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752" r:id="rId2"/>
    <p:sldId id="751" r:id="rId3"/>
    <p:sldId id="749" r:id="rId4"/>
    <p:sldId id="748" r:id="rId5"/>
    <p:sldId id="747" r:id="rId6"/>
    <p:sldId id="746" r:id="rId7"/>
    <p:sldId id="745" r:id="rId8"/>
    <p:sldId id="744" r:id="rId9"/>
    <p:sldId id="743" r:id="rId10"/>
    <p:sldId id="742" r:id="rId11"/>
    <p:sldId id="741" r:id="rId12"/>
    <p:sldId id="75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3515" autoAdjust="0"/>
  </p:normalViewPr>
  <p:slideViewPr>
    <p:cSldViewPr snapToGrid="0">
      <p:cViewPr varScale="1">
        <p:scale>
          <a:sx n="105" d="100"/>
          <a:sy n="105" d="100"/>
        </p:scale>
        <p:origin x="65" y="69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06:16.470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800080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5245 4146 11 0,'0'0'13'0,"0"0"-6"0,-20 0-1 0,20 0-4 16,0 0 3-16,0 0-1 0,0 0-1 0,0 0 6 0,-15-19 1 15,15 19-5-15,0 0-1 0,0 0 1 0,0 0 0 0,0 0 4 0,-22 0-4 0,22 0-1 16,0 0 5-16,0 0 0 0,-20 0 0 0,20 0-4 16,0 0-1-16,0-19 4 0,0 19-5 0,0 0 6 0,-20 0-1 0,20 0-3 15,0 0 4-15,0 0-3 0,-17 0 7 0,17 0-7 16,0 0 5-16,-20 0-5 0,20 0 2 0,0 0-5 0,-17 0 2 0,17 0-1 16,0 0-1-16,-20 0 2 0,20 0-1 0,0 0 1 0,-20 0 0 0,2 0 6 15,18 0-6-15,-17 0 4 0,-5 19 2 0,22-19-6 0,-20 0 4 16,20 0-4-16,0 0 0 0,-17 0 0 0,17 19 3 15,-20-19-2-15,2 0-2 0,18 0-1 0,0 0 0 0,-19 0 0 0,19 18 1 0,-38-18 1 16,38 0-5-16,0 0 1 0,-39 21 4 0,39-21-3 0,-20 19 0 16,20-19-2-16,-18 18 0 0,-1-18 0 0,19 39 2 15,-18-21 0-15,18-18 0 0,0 19-1 0,0 0 0 0,-20 1 1 0,1-1 1 16,19 18-3-16,0-17 1 0,0-1-1 0,-18-1 3 16,18 1-2-16,0 20 0 0,0-39-2 0,0 19 1 0,0 0 0 15,0 19 0-15,0-19-1 0,0-1 2 0,0 1 0 16,18 2-1-16,1-3 1 0,-19 1-1 0,20 19 1 0,-20-19-1 15,18-19-1-15,19 37 1 0,-37-37 1 0,20 21 0 0,19-2 1 0,-21-1-1 16,-18-18-1-16,39 19 0 0,-21-1 1 0,19-18 0 0,-17 20 0 16,2-20 0-16,13 19-1 0,5-19 1 0,34 18 2 15,-54-18-3-15,2 0 1 0,13-18-1 0,-35 18 1 16,40-19 1-16,-23 19-2 0,-17-20 1 0,17 20-1 0,23-55 2 16,-18 55-1-16,13-19 1 0,-18-21-1 0,23 3 1 15,-40 18-1-15,0 19-1 0,20-38-1 0,-3 38 2 0,-17-58-1 0,40 21 5 16,-40 17-2-16,17-17 0 0,3 0-3 0,-20 37-1 15,17-40 1-15,-17 3 1 0,0 37-1 0,0-38 1 0,20 0 1 16,-20 18-1-16,0 1-3 0,0 0 2 0,0-19 2 0,0 38 0 16,0-37-3-16,0 37 2 0,-20-19 1 0,20-20 1 0,0 39-3 0,-17-19 2 0,17 19-1 15,-20-37-1-15,3 37 0 0,17-20 1 0,-20 1 0 0,0 19 1 16,20-18-2-16,-17 18 0 0,-3 0 1 0,20-19-1 0,-40 19 0 16,40 0-1-16,-17 0 2 0,-18 0 0 0,13 0 0 0,2 0-1 15,0 0 0-15,3 0-1 0,0 0 3 0,-6 19-3 0,23-19 3 0,-37 0-3 16,22 0 2-16,-7 0-1 0,2 18 0 0,0-18 0 15,3 19-1-15,-3-19 1 0,3 20-1 0,17-20 1 0,-20 18-1 0,20-18 2 0,0 0 0 16,-20 19-1-16,2 0 0 0,18-19 0 0,-17 0-1 0,17 18-1 16,-22 3 0-16,22-2 1 0,-20-19-5 0,20 18-1 0,0-18-2 15,-17 19-13-15,17-19-10 0,0 20-13 0,0-20-13 0,-20 0-12 16,20 0 30-16,0 18-39 0,0-18 46 0,0 0-18 16</inkml:trace>
  <inkml:trace contextRef="#ctx0" brushRef="#br0" timeOffset="834.85">5285 4546 6 0,'0'0'4'0,"0"0"2"0,0 0 0 16,0 0-3-16,0 0 0 0,0 0 4 0,0 0 0 0,0 18 1 0,0-18-4 0,0 0 1 16,0 0-1-16,0 0 6 0,0 20-5 0,0-20 7 0,0 0 1 0,0 0-7 15,0 0 4-15,0 19 0 0,0-19-5 0,0 0 1 16,0 0 6-16,0 0 1 0,0 18-6 0,0-18 4 0,17 0 1 15,-17 0-5-15,0 19 8 0,0-19-1 0,17 0-1 0,-17 0-7 16,0 0 6-16,0 21 0 0,0-21-7 0,0 0-1 16,20 0-1-16,-20 0 4 0,0 0-4 0,20 18 2 0,-20-18 1 0,0 0-3 15,22 19 1-15,-22 0 1 0,15-19-2 0,-15 19 0 0,0 0 1 16,20 18 1-16,-20-37-4 0,0 21-1 0,0-2 1 0,17-1 1 16,-17 19 1-16,0-17-3 0,23 17 0 0,-23-37 1 15,17 19 0-15,-17 2 1 0,20 16-1 0,-3-18-2 16,-17-1-1-16,20 2 1 0,-20-1-8 0,20-1-7 0,-20-18 3 15,17 20-24-15,-17-20 12 0,0 0-4 0,20 0-39 0,-20 0 33 16,0 0 2-16,17 0-44 0</inkml:trace>
  <inkml:trace contextRef="#ctx0" brushRef="#br0" timeOffset="1457.24">6083 4356 15 0,'0'0'5'0,"0"0"0"0,0 0 0 0,0 0 6 0,0 0-5 16,0 0 5-16,0 0 1 0,0 0-6 0,0 0 0 0,-23 0 13 16,23 19-12-16,0-19-1 0,0 0 7 0,0 0-5 0,-17 0 10 15,17 0-6-15,0 0-1 0,0 0 11 0,0 0-12 0,-20 0 7 0,20 0-4 16,0 0-6-16,0 0-2 0,0 0 0 0,0 0 14 15,0 0-12-15,0 18-4 0,0-18 3 0,0 0-3 16,0 0 2-16,0 0-3 0,0 0 0 0,0 20 0 0,0-20 0 0,0 0 0 16,20 0 1-16,-20 0-2 0,0 19-1 0,0-19 2 0,17 0 0 0,6 0 2 15,-23 0-3-15,0 18-1 0,17-18 2 0,0 0 0 0,-17 19-1 0,20-19 1 16,-20 0 0-16,20 0-1 0,3 21 0 0,11-21 1 0,-17 18 0 0,-17-18 0 16,40 0-1-16,-20 19-1 0,-3-19 1 0,23 0 1 15,-40 0-1-15,37 19-2 0,-37-19 1 0,37 0-4 16,-37 0-7-16,23 0 1 0,-6 0-45 0,-17 0 30 15,0 0-2-15,17 0-33 0,-17 0 3 0,20 0 32 0,-20 0 3 0,0 0 3 16,0 0-8-16</inkml:trace>
  <inkml:trace contextRef="#ctx0" brushRef="#br0" timeOffset="1785.52">6536 4222 45 0,'0'0'25'0,"-17"0"-17"0,17 0 1 0,0 0 3 15,0 0-4-15,0 0-1 0,-20 19 10 0,20-19-9 0,0 0 0 16,0 0 0-16,0 0 6 0,0 0-8 0,0 20 0 0,0-20-1 0,0 0 4 16,0 0-4-16,0 0 5 0,0 0-6 0,0 18 5 0,20-18-5 15,-20 0 0-15,0 0-1 0,17 0 3 0,3 0-1 0,-20 19 0 16,37-19-3-16,-37 0 4 0,23 19 0 0,-6-19 2 16,-17 0-4-16,17 20 2 0,23-20 7 0,-40 19-9 15,0-19 0-15,17 0 3 0,3 0-4 0,-20 0 5 0,0 19-5 16,17-19 4-16,-17 0-5 0,20 0 3 0,-20 0-4 15,0 18 2-15,0-18-1 0,0 0-1 0,0 20 1 0,0-20 0 0,0 19-1 16,0-19 0-16,0 18 1 0,-20 22 0 0,3-22-1 0,17 1 0 16,-20-19-1-16,3 37 1 0,-3-17-1 0,20-20 1 0,-37 37 0 15,20-18 0-15,-6 20-4 0,23-20 2 0,-20 0-2 0,3 0-5 16,17 18 0-16,-20-18-15 0,3 2 10 0,17-21-3 0,0 19-1 0,-20-1-25 16,20 1 16-16,0-19-1 0,-20 18-32 0,20 2 30 0,0-1-23 15,0-19 18-15</inkml:trace>
  <inkml:trace contextRef="#ctx0" brushRef="#br0" timeOffset="5129.27">8512 4375 20 0,'0'0'9'0,"0"0"-7"0,0 0 3 0,0 0-2 0,0 0 0 16,0 0 1-16,0 0 4 0,0 18-3 0,0-18 1 0,-18 0 4 16,18 0-5-16,0 0 1 0,0 20 4 0,0-20-4 0,0 0 5 0,0 0 0 15,0 19 1-15,0-19-1 0,0 0-6 0,0 18 6 16,0-18-6-16,0 19 5 0,0-19-1 0,0 21-2 0,18-3 1 16,-18 1-4-16,0-19 1 0,0 19 4 0,0 19-1 15,19-1-3-15,-19-18-2 0,0 20 1 0,0-20-3 0,0 19 3 16,20 18-1-16,-20-35-2 0,0 35 2 0,0-38-2 15,0 21 0-15,0-2 0 0,0 2-1 0,0 37 2 0,0-39-1 16,0-17 0-16,0 18-1 0,0-19 0 0,0 0 0 0,0 19-1 0,0 20-2 16,-20-21-2-16,20 2-2 0,0-21-9 15,0-18 3-15,-19 20-23 0,19-20 15 0,0 17-25 0,0-17 26 16,0 0 2-16,0 0-9 0,-18 0 15 0,18-17 0 0,0 17-10 16</inkml:trace>
  <inkml:trace contextRef="#ctx0" brushRef="#br0" timeOffset="6848.07">10889 4241 37 0,'0'0'8'0,"0"0"0"0,0 0-4 0,0 0-1 0,0 0 9 0,-17 0 4 16,17 0 2-16,0 0-9 0,0 0 0 0,0 0-1 0,-20 0 0 15,20 0 0-15,0 0 7 0,0 0-8 0,0 0 9 0,-20 0-8 16,20 0 0-16,0 0 7 0,-20 0-9 0,20-19 8 0,-14 19-9 0,14 0 5 16,-23 0-1-16,23 0-5 0,-20 0 7 0,20 0-8 15,0 0-1-15,-20 0 4 0,20 0-3 0,0 0-1 0,-17 0 1 16,17 0-1-16,-20 19 0 0,3 1 2 0,17-20-1 16,0 18-3-16,-20 1 2 0,20-19-1 0,-20 0-1 0,20 19 1 0,0 1 0 15,-17-20 0-15,17 19-1 0,-17 0 2 0,17-19 0 16,0 18 1-16,0-18-1 0,-23 20 1 0,23-20-3 0,0 0 2 15,0 19-2-15,0-19 2 0,0 0 0 0,0 0 0 0,0 0 0 16,23 18 2-16,-23-18-2 0,17 19 1 0,-17-19-1 16,0 0 0-16,0 0 0 0,17 21 9 0,-17-21-9 15,0 18 2-15,0-18-1 0,0 0 1 0,0 19 1 0,0-19-1 0,0 0-4 16,0 19 5-16,0-1-2 0,0 2 0 16,-17-20-2-16,17 0 0 0,0 0-1 0,-17 19 2 0,17-19-1 0,0 18 0 15,-23-18 0-15,3 0-2 0,3 19 2 0,17-19-1 0,-20 0-3 16,3 0-3-16,17 0-4 0,-20 0 2 0,20 0-1 0,0-19-13 15,-20 19 9-15,20 0-16 0,0-18-3 0,0 18-6 16,0-19-7-16,0 19-4 0,0-20 5 0,0 20 25 16,20 0-20-16,-20 0 5 0</inkml:trace>
  <inkml:trace contextRef="#ctx0" brushRef="#br0" timeOffset="7259.19">10926 4432 42 0,'0'0'0'0,"-20"0"26"0,20 0-23 0,0 0 5 0,0 0-2 16,0 0 0-16,0 0 10 0,0 0-7 0,0 0 1 0,0 0-2 0,-17 0 8 16,17 0-4-16,0 0-7 0,0 0 7 0,0 0-6 0,0 0 0 15,0 0 6-15,0 18 2 0,0-18-7 0,0 19 5 0,0-19-6 16,0 21-2-16,0-21 0 0,0 0-2 0,0 18 2 0,0 1-2 0,17-19 2 15,-17 19-2-15,0-1 2 0,0-18-2 0,20 20 3 0,-20-20-1 16,0 0-2-16,0 19 1 0,20-19 4 0,-20 0 1 0,0 0-1 16,23 0-3-16,-23 0-1 0,0 0-1 0,14 0 2 0,-14-19 0 15,0-1-2-15,0 20-2 0,20-18 0 0,-20-1-1 0,0 19 3 16,0 0-2-16,0-37 1 0,0 37 0 0,17-21 3 0,-17 2-1 16,23 1 0-16,-23 18 0 0,0-19 1 0,0 19 4 15,17 0 2-15,-17 0-2 0,0 0-1 0,0 19-1 16,20-1-1-16,-20 1 0 0,0 2-2 15,0-3 2-15,0 1-3 0,0 0 0 0,17 19 0 0,-17-19-1 16,0 18 1-16,0 2-1 0,0-39 0 0,20 19 0 0,-20 19-1 16,0-38 0-16,0 19-2 0,0-19-1 0,0 18-8 0,0 1 3 15,20-19-34-15,-20 21 2 0,0-21 16 0,0 0-35 0,17-21 25 16,-17 21 0-16,0-37-31 0,20 18 16 0,-20 0 6 16</inkml:trace>
  <inkml:trace contextRef="#ctx0" brushRef="#br0" timeOffset="7642.5">11439 3691 95 0,'0'0'15'0,"0"0"-7"0,-17 0 2 0,17 0-4 16,0 0 9-16,-17 0 7 0,17 0-10 0,0 0 10 16,-23 0-8-16,23 0-8 0,0 0 2 0,-20 0-4 0,20 0 0 15,0 19-2-15,0-19 2 0,0 0-1 0,0 18 5 0,-17 1-4 0,17 1 4 0,0-2 0 16,0 1-4-16,0-1 4 0,0 22-4 0,0-3 2 15,0-37-4-15,0 38 1 0,0 0 4 0,0 1 1 0,0-2 1 16,0-37-5-16,0 39 3 0,0-21-5 0,0 1 1 0,0 18 2 16,0 21 4-16,0-19-4 0,0-21-4 15,0 1 2-15,17 0 1 0,-17 1-1 0,0-1 1 0,0-19-2 16,20 0-1-16,-20 0 3 0,0 19 2 0,23-19-1 16,-23 0-3-16,17 0 2 0,0 0-3 0,-17 0 0 0,20 0 1 15,-20 18 1-15,20-18-2 0,-20 0 0 0,0 0 0 0,17 0 1 16,-17 20-1-16,20-1 1 0,-20-19-2 0,0 18 0 0,0-18 1 15,0 19 0-15,0 2 0 0,0-3-1 0,-20 1 2 16,3 0-2-16,17-1 0 0,-20-18 1 0,0 20-1 0,20-20 0 16,-34 0-1-16,34 0-1 0,-23 0-1 0,23 0-2 0,-20 0 0 15,3 0-13-15,17-20-6 0,-20 20 9 0,20-18-21 0,-17-1-5 16,17 19 19-16,0-37-26 0,0 37-5 0,0-40 27 16,17 40-19-16,-17 0 26 0,20-18-42 0</inkml:trace>
  <inkml:trace contextRef="#ctx0" brushRef="#br0" timeOffset="11222.25">6271 5115 10 0,'0'0'3'0,"0"0"-1"0,0 0 2 0,0 0 1 0,0-18-1 0,0 18 4 0,0-19-3 0,20 19 5 0,-20-20-4 16,0 20-1-16,0-18 6 0,0 18-6 0,0 0 0 0,0-19-1 15,0 19 0-15,17 0 4 0,-17-19-4 0,0 19 4 0,0-18-4 0,0 18-1 16,0 0 1-16,0 0 0 0,0 0 0 0,0 0 6 0,0 0-5 16,20-21 6-16,-20 21-6 0,0 0-1 0,0 0 4 0,0 0 0 0,0 0-4 15,0 0 6-15,0 0-6 0,0 0 1 0,0 0-1 0,0 0 3 0,0 0 3 16,0 0-5-16,20 0 6 0,-20 0-6 0,0 0 0 0,0 21-1 15,0-21 3-15,0 18 0 0,0-18-4 0,0 19 1 0,0 0-2 16,0-1 2-16,0 21 0 0,0-21-1 0,0 2-2 16,0-20 0-16,0 20 0 0,0-2 0 0,0 1 0 0,0 19 2 0,0-38-2 0,0 38 2 15,0 1-2-15,0-2 1 0,0 2 0 0,0-1 1 16,-20-1-1-16,20-17 0 0,0-1-1 0,0-1 0 0,0 20 0 16,0-38 0-16,-20 38 0 0,20-18-1 0,0 19 1 0,0-22 1 15,0 2-2-15,-17-19 0 0,17 38 1 0,0-38-2 0,0 19 0 16,0 0 1-16,0-19-1 0,0 19 0 0,0-19-3 0,0 0 0 15,0 20-7-15,0-20-5 0,0 0-4 0,0 0 8 16,0 0-1-16,0 0-2 0,0 0-20 0,0 0 17 0,0 0-3 0,0-20-18 0,17 20 20 16,-17 0-15-16,0-19 4 0,0 19 3 0</inkml:trace>
  <inkml:trace contextRef="#ctx0" brushRef="#br0" timeOffset="11898.73">7260 5268 39 0,'0'0'10'0,"0"0"1"0,0 0-6 0,0 0 4 16,0 0 4-16,0 0-6 0,0 0 11 0,-17 18 0 15,17-18-2-15,0 0 0 0,0 0-8 0,0 0 1 0,0 0-1 16,0 21 8-16,0-21-9 0,0 0 6 0,0 0-6 0,0 19 5 15,0-19-6-15,0 0 0 0,0 0 0 0,0 0 4 0,0 18-3 0,-23-18-3 16,23 19-1-16,0-19-2 0,0 20-1 0,0-2 3 16,-20 2-1-16,20 17 0 0,0-17 0 0,0-1 0 15,-17-1 0-15,17 2-1 0,0-2 0 0,0 1 2 16,-20 0 0-16,20 1-1 0,0-20-1 0,0 0 0 0,0 0 1 0,0 19 0 16,0-19-1-16,0 0 4 0,0 20-1 0,0-20-2 0,0 0 2 0,0 0-1 15,0 0-2-15,20 0 1 0,-20 0 2 0,0 0-2 16,0 0 0-16,17 17 2 0,3-17-2 0,-20 0-2 0,0 0 1 15,23 0-1-15,-6 19 2 0,0-19-1 0,3 19-2 0,0-19 2 16,-20 19-1-16,17 0 1 0,3-19-1 0,-3 0 0 0,3 19 0 16,-20-19 0-16,40 19 1 0,-40 1-1 0,17-20 0 0,-17 0 0 0,0 20 0 15,20-20 0-15,0 17-2 0,-20-17 0 0,0 0-1 0,17 19-5 0,-17-19 1 16,0 0-17-16,20 0-13 0,-20 0 13 0,0 0-4 0,0 0-33 16,0-19 5-16,-20 2 14 0,20-3 26 0,0 20 4 0,-17-39 0 15,17 39-10-15</inkml:trace>
  <inkml:trace contextRef="#ctx0" brushRef="#br0" timeOffset="12131.26">7277 5155 65 0,'0'0'24'0,"0"0"-20"0,0 0 4 0,0 0-3 0,0-20 10 16,0 20 4-16,0 0-1 0,0 0-10 0,0 0-1 0,0 0 1 15,0-20 6-15,0 20-6 0,0 0 7 0,20 0-9 0,-20 0 0 0,0 0-2 16,0-18-1-16,20 18 0 0,-20 0 2 0,17 0-4 0,3 0 1 0,-20 0 1 15,37 0-1-15,-37 0-1 0,23 0 0 0,-23 0-1 0,17 0 0 16,-17 0-3-16,17 0 2 0,-17 0 0 0,20 18-1 0,-20-18 0 16,20 0-7-16,-20 0-8 0,17 0-9 0,-17 0 9 15,0 20-19-15,0-20 1 0,0 0 18 0,0 0 2 0,0 0-15 0,-17 0-14 16</inkml:trace>
  <inkml:trace contextRef="#ctx0" brushRef="#br0" timeOffset="12330.2">7243 5438 63 0,'0'0'20'16,"0"0"-9"-16,0 0 3 0,0 0-4 0,0 0 1 0,0 0 15 15,17 0-14-15,-17 0 9 0,0 0-13 0,17 0-1 0,-17 0-1 0,20 0 5 16,0 0-1-16,-3 0-1 0,-17 0-6 0,0 0 1 16,20 0-2-16,-20 0-1 0,17 20 1 0,-17-20-1 0,20 0 2 0,3 0-3 0,-6 0 0 15,0 20 0-15,-17-20 0 0,20 0-5 16,-20 0 1-16,0 0-2 0,20 0-3 0,-20 0-16 0,17 0-6 15,-17 0 15-15,0 0-18 0,20 0-3 0,-20 0 4 0,0 0 19 16,17 0-1-16,-17 0-11 0</inkml:trace>
  <inkml:trace contextRef="#ctx0" brushRef="#br0" timeOffset="12692.11">7827 5458 26 0,'0'0'11'0,"0"0"-5"16,0 0 3-16,0-20 5 0,0 20-6 0,0 0 1 15,-17 0 8-15,17 0-9 0,0 0 1 0,0 0 7 0,0 0-8 0,0 0 0 16,0 0 9-16,0 0-1 0,0 0-9 0,0 0 1 0,0 0 0 16,0 0-1-16,0 0 8 0,0 0-8 0,17 0 3 0,-17 0-5 0,0 0 0 15,0 20-1-15,23-20 0 0,-23 20 2 0,17-1-2 0,-17-19-3 0,0 18 0 16,20 2 1-16,-20-2-1 0,17 20 2 0,3-18-2 0,-20 19-1 16,20-39 0-16,-20 17 0 0,0 2 0 0,17 19-1 0,-17-19 0 15,20-19-1-15,-20 38-8 0,17-18 1 0,-17 17-39 0,0-37 25 16,20 19-27-16,-20-19 25 0,0 0 1 0,0 0-13 0,0 0 16 15,0 0-2-15</inkml:trace>
  <inkml:trace contextRef="#ctx0" brushRef="#br0" timeOffset="12883.03">8058 5421 28 0,'0'0'8'0,"0"0"0"0,0 0 8 0,0-20 2 0,0 20 2 16,0 0 3-16,-17 0 1 0,17 0-12 0,0 0 0 0,0 20 10 16,0-20-12-16,-23 0 9 0,23 17-10 0,0-17 1 0,-20 20-2 0,20-20 8 15,-17 39-2-15,17-21-3 0,-20 2-2 0,3-2-4 16,17 1-2-16,0-19 1 0,-20 19-2 0,0 1 2 0,20-1-3 0,-17 1 0 15,-3-3 0-15,20 2 0 0,-17 0 0 0,17 19-1 0,-23-38 0 16,23 38-2-16,0-18 1 0,0 0 0 0,-17-3-4 16,17-17 1-16,0 19-6 0,0 1-10 0,0-2-13 0,0-18-9 15,0 19 1-15,0-19 24 0,0 0-11 0,0 0 16 16,0 0-11-16,17 0-2 0,-17 0 13 0,0 0-1 0,23 0-18 16</inkml:trace>
  <inkml:trace contextRef="#ctx0" brushRef="#br0" timeOffset="13138.6">8152 5724 46 0,'0'0'12'0,"0"0"-9"0,0 0 2 0,0 0 5 0,0 0-1 15,0 0-2-15,0 0 1 0,0 19 5 0,0-19-7 0,0 0-2 16,0 0 1-16,17 19 2 0,-17 0 0 0,20 1 6 15,-20 0-2-15,0 16-3 0,0 2-1 0,23-19-5 16,-23-19 0-16,0 39 1 0,0-1-2 0,0-1 2 0,17 1 0 16,-17-18-2-16,0 37 0 0,0-20-1 0,0 20 1 15,0-17-1-15,0 15-2 0,0-36 0 0,0 39-7 16,0-1-26-16,0-20-1 0,0-17 17 0,0 17-20 16,0-37 18-16,0 0-14 0</inkml:trace>
  <inkml:trace contextRef="#ctx0" brushRef="#br0" timeOffset="13408.63">8266 5781 47 0,'0'0'18'0,"0"0"-9"0,0 0-6 0,0-19 4 15,0 0-2-15,20 19 9 0,-20-38 6 0,0 38-7 0,0-19 1 16,0 0 1-16,17 19 0 0,-17 0-2 0,0-17 9 0,20 17-13 0,-20-20 7 16,0 1-8-16,17 19-1 0,-17-20 6 0,20 20-6 0,-20 0 6 15,20 0-3-15,-20 0-6 0,23 0 3 0,-23 20-3 0,14 19-1 16,-14-22 1-16,20 2-1 0,-20 19-2 0,0-19 2 15,20 19-1-15,-20 2 0 0,0-23 0 0,0 2-1 16,0 19 0-16,0-19 0 0,-20 20 0 0,0-20 0 0,20 18-2 16,0-37 1-16,-14 19 0 0,14 1-1 0,-23-2-2 0,23-18-2 0,0 20-2 15,-20-20-2-15,20 0-17 0,-20 19-6 0,20-19 14 0,0 0 0 0,-17 0-16 16,17 0 19-16,0-19-12 0,0-1 3 0,0 20 13 16,0-18-8-16,0 18 9 0,0-20 2 0,17 1-9 0,3 19 9 0,-20 0 2 15,20-18-7-15,3 18 6 0,-9 0-12 0</inkml:trace>
  <inkml:trace contextRef="#ctx0" brushRef="#br0" timeOffset="13737.94">8531 5914 14 0,'0'0'12'0,"0"0"-7"0,20 0 2 0,-20 0-2 0,0 0-2 16,0 0 0-16,23-19 3 0,-23 19-3 0,15 0 3 16,-15 0-4-16,0 0 1 0,19 0-2 0,-19-18-1 0,0 18 0 0,18 0 1 15,-18 0 0-15,0 0 0 0,22 0 4 0,-22 0-2 16,0 0 1-16,0 0 5 0,0 0-5 0,0 0 0 0,17 0 1 0,-17 0 5 0,0 0-3 16,0 0 6-16,0 0 1 0,20 0-7 0,-20 0 6 15,0 0-6-15,0 0 6 0,0 0-1 0,0 0-3 16,0 18-2-16,0-18-4 0,0 19-1 0,0-19-1 0,0 21 2 0,0-3 0 15,0 1 1-15,0-19-3 0,0 19 1 0,0-19 1 16,0 18 4-16,0-18-2 0,0 19 0 0,0 1 10 0,0-20 0 0,0 0-2 16,0 0-8-16,0 18 5 0,0-18-4 0,0-18 1 15,0-2 0-15,0 20-5 0,0-19 2 0,0 19-2 16,0-37 2-16,0 18 1 0,0 1 1 0,18-3-2 0,-18 21-1 16,0-37 3-16,19 17 2 0,1 1-4 0,-20 19-1 0,18-57 7 15,2 57-4-15,-3-19-1 0,25 0-1 0,-42 19-2 16,17-19 2-16,1 19-3 0,-18-19 0 0,0 19 0 0,20 0 0 15,-20 0 1-15,19 0-1 0,-1 0 0 0,-18 0-1 0,20 0 1 16,-20 0-1-16,17 0 0 0,-17 0 0 0,0 0-2 0,0 0-7 0,20 0 1 16,-20 0-3-16,0 0-27 0,0 0-26 0,0 0-33 0,0 0-10 15,0 0 16-15</inkml:trace>
  <inkml:trace contextRef="#ctx0" brushRef="#br0" timeOffset="99072.63">9085 3328 20 0,'0'0'0'0,"0"0"17"0,0 0-12 0,0 0 0 0,0 0 8 0,0 0-6 16,0-18 7-16,-20 18-1 0,20 0 1 0,0-20-8 0,0 20 2 0,0 0 1 15,-20 0 12-15,20 0-10 0,0 0 10 0,0 0-13 0,0 0-2 0,-17 0 3 16,17 0-4-16,0 0 0 0,0 0 0 0,0 0-1 0,0 0 1 16,0 20 0-16,-18-2 4 0,18-18 1 0,0 19-6 0,-22-19 2 0,22 20 3 15,0-1-4-15,-20 19 5 0,20-38-5 0,-17 38 3 0,-3-19-1 16,20 19 0-16,-18-38-5 0,18 20 3 0,-19 17 4 0,19-37-4 16,-38 57 4-16,38-57-7 0,0 37 0 0,-17-37 2 15,-5 40-2-15,22-22 2 0,-37 21 1 16,37-39-3-16,0 18-1 0,-20 1 1 0,20-1-1 0,0-18 0 0,0 19 2 15,0 2-2-15,0-2-1 0,0-1 2 0,20 20 1 0,-3-38 0 16,3 19-2-16,19 0-1 0,-39-1 0 0,18-18 0 0,-18 21 1 16,20-21 0-16,17 19 0 0,0-1-1 0,-37-18 1 0,20 0 0 15,2 19-1-15,-4-19 2 0,19 0-2 0,-17 0 3 0,-3 0-3 0,3 0 1 16,-3 0 1-16,23-19 3 0,-40 1-4 0,22 18-1 0,-7-40 0 16,5 22 1-16,0-20 2 0,0-18-1 0,-3 16-1 15,-17 21 0-15,37-56 3 0,-37 56-3 0,0 1-1 0,20-1 1 16,-20-20 2-16,0 1-1 0,0 20-2 0,0-2 1 0,0 1 1 15,0-19-2-15,0 38 2 0,0-20-1 0,0 2 0 0,0-1 1 0,-20 0-1 16,20 19 2-16,-20 0-1 0,20-19-1 0,0 19 1 0,-17-19-2 0,0 19 0 16,17-19 1-16,-20 19-1 0,20-19 0 0,0 19 1 0,-20 0 0 15,20-20 0-15,-20 20 0 0,20 0-1 0,-15 0 1 0,15 0 1 16,-22 0-1-16,22 0-1 0,-20 0 0 0,20 0 1 0,0 0-2 16,-20 0 1-16,20 20 0 0,-17-20 2 0,17 19-3 15,0-19 0-15,-20 0-1 0,20 19 1 0,-17-19-5 0,17 19-8 16,-20-19 3-16,20 0-4 0,0 19-20 0,-20-19 15 0,20 19-56 15,0 0 10-15,0-19 29 0,0 0-1 0,0 18 1 0,0-18-17 16,0 20 16-16</inkml:trace>
  <inkml:trace contextRef="#ctx0" brushRef="#br0" timeOffset="99438.68">9065 3670 96 0,'0'0'28'0,"0"0"0"15,0 0-19-15,0 0-1 0,0 0 0 0,0 0 8 0,0 0-6 0,0 0 15 0,0 0 2 16,0 0-14-16,0 0 7 0,0 21-5 0,0-21-2 16,0 19-7-16,20 18 9 0,-3-17-9 15,3-2-2-15,-3 19 3 0,3-37-4 0,0 40 3 0,2-21-1 16,-7-1 4-16,25 1-6 0,-20 0 0 0,-3 19-2 0,0-38 2 16,23 39 1-16,-18-20-3 0,-7 18 1 0,22 1 0 15,-37-19-4-15,23 0 1 0,-6-1-3 0,-17 3-8 0,20-2-16 16,-20-1 7-16,0-18-4 0,0 19-7 0,0-19-8 0,0 20-54 15,0-20 49-15,0 18 9 0,0-18-3 0</inkml:trace>
  <inkml:trace contextRef="#ctx0" brushRef="#br0" timeOffset="135896.26">12808 3499 20 0,'0'0'0'0,"0"0"27"0,0 0-18 0,0-18-3 0,0 18 2 0,0 0 14 16,0 0-7-16,0 0 1 0,0 0 19 0,0-19-20 0,0 19 12 16,0 0-17-16,0 0-2 0,0 0 5 0,0 0 0 0,0 0-3 15,0 0-5-15,0 0-1 0,0 0 1 0,0 0 0 0,0 0-1 0,0 0 1 0,0 19-2 16,0-19 5-16,22 18-5 0,-22 2 4 0,0-20-3 0,17 20 3 15,-17-20-4-15,0 18 0 0,0-18 0 0,18 57 8 16,-18-57-10-16,0 38 4 0,0-38-2 0,0 39 2 0,0 17 0 16,0 1 0-16,-18-39-4 0,18 22 0 0,-17 35 2 0,-5-56-1 15,22 18 1-15,-20 3 1 0,20-22-1 0,-17 39 5 0,-3-38-5 0,20 18-1 16,0-16-1-16,-18-2 1 0,18-1-1 0,-19 39 4 0,19-38-2 0,0-19-2 16,0 19 1-16,0 1 1 0,0-20-1 0,0 19-1 0,0-19 3 15,0 0-3-15,19 0 3 0,-19 0-3 0,38 0 2 16,-21 0 0-16,25 0-1 0,-25 19 2 0,1-19-2 15,22 0 0-15,-23 0-1 0,3 0 1 0,-3 18 0 0,25-18-2 16,-24 0 2-16,-1 0-3 0,3 20 3 0,17-1-1 0,-17-19-1 16,17 0 0-16,-37 18 0 0,42-18-1 0,-27 19 0 15,-15-19-2-15,0 21-1 0,0-21-2 0,20 0-2 0,-20 0-2 0,0 0-1 0,0 0-2 16,0 0 0-16,20 18-1 0,-20-18-25 0,0 0 15 0,0 0-3 0,0 0-40 16,-20-18-14-16,20 18 19 0,0-21 45 0,0-16-26 15</inkml:trace>
  <inkml:trace contextRef="#ctx0" brushRef="#br0" timeOffset="136193.87">13019 3670 62 0,'0'0'14'0,"0"0"2"0,0-18-10 0,-18 18 6 16,18 0-6-16,0 0 1 0,0 0 1 0,0-19 11 0,0 19 3 15,0 0-2-15,0-19 0 0,0 19-1 0,0 0-3 16,0 0-9-16,18 0-1 0,-18 0 8 0,17 0-1 0,3 0-7 16,-20 0 8-16,20 0-8 0,-3 0 0 0,-17 0 0 0,20 0-1 0,-3 0 6 15,3 0-4-15,22 0-2 0,-27 0 0 0,5 0-4 16,20 19 3-16,-23-19-4 0,0 0 0 0,3 19 1 0,0-19-2 16,-20 18 0-16,22-18-4 0,-22 21 0 0,15-21-10 15,5 19-7-15,-20-1-6 0,0 1-9 16,0-19 17-16,-20 20-25 0,5-2 1 0,15 1 7 0,-22-19 22 15,22 18 3-15,-20-18-5 0,0 19 6 0,3 2-5 0,0-21-17 16</inkml:trace>
  <inkml:trace contextRef="#ctx0" brushRef="#br0" timeOffset="136365.87">12847 3956 53 0,'0'0'16'0,"-17"0"-1"0,17 0 3 0,0 0 7 0,0 0 14 15,0 19-27-15,0-19 0 0,0 0-1 0,0 0 0 16,0 0 7-16,0 18-4 0,0-18-8 0,17 21 2 15,-17-21-4-15,18 19 3 0,-18-19-4 0,20 0-1 0,0 18 3 0,-3-18-3 0,-17 19 1 16,20-19-3-16,-3 0 0 0,3 20-1 0,-20-20 0 0,0 0-5 16,22 18-17-16,-4-18-18 0,-1 0-15 0,3 19 25 0,-20-19-21 15,20 0 35-15,-20 0-39 0</inkml:trace>
  <inkml:trace contextRef="#ctx0" brushRef="#br0" timeOffset="136816.15">13267 4014 48 0,'-20'0'19'0,"20"0"-10"15,0 0-5-15,0 0 0 0,0 0 2 0,0 0 3 0,0 0 3 0,0 0 15 16,0 19-1-16,0-19-13 0,20 0-1 0,-20 18-1 0,17-18 9 0,-17 19-12 16,17-19 0-16,3 20 5 0,0-2-7 0,2 1 5 0,13 18 1 15,-15-37-9-15,-20 21 0 0,37-2 0 0,-37-19-1 16,20 18-1-16,17 21 0 0,-17-21 0 0,-3-18 0 15,-17 19-1-15,20-19-2 0,-3 19 1 0,-17-19-2 0,20 20-6 0,3-1-12 16,-23-19-13-16,17 19-58 16,0-19 54-16,-17 0 12 0,0 0 14 0,0 0 9 0,0 0 1 15,20 0 1-15,-20-19 0 0,0 0 1 0,0-1 0 0,20 1 0 16,-20 0 0-16,0 1 0 0,0-2 0 0,0 1 0 0,0 19 0 16,17-18 1-16,-17-22 0 0,0 22 2 0,0-1-1 0,20-18 4 15,-20 37 0-15,0-20 2 0,0 20 2 0,0-37 16 0,17 37-9 16,-17-19 20-16,0 19-19 0,0-21-1 0,0 21 13 0,0-18-17 0,0 18 5 15,0 0-4-15,-17-19-8 0,17 19 0 0,-20 0 5 0,3 19-1 16,-3 20 5-16,0-2-5 0,-14 2 2 16,-9 17-5-16,43-38-4 0,-17 3 0 0,-20 35 1 15,-3 1-1-15,23 20 0 0,-20-20-1 0,37-20-1 0,-20 2 0 16,0-20-1-16,20 18 1 0,-35 20 0 0,35-38-1 0,-22 2 0 0,2 35-2 16,-17 19-4-16,20-54-2 0,17-2-4 15,0-19-4-15,0 18 6 0,-20-18-3 0,20 0-16 0,0-18-4 16,0 18 14-16,0-19-23 0,0-2 18 0,20 21-1 15,-20-37-20-15,34 18 28 0,-34 0-5 0,40-19-19 0</inkml:trace>
  <inkml:trace contextRef="#ctx0" brushRef="#br0" timeOffset="137116.97">13777 4164 59 0,'0'0'19'0,"0"21"-12"0,-20-21 5 0,20 0-3 0,0 0 17 16,0 0-9-16,0 0 1 0,0 19 0 0,0-19 11 0,-17 0-16 0,17 0 9 16,0 18-5-16,0-18-10 0,0 0 0 0,0 19 0 0,0-19-1 15,0 20 9-15,0-2-7 0,0 1 0 0,0 0-5 16,0 1 3-16,0 18 1 0,0-38-3 0,0 38-2 0,0-1 4 16,0-37-5-16,0 58 1 0,0-39 0 0,0 0-1 0,0-1 0 15,0 58 4-15,0-37-4 0,0-1 1 0,0 18 1 0,0 21 0 16,0-40-2-16,0 39 1 0,0-37 0 0,0 37 0 0,0-39-1 15,0-17-1-15,0 18 1 0,0 38-1 0,0-39 0 0,-20 3-1 0,20-22 1 0,0-18-1 16,0 39-6-16,0-39-1 0,0 18-1 0,0-18-3 0,-17 20-21 16,17-20 13-16,0 0-26 0,0 0-8 0,0-20 25 0,-20 2 1 0,20-2 1 15,0 20 3-15,0-56-4 0,-20 17 20 0,20 20 2 0,0-75-12 0,-17 36-5 16</inkml:trace>
  <inkml:trace contextRef="#ctx0" brushRef="#br0" timeOffset="137330.88">13720 4375 46 0,'0'0'7'0,"0"0"-3"0,0-19-1 16,20 0 5-16,-20-1-1 0,17-18 14 0,-17 0 9 0,0 38-15 15,20-19 1-15,-20 1 10 0,0-1-16 0,23 19 8 0,-23-39 2 0,17 39 0 16,-17-19-10-16,0 19 0 0,17 0 0 0,3 0 19 16,-20-19-13-16,20 19-9 0,-20 0 0 0,0 0 0 0,17 19-1 15,-17-19-1-15,20 19 6 0,-20-19-7 0,17 18 1 0,3 3 1 0,-20-2-4 16,20 18 2-16,-20 20-3 0,0-38 0 0,0 1-1 0,0-1 3 16,0 38-1-16,0-20 0 0,0-18 0 0,-20 39-1 0,0-39-1 15,20-1 1-15,-37 58 0 0,0-37-11 16,17-1-2-16,3-38-6 0,0 0 7 0,17 0-2 15,-23 0-1-15,23 0-2 0,-20 0-18 0,20-19-6 0,-17 0-14 16,17-20-38-16,0 20 55 0,0-18-16 16</inkml:trace>
  <inkml:trace contextRef="#ctx0" brushRef="#br0" timeOffset="137629.42">14139 4185 72 0,'0'0'0'0,"0"0"32"0,0 0-18 15,0 0 1-15,0 0 26 16,0 19-3-16,0-1-28 0,0-18-2 0,23 76 22 16,-23-76-26-16,0 39 6 15,0-20-5-15,0 0-2 0,0-1 5 0,0 2-4 0,0-1 7 16,0-1 2-16,0 1-6 0,0 2 7 0,0-3-1 16,0-18 2-16,0 0-2 0,0 0-8 0,0 0 6 15,0-39 0-15,0 39-8 0,0 0 3 0,0-37-1 0,14 37-1 0,-14-39 2 0,20 21-3 16,0-20 4-16,0-1-2 0,-3 39-2 0,3-37 1 15,-3-2-3-15,3 2-1 0,0 37 1 0,-3-39 0 0,3 20 0 16,-3 0 0-16,3 1-1 0,20-2-1 0,-40 20 1 16,37-19-4-16,-37 19-4 0,20 0-8 0,-3 0-5 0,-17 0 7 15,20 19-22-15,-20-19 12 0,0 0-5 0,0 0-43 0,17 0 28 16,-17 0-42-16,0 20 53 0,0-20-33 16</inkml:trace>
  <inkml:trace contextRef="#ctx0" brushRef="#br0" timeOffset="149100.72">13800 11886 40 0,'-43'-20'205'0,"43"40"-195"0,0-20-1 0,0 0-4 15,0 19 4-15,0-1 1 0,0-18-5 0,0 171 36 47,20 38-22-47,3-150-17 16,-23-41 0-16,17 38 0 0,-17-36 0 0,0-2 0 0,0 21 0 0,17-20-1 15,-17-19-1 32,20 456 28-47,-20-456-42 16,0 0 5-16,-20-18-17 0,20 18 6 0,0 0-27 0,0-20 19 15,-17-56-222 32</inkml:trace>
  <inkml:trace contextRef="#ctx0" brushRef="#br0" timeOffset="149942.28">14501 12417 20 0,'0'0'10'0,"0"0"-4"0,0 0-3 0,0 0-3 63,0 0 26-63,-20 19 203 0,20-19-209 0,0 0-12 0,0 0 0 0,20 0 5 0,-20 0-7 15,0 0 8-15,0 0-14 63,208 0 60-48,-37 58-50-15,-154-39-9 0,3-19-5 0,-20 0-3 0,20 0-1 0,3 0-20 16,-23 0 28 31,108 19-359-16</inkml:trace>
  <inkml:trace contextRef="#ctx0" brushRef="#br0" timeOffset="150409.65">15661 12057 86 0,'0'0'106'0,"17"0"-92"0,0 0-6 0,-17 0-4 0,20 0 4 0,-20 0-3 0,0 0-5 62,117 37 69-46,-137 249-41-16,-57-230-21 0,77-36-8 0,-40-20 4 15,23 18-2-15,-20-18-2 0,17 0 1 0,20 0 0 63,-134-75 14-48,234 112 52-15,-66 1-58 0,-14-18-3 0,17-1-2 16,20 19 2-16,-57-38-5 63,191 95 8-63,-3-76-355 0,-168-19 248 15</inkml:trace>
  <inkml:trace contextRef="#ctx0" brushRef="#br0" timeOffset="150756.72">16419 12380 73 0,'0'0'33'0,"0"0"-19"0,0 0-9 0,0 0 13 0,0 0-18 62,0 0 0 1,211 56 250-32</inkml:trace>
  <inkml:trace contextRef="#ctx0" brushRef="#br0" timeOffset="151315.85">17161 12228 83 0,'-20'-77'217'0,"117"59"-168"0,-77 18-43 0,-3 0-3 15,-17 18-1-15,0-18-1 0,17 0 0 0,-17 0-1 63,20 58 6-32,-94 95 1-31,19-153-6 0,55 0-3 0,0 18 3 16,0-18-1-16,0 0 1 0,0 0 0 0,0 0 0 0,0 0-1 62,129 190 16-15,-223 152 44-47,59-342-56 0,35 0-3 0,-22 0-2 0,2 19 1 16,0-19 1-16,3 0-1 15,17 0 0 48,-37 96-131-32,-3-59-197-31</inkml:trace>
  <inkml:trace contextRef="#ctx0" brushRef="#br0" timeOffset="158647.38">25901 8444 43 0,'0'0'10'0,"0"0"3"0,0 0-9 0,0 0 11 0,0 0-8 16,0 0 7-16,0 0-7 0,0 0 8 0,-17 0-8 0,17 0-1 0,0 0 7 15,0 0-7-15,0 0 0 0,0 0-1 0,0 0 4 0,0 0 2 16,0 0-4-16,-20 17 6 0,20-17-6 0,0 0 0 0,0 0 8 0,-17 0 1 16,17 21-7-16,0-21 6 0,0 0-9 0,-20 0 4 0,20 0-4 15,-20 20 5-15,20-20-7 0,-17 17 4 0,17-17-5 0,0 19 2 16,0-19-1-16,-17 21 0 0,-6-4 4 0,23 3-5 0,-17-1 0 0,17-1 0 16,-20 2-2-16,0 17 3 0,20-37-3 0,-17 40 2 0,17-23 2 15,-20 23-2-15,20-23 1 0,-20 4-2 0,20-2-1 0,0-2 3 16,-17 4-1-16,17-2 0 0,0-2-1 0,0 3 0 0,-17-1 0 15,17 0 3-15,0 1-4 0,17-1 7 0,-17-2-3 0,17 4-4 16,3-3-1-16,-20-18 1 0,20 38 4 0,17-17-2 0,-17-4-2 16,-20 3-1-16,17-20 1 0,23 37 4 0,-40-37-3 0,17 38-2 0,23-20 2 15,-23 3-1-15,3-21-1 0,-20 19 2 0,17-19 0 0,3 0-1 16,-20 18 0-16,20-18-1 0,3 0 1 0,-9 0 2 0,6 0-1 0,0 0 2 16,0 0-1-16,-20 0-2 0,34-18-2 0,-14-22 2 15,-20 40 3-15,20-18-1 0,3 0-2 0,-23-21-3 0,14 39 2 16,6-18 4-16,-20-2-2 0,20 3-3 0,0-4-4 0,-20 1 2 15,17 2 5-15,-17 18-1 0,17-39 0 0,-17 39-1 16,0-17 1-16,0-2-1 0,0 19 0 0,20-20 0 0,-20 1 0 0,0 0 0 16,0 19 3-16,0-20-2 0,0 20 0 0,0-17-2 0,0-2 4 15,0 19 0-15,0 0-2 0,0-21 0 0,0 4 0 0,0-2 4 0,-20 19-3 16,20-21 0-16,0 4-1 0,-17 17 4 0,0-20-1 16,17 0-2-16,-20 3-1 0,0-2 1 0,0 19 1 15,20-21-1-15,-14 21-1 0,-9-17 0 0,3-3 1 16,0 20 1-16,20-20-2 0,-17 20 0 0,17 0-1 0,-17-18 3 0,-3 18-3 15,0 0 1-15,20-19 0 0,-20 19-1 0,6 0 0 0,14-20 1 16,-23 20-4-16,3 0 2 0,0-17 1 0,20 17 3 0,0 0-4 16,-17 0 1-16,-3 0-3 0,20 0 3 0,-17-21-3 0,-3 21 0 15,20 0-4-15,0 0-1 0,-20 0-10 0,20 0 7 0,0 0-14 16,0 0 8-16,0 0 0 0,0 0-5 0,-17 21-26 0,17-21 22 0,0 0 0 16,0 17-42-16,0-17 26 0,0 0-45 0,0 20 28 0,0-1 27 15</inkml:trace>
  <inkml:trace contextRef="#ctx0" brushRef="#br0" timeOffset="159118">25847 9185 29 0,'0'0'20'0,"0"0"-4"0,0 0 2 0,0 0-6 0,0 0 13 0,0 0-12 15,0-18 12-15,0 18-2 0,0 0-3 0,0 0-10 0,0 0 1 16,0 0-3-16,0 0 10 0,0 0-11 0,0 0 10 0,0 0-2 16,0 0-8-16,0 0 6 0,0 0-6 0,0 0 6 0,17 0-5 15,-17 0-1-15,0 0-2 0,0 18 6 0,20-18-6 0,-20 0 0 0,0 19-3 0,0-19 3 16,17 0-1-16,3 20 5 0,-20 16-4 0,20-15 1 0,17-2-1 16,-37-1-4-16,20 2 5 0,20 17 1 0,-23-37-3 15,-17 20-3-15,17-3 5 0,3 3-3 0,23 1 3 0,-29 15-1 16,26 2-3-16,-40-38-1 0,37 39-1 0,-37-39 2 15,17 17-2-15,3-17 4 0,0 21-2 0,0-1-2 0,-3-20-2 16,-17 17-3-16,20-17 3 0,0 0-7 0,-20 20 0 16,0-20-15-16,17 0 9 0,-17 0-2 0,0 0-4 0,0 0-3 0,0 20-4 0,0-20-2 15,0 0-118-15,0 0 112 0,-37 0-48 16</inkml:trace>
  <inkml:trace contextRef="#ctx0" brushRef="#br0" timeOffset="159634.45">25371 9754 25 0,'0'0'0'0,"0"0"19"0,0 0-15 0,0-17 5 0,0 17 3 0,0 0-5 15,0 0 0-15,0 0-1 0,0-19 1 0,0 19 7 0,0 0-1 0,0-20 1 16,0 20-7-16,0-17 8 0,0 17 2 0,0-20 5 16,0 20-10-16,0 0 0 0,0-20 11 0,0 20-11 0,0 0 7 15,0-17-2-15,0 17-9 0,20-20 7 0,-20 20 1 0,0 0-3 16,0 0 1-16,0 0-8 0,0-21 5 0,0 21-5 15,0 0 5-15,0 0-8 0,0 0 4 0,0 0 2 0,0 0-1 16,-20-17-3-16,20 17-1 0,0 0 0 0,0 0 0 0,-20 0 3 0,20 0 1 16,-14 0-3-16,14 0-1 0,-43 0 0 0,43 0-1 15,-37 17 2-15,20 4-3 0,-23-1 2 0,20-3-2 16,-17-17 0-16,-3 40 0 0,3-3 0 0,-20-1 0 0,22-14 0 16,13 14-1-16,-72 41 0 0,74-39-1 0,3-18 1 0,-40 37 1 0,0-1-2 15,17-18 0-15,20-18-1 0,-15 37 2 0,-4-39 4 16,4 20-4-16,35-18-1 0,-22-2-1 0,4 2 1 0,-4-20 1 15,5 18 0-15,-1-18 0 0,18 19-1 0,-20-19 0 0,20 20 0 0,-19-20 0 16,19 18-3-16,-20-18 4 0,20 0-3 0,0 19-1 0,-15 0-31 16,15-19 9-1,0 0 10-15,0 20-20 0,0-20 0 0,0 0-52 16,0 19 9-16,0-19 7 0,0 0 11 0,0 0 3 16</inkml:trace>
  <inkml:trace contextRef="#ctx0" brushRef="#br0" timeOffset="160296.51">23848 11106 57 0,'0'0'20'0,"0"0"-13"0,0 0 3 0,0 0-1 0,0 0 1 0,0-19 9 0,-17 19-2 0,17 0-9 0,0 0 12 0,0 0-1 16,-17 0 7-16,17-18-9 0,0 18-1 15,0 0-7-15,0 0 7 0,-20-21-9 0,20 21 1 0,0 0-1 16,0 0-1-16,0 0 1 0,-20 0 7 0,20 0-6 0,0 0-1 0,-20 0 0 0,20 0 11 16,-14 0-13-16,14 0 0 0,-23 0 3 0,6 0-3 15,17 0-4-15,-23 21 0 0,6-21 1 0,17 0-1 0,-17 18 2 0,17-18-1 0,-20 19-1 16,20-19 1-16,-20 38-1 0,20-38 1 0,-20 38 2 0,20-20-3 15,-14-18 1-15,-9 40 2 0,23-22-4 0,-20 20 2 0,20 0 2 0,0-38-2 16,-20 38 0-16,20-38-1 0,0 39 1 0,0-21-2 0,0 1 1 0,0-1 1 16,0 21 0-16,0-39-2 0,0 38 1 0,20-38 0 15,0 20 1-15,-20-2-1 0,37 1 1 0,-37-19-2 0,20 0 0 16,20 19 2-16,-23-19 0 0,23 0-2 0,-23 0 1 16,6 0-1-16,-9 0 3 0,26-19-1 0,-20 0 1 0,-3 19-1 0,0-18 1 15,3-2-3-15,0 20 2 0,0-38 1 0,-3 19-1 0,3 19 0 16,0-20 0-16,-3-17 1 0,-17 19-2 0,23-1 0 0,-6-21 3 0,-17 40-2 15,17-37 1-15,-17-1 0 0,20 19-1 0,-20 1-1 0,0-1 0 16,0-2 1-16,20 3-1 0,-20-20 0 0,0 19 0 0,-20 19 0 0,20-38-1 16,-20 20 2-16,3-3-2 0,0 2 3 0,-6 19-4 15,6-18 2-15,17 18 0 0,-20-19 2 0,0 19-3 0,3 0 0 0,-3 0-2 16,20 0 1-16,-20 0-1 0,20 0-1 0,-20 0 0 0,20 0-1 0,-17 19-5 0,0-1-5 16,17 1 5-16,0 2-15 0,-20-3 9 0,20 1-4 15,-20 0-29-15,20 19-9 0,0-38 25 0,0 37-3 0,0-37-4 0,-20 21-1 16,20 16-34-16,0-37 45 0,0 19-6 0</inkml:trace>
  <inkml:trace contextRef="#ctx0" brushRef="#br0" timeOffset="160609.32">23754 11505 105 0,'0'0'23'0,"0"0"-8"0,0 0 7 0,0 0-3 0,0 18 16 16,0-18-13-16,0 20-2 0,0-20-12 0,0 20 0 15,0-20 8-15,0 0-9 0,0 0 7 0,20 18-1 0,-20-18-6 16,20 0-1-16,-20 0 8 0,20 19 1 0,-3-19-9 0,-17 0 1 16,0 0-1-16,17 0 6 0,3 0-6 0,0 19 10 0,0-19-12 15,-20 0 0-15,17 19-1 0,-17-19 0 0,40 19 4 0,-40-19-5 0,17 0 3 16,-17 19-3-16,23-19 1 0,-6 19-1 0,-17-19 0 15,17 20-1-15,3-1-1 0,-20-19 0 0,20 18 1 0,-3-18 0 0,-17 0-3 16,20 19-1-16,-20-19-4 0,0 0-2 0,0 20-5 0,20-20-4 0,-20 0-4 16,0 0-3-16,17 0-33 0,-17 18 22 0,23-18-54 0,-6 0-1 15,-17 0 55-15,18 0-15 0</inkml:trace>
  <inkml:trace contextRef="#ctx0" brushRef="#br0" timeOffset="161437.09">26018 9754 36 0,'0'0'0'0,"0"0"21"0,0 0-16 0,0 0 2 0,0 0 1 0,0 0 1 0,0 0 21 16,0 0-21-16,0 0 1 0,0 0 0 0,0 0 0 0,0 0 11 0,0 0-12 15,0 0 8-15,0 0-9 0,0 0 8 0,0 22 0 16,0-22-9-16,0 0 1 0,0 0 6 0,0 0-7 0,0 19 7 0,0-19-8 15,0 0 6-15,0 17-2 0,0-17-5 0,20 20-1 0,-20-20 1 16,0 20-3-16,0-20 1 0,0 17 0 0,0-17 1 0,17 38 2 0,-17-18-1 16,0 19-2-16,0-1 1 0,0-2 1 0,17-36-2 15,-17 20-1-15,0 38 3 0,0-40-4 0,20 21 3 0,-20-2-2 16,0 2 4-16,0-1-3 0,0-20 0 0,0 21-2 0,0-21 0 0,0 1-2 0,0 20 3 16,0-20 0-16,0 0 0 0,0-1-1 0,0 21-3 0,0-22 1 0,0 3 0 15,0 1 0-15,0-3-1 0,0 20-5 0,-20-38 0 0,20 17-2 0,0 4-16 16,0-21 8-16,0 18-19 0,0 0 12 0,0-18-38 0,-17 20 25 15,17-20-3-15,0 21 2 0,0-21 7 0,0 18-35 0</inkml:trace>
  <inkml:trace contextRef="#ctx0" brushRef="#br0" timeOffset="161901.35">25827 11258 47 0,'0'0'16'0,"0"0"-13"0,0 0 0 0,0 0 0 16,0 0 1-16,-20 0 11 0,20 0-6 0,0 0 11 0,0 0-1 15,0 0-9-15,0 0-1 0,0 0 1 0,0 0-1 0,0 0 10 0,0 0-9 16,0 0-1-16,0 0 10 0,0 0-2 0,0 0-8 15,0 0-1-15,0 0 1 0,0 0 16 0,0 0-17 0,-17 0 5 0,17 0-3 16,0 0 0-16,0 0-4 0,0 0 0 0,-17 19-2 0,17-19 3 16,0 0-5-16,0 0 0 0,-23 19 0 0,6 0 1 0,-3 0 3 15,20-1-5-15,-20-18-1 0,3 40 2 0,17-40 0 16,0 19-2-16,-20-1 1 0,20-18-1 0,-20 19 1 16,20-1-1-16,0 2 0 0,0-20 0 0,0 19 0 0,0-19 1 0,0 18 0 15,0 2 1-15,0-20-1 0,20 0 2 0,-20 20-2 0,20-20 2 16,-3 18 0-16,-17-18 1 0,20 0-2 0,0 0 1 0,-20 19 1 15,17-19 2-15,-17 0-4 0,0 0 0 0,0 19 0 16,23-19-1-16,-23 0-1 0,0 0 3 0,0 19 1 0,0-19-3 16,0 19-1-16,0-19-1 0,-23 19 0 0,6-19-1 15,17 0-2-15,-20 0 0 0,20 0-11 0,-20 0 5 0,20 0 0 16,-37 0-27-16,37 0 22 0,-20 0-43 0,20-19 34 0,0 19-3 16,-17 0-2-16,17-19-33 0,0 0 6 0,0 19 35 0,17-19-10 15,3 19 9-15</inkml:trace>
  <inkml:trace contextRef="#ctx0" brushRef="#br0" timeOffset="162270.59">26018 11411 54 0,'0'0'38'0,"0"0"-27"0,0 0-2 16,0 0-1-16,-20 0 11 0,20 0-7 0,0 18 30 16,-20-18-15-16,20 0-15 0,0 19 7 0,0-19-4 0,-14 0-7 15,14 18 5-15,0-18-7 0,0 20 5 0,-23-1 0 16,23-1-1-16,0-18-6 0,0 20-1 0,0 0 4 0,0-2-4 15,0-18 1-15,0 19 1 0,0 0 0 0,0-19-3 0,0 19 3 16,0 0 0-16,0-19-2 0,23 19 5 0,-23-19-5 0,0 0-1 16,0 0 2-16,0 0-3 0,0 0 1 0,14 0 0 0,-14-19 3 0,0 0-4 15,20 0 0-15,-20 0-1 0,0-18 1 0,20 17 1 16,-20 0-1-16,0 2 0 0,0-1-1 0,0 19 0 0,0-20 1 0,20 2 0 16,-20-1 0-16,0 19 2 0,0-18-2 0,0 18 2 15,0 0-1-15,0 0 5 0,0 0-2 0,0 0 0 0,0 18-1 0,0 1-1 16,0-19-2-16,0 38 5 0,0-19-4 0,0 19 1 15,0-18-2-15,17 17 0 0,-17-18 0 0,0 19 0 0,0-38 1 16,17 19-1-16,-17 20-1 0,0-20-1 0,0-1-2 0,0 1 1 16,0-19-3-16,20 20-3 0,-20-2-15 0,0-18 9 0,0 0-19 0,0 0 14 15,0 0-25-15,20 0 18 0,-20-18-36 0,0 18-10 16,23-39 4-16,-23 21 25 0,0-1 28 0,0-1-7 0</inkml:trace>
  <inkml:trace contextRef="#ctx0" brushRef="#br0" timeOffset="162999.9">26474 11106 93 0,'0'0'23'0,"0"0"4"0,0 0-17 16,0-19 12-16,0 1 7 0,0 18-12 0,0 0 13 0,0-21-17 15,0 21 11-15,0-19-14 0,0 19-1 0,0 0 0 0,0-18 5 0,0 18-7 16,0-19-1-16,0 19-1 0,0 0 0 0,0-20 4 0,0 20-1 0,0 0-1 16,0 0 3-16,0 0-5 0,0 0 6 0,0 0-7 15,0 20 2-15,17 17 0 0,-17-18-4 0,0 20 2 0,0-1-1 16,0 0-2-16,20-1-1 0,-20-16 0 0,0 16 1 0,0 57 0 15,0-54-1-15,20 34-1 0,-20-35 0 0,0 19 0 0,17-2 2 16,-17-37-1-16,0 0 1 0,0 0-1 0,0 0 1 0,0-19 1 16,23 20-1-16,-23-20 0 0,0 0 0 0,17 0 0 15,-17 0 0-15,0-20 1 0,17 1-1 0,-17 19-1 0,0-19-1 16,20 19 2-16,0-19 2 0,-20 19-2 0,17-19 0 0,3 19-1 16,-20 0 0-16,0 0 0 0,20 0 1 0,-20 0 2 0,17 0-3 15,-17 0 3-15,0 0 0 0,0 19 4 0,0-19-4 16,0 19 0-16,-17-19-2 0,17 0 0 0,-20 19 3 0,20-19-2 0,-37 19 0 15,37-19 0-15,-40 0-2 0,40 0 0 0,-17 20 0 0,0-20-1 0,-6 0-2 16,6 0-1-16,-23 0-8 0,40 0 3 0,0-20 0 0,-17 20-2 0,-3 0-12 16,20-19 9-16,-20 19-18 0,20 0 15 0,0-19-2 0,0 19-26 0,0-19-14 15,0 19-12-15,0-19 35 0,0 19 3 0,20-19-12 16,0 19 7-16</inkml:trace>
  <inkml:trace contextRef="#ctx0" brushRef="#br0" timeOffset="163500.13">27024 9795 40 0,'0'0'19'0,"0"0"1"0,0 0-13 0,0 0 12 0,-17 0-6 16,17 0 0-16,0 0 18 0,0-19-1 0,0 19-15 15,-20 0-2-15,20 0-1 0,0 0 11 0,0 0-1 0,0-22-12 0,0 22 1 16,-20 0 0-16,20 0-2 0,0 0 0 0,0 0 8 0,0 0-8 0,0 0 9 15,0 0-10-15,0 0 9 0,0 0-9 0,0 0 7 0,0 0 4 16,0 0-13-16,0 0-1 0,0 22 5 0,0-22-7 16,0 0 1-16,0 0 1 0,0 19-2 0,0-19-1 0,20 0 2 0,-20 17-1 15,0 3 2-15,20 0-2 0,-3-3 1 0,0 3-2 16,3 18 0-16,0-18-2 0,0-1 0 0,-3-2 1 0,-17 22-1 0,40-1 4 16,-23 0-3-16,6-18 0 0,-6 16 1 0,20 22-2 0,0 19 4 0,3-20 2 15,-40-39-5-15,17 40 3 0,23-20-2 0,-23 19 6 16,-17-40-7-16,40 42-2 0,-40-21-4 0,37 0 7 0,-37-20 0 15,20 20 5-15,-20-38-4 0,17 39-1 0,3-20-1 0,-20-19 0 16,23 18-1-16,-23-18 1 0,14 0-7 0,-14 18 0 16,0-18 0-16,20 0-2 0,-20 0-13 0,0 0 8 0,0 0-20 0,0 0 12 15,20 0-28-15,-20-18-18 0,0 18 24 0,-20 0-62 16,20 0 48-16,0 0 11 0,0 0-20 0</inkml:trace>
  <inkml:trace contextRef="#ctx0" brushRef="#br0" timeOffset="164061.37">27634 11352 70 0,'0'0'19'0,"0"0"-2"0,0 0-15 0,0 0 1 0,0 0 0 0,0 0 3 0,0 0 14 0,0 0-8 16,0 0 2-16,0 0-2 0,0 0 0 0,0 0 9 0,0 0-5 0,17 20-2 15,-17-20-7-15,0 0-1 0,0 0 0 0,0 0 6 0,0 20 2 16,0-20-8-16,0 0 0 0,0 19-1 0,0-1 5 0,0-18-6 0,0 19 8 16,0-1-10-16,0-18 2 0,0 39 1 0,0-39-2 15,0 95 6-15,0-95-8 0,0 57 3 16,0-57-2-16,0 38 3 0,0-18 0 0,0-1-3 15,0-1 5-15,0 1-2 0,0-19-1 0,0 20 1 0,0-2 3 0,0-18-4 16,0 0 0-16,0 19 6 0,0-19-1 0,0 0-5 0,0 0-2 16,0 20 0-16,17-20 1 0,-17 0 1 0,20 0 3 0,-20 0-6 0,0 0 2 0,0 0 0 15,20 0 1-15,3 0-2 0,-23 0 1 0,14 0 1 0,6 0-3 16,-20 0 0-16,0 0 1 0,40 0-1 0,-23 0 1 0,0 0 0 16,6 0-3-16,-23 0-3 0,17 0-8 0,3 0 2 15,-20 0-2-15,0 0-2 0,0 0-3 0,17-20-26 0,-17 20 16 0,20-19-35 16,-20 19 23-16,0-18-51 0,0-21 12 0,0 21 36 15,0-1 15-15</inkml:trace>
  <inkml:trace contextRef="#ctx0" brushRef="#br0" timeOffset="164285.6">27785 11144 115 0,'0'0'33'0,"0"0"-8"0,0 0-22 0,0 0 0 0,0-19 4 0,0 19 1 15,0 0 15-15,0 0-10 0,0 0-1 0,0-19 6 0,0 19-1 16,20 0-8-16,-20 0-5 0,17-19 2 0,-17 19-2 16,40 0 2-16,-3 0 2 0,-37 0-7 15,17 0 1-15,3 0-1 0,-20 0 0 0,20 0-1 0,-3 0-1 16,-17 0 0-16,23 0-3 0,-6 0-8 0,-17 0-11 0,17 0 6 16,-17 0-5-16,0 0-4 0,0 19-35 0,0-19 27 0,20 0 2 15,-20 0-13-15,0 0 28 0,0 0-7 0</inkml:trace>
  <inkml:trace contextRef="#ctx0" brushRef="#br0" timeOffset="164521.01">27708 11543 178 0,'0'20'42'0,"0"-20"-13"0,0 0-23 0,0 0 2 0,0 0-2 16,0 0 11-16,0 0-8 0,0 0 1 0,23 0 22 15,-23 0 2-15,14 0-31 0,-14 0 2 16,0 0-4-16,20 0 1 0,-20 0-1 0,0 0 0 0,20 0 1 0,-20 0-1 0,20 0 1 16,-20 0-1-16,0 0-2 0,17 0 2 0,-17 0-2 0,17 0-1 0,6 18-8 15,-23-18 0-15,0 0-18 0,17 0-9 0,-17 0-8 16,20 19-11-16,-20-19 28 0,0 0-27 0,0 0 7 0,0 0 13 16,17 0 0-16</inkml:trace>
  <inkml:trace contextRef="#ctx0" brushRef="#br0" timeOffset="164751.4">27996 11752 34 0,'0'0'0'0,"0"-18"28"0,0 18-19 0,0 0 7 0,0 0 4 16,0 0-7-16,0 0 17 0,0 0 2 0,0 0-3 0,0 18-16 15,17-18 11-15,-17 0-14 0,0 0 7 0,17 0-4 0,-17 19-8 16,20-19 3-16,-20 20-4 0,0-20 0 0,20 0 5 0,-3 18-4 15,-17-18 0-15,20 0-1 0,-20 0 1 0,20 19 3 0,-20-19-4 0,18 20 6 16,4-20-8-16,-5 18 2 0,-17-18-2 0,0 0 0 0,18 20 0 16,1-20-1-16,-19 19 0 0,20-19-1 0,-20 0-7 0,18 18-12 15,-18-18-18-15,0 0 11 0,19 0-41 0,-19 19 28 16,0-19-3-16,0 0 3 0,0 0 7 0,0 0-33 0</inkml:trace>
  <inkml:trace contextRef="#ctx0" brushRef="#br0" timeOffset="164987.23">28316 11523 171 0,'0'0'46'0,"0"0"-10"0,0 0-30 0,0 0-1 0,-18 0 2 0,18 20 2 0,0-20 1 15,-20 20 3-15,20-20-1 0,-19 18 10 0,19 1-13 0,0-19-2 0,-18 19-2 16,-2 0 4-16,20 0-6 0,-19 19 0 0,1 1-2 0,18-21 0 16,0 1 0-16,-17 19 0 0,-5-38-1 0,22 39 1 0,-18-21-2 15,-2 21 0-15,20-39 0 0,0 18-1 0,-20 1 0 0,20 1-1 0,0-2 2 16,-17 1-3-16,17-19 2 0,0 20-3 0,0-20 2 0,-20 19-2 15,20-19-3-15,0 0-7 0,0 19 6 0,0-19-31 16,0 0 6-16,0 0-4 0,0 0 18 0,0-19-19 0,0 19 19 16,0 0 1-16,0-19-29 0,20 19 36 0,-20 0 2 15,17-20-26-15</inkml:trace>
  <inkml:trace contextRef="#ctx0" brushRef="#br0" timeOffset="165222.41">28358 11619 58 0,'0'0'0'0,"0"0"51"0,0 0-27 0,0 0-13 16,0 0 0-16,0 0 1 0,0 19 11 0,0-19-12 0,0 19 8 0,0-19-11 15,0 0-1-15,0 19-1 0,0-19-1 0,0 19 2 0,0 1 1 0,0 17 1 16,0-37 0-16,0 39-3 0,0-2-1 16,0-17-2-16,0-2-1 0,0 39 4 0,0-18-3 15,0-2-3-15,0-17 0 0,0-1 1 0,0 19-1 0,0-1 2 0,0 1-2 0,0 1 0 16,0 18-1-16,0-19 2 0,0 19-3 0,0-19 1 0,0-19-2 15,0 18-1-15,0 1-8 0,-22 20-7 0,22-39 8 0,0 0-3 16,0-1-1-16,0 2 0 0,0 18-19 0,0-19-6 0,0 1-21 16,-20-20 45-16,20 0-7 0,0 0-14 0</inkml:trace>
  <inkml:trace contextRef="#ctx0" brushRef="#br0" timeOffset="165457.82">28432 11695 99 0,'0'0'57'15,"0"0"-44"-15,0-19 4 0,0 19-9 0,0 0 3 0,0-19 27 16,0 19-26-16,18-19 12 0,-18 19-12 0,17 0 12 16,-17 0-14-16,20 0 5 0,-20 0-10 0,0 0 0 0,20 0 3 0,-20 19 0 15,0-19-6-15,0 38 1 0,22-18 3 0,-22-1 2 0,0-1-5 16,0 1 1-16,15 1 0 0,-15-2-1 0,0 1 1 0,0-19-1 0,0 20-1 16,0-2 0-16,0 2 0 0,0-20-1 0,-15 19 2 0,15-1 1 0,0 1-2 15,-22 1-1-15,2-2 2 0,0-18-1 0,3 19-1 0,-1-19-1 0,-2 0-6 16,-19 0-7-16,24-19-9 0,-7 1-11 15,2-2-9-15,20 20 19 0,-18-37-32 0,18 18-13 0,0 19 31 16,-20-20-26-16,20 20 26 0,0 0 7 0</inkml:trace>
  <inkml:trace contextRef="#ctx0" brushRef="#br0" timeOffset="166454.41">28715 11771 63 0,'0'0'34'0,"0"0"-25"0,0 0-4 15,0 0 0-15,0 0 0 0,0 0 1 0,0 0 11 0,0 0 18 0,0 0-13 16,0 0-2-16,0 20-4 0,0-20-5 16,0 0-2-16,0 18-5 0,0-18 1 0,0 0 6 15,0 19 0-15,0-19 1 0,0 20-5 0,0-2 10 0,0-18-12 16,0 0 3-16,0 20-4 0,0-1 2 0,0-19-3 0,0 18 1 15,0 1-1-15,0 1 6 0,0-20-6 0,0 18 2 0,0 1-1 0,0 1 0 16,0-1 4-16,20-19 2 0,-20 19 14 16,0-19-18-16,0 0 0 0,0 0 0 0,20 0 1 0,-20-38 12 15,17-1-11-15,5 21-5 0,-22-2 0 0,18 1 1 16,-18-38 6-16,37 0-1 0,-17 0-2 0,17-19 3 16,-17 38-5-1,-3 38-4-15,6-38 1 0,-6 38-4 0,0 0-93 31,-17 0-28-15,0 19-110-16,0 0 156 0</inkml:trace>
  <inkml:trace contextRef="#ctx0" brushRef="#br0" timeOffset="167141.25">28298 12322 43 0,'0'0'16'0,"0"0"20"0,0 0-26 0,0 0 0 15,0 0 13-15,0 0-10 0,0 0 3 0,0 0 18 0,0 0-17 0,0 0 15 16,0 0-9-16,0 0-15 0,0 0 2 0,-20 0 6 0,20 0 1 15,0 0-7-15,0 20 19 0,0 0-11 0,0-2 9 16,0 1-21-16,20 18 11 16,-20-17-7-16,0 18-1 0,18-38-5 0,-18 38-1 0,0 0 4 15,0-38-3-15,0 57 5 0,20-19-5 0,-20 0-2 16,0-19-1-16,0 18 3 0,0 2-3 0,22-20 0 0,-22 20 1 16,0-21-1-16,0 39 0 0,15 20 1 0,-15-58-3 15,0 56 4-15,0-56-3 0,0 1 1 0,0 19 0 0,0-3 1 16,0-17-2-16,0 19 1 0,0 0 0 0,0-19 0 0,0 19-3 15,0-19 2-15,0-19 0 0,0 57 3 0,-15-37-3 0,15-2 0 16,0 2 0-16,0-20-1 0,0 0-2 0,0 19 1 16,-22-19 2-16,22 0-7 0,0 18 3 0,0-18-2 0,0 0-13 15,0 0 6-15,0 0-1 0,0-18-24 0,0 18 14 16,0 0-38-16,0-19-22 0,0-1 34 0,0 20-42 0,0-18 59 0,0-2-21 16</inkml:trace>
  <inkml:trace contextRef="#ctx0" brushRef="#br0" timeOffset="183712.55">27500 13845 22 0,'0'0'9'0,"0"0"3"0,0 0-3 16,0 0 1-16,0 0-4 0,0 17 1 0,0-17 0 15,0 0 1-15,0 0 11 0,0 0 0 0,0 0-11 0,0 0 8 0,0 19-8 16,0-19-1-16,0 0 6 0,0 0-1 0,0 0 0 0,0 21 1 15,0-21-7-15,0 0 14 0,0 17-13 0,0-17 0 16,0 0-1-16,0 20 6 0,17-20-8 0,-17 0 1 0,0 20 7 0,0-20-3 16,0 17-1-16,0 3 5 0,0 0-3 0,0-3-6 15,0 2-2-15,0 20 4 0,0-39-2 0,0 39 2 0,0-21-4 0,0 1-1 16,0 37 2-16,0-36-2 0,0 18-3 0,0-17 5 0,0-4 0 16,0 2-1-16,0 18 1 0,0-17-2 0,0 18 0 0,0-19-1 15,0 1 1-15,0 17 2 0,0-18-3 0,0 20-1 0,0-20 0 16,0-1 1-16,-17 1 1 0,17 1-1 0,0-2-3 0,0 2-3 15,0-20-4-15,-20 17-12 0,20-17-16 0,0 0 12 16,-20 0-37-16,20 0 31 0,0-17 2 0,-17-21-48 0,17 18 59 16,-20 1 4-16,20 1-4 0</inkml:trace>
  <inkml:trace contextRef="#ctx0" brushRef="#br0" timeOffset="183986.32">27252 13881 55 0,'0'0'26'0,"-20"0"9"0,20 0 2 16,-17 0 11-16,17 0-33 0,0 0-2 0,0 0-1 15,0 0-1-15,-17 0 8 0,17 0-3 0,0 0 7 0,0 0-8 16,0 0-8-16,0 0 6 0,0 0-7 0,0 0 5 16,0 0-6-16,0 0 0 0,17 0 0 0,-17 21-2 0,17-21 2 0,-17 0 0 0,57 0 2 15,-57 17-4-15,40-17 0 0,-23 0 2 16,23 0-2-16,17 20 3 0,-57-20-4 0,37 0 1 15,-17 0-3-15,17 0 1 0,-14 0-1 0,-9 0 0 16,26 0-8-16,-40-20-1 0,20 20-17 0,-3 0-10 16,0 0 14-16,3 0-2 0,-20 0-29 0,20 0-7 0,-20 0 30 0,23 0-28 15,-23 0 32-15,14 0-45 0</inkml:trace>
  <inkml:trace contextRef="#ctx0" brushRef="#br0" timeOffset="184374.86">27708 14528 115 0,'0'18'43'0,"0"-18"-34"0,0 0 0 16,23 0-2-16,-23 0 2 0,14 0 6 0,6 0 5 15,0 21 7-15,-20-21-19 0,20 0 10 16,-3 0-9-16,0 0-6 0,6 0 3 0,-23 0-3 0,17-21 1 0,3 21 0 15,-20 0-1-15,17-18 0 0,3-20 0 16,-20 20 0-16,20-21-3 0,-20 39 2 0,0-17-1 0,17-4 0 16,-17-17-1-16,0 38 2 0,0-19 1 0,0 0-1 0,0 19-1 15,0-17 1-15,0 17-1 0,0 0-1 0,-17-21 2 0,17 21 3 0,-20 0-3 16,0 0 3-16,3 0-3 0,17 0 0 0,-37 21 0 0,37-21-1 16,-23 17 2-16,23 2-1 0,-17 0 2 0,0 19 2 0,-3 0 1 15,0-38-4-15,20 39 2 0,-20-2-1 0,20 0-2 0,-14 3 2 16,14-22-3-16,0 1 2 0,0 19-3 0,0-1 1 0,0-37-1 15,14 40 0-15,-14-21 1 0,20 20 3 0,-20-22-5 0,20-17-3 16,-20 19 1-16,0 1-16 0,20-20-11 0,-20 17 11 0,17-17-26 16,-17 0 18-16,17 0-28 0,-17 0 28 0,23-17 1 0,-23 17-22 15,17-20 28-15,-17 1 3 0,20 2-4 0,-20-4 15 0,17 3 0 16,-17-1-2-16,20-21-17 0</inkml:trace>
  <inkml:trace contextRef="#ctx0" brushRef="#br0" timeOffset="184596.83">28050 14509 24 0,'0'0'26'0,"0"0"-14"0,0 0 12 0,20 0-2 0,-20 0-12 0,0 0 14 0,17 0 4 16,-17 0-1-16,0 0-14 0,0 0 9 0,0 0-15 0,0 0 4 15,0 0-6-15,0 0 4 0,0 19 0 0,0-19-5 16,0 0-1-16,0 0 4 0,0 0-2 0,0 18-1 0,0-18 0 0,0 0-3 16,0 0 1-16,20 21 2 0,-20-21 5 0,0 0-3 15,0 0 7-15,0 19 0 0,0-19 1 0,0 0-7 16,20 0 0-16,-20 0 0 0,0 0 1 0,0 0-1 0,18-19 6 0,4-2 0 0,-22 3-7 16,17 18 4-16,1-38-3 0,1 20-2 0,-19-2-2 15,0 20-1-15,20-19 0 0,-2 2 0 0,1-4-2 16,-19 21 0-16,20-20-1 0,-2 20-2 0,-18-18-2 15,0 18-1-15,20 0-12 0,-20 0-11 0,22 0 10 0,-22 0-29 16,15 18-10-16,-15-18 24 0,0 0-39 0,20 0 35 0,-20 0 3 16,0 0 5-16,0 0-34 0</inkml:trace>
  <inkml:trace contextRef="#ctx0" brushRef="#br0" timeOffset="185178.25">28529 14472 68 0,'0'0'56'0,"0"0"-33"0,0 0-9 16,0 0-6-16,0 0 12 0,-22 0 5 0,22 0-13 15,0 0 17-15,0 0-22 0,0 0 2 0,0 0-6 16,0 0-1-16,0 0 8 0,0 0-3 0,0 0-1 15,0 0-3-15,0 18 0 0,0-18 2 0,0 0 5 0,0 19-4 0,0-19 3 16,0 19-3-16,0-1-2 0,0 3 3 0,0-2-5 0,0-1 1 16,0-18-1-16,0 39-1 0,0-1 2 0,0-21 2 0,0 23 0 15,0-40-1-15,0 19 2 0,0 20 4 0,0-39-3 16,0 17-5-16,0 2 4 0,0-19-3 0,22 0 2 0,-22 0-1 16,0 0-1-16,0 0 2 0,0 0 0 0,0 0-1 0,15-19 2 0,-15 2 0 15,20 17-3-15,-20-39 1 0,0 39-2 0,20-59 1 0,-1 42-1 16,-19-21-2-16,18 18 1 0,-1-17 1 0,-17 37-1 15,22-40 0-15,-22 22 0 0,18-20-1 0,-18 38 3 0,20-18-2 16,-20 18 0-16,17 0-1 0,-17-20-2 0,0 20 2 0,0 20-2 16,0-20 3-16,20 18-2 0,-20-18 2 0,0 38 0 0,0-20 0 15,0-18 0-15,0 40-2 0,0-3 1 0,0-37 0 0,0 38 1 16,0-1 0-16,0-37-1 0,0 20 1 0,0 0 0 0,0-1 1 0,0-1-3 0,0 3-1 16,0-21 2-16,0 17 1 0,20-17 0 0,-20 0-1 15,0 0 4-15,17-17-1 0,-17 17-2 0,22-39 0 16,-22 39-3-16,0-19 2 0,18-21 0 0,-1 3 0 0,3-1-1 15,0 19 0-15,-3 1 0 0,-17-22 2 0,20 22 1 0,-20 18 2 0,20-19 0 16,-3-18-1-16,6 17-4 0,-23 20 0 0,17 0 3 0,-17-19 0 16,17 19 2-16,-17 0-3 0,20 0-2 0,0 0 1 0,-3 19 5 15,-17 1 0-15,20-2-5 0,0 20 0 0,-20-20 2 16,17 22-2-16,-17-40 0 0,20 37-1 0,-20 1-2 0,23-1 5 16,-23-17-1-16,14 19-6 0,-14-21-4 0,0 3 0 15,20-21-23-15,-20 17 13 0,0 2-1 0,0-19-3 0,0 0-3 0,20 20-34 16,-20-20 27-16,0 0-6 0,0 0-2 0,0 0-48 0,0 0 53 0,0 0-22 15</inkml:trace>
  <inkml:trace contextRef="#ctx0" brushRef="#br0" timeOffset="185888.46">28638 15269 63 0,'0'0'12'0,"0"0"18"0,0 0-23 0,0 0 2 0,0 0 1 0,0 0 0 16,0 0 9-16,0 0-4 0,0 0-5 15,0 0 1-15,0 0-7 0,0 0 2 0,0 0 3 0,0 0 1 0,0 0 0 16,0 20-1-16,0-20 2 0,0 0-4 0,0 0-1 16,0 0 0-16,0 20 4 0,22-20-4 0,-22 17 3 0,0-17-4 0,0 20 3 15,0-20-4-15,0 21 5 0,0-4-1 0,0 2-4 16,0 1 3-16,0-20-3 0,0 17-1 0,0 4 5 0,0-4-6 15,0-17 1-15,0 19-2 0,0 39 3 0,0-58-3 0,0 20 0 0,0-1 2 16,0-1-2-16,0 2 0 0,0-3 1 0,0 2-2 0,0 3 2 0,0-22-3 16,0 19 1-16,0-2-2 0,0 20 1 0,0-37 0 0,-22 20-5 15,22 0 1-15,0-20-1 0,0 17-3 0,0 2-17 0,0-19 8 0,-17 22-2 16,17-22-4-16,0 0-4 0,0 17-5 0,0-17-2 0,0 19-34 0,-18-19 41 16,18 0-15-16</inkml:trace>
  <inkml:trace contextRef="#ctx0" brushRef="#br0" timeOffset="186425.52">27537 16448 76 0,'0'0'0'0,"0"0"55"0,0 0-37 0,-20 0 0 0,20 0-6 0,0 0 16 0,0 0-14 16,-17 0 18-16,17 0-24 0,0 0 4 0,0 0-8 16,0 0 2-16,0 0-1 0,0 0-3 0,0 0 0 0,0 0 1 15,0 20-1-15,0-20-1 0,0 20 1 0,0-20 0 0,0 18-1 16,0 2 2-16,0 16-2 0,0-36-1 0,0 39-1 0,0-1 0 0,0-17 2 16,0-4-2-16,0 3-4 0,0-2-1 0,0 0-4 0,0 3-5 0,0-4-3 15,0-17-4-15,0 40-35 0,0-40 27 0,0 20-26 0,0-20 34 0,0 0-15 16,0 0 10-16</inkml:trace>
  <inkml:trace contextRef="#ctx0" brushRef="#br0" timeOffset="186675.88">27480 16220 73 0,'0'0'42'0,"0"0"-35"0,0 0 7 0,0 0-5 16,0 0 4-16,-20 0 2 0,20 0 17 0,0 0-5 0,0 0-16 15,0 0-4-15,0 0 0 0,0 0-2 0,0 0 0 0,0 0 3 0,0 0-4 0,0 0-1 16,0 0 0-16,0 0 3 0,0 0-2 0,20-17 3 0,0 17 0 16,-20 0-5-16,37 0 0 0,-37 0 1 0,23 0 0 0,11 0-1 0,-34-20-1 15,20 20-1-15,-20 0 0 0,37 0 1 0,0 0 0 0,-17 0-2 16,-20 0 1-16,23 0-2 0,11 0-2 0,-14 0-2 16,0 0-7-16,-3 0-10 0,-17 0 9 0,0 0-3 0,17 0-45 15,6 20 38-15,-23-20 0 0,-23 0-94 16</inkml:trace>
  <inkml:trace contextRef="#ctx0" brushRef="#br0" timeOffset="186847.58">27309 16374 66 0,'0'0'36'0,"0"0"-12"16,0 0 7-16,0 0 6 0,0 0-18 0,0 0-1 15,0 0-1-15,0 0 12 0,0 0-16 0,20 0 7 0,-20 0-12 0,17 0 3 16,6 0-3-16,-23 17-4 0,17-17-1 0,0 0 0 0,3 0 0 15,-20 0-1-15,20 0 0 0,17 20 1 0,-17-20-2 0,-20 0-2 0,37 20-6 16,-14-20-1-16,-23 0-4 0,34 17-25 0,-34-17 12 0,20 0-4 16,0 20-37-16,-20-20 30 0,17 0 2 0,-17 0 4 0,17 0-43 0</inkml:trace>
  <inkml:trace contextRef="#ctx0" brushRef="#br0" timeOffset="187253">27956 16545 78 0,'0'0'48'0,"0"0"-37"0,0 0 1 0,-20 0 16 15,20 0-13-15,0 0 1 0,-20 0 15 0,20 0-18 0,-17-19 0 16,17 19 6-16,-20 0-11 0,20 0-1 0,-17 0 4 0,-6 0-3 0,23 0-5 16,-17 0 2-16,0 0 1 0,17 0-3 0,-20 0 0 0,20 0 0 15,-20 0 1-15,0 0-1 0,20 0 2 0,-14 19 0 16,14-19-5-16,0 17 3 0,0 4-3 0,0-21 1 0,0 0-1 15,0 18 2-15,0 0 2 0,0 2-3 0,0 1 1 16,14-21-1-16,-14 0 1 0,0 17 0 0,20 3 1 0,0-20 2 0,0 18-3 16,-20-18 2-16,17 0-2 0,0 0 2 0,-17 0-4 0,23 0 2 15,-6 0 2-15,-17 0-3 0,20-18 2 0,-3 18-3 0,-17-20 1 16,20 3-1-16,-20-4 1 0,20 1 2 0,-20 20-2 16,0 0-1-16,0-36 1 0,17 36-1 0,-17-21 1 0,0 21 0 0,0 0 0 15,0 0 0-15,0-17-1 0,0 17 1 16,0 0-1-16,0 17 0 0,0-17 0 0,0 21 1 0,0-3-2 15,0 0 2-15,0-18 0 0,0 20 0 0,0-20-2 0,0 21 1 16,0-4-1-16,0-17 1 0,23 20 0 0,-23-20 0 0,0 18-1 0,0-18 2 0,0 18-3 16,17 3 0-16,-17-4-5 0,17-17-1 0,-17 19-17 0,20 2-15 15,-20-21 17-15,0 0-2 0,20 0-3 0,-3 0-38 0,-17 20 32 16,0-20-1-16,20 0 4 0,0 0-16 0,-20 0 28 0,0 0-8 0</inkml:trace>
  <inkml:trace contextRef="#ctx0" brushRef="#br0" timeOffset="187525.83">28467 16545 79 0,'0'0'44'0,"0"0"-29"16,-17 0 11-16,17 0-13 0,0 0 0 0,0 0-2 0,-18 0 12 0,-2 17 2 16,1-17-19-16,19 0-1 0,-20 21 2 15,5-3-1-15,15-18-3 0,-22 18 0 0,22-18-2 0,-20 20 1 0,20 1 0 16,-18-4-1-16,18 3 0 0,0-20 1 0,0 18 3 0,0 0-1 15,0-18 1-15,0 21-2 0,0-21-2 0,0 17 1 16,0 2-1-16,18 2 0 0,2-21-2 0,-20 20 0 16,37-3 0-16,-17 3-1 0,-20-20 0 0,19 0-1 0,-19 0-1 0,20 17-9 0,-2-17 4 15,-1 0-4-15,-17 0-18 0,20 0-10 0,22 0-9 16,-42-17-4-16,15-20 14 0,25 17-5 0</inkml:trace>
  <inkml:trace contextRef="#ctx0" brushRef="#br0" timeOffset="187745.36">28829 16106 88 0,'0'0'0'0,"0"0"78"0,0 0-55 16,0 0 7-16,0 0-18 0,-17 0 11 0,17 0-14 16,0 0-1-16,0 20-1 0,0-20 0 0,0 0-2 0,0 19 5 0,0-19-6 15,0 17 0-15,0 4 3 0,0 16-5 0,0-37 2 0,0 40 2 16,0-3 0-16,0-18-4 0,0 39 3 0,0-1-3 15,0-40-1-15,0 23 1 0,0 17 0 0,17-40-2 0,-17 4 0 16,0-3 0-16,0 20 0 0,0-17 0 0,0-4-1 0,0 3 0 0,0-2-1 0,0 21-3 16,0-22 1-16,0 2-1 0,0 2-2 0,0-1-15 0,0-3 5 0,0 3-27 15,0-20 15-15,0 0-38 0,0 0 33 0,0 0-32 16,-17 0 54-16,17-20-14 0</inkml:trace>
  <inkml:trace contextRef="#ctx0" brushRef="#br0" timeOffset="187957.64">28678 16316 82 0,'0'0'31'0,"0"0"7"0,0 0-19 0,0 0-11 0,0 0 15 0,0 0 8 16,0 0-16-16,0 19 23 0,0-19-28 0,0 20-1 15,0-20-2-15,0 0-1 0,0 0 0 0,0 19 8 0,20-19-8 16,-20 0-5-16,17 0 3 0,3 17 0 0,0-17 0 0,-3 0-3 16,-17 0 1-16,22 0-1 0,13 0 1 0,-15 0 1 0,-20 0-2 15,37 0 0-15,-17 0 1 0,0 0-1 0,20-17 1 16,-23 17 0-16,0 0-2 0,3 0 0 0,-20 0-2 0,20 0 0 0,-3 0-8 15,3 0-11-15,0 0-11 0,-3 0-14 16,-17 0 16-16,0 0-6 0,20 0-40 0,-20 0 41 0,23 0-39 16</inkml:trace>
  <inkml:trace contextRef="#ctx0" brushRef="#br0" timeOffset="188709.7">29382 16639 74 0,'0'0'0'0,"0"0"102"0,-20 0-95 0,20 0 10 0,0 0 7 0,0 0 1 0,0 0-15 16,-20-20-1-16,20 20 4 0,0 0-1 0,0 0-8 15,-14 0 3-15,14 0-3 0,0-18 2 0,0 18-3 0,-23 0 2 16,23 0 4-16,-20 0 1 0,20 0-3 0,0 0 0 15,-20 0 0-15,20 0-1 0,0 0-3 0,0 18 1 0,0 2 3 16,-17-20-3-16,17 21-1 0,0-4-1 0,0 3 2 0,0-2-3 16,0-18 1-16,0 18-2 0,0 20 2 0,0-38 0 0,0 19 0 15,17 2-2-15,-17-1 2 0,20-20 0 0,-20 17 0 0,0-17 0 16,20 0 1-16,-20 20 3 0,23-20-5 0,-23 0 1 0,0 0 0 0,14-20 4 16,-14 20-4-16,0-17 1 0,20-3 0 0,-20-1-3 0,20-15 1 15,-20 36 0-15,0-39 1 0,0 21-1 0,0-19-1 0,0 37-2 16,0-21 0-16,0 1 0 0,0 2-7 0,0 18 3 0,0-18-14 0,0-3-9 15,0 21 10-15,0 0-2 0,0 0-28 0,0 0 22 16,0 0-39-16,0 21-7 0,0-21 39 0,0 18-16 0,0 0 14 16</inkml:trace>
  <inkml:trace contextRef="#ctx0" brushRef="#br0" timeOffset="188926.31">29496 16488 143 0,'0'0'54'16,"0"18"7"-16,0-18-48 0,0 0-5 0,0 39 25 15,0-39-23-15,0 17 0 0,0-17 6 0,0 21-9 0,0-3-2 0,0 20 8 16,0-17-12-16,0-21 1 0,0 17 1 0,0 3-2 16,0-2 1-16,0-18 0 0,0 0-1 0,0 0-1 0,17 0 2 0,3 0-2 15,-20 0 1-15,0 0 0 0,20-38 0 0,-3 38 0 0,6 0-1 0,-23-38 1 16,17 18-1-16,0 2 0 0,3 0 0 0,-20-3-1 0,20 4-1 16,-3 17-6-16,-17-39 1 0,20 39-12 0,0 0-7 0,-20-18 11 15,17 18-23-15,6 0 12 0,-23 0-40 0,17 18-6 0,-17-18 43 16,17 20-14-16,-17-1 23 0</inkml:trace>
  <inkml:trace contextRef="#ctx0" brushRef="#br0" timeOffset="189454.63">28487 17381 54 0,'0'0'17'0,"0"0"-13"0,0 0 5 0,0 0-4 0,0-19 9 16,0 19 19-16,0 0-22 0,0-20 18 0,0 3-20 15,0 17 6-15,0-19-3 0,0 19-2 0,0-21 4 16,0 21-7-16,0-18 9 0,0 18-7 0,0 0-1 0,0-19 7 15,0 19-1-15,0 0-8 0,20-21 5 0,-20 21-6 0,0 0 7 16,0 0-7-16,0-17 2 0,0 17-1 0,22 0 4 0,-22 0-1 0,0 0 1 16,0 0-2-16,0 0-4 0,15 0 0 0,-15 0 2 15,0 0-3-15,0 0 2 0,0 0-3 0,20 17 1 0,-20-17-1 16,0 40 2-16,0-22-2 0,0 3-1 0,0-2 0 0,20 18 0 16,-20-18 0-16,0-1-1 0,0 2 1 0,0 57 0 0,0-60 0 15,0 97 0-15,0-57-2 0,-20 1 0 0,20-1-4 16,0-37 2-16,0 37-10 0,-20-40 6 0,5 61-55 15,15-78 44-15,0 19-27 0,-22-2-18 16,2 3-126-16,20-20 159 16</inkml:trace>
  <inkml:trace contextRef="#ctx0" brushRef="#br0" timeOffset="190002.09">27765 18388 83 0,'-20'0'31'0,"20"0"-23"0,0 0 2 0,0 0 6 0,0 0-3 0,0 0 22 0,0 0-18 16,0 0-1-16,0 0 8 0,0 0-15 0,0 0 2 0,0 0-6 15,0 0 0-15,0 0 0 0,0 0 1 0,0 0-2 0,0 0 6 0,0 0 0 0,0 0-4 16,0 0-1-16,0 0 0 0,0 0 1 0,0 0 5 0,0 0-1 15,0 0-6-15,0 0-1 0,0 0 0 0,0 0-1 0,0 0 0 0,0 19 0 0,0 1-1 16,0-1-1-16,0-1 1 0,0 2-1 0,0-2-2 16,0 1-5-16,0 1 1 0,0-2-18 0,0 1 7 0,0 1-30 15,0-1 18-15,0 0-40 0,0-19 0 0,0 19 16 0,-14-19 31 16,14 0-12-16</inkml:trace>
  <inkml:trace contextRef="#ctx0" brushRef="#br0" timeOffset="190161.77">27805 18235 86 0,'0'0'26'0,"0"0"10"16,0 0-24-16,0 0 9 0,0 0-10 0,-20 0 1 0,20 0 29 16,0 0-28-16,0 21 7 0,0-21-13 0,-20 0-1 0,20 0 0 15,0 0-3-15,0 20 0 0,0-20-3 0,0 0 1 0,0 0-2 0,0 0 0 16,0 17-2-16,0-17 1 0,0 0-2 0,0 20-20 0,0-20 9 16,0 0-4-16,0 18-29 0,0-18 22 0,0 0-1 0,0 18 1 15,0-18 2-15,0 21-16 0,0-21-4 0</inkml:trace>
  <inkml:trace contextRef="#ctx0" brushRef="#br0" timeOffset="190426.14">27916 18388 61 0,'0'0'45'0,"0"0"-37"0,0 0 0 0,0 0 9 0,0 0 11 0,20 0 11 15,-20 0-5-15,0 0-11 0,0 0-16 0,0 0-2 16,0 0-2-16,0 19 3 0,20-19-4 0,-20 0 0 0,0 0 2 0,0 0-2 16,0 20 0-16,0-20 3 0,17 0-3 0,-17 0-1 0,0 0 2 0,23 0 2 15,-23 0-2-15,0 0 3 0,17 0-4 0,-17 0 0 0,0 0 0 16,17-20 1-16,-17 20-1 0,20 0 0 0,-20-19 2 0,0 19-2 0,20 0-1 15,-20-18 1-15,0 18-1 0,17 0 1 0,-17 0-2 0,0 0 1 0,0-21 0 16,0 21 0-16,0 0 0 0,20 0 1 0,-20 0 0 0,0 0 2 0,0 0 0 16,0 0 0-16,20 21-1 0,-20-3 0 0,0-18-3 15,0 19 1-15,0-19-1 0,18 20 0 0,-18-20 0 0,0 19 0 0,0-1 0 16,0-18 0-16,0 20 1 0,0-2 0 0,22 1-1 0,-22 1-1 16,0-20 0-16,0 18-1 0,0 1-6 0,0-19 2 0,0 20-11 0,0-1-9 15,17-19 10-15,-17 19-19 0,0-19 15 0,0 0-3 0,0 0-33 16,18 0-8-16,-18 0 13 0,0-19 19 0</inkml:trace>
  <inkml:trace contextRef="#ctx0" brushRef="#br0" timeOffset="190864.19">28467 18161 55 0,'0'0'18'0,"0"0"-15"15,-17 0-3-15,17 17 1 0,0-17 0 0,0 21 1 16,-18-21 2-16,18 18-3 0,0 0 1 0,0 3-2 16,0-1 0-16,0-20 0 0,0 17-1 0,0 3 1 0,0-2-2 0,0-18 1 15,0 18 0-15,0 3-3 0,0-21 2 0,-20 18-5 0,20 1 3 16,0-19-1-16,0 20-5 0,0-20 5 0,0 19 1 0,-19-1-1 0,19-18 5 15,0 20 2-15,-20-20 0 0,5 0 0 0,15 0 2 16,0 0-2-16,-22 0 5 0,22 0-4 0,-20-20 6 0,20 20-4 16,0-18-1-16,0 18 4 0,-18-19 5 0,18 19-4 0,0 0 4 15,0 0 1-15,0-20 1 0,-20 20 16 0,20 0-17 0,0 0-1 0,0-19 10 16,0 19-3-16,0 0-2 0,0 0 0 0,0 0 1 16,0 0-9-16,20 0 6 0,-20 0-8 0,0 0-1 0,0 0-2 15,18 0 7-15,-18 0-4 0,20 0-6 0,-20 0 1 0,0 0 0 0,22 0 2 16,-22 0-2-16,15 19-2 0,-15-19 1 0,20 0 1 0,-1 0-2 15,1 20 0-15,-2-20 0 0,-18 0-1 0,17 0-1 16,3 0-1-16,-20 0 0 0,0 19-1 0,20-19-12 0,2 0-11 0,-22 0 7 16,15 0-29-16,5 0 18 0,-20 0-39 0,20 0-2 15,-1 0 18-15,-19 0 30 0,0 0-10 0</inkml:trace>
  <inkml:trace contextRef="#ctx0" brushRef="#br0" timeOffset="191204.61">28772 18123 29 0,'0'0'19'0,"0"0"-14"15,22 0-3-15,-22 0 5 0,0 0-2 0,0-19 0 16,18 19 7-16,-18 0-1 0,0 0-3 0,0-19 1 0,17 19 2 15,-17 0 6-15,0 0 4 0,0 0-10 0,0 0 13 16,20 0-3-16,-20 0 1 0,0 0-11 0,0 0 11 0,0 0-1 16,20 0-2-16,-20 0-11 0,0 0 6 0,0 0-6 15,0 0 7-15,0 0-8 0,0 0-1 0,0 0-1 0,0 0 0 0,0 0 3 16,0 0-1-16,0 19-1 0,0-19-3 0,0 19 0 16,0-19 0-16,17 19-2 0,-17-19-1 0,0 19 1 0,0-2 0 0,0 4 2 15,0-3-3-15,0 21 0 0,0-2-1 0,0 1-1 0,0-20-1 16,0 3-2-16,0-3-3 0,0 21-19 0,0-2 9 0,0-17-3 0,0 17-30 15,0-17 19-15,0 17-43 0,0 2 2 0,0-39 46 0,0 38 4 16,0-38 4-16,0 18-12 0</inkml:trace>
  <inkml:trace contextRef="#ctx0" brushRef="#br0" timeOffset="191406.61">29057 18446 70 0,'0'0'55'0,"0"0"-45"0,0 0 10 0,0 0 8 0,0 0 7 16,0 0-5-16,0 0-17 0,20 0-1 0,-20 0 6 0,0 0-11 16,0 0 0-16,0 0-1 0,0 0 2 0,0 18-2 15,0-18-4-15,0 20-1 0,0 17 0 0,0-17-2 0,0-2-3 16,0 1 1-16,0-19-3 0,0 20-15 0,0-1 2 0,0 0-38 0,0 0-14 16,0-1 3-16,0 2-11 0</inkml:trace>
  <inkml:trace contextRef="#ctx0" brushRef="#br0" timeOffset="191551.35">29248 18027 101 0,'0'0'101'0,"-17"0"-93"0,17 0-5 0,0 0 0 0,0 0-1 16,0 0 9-16,0 0 4 0,0 20-4 0,0-3-9 15,0-17-2-15,0 21-2 0,0-2-17 0,0 0-18 0,0-19-14 16,17 19-2-16,-17 0 9 0,0-19 14 0</inkml:trace>
  <inkml:trace contextRef="#ctx0" brushRef="#br0" timeOffset="191780.87">29476 17761 118 0,'0'0'69'0,"0"0"-51"0,0 0-16 0,0 19 0 16,0 0 4-16,0-19-1 0,0 20 3 0,0-20-1 0,0 0 0 15,0 18-2-15,0 1 2 0,0 1-5 0,0-20-1 0,0 37 2 0,0-17 0 16,0-2-1-16,0 2-1 0,0-1-1 0,0 18 1 0,0 0-1 16,0 3 1-16,0-21-1 0,0 19 1 0,0-21-1 0,0 61 0 15,20-58 0-15,-20 53-1 0,0-15 0 0,0-19-1 0,0-1 0 16,0-20-2-16,0 39-6 0,0 1-7 0,0-39 5 0,0 0-2 0,-20 19-21 16,20 0 15-16,0-38 2 0,0 19 1 0,0 1-12 0,0-20 16 15,-17 18 2-15,17-18 1 0,-23 0-8 0,23 0 6 0,0 0-11 0</inkml:trace>
  <inkml:trace contextRef="#ctx0" brushRef="#br0" timeOffset="191970.74">29305 18235 92 0,'0'0'52'0,"0"0"-17"0,0 0-3 0,23 0-16 16,-23 0 18-16,0 0 15 0,14 0-35 0,-14 21-1 16,20-21 10-16,-20 0-14 0,20 0 0 0,0 0 8 0,-20 0-10 15,17 0 0-15,0 0 4 0,6 0-7 0,-6 0-1 0,3 0 3 0,-3 0 0 16,23 0-3-16,-40 0-2 0,17 0 0 0,-17 0 1 0,40 0-1 0,-40 0-1 15,17 0 0-15,3 0 2 0,17 0-3 0,-37 0-2 0,20 0-12 16,0 0 0-16,-3 0-4 0,-17 0-33 0,23 0 17 0,-23-21-7 16,17 21-64-16,-17 0 53 0,17-18-55 0</inkml:trace>
  <inkml:trace contextRef="#ctx0" brushRef="#br1" timeOffset="197346.27">23814 10175 7 0,'0'0'9'0,"0"0"-3"0,-20 0-3 0,20 0 0 15,0 0 3-15,0 0-2 0,0 0 0 0,0 0 1 0,-20 0-1 0,20 0 4 0,0 0-2 16,0 0-4-16,-20 0 3 0,20 0 0 0,0 0-2 16,0 0 0-16,0-21 10 0,0 21-4 0,0 0 0 15,0 0 0-15,0 0-2 0,0 0-1 0,0 0-2 16,0 0 4-16,0 0-3 0,0 0 11 0,0 0-10 0,0 0 1 15,0 0-4-15,0 0-1 0,20 0 1 0,-20 0 1 0,0 0-1 16,0 0 2-16,20 0-3 0,-20 0 2 0,20 0 1 0,-20 0-2 16,0 0 0-16,34 0 5 0,-14 21 1 0,-20-21-5 15,20 0 6-15,0 0-6 0,-3 0 0 0,23 0 2 0,-23 0-1 16,23 0 0-16,-40 0-2 0,57 0 3 0,-40 0-3 0,3 0 2 0,17 0-2 16,3 0 5-16,-3 0-6 0,1 0 0 0,19 0 1 0,-15 0-2 0,-7 0 0 15,22 0 2-15,0 0-1 0,-20 0-1 0,-17 0 0 0,37-21 2 16,-20 21-1-16,40 0 1 0,0 0 0 0,-40 0-2 0,0 0 1 15,42 0 5-15,-44 0-4 0,5 0 0 0,-3-18-1 0,0 18 2 0,40 0 4 16,-37 0-6-16,34 0 2 0,-37 0-3 0,23 0 4 0,-26 0-2 16,43 0 1-16,3 0-2 0,-46 0-1 0,63-18 1 0,-57 18 0 15,-6 0 0-15,6 0 1 0,54-20 1 0,-17 20-4 0,-40 0 2 16,20-20 0-16,20 20 5 0,-40-18-7 0,0 18 1 0,3-20-1 0,-3 20 0 16,40-18 2-16,-40 18-1 0,0-18 0 0,43 18 1 0,-6-21 0 15,-17 4-2-15,17 17 3 0,-14-19-2 0,14 19 2 0,3 0 0 16,-23-20-2-16,23 20-1 0,3 0 0 0,-26 0 0 0,-17 0 1 15,43 0-2-15,-46 0 1 0,-14 0 0 0,57 20 2 0,-40-20-1 16,20 0 3-16,0 19-2 0,0-19-1 0,0 17 0 16,17-17 0-16,-51 0-1 0,14 0 0 0,20 21 0 0,-17-21 0 15,-23 0 1-15,20 0 0 0,-17 0-1 0,-3 18 0 0,23-18 0 0,-22 0 0 0,21 0 0 16,-21 0 1-16,39 0-1 0,-18 0 0 0,-1 0 1 0,19-18-1 16,-38 18 1-16,1 0-1 0,15 0 1 0,-35 0-1 0,20 0 0 15,0 0 0-15,2 0 2 0,-22 0-1 0,0 0-1 0,15 0 0 16,-15 0-1-16,0 0 1 0,0 0 0 0,0 0-1 0,0 0-4 15,0 0-10-15,0 0 3 0,-15 0-16 0,-7 18 11 16,2-18-23-16,0 0 18 0,3 0-33 0,-1 18-13 0,-2-18 32 16,1 0-26-16,-16 0 36 0,35 0-32 0</inkml:trace>
  <inkml:trace contextRef="#ctx0" brushRef="#br1" timeOffset="198301.56">3497 6429 6 0,'0'0'3'0,"0"0"2"0,-20 0 0 0,20 0-3 0,0-20 2 0,0 20-2 15,0 0-2-15,-20-20 0 0,20 20 0 0,0 0-1 0,0 0 1 16,0 0-1-16,0-17 0 0,0 17 2 0,0 0-1 0,0 0 0 16,0 0 0-16,-17-21 1 0,17 21-1 0,0 0 0 0,-17 0 0 15,17 0 0-15,0-19 0 0,0 19 1 0,0 0-2 0,0 0 1 16,-23 0-2-16,23 0-6 0,0-17-8 0</inkml:trace>
  <inkml:trace contextRef="#ctx0" brushRef="#br1" timeOffset="198994.08">2431 6257 24 0,'0'0'0'0,"0"0"8"0,0 0-7 15,0 0 0-15,0-20-1 0,0 20 1 0,0 0-1 0,-20 0 1 16,20 0 0-16,0-19 3 0,0 19-3 0,0 0 0 16,0 0 0-16,0 0 1 0,0 0 0 0,0-17 1 0,0 17-1 15,0 0 3-15,0 0-3 0,0 0 0 0,20-21 5 16,-20 3-4-16,0 18 4 0,0-19 3 0,0 19 1 0,23 0-5 16,-23-19 6-16,0 0 2 0,0 19-7 0,0 0 4 0,0-19-5 15,0 19-2-15,0 0-2 0,0-20 3 0,0 20 2 16,17 0-3-16,-17 0 0 0,0 0 3 0,0 0 1 0,0 0-5 15,17 20 3-15,-17-20-4 0,0 19 1 0,0 0 1 0,0-19-2 16,0 19 2-16,0 0 0 0,0-19-2 0,0 18-1 16,0-18 0-16,0 21 1 0,0-21-1 0,20 17 0 0,-20 2 1 0,0 1 0 0,0 0 0 15,0-2 0-15,0 2 0 0,0 16 0 16,0-15-1-16,0 16 1 0,0-37-1 0,0 38-1 0,0-19-6 0,0 1-10 16,0-20 4-16,0 17-18 0,0 3-4 0,0-20 16 15,-20 0-18-15,20 0 10 0,0 0 16 0,0-37-2 16,0 17 6-16,-17 1 4 0,17-19-1 0,0-20 1 15,0 39 3-15,-17-18 1 0,17-21-1 0,0 22-1 16,0 15 1-16,0-16 0 0,0-1 0 0,0-1 0 16,0 39-1-16,0-38 1 0,0 19-1 0,0-18 0 0,17 18 1 15,-17-20 0-15,0 39 1 0,17-19 4 0,-17 19-3 0,0 0 1 16,20-18 3-16,0 18 2 0,-3 0-1 0,-17 0 12 0,20 0-8 16,-20 0 0-16,17 0 9 0,-17 18-13 0,20-18 3 0,3 19-7 15,-6 20 5-15,-17-39-7 0,17 38 1 0,-17-38-1 16,0 18 1-16,0 1 1 0,20-19-2 0,-20 20 0 0,0-2 0 0,0 2 0 15,0-20 0-15,0 19 0 0,0 0 0 0,0-19-1 16,-20 19 0-16,20-19-1 0,0 0-1 0,-17 19-1 0,17-19-6 0,-17 0-7 16,17 0 4-16,0 18-2 0,-23-18-1 0,23 0-19 0,0 0 18 0,0 0-11 15,-20 0 16-15,20 0-4 0,0 0 5 0,0 0 3 16,20 0-30-16</inkml:trace>
  <inkml:trace contextRef="#ctx0" brushRef="#br1" timeOffset="199391.39">3269 6447 33 0,'0'0'0'0,"0"0"16"0,0 0-13 0,0-18 0 0,0 18 4 0,0 0-3 0,0 0 6 0,0 0 3 16,-17-20-6-16,17 20 6 0,0 0-2 0,0 0-7 15,0 0 0-15,0 0-1 0,-23 0 7 0,23 0-4 0,0 0 1 0,0 0 1 16,0 0 6-16,0 0-8 0,0 0-1 0,0 0 0 0,0 0 1 0,0 0-4 15,0 0 0-15,0 20 0 0,0-2 0 0,0-18 0 0,0 19-1 16,0 1-1-16,0-3 0 0,0-17 1 0,0 40-2 0,0-23 0 16,0-17-2-16,0 20-3 0,0 1-10 0,0 15-6 0,-20 1-16 15,20-17 15-15,0-1 13 0,0 0-7 0,0 21 5 16,0-23 5-16,0-17 5 0,0 19 0 0,0-19-1 0,0 20-7 16,0-2-10-16</inkml:trace>
  <inkml:trace contextRef="#ctx0" brushRef="#br1" timeOffset="200205.67">2659 7094 3 0,'0'0'4'0,"0"0"4"0,0 0-4 0,0 0 0 0,0 0-1 0,0 0 3 0,0 0-3 15,0 0 0-15,0-20 3 0,0 20-3 0,0 0 0 0,0 0-1 0,0 0 0 16,20-17 1-16,-20 17 0 0,0 0 1 0,0 0-2 0,0 0 0 0,0 0 0 16,0-20 1-16,0 20 1 0,0 0 4 0,0 0 1 0,0 0 1 15,0 0-5-15,0 0 2 0,0 0 0 0,0 0 11 16,20 0 1-16,-20 20 0 0,0-20-10 0,0 0 6 0,0 0-3 0,0 0-6 16,17 0 1-16,-17 17-1 0,0-17 3 0,0 0-5 0,0 0-1 0,20 0 1 15,-20 20 0-15,17-20-3 0,-17 19 1 0,0-1-1 0,0 2 1 16,20-20-2-16,-20 17 1 0,0 3-1 0,0-20 0 0,0 20 0 0,0-1-2 0,20-1 1 15,-20 3 1-15,0-4 1 0,0 2-1 0,0 1-6 0,0-2-5 16,0 1-3-16,0 2-3 0,-20-4-18 16,0 3 5-16,20 0-1 0,-17-20 5 0,17 0 16 15,-20 0-6-15,3 0 10 0,17-20 2 0,0 20 1 0,-20-20-2 16,0 3 0-16,3-4 3 0,17 2 1 0,-17 1 0 0,17-21 0 0,0 22 1 16,-23-22 1-16,23 0 0 0,0 39 0 0,0-37 0 15,0 17 3-15,0-17 0 0,0 37-2 0,23-37 1 0,-6 17 0 16,-17 20-1-16,17-20 0 0,-17 1 4 0,40 0 11 15,-40 0-11-15,17 19 1 0,3-17 4 0,-3 17 2 0,23 0 3 16,-17-20 0-16,28 20 16 16,-28 0-27-16,-23 0-1 0,34 20 5 0,-34-20 2 0,20 17-1 15,0 2-1-15,3 0-3 0,-23 0-6 0,14 1 1 16,-14 0 0-16,0-3 1 0,0 3-1 0,0-1-1 0,0-19 1 0,-14 18 0 16,-9 2 0-16,23-3-1 0,-20 3-2 0,-17 0-3 0,37-20-1 15,-17 19-1-15,-6-19-9 0,-14 0-1 0,23 0-11 16,-9 0 17-16,3 0-11 0,20 0 11 0,-20 0-9 0,20-19-4 15,0 19 19-15,0 0-1 0,0 0-2 0,0-20 4 16,0 20 1-16,0 0-5 0,0 0 2 0,0 0-4 0,0 0-20 0</inkml:trace>
  <inkml:trace contextRef="#ctx0" brushRef="#br1" timeOffset="200687.86">3098 7340 30 0,'0'0'6'0,"0"0"0"0,0 0-4 0,0 0 2 16,0 0-2-16,0 0 0 0,0 0 0 0,0-18 2 0,0 18-1 0,0 0 3 15,0 0 1-15,0 0-3 0,0 0-1 0,0 0 3 0,0 0-3 16,0 0 0-16,0 0 1 0,0 0 6 0,0 0 3 0,0 0 4 15,0 0-8-15,0 0 0 0,0 0 10 0,0 0-11 0,0 0-1 16,17 0 4-16,-17 0 2 0,20 0-1 0,-20 0-6 0,20 0-1 16,-20 0 5-16,17 18-1 0,-17-18-5 0,0 0 3 0,20 0-3 15,-20 19 3-15,17-19 0 0,-17 0 0 0,0 0-4 16,0 0-1-16,0 21-1 0,0-21 2 0,0 17-1 0,0-17-1 0,0 20-1 16,0-20 2-16,0 20-3 0,0-20 2 0,-17 17 0 0,17-17-1 15,0 19 0-15,0-19 0 0,-20 21 1 0,20-21 0 0,0 17 0 0,-17-17 1 16,17 0-1-16,0 20 0 0,0-20-1 15,0 0 0-15,-20 0 0 0,20 0 1 0,0 0 2 0,0 0 1 0,0 0 0 16,0-20-1-16,0 20-1 0,0 0 2 0,0 0 1 16,0 0-3-16,20 0-1 0,-20 0 0 0,0 0 0 0,17 0 1 0,-17 0-2 15,20 0 0-15,-20 0-1 0,17 0 2 0,-17 0-2 0,43 0 3 0,-43 0-2 16,17 0 0-16,0 0-1 0,-17 0 0 0,20 0 0 0,-20 0 0 16,20 0 0-16,-20 0 0 0,0 20-1 0,17-20-1 0,3 0-12 0,-20 0 6 15,17 0-1-15,-17 20-4 0,20-20-25 0,-20 0 15 0,0 0-4 0,0 0-29 16,0 0 31-16,0 17-14 0,23-17 28 0,-23 0-12 0,0 0-14 15</inkml:trace>
  <inkml:trace contextRef="#ctx0" brushRef="#br1" timeOffset="201364.65">2793 7702 12 0,'0'0'5'0,"0"0"0"0,0 0-2 0,0 0 0 0,0 0 5 0,0-20-4 16,0 20-1-16,0 0 1 0,0 0-1 0,0 0-2 0,0 0 5 16,0-17-1-16,0 17 2 0,0 0 1 0,0 0 0 15,0 0 3-15,0 0 3 0,0 0 2 0,23 0-7 16,-23 0-1-16,0 0 8 0,0 0-9 0,0 0-1 0,14 17 3 0,-14-17-5 16,0 0 1-16,20 0 6 0,-20 20-2 0,0-20-5 0,17 20 1 15,-17-20 3-15,0 18-5 0,0-18 0 0,23 19 0 0,-23-19 0 0,0 20-1 16,0-3 0-16,17 4-3 0,-17-2 2 0,17 18 0 15,-17 1 0-15,0-18-3 0,0 16-6 16,0-36-6-16,0 21-9 0,0-4-5 0,0 3 14 0,0-20-16 16,0 0 15-16,0 0 0 0,0 0 0 0,0 0 2 0,-17 0-5 0,17-20-6 15,0 20-2-15</inkml:trace>
  <inkml:trace contextRef="#ctx0" brushRef="#br1" timeOffset="201655.58">2907 7722 10 0,'0'0'4'0,"0"0"-1"16,0 0-1-16,0 0 1 0,0 0 0 0,0 0-2 0,0 0 2 0,0 0 2 15,0 0-3-15,0 0 0 0,0 0 2 0,17 0-3 16,-17 0 1-16,0 0 2 0,0 0 2 0,20 0-2 0,-20-20 4 0,20 20 0 16,-20 0-4-16,23 0 7 0,-9 0-2 15,-14-20 5-15,20 20 4 0,-20 0-3 0,0 0-9 16,0 0-2-16,0 0 3 0,17 0 2 0,-17 0-1 0,0 0-2 15,0 0 2-15,0 0-3 0,0 0-1 0,0 0 0 0,0-17 3 0,0 17-3 16,-17 0-2-16,17 0 1 0,-20 0 1 0,20 0-2 0,-14 0-2 0,-9 0 2 16,23 0-1-16,-20 0-1 0,20 0-1 0,-20 0 2 15,20 0-1-15,-17 0-2 0,17 0 0 0,0 0 1 0,-17 0-4 16,17 0-2-16,0 0 1 0,0 0-7 0,0 0-9 0,0 0 5 16,0 0-3-16,0 0-1 0,0 17 2 0,17-17-11 0,-17 20-7 15,17-20 7-15</inkml:trace>
  <inkml:trace contextRef="#ctx0" brushRef="#br1" timeOffset="202131.76">3209 7817 59 0,'0'0'18'0,"-17"0"-12"0,17 0-1 0,0 0 2 0,0 0 9 15,0 0 9-15,-20-21 1 0,20 21-14 0,0 0-4 0,0 0 4 16,-17 0-5-16,17 0-5 0,0 0 2 0,0 0-4 16,0 0 1-16,0 0 0 0,0 21 2 0,0-21-1 0,0 0 0 0,0 0 2 0,17 0 2 15,3 19 0-15,-20-19-2 0,0 0 0 0,0 18 0 0,17-18 0 0,-17 0 0 16,0 0-2-16,20 0 1 0,-20 0-1 0,0 0 0 0,23 19 3 0,-23-19-3 0,17 0 0 16,-17 0 4-16,17 0-5 0,-17 21 1 0,20-21 0 0,-20 0-1 15,0 0 0-15,0 17 1 0,0-17 0 0,0 0 0 16,0 0-1-16,0 0-1 0,-20 0 0 0,3 20-1 15,17-20 2-15,0 0 0 0,-17 0-1 0,17 0 0 0,-23 0-1 0,23 19 2 0,0-19 0 16,-20 0-1-16,20 0 0 0,-17 0-2 0,17 0 2 0,0 17 0 16,-20-17 0-16,20 0 0 0,0 0 0 0,0 21 0 0,-17-21 0 15,17 0 0-15,0 0 0 0,0 17-1 0,0-17 1 0,0 0 0 0,17 20 2 0,3-20 0 16,-20 20 0-16,17-20 0 0,-17 0 1 0,20 20 0 16,3-20 3-16,-6 0-4 0,0 17 2 0,3 3-2 0,-20-20-1 0,20 17-1 15,-3-17 2-15,-17 19-2 0,20 2 2 0,-20-21-2 0,0 0 1 16,0 20 1-16,17-3 1 0,-17-17-1 0,0 21-1 15,0-2 1-15,-17-19 0 0,17 17 0 0,-37-17-1 0,17 0-1 16,0 20 0-16,3-20-1 0,0 0-3 0,-6 0 1 16,3 0-8-16,3 0-6 0,17 0 7 0,-20 0-1 0,20 0-2 0,-17 0 0 15,17 0-18-15,0 0 13 0,-20 17-2 0,20-17-22 0,-20 0 21 0,20 0-16 16,0 0 22-16,0 20-4 0,0-20 3 0,0 21-20 16</inkml:trace>
  <inkml:trace contextRef="#ctx0" brushRef="#br1" timeOffset="202865.04">2850 8405 28 0,'0'0'20'0,"0"0"-20"0,0 0 1 0,0 0 0 0,0 0 1 0,17 0 0 0,-17 0 5 16,0 0 2-16,0 0 5 0,23 0-2 15,-23 0-6-15,0 0-1 0,17 0 7 0,-17 0-5 0,0 19 1 0,17-19 11 16,-17 0-9-16,0 0-1 0,20 0-1 0,-20 0 0 0,0 0 7 0,20 20-2 16,3-3-4-16,-23-17-5 0,0 41 3 0,14-41-5 15,-14 36 4-15,0-15-3 0,0-4-1 0,20 22 1 0,-20-1-3 16,0-1 2-16,0-16-1 0,0 15-1 0,0-16 1 0,0 38-1 15,0-22 2-15,0-15-3 0,0 35 3 0,0-37-5 0,0 0-1 0,0 20-17 16,0-22-5-16,0 4 12 0,0-21-1 0,0 18-16 0,0-18-1 16,0 0 15-16,0-18 2 0,0-3 1 0,0 21 2 0,0-17 1 0,0-22-33 15</inkml:trace>
  <inkml:trace contextRef="#ctx0" brushRef="#br1" timeOffset="203067.99">3021 8388 21 0,'0'0'8'0,"0"0"-4"0,17 0 3 0,-17 0-5 0,0 0 1 0,23 0-1 16,-23 0 1-16,17 0 2 0,-17 0 4 0,0 0-2 0,20 0 11 15,-20 0 3-15,17 0-9 0,-17 0 11 0,20 0-11 0,-20 0-3 16,0 0 0-16,20 0 8 0,-20 17 1 0,17 2-5 16,-17-19-8-16,0 20-1 0,20-20 0 0,-20 17 3 0,0 4-4 0,0-1 3 15,17-20-4-15,-17 17 2 0,0 2-2 0,0 2 0 16,-17-4 0-16,-3-17-2 0,3 20 0 0,-3-1 3 0,-17-1 0 0,17-18-2 16,3 0-2-16,17 0 0 0,-40 0-3 0,20 0-5 15,20 0 4-15,-14 0-3 0,-9-18-9 0,23-1-9 16,-20 19-5-16,20 0 14 0,0-20-21 0,0 20 6 0,20 0 20 15,-20-17-4-15,23 17 2 0,-9 0-26 0</inkml:trace>
  <inkml:trace contextRef="#ctx0" brushRef="#br1" timeOffset="203387.69">3192 8901 39 0,'0'0'0'0,"0"0"23"0,-20 0-16 0,20 0-6 0,0 0-1 16,0-19 1-16,0 19 4 0,0 0-1 0,0 0 8 0,0-21-1 0,0 21-3 15,0-17-5-15,0 17 2 0,0-19 4 0,20 19 7 16,-20-21 3-16,17 4-2 0,3 17-5 0,3-20-3 15,-23 20-4-15,34-20 2 0,-34 20-2 0,40 0 0 0,-40 0-2 16,17 0-1-16,3 0-1 0,-20 0 3 0,37 20-3 0,-14-20 0 16,-23 20-1-16,17-20 0 0,0 17 1 0,3 4 0 0,0-21-3 15,-20 0 2-15,17 19-4 0,-17-2 1 0,20-17-14 0,-20 21-20 16,17-21 14-16,-17 0 1 0,0 19 1 0,0-19 5 0,0 0 3 0,0 0 1 0,0 17-6 16,0-17 9-16,0 0-13 0</inkml:trace>
  <inkml:trace contextRef="#ctx0" brushRef="#br1" timeOffset="203579.29">3380 8633 38 0,'0'0'15'0,"0"0"-12"0,0-18 5 0,0 18-2 0,0 0 0 0,0 0 1 0,0 0 0 16,0 0 10-16,-17 0 1 0,17 0-5 0,0 0-4 15,0 0-1-15,0 0-4 0,0 0 1 0,0 0 1 0,0 0 7 0,0 0-6 16,0 18 4-16,0-18-4 0,0 20 3 0,0-20-6 0,0 20 0 16,0-3 0-16,0 4-3 0,0-2 0 0,0-2 0 0,17 3-1 0,-17 0 0 15,0 37 0-15,20-19 1 0,-20-19-2 0,0 18-4 0,0-18-5 16,0 56-35-16,23-54 28 0,-23 15-12 0,0-16 16 15,17 18-11-15,-17-18 14 0,0 37-12 0,0-39 18 16,0 0 1-16,0-18-2 0,0 21-2 0,0-2-32 0</inkml:trace>
  <inkml:trace contextRef="#ctx0" brushRef="#br1" timeOffset="204287.4">2944 9432 19 0,'0'0'18'0,"0"0"-12"0,0 0-2 0,0 0 3 15,0 0-2-15,0 0-2 0,0 0 3 0,0 0-2 16,0 0 6-16,0 0-4 0,0 0 5 0,0 0 1 16,0 0-6-16,0 0 7 0,0 0-7 0,0 0 7 0,0 0-8 0,0 0 0 0,0 21 6 15,20-21 1-15,-20 0-6 0,23 18-1 0,-23-18 4 16,14 18-2-16,6 2-3 0,-3 18 0 0,-17-19 3 0,23 19 1 15,-23-38-4-15,17 37 0 0,-17-17 2 0,0 0-3 16,20-3 0-16,-20 3-1 0,0 16 2 0,0-14-3 0,0-3 0 0,17 38 3 16,-17-20 1-16,0-19-5 0,0 2 0 0,0 19-1 0,0-22 1 15,0-17 1-15,0 21-2 0,0 15 3 0,0-36-1 0,0 20-1 16,0-2-2-16,0 2-4 0,0-20-5 0,0 0-11 16,0 0 6-16,0 20-4 0,0-20-53 0,0 0 35 0,0-20 26 15,0 20-3-15,0-20-2 0,0 20-22 0</inkml:trace>
  <inkml:trace contextRef="#ctx0" brushRef="#br1" timeOffset="204951.23">3078 9318 27 0,'0'0'12'0,"0"0"-5"0,0 0-3 0,0 0-1 0,0 0 3 0,0 0-3 0,0 0 0 0,0 0 5 0,0 0-4 0,0-18 0 0,20 18 5 15,-20 0-4-15,0 0 4 0,0 0 0 0,17-19 3 0,3 19-6 16,-20 0 2-16,0 0 1 0,20 0 1 0,-3 0 10 0,-17 0-3 0,37 0-2 15,-17 0-3-15,20 0-4 0,-40 0-5 16,17 0 4-16,3 19-1 0,0-1-1 0,-3-18-3 0,-17 20 4 16,20-1-2-16,-20-1-3 0,17 2 3 0,-17-20-2 15,0 17 4-15,0 3-4 0,0-20-1 0,-17 21 2 0,17-3-2 16,-20 0 0-16,3-18-1 0,-3 20-1 0,0-2-2 0,-14-18-1 0,34 20-11 16,-43-20-5-16,43 0 9 0,-17 0 0 0,-3 0-13 0,3 0-6 15,-3 0-6-15,20 0 18 0,0 0 3 0,0 0-9 0,0 0 17 16,0 0-2-16,0 0-3 0,0 0-32 0</inkml:trace>
  <inkml:trace contextRef="#ctx0" brushRef="#br1" timeOffset="205259.41">3534 9795 69 0,'0'0'51'0,"0"0"-33"16,-20 0-10-16,20 0-3 0,0 0 12 0,0 0-5 0,-17 0 20 15,17 0-23-15,-20 0-1 0,20 17-2 0,0-17 5 16,-20 20-7-16,20-20-1 0,0 20-1 0,0-3 0 0,0-17 0 0,0 20-2 16,0-2 0-16,0-18 1 0,0 20-1 0,0-20 1 0,40 39 3 15,-23-22-2-15,3-17 2 0,-3 21 2 16,3-21-2-16,-20 18 2 0,43-18-2 0,-43 0-1 0,0 0 2 15,34 18 4-15,-34-18-2 0,17 0-4 0,-17 20-1 0,0-20 0 0,0 18 0 16,0-18-1-16,0 20 2 0,0-20-2 0,0 20 1 0,0-20-1 0,-37 18 2 16,23 0-1-16,-9 3-3 0,3-21-3 15,20 0-3-15,-37 18-13 0,0-18-11 0,-3 0-13 0,23-18 18 16,0-3-3-16,-26 3-28 0,26-20 12 0,-3 38 31 0,3-20 2 16,17 2-1-16,-20-2-21 0</inkml:trace>
  <inkml:trace contextRef="#ctx0" brushRef="#br1" timeOffset="205444.04">3363 9583 52 0,'0'0'12'0,"0"0"2"0,0 0-8 0,0 0 8 0,0 0 3 15,17 0-7-15,3 21 11 0,3-1 0 0,-23-20-11 0,34 17 8 0,-34-17-9 16,40 20 3-16,-40-20-6 0,17 20 5 0,20-20-2 0,-17 17-4 16,0-17-2-16,17 20 1 0,-37-20-1 0,20 0-2 15,-3 0 0-15,6 0 0 0,-6 19 0 0,0-19-1 0,3 0 0 16,-20 0-1-16,20 0-1 0,3 17-2 0,-23-17-2 0,14 0-14 0,-14 0 1 15,20 0-3-15,-20 22-34 0,17-22 29 0,-17 0 4 0,0 0-9 0,0 0-17 16</inkml:trace>
  <inkml:trace contextRef="#ctx0" brushRef="#br1" timeOffset="208020.91">29171 9812 37 0,'0'0'6'0,"0"0"0"0,-14 0-5 0,14 0 2 0,0 0 1 15,0 0-2-15,0 0 3 0,0 0-2 0,0 0 4 0,0 0-3 16,0 0 5-16,0 20-7 0,0-20 1 0,14 0 5 0,-14 0-4 16,20 20 4-16,-20-20-2 0,20 17 1 0,-20-17-3 0,0 20 2 15,20-2 4-15,-3 2 6 0,-17 0 1 0,0-1-9 16,17-2-2-16,-17 4 6 0,20-3-5 0,-20-18-3 0,20 38 1 15,-20-38-2-15,0 38 2 0,0 0-1 0,0-20-1 16,23 3 3-16,-23-3-4 0,0 1 1 0,0 20-2 0,0 56 1 16,0-58-2-16,0-37 1 0,0 39-1 15,0-39 0-15,0 19-1 0,0 18 0 0,0-17 1 0,0-1-1 0,0-2-4 0,0 3-5 16,0-20 0-16,0 21-2 0,0-3-23 0,-23-18-8 16,23 19 21-16,0-19 2 0,0 0-12 0,-20 0-26 0</inkml:trace>
  <inkml:trace contextRef="#ctx0" brushRef="#br1" timeOffset="209208.99">29211 9754 33 0,'0'0'15'0,"0"0"-12"0,0 0-1 16,0 0 1-16,0 0 1 0,0 0-1 0,0 0 3 0,0 0-2 15,0 0 0-15,0 0 1 0,0 0 6 0,0 0-5 0,0 0 2 16,0 0 0-16,0 0-4 0,20-17 2 0,-20 17-3 0,0 0 2 16,17 0 4-16,-17 0-5 0,0 0 2 0,17-19 8 0,-17 19-6 15,0 0 0-15,20 0 0 0,-20 0-2 0,0 0 7 0,20-20-8 0,3 20 1 16,-9 0 3-16,6 0 0 0,-20-17-5 0,20 17 4 0,0 0-2 15,-20 0-2-15,17 0 4 0,0 0 1 0,-17 0-5 0,23 0 1 16,-6 0 1-16,-17 0-2 0,0 17 1 0,20-17-2 16,-20 20 3-16,0-1-4 0,0-2-1 0,0-17 1 0,0 41 0 15,0-24 1-15,0 3-4 0,0-20 2 0,0 20-2 0,-20 17 3 0,20-37-2 16,-17 38 2-16,-6 1-3 0,6-22 2 0,-20 4-1 0,17-3 1 16,0 0-1-16,6-18-2 0,-9 20 1 0,23-20 0 0,-40 18-5 15,40-18 3-15,-17 20 0 0,0-20-5 0,-3 20 4 0,0-20-7 0,0 18-1 16,6-18 6-16,14 0-2 0,-23 0 0 0,23 18-10 15,-20-18 8-15,20 21-13 0,-17-21 7 0,17 18-24 0,0-18 18 0,-20 0-14 16,20 19 23-16,0-19-6 0,0 19 12 0,0-19-3 0,0 0-27 16</inkml:trace>
  <inkml:trace contextRef="#ctx0" brushRef="#br1" timeOffset="209568.1">29553 10554 68 0,'0'0'34'0,"0"0"-27"0,0 0-2 0,0 0 3 0,0 0 3 15,0 0-1-15,0 0 2 0,0 0 1 0,0 0 0 0,0 0-3 16,0 0 7-16,0 0-5 0,0 0-2 0,0 21-6 0,0-21 0 16,0 0-1-16,0 18 5 0,0-18-5 0,0 19 6 0,17 0-2 0,-17-19-6 15,0 17 0-15,0 4 5 0,0-3 0 0,23-18-4 16,-23 38-1-16,0-17 0 0,0-21-1 0,0 37 1 0,17-19 0 16,-17 21-3-16,0-2-3 0,17 2-10 0,-17-21 1 15,0 2-7-15,0-20-4 0,0 38-7 0,0-38-2 0,0 37-27 0,0-18 25 0,0 2-7 16</inkml:trace>
  <inkml:trace contextRef="#ctx0" brushRef="#br1" timeOffset="210344.78">27614 12741 55 0,'0'0'21'0,"0"0"-12"0,0 0-6 0,0 0 8 0,0 0-3 0,0 0 11 0,0 0 2 0,0 0-10 0,0 0 0 0,0 0 8 0,20 0-10 16,-3 0 6-16,-17 0-9 0,17 0 6 0,23 0-6 15,-17 18 9-15,11-18-11 0,6 0 4 0,-23 0-3 0,0 0 0 16,6 0 0-16,14 0 2 0,-20 0-4 0,23 0 0 0,-23 0 1 0,60 0 1 16,-40 0-3-16,21 20 1 0,18-20 0 0,-19 0-3 15,23 0 3-15,-26 19 0 0,1-19-1 0,-15 0-2 16,-3 0-1-16,-17 19 2 0,0-19 0 0,17 0 0 15,-20 0-3-15,5 0-3 0,-22 0 3 0,18 0-3 0,2 0-4 16,-20 0-3-16,17 0-26 0,3 0-16 0,0 0-8 0,-20 0 34 16,17 0-10-16,-17-19 9 0,0 19-5 0</inkml:trace>
  <inkml:trace contextRef="#ctx0" brushRef="#br1" timeOffset="211015.47">29627 12817 53 0,'0'0'12'0,"0"0"-9"0,0 0-2 0,0 0 0 0,-17 0 1 15,17 0 1-15,0 0-1 0,0 0 4 0,0 0-6 16,-17 0 2-16,17 0-1 0,0 0-1 0,0 0 0 0,0 0-1 0,0 0 1 16,0 0 0-16,0 0 0 0,0 19 3 0,0 1 8 15,17 17 3-15,-17-37-7 0,17 38 18 16,-17 1-9-16,0-1-1 0,20 18-1 0,-20-18 0 15,0-19-9-15,20 57 12 0,-20-57-13 0,0 38 3 16,0-19-1-16,17-19-4 0,-17 1 0 0,0-2 0 0,0 1 0 16,0 0-2-16,0 0 1 0,20 20 0 0,-20-1 0 0,0-19-2 15,0 18-1-15,0-37 0 0,0 38-7 0,0-38 0 0,0 20-3 16,0-1-24-16,0-19 16 0,0 0-3 0,0 18 0 0,0-18-13 0,0 0 23 16,0 0 3-16,-20 20-48 0</inkml:trace>
  <inkml:trace contextRef="#ctx0" brushRef="#br1" timeOffset="211284.95">29704 12836 83 0,'0'0'51'0,"0"0"-28"0,0 0-12 15,0-19-7-15,0 19 12 0,0 0-6 0,0 0 1 0,20-19 1 16,-20 19 7-16,17 0-9 0,-17 0-1 0,40-19 15 0,-23 19-11 15,23 0-3-15,-23 0-6 0,3 0-2 16,0 0 0-16,-20 0 2 0,37 0-1 0,-37 19 2 0,23-19 2 16,-9 19-5-16,-14-19 0 0,0 19-1 0,0-19 2 0,0 38 2 15,0-38-5-15,-14 19 2 0,14 0-2 0,-23-19 2 0,3 19-1 16,-17 0-3-16,17-19 1 0,-17 20-7 0,0-20-8 0,20 0 4 16,-6 0-1-16,23 18-4 0,-37-18-24 0,0 0-46 0,17 0 27 15,20 0 38-15,-20 20-2 0,20-20 14 0</inkml:trace>
  <inkml:trace contextRef="#ctx0" brushRef="#br1" timeOffset="212126.73">30234 13673 99 0,'0'0'49'0,"0"0"-34"0,0 0 10 0,0 0-18 0,-17 0-1 0,17 0 8 16,0-20 2-16,0 20 11 0,0 0-18 0,0 0-1 16,0 0 2-16,0 0-6 0,17 0 2 0,6 0 2 0,-23 0-5 15,17 0-1-15,-17 0-1 0,20 20 0 0,17-20 1 16,-37 0-2-16,0 0 1 0,20 19 3 0,-3-19-1 0,6 18 2 15,-23-18-2-15,14 20-1 0,-14-2-1 16,20 2 2-16,-20-1-1 0,0 0 4 0,0-19-6 0,0 19 1 16,-34 1 3-16,34-20-4 0,-23 17 2 0,23-17-2 0,-37 19 1 15,17-19-1-15,3 0 0 0,-3 0 2 0,3 0 0 0,-6 0-2 16,6 0 0-16,0 0 1 0,-3 0-2 0,0-19 2 16,20 2 3-16,-20 17-3 0,20-20 6 0,0 20-4 15,0-19 0-15,0 19 1 0,0 0 5 0,0 0-4 0,20 0 5 0,0 0-7 16,-20 0 0-16,0 0 0 0,37 19 5 0,-20 1 1 0,23-3-3 15,-40-17-4-15,37 19 0 0,-17 2 9 0,17-4 0 16,-14 3-12-16,11 0 4 0,-34-3-1 0,20-17-2 0,0 0 0 0,-3 20-1 16,3 0-3-16,0-20 0 0,-3 17-8 0,6-17 1 0,-23 0 0 15,34 0-20-15,-14 19 11 0,-20-19-2 0,0 0-6 0,37 0-34 0,-37 0 27 16,20-19-42-16,0 2 8 0,-20-3 29 0,0 20 8 16</inkml:trace>
  <inkml:trace contextRef="#ctx0" brushRef="#br1" timeOffset="212865.16">28107 15440 51 0,'-151'38'176'0,"151"-38"-165"0,0 0-1 0,0 0 11 0,0 0-4 15,0-17-4-15,114-4 71 47,209 78-41-47,-284-57-41 0,16 20 3 0,22 1-4 16,-3-4-3-16,-52 3 0 0,33-1-1 0,401 77-17 62,-396-96-75-62,-43 0 32 0,0-22-16 0,-17 3 4 0,0 2 47 0,20 17 9 0,-20-20 1 16,0 2-12 31</inkml:trace>
  <inkml:trace contextRef="#ctx0" brushRef="#br1" timeOffset="214314.42">30103 15289 119 0,'-20'-20'102'0,"-17"20"-48"0,37 0-39 0,0-17-3 0,0 17-7 0,-17 0-3 0,17 0 1 15,0 0-3 48,0 0 6-63,97 286 1 0,-97-269-8 0,0 3 1 0,14 37 1 0,-14-40-2 15,20 24-2-15,-20-41 0 0,0 0 3 63,0 227-276-48,-20-227 234-15</inkml:trace>
  <inkml:trace contextRef="#ctx0" brushRef="#br1" timeOffset="214574.44">30029 15174 43 0,'111'-93'196'0,"-91"93"-189"0,0 0-5 0,-20 0 2 0,20 0-2 0,-3 0 1 15,0 0 0-15,-17 0-3 63,117 74 34-63,-308 155-66 0,171-229-5 0,20 19 14 15,-14-19-1-15,14 0-2 0,-23 0-1 0,3 20-18 0,20-20 30 0,0 0 15 63,0 17-65-48</inkml:trace>
  <inkml:trace contextRef="#ctx0" brushRef="#br1" timeOffset="-214682.88">30522 15668 150 0,'0'0'0'0,"0"0"75"0,0 0-72 0,0 0-1 15,0 0-1-15,-20 0 6 0,20 0 1 0,0 22 13 0,0-22-21 63,-37 93 45-48,134-15-31-15,-80-78-12 0,0 0 0 0,23 0 2 0,-40 0-3 0,17 0 2 0,23-22-2 16,-40 22-1 46,245 22-305-62,-245-22 271 16</inkml:trace>
  <inkml:trace contextRef="#ctx0" brushRef="#br1" timeOffset="-214523.31">30807 15555 60 0,'-54'135'259'0,"54"-116"-259"0,0 18 2 0,0 0-2 0,0-17 3 16,-23 38-2-16,23-22-1 0,-57 402-124 62,37-267-77-62</inkml:trace>
  <inkml:trace contextRef="#ctx0" brushRef="#br1" timeOffset="-213756.22">28087 17419 45 0,'-37'37'31'0,"37"-37"-25"0,0 0 2 0,0 21 3 0,0-21 0 16,0 19 0-16,0-19-1 0,-20 0-1 0,20 0-9 63,286-40 275-48,-244 40-270-15,87-19 14 0,-109 1-17 0,37 18 2 0,-18 0-2 16,18 18 1-16,-39-18-3 0,2 0 1 0,-20 0-1 62,302 211-59-46,-262-155-321-16</inkml:trace>
  <inkml:trace contextRef="#ctx0" brushRef="#br1" timeOffset="-213215.02">30331 17039 81 0,'0'0'31'0,"0"0"-10"0,0 0-21 46,-74 115 98-46,74 130-34 0,17-245-60 16,-17 38 0-16,37 58 6 16,-37-96-10 46,20 151 5-62,-77-16-310 0</inkml:trace>
  <inkml:trace contextRef="#ctx0" brushRef="#br1" timeOffset="-212936.2">30294 16983 101 0,'17'0'77'0,"77"17"0"0,-74 2-72 16,-20-19 0-16,20 0-1 0,0 20 2 0,-20-3-3 0,17-17-2 15,-17 0-1 32,40 98 26-31,-288-4-35-16,231-94-45 0,17 19 18 15,0-19 18-15,0 0-21 0,0 0 18 0,0 0 21 63,54 18-128-48</inkml:trace>
  <inkml:trace contextRef="#ctx0" brushRef="#br1" timeOffset="-212576.05">30753 17513 153 0,'0'0'80'0,"-23"-17"-62"0,23 17-8 0,-20 0 14 0,20 0-11 16,0 0-3-16,0 0-2 0,-17 0-1 0,17 0-7 62,-20 94 21-46,114 39-10-16,-74-95 3 0,-20-38-12 0,20 19 0 0,-20-19 0 0,0 0 1 0,0 0 2 16,20 0-2-16,-20 0-3 62,0 0 0 1,-60 57-37-32,-185-95-312-31</inkml:trace>
  <inkml:trace contextRef="#ctx0" brushRef="#br1" timeOffset="-212457.23">30596 17419 25 0,'513'-38'-25'0</inkml:trace>
  <inkml:trace contextRef="#ctx0" brushRef="#br0" timeOffset="-199632.8">22996 11962 0 0,'0'0'0'16,"0"0"0"-16</inkml:trace>
  <inkml:trace contextRef="#ctx0" brushRef="#br0" timeOffset="-199274.62">23070 11962 23 0,'0'0'13'16,"0"0"-9"-16,0 0 4 0,0 0-1 0,0 0 2 0,0 0-4 16,0 0 5-16,0 0-4 0,0 0 1 0,0 0-1 0,0 0 1 0,0 0 0 15,0 0 8-15,0-20 1 0,0 20-8 0,0 0 8 0,0 0-7 16,20 0 8-16,-20-19-9 0,0 19 0 0,0 0 9 0,0-18-2 16,20 18 1-16,-20 0-8 0,0 0 6 0,0 0-7 15,0-19 12-15,0 19-14 0,17 0 7 0,-17 0-6 0,0 0 0 16,0 0 4-16,0 0-3 0,0 0-2 0,0 0 1 0,0 0 3 0,0 0 2 15,0 0-4-15,0 0 4 0,0 0-6 0,0 0 2 0,0 0-1 16,0 0-1-16,0 0-1 0,0 0-1 0,-17 19 1 16,17-1-3-16,-20-18 1 0,20 19 0 0,-40 19 2 0,40-38-3 15,-34 39 1-15,-6-1 1 0,6 18-1 0,-9-18 0 16,-11 39 0-16,14-40-3 0,6 1 1 0,-9 1 2 0,-14 36-4 0,-17-18 2 16,57-18 2-16,-23-1-2 0,-17 19 0 0,37-19 0 0,-34 19 1 15,14-19 0-15,20 0-1 0,-37 0 1 0,17 1-1 0,6-2 0 16,34-18-1-16,-20 0 1 0,0 20 0 0,-14-21 0 0,11 2-3 0,3-1-4 15,20-19-7-15,-20 0 4 0,20 18-13 16,-17-18 8-16,0 0-17 0,17 19 14 0,0-19-2 0,0 0-3 0,-20 0-32 16,20 0 24-16,0 0-34 0,-20 18 1 0,20-18 36 0,0 0-9 15</inkml:trace>
  <inkml:trace contextRef="#ctx0" brushRef="#br0" timeOffset="-197365.04">20961 13673 12 0,'0'0'4'0,"0"0"3"0,0 0-2 0,0 0-2 0,0 0 0 0,0 0 4 16,0 0 1-16,-20 0-3 0,20 0 0 0,0 0 10 0,0 0-10 15,0 0-1-15,-17 0 4 0,17 0 1 0,0 0-3 0,0 0-1 16,0 0 6-16,-20 0-6 0,20 0 9 0,0 0-1 0,-17 0-6 16,17 0 1-16,0 0 8 0,0 0-8 0,-20 0 5 0,20 0-4 0,-20 0-3 15,3 0 0-15,17 19 2 0,0-19-4 16,-18 18 3-16,18 2 0 0,0-2-3 0,-22-18-1 0,22 20 3 16,0 18-4-16,0-19-1 0,-17 1 6 0,17-3-4 15,0 2 10-15,0 2-1 0,0-4 3 0,-20 23 12 16,0-3-18-16,20 0-6 0,0-18-1 0,0 1-2 0,0 18-1 15,0-18 2-15,20 17 2 0,0-17-3 0,-3 16 1 0,-17-16 1 16,40 18 0-16,-23-38 1 0,23 57 0 0,-23-38 1 16,-17-1-1-16,20 2 0 0,-3 1-2 0,25-4 4 0,-42 2-2 15,18-19 4-15,-18 20 2 0,17-20-4 0,-17 0 1 0,20 0-2 16,-20 0-1-16,0-20 1 0,20 20 4 0,-3-19-5 0,3-19 2 16,-20 18-3-16,17 2-1 0,-17-37 1 0,20 15 0 0,-20 1 1 15,0 3 1-15,0 16-4 0,0-37 2 0,0 38-1 16,0-20-3-16,0 20-7 0,-20-18 6 0,3 17 6 15,17 3-3-15,-20-23-1 0,20 23 0 0,-17-4 2 0,-3 2 1 0,0-18-2 16,20 37 0-16,-35 0-5 0,35-19 4 0,-22 19 0 0,2 0 2 16,3 0-3-16,-3 19-4 0,3 1-5 0,17 16-8 15,-20-36 7-15,20 0-1 0,-20 38-18 0,20-18 10 0,-17 0-40 16,17-3 23-16,0-17-1 0,0 40-37 0,-18-4 17 0,18-16 35 16,0-20-12-16</inkml:trace>
  <inkml:trace contextRef="#ctx0" brushRef="#br0" timeOffset="-196936.02">20867 14187 20 0,'0'0'21'0,"0"0"-13"0,0 0 2 0,0 0-2 0,0-20 8 0,0 20 0 0,0 0 2 16,0 0-9-16,0 0-1 0,0 0 10 0,0 0-1 0,0 0-9 15,0 0 8-15,0 0-9 0,0 0 1 0,0 0-2 0,0 0 8 0,0 0-7 16,0 0 4-16,0 0-2 0,0 0 19 0,0 0-16 15,20 0-2-15,-20 0-3 0,0 0-1 0,0 0 1 0,17 0 12 16,-17 0-13-16,20 0 5 0,-3 0-3 0,-17 0-1 0,0 0-2 0,20 0 2 16,20 20 14-16,-23-20-13 0,3 17-3 0,-20 2 0 15,37 1-2-15,-17-1 5 0,-3 21-3 0,23-4 1 16,-40-36-3-16,22 37-1 0,13 4 0 0,-35-24-2 0,20 22 1 16,17-21 1-16,-20 20 0 0,3 20-3 0,23-21-2 0,-43-37 1 15,0 38 3-15,34-18-11 0,-34-3-1 0,20 3-20 0,-20 0 13 16,37-1-106-16,-20-19 50 0,-17 0-10 15,0 0 23-15,0-19 31 0</inkml:trace>
  <inkml:trace contextRef="#ctx0" brushRef="#br0" timeOffset="-196274.42">23848 11923 41 0,'0'0'16'0,"0"0"-10"0,0 0-2 0,0 0 7 0,0 0-5 16,-17 0 11-16,17-18 2 0,0 18-8 0,0 0 12 16,0 0-9-16,0 0-2 0,0 0 10 0,0 0-13 0,0 0-3 0,0 0 4 15,0 0 1-15,0 18-4 0,-17-18 9 0,17 19-7 16,0 1 0-16,0-20 0 0,0 37 10 0,0-17-11 0,0 18-1 0,-20-1 9 16,20-18-8-16,0 1 0 0,0 56 5 0,0-57-9 0,-20 56 5 0,20-56-6 15,0 21 1-15,0-3-1 0,0 20 1 0,-20 19 0 0,20-57-2 16,0 18-3-16,0 2 2 0,0-20 0 0,0 38 2 0,-14-1-1 0,14 2-4 15,0-39-1-15,0 19-8 0,0 0 1 0,-23-19-2 0,23-19-5 16,0 39-28-16,0-21 15 0,-17 2-43 0,17-1 34 0,0-19 0 16,0 18-24-16,-23 1 1 0</inkml:trace>
  <inkml:trace contextRef="#ctx0" brushRef="#br0" timeOffset="-195757.23">23110 14148 64 0,'0'0'20'0,"0"0"2"0,0 0-17 0,-20 0 2 0,20 0 8 0,0 0-2 0,0 0 19 16,-20 0 4-16,20 0-20 0,0 0-2 0,0 0 8 0,-20 0-13 16,20-18 5-16,0 18-2 0,0 0-4 0,-17 0 2 0,17 0-3 15,0 0 0-15,-17-20 1 0,17 20 7 0,-20 0-5 0,20 0-4 16,0-19 6-16,-20 19-7 0,0 0 4 0,20 0-8 0,-14 0 4 15,14 0-2-15,-23 19 2 0,3-19 2 0,20 0-6 0,-20 20 0 16,20-2-1-16,-17-18 1 0,17 19 0 0,-17 1 3 0,-3-3-1 0,20 2-2 16,-20 1 0-16,20-1-4 0,0 0 3 15,0 2 1-15,0-21 0 0,0 36 0 0,0-17 0 0,0-1-3 0,20-18 4 16,-20 20-1-16,20 1 4 0,-20-21-3 0,17 17 1 0,0 2 4 16,-17-19-6-16,20 20 4 0,0-2-4 0,-20-18 3 15,23 0-2-15,-9 38 0 0,-14-38 0 0,0 18-1 0,0-18 5 0,0 21-6 16,0-2-2-16,0-19 1 0,-14 18 5 0,-29 21-6 15,43-39 0-15,-37 18-4 0,37-18 0 0,-17 20-3 0,-3-20-2 0,0 17-18 16,0-17-5-16,6 20-3 0,-9-20 20 0,23-20-3 16,-20 20-25-16,20-17-5 0,0 17 25 0,0-20 2 0,0 2-19 15,43-2 0-15,-43 1 25 0,34 1-8 0,6-1-9 0</inkml:trace>
  <inkml:trace contextRef="#ctx0" brushRef="#br0" timeOffset="-195414.18">23207 14281 30 0,'0'0'12'0,"0"0"2"16,0 0-2-16,0 0-6 0,0 0 1 0,0 0 1 0,0 0 9 0,0-19-7 15,0 19 13-15,0 0-11 0,0 0 1 0,0 0-2 0,0 0 0 16,0 0 16-16,0 0-10 0,0 0-9 0,-23 0 1 0,23 0 10 16,0 0-1-16,0 0-4 0,0 19-1 0,-17-19-2 15,17 21-2-15,0 15-5 0,0-36-2 0,0 37 4 16,0 4 1-16,0-24-2 0,0 59 3 0,0-39-5 16,0 3 0-16,0-22-1 0,0 21 2 0,0-39-2 15,0 38 6-15,0-38-5 0,0 17 2 0,0 3 2 0,17-20-1 16,-17 20 0-16,23-20 0 0,-23 0-3 0,17-20 0 15,0-17 0-15,-17 37-3 0,20-20-2 0,0-55 7 16,-20 75-6-16,17-19 2 0,-17-20 2 0,0 39-1 0,20-38 2 16,-20 20-1-16,0-21-2 0,20 22 2 0,-20 17 2 0,0-21-4 15,0 21 1-15,0 0 0 0,0 0 3 0,0 0-4 0,0 0 4 0,0 0-2 16,0 0 2-16,0 21-1 0,0-21-1 0,0 17 0 0,0 2-4 0,0 19-1 16,17-19 4-16,-17 0 1 0,0-1-2 0,0 22 0 0,0-22 0 15,0 1-3-15,0 19-2 0,0-38 1 0,0 37-2 0,23 3-1 16,-23-40-5-16,0 37-21 0,0-16-8 0,0-4-11 0,17 2-9 15,-17-19 25-15,0 0-6 0,0 0-4 0,0 0-34 0,17 0 30 0,-17-36 22 16</inkml:trace>
  <inkml:trace contextRef="#ctx0" brushRef="#br0" timeOffset="-195071.73">23700 13635 188 0,'0'0'47'0,"0"0"-15"0,0 0-28 15,-23 0 1-15,23 18-4 0,-17 2 7 0,17-1-2 0,-17-1 8 0,17 2-7 16,-20 18 3-16,20-19-7 0,0 0-1 0,-20 20 1 0,20-3 3 16,0-15-3-16,-20 16 1 0,20-17-2 0,0-3-2 0,0 40 3 15,20 1-2-15,-20-39-2 0,20 19 0 0,-20 1 2 0,20-22-2 16,-3 2 3-16,0 20-2 0,-17-20 1 0,23 2 3 0,-23-4-2 16,17 2 1-16,6 0 3 0,-23-19-3 0,14 18-1 0,6-18 5 15,-20 20 2-15,20-20-7 0,-20 0 8 0,20 0-5 0,-20 0 1 16,0 0 0-16,0 21-1 0,0-21 6 0,0 0 0 0,0 0-6 15,-20 17 2-15,0-17-3 0,0 0-4 0,6 0 2 0,-9 0-1 16,6 0-2-16,-6 0 1 0,-11 0-2 0,34 0 2 0,-40 0-2 16,40 0-6-16,-34-17-25 0,34 17 22 0,-23 0 2 15,23-21-8-15,-20 21 4 0,20 0-2 0,0 0 8 0,0-20-2 16,0 20-4-16,0 0 0 0,0 0 6 0,20 0-10 0,-20 0 8 16,23 0-14-16,-23 0 10 0,14 0-18 0,6 20 12 0,0-20-20 15,-20 0 20-15,20 0 1 0,-3 21 1 0,-17-21 2 0,0 0 3 0,17 17-7 16,-17-17 12-16,40 0 0 0,-40 0 0 0,0 0-22 0</inkml:trace>
  <inkml:trace contextRef="#ctx0" brushRef="#br0" timeOffset="-194566.5">24421 12247 75 0,'0'0'20'0,"0"-19"13"0,20 0-14 0,-20 19 0 0,18-38 12 0,-18 0-13 0,17-1-1 15,5 21-7-15,-22-20 8 0,18 19-2 0,-18-20-9 16,22 1 9-16,-7 19-5 0,-15 19-6 0,0-18-1 0,20 18 8 16,-20-19 12-16,19 19-4 0,-19 0-2 15,20 0 7-15,-20 0-16 0,0 19 5 0,0-19-6 16,0 0-2-16,0 0-1 0,0 18 7 0,0 1-7 0,0-19 0 0,0 20 5 15,0-2-5-15,0 1 0 0,0 1 5 0,0-20-6 0,0 38 5 16,0-19-6-16,0 18 1 0,0-17-1 0,0 18 2 0,0 0-1 0,0 0-2 16,18 18 3-16,-18 3-5 0,17 35 1 0,-17-37 0 0,20 0 1 15,-20 0-2-15,40 38 1 0,-40-58-2 0,17 60 0 0,-17-41 2 0,0 2-1 16,20-20 3-16,0 36-2 0,-20-35-1 0,0-1 0 0,0 0-1 0,17 0 0 16,-17-20 0-16,22 40-6 0,-22-39 1 0,18 19-10 0,-18-19-7 0,17 19-12 15,-17 1-12-15,20-21-16 0,-20-18 26 0,0 20-54 16,20-1 40-16,-20-1-47 0,0 1 18 0</inkml:trace>
  <inkml:trace contextRef="#ctx0" brushRef="#br0" timeOffset="-194152.42">24952 14490 74 0,'0'0'0'16,"-17"0"48"-16,17 0-31 0,0 0-14 0,0 0 7 0,0-18 12 0,0 18-8 0,0-20 18 0,0 20-18 15,0 0 8-15,0 0-15 0,0-19 4 0,17 19-3 16,-17 0-7-16,0 0 4 0,0 0-4 0,0 0 4 0,0 0-1 0,0 0 7 15,0 0-5-15,22 19-2 0,-22 1 5 0,0-2-4 16,0 1-2-16,0 0 1 0,0-1-3 0,0 3 0 0,0-21 0 0,0 37 2 16,0 2 2-16,0-21-2 0,-22 19 0 0,22-17-1 0,0 19 6 15,0-21-5-15,0-18 1 0,0 21-3 0,0-21 1 0,0 17 0 0,0 2 1 16,0-19-1-16,0 20 6 0,0-20-5 0,0 0 0 0,0 0 3 16,22 0-1-16,-22 0-2 0,18 17-3 0,-18-17 0 0,17 0 1 15,3 0-1-15,0 0 0 0,-20 0 0 0,17 0-2 0,-17 0 4 0,20 0 0 0,-3 0-2 16,3 0-2-16,-20 0-2 0,20 0-1 0,2 0 1 0,-7 0-12 15,-15 0-8-15,20 21-12 0,-20-21 12 0,0 0-3 0,20 0-38 16,-20 0 27-16,0 0 1 0,0 0 4 0,0-21-14 0,0 4 33 16,0 17-8-16,0-20 5 0</inkml:trace>
  <inkml:trace contextRef="#ctx0" brushRef="#br0" timeOffset="-193948.11">24952 14243 113 0,'0'0'34'0,"0"0"4"0,0 0-20 0,0 0-3 15,0 0 2-15,0 0-6 0,0 0 1 0,0 0 13 0,0 0-13 16,0 0-3-16,0 0 4 0,0 0-10 0,22 0 1 0,-22 0-2 0,18 0 3 16,-18 0-4-16,17 0-1 0,3 0 1 0,-20 0 1 0,37 0-2 15,-37 0 1-15,20 0-2 0,-20 0 0 0,17 0-6 0,3 0 2 16,-20 0-6-16,20 0-3 0,2 0 1 0,-22 0 5 16,15 0-1-16,-15 0-15 0,0 0-9 0,0 0-12 0,0 0 19 15,0 19-56-15,0-19 72 0,0 0 3 0,0 0-7 16,-15 19 5-16,15-19-8 0</inkml:trace>
  <inkml:trace contextRef="#ctx0" brushRef="#br0" timeOffset="-193778.14">24915 14528 62 0,'0'0'26'0,"0"0"-1"0,0 18 20 15,0-18-26-15,0 0 1 0,0 0 17 0,0 0-18 0,0 21 16 16,0-21-19-16,0 0-2 0,0 19 7 0,20-1-3 0,-20-18-6 16,17 19-1-16,-17 1 4 0,0-2-11 0,22-18 1 15,-22 20-2-15,18-3 1 0,-18-17-2 0,17 20-1 0,-17 0 2 0,0-20-2 0,20 19 0 16,-20-19 0-16,20 18-2 0,-20-18 1 0,17 21 0 0,-17-21-1 0,20 17 0 15,-20 2-11-15,17-19-10 0,3 20 9 0,-20-20-1 0,20 0-23 0,2 17-15 16,-22-17 19-16,15 21-43 0,-15-21 4 0,20 0 26 16,-20 20 20-16</inkml:trace>
  <inkml:trace contextRef="#ctx0" brushRef="#br0" timeOffset="-193493.62">25294 14718 36 0,'0'0'0'0,"0"0"35"0,0-20-19 0,0 20-8 15,0 0 11-15,0 0-8 0,0-17-1 0,0 17 1 0,0 0 3 0,0 0 11 16,0 0-14-16,0 0 13 0,0-20 1 0,0 20-15 0,0 0 2 16,0 0 8-16,0 0 0 0,0 0-4 0,20 0 4 15,-20 0-10-15,0 20-2 0,0-20 10 0,0 0-12 0,23 0 1 0,-23 0 0 16,0 17 8-16,14-17 0 0,-14 20-12 0,20-20 0 15,-20 20 5-15,20-20-3 0,-20 0 0 0,20 19 0 0,-3-1-3 16,-17-18-1-16,0 21-1 0,17-21-1 0,-17 17 0 0,0 2 0 0,20 1-3 16,0-3-11-16,-20 4-9 0,20-1-14 0,-20-3 14 15,0-17-3-15,17 19-40 0,-17-19 25 0,0 21-49 0,0-21 21 16,0 0 48-16,0 17-10 0</inkml:trace>
  <inkml:trace contextRef="#ctx0" brushRef="#br0" timeOffset="-193325.87">25562 14567 77 0,'0'0'78'0,"0"0"-28"15,0 0-35-15,0 0 10 0,0 19-14 0,0-19 12 0,0 18 2 16,0-18-12-16,-20 19 6 0,20 19-6 0,-20-38-7 16,20 37 1-16,-17-17-1 0,17 19-4 0,-20-21 2 0,0 20 0 15,20-38-2-15,-20 39-5 0,3-22 4 0,17 24-1 16,-17-41 2-16,17 36-4 0,-20-15 0 0,0 15 2 0,20 1-5 16,-20 4-7-16,20-5-2 0,-14 2-22 0,14-19-3 15,0 20-16-15,-23-20-8 0,23 1 4 16,0-20 34-16,0 0-9 0,0 0 11 0</inkml:trace>
  <inkml:trace contextRef="#ctx0" brushRef="#br0" timeOffset="-193077.63">25579 14775 116 0,'0'0'76'16,"0"0"-45"-16,0 0-21 0,0 0-7 0,0 0 4 0,0 0 11 15,0 0-8-15,0 21 0 0,0-21 0 0,0 36 2 0,0-16-7 16,0-3-3-16,23 24 0 0,-23-5 1 0,0-15-1 16,17 35 3-16,-17-18 0 0,0-18-5 0,17 37 2 0,-17 18-2 15,20-36-2-15,-20-2 3 0,0 41 2 0,0-42-3 16,0 39-1-16,0 22-5 0,0-40 1 0,0-21 2 16,0 22-7-16,0-1-13 0,0-20-15 0,0-18 14 0,-20 3-2 15,20-5 0-15,0 2-25 0,0-19 29 0,0 0-14 0,0 0 25 0,-17 0 2 16,17-19-5-16,0 2-7 0</inkml:trace>
  <inkml:trace contextRef="#ctx0" brushRef="#br0" timeOffset="-192865.12">25713 14813 47 0,'0'0'24'0,"0"0"2"0,0 0 2 0,0 0 24 16,0-17-10-16,0 17-25 0,0 0-1 0,0-21 14 0,20 21-16 16,-20 0 0-16,0 0-2 0,17 0 8 0,-17 0-6 0,23 0 1 15,-23 0-9-15,0 0 1 0,0 0-4 0,17 0 0 0,-17 0 0 0,0 21-1 16,0-21 3-16,0 17 0 0,17-17-3 0,-17 19 2 0,0 1-1 15,0 18 5-15,0-18-2 0,0-3-4 0,0-17-3 16,-17 40 0-16,17-40-1 0,0 17 3 0,-17 2-3 0,-6-19-6 0,23 20-14 16,-17-20 6-16,17 17-20 0,-20-17 14 0,20 0-39 0,-20 0 22 15,20 0-3-15,0 0 1 0,0 0 4 0,0 0 7 0,-17 0-8 0,17-17 18 16</inkml:trace>
  <inkml:trace contextRef="#ctx0" brushRef="#br0" timeOffset="-192622.53">25941 14738 66 0,'0'0'33'0,"0"0"17"0,0 0-35 16,0 0 7-16,0 0 0 0,0 0-9 0,0 19 27 0,0-19-20 15,0 0-11-15,0 0-3 0,0 18 5 0,0 3-8 16,0-21 4-16,0 17-4 0,0 2-1 0,0 1 1 0,0-20-4 16,0 17 2-16,0 4 7 0,0-21 0 0,0 0-1 0,0 20 0 0,0-3 11 15,0-17-9-15,0 0 0 0,0 0-1 0,23 0-4 0,-23 0 2 0,14 0 3 0,-14 0-2 16,0 0-2-16,20-17 4 0,0-3-7 0,0-1 1 15,-20 4 2-15,0 17 0 0,17-39-4 0,0 22 2 0,3-4 1 16,-20 3-8-16,20 18 2 0,-20-19 1 0,23 19-1 0,-23 0 0 16,14-20-7-16,-14 20-13 0,20 0-19 0,-20 0-16 0,20 0 22 15,-20 20-51-15,0-1-9 0,0-1 30 0,20-18 34 16</inkml:trace>
  <inkml:trace contextRef="#ctx0" brushRef="#br0" timeOffset="-192053.54">25240 15575 114 0,'-20'0'74'0,"20"0"-65"0,0 0 3 0,0 0 2 15,0 19 9-15,-20-19 3 0,20 0-15 0,0 18-2 0,0-18 7 16,0 0-12-16,0 20 5 0,0-20-5 0,0 17 5 0,0-17-4 16,0 0-1-16,20 19 7 0,-20-19-6 0,0 22 7 0,0-22 0 15,20 19-7-15,-20-2 6 0,0-17-8 0,17 20 4 0,-17-3 2 16,0 3-2-16,17 0-5 0,-17-3 2 0,0 2 0 16,0 3-2-16,0-5 1 0,0 2-3 0,0 19 1 0,0 1 0 15,0-22-3-15,0 24-5 0,0-5-8 16,0-15-17-16,-17 16-16 0,17-37 19 0,0 36-52 0,-17-36 32 15,17 21-1-15,-20-1-26 0,20-3 38 0</inkml:trace>
  <inkml:trace contextRef="#ctx0" brushRef="#br0" timeOffset="-191575.12">24647 16619 88 0,'0'0'36'0,"0"0"-9"0,0 0-10 0,-17 0-2 16,17 0-2-16,0 0 10 0,0 0-7 0,0 0 16 0,0 0-17 15,0 0 6-15,0 20-3 0,0-20-12 0,0 0-1 0,0 0 6 16,0 0-7-16,0 21 3 0,0-21-4 0,0 0-2 0,17 0 2 16,-17 0-2-16,20 17 2 0,-20-17-1 0,0 20 1 0,20-2-3 15,-20-18 2-15,0 18-3 0,0-18 3 0,20 38-2 0,-20-38 0 16,0 40 0-16,0-40 0 0,0 20-2 0,0-3-3 0,0 3-7 16,0-20 2-16,0 17-4 0,0-17-2 0,0 20-32 0,0-20 17 0,0 20-4 15,0-20-38-15,0 0 16 0,0 0 39 0,-20 0-34 16</inkml:trace>
  <inkml:trace contextRef="#ctx0" brushRef="#br0" timeOffset="-191385.17">24612 16316 143 0,'0'0'92'0,"0"19"-63"0,0-19-20 16,0 20-5-16,-20-20 14 0,20 0-5 0,0 19 1 0,0-19-1 0,0 17 11 15,0-17-16-15,0 0 5 0,0 20-8 0,0-20-2 0,0 0-1 0,0 0 1 16,0 0-1-16,20 0 1 0,-20 0-1 0,18 20 4 0,-1-20-4 0,3 0 3 15,20 0-2-15,-40 0-1 0,37 17-1 0,-17-17-2 16,19 0 0-16,-21 0-2 0,19 20-12 0,-17-20 3 16,-3 0-18-16,3 0-8 0,0 0-9 0,-3 20 17 0,-17-20-3 15,22 0-40-15,-4 0 39 0,-18 18 6 0,17-18-12 0,-17 0 6 16</inkml:trace>
  <inkml:trace contextRef="#ctx0" brushRef="#br0" timeOffset="-191037.63">25103 16660 59 0,'0'0'53'0,"0"0"-25"0,0 0-22 15,0 0 4-15,0 0-4 0,0 0 13 0,0 17-6 0,0-17 11 0,0 0-14 16,0 0 2-16,20 0-9 0,-20 20 0 0,20-20 0 0,2 0 0 16,-7 0-2-16,-15 18-1 0,0-18 1 0,20 0 0 15,0 0 4-15,0 0 3 0,-20 0-4 0,17 0 7 0,0 0 2 16,-17 0-2-16,0 0-6 0,20-18 1 0,-20 18-2 0,0-20 4 0,0 20-5 15,20-17 2-15,-20-4 2 0,0 1 0 0,0 2 0 16,0-21-2-16,0 39 0 0,0-17-2 0,-20-2-1 16,0 19 0-16,20-20 0 0,-17 20 0 0,0 0 0 0,17 0 1 15,-20 0-3-15,20 0 1 0,-20 20 7 0,0-20-6 16,20 19 0-16,0-2 0 0,-15 4-1 0,15-3 5 0,-22 0 0 16,22 2-5-16,0 1 2 0,0 16 0 0,-20-19 0 0,20 0-2 15,0 3 1-15,0-4-4 0,0-17 1 0,0 40-1 16,0-40-1-16,0 20-14 0,0-3-8 0,0 3-12 0,20-3-15 15,-20-17 21-15,0 0-3 0,0 20-38 0,0-20 37 0,0 0 5 16,22 0 7-16,-22 0-9 0,0 0 2 0</inkml:trace>
  <inkml:trace contextRef="#ctx0" brushRef="#br0" timeOffset="-190835.39">25314 16715 59 0,'0'0'26'0,"0"0"10"0,0 0-14 0,0 18-11 0,0-18 3 0,0 21 23 15,0-21 1-15,0 17-8 0,0-17-20 0,0 19 8 0,0 2-3 16,0-21-8-16,0 0-2 0,0 0 8 0,0 20-8 0,0-20 2 15,0 0-2-15,0 0 0 0,0 0 4 0,0 0-3 0,0 0 0 0,23 0-1 16,-23 0 9-16,0 0-6 0,14-20-4 0,-14 20 1 0,20-21 4 16,-20 2-4-16,20-19 2 0,0 20-1 0,-3-20-1 0,0 21-3 15,-17 17-1-15,20-21-1 0,-20 1 3 0,20 2-3 16,-20 18 0-16,20-18-4 0,-20 18 1 0,17 0-10 0,-17 0-10 16,0 0 7-16,20 0-4 0,-20 0-2 0,0 0-3 0,20 0-38 0,-20 0-18 15,0 18-2-15,0-18 50 0,0 18 7 0,17-18-1 0</inkml:trace>
  <inkml:trace contextRef="#ctx0" brushRef="#br0" timeOffset="-190396.58">25656 16619 198 0,'0'0'55'0,"0"0"-14"0,0 0-36 16,0 0-1-16,0 0-3 0,0 0 14 0,0 0-4 0,-20 0 13 0,20 0-13 15,0 20 5-15,0-20-8 0,0 0-6 0,-17 0-1 0,17 21 2 16,0-21-2-16,0 0-2 0,0 0 3 0,0 17 0 0,0 3-1 15,0-20-4-15,0 18 2 0,17-18 3 0,-17 18-1 0,20-18 0 16,-20 0-1-16,0 21 0 0,20-21-1 0,-20 17 2 16,0-17-1-16,0 0 2 0,0 0-1 0,0 0 0 0,17 0 1 0,-17 0-2 0,0 0 5 15,20-17-2-15,-20 17-3 0,0 0 1 0,20-21-1 0,-20 3 1 16,0 18 0-16,0 0 1 0,17-38-2 0,-17 38-1 0,0-17 2 16,0 17-1-16,0 0 1 0,0 0-1 0,23 0 2 0,-23 0-3 0,0 0 0 15,0 0 0-15,17 0 2 0,-17 0-3 0,0 17 0 0,0 3 1 16,0-20 1-16,0 0 1 0,0 18-4 0,0-18 2 0,0 39 1 0,0-39 2 15,0 17-2-15,17 2 1 0,-17-19-2 0,0 21 3 0,0-1 0 16,0-20-1-16,20 0 2 0,-20 0-1 0,0 0-2 16,0 0 2-16,20-20 1 0,-20-1-1 0,0 21-2 0,17-36 2 0,-17 15 2 15,20 3-4-15,-20-20 3 0,17 0-2 0,-17 0 0 16,20 20 2-16,-20-3-2 0,0 4 0 0,20 17 2 0,-20-19-2 16,0 19 1-16,23-20 1 0,-23 20-3 0,14 0 2 0,-14 0 1 0,0 0-3 15,20 20 1-15,-20-20 1 0,20 36-1 0,-20-15 0 16,20-3-1-16,-20 0 1 0,0-18-2 0,0 20 1 0,0 1 1 0,0-4-1 0,0-17 2 15,17 38-4-15,-17 1-4 0,17-39 1 0,-17 17-11 16,0 2 4-16,0-19-22 0,20 21-12 0,-20-21-14 0,0 0 23 16,0 20-3-16,0-20-3 0,0 0 0 0,0 0-23 0,0 0 45 0,0 0-8 15</inkml:trace>
  <inkml:trace contextRef="#ctx0" brushRef="#br0" timeOffset="-189960.66">25294 17113 45 0,'0'0'28'0,"0"0"-19"0,0 0 2 0,0 0-6 0,0-17 12 0,0 17-5 0,0-19 19 0,0 19-14 0,0-21 12 15,0 21-15-15,0 0-2 0,0-17 12 0,0 17-3 0,0 0-11 16,0 0 8-16,0-20-10 0,0 20 0 0,0 0 6 0,20 0 2 0,-20 0-8 15,0 0 8-15,0 0-9 0,23 0 5 0,-23 0-2 0,0 0-6 16,0 0 3-16,0 0-4 0,14 0 2 0,-14 0-3 16,0 0 2-16,0 20 0 0,0-20-4 0,20 17 2 0,-20-17 0 15,0 40-1-15,0-40-2 0,0 37-2 0,0 1-4 16,0-18 1-16,0-1-3 0,0 19-19 0,0-19 9 0,0-19-2 0,-20 39-32 16,20-20 20-16,0-2-4 0,0 3-43 0,0 17 42 0,-14-17-16 0,14-2 7 15</inkml:trace>
  <inkml:trace contextRef="#ctx0" brushRef="#br0" timeOffset="-189581.74">24612 17477 95 0,'0'0'0'0,"0"0"92"0,0 0-83 0,-20 0-6 0,20 0 0 0,0 0 4 0,0 0 15 15,0 0-7-15,0 0-3 0,0 0 8 0,0 0-8 0,0 0-8 16,0 19-2-16,0-19 1 0,0 0-1 0,0 17 3 0,0-17 0 0,0 20 0 16,0-1-4-16,20-1 0 0,-20 2 0 0,18 0 0 15,-18-3 0-15,0-17 0 0,0 39-2 0,17-1-2 0,-17-38 1 16,0 19-1-16,0 0-2 0,0 0-11 0,0 0 2 0,0-19-2 0,0 19-3 0,0 1-27 16,0-2-7-16,0-18 27 0,0 19-21 0,0-19 17 15,0 0 17-15,0 0-15 0</inkml:trace>
  <inkml:trace contextRef="#ctx0" brushRef="#br0" timeOffset="-189404.09">24744 17456 65 0,'0'0'26'0,"0"0"-5"15,0 0 11-15,0 0-20 0,0 0 16 0,0 21 6 0,0-21-16 16,0 0-1-16,0 0-2 0,0 0-3 0,0 0-3 0,0 19 8 0,0-19-13 16,0 0 2-16,0 0-3 0,0 0 0 0,0 0-1 0,0 0 1 15,20 0 0-15,-20 0-3 0,17 0 1 0,-17 0 0 16,22 0-3-16,-4 0 0 0,-18-19-1 0,17 19-10 0,3 0-13 15,-20 0 8-15,20 0-6 0,-20-21-31 0,0 21 26 0,17 0-45 16,3 0 56-16,-20-19 4 0,0 19-9 0,0 0-8 0</inkml:trace>
  <inkml:trace contextRef="#ctx0" brushRef="#br0" timeOffset="-189193.22">24687 17533 101 0,'0'0'32'0,"0"0"4"0,0 0-22 0,0 19 1 15,-20-19 8-15,20 0-9 0,0 18 12 0,0-18-7 16,0 20-11-16,0-20 5 0,0 20-7 0,0-20 3 0,0 17-2 16,0-17-3-16,0 0 1 0,0 0 8 0,0 0-6 15,0 21-4-15,0-21 1 0,0 0 1 0,20 0 0 16,0 18-3-16,-3-18-2 0,-17 0-4 0,40 18-14 16,-40-18 6-16,0 0-4 0,17 0-4 0,-17 0-4 0,0 20-39 15,22-20 26-15,-22 0-1 0,0 0 3 0,0 0 6 0,18 0 6 0,-18 19-29 16</inkml:trace>
  <inkml:trace contextRef="#ctx0" brushRef="#br0" timeOffset="-188837.18">25066 17590 83 0,'0'0'75'0,"0"0"-51"0,-17 0-2 0,17 0-13 16,0 0 15-16,0 0 10 0,-20 0 1 0,20 0-20 15,0 0 6-15,0 0-8 0,0 0-4 0,-20 20-2 0,20-20-6 16,0 0 3-16,-17 0 3 15,17 17-7-15,0-17 1 0,0 0 1 0,0 0-1 16,0 21-1-16,0-21 0 0,0 0 2 0,0 18-2 16,0-18 0-16,0 0 0 0,0 0 0 0,0 18 0 0,0-18 1 15,17 0-1-15,-17 0 0 0,0 20 1 0,20-20 0 0,-20 0 0 16,0 0-1-16,20 19 0 0,-20-19-1 0,17 0 1 16,-17 0 0-16,0 0 1 0,0 0 0 0,20 0 0 0,-20 0 0 15,0 0 0-15,0 0-1 0,17 0 1 0,-17-19 0 0,0 19-1 16,0 0 0-16,0 0 1 0,0 0-2 0,0-20 2 15,-17 20 2-15,17 0-3 0,0 0 2 16,0 0-2-16,-20 0 1 0,20 0-2 0,0 0 1 0,0 0 0 0,0 20 0 16,0-20 1-16,0 19-2 0,0 0 2 0,0-19-1 15,0 19 0-15,0-19 0 0,20 19-1 0,-20 0-1 16,0-19 2-16,0 0-1 0,0 20 0 0,17-20-7 0,-17 18-11 0,0-18-14 16,20 0 9-16,-20 19-37 0,0-19-61 0,0 0 84 15,20 0-14-15,-20 0 34 0,0 0-8 0</inkml:trace>
  <inkml:trace contextRef="#ctx0" brushRef="#br0" timeOffset="-188622.14">25337 17590 151 0,'0'0'77'0,"0"0"-64"0,0 0-7 16,0 0 2-16,0 0 2 0,-23 0 3 0,3 0 37 15,20 0-27-15,-20 0-9 0,3 20-3 16,17-3-10-16,0-17 0 0,-17 21 0 0,17-3 0 15,0 0-1-15,0 21 1 0,17-39-1 0,0 38-1 0,-17-19-1 16,20 0-2-16,0 1 1 0,3 17-12 0,-23-37 6 16,14 20-16-16,-14-3 8 0,20 3-24 0,0 0-43 15,0-20 27-15,-3 0 32 0,-17 18-14 0,17-18 25 16,23-18-31-16</inkml:trace>
  <inkml:trace contextRef="#ctx0" brushRef="#br0" timeOffset="-188450.75">25713 17419 76 0,'0'0'0'0,"0"0"101"0,0 0-81 16,0 0 7-16,0 0 11 0,0 0-23 16,-20 0 1-16,20 0 15 0,0 18-18 0,0-18-4 0,-17 19 7 0,17 2-13 15,0-2-1-15,0 18 3 0,0-18-3 0,0-1-1 16,0-18 0-16,0 40 0 0,0-40-2 0,0 56-2 0,0-56 0 16,0 38 0-16,0 0-10 0,0-38 3 0,0 38-4 0,0-19-25 0,0 38-47 15,0-20-6-15,0-17 67 0,0 0-12 16,0-20 26-16,-20 0-15 0</inkml:trace>
  <inkml:trace contextRef="#ctx0" brushRef="#br0" timeOffset="-188301.83">25562 17570 88 0,'0'0'0'0,"0"0"71"15,0 0-15-15,0 0-42 0,0 0 2 0,17 0 33 16,-17 0-34-16,23 0 10 0,-23 0-17 0,17 20 5 0,0-20-3 16,-17 20-3-16,20-20-1 0,0 17-3 0,-3-17-2 0,3 0 1 15,0 21-2-15,-3-3-3 0,6-18-2 0,11 38-31 16,-34-38 12-16,40 19-85 0,-40 0 68 0,0-19 2 0,17 0-22 15,3 19 21-15,-20-19 14 0</inkml:trace>
  <inkml:trace contextRef="#ctx0" brushRef="#br0" timeOffset="-187981.97">25901 17742 132 0,'0'0'97'0,"0"0"-74"16,-17 0-7-16,17 0 9 0,0 0-13 15,-20 0 28-15,20 0-30 0,0 0 8 16,-17 0-13-16,17 0-2 0,0 0-1 0,-20 0-1 16,20 0 0-16,0 0 0 0,0 19 0 0,0-19 0 0,0 19-1 15,0 0-1-15,20-19 1 0,-20 0 0 0,17 38 0 0,3-38 1 16,-3 19-1-16,-17 1 2 0,20-20-1 15,0 0 2-15,-20 0 4 0,23 0-4 16,-23 0 3-16,14-20-3 0,-14 1-3 16,0 1-4-16,0-2 0 0,0 1-11 15,0 19 3-15,0-19-3 0,0 19-3 0,0-19-28 0,0 19-17 16,0 0-82-16,0 0 120 0,20 0-41 16</inkml:trace>
  <inkml:trace contextRef="#ctx0" brushRef="#br0" timeOffset="-187788.36">26092 17819 112 0,'0'0'81'0,"0"0"-53"16,0 0-8-16,0-20-3 0,0 20 12 0,0 0-14 0,0-19 30 15,0 19 1-15,0 0-37 16,0 0-7-16,0 0 5 0,0 0-4 0,0-19 0 0,0 19 8 16,20 0-8-16,3-19 5 0,-9 19-5 0,-14-19-1 0,40 0 3 15,-20 19-3-15,-3-20-1 0,0 20 0 16,-17 0-2-16,20-18-10 0,20 18-9 0,-40-18-14 15,17 18-13-15,-17 0 19 0,20 0-44 0,-20 0-16 0,20 0-18 16,-3 0 80-16</inkml:trace>
  <inkml:trace contextRef="#ctx0" brushRef="#br0" timeOffset="-187200.63">25351 17913 25 0,'0'0'18'0,"0"0"-11"0,0 0 29 16,0 0-10-16,0 0-18 15,0 20 22-15,0-20-24 0,0 0 6 16,0 0 1-16,0 0-5 0,20 0 21 0,-20 0-20 0,0 0 11 15,0 0-12-15,0 0 9 0,20 0-1 0,-20 0 2 16,0 0 10-16,0 0-19 0,0 0 0 0,0-20 7 16,20 20-1-16,-20 0 5 0,0-20-11 0,0 20-2 15,0 0 0-15,0 0-5 0,0 0 5 0,0 0-5 16,0 20 0-16,0-20-2 0,0 0 1 0,0 20-1 16,0-2-2-16,0 2-6 0,0-1 1 0,0 18-17 15,0-17-14-15,0 18-11 0,0 0-16 0,0-38 25 0,0 19-3 16,-20 0-37-16,20 19 28 0,0-38 20 0</inkml:trace>
  <inkml:trace contextRef="#ctx0" brushRef="#br0" timeOffset="-186772.56">24781 18407 71 0,'0'0'0'0,"0"0"62"0,0 0-47 0,0 0-7 0,-17 0-7 0,17 0 1 0,0 20 13 16,0-20-1-16,-20 19 39 0,20-19-38 0,0 0-3 0,0 18-2 16,0-18-3-16,0 0-1 0,0 20 5 0,0-2-5 0,0-18 4 0,0 19-1 15,0 1 1-15,0-2-2 0,20 1-3 16,-20 1 2-16,0-1-6 0,0 0 1 0,0 0-1 0,0-19-1 15,0 38-1-15,0-38-2 0,0 19-10 0,0 0 2 16,0 0-23-16,-20-19-19 0,20 20-16 0,0-2 32 0,0-18 3 16,-20 0-16-16,20 0 33 0,0 0-9 0</inkml:trace>
  <inkml:trace contextRef="#ctx0" brushRef="#br0" timeOffset="-186614.36">24724 18349 90 0,'0'0'35'0,"0"0"-9"0,0 0-9 0,0 0 3 16,-17 0-1-16,17 0-8 0,0 21 19 0,0-21 0 15,0 0-9-15,-20 0-14 0,20 18 1 0,0-18-4 0,0 19-1 16,0-19-2-16,0 20 0 0,0-1-4 0,0-19 1 16,0 0-1-16,0 18-9 0,0-18 2 0,0 0-4 0,0 20-29 0,0-20-18 15,0 18-2-15,0-18 36 0,0 0 5 0,0 0 5 16,20 19-29-16</inkml:trace>
  <inkml:trace contextRef="#ctx0" brushRef="#br0" timeOffset="-186346.18">24915 18464 54 0,'0'0'0'0,"0"0"61"0,0 0-39 15,0 0 4-15,0 0 11 0,0 0-16 0,0 0 0 0,20 20 15 16,-20-20-10-16,0 0-7 0,0 0-12 0,17 0 0 0,-17 0-2 16,0 18-1-16,0-18 1 0,0 0-2 0,0 0 1 0,22 0 1 0,-22 19-3 15,0-19-1-15,18 0 0 0,-18 20 1 0,0-20 0 0,17 0 0 16,-17 0-2-16,0 0 0 0,0 0 0 0,20 0 1 0,-20 0 0 16,0 0 0-16,0 0-1 0,20 0 0 0,-20 0 0 0,0 0 2 15,0 0-2-15,0 0 2 0,0 0-2 0,17 18 2 16,-17-18 0-16,0 19 0 0,0-19 0 0,0 20 0 15,0-1 0-15,20 0-2 0,-20 0 1 0,0-1 0 16,0 2 1-16,0-1-2 0,0 0-5 0,17 0 1 16,-17-19 1-16,0 20-6 0,0-20 4 0,20 0-7 0,-20 0 5 15,0 18-9-15,0-18-3 0,0 0-6 0,20 0-6 16,-20 0-2-16,0 0 13 0,0-18-46 0,0 18 45 16,0 0 2-16,0 0 4 0,0 0 2 0,0-20-6 0,0 20 12 0,0-19-8 15,0 19-17-15</inkml:trace>
  <inkml:trace contextRef="#ctx0" brushRef="#br0" timeOffset="-185733.1">25790 18199 32 0,'0'0'15'0,"0"0"-4"0,-17 0 10 0,17 0-14 0,0 0 10 0,0-21 7 15,0 21 4-15,-23 0-4 0,23 0-13 16,0 0-1-16,0 0 1 0,0 0-1 0,0 0 11 0,0 0-1 0,0 0-6 16,0 0 0-16,0 0-6 0,0 0 6 0,0 0-6 15,0 0 7-15,0 0-7 0,0 0 4 0,0 0-4 0,0 21 6 0,0-21-1 16,0 18-1-16,0 0-7 0,0 3 0 0,0-21-1 15,0 37 4-15,0-37-5 0,0 20 0 0,0 16 2 0,0-15-3 0,0-3 0 16,0 1-1-16,0 20 0 0,0-1 0 0,0-1-1 0,0 1-1 16,0 1-4-16,0-1 1 0,0-19-3 0,0-1-3 0,0 2-2 0,0-1-4 15,-17 39-21-15,17-58 15 0,0 18-1 0,0 1-36 0,-20 0-18 16,20-19 39-16,-20 18 5 0,20-18-11 0,-17 0 23 0,-3-18 11 16,20 18-13-16</inkml:trace>
  <inkml:trace contextRef="#ctx0" brushRef="#br0" timeOffset="-185559.01">25522 18502 52 0,'0'0'0'0,"0"0"48"0,0 0-5 0,0 0-6 16,0 0-18-16,0 0 41 0,0 0-40 0,0 0 32 0,0 0-37 16,0 19-2-16,20-19 9 0,-20 0-3 0,0 0-4 15,20 0-3-15,-20 20-2 0,17-20-6 0,6 0 4 16,-6 0-9-16,-17 18 4 0,17-18-4 0,23 0 6 16,-40 0-5-16,0 19-2 0,17-19-7 0,3 0-9 0,0 0 5 15,-20 20-4-15,0-20-2 0,17 19-27 0,6-19 18 0,-23 0-42 16,17 0 29-16,-17 0-2 0,17 19 4 0,-17-19-19 0,20 0 38 0,-20 0-12 15</inkml:trace>
  <inkml:trace contextRef="#ctx0" brushRef="#br0" timeOffset="-185445.84">25964 18636 42 0,'0'0'0'0,"0"0"61"0,0 0-44 15,-23-19 9-15,23 19-5 0,0 0-10 0,0 0 0 16,0 0 17-16,0-19-16 0,-20 19-6 0,20 0-5 16,0 0-2-16,0 0-3 0,0 0-4 0,0 0-3 0,0 0-23 15,0 0-6-15,-20 0-1 0,20 0 22 0,0 0-9 0,0 0 16 16,0 0-1-16,0 0-12 0</inkml:trace>
  <inkml:trace contextRef="#ctx0" brushRef="#br0" timeOffset="-185119.74">25998 18007 167 0,'0'0'50'0,"0"0"-24"0,0 0-16 0,0 0-6 0,-20 0-3 0,20 0 1 16,0 0 10-16,0 0-2 0,0 0 1 0,0 0 12 0,0 0-15 0,0 0-2 15,0 0 0-15,0 0-3 0,0 0 6 0,0 0-1 0,0 0-4 0,20 20 3 16,-20-20-3-16,0 20 4 0,0-3 1 0,20-17-4 16,-20 21 11-16,0-2-10 0,20-19-2 0,-20 19 4 0,0 19-2 15,0-21 2-15,0 22 0 0,0-21-5 0,0 3 0 16,0-1 0-16,0 17-1 0,0-1 2 0,0-15-2 0,0 36 1 15,0-20-4-15,0 20 2 0,0-37-1 0,0 17 1 0,0 21-5 16,0-21-2-16,0-17 3 0,0 37-10 0,0-37 3 16,0-2-15-16,0 20 12 0,0-20-17 0,0-18 14 0,0 20-31 15,0-2 21-15,0-18-6 0,0 0-1 0,0 0-39 0,-20 0 39 0,20 0 6 16,0 0-9-16,0-18 25 0,0 18-22 0</inkml:trace>
  <inkml:trace contextRef="#ctx0" brushRef="#br0" timeOffset="-184911.85">26209 18484 59 0,'0'0'0'0,"0"0"73"0,0 0-55 0,0-20 9 0,0 20-4 0,0 0-9 15,0 0 15-15,0-18 13 0,0 18-30 0,0 0-1 16,0 0-2-16,0 0 8 0,0 0-3 0,17 0-4 0,-17 0-4 16,0 18-1-16,17-18-3 0,-17 20 1 0,0-2 0 0,0 1-2 15,0-19 0-15,0 20-1 0,0-2 1 0,0 21-2 0,0-1-2 0,0-19 2 16,0 19-7-16,0-19-9 0,0 0 3 0,0 0-4 15,0-19-6-15,0 20-5 0,0-2-42 0,0 1 34 0,0-19-33 0,0 0 46 16,0 19-8-16,-17-19 1 0</inkml:trace>
  <inkml:trace contextRef="#ctx0" brushRef="#br0" timeOffset="-184798.7">26360 18178 72 0,'0'0'0'0,"0"0"59"0,0 0-37 0,0 0 4 15,0 21-13-15,0-3-1 0,0 0 1 16,0 3-4-16,0-1-7 0,0-3-1 0,0 21-5 0,0-38-1 15,0 39-18-15,17-2-17 0,-17-37 14 0,0 0-1 0,0 20 3 16,0-20 3-16,23 19 2 0,-23-19-21 0</inkml:trace>
  <inkml:trace contextRef="#ctx0" brushRef="#br0" timeOffset="-184638.5">26588 17951 113 0,'0'0'66'0,"0"0"21"15,0 0-70-15,0 0-2 0,0 0-8 0,0 0 13 0,0 0-7 0,0 20 13 16,0-20-14-16,0 19-2 0,0 18 3 0,0 0-4 0,0 3-3 15,0-21-4-15,0 0-1 0,0 74 0 0,0-15-2 16,0-42-2-16,0 22-9 0,0 19-17 0,0-40 8 0,-17 20-35 16,17 1-21-16,-23-39 34 0,23 19 1 0,-17 0-24 15,17-38 45-15,-20 39-26 0</inkml:trace>
  <inkml:trace contextRef="#ctx0" brushRef="#br0" timeOffset="-184509.09">26400 18388 163 0,'0'0'55'0,"0"0"3"0,0 0-45 0,0 0-4 16,0 0 0-16,17 0 3 0,-17 0 1 0,17 0 15 0,-17 0-15 0,40 0-2 15,-23 19 6-15,23-19-9 0,-40 20-5 0,40-20 0 0,-40 19-1 0,34-19-2 16,-34 18 1-16,40-18-2 0,-23 20 0 0,23-2-5 0,-3 1-15 0,-14-19 2 16,-9 0-8-16,6 20-51 0,20-2 27 0,-6-18-56 0,-14 19 35 15,-20-19 37-15</inkml:trace>
  <inkml:trace contextRef="#ctx0" brushRef="#br0" timeOffset="-183037.66">20961 14775 23 0,'0'0'9'0,"0"0"-7"0,0 0-2 0,0 0 1 0,-20 0-1 0,20 0 1 15,0 21 1-15,0-21 0 0,0 0 5 0,0 0-3 16,0 0 1-16,0 0 5 0,0 0-5 0,0 0 6 0,0 0 0 0,0 0-5 16,0 0 1-16,0 0 8 0,0 0 4 0,0 0 4 15,0 0-11-15,0 0 11 0,0 0-1 0,0 0-11 0,0 0-1 0,0 0 0 16,0 0-2-16,0 0 6 0,20 0-1 0,-20 0 2 0,0 0-7 16,0 0 8-16,0 17-8 0,0-17 1 0,0 0-3 15,0 0-1-15,0 19 6 0,22-19-7 0,-22 20-2 0,0-20 6 0,0 38-6 16,0-38 1-16,0 0-1 0,0 37 1 0,0-37 0 0,0 19 1 0,0 19-2 15,18 1 0-15,-18 19 1 0,0-41-1 0,0 23 0 0,17 16 0 16,-17 2-3-16,0-41 0 0,0 23 3 0,20-3 1 16,-20 1-3-16,0-19-1 0,0 39-2 0,0-41 2 0,0 43 5 15,0-43-3-15,0 3-8 0,0-1 5 0,0-1 1 0,0 2-1 16,0-3 0-16,0-17 2 0,0 19-1 0,0-19-1 0,0 0 1 16,0 0-1-16,0 0 0 0,0 22 0 0,0-22 1 15,0 0 0-15,0 19 0 0,0-19-1 0,0 0-3 0,0 17 0 16,0-17-3-16,0 0-2 0,0 20-12 0,0-20-2 0,0 0 11 15,0 17-1-15,0-17-22 0,0 20 14 0,0-20-3 0,0 0-2 0,0 0-2 0,0 20-27 16,0-20 13-16,0 0 28 0,0 17-13 16</inkml:trace>
  <inkml:trace contextRef="#ctx0" brushRef="#br0" timeOffset="-175360.04">20639 16297 36 0,'0'0'15'0,"0"0"-1"0,0 0-9 16,0 0-1-16,0 0 0 0,0 0 1 0,0 0 8 0,0 0 8 16,0 0 3-16,0 0-13 0,0 0 1 0,0 0-2 0,0 0 0 0,0 0-2 15,0 0 0-15,0 0 0 0,0 0 8 0,0 0-8 0,0 0 1 0,0 0 6 16,0 0-8-16,0 0 0 0,17 0 1 0,-17 0 9 0,0 0-8 0,0 0 7 15,0 0-4-15,0 0-6 0,0 0-1 0,0 0 5 0,0 0-5 16,0 0 5-16,0 0-5 0,0 0 1 0,0 0-2 0,0 0 1 16,0 0-3-16,0 0-1 0,0 19 0 0,0-19 0 0,0 19 0 15,0 1 4-15,0-1-4 0,-17-2 2 0,17-17-3 0,0 40 1 16,0-23 0-16,0 3-3 0,-18 0 2 0,18-2-2 0,0-18 2 16,0 20 1-16,0-1 3 0,0-2-4 0,0-17 1 15,0 21-1-15,0-21 1 0,0 18-1 0,0-18 1 0,0 0-1 0,0 0 1 16,0 18 0-16,18-18-2 0,-1 0 2 0,-17 0 0 0,20 0 3 15,-20 0-1-15,20 20-1 0,0-20 3 0,-20 0-3 0,17 0 2 16,-17 0 1-16,20 0-4 0,0 0 0 0,-3 0-2 0,-17 0 2 16,22 0 1-16,-22 0-2 0,18 0 0 0,-18 0-1 0,17 0-2 0,-17-20-1 15,20 20-14-15,-20-18-12 0,20 0 10 0,-20-3-4 16,0 4-72-16,0-22 17 0,0 1 40 0,0 1-22 16,-20 17 41-16,20-17-26 0</inkml:trace>
  <inkml:trace contextRef="#ctx0" brushRef="#br0" timeOffset="-175148.13">20621 16012 94 0,'0'0'87'15,"0"0"-72"-15,-20 0-8 0,20 0 14 0,0 0 6 0,0 0-14 16,0 0 9-16,0 0-13 0,0 20 4 0,0-20-5 16,0 0-5-16,0 0 0 0,0 17 0 0,20-17-1 0,-20 0-1 0,18 0 1 15,-18 0-2-15,17 19 1 0,-17-19-2 0,20 21 2 0,0-4-1 16,0-17-3-16,-3 20 1 0,-17-1-3 0,20-2-1 0,0 4-9 15,-20-1 5-15,0-20-3 0,17 17-2 0,-17 3-18 0,22 0-29 16,-22-3 16-16,0-17 4 0,0 20 15 16,0-1 6-16,0-19-10 0</inkml:trace>
  <inkml:trace contextRef="#ctx0" brushRef="#br0" timeOffset="-174949.25">20485 16468 76 0,'0'0'51'0,"0"0"-39"0,0 0 0 0,0 0 58 0,20 0-52 16,-20 0 12-16,20 0-8 0,2 0-8 0,-22 0-8 15,15 0-1-15,5 20 3 0,-20-20-6 0,0 0 1 0,39 0-2 0,-39 18 1 16,0 2-1-16,18-20 1 0,-1 19 1 0,3-2-4 0,-20-17 1 16,20 21-4-16,0-21 1 0,-20 0-4 0,0 0-3 0,17 18-22 0,3-18 10 15,-20 0-4-15,0 0-4 0,20 18-38 0,-20-18 35 0,0 0 6 0,17 0-11 16,-17 0 1-16</inkml:trace>
  <inkml:trace contextRef="#ctx0" brushRef="#br0" timeOffset="-174571.15">20887 16468 89 0,'0'0'26'0,"0"0"11"0,0 0-24 0,0 0-1 0,0 0 0 16,-20 0 29-16,20 0-18 0,0 0-14 0,0 0 14 15,0 0-17-15,0 0 1 0,0 0 4 0,0 0-6 0,0 0 6 16,0 0-9-16,0 0 6 0,0 0-4 0,20 0 1 0,-20 0-1 0,0 0 0 15,17 20 2-15,-17-20-2 0,20 18 1 0,-3 2-2 0,3-1-2 16,-20-2 0-16,22 4 1 0,-4-3-3 0,-18-18 2 16,17 18 1-16,3 2-2 0,-20-20 1 0,20 21-1 0,-20-4-4 15,17-17 0-15,-17 20-14 0,0-20 6 0,20 18-5 0,-20-18-22 0,0 0 18 16,17 0-26-16,-17 0 22 0,0 0-27 0,0 0 10 16,0-18 12-16,0-2 23 0,0 3 5 0,0-24 2 15,0 23 3-15,0-21-2 0,0 22 6 16,0-2-3-16,0-19 9 0,0 18 9 0,0 20-9 0,0-20 20 15,0 3-17-15,0-3 18 0,0 20-17 0,0-20 15 0,0 20-18 16,0 0 9-16,0-17-14 0,0 17-3 0,0 0 1 0,0 0 1 0,0 0-2 16,-17 17 3-16,17-17-4 0,0 20-2 0,-20-20 0 0,3 20 2 15,-3 17 0-15,0 1-4 0,20-38 0 0,-35 77-1 16,-7-21-1-16,5 2 0 16,20-40 2-16,17 0-2 0,0 3 0 0,-20 15-9 0,0-36 3 0,20 41-5 15,0-41-1-15,-17 37-6 0,17-37-5 0,0 37-35 0,0-17 24 0,0-20 2 0,0 17-24 16,0 3 38-16,0-20 4 0,0 0 0 0,17 0-21 0</inkml:trace>
  <inkml:trace contextRef="#ctx0" brushRef="#br0" timeOffset="-174311.74">21132 16488 43 0,'0'0'15'0,"0"0"2"0,0 0-12 0,0 0 0 0,0 0 0 0,0 0 1 0,0 0 10 16,0 0-5-16,0 0 14 0,0 0 0 0,0 0-14 0,0 0 0 15,0 0 4-15,0 0-1 0,20 0-8 0,-20 0 7 0,0 18-7 16,0-18 8-16,0 20-3 0,0-1-7 0,22-2 7 16,-22 4-7-16,0-3 5 0,15 20 1 0,-15-17-5 0,0-4-3 0,0-17 1 15,0 38 5-15,0 1-5 0,20 18 4 16,0 0-3-16,-20 0-3 0,20 37 1 0,-20-57-1 16,0-16-1-16,0 73-1 0,0-74 1 0,0 37-1 0,0 1-3 15,0-2-13-15,0-19-25 0,0-17-20 0,0-20-10 16,0 18 37-16,0-18 5 0,-20 0 9 0,20 0-7 0,-20 0 5 15</inkml:trace>
  <inkml:trace contextRef="#ctx0" brushRef="#br0" timeOffset="-174099.09">21189 16316 62 0,'0'0'17'0,"0"0"-1"0,0-19 15 0,0 19-13 0,20-20 0 16,-20 3 21-16,20 17-1 0,-20-20-19 0,20 20 0 0,-3-20 15 15,-17 20-21-15,17 0 7 0,-17 0-13 0,20 0 10 0,0 0-5 16,3 20-6-16,-23 0 1 0,14-3-4 0,-14 3 1 15,20-1-2-15,-20 0 0 0,20 1 2 0,-20-1-1 0,0 133-3 32,0-116 0-32,-20-15-8 0,0-3 3 0,20 0-4 0,0-18-3 0,-14 20-16 15,-9 1 10-15,23-21-16 0,-20 17 15 0,0-17-23 0,20 0-11 16,-17 0 24-16,17 0 3 0,0 0-20 0,0-17 31 0,-17 17-5 0,17 0 12 16,0-21-31-16</inkml:trace>
  <inkml:trace contextRef="#ctx0" brushRef="#br0" timeOffset="-174041.03">21400 16448 0 0,'0'0'0'0,"0"0"0"0,0 0 0 0</inkml:trace>
  <inkml:trace contextRef="#ctx0" brushRef="#br0" timeOffset="-173743.72">21494 16468 74 0,'0'0'45'0,"0"0"-35"0,0 0 1 0,0 0 12 0,0 0 4 15,0 0-2-15,0 0-3 0,0 0-5 0,0 0 0 16,0 0-8-16,0 0 32 0,20 0-20 16,-20 0-12-16,0 0 10 0,17 0-10 0,-17 0-1 0,20 0 9 0,-20 0 0 15,20 0-9-15,-20 0 0 0,17 0 11 0,-17 0-10 16,40-20 3-16,-23 20-4 0,-17-17-5 0,20 17 1 0,0 0 2 15,-20-20-5-15,17 20 0 0,-17 0-2 0,20-20 2 16,-3 20-1-16,3 0 1 0,-20 0 1 0,0-17-5 0,23 17-1 0,-23 0-2 0,0 0-3 16,17 0-11-16,-17 0 8 0,0 0-3 0,17 0-21 0,-17 0 16 0,0 0-1 15,20 0-31-15,-20 0-11 0,0 0-9 0,0 0 36 16,0 0-24-16,0 0 24 0,0 0-2 0</inkml:trace>
  <inkml:trace contextRef="#ctx0" brushRef="#br1" timeOffset="-164627.27">1656 3539 17 0,'34'-20'34'16,"-34"20"-34"46,114-114 216-62,-114 114-216 63,114 380 138-63,-114-380-138 62,57 456-127-46,-57-456 127 31,-191-798-47-32,191 798 47 48,405 190 179-63,-405-190-179 62,-234 437-314-62</inkml:trace>
  <inkml:trace contextRef="#ctx0" brushRef="#br1" timeOffset="-164219.66">2300 4450 7 0,'0'-37'38'0,"0"-1"13"16,37 19 93 15,0 0-52-15,43 19-40 15,68 0-21 0,-91 0-56-15,-17 0-157 0</inkml:trace>
  <inkml:trace contextRef="#ctx0" brushRef="#br1" timeOffset="-163994.61">2850 4070 32 0,'0'0'8'0,"17"20"40"16,6 54 73 0,-6 41-1 15,-17-19-102 0,0 19-28-15,-17 35-220 15</inkml:trace>
  <inkml:trace contextRef="#ctx0" brushRef="#br1" timeOffset="-163384.6">2166 5192 29 0,'0'0'36'15,"-20"0"46"17,20 76-30-17,20 0 11 1,37 58-19 15,-40-21-32-15,-17 20-36-1,-37-56-226 17</inkml:trace>
  <inkml:trace contextRef="#ctx0" brushRef="#br1" timeOffset="-163162.93">2203 5326 17 0,'37'-40'67'31,"23"22"15"-16,-3 18 14 1,57 58-10 15,-97 37-70-15,-34 37-9 0,-174-35-99 15,114-156-116-16</inkml:trace>
  <inkml:trace contextRef="#ctx0" brushRef="#br1" timeOffset="-162775.65">2816 5650 79 0,'0'0'62'16,"-23"0"-18"-16,23 0 24 15,-40 17-27 1,3-17-25-16,0 19 3 16,17 0-14-16,20 38 3 15,0 2-4-15,40 15 2 16,-3 3 1-1,20-58 7-15,-20-1 8 16,-17-36-10 0,37-59-1-16,-40 20 0 15,-17-38 2-15,-34 38-11 16,-6 19-1 0,-17 38-1-16,17 0-13 15,3 38-24-15,37 19-3 16,-17 2-45-1,17-3-67-15,0-19 55 16</inkml:trace>
  <inkml:trace contextRef="#ctx0" brushRef="#br1" timeOffset="-157659.31">28966 11106 24 0,'0'0'19'0,"0"0"-14"0,0 0-2 0,0 0 1 0,0 0-2 0,0 0 1 0,0 0-3 0,0-19 1 0,0 19 0 16,0 0-1-16,0 0 0 0,0-18 2 16,0 18-1-16,0 0 2 0,0 0 4 0,17-21-3 0,-17 21 1 15,0 0 1-15,0 0 2 0,0 0 8 0,0 0-6 0,0 0-1 0,17-19 10 0,-17 19-9 16,0 0 9-16,0 0-10 0,20 0-1 0,-20-18 7 0,0 18-5 16,0 0-4-16,0 0-4 0,20 0 2 0,-20-19-2 15,17 19-1-15,-17 0 0 0,20 0 0 0,-20-20 1 0,20 20 1 16,-3 0 0-16,-17 0-2 0,20-18 3 0,17 18 0 15,-37-20-2-15,20 20 1 0,0-18-2 0,-20 18 4 0,20 0-1 16,-20-18-1-16,17 18 1 0,-17 0 0 0,17 0 2 0,3-21 0 0,-20 21-5 16,20 0 1-16,3 0 1 0,-23 0 0 0,14 0-2 0,-14 0 1 15,20 0 1-15,-20 0-2 0,0 0 1 0,20 0-2 0,-20 21 2 0,0-21-1 16,0 0 0-16,20 18-1 0,-20 0 1 0,0-18 0 0,0 20 0 16,0-20-1-16,0 18 1 0,0 2 0 0,0-20 0 15,0 0-1-15,0 19 1 0,0-19-1 0,0 0 0 0,-20 0 0 0,20 0-2 16,0 18-1-16,0-18-1 0,0 0-3 0,0 0-3 0,-20 0-24 0,20 0 12 15,0 0-25-15,-20 0 23 0,20 0 1 0,-14 0-16 0,14 0 23 16,0 0 3-16,-23 0-11 0,3 0 9 0,20 0-26 0</inkml:trace>
  <inkml:trace contextRef="#ctx0" brushRef="#br1" timeOffset="-154282.74">21782 12474 91 0,'0'0'0'0,"0"0"1"0,54 39 20 47,-34-39-19-47,-20 0 2 0,17 19-2 0,3-19 2 0,17 19 2 0,-17-19 1 16,-20 19-3-16,37-19 2 0,3 18 15 0,-3-18-12 0,-20 0 1 0,46 20 21 15,-29-20-22-15,23 19 5 0,-40-19-8 0,23 0-1 16,-3 19 1-16,43 0 4 0,-46-19-6 0,6 20 0 0,-3-2 0 0,23-18 0 15,51 19 3-15,-54 0-4 0,57-1 3 0,-57-18-4 0,74 20 3 16,-71-20-2-16,91 19 1 0,-74-19-4 0,74 0 1 0,3 19 1 16,-80-19-1-16,1012 19 7 31,-1031-19-9-31,136 0 0 0,-75 0 0 16,-61 0 1-16,-1 0 0 0,43 0 0 0,-57 20-1 0,34-20 2 15,43 0-2-15,-43 0-1 0,-17 0 2 0,-40 0 1 16,40 0-1-16,-17 0-2 0,14 0-1 0,-34 0-1 0,0 0-3 15,-20 0-5-15,23 0-3 0,11-20-28 0,-14 20-13 0,0 0-1 16,-3 0 15-16,-17 0 21 0,17 0-39 0</inkml:trace>
  <inkml:trace contextRef="#ctx0" brushRef="#br1" timeOffset="-153057.16">20376 11676 58 0,'0'0'5'0,"0"0"-2"0,0-19 2 0,0 19-1 0,0 0-1 0,0 0 1 0,0-19 0 0,0 19 5 0,0-19 2 0,0 19-3 15,0-19 9-15,0 19 1 0,0-19-5 0,0 19-8 16,0 0 2-16,0-18-3 0,0 18 1 0,0 0 1 0,0 0-3 15,0 0 0-15,0-20 5 0,0 20-4 0,15 0 5 0,-15 0 1 16,0 20 1-16,0-2 0 0,0-18-7 0,0 19-1 16,0-19 0-16,0 38 1 0,0-19-2 0,0 19 3 0,0 19 1 0,0-38-4 15,0 38 3-15,0 20 0 0,0-40-2 0,0 20 5 16,0 20-1-16,0-20-1 0,0-19-3 0,0 19 3 16,-15-20 0-16,15 20 0 0,0-57-5 0,0 40 0 0,-23-40 1 15,23 37 2-15,0-19-2 0,-19-18-1 0,19 19 1 0,0 1-2 16,-20-20 1-16,20 18-1 0,-18 2 1 0,18-20 0 0,-20 0-1 0,3 0 0 15,17 0 1-15,-20-20-3 0,20 20-1 0,-20 0-4 0,20-18-2 0,-17-21-15 16,17 39 11-16,-17-37-14 0,17 19 12 0,-23-41-34 16,4 3 23-16,19 37 16 0,-18-38-5 0,18 19 6 15,0-19 4-15,0 38 4 0,0-39 1 0,0 1 1 16,0 20-1-16,0-2 0 0,0 39 0 0,0-38-1 0,0 1 1 16,18 17-1-16,-18-17 1 0,19 37 0 0,-19-19 0 0,23-1-1 15,-23 1 1-15,17-19-1 0,0 38 1 0,-17-19 1 0,20 0-1 0,17 0 4 16,-17 1 4-16,18-2 6 0,-19 0 1 0,-19 20-9 15,23-18 5-15,11-1 1 0,6-1 2 0,-23 20-7 0,1-18 7 16,22 18-3-16,-40 0-7 0,22 0 1 0,-7-19 3 0,5 19 1 16,-1 0-3-16,1 0 7 0,-20 19-6 0,18-19 7 0,-18 0-8 15,0 38 8-15,0-38-11 0,0 19 0 0,0-1-1 16,0 2 2-16,-38 0-2 0,38-2-1 0,-39 20 1 0,2 0 0 16,-3-38 0-16,40 38-2 0,-35-38 1 0,35 20-1 0,-40-1 0 0,40-19 0 15,-34 37 1-15,11-37-5 0,4 20 1 0,-1-2-9 16,20-18-11-16,-18 19-12 0,18 1 12 0,0-20-5 0,-20 18-40 0,20 2 6 15,0-20 24-15,20 19-23 0</inkml:trace>
  <inkml:trace contextRef="#ctx0" brushRef="#br1" timeOffset="-152646.56">20334 12759 52 0,'0'0'10'0,"0"0"-2"0,0 0-4 16,0 0 9-16,0-18 3 0,0 18-5 0,0 0-1 0,0-19 1 0,0 19 11 16,0 0-3-16,0-19-11 0,0 19-2 0,19 0 8 15,-19-18-8-15,0 18-2 0,0 0 2 0,23 0 6 0,-23-20 3 0,15 20 2 16,-15 0-10-16,0 0 1 0,19 0-1 0,-19 0 1 0,0 0-1 0,20 0 5 16,0 0-6-16,15 0 8 0,-35 20-4 0,20-20-4 15,-20 0-3-15,20 0 4 0,2 0-6 0,-22 18 0 0,0-18-1 16,35 0 2-16,-35 0-1 0,0 0 0 0,19 0-1 0,1 19 1 15,-20-19 0-15,18 0-1 0,-18 0 0 0,17 19 0 0,3-19-4 0,0 0-35 16,-20 18 18-16,20-18-32 0,-20 0 23 16,0 0-35-16,17 0 35 0,-17 0-17 0,0 0 30 0,0 0-44 15</inkml:trace>
  <inkml:trace contextRef="#ctx0" brushRef="#br1" timeOffset="-152310.11">20924 12646 85 0,'0'0'29'0,"0"0"-6"0,0 0-11 15,0 0 10-15,0-19-11 0,0 19 9 0,0 0-10 0,0-19-1 0,0 19 9 16,0-20-12-16,0 20 0 0,0 0-3 0,17 0 4 0,-17 0-5 15,0-18 4-15,0 18-4 0,0 0 2 0,20 0 2 0,-20 0 0 0,0 0-2 16,0 0 3-16,0 0 0 0,22 0 4 0,-22 0-6 16,0 0 1-16,0 0-3 0,0 0 1 0,0 18 0 0,0-18-1 0,0 20 5 0,0-1 0 15,0 0-1-15,0 0-6 0,0-19 1 0,0 38 0 0,0 0 0 16,0-20-2-16,0 2 0 0,0 18 3 0,0 1-1 0,0-21-2 16,0 1 0-16,0 19 0 0,0 19-3 0,0-18-4 15,0-21-7-15,0 1 3 0,-22 19-19 0,22-19 8 0,0 1-31 16,0-2 19-16,0-18-5 0,-20 38-31 0,20-19 26 0,0-19-5 15</inkml:trace>
  <inkml:trace contextRef="#ctx0" brushRef="#br1" timeOffset="-150383.78">20239 15367 26 0,'0'0'35'0,"0"-21"-24"0,0 21-5 15,0 0 9-15,0 0-7 0,0 0 1 0,0 0 10 0,0-20 74 47,95 20-54-47,-76 0-33 0,4 0 0 16,-8 0-2-16,24 0 1 0,-19 0-1 0,15 0 0 15,421 0 36 32,3 58-24-47,-385-58-20 16,-54 0 2-16,0 0-3 0,17-17-12 0,-37 17 1 0,37 0-32 0,-37 0 48 62,57-41-254-46</inkml:trace>
  <inkml:trace contextRef="#ctx0" brushRef="#br1" timeOffset="-149713.15">18663 15117 44 0,'0'0'13'0,"0"0"-6"0,0-19 3 0,0 19-10 62,54-17 165-62,-34 53-152 0,0 2-5 16,-20 20-4-16,0-39-3 0,0 1 1 0,0-20-2 63,23 342-11-48,-46-210-245-15</inkml:trace>
  <inkml:trace contextRef="#ctx0" brushRef="#br1" timeOffset="-149464.33">18717 14890 99 0,'0'-38'20'0,"0"18"-8"16,0 20-5-16,0-19 9 0,0 19-8 0,0 0 9 0,0 0-17 62,77-17 70-46,-57 131-35-16,-20-114-35 0,-20 17-1 0,20 2 1 0,-14 2 2 16,14-21-3-16,0 0 1 62,-63 56-39-62,26 95-206 0</inkml:trace>
  <inkml:trace contextRef="#ctx0" brushRef="#br1" timeOffset="-149119.27">19119 15555 49 0,'-40'-38'170'0,"20"38"-159"0,20 0-8 0,0 0 2 0,0 0-4 0,0 0 2 0,0 21 3 16,0-21-6 46,-17 130 11-62,208-89 40 0,-174-41-47 0,-17-19-2 0,20 19-1 16,0-41 0-16,-20 24-1 0,0 17 1 0,17-38-3 0,-17 38 2 62,-171-191-10-46,-37 285-188-16,208-53 162 0,0-24 23 0,0 3-3 0,0-1-28 0</inkml:trace>
  <inkml:trace contextRef="#ctx0" brushRef="#br0" timeOffset="-139133.24">20983 17133 40 0,'0'0'0'0,"0"0"8"0,0 0 0 0,0 0-2 0,0 0-2 0,0 0 12 0,0 0-8 0,0 0 18 0,0 0-10 0,0 0-8 0,0 0 8 0,0 0-2 0,0 0-8 16,0 0 3-16,0 0-6 0,0 0 6 0,0 0 1 15,0 0 0-15,0 0 0 0,0 0-1 0,0 0-5 16,0 0 7-16,0 0 2 0,0 0-7 0,0 0 6 0,0 0-2 15,18 0-1-15,-18 0-5 0,0 0 3 0,0 0-5 16,0 0 0-16,0 0 7 0,0 0-6 0,0 21-2 0,0-21 1 0,0 0 2 16,0 0-2-16,0 0 0 0,0 0 1 0,0 17 0 0,0-17-1 15,0 0 1-15,0 0-2 0,0 0 5 0,0 0-3 0,0 20 1 16,0-20-2-16,0 19 2 0,0-2 0 0,0-17 0 0,0 21 0 16,0-2-2-16,0-19 0 0,0 18 2 0,0 3-4 0,0-2 2 15,0-2-1-15,0 3-1 0,0-20 0 0,0 37 2 0,0-17-1 16,-18-2-2-16,18-18 2 0,0 19-1 0,0-19-1 0,0 21 1 0,0-21-2 15,0 19 1-15,0-19-2 0,0 17-8 0,-22-17 5 0,22 0-2 0,0 20-12 16,0-20 7-16,0 19-23 0,0-19 15 0,-20 0-2 0,20 0-2 0,0 18-29 16,0-18 0-16,0 20 30 0,0-20 4 0,0 0 5 0,-17 20-44 15</inkml:trace>
  <inkml:trace contextRef="#ctx0" brushRef="#br0" timeOffset="-138679.23">20391 17590 32 0,'0'0'16'0,"0"0"-11"0,0 0 1 0,0 0 4 0,0 0-4 0,19 0 11 0,-19 0 2 0,0 0 1 0,0 0-10 0,0 0-1 0,0 0 1 0,0 0 8 0,0 0-9 0,20 0 0 0,-20 0 5 0,0-20 0 0,0 20-8 15,0 0 2-15,20 0 4 0,-20 0 0 0,0 0-7 0,0 20 6 16,17-20-1-16,-17 20 0 0,0-20-6 0,0 17 1 16,0 22 0-16,0-39-4 0,0 18 1 0,0 2-2 0,0-1 1 0,0 19 1 15,0-19-1-15,0 20-1 0,0-39-1 0,-17 0-1 0,17 37-8 16,0-17 1-16,0-3-3 0,0-17-2 0,0 0-4 0,-20 20-29 15,20 0-12-15,0-20 1 0,-20 0 17 0,20 0 19 0</inkml:trace>
  <inkml:trace contextRef="#ctx0" brushRef="#br0" timeOffset="-138460.56">20296 17590 66 0,'0'0'53'0,"0"0"-15"0,0 0-28 0,-20 0 13 0,20 0 4 16,0 0-2-16,0 0-3 0,0 0-12 0,0 0-2 15,0 0 13-15,0 0-16 0,20 0 4 0,-20 0-6 0,0 0 3 16,18 0-4-16,-18 0-1 0,20 0 1 0,-20-20-1 0,42 20 1 0,-42 0-1 16,0 0 0-16,34 0 0 0,-34 0-1 0,20 0 0 15,17 0 1-15,-37 0-2 0,38 0-1 0,-18 20 0 0,2-20-6 16,13 0 1-16,-35 0-2 0,0 0-1 0,19 0-2 0,1 0-19 16,-2 0-7-16,-18 0-5 0,17 0-2 0,-17 0 6 0,20 0 13 15,-20 20 8-15,0-20 6 0,20 0-23 0</inkml:trace>
  <inkml:trace contextRef="#ctx0" brushRef="#br0" timeOffset="-138133.71">20582 17666 18 0,'0'0'0'0,"0"18"15"0,0-18-5 0,0 0-4 16,0 0-3-16,0 0-2 0,0 0 1 0,0 20 2 0,0-20 5 15,0 0 1-15,19 19-3 0,-19-19 1 0,0 0 8 0,0 0-8 16,0 0-1-16,20 19 5 0,-20-19-1 0,18 0-4 0,-18 0 7 0,0 0-6 15,17 19-1-15,-17-19 7 0,20 0 0 0,-20 0-8 16,20 0 7-16,-20 0-8 0,20 0 7 0,-20 0-7 16,0 0-3-16,17-19 1 0,-17 19-1 0,0 0 0 0,0-19-1 15,0 19 0-15,0 0 1 0,0-19-2 0,0 19 2 0,0-20-1 16,0 20 1-16,-17-18 3 0,17 18-1 0,0 0 0 0,-20 0 0 0,20-18 0 16,-20 18 4-16,20 0-4 0,-20 0 0 0,3 0 8 0,17 0-9 15,-18 0 0-15,18 18 1 0,0-18 0 0,-20 0 1 0,1 18 2 0,19 2-4 16,0-20-1-16,-20 38 1 0,5-19 1 0,15 0-3 0,-22 20 3 15,22-2-2-15,0-17-2 0,0-3 0 16,0 23-2-16,0-22-2 0,0-18-1 0,0 20-4 16,0-1-19-16,0-19 9 0,0 17-4 0,0-17-4 0,0 20-5 0,22-20-36 15,-22 20 37-15,0-20 5 0,0 0 7 0,0 17 5 0,15-17 5 0,-15 0-2 0,0 0-26 16</inkml:trace>
  <inkml:trace contextRef="#ctx0" brushRef="#br0" timeOffset="-137915.58">20676 17913 41 0,'0'0'0'0,"0"0"20"0,0 0 1 0,0 0 9 0,0 0 7 16,20 0-18-16,-20-20 16 0,0 20 19 15,0 0-43-15,0 0-1 0,0 0 7 0,0 0-11 0,0 0 5 0,0 0-7 16,0 0 2-16,0 0-3 0,0 0 2 0,0 0 0 16,20 0-2-16,-20 0-2 0,0 0 1 0,0 0 0 15,17 0-2-15,-17 0 1 0,0 0-1 0,0 0 2 0,20 0-2 0,-20 0 1 16,0 0-1-16,20 0 0 0,-20 0 0 0,0 0 1 0,0 0-2 0,17 0 2 16,-17 0-1-16,0 0 0 0,0 0 1 0,22 0-1 0,-22 0 1 0,18 0-1 15,-18 0 0-15,0 0-1 0,0 0 0 0,0 0-1 16,17 0-6-16,-17 0-12 0,0 0-16 0,0 0-8 15,0 0 19-15,20-17-31 0,-20 17 2 0,0 0 32 16,0 0-9-16,20 0 17 0,-20 0-22 0</inkml:trace>
  <inkml:trace contextRef="#ctx0" brushRef="#br0" timeOffset="-137377.09">21038 17837 25 0,'0'0'0'0,"0"0"17"0,0 0-8 0,0 0-6 0,0 0 0 0,0 0 3 0,0 0 3 16,0 0 3-16,0 0-5 0,20 0 0 0,-20 0 1 0,0 0 0 15,0 0 6-15,0 0-7 0,0 0 1 0,17 0 9 0,-17 0-9 0,0 0 1 16,0 0 7-16,0 0-9 0,0 0 10 0,0 0-12 16,0 0 0-16,0 0 0 0,0 0 15 15,0 0-18-15,0 19 0 0,0-19 2 0,0 0-3 0,0 0 1 0,0 20-1 16,0-20 0-16,0 17-1 0,0-17 0 16,0 20 1-16,0-20 0 0,0 20-1 0,0-20 0 15,0 0 0-15,0 18 1 0,0-18 0 0,0 0-1 0,0 0 2 16,0 0-2-16,0 20 1 0,0-20 2 0,0 0 0 0,0 0 6 15,0-20-6-15,0 20 1 0,0-18-1 0,20 18 2 0,-20 0-1 0,0-20 1 16,17 0-2-16,-17 3 0 0,0 17-2 0,20 0 0 16,-20-20 1-16,0 1-1 0,20 19 2 0,-20-18-3 0,0 18 1 15,0-20-1-15,0 20 1 0,22 0 0 0,-22 0 0 0,0 0-1 16,0 0 1-16,0 0 0 0,0 0 0 0,0 20-1 0,0-20 0 16,0 18 1-16,0 1 0 0,0 1 0 0,0-20 0 15,0 0-1-15,15 17 1 0,-15-17 1 0,0 20 4 0,0-20-2 0,0 20 0 16,0-20 5-16,20 0-5 0,-20 0 3 0,0 0-5 0,0 0-1 15,0 0 1-15,20 0 2 0,-20 0-2 0,20 0 0 0,-20-20-2 0,0 20 2 16,17-20-2-16,-17 20 1 0,0 0 0 0,17-17 0 0,-17-3-1 16,0 20 2-16,20-19-2 0,-20 19 3 0,0 0-3 0,0-18 1 0,0 18 0 15,20 0 0-15,-20 0 2 0,0 0 0 0,23 0 1 16,-23 0-1-16,0 0 0 0,0 0-2 0,0 0 3 0,0 18 5 16,14-18-6-16,-14 0 0 0,0 0-1 0,0 19 2 0,0-19-1 0,0 20-2 15,20-20 3-15,-20 17 0 0,0-17 1 0,0 0-1 0,0 20-4 16,20-20 2-16,-20 0-1 0,0 0 0 0,20 20-1 15,-20-20 0-15,0 0 2 0,0 0-3 0,0 0 2 0,17 0-1 16,-17 0-1-16,0 0-2 0,0 18-1 0,0-18-7 0,0 0 2 16,17 0-1-16,-17 0-2 0,0 0-1 0,0 20-3 0,0-20-24 0,20 0 15 0,-20 0-31 15,0 0-9-15,0 19 29 0,0-19-1 0,0 0-25 16,0 0-6-16</inkml:trace>
  <inkml:trace contextRef="#ctx0" brushRef="#br0" timeOffset="-136309.16">21001 18217 29 0,'0'0'7'0,"0"0"-1"0,0 0-1 0,0 0-1 0,0 0 2 0,0 0 6 0,0 0-4 0,0 0 0 0,0 0-1 0,0 0 2 0,0-18 8 0,0 18 2 0,0 0 0 0,0 0-10 0,0 0 0 0,0-21 7 0,0 21-8 0,0 0-1 0,0 0 0 0,0 0 6 0,0 0-1 16,0-17-6-16,0 17 0 0,0 0 7 0,0 0-2 15,0 0-1-15,0-19 1 0,0 19-8 0,0 0 2 0,0 0 2 16,0 0-2-16,0 0-2 0,0 0 2 0,0 0 1 0,0 0 4 16,0 0-9-16,0 19 3 0,0-19-3 15,0 17 4-15,0 4-2 0,0-21-3 0,0 18 3 16,0 0 0-16,0 23-2 0,0 14-1 16,0-55-1-16,-18 18 0 0,18 3-2 15,0-3-5-15,0 1-8 0,0 1-8 0,0-20-10 16,0 19 13-16,0-19-4 0,0 18-35 0,0 2-3 0,0-20 20 15,0 0 27-15,0 18-28 0</inkml:trace>
  <inkml:trace contextRef="#ctx0" brushRef="#br0" timeOffset="-134808.75">20547 18636 40 0,'0'0'20'0,"0"0"6"0,0 0 8 0,0 0 23 0,0 0-54 0,0 0 3 0,0 0-3 0,0 0 2 0,0 0-3 0,0 0 3 0,0 0-2 16,0 0 1-16,0 0 3 0,0 19 2 0,0-19-4 0,0 0 0 15,0 0 1-15,0 18-2 0,0-18-2 0,0 20 0 16,0-1 0-16,0-19 0 0,0 0-2 0,0 19 2 0,0 0-2 16,0-19 0-16,0 20 0 0,0-2 0 0,0-18-1 0,0 0-4 15,0 19-4-15,0-19-11 0,0 19 6 0,0-19-24 0,0 18-7 16,0-18 23-16,0 0 3 0,-22 20 4 0,22-20 3 0,0 0-42 15</inkml:trace>
  <inkml:trace contextRef="#ctx0" brushRef="#br0" timeOffset="-134580.7">20485 18541 54 0,'0'0'15'0,"0"0"-2"0,0 0-5 0,0 0 2 0,0 0 15 16,0 0 7-16,0 0-15 0,0 0 13 0,0 0-18 0,0 0-2 15,0 0 7-15,0 0-2 0,0 0-7 0,0 0 7 0,0 0-8 16,0 0 6-16,0 0-2 0,20 0-8 0,-20-20 1 0,20 20 3 16,-20 0-4-16,22 0-1 0,-7 0 0 0,5 0 0 0,-1 0-1 15,1 0 1-15,-2 0-2 0,-18 0 0 0,17 0-1 16,3 0 0-16,0 0-4 0,0 0-2 0,-3 0-11 0,-17 0-11 16,20 0-11-16,-20 20 17 0,0-20-59 0,0 0 56 15,0 0-10-15,0 18 18 0,0-18 11 0,0 0-38 16</inkml:trace>
  <inkml:trace contextRef="#ctx0" brushRef="#br0" timeOffset="-134402.96">20485 18598 51 0,'0'0'0'0,"0"0"32"0,0 0-23 0,0 0-2 0,0 0 0 0,0 0 4 0,0 0-3 16,0 0 1-16,0 0 32 0,0 0-27 0,0 0 0 0,0 0-1 0,0 0 9 16,0 0-14-16,0 0 7 0,20 0-2 0,-20 0-8 15,20 0 3-15,2 0-4 0,-22 0-1 0,15 19 6 0,5-19-7 16,-20 0 1-16,19 0-1 0,-19 0-2 0,20 0 0 0,-2 19-1 0,-18-19-1 15,17 0-4-15,3 0-9 0,-20 0 4 0,0 0-24 0,20 0 13 16,-20 0-33-16,0 0 26 0,20 19-21 0,-20-19 33 0,17 0 4 16,-17 0-2-16</inkml:trace>
  <inkml:trace contextRef="#ctx0" brushRef="#br0" timeOffset="-134065">20847 18693 61 0,'0'0'0'0,"0"0"20"0,0 0 8 0,0 0-17 16,0 0 0-16,0 0 15 0,0 0 19 0,0 0-23 15,-17 0-12-15,17 0 6 0,0 0-9 0,0 19 5 0,0-19-7 16,-18 0 5-16,18 0-5 0,0 19-2 0,-22-19-1 0,22 0 3 16,0 0 1-16,-17 19-3 0,17 1-1 15,0-20-2-15,0 18 2 0,0-18-2 0,0 0 1 0,0 0 2 16,0 19-3-16,0-19 1 0,0 0 1 16,17 0 0-16,-17 19 1 0,0-19 1 0,22 0 1 0,-4 0-2 15,-18 0-1-15,0 0 0 0,17 0 3 0,-17-19-1 0,0 19-2 16,0-19 3-16,0 19 1 0,20-18 0 15,-20 18-3-15,0 0-1 0,0 0 0 0,0 0 1 0,0-20 2 0,0 20-2 16,0 0 5-16,0 0-5 0,0-19 1 0,0 19 1 0,0 0-2 0,0 0-1 16,-20 0 1-16,20 0-2 0,0 0 1 0,0 0 0 15,0 0 1-15,0 19-1 0,0-19-1 0,0 0 0 0,0 20 0 16,0-2-1-16,0-18 1 0,20 19-1 0,-20 0 0 16,0-19 2-16,20 18-1 0,-20-18-2 0,0 20-1 0,17-20-8 15,-17 18 1-15,20-18-32 0,-20 20 5 0,0-20 13 0,17 0-69 16,-17 0 55-16,0 0-1 0,0 0-25 0,20 0 42 15,-20 0 0-15</inkml:trace>
  <inkml:trace contextRef="#ctx0" brushRef="#br0" timeOffset="-133770.27">21132 18731 62 0,'0'0'16'0,"0"0"9"16,-20 0 33-16,20 0 12 15,-17 0-50-15,17 0-12 0,0 0 0 0,0 0 6 16,-20 0-4-16,20 0-5 0,0 0 6 0,0 0-7 15,-17 0 4-15,17 0-6 0,0 0 0 0,0 19 6 16,0-19-7-16,0 38 2 0,0-38-2 0,0 0-1 16,0 19 2-16,0 0-1 0,0-1 2 0,17 2-1 0,-17-20-1 15,0 0 1-15,0 38 8 0,0-38-7 0,20 0-2 0,-20 19 2 16,0 1-2-16,17-20-1 0,-17 0 1 0,0 0 0 16,0 18-1-16,0-18 1 0,0 0 0 0,20 0-1 0,-20 0-1 15,0 0 1-15,20 0-6 0,-20 0 2 0,0 0-5 0,22-18-3 16,-22 18 7-16,0-20-6 0,15 1-2 0,-15 19 6 15,0-20-5-15,20 20-3 0,-20-18-26 16,0-2 22-16,20 20-1 0,-20 0-26 0,0-18 23 0,0 18 1 0,20 0-32 16,-20 0 44-16</inkml:trace>
  <inkml:trace contextRef="#ctx0" brushRef="#br0" timeOffset="-133334.11">21420 18276 77 0,'0'0'20'0,"0"0"-4"16,0-20 23-16,-20 20-26 0,20 0-1 0,0-21 12 0,0 21-1 15,0-18 5-15,0 18-13 0,0-18-2 16,0 18-2-16,0 0 5 0,0 0-5 0,20 18-1 15,-20 0-5-15,0 3-1 0,0-21-1 0,17 37 3 16,-17 1-4-16,0 19 3 0,0-38-5 0,0 1 0 0,17 37 1 16,-17 0 0-16,0 75-2 0,0-93-2 15,0 37-22-15,0-38 10 0,-17 57-55 16,17-75 54-16,-17-2-12 0,17 1-2 0,0-1 13 0,-20 2-35 16,0-20 37-16,20-20-15 0,-20 20 24 15,20 0 0-15,-14-55-9 0,14 35 11 0,-23-37 3 16,23 57 5-16,0-38 2 0,-20-18 18 0,0 36-14 0,20-37 35 15,0 19-11-15,0 19 22 0,0-19-38 16,0 38-2-16,0-20 9 0,0 20-15 0,0 0-1 0,0-19 7 0,20 19-2 16,-20 0-8-16,20-18 5 0,3 18-2 0,11 18 3 15,-34-18-10-15,40 19 0 0,-40-19-1 0,54 39-14 16,-54-39 0-16,20 19-32 0,0 0-28 16,-3-1 29-16,3 2-31 0,-20-20 50 0,20 0 4 0</inkml:trace>
  <inkml:trace contextRef="#ctx0" brushRef="#br0" timeOffset="-132979.33">21685 18598 88 0,'0'0'52'0,"0"0"-34"0,0 0 25 0,0 0-10 15,0 0-5-15,-20 0-7 0,20 0 7 16,-20 0-24-16,20 0 5 0,0 0-7 0,-17 19 2 16,17-19-2-16,0 0-1 0,0 19 0 0,0-19 1 15,0 19-3-15,0-1 1 0,0 2 1 0,0-1-1 16,0-19-1-16,0 19-1 0,17 20-3 0,-17-21 3 0,0 1-2 15,0 0 3-15,0-19 1 0,20 18 3 16,-20 2-1-16,0-2 8 0,0-18-8 0,20 0 5 16,-20 0-4-16,0 0 2 0,0 0 0 0,0 0 4 0,0 0-5 0,0 0-1 15,0 0 3-15,0 0-3 0,0 0 2 0,0 0-1 0,0 0 4 16,0 0-3-16,0-18 0 0,17 18 10 0,-17 0-12 0,0-20 3 16,20 20-3-16,-20 0 0 0,0 0 4 0,17 0-6 15,-17-18 2-15,0 18-1 0,20 0-1 0,-20 0-1 16,23-19 2-16,-23 0 0 0,0 19-1 0,0 0-1 15,0-38 0-15,17 38 0 0,-17-19 1 0,0 0 0 0,0 0-1 16,0-1 1-16,0 20-1 0,0 0 1 0,-17-37-4 16,17 37-1-16,0 0 1 0,-23 0-5 0,23-19-2 0,-20 19 4 15,20 0-10-15,0 0 6 0,-17 0-2 0,17 19-20 0,0-19 11 0,0 0-1 16,0 19-3-16,-20-1-31 0,20-18 24 0,0 20-2 0,0-1-54 16,0 0 57-16,0-19-19 0</inkml:trace>
  <inkml:trace contextRef="#ctx0" brushRef="#br0" timeOffset="-132755.4">21856 18655 105 0,'0'0'46'0,"0"0"26"0,0 0-63 0,0 0 0 0,0 0 27 15,0 0-7-15,0 0-8 0,0 0-7 16,-20 0-2-16,20 18-7 0,0-18-1 0,0 0-1 0,0 39 6 16,0-39-7-16,0 38 3 0,0-18-4 0,0-2 0 15,0-18 0-15,0 0 0 0,0 38 0 0,0-38-1 16,0 0 0-16,0 0 6 0,20 0 2 0,-20 0-2 0,0 0 3 15,17-19-1-15,3-18 3 0,-20 37-10 0,17-39 1 16,3 1-1-16,0 18 2 0,17-55 0 16,-37 75-5-16,20-20-8 0,0 1-18 0,17 19-104 15,-37 0 86-15,17 19-93 0,-17-19 108 0,0 20 0 16</inkml:trace>
  <inkml:trace contextRef="#ctx0" brushRef="#br0" timeOffset="-131583.55">16040 17951 83 0,'0'0'0'0,"0"0"19"0,-17-18 7 0,-6 18-16 0,23-40-1 0,-20 23 18 0,20-3-16 0,-17-17 21 0,17 37-22 0,0-20 0 0,0-18 10 0,0 38-11 0,17-38-1 0,3-1 15 15,20 21-13-15,-23-21-2 0,23 22-2 16,34-60 2-16,-74 57-7 0,97-37 4 15,-80 57-5-15,40-37 5 0,-14 17-3 0,-28 20 0 0,99-37 4 16,-37 17-3-16,-20 3-1 0,-20 17-1 0,2 0-1 16,36 17 1-16,-18 3-1 0,-17-20 0 15,-3 19 1-15,-20-19-1 0,60 38 0 0,-57-1 0 0,0-37 0 16,54 77 1-16,-54-58-1 0,17 39 0 0,-17-41 0 16,-20 22 0-16,74 37-1 0,-54-38 1 0,22 19 0 15,-42-38-1-15,35 1 2 0,5 55-2 0,-23-55 1 0,0-1 0 16,23 18 1-16,-20-17 0 0,17-3-1 0,57 42 5 15,-74-59-3-15,54 19 2 0,-54-19-1 0,20 19 0 0,34-19 7 16,-54 0-7-16,74-19 6 0,-74 19-6 16,20-19-1-16,34 0 2 0,-37 0-3 0,3 19 1 0,111-58 2 15,-114 38-4-15,60-16 2 0,-80-2-1 0,63 18 0 16,-26-17 1-16,20 37-1 0,-74 0 1 16,40 0-1-16,-40 0-1 0,0 0 1 0,37 0 1 15,-17 0-2-15,-20 0 0 0,20 37 2 0,-20-37 0 0,20 38 1 16,-20-18-3-16,0-1 0 0,17-2-1 0,-17 3 2 0,0-20 0 15,0 37 0-15,17-16-2 0,-17-2 2 0,0 0 1 16,0 0-2-16,20-19 1 0,-20 19 0 0,0-2 0 0,20-17 1 16,3 21-1-16,-23-3 1 0,14-18-1 0,-14 18 1 15,40 3 1-15,-20-21-2 0,-3 37 2 16,0-37-3-16,23 38 4 0,-20-38-3 0,-3 39 2 16,3-39-3-16,-20 18 1 0,60 1 0 0,-60 1-1 15,54 17 2-15,-34-17-1 0,17-2 0 16,0-18-1-16,20 39 1 0,-57-39-2 15,40 18 2-15,-23 1-1 0,3-19 0 0,37 39 1 16,-34-39-1-16,31 38 2 0,-54-38-2 0,54 18 1 16,-54-18 0-16,63 20-1 0,-49-1 0 15,6 0 1-15,0-19-1 0,0 0 0 0,14 19 2 16,-14 1-2-16,0-20 1 0,0 0 0 0,-20 18 0 0,57 1 1 16,-40-19-2-16,23 19 2 0,-3-19 4 15,0 18-1-15,-37-18-4 0,57 0 4 16,-57 20-4-16,23-20 0 0,11 0 1 0,-34 0 0 15,0 18-1-15,57-18 2 0,-57 0-3 0,58 20 0 16,-58-20 0-16,42 0 3 0,-27 0-4 0,44 19 1 16,-42-19 1-16,1 20-1 15,2-20 0-15,0 0 2 0,-20 18-5 16,0-18-13-16,22 0-24 0,-22 0 28 16,0 0-35-16,0 0 24 0,0 0-97 0,0 0 81 15,0 0-88-15,0 0 98 0,0-18 6 0</inkml:trace>
  <inkml:trace contextRef="#ctx0" brushRef="#br0" timeOffset="-129496.22">13800 17056 19 0,'0'0'0'0,"0"0"19"0,0 0-16 0,0 0 3 0,-23 0 1 0,23 0-1 0,0-17-3 0,0 17 0 0,-20 0 1 0,20 0-1 0,0-20 12 0,0 20-8 0,0 0 11 0,-17 0 4 0,17 0-11 0,0 0 6 0,0 0-2 16,0 0-8-16,0 0 7 0,0 0-9 0,0 0 1 0,0 0 7 15,0 20-3-15,0-20 0 0,0 0-6 0,0 0 6 0,0 17-7 16,0 4 4-16,0-21-5 0,17 19 1 0,-17-2-1 16,0-17-1-16,20 20 0 0,-20-20 0 0,0 21-1 0,0-4-2 15,23-17-3-15,-23 0-2 0,0 20-7 0,0-1-38 0,0-19 17 0,0 0 0 16,0 17-43-16,0-17 29 0</inkml:trace>
  <inkml:trace contextRef="#ctx0" brushRef="#br0" timeOffset="-129317.2">13834 16562 193 0,'0'0'19'0,"0"0"-16"16,-17 0 1-16,0 0-4 0,-6 0 1 0,23 0-1 0,-20 0 2 0,3 0 1 16,17 0-2-16,-20 0 1 0,20 21 0 15,-17-21-1-15,17 18-5 0,0-18 2 0,-20 18-9 0,20-18-1 16,0 20-37-16,0-20 18 0,0 21-18 0,20-4 14 0,-20-17-3 15</inkml:trace>
  <inkml:trace contextRef="#ctx0" brushRef="#br0" timeOffset="-129008.92">14176 16754 141 0,'0'0'34'0,"-14"17"-15"0,14-17-10 0,0 0-4 15,0 19 7-15,-23 2-5 0,23-21 12 0,0 20-10 16,-20-3 8-16,0 3 16 0,20-3-26 15,0-17-4-15,0 20 0 0,0-20 3 0,0 0 0 16,0 0 1-16,0 0-3 0,0-20 3 0,20 20-6 0,-20-17 0 16,20-3 4-16,-20 20-3 0,37-37 1 0,-37 16-2 0,20 2 0 15,-20 19 0-15,20-17 0 0,-20 17 1 0,0-21-1 0,20 21-2 0,-20 0 2 0,17-18-1 16,-17 18 1-16,20 0-2 0,-3 0 0 0,-17 0 0 0,20 0-1 16,-20 18 2-16,20 3 2 0,-20-4-1 0,17 2-1 0,3 2-2 15,-20-1 4-15,0-3-1 0,17 3 1 0,-17-3-1 0,0 3 0 16,0-20 0-16,0 20-2 0,20-3 2 0,-20 3-1 0,0-20 1 15,0 0-1-15,23 21 0 0,-23-4 0 0,0-17 1 0,0 0-2 0,0 19 0 16,17-19 1-16,-17 0 0 0,0 0-3 0,0 0-2 0,0 0-16 16,0 0 5-16,0 0-32 0,0 0-17 0,0-19 27 0,17 19-35 15,-17-17 44-15,0-4-10 0,0 1 4 0</inkml:trace>
  <inkml:trace contextRef="#ctx0" brushRef="#br0" timeOffset="-128634.71">14843 16089 77 0,'0'0'29'0,"0"0"-12"0,0 0 3 0,-20-21 0 16,20 21-1-16,0 0-10 0,0 0 2 0,0 0 11 0,-20 0 2 16,20 0-14-16,0 0 0 0,-14 0 6 0,14 0-10 15,0 21 4-15,-23 16 0 0,23-1-1 0,0-36-6 0,0 41 3 16,0-4-3-16,0-17-1 0,0 36 5 0,0-17-6 16,0-3 2-16,0 4-1 0,0-3-2 0,0-17 0 0,0 54 2 0,0-53-2 15,0 15 1-15,23 22-2 0,-23-2-3 0,0 22-13 0,0-21-18 16,0-40 9-16,0 40-32 0,0-37 27 0,0 37-24 15,0-57 34-15,0 37-4 0,0-37 11 0,0 21 5 0,-23-21 5 16,23 0 0-16,-20-21-8 0,20 4 9 0,-20-22 1 0,20 39 2 16,-17-38 2-16,17 18-1 0,-20-37 5 0,3 40-1 0,17-3-1 0,0 3 2 15,-20-43 14-15,0 22 14 0,3 2 9 0,17-1-21 16,-17 16 16-16,17 1-21 0,0 2-3 0,0 0 14 0,-23-3-16 16,23 4-1-16,0 17 10 0,0-19-13 0,23 19 9 0,-23 0-12 0,17-20 1 15,0 20-1-15,3 0 3 0,0 0-4 0,-3 0-1 0,-17 0-1 0,37 0 3 16,3 0-4-16,-3 0 2 0,-17 0 0 0,20 0-1 0,-6 20 3 15,29-1-3-15,-29-19-2 0,-14 17-1 0,17 4 1 16,20-3-5-16,-37 0-14 0,17-18 6 0,-37 0-5 0,60 41-52 16,-60-41 41-16,17 0-3 0,0 17-36 0,3-17 10 0,0 20 18 15,-20-20 2-15</inkml:trace>
  <inkml:trace contextRef="#ctx0" brushRef="#br0" timeOffset="-128372.05">15336 16183 68 0,'0'0'28'0,"0"0"-1"0,0 0-20 0,0 0 4 0,0 0-4 0,-20 20 12 0,20-20 4 0,0 0-11 0,0 0 0 0,0 0 10 0,0 17-7 0,0-17-5 0,0 0-5 0,0 20 2 0,0-20-4 0,0 20 1 0,20-3 2 16,-20 3 3-16,0-20-4 0,17 19-1 0,-17-19 1 15,0 19 2-15,20 1-2 0,-20 16-3 0,0-36-1 0,0 20 1 0,23 17 1 16,-23-17-3-16,0 0 1 0,0 18-1 0,0-19 0 0,17 37-2 16,-17-38 0-16,0 60-4 0,0-60-2 0,0 57-16 0,0-17-11 15,0-21 11-15,0 40-37 0,0-56 25 0,0 15 2 0,0 22-12 16,0-22 28-16,0-16-16 0</inkml:trace>
  <inkml:trace contextRef="#ctx0" brushRef="#br0" timeOffset="-128204.33">15641 16790 125 0,'0'0'0'0,"0"0"51"0,0 0-25 0,0 0-15 16,0 0 0-16,0 0 11 0,0 0-10 0,-20 0 1 0,20 0 11 0,0 0-11 15,0 0-3-15,0 0 0 0,0 0-2 0,0 21 3 16,0-1-7-16,0-3 3 0,0 3-3 0,0-3-2 0,0 3-1 0,0 0 0 0,0-3-1 16,0 3-1-16,0 18-5 0,0-19-3 0,0 1-23 15,0-3-30-15,0 4 19 0,0-2-49 0,0-2 25 0,0 3 13 16</inkml:trace>
  <inkml:trace contextRef="#ctx0" brushRef="#br0" timeOffset="-128065.6">15641 16355 195 0,'0'0'0'0,"0"0"51"0,0 0-45 0,0 0-1 0,0 0 3 0,0 0-2 0,-20 0 1 0,20 0 0 16,0 0 5-16,0 0-6 0,0 19 2 0,-20-2-5 0,20 23 2 15,0-23-3-15,-14 23 0 0,14-22-3 0,0 38-1 0,0 1-13 16,0-37-1-16,0 1-10 0,0-4-8 0,0 21-9 0,0 1-46 15,0-22 54-15,0 2-27 0</inkml:trace>
  <inkml:trace contextRef="#ctx0" brushRef="#br0" timeOffset="-127880.31">15980 16012 247 0,'0'0'0'0,"0"0"44"0,-17 0-39 0,17 0-2 0,-20 0 7 0,3 0-1 15,17 0 1-15,-20 20-1 0,20-3-5 0,0 23 1 0,0-3 0 16,0-18-5-16,0 56 0 0,0 21 0 0,20-57 0 16,-20 74-9-16,17-75-1 0,3 57-27 0,-20-57 12 15,17 56-44-15,-17 4-17 0,0-61 50 0,0 20 10 0,0 18-27 0</inkml:trace>
  <inkml:trace contextRef="#ctx0" brushRef="#br0" timeOffset="-127738.62">15772 16619 232 0,'0'0'0'0,"-14"-18"72"0,14 18-63 0,0-18 5 16,0-3 1-16,0 21-6 0,14-17 2 0,-14 17 0 0,0-19-2 16,40 19 6-16,-20-20-6 0,34 20 1 0,-34 0-8 0,0 0 0 15,34 0-2-15,6 0 3 0,-23 0-4 0,37 0-11 0,-14 20-29 16,-23-1 2-16,0-19-14 0,20 17-81 0,1 4 5 16</inkml:trace>
  <inkml:trace contextRef="#ctx0" brushRef="#br1" timeOffset="-125015.7">20525 17191 19 0,'0'0'13'0,"0"0"-9"0,0 0 3 0,0 0-5 0,-20 0 0 0,20 0 0 0,0 0 0 0,-20 0 0 0,20 0-1 0,0 0 1 0,-18 0 1 0,18 0 0 0,0 0-1 0,-17 0 0 0,17 0 1 0,-20 0 2 0,20 0 0 15,0-20-2-15,0 20 0 0,0 0 7 0,-20 0-2 0,20 0 2 16,0-17-3-16,0 17 7 0,0 0-7 0,20-21 10 0,-20 21 0 16,20 0-4-16,-20 0-7 0,35 0 8 0,-35 0-2 15,40 0-7-15,-40 0 0 0,22 0 4 0,13-20-2 0,4 20-1 16,-21 0-3-16,19-17 2 0,-17 17-2 0,17 0-1 0,-17-19 1 16,0 19-1-16,37-21 4 0,-20 21-2 0,-17-17-1 0,34 17 2 0,-12-20-4 15,-7 1 0-15,22 2 1 0,20-4 0 0,-55 21-2 0,13-20 2 16,22 20 0-16,0-17-1 0,-34-3-1 0,31 20 0 0,-34-20 1 15,-3 20-2-15,-17 0 1 0,37 0-1 0,-17 0 1 0,-20 0 0 16,0 0-1-16,20 0 0 0,-20 20-4 0,0-20 0 0,17 0-2 0,-17 20-4 16,0-3-26-16,0 3 12 0,0 18-27 0,0-19 2 0,0 1 30 15,0-3 1-15,0-17-4 0,0 21-19 0</inkml:trace>
  <inkml:trace contextRef="#ctx0" brushRef="#br1" timeOffset="-123075.99">21759 17437 47 0,'0'0'6'0,"0"0"3"0,0 0-5 16,0 0 1-16,0 0 0 0,-20 0 4 0,20 0 0 0,0-18-3 0,0 18 6 0,0 0 3 0,-17 0 1 0,17 0-10 0,0 0 4 0,0 0-7 0,0 0 8 0,0 0-8 0,0 0-1 0,0 18 2 0,0-18-2 0,0 19 2 0,0 2 2 0,0-2-3 0,0-2 0 0,0 3 1 15,0-1-2-15,0-1 1 0,17 2-2 0,-17 0 0 16,0 18 0-16,0-2-1 0,0-36 1 0,20 39-1 0,-20-20 0 0,0-19 0 16,0 38 0-16,0-19 0 0,0 19-1 0,23-19-3 0,-23 1-1 15,0-3-13-15,17 3-12 0,-17 0-8 0,0-20 20 16,0 0 2-16,0 18-14 0,0 2-10 0</inkml:trace>
  <inkml:trace contextRef="#ctx0" brushRef="#br1" timeOffset="-122803.71">21739 17513 1 0,'0'0'0'0,"0"-17"4"0,0 17-3 15,20-40 3-15,-20 21-1 0,23 19 0 0,-6-38 6 0,-17 20-4 0,0 18-1 16,17-19-1-16,-17-1 1 0,20 3-1 0,-20 17 0 0,20-19 4 0,-20-20-4 0,17 39 1 15,3-19 2-15,-20-19 0 0,0 19-2 0,17 19 5 16,3-20-5-16,-20 3 4 0,20-4 1 0,-20 21-4 0,23-20 4 16,-9 20-4-16,-14-17 0 0,0 17 1 0,20 0 6 0,-20 0-6 0,20-19-1 15,-20 19 1-15,0 0 6 0,20 0-6 0,-20 0 0 0,0 0-1 0,0 0 7 16,17 0 0-16,-17 0-2 0,0 0-3 0,0 19-2 16,0-19-1-16,0 0-3 0,0 17 0 0,-17 3 0 0,-3-20-1 15,20 21 1-15,-40-4-3 0,26-17-6 0,-9 20-11 16,-17-1-5-16,23-2-2 0,-3-17-1 0,3 0 13 15,-3 21-1-15,0-21-12 0,3 0 17 0,0 0-9 0,17 19 4 16,-23-19-28-16</inkml:trace>
  <inkml:trace contextRef="#ctx0" brushRef="#br1" timeOffset="-122322.98">22312 17533 76 0,'0'0'16'0,"0"0"-5"0,0 0-6 0,0-20 5 0,0 20-5 0,0 0 10 0,0 0-5 0,0 0-5 0,0-17-1 0,0 17 5 0,0 0-5 0,0 0-1 0,37 0 4 0,-37 0-6 0,20 0 0 0,-20 0-1 0,40 0 1 0,-23 0 0 16,0 0-1-16,23 17 1 0,-40-17-1 0,17 0 0 16,3 20 0-16,-20-20 0 0,20 19 1 0,-20-19 0 0,0 18-1 15,0 2 2-15,0-20-2 0,-20 20 1 0,20-3-1 0,-20-17 0 0,3 21 0 16,-3-3 0-16,0-18 0 0,3 18 2 0,0-18-2 0,-6 20 0 15,-14-20 0-15,37 0 0 0,-20 0 1 0,3 0-2 16,17 0 1-16,-20 0 0 0,20-20 2 0,0 2-1 16,0 0 4-16,0 18 0 0,0 0 3 0,0-21 10 0,0 21-9 0,0-17 0 15,0 17 8-15,20 0 1 0,-20 0-10 0,17 0-1 0,-17 0 7 16,20 17-2-16,0 4-3 0,20 15-3 0,-23-36-4 16,-17 20 0-16,154 95 4 15,-80-78-6-15,0 0-1 0,-54-17-2 0,17 0-5 0,3-20-7 0,-3 0-9 16,20 18-56-16,0 2-19 0,-17-20 56 0,-6 19-34 0</inkml:trace>
  <inkml:trace contextRef="#ctx0" brushRef="#br1" timeOffset="-121559.75">20547 18293 47 0,'0'0'8'0,"0"0"3"0,-22 0-2 0,22 0-1 0,-20 0 2 0,20 0-6 0,0 0 7 0,-20 0 3 0,20 0-7 0,0 0 5 0,0 0-7 0,0 0 0 0,-18 0 5 0,18 0-2 0,0 0-4 15,0 0 0-15,0 0 1 0,0 0 0 0,0 0 0 0,0 0 0 0,18 0 0 0,-18 0 0 16,0 0-1-16,20 20 6 0,0-20 0 0,17 0-4 0,-17 0-3 15,-1 0 3-15,1 0-3 0,-2 0 0 0,19 0 3 0,-37 0-3 16,20 0 2-16,17 0 2 0,-17 0-2 0,39 0 2 0,-41 0-2 16,19 0 3-16,0 0-2 0,-17-20-3 0,17 20 2 0,3 0 0 15,17 0-3-15,-40 0-1 0,20 0 0 0,-17 0 0 16,22 20-1-16,-27-20 1 0,5 0 0 0,0 0-1 0,17 0 1 0,-20 0-1 0,3 18 1 16,0-18 0-16,17 0-1 0,-37 0-1 0,40 0 1 0,-40 0 0 0,37 0-1 15,0 0-1-15,-17 0 0 0,17 18-8 0,-17-18-14 0,0 0 7 16,-3 0-23-16,6 0 18 0,-6 21-25 0,-17-21 23 15,17 0-22-15,3 0 28 0,0 0-26 0</inkml:trace>
  <inkml:trace contextRef="#ctx0" brushRef="#br1" timeOffset="-120006.2">22369 18331 27 0,'0'0'7'0,"0"0"-3"0,0-18 0 0,0 18 5 0,0-20-6 0,0 20 0 0,0 0 2 0,0-17 1 0,0 17 1 0,0 0-3 0,0-20 6 0,0 20-6 0,0 0 0 0,0-21 4 15,0 21-4-15,0 0 0 0,0-18 14 0,0 18-5 0,0 0-5 16,0 0 0-16,0 0 8 0,0-18-3 0,0 18 3 16,0 0-11-16,0-21 6 0,0 21-8 0,-20 0 1 15,20 0-1-15,0 0-1 0,0 0-1 0,0 0 1 16,0 0-1-16,0 21 3 0,0-21-2 0,0 0 2 0,0 18 0 16,0-18-3-16,0 18 1 0,0-18 1 0,0 21 3 0,0-1-3 15,0-3 1-15,0 3 3 0,0-2 0 0,0 0-5 0,0 3 4 16,0 16-1-16,0-17-1 0,0-1-3 0,0-1 1 0,0-18-2 15,0 38 1-15,0-19-1 0,0 1 1 0,0 17 0 16,0-37-2-16,0 20 0 0,0-20-1 0,0 19-6 0,0 0-2 16,0 0-21-16,0-1-11 0,0-18 0 0,0 20 2 0,0-20 21 15,0 0-14-15,0 19 13 0,0-19 11 0,-20 0-1 0,20 0-29 16</inkml:trace>
  <inkml:trace contextRef="#ctx0" brushRef="#br1" timeOffset="-119774.25">22252 18370 35 0,'0'0'0'0,"0"0"15"0,0-21-8 0,0 21-4 0,20-36 0 15,-20 36-2-15,20-37 1 0,17 17-1 0,-37-1 0 16,20 3-1-16,0 0 2 0,-3-3-2 0,6-15 1 0,-6 36 1 0,20-57 6 16,-17 36-2-16,-3 21-2 0,-17-17-2 0,20-3 0 15,0 20 1-15,-3-20 0 0,-17 3 4 0,23 17 4 0,-23-19-5 16,17 19 0-16,-17 0 6 0,17-20 3 0,-17 20 2 0,0 0 0 16,20 20-2-16,-20-20-1 0,-20 19-7 0,20-2 3 15,0-17-6-15,-17 20 0 0,17 0 3 0,-17-20-5 0,-6 17 2 16,6 4-3-16,17-21 1 0,-40 19-1 0,23 0 0 0,-3-19 0 0,0 19 0 15,3 0 0-15,-23-2-4 0,40-17-1 0,-37 21-11 16,0-21-10-16,17 18-7 0,20-18 14 0,-20 0-20 0,20 0 20 16,0 18-11-16,0-18 11 0,0 0-1 0,0 0-7 0</inkml:trace>
  <inkml:trace contextRef="#ctx0" brushRef="#br1" timeOffset="-119464.35">22879 18313 93 0,'0'0'0'0,"0"0"20"0,0 0-15 0,-17 0 6 0,17 0-7 0,-17 0 1 15,-3 0 3-15,20 0-3 0,-20 0 2 0,0 0-1 16,20 0-4-16,-14 0-1 0,14 0 2 0,-23 18-3 0,23-18 1 0,-20 18 0 15,20-18-1-15,0 21 0 0,0-21 0 0,0 18 0 0,-20-18 1 16,20 39-2-16,0-39 1 0,0 19 2 0,0-1 0 16,20 2 3-16,0-2 10 0,-20-18-9 0,37 19 6 15,-17-19 0-15,0 0-7 0,0 20-2 0,-3-20 3 0,40 0-2 16,-34 0-3-16,-9 18 0 0,6-18-1 0,20 0 0 0,-6 19-1 16,-34-19 0-16,20 0-2 0,20 0-12 0,-23 20-19 0,-17-20 11 15,40 0-32-15,-40 19 31 0,40-19-13 0,-40 0-16 0</inkml:trace>
  <inkml:trace contextRef="#ctx0" brushRef="#br1" timeOffset="-119277.14">23110 18256 109 0,'0'0'39'0,"-20"0"-18"16,0 0-1-16,20 0-12 0,-20 0 5 0,20 0-7 0,-17 0-1 0,17 0-1 15,-37 0 8-15,37 20-8 0,-20-20-2 0,0 17 3 16,20 3-3-16,-14-2-1 0,-9 0 1 0,23 3-2 0,-20-3 0 0,0 21 0 0,20-20 0 15,-17 37 0-15,-20 20-1 0,37-37 0 0,-20 37-4 0,-14-19-5 16,34-19 1-16,-23 38-22 0,23-19-12 0,-20-37 21 16,20-2-1-16,0 39-12 0,0-38 19 0,-20 19-4 0,20-18-17 15</inkml:trace>
  <inkml:trace contextRef="#ctx0" brushRef="#br1" timeOffset="-118171.78">18546 17362 134 0,'0'0'5'0,"0"0"10"0,0 0-6 0,0-20 1 0,0 20-2 0,-17 0 4 0,-3 0 6 0,20 0-13 0,0 20 5 0,-17-1-6 0,-3 19 4 0,0-1-2 0,3-16-4 0,0 15 2 0,-6 3-1 0,6-1 0 16,-23 20 5-16,23-22-5 0,-23 22 2 0,20-20-3 0,-14 38 4 0,14 1 1 15,-20-59-4-15,26 58 2 0,-9-39-3 0,3-16-2 16,20 17 2-16,-20 0-2 0,3 18 2 0,-20 3-1 0,37-22-1 0,-20-19 0 16,0 58-1-16,6-56 1 0,-9 17-1 0,3 1-2 0,0 1 1 0,3-21 0 15,-20 40-5-15,17-20-4 0,20-20 4 0,-37 21-10 16,20-20 9-16,-6-19-1 0,3 39-7 0,-17-2-3 0,20-18-4 0,-3-1 9 15,20-18 0-15,-20 0-2 0,3 38-19 0,0-18 6 0,-6-20-2 16,6 19-6-16</inkml:trace>
  <inkml:trace contextRef="#ctx0" brushRef="#br1" timeOffset="-117744.23">16494 18349 25 0,'0'0'10'0,"0"0"3"0,0 0-8 0,0-18-1 0,0 0 2 0,0-2-3 0,0 20 1 0,0-17 0 0,0 17 0 0,0-20 5 0,0-1-5 0,0 21-1 0,0-18 5 0,0 0-2 0,0 18-3 0,0 0 1 0,0-21 2 0,0 21-3 0,0 0 1 15,0 0 2-15,0 0 1 0,0 21 2 16,-18-21-4-16,18 18-1 0,0 21 4 0,0-2-2 0,0 1 1 15,0 1 2-15,-17 18 1 0,17-20-2 0,0 40-1 16,0-59-4-16,-20 21-1 0,20 36 1 0,-20-17-1 16,20-39-1-16,-19 19-1 0,19 0 0 0,-15 38 1 0,15-57-1 15,-23 38 0-15,3-19-7 0,20 1-17 0,0-39 7 16,-19 38-43-16,19-38 40 0,0 18 2 0,0-18-27 0</inkml:trace>
  <inkml:trace contextRef="#ctx0" brushRef="#br1" timeOffset="-117525.46">16571 18293 32 0,'0'0'12'0,"0"-17"5"0,20 17-11 0,-1-20 5 0,1-1-6 0,15 3 6 15,-15-21-1-15,0 39-6 0,-1-17 3 0,19-2 1 16,-21-19 1-16,3 38-5 0,20-19 7 0,-40 19-8 16,37 0 2-16,-37 0-3 0,20 0 1 0,-20 0-1 0,0 0 0 15,0 0 3-15,0 0 3 0,0 19 0 0,0 19-4 16,-20-38-2-16,0 36 0 0,3-15-1 0,-23 15 1 15,20-15-2-15,-35 16 0 0,16 1-2 0,2-20-4 0,-1 3 0 16,19-3-11-16,-1 1 5 0,5-19-2 0,-8 20-17 0,4-20 4 16,19 19 4-16,0-19 10 0,0 0-4 0,0 0-11 0</inkml:trace>
  <inkml:trace contextRef="#ctx0" brushRef="#br1" timeOffset="-117244.03">17047 18559 46 0,'0'0'0'0,"0"0"9"0,-20 0 0 0,20 0-6 0,-17 0 1 16,-1 0 5-16,-4 19 11 0,2-19-13 16,3 0 6-16,17 20-7 0,-20-20-1 0,3 19 2 0,-3 0-1 0,20-19-2 15,-20 37 0-15,20-17 0 0,0-1-1 0,0-19-1 16,20 19 1-16,-20-19 2 0,20 19-2 0,-20-19 0 0,17 20 3 0,3-20-2 15,-3 18 2-15,-17 1-4 0,42-19 1 0,-42 19-1 16,18-19-2-16,-18 18 1 0,17-18-1 0,-17 0 1 0,20 20 1 0,-20-2 0 16,0-18-2-16,0 20 3 0,0-1-3 0,0-19 1 0,0 20-3 15,0-2-8-15,-20 1 0 0,20-19-3 0,-17 18-4 0,17-18-3 0,-18 20-2 16,-4-1-20-16,2-19-30 0</inkml:trace>
  <inkml:trace contextRef="#ctx0" brushRef="#br1" timeOffset="-117068.29">17084 18502 134 0,'0'0'12'0,"0"0"-7"0,0-18 5 0,0 18-4 0,0-20 3 16,0 20 0-16,0-18 1 0,0 18-5 0,20 0-2 16,-20 0 0-16,17-19 4 0,3 19-6 0,-20 0 0 0,57 0 1 15,-17 0-3-15,-20 0 1 0,14 0-2 0,6 19-5 16,-18-1-2-16,-7-18-11 0,25 38-43 0,-40-38 24 0,37 19-37 0</inkml:trace>
  <inkml:trace contextRef="#ctx0" brushRef="#br2" timeOffset="-75063.58">10054 6923 155 0,'0'0'20'0,"-20"-20"-22"0,20 20-2 0,-20-38-6 0,20 1-25 0,-14-2-5 0,14 22 24 0,0-4 3 0,0 2 3 0,0 19 0 0,0-38-25 0</inkml:trace>
  <inkml:trace contextRef="#ctx0" brushRef="#br2" timeOffset="-74163.49">9883 6218 29 0,'0'0'12'0,"0"0"-7"0,0 0 2 0,0 0-5 0,0 0 0 0,17 0 0 0,3-17-1 16,-20 17 3-16,17 0-1 0,-17 0 1 0,20 0 5 0,0 0 2 15,-20 0-5-15,23 0 1 0,-23 0-1 0,14 0 10 0,6 0-7 0,0 0 9 16,0 0-10-16,-20-21 5 0,17 3-3 0,0 18 2 15,3 0 2-15,-20 0 0 0,20 0-8 0,-20-19 3 16,0 19-5-16,0 0 4 0,0 0-4 0,0 0-3 16,0 0 0-16,0 0 0 0,-20 19 0 0,0-19 0 0,-14 39 1 0,-6-22 0 15,20 2-1-15,-37 39 3 0,20-38-3 0,-40 37 3 0,43-20-3 16,-46 1 2-16,23 18-1 0,23-36-1 0,-26 37 2 16,40-36-2-16,-37-4 1 0,40 22-1 0,-43-2 0 0,43-18 2 15,-18 0 0-15,35 0-1 0,-22 2-2 0,2-4 2 0,20 2 0 16,-20-19 0-16,20 0-2 0,0 20 1 0,0-20 0 15,0 0 2-15,20 0-2 0,-20 0 0 0,20 18 0 0,-20-18 0 0,22 0 3 16,13 0-2-16,-18 0 3 0,6 0-2 0,14-18 2 0,0 18-3 16,-17-20-1-16,-3 20 1 0,40-36 2 0,-17 15-3 0,17-17 1 0,17-1-1 15,3 2 2-15,-57 18-2 0,54-19 2 0,3 1-3 16,-37 17 1-16,34-17 1 0,23-20 2 0,-60 37-3 16,20-17 1-16,-20 16-1 0,0 2 0 0,-14 2 2 0,11-3-2 15,-14 2 2-15,-20 18-1 0,20 0 0 0,-20-20 0 0,17 20 1 16,3-20 2-16,-20 20-1 0,0 0-1 0,17 0 0 15,-17 0-1-15,0 0 0 0,-17 0 1 0,-3 0-3 16,20 0 0-16,-37 20 2 0,0 0-1 0,-23 18 0 0,6 19-2 16,-3-40 2-16,-40 41 0 0,60-19 0 0,-20-22-1 15,-20 40 1-15,0 1-2 0,40-39 1 0,-37 38-1 0,57-38 2 16,-26 0-1-16,-11 38 0 0,-3-18 0 0,17-2 0 16,3-18 1-16,37 0 0 0,-20 1-1 0,3-20 1 0,17 0 0 15,0 20 1-15,0-20 1 0,0 0 0 0,0 0-1 0,17-20 1 16,3 0-2-16,-20 1 0 0,37 0 1 0,3-18-1 0,17-19 1 0,-20 35-2 15,0-17 0-15,60-38 1 0,-23-1 0 0,3 3-1 16,-37 54 0-16,-6-17 0 0,6-3-1 0,34-17 2 0,23 2 1 16,-77 15-2-16,17 4 0 0,0 15 0 0,-14 3 0 0,31-39 1 0,-34 57-1 15,-3-39 0-15,3 39 1 0,-3 0-2 0,-17 0 1 0,-17 0 0 16,-3 20 1-16,-17-1-1 0,17 0 0 0,3 0-1 16,-23 0 1-16,-54 56 1 0,20-35-1 0,0 15 1 0,-63 22-2 15,60-20 1-15,3-20 0 0,17 20-1 0,-77 20 0 0,80-40 0 0,-63 40-1 16,60-39 0-16,-20 19-10 0,40-38 1 0,-20 39-21 0,40-58 11 15,-3 20-2-15,0-3-6 0,20-17-5 0,-20 19-5 0,5-19-45 0,15 19 45 16,0-19 6-16,0 0 5 0,-22 0-17 0</inkml:trace>
  <inkml:trace contextRef="#ctx0" brushRef="#br2" timeOffset="-70428.87">11288 6657 37 0,'0'0'7'0,"0"0"-2"0,0 0 0 0,-20 0 3 0,20 0 0 0,0-20-2 0,0 20-2 0,0 0 0 0,0-19 1 0,0 19 0 0,0 0 5 0,0-17 2 0,0 17-6 0,0 0 0 0,0-21 8 0,0 21-6 16,0-20 8-16,0 20-7 0,0-17 0 0,0 17 7 0,20-20-3 0,-20 20-6 16,0-20-1-16,0 20 1 0,0-17 4 0,20 17-2 15,-20-20 0-15,0 20-5 0,0 0-1 0,0-19 3 0,0 19-4 0,17 0 3 16,-17 0-2-16,0 0 2 0,0 0-3 0,0 0 1 0,0 0-1 15,0 0 0-15,0 0-1 0,20 0 0 0,-20 0 1 0,0 19 2 0,0 1-2 16,0-3 1-16,0 3 0 0,0 0-2 0,0 38 3 16,0-22-1-16,0 1-1 0,0 2-1 0,0-20 0 15,0 0-1-15,0 19 0 0,0 19 1 0,0-38-1 0,0 0 1 16,0 40-1-16,0-4 0 0,0-16 0 0,0 18 0 16,0-38 0-16,0-19-1 0,0 38-2 0,0-1-3 0,0-17 2 15,0-20-3-15,0 19-1 0,-20-1-17 0,20-18 9 0,0 21-2 0,0-21-22 16,-17 0-1-16,17 0 2 0,0 0 2 0,0-21 8 15,-20 3 9-15,20-21-8 0</inkml:trace>
  <inkml:trace contextRef="#ctx0" brushRef="#br2" timeOffset="-70168.04">11137 6523 13 0,'0'0'9'0,"0"0"-6"0,0 0-2 16,0 0-1-16,0-20 1 0,0 20 0 0,-20 0 1 0,20 0 1 0,0 0-2 15,-20 0 1-15,20 0 0 0,0 0 1 0,-17 0 4 0,-3 0 1 0,3 0-1 16,17 0-3-16,-23 0 4 0,6 0 0 0,17 0-4 15,0 0 1-15,-20 0 7 0,20 0-6 0,-14 0 8 0,14 0 0 16,0 0-8-16,0 0 0 0,0 0 14 0,0 0-12 0,0 0 8 16,0 0-9-16,0 0 5 0,14 0-4 0,-14 0-5 15,37 0 1-15,-37 0-1 0,60 0 7 0,-23 0-3 0,-17 0-4 16,17 0 1-16,0 0 0 0,-14 0-3 0,31 0 1 0,-34 0-2 16,17 0 2-16,0 0 0 0,-37 0-2 0,40-17 1 0,-40 17-1 15,37 0 1-15,0 0-1 0,-37-20 0 0,20 20-1 0,-3 0 1 0,3-19-3 16,0 19-7-16,3 0 3 0,-9 0-16 0,-14-18 8 0,20 18-24 15,-20 0 18-15,0 0-66 0,0 0 66 16,0 0-20-16</inkml:trace>
  <inkml:trace contextRef="#ctx0" brushRef="#br2" timeOffset="-69810.07">11573 6751 96 0,'0'0'36'0,"0"0"-30"16,0 0-1-16,0 0-4 0,0 0-1 0,0 0 2 0,0 0 0 15,23 0 8-15,-23 0-7 0,14 0 0 0,-14 0-1 0,20-19 1 0,0 19-1 16,0 0 0-16,-3-19 0 0,0 19-1 16,23 0 2-16,-17-19 0 0,-23 19-2 0,14 0 1 0,6-20 1 15,-3 20-1-15,6-17 0 0,-6-3 1 0,-17 20-1 0,20-19 4 16,-20 2 1-16,0-4 4 0,0 21-5 0,0 0 0 0,0-20 6 15,0 20-7-15,-20-17 5 0,20 17-5 0,-40 0 6 0,40 0-6 16,-37 0 3-16,37 0-5 0,-37 0 1 0,-3 0 3 0,40 17-4 16,-17-17 1-16,-20 41 3 0,37-41-5 0,-40 36 4 0,26-16-1 15,-9 17-3-15,3-18 1 0,0 19-1 0,20-17-2 16,-17 15 1-16,17 2 0 0,0-19 0 0,0 19 0 0,0 2-2 16,0-4-2-16,0 2-3 0,17-18-4 0,-17 0-10 15,20-3 7-15,-20 3-19 0,20-20 14 0,-20 0-22 0,23 0 20 16,-9 0-22-16,-14-20 2 0,20 20 23 0,-20 0 1 0,20-17-11 15,-20-3-9-15</inkml:trace>
  <inkml:trace contextRef="#ctx0" brushRef="#br2" timeOffset="-69558.49">11895 6694 40 0,'0'0'20'0,"0"0"18"0,0 0-28 0,0 0 1 16,0 0 11-16,0 0-9 0,0 0-1 0,0 0 11 0,0 0-13 16,0 0 8-16,0 0-11 0,0 0 5 0,0 0-7 0,0 19 0 0,0 0 1 15,0-19-3-15,0 40 0 0,0-23-1 0,0 2-2 0,0 1 0 16,0-2 1-16,0 1-1 0,0 19 1 0,-17-38 0 0,17 40-1 15,0-23 1-15,0 2-1 0,0-19 0 0,0 19 2 0,0 0 0 16,0-19 3-16,0 0-3 0,0 0 0 0,0 0 1 16,0 0 1-16,17-19 2 0,3-19-2 15,0 21 0-15,-3-3 0 0,3 0-2 0,-20 1 1 0,17 0 0 0,3 19-2 16,3-19-1-16,-23 1 1 0,17-2 1 0,0 20-1 0,-17-19-1 0,20 2 0 16,-20-4-1-16,20 21 1 0,-3-19-1 0,3 19-2 15,-20-19-2-15,17 19-6 0,-17 0 2 0,0 0-4 0,0 0-3 16,20 0-27-16,-20 0-9 0,0 0 26 0,0 0 0 0,0 19-83 15</inkml:trace>
  <inkml:trace contextRef="#ctx0" brushRef="#br2" timeOffset="-69103.08">12277 6751 86 0,'0'0'53'0,"0"0"-43"0,0 0 13 15,0 0-14-15,0 0 1 0,17 0 0 0,-17-19 10 0,0 19-12 16,0 0 0-16,0 0 5 0,20 0-4 0,-20 0-3 0,0 0-4 15,0 0-1-15,0 0 1 0,18 0-2 0,-18 0 1 0,0 0 0 16,0 0-1-16,0 19 1 0,0 2-2 0,0-21 0 16,0 36 0-16,-18-36 0 0,18 38-1 0,0-19-1 15,0 0-1-15,-20 0 2 0,20 1-2 0,0 0 3 0,0-3 1 16,0-17 1-16,-17 19 0 0,17-19-1 0,0 0 2 16,0 0 0-16,0 0-2 0,0 0 1 0,17 0-1 0,-17-19 1 15,0 19 0-15,20-17 0 0,-2-3-1 0,-18 0 1 16,0 20-2-16,19-19 2 0,-19 19-1 0,20-19 0 0,-20 0 0 15,0 19 1-15,23 0-1 0,-23-18 0 0,14 18 2 0,-14 0-1 16,0-20-1-16,0 20 1 0,0 0 0 0,0 0 1 0,0 0 0 0,0 0 2 0,0 20-2 16,0-2 1-16,0 1-2 0,0-19 0 0,0 19-1 0,0 0 0 0,0 1 0 15,0 0 0-15,0 16 0 0,0-17 2 0,0 0-1 0,0 1 1 16,0-20-1-16,0 20 4 0,0-20-2 0,0 17 5 0,20-17-6 16,-20 0 1-16,0 0 0 0,20 0 3 0,0-17-3 0,15 17 1 15,-15-40-1-15,-1 21-1 0,4 0 0 0,-8-17 3 0,4 36-4 16,21-20 3-16,-40 0-2 0,17 1 2 0,3 19 3 0,-2-19 1 15,2 0-3-15,-1 19 0 0,19-18 0 0,-38 18-3 16,17 0 3-16,-17 0-3 0,20 18 3 0,2-18-3 16,-22 19 1-16,0 0-1 0,17 0-2 0,-17-19 0 0,0 20 1 0,0 0-2 15,0-3 3-15,0 2-3 0,0 39-6 0,0-21-6 0,0-17 1 16,0-1-20-16,0-1 9 0,-17 19-34 0,17-37 21 0,0 20-41 16,0 0 39-16,0-1-23 0,-22-1 14 0</inkml:trace>
  <inkml:trace contextRef="#ctx0" brushRef="#br2" timeOffset="-65637.68">10054 8217 21 0,'0'0'16'0,"0"0"-11"0,0 0 6 0,0-21-7 0,-20 21 2 0,0 0 1 0,20 0-4 0,0 0 1 0,-14 0-1 0,14 0 4 0,-23 0 0 0,3 21-3 0,20-21-1 0,-20 0 5 0,20 0-4 0,0 0 0 0,-17 0 0 15,17 0-1-15,0 19 1 0,0-19 0 0,-20 0 5 0,3 0 1 0,17 0-5 0,0 0 7 16,0 0-4-16,-20 0 0 0,20 0-1 0,0 0 8 0,0 0-8 16,0 0 1-16,0 0 8 0,-20-19-1 0,20 19-9 0,0 0 6 15,0 0-1-15,0-21 5 0,0 4-7 0,20 17-1 16,-20-20-5-16,0 20 0 0,20-21 0 0,-20 21 0 0,17 0 0 0,-17-19 0 15,20 19-1-15,17-17 2 0,-37 17-3 0,43 0 2 0,-43 0-1 0,34-20 0 16,-14 20-1-16,34-17 2 0,-14 17-1 0,34-20 1 0,-34 20-2 0,-3-20 0 16,20 20-1-16,23-20 0 0,-6 3 1 0,-37-4-1 0,40 4 1 15,-40-2-1-15,37-18 2 0,-54 37-1 0,23-21 0 0,142-93 2 16,-148 114-2-16,23-37 1 16,-23 17-1-16,0 0 1 0,-17 3-1 0,-3 17 0 0,3-21 1 15,3 21-3-15,-23-19 2 0,17 19 1 0,-17-17 0 0,0 17-1 16,0 0 0-16,0 0-1 0,0 0 2 0,0 0-1 0,0 0 0 15,-17 0-1-15,17 0-1 0,-43 17 4 0,26-17-2 16,-40 19 0-16,37-19-2 0,-34 21 0 0,14-21 1 0,6 0 1 0,-9 17 0 16,-51 3 1-16,60 0-2 0,-46-2 0 0,43-18 1 0,-3 0 0 0,23 19-1 15,-60 1 0-15,20-3 1 0,20 4-1 0,-3-21 1 0,20 19-1 16,-17-19 1-16,0 18 0 0,17 1-1 0,-17 2 0 0,-3-21 0 0,23 17 0 0,-40 3-1 0,37 16 2 16,0-36-1-16,-34 21 0 0,34-4 0 0,20 3 1 0,-20-20-1 0,6 20-1 15,-9 0 1-15,3-3 0 0,20 20 1 16,0-37-1-16,0 19 1 0,0 2-1 0,0-21 0 0,0 0 0 0,20 20 0 15,3-3 0-15,-9-17 0 0,6 0 0 0,0 0 1 0,0 0-1 16,14 0 1-16,6-17-1 0,17-3 1 0,-17-20-1 0,-3 23 1 16,117-60-2-16,-120 57 1 0,23-18 1 0,57-18-1 15,-74 18 0-15,34 19 0 0,-31-18 0 0,-9 37-1 0,23-21 3 0,-40 4-2 16,3-3 0-16,23 20 1 0,-29-19-1 0,-14 19 0 16,20 0 0-16,-20 0 0 0,0 0-1 0,0 0 1 15,0 0 2-15,0 0-1 0,-20 19-1 0,-17 1 1 0,17-20-1 16,0 17-1-16,-34 4 1 0,-23 35 0 0,37-35-2 0,-71 35-2 15,71-39 1-15,-54 41-9 0,-57-1-26 16,94-20 11-16,20 3-9 0,14-20 15 0,-14-3-29 16,23 4-1-16,14-21 28 0,0 19-16 0,-23-2 5 0,23-17 20 15,0 20-15-15,0-20 4 0</inkml:trace>
  <inkml:trace contextRef="#ctx0" brushRef="#br2" timeOffset="-64513.39">11972 8179 18 0,'0'0'0'0,"0"0"8"0,0 0 4 0,0 0-6 0,0 0-2 0,0 0 5 0,0 0-1 0,0 0-4 0,0 0 3 0,0 0 1 0,0 0-2 0,0 0 3 0,0 0-5 0,0 0 1 0,0 0 3 0,0 0 2 16,0 0-2-16,0 0-5 0,0 0 3 0,0 0 0 16,0 0-3-16,0 0 1 0,0 0-2 0,0 0-1 0,0 0 0 15,17 0 0-15,-17 0 0 0,0 0 0 0,0 17 0 16,0-17 0-16,20 21 0 0,-20-2 0 0,0-2 0 0,0-17 1 0,0 37 3 0,23-17-1 16,-23 1 0-16,0-2 0 0,0 19 6 0,0-2-2 0,0 1-5 15,0-16 0-15,0 16 3 0,0-18-4 0,0 19 0 0,0 1 0 16,0-21-1-16,-23 2-1 0,23 17 1 0,0 3 0 0,-20-23-1 0,20 23-2 15,0-23-6-15,-17 4 1 0,17-21-4 0,0 19-23 0,0-19 11 16,0 0-1-16,0 0 0 0,-20 0 2 0,20-19-16 0,0 19 5 16</inkml:trace>
  <inkml:trace contextRef="#ctx0" brushRef="#br2" timeOffset="-64302.65">12049 8005 44 0,'0'0'23'0,"0"0"-14"0,0-17 7 0,0 17-2 16,0 0-7-16,0 0 8 0,0 0 2 0,0-21-3 15,0 21-7-15,0 0-2 0,0 0 7 0,0 0-3 0,0 0-6 16,0 0 0-16,0 21-1 0,0-21-1 0,0 0 0 0,0 0-1 0,0 17 2 0,0 3-2 16,0-20 1-16,0 20 0 0,0 0-2 0,0-20 1 0,17 0 0 15,-17 0-1-15,57 37 1 16,-37-20-1-16,-20-17 1 0,17 19-3 0,-17-19 2 0,20 0-4 16,-20 21 1-16,23-21 1 0,-23 0 0 0,17 20-4 0,-17-20 3 0,17 0-6 15,-17 0 3-15,20 0-7 0,-20 17 5 0,0-17 1 0,0 0-10 16,0 0 9-16,0 0 0 0,0 0-7 0,0 0 2 0,0 0 7 15,0 0-1-15,0 0-1 0,0 0-3 0,0 0-11 0</inkml:trace>
  <inkml:trace contextRef="#ctx0" brushRef="#br2" timeOffset="-64132.44">11878 8273 59 0,'0'0'13'0,"0"0"20"15,0 37-13-15,0-37-12 0,17 21 8 0,-17-21-8 16,0 19-1-16,20-19 6 0,0 17-8 0,-20-17-1 0,17 21 2 15,3-4 0-15,-3 2-3 0,3-19-1 0,-20 0-2 0,40 20 2 16,-23-3-2-16,-17-17 1 0,40 21-1 0,-23-21 0 0,3 20-3 16,-3-20-1-16,3 0-3 0,3 0-2 0,-23 17-19 0,17-17 11 15,0 0-2-15,-17 0 1 0,20 19-17 0,0-19-31 0</inkml:trace>
  <inkml:trace contextRef="#ctx0" brushRef="#br2" timeOffset="-63765.91">12408 8502 77 0,'0'0'20'0,"0"0"-5"0,0 0 4 16,0 0-12-16,0 0-1 0,-14 0 14 0,14 0-12 16,0 0-1-16,0 17 1 0,0-17 0 0,0 0-1 0,0 0 0 0,0 0-1 0,-23 0 3 0,23 19-6 15,0-19 0-15,0 0-1 0,-20 21 1 0,20-21 0 0,0 0-1 0,-19 17 0 16,19-17 0-16,-18 0-1 0,18 20 0 0,0-20 0 0,0 19-1 16,-20-19 0-16,20 0 0 0,0 18 1 0,0 2-1 0,0-20 0 0,0 20-1 0,-17-3 0 15,17-17-1-15,0 21 0 0,0-21-2 0,0 19 2 0,0-2-2 16,0-17 3-16,0 20 0 0,0 0 0 0,0-20 1 15,17 0 0-15,-17 0-1 0,0 0 2 0,0 0-1 0,20 0 2 0,-20-20-1 16,18 0 1-16,-18 3 0 0,0 17 0 0,19-19 3 0,-19-2-3 16,0 4 1-16,0 17-1 0,0-20 0 0,20 0 4 0,-20 20 0 15,0-18-3-15,0 18 4 0,0-19 2 0,0 19 2 16,0 0-6-16,-20-20 5 0,20 20-4 0,0 0-3 0,0 20-2 16,0-20 1-16,0 0 0 0,0 0 0 0,-19 19-1 0,19-1-1 0,0 2 1 15,0-20 0-15,0 20 1 0,0 18-2 0,19 18-2 16,-19-19 2-16,20-16-1 0,-20-2 0 15,23-2 0-15,-23 4-4 0,0-21 0 0,14 0-2 16,-14 19-8-16,20-2-5 0,-20-17-9 0,20 20 10 0,-20-20-24 16,20 0-26-16,-20 0 29 0,0 0 25 0,17 0 3 15,-17 0 0-15,0 0-22 0</inkml:trace>
  <inkml:trace contextRef="#ctx0" brushRef="#br2" timeOffset="-63070.67">12788 8576 36 0,'0'0'15'0,"0"0"-4"0,0 0 5 0,0 0-9 0,0 0-1 0,0 0 1 0,0 0 0 0,0 0 11 0,0 0-8 0,0 0 1 0,-17 0 9 0,17 0-10 0,0 0-1 0,0 0 6 0,0 0-9 0,0 0-1 0,-20 0 0 16,20 0 3-16,0 0-5 0,0 0 3 0,0 0-3 0,0 0-1 0,-18 0 2 15,18 0-2-15,0 0 4 0,0 0 0 0,-19 20-4 16,19-20-1-16,0 0 1 0,0 19 1 0,0-1 2 0,0 2-2 0,-20-20 0 0,20 37 3 16,0-37-5-16,0 21 1 0,-18-2 1 0,18-2-2 0,0 3 1 15,0 0-1-15,0-3-1 0,0 4 0 0,0-21-2 0,0 19 0 16,0-2 0-16,0 4 1 0,0-2-3 0,0-2-3 0,0-17 1 16,18 20-13-16,-18-1-9 0,0-19 9 0,0 19-21 15,20-19 0-15,-1 20 3 0,-19-20 7 0,0 0 17 16,18 0-26-16</inkml:trace>
  <inkml:trace contextRef="#ctx0" brushRef="#br2" timeOffset="-62848.33">13019 8082 48 0,'0'0'19'0,"0"0"-6"0,0 0 3 0,0 0-11 0,0 0 3 0,0 0-3 15,0 0 0-15,0 0 1 0,17 0 6 0,-17 20-6 0,0-20 1 0,0 0 0 0,0 0 0 16,0 17 1-16,0-17-1 0,0 19 9 0,0 2-2 0,0-1-8 16,0-3 0-16,0-17-4 0,0 40 2 0,0-23-2 0,0 3-2 15,0-3 0-15,0 3 0 0,0 20 1 0,0-2-2 0,0-21-1 16,0 2-1-16,0 1-3 0,0-3-1 0,0 24-19 0,0-5-12 0,-17 2 15 16,17-18-23-16,-18-1 25 0,18 19-36 0</inkml:trace>
  <inkml:trace contextRef="#ctx0" brushRef="#br2" timeOffset="-62697.51">12922 8559 37 0,'0'0'0'0,"0"0"37"0,0-21-6 0,0-15-6 0,0 36-14 16,0-41 10-16,0 4-3 0,0 18-9 0,0-19 9 16,0 38-7-16,0-17 9 0,0-2-10 0,0-2-1 0,20 21-2 0,-20 0 4 15,0 0-1-15,0 0-6 0,17 0 4 0,-17 0-5 0,0 21 0 16,20 15-4-16,2-36 2 0,-22 0 0 0,18 38 0 0,-1 1-5 16,3-1-8-16,-20-18 0 0,20-3-2 0,-20 2-4 0,17 39-28 15,3-21-6-15,-3 3 3 0,23-23 13 0,-40 23 10 16,37-3-10-16</inkml:trace>
  <inkml:trace contextRef="#ctx0" brushRef="#br2" timeOffset="-62430.11">13341 8767 37 0,'0'0'23'0,"0"0"14"0,0 0-21 0,0-20 11 0,0 3-2 0,0 17-13 16,0-19 0-16,0-2 11 0,0 4-11 0,0-23 12 0,0 40-14 15,0-18 0-15,0-21 5 0,0 39-9 0,0-17 6 0,0-4-7 16,0 21 0-16,0-19-1 0,0 19 1 0,0-17 2 0,-20-3-1 0,20 20-1 16,0 0-3-16,0 0-2 0,-20 0 2 0,20 0 0 15,0 0-3-15,0 20 2 0,0-3-1 0,0 2 2 0,0 19-2 0,0-18 0 16,0-1-1-16,0 19 2 0,0-18-1 0,0 18 2 15,0-2-4-15,0 4 2 0,0-40 2 0,0 17-2 0,0 4 2 16,0-2-2-16,0-2 0 0,0-17 2 0,0 0-1 16,0 0 0-16,0 0-1 0,20 0 1 0,-20-17 0 0,20 17-1 15,-20-19 1-15,22 19-1 0,-22-38 1 0,0 38-1 0,15-20 0 16,-15 0-1-16,0 20 0 0,20-17 1 0,-20 17-1 0,0-19 0 0,0 19-2 16,0-21-1-16,0 21 0 0,20-17-8 0,-20 17 5 0,0-20-10 0,0 20 7 15,20-20-4-15,-20 20-17 0,0 0 14 0,0 0-1 0,0-18 0 0,0 18-19 16,0 0 1-16,17 0 16 0,-17 18-1 0,0-18-16 15,0 20-11-15</inkml:trace>
  <inkml:trace contextRef="#ctx0" brushRef="#br2" timeOffset="-62247.45">13532 8730 46 0,'0'0'26'0,"0"0"10"0,0 0-7 0,0 0-13 0,0 0 2 0,0 17 22 15,0-17-4-15,0 0-20 0,0 0 9 0,0 20-14 16,0-20-1-16,0 0 7 0,0 0-9 0,0 20-2 0,0-20 4 0,0 17-1 16,0 4-2-16,0-2-3 0,0-19-2 0,0 17-1 0,0-17 0 15,0 21 1-15,0-2 2 0,0-19-4 0,0 0 0 0,0 17 2 16,17-17-1-16,3 0-2 0,-3 0 6 0,3 0-3 15,3-36 0-15,-6 36 0 0,-17-21-1 0,37-15 2 0,-17 15-4 16,-3 21 3-16,-17-17-2 0,37-23 2 0,-17 23-3 0,3-2 1 16,11 19 1-16,-34-21-1 0,20 21-2 0,0-17-4 0,-20 17 2 15,17 0-10-15,3 0-13 0,-3-20-12 0,-17 20 13 16,0 0-6-16,20 0-46 0,-20 0 0 0,20 0 45 0,-20 0-3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27:23.5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7052 9032 63 0,'0'0'6'0,"0"0"-4"0,0 0-2 0,0 0 2 0,0 0-2 0,0 21 4 0,-23-21 0 0,23 0 11 0,0 0-7 0,-17 0 1 0,17 0 0 0,0 18-1 0,-20-18 8 0,20 0-9 0,0 0 1 0,0 0 4 0,0 0-5 0,-14 0 6 0,14 0 1 16,0 0-1-16,0 0-5 0,0 0-1 0,0 0 0 15,0 18 9-15,0-18-1 0,0 0-8 0,0 0 15 0,0 0-14 16,0 0 5-16,0 20-6 0,0-20 7 0,0 0-1 16,0 0-6-16,0 21 4 0,0-21-5 0,0 17-2 0,0-17 2 0,0 20 2 15,0-2-5-15,0-18-1 0,0 19 1 0,0 1-1 0,0-2 3 0,0 0-2 16,0 22 0-16,0-22-2 0,0 21 0 0,-23-1 0 16,23-38-1-16,0 37 0 0,0 2 1 0,0-1-1 0,0-38 0 0,0 18-1 15,-20 2-1-15,20 37-14 0,0-57 6 0,0 37-13 0,-20-17-4 16,20-20-12-16,-17 20 16 0,17-20-31 0,0 0 21 15,0 0-2-15,0 0 0 0,-17 0-14 0,17 0 34 0,0-40-2 0,0 23 2 16,0 17-15-16</inkml:trace>
  <inkml:trace contextRef="#ctx0" brushRef="#br0" timeOffset="274.62">6935 8559 50 0,'0'0'28'0,"0"0"-21"0,0 0 10 0,-20 0 1 15,20 0-9-15,0 0 2 0,0 0 12 0,0 0-10 0,0 17 12 0,0-17-13 16,0 0 11-16,0 0-12 0,0 0-1 0,0 0-1 0,-17 20 5 16,17-20-8-16,0 0-1 0,0 19 1 0,0-19-2 0,0 18 2 0,0 2-2 15,0 0-2-15,0-3 0 0,0-17-2 63,0 192-235-16,0-173 155-47</inkml:trace>
  <inkml:trace contextRef="#ctx0" brushRef="#br0" timeOffset="554.83">7243 9260 52 0,'34'421'125'0,"-34"-384"-98"15,154-208 103 32,-117 77-122-47,-17 36 1 0,-3 38-3 16,20-55 14 0,60 56 28 30,-23 399-22-46,-74-265-26 0,0-79 0 0,0 79 3 16,0-76-6-16,20 188-183 47,23-266-79-47</inkml:trace>
  <inkml:trace contextRef="#ctx0" brushRef="#br0" timeOffset="1033.34">8286 8236 71 0,'0'-19'23'0,"0"19"-19"0,0 0 4 0,94 285 155 62,-57-114-148-62,-37-133-12 0,20 112-1 16,0-110-2-16,-117 663-141 47,77-683 68-47,-17-61 53 16,20 24 18-16,-174-496 238 46,171 456-184-46,20 37-2 16,20 20-39-16,436 248 92 63,-359-191-150-63,-42-20-47 15,-55-37 94 48,94 0-364-48</inkml:trace>
  <inkml:trace contextRef="#ctx0" brushRef="#br0" timeOffset="1704.45">10000 9242 131 0,'0'0'0'47,"-23"0"177"-31,-17 570-98-1,40-570-79 48,77-151 73-63,37-78-67 0,-114 229-6 62,191 172 7-46,-191-172-7 47,134-304 32-32,-60 379-23-31,-74-75-9 62,20 477-22-46</inkml:trace>
  <inkml:trace contextRef="#ctx0" brushRef="#br0" timeOffset="2042.87">10798 9357 94 0,'-23'38'214'0,"23"-38"-207"0,0 0 7 0,0 0-14 47,0 94 53-47,23 154-31 0,-23-248-19 0,14 0 4 0,-14 0 1 15,20 0-5-15,-20-19 6 0,0 19-4 0,0 0-5 63,40-152 39-47,14 133 6-16,-54 38-44 0,20-2-2 0,-20-17 2 0,23 41 0 0,-23-4 0 0,0-37-1 62,111 246-526-46</inkml:trace>
  <inkml:trace contextRef="#ctx0" brushRef="#br0" timeOffset="2184.21">11268 9566 42 0,'20'95'359'0,"-20"-58"-346"0,20 2-5 15,-20 0-5-15,0-3 1 0,0 4-4 0,0-40 0 63,0 246-182-63,-20-246-65 16</inkml:trace>
  <inkml:trace contextRef="#ctx0" brushRef="#br0" timeOffset="2356.12">11422 9015 205 0,'-40'170'223'0,"40"-113"-219"0,-20-39-2 0,20 3-1 15,0 16-2-15,0 2-1 0,0-39 2 63,-17 267-432-63</inkml:trace>
  <inkml:trace contextRef="#ctx0" brushRef="#br0" timeOffset="2622.67">11573 9681 169 0,'-20'302'214'0,"20"-281"-209"0,20-3-2 0,-20 0 3 0,0-18-3 15,23 20 4-15,-23-20-7 63,54-56 38-63,114-194 39 0,-168 250-77 0,23 22 3 15,-23 14 2-15,17-16-4 0,-17 17 0 0,0-37-1 63,77 306-174-48,-23-230-184-15</inkml:trace>
  <inkml:trace contextRef="#ctx0" brushRef="#br0" timeOffset="3184.1">13113 8996 41 0,'-37'0'266'0,"17"0"-239"0,-17 19 54 0,37-19-81 47,-97 74 65-47,5 346-23 0,70-382-41 0,22 39 1 15,-20 17 2-15,20-58-3 0,0 22 2 16,20 170 10 31,173-93-206-47,-175-156 150 0,-18 3-10 0,17 18-6 15,23-38-51-15,-40 18 74 0,37-18 15 0,-37 38 21 63,0-18-31-63</inkml:trace>
  <inkml:trace contextRef="#ctx0" brushRef="#br0" timeOffset="3533.44">13911 8882 143 0,'0'0'78'0,"0"0"-69"0,0 0 0 0,0 0 4 0,0 0 22 0,0 0-19 15,0 0-3-15,0 0 7 0,57 0 37 47,94 207-9-47,-108-111-39 0,-29-39-8 0,-14-18 5 16,0-2-4-16,20 57 5 0,-20-17-1 0,-114 456 42 62,-77-266-32-62,191-249-21 0,-17-18-1 0,17 0-4 0,-20 19-12 0,0-19-4 0,20 0 26 63,114-322-445-48</inkml:trace>
  <inkml:trace contextRef="#ctx0" brushRef="#br0" timeOffset="4070.82">15279 9130 122 0,'0'-59'238'0,"0"59"-227"0,0 0-2 0,0 0 0 0,0 0-3 0,0 18-1 0,0-18 2 0,0 0-7 47,-54 135 31-47,-26 150-14 0,80-267-16 16,0-18-1-16,0 0 3 0,20 20-1 0,-20-20 0 0,0 0-2 62,60-94 14-46,-83 265 15-16,3-154-25 0,3 23-1 0,17 16-2 15,-20-39-1-15,20 5 1 0,0-22-1 63,-37 264 26-48,111-244-3-15,-74-20-21 0,20 0-1 0,3 0-1 0,-23 0-1 16,0 0 1 31,54 0-54-31,-34 76-445-16</inkml:trace>
  <inkml:trace contextRef="#ctx0" brushRef="#br0" timeOffset="5117.13">7776 15138 65 0,'-23'36'91'0,"3"-16"-61"0,20-1-11 0,0-19 1 0,-20 0-13 0,20 19 2 0,0-19-2 0,0 0-7 47,0 20 63-32,77 17-6-15,-77-37-50 0,20 0-8 0,-20 0 3 16,0 0 3-16,0 0-5 62,0 0 0 1,0 37 11-32,-20 60 4-31,134 148 48 0,-114-245-62 0,20 0 2 16,-20 22 1-16,0-22 0 0,0 0-4 0,0 19 2 15,0-19-2 48,-20 37 10-32,-94 191 5-31,114-211-15 0,0-17 0 0,0 21 1 0,0-21-1 0,-14 20 4 0,14-3 1 16,0-17-5 46,-120 40 0-31,-48 74-406-31,185-97 293 0</inkml:trace>
  <inkml:trace contextRef="#ctx0" brushRef="#br0" timeOffset="7592.94">10564 11466 42 0,'0'0'25'0,"0"0"-18"0,0-18 4 0,0 18-4 0,0 0 1 0,0 0 11 0,0 0 7 0,-17 0-3 0,17 0-12 0,0 0 6 0,0 0-9 0,0 0-2 0,0 0 1 0,-20 0 6 0,20 0-6 0,0 0 0 0,0 18 6 0,0-18-6 0,0 0 0 0,-17 0 0 0,17 0-2 0,0 0 7 0,0 20-5 15,0-20 7-15,-20 0-7 0,20 0-1 0,0 0 7 0,-20 19-1 16,20-19-6-16,0 0-1 0,-17 0 1 0,17 18 4 0,-17 2-2 16,17-20-4-16,0 20 0 0,-23-2 3 0,3 20-2 0,20-38-2 15,0 38 3-15,-17 0-3 0,17-38-1 0,0 39 1 0,0-21-2 0,-20 21 3 16,20-21-3-16,-17 39 2 0,17 0 1 0,0-38-2 0,0 19 0 15,0 20 0-15,0-39-1 0,0-19 0 16,0 19 2-16,17-19 2 0,-17 0-4 0,20 18 2 0,-20-18-2 16,17 0 4-16,-17-18-3 0,0 18-2 0,20-19 1 0,3 0 1 15,-23-20 2-15,0 39-3 0,17-19 1 0,0-19-1 0,-17 19 1 16,0 1-1-16,20-21 0 0,-20 39 0 0,0-38 0 0,0 38 0 16,20-19-2-16,-20-19 1 0,0 19 2 0,0 1-1 0,17-1 0 15,-17 19-1-15,0-20 3 0,0 20-2 0,0-19 0 0,0 19-1 16,20 0-1-16,-20 0 1 0,0 0 1 0,0 0 0 0,17 0 0 15,-17 19 0-15,0 1 0 0,20-20 0 0,-20 19 1 16,23 18 2-16,-23-17-1 0,17-2-1 0,-17 1-1 16,0 19 4-16,17 1-5 0,3-2 0 0,-20-17 1 0,0 17 0 15,20-17-1-15,-3 18 2 0,-17-19-3 0,0 18 2 0,20 1 0 0,-3-18-1 16,-17-1-2-16,0 0 1 0,40 37-10 0,-40-56-7 0,23 20 5 16,-23-20-2-16,14 0-23 0,6 0 15 0,-20 0-38 0,20-20 23 15,17-36-105-15,-37 37 97 0,0 0 10 0,37-58-2 16,-37 40 1-16</inkml:trace>
  <inkml:trace contextRef="#ctx0" brushRef="#br0" timeOffset="7859.64">11268 11523 49 0,'0'20'20'0,"0"-20"-12"0,0 0 5 0,0 0 3 0,0 0 5 0,0 0 4 0,0 0-10 0,20 0 14 0,-20 0-16 0,0 0 9 0,20 0-4 0,-20 0-10 0,17 0 9 0,3 0-8 16,-3 20 8-16,3-20-11 0,20 18 5 0,-40-18-7 0,17 19 6 15,3-19-6-15,0 0 0 0,-3 19 1 0,3-19-3 0,-3 19 1 16,3-19-2-16,0 0 1 0,3 19 2 0,11-19-4 16,-34 0 0-16,20 0-3 0,0 19-1 0,-3-19-14 0,-17 0-17 15,17 0-20-15,-17 19-22 0,0-19 38 0,0 0 5 0,0 20-5 16,-17-20 29-16,17 0-1 0,0 0-20 0</inkml:trace>
  <inkml:trace contextRef="#ctx0" brushRef="#br0" timeOffset="8058.91">11288 12057 164 0,'0'0'47'0,"0"0"-25"0,0 0 3 0,0 0-4 0,0 0 7 15,20 0 14-15,-20 0-29 0,17 0-2 0,-17 0-2 16,0 0-1-16,37 0 5 0,-17 0-7 0,3 19 3 0,-6-19-4 0,0 0-2 15,23 0 2-15,-40 0-3 0,37 18-1 0,-20-18 0 0,23 19 1 16,-17-19 0-16,11 0-2 0,-14 0-2 0,0 0-8 16,-20 0 3-16,34 0-34 0,-34 0 22 0,20 0-27 0,-20 0 19 15,20 0-41-15,-20-37-15 0,23 37 46 0,-23-38-9 16,14 19 34-16,-14 19-15 0</inkml:trace>
  <inkml:trace contextRef="#ctx0" brushRef="#br0" timeOffset="8326.29">12009 11486 68 0,'0'0'0'0,"0"0"48"16,0 0-29-16,0 0-14 0,0 0 4 0,0 0-3 0,0 0 2 0,0 19 16 15,0-19-1-15,0 0-14 0,0 18 1 0,0 2-1 0,0-20-6 16,0 0 0-16,0 20-1 0,0-2 2 0,0 20-1 0,0-19 0 16,-20 19 0-16,20-19 0 0,0 1 4 0,-17-1-3 15,17-1 0-15,0-18-1 0,0 39-1 0,0-21 1 0,-20 1 0 0,20 1 2 16,0-2-1-16,0-18 6 0,0 39 1 0,0-39-2 0,0 18 2 15,20 1-1-15,-3-19 0 0,-17 0-7 0,20 0 2 16,3 0 2-16,11-19-1 0,-14 1-1 0,17-1-1 16,-17 19-4-16,40-38 3 0,-26 38-3 15,6-20-3-15,-23 20-9 0,-17-19 2 0,38 19-3 0,-19 0-24 16,-19-18 13-16,43 18-40 0,-43-20-26 0,14 20 48 0,6-19-12 16,-20 19 12-16</inkml:trace>
  <inkml:trace contextRef="#ctx0" brushRef="#br0" timeOffset="8562.68">12468 11087 147 0,'0'0'61'0,"0"0"-23"0,0 0-16 0,0 0-13 0,-20 19 3 0,20 0 12 16,0 0 4-16,0-19-15 0,-20 19-2 0,20 0-3 0,0-19 0 16,0 39-2-16,-20-2 4 0,20-37-7 0,0 38 1 0,-14 18 1 15,14-36-2-15,0 37 3 0,-23 0 0 0,23-38-2 0,0 133 2 16,-20-75-4-16,20-40-1 0,0 1-1 0,0 19 1 15,0 19 0-15,-19-38 0 0,19 39-1 0,0-1 1 0,-18 0 0 16,18-20-3-16,0-36 0 0,0 37-2 0,0-37-2 0,0-2 1 16,0 1-9-16,0-19 4 0,0 18 0 0,0-18-15 15,0 0 10-15,18 0-47 0,-18-18 4 0,0 18 23 16,19-37-39-16,-19 17 44 0,20 20 7 0,3-77-12 0,-9 59 3 16</inkml:trace>
  <inkml:trace contextRef="#ctx0" brushRef="#br0" timeOffset="8794.83">12847 11448 90 0,'0'0'34'0,"0"0"-6"0,0 0 1 16,0 0-8-16,0 0 11 0,0-19-11 0,0 19 19 16,0 0-24-16,0 0-3 0,0 0-3 0,0 0 9 0,0 0 6 15,18 0-11-15,-18 0-7 0,0 0-1 0,0 0 3 0,0 0-6 16,0 0 1-16,20 0-1 0,-20 0-2 0,0 0 0 0,0 19-1 15,20-19 1-15,-20 0 0 0,0 0 0 0,0 18-2 0,0-18-1 0,0 0-1 16,0 20-12-16,0-1-16 0,0-19 11 0,0 0-4 0,0 0-4 16,0 0-4-16,0 0-6 0,0 18-90 0,0-18 76 0,0 0 25 15,0 0-1-15</inkml:trace>
  <inkml:trace contextRef="#ctx0" brushRef="#br0" timeOffset="8927.27">13019 11771 163 0,'0'0'0'0,"0"0"69"0,0 20-55 16,0-20-2-16,0 18-1 0,0 1 18 0,0 58 28 0,0-40-24 15,0 20-9-15,0-18-9 0,0 36-7 0,0-37-6 16,-18 20 0-16,18-20-2 0,0 37 0 0,-22-35 0 16,22 15 0-16,-20 2-11 0,20-18 1 0,-17-20-7 0,-3 19-27 15,20-20 15-15,-17 2-6 0,17-20-4 0,-20 19-50 0,20-19 45 0,-20 0-18 16,2 0 47-16,18 0-29 0</inkml:trace>
  <inkml:trace contextRef="#ctx0" brushRef="#br0" timeOffset="9418.6">10775 14016 76 0,'0'0'31'0,"0"0"6"0,0 0-30 0,0 0 3 0,0 0-4 0,0 0 10 0,0 0-5 0,0 0 0 0,0 0 16 0,0 0 2 0,0 0-17 0,0 0 8 0,0 0-3 0,0 0-5 0,0 0 0 0,0 0-5 0,0 0-1 0,0 0 6 0,0 0-8 16,0 0 3-16,0 17 6 0,0-17-3 0,0 19-5 0,23 1 0 15,-23-20-2-15,0 19-3 0,0 0 4 0,0 19-5 0,0-19-4 16,0 1 3-16,0 16-11 0,0-16-13 0,-23 18-42 16,23-38 5-16,-20 21-14 0,20-4 39 0,-20-17-31 15,3-17 49-15,17-4-8 0</inkml:trace>
  <inkml:trace contextRef="#ctx0" brushRef="#br0" timeOffset="9579.25">10661 13710 43 0,'0'0'0'0,"0"-18"40"0,0-1-29 0,0 19 1 0,0-38 21 0,0 19-14 16,0 19-2-16,0-20 0 0,0 20-3 0,0-38 13 0,0 38-4 0,0-19-13 15,0 1 12-15,0 18-13 0,0 0 0 0,0 0-1 0,0 0 6 16,20 0-10-16,-20 0 0 0,0 0 0 0,0 0 0 0,0 18 6 0,0 1-5 16,0-19-4-16,17 20 0 0,-17-20 1 0,0 18-3 0,0-18 0 15,0 20-1-15,0-1-1 0,0-19-12 0,0 18 3 0,0 2-20 0,0-20-8 16,0 19 15-16,0-19-36 0,0 18-7 0,0-18 42 0,0 0-2 16,0 20 18-16,0-20-29 0</inkml:trace>
  <inkml:trace contextRef="#ctx0" brushRef="#br0" timeOffset="10245.45">10969 13730 67 0,'0'0'19'0,"0"0"6"0,0 18-10 0,0 2 3 15,0-20-6-15,0 19 1 0,0 0 14 0,0 0-15 0,0-19-1 0,0 37 19 16,0-18-18-16,0 2 0 0,14-4-6 16,-14 3 5-16,0 0-2 0,0-3 1 0,0-17-8 15,20 0 5-15,-20 0-3 0,17 0-2 0,-17 0 1 0,23 0-3 16,-23 0 4-16,0 0-2 0,17 0-5 0,3-17 2 0,-20-23 11 15,17 40-6-15,3 0 3 0,-20-17-3 0,20 17 1 0,-20-21 1 16,0 21 0-16,17-19 7 0,3 19-9 0,-20-17 6 0,17 17-7 16,-17-20 6-16,0 20-6 0,20 0 2 0,-20 0-1 0,0 0 3 0,23 0-3 15,-23 0-1-15,0 0-2 0,17 0 3 0,0 20-2 16,-17-20 0-16,20 0 2 0,-20 17-2 0,0-17-2 0,20 19 0 16,-3-19 5-16,-17 0 4 0,20 21-9 0,-20-21 2 15,17 0-3-15,-17 17 3 0,20-17 0 16,-20 0 2-16,23 0-2 0,-6 0-1 0,-17 0 2 0,17 0 0 15,-17-17-3-15,0 17-3 0,20 0 5 0,-20 0-1 16,20-21 0-16,-20 21-1 0,17-19 3 0,-17 19-2 0,20-17 0 16,-20-3-1-16,0 20 0 0,17-19 3 0,-17 0 0 15,20 19-3-15,-20-19 0 0,0-1 2 0,20 20 2 0,-20-18-1 16,0 18-1-16,0-20 0 0,23 20-2 0,-23-18 5 16,0 18-2-16,14-19-2 0,-14 19 3 0,0 0 2 15,0 0-3-15,20 0-3 0,-20 0 0 0,0 0 3 0,0 0 1 0,0 0-2 16,0 0-1-16,0 0 0 0,0 0 2 0,0 0-3 0,0 0 3 15,0 0-2-15,20 0 0 0,-20 0 0 0,0 0 0 0,20 0 4 16,-20 0-6-16,0 0 0 16,0 0 3-16,0 19 0 0,0-19-2 0,0 0 2 15,0 0-3-15,17 0 1 0,-17 18-1 0,0-18 2 0,0 20-1 0,0-20 1 0,0 0-1 16,0 18 3-16,0-18-5 0,0 0 1 0,0 20 0 0,0-1 4 0,0-19-2 16,0 19 2-16,0 0-2 0,0-19-2 0,0 20 0 15,0-3 3-15,0 2 5 0,0-19-2 0,0 21-4 0,0-21-1 16,0 17 1-16,0 3-1 0,0-20 2 0,0 20 0 0,0-3-1 0,0 3 0 15,0 0-2-15,0-3-1 0,0-17 2 0,0 19-1 0,0 1-7 16,0-1 0-16,0-19 2 0,0 0 6 0,0 19-4 16,-17-19-13-16,17 0 11 0,0 20 0 0,0-20-1 15,0 0 1-15,0 0-15 0,0 0 11 0,-20 0-1 0,20 0-8 0,0 18 10 16,0-18 1-16,0 0-15 0,0 0 11 0,0 0-15 0,0 0-1 16,0 0 13-16,0 19-20 0,0-19 15 0,0 0-16 0,0 0 21 15,0 0 2-15,0 20-14 0,0-20 12 0,0 0-5 0,0 0-24 0,0 0 23 16,0 0 4-16,0 17 5 0,0-17-2 0,0 0 7 0,0 0-3 15,0 19 1-15,0-19-8 0</inkml:trace>
  <inkml:trace contextRef="#ctx0" brushRef="#br0" timeOffset="11007.84">11191 13862 3 0,'0'0'3'0,"0"0"0"0,0 0 8 0,-17 0-7 0,17 0 4 16,0 0-5-16,-20 0 7 0,20 0-6 0,0 0 1 0,-17 0 5 0,17-17 5 0,0 17-7 0,0 0 1 0,0 0-1 0,0 0 2 0,0 0 0 0,-20 0 1 16,20 0 0-16,0-20 1 0,0 20 10 0,0 0-12 0,0 0 21 15,0 0-16-15,0 0-7 0,0 0 14 16,0 20-7-16,0-20-8 0,0 17 6 0,0 2-3 0,0-19 1 0,0 21-1 16,0-4-3-16,0 3 14 0,0 0-8 0,20-20-6 0,-20 17 6 15,0 3-9-15,0 0 4 0,0-3-5 0,17 2 6 16,-17 1 2-16,20-1-2 0,-20 0-5 0,0-19 4 0,0 20-5 15,0-20-1-15,17 0 0 0,-17 18 5 0,0-18-3 0,0 0 2 16,20 0 1-16,-20 0-1 0,23 0-3 0,-23 0 0 0,0-18 0 16,17-2 0-16,-17 1 0 0,0 19 2 0,17-39-6 0,3 3-5 15,17-21 8-15,-37 57-2 0,0-20 1 0,37-38 4 0,-37 39-3 16,0 19 1-16,43-37 0 0,-43-1-3 0,17 38 2 0,0-39-1 0,-17 21-1 16,20-2 2-16,0-17 0 0,-3 17 3 0,3-17-4 0,17 17 0 15,-37 20 1-15,20-18 0 0,3 18-1 0,-23-20 0 0,34 20 5 16,-34 0-6-16,0 0 1 0,40 0 1 0,-23 0-1 0,0 20 1 15,-17-20-1-15,0 0 3 0,20 18-1 0,-20 2 2 0,20-1-4 0,-20 19 2 16,0-38-2-16,23 37 3 0,-23 1 0 0,0-18-1 16,0-1-1-16,0 19 0 0,0 18 11 0,0 2-4 0,0-38-3 0,0-3-9 15,0 40 6-15,0 1-7 0,0-39 1 0,0 1-2 0,0 17 8 16,0 0-1-16,0 40 9 0,0-77-10 16,0 38-1-16,0-19-2 0,0-19 0 0,0 0 3 0,0 19-7 15,0-19-6-15,14 0-2 0,-14 0 0 0,0 0 0 0,0 0-5 16,0-19-21-16,0 19 20 0,0 0-5 0,0-36 2 0,20 15-39 0,-20-17-9 15,17-38-56-15,-17 39 85 0,0-60-18 0,23 60 42 16,-6-78-2-16,-17 79-3 0</inkml:trace>
  <inkml:trace contextRef="#ctx0" brushRef="#br0" timeOffset="11325.41">12257 12950 43 0,'0'0'14'0,"0"0"-2"0,0 0-5 0,0-19 14 0,0 0 48 0,0 0-34 0,20 19-20 0,-20 0 11 0,0-19-14 0,0 19 0 0,0 0 7 0,0-18-2 0,17 18-10 0,-17 0 2 0,0 0 8 16,0 0-8-16,0 0 7 0,20 0-9 0,-20 0 6 0,0 0-7 16,18 0 6-16,-18 18-4 0,0-18 1 0,19 19-3 15,-19 0-1-15,0 0 3 0,20 0-5 0,-20 1 2 0,0-2-1 0,23 21 3 16,-23-39-3-16,14 55 6 0,-14-35-6 0,0-1-2 0,20 133 4 15,0-114-3-15,-20 57-1 0,20 1-2 16,-20-40 2-16,0-18-2 0,0 19 0 0,0 38 2 0,0-56-3 0,0 55 0 0,0-16 6 16,0-41-5-16,0 0 0 0,-20 21-12 0,20-1-5 15,-20-18 5-15,20-22-2 0,-20 22-22 0,20-39 16 0,0 19-30 16,-14 0-15-16,14-19-12 0,-23 0-1 0,3 0 26 16,1-38 34-16,19 18 5 0,-18 1-14 0</inkml:trace>
  <inkml:trace contextRef="#ctx0" brushRef="#br0" timeOffset="11483.98">12220 13521 53 0,'0'0'46'0,"0"0"-20"0,0 0 21 0,0-19-25 16,0 19 0-16,0 0 21 0,17 0-22 0,3-20 53 16,0 20-42-16,-3 0-20 0,-17 0 1 0,20 0-1 0,-2 0-4 0,1 0 8 15,-19 0-10-15,43 0-1 0,-29 0 6 0,6 0-6 16,0 20-2-16,17-1 0 0,-19-1 0 0,21-18 0 0,-39 19-1 16,57 19-3-16,-17-18-9 0,-40-1 1 0,17-1-21 0,21 2-20 15,-18-1-14-15,-1-1-12 0,19-18-18 16,-21 20 47-16,3-20-15 0,19 0 17 0</inkml:trace>
  <inkml:trace contextRef="#ctx0" brushRef="#br0" timeOffset="12012.85">13874 14072 125 0,'0'0'61'0,"0"0"-52"0,-20 0-4 0,20-20 14 0,0 20 10 16,0-19 2-16,0 19-6 0,0-17-16 0,0 17 2 16,0 0 6-16,0 0-10 0,0 0 2 0,-20-20 20 0,20 20-11 15,-17 20 27 1,-23 55-21 0,40-56-23-16,-20 58 6 15,20-60-6-15,0 2 1 0,0 1 1 0,0-1-2 0,0 0 2 0,0 2-3 16,0 15-2-16,0 1 21 15,20-17-12-15,-20-20-1 0,0 0 0 0,23 0 2 0,-23 0-7 0,0-20 1 16,17 20 5-16,-17-37-2 0,0 18-4 0,17 2 6 0,-17-4-5 16,0 2 4-16,20-20-7 0,-20 20 0 0,0 2 9 15,0-3 2-15,0 1-9 0,20 1 1 0,-20 18-6 0,0 0 3 16,17-20 4-16,3 20 2 0,-20 0-3 0,17 0-4 0,-17 0 1 16,20 20 4-16,0-2 4 0,-20 1-7 0,37 18-2 15,-17 2 0-15,-20-20 1 0,20 21-9 0,0-40 3 16,-20 17-1-16,0 2-3 0,17 0-12 0,0-19 7 0,-17 18 0 0,20 2-23 15,-20-20 17-15,20 21-35 0,3-4-10 0,-9-17-14 0,-14 0 32 16,20 0-4-16,-20 0-25 0,20 0 59 0,-20-17 8 0,20 17-14 16</inkml:trace>
  <inkml:trace contextRef="#ctx0" brushRef="#br0" timeOffset="12261.82">14538 13330 258 0,'0'0'89'0,"0"0"-80"0,0 0-1 0,0 0-5 0,0 0 2 0,0 0 26 0,0 0-11 0,0 0-14 0,0 0-2 0,0 0 6 0,0 0-7 0,0 20-1 0,0-20-2 0,0 0 0 0,0 0-2 15,0 18 0-15,0-18-5 0,17 0 1 0,-17 19-2 0,0-19-16 0,20 19-7 16,-20 0-10-16,0 0-10 0,0 1 21 0,23-20-4 15,-23 18-47-15,0 2 16 0,17-1 48 0,-17 18-1 16,0-37-13-16</inkml:trace>
  <inkml:trace contextRef="#ctx0" brushRef="#br0" timeOffset="12399.31">14803 14130 163 0,'0'18'54'0,"0"-18"-1"0,0 39-35 16,20-3 3-16,-20-16-5 0,0 18 20 0,0 38 5 15,20-17-18-15,-20 34-6 0,0-16-5 0,-20 55 4 16,0-93-11-16,6 36 3 0,-9-38-6 0,-54 61-2 15,40-42-20-15,-17 2-56 0,31-41 6 16,3-17 31-16,3 0-46 0,-3 0 38 0,3 0 5 0,-23 0-13 16,40 0 42-16,-17-17 3 0,0 17-18 0</inkml:trace>
  <inkml:trace contextRef="#ctx0" brushRef="#br0" timeOffset="41283.31">20716 8025 56 0,'0'0'0'0,"0"0"15"0,0 0-12 0,0 0 2 0,0 0-2 0,0 0 0 0,0 0 2 0,0 0 10 0,0 0 8 0,0 0-11 0,0 0 11 0,0 20-12 0,0-20-1 0,0 0 1 0,0 0 10 0,0 0-11 16,0 20 1-16,0-20-2 0,0 0 7 0,0 17-9 0,0-17 6 0,0 20 4 16,17-20-7-16,-17 17 10 0,0-17-11 0,0 19 5 0,0-19-7 15,0 0 0-15,0 21-1 0,0-1 6 0,0 18-8 0,0-2 2 16,0-36-3-16,0 37 0 0,0-17-1 0,0 37 1 0,0-36-2 0,0 35-1 15,0 2 0-15,0 16-9 0,-17-35-15 16,17-21-18-16,0 22 15 0,0-40-48 0,-20 17 30 16,20-17 0-16,0 0-22 0,-20 0-5 0</inkml:trace>
  <inkml:trace contextRef="#ctx0" brushRef="#br0" timeOffset="41462">20696 7625 133 0,'0'0'45'0,"0"0"-33"0,0 0-2 0,0 0-2 0,0 0-1 0,-20 0 7 0,20 0-7 0,0 19 11 16,-20-19 4-16,20 0-3 0,0 21-4 0,-17-21-7 15,17 17-3-15,0 3-4 0,0-20 1 0,0 20-2 16,0-20 0-16,0 0-1 0,0 18 1 0,0-18-2 0,0 0-2 0,0 19-12 16,0-19 0-16,0 20-39 0,0-20 14 0,0 17-2 0,17-17 5 15,-17 21 7-15,0-21 6 0,0 0-29 0</inkml:trace>
  <inkml:trace contextRef="#ctx0" brushRef="#br0" timeOffset="41760.36">20867 8405 151 0,'0'0'0'0,"0"19"67"0,0 1-57 0,0-20-8 16,0 17 0-16,0 4 1 0,0-21-1 0,0 20 7 0,0-3-3 15,0-17 11-15,20 19-2 0,-20-19-4 0,17 0-6 0,3-36 2 16,-3 16-4-16,3-18-2 0,20-1 2 0,-23 39-1 15,3-38 0-15,0 38 0 0,-3-57 3 0,20 37 5 0,-37-17-4 16,20 37 1-16,0-36 11 0,17-22 7 0,-37 58-17 0,20-40-1 16,0 40 0-16,0 0 6 0,-20-17-1 0,17 17 0 0,0 0 0 15,-17 17-7-15,20-17 0 0,0 40 2 0,-20-20-5 0,23-3 1 16,-23 4 0-16,0 35 1 0,14-19-2 0,-14 3-1 0,0 34 1 16,0-54-1-16,0 55 2 0,0-35-2 0,0 16 0 0,0-18 0 0,0-1-1 15,0 3 0-15,20-23 0 0,-20 23 0 0,0 17-1 0,0 37-13 16,0-75 4-16,20 20-22 0,-20-20 12 0,0-2-28 0,0 4 18 15,20-3-52-15,-20-18 33 0,0 0-3 0,17 0 6 0,-17 0-23 16,0-18 19-16</inkml:trace>
  <inkml:trace contextRef="#ctx0" brushRef="#br0" timeOffset="42186.4">21873 7188 208 0,'0'-20'87'0,"0"20"-76"0,-17-17 0 0,17-21-3 16,-20 38-5-16,20-19 8 0,0-1-2 0,0 20 1 0,0-17 7 0,-20-3-3 16,20 20-11-16,0-20 2 0,0 20-1 0,0 0-3 15,0 0 1-15,0 0 0 0,0 20-2 0,0-20 0 0,20 20 2 16,-20 17 2-16,0 20-1 0,0-40-1 0,0 23-1 0,20-3 2 16,-20 1 0-16,17 59 4 0,-17-60-4 0,0 19 1 0,20 230-1 15,-20-172-2-15,0-56 0 16,0 56-1-16,0 0 1 0,0-20-4 0,-20-57-1 0,20 23-2 15,0-22-4-15,0 35-18 0,-17-32 9 0,17 16-21 0,-20-40 19 0,20 3-4 16,0-1-2-16,0-1-4 0,0-18-2 0,-20 0 1 0,20 20 0 0,0-20 5 0,0 20-7 16,-17-20 18-16,17 0 11 0,0-40-8 0,-17 40 4 0,-6-95-19 15,23 39 42-15,-20 18 0 0,20-18 16 16,0 18-15-16,-17-2 5 0,-3-17 42 0,3-37 21 16,-3 37-51-16,0 37-20 0,3-37 13 0,0 20-13 0,-6 16 0 15,23 4 2-15,-17-22-1 0,-3 1 14 0,0 19-2 0,20 19-13 0,-17-37 8 16,17 16-4-16,0 4-8 0,0 17 5 0,0-20-8 0,0 1 4 15,17 1-5-15,3-2 3 0,0 20-4 0,-20-20 0 0,40 3-1 0,-23 17 0 16,40-21 0-16,-20-15 1 0,23 16 0 0,-6 0-2 16,-17 20 1-16,20-17-2 0,-37 17-2 0,17-20-13 15,-17 20 3-15,37-20-25 0,0 20-65 0,-34-17 50 16,-9 17-12-16,6 0-3 0,0-21 8 0,0 21 10 0,-3 0-18 0</inkml:trace>
  <inkml:trace contextRef="#ctx0" brushRef="#br0" timeOffset="42890.43">24096 8350 56 0,'0'0'18'16,"0"0"10"-16,0 0 1 0,0 0-14 0,0-19 18 0,0-2 40 0,0 1-55 0,-17 3-2 0,17 17 0 0,0-20 14 0,0 3 0 0,0-2-17 0,-20 19-1 0,20-21-1 0,0 4-1 0,0 17 11 0,-20-20-12 0,20-1 4 15,-17 2 0-15,17 2 2 0,-17 17-8 0,-6-20 1 0,23 20-4 16,-17-17 2-16,17 17-4 0,0 0 0 0,-20 0 1 0,20 0 0 0,0 0-4 16,0 0 4-16,-20 17-2 0,20 3 1 0,0-3-2 15,0-17 0-15,0 0 1 0,0 40-1 0,20-20 1 0,-20-3-2 16,20-17 1-16,-3 21 0 0,6-2 2 0,11 18-1 0,-14-37 1 15,0 17-1-15,-3-17 1 0,23 0 2 16,-40 0-2-16,0 0 0 0,0-17 0 0,17-3 5 0,6 3-5 0,-23-2 3 16,17-2 0-16,-17 4-3 0,18-3-2 0,-18-20 8 0,0 23-5 15,19-3 2-15,-19 20-1 0,0-37 6 0,0 37-2 0,0-20-3 0,0 20-4 16,20-20 6-16,-20 20 0 0,0 0-5 0,0 0 1 0,18 0 0 16,-18 20 0-16,0 0 0 0,0-20-1 15,0 20-2-15,19-3 0 0,-19 3 0 0,0-3-2 0,18 2 0 0,-18 22-1 16,20-41-1-16,-20 17 0 0,0 4-14 0,19 15-39 0,4-36 4 15,-23 20 26-15,0-20-4 0,15 17-38 0,-15-17 32 16,0 0-4-16,20 0-105 0,-1 0 69 0,-19 0 15 16</inkml:trace>
  <inkml:trace contextRef="#ctx0" brushRef="#br0" timeOffset="43291.83">24647 8310 70 0,'0'0'60'0,"0"0"-40"0,0 0 6 0,0-20 5 0,0 20-3 0,0 0 3 0,0 0-18 0,0 0 0 0,0-17-2 0,0 17-1 0,20 0 10 0,-20-20-4 0,0 20-1 0,0 0-1 16,0-17-1-16,20 17-6 0,-20 0 0 0,0 0 0 0,0 0 1 0,0 0-1 15,0 0 0-15,0 17-1 0,20-17 7 0,-20 20-7 0,0-20 1 0,0 17-2 16,0 3 0-16,0 1 1 0,0-2-4 0,0-19 1 0,0 38 1 0,0-38-3 15,0 36 1-15,0-16-1 0,0-20-1 0,0 17 1 0,0 4-2 0,0-1-1 16,0-3-3-16,0 2-13 0,0 2-17 0,0-21 10 0,0 17-2 16,0-17-7-16,0 0-5 0,0 20-52 0,0-20-10 0,0 0 61 15,-20-20-38-15</inkml:trace>
  <inkml:trace contextRef="#ctx0" brushRef="#br0" timeOffset="47390.16">24096 8236 38 0,'0'0'0'0,"0"0"22"0,0 0-14 0,0 0 3 0,-17-19 5 0,17 19-5 0,0 0 13 0,0 0-12 0,0 0 11 0,-20-21-14 0,20 21 0 0,0 0-1 0,0 0-1 0,0-17 0 0,0 17 6 0,-20 0 1 16,20-20-7-16,0 20 9 0,0 0-8 0,0 0-3 0,0 0 1 0,0 0 2 16,-17 0 0-16,17 0-4 0,0 0 6 0,0 0-5 15,0 0 14-15,0 0-11 0,0 0-4 0,0 0 1 16,0 0-1-16,0 0 5 0,0 20-3 0,17-20-3 0,-17 17-1 15,0-17 5-15,0 21-4 0,0-21-2 0,20 19 4 0,-20-2 0 0,0 3 4 16,0-20-6-16,20 0 1 0,-20 17 3 16,0-17 0-16,17 0-2 0,-17 0 4 0,20 0-5 0,-20 0 0 15,20 0 3-15,-20 0-4 0,17-17 6 0,6-3-3 0,-23 3 0 16,17-2-2-16,1-2-3 0,-18 21 0 0,19-37 1 0,1 37 1 16,-20-40-1-16,18 40 2 0,-18-17-4 0,19 17 0 0,-19-20 0 15,18 20 1-15,-18-17 0 0,0 17-1 0,20 0 0 0,-20 0 0 0,0 0 2 16,19 17-1-16,4 3-1 0,-23-3-1 0,0 2 2 15,15 2 0-15,-15-1-1 0,0 18-1 0,20-2 1 16,-20-16 2-16,0 17-2 0,0-37 1 0,0 21-2 0,19-2 3 0,-19-2-2 16,0-17 2-16,0 21-3 0,0-21 2 0,20 0 1 0,-20 0 1 15,0 0 0-15,0 0 1 0,18 0-2 0,-18-21 0 0,17-15 1 16,-17 15-1-16,22 1 0 0,-22-17-1 0,0 1 0 16,0 15 1-16,18 21-2 0,-18-17 1 0,0-3-2 0,0-1 3 15,0 21-3-15,22-19 2 0,-22 2-1 0,0 17 2 0,15-20-3 16,-15 20 2-16,0 0-2 0,0 20 2 0,0-3 0 0,0-17 1 15,20 0-2-15,-20 40 1 0,0-20-1 0,0-3 0 0,0-17 1 0,0 21-1 16,19 15-1-16,-19-16 1 0,0-3 1 0,0 3-1 0,20-20 1 16,-20 21-1-16,0-2 1 0,18-2 2 0,-18-17-1 0,0 0-2 15,17 0 1-15,-17 0 2 0,20 0-2 0,-20 0-1 0,0 0 0 0,20 0 0 16,0 0 1-16,-3-17 0 0,-17 17-1 0,20 0 1 16,0 0 2-16,-20 0-2 0,17 0-1 0,5 17 0 0,-22-17 0 15,18 21-1-15,-18-21 2 0,0 36 1 0,0-16-6 16,0-3 0-16,0 4-15 0,0-1 3 0,0-3-28 0,0 2 14 15,0 2-48-15,0-21 31 0,0 17-67 0,0 3 55 0,0-20 10 0,0 19-14 16,0-19 32-16</inkml:trace>
  <inkml:trace contextRef="#ctx0" brushRef="#br0" timeOffset="47852.64">25257 8273 171 0,'0'0'39'0,"0"0"11"0,0 0-31 0,-17 0 8 0,17 0-12 0,0 0 10 0,0 0-7 0,-20 0-6 0,20 0-8 0,0 0-1 0,0 0-1 0,0 17 0 0,-20-17 1 16,20 0-1-16,0 0 0 0,0 0 1 0,0 20-1 0,-20-20-1 15,20 21 1-15,0-21-2 0,0 19 0 0,0-19 2 0,0 17-2 0,0 21 0 16,0-38 0-16,0 39 0 0,0-22 0 0,0 4 0 0,0-21 1 16,0 20 0-16,0-3 0 0,0-17 0 0,20 19 2 0,-20 2 2 15,0-21-1-15,0 0 1 0,0 17 0 0,20-17 3 0,-20 0-5 0,0-17-1 0,0 17 2 16,20-21-1-16,-20 2-1 0,17 19 2 0,-17-17-2 0,0-3 0 0,0-1 1 15,17-16 1-15,-17 18 2 0,20 2 4 0,-20-4-4 16,0 4-2-16,0 17 2 0,20-19-1 0,-20-2-3 0,0 21 2 0,0 0-1 16,0-20 2-16,0 20-2 0,0 0 0 0,0 0 0 0,0 0 4 0,23 0-4 15,-23 20-1-15,0-20 0 0,0 21-1 0,0-2-1 16,0-19 1-16,0 38 1 0,0-38-1 0,14 36 0 0,-14-16-1 0,0 18-2 16,0-38-2-16,20 37-15 0,-20-37 3 0,0 19-3 0,0 2-3 0,0-4-32 15,0 3 22-15,20-1-46 0,-20-19 33 0,0 18-6 0,0-18-3 16,0 20-28-16,20-20 58 0,-20 0-21 0</inkml:trace>
  <inkml:trace contextRef="#ctx0" brushRef="#br0" timeOffset="47986.31">25562 8196 93 0,'0'0'88'0,"0"0"-52"0,0 0 14 0,0-17-11 15,0 17-7-15,0 0-18 0,0 0 14 0,0 0-15 16,0 0 22-16,0 17-9 0,0 4-20 0,0 15 3 0,0-36-4 16,0 57-1-16,0-36-2 0,0 36 0 0,0-1-2 15,0-18-3-15,0-1-1 0,0 20-17 0,0 0-29 0,0-37 11 16,0 0-10-16,0-3-10 0,0-17-8 0,0 40-45 0,0-40 34 0</inkml:trace>
  <inkml:trace contextRef="#ctx0" brushRef="#br0" timeOffset="48327.38">25636 7759 203 0,'0'0'0'0,"0"0"80"0,0 0-63 0,0 0-10 0,0 0-2 0,-17 20 11 15,17-3-10-15,0 4 2 0,0-2-5 0,0-1-1 16,0 1 0-16,0 19-2 0,0 1 0 0,0-22-2 0,0 4-2 0,0 16-13 15,0-17 1-15,0 0-4 0,17 17-32 0,-17-20 20 0,0 43-38 16,20-3-12 0,0-20 72-16,-3 0 0 0,3 3 2 0,-20-23 6 0,20 4 4 0,-20 15 13 15,17-36-2-15,-17 20 11 0,0-20 6 0,0 17 8 0,23 4 37 0,-23-21-46 16,0 0-4-16,0 0-6 0,0 0 13 0,17 0-20 0,-17 0 0 0,0-21 5 16,0 21-9-16,0 0-3 0,0 0 1 0,17 0 4 0,-17-17-5 15,0-3 3-15,0 1-6 0,20-19 1 0,0 21 1 0,-20-2-1 16,17-2 0-16,3-16 2 0,-3 17-3 0,-17 20 2 0,40-36 2 15,-17 15 4-15,-9 21-4 0,-14 0 1 0,20-17 2 0,0 17-3 16,0 17 8-16,-20-17-8 0,17 40 4 0,0-3-1 0,-17 21-2 16,20 16-3-16,-20 40 1 15,0-74-4-15,0 34-1 0,0 4-3 0,0-2-13 0,0-59 1 16,0 23-4-16,20-23-6 0,-20 4-5 0,0 15-50 0,0-16 29 0,0-1-8 16,23-19-61-16,-23 19 76 0,14-19-29 0</inkml:trace>
  <inkml:trace contextRef="#ctx0" brushRef="#br0" timeOffset="48783.89">27138 7608 127 0,'0'0'85'0,"-20"0"-64"0,20 0 3 0,-17 0-6 0,-3 0 4 0,0 0 7 0,0 0-12 0,-14 0 9 0,34 0-3 0,-20 0-15 0,20 0 1 0,-20 0-3 0,0 0-1 0,6 17 2 0,14 2-1 0,-23-19-2 0,3 38 6 0,20-18-5 0,-20 37 9 16,3-20-1-16,17 21-1 0,0-18-7 0,-17 33-1 15,17-35-1-15,0-18-2 0,0 57 0 0,17 17 2 16,0 0 1-16,3-53-3 0,23 89-1 15,-29-53-1-15,26-56-1 0,-20 16-5 16,-20-37-2-16,0 19-4 0,34-19-3 0,-14 18-30 0,-20-18 14 0,20 0-5 16,17 0-55-16,-37 0 38 0,20-37-47 0,40-21 26 15,-60 39 47-15</inkml:trace>
  <inkml:trace contextRef="#ctx0" brushRef="#br0" timeOffset="49046.64">27537 7568 208 0,'0'0'79'0,"0"0"-57"0,-20-17-9 0,20 17-4 16,0 0-3-16,-17 0 1 0,17-20 17 0,0 20-22 16,0 0 1-16,0 0-1 0,0 0 3 0,0 0-3 0,0 0 0 0,0 0-1 15,17 20 2-15,-17-20-1 0,20 0 0 0,-20 17 0 0,23 3 2 16,-23-20-2-16,14 0 0 0,6 37 1 0,-20-37 1 0,0 19-3 0,20 2 6 0,0 16-4 16,-3-37 2-16,-17 38 1 0,17 1-4 0,-17-22 1 0,20 41 1 15,0-1 4-15,-20 20-1 0,0-40-5 0,0 3 2 16,0 33 4-16,0-15 0 0,-20 19-2 0,0-60-3 0,-14 60 0 15,14-20-1-15,0-37 0 0,0 18-1 0,6-1 0 0,-29 3-6 16,26-23-15-16,-3 3-18 0,0-20-15 0,20 0 21 16,-17 0-5-16,17-20-49 0,-20 3-14 0,20-40 31 15,0 37 51-15,20-18-19 0</inkml:trace>
  <inkml:trace contextRef="#ctx0" brushRef="#br0" timeOffset="49436.76">28373 7437 217 0,'0'0'0'0,"0"-20"86"0,0 20-68 16,0 0-4-16,0 0-3 0,0 0 2 0,0 0 12 0,0 0-10 0,0 0 7 16,0 0-14-16,20 0 3 0,-20 0-6 0,0 0 1 0,0 0-1 15,0 0 4-15,0 20-5 0,0-20 0 0,0 0 0 0,0 17 1 0,0-17-2 16,0 19 0-16,-20 2-3 0,20-4 2 0,0 3-2 0,-15 17 1 15,-7-17 1-15,22 0-2 0,-20-20-1 0,20 17 1 0,0 2 0 0,0-19-1 16,-18 38-1-16,-2 2 1 0,20-40 2 0,0 37 1 0,0-37-2 16,0 0 0-16,-19 37 0 0,19-37 2 0,0 21-3 0,0-2 2 15,0-1 0-15,0-18-1 0,0 19 1 0,0-19-1 16,0 0 1-16,19 0-2 0,-19 0 2 0,0 0-2 0,0 0-1 16,0-19-1-16,0 1 3 0,0-1 1 0,20 19 1 0,-20 0-2 0,0-21 0 0,0 21 0 15,0-17 0-15,18-3 1 0,-18 20-1 0,0 0 0 0,0 0 0 16,0 0 1-16,0 0-1 0,0 0 1 0,0 0-1 0,0 37 3 15,0-37-2-15,0 40 0 0,0-3-1 0,0 1 1 0,-18 1 0 16,18-22-2-16,0 41 0 0,0-38 0 0,0 17-1 0,0-17-2 0,0-3-4 16,0 23-14-16,0-20 6 0,0 18-24 0,0-19-17 15,0-2 22-15,0 3-6 0,0-3-8 0,0 3-58 0,0 37 18 16,0-57 59-16</inkml:trace>
  <inkml:trace contextRef="#ctx0" brushRef="#br0" timeOffset="50274.4">23378 15269 110 0,'0'0'40'0,"0"0"-21"0,0 0-8 0,-23 0-8 0,23 0 0 0,-17 20 1 0,-3-20 3 0,0 20 5 0,3-3 22 0,-3 3-22 0,20-20-3 0,-20 21 6 0,20-4-9 0,-17 2 3 0,0 1-2 0,17-20-4 15,-23 17 1-15,23-17 4 0,0 21-5 0,0-21 0 0,-17 17 2 0,17 2 2 16,0-19-5-16,17 20 5 0,6 1-4 0,-23-21-1 15,17 0-1-15,-17 17 3 0,17-17 0 0,3 0-3 16,-20 0-1-16,20 0 3 0,-20 0 2 0,17 0-1 0,3 0 0 0,0-17 0 16,-3 17-4-16,-17 0 4 15,0 0 2-15,0-21 9 0,0 21-11 0,0 0 1 16,0 0-6-16,0 0 2 0,0 0 2 0,-17 0-1 16,17 21 0-16,-20-21-2 0,20 17-1 0,-20-17 2 15,20 20-1-15,-17-20 0 0,17 19-3 0,-20-1 0 0,20-18 3 0,0 20 0 16,0-20 3-16,-20 58-2 15,20-58-2-15,20 19 2 0,0-2 0 0,-20-17-1 0,17 20 0 16,-17-20 1-16,20 17 0 0,-20 3 2 0,37-20 1 16,-37 20-1-16,23-20 0 0,-23 17 4 0,0-17-4 0,17 19 6 15,-17-19-4-15,17 0 11 0,-17 22-13 0,0-22-1 0,-17 0 2 16,17 17 2-16,-17-17-4 0,-23 0-1 0,20 19 0 16,-17-19 1-16,17 0 0 0,0 0 0 0,-37 20 3 0,40-20-3 15,-3 0 0-15,0 18-2 0,-17-18 0 0,-3 19 0 0,40-19 0 0,-34 20 1 16,14-3-3-16,0 4-3 0,20-1 2 0,-20-20-1 15,20 17-3-15,0 2-7 0,0 2 4 0,0-4-4 0,0 22-39 0,20-1 8 16,0-1-56-16,0-17 55 0,14 17-84 16,-14-17 103-16,-20-1 7 0</inkml:trace>
  <inkml:trace contextRef="#ctx0" brushRef="#br0" timeOffset="55401.08">25619 12399 84 0,'0'0'58'0,"0"0"-38"0,0 0-7 0,0 0-3 0,0 0 8 0,0 0-8 0,0 0 12 0,0 0-12 0,0 0 1 0,-17 0-1 0,17 18 7 0,0-18-9 0,0 0-1 0,0 0 0 0,0 0-2 0,-23 19 5 0,23-19-6 0,0 0 4 0,0 38 0 0,-17-18-5 16,17-20-2-16,0 19 1 0,0 0 0 0,0 0-1 0,0 18 1 0,0-37-1 15,0 39 0-15,0-39-2 0,0 19 2 0,0 0-1 0,0-19 2 16,0 20-1-16,0-2-1 0,17 1 0 0,-17-19-2 0,0 19 1 15,23-19 3-15,-23 0-2 0,0 0 3 16,0 0-3-16,0 0 0 0,0 0-1 0,0-19 3 0,0 19-3 16,0-19 3-16,0 19 0 0,0-18 0 0,0 18-1 0,0-20 1 15,-23 20-1-15,23 0 1 0,0 0 2 0,-17-19-2 0,17 19-2 16,-20 0 1-16,20 0-1 0,0 0 2 0,0 19 0 0,-20-19-2 16,20 20 0-16,0-20 2 0,0 18-2 0,0 1 1 0,0 0-2 0,0-19 1 15,0 18 2-15,0 2-1 0,0-1-1 0,0-19 0 0,0 19 0 16,0 0 0-16,20-19 0 0,-20 20 1 0,0-2-1 15,20-18 1-15,-20 0-1 0,17 0 0 0,-17 0 2 16,23 0 2-16,-23 0-3 0,17 0 0 0,-17 0-1 16,17 0 9-16,3 0-4 0,-20 0 2 0,0 0 1 15,20 19-2-15,-20-19-4 0,0 19 3 16,0-19-2-16,0 19-2 0,17 0 4 0,-17-19-3 16,0 20-1-16,0-2 0 0,0 2-1 0,0-1 3 0,0-19-2 15,0 18 2-15,-17 19-1 0,17-37-1 0,-20 20 0 0,20-1-2 16,-20-19 2-16,3 20-1 0,0-20-1 0,-6 18-2 15,6 3 0-15,-23-4-12 0,23-17-5 0,-3 38-23 16,0-38 25-16,0 18-56 0,3 2 41 0,17-20-47 16,-17 21 38-16,17-21 6 0,0 17 9 0,0 2-30 0</inkml:trace>
  <inkml:trace contextRef="#ctx0" brushRef="#br0" timeOffset="63963.21">27061 11486 45 0,'0'0'13'0,"0"0"10"0,0 0 7 0,0 0-12 0,0 19 32 0,0-19-36 0,0 0 11 0,0 0-4 0,0 0-10 0,-20 0 18 0,20 18-20 0,0-18 10 16,0 0-1-16,0 20-9 0,0 0 17 0,0-2-9 0,0 1-1 16,0 0-1-16,0 19-1 0,0-38-11 0,0 19 0 0,0 0 0 15,0 1-2-15,0-20 1 0,0 19 0 0,0-1-2 16,0 1-1-16,0-19-4 0,0 20-9 0,0-2-19 0,-17-18-23 16,17 0 20-16,0 0-51 0,0-38-36 15,-17 1 83-15,17-2-1 0</inkml:trace>
  <inkml:trace contextRef="#ctx0" brushRef="#br0" timeOffset="64106.78">26890 11144 61 0,'0'0'30'0,"0"0"3"0,-20 0-16 0,20 0 1 0,0 0-2 0,0 0-1 15,0 0 12-15,0 0-16 0,-17 19 9 0,17-19-12 0,0 19-2 0,0-19 2 16,0 18-5-16,0 3 1 0,0-21-1 0,0 19-3 0,0-1 0 16,0 1-3-16,17 0-1 0,-17-19-2 0,0 19-23 15,0 18-27-15,0-37 20 0,20 40-53 0,-20-40 32 0</inkml:trace>
  <inkml:trace contextRef="#ctx0" brushRef="#br0" timeOffset="64450.4">27081 11695 68 0,'0'0'0'0,"0"20"50"0,0-20-41 0,0 19 7 0,0-1-1 16,0-18-9-16,0 57 19 0,0-57-20 15,0 19 4-15,20 1 6 0,-20-2 0 16,17-18-10-16,-17 0 0 0,20 0 11 0,-20-18-4 15,0 18-5-15,20-20 8 0,-3 1 0 0,-17 19-9 0,0-38 6 16,23 19-7-16,-23 1 5 0,17 18-6 0,0-39 6 0,-17 20 1 16,0 0-5-16,20 0-1 0,-20 19 7 0,0-38-9 15,20 38 7-15,-3-19-3 0,-17 19-4 0,0-18 3 0,20 18-3 16,-20 0-1-16,0 0 5 0,0 0-5 0,0 0 1 0,20 0 0 16,-20 0-1-16,0 18 2 0,17-18-1 0,-17 19 1 0,0 0-1 0,23 0 1 15,-23-19-3-15,0 19 4 0,0-19-2 0,0 19 0 16,0-19-3-16,0 19 2 0,17-19 0 0,-17 20 0 0,0-1-1 15,17-1 0-15,-17 1 1 0,0-19-2 0,0 20 0 0,0-2-1 16,20-18 2-16,-20 19-1 0,0 1-2 0,0-20-1 16,0 18 2-16,0 2-4 0,0-20-5 0,0 19-18 0,0-1 3 15,0-18 11-15,0 19-88 16,0-19 61-16,0 0-59 0,20 20 19 0,-20-20 13 0</inkml:trace>
  <inkml:trace contextRef="#ctx0" brushRef="#br0" timeOffset="64726.25">27745 10972 54 0,'0'0'24'0,"0"0"28"0,0 0-34 0,0 0 19 0,0 0-3 0,0 0-5 0,0 0-17 0,0 20 9 0,0-20-13 0,0 0 7 0,20 19-8 0,-20-19 7 0,0 18-2 0,0 1-2 0,0 20-2 15,0-20 0-15,0 19-5 0,20 0 1 0,-20-20-2 16,0 40 2-16,0-39-3 0,0 56 0 0,20-35-1 0,-20-3 1 0,0-18-1 16,0 19 0-16,0 19-2 0,0-19-1 0,0 19-5 0,0 20-21 0,0-58 8 15,-20 38-35-15,20-20 19 0,0 1-50 0,-20-18 48 0,20-1-8 16,0-1-3-16</inkml:trace>
  <inkml:trace contextRef="#ctx0" brushRef="#br0" timeOffset="64887.15">27651 11734 82 0,'0'0'0'0,"0"0"62"0,0 0-12 0,0 0-28 15,0 0 22-15,0-19 0 0,0 19 11 16,0 0-25-16,0 0-4 0,0 0-4 0,17 0-12 16,3 0 4-16,-20 0-1 0,43 19-5 0,-43-19-4 15,14 0-1-15,-14 0-1 0,40 0 1 0,-20 0-3 0,-3 18 2 0,0-18 1 0,23 0-2 16,-3 0-1-16,-37 0-2 0,40 0-9 0,-23 0 3 0,23 0-15 15,-3 0-11-15,-37 0 13 0,37 0-33 0,-17 0 21 16,18 0-54-16,-38 0 33 0,39 0-39 0,-21-18 13 0</inkml:trace>
  <inkml:trace contextRef="#ctx0" brushRef="#br0" timeOffset="65596.39">29191 11657 65 0,'0'0'38'0,"0"0"15"0,0 0-21 0,0 0-17 0,0 0 14 0,0 0-16 0,0 0 40 0,0 0-44 0,-20 0 7 0,20 0-6 0,0 0 7 0,0 0 0 15,0 0 1-15,0 0-9 0,-14 0 7 0,14 0-2 16,0 0-7-16,0 0 0 0,0 0 0 0,-23 19 6 0,23-19-7 0,-20 19 6 15,20 1-7-15,0-20 0 0,0 37 2 0,0-18 1 0,-17 19-3 16,17-19 1-16,0 1-2 0,0-2-1 0,0 2-1 0,0-1 1 16,0-1 1-16,0 1-3 0,0 1 0 0,0-2 0 0,0 1-2 15,0 1 2-15,0-20-1 0,0 19 1 0,17-19 2 16,-17 0-1-16,0 0 2 0,0 0-3 0,20-19 0 16,-20-1-1-16,0 20 0 0,0 0 1 0,0-37 1 0,23 37-2 0,-23-20 1 15,0 1 0-15,0 1 1 0,0-1-1 0,14-1 1 16,-14 20 1-16,0-18-1 0,0 18 1 0,20 0 0 15,-20 0 0-15,0 0 2 0,0 18 3 0,20 2 0 0,-20-20-4 0,0 37 1 16,0-37-3-16,0 39 5 0,20 18 7 16,-3-38-11-16,-17 0 1 0,17 0-4 0,-17-19 2 0,0 18-3 15,20 1 1-15,0-19 0 0,-20 20 3 0,23-2-4 16,-9-18-2-16,-14 20-10 0,20-20 4 0,-20 0-17 0,20 0-13 16,-20 0 15-16,20-20-1 0,-3 20-28 0,-17-18 23 0,17-2-40 15,-17 1 29-15,23 19-5 0,-23-18-6 0,17 18 1 0,-17-38 6 0,20 19-12 16,-3-20 21-16</inkml:trace>
  <inkml:trace contextRef="#ctx0" brushRef="#br0" timeOffset="66093.97">30009 11486 61 0,'0'0'26'0,"0"0"65"0,0 0-8 0,0-20-60 0,-20 20-1 0,20 0-1 0,0 0 14 0,0 0-6 0,0 0-16 0,0-18-1 0,0 18 9 0,0 0 0 0,0 0-10 16,0 0 11-16,0 0-13 0,0 0-1 0,0 0 9 0,0 0-9 0,20 0 0 16,-20 0-1-16,0 0 4 0,0 0-5 0,0 18 1 0,0-18-4 15,0 20 0-15,0-20-1 0,20 0 1 0,-20 19-3 0,0-19-1 16,0 0-2-16,0 18-9 0,0 2-15 0,0-20-19 16,0 20-18-16,0-20 23 0,0 0-67 0,0 18 41 0,0-18-56 15,0 19 32-15</inkml:trace>
  <inkml:trace contextRef="#ctx0" brushRef="#br0" timeOffset="66250.74">30063 11942 241 0,'0'20'138'0,"-74"303"17"0,74-286-158 0,-34 58-45 0,34-56 24 0,-23-21-4 15,-34 78-403 32</inkml:trace>
  <inkml:trace contextRef="#ctx0" brushRef="#br0" timeOffset="67226.42">26135 14033 62 0,'0'0'76'0,"0"0"-61"0,-23 0 29 0,23 0-44 47,-20-37 94-16,-54 228-29-31,94-116-63 16,-20-75-2 47,302-171 83-63,-302 113-93 15,0 21 9-15,0 0 10 0,0 37-9 63,-20 264 101-48,60-206-102-15,0-20-3 16,165 38-452 31</inkml:trace>
  <inkml:trace contextRef="#ctx0" brushRef="#br0" timeOffset="67558.03">27101 13862 85 0,'0'0'53'0,"-20"0"-39"0,20 0 0 0,0 0-14 31,0 0 92-31,208 40 29 0,-168-40-116 0,-23 17-2 0,6-17-2 0,31 0 7 16,-34 0-5-16,-3 0-1 0,3 0-2 0,-20 0 0 62,134 0-20-46,-97 0-361-16</inkml:trace>
  <inkml:trace contextRef="#ctx0" brushRef="#br0" timeOffset="67726.08">27061 14110 164 0,'77'20'250'0,"-57"-20"-242"0,-20 0 1 16,57 0 8-16,-20 18-5 0,20-18-1 0,-37 0-5 0,-20 0-6 62,402 56 12-46,-234-73-418-16,-151-3 354 0,-17 20 21 0</inkml:trace>
  <inkml:trace contextRef="#ctx0" brushRef="#br0" timeOffset="68152.72">28316 13710 82 0,'96'-18'262'0,"-76"18"-251"0,-2 0-5 0,-18 0-1 0,17 0 0 0,3 0 0 0,-20 0-2 15,0 0-3 48,97 133 41-63,-249 344-8 0,132-460-28 0,-19 2 0 0,39-19-4 0,-15 0-2 15,-27 19 0-15,42-19-1 0,0 0 2 63,-114-55 2-63,228 15 76 0,-57 59-68 0,2 2-5 0,-41-21-2 16,-1 0 2-16,3 17 1 0,37-17 0 0,-57 0-6 62,268 56 7-46,-40-74-589-16</inkml:trace>
  <inkml:trace contextRef="#ctx0" brushRef="#br0" timeOffset="78401.38">25337 10460 38 0,'0'0'8'0,"0"-19"-4"0,0-20-2 0,0 39-1 0,0-38 13 0,0 20-5 0,0-2 1 0,0 20 2 0,0-19 11 0,0 1-12 0,14-2 16 0,-14 2-18 0,0 18 6 16,0-20-7-16,0 20 8 0,20-19-8 0,-20 19 1 0,0 0 11 0,0 0-10 16,0 19 20-16,0 1-20 0,20-20-2 0,-20 18 3 15,0 2 1-15,0 17 0 0,0-37-6 0,0 20-1 0,0-2-1 0,0 1 5 16,0-19-3-16,0 19 4 0,0 20 6 16,0-20-10-16,0-19 0 0,0 18-2 0,0-18-2 0,0 20 5 15,-20-20-2-15,20 19-3 16,0-19 1-16,0 17-2 0,0-17-1 0,0 20 0 0,0 1 0 0,0-21-1 15,0 18-1-15,0-18-4 0,0 19-4 0,0-19-5 0,0 19-35 0,0-19 19 16,0 17-8-16,0-17-57 0,0 0 46 0,0 0-21 0,-20 0 52 16,20 0-20-16</inkml:trace>
  <inkml:trace contextRef="#ctx0" brushRef="#br0" timeOffset="78562.82">25445 9889 124 0,'0'0'74'16,"0"0"-59"-16,-17 0 6 0,17 0-10 0,0 0 2 0,0 0 2 0,-17 0 13 15,17 0-4-15,-20 0-3 0,20 18-13 0,0-18 0 0,-20 20 3 16,20-20-6-16,-20 20-1 0,20-1-2 0,-14-19-1 0,14 38 3 16,-23-20-7-16,23-18 2 0,0 18-4 0,0-18 0 15,0 20-5-15,0-20-30 0,0 18-68 0,0-18 12 16,23 0 28-16,-23 0 15 0</inkml:trace>
  <inkml:trace contextRef="#ctx0" brushRef="#br0" timeOffset="79027.46">26303 9412 77 0,'0'0'19'0,"0"0"-4"0,0 0 9 0,0-17-9 0,0 17 1 0,0-20 22 15,0 2-1-15,0-1 23 0,0-1-38 16,0 2-1-16,0 18-16 0,0 0 7 0,0 0-5 0,0 0 6 15,0 18-6-15,-20-18 3 0,0 20-1 0,20-20-5 16,-37 19 3-16,20 19-3 0,-3-21-1 0,0 3-1 16,20 19 0-16,-20-39-1 0,20 56 0 0,-14-36 1 0,-9 37-2 15,23 0 1-15,-20 19 2 0,20-18-3 0,0-21 0 16,-20 0 0-16,20 41-1 0,0-42 2 0,0 59 0 0,0-19-2 0,0-18 0 16,0-19 0-16,0 36 2 0,-17 1-3 0,17 0-9 15,-17 0-9-15,17-55 8 0,0-3-1 0,-20 20 0 0,0-21-17 0,20 4 11 16,-20-3-24-16,20 0 20 0,0-18 2 0,-14 0-22 0,14 0 21 0,-23 0-20 15,23 0 10-15,-20-18 14 0,20-21 12 0,-20 39 3 0,20-17 0 16,0 17 3-16,-17-38 3 0,17-1 15 0,-20 19-2 16,20-16 21-16,-17 16-18 0,-3 2 16 0,20-20 1 0,-20-1 0 15,3 20-21-15,17 19 1 0,-17-18 10 0,17-21-15 0,-23 39 8 0,23-18-11 16,0 18 8-16,0-20 1 0,0 20-8 0,0 0 8 0,23-18-1 16,11 18 3-16,-34 0-16 0,20 0 1 15,0 0-1-15,-3 0 3 0,20 0-1 0,-17 18 1 16,23-18-2-16,-29 20-3 0,26-20 3 0,-20 0-2 0,-3 18 1 0,20-18-3 15,-17 19-1-15,3-19-6 0,11 20-15 0,-14-20-17 16,17 0 13-16,-37 18-4 0,17-18-49 0,23 0 32 0,-40 0-2 0,20 0-42 16,-3 0 60-16,3 0 9 0,0 0-24 0</inkml:trace>
  <inkml:trace contextRef="#ctx0" brushRef="#br0" timeOffset="79417.14">27081 9489 104 0,'0'0'32'0,"0"0"11"0,0 0-15 0,0-18-2 0,0 18 1 0,20-18-2 0,-20 18-14 0,0 0-2 0,0-21 0 0,0 21 0 0,0 0 7 0,0 0-3 0,0 0-6 0,0-20 4 0,0 20-1 16,0 0-2-16,0-17-5 0,0 17 7 0,-20 0 1 15,20 0-4-15,0-20-3 0,0 20-1 0,-20 0 5 0,0 0 0 16,20 0-5-16,-17-18 4 0,0 18-6 0,17 0 2 0,-20 0 1 16,20 0 2-16,-20 0-3 0,0 0-1 0,20 0-2 0,-14 38 5 0,-9-38-3 15,23 17 1-15,-20 24 2 0,0-5-1 0,3 22-1 16,0-22-2-16,-3 22 3 0,0-18-1 0,0 55 0 0,6-19-3 16,-9-21 3-16,3-15-2 0,20-4 1 0,0 3-2 0,-17 17 1 15,17 2 2-15,0-1-3 0,0-19-1 0,0 0 1 16,0 0 1-16,0-19-1 0,0 19-1 0,0-19 1 0,17 39 5 0,-17-58-6 15,20 19-1-15,-20-1 3 0,23-18-2 0,-23 20 1 0,0-1-1 16,14-2 1-16,-14 3-3 0,20-20-11 0,-20 21 1 0,20-21-22 16,-20 0 13-16,20 0-31 0,-3 0-17 0,0 0-24 15,-17 0 42-15,20-21-33 0,0-16 24 0</inkml:trace>
  <inkml:trace contextRef="#ctx0" brushRef="#br0" timeOffset="79809.21">27614 9453 61 0,'0'0'83'0,"0"0"-62"16,0 0 6-16,0 18 42 0,0 0-37 0,0 2-7 0,0-20-20 0,0 18 0 0,0 2 7 0,0-1-8 0,0-2 5 0,0 4-7 0,0-1 3 0,0-20-2 15,0 37 6-15,0-17-5 0,0 17 5 0,0-18-4 0,0-2-3 16,0 5 1-16,0-3-1 0,0 18 1 0,0 0-3 0,0 1 4 0,0-18-2 15,0 0 3-15,0 37 1 0,0 17-4 16,0-34-1-16,0 17-1 0,0-20 1 0,0 20 1 0,0 0-1 0,0 39-7 16,-20-58-3-16,20-20 0 15,0 21-19-15,0-2-15 0,0-37-21 0,-20 21 24 0,20-21-8 16,0 0 1-16,0 18-24 0,0-18 12 0</inkml:trace>
  <inkml:trace contextRef="#ctx0" brushRef="#br0" timeOffset="80001.95">27480 10136 157 0,'0'0'53'0,"0"0"-6"0,-20 0-37 0,-17 0 31 16,37 18-30-16,-20-18 13 15,20 21 5-15,0-21-23 0,0 0 1 0,-17 18-2 0,17-18-2 16,0 0 0-16,0 0 2 0,17 0-2 0,-17 19 1 16,20-19-4-16,0 0 2 0,-3 0 1 0,-17 0-1 0,0 0 2 0,40 19-3 15,-23-19 0-15,3 0-3 0,3 0-7 0,-9 0 0 16,6 0-23-16,0 0-16 0,-20 0 20 0,37-19-79 15,-37 19 67-15,17-19-27 0,3 19 33 0,0-18-11 0</inkml:trace>
  <inkml:trace contextRef="#ctx0" brushRef="#br0" timeOffset="80290.03">27916 10326 78 0,'0'0'0'0,"0"0"49"0,0 0-40 0,0 0-4 0,0 0-4 16,0 0 2-16,0 0 5 0,0 0-2 0,0 0 0 0,0 20 7 16,0-20 0-16,0 0-5 0,20 0-4 0,-20 0-2 15,0 18 12-15,20-18 16 0,-20 0-15 0,17 0 1 16,-17 0 2-16,23 0 26 0,-23 0-20 0,17 0-4 16,0 0-11-16,-17-18 11 0,20 18-13 0,0-39 7 0,-3 39-9 15,-17-18 2-15,20-2 5 0,0 2-8 0,-2-2 3 0,4-18-3 16,-22 20-3-16,17 18 0 0,-17-21 0 0,18 21 0 0,-18-18 1 0,19 0-1 15,1-2-4-15,-20 20 0 0,18-20-8 0,-18 2-7 16,0 18 6-16,19 0-20 0,1 0-8 0,-20 0-7 0,18 0-8 16,-18 0-13-16,0 0 27 0,0 18-32 0,20-18 49 15,-20 20-31-15</inkml:trace>
  <inkml:trace contextRef="#ctx0" brushRef="#br0" timeOffset="80763.05">28507 10136 29 0,'0'0'15'0,"0"0"-11"0,0 0 5 16,0 0-3-16,0 0 13 0,0 0 4 0,22 0-11 15,-22 0 13-15,0 0-12 0,0 0 13 0,0 0 4 0,0 0-3 16,0 0-14-16,0 0-1 0,0 0 0 0,0 0-1 0,0 18 9 0,0-18-4 15,0 0-7-15,0 21 4 0,0-3 1 16,0-18-8-16,0 19 6 0,0 0-9 0,0 1 3 0,0-20-4 0,0 38 5 16,0-20-1-16,0 1-5 0,0 1 4 0,15 17 1 15,-15-18-4-15,0-19-1 0,0 39 1 0,0-39 1 0,0 19 0 0,20-1 3 16,-20-18-3-16,0 20 4 0,0-20-3 0,20 19 0 16,-1-19 0-16,-19-19 0 0,0 19-2 15,18 0-1-15,-18-20 0 0,0 2-2 0,17-1 0 0,-17-20 4 16,22 20-1-16,-22-18 0 0,18 17 0 0,-18 1 1 0,20 1 3 15,-20-2 3-15,17 2-4 0,-17-2 1 16,0 20-2-16,0 0-1 0,0 0 3 0,0 0-4 0,0 0 1 16,0 0-2-16,0 38 11 0,0-18-8 0,20 17 1 15,-20-17 1-15,0-2-4 0,0 1 0 0,0 20 1 16,20-1-1-16,-20-20-2 0,0 2 2 0,0 16 1 0,0-16-3 16,17 1-3-16,-17-3 3 0,0 1-2 0,22 0 3 0,-22-2-1 15,0 4-3-15,18-3 2 0,-18 0-4 0,17 2-8 0,3 1-10 16,-20-21 8-16,20 0-24 0,-3 0-10 0,-17 0 20 15,20 0-37-15,0-41-9 0,-3 41 36 0,6-36-42 0,-23 15 49 16,17-15-5-16,0 36 29 0,3-37-9 0,-20-4-2 16</inkml:trace>
  <inkml:trace contextRef="#ctx0" brushRef="#br0" timeOffset="81168">29285 10251 9 0,'0'0'14'0,"0"0"-3"0,0 0-4 0,0 0-5 0,0 0-1 0,0 0 3 0,0 0 4 0,0 0 5 0,0 0 4 0,0 0 8 0,0 0-10 0,0 18 19 0,0-18 1 0,20 0-3 0,-20 20-7 0,0-20-8 16,0 18-9-16,0-18-2 0,0 19 4 15,0 1 2-15,23-2-4 0,-23 1-5 0,0-19 4 0,0 19-2 16,0-19-3-16,14 20 3 0,-14-20-1 0,20 19 4 15,-20-19-2-15,0 0-3 0,20 0 3 0,-20 0 0 0,0 0-2 16,20-19 2-16,-20 19-5 0,0 0 0 0,17-39-1 0,-17 39 1 16,0-37 1-16,0 17 1 0,17 1-2 0,-17-19 3 0,0 38-1 15,0-18 0-15,0-21 3 0,23 39 1 0,-23-19-3 0,0 1 9 16,0-3 0-16,0 21-8 0,0 0 5 0,0 0-6 0,0 0 5 16,0 21 2-16,-23-3 1 0,23 1-5 0,0 20 6 15,-17-1-3-15,0 19-2 0,-3-1 1 0,20-17-6 0,0-2 0 16,-20-17-1-16,20 16-2 0,0-16 0 0,-20 38-3 0,20-22 2 0,0 21 1 15,0-37 1-15,0 19 0 0,0-2-1 0,0-19 1 16,0 3-2-16,0-3-4 0,20 1-1 0,0 2-16 0,-20-21 6 16,0 0-5-16,20 0-30 0,37 0-60 0,-40 0 5 15,20 0-6-15,-37-21 73 0,20 2-16 0</inkml:trace>
  <inkml:trace contextRef="#ctx0" brushRef="#br0" timeOffset="81792.52">30029 9795 42 0,'0'0'14'0,"0"0"-3"0,0 0-8 0,0 0 5 0,-20-19 8 0,20 19-7 0,0 0 1 0,0-22 1 0,-20 5 45 0,20-2-38 0,0-1 15 0,0 20-8 0,0-17-15 0,0 17 9 16,0-20-1-16,20 20-11 0,-20 0 2 0,0-20 8 0,20 20 0 15,-20 0-9-15,0 0 0 0,0 0 6 0,17 0-6 0,-17 0-3 16,0 0 6-16,17 0-2 0,-17 0-4 0,0 0 5 0,20 0 9 15,-20 0-11-15,20 0-4 0,3 0 7 0,-23 0-7 16,14 0 4-16,6 0 1 0,-20 0-6 0,0 0-1 0,20 0 0 16,-20 0 1-16,20 20 0 0,-3 17 7 0,0-37-9 0,6 20 3 15,-6 57 2-15,3-20-1 0,-3-40-4 16,3 41 0-16,-20-19 0 0,20 55 5 0,-20-56-3 0,0 39 0 16,0 37 4-16,-20-39 0 0,-17 2 0 15,17-40-5-15,20 2 0 0,-17-2 1 0,-6-16-3 0,6 16 0 0,-60 38 2 16,40-16 1-16,-3-41-1 0,23 19 2 0,-20-37-5 15,17 18-3-15,20-18 0 0,-20 0-2 0,20 0-4 0,-14-18-17 16,-9 0-10-16,23-1 15 0,-20 19-1 0,20-18-21 0,20-23 2 16,17 5-38-16,-17-2 1 0,20 19-10 15,-6 0 27-15,6-20 34 0,-17 39-1 16</inkml:trace>
  <inkml:trace contextRef="#ctx0" brushRef="#br0" timeOffset="82361.12">30901 9754 96 0,'0'0'35'0,"0"0"-10"0,0 0-7 0,0 0-13 16,0-17 29-16,0 17 1 0,0 0-11 15,0 0-10-15,0 0-9 0,0 0-1 0,0 0 4 0,0 0-5 0,0 0 5 0,0 0-5 16,0 0 4-16,0 0 0 0,0 0-5 0,0 0 2 16,0 17 2-16,0 5-2 0,0-3 2 0,-20-19 1 0,20 17-1 15,0 3-3-15,-20 0-1 0,20-3 4 0,-17 3 1 0,17 18-2 16,-17-18-1-16,17-1-2 0,-20-2 3 0,20-17-2 0,0 21 0 16,-20-3 3-16,20-18-3 0,0 18-1 0,0 2 0 15,0-2 0-15,0 2-2 0,0-20-1 0,0 20 1 0,0-20 3 16,0 18-3-16,0-18 1 0,0 0 2 0,0 18-3 0,20-18-1 15,-20 0 2-15,0 0 0 0,0 0 1 16,0 0-1-16,0 0-1 0,20 0 3 0,-20 0-1 0,0 0-1 16,0 0 1-16,0 0 0 0,0 0-1 0,0 0 2 0,0 21-1 0,0-3 7 0,0 1 1 15,-20 0-6-15,20 1 2 0,0-2-3 0,-20 2 1 0,20 17-2 16,-20 20 2-16,6-18 0 0,14-20-3 16,-23 18 3-16,23-37-2 0,0 20 1 0,0-1 0 0,-20 18 4 15,20-16-4-15,0-3 5 0,0 1-4 16,0-19-3-16,0 19 3 0,0-19-4 0,0 0 0 15,0 0 0-15,0 0 4 0,0-19-3 0,0 19-2 0,20 0 2 16,-20 0 0-16,0 0 0 0,0 0-1 0,0 0 0 0,23 0 1 16,-23 0 0-16,0 19 0 0,0-19-4 0,0 17-2 0,14 4 5 15,-14-3 2-15,0-18 0 0,0 38 2 0,20 1 0 16,-20-20-3-16,20 56 0 0,-20-75 0 16,0 19-1-16,20 2-6 0,-20-3 1 0,0-18-5 0,0 18-21 15,0-18 9-15,0 20-3 0,17-20-36 0,-17 0 25 0,0 18-53 16,17 2-27-16,-17-20 62 0,0 0-16 0,0 0 45 15</inkml:trace>
  <inkml:trace contextRef="#ctx0" brushRef="#br0" timeOffset="87525.54">29764 13768 74 0,'0'0'29'0,"0"0"-16"0,0 0 14 0,0 0-12 0,0 0 2 0,0 0 1 0,0 0 17 0,0 0-18 0,0 0-2 0,0 0 11 0,0 0-14 0,0 0 11 0,0 0-5 0,0 0-9 0,0 0 0 0,0-20 5 0,0 20-3 0,17-18-2 16,-17 18-5-16,17-20 2 0,3 2 0 0,-20 18 0 0,0-19-7 15,20 19 0-15,-20 0-5 0,0 0-9 0,0 0 1 16,0 0-6-16,0 0-7 0,0 0-40 0,0 19 28 0,0-1-6 0,0-18 0 0,0 38-25 16,-20 1 7-16</inkml:trace>
  <inkml:trace contextRef="#ctx0" brushRef="#br0" timeOffset="87727.41">29798 14338 177 0,'0'0'0'0,"0"0"81"0,0 0-65 16,0 0-3-16,-17 0 41 0,17 0-29 0,0 0-14 16,-17 0-2-16,17 0-1 0,0 37 7 0,-23 4-4 0,23-24-9 15,-17 78 4-15,-3 0-3 0,-17-37-3 0,37-1 2 16,-20-20 0-16,0 20-5 0,-14 21 1 0,11-42-1 0,-14 58-2 16,0-17-9-16,17-39 3 0,-20 20-20 0,6-2-11 0,14-36 15 15,0 0-10-15,0-3-61 0,6 3 47 0,14-20-60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31:21.14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7391 9318 17 0,'0'0'6'0,"0"0"3"0,0 0-3 0,0-18-2 0,0 18-1 0,0-19 4 0,0-2 6 0,23 3-3 0,-23 18-1 0,0-18 12 0,0 18-9 0,0-20 13 0,0 20-2 0,0-19-11 15,0 19 11-15,0 0-12 0,0-18-1 0,0 18 1 0,0 0 8 0,0-20-1 0,0 20-10 16,0 0 0-16,0-17 6 0,0 17 9 15,0 0-18-15,0-21 3 0,0 21-5 0,0 0 1 0,0-20 0 16,17 20 4-16,-17-18-6 0,17 18 2 0,-17 0-1 0,0-18 0 0,40-3 4 16,-23 4-3-16,3-2 0 0,-3-1 3 0,60-18-2 15,-57 18-5-15,37 3 2 0,-20-23 2 0,-17 40-2 16,37-17 1-16,-17-23 0 0,-3 40-1 0,0-17 1 0,-17 17-1 16,17 0-1-16,-20 0 0 0,26 0 2 0,-26 0-2 0,20 17 1 15,-17 4-4-15,-20-2 2 0,37 38-3 0,-20-40 5 0,3 61 0 16,-20-3 4-16,0 1-3 0,23 1-1 0,-23-41-1 15,0 4 0-15,0 17-2 0,0 18 2 0,0 20 0 0,-23-56 0 16,23 36-1-16,0-35 1 0,0 33 0 0,-20-32-1 0,20 16 0 0,0-2 2 16,0-35-1-16,0 0-2 0,0-1 1 0,20-2-2 0,3 22 1 15,-23-21 2-15,0 2 0 0,17-20 0 0,0 18-1 16,3-18 2-16,0 20-2 0,-3-20 0 16,20 0 0-16,-17 0 2 0,23 0-2 0,-43 0 0 0,34 0 0 15,6 0 0-15,-40 0 1 0,35 20 1 0,-16-20-1 0,24 0 0 16,-9 0 0-16,-16 18 0 0,4-18 0 0,-22 0-1 0,17 0 0 15,3 0 0-15,-2 18 0 0,21 3 1 0,-21-21 0 0,-18 18-1 0,37 1 3 16,-17 20-4-16,2-21-1 0,13 20 2 0,-15 1 1 16,17-2-1-16,0 40-1 0,-17-39 3 15,2-19 0-15,-4 18 0 0,19-16-7 0,-17 16-4 0,17-1 2 16,-37-36 4-16,17 21-4 0,3-3 4 0,-20 0-8 0,42-18-5 16,-42 20 6-16,15-20-4 0,-15 0-4 0,20 0-30 0,-20 0 20 15,40 21-121-15,-40-21 86 0,17-21 27 16,-17 21 3-16</inkml:trace>
  <inkml:trace contextRef="#ctx0" brushRef="#br0" timeOffset="310.33">8589 10934 175 0,'0'0'44'0,"0"-18"-42"0,0 18-2 0,19 0 3 0,-1 0 6 0,4 0-2 0,15 0 13 0,0 0-5 0,-17 18-8 16,-2 2 0-16,19-20 3 0,5 38-1 0,-25-1 1 16,40-37 1-16,-39 19-5 0,2-19-1 0,17 21 2 0,3-3 5 0,-23-18-6 15,40 19 6-15,-37-19-5 0,37 0 6 0,-20 0-3 16,3 0-1-16,-3 0-1 0,-20-19-5 0,45 1 1 15,-10-79 2-15,-12 79-4 0,-20-38 0 16,-3 35-1-16,3-37-2 0,0 3 0 0,-3-4-5 0,-17 23-5 16,20 15-4-16,-20-15-28 0,0 17 17 0,0-20-30 0,0 2-15 15,0-2-12-15,0 21 47 0,0-1 9 0,0-20-39 0</inkml:trace>
  <inkml:trace contextRef="#ctx0" brushRef="#br0" timeOffset="1059.66">6009 8747 79 0,'0'0'10'0,"0"0"-6"0,0 0-3 0,0 0 1 0,0 0 0 0,-23 0 1 0,23 0 2 0,0 20 12 0,0-20 2 0,0 0 2 0,-20 0-11 0,20 20 5 0,0-20-2 0,0 17-9 0,-20-17 6 0,20 21-6 0,0-21 1 0,0 0 2 0,0 19-3 16,0 19 9-16,0-19-9 0,0-2 5 0,0 22 3 15,0-20-5-15,0 1 6 0,20 37-7 0,-20-39-4 0,20 0 0 16,-20 23 0-16,23 14 1 0,-9-36 2 0,6 19 4 15,-3-20 3-15,-17-18-4 0,23 21 10 0,-23-21 0 0,17-21-6 16,-17 21-8-16,17-18 0 0,-17-20 2 0,20 19-3 16,-20 1-1-16,20-78-3 0,-20 40 0 0,0 17 3 0,0-19 1 15,0 41-1-15,0-40 3 0,0 38-2 0,-20-39 1 16,20 38 1-16,-20 3-1 0,20-2 8 0,-17 19-9 0,17-21 0 16,-17 21-2-16,17 0 1 0,-23 21-2 0,23-21 2 0,0 36 0 15,0 4 2-15,0-23-3 0,0 4 0 0,0 15 0 0,40 41 4 16,-23-39 0-16,3 1 0 0,23 17-2 0,-9 20-1 0,6-19 1 15,-3-19-2-15,0 1-1 0,-17-20 1 0,-3 38 0 0,20-39 0 16,6 2-1-16,31 17-19 16,-57-37-4-16,3 0 6 0,-20 0-4 0,37 0-37 0,-14 0 20 15,11 0-58-15,23-37-10 0,0-1 34 0,-37 38 28 16</inkml:trace>
  <inkml:trace contextRef="#ctx0" brushRef="#br0" timeOffset="2576.46">9595 10934 75 0,'0'0'0'0,"0"0"22"0,0 0-10 0,0 0-6 0,0 0 3 0,0 0 17 0,0-18-11 0,0 18-1 0,-17 0 0 0,17 0-2 0,-20 0 44 0,3 38-11 0,-3-20-16 15,20 21-6-15,0-21-10 0,0 1-8 16,-20 2 1-16,20 16 4 0,0-37-5 0,0 57 4 16,0-20-2-16,-17 40 5 0,-43 209 10 15,43-192-15-15,-3-36-4 16,5-2-1-16,-7 78 4 0,2-77-4 0,-34 152 7 0,-21 133-2 16,75-285-9-16,-22 58 1 15,2 36 5-15,20-113 0 0,-20 0-5 0,20 38 4 0,0-37-4 16,-17 16 4-16,17 4-1 0,0-41-2 0,0-18 1 0,0 38 1 15,17 0 2-15,-17-20-3 0,20 2 1 0,-20 1 2 16,20-21-2-16,17 17-1 0,-17-17 1 0,20 19-2 0,34-19-3 16,-17 0 3-16,20 0 1 0,-40-19 0 15,0 19 0-15,0 0-1 0,6 0 1 0,-9-17-2 0,60 17 1 0,-51 0 0 0,11 0 0 16,20 0-1-16,-11 0 1 0,28 0 0 0,3 0-1 0,3 17 0 16,-40-17 0-16,-3 0 1 0,-11 0 0 0,11 19 0 0,40-19-1 15,-37 0 0-15,37 20 1 0,-54-20 0 0,17 0-1 0,37 18 4 0,-37-18-5 16,40 19 0-16,14-19-1 0,6 19 4 0,-63-19-1 15,63 0 2-15,-63 19-2 0,9-19-1 0,-9 0 1 0,0 0-1 16,137 0 2-16,-77 0-3 0,-57 0 4 0,20 0-2 0,37 0 2 0,-57 0-3 16,152 0-4-16,-152-19 4 0,77 19 3 0,-77 0 0 15,57 0 1-15,-57 0 0 0,2 0-1 0,53 19 0 0,-55-19 0 16,57 0 0-16,57 19 2 0,-57-19-2 0,-54 20 0 16,31-20-2-16,23 18-1 0,-20-18 2 0,-31 0-1 15,-29 0 1-15,80 0 0 0,-77 20 1 0,23-20-3 0,14 0 4 0,-37 0-3 16,0 0 2-16,6 19-3 0,85-19 4 15,-85 0-3-15,11 0-1 0,-34 0 2 0,-3 0 0 0,3 0 0 0,17 0-1 0,6 0 1 16,-9 0 0-16,-34 0 0 0,57 0-2 0,-20 0 2 16,-17 0 1-16,17 0-2 0,-17 0 0 0,0 0 0 0,-20 0 1 15,0-19-2-15,37 19 4 0,-37 0-2 0,17 0-3 16,-17 0 3-16,20 0-1 0,-20-20 2 0,20 20-1 0,-20-18 0 16,0-2 2-16,0 1-3 0,0 0 1 0,0 0-1 0,0 0 1 15,-20 19-2-15,0-95 2 0,20 38 2 0,-34-18-2 16,-6-39 0-16,-17-96-3 0,57 152 3 15,-20 2-1-15,0-77 2 0,3 76-3 0,0-94 2 0,-3 74-3 16,0-75 1-16,0 76 0 0,6-76 1 0,14 75-1 0,-23-56 1 0,23 57-1 16,0-57 2-16,-20-1-1 0,20 78-1 0,0-58 1 15,0 57 0-15,0-39-1 0,0 59 1 0,0-21 0 0,0 1 1 16,0 20-1-16,0 16 0 0,0 3 2 0,0 18-1 0,0-18-1 16,0 18-1-16,0-19 0 0,-20 19 0 0,20 0 1 0,0 0-2 15,-17 0 1-15,17 0 0 0,0 0 2 0,-20 19-1 0,3-1-1 16,17-18 1-16,-20 0 2 0,0 18-1 0,3-18-2 0,-23 0 1 15,20 21-1-15,3-21 0 0,-3 18 1 0,-37-18-1 0,40 0 3 16,-23 19 0-16,20-19 1 0,-17 0-1 0,0 21-1 0,-57-21 0 0,40 18 0 16,-43-18 0-16,37 0 0 0,-34 18 1 0,0-18-2 0,17 20 0 15,-17-20 1-15,17 0 1 0,40 0-2 0,-77 18 2 16,74-18-2-16,-37 20 2 0,3-20 0 0,39 19-2 16,-7-19 0-16,-32 18 0 0,-1-18 0 0,53 19-1 0,-52-19 2 0,34 0-2 15,-17 21 0-15,20-21 2 0,-40 18 1 0,59-18-1 0,-19 0-2 16,-37 0 2-16,32 0-1 0,-13 0 0 0,-62 0 1 15,43-18 0-15,0-22-1 0,31 22 0 0,6 18-1 16,-37-39 3-16,34 21-2 0,3 18 1 0,-40-38 1 0,-17 20-1 0,17-22-2 16,40 22 1-16,-54-21-1 0,48 39 1 0,-14-18-1 15,20 18 1-15,-40-37 0 0,-37 16 2 0,-17 1-2 16,54-16 4-16,0 36 3 0,-17-21-1 16,57 21-2-16,-60-17 1 0,40 17-5 0,-77-19-3 0,40 0 2 15,60 19 1-15,-9 0 0 0,6 0-1 0,0 0 1 0,0 0-1 0,-40 0 1 16,43 0 0-16,-46 0-1 0,3 0 1 0,63 0 0 0,-29 0 0 15,6 0 1-15,-74 19-1 0,51 0-2 0,40-19 3 0,-37 17-3 16,23-17-7-16,-9 0-1 0,26 21 4 0,-3-21-2 16,-37 0-19-16,40 0 14 0,-3 18-20 0,3-18-10 15,17 0 18-15,-23 0-31 0,23 0 24 0,0 0-42 0,0 0 31 16,0 0-44-16,0 0 9 0,23-18 65 0,-23 18-7 16</inkml:trace>
  <inkml:trace contextRef="#ctx0" brushRef="#br0" timeOffset="3438.74">11060 11486 57 0,'0'0'8'0,"0"0"-4"0,0 0-1 0,0-20-2 0,0 20 1 0,0 0 4 0,0-18 0 0,0 18 19 0,0 0-15 0,0 0 0 0,0-19 0 0,0 19-1 0,0 0 10 0,0 0-10 0,0-18 8 0,0 18-1 16,0 0-7-16,0 0 4 0,0 0-7 0,0 0 3 15,20 0 2-15,-20 0 4 0,0 18-3 0,0-18-7 0,17 19 2 16,-17-1-2-16,20-18-4 0,-20 20 0 0,0-20 1 0,20 19-1 15,-20-19 0-15,0 18-2 0,17 2 0 0,-17 0-2 0,0-2 0 16,0 1-4-16,0-19-3 0,20 19-21 0,-20 0-8 0,0-19 15 16,0 19-1-16,0-19-25 0,17 19 13 0,-17-19 14 0,0 19 10 15,0-19-30-15</inkml:trace>
  <inkml:trace contextRef="#ctx0" brushRef="#br0" timeOffset="3602.58">11405 11448 41 0,'0'0'21'0,"17"-19"-10"0,-17 19-4 0,17-18 11 0,-17 18-8 16,20-19 12-16,0 19-11 0,-3-20 13 0,-17 20-11 0,0 0 2 0,20 0 13 15,-3 20 0-15,-17-20-16 0,20 19-1 0,-20-19 7 16,20 18-10-16,-20 1 6 0,23-19-8 0,-23 18 6 0,14 2 0 0,-14-1-8 16,20-1 0-16,-20-18-1 0,0 20-1 0,20 0 3 0,0-2-2 0,-20 1-1 15,0-19-1-15,17 19-1 0,-17 19 2 0,17-19-3 16,-17-19 0-16,20 19-6 0,-20 1-10 0,0-20 2 0,0 19-4 16,0-19-34-16,0 18-18 0,0-18 1 0,0 0 22 15,0 0 28-15,0 0-26 0</inkml:trace>
  <inkml:trace contextRef="#ctx0" brushRef="#br0" timeOffset="5438.08">12468 12113 39 0,'0'0'14'0,"0"0"-5"0,0 0-3 0,0 0-3 0,0-19 13 0,0 19 2 0,0 0-8 0,0 0 10 0,0-18 2 0,0 18-12 0,-20 0 2 0,20 0 9 0,0-19-11 0,0 19 11 16,0 0-12-16,-20 0 15 0,20 0-17 0,-20 0 11 0,20 0-12 16,-14 19 1-16,14-19 3 0,0 0-5 0,-23 18 0 0,23-18-2 15,-20 19 4-15,20-19-3 0,-19 20-2 0,19-20 2 0,0 38 0 0,-18-19 2 16,18 0-4-16,-20 0 2 0,20 0-3 0,0-1 1 0,0 2 0 0,-17-2-2 16,17 1 0-16,0 1 3 0,0 0-1 15,0-20-2-15,0 18 0 0,0-18 0 0,17 19 1 0,3-1 5 0,-20-18-4 16,0 0 0-16,0 0 3 0,18 0 9 0,1 0-12 0,-19-18 4 15,0 18-2-15,20-19-2 0,-20 1 5 0,0 18-3 0,23-40 2 16,-23 21-6-16,0 1 2 0,0-2 1 0,14 2 2 0,-14-1 3 16,0 19-4-16,0-19 0 0,0 0 1 0,0 19-2 0,0 0 2 15,0 0-1-15,0 0 1 0,0 0-3 0,0 0-1 16,0 0 1-16,0 19 1 0,0 0-1 0,20 0 0 0,-20-1-2 16,0 2 0-16,0-2 1 0,20 1 1 0,-20 21 0 0,20-22-2 15,-20 1 1-15,35-1 0 0,-35 1-1 0,20 1 0 0,-1-20-1 0,-19 18 0 16,23 2 3-16,11-1-1 0,-16 0-1 0,4 0-1 0,-5 0 0 15,3-19-2-15,-2 18-1 0,-18-18 0 0,39 0-7 0,-39 20 3 16,18-20-12-16,2 0 9 0,-20 0 0 0,17 0-3 0,3 0-3 0,-20 0-21 16,39 0-6-16,-39 0-10 0,18-20-12 0,2 20-4 15,0-18 21-15,-20 18 34 0,17-19-41 0</inkml:trace>
  <inkml:trace contextRef="#ctx0" brushRef="#br0" timeOffset="5953.3">13438 11486 77 0,'0'0'24'0,"0"0"-13"0,0 0-6 0,-20 0 2 0,20 0 15 0,0 0 11 0,0 0 1 0,-20 0-21 0,20 0 8 0,0 0-12 0,-20 0 2 0,5 0 3 0,15 19-13 16,0-1 1-16,-22 2-2 0,22 0-2 0,-20 17-5 16,20-37 2-16,0 19-3 0,0 0-13 0,-20 0-11 0,20 0 13 15,0-19-1-15,0 19-1 0,0-19 1 0,0 20-15 0,0-20 13 0,0 19 8 16,0-19 4-16,0 0-38 0</inkml:trace>
  <inkml:trace contextRef="#ctx0" brushRef="#br0" timeOffset="6104.87">13475 11505 48 0,'0'0'0'0,"0"0"25"0,17 0-1 0,-17 0-1 0,0 0-8 15,0 0 19-15,20 18-15 0,-20-18 0 0,0 0 18 0,0 0-21 0,0 20-2 16,0 0 10-16,0-20-15 0,0 18 0 0,0 1 6 0,0 19-5 0,0-38-6 16,0 19-1-16,0 0 2 0,0 20-3 0,0-39 2 0,0 37-3 15,0-18 1-15,0-19-2 0,0 20 0 0,0-20-1 16,0 37-13-16,0-37-3 0,0 20 5 0,0-20-3 0,0 18 0 16,0-18-27-16,0 20 17 0,0-20-4 0,0 0-56 0,0 19 64 15,0-19 7-15,0 0-7 0,0 0-23 0</inkml:trace>
  <inkml:trace contextRef="#ctx0" brushRef="#br0" timeOffset="8244.28">6009 8844 50 0,'0'0'5'0,"-23"0"-3"0,23 0-1 0,0-19 1 0,-20 19 4 0,0-21 4 0,20 21-2 0,-17 0 0 0,17-17 1 0,-20 17 13 0,20-20 1 0,-17 20-1 0,17-20-4 0,0 20-12 0,0 0 1 0,0 0 3 0,-20 0-2 0,20 0-6 0,0 20 2 0,0 0 0 0,0 18-3 16,0-2 1-16,0 41 2 0,0 17 3 0,0-37-3 15,0 21 1-15,0 15-3 0,0-15 0 0,20 16 4 16,-20-37-5-16,37-19 1 0,-20-18 1 16,3-20 2-16,0 0-2 0,3 0 2 0,-9 0-3 0,6-20 2 15,20-36 1-15,-40 17-2 0,54-112 1 0,3 0-3 16,-37 53-2-16,20-52 3 0,-23 15 1 0,3 21-1 15,-3 57-1-15,-17 0 1 0,20 20 0 0,-20-40 1 0,20 39-3 0,-20 2 1 16,17-22-1-16,-17 38 1 0,20-16 0 0,-20 15-2 16,0 4 2-16,0 17-1 0,17 0 1 0,-17 17-1 15,0 4-1-15,0 35 2 0,0-19-2 16,-17 41 0-16,17 36 1 0,0-40 0 0,0 3 0 0,0 95 0 0,0-21 2 16,37 40 5-16,3-40-6 15,-40-112 0-15,17 16 1 0,3-35 0 0,-20 19 1 0,20-39-2 16,-3 18 5-16,-17-18-4 0,0 20 7 0,20-20-1 0,-20 0-5 15,0 0 1-15,17-20-1 0,-17 2-1 0,0 18 1 0,20-39 2 0,-20-18-1 16,23 0-2-16,-23-19-2 0,0-19 0 0,-23-37-1 16,3-1 2-16,3 76 1 0,-3-38 1 0,3 55-2 0,-23-35 2 15,40 36 0-15,-34 1-2 0,-26-18 7 0,-17 18-1 16,40 18-3-16,20 20-2 0,-23 0 4 0,-17 0 0 16,37 0-3-16,-34 37 2 0,31-16-5 15,-28 35 1-15,28-18 0 0,-34 39 0 0,37 17-2 0,3 3 2 0,-3-40 0 16,20 38 2-16,-20-2 7 0,3-35-6 15,17 19-4-15,0-41-1 0,0 4 1 0,17 35 1 0,-17-38 0 0,20-17 0 0,0 1 0 16,-3 35-2-16,-17-56 0 0,37 38 2 0,-17-38-2 0,0 19 3 16,3-19-2-16,11 0-5 0,23 0 6 0,-20-39-2 15,-37 39 3-15,117-152-2 0,-63 58 0 16,-34 37-1-16,37-58-2 0,-20-37-3 0,-14 56 7 16,-6 22-3-16,-17 34 2 0,0-34 0 0,0 54 0 15,0-18-1-15,0-18 2 0,-17 16 0 0,-6 23 1 0,-14-24 0 16,0 24 0-16,17-3-2 0,-17 20-3 0,-23 0 5 15,9 20-1-15,28-20-1 0,3 17-2 0,0 4 2 16,-37 35-1-16,20-18 0 0,23-18 2 0,-9 74-2 0,3-54 0 0,20 17 0 16,-20-19-1-16,20 19 2 0,20 57 7 0,0-21 2 0,17 3-7 0,-17-39-2 15,37 39-2-15,-40-59 1 0,46 59 1 0,-29-58 0 16,23 19 2-16,0-19-1 0,-20-18-1 0,0-3 1 0,6-17-2 0,31 20 0 16,-37-20 1-16,40 20-1 0,-3-20-2 0,3-20-7 15,-20 0-21-15,-17 3 5 0,34-24-47 0,-51 5 27 0,51-2-62 16,-37-18 16-16,20-22 18 0</inkml:trace>
  <inkml:trace contextRef="#ctx0" brushRef="#br0" timeOffset="14598.28">14615 10801 92 0,'-17'0'17'0,"17"0"-8"0,-23 0-8 0,23 0 2 0,-20 0 0 0,20 0 1 0,-37 0 19 0,37 18-4 0,0-18-10 0,-17 0 1 0,17 0 10 0,-20 0-2 0,20 21-9 0,0-21 7 0,0 0-8 0,0 0 15 16,20 0 11 0,-20 0-30-16,17-21 3 0,-17 21 1 0,0 0-3 15,20 0 4-15,-20 0-4 0,17 0-2 0,-17 0 1 0,20 0 1 0,3 0 1 16,-6 0-2-16,-17 0-1 0,17 0 0 0,3 21 4 16,0-21-4-16,-3 0 1 0,3 0-2 0,-3 0 2 0,23 0 3 0,-40 0-4 15,37 0 3-15,3 0 1 0,-3 0 0 16,0 0 1-16,-17 0-4 0,17 0 3 0,40 0 1 0,-40-21-5 15,3 21 1-15,-3-18-2 0,23 18 2 0,14-18-2 16,-57 18-2-16,20 0 1 0,6 0 0 0,31-19 2 0,-20 1-1 0,43 18 0 16,-57 0-3-16,-6-21 1 0,6 21 0 0,57 0 7 0,-63 0-3 15,26 0-2-15,14 0-1 0,3 0-1 0,-20 0-2 0,-20 21 2 16,60-21 4-16,-60 0-2 0,0 18-1 0,60-18 0 0,-22 19 1 16,-33-19-1-16,12 0-1 0,21 0 0 0,-36 0 0 0,36 0-2 0,-18 0 1 15,-17 0 1-15,-3 0 0 0,40 0 0 0,-3 0 0 0,-37 0 0 16,3 0 1-16,57-19 0 0,-63 19 1 0,43-18 3 0,-37 18-4 15,-3-21-2-15,0 21 1 0,77-20 5 0,-37 2 4 0,-3 0-1 16,-14-3-7-16,14-15-1 0,-17 17 2 16,-37 1-1-16,3 18 0 0,-9-21 0 0,26 1 0 0,14 20 1 0,-34-17 0 15,0-2-1-15,3 19 0 0,-9 0 2 0,6-20-2 0,0 2-1 0,17 18-1 16,-20-19 5-16,3 19-4 0,0 0 1 0,0-19-1 0,-3 19-1 16,23-20 2-16,-40 20-1 0,0 0 1 0,17 0 0 0,6-19 1 0,-23 19-1 15,17 0-3-15,0 0 3 0,-17 0-2 0,0 0 1 0,20 0 1 16,-20 0-1-16,0 0-1 0,0 0 1 0,20 0 3 15,-20 0-4-15,0 0-1 0,0 0 2 0,17 0 2 0,-17 0 0 16,0 19-3-16,20 1 0 0,-20-20 0 16,0 19 2-16,0-19 0 0,0 19 0 0,17 19-2 0,-17-19 1 0,0 18 0 15,0-16-3-15,20-21 0 0,-20 37 0 0,0-1-1 0,0 21 5 16,0-37 0-16,23 38-1 0,-23-40 0 0,17 79 0 16,-17-61 0-16,17-16 0 0,-17 55-1 0,20-17-1 0,0-20 3 15,-20 19-2-15,17-18 1 0,3-2-1 0,-20 1 0 0,0 0 2 0,17 39-2 16,3 17 0-16,0-18 2 0,3 19 0 0,-23-56-1 15,34 37-1-15,-34-19 0 0,0-19 1 0,20 18 0 0,0-18 0 0,-20 1 0 16,34 55-2-16,-34-36-1 0,40 18 0 0,-40-20 2 0,37 21 2 16,-37 17-2-16,40-36 2 0,-40-20-1 0,20 0-1 0,-3 0 1 15,0 19 0-15,-17-38 0 0,20 18-1 0,-20-17 2 0,40 37 1 0,-40-19-2 16,17 0 0-16,-17 0-1 0,0-18 1 0,20-2 2 0,-20 39-2 16,20-38 1-16,-20-1-2 0,17 21 1 0,-17-1 0 0,0-17 0 0,0-4 1 15,0 21 0-15,0 0-2 0,0-17 1 0,0-4 0 16,0-17 0-16,0 19-1 0,0 1 0 0,0-20 2 0,0 18 0 0,0 1-1 15,0 0 0-15,0 0 0 0,0-19-1 0,0 19 1 16,0-19 0-16,-17 20 0 0,17-20 1 0,-20 18-1 0,20-18 0 0,-20 20 2 16,20-20-2-16,-17 19 2 0,-3-19-1 0,-20 0-1 15,40 0 0-15,-17 0 1 0,-20 18-1 0,-3-18-2 0,40 0 2 16,-57 0 3-16,37 19-1 0,-34-19-2 0,34 0 0 0,-14 0-1 16,-9 0 1-16,-31 20 1 0,54-20-1 0,-57 0 0 0,40 0 1 15,0 0 0-15,-3 0-1 0,-34 18 2 0,34-18-2 0,-54 0 1 0,37 0-2 16,-40 0 3-16,3 0-1 0,37 20-1 0,-37-20 1 0,57 0-1 15,-23 19 0-15,6-19 1 0,-43 0-3 0,40 0 4 0,-37 18 0 16,-20-18 2-16,20 0-5 0,54 0 1 0,-17 0-1 0,-17-18 1 16,17 18 1-16,17 0 1 0,3 0 0 0,-57-19-1 0,17-19-2 0,-20 38 3 15,62 0-1-15,-4-20-1 0,-38 1 1 0,2-18 0 16,36 37-2-16,1 0 1 0,-19-20 1 0,0 2 0 0,37 18-1 16,-37-20 0-16,37 20 1 0,3-19-1 0,-40 19 1 0,20-19-2 15,20 19 0-15,17 0 2 0,-43 0 2 0,26 0-1 0,-3 0-1 16,3 0-3-16,-3 0 3 0,0 0-2 0,0 0-2 0,20 19 2 15,-17-19 2-15,0 0-1 0,-3 19 0 0,-20 1-3 0,40-20 2 16,-37 18 0-16,17 2-4 0,0-20 1 0,3 0-2 0,-20 19-5 0,-3-1-2 16,40-18 5-16,-37 19-6 0,17 1-2 0,-17-2-3 15,0-18-4-15,17 0 8 0,20 20-1 0,-20-20-2 0,3 0-21 16,17 0 19-16,-17 0 0 0,-6 0-29 0,23 0 20 0,0 0-2 0,0 0-36 16,0 0 37-16,-20 0 5 0,20-20 6 0,0 20 7 0,0 0-9 15,0 0-5-15</inkml:trace>
  <inkml:trace contextRef="#ctx0" brushRef="#br0" timeOffset="17297.56">16400 11828 47 0,'0'0'17'0,"0"0"-3"0,0-19-9 0,0 19 1 0,0-18-1 0,0 18 2 0,0 0-2 0,-15-20 6 0,15 20-5 0,0-19 9 0,0 19-1 0,0-18-7 0,0 18-1 0,0 0 0 16,0 0 0-16,0 0 0 0,-23-19 4 0,23 19-4 0,0 0 1 0,0 0-1 16,0 0 10-16,-20 0-9 0,20 0 8 0,0 0-8 0,-19 0 12 15,1 0-7-15,18 0-6 0,0 0-1 0,-20 0 2 0,20 0-1 16,-17 0-1-16,17 0-3 0,0 0 0 0,-20 0 4 15,20 19-1-15,-20-19-3 0,20 18 3 0,-17 1-2 0,17 1-2 16,-17-2 2-16,17 1 1 0,-23 19-2 0,23 1-1 16,-20-21 1-16,20 1 0 0,-17 19 1 0,17-19-1 0,0 20 3 15,-20-20-1-15,20 18 0 0,0 2 1 0,-17-21 0 16,17 2-2-16,0 18-1 0,0-19 1 0,0 0-2 16,17-19 0-16,-17 18 0 0,20 2 1 0,-3-2 0 0,-17-18 1 15,43 19-1-15,-26 1-1 0,0-20 1 0,3 0 0 0,0 0 3 0,-3 20-4 16,21-20 3-16,-19 0-2 0,24 0 1 0,-28-20-1 15,24 20 1-15,-19-20-2 0,15 1 5 0,-35 1-3 0,39-2 3 0,19-17 2 16,-19-1-3-16,-39 19-3 0,18 19 1 16,-18-38 0-16,17 38-1 0,3-39 3 0,-20 21-3 0,0-59 10 15,0 40-11-15,0-2 2 0,0 39-2 0,0-37 1 16,-20 17 0-16,-15-18-1 0,35 38 2 0,-20-19-1 0,-19-19 1 0,24 38-1 16,-8 0-1-16,-16-37 3 0,4 18-2 0,15 19 0 15,0 0-1-15,1-20 0 0,-19 1 1 0,-1 19-2 0,21-19 1 16,-2 19 0-16,3 0 0 0,-3 0-1 0,0-19-1 0,3 19-1 15,0 0-2-15,17 0 1 0,0 0-7 0,-23 19-26 16,23-19 0-16,0 19 12 0,-20-19-33 0,20 39-14 0,0-20-13 16,0-1 2-16,0 21 29 0,0-21 28 15</inkml:trace>
  <inkml:trace contextRef="#ctx0" brushRef="#br0" timeOffset="17764.43">17183 11715 67 0,'0'0'12'0,"0"0"2"0,-22 0-2 0,22 0-4 0,0 0 1 0,0 0 11 0,0 0-10 0,-20 0 13 0,20 0-11 0,0 0 0 0,-20 0 12 0,3 0-1 0,17 0-6 0,0 0-9 0,-20 0 6 0,20 0-8 0,-17 0 0 0,-3 0 10 0,0 0-6 16,20 0-5-16,-17 0 6 0,-1 19 1 0,18-19-8 16,0 37 5-16,-22 1-3 0,22-19-3 0,0 1 0 0,-20 37 1 15,20-20-2-15,0 20 1 0,-17-18-3 0,17 36 1 0,17 21-1 16,-17-40 2-16,20-18-2 0,2-19 0 0,-22 21 3 0,35-22 3 15,-35-18-3-15,40 19 8 0,-23-19 3 0,3 18-7 16,-3-18 6-16,3 0-5 0,22-37 6 0,-7-1-3 16,5-1-2-16,14-36-2 0,-34 56-3 0,2-39-1 0,-7 20 0 0,5 1-1 15,0-40 1-15,0 1 1 0,-20 58-3 0,0-39 2 0,0 37-2 16,0 1 0-16,-20-19 2 0,0 19-3 0,0 1 2 0,5 18-2 16,-7-19 1-16,-18 19-2 0,6 0-3 0,14 0-1 15,-20 0 0-15,3 0-9 0,17 19 6 0,0-19-3 0,3 18-1 0,-40 1-16 16,57 1 11-16,-20-2-5 0,3 1-5 0,-23 19-40 0,3 19-18 0,0 0-2 15,-3 20 25-15,40-58 38 0,0 18-22 16</inkml:trace>
  <inkml:trace contextRef="#ctx0" brushRef="#br0" timeOffset="33416.65">9293 10648 67 0,'-134'0'174'0,"134"0"-168"0,0 0 1 0,0 0 5 0,0 0-5 0,-20 0 5 0,20 0 0 0,0 0 0 0,0 0 2 0,0 0 5 0,20 0 0 0,-20-17-12 15,0 17-2-15,20-38 4 0,-20 20-6 0,37-23 7 0,-37 41-4 16,40-36 0-16,-20-21-3 0,-3 38 1 0,0-20 0 0,23 2-2 15,-18 17 0-15,13-37 4 0,-35 39-4 0,40-2 1 0,-23-18-2 16,3 20 1-16,17-21 4 0,-17 1-3 0,17 0 1 0,23-18 1 0,-43 35-5 16,40-15 2-16,-3-22 0 0,-34 38-1 0,3-17-1 15,51 0 2-15,-37-4-1 0,20-15 1 0,94-76 4 16,-74 55-3-16,0 20-3 0,-60 37 0 0,23-17 0 0,-3 19 2 16,40-58-1-16,-40 55-1 0,20-35-1 0,-20 37 2 0,3-19 0 15,17 0 1-15,-20 18-2 0,43-37-6 0,-46 40 4 0,23-2 2 16,23-20 4-16,-46 0-1 0,-17 39 0 0,60-36 1 0,-20-2-2 15,-20 19-1-15,-17 19 1 0,37-38 1 0,0 18 1 0,-37-17-4 16,40 37 1-16,-43-19-1 0,20-2 3 0,20 4 0 0,-40-3-3 16,3 20 2-16,57-38-1 0,-37 19 0 0,-6 19 0 15,-14-20-1-15,37 3 1 0,-20 17 0 0,23-21-1 16,-3 2 1-16,-3 2 1 0,-34 17-2 0,20 0 1 0,-3-20 0 16,0 20-1-16,-17 0 0 0,40-21 1 0,-6 21 2 0,-34-17-2 15,54 17-1-15,-31-20-2 0,-9 20 2 0,-14 0 1 0,17 0-1 0,20 0 3 16,-34 0-3-16,29 0-1 0,-13 20 1 0,-1-20 0 0,-18 0-1 15,-1 17 2-15,36-17-1 0,-13 21 2 0,-25-1-1 0,41-3-1 16,-21 2 0-16,0 2 1 0,20 16 1 0,-17-37-1 16,-3 37 0-16,20 3-1 0,-20-23 0 0,-17 4 0 15,37-2 2-15,-40-2-2 0,3 3 1 0,37 17 0 0,-37-16 0 16,37 15-1-16,0 4 1 0,-20-3-1 0,20 1 4 16,-17 1 4-16,-3-22-6 0,0 22-2 0,-17-21-1 15,-3 2 0-15,43 18 3 0,-23 0-1 0,-17-38-2 0,-3 39 0 0,3-21 1 16,17 21 0-16,6-20 2 0,-29 19-1 0,46 19-1 15,-43-40 1-15,20 24 1 0,6-5-2 16,-29-36 1-16,-14 38-1 0,40-18-1 0,-40 16 5 0,37-36-2 16,-37 21-2-16,20 16-3 0,-20 3 6 0,17-40-1 0,3 37-2 15,0-18-1-15,-20-19 0 0,0 17-1 0,17 5 0 0,-17-3 1 16,37 18 4-16,-17-17-4 0,-20-3 1 0,23 3 0 16,-6 18 2-16,-17-18 0 0,17-1-3 0,-17-19 0 0,20 38 0 15,-20-38 1-15,20 36 1 0,-20-36 1 0,17 58 1 0,3-38-4 16,-20-20 2-16,17 18-2 0,3 21 2 0,-20-21 0 15,23 20 2-15,-6-18-3 0,-17-2 0 16,17 2 1-16,-17-2 0 0,20 1 2 0,-20-19-1 16,0 20-1-16,20-20 0 0,-20 18-1 0,0-18 3 0,17 19-1 0,-17 0 0 15,0-19-2-15,0 20 4 0,0-20-3 0,20 0 1 0,-20 0-2 16,0 0 3-16,0 0-7 0,0 0 3 0,0 0 9 16,0 0-7-16,0 0-1 0,0 0 1 0,0 0-1 0,0 0 2 15,0 0-2-15,0 0 3 0,0 0-2 0,0 0 1 0,0-20-2 16,0 20-2-16,0 0 2 0,0 0 4 0,0 0-2 0,0 0-2 15,0 0 0-15,0 0 1 0,0 0 1 0,17 0-3 16,-17 0 3-16,0 0 0 0,0 0-1 0,0 0-2 16,0 0 1-16,0 0 1 0,0 0-2 0,0 0 3 0,20 0 0 15,-20 0-3-15,0 0-2 0,0 0 1 0,0 0 1 0,0 0 4 16,0 20 1-16,0-20-4 0,0 0-2 0,0 0 3 16,0 0-1-16,0 0 1 0,0 0-1 0,0 0 0 0,0 0 0 15,0 0-1-15,0 0 3 0,0 0-1 0,0 0 1 0,0 0-3 16,0 0 1-16,0 0-2 0,0 0 4 0,0 0 0 0,0 0-3 15,0 0-1-15,0 0 3 0,0 0 0 0,0 0-2 16,0 0 1-16,0 0 1 0,0 0-2 0,0 0 1 16,0 0-1-16,0 0 1 0,0 0 3 0,0 0-1 0,-20 0-1 15,20 0-3-15,0 0 3 0,0 0-1 16,0 0 1-16,0 0 0 0,0 0 0 0,0 0-3 16,0 0 2-16,0 0 1 0,0 0 0 0,0 0-2 0,0 0 0 15,0 0 4-15,0 0-4 0,0 0 0 0,0 0-1 16,-17 0 3-16,17 0 0 0,0 0 1 0,0 0-1 15,0 0-3-15,0 0 2 0,0 0 1 0,0 0 0 0,0 0-1 16,0 0 0-16,0 0 0 0,0 0-1 0,0 0 3 0,0 19 1 16,0-19-3-16,0 0-2 0,0 0 0 0,0 0 2 15,0 0 1-15,0 0 0 0,0 0-3 0,0 0 2 0,-20 0 4 0,20 0-5 16,0 0 2-16,0 0-2 0,0 0 1 0,0 0-1 16,0 0 3-16,0 0 0 0,0 0-3 0,0 0 2 15,0 0 1-15,0 0 0 0,0 0-1 0,0 0 0 0,0 0 0 16,0 0-1-16,0 0 0 0,0-19 4 0,0-1-4 15,0 20-2-15,0 0 3 0,0-38-2 0,0 20 4 0,0 18-3 0,0-39 0 16,0 21 2-16,0-2 0 0,0 2 0 0,0-21-3 16,0 2 1-16,20-2 3 0,-20 1-4 0,17-20 3 0,-17 22 1 15,20-2-3-15,-20 19-1 0,20-21 1 0,3-35 4 16,-23 38-3-16,34-40 0 0,-34 40-1 0,20-3-1 16,17-54 1-16,-20 36 4 0,23-36-4 0,-40 56 0 15,37-38 2-15,-17 19-2 0,-20 37 0 0,20-37 2 16,0 40-2-16,-3-24-1 0,0 5-2 0,3-2-1 15,0-1 3-15,0 1 7 0,-20 18-5 0,17 3 0 0,3-23-3 0,-3 23 2 16,-17-23 2-16,43 3-3 0,-43 37 0 0,17-37 4 16,0 37-1-16,3-57 0 0,17 17 0 0,0 3 1 15,-17 17-3-15,-20-18 0 0,23 38-2 0,-6-19 3 0,0 2-1 16,-17-3 1-16,20 20-2 0,0-21 2 0,-3 4-1 16,3 17 1-16,-3-20-1 0,3 20-1 0,0-19 0 15,-20 19 2-15,37 0-1 0,-17 0 0 0,0-17 1 0,-20 17-1 16,37 0 0-16,-20 0-1 0,3-21 1 0,23 21 0 15,-29 0 2-15,6-17-8 0,20 17 8 0,-6-19 4 0,-14 19-7 16,20 0 1-16,-3-21 3 0,-37 21-7 0,17-20 2 0,3 20-2 16,3 0 0-16,11-17 6 0,6 17 1 0,-23-20-3 15,3 20-1-15,17-17-1 0,3 17 2 0,-23 0 0 0,-17-19-1 0,40 19 1 16,-40 0 0-16,37 0 2 0,0 0-2 0,-37 0-1 0,43 0 3 0,-28 0-2 16,24 0 0-16,-19 0-1 0,15 0 3 0,27 0-2 15,-27 0-1-15,4 19 0 0,16-2 4 0,-35-17 1 16,37 0-1-16,-20 20 0 0,-15-20-3 0,33 0-2 0,-18 17 2 0,20 3 2 15,-17-20-1-15,-3 21 1 0,-17-21-3 0,34 19 2 0,8-2-1 16,-47 4-1-16,45-4-1 0,-6 2 2 0,-12-19 2 16,-7 20-1-16,-15-3-1 0,34 24-2 0,6-24-2 0,-43 2 3 0,40 2 0 15,-17-4-3-15,-3 22-3 0,20-1 10 0,-40-18-3 16,26-3 0-16,-9 23 0 0,-14-23 0 0,17 23 1 0,-17-23-2 0,-3-17 1 16,3 21 1-16,0 15 0 0,17 4 4 0,23-3-4 0,-26 1-1 0,29 1 1 15,-49-22 1-15,26 22-1 0,-20-21 2 0,34 40-1 16,-34-38-1-16,37 17-2 0,-20 19 5 0,-14-35-5 0,31 36 3 15,-34-38-3-15,17 19 0 0,23 20 0 0,-26-2 5 16,6-38-5-16,-3 38 3 0,-20-35-2 0,23 36 3 0,17-20-6 16,-17 19 6-16,-23-34 1 0,0-3-3 0,23 18-3 0,-17 0 2 15,11 1 2-15,6 2 0 0,-40-21 0 0,34-2 0 0,-14 4-4 16,20 15 0-16,-40-16 3 0,17-2 2 0,3 2-4 0,0 0 2 16,-20-2-4-16,40 0 6 0,-23 3-1 15,0-3-2-15,-17 1 1 0,20-19-5 0,0 19 1 16,-20 1 3-16,17-2 0 0,-17 2 1 0,20-20 0 0,-20 18-1 15,17 1 0-15,-17-19-1 0,0 20 1 0,0-2 0 0,0 1 2 16,20 0-4-16,-20-19 2 0,0 20 0 0,0-20 0 0,0 19 2 0,23 0 1 16,-23-19-2-16,0 0-3 0,0 18 2 0,0-18-1 15,0 0 2-15,0 0-1 0,0 0-1 0,0 0 1 16,0 0 1-16,0 0 2 0,0 0-3 0,0 0-2 16,0 0 1-16,0 0 1 0,0 0 0 0,0 0 1 0,0 0-2 15,0-18 0-15,0 18-10 0,0-19 5 0,0 19 2 16,0 0-2-16,0-19-17 0,0 19 8 0,0 0 0 0,0 0-4 0,0-20-22 15,0 1-7-15,-23 19-11 0,23-19-22 0,0 19 31 0,0-18-6 16,-20 18-10-16,-17 0-102 0,20 0 144 0,17 0 17 0,-40 0 1 16,6 0-7-16</inkml:trace>
  <inkml:trace contextRef="#ctx0" brushRef="#br0" timeOffset="41869.35">19119 10612 56 0,'0'0'7'0,"0"0"0"0,0-19 6 0,0 19-10 0,0 0-1 0,0-18 2 0,0-3-1 0,0 21-1 0,0-20 1 0,17 3-1 0,-17 17-1 0,20-19 0 0,-20 19 1 0,20-20-2 0,-3 20 1 0,-17 0-1 0,23 0 1 15,-23 0 1-15,17 20 2 0,-17-20-1 0,0 19 1 0,0-2 0 0,0 3 1 16,0 1 5-16,0 16 3 0,0-37-7 0,0 36 0 0,0 21 4 15,-17-16-5-15,-43 32 4 0,23-34-6 0,-23 75 2 0,26-75-3 16,-26 56 2-16,3 20-1 0,-17-21 1 0,54-37-2 0,-14 0 0 16,-29 37 1-16,26 21 1 0,-20-19 2 0,40-59-4 15,0 78 1-15,-6-78-2 0,-14 59 1 0,37-58-1 0,-20 56 0 16,20-55-1-16,-17 18 0 0,-3 18-1 0,20 2 2 0,0-40 0 16,0 1 0-16,0 39 1 0,20-1 1 0,17 56 6 15,0-74-5-15,-37-1 0 0,40 0 1 0,-40-38-3 16,17 19 1-16,3 1 3 0,0-21-3 0,-20 1 1 0,37 19 4 15,-20-19-5-15,-17 1 0 0,40-2 4 0,-17 3-3 0,-9-21 0 0,6 17-1 16,37 2 4-16,-40-19-3 0,23 19 0 0,37-19 4 0,17 18-1 16,0-18 1-16,-37 0-4 0,134 0 5 15,117-37 8-15,-234 37-13 0,117 0-2 0,-100-19 0 0,118 19-1 16,2 0-2-16,-115 0 1 0,130 0 3 0,-90 0 0 16,-44 0-2-16,156 19 2 0,-134-19-2 0,0 0 1 0,0 19-1 0,151-19-2 15,-148 18 0-15,128 2-1 0,-128-20 2 0,128 21 1 0,-20-4 1 16,-108-17-1-16,-3 0 0 0,131 0 1 0,-17 0-4 0,3 0 1 15,-40 0 1-15,-80 0 0 0,-16 0 2 0,96 0 1 0,-20 0-3 16,0 0-1-16,-94 0 1 0,111 19 0 0,77-19 0 16,-111 20-1-16,-3-20-2 0,60 18 2 15,-80 1 3-15,-34-19 0 0,-43 0-2 16,23 19 0-16,0-19 0 0,-20 19 0 0,-20 0 1 16,3-19-1-16,-40 0 0 0,17 0 0 0,-17 20 2 0,0-20-2 15,0 0 1-15,0 0 3 0,0 18 0 0,0-18-3 0,0 0 0 16,0 0-1-16,-17 0 2 0,-23 0 2 0,23 0-4 15,-23 0 2-15,20 0-2 0,3 0 1 0,-20-18 0 0,-3-2 0 0,26 20 1 0,-29-19-2 16,6 0 1-16,0 0 1 0,-17-18-1 0,31-2-2 16,-34 1 0-16,37 18 0 0,3-17 2 0,-3 1 0 0,-34-42 0 0,14 40 1 15,20 1-1-15,-17-59 1 0,37 39-3 0,-20 0 1 0,0-38 2 0,3 58-1 16,17-60 1-16,-17 3 0 0,-6 17-1 0,23 22 0 16,0 15-1-16,-17-54-1 0,-3-1 1 0,20 19 2 0,-20-19-1 15,20-58 2-15,-17 115-2 0,17-57-1 16,-40 0 0-16,20 0 1 0,20 57 0 0,-17 1 0 0,0-22 1 15,-3-35 0-15,-20-20-1 0,26 57 0 0,-49-38-1 0,46 37 2 16,-20-36-1-16,-18 0-2 0,-7 17 6 0,8 1-2 16,34 37-3-16,-17-37 4 0,-3 39-2 0,3-2 1 0,0 1-1 15,-20 0 0-15,17 19 0 0,-17-19 1 0,-20 0 0 0,22 19-3 16,16 0 2-16,-55 1-1 0,2 18 1 0,30 0-2 0,-67 0-3 16,69 0 1-16,-91 0 5 0,-97 18-2 0,154-18-1 15,17 19 1-15,-17 0 0 0,-60 1 0 0,-94 18 0 0,174-38-1 16,-97 37 0-16,20-17-3 0,-134 36 1 0,94 2 3 15,0-20 1-15,-111 39-2 0,205-59 1 16,-111 37-1-16,131-34-1 0,-17-3-1 0,-77 41-3 0,-77 14 2 16,79-34 3-16,-61 37-2 0,1-18 3 15,81-21-3-15,68-37 1 0,3 19-2 16,-128 39-6-16,131-39 6 0,-6-19 0 0,-54 19-6 0,77 0 5 16,-131 0-12-16,128-19 11 0,6 18-1 0,14-18-1 0,3 0-3 0,-37 0-19 15,0 0-17-15,11 0-18 0,46 21-18 16,-40-2-21-16,20-1 11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40:07.94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800080"/>
    </inkml:brush>
  </inkml:definitions>
  <inkml:trace contextRef="#ctx0" brushRef="#br0">6978 3424 20 0,'0'0'0'0,"0"0"21"0,0 0-17 0,0 0 6 0,0 0 2 0,-23 0-7 0,23 0 6 0,0 0 3 0,0 0-6 0,-20 0 11 0,20 0 2 0,0 0 0 0,0 0-11 0,-20 0 8 0,20 19-1 0,0-19-9 0,0 0 1 0,-17 0 7 0,17 0-8 0,0 0 10 0,0 0-5 0,-17 0 1 0,17 0-8 0,0 0 0 0,0 0 4 16,0 19-5-16,-23-19 4 0,23 0-5 0,0 0 4 0,-17 37 1 15,17-17-3-15,-20 18 3 0,6 1 0 16,-29 35-2-16,-14 23-3 0,20 17-1 0,0-20 1 16,20-55-2-16,-26 74 5 0,43-76-3 0,-17 21 0 15,-3 37-1-15,3 1 0 0,-3-59 0 0,20 21-2 0,0-20-1 0,0 56 4 16,0-17 0-16,0-39-2 0,0-1-1 0,0 40 1 0,0-20-2 0,0-39 1 16,20 22 1-16,-20-22 0 0,37 20 2 15,-37-38-3-15,37 18 1 0,-37 2-1 0,40-20 3 16,54 19 4-16,77-19 0 15,-134 0-6-15,174 0 2 16,-80 0-1 0,-37 0-4-16,154-19 3 0,-154-1-2 15,20 20 0-15,57-37 1 0,-111 18-1 0,242-57 3 16,-168 57-3-16,-77-1 2 0,0 2-2 16,77-1 0-16,-79 1 0 0,4-1 0 0,16 19 1 0,39-21-4 0,77-16 1 15,-55-1 3-15,-61 38-2 0,-21 0 1 0,3 0 0 16,77-19 0-16,-77 19 0 0,77-19 2 0,-3 19-2 0,-54 0 0 15,3 0 0-15,-29 0 0 0,9 0 0 0,71 0-1 0,231 0 2 16,-231 0 0-16,-68 0 0 16,48 0-4-16,-17 0 4 0,-34 0 1 0,88 19-1 0,-108-19-1 15,54 19 3-15,-57-19-3 0,60 19 0 0,-60-19 0 0,57 0 1 16,-57 19-1-16,3-19 1 0,-3 0-1 0,3 0 0 0,34 18 0 0,-34-18-1 16,17 19 3-16,-20-19-2 0,-20 0 1 0,26 21-2 0,11-21 1 15,-17 0 0-15,1 19 1 0,-19-19-1 0,1 0 1 0,3 0-1 16,-9 0 1-16,6 0-1 0,0 0 0 0,-20 0 1 0,0 0-1 0,37 0 0 0,-19 0-1 15,-18 0 3-15,20 0-1 16,-20 0-4-16,19-19 4 0,-19 19 2 0,0-40-2 0,0 22 0 0,0-20 1 16,-19 0-1-16,19 20-1 0,0-3-1 0,-20-55 0 0,2-95 1 15,1 76 0-15,17-18-1 0,-20 55 0 0,20-76 3 16,-20 78 0-16,20 0 1 0,0-3-2 0,-20-16-2 0,20-58 2 0,-14 18 0 16,14 59-1-16,0-20 0 0,0-38-2 0,-23 0 1 0,23-1 0 15,0 21 0-15,0 37 1 0,0-19-1 0,0-1 0 16,0 58 1-16,0-19-1 0,0-1 0 0,0-17 1 0,0 37 0 15,0 0 0-15,0-1-2 0,0 20 1 0,0 0 0 16,0 0 0-16,-39 0 2 16,39 0-1-16,-38 0-1 0,21 0-1 0,-23 20 3 15,40-20-1-15,-34 19 0 0,-9 0 0 0,26-19 0 0,-3 20 0 0,-17-2 0 0,-17 0 0 16,31-18 1-16,-51 21 0 0,34-3-1 0,3-18-1 0,-3 19 2 16,3-19-1-16,-57 19 1 0,-60 0 0 0,60 0-1 15,0-19 0-15,37 0 0 0,-57 0 1 0,57 20-1 0,-57-20 0 16,0 0-1-16,37 18 0 0,-37-18 2 0,-74 20 0 15,131-1-1-15,-3-19 1 0,-71 18 0 0,74-18-1 0,-20 19 0 16,23-19 0-16,-83 20 1 0,63-1 0 0,-60 0 0 0,20 19-1 16,57-38-2-16,0 19 2 0,-72 0-1 0,13 18 3 0,-1-18-3 15,43-19 0-15,19 20 2 0,-61-1-2 0,-56-19 1 0,115 19 0 16,-57-19 0-16,57 0 1 0,0 0-1 0,-57 0-2 0,-20 0 1 16,77 0 0-16,-57 0 0 0,20 0 1 0,57 0-1 15,-40 0 0-15,-20 19 5 0,23-19-1 16,17 0-6-16,0 0-2 0,37 0-5 0,-17-19-8 15,0 19 7-15,37 0 0 0,-40-19-16 0,3 19-7 0,17 0-5 16,3 0-16-16,-3 0-22 0,20 0 31 0,-20 0-38 16,20-19 37-16,0 19 33 0,0-20-7 0</inkml:trace>
  <inkml:trace contextRef="#ctx0" brushRef="#br0" timeOffset="557.9">8246 3539 51 0,'0'0'15'0,"-17"0"-11"0,17 0 4 0,0 0 1 0,-17 0-4 0,17-20 1 0,0 20 7 0,-23 0 2 0,23 0-5 0,-20 0 10 0,3-20 9 0,-3 20-14 0,20 0-8 0,-17 0 0 0,-23 0 31 16,40 0-25-16,-17 20 0 15,17-20-2-15,0 20-6 0,-17 17 4 0,17-17-3 0,0-2-4 16,-23 20 1-16,23-20-2 0,0 22 1 0,0-3-1 0,0 20 3 0,0 20-3 16,0-59 0-16,0 20 0 0,0 18 2 0,23-16-3 15,-23 17 2-15,0-39-1 0,0 20 0 0,0 1 1 0,0 17-4 16,0-18-8-16,0-19 1 0,0 0-17 0,0 1 9 0,0-20-3 16,0 19-2-16,0-19-26 0,0 0-2 0,-23 0 5 0,23 0 29 15,0 0 4-15,0-39-11 0,0 39-11 0</inkml:trace>
  <inkml:trace contextRef="#ctx0" brushRef="#br0" timeOffset="746.67">7961 3956 42 0,'0'0'16'0,"0"0"-9"0,0 0 5 16,0 0 3-16,0 19 3 0,0-19-8 0,0 0 1 0,0 0 2 15,20 0 17-15,-20 18-15 0,0-18-2 0,0 21 11 0,17-21-3 0,-17 0-10 16,20 19 6-16,-20-19-9 0,23 0 7 0,-6 0-8 16,-17 0-1-16,17 0 7 0,3 0-9 0,-20 0 1 0,37 0 3 0,-37 0-4 15,20 0-3-15,-3 0 1 0,-17 0 0 0,20 0 1 0,3 0-2 16,-23 0-1-16,17 0 0 0,-17 0-1 0,17 0 1 0,-17 0-5 0,20-19-1 15,-20 19-3-15,20 0-18 0,-20 0 9 0,0 0-25 0,17-21-7 16,-17 21 25-16,0 0 1 0,20 0-18 0,-20-18 24 0,17 18 4 16,-17 0-7-16,20 0 6 0,-20 0-21 0</inkml:trace>
  <inkml:trace contextRef="#ctx0" brushRef="#br0" timeOffset="955.05">8531 4127 39 0,'20'0'8'0,"-20"0"1"0,0 19-1 0,0-1 4 0,0 3 4 16,0-21-8-16,-20 19 1 0,20-1 8 0,0-18-8 0,0 19-1 15,0 1 10-15,-19-20-8 0,19 18 10 0,0 1 0 0,0-19-1 16,0 0-10-16,-18 0 7 0,18 0 4 0,0 0-8 16,0-19 10-16,0 1-4 0,18-21-6 0,-18 2-4 15,19 16-5-15,1-16 2 0,-20 0-1 0,23-2-3 16,-8 39-1-16,4-37 1 0,-19-2 0 0,18 20-1 0,-18 0 0 16,22 0 0-16,-22 19-1 0,0-37-2 0,17 37 0 0,-17 0-2 0,0-19-2 0,0-2-15 15,0 21 7-15,0 0-3 0,0-19-26 0,0 19 17 16,0 0-1-16,0 0-28 0,0 0 9 0,0 0 31 0,0 0-11 0,0 0-16 15</inkml:trace>
  <inkml:trace contextRef="#ctx0" brushRef="#br0" timeOffset="1549.96">8817 3881 75 0,'0'0'0'0,"0"0"22"0,0 18-16 0,0-18 1 0,0 0 3 0,0 0 15 16,0 0-9-16,0 19 1 0,-20-19 0 0,20 0 15 0,0 19-18 15,-17-19-2-15,17 19-2 0,-20-19 0 0,20 19 7 0,-18-1-9 0,-2 3 4 16,20-2-8-16,-19-1 2 0,19 21-1 0,0-39-4 0,-18 18 0 15,18 1 1-15,-20 0 1 0,20-1-2 0,0 3 0 0,0-2 2 0,0-1 1 16,0 1-1-16,0 1 1 0,0-2-1 0,0-18 1 16,0 0 5-16,0 0-4 0,20 0-1 0,-2 0 5 0,1-38 0 15,1 38-3-15,-2-37-2 0,2 18-3 0,-20-2 2 16,17-16 2-16,3 37-3 0,-20-37 1 0,22 17-3 0,-22-17 1 0,17 37-1 16,-17-19 0-16,0-2-1 0,0 21 0 0,0-18 1 15,0 18 0-15,0 0 1 0,0 0-1 0,0-19-1 0,0 19-2 0,0 0 0 16,0 19-6-16,0-19-5 0,0 18-7 0,0 22-48 15,0-22 19-15,0 1-7 0,0 19-22 16,0-19 46-16,0-19 23 0,0 19 1 0,18-1 4 16,-18-18 4-16,0 21 1 0,20-21 1 0,-20 0 0 0,19 0 2 15,-19 0 1-15,18 0-2 0,-18-21 2 0,0 3 0 16,20 18 0-16,-20-19 8 0,17 0 7 0,-17 1-7 0,0 18 2 0,20-20 16 16,-20 1-3-16,0 19-14 0,0-18 10 0,22 18-11 15,-22 0 12-15,0-19-4 0,0 19-3 0,0 0-10 16,0 0 1-16,0 0 2 0,0 0-3 0,0 19-4 0,0-19-1 0,0 18 1 15,0 1-1-15,0-19 1 0,0 38-1 16,0-38-2-16,0 19 0 0,0-19 1 0,0 0-1 0,18 19 1 16,-18-19-1-16,17-19-1 0,-17-18 4 15,20 17-2-15,-20-17-3 0,20 18 0 0,-20-20 4 16,17 20 0-16,-17 0-1 0,20 0 0 0,-20 0 3 0,17 1-1 16,-17 18 1-16,0-19 0 0,20-2 1 0,-20 21-3 0,20 0 1 15,-20 0 4-15,22 0 0 0,-22 21 2 16,0-2-6-16,15-1 2 0,-15 1 3 0,0 19-2 0,0-1-1 15,0-37-3-15,20 40 0 0,-20-3-1 0,0 1 2 16,0 0-3-16,0-20 0 0,0 3 1 0,20 16 1 0,-20 2-2 16,0-21-1-16,0-18 1 0,0 19 0 0,0 0-1 0,0 1-7 15,0-20 0-15,0 0-2 0,0 0-3 0,0 0-5 0,0 0-30 0,20 0-22 16,-20 0 32-16,0-20 1 0,0 1 2 0,0 19 3 0,0-37-16 0,17-2 32 16,-17 2-38-16</inkml:trace>
  <inkml:trace contextRef="#ctx0" brushRef="#br0" timeOffset="1750.27">9712 3271 108 0,'0'0'29'0,"0"0"-7"0,0 0-14 0,0 0-3 0,0 0 9 0,0 0 9 0,0 0 5 0,0 0-5 0,0 0-5 0,0 19-2 0,0 1-9 0,0-2 7 0,-20 21-5 16,20-39-5-16,0 38 2 0,0 19-1 0,0-20-1 0,0 3-2 15,0-3 0-15,0 1-2 0,0 0 1 0,0 38 1 0,0 18-1 16,0-54-2-16,0 35-5 0,0 2-11 0,-20-40 1 15,20-18-6-15,0 19-6 0,0 0-6 0,0 20-43 0,0-40 44 0,-17 21-10 16,17-39 34-16,0 18 1 0,0-18 0 0,-17 19 2 0,17-19-14 16,0-19-3-16</inkml:trace>
  <inkml:trace contextRef="#ctx0" brushRef="#br0" timeOffset="1888.26">9615 3918 61 0,'0'0'0'0,"0"0"38"0,0-37-4 16,0 37-19-16,0-19 1 0,0-21 33 0,0 3-23 0,23-1-4 16,-23 19-13-16,0 19 8 0,17-37 0 0,-17 37-6 15,17-21 8-15,3 21-1 0,0 0-9 0,-3 0-2 0,-17 0-2 16,37 0 2-16,-17 0-4 0,3 0 1 0,-6 21-5 0,20-2 0 15,-17-1 1-15,17-18-3 0,-37 19-1 0,37 1-15 16,6-20-18-16,-29 18-17 0,26-18-15 0,-20 19-2 16,-3-19 20-16,0 0 35 0,3 0 1 0,0 18-31 15</inkml:trace>
  <inkml:trace contextRef="#ctx0" brushRef="#br0" timeOffset="3169.5">6707 6772 58 0,'0'0'0'0,"0"0"10"0,-17 0-6 0,17 0 5 0,0 0-3 0,0 0 8 0,-20-21 9 0,20 21-6 0,0 0 2 0,0 0-2 0,-20-19-3 0,20 19-9 0,0 0 3 0,0 0 1 15,0 0-5-15,0 0 8 0,0 0-6 0,0 0-1 0,20 0 6 0,0 19 0 16,-20-19-5-16,0 38 2 0,17-38-4 0,-17 39 4 0,20-21-4 15,-20 1-1-15,0 0-1 0,0 0 0 0,17 38 1 0,-17-19-1 0,0 21-1 16,20-22 1-16,-20 77-3 0,0-20 1 0,0 21 3 16,0-1 1-16,-20-57-2 0,20-20 1 0,-17 134 7 0,-3-113-7 15,3 113 6-15,17-94-5 0,-20 38 3 0,20-59-4 16,-20 59 3-16,3-1-3 0,17-57-1 0,0 57 1 0,-17-20 1 16,17 0-2-16,-23-37 0 0,3 134 12 15,20-133-11-15,0-21-2 0,-17 19 1 0,17 2-1 0,0-38 0 16,0 17 0-16,0 0 1 15,17-17 0-15,-17-20 0 0,43 21-2 0,-43-21 1 0,17 0-2 16,0 0 3-16,60 18 0 0,17-36 0 0,-17 18-2 16,17-21-1-16,40 1 0 0,-40 3 0 15,-37 17 1-15,57-20-1 0,0 20 0 0,-57 0 3 0,60 0 0 16,14 0-6-16,-54 20 2 0,54-20 3 0,-54 0-1 0,-20 0 0 16,94 17 1-16,23-17-2 0,-77 20-1 0,-23-20 1 0,95 21-1 15,-92-21 2-15,-3 0 0 0,60 18-1 0,-57-18 1 0,74 0 0 16,-74 0 0-16,0 0 0 0,77 0 1 0,-80 0-1 0,23 0 0 0,51 0-2 15,-71 0 2-15,74 0 1 0,-74 0-1 0,54 0-1 0,-54 18 0 16,60-18 1-16,-63 0-1 0,-20 0 1 0,63 20 0 0,14-20 0 16,-34 18 0-16,-40-18-1 0,40 0 2 0,-6 0 1 15,-34 20-3-15,20-20 1 0,-20 0 0 0,23 0 0 0,-46 0 1 0,60 0-2 16,-51 0 1-16,31 0-1 0,0 0 2 0,-37 19-1 16,43-19 1-16,-46 0-1 0,6 0-1 0,34 0-1 0,-17 0 1 15,-17 0 1-15,34 0 1 0,-17 0-3 0,-37 0 2 0,0 0-1 16,17 0 2-16,-19-19-1 0,21 19-1 0,-1-20 1 0,-1 20 1 15,-37 0 0-15,22 0 0 0,-5-18 0 0,3-2-1 16,-2 20-2-16,2-18 0 0,-20-21-2 0,0 39 2 16,19-57-6-16,-19 20 4 0,0 37 3 0,0-57 1 15,0 36 0-15,0-35 0 0,0 19-1 0,-19-41-2 0,19 42 3 16,0-21-1-16,-20-21 1 0,2-73 1 0,18 74-1 16,0-17 0-16,0 36 0 0,0-36 2 0,-20 38-2 0,20-1 0 0,0-38 1 15,0-3 0-15,0 5 0 0,0 53-1 0,0-34 1 16,0 37-1-16,-17-40 3 0,17 0-2 0,0 59-1 0,-22-22 0 15,22 23 1-15,-18-40-2 0,-1 17 1 0,-19-17 1 0,19 19-1 16,-36-18 1-16,15-2-2 0,-17 1 0 0,18 38 1 16,-16-37 0-16,-2-3 0 0,17 42 1 0,-17-21-1 0,0 19 0 15,40-18 1-15,-43 37 2 0,-14-40 2 0,17 40-1 16,17-19-2-16,-11 19 0 0,8 0 0 0,-51 0 4 0,-77 0 2 16,117 0-6-16,-26 19 2 0,-54 21 3 0,-37-3 2 15,3 0-1-15,-43 20 0 0,97-37-5 0,-94 38 0 0,111-41-2 16,-17 2-1-16,-111 38 2 0,-157-19 1 0,117-18-7 15,151-20 1-15,-20 0-2 0,-246 0-6 0,249-20 8 16,-117-18-6-16,17 19 1 0,137 1 5 0,-97-21 2 0,117 22 4 16,17 17 1-16,0-21 1 0,-97-16-3 0,117 17-2 0,-37 20 0 15,-3-20-3-15,40 20-8 0,37 0-10 16,-20 0 2-16,20 0-33 0,-20 20 22 0,20 0-38 0,0-20 32 16,0 0-4-16,20 19-29 0,0-1 45 0,17 3-33 0</inkml:trace>
  <inkml:trace contextRef="#ctx0" brushRef="#br0" timeOffset="3966.54">8132 8405 122 0,'0'0'0'0,"0"0"31"0,0 0-18 0,0 0-11 0,0-17-1 0,0 17 1 0,-17 0 0 0,17-21 4 0,0 21 7 0,0 0-4 0,-20 0 18 0,20 0-16 0,-20 0-3 0,20 0-1 0,0 0 0 16,-17 0 4-16,17 0-6 0,0 0 5 15,0 21-5-15,0-21 2 0,0 17 0 0,0 2-5 0,0 1 4 0,0-20-5 16,0 17 2-16,0-17-2 0,0 41 1 0,0-24 1 15,0 2-1-15,0 2-2 0,0-21 0 0,0 17 1 16,0-17 3-16,0 0-3 0,17 20 4 0,3-20-2 16,0-20-2-16,-3-18 1 0,-17 38-2 0,20-19 2 0,-3-18 0 15,3 16-1-15,3-16-1 0,-23 1 0 16,17 15 0-16,-17 21 0 0,17-17 0 0,-17-2 0 0,20-2 0 16,-20 1 0-16,0 3 1 0,0-3-1 0,20 20 0 0,-20 0-1 15,0-17 1-15,0 17 0 0,0 0-1 0,17 0 1 0,-17 0 0 0,0 0 1 16,0 17-1-16,0 3-1 0,20-20 3 0,-20 17-3 15,0 3 1-15,17 1 1 0,-17-21-1 0,20 19 1 0,-20-19 1 16,0 0-1-16,20 0 0 0,-20 17 0 0,23-17 1 0,-23 0 0 16,14-17-1-16,6 17 1 0,-20-19 0 0,20-2-1 15,0 1 1-15,-20 3 0 0,17 17-1 0,-17 0-1 0,18-20 1 16,-18 3-2-16,0 17 2 0,0-19 0 0,19 19 0 0,-19 0 1 16,0-21-1-16,0 21 1 0,20 0 2 0,-20 0-2 0,0 0 1 0,0 0-2 15,0 0 1-15,23 0 0 0,-23 21-1 0,0-2-1 0,0-19 2 16,15 17-1-16,-15-17 0 0,0 20 1 0,0-3-1 15,0-17 0-15,19 20 0 0,-19-20 0 0,0 0 0 0,0 0 2 0,18 0-2 16,-18 0 1-16,22 0 0 0,-22 0 0 0,0 0 1 0,17 0-3 0,-17 0-1 16,20 0 4-16,-20-20-2 0,18 20-1 0,-18 0 0 0,0 0 1 15,0 0 1-15,19 0 1 0,-19 0-3 16,0 0-1-16,20 0 2 0,-20 0 0 0,0 20 0 0,0-20-1 16,18 21 0-16,-18 15-1 0,0-15 2 0,0-4 0 15,0-17-2-15,0 39-4 0,0-22-5 0,0 4 2 0,0-1-22 0,0-20 7 16,0 17-7-16,0 2-52 0,0-19 33 0,20 21-43 15,-20-21 35-15,0 0 15 0</inkml:trace>
  <inkml:trace contextRef="#ctx0" brushRef="#br0" timeOffset="4227.42">9293 8331 109 0,'0'0'0'0,"0"0"35"0,0 0-34 0,-17 19 8 0,17-19 0 0,0 0 13 0,0 17 0 0,0-17-14 0,0 0-1 0,0 21-1 0,0-21-1 0,0 17 4 0,0 2-7 0,0 1 2 0,0-3-4 0,0-17 1 16,0 41 0-16,0-24-1 0,0 2-4 0,0 2-1 15,0-4-18-15,0 3 3 0,0-1-37 0,0-1 0 16,0-18 36-16,0 0 0 0,0 0-21 0</inkml:trace>
  <inkml:trace contextRef="#ctx0" brushRef="#br0" timeOffset="4387.3">9372 7836 197 0,'0'0'60'0,"0"0"-39"0,-22 0-5 15,22 0-8-15,0 0 1 0,0 18 13 0,0-18-11 0,0 19-2 16,-20-19-2-16,20 38 2 0,0-18-6 0,0-1-1 0,0-2-1 0,-20 61 1 15,3-21 0-15,17-21-2 0,-17 22 1 0,17-1-7 16,0-37 1-16,0-3-3 0,0 3-4 0,-20 1-2 0,20-2-29 0,0 19-16 16,0-38 25-16,0 17-33 0,0 2 38 0,20-19-8 0,-3 20 11 15,0-20-14-15</inkml:trace>
  <inkml:trace contextRef="#ctx0" brushRef="#br0" timeOffset="5133.34">9749 8290 57 0,'0'0'17'0,"0"0"0"0,0 0 6 0,-20 0 3 15,20 0-14-15,0 0 9 0,0 0-12 0,-17 0 0 0,17 20 5 16,-20-20-9-16,0 21 5 0,3-2-2 0,0-19-5 0,-6 17-1 0,3 4 2 16,3-4 0-16,-3 2-2 0,3 1 1 0,17-3-2 15,-20 4 7-15,0 16-4 0,3 3 3 0,17-3 0 0,-20 0 1 16,20 3-5-16,0-23 2 0,20 4-3 0,-20-2 1 0,17 18 2 16,3-37 8-16,-20 0-5 0,20 20 2 0,-20-20 6 15,37-20-9-15,-37 20-1 0,0-37-1 0,17 37 1 0,3-57 3 16,20-57 0-16,-3 57-6 0,-17-57 4 0,-3-1-2 0,3 1-1 15,-3 57-2-15,3-209 5 16,3 226-7-16,-23 3 1 0,0 0 1 0,0-20-1 0,0 36 2 0,0-35 1 0,17 36-2 16,-17-17 3-16,0 37-4 0,0-20 0 0,0 20 0 0,0 0 0 15,0 0 1-15,0 0-1 0,17 0 1 16,-17 40 1-16,0-3-3 0,0 0 0 0,0 20 2 0,0-17 0 16,-17 55-1-16,17-39 0 0,-17 76 0 0,17-72 0 0,0 54 0 15,0-40-1-15,0 23 1 0,0-42-1 0,0 42-1 0,17-3-4 16,-17 0-7-16,0-17-14 0,17-40 7 0,-17 20-25 0,20-17 17 15,-20-23 0-15,0 3-2 0,20 18-28 0,-3-38 33 0,-17 20-18 16,20-1 27-16,-20-19 1 0,17 0-5 0,-17 0 11 0,20 0 2 0,0 0 1 16,3-39-4-16,-23 20 5 0,34-20-2 0,-14-18-1 15,17 0-1-15,-20 0 1 0,-17 21 4 0,20-2 1 0,23-20 1 16,-43 19 2-16,14 22 1 0,-14-23 1 0,37 3 6 0,-37 16-4 0,23-35 7 16,-6 18 4-16,-17 38-5 0,20-17 19 0,-20-2-13 0,0-2-1 15,17 21 18-15,-17-20-3 0,20 20-17 0,-20 0-1 0,0-17-1 16,0 17 9-16,0 0-13 0,0 0 2 0,0 0 6 0,0 0-9 0,-20 0 4 15,3 17-3-15,17-17-6 0,-20 20 4 0,20 1-4 0,-17 15 3 16,17-15-3-16,-23 15 1 0,23-16-2 0,0-3 1 16,0 24-1-16,0-24 0 0,-17 40 0 0,17-18-1 0,0-1 1 15,17-18-1-15,-17 37 1 0,0-40-1 0,23 40 1 0,-6-36 0 16,3-2 3-16,-20-2-2 0,17-17 0 0,3 0 1 0,-20 0 2 0,37 0-1 16,-37 0-1-16,0 0 1 0,37-36 3 0,-37 15-4 0,20-16 2 15,3 0-3-15,-23-3-1 0,34-54 1 0,-14 57 0 0,-20-20 0 0,0-1 0 0,20 2-1 16,-20-1 0-16,17-1 1 0,-17-36 1 0,20-20-1 0,-20 54-2 15,0-34 4-15,0 0 2 0,17 17-1 0,-17 2 0 0,0 54-4 16,0-15 2-16,0-4 2 0,0 3 1 0,0 37-3 16,0-20 2-16,0 20-3 0,0-17-1 0,0 17 5 0,0 0-2 15,0 0-2-15,0 0 0 0,0 17 2 0,0-17 2 0,-17 40-5 16,17-23 1-16,0 23-1 0,0-23 1 0,0 2-1 0,-20 39 1 0,3 36 0 16,17-54-1-16,-20 18 1 0,0 53 0 0,20 3-1 15,0-16 0-15,0 16-1 0,0 16-2 0,0-89 2 16,0 53 0-16,0 0-3 0,0-17-4 15,0 0-7-15,0-39 2 0,20-19-3 0,-20 18-3 0,20 1-17 0,-3 1-3 16,-17-22 15-16,20 4-30 0,-20-21 25 0,17 18 1 0,-17-18-27 16,20 0 31-16,3 0-17 0,-23 0 20 0,17-18 1 0,-17-3 4 0,37 4 3 15,-37-22-4-15,20 1 5 0,-3 18-20 0</inkml:trace>
  <inkml:trace contextRef="#ctx0" brushRef="#br0" timeOffset="5439.23">11043 7682 74 0,'0'0'27'0,"0"0"-22"0,0 0-2 0,0 0 4 0,0-17-1 0,0 17 2 0,0 0 2 0,0 0 2 0,0 0 12 0,0 0-4 0,0-21-13 0,0 21 15 0,0 0-15 0,0 0-1 0,0 0 1 16,0 0 2-16,0 0 0 0,17 0 9 0,-17 0-5 0,0 0-6 0,0 21-2 15,20-21 2-15,-20 17 7 0,0-17-6 0,0 40-1 0,0-40 1 0,0 18-2 0,17 21 6 16,-17-1-4-16,0-1 0 0,0 59 1 16,0-58-7-16,0-1 0 0,0 57 3 0,0-54-4 0,0 37 1 15,0-23-2-15,0 23 3 0,0-39-3 0,0 18 0 0,-17 21-2 0,17-39 1 16,0 39-11-16,0-19-16 0,0 18-16 0,0-59 14 16,-20 23-6-16,20-23-5 0,0 60-108 0,0-77 84 15</inkml:trace>
  <inkml:trace contextRef="#ctx0" brushRef="#br0" timeOffset="5711.34">11479 8482 164 0,'0'0'0'0,"0"0"40"0,0 20-40 16,17-3 0-16,20 2 1 0,-37 2 1 0,20-21-1 15,0 17 4-15,3-17-2 0,-23 20 1 0,14-20-1 0,-14 0 2 0,40 19 8 16,-20-19-9-16,-3 0 0 0,-17 0-1 0,17-19 3 0,3-1-3 15,-20 20 2-15,20-38 3 0,3-18 13 0,-23 18-12 16,0 18-5-16,0 1 1 0,-23-19 7 0,23 38-3 0,-20-36 0 16,0 36-2-16,3-41 4 0,-20 24-2 0,-3 17 0 0,3 0 1 15,37 0-5-15,-40 0 6 0,3 17-1 0,0 24 2 16,17-22-8-16,-14 19 1 0,11 18-2 0,23-39 0 16,-20 41-1-16,20-39-2 0,-17 58 1 0,17-19-2 15,0-41 1-15,17 40-7 0,3-37 1 0,3 0-3 0,-23 18-19 0,34-19-21 16,6 19-68-16,-23-38 71 0,3 0-36 0,-3 0 31 15,3 0 2-15</inkml:trace>
  <inkml:trace contextRef="#ctx0" brushRef="#br0" timeOffset="6828.32">6841 11715 75 0,'0'0'0'0,"-20"0"14"0,20-39-11 0,0 1 0 0,0 19-1 0,-14 0 1 0,14-18 6 0,0-3-3 0,0 22 1 0,0-21 7 0,0 2-6 0,0 19 0 0,0-1 10 0,0-21 5 0,0 22-12 0,0 18-1 0,0-19-1 0,0 19-1 15,0-19 2-15,0 19-3 0,0 0-3 0,0 0 6 0,0 0-4 16,0 0 0-16,0 38 5 0,14 0-1 0,-14-18-4 0,0 36 2 16,0 39 2-16,0-57-4 0,0 76 2 0,-14 19 1 15,14 1-1-15,-23-77-4 0,3 114 3 0,20-96-4 16,-20 96 4-16,20-94-4 0,-17 18 1 0,-3 95 3 0,3 0-2 0,-23 19 0 15,23 0 3-15,0-19-4 0,-6 1-5 0,23 18 11 16,-20-114-4-16,20 1-1 0,-17-2-5 0,17-18 0 0,-20 57 2 16,20 0 0-16,0-58-3 0,0 40 1 0,0-76 1 0,0 19 0 15,0-22-3-15,0 2 2 0,0 39 2 0,0-40-1 0,37 3-2 16,-37-4-1-16,43-16 3 0,-9-1-2 0,6-19 1 0,-3 19 0 16,0-19 0-16,6-19 0 0,-9 0 1 0,103-37 1 0,-46-1-3 15,40-1 2-15,3-19-3 0,20 21 1 0,-80 18 0 16,3 18-1-16,-3-16-1 0,3 15-1 0,94-36-2 0,-91 20 4 15,165-40-4-15,-151 59 4 0,3-22-2 0,0 22 1 0,168-58-15 16,-94 40 11-16,-2-5 3 0,-72 23 4 0,-23-1-4 16,97-38-2-16,-97 57 3 0,97-38-2 0,-94 18 3 0,0 20-2 0,77-19-9 15,-6 2-5-15,-14 17 0 0,-54 0 9 0,91 17-22 16,-60 22 12-16,-54-20 10 0,0-19 1 0,0 19 0 0,0 2 1 16,17-4-4-16,-34 21 7 0,37 0-1 0,-40-38 2 0,40 38-3 0,-40 1 5 15,0-39 1-15,20 37 0 0,0 0 0 0,-37-16 2 16,0-21 0-16,17 19 3 0,-20 18 3 0,23-37 3 0,-3 20-7 15,-37-20 0-15,40 18-1 0,-3-18 5 0,-20 20-4 0,23-20 1 0,-17 17-3 16,-9-17-1-16,6 0 1 0,-3 0 1 0,23-17-1 0,-40 17 0 16,37-38 4-16,3 18-1 0,-3-17-3 0,0-3 3 0,-14-34 1 15,11 35-3-15,6-37 5 0,-23 38-3 0,40-38 6 0,-34 37-4 16,11-17-1-16,23-20 8 0,-19 20-7 0,1 16-2 0,18-55-3 0,18 1 1 16,-55 37 0-16,22 0-1 0,32-38 3 0,-19-19 1 0,2 18 0 15,0 1-2-15,0 2-3 0,-17 15 1 16,-23 40-1-16,40-38 1 0,-35 0 1 0,-4 38 1 15,-1 0-2-15,3 19-1 0,-20 0 2 0,0 19 1 0,20-57 3 0,-20 57-4 16,0-38 5-16,0 20-2 0,0-2-1 0,0 20-1 0,0-19 0 16,-20 19-2-16,0-19 1 0,3 19-1 0,-1-19-1 0,-24-1 2 15,-70 20 0-15,-2-18 0 0,57-1 0 0,-20 19-3 16,20 0 3-16,-77-19-1 0,58 19 1 0,1-19-2 0,-2 19 3 0,-208-39 6 16,208 21-6-16,-71-2 2 0,74 1-5 0,-83-18 5 15,-14-21 4-15,94 39-7 0,3-19 2 0,-23 20-1 0,-168-96 8 16,171 75-10-16,-97-56 3 0,97 58-3 0,0-2 0 0,-97-56 5 0,100 58-5 15,-83-59 0-15,3 1 0 0,-134-76 0 16,231 114-3-16,-80-19 1 0,42 1 4 0,-4 54-1 16,61-16-2-16,-42 18-1 0,-19-19 2 0,79 38-2 15,-75-19 0-15,15 1 0 0,57 18-2 0,3 0 1 0,-20 0-1 16,-20 0-5-16,40 18 2 0,-54-18-11 0,31 38-4 0,23-19 9 16,-57 19-11-16,54-20 10 0,-57 59-26 0,40-20 3 15,20-39 12-15,23 22-4 0,-29-21-4 0,6 18-40 0,17 1 34 0,3-19 1 16,17-1 2-16,-40 2 6 0,40 18-10 0,-17-38 24 0,17 19-28 0</inkml:trace>
  <inkml:trace contextRef="#ctx0" brushRef="#br0" timeOffset="7466.62">8115 12931 71 0,'0'0'28'0,"0"0"-18"0,0-19 1 0,0 19-4 0,0-19 10 0,0 0-7 0,0 1 13 0,0 18-11 0,0-20-1 0,0 1 18 0,0-19-14 0,0 18-1 0,0 20-10 15,0-18 6-15,0 18-3 0,0-19-2 0,0 19 0 0,0 0 5 16,0 0-5-16,0 0 13 0,0 0-11 0,0 37 12 15,0-17-13-15,0 18 0 0,0 19-2 0,17-38-3 16,-17 58 0-16,20-2 2 0,-20-38-1 0,0 2-2 0,0 37 0 16,0-38 0-16,0 21-1 0,17-42 2 0,-17 22 0 0,0-21 1 15,0-18 2-15,0 0-2 0,0 0-1 16,20 0 1-16,-20 0 5 0,23-38-4 0,-23 19 0 0,17 19-2 16,-17-38 1-16,57-38 3 0,-40 38-4 0,3 0-1 0,-3 19 3 15,23-38-2-15,17 20 0 0,-17-21 2 0,14 39-2 16,-11-19 0-16,-9 19 2 0,-16 19 1 0,21 0-1 15,-39 0-3-15,38 0 1 0,-38 19 2 0,19 0 1 0,1 0-1 16,-20-19-3-16,18 39 3 0,-18-1-2 0,0-38 0 0,0 19 0 0,0-1 0 16,0 1 0-16,0-1 0 0,-18 2 3 0,-2 19-1 0,1-21-2 0,-19 3 2 15,21-4-4-15,-23-17-2 0,6 0 1 0,-46 19-17 16,23-38-2-16,23 2-10 16,-9-4 8-16,43 21 11 0,-20-18-13 0,20 18 11 15,0-20-2-15,-17 20-1 0,17-19-22 0,0 19 19 0,0-20-18 0,17 20 19 16,-17-18-1-16,20 18-21 0,23-19 1 0,-9 19-15 15</inkml:trace>
  <inkml:trace contextRef="#ctx0" brushRef="#br0" timeOffset="7853.34">9045 12950 124 0,'0'0'49'0,"-17"0"-40"0,17 20-7 0,0-20 4 0,-18 0-2 16,18 18 10-16,-22 2-5 0,22-20 0 0,-20 19 0 0,20-1 0 0,0-18 0 15,-37 37 6-15,19-37-10 0,-1 39 1 0,19-39-5 0,-20 20 1 0,2-2-1 16,18 20 1-16,-17-19-1 0,-5 18 1 0,22-37-1 0,0 20 0 16,0 18 1-16,-20-19-1 0,20 1 0 0,0-2 0 0,20 1-1 15,2 0 3-15,-22-19-1 0,17 0-1 0,-17 19 1 0,18-19-1 0,2 0 1 16,-20 0-1-16,19-19 2 0,19-19 1 0,-21 20-2 0,-17 18 0 16,42-39-1-16,-42 1 2 0,35 18-1 0,-35-17 3 15,20 18-2-15,-20 2 3 0,0-22-5 0,20 19 2 0,-20 20 0 16,0-39 1-16,0 39 1 0,0-18 4 0,0-1-4 0,0 1 0 0,0 18 2 15,0 0-4-15,0 0 1 0,0 0-2 0,0 0 5 0,-20 0-5 0,20 0 3 16,0 0-4-16,0 37 0 0,0-37 2 0,0 38 0 16,0-38-1-16,0 78 7 0,0-61-3 0,0 21-2 15,0-38-3-15,0 38 2 0,0-17-3 0,0 15 4 16,0-36-2-16,20 38 1 0,17 38 2 16,-37-56-3-16,0-20-1 0,17 18-1 0,-17 21 1 0,0-39 0 15,20 0 1-15,-20 18-3 0,0-18 0 0,0 19-1 0,20-19-2 16,2 20-20-16,-7-20-10 0,-15 0-18 0,20 0 20 15,-20-20-3-15,20 20-2 0,-20-19-36 0,20 19 7 0,-20-18 43 16,17-1-9-16,0-1-9 0</inkml:trace>
  <inkml:trace contextRef="#ctx0" brushRef="#br0" timeOffset="8202.51">9826 13180 45 0,'0'0'12'0,"0"0"-7"0,0 0-1 0,0 0-2 0,0 0-2 0,-17 0 1 0,17 0-1 0,0-21 1 0,0 21-1 0,0 0 1 0,0 0 1 0,-23 0-1 0,23 0 0 16,0-18-1-16,0 18 4 0,-20 0 0 0,20 0 8 0,0 0-4 0,0 0 1 0,0-20 12 0,0 20 10 16,0 0-21-16,0 0 13 0,0-19-12 0,0 19 8 15,-17 0 12-15,17 0-20 0,0 0-1 0,0-20 0 0,-20 20 10 16,20 0-10-16,-17 0 7 0,17 0-11 0,-20-18 6 0,0 18 6 15,3 0-9-15,0 0 1 0,-6 0-5 16,23 18-2-16,-20-18 0 0,3 20 3 0,-3-1-2 0,20 1-1 16,0-2-2-16,-17-18 0 0,17 38-1 0,0 0 3 15,0 0 1-15,0 0-4 0,17-19-3 0,-17 19 2 16,20-38 1-16,17 38 1 0,-37-19 0 0,23-19-1 0,11 39-3 0,-14-21-2 16,0 2-5-16,-20-20 1 0,37 19-35 0,-20-19 23 15,26 0-31-15,-43 0 23 0,0 0-2 0,17-19-1 0,20-19-61 16,-37 18 54-16,20 1 27 0,-20 0-30 0</inkml:trace>
  <inkml:trace contextRef="#ctx0" brushRef="#br0" timeOffset="8439.29">10171 12665 125 0,'0'0'64'16,"0"0"-51"-16,0 0-7 0,-23 0 12 0,23 0-9 0,-20 0 14 15,0 0 5-15,-14 0-6 0,34 0-17 16,-20 0 3-16,20 0-5 0,-20 20 1 0,20-20-4 16,-20 37 3-16,20-37 0 0,0 37 1 0,-14 2 1 0,14-1-3 15,0 0 1-15,0 0-2 0,0-19 1 0,0 38 0 0,0-37-1 16,0 36 1-16,0-18-2 0,0 1 0 0,0 0-1 0,14 34-10 16,6-32-9-16,-20 15-20 0,20-38 10 0,-20 1-43 15,0 0 34-15,20 0 4 0,-20-19 8 0,0 19 8 0,17-19-42 0</inkml:trace>
  <inkml:trace contextRef="#ctx0" brushRef="#br0" timeOffset="8656.44">10527 12836 47 0,'0'0'38'0,"0"0"-8"0,0 0-1 0,0 20 0 0,0-2 1 16,0-18-17-16,0 0 0 0,0 57 15 16,0-38-18-16,-17 39 2 0,-3-21-4 0,0-37-4 0,3 37 5 15,0 2-3-15,-26-19 1 0,6 19 8 0,0-3 0 0,-20 1-3 16,17 4-4-16,23-41-5 0,-3 36-1 0,6-36 2 15,-9 38 0-15,3-38-3 0,20 19 0 0,0 0 1 0,0-19 0 16,0 19 1-16,0-19 0 0,43 39 0 0,-9-39-2 0,-34 18 0 16,17-18-2-16,43 20 1 0,-43-20-1 0,23 19 1 0,34-19-15 0,3 0-34 15,94 18-151-15,-97-18 126 16,-34 0 21-16</inkml:trace>
  <inkml:trace contextRef="#ctx0" brushRef="#br0" timeOffset="10098.14">14937 1295 130 0,'0'0'16'0,"0"0"-8"0,-20 0 10 0,0 0-8 0,3 19 10 0,-20-1-1 0,37-18-9 0,-40 39 10 0,3-22-10 0,37 4 0 0,-57 15 4 0,37 5-9 0,-17-24-1 0,0 21-1 0,-23 19 3 0,23-18-4 0,-37 36 4 0,34-36-2 0,3-22 1 16,-40 60 5-16,3-19 1 0,-3-2-2 0,57-35-5 15,-34 35 3-15,14-39-4 0,20 4 1 0,-37 36 1 0,37-20-2 16,3 2-1-16,-20-1 2 0,17 20 0 0,0-22 0 15,20-16 0-15,0 17 2 0,-17 20 3 0,17-36-7 0,0-3 0 16,17 0 1-16,3 21 1 0,-20-20-2 0,57 37 3 0,-40-56-3 16,3 21-1-16,23-3 2 0,-29 1-1 0,26-19-1 15,-3 19 2-15,0-19-2 0,6 19 3 0,-29-19-3 16,26 0 2-16,-20 0-2 0,-3 0 0 0,-17 0-1 0,37-19 1 0,3 19 1 16,-23 0-1-16,-17 0 0 0,20 0 0 0,-3 0-1 0,-17 0 1 15,20 0 2-15,-20 19-1 0,0 0 1 0,0 39-2 16,0-39-1-16,-57 57 1 0,40-38 0 0,-40 114 0 15,0-59-1-15,37-34 0 0,-14 35 1 0,11-36-1 16,-17 95 2-16,23-78-1 0,0-19-1 0,17-16-1 0,-20 35 1 16,20 39 1-16,0-57-3 0,0-20 0 15,20 21 2-15,-3-19 2 0,-17-21-2 16,17 1 2-16,3-19 2 0,-20 19-2 0,0-19-1 0,43 0 0 0,-43 0-1 16,14 0 1-16,6 0 1 0,0 0-2 0,-20 0 1 15,20 0 2-15,-20 0 0 0,17 18 1 0,-17-18 0 0,0 0-2 16,0 21 0-16,0-21 2 0,0 37 1 0,0 2 1 0,-17-2-3 15,-3 40 0-15,-20-2-1 0,26-17 0 0,-9-20-1 16,3 56 3-16,0 2-2 0,20-40-2 0,-17-16 0 0,17 54 1 0,0-36-1 16,0 16 2-16,0-35-2 0,37-1 0 0,-37 0 0 0,43 19 2 15,-29-38 0-15,6 18 0 0,20 3-2 0,14-3-1 0,-14 1 2 16,14-1-1-16,-11 3 0 0,-26-21-2 0,20-19 1 16,0 18-2-16,20 2-6 0,-34-2 2 0,51 1-19 15,-37-19 3-15,-20 19 8 0,23-19-17 0,-17 0 14 0,11 0-4 16,6 0-33-16,34 0-59 0,-37 0 27 0,3 0 53 15,-3 0-9-15,20 0-10 0</inkml:trace>
  <inkml:trace contextRef="#ctx0" brushRef="#br0" timeOffset="16610.04">16494 1257 80 0,'0'0'23'0,"0"0"-11"0,0 0-8 0,0 0 4 0,0 0-4 0,0 0 9 0,20 0-4 0,-20 0 9 0,0 0-8 0,0 0 11 0,19 0-11 0,-19 0 0 0,0 0 7 0,0 0-8 0,0 0 8 0,23 0-1 0,-23 0-7 0,0 0-2 15,0 0 2-15,0 0 8 0,0 0-8 0,15 0 8 0,-15 0-10 16,0 0 7-16,0 0-4 0,0 0-2 0,0 0-4 16,0 0 0-16,0 0 1 0,0 38 8 0,0-19-9 0,0 19 4 15,0-2-5-15,0-15 0 0,0 15-1 0,0 42 3 0,-15-21-2 0,15-20-1 16,0 20 1-16,-42 78 3 0,42-79-3 0,-20 38 1 0,2-36-3 16,1-1 1-16,-3 57 2 0,20-77-3 0,-20 20-2 0,1 38 0 0,19 2 2 15,-15-61 1-15,15 22-3 0,-23-20 0 0,23-20 0 0,0 3-2 16,0-3-1-16,0 1-2 0,-20 0-17 0,20-19 5 0,0 19-35 0,0-19 15 15,0 0-52-15,0 0-5 0,20-19 32 0,18-19-10 16</inkml:trace>
  <inkml:trace contextRef="#ctx0" brushRef="#br0" timeOffset="16966.95">17067 1998 78 0,'0'0'13'0,"0"0"-4"0,0 0-7 0,-20 0 0 0,20 0 0 0,0 0 1 16,0 0 13-16,0 0 28 0,0 0-17 0,0 0-10 16,0 0-11-16,20 0-2 0,17 0 4 0,-37 19-7 15,17-19 3-15,23 0-1 0,-18 0-1 0,-7 19 1 0,25-19 2 16,-40 0-3-16,37 0 3 0,-20 0-1 0,-17 17-1 0,20-17 0 0,-20 0 0 16,42 0 3-16,-27 0-4 0,-15 0 1 0,20-17 3 0,0 17 2 15,0-19-4-15,-20 0 0 0,17 1 4 0,-17-3-4 0,17 3-2 16,-17-20 3-16,0 38-2 0,0-38 2 0,0 18 1 15,-17 2-3-15,17 18 3 0,-17-18 5 0,17 18-3 0,-20-21-3 0,0 1 7 16,0 20-7-16,5 0 3 0,-7 0-5 0,-18 0 1 0,6 20 1 16,34-20-3-16,-20 21 0 0,-20 15 1 0,3 2 1 15,-3 1 3-15,23-20-5 0,-3 38 4 0,-17-2-1 0,17-14-4 16,3-23 0-16,17 21 0 0,-18 17 2 0,-4-38-3 0,22 39-1 16,0-36 0-16,0-2 2 0,0-2 0 0,0 61 0 0,0-42 0 0,0-36 0 15,22 39-2-15,-22-39 0 0,18 57-11 0,-1-38-11 16,3-19-15-16,-20 20 10 0,20-20-47 0,-3 0-17 0,3-20 14 15,-3 1 33-15,3 0-7 0</inkml:trace>
  <inkml:trace contextRef="#ctx0" brushRef="#br0" timeOffset="17161.08">17503 1998 126 0,'0'0'37'0,"0"0"-30"15,0 0-4-15,-20 19 5 0,20 17 8 0,0-36-4 16,0 41 12-16,0-41-12 0,0 37 10 0,0-37-14 0,0 20-1 0,0-3 5 15,0 3-6-15,0-1-2 0,0-1 3 0,20 2-5 0,-20 0 0 16,0-20-2-16,37 38 2 0,-17-38 0 0,-20 19-1 0,37-2 1 0,-14 3-1 16,-23-2 1-16,17-18-2 0,-17 40 1 0,37-40-2 0,-37 19 1 0,20-2-1 15,-3 4-4-15,-17-21-1 0,20 18-3 0,-3-18-27 0,-17 18 9 0,20-18-6 16,-20 0-1-16,23 0-29 0,-23 0 42 0,17 0 6 0,-17 0-9 0,0 0-27 16</inkml:trace>
  <inkml:trace contextRef="#ctx0" brushRef="#br0" timeOffset="17332.24">17865 1998 72 0,'0'0'29'0,"0"0"-10"16,0 0-5-16,0 19-7 0,-20-19 2 0,20 0 1 0,-20 19 13 16,20-2 0-16,-17 4-14 0,0-1 1 0,-6 17 10 0,3-37-10 15,-17 57 9-15,0-20-6 0,-17 41-1 0,31-42-8 0,-34 2 1 16,40 21-4-16,-60 15 2 16,40-16-3-16,17-20 0 0,20-20 0 0,-20 21-3 0,5-39 1 15,15 38-1-15,0-19-23 0,0 0-11 0,-22-19 13 16,22 20-4-16,0-20 0 0,0 0-26 0,22 0 35 0,-7 0-6 15,-15 0 9-15,0 0-31 0</inkml:trace>
  <inkml:trace contextRef="#ctx0" brushRef="#br0" timeOffset="17550.25">18056 2207 123 0,'0'0'75'0,"0"0"-51"0,0 0-8 15,0 0-7-15,0 18 1 0,0-18 14 0,-20 20-12 0,20-20 0 16,0 37 8-16,0-16-6 0,-20 15-3 0,20-36-6 0,0 78 6 16,0-59-9-16,-20 19 0 0,20-2 0 0,0 3-1 15,-14 0-1-15,14-21 0 0,0 0-1 0,0 3-3 0,-23-3-4 0,23 1-4 0,0 38-67 16,0-37 37-16,-20 18-83 0,20-38 78 16,0 0-8-16</inkml:trace>
  <inkml:trace contextRef="#ctx0" brushRef="#br0" timeOffset="17692.34">18153 1827 125 0,'0'0'60'0,"0"0"-5"0,0 0-44 16,0 0-3-16,0 0 22 0,-23 0-19 0,23 0 10 0,0 0-11 15,-20 18 4-15,20 2-3 0,-20-2-7 0,20 2-1 0,-17-20-1 16,0 77 1-16,17-77-1 0,-20 37-2 0,20-1-2 0,0-15-4 16,-20-1-1-16,20-2-2 0,0 21-21 0,0-2-22 0,0-37 16 15,0 37-43-15,0-37 44 0,0 20-9 0,20-20 24 16,-20 0-30-16</inkml:trace>
  <inkml:trace contextRef="#ctx0" brushRef="#br0" timeOffset="17951.98">18509 2094 107 0,'0'0'0'0,"0"0"58"0,0 0-44 0,-17 18-11 16,17-18-1-16,0 0 4 0,0 0 14 0,0 0-5 0,-20 0 15 15,20 19-17-15,-20-19 10 0,20 0-15 0,0 20 5 0,-17-20-8 16,17 17 5-16,0-17-4 0,-17 20 6 0,17-20-5 0,-23 19-1 15,23-19 4-15,-37 38 7 0,37-18-11 16,0-3-3-16,-20 23 5 0,3-3-4 0,17-37-3 16,0 37 0-16,0-37 1 0,0 40 1 0,-20-23-1 0,20 4-1 0,0 15 0 15,0 3-2-15,0 18 2 0,20-18-1 16,-20-21-2-16,0 1 0 0,17 0-6 0,3 19-4 0,0-18-5 16,-20-2-8-16,40-18-11 0,-40 20 14 0,17-20-3 0,-17 0-3 0,17 0 0 15,3 0-27-15,-20-20 30 0,37 20-15 0,-17-38 17 16,17 19 1-16,-14-19-25 0</inkml:trace>
  <inkml:trace contextRef="#ctx0" brushRef="#br0" timeOffset="18316.61">18871 2303 59 0,'0'0'0'0,"0"0"35"0,0 0-8 16,0 0 5-16,0-21-13 0,0 21 1 0,0 0 20 0,0 0-22 15,0 0 12-15,0 0-16 0,0 0 8 0,0 0-4 0,0 0-2 16,0 21-9-16,-17-21 2 0,17 0 0 0,-20 19 5 0,0 18 5 15,20 0-11-15,0-16-4 0,-20 15 1 0,6-15-1 0,14-3-2 16,0 0 0-16,0-18-1 0,-23 58 1 0,23-38-2 16,0-2 0-16,-20 21 2 0,20-39-2 0,0 18 0 0,0 1 1 0,0 19 1 15,0-19-2-15,0-19 1 0,0 20 0 0,20-20 0 16,3 0-1-16,-9 0 2 0,6-39-1 16,20-57-1-16,-23 60-1 15,0-3 2-15,-17 20-1 0,20-1 0 0,-20 2 1 0,20-21 1 0,-20 39 0 16,0-36-2-16,23-4 3 0,-23 22 2 0,14 18-1 0,-14-20-1 15,0 20 2-15,0-17-2 0,0 17 3 0,0 0 2 0,0 17 1 16,0-17-5-16,0 38 5 0,0 38 10 16,0-55-16-16,0 15 1 0,0 22-5 0,0-38 2 15,0-2-1-15,0 0 2 0,0 21-2 0,0-1-2 0,0 0-5 0,0-18 0 16,0 18-2-16,0-38-3 0,0 19-2 0,20-1-22 0,-20 1 14 0,0-19-4 16,0 0-4-16,20 0-45 0,0 0 32 0,-20 0-5 0,17-19-42 15,0 1 58-15,23-21-5 0,-40 21-12 0</inkml:trace>
  <inkml:trace contextRef="#ctx0" brushRef="#br0" timeOffset="18502.57">19578 1181 160 0,'0'0'51'0,"0"0"-18"0,-23-58 23 0,23 21 14 16,0 37-54-16,-20 0-2 0,20 0 8 0,0 0-4 16,0 0-4-16,-20 37-3 0,20 0-5 0,0-16-4 15,0 55 4-15,0-38-3 0,-17-1-1 0,17 76 3 0,0-55-3 16,0 56 2-16,-20 20-1 0,20-76-2 0,-17 74 1 0,17-20-2 15,0 23-3-15,-20 16 2 0,20-16-5 0,0-79 0 16,0 59-15-16,0-59 5 0,0 40-33 0,0-20-25 0,0 0-24 16,-20-20-1-16,20-37 40 0,0 20 27 0,0-39-5 15</inkml:trace>
  <inkml:trace contextRef="#ctx0" brushRef="#br0" timeOffset="19127.68">17218 3993 66 0,'0'0'0'0,"0"0"33"0,0 0-18 0,0 0-8 0,0 0 8 0,0 0-6 0,0 0 1 0,0 0 15 0,0-18-12 0,0 18 1 0,0 0-2 0,0 0 10 0,0-19-4 0,0 19-3 0,0 0-9 0,-20-19 1 0,20 19-1 0,0 0 6 15,0 0 8-15,0-19-4 0,0 19-8 0,0 0 1 16,0 0 1-16,0 0-2 0,0-19 6 0,0 19-9 0,-15 0 10 16,15 0-8-16,0 0-3 0,0 0-2 0,-22 0 1 0,2 0 0 15,20 19-2-15,0-19-2 0,-20 19 2 0,3 0-2 0,17 18 3 16,-20-16-1-16,3 16 0 0,17-18-1 0,0 1-1 0,0-20 2 15,-20 37 0-15,20 0-1 0,0-37 0 0,0 40 1 0,0-22-1 0,0 21 0 16,0-39 0-16,20 18 1 0,17 1-1 0,-37 0 1 0,17-19-2 0,-17 20 2 16,20-20-1-16,22 19 1 0,-7 0 0 0,-15-19 1 15,0 18 1-15,14-18-3 0,-34 20 1 0,20-20 2 0,0 0-1 16,-20 19-1-16,22-1 3 0,-22-18-1 0,15 19 1 0,-15-19-2 0,0 21-1 16,0-21 2-16,0 18 0 0,-15 1 0 0,-7 0-2 15,22-19-1-15,0 0 0 0,-20 0 1 0,0 18-5 0,3-18 0 0,0 0-10 16,-3 0-4-16,0 0 8 0,0-18-15 0,5-1-19 15,-7-18-7-15,22 37 35 0,0-40-14 0,22 40 13 16,-22-18-1-16,0 18-2 0,35-19-46 0,-15-1 26 16,17 20 23-16,-20-18-5 0,-17-1 14 0,20 19-1 0,0 0-34 15</inkml:trace>
  <inkml:trace contextRef="#ctx0" brushRef="#br0" timeOffset="19363.48">17808 4127 57 0,'0'0'0'0,"0"0"15"0,0 0-10 0,0 0 7 0,0 0-3 0,-17 0 16 16,17 0-9-16,0 0 1 0,0 0 17 0,0 0-20 0,0 0-1 0,-23 0 11 16,23 0 3-16,0 0-14 0,0 0 12 0,-20 0-14 15,20 19 9-15,0-19-11 0,0 0-1 0,0 18 1 0,0-18 7 0,0 21-9 16,0-21 0-16,0 37 3 0,0-18-3 0,0 1-3 0,0-2-1 16,0 20 2-16,0-18-4 0,0 18 1 0,0-20-1 0,0 21 0 15,0-39-1-15,20 37 2 0,-20 2-2 0,0-39 1 0,0 38-4 16,23-20-1-16,-23 21-11 0,0-39 5 0,17 18-3 0,-17 1-23 0,0-19 14 15,17 21-31-15,-17-21 21 0,0 0-2 0,20 0-31 0,-20 0 12 16,20 0 24-16,-20-21 21 0,17 2-12 0,-17 1-13 16</inkml:trace>
  <inkml:trace contextRef="#ctx0" brushRef="#br0" timeOffset="19597.25">18130 4070 55 0,'0'0'15'0,"0"0"17"0,0 0-12 0,0 0 21 0,0 0-22 15,0 0 12-15,0 0-16 0,0 0 0 0,0 0 0 0,0 0 1 0,0 0 13 0,0 20-5 16,-20-2-3-16,20 1-11 0,0-19 0 0,-20 37 7 15,3-16-9-15,0-2-1 0,17-1 0 0,-20 1 0 0,-20 57 4 0,26-56-6 16,-103 170 14-16,60-77-12 0,17 2-1 16,-17 17-1-16,20-17-2 0,0-2 0 15,-3 2-2-15,40-59-2 0,-37 2 1 0,0 95 2 0,17-59-3 16,0-18-3-16,0-19-2 0,3 0 0 0,17-17-1 16,0-40 3-16,-17 17-2 0,17-17 1 0,0 19-7 0,0-19 4 15,0 20-17-15,0-20 7 0,0 0-23 0,0-20 17 0,0 20-2 0,17-19-2 16,-17 2-2-16,0-3-2 0,17-19-29 0,3 1 34 0,0 0-10 0,-20 2 26 15,37-42-45-15</inkml:trace>
  <inkml:trace contextRef="#ctx0" brushRef="#br0" timeOffset="20014.02">18244 4413 113 0,'0'0'55'0,"0"0"-3"0,0 0-46 0,0 0-1 0,0 0-2 0,0-20 11 16,0 20 11-16,0 0-12 0,0 0 10 0,0 0-2 0,0-18-13 15,0 18-2-15,0 0 3 0,0 0-5 0,0 0-1 0,17 0 3 16,-17 0-3-16,0 0 4 0,0 0-1 0,0 18-3 0,20-18-2 16,-20 20 0-16,0-1 2 0,0-1-2 0,0 1 0 0,0 39 0 15,0-39 1-15,0 19 2 0,0-1-3 0,0 3 1 16,0-3 0-16,0-18-1 0,0-19 1 0,0 38 1 0,0-38-2 15,0 18 4-15,0-18 3 0,0 0 0 0,0 0-1 16,20-37-2-16,-20 37-3 0,20-19 1 0,-20 0-1 0,17 0 1 16,3 1 0-16,-20-22-1 0,20 3 0 0,-3 17 0 0,6-17 1 15,-6 18-3-15,0-20 1 0,3 20 0 0,0 1 1 0,-3-21 2 0,3 21-2 16,-3 18 3-16,3-19-3 0,3 19-1 0,-6-19 1 0,0 19 3 16,3 0-2-16,0 19 0 0,-20-19-2 0,17 37 2 0,-17-37-1 15,20 20-1-15,-20 17 2 0,17 3 0 0,-17-3-2 0,20-18-1 16,-20-1 1-16,0 2 0 0,0 17-1 0,20 21-1 0,-20-39 0 15,0-19-1-15,0 38-1 0,0-38-2 0,0 37-12 0,0-18 4 0,0 2-21 16,0-21-11-16,0 0 19 0,0 19-1 0,0-19-2 0,0 0-30 0,23-19 27 16,-23-39-62-16,0 58 70 0,14-19 4 0,-14-19 7 15,20-39-7-15,0 2 1 0,17 37-10 0</inkml:trace>
  <inkml:trace contextRef="#ctx0" brushRef="#br0" timeOffset="20651.96">19136 3785 39 0,'0'-18'21'0,"0"18"-13"0,0 0 1 0,0 0 11 0,0-20 2 0,0 1 2 15,0 19-12-15,0-18 0 0,0 18 12 0,0-19-13 0,0-2 20 16,0 3-15-16,0 18-1 0,0-19 2 16,0 19-9-16,0-19 2 0,0 19 6 0,0 0-3 0,0 0-8 15,0 0 2-15,0 0 4 0,0 0-1 0,20 19-2 16,-20 0-5-16,0-1 1 0,0 22 1 0,0-3 0 0,20 1-2 0,-20-19-1 16,0 58-1-16,0 17 0 0,0-55 0 0,0-2 1 0,0 39-1 15,0-39 0-15,0 3-1 0,0-3 0 0,0 39-6 0,0 0-10 0,-20 0-15 16,20-18-16-16,-20-1-17 0,20-1-9 0,-17-35 16 15,17-3 39-15,-20-18 1 0,20 19 14 0,0-19 2 16,-20 0-1-16,20 0 2 0,0 0 0 0,-20-58 2 16,3 21 4-16,0-20 20 0,17 38-12 0,0 0 3 15,-20-20 21-15,20 20-20 0,-20 1-2 0,20-1-3 0,0-19 7 0,0 19-10 16,-20-20 9-16,20 39-9 0,0-19 1 0,0 0 14 0,0 19-13 16,0-18-1-16,0 18-1 0,20-20 3 0,-20 20-9 0,0 0-1 0,0 0-1 15,20 0 0-15,-20 0-1 0,20 0 0 0,-3 0 0 0,0 0 0 0,-17 0 0 16,20 0-2-16,20 20-1 0,-40-20-2 0,37 18-16 0,-17-18 1 0,-3 19-4 15,6-19-40-15,51 39-73 0,-57-39 102 16,20 0 23-16,-17 0 8 0,20 0-6 0,-40 0 3 0,37-20-2 16,0 20 6-16,-17-19 3 0,-20 19 2 0,17 0 2 0,3-19 10 15,0 1 3-15,3 18-8 0,-23-20 17 0,14 1-13 0,-14 19 2 16,0-18 16-16,0 18-14 0,20-19 20 0,-20 19 0 0,0 0-19 16,-20 0 26-16,20 0-21 0,0 0-13 0,-14 0 4 15,14 0-2-15,-23 19 4 0,3-1-8 16,0 1-6-16,20-19 1 0,0 38-1 0,-37 0 4 0,37-18-6 15,0-1 0-15,-17 18 0 0,17 2 0 0,0-21-1 0,0 22 1 0,0-3 0 16,0 0-2-16,0-37 1 0,0 39 2 0,0-21-1 16,0 1-1-16,17-19 2 0,3 0 0 15,-20 0-1-15,0 0 0 0,17 0 0 0,3-37 1 0,-20 18-1 16,20-19 1-16,3 0 1 0,-23 20 0 0,14-22 9 16,6 22-6-16,-20-21-3 0,0 39 1 0,0-18 0 15,0 18-1-15,0-19 1 0,20 19 2 0,-20 0-3 0,0 0 2 0,0 0-2 16,0 19 1-16,0-1 0 0,0 2-2 0,0-20 0 0,0 19-1 15,0-1 0-15,20 22 1 0,-20-40 0 0,0 37 0 0,0 0-2 0,17-17 0 16,-17-1 1-16,0-1-2 0,0 1 1 0,17 2 0 0,-17 16-2 16,20 1-10-16,0-1-22 0,-20 3 17 0,0-40 0 0,0 19-5 15,23-19-3-15,-23 18-5 0,0 1-7 0,14-19-8 0,-14 18-59 0,20 2 12 16,-20-20 64-16,0 0-7 0,20 0 2 0</inkml:trace>
  <inkml:trace contextRef="#ctx0" brushRef="#br0" timeOffset="20827.91">19954 4508 111 0,'0'0'0'0,"0"0"39"0,0 0 11 0,0 19-39 0,0-19 12 0,0 0-8 0,20 19 15 0,-20-1-17 0,0 2 9 0,0 17-10 0,0-37-9 0,17 40 0 0,6-22-1 0,-6 20-1 0,-17-19 0 16,17 18 0-16,3-37 0 0,-20 19-1 0,37 21-2 0,-37-40 0 16,20 37-5-16,-2-19 1 0,-18-18-4 0,42 39-16 0,-42-21-14 15,17-18 14-15,0 19-35 0,-17 2 32 0,20-21 3 0,0 0-9 0,-20 0 18 16,17 0-34-1</inkml:trace>
  <inkml:trace contextRef="#ctx0" brushRef="#br0" timeOffset="21000.78">20334 4584 36 0,'0'0'25'0,"0"0"-12"0,19 0 2 0,-19 0 4 0,0 0 3 15,0 0 25-15,0 0-26 0,0 0-1 0,0 0-3 0,0 0-1 0,0 0 12 16,0 0-16-16,0 0-1 0,0 19 0 0,-19-19 10 0,19 18-11 16,0-18-1-16,-20 19 8 0,2 2-5 0,-2-3-4 0,-37 20 2 15,40-19-8-15,17 0-1 0,-40-1-1 0,3 22 1 0,37-21-1 16,-20-1 0-16,3-18 0 0,-3 37 0 0,20-37-1 0,-37 39-1 0,20-2-4 15,-6 2-4-15,6-1-14 0,17-20 4 0,0 21-35 0,-20-39 23 16,20 38-4-16,0-18-34 0,0-2 15 0,0 1 24 16,0-19 22-16,20 19-44 0</inkml:trace>
  <inkml:trace contextRef="#ctx0" brushRef="#br0" timeOffset="21720.02">20334 4393 46 0,'0'0'18'0,"0"0"-2"0,0 0 3 0,0 0-10 0,0 0 1 0,0 0 13 0,0 0-10 0,0 0 17 0,0 0-15 0,0 0 14 0,0 0-15 0,0 0 36 0,0 0-26 0,0 0-12 15,0 0 0-15,0 0 10 0,0 0-12 0,0 0 9 0,0 0-3 16,0 0-1-16,0 0-7 0,0 20 0 0,0-20-1 0,0 0 0 0,0 0 4 16,0 19 6-16,0-19-7 0,-20 18 0 15,20 1-4-15,-18 2 5 0,-2 16 2 0,20-37-8 16,0 37 1-16,-17-17 1 0,-3 17 0 0,0 3 0 0,20-22-3 15,0 1-2-15,-17 38 3 0,0-20 0 0,17-16-4 0,0-2 1 16,-23 18 0-16,23-19 0 0,0 2-2 0,0-1 2 0,0-1 1 0,0 22-2 0,-19-22 1 16,19 1-2-16,0 0 1 0,0-1 1 0,0 2-1 0,0-1 2 0,19-1-3 15,-19 2 1-15,23 0-2 0,-23-20 0 0,34 0 3 16,-34 18-1-16,0-18 0 0,57 0-1 0,-37 0-4 0,-2 0-3 16,2-18 2-16,-20 18-3 0,19 0-14 0,19-20-7 0,-38 20 13 15,39-20-22-15,-39 2 15 0,37-1-28 0,-37-1 22 16,18-17-39-16,2 37 30 0,-20-37-3 0,42-3-39 0,-42 22 44 0,15-39-11 15,5-20 20-15,-1 40-7 0</inkml:trace>
  <inkml:trace contextRef="#ctx0" brushRef="#br0" timeOffset="21936.41">20716 3633 82 0,'0'0'41'0,"0"0"16"15,0 0-43-15,-20 0-1 0,20 0-4 0,0-19 3 0,0 19 4 0,0 0 1 0,0 0 0 16,0 0 19-16,0 0-30 0,0 0 0 0,0 0 4 15,0 0-6-15,0 0 5 0,0 19-4 0,0-19 1 0,0 19-1 0,0 20 11 16,20-2-4-16,-20 2-2 0,0-2-6 0,0 21 3 16,17-21-5-16,-17 39 1 0,20-37-1 0,-20-2-1 0,0 2 0 0,37 75 3 15,-15-57-4-15,-22-20 1 0,0 2-2 0,0-1 1 0,0 56-3 16,18-17-8-16,-18-39 0 0,0 18-23 0,0-17 11 0,0-1-4 16,0-19-4-16,0 18-4 0,0 3-39 0,-18-21 39 0,18 18-20 0,-22-19 26 15,22-18 14-15,-17 0-29 0</inkml:trace>
  <inkml:trace contextRef="#ctx0" brushRef="#br0" timeOffset="22111.51">20547 4317 120 0,'0'0'57'0,"0"0"23"0,0 0-62 0,0 0 13 15,0 0-19-15,0 20 1 0,0-20 16 0,0 0-2 16,15 0-15-16,5 0 11 0,-20 19-12 0,57 0 22 16,-40-1-26-16,23 2-4 0,-20-1 0 15,17-1 0-15,0 1-1 0,-15 2-3 0,-22-21 1 0,35 18-7 16,-15 1-1-16,-20-19-6 0,37 19-27 0,-17-19 14 0,-20 18-2 0,17-18-40 15,3 20-18-15,2-20 42 0,-4 19-28 0,-18-19 52 16,37 0-9-16,-37 0-2 0</inkml:trace>
  <inkml:trace contextRef="#ctx0" brushRef="#br0" timeOffset="22227.3">21174 4508 99 0,'0'0'43'0,"0"0"-4"0,0 0 7 0,0 0-33 0,0 0 2 0,0 19 19 16,0 0 5-16,0-19-21 0,0 18-3 0,15 2 0 0,-15-1 8 0,0 18-6 15,0 21 0-15,0-58-14 0,0 57 1 0,0-39-3 16,0 22 1-16,0-21-2 0,0 18-8 0,20 20-19 0,-20-20-93 15,0-16 58-15,0-3-56 0,0-18 54 0,0 19 20 16</inkml:trace>
  <inkml:trace contextRef="#ctx0" brushRef="#br0" timeOffset="22361.45">21346 4033 199 0,'0'0'104'0,"0"18"-89"0,0-18-13 16,0 39-2-16,0-39 0 0,0 37 0 0,0-18 1 15,0-1-1-15,0 22-4 0,0-3-20 0,0-17-2 0,0 17-56 16,0-37 34-16,14 39-23 0,-14-39 5 0</inkml:trace>
  <inkml:trace contextRef="#ctx0" brushRef="#br0" timeOffset="22588.35">21816 4337 211 0,'0'0'90'0,"0"0"-8"16,0 0-73-16,0 0-3 0,0 19 17 0,-17 0 5 15,0 19 3-15,17-38-24 0,-23 37 7 16,3 3-6-16,20-22-5 0,0 1 0 0,-17 0-1 0,17 19-2 16,-20-1 0-16,20-18 2 0,0 2-1 0,0 16-1 0,0 1 0 15,0-1-2-15,0-18 2 0,20 21-1 0,-20-3 1 16,17-19 1-16,3 2-3 0,-20-1 2 0,23-1-2 0,-23-18 1 0,17 40-1 16,20-22-7-16,-17-18-5 15,-20 0 5-15,37 0-11 0,-37 0 7 0,0 0-1 0,37 0-5 16,-17-18-64-16,3 18 44 0,-23 0-5 0,0-21-4 0,34 21-74 0,-14-19 45 15</inkml:trace>
  <inkml:trace contextRef="#ctx0" brushRef="#br0" timeOffset="23765.96">15034 6523 70 0,'0'0'0'0,"0"0"32"0,0 0-26 0,0 0-3 0,-20 20 3 0,20-20-1 0,-20 0 12 0,20 17-6 0,0-17 4 0,-20 20 55 0,6 1-37 0,-9-4-6 0,23-17-15 0,-20 19 9 0,0-19-1 0,3 20-2 0,17-20-10 0,-17 0-1 0,17 0 1 15,-20 0-3-15,0 17 8 0,0-17-8 0,-17 20 6 0,17-20-7 0,20 0 3 16,-20 19 0-16,-17 0-2 0,20 0 1 0,-3 19-5 0,0 1 2 16,3-2-1-16,0 1 1 0,-6 19-2 15,23-38-1-15,-20 39 2 0,20-21-1 0,0 20 1 0,0-20-3 16,43 22 3-16,-43-41-2 0,54 39 1 0,-17-19 0 16,-37-19 0-16,37 2 1 0,3-21-1 0,-40 17 0 0,57 3 0 0,-17-20 1 15,-23 0-2-15,20 0 0 0,-17 0 3 16,3 0-3-16,-23 0 1 0,14 0-1 0,-14 0 0 0,0 0 0 0,20 0 4 15,-20 0-5-15,0 0 2 0,0 0 2 16,0 0-3-16,-20 37 0 0,20-18 0 0,0-19 1 0,-37 38 1 16,17 2 1-16,0-40-3 0,-14 57 0 0,34-40 1 0,-40 23-2 15,40-23 2-15,-34 23 0 0,34-22-1 0,-23 21 1 0,3-1-1 16,0-1 2-16,20-18-1 0,-17 39 0 0,17-22 0 0,0 22 2 0,0-38-3 16,0 37 2-16,0 0 0 0,17 1 3 0,-17-22-2 15,20 21-2-15,0-36 2 0,3 53 0 16,-9-18-1-16,6-15 1 0,-20 16 0 0,20-20 0 15,0-18-4-15,-20 19 4 0,17-18-4 0,0-3 4 0,-17 40-1 16,20-37 1-16,-20 0-2 0,43 18-2 0,-43-19 1 0,14-2-1 0,-14 4 3 16,40 15-3-16,-40-36 1 0,20 39 1 0,14-20 0 0,-34 1-2 15,40-1 8-15,-20-2 0 0,-20 4-7 0,37-3 0 0,-37-18 1 16,37 18 1-16,-14 23-2 0,-6-24-1 0,0 3 2 0,3-20 0 16,0 37 1-16,-3-17 0 0,20-2-2 0,-37 0 1 0,20 3-1 15,3-2 1-15,-6-19-3 0,-17 18 2 0,17 2-1 0,23-1 4 16,-23-1-2-16,3-18-2 0,-3 20-1 0,23-20 0 15,-17 17-2-15,-9-17-5 0,6 0-7 0,-20 0 8 16,40 0-3-16,-23 0-15 0,0 0-13 0,3 0 17 16,0 0-28-16,3 0 20 0,-9-17-53 0,6 17 31 0,20 0-89 15,-40 0 116-15,17-20 7 0</inkml:trace>
  <inkml:trace contextRef="#ctx0" brushRef="#br0" timeOffset="32204.5">17580 6580 40 0,'0'0'11'0,"17"-57"80"0,-17 57-82 0,23-20 8 0,-23 20-7 0,0-17 10 0,0-3 0 0,0 20-20 47,0-37 85-16,-97 131 25-31,-17-16-101 0,94-61-8 0,0 2 0 16,20-19 0-16,-15 20-1 0,-7-3 0 0,2 3 0 0,20-20 0 62,-20 78 3-15,288 73 40-47,-268 20-2 0,-20-134-39 0,3-17-2 0,-23 17-1 16,3-17 2-16,20-1-1 0,-23-1-2 0,20-18-1 0,-17 21-6 0,37-21 3 16,-40 0-1-16,40 0-1 0,-34 0-13 0,34 0 8 0,-20 0-1 15,20 0-5-15,0 0-32 0,-20-21-21 0,20 21-8 0,20 0 40 16,0 0-33-16,14-18 19 0,-34 18 12 0</inkml:trace>
  <inkml:trace contextRef="#ctx0" brushRef="#br0" timeOffset="32576.01">18073 6923 56 0,'0'0'54'0,"0"0"-43"0,0 0 8 0,17 0-10 0,-17 0 0 0,20-20 9 0,-20 20-9 0,20 0 17 0,-20 0-17 0,37-19 10 0,-37 19-14 0,0-19 0 0,20 19 5 0,0-19 2 0,0 1-1 0,-20-2-1 16,17 1-5-16,-17 2 3 0,0-4-4 0,17-17 8 0,-17-1 1 15,0 39-8-15,0-17 3 0,0-3 1 16,0 1 2-16,-17 2-7 0,0 17 6 0,17-21-4 0,-20 21 5 15,20 0-6-15,-20 0 5 0,-14 0-2 0,11 21 0 0,3-21-5 16,20 0 0-16,-37 36 5 0,20-36-4 0,17 20 0 0,-40-3 3 16,40 22-3-16,-34-1 1 0,11-17 0 0,23-4-3 15,-20 22 0-15,0-2 1 0,20 1-1 0,-17-18-2 0,17 17 2 16,0-37-3-16,0 38 1 0,0 1-1 0,0-39 1 0,17 37-5 16,-17 2 3-16,20-21-7 0,0 19-9 0,-20-37 5 0,23 20-3 15,-23 0-1-15,14-20-3 0,-14 19-3 0,20-19-35 0,0 18-13 0,-20-18 35 16,20 0-37-16,-20 0 44 0,34 0-11 0,-34 0-11 0</inkml:trace>
  <inkml:trace contextRef="#ctx0" brushRef="#br0" timeOffset="33002.39">18281 6884 36 0,'0'0'0'0,"0"0"20"0,0 0-5 0,0 0 4 0,0 0 6 15,0 0-12-15,0 0 12 0,0 0-2 0,0 0-12 16,0 0 0-16,0 0 8 0,0 0-10 0,0 39 10 16,0-2-11-16,0-37-5 0,0 38 0 0,0 1 2 0,0-19-2 0,0 17 0 15,0-18-2-15,0 36 0 0,0-35 0 0,20 0 0 0,-20 17 5 16,0-16-2-16,0 15 8 0,0-16-4 0,0-2 0 0,20 1 10 15,-20-19-3-15,0 21-7 0,17-21 0 0,-17 0 0 0,20 0 0 0,-20-21 7 16,20 2-9-16,-20 19 2 0,17-18 5 0,-17-21-6 0,23 22-3 0,-23-4 0 16,17-16 4-16,0-20-2 0,3 19-2 0,-20-18 0 15,20 16-1-15,-3 2-1 0,-17 19-1 0,20 2 1 0,-20-3-1 16,0 0 2-16,17 1-2 0,-17 19 0 0,0-19 1 0,20 19 0 16,-20 0 0-16,0 0-1 0,0 0 0 0,0 0 1 15,0 0-1-15,0 38-1 0,0 2 0 0,0-23-1 16,23 21 1-16,-23-19 1 0,0-19-1 0,0 20 1 0,0 0-2 15,0-3 3-15,17-17-1 0,-17 20-1 0,0-20 3 0,17 0-3 16,-17 0 2-16,20 0 0 0,-20 0-1 0,0-20 1 0,20 3 0 16,-3-3-1-16,-17 20-1 0,37-39 2 15,-37 20-2-15,0 0 1 0,20 19 0 0,23-17 1 0,-43 17 1 16,0 0-1-16,34 0 0 0,-34 0 1 0,20 0-2 0,-20 17 5 16,20 2-4-16,-3 0 2 0,-17 0-2 0,0 1 0 0,17 0 1 0,-17 36 0 0,0-38-2 15,20 2-3-15,-20 17-1 0,0 2 2 0,0 0 2 16,0-3-3-16,20-16 0 0,-20-2-4 0,0 1-1 0,0 19-15 0,0-38-8 15,0 20 11-15,0 0-24 0,0-20 19 0,23 0-26 16,-23 0-13-16,0 0 25 0,0 0-2 0,0-20-1 0,0 0 3 0,14-55-69 16</inkml:trace>
  <inkml:trace contextRef="#ctx0" brushRef="#br0" timeOffset="33346.31">19193 6865 43 0,'0'0'0'0,"0"0"45"0,0 0-32 0,0 0 12 0,0 0-12 0,0 0 15 0,0 0-13 0,0 0-1 0,0 0 18 0,0 0-16 0,0 0-1 0,0 0 14 0,0 0-16 0,0 0 11 0,0 0-13 0,0 0-1 0,0 0 9 16,0 0-11-16,0 0 9 0,0 0-2 0,0 0-7 0,0 0-1 15,0 0 0-15,0 0 7 0,0 19-9 0,0 0 6 0,0-19-1 0,0 40-7 16,0-40 2-16,0 36 1 0,0-36-2 0,0 38-4 0,0-18 3 16,0 17-1-16,0-17-1 0,0-1-1 0,0-1 3 0,0 19-2 15,0-17-1-15,0 0 1 0,0-20-1 0,23 19 1 16,-23-19 0-16,0 0 0 0,17 0-2 0,-17 0 2 15,0-19-1-15,17-1 3 0,3-17-3 0,-20 17 0 0,0 2 1 16,20-1-1-16,-20-1 0 0,0 20 0 0,0-17 1 0,17-42 1 16,-17 59-2-16,0-19 2 0,0 0-1 0,0 19-1 15,20 0 0-15,-20 0 1 0,0 0 0 0,0 0 1 0,0 0 0 16,0 0-2-16,0 38 2 0,17-19 0 0,-17 1 1 0,0 17-4 16,0-37 3-16,0 39-2 0,0-1 0 0,0 19-1 0,0-38-1 0,0 20 2 15,0-3 0-15,0-16 1 0,0-2-5 0,0 22-12 16,0-3-13-16,0-37 9 0,0 37-28 0,0-37 15 0,20 19-5 0,-20-19-5 15,0 21-54-15,0-4 49 0,0-17-26 0,0 0 50 0,0 0-23 16</inkml:trace>
  <inkml:trace contextRef="#ctx0" brushRef="#br0" timeOffset="33656.69">19515 7151 109 0,'0'0'0'0,"0"0"118"0,0 0-90 0,0 0-3 16,0 17 19-16,0-17-25 0,0 0 10 0,0 0-18 0,0 0-1 0,0 20 9 15,0 0-9-15,20-1 0 0,-20-1-6 16,0 3 1-16,0-21-2 0,0 0-1 0,0 17-1 0,0 2 2 15,0-19-1-15,20 20-1 0,-20-2 1 0,0-18-2 0,0 19 0 16,23-19 1-16,-23 0 0 0,0 0-1 0,14 21 0 0,6-42 0 16,-20 2 0-16,0 19 1 0,0-18 1 0,20-2 2 0,-20 1-3 15,20 2-1-15,-3-4 0 0,-17 3 1 0,17-21 2 0,3 19 3 16,-20 3 2-16,20-3-5 0,3 2 4 0,-9-1 1 16,-14 19-3-16,20 0-1 0,0-20 0 0,0 20 1 0,-20 0-2 0,17 0 0 15,0 0 1-15,3 20 1 0,-20-1-3 0,20 19 4 0,0-38-4 16,-3 57-2-16,-17-20-1 0,20 1 6 0,-20 19-1 15,20-17-2-15,-20-3-1 0,0 0 1 0,17 3-6 0,-17-23 0 16,0 23-5-16,0-23 2 0,23 23-14 16,-23-23-6-16,0-17-9 0,0 0 13 0,17 0-37 0,-17 0-69 15,17-37 29-15,-17 17 58 0,20-37-53 16</inkml:trace>
  <inkml:trace contextRef="#ctx0" brushRef="#br0" timeOffset="34219.23">20887 6503 53 0,'0'0'15'0,"0"0"5"0,0 0-4 0,0 0 5 0,-20 0 8 0,20-17-13 0,0 17 1 0,0-20 16 0,-20 20-4 0,20-19-16 0,-17 19 10 0,17-18-12 0,0 18 1 0,0 0-1 0,0-20 9 0,0 20-4 0,-18 0-9 16,18 0 0-16,0 0 0 0,0 0 10 0,0 0-2 0,0 20-9 15,-22-20 0-15,22 0 1 0,0 37 11 0,0 0-11 0,0-37-1 16,0 57 5-16,0-16-1 0,0-5-6 0,0 21 0 0,-17 38-1 16,17 0 1-16,0-56-2 0,0 55-1 0,0 2-2 15,0-1-3-15,0-1-10 0,0-56 4 0,0 39-22 0,0-40 11 16,-20 20-45-16,20 0-29 0,-20-17 42 0,3-23-42 15,17 2 39-15,-20 2 39 0,20-21-16 0</inkml:trace>
  <inkml:trace contextRef="#ctx0" brushRef="#br0" timeOffset="34395.46">20582 7074 129 0,'-20'0'78'0,"5"-57"43"16,15 57-106-16,0 0-2 0,0-19 9 0,0 19-12 0,0 0 6 0,0 0-7 15,0 19 3-15,0-19-8 0,15 20 1 0,5 0 2 16,-20-3-5-16,39 22 1 0,-21-21-1 0,19-18-3 15,-17 37-1-15,-20-37 0 0,20 20-2 0,17 0-14 0,-37-20 2 0,20 19-25 16,19-1-14-16,-21 3 23 0,-1-21-4 0,3 0-35 16,0 0 4-16,-3 0 41 0,20 0-4 0,-37-21 23 0,42 3-18 15</inkml:trace>
  <inkml:trace contextRef="#ctx0" brushRef="#br0" timeOffset="34527.1">21132 7037 44 0,'0'0'19'0,"0"0"-4"0,0 0 16 0,0-20 0 0,0 1-3 16,0 19-14-16,20-19 17 0,-20 19 7 0,0-19-17 0,0 19 18 15,0 0-6-15,0-17-19 0,0 17-3 0,0 0 11 16,0 0 5-16,0 17-10 0,0 2-3 0,0 0-9 15,0 0 2-15,0 1-4 0,0 17 2 0,0-17-3 0,-20 37 0 16,20-40-2-16,0 23-1 0,0-3-1 0,0 1 1 0,0 19-3 16,0-38 0-16,0 2-4 0,0 16-5 0,0 0-28 0,0-18-23 0,0 19-23 15,0-38 38-15,0 20 3 0,0-20-31 0,0 0 1 0</inkml:trace>
  <inkml:trace contextRef="#ctx0" brushRef="#br0" timeOffset="34688.91">21346 6694 219 0,'0'0'0'0,"0"0"84"0,0 0-73 0,0 0-6 16,0 0 0-16,0 19-1 0,-23-19 6 0,23 19-4 0,0 0 4 15,0 2-6-15,0-21-1 0,-20 36-2 0,20-36-1 0,0 20-2 0,0-2-9 16,0 20-18-16,0-38 7 0,0 19-37 0,0 1 27 0,0 0-34 16,0-3 6-16,0-17 37 0,0 0-28 0</inkml:trace>
  <inkml:trace contextRef="#ctx0" brushRef="#br0" timeOffset="34906.6">21628 6884 133 0,'0'0'45'0,"0"0"8"0,0 0-24 15,0 19 4-15,0-19-14 0,-17 0 0 0,17 0 13 0,-23 0-7 16,23 20-8-16,-17 0-3 0,17-20-7 0,0 17-2 16,-20-17 5-16,0 38-3 0,20-38-4 0,0 19 0 0,0 21 2 0,-17-23-2 15,17-17-1-15,0 57 5 0,0 0-3 0,0-18-1 0,0 0 0 16,0 17 1-16,0-38-1 0,0 1-1 0,0 19 0 0,17-18 0 15,-17 17-1-15,20 3 2 0,0-3 0 0,-20-17-1 0,17 17 0 16,6-17-1-16,11 37-2 0,-34-57 1 0,20 37 0 0,-20-37-3 16,20 20-9-16,-3-20 0 0,-17 18-6 0,20-18-6 0,-3 0-36 15,-17 0 23-15,43 0-50 0,-43-18 36 0,17-2-47 0,0 0 35 16,3 3 23-16</inkml:trace>
  <inkml:trace contextRef="#ctx0" brushRef="#br0" timeOffset="35610.26">23623 6979 71 0,'0'0'76'0,"-20"0"-60"0,20-19-1 0,0 19 15 0,0 0-15 0,-20 0 16 0,20-17-16 0,0 17 11 0,-14 0 8 0,-9 0-25 0,23-20 4 0,-20 20-1 0,0 0-7 0,20 0 0 0,0 0 0 15,-17 0 4-15,-3 0-1 0,3 0-1 0,17 20 0 16,-20-20-4-16,20 17 5 0,0-17-3 0,0 19 0 0,-20 0 3 0,20 0-5 16,0 1 1-16,0 0-1 0,0-3 1 0,0 22-1 15,0-39-2-15,0 38-1 0,20-21 2 0,-20 3-1 0,20 0 1 0,-20-1-2 16,0-19 1-16,17 18 0 0,3 3 0 0,-20-21-1 0,0 17 2 15,17-17-2-15,-17 0 1 0,0 0 2 0,20 0-1 16,0-17 2-16,-20 17-4 0,23-21 1 0,-23-16-1 0,0 37 1 16,14 0 0-16,-14-20 2 0,0 0-1 0,0 20 0 0,20-17 0 15,-20 17 0-15,0 0 0 0,0 0 1 0,0 0 24 16,0 17-24-16,0 3 2 0,0 0-1 16,0 17 0-16,0-16-3 0,20 15-1 0,-20 2 7 15,0-38-5-15,0 40-3 0,0-3-7 0,20-17-4 0,-20-3 2 16,0 2-3-16,0 2-23 0,17-4 15 0,-17 3-31 0,0-20 20 0,17 20-46 15,-17-20 36-15,0 0-1 0,23 0-40 0,-23 0 51 0,17-20-10 16,-17 0 22-16</inkml:trace>
  <inkml:trace contextRef="#ctx0" brushRef="#br0" timeOffset="36002.12">23945 7057 43 0,'0'0'0'0,"0"-20"24"0,0 20-15 0,0 0 0 0,0 0 7 15,0 20 15-15,0-20-11 0,-20 0-12 0,20 0 3 16,0 17 0-16,0-17-8 0,-17 0 0 0,17 20 4 15,0-20 0-15,0 0-4 0,0 19 4 0,0-19 1 0,0 0 5 16,0 0-6-16,0 0 1 0,0 0 2 0,0 18 8 0,0-18 1 16,0 0-10-16,0 0 9 0,0 20-9 0,0-20 0 0,0 0 8 0,0 0-9 15,0 17 0-15,0-17-1 0,0 0 11 0,0 0-12 16,0 20 4-16,-20 0 5 0,20-20-13 0,0 0 2 16,0 0-1-16,0 19 5 0,0-1 1 0,0-18-3 15,0 21-4-15,0-21 3 0,0 17-3 0,20-17-2 16,-20 0 0-16,0 19 3 0,0-19-2 0,17 0 0 0,-17 0-1 15,20 0 2-15,-20 20-1 0,0-20 0 0,37 0 0 16,-37 0-1-16,0-20 3 0,23 20-2 0,-23-19 0 0,17 19 0 16,-17-17-1-16,0-4 1 0,17 21 0 0,-17-37 1 15,0 37-2-15,0-20 0 0,0 0 1 0,0 20 0 0,0 0 0 16,0 0 1-16,0-17-1 0,0 17 1 0,0 0 2 0,0 0-1 16,0 0 0-16,0 17 5 0,0 3 0 0,0 0-1 0,0 17 0 15,0 1-1-15,0-38-2 0,0 39 0 0,0-21-4 16,0 22 1-16,0-23 0 0,0 3 0 0,0 0-1 0,0-3 1 0,0-17-3 15,0 19 3-15,0 2-6 0,0 16-6 0,0-17-5 0,0-3-15 0,0-17 10 16,20 20-60-16,-20-20 4 0,0 0 32 16,0 0-2-16,0-20-115 0,0 3 103 15</inkml:trace>
  <inkml:trace contextRef="#ctx0" brushRef="#br0" timeOffset="36315.96">24287 7074 95 0,'0'0'104'0,"0"20"-87"0,0-20 33 0,0 0-31 0,0 19 1 0,0-1 25 0,0 19-25 0,0-37-6 0,0 40-9 0,0-40-1 0,0 0 0 0,0 37 4 0,0-16 0 0,0 15-6 0,0-16 2 0,0-2-4 16,0 1 1-16,18 2 0 0,-18-4 1 0,0 3-1 0,20 0 0 15,-20-20 0-15,0 17 0 0,19-17 0 0,-19 19-1 0,0-19 2 16,23 0 0-16,-8-19 0 0,-15 19-1 0,20-37 1 0,-20 37-2 0,19-20 0 16,-19 3 1-16,20-23 5 0,-2 2 2 0,-1 2-3 15,5-3 1-15,-22 39-4 0,0-19 1 0,18-21 3 0,-18 23 2 16,22-3 0-16,-22 20-4 0,0 0 0 0,15 0-2 0,-15 0 5 15,20 0 0-15,-20 0-1 0,19 20-3 0,-19-20-1 16,0 17 0-16,0 23-2 0,20-3-1 0,-20-37 1 0,0 77 4 16,0-77-1-16,18 37-2 0,-18-37-1 0,0 21 0 0,0 16-1 0,0-17-2 15,0-3 0-15,0 23-4 0,0-23-1 0,0 3-3 0,0 0 5 16,0-3-14-16,0-17 9 0,0 0-21 0,0 0-11 0,0 0-55 16,17 0 14-16,-17-17 41 0,0-3-31 15,0 0 49-15,0 3-10 0,0 17 5 0</inkml:trace>
  <inkml:trace contextRef="#ctx0" brushRef="#br0" timeOffset="37703.5">24005 7113 54 0,'0'0'22'0,"0"0"-13"0,0 0 9 0,0 0 1 0,-23 0 3 0,23 18 3 0,0-18-12 0,0 0 10 0,0 0-13 0,0 0 7 0,-17 20 5 0,17-3-15 0,0-17-2 0,0 0 0 0,0 20 6 15,-20-20-1-15,20 20-1 0,0-1 0 0,0-1-6 16,0 3 4-16,0-4-2 0,0 22 14 0,-20-21-7 15,20 1-7-15,0-19 1 0,0 38 3 0,0-18 4 0,0 0 0 16,0 16 0-16,-17-36-7 0,17 38 3 0,0-18 0 16,0 0 4-16,0-20-6 0,0 17 0 0,0-17 8 0,0 0-4 15,0 0-7-15,0 0 0 0,0 0 3 0,0 0-2 0,0-17 6 16,0 17-8-16,0-40 4 0,0 23-4 0,0 17-1 0,0-40 1 0,17 3 2 0,-17 17-1 16,20-37 2-16,0 39-3 0,-20-2 0 0,17-37 1 0,6 39-2 15,-23-21-2-15,17 19 2 0,0-35 3 0,3 36-3 0,-20-1 0 16,37 3 1-16,-37-23-1 0,20 21 3 0,17 0 0 0,-14 0 1 0,-6 19-2 15,-17 0-3-15,18-17 2 0,1 17-3 0,1 0 2 0,-20 0 0 0,0 0-1 16,18 0 2-16,1 17-1 0,-19-17 0 0,18 19-2 0,-18 0 1 16,20-19 0-16,-20 39 1 0,19-2-1 0,-19-37-2 15,0 39 0-15,23-21 1 0,-23 19-4 0,0-17-2 16,0 0-2-16,0 38-33 0,0-41 26 0,0 22-19 0,0-39 14 16,0 37-29-16,0-16-8 0,0-4-13 0,0-17 29 15,0 20-46-15,0 0 44 0,15-3-28 0,-15-17 30 0,0 19 5 16</inkml:trace>
  <inkml:trace contextRef="#ctx0" brushRef="#br0" timeOffset="38050.51">24647 7017 80 0,'0'0'22'0,"0"0"13"0,0 0-20 0,0 0 2 16,0 0 21-16,0 0 0 0,0 0-20 0,-17-19 14 15,17 19-17-15,0 0 22 0,-18 0-18 0,18 0-9 16,0 0-2-16,-20 0 8 0,1 0-3 0,-1 0 3 0,20 0-5 15,-15 19 0-15,15-19-5 0,0 20-1 0,-22 0-1 16,22-20-1-16,0 37 2 0,0-37-4 0,0 37 3 0,-18-17-3 16,18 17 0-16,0-17-2 0,0-1 1 0,0-19 1 0,0 18 0 0,18 3 0 0,-18-21-1 15,0 17 2-15,0 2 0 0,22 1 0 0,-22-20 7 16,15 18-7-16,5-18 5 0,-20 0-3 0,0-18 2 16,19 18-3-16,-19-20 3 0,0 1-5 0,20 2 2 0,-2-22-2 15,-18 20 4-15,17-1-5 0,-17 0 1 0,0 20 1 0,0-17-1 16,0 17-1-16,0-20 2 0,0 20 3 0,0-18-2 0,0 18 7 15,0 0-4-15,0 0-3 0,0 18 3 0,0 19-1 16,0-37-3-16,0 40-4 0,20-3 3 0,-20-16 1 0,0-4-1 16,0 2 0-16,0 19 3 0,0-19-6 0,20 19-3 0,-20 2-4 15,20-4-12-15,-20 2-13 0,17-18-9 0,-17 0 18 16,0-20-3-16,20 0-2 0,0 17-85 0,-3-17-33 16,5-37 54-16,-4 17 59 0</inkml:trace>
  <inkml:trace contextRef="#ctx0" brushRef="#br0" timeOffset="38278.76">25123 6086 147 0,'0'0'43'0,"0"-20"32"15,0 20-58-15,0 0 2 0,-20-18 16 0,20 18-18 16,0-20-1-16,0 20 10 0,0 0-5 0,0 0-11 0,0 20 9 16,0-20-11-16,0 38 8 0,0-38-7 0,0 38 4 0,0 0-3 15,0 18-1-15,0-17-4 0,0 36 3 0,0-35-4 0,0 17-2 16,0 17 3-16,0-17-4 0,0-16 1 0,0 15-1 0,0 38 2 0,-17 1-1 15,17 2-1-15,0-42-1 0,0-16 0 0,-20 55-3 0,20 2-4 16,0-57 2-16,0-3-2 0,0 42-4 0,-17-4-9 0,17-17-7 16,0-37 13-16,0 17-3 0,-20-17-22 0,20 0 16 15,0-3-32-15,0 2-15 0,0 2-7 0,0-21 40 0,0 0-19 16,0 0 38-16,0-21-8 0,20 2-6 0</inkml:trace>
  <inkml:trace contextRef="#ctx0" brushRef="#br0" timeOffset="38467.68">25294 7094 80 0,'0'0'43'0,"0"0"-25"0,0 0-1 16,0 0 1-16,0 0 0 0,0 0 0 0,0 19 1 0,0-19 17 0,0 0-18 0,0 18 14 16,0 2-17-16,0-3 13 0,0 23-8 0,0-40-13 0,0 37 4 15,0-16-5-15,0-21-1 0,0 36 0 0,0-36-1 0,20 38 2 16,-20 2-3-16,0-3 2 0,0 0-3 0,23 3 0 0,-23-23-1 16,14 23 0-16,-14-3-2 0,0-17 0 0,20-3-6 0,-20 23-7 15,20-40 1-15,-20 0-2 0,20 17-25 0,-20-17-17 16,17 0-17-16,-17 0 35 0,0 0 1 0,0-17 4 0,0-4 7 0,17-15-6 15,3-21-12-15</inkml:trace>
  <inkml:trace contextRef="#ctx0" brushRef="#br0" timeOffset="38674.71">25713 6903 93 0,'0'0'0'0,"0"0"68"0,0 0-14 0,0-19-30 0,0 19 24 0,0 0-26 0,0 0-3 16,0 0 16-16,0 0-19 0,0 0 0 0,-20 19-3 0,20 1 11 0,0 36-6 16,-17-37-11-16,-23 96 8 0,6-20-11 0,-6 19 2 15,20-56-2-15,-17 56 2 0,-3-57-3 16,3 36 4-16,37-35-4 0,-37 57 2 0,17-59-3 0,20 21 0 0,-20-22-1 15,6 59-1-15,-9-54-2 0,3 51-8 0,0-70 3 0,20 33-11 16,-17 3-3-16,17-57 7 0,0-3 2 0,0 23-12 0,0-23 15 0,0-17 0 16,0 20-1-16,0-20-10 0,0 19 0 0,0-19 0 0,0 0 9 15,17-19-15-15,-17-18-5 0,40-40-38 16,-3 19 24-16,-37 39 27 0,40-76-16 0,14-19 6 0,-34 56 18 16,20-55-20-16</inkml:trace>
  <inkml:trace contextRef="#ctx0" brushRef="#br0" timeOffset="38991.61">26018 6960 60 0,'0'0'32'0,"0"0"-4"0,0 0 26 0,0 0 3 0,0 0-26 0,0 0 25 16,0 19-34-16,0 19 13 0,-20-38-21 0,20 40 9 0,0-40-12 16,0 0-1-16,0 37 4 0,-20-18-9 0,20-1 0 0,0-18-1 0,0 0 0 15,0 37 1-15,0-17 0 0,-14-20-3 0,14 20 6 0,-23-1-6 16,23-19 2-16,0 18-1 0,-20 3 2 0,20-21-4 0,0 0 0 0,0 17-1 15,-20 2 2-15,20-19-2 0,-17 20 3 0,17-2-2 0,-20 22 1 16,20-40-2-16,0 0 0 0,-17 17 1 0,17 3 0 16,0-20 0-16,0 0-1 0,0 20-3 0,0-20 2 0,0 0 4 15,0 0-1-15,0 0 2 0,17 0-3 0,-17 0 0 0,20 0 0 16,-20 0-1-16,0 0 2 0,17 0 0 0,-17 0 0 0,20 0 1 16,-20 0-2-16,0 0 1 0,0 0-1 0,20 17 2 0,-20-17-2 15,0 19 1-15,0-19-1 0,-20 21-1 0,20 16-2 16,-20-17-2-16,3 17-6 0,17-37 4 0,-37 20-17 15,37-3 8-15,-20-17-4 0,0 19-4 0,20-19-6 0,-17 21-43 0,0-21-18 16,17 0 44-16,-23 17-37 0,23-17 51 0,0 0 8 0,0 0-7 16,0 0 0-16</inkml:trace>
  <inkml:trace contextRef="#ctx0" brushRef="#br0" timeOffset="39473.22">26400 7168 205 0,'0'0'55'0,"0"0"-14"0,0 0-33 0,0 20 10 0,-23 0 14 0,23-1-12 0,0-19-1 0,0 39 11 0,-17-3-10 0,17-16-13 0,0-2-2 0,-20 1-2 0,20 39 2 0,0-21-4 0,0-37-2 0,0 40 1 0,-20 54-76 16,-17-74-214-1,37-40 259-15,0 0-10 0,0 3 11 16</inkml:trace>
  <inkml:trace contextRef="#ctx0" brushRef="#br0" timeOffset="39609.46">26377 6846 163 0,'0'0'56'0,"0"0"0"0,0-18-40 0,0 18-7 16,0 0 20-16,0 0 7 0,0 0-18 0,0 0-5 15,0 18 4-15,0-18-15 0,0 38 4 0,0-38-5 0,0 39-5 16,0-2-15-16,-17-18 2 0,17 0-5 0,0 0-42 0,0 1 23 15,0 0-4-15,0 17-84 0,0-18 48 0</inkml:trace>
  <inkml:trace contextRef="#ctx0" brushRef="#br0" timeOffset="39832.94">26682 7074 236 0,'0'0'0'0,"-20"0"145"0,20 0-124 0,0 0-8 0,-17 0-9 0,-3 0 7 16,20 0 0-16,0 0 1 0,-20 0 1 0,3 0 9 0,17 0-7 15,-17 20-5-15,-6-20-2 0,23 19-4 0,-17-19 1 0,17 38-1 16,0-1-2-16,-20-37-2 0,20 39 3 0,0 17 1 16,20-37-3-16,-20 59-3 0,17-21 4 0,-17 0 2 15,0 0-5-15,0 36 2 0,0-72 0 0,0 36-1 16,0-20-1-16,0-17 0 0,0 55-1 0,0-56 2 0,-17 39-3 16,-23-22-2-16,23 2-10 0,-23-18-11 15,40 0 10-15,-17 0-27 0,0-20 17 0,-6 0-37 0,6 0 26 0,-3 0-7 16,0 0-56-16,3 0 11 0,-3 0 61 0,0 0-21 0</inkml:trace>
  <inkml:trace contextRef="#ctx0" brushRef="#br1" timeOffset="41845.87">28241 4564 66 0,'0'0'0'0,"0"0"11"0,0 0-1 0,0 0-4 0,0 0-4 0,0 0 1 0,0 20 1 0,0-20 10 0,0 0-4 0,0 0 16 0,0 0 2 0,0 19-15 0,-20-19 8 0,20 0-12 0,0 0-1 0,0 0 5 0,0 0-2 15,0 0-5-15,0 0 6 0,0 0-4 0,0 0 1 0,0 0-1 16,0 0 11-16,0 0-10 0,0 0 10 0,0 0-11 0,0 0 5 0,0 0-7 15,0 0-1-15,-19 0 16 0,19 0-17 16,0 37 2-16,0-37-3 0,-18 77 7 0,-21-2-4 16,1 20 0-16,-19 20-3 0,-37 56 1 0,54-95-3 15,23-18 0-15,-43 73-2 0,26-54 3 0,-6-20-2 0,20 1 0 0,-17-2 1 16,-20 59-1-16,0-2 0 0,37-55 0 0,6-2 0 0,-46 40 1 0,40-40-2 16,-17-18 2-16,-3 59-2 0,23-40-3 0,-23 0-4 15,23-39 1-15,-3 1-2 0,0 1-3 0,20-3-2 0,-17-17-22 0,-3 20-13 16,20-20 19-16,-20 0-3 0,20 0-41 0,-17-20 6 15,17 20 45-15,0-17 6 0,0-22-10 0,0 39-6 0</inkml:trace>
  <inkml:trace contextRef="#ctx0" brushRef="#br1" timeOffset="42107.89">27232 5935 117 0,'0'0'59'0,"0"0"-39"0,-17 0 15 0,0-21-15 15,17 21-13-15,0 0 8 0,-23 0-6 0,6 0 38 16,17 0-26-16,0 0-13 0,0 21 0 0,-20-3 4 15,20 20-4-15,0-1-4 0,-20-17-3 0,20-2 1 0,-17 59 0 0,17-19 0 16,-20-22-2-16,20 4 1 0,-40 72 3 0,23-35-2 16,0-40-1-16,17 3 1 0,-20-23-1 0,0 41 4 0,20-19 2 15,0-22-5-15,-20-17 1 0,20 20 4 0,0-1 0 0,0-19 0 16,20 0 1-16,0 0-5 0,0 0 2 0,-20 0 0 0,74 0 8 16,-17-39-7-16,37 2 0 0,-37 37-3 0,40-36 0 15,-60 36-1-15,40-21-1 0,-3 1 1 0,-34 20-2 0,14 0 0 16,-14 0-2-16,-3 0-1 0,-17 0-2 0,0 0-3 0,0 0-2 0,14 0-19 15,-11 0 10-15,-23-17-4 0,37 17-37 0,0 0-25 0,-17 0 33 0,-20-20-2 16,40 20 6-16,-40-20 12 0,34-17-33 0</inkml:trace>
  <inkml:trace contextRef="#ctx0" brushRef="#br1" timeOffset="42547.64">29020 3082 65 0,'0'0'21'0,"0"0"-6"0,0 0-6 0,-20 0 0 0,20 0 0 0,0-19 12 0,0 19 5 0,-17 0-1 0,17 0-1 0,0 0-12 0,0 0 10 0,-17 19-4 0,17-19-10 15,0 0 1-15,0 19 6 0,0 0 1 0,0 0-1 0,0-1-7 16,0-18-1-16,0 39 6 0,0-39-6 0,0 38-2 0,0-1 7 0,0-18-6 15,0 1-1-15,0 37 5 0,17-19-8 0,-17 0 2 0,0 0-2 16,0 77 3-16,17-20-1 0,-17 18-2 0,0 58 0 16,0-95-1-16,0-19 1 0,0-19-1 0,0 77 2 0,0-78-4 15,-17 40-4-15,17-39 0 0,0-1-3 0,-17 21-19 0,17-20-13 16,-23 0-10-16,23-19-7 0,0-19 26 0,0 0 2 0,-17 0-27 16,17 0-5-16,-20-19 50 0,20-1 3 0,0 2-2 0,0-1-31 15</inkml:trace>
  <inkml:trace contextRef="#ctx0" brushRef="#br1" timeOffset="42715.67">28812 3862 48 0,'0'0'19'0,"0"-21"-12"0,-18 2 13 0,18 1-7 16,-22-1 3-16,5 1 26 0,17-2-21 0,-20-17 16 0,20 37-8 16,-20-19-7-16,20-2-4 0,0 21-11 0,-17 0 7 0,17 0 0 15,0 0 7-15,0 0-14 16,17 21 1-16,-17-21-4 0,20 19 3 0,-20-1-4 0,20-18-1 0,19 39-1 16,-39-39 0-16,18 37 0 0,19 0 0 0,0-16 0 0,3-2-1 15,0-1-2-15,-23 20-12 0,0-38 0 0,3 19-6 0,0 0-31 16,-3-19 20-16,3 18-42 0,0-18 36 0,-3 21 2 0,3-21 8 15,-20 0-15-15,23 19 4 0</inkml:trace>
  <inkml:trace contextRef="#ctx0" brushRef="#br1" timeOffset="42895.15">29171 3918 118 0,'0'0'62'0,"0"0"-43"0,-14 0 14 16,14 0-18-16,0 0 10 0,0 0 0 0,-23 19-1 0,23-19-14 15,0 0-2-15,0 0 6 0,0 19-3 0,0-19-4 16,0 19-3-16,23-1-1 0,-9 3 0 0,6-2 1 15,-20-1-2-15,20 1 0 0,0 1-4 0,14-2-9 16,-34 1-16-16,20 0 7 0,0-19-33 0,-20 18-16 16,23-18 31-16,-23 0 0 0,14 21-20 0,6-21 21 0,-20 0 1 15</inkml:trace>
  <inkml:trace contextRef="#ctx0" brushRef="#br1" timeOffset="43066.39">29593 3822 112 0,'0'0'0'0,"0"0"54"0,0 0-16 0,0 19-6 16,-23-19-16-16,23 21 1 0,0-2 18 0,0-1-21 0,0-18-1 0,0 19-3 15,-17 56 19-15,-3-54-20 0,20-2-3 0,-20 18 1 0,3 20 3 16,-3 38-2-16,-20-56-4 0,23 56 1 0,-20-38-3 0,-3 38 2 16,3 18-3-16,37-73-1 0,-40 16-1 0,23 59 2 15,0-78-1-15,-3 57 2 0,0-36-2 0,0 18-1 0,6-38-1 0,14 0-2 16,-23 38-9-16,3 1-6 0,20-40 6 0,-17 1-2 0,17-18-4 16,0-3-2-16,-20 42-64 0,20-59 49 0,0 0-37 0,0 18 18 15,20-18 36-15,-20 0-7 0</inkml:trace>
  <inkml:trace contextRef="#ctx0" brushRef="#br1" timeOffset="43314.43">29724 4279 105 0,'0'0'54'0,"0"0"-46"0,0 0-4 0,0 0-1 0,0 0 3 15,0 0 1-15,0 0 15 0,0 19-11 0,0-19 0 0,0 19-3 0,0 1 0 0,0 18 5 16,0-20-8-16,17 58 2 0,-17-55-5 0,23 73 1 16,-23 1 0-16,0-57-2 0,17 18 1 0,-17 40 0 0,0-58 0 15,0 95-1-15,0-38-1 0,0-57 0 0,0 57-3 16,0-19-9-16,-17-37 2 0,17 16-21 0,-23 22-8 16,23-39-2-16,0 0 21 0,-17-18-18 0,17-1 11 0,-20 1 14 15,20-20 9-15,-20 0-4 0,20-39-5 0,-17 19-16 16</inkml:trace>
  <inkml:trace contextRef="#ctx0" brushRef="#br1" timeOffset="43517.23">29781 4413 40 0,'0'0'19'0,"0"-38"8"16,37 0 2-16,-37 18-14 0,0 1 1 0,37-18 15 0,-17 17-18 15,0-17 12-15,-3 18 7 0,3-20-11 0,3 39 21 16,-9-19-8-16,6 19-20 0,-20 0 11 0,40 0-14 0,-40 0 6 0,17 19-3 16,0 20-4-16,-17-20 0 0,20-1-5 15,-20 21 5-15,0-21-1 0,0 1-5 0,0 39 3 0,0-1-5 16,0-38-1-16,-20-1-1 0,20 22-1 0,-34 73-25 15,14-76-21-15,20-16 26 16,-20-3-34-16,20-18 21 0,-20 19-44 0,20-19 2 0,0 0 4 16,0 0 60-16,0 0 0 0,0 0 7 0,20-19-10 15,0 19 7-15,0-18-13 0</inkml:trace>
  <inkml:trace contextRef="#ctx0" brushRef="#br1" timeOffset="43870.68">30180 4508 32 0,'0'0'10'0,"0"0"-3"0,20 0 7 0,-20 0-6 16,17-18 12-16,23 18 3 0,-40-21-12 0,17 21 22 15,20 0-16-15,-37 0-6 0,40-19-1 0,-40 19-4 16,17 0 5-16,-17 0-6 0,23 0 3 0,11 0 1 15,-34 0-3-15,20 0-4 0,-20 0 1 0,0 0 0 0,20 0 4 16,-3 0 3-16,3-18 1 0,-20 18-6 0,20 0 1 0,-20 0 3 16,17 0-4-16,-17 0-1 0,23 0 1 0,-23-19 3 0,17 19-1 15,-17 0-4-15,17-20 7 0,-17 20-5 0,20-37 14 0,-20 18-7 16,20-1 0-16,-20 1-7 0,0 19-1 0,0-19 0 16,0 1 3-16,0 18-2 0,0-20 2 0,0 1-3 0,0 1 3 0,0-1-1 15,0 19-1-15,0-21-3 0,0 3 0 0,0-1-1 16,0 19-1-16,0-19 5 0,0 19-2 0,0-18 0 15,0 18-2-15,0 0 2 0,-20 0-1 0,20 0-1 0,0 0 0 16,0 0 0-16,0 0-1 0,-20 0 1 0,20 0 2 0,-17 0 0 0,17 0-1 16,0 0 0-16,-17 0 1 0,17 0 2 0,0 18-3 0,-23-18-1 15,23 19 1-15,-17 0 0 0,17-1-1 0,0-18 0 0,-20 40 1 0,20-22 1 16,-20 1-2-16,20 1-1 0,-17 17 1 0,17-18 1 16,-20 20 1-16,20-20-2 0,0 19-1 0,-20-38 0 0,20 37 2 15,0-37-2-15,0 40 0 0,0-22 0 0,20-18 1 0,-20 19 0 16,0 0-2-16,20-1 1 0,-3 2-2 0,-17-20-1 15,40 0-2-15,-40 19-4 0,17-19-3 0,-17 0-3 0,23 0-3 0,11 18-52 0,6-18-18 16,-23 0 53-16,3 0-80 0,0 0 80 16,-3 0 7-16,3-18-47 0</inkml:trace>
  <inkml:trace contextRef="#ctx0" brushRef="#br1" timeOffset="44875.09">27956 6884 92 0,'0'0'13'0,"0"0"1"0,0 0 0 0,0 0-6 0,0 0 12 0,0-19 59 0,0 19-38 0,0 0-19 0,0 0-13 0,0 0 7 0,17 0 5 16,-17 0-15-16,23 0 0 0,-23 0 0 0,17 0 0 0,0 0 6 0,3 0-3 15,0 0-6-15,17 19 1 0,-17 0-1 0,-2-19-1 0,4 20-1 16,32 17 3-16,23 20-2 0,-17-37-1 0,-25 0 0 0,4 17-1 16,58 0 1-16,-5 20 2 0,2 0 0 0,-54-36-2 0,74 35 4 15,-17 2 2-15,-63-21-4 0,23-17-1 0,57 37 2 0,-74-40-3 16,14 23 3-16,43-3 1 0,0 19-2 0,-3-18-2 16,37 20 3-16,-91-39-3 0,34 39-1 0,23-21 4 15,-80-18-4-15,40 2 1 0,-37-4-1 0,20-17 0 0,-23 39-1 16,20-39 2-16,-17 17 0 0,17 4 0 0,-37-4-1 0,40 3-4 15,-40-20 0-15,20 20 0 0,-3-20-9 0,-17 20 2 16,0-20-3-16,17 0-27 0,-17 0 13 0,0 0-8 0,0 0-56 0,-17 0-6 16,0 0 35-16,-3 0 44 0,20 0-24 0</inkml:trace>
  <inkml:trace contextRef="#ctx0" brushRef="#br1" timeOffset="45360.63">28529 7494 34 0,'0'0'9'0,"0"0"-5"15,0 0-3-15,0 0 3 0,-22 0 8 0,22 0-6 0,0 0 8 16,0-21 2-16,0 21-8 0,-20 0 1 0,20 0 7 0,0 0-6 16,-20 0 10-16,20-19 2 0,0 19-11 0,-17 0 0 0,17 0 0 15,-18-17 18-15,18-3-18 0,-20-17 13 0,1 16-9 16,-1-16 2-16,5 37-8 0,15-39 0 0,-22 1 8 16,2 20-10-16,2-41 7 0,-2 42-9 0,1-21 1 0,1-1-2 0,-2 22 0 0,-34-61 4 15,32 42-4-15,-36-61 7 0,21 79-8 16,0-38 2-16,20 16-1 0,-43 2 5 0,23-19 0 0,17 38-5 15,-20 2 7-15,40-4-6 0,-17 21 3 0,0-20-4 0,17 20 1 16,-20-17 6-16,20 17-6 0,0 0-1 0,-20-20 3 0,20 20-4 0,0 0 4 0,0-20-3 16,0 20-3-16,20 0 5 0,0 0 0 15,14 0 0-15,6 0-2 0,265 57 13 16,-211-37-12-16,-36-20-4 16,-21 21 0-16,2-21 0 0,36 0 0 0,-33 17-1 0,-7-17 0 0,79 0 2 15,-57 0-2-15,2 19-2 0,-4-19-4 0,2 0-10 16,-37 0 5-16,37 0-20 0,-40-19 15 0,40 2-28 0,-37 17 18 15,17 0-7-15,-17-21-3 0,3 21-5 0,11-37-59 0,-14 37 46 0,17 0 6 16,-20-20 11-16,3 20 9 0,0-20-14 0</inkml:trace>
  <inkml:trace contextRef="#ctx0" brushRef="#br1" timeOffset="46003.74">30616 7740 73 0,'0'0'30'0,"0"0"13"0,0 0-18 0,0 0-15 0,0 0 14 0,0 0 5 0,0 0 1 0,0 0-15 0,-20 0 10 0,20 0-3 0,0 19-15 0,0-19 2 0,0 0-2 0,0 20 4 0,0-3-3 0,0 4-1 15,0-21-3-15,0 37 3 0,0 3 0 0,0-3-2 16,0-18-2-16,0 19-1 0,0-1 0 0,0 3-1 15,0-3 1-15,0-1 2 0,0 5 1 0,20-3 0 16,-20-19-2-16,0-2 2 0,20-17-2 0,-20 20 1 0,0-20-1 16,0 0 9-16,0 0-9 0,0 0 3 0,17-20 0 0,-17 3-1 0,0-2-2 15,20-2 1-15,-20-16 3 0,80-191 7 16,-6 76 1 0,-40 152-13-16,29-39 17 15,-49 39-11-15,6 19-3 16,-20-19 0-16,20 37-1 0,17 78 2 15,-20-95-6-15,-17 94-41 16,0-94 24-16,0 74-126 16,23-74 47-16,-23-3-16 0,0-17 63 0,0 21-12 15,0-21 16-15</inkml:trace>
  <inkml:trace contextRef="#ctx0" brushRef="#br1" timeOffset="46331.39">31243 7796 125 0,'0'0'86'0,"0"0"-63"0,0 0 1 15,0 0-14-15,-20 0 12 0,20 0 6 0,0 0-14 0,0 0 0 16,0 0 8-16,-20 0-3 0,20 0-9 0,0 0-7 16,-14 21 5-16,14-21-4 0,0 0-2 15,0 19 0-15,0-19 0 0,0 18 1 0,0 22-1 0,0-40-3 16,0 17 2-16,0 39-1 0,0-35 0 0,0-4 1 0,14 23 1 16,-14-40-1-16,0 20-2 0,0-3 2 0,20 20 1 15,-20-18-1-15,20 2 0 0,-20-21 3 0,20 0 1 16,-20 0-5-16,0 0 2 0,0-21-2 0,0 2 2 15,17 2 0-15,-17 17-1 0,0-37 2 0,20 17-1 0,-20 0 0 16,0-17 1-16,0 37-1 0,20-21 0 0,-20 21 0 0,0-17-1 16,0 17 1-16,0 0 0 0,17 0 4 0,-17 0-5 0,0 55 4 15,0-55-2-15,23 40-1 0,-23-20 0 0,0 17-2 16,0-1 1-16,0-15-1 0,17-1-1 0,-17 37-5 0,0-40-1 16,0 20-13-16,0-17 4 0,0 20-24 0,0-23-14 0,0 21-18 15,0-19 30-15,17 1-44 0,-17-20 20 0,0 0 32 16,0 0 20-16,0 0-16 0</inkml:trace>
  <inkml:trace contextRef="#ctx0" brushRef="#br1" timeOffset="46766.5">31528 7759 117 0,'0'0'88'0,"0"0"-55"0,0-19 13 0,0 19-25 15,0 0 19-15,-20 0-22 0,20 0-3 0,0 0 12 0,0 0-16 0,0 0-2 16,0 0 6-16,-17 19-10 0,17-19-2 0,0 58 5 16,0-21-9-16,0 3 3 0,0-3-3 0,0-1-3 15,0 2-5-15,17-18 2 0,-17 0 5 0,0 0 0 16,20-3-1-16,-20-17 0 0,23 0 2 0,-23 0 1 0,14 0 0 15,-14 0 1-15,0 0-1 0,20-37 0 0,-20 37-1 0,20-20 2 16,0-17 0-16,-20 16 0 0,17 21 0 0,-17-36 0 0,0 36 1 0,20-37 1 16,-20 16-1-16,0 21 0 0,17-37 4 0,3 18-1 0,-20-2 3 15,23 21-6-15,-23-17 1 0,0 17 1 0,14-20-2 16,-14 20 1-16,0 0 1 0,20 0-1 0,-20 0 0 0,20 0-1 16,-20 0 0-16,20 0 0 0,-20 0 2 0,17 20-2 0,-17-20 0 15,0 17-1-15,18 4 1 0,-18-21-3 0,22 19 3 0,-22-1-2 0,0 1 2 16,17-19-1-16,-17 21-1 0,20-4 2 0,-20 3-3 0,0-1 2 0,17-2 0 15,-17 4 0-15,0-4 0 0,0-17-1 0,20 20 1 0,-20 0-1 16,0-20 1-16,0 20 1 0,20-3-2 0,-20-17 0 0,0 37 0 0,0-37 0 16,0 19-1-16,0 2 1 0,0-21 0 0,0 0-1 15,0 20-1-15,0-20 0 0,0 0-3 0,0 0 1 0,0 0 0 16,0 0 0-16,0-20-8 0,0 20 5 0,17-21-4 0,-17 2 5 0,0 19 1 16,0-17-8-16,0-3 5 0,0 3-7 0,0 17 8 0,0-20-2 15,0 20 6-15,0-20-2 0,0 20 4 0,23-20 0 0,-23 20 0 16,0 0 0-16,15 0 1 0,-15 0 1 0,0 0 1 15,0 0-1-15,0 0 3 0,0 0-2 0,0 0-1 0,0 0-1 16,0 0-1-16,0 0-16 0,0 20-24 16,0-20 12-16,0 0-3 0,0 20-39 0,0-20 35 0,0 20 0 15,0-20 5-15,20 17-70 0</inkml:trace>
  <inkml:trace contextRef="#ctx0" brushRef="#br1" timeOffset="47374.53">31947 7931 39 0,'0'0'35'0,"0"0"-3"0,0-20 77 0,0 20-96 0,0-17 63 0,0 17-59 0,0-21-8 16,17 21 6-16,-17 0-7 0,23 0 6 0,-23-19-7 16,15 19 5-16,5-18 5 0,-1-1 2 0,1 19-14 15,-20-21 8-15,18 21-2 0,1-17-1 0,-19 17-5 16,20 0-2-16,-2 0 6 0,-18-20-5 0,0 20 2 0,22 0-2 16,-22 0-2-16,0 0-1 0,17 0 4 0,1 20-1 0,-18-3-2 15,0 4 0-15,0-21-2 0,19 37 2 0,-19-18 0 0,0 2 0 16,0 16 0-16,0 37-1 0,0-14-2 0,0-6-1 15,0 44-12-15,0-62-20 16,0-16 16-16,20-3-32 0,-20 24-24 0,18-41 28 16,-18 0-5-16,0 0-2 0,0 19 2 0,20-19 11 0,-1 0-13 0,-19-19 23 0</inkml:trace>
  <inkml:trace contextRef="#ctx0" brushRef="#br1" timeOffset="47697.84">32652 8159 146 0,'0'0'0'0,"0"0"104"0,0 20-98 0,17-3-4 0,-17-17 1 16,20 21 0-16,-3-21 1 0,3 0-2 0,0 0-1 0,-3 0 0 16,5 0 0-16,-7 0-1 0,-15-38 0 0,0 38 0 0,40-41-1 15,-20 5 0-15,-20-1 1 0,17-3-1 0,-17 3 1 0,0-1-1 16,0 19 3-16,0-18-1 0,-17-40 2 0,17 19 1 0,-37 1 3 0,14 37-3 15,23 3 2-15,-15-4 1 0,-7 2 16 0,-15 2 3 0,0-3 0 16,17 20-10-16,3 0-2 0,-41 20 28 0,39-20-28 16,-1 36 10-16,-15 2-12 0,35-18-4 0,-22 18 1 0,2 58 5 0,3-1-3 15,-3-1-1-15,20 0-2 0,0 4-5 16,20-42 1-16,17 21 1 0,0-22-5 0,3-36-1 0,14 18 3 16,-31-16-3-16,14-1-1 0,20-3-10 0,-40 2-2 0,43 2-29 15,-23-4-24-15,0-17 23 0,0 0-74 0,-14 0 48 0,31 0-50 16,-34-17 85-16,-3 17-12 0</inkml:trace>
  <inkml:trace contextRef="#ctx0" brushRef="#br0" timeOffset="79288.27">17463 8236 67 0,'0'0'30'0,"0"0"18"0,0 0-26 0,0-19 21 0,0 19-3 0,0-21-3 0,20 4-6 0,-20-3-5 0,0 20-14 0,0-21-1 0,20 21 8 0,-20 0-11 0,0-19-2 0,0 19 12 16,0 0-13-16,0-17 0 0,20 17-1 0,-20 0 4 0,0 0-1 16,0 0-3-16,0 0 0 0,0 0 1 0,0 0-4 0,0 17 2 0,0-17 2 0,0 19-1 15,0-19-2-15,0 21 1 0,0-1-1 0,0-20-1 0,0 17 0 16,0 4 1-16,0-2-1 0,0-2 2 0,0 3-2 0,0 17 0 15,0 3-2-15,0-40 1 0,-20 38-1 0,20-2 0 16,0 22 0-16,0-58 1 0,-20 56-3 0,20-18-6 16,0 1 1-16,-20-1-12 0,3 20-6 0,17-22-7 15,0-16 12-15,-17 0-2 0,17 18-2 0,-20-2-29 0,20-36 25 0,0 40-1 16,-20-23-22-16,0 22 12 0,20-39 23 0,-15 19-12 16,-7 1 2-16,22-1-13 0</inkml:trace>
  <inkml:trace contextRef="#ctx0" brushRef="#br0" timeOffset="79512.16">17067 8996 41 0,'0'0'12'0,"0"0"-8"0,-20 0 7 0,20-20 1 0,-37 20 32 16,37-19-18-16,-18 19 4 15,18 0-15-15,0-19 14 0,0 19 2 0,0 0-15 16,18-20 13-16,-1 20-4 0,3 0-14 0,17 0 7 0,-17 0 0 16,-20 0-10-16,37 0-1 0,-37 0-1 0,42 20 5 0,13-20-1 15,-35 19 0-15,34 0-4 0,-34-19-3 0,37 39 10 16,-17-22-3-16,-23-17-8 0,0 0 1 0,23 21 2 0,-20-3-6 15,17 0 1-15,-37-18 3 0,37 0-2 0,-37 20-2 0,23-20-7 16,-6 21 1-16,0-21-18 0,-17 0-8 0,20 0 13 16,-20 0-1-16,0 0-4 0,0 0-30 0,20 0 25 0,-20-21-30 0,0 21-3 15,0-38 34-15,0 20-18 0,-20 18 2 0</inkml:trace>
  <inkml:trace contextRef="#ctx0" brushRef="#br0" timeOffset="79730.87">17198 8461 109 0,'0'0'25'0,"-15"-17"1"0,15 17-13 0,-22-20 28 16,22 1-18-16,-20 19-2 0,20-17 7 0,-20 17-17 0,3-21 17 16,17 4-1-16,0-2-1 0,-20-2-2 0,20 1-6 15,20 20-10-15,-20-17 6 0,37-3-1 0,-37 20-6 0,42-17 5 16,-27 17-6-16,25 0 1 0,-3 0-2 0,0 0 3 0,20 0 0 16,-17 0-3-16,-3 0-3 0,-20 0-1 0,23 0 1 0,-20 17-1 15,37-17 1-15,-17 20-4 0,-6-20 3 0,-14 17-2 0,17-17-7 16,-17 20-1-16,-3-20-3 0,26 21-21 0,-26-21 13 0,0 0-4 15,3 0-40-15,0 0 22 0,-3 0-59 0,3 0 49 0,-3 0-38 0,-17 0 26 16</inkml:trace>
  <inkml:trace contextRef="#ctx0" brushRef="#br0" timeOffset="80340.84">18207 8331 148 0,'0'0'0'0,"-20"0"45"16,20 0-31-16,0 0-4 0,0 0 17 0,0 0 21 15,0 0-32-15,20 0-3 0,-20 0 7 0,0 0-12 0,0 19 6 16,0-19-7-16,20 17 6 0,-20-17-2 0,17 21 0 0,-17 15 0 15,17-16-1-15,-17 18-6 0,0-1 4 0,20-18-7 16,0 58 8-16,-20-19-5 0,0-1-4 0,20 17 3 16,-20-34-3-16,0-2 1 0,0 37 0 0,-20-17 3 15,20-2-10-15,-20-18-19 0,0 0-33 0,3-18 11 16,17-20 18-16,-17 0-38 0,17 0 33 0,0 0-32 16,-20-20 18-16,20 3 32 0,-20-24-5 0,20 23 15 0,0-38-3 15,0 17 5-15,0-36 0 0,0-1 4 0,0 38 3 0,0-2 3 16,20-34 15-16,-20 54-5 0,20-37 28 0,-3 20-18 0,-17 16 2 15,17-15 25-15,-17 16-28 0,20-1-4 0,0 4 16 0,-20-3-22 0,0 20-3 16,0 0-1-16,20-36 7 0,-3 15-10 0,-17 21-1 0,20-36 8 0,-20 15-7 16,20 21 2-16,-3-37 22 0,6 17-4 15,-6 20-7-15,0 0-16 0,-17 0 2 0,0 0-4 16,20 0 2-16,-20 0 0 0,0 20 0 0,20-3-1 0,-20 3 1 16,0 20-4-16,0-23 2 0,0 4-4 0,0-21 3 0,0 17 0 15,-20 2-1-15,20 1 1 0,0-3-2 0,-20-17 0 0,20 21 1 0,0-1-1 16,-17-3-1-16,17-17 2 0,-17 19-1 0,17-19 0 0,0 21-1 15,-23-21 0-15,23 0 2 0,-17 17 0 16,17-17-1-16,0 0 0 0,0 0 2 0,-20 20-1 0,20-20 0 0,0 0 0 16,0 19-1-16,0-1 1 0,0-18 3 0,0 20-3 15,0-20 2-15,20 37 2 0,-20-16 0 0,17 15 0 0,-17 21 1 16,23-36-3-16,-6 36 3 0,-17-38-4 0,17 18 6 0,3 21 3 16,0-39-6-16,-20 19-5 0,17-2 3 0,3-16-2 0,-3 18 2 15,3 0-6-15,3 1-6 0,-6-21 0 0,-17 0-15 16,17 3 3-16,23-2-69 0,-23-1 50 0,3-18-8 0,17 0-76 15,-17 0-11-15,-20 0 86 0,37-18-12 0</inkml:trace>
  <inkml:trace contextRef="#ctx0" brushRef="#br0" timeOffset="81342.48">20219 8787 80 0,'0'0'17'0,"0"-20"4"0,0 20-13 0,0 0 0 0,-17-20 25 0,17 20-19 0,0 0 16 0,0-17-16 0,-17 17 11 0,17-19-5 0,0 19-11 0,-23 0 0 0,23-21 0 0,0 21-1 0,-19 0 17 16,1 0-11-16,18-17-6 0,0 17 5 0,-20 0-7 15,20 0 0-15,0 0-1 0,-17 0 1 0,17 0 3 0,-20 0 2 0,20 0-9 16,-20 17 0-16,20-17 0 0,0 40-1 0,-17-23 2 0,17 23-2 16,-17-23 0-16,17 4-1 0,0-21 2 0,-23 36-4 0,23 4 0 15,0-23 0-15,0 3-3 0,0 18-7 0,-17 1-18 0,17-1 8 16,0-20-37-16,0 20-15 0,0-17-2 0,17-4 12 15,6 3-10-15</inkml:trace>
  <inkml:trace contextRef="#ctx0" brushRef="#br0" timeOffset="81623.63">20485 8804 143 0,'0'0'28'0,"0"0"2"0,0 0-4 0,0-17 8 16,0 17 6-16,0 0-5 0,0 0-6 0,0 0-18 0,0 0 6 15,0 0-10-15,0 0 6 0,-18 0-7 0,1 17 2 16,17 4 0-16,-20-21-4 0,0 19 1 0,1-19-3 0,4 38 2 0,-8-38-3 15,4 19 1-15,-1-2 0 0,20-17-1 0,-18 20-1 0,18-1 0 16,-20 0 3-16,3 20 4 0,17-22-3 0,-20 22-5 0,20-39 1 16,0 18-1-16,0 2 2 0,0 1-1 0,0-4 0 0,0 3-1 0,20-2 0 15,-3-18 2-15,-17 19-2 0,0-19 1 0,20 20 0 0,-2-20 1 0,-18 0 0 16,39 0-1-16,-39-20 0 0,23 20 1 0,-23-19 0 16,15-19-2-16,4 21-2 0,-19-4 0 0,20-17 4 0,0 20 2 15,-20 18-4-15,17-38 2 0,-17 19-2 0,0-1 1 16,0 20-1-16,0-19 1 0,0 0-2 0,0 19-1 0,0 0 0 15,-17-20-8-15,17 20 3 0,0 0-11 0,0 0 5 0,0 20-2 16,-20-20-24-16,20 19 16 0,0-19-4 0,0 19-2 0,0 1-4 0,0-20 0 0,0 19-1 16,0 19-51-16,0-20 67 0,0-18 1 0,0 18-24 0</inkml:trace>
  <inkml:trace contextRef="#ctx0" brushRef="#br0" timeOffset="82296.58">20621 9167 59 0,'0'0'33'0,"0"0"-13"15,0-20-11-15,18 20 12 0,-1-17 5 0,-17 17-11 16,0-21 15-16,20 21-15 0,-20-20-1 0,0 2 17 0,20 18-17 0,-20-39 6 15,20 22-9-15,-20-2-3 0,0 19-6 0,0-20 5 16,0 1-4-16,0 19 0 0,0-19 1 0,0-1 1 0,0 20-2 16,0-17 3-16,0 17-4 0,0-19 3 0,0 19-2 0,-20 0 1 15,20 0 0-15,0 0 1 0,0 0-4 0,0 0 0 0,-20 0 1 16,20 19 0-16,0-19-2 0,0 37 2 0,0-37-2 0,0 58 7 16,0-39-3-16,0-2-4 0,0 22 2 0,0-21 0 15,0-18 0-15,0 20 7 0,0-20-2 0,0 21 2 0,0-21 0 16,20 0 3-16,-20 0-3 0,0-21 6 0,0 1-12 0,20 2 3 0,-20-38 2 15,17-2 2-15,-17 19-6 0,20-54 6 0,-20 35-6 16,0 2 0-16,20-40 3 0,-3 0-1 0,5 1 1 0,-22 59-4 0,18-2 1 16,-18-2-2-16,17-34 3 0,-17 34-3 0,0-18 1 0,20 2 1 15,-20 39-2-15,0-23 1 0,0 20 3 0,0 3-6 0,0 17 3 16,0-21-1-16,0 21 1 0,0 0 0 0,0 0-1 16,0 0-1-16,0 0-1 0,0 21 4 0,0-21-2 0,0 17-1 0,0 3 1 15,0 20 0-15,0 14-2 0,0 6 3 0,0-22-3 16,0 35-1-16,0-13 1 0,0 14 1 0,0-16-1 0,0 93-1 15,0-17 1-15,0-76-2 0,0-22 0 0,0 60-5 16,0-57 7-16,20 36-6 0,-20-37 2 0,0-17-7 0,0 16 0 16,17 20-19-16,-17-21-2 0,20 4-2 0,-20-40 1 0,17 18 20 15,-17-18 0-15,0 20 0 0,0-20 0 0,20 0 0 0,-20 0-10 0,0 0 12 16,22 0-12-16,-4-38 1 0,-18 38 14 0,17-19-4 0,3-20 6 16,0 1 5-16,-3 1 6 0,-17 17-4 0,20-18 1 15,-3 0 4-15,3-1 7 0,0 3 7 16,2 16-3-16,-7 1 2 0,-15 19-9 0,20-19 12 0,-20 19-13 15,20 0 9-15,-20 0-12 0,20-20 1 0,-20 20-2 0,17 0 6 16,-17 0-6-16,17 0 0 0,3 20 5 0,-20-20-1 16,20 0-4-16,-20 0-1 0,23 0 4 0,-9 0 0 0,-14 0-4 0,20-20-1 15,-20 20 3-15,20-17-5 0,-20 17 0 0,0-19 3 0,20-2-2 0,-20 21-1 16,0-17 1-16,0-2 0 0,17-2 2 0,-17 4-2 0,0-3-1 0,0 0 2 16,0 3 3-16,0-2-2 0,-17 19 6 0,17-21-5 15,0 21 1-15,-20 0 5 0,0 0-2 0,0 0-5 0,-17 40 10 16,37-40-10-16,-40 37 2 0,40-37-2 0,-34 37 2 15,14 3 2-15,0-23-4 0,0 23-2 0,20-23 0 0,0 22 1 16,-15 0 7-16,-7-20-8 0,22 37 3 0,-20-38-6 0,20 2 1 16,0 18-4-16,0 0 6 0,0-19-2 0,0 19 3 0,20-20-5 0,-20 3-1 15,22 16-16-15,-22-17 4 0,35 17-27 0,-15-17 15 0,17 17-42 16,43-16-67-16,-46-21 76 0,-14 0-2 0,34 0-2 0,-14-21 10 16,54 1-43-16</inkml:trace>
  <inkml:trace contextRef="#ctx0" brushRef="#br0" timeOffset="82850.91">22047 8787 169 0,'0'0'59'0,"0"0"-52"0,0 0-2 0,0 0 4 0,0 0 0 0,0 0 20 0,0 17 12 0,0-17-32 0,0 0 0 0,0 0-2 0,0 0 7 0,0 21-7 0,0-21 0 0,0 0 8 0,0 0-4 0,0 0-5 0,0 0-3 0,0 19 2 0,0-19 0 15,0 0 6-15,17 17 0 0,-17-17-5 0,0 0-2 0,17 21 7 16,-17-21-7-16,0 19-2 0,0-2 3 0,0 3-1 15,0-1-3-15,0-19 0 0,20 19 4 0,-20 1 0 0,0-20 0 0,0 19 2 16,20-2-6-16,-20-17 3 0,0 21-13 16,0-21 11-16,0 0-3 0,0 0 2 0,0 0 0 0,0 0-3 0,0-21 4 15,0 21 1-15,0-17-1 0,0-22 4 0,0 20-6 16,0-20 3-16,0 22-2 0,0-23 4 0,-20 4-2 16,20 15 0-16,0 4-2 0,-20-3 2 0,20-17-1 0,-17 18 3 15,17 19-2-15,0-21 1 0,-17 4 3 0,17 17-1 0,0 0 2 16,-20 0-5-16,20 17 9 0,0 23-5 0,0 17-2 15,-20-40-3-15,20 4-1 0,0 92 5 0,0-75 1 16,0 18 2-16,0-17-5 0,0 20 1 0,0 15 0 16,0-54-4-16,0 37 2 0,0-20 0 0,0 20 6 0,0-37-6 0,0-3 1 15,-20 42 2-15,20-41-3 0,0 2 0 0,-14 37 2 0,14-40-1 0,-23 24 0 16,23-41-2-16,-20 37-2 0,0-17 1 0,3-3 2 16,-3 3-4-16,3-1 1 0,17-19-1 0,-20 17-3 0,0-17-2 15,3 0-12-15,17 0 4 0,-17 0-1 0,-26-17-49 0,43-2 11 16,-17 19 25-16,17-20-3 0,0-17-33 0,0 37 29 0,0-37-37 15,17 17-4-15,3-18 40 0,20-1-31 0,-40 39 39 16,37-38 5-16,0 20-33 0</inkml:trace>
  <inkml:trace contextRef="#ctx0" brushRef="#br0" timeOffset="83141.99">22580 8918 231 0,'0'0'69'0,"0"0"-62"0,0 0-3 0,0 0 2 0,0 0 0 0,0 0 42 0,0 0-38 0,0 0 8 0,0 0-10 0,0 20-3 0,0-20 1 0,0 0-4 0,0 0 0 0,17 0 3 0,-17 0-2 0,0 0 0 15,17 0 7-15,3-20-2 0,-20 20-6 0,0 0 0 0,0-17-1 0,20-2 1 16,-20 19 0-16,0 0 0 0,0-38-1 0,0 38 0 0,0-19-1 0,17-2 2 0,-17 4 0 16,0 17-1-16,0-20 0 0,0 0 0 0,0 20 3 15,0-17 2-15,-17 17-3 0,17 0 4 0,-20 0 2 0,20 17-7 16,-20 3 4-16,3 0-2 0,0-3 1 0,17 23-1 0,-40-2 8 15,20-2-5-15,-17 78 5 0,-3-75-11 0,40 20 8 0,-17-22-9 16,17 0 0-16,0-17-3 0,-17 37 0 0,17 37-25 0,0-37-8 16,0-36 13-16,0 35-56 0,0-56 46 0,0 18-5 15,0-18-52-15,17 20-6 0,-17-20 56 0,17 0-21 16,-17-20 29-16</inkml:trace>
  <inkml:trace contextRef="#ctx0" brushRef="#br0" timeOffset="83405.33">22825 8844 172 0,'0'0'74'0,"-20"17"-7"16,20-17-57-16,0 40 8 0,-20-3 18 0,20 1-15 0,-14 18 16 16,-9 21-13-16,23-39-17 0,-20 39 3 0,0-1-4 0,20-38-4 15,0 19 1-15,0-40-1 0,0 3 0 0,0 1 5 16,20-21-5-16,-20 18 1 0,20-18-1 0,3 0 1 0,-9 0-2 16,6-39 2-16,20 2-1 0,-23 17-1 0,63-95 2 0,-66 59-2 15,46-39-3-15,-26 57 0 0,6-37-4 0,-20 55 10 16,-3-18-2-16,3 18 0 0,0 3 1 0,37-23-3 0,-20 23 1 15,-37 17-1-15,37 0 1 0,-37 0 2 0,40 38-3 16,-40-38-2-16,17 36 5 0,-17 22 5 0,23-19-4 0,-23 17-5 16,0-38-1-16,0 40-4 0,0-38 0 0,0 17-3 0,0 1-25 15,0 20-20-15,0-40 17 0,0 2-7 0,0-20-10 0,0 37-2 16,0-37-4-16,0 37-35 0,0-37 15 0</inkml:trace>
  <inkml:trace contextRef="#ctx0" brushRef="#br0" timeOffset="84141.32">17198 10231 81 0,'0'0'27'0,"0"0"-21"0,-15 0 16 0,15-19-11 16,0 19 1-16,0 0 12 0,-22-19 13 0,22 19 1 0,0 0-11 0,0 0-5 0,0-18-11 0,0 18-1 0,0 0 0 0,0 0-2 0,0-21 12 16,0 21-10-16,0 0-1 0,0 0 2 0,0 0-5 0,0 0-1 15,0 0 2-15,0 21-2 0,0-21-4 0,0 0 2 0,0 18 0 16,0 20 1-16,0-18-4 0,0 18 2 0,0 19-3 15,0-1 2-15,0 20-1 0,0 21-2 0,0-60 0 16,0-1-2-16,0 3-4 0,0 38-11 0,-20-58 6 0,20 75-39 16,0-55 9-16,0-21 21 0,-20 2 1 0,20-20-2 0,0 38-1 15,0-38-26-15,-17 19 2 0,17-1 7 0,0-18 24 0,-20 0-26 16</inkml:trace>
  <inkml:trace contextRef="#ctx0" brushRef="#br0" timeOffset="84371.95">16799 10858 91 0,'0'0'36'0,"-20"0"-23"0,20 0-5 16,-37 0 16-16,37 0-8 0,-18 0 1 0,-41 19 39 0,42 2-41 16,-40-3 14-16,22 0-13 0,12-18-8 0,4 0-2 15,-1 20 7-15,2-20-8 0,1 0 5 0,17 0-6 0,-20 18 3 0,20-18-1 16,0 0-2-16,0 0 0 0,0 0 1 0,0 0 0 0,20 0 0 16,15 0 3-16,-15 0-5 0,22 0 2 0,32 0 2 0,-39 0-3 0,156 0 4 15,-134 0-7-15,0 0 1 0,40 20-1 0,-23-20-2 16,23 19 0-16,-60-19 0 0,42 0-7 0,-44 18 1 0,22-18-15 15,-20 0 9-15,40-18-46 0,-57-1 33 0,-3 19-5 16,-17-20-2-16,57-18-68 0,-37 20 71 0,0-21-20 0,-3 2-9 16</inkml:trace>
  <inkml:trace contextRef="#ctx0" brushRef="#br0" timeOffset="84595.83">16779 10136 222 0,'0'0'0'0,"-17"0"54"0,-3 0-49 16,-17 0 6-16,37 0-3 0,-40 0 16 0,23 0 0 16,-1 0-2-16,18 0-12 0,-20 0-1 0,20 0-1 0,0 0 5 0,0 0-7 15,0 0-1-15,20 18 5 0,-2-18-6 0,19 0 7 0,2 0 0 16,-1 0-7-16,39 21 1 0,34-21 2 0,-51 18-5 16,51-18 3-16,-14 0-5 0,-40 0 1 0,-20 0-2 0,60 0-1 15,-43 0-1-15,-14 0-2 0,-3 0-4 0,3 0-3 0,0 0-4 0,-6 0 0 0,6 0-3 16,14-18-30-16,6-3-15 0,-23 21 27 0,-17 0-1 0,-3-18-1 15,40 0-32-15,-14-2 2 0</inkml:trace>
  <inkml:trace contextRef="#ctx0" brushRef="#br0" timeOffset="85165.94">18036 10022 47 0,'0'0'8'0,"0"0"-3"0,0 0 1 15,0 0 4-15,0 0-2 0,20 0 10 0,-20 0-8 16,0 0 5-16,0 0-7 0,0 0-1 0,17 0 7 0,-17 0 0 16,0 0-6-16,17 0 0 0,-17 0 9 0,20 0-1 0,-20 0 2 15,20 18-3-15,-20-18-7 0,23 20 4 0,-23-2-5 0,0 2-1 16,14 18 9-16,-14-38-8 0,20 57 4 0,0 19-3 0,17 19-4 15,-37 19-1-15,17-17-3 0,-17-41-2 0,20 0 1 16,-20-18-1-16,0 56 1 0,0-55-3 0,0 1-3 0,0 34-27 16,0-35 8-16,20 56-116 0,-20-57 115 0,0-38 6 15,0 19-3-15,0-19 19 0,0 0 1 0,0 0 2 0,0 0 2 0,0-19 1 0,0-19 1 16,0-20 2-16,-20 2 3 0,20 18-1 0,0-18 1 0,-20-59 9 16,3-37-2-16,17 96-6 0,-17-2-1 0,-3-57 11 0,20 77-7 15,0-75 24-15,0 74-24 0,-20 2 9 0,20-20-2 16,20 37-11-16,-20-18 10 0,20 38-9 0,-20-20 8 0,34 2-10 15,-14 0 7-15,-20 18-6 0,40-21 8 0,-3 4 2 0,0 17 1 16,-14 0-10-16,-23 0-1 0,34 0-1 0,-14 0 6 0,0 0-5 16,-3 17 9-16,20-17-2 0,-37 21-9 0,20-3 2 0,3-18-4 15,-23 0 0-15,0 18 1 0,17-18-1 0,-17 20 0 0,0-2 0 0,0 2-1 16,0-20-1-16,0 20 0 0,0-2 0 0,-17 0 1 16,-6-18 0-16,23 21-1 0,-20-3 0 0,3-18 0 0,17 0-1 0,-20 19 2 15,3 0-1-15,17-19 0 0,-20 20 0 0,0-20 0 0,20 0 0 16,-17 18 1-16,17-18-1 0,0 20 0 0,0-20 0 0,0 18 0 0,0-18-1 0,0 19 1 15,0 19 2-15,0-19-3 0,37 39 1 0,-17-1-1 16,-20-38 0-16,37 39-1 0,-20-21 1 0,26 38-2 0,-9-37 1 0,-14 1 0 16,0 16 0-16,-3-16 1 0,20 19 0 0,-17-20 1 0,0 19-2 15,17-20 0-15,3 59-10 0,-3-58-8 0,-20 1-13 16,23-20-14-16,-17 18-23 0,-9-37 27 0,26 19-47 0,-40-19 47 16,20 0-22-16,-3 0 14 0</inkml:trace>
  <inkml:trace contextRef="#ctx0" brushRef="#br0" timeOffset="86718.56">20639 10460 49 0,'0'0'16'0,"0"0"-10"0,0 0-3 0,0 0 0 0,0 0 12 0,-18 0-7 0,18 0 1 0,0 0 2 0,0 0 14 0,0 0-12 0,-20 0 11 0,20 0-14 0,0 0 0 0,0 0 8 0,-19 0 1 0,19 0-8 0,0 0 12 16,-20 0-4-16,5 0-13 0,15 0 5 0,-22 18-5 0,2 2 5 16,20-20-7-16,0 0 2 0,-20 19 2 0,2-2 1 0,18 3-6 15,-17 1 4-15,17-3-6 0,-20 1-1 0,20-19-1 0,0 36 1 0,0-15 1 16,-20 15 2-16,20-36-2 0,0 41-2 0,0-23 1 0,0-18 1 15,20 37 1-15,0-19 0 0,-20 3 1 0,35-3-2 0,-35-18 2 16,20 19 3-16,0-19-1 0,-20 21 0 0,0-21 0 0,22 0 0 16,-7-21 4-16,5-16 1 0,-1 37-5 0,-19-21 0 0,20-15 7 0,-2 17-5 15,-18-20 2-15,17 1-4 0,-17 20-3 0,20-20 1 0,-20 19-3 16,0 0 1-16,0 1 2 0,-20-23-3 0,20 41 1 0,0-17-1 16,-17-2 0-16,-1 19-1 0,-2-20-1 0,1 20-6 0,-1 0-6 0,5 0 5 15,-27 0-24-15,22 0 20 0,2 20-16 0,18-20 13 16,-17 0-1-16,17 19-3 0,0 18-61 0,0-16 18 0,0 16 1 15,35-1 11-15,-15 3-7 0</inkml:trace>
  <inkml:trace contextRef="#ctx0" brushRef="#br0" timeOffset="86920.5">20961 10478 177 0,'0'0'44'0,"0"0"-24"0,0 0-11 0,0-18-3 15,-20 18 9-15,20-19 8 0,0 0-10 0,0 19 12 0,-17-20-3 16,17 1-4-16,0 19-6 0,-20 0-6 0,20 0 3 15,0 0-6-15,0 0 4 0,0 19-4 0,0-19-2 0,0 20-1 16,0 36 2-16,0-17 0 0,0-2-5 0,0-16 2 0,20 16 0 16,-3 38-3-16,-17-37 3 0,0 20-1 0,20-22-1 0,-20 3 0 0,22 57-12 15,-22-2-11-15,0 2-13 0,0-58 16 0,0 1-2 16,0-2-3-16,0 57-65 0,0-54 62 0,0-21 2 0,0 18 7 0,-22-19-10 16,22 2-4-16</inkml:trace>
  <inkml:trace contextRef="#ctx0" brushRef="#br0" timeOffset="87137.29">20830 10972 48 0,'0'0'0'0,"0"0"17"0,0-56 40 0,0 38-40 0,0-40 8 16,0 19-19-16,17-75 24 0,3 75-7 0,17-16 1 16,-37 37-14-16,0-23 3 0,20 24-3 0,-3-22 11 0,25 21-11 15,-42-1 1-15,18-20 2 0,19 20 14 0,-17 0-4 0,-3 19-9 16,3 0-8-16,-20-18-2 0,17 18 1 0,3 18 5 0,-20-18-5 16,42 19 3-16,-42 0-2 0,15 1-5 0,-15-20 1 0,20 56 4 15,-20-36-3-15,0-1-2 0,0-2 0 0,0 3-3 0,0 19-3 0,-20-20 3 16,5 38 2-16,-7-21-1 0,2 5 1 0,-17-4 0 15,-20 20-6-15,57-57 0 0,-20 0-1 0,3 18-12 16,-1 1 8-16,-4-19-19 0,2 0 12 0,20 21-2 0,-17-21-2 0,17 0-3 16,-37-21-60-16,37 21 30 0,0-19 9 0,0 1 8 15,0 18 23-15,17-21-29 0</inkml:trace>
  <inkml:trace contextRef="#ctx0" brushRef="#br0" timeOffset="87357.54">21494 9966 149 0,'0'0'0'0,"0"0"61"0,0-19-43 16,0-1-12-16,0 20 14 0,0-20-7 0,0 20 1 0,0-18 12 15,0 18-3-15,0 0-14 0,0 0 12 16,0 0-10-16,0 18-2 0,0 2-6 0,20 19 2 0,-3-1-2 16,3 76 5-16,0-78-5 0,-20 3-1 0,0 19 0 15,57 322 2 1,-57-324-9-16,0 40 2 0,17-21-6 0,-17 21-12 0,0-2-16 15,-17-55 12-15,17-1-5 0,0 37-45 0,-17-17-1 0,-6-39 45 16,6 19-10-16,17-19 29 0,-20-1-7 0,20-18-7 16</inkml:trace>
  <inkml:trace contextRef="#ctx0" brushRef="#br0" timeOffset="87500.79">21360 10916 48 0,'0'0'39'0,"0"-58"10"0,0 19 2 0,-14-16-3 16,14-4-6-16,0 23-23 0,0 15-5 0,-23 4-1 0,23-21 10 15,23 20 1-15,-23 18-2 0,14-21-11 0,-14 21-3 0,20 0-1 16,20-20 5-16,-6 20-2 0,6 0 1 0,-3 20-7 0,3-20 0 15,-23 0-3-15,60 0 2 0,-40 21-2 0,0-21-2 0,6 0 0 0,68 37-12 16,-74-37 0-16,6 19-1 0,11-2-30 0,-17-17 15 0,-20 0-5 16,46 21-50-16,-29-21 34 0,-14 18-2 0,17-18 8 0,-20 0 11 0,3 0-5 15</inkml:trace>
  <inkml:trace contextRef="#ctx0" brushRef="#br0" timeOffset="88808.76">15487 11828 94 0,'0'0'44'0,"0"0"-18"0,0-19-12 0,0 19 20 0,0-18-1 0,0-2-18 0,0 20-1 0,0-19 9 0,0 1-5 0,0-1-10 0,0 19-1 0,0-39 11 0,0 20-6 0,0 19-7 0,0 0 5 0,0 0 9 15,0 0-15-15,-57 95 14 16,40-76-16-16,-23 58 3 0,-17 17-2 0,20-37-2 15,17-18-1-15,-14 17 1 0,-9 40 3 0,26-58-3 0,-20-1 0 16,17 60 0-16,-20-23-1 0,23-36 1 0,0 39-3 0,17-58 1 16,0 19 1-16,0 19 0 0,0 0 2 0,0-57-2 0,0 19-1 15,0 19 1-15,0-38 1 0,17 38 1 0,0-19 0 0,3 1-1 16,0-2-1-16,17-18 3 0,-37 19-2 0,37-19 4 0,6 0-2 16,11 0 2-16,-34 0-4 0,-3-19 0 0,20 19-1 15,-37 0 1-15,43-18-1 0,-9-2 2 0,-34 20-2 0,20 0 1 0,-20-19-1 16,20 19 3-16,-20-19-1 0,0 19 0 0,0 19 3 0,0-19-3 15,0 19 0-15,0 1 0 0,-40 17 2 0,6 1-1 0,11 1 0 0,-14-1-3 16,0 18 2-16,-37 21-1 0,-6-2 2 0,43-18-2 0,-37 20 4 16,0-2 0-16,-6 2-3 0,23-21 2 0,23 21 0 15,11-59-3-15,-17 21 0 0,40-21 2 0,-37 40 5 0,20 36-1 16,17-75-5-16,0 39 10 0,0-21-5 0,0 3 12 0,0-4-16 16,0-16-1-16,17 38 0 0,3-40 2 0,-20 38 1 0,17-17-2 15,3-20-4-15,0 38 5 0,17-1 0 0,-37-15-2 0,40 15 2 16,-3 0-2-16,-20-17 0 0,3-20 0 0,37 38 3 15,-37-19-3-15,37 77 0 0,-40-98 0 0,43 22-1 16,14 19-2-16,-34-22 2 0,-23-36-1 16,40 38-1-16,-20 1 0 0,6-22 0 0,-26-17 1 0,0 21 1 0,23 16-2 15,34 3 0-15,-54-4-2 0,17 3-11 0,-17-39 4 16,20 39-3-16,-23-39-3 0,40 57-40 0,-34-40 38 0,-23 3-4 16,34 18-30-16,6-38 20 0,-40 19-3 0,17 1-8 0,0-3-8 0,3-17-7 15,0 38-51-15,0-19 17 0</inkml:trace>
  <inkml:trace contextRef="#ctx0" brushRef="#br0" timeOffset="95435.44">17275 12228 17 0,'0'0'0'32,"17"0"70"-1,60 0 24-16,-77 0-94 32,0-77 198-15,0 77-198 14,-77 285 60-14,77-285-60 15,62 705-387-16</inkml:trace>
  <inkml:trace contextRef="#ctx0" brushRef="#br0" timeOffset="95800.19">17332 12265 43 0,'0'0'0'46,"37"20"261"-46,-37-20-261 63,550-57 92-47</inkml:trace>
  <inkml:trace contextRef="#ctx0" brushRef="#br0" timeOffset="96032.18">17354 12627 78 0,'0'0'140'0,"340"171"-66"15,-340-171-74 48</inkml:trace>
  <inkml:trace contextRef="#ctx0" brushRef="#br0" timeOffset="96123.06">17996 12722 93 0,'0'0'0'62,"-57"305"274"-46,20-152-641-16</inkml:trace>
  <inkml:trace contextRef="#ctx0" brushRef="#br0" timeOffset="96844.54">18130 12474 121 0,'0'20'69'0,"0"-20"-69"63,37 608 52-47,-37-608-52 46,228-323 162-31,-228 323-162 32,171 494 9-32,0-817-66-15,-171 323 57 46,57 209 4-62,-57-209-4 63,60-18 44-32,-60 18-44 31,74-114 58-30,23 417-22-17,-97-303-36 48,131-513-433-48</inkml:trace>
  <inkml:trace contextRef="#ctx0" brushRef="#br0" timeOffset="97407.03">19364 12038 44 0,'-20'1083'479'0,"3"-1024"-480"0,-3 129-18 0,20-112-18 0,0-76 37 47,0 134-466-15</inkml:trace>
  <inkml:trace contextRef="#ctx0" brushRef="#br0" timeOffset="97972.77">21152 12608 96 0,'0'0'26'0,"0"0"-12"0,0 0-6 0,0 0 2 0,0 0-10 31,-57-20 174 1,-77 78-66-32,77 113-68 0,57-152-40 15,-17 1 2-15,17-2-4 0,0 20 5 0,0-38-1 0,0 38 2 0,0-38-4 63,54 132-29-32,43-93-396-31</inkml:trace>
  <inkml:trace contextRef="#ctx0" brushRef="#br0" timeOffset="98204.54">21380 12551 160 0,'-114'114'242'0,"97"152"-226"0,34-247-12 16,0 1 0-16,-17-20-1 0,0 0-1 0,20 0 4 16,-20 0 3-16,20-20-2 0,-20 1-3 0,23-38 9 15,-23 39-9-15,0-2-5 0,0-37 8 16,0 37-7-16,0 2-2 0,0-1 5 0,0 0-3 16,0 19-1-16,0-18-10 0,-23 18 2 0,23 0-2 0,0 0 0 0,0 0-17 15,0 0 9-15,0 18-24 0,0 1-8 0,0 0 19 16,0-19-6-16,0 38-45 0,0 0 15 0,23 1 16 0</inkml:trace>
  <inkml:trace contextRef="#ctx0" brushRef="#br0" timeOffset="98623.37">21611 12817 71 0,'0'0'53'0,"0"0"-34"0,0 0-3 16,0 0 1-16,0 0 4 0,0-19 27 0,-23 19 1 0,23-19-10 0,0 19-25 16,0 0-1-16,0 0 0 0,-17-20 13 0,-3 20-13 15,20 0-3-15,0 0-5 0,-20 0 0 0,20 20-2 16,-17-1 0-16,17-19 2 0,-20 38-2 0,20-38-2 0,0 20 0 0,0-2 0 15,0 1 2-15,0 19-2 0,0-19 0 0,0 1-1 0,0-2 0 16,0 2 0-16,0-1 1 0,0-1 1 0,0 1-1 0,0-19-3 0,20 18 2 16,-20 2 3-16,17-20-2 0,3-38 8 15,0 19-6-15,-20 1-1 0,0-39 4 0,17 37-5 16,-17-56 5-16,23 0 0 0,-6-19-1 0,-17 57-1 16,0 0-3-16,0-19 3 0,17-19-1 0,-17 18 0 0,0 21-3 0,20-40 6 15,-20 40-5-15,0-1 1 0,0 0-3 0,0 0 0 0,0 0 3 16,0 38-2-16,0-20 1 0,0 1 0 15,0 19-1-15,0 0 0 0,0 0 1 0,0 0 1 0,0 0-3 16,0 0 4-16,0 19-1 0,0 1 0 0,0-2 1 16,0 2-2-16,0-1 1 0,0 0 2 0,0 0-1 15,0 0-2-15,0 19-1 0,0-38 1 0,0 18 2 0,0 1 2 0,-20 1-3 0,20 0-3 16,0 17 4-16,0-19 0 0,-17 1-3 0,17-19 0 16,0 20 2-16,0-2-3 0,0-18 2 0,0 0-1 0,0 20 2 15,0-20-3-15,0 0 2 0,0 19 3 0,0-19-5 0,0 0 0 16,0 0 0-16,0 0 0 0,0 0 0 0,0 0-2 0,0 0-1 15,0 0 0-15,0 0-10 0,0 0 4 0,0 0-15 0,0 0-9 16,0 0 15-16,0 0-31 0,0 0-20 0,0 0 28 0,0 0-59 16,0 19 5-16,0-19 38 0,0 0 22 0</inkml:trace>
  <inkml:trace contextRef="#ctx0" brushRef="#br0" timeOffset="99232.53">21702 12570 84 0,'0'0'0'0,"0"0"72"0,0 0-59 0,0 0 10 0,-17 0 3 0,17 0 2 0,0 0 1 0,-20 0-4 0,20 0-5 0,0 0-12 0,0 18 4 0,-20-18-6 0,20 0 0 0,0 20 5 0,0-20-2 16,0 19-2-16,0 0 1 0,0 0-3 0,0-19 1 0,0 20 0 15,0-2-1-15,0 1 0 0,0-19 4 0,0 37-4 0,0-17 2 0,0-1-4 16,0-19-1-16,0 38 1 0,20 0-1 0,-20-19 1 16,20 19-3-16,-20 1 1 0,0-21 1 0,17 21-2 0,3-2 1 15,-20 1 1-15,0-19-2 0,17 19-3 0,-17-17 2 16,20 15-8-16,-20-36-1 0,23 37-18 0,-23-37 9 0,0 20-23 0,17 1-15 15,-17-21 23-15,17 0-46 0,-17 17 8 0,20-17 30 16,-20-17 29-16,0 17-13 0</inkml:trace>
  <inkml:trace contextRef="#ctx0" brushRef="#br0" timeOffset="99511.78">21987 12836 53 0,'0'0'29'0,"0"0"-24"15,0 0 20-15,0 20 0 0,0-20-11 0,20 0 10 0,-20 0-14 16,0 18 16-16,0-18-20 0,20 19 4 0,-20-19-6 15,0 19 0-15,20-19-3 0,-20 0 2 0,0 19-1 0,17-19 2 16,-17 0 3-16,0 0-1 0,0 0 3 0,17 0 1 16,-17 0-6-16,0-19 7 0,20-19 1 0,-20 38-6 15,0 0 1-15,0-38 0 0,0 38 0 0,0-19 6 0,0-19 5 16,-20 18-2-16,20 2-8 0,0 18 9 0,-17-19-11 16,17 19 3-16,0 0-5 0,-17-19 0 0,17 19 1 0,-20 0 7 15,0 19-4-15,0-19-4 0,20 19-5 0,0-19 3 0,-14 38 4 16,14-38-3-16,-23 19-1 0,23 0-1 0,0-19 0 0,0 39 1 0,0-21-2 15,0 39 3-15,0-38-2 0,0 1-1 0,0-2 0 0,0 21-2 0,0-39 0 16,0 75-26-16,23-56-10 0,-9 19-15 16,-14-38 20-16,20 21-43 0,-20-21 30 0,20 0 1 0,0 0-31 0,-20 0 53 15,17 0-16-15</inkml:trace>
  <inkml:trace contextRef="#ctx0" brushRef="#br0" timeOffset="99909.31">22614 12608 174 0,'0'0'122'0,"0"0"-111"0,-17 0 2 0,0 0 8 0,17 0-9 16,-23 0 12-16,23 0-14 0,-17 0-2 0,17 0-1 15,-20 19 3-15,20 0-9 0,0-19 1 0,-20 19 0 0,20 19 2 0,0 0-3 16,0 0 1-16,0 0-1 0,0 1-1 0,0-2 0 0,0-18 0 15,0 19 4-15,20 0-5 0,-20-18 2 0,20-1 1 0,-20-1-2 16,17 1 0-16,-17-19 0 0,23 0 1 0,-23 0 0 16,0 0-1-16,17-37 2 0,-17-2 0 0,17 21-1 0,-17-21 2 15,0 20-1-15,0-19-1 0,0 0 1 16,0 19-1-16,0 0 1 0,0-20 3 0,0 2-1 0,0 37-2 16,0-19 1-16,0 19-1 0,0 0 3 0,0 0-3 0,0 19 3 0,0 0-3 15,0-19 1-15,20 57 6 0,-20-19-3 0,0 76 7 0,0-37-6 0,0-22-2 16,-20 79 9-16,3 18-2 0,0-95-6 0,-6 76 4 0,-34-18-3 15,40-40-7-15,-23 39 11 0,6-37 5 0,11-40-12 16,23 3-6-16,-37-23-2 0,37 22-14 0,-20-39 8 0,3 0-13 0,-3 0-4 16,20 0 12-16,0 0 3 0,0-20 1 0,0 1-27 0,0-18 15 15,20 17-3-15,-3-17-29 0,3 0 21 0,0-3-3 0,-3 3-3 0,6-20-3 16,31-95-37-16,-34 94 50 0,17-18 11 0,-17 19 7 0,-3-18 2 0,23 36-23 16</inkml:trace>
  <inkml:trace contextRef="#ctx0" brushRef="#br0" timeOffset="100212.22">22825 12817 63 0,'0'0'31'0,"20"0"17"0,-20 0-29 0,0 0-1 0,0-19 15 0,0 19-19 15,0 0 12-15,17 0-15 0,-17-19 7 0,0 19-11 0,0 0 6 16,17 0-3-16,-17 0-5 0,0 0-1 0,20 0 7 0,-20 19-6 16,0-19 2-16,20 0 2 0,-20 19-4 0,0-19-2 0,23 0 1 0,-23 19 0 15,14 19 2-15,6-38-1 0,-20 38 0 0,20-38-2 0,-20 19 0 16,20 0 2-16,-20 1-1 0,0-20-2 0,17 18 1 0,-17-18 0 16,0 20 1-16,17-20-1 0,-17 0-2 0,0 19 3 0,0-19-2 0,0 0 1 15,0 0-1-15,0 0 2 0,0 0-1 0,0 0 2 0,0 0-4 0,-17 0 1 16,17-19 3-16,-17 19 4 0,-3-20-1 0,0 20-4 0,20 0-1 15,-20 0 0-15,6 0 8 0,14 0-6 0,-23 0 3 0,23 0-6 16,-20 20 0-16,20-1 2 0,-20-1-3 0,20-18-1 0,-17 37 1 0,17-17 2 16,0-1 0-16,0 1-2 0,0 19-2 0,0-3 4 15,0 1 0-15,0-17-2 0,17 1 0 0,3 15 1 16,-20-16-1-16,20-2 0 0,-20 1-5 0,23-19 5 16,-23 0-4-16,0 19-3 0,14-19 0 0,-14 0-11 0,0 0 8 15,20 0-15-15,-20-19 11 0,20 19-29 0,-20-19-19 16,20-19-57-16,-20 19 74 0,0 2-34 0,0-61 20 15,17 59 47-15,-17 2-21 0</inkml:trace>
  <inkml:trace contextRef="#ctx0" brushRef="#br0" timeOffset="100441.98">23110 12950 93 0,'0'0'35'0,"0"20"24"0,0-2-19 16,0 21-22-16,0-39 0 0,0 37 17 0,0 40 2 16,0-21-21-16,0 41-6 0,0-61-7 0,0 2-1 0,0 0-2 15,0 20 4-15,0-40-2 0,0 2 0 0,17-20 0 16,-17 19 3-16,0-19-2 0,40 0 5 15,-23-39-2-15,6 1-1 0,-23 19-4 0,17 0 1 0,0 0-1 0,-17-38 2 16,20 38-1-16,0-19 1 0,-3-19 6 0,-17 21-3 0,20 15-1 0,0-17 4 16,-20 19-5-16,17-19 3 0,6 1 1 0,-23 37-2 15,17 0 5-15,0 0-5 0,3 0 2 0,-20 0-3 16,20 18-1-16,-20 19 2 0,17-17-4 0,-17-1 1 0,20 19-1 0,-3 19 1 16,3 38-3-16,-20-56-5 0,20-2-1 0,-20 1-2 0,23 1-6 0,-23 18-27 0,0-20 8 15,14-17-6-15,-14 18-73 0,0-19 45 0,0-1-48 0,0 2 36 16</inkml:trace>
  <inkml:trace contextRef="#ctx0" brushRef="#br0" timeOffset="101063.69">17446 14319 65 0,'0'0'13'0,"0"0"-2"0,0 0-10 0,-17 0 1 0,17 0-2 0,0-17 5 16,0-4 1-16,-20 21-2 0,20 0 7 0,0-19-3 0,0 19 10 0,0 0-9 0,0-19 7 0,0 19-2 0,0-20-4 0,0 20-5 0,0 0 7 0,0 0-5 0,0-19 8 0,0 19 0 0,0 0-4 15,0 0-3-15,0 0 8 0,20 0-10 0,-20 0 0 0,0 19 1 0,0-19-1 0,0 20 0 16,17-1 3-16,-17-19-7 0,0 40 2 0,0 15 3 16,0-37-4-16,0 2-1 0,17 37 2 0,-17 19 3 0,20 19 1 15,-20-37-8-15,0 18 3 0,0-37-3 0,0 55 2 0,0-57-1 16,20 3 0-16,-20-4 0 0,0 1 0 0,0 21 0 0,0-1-4 0,0-38-2 16,0 1-3-16,0 18-19 0,0-38 6 0,0 20-7 0,0-3-43 0,0-17-13 15,0 0 49-15,0 0-52 0</inkml:trace>
  <inkml:trace contextRef="#ctx0" brushRef="#br0" timeOffset="101260.99">17503 14223 121 0,'0'0'62'0,"-20"0"-55"0,20 0 16 16,-20 0-12-16,20 0 3 0,0 20 12 0,0-20-14 0,0 0-1 0,0 0 6 15,0 0-10-15,0 19 8 0,0-19 2 0,20 0-4 0,0 0-8 16,0 19 3-16,17-19 0 0,-37 0-5 0,37 0-3 15,3 0 0-15,-3 21-3 0,0-21 3 0,0 0 1 0,23 0-11 16,-43 0 0-16,23 0-20 0,-3-21-9 0,-37 21 16 16,37 0-35-16,-17 0 25 0,3 0-27 0,-9-19 21 0,-14 19 28 15,0 0 3-15,20 0-49 0</inkml:trace>
  <inkml:trace contextRef="#ctx0" brushRef="#br0" timeOffset="101435.84">17580 14546 121 0,'0'0'0'0,"0"0"47"0,0 0-36 0,0 0 3 0,0 0-7 16,0 0 11-16,0 21 3 0,0-21 4 0,17 0 3 16,-17 19-24-16,77 18 6 0,-40-17-9 15,-37-20 1-15,37 18 0 0,6 2-3 0,-26-20-1 16,0 0 3-16,3 17-1 0,0-17-2 0,-3 0-1 0,20 20-20 0,-17-20 4 0,0 20-6 16,17-20-35-16,-17 0 28 0,20 0-24 0,-6 19 23 15,-34-19 22-15,40 0-34 0</inkml:trace>
  <inkml:trace contextRef="#ctx0" brushRef="#br0" timeOffset="101626.27">18187 14832 62 0,'0'0'37'0,"0"0"-8"0,0 20 4 0,0-20-15 16,0 0 1-16,0 0 2 0,-20 0 15 0,20 17-9 0,0-17-8 15,0 0-8-15,0 21-8 0,0-1 0 0,0-20-2 16,0 17 1-16,0-17-3 0,0 19-6 0,0 2-12 0,0-21-24 16,0 17 10-16,-14-17-45 0,14 19-7 0,0-19 30 15</inkml:trace>
  <inkml:trace contextRef="#ctx0" brushRef="#br0" timeOffset="101796.99">18261 14281 174 0,'0'0'56'0,"0"0"-24"0,0 0-27 0,0 21-3 16,0-4 2-16,-17 2-2 0,0 59 6 16,17-61-6-16,0-17-2 0,-20 39 1 0,20-21 0 0,0 20-1 0,0-20 1 15,0 3-1-15,-20 16-5 0,20-37-3 0,0 39-20 0,0-1 10 0,0-38-4 16,0 17-1-16,0 42-73 0,20-41 68 0,-20-18-32 16</inkml:trace>
  <inkml:trace contextRef="#ctx0" brushRef="#br0" timeOffset="102059.24">18546 14698 124 0,'0'0'29'0,"0"0"-10"16,0 0-5-16,0 0 9 0,0 0-11 0,0-17 3 0,0 17 29 16,20 0-20-16,-20-20-5 0,0 20-5 0,0-18-4 15,0 18-5-15,23 0 3 0,-23-20-2 0,0 20-3 0,17-19 1 16,-17 1-1-16,17-1 1 0,-17 19-3 0,0-21 3 16,20 3 0-16,-20-1-3 0,20 0 0 0,-20 19 0 0,17-18 0 15,3-2 2-15,-3 1 4 0,-17 19-5 0,20 0 0 16,-20 0-2-16,0 0 1 0,20 0 1 0,-20 19 1 0,0 19-5 15,0-19 3-15,23 18-2 0,-23-16 1 0,0 35 2 16,14-18-1-16,-14-1-2 0,0-17 3 0,0 37-1 0,0-36 1 16,0-4-2-16,20 39 0 0,-20-15-4 0,0-24 4 0,0 23-2 15,0-23 1-15,20 22-12 0,-20-22-5 0,0 4 8 0,0-21 0 16,20 20-19-16,-20-3-10 0,0-17 15 0,17 0-47 16,-17 0 49-16,0 0-1 0,17 0-19 0,-17 0 22 0,0-17-8 0,0 17 18 15,20-20-42-15</inkml:trace>
  <inkml:trace contextRef="#ctx0" brushRef="#br0" timeOffset="102616.11">19307 14757 68 0,'0'0'36'0,"0"0"-18"0,-17-39 25 0,-3 19 29 0,0 20-54 0,3-17 0 16,17 17-10-16,0 0 4 0,-40 0 4 15,40 17-6-15,-17 81 12 16,34-25-18-1,-17-52-5-15,23-1 2 0,-23-3 5 16,17-17-2-16,-17 19 1 0,17-19-1 0,-17 0 0 0,0 0 3 0,0 0-1 16,20 0 5-16,-20 0-10 0,20 0 8 0,-20-19-7 0,0 19 4 0,17-17 2 15,-17 17-6-15,0-20-1 0,20 20-2 0,-20 0 2 0,0-21 2 0,0 4 2 16,0 17 2-16,0-20 0 0,0 20-6 0,0 0 1 16,17 20-2-16,-17-20 6 0,0 0-4 0,0 17 0 0,20 41 5 15,-20-39-8-15,0 2-1 0,23-4 2 0,-23 39 3 0,0-35-2 16,17-1 1-16,-17 37-2 0,17-40 0 0,-17 22-10 0,0-20 1 15,40 37-42-15,-40-36-4 0,17-20-5 0,3 20 26 16,-20-20 1-16,0 0-3 0,17 0-32 0,3 0 41 0,0-20 7 0,-20 0-8 16,23-17-7-16</inkml:trace>
  <inkml:trace contextRef="#ctx0" brushRef="#br0" timeOffset="102825.77">19803 14243 58 0,'0'0'8'0,"0"0"1"0,0 0 0 0,0-20 15 0,0 1-9 0,0 2 19 0,0-3 2 16,0 1 2-16,0 19-21 0,0-18 19 0,0 18-18 15,0 0-1-15,0-20 9 0,0 20-6 0,0 0-2 0,0 0-11 16,0 0 1-16,0 20 7 0,0-20-7 0,0 18-2 0,0 1 7 0,0 1-7 16,0-3 6-16,0 22-7 0,20-1 1 0,-20 19 1 15,0-38-4-15,0 57 4 0,0-37-5 0,0 56 0 0,0-39-2 16,0 39 2-16,0-56-1 0,0 17 1 0,17 21-1 0,-17-40-1 16,0 39-2-16,0-39 2 0,0 4-2 0,17 33-8 0,-17-35-2 0,0-20-4 15,0 20-3-15,0-2-7 0,20 0-38 0,-20-17 22 0,40 18-56 0,-40-19 46 16,0 1 5-16,17-3-14 0,-17-17 16 0</inkml:trace>
  <inkml:trace contextRef="#ctx0" brushRef="#br0" timeOffset="103435.26">21474 14586 131 0,'0'0'56'0,"-20"0"-42"0,20 0-9 0,0 0 0 0,-17 0 1 0,17 0 2 0,0 18 2 0,-17-18 10 0,-3 0-9 0,20 0 0 0,0 0 0 0,-20 0 1 0,0 19 8 0,20-19-10 0,-14 0 3 15,14 0-8-15,-23 0-2 0,23 20 3 0,-40-20 7 0,40 0-2 16,-17 18-6-16,0-18-1 0,17 20-1 0,0-20 0 0,-20 17 2 16,20-17-4-16,0 20 3 0,-20-20-3 0,20 20 1 0,0 17-2 0,0-37 2 15,0 21-3-15,0-4 2 0,0-17-2 0,0 39-1 0,0-22-1 0,20 24 2 16,-20-24-4-16,20 23-16 0,-20-40 7 0,0 17-4 0,0 2-1 16,17-19-1-16,0 37-32 0,3-37 20 0,0 41-40 0,-20-41 37 15,23 0 6-15,-23 17 9 0,34 2-6 0,-34-19 14 0,20 0-17 0</inkml:trace>
  <inkml:trace contextRef="#ctx0" brushRef="#br0" timeOffset="103751.78">21759 14738 71 0,'0'0'20'0,"0"0"12"0,0 0-11 16,0 0-10-16,-20 0 2 0,20 0 34 0,0 0-33 15,0 0-2-15,-17 0 10 0,17 0-10 0,-20 0-1 0,20 0 7 0,-17 0-7 16,17 19 0-16,-20-1-2 0,20-18-4 15,-20 21 1-15,20-4-3 0,0-17-3 0,0 39 1 0,0-22 3 0,0 24 1 16,0-5-3-16,0 2-1 0,0-19 0 16,0 1 1-16,0-3-2 0,20 4 0 0,0-1 0 0,-3-20 2 15,-17 17 0-15,20-17 0 0,-3 0 0 0,-17-17-1 0,20 17 2 16,-20-41-2-16,40 24 4 0,-40-22-4 0,0 39 1 16,17-38-1-16,3-39 3 0,-20 60-2 15,0-3-2-15,20-16 2 0,-20 15 3 0,0-16-6 0,0 17-5 16,0 20 2-16,0-20-3 0,-20 20 4 0,20-17-6 0,0 17 2 15,0 0 0-15,-20 0-13 0,20 0 9 0,0 17-23 0,-17 3 1 16,17 0 14-16,0-1-4 0,0 20-27 0,0-39 0 16,0 36 28-16,0-36 3 0,0 20 5 0,17 18-6 0,-17-18-21 0</inkml:trace>
  <inkml:trace contextRef="#ctx0" brushRef="#br0" timeOffset="104408.26">22443 14796 130 0,'0'0'100'0,"0"0"-89"0,0 0-1 0,-17 0 0 0,17 0 13 0,0 0-13 0,-17 0 9 0,17 0-11 0,-23 0 6 0,23 0-3 15,-17 0 0-15,-3 0-2 0,0 17-7 0,3 2-2 0,17 1 2 0,-20-3-2 0,20 4 2 0,0 16-1 0,0-18-1 0,0 2 0 16,0 15 1-16,0-36-1 0,0 37-2 0,0-37 2 15,20 41 0-15,-20-41-2 0,17 17 0 0,-17 2-1 0,20-19 2 16,0 21 3-16,-3-21-2 0,-17-21 3 0,23-15 6 16,-23 16-7-16,17-18 2 0,-17-1-3 0,0 22 2 15,17-81 0-15,-17-33 10 0,0 74-7 0,0-1-1 0,0-19 2 16,0-17 1-16,0 58-1 0,0-23-1 0,0 21 1 0,0-77 7 16,0 59-7-16,0 38-2 0,0-2 0 0,0-18 5 0,0 18-9 15,0 1-1-15,20 19 2 0,-20 0 2 0,0-17 6 16,0 17-6-16,0 17 5 0,0 2-5 0,0 1-1 15,0 18 4-15,20 19-4 0,-20-1-1 0,0 23 0 0,0-24 0 16,0-17 0-16,0 0 0 0,17 57-2 0,-17-56-1 0,0 92 0 16,0-91-1-16,0-3 0 0,20 40-18 0,-20-60 3 0,0 60-28 15,0-56 17-15,0 15-38 0,20 1-20 0,-3-16-70 16,-17-1 115-16,0-3-9 0,0-17 17 0</inkml:trace>
  <inkml:trace contextRef="#ctx0" brushRef="#br0" timeOffset="104686.22">22771 14796 54 0,'0'0'13'0,"14"0"-10"0,-14 0-2 0,20 17 2 0,-20-17 2 15,20 19 0-15,17-19 9 0,-37 0-7 0,17 0 7 16,23 0 0-16,-17 0-3 0,-9 0-9 0,26 0 3 0,-40-19-4 16,20 19 1-16,-3-17-1 0,-17 17 0 0,17-21 1 0,3 21 0 0,-20-18 0 15,0 18 0-15,20-19 5 0,-20 19-3 0,20-20 15 16,-20 0 5-16,0 20-13 0,-20-17 14 0,20 17-10 0,0-20 17 0,-20 20-5 15,0 0-16-15,20-18-3 0,-17 18 8 0,0 0-8 0,-3 0 1 16,-20 38 23-16,3-21-16 0,37 3-5 16,0-20-4-16,-20 20 1 0,0 17-1 0,20 1-3 0,-17 1-2 0,17-1-1 15,0-1 1-15,17 3-5 0,-17-23 5 16,20-17-2-16,-20 39 3 0,43-1 0 0,-43-18-6 0,34 16-5 16,-14-36-1-16,-20 21 0 0,54-4-54 0,-14-17-12 15,-3 0-34-15,3 0 2 0,-23 0 73 0,6 0 0 0</inkml:trace>
  <inkml:trace contextRef="#ctx0" brushRef="#br0" timeOffset="105389.37">24592 14604 99 0,'0'0'27'0,"-39"0"21"0,39 0-43 0,-15 0 4 0,-7 0 21 0,4 0 3 0,18 0-20 0,-39 19 9 0,39-19-11 0,-18 20 1 0,-2-20-7 0,20 0-1 0,-19 18-1 0,-1 2 4 0,5-3-2 0,15 3 1 15,-23 0-4-15,23-1 3 0,0-1-1 0,0-18-2 0,0 38 1 16,0-38 0-16,0 39 3 0,23 19-3 0,-23-41-2 0,15 23 4 16,24-23-3-16,-39-17-2 0,20 39 2 0,15-1 4 0,-13-18-1 15,-4-3 1-15,19-17 4 0,-37 0-3 0,20 0-3 0,19-17 11 16,-21-3-10-16,-1-1 6 0,3 4-5 0,0-22 5 0,-20 22-5 16,20 17-2-16,-20-40 2 0,17 23-3 0,-17-3 0 0,0-18 2 0,20 18-3 15,-20-16 1-15,0 15-1 0,0-16 2 0,-20 37 0 0,20-40-3 16,-17 23 1-16,-3-3 2 0,0 2-3 0,0 18 1 15,3 0-3-15,-1 0 3 0,-2 0-1 0,1 0-2 0,-1 0 2 0,20 0-3 16,-15 0 2-16,-7 18-4 0,4 19-7 0,-4-17-9 16,22 0-9-16,-17 17 10 0,17-37-6 0,0 38-39 0,0-19-29 15,0 1 37-15,0-3 1 0,0 4 8 0,0-21 12 0,0 37-22 0</inkml:trace>
  <inkml:trace contextRef="#ctx0" brushRef="#br0" timeOffset="105843.33">24838 14738 144 0,'0'0'57'0,"0"0"-5"0,0 0-44 0,-17 19 0 0,17-1 2 16,0 20 10-16,-18 1 4 0,18-22-13 0,0 4 0 16,0-1-2-16,0 37 3 0,0-40-8 0,0 97 1 0,0-57-3 15,0 40-1-15,0-60-1 0,18 58 1 0,-18-39 1 0,0 42-6 16,0-42 3-16,0-18-2 0,0 56 5 0,0-37-2 0,0 21-1 0,0-22 0 15,-18 18-6-15,18-33 1 0,0-24-5 0,-22 40-18 0,22-18 12 16,-17-39 1-16,-3 38-15 0,20-38 12 0,-20 20-31 0,20-3-7 16,-17-17 12-16,-3 0 27 0,0-37-2 0,0 16 14 0,20 4 1 15,-17-22 2-15,17 22-1 0,-18-23 1 0,18 23 0 0,-39-41 0 0,39-55-3 0,-35-39 4 16,35 75 3-16,0 0 2 0,0-38 9 0,0 59-6 0,35-2-1 16,-16-55 3-16,-19 74-4 0,38-18 1 0,-21-20 5 0,23-17 0 15,-20 58-5-15,17-42 8 0,0 42-4 0,3-22 17 0,-3 1 11 16,-17 19-18-16,-3 18 2 0,40-36 18 0,-17 35 2 0,-23-16-20 15,3 37 1-15,17-19 11 0,-17 19-19 0,17 0 4 16,20 0-4-16,-57 0-11 0,20 38 2 0,0-38-1 16,-20 39 0-16,20-2 2 0,-20 20 4 0,0-37-7 0,0 37-2 15,0-38 2-15,-20 37 2 0,0 21-3 0,0-40-1 0,-17 20 0 16,-3-1 4-16,23-35-3 0,-40 35-1 0,37-35-2 16,3-21 3-16,-1 17-2 0,18 2 0 0,-39 1-8 0,19-20 1 0,0 0-11 15,3 0 6-15,-3 0-3 0,20 0 0 0,-37 0-23 0,19-20-3 16,18 1 18-16,-22-19-63 0,22 2 28 0,0 16 31 15,22-18-15-15,-4-1 27 0,-1 1-5 0,3 19-20 0</inkml:trace>
  <inkml:trace contextRef="#ctx0" brushRef="#br0" timeOffset="106062.22">25485 13635 104 0,'0'-19'42'0,"0"19"-10"0,-20 0-2 0,20 0-19 0,0 0 19 0,0 0-17 0,0 0 14 0,0 0-7 0,0 0-13 0,0 0 4 0,0 19-5 0,0 19 1 0,0-19 5 0,0-1-6 16,20 20 4-16,-20-18-8 0,0 37 5 0,0-20-1 0,20 40 5 15,-20-40-5-15,0 20-5 0,17 77 2 0,3-20 0 16,-20-20-2-16,0 3-7 0,0-2-8 16,0-39 5-16,0 39-25 0,0-38 11 0,-20 20-40 0,3 17-19 15,17-56 41-15,-20 18-22 0,-20 2 31 0,23-39-9 0</inkml:trace>
  <inkml:trace contextRef="#ctx0" brushRef="#br0" timeOffset="106246.97">25103 14567 107 0,'0'-21'60'0,"0"3"-22"0,-17-20-4 0,-3 0-2 15,20 38-17-15,0-36 15 0,0-5 3 0,0 23-18 16,0-20 9-16,20 38-13 0,-20-17 12 0,37-4-11 0,-17 21 8 16,2-19-14-16,-7 19 1 0,25-19 4 0,-3 19 0 0,-20-20-6 15,23 20 1-15,17 0 2 0,-17 0-7 0,-6 0 0 0,63 0 1 0,17 0 7 16,-37 20-16-16,-37-20 7 0,14 0 1 0,-17 19-3 15,0 0-15-15,3-19 3 0,-3 21-18 0,3-4-1 16,-40-17 13-16,37 19-29 0,0-19-18 0,-37 0 23 0,20 19-60 16,3-19 59-16,-23 0 11 0,0 0 11 0,14 0-8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49:26.3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10718 14852 38 0,'0'0'195'0,"0"0"-188"0,0 0-2 0,0 0-2 0,0 0 5 0,0 0-4 0,0 0-4 47,0 38 78-47,0 95-48 0,0-116-29 0,0 81 6 16,0-81-7 0,0-17 0 46,0 212 8-62,37 241 25 0,-37-376-34 16,0-77 1 46,-20 57 1-62,3 78-234 0,17-135 135 0,0 0 74 16,0 0 5-16,0 0-24 0</inkml:trace>
  <inkml:trace contextRef="#ctx0" brushRef="#br0" timeOffset="940.8">10584 14967 32 0,'0'-40'81'0,"0"40"-73"0,0-17 9 0,0 17-8 0,23-20-2 0,-23 20 9 0,0-21 0 0,0 21-8 0,0 0-8 63,148-188 141-48,-71 130-127-15,-57 58-10 0,0 0-2 16,-20 0 1-16,17-19-3 0,-17 19 4 0,0 0-4 62,80 57 16-30,-80 380 51-32,0-437-66 0,0 19-1 0,-43 2 1 0,43-21 1 15,0 0-2 48,-171 75 2-32,114 1-100-31</inkml:trace>
  <inkml:trace contextRef="#ctx0" brushRef="#br0" timeOffset="1876.07">11596 15575 27 0,'0'-37'126'0,"0"37"-117"0,0 0 10 0,0-21 4 0,0 21-4 0,0 0-11 0,0 0-8 47,0 0 85-32,171-56-13-15,-137 35-68 0,-17 21 3 16,23 0 0-16,-3 0-4 0,-17 0-1 0,-20 0-2 62,245-17 6-15,118 34-60-47,-363-17 34 0,0-17-2 0,0 17-41 0,19 0-18 16,-19-20 41-16,0 20-26 0,0 0 44 0,-19-19-27 0</inkml:trace>
  <inkml:trace contextRef="#ctx0" brushRef="#br0" timeOffset="2300.3">12237 15155 81 0,'0'0'14'0,"0"0"2"16,0 0-1-16,0 0-7 0,0 0 2 0,0 0 1 0,0 0 14 16,0 0-14-16,0 0 1 0,0 0 10 0,0 0-4 0,0 0-9 15,0 0-3-15,20 0 14 0,0 0-15 0,-20 0 0 0,0 0-1 0,17 0 7 16,3 0-8-16,-20 0 7 0,37 0 0 0,-37 19-6 16,20-19-1-16,3 0-1 0,-9 0 6 0,6 0-5 0,0 20-3 0,0-20 0 15,-3 0 3-15,1 0 1 0,21 0-2 0,-16 19 2 0,-23-19-4 16,15 0 1-16,4 0 3 0,-1 19-3 0,-18-19 0 0,22 0 0 0,-5 0 6 15,3 20-2-15,-20-20 1 0,18 0 2 16,-18 0-4-16,0 17 2 0,20-17-1 0,-20 0-1 0,0 20 4 16,0-20-4-16,0 20-1 0,0-20-1 0,0 17 1 0,-20 3 4 15,2 1-8-15,18-4 1 0,-37 2 0 0,37 1 2 0,-40 18 1 0,40-38-1 16,-19 36 1-16,4-36-2 0,15 41-2 0,-23-41-1 0,4 37 1 0,-19-18-2 0,1 19 4 16,-3-2 2-16,26 5-2 0,-9-41-1 0,3 17 1 15,20 3-2-15,-37-3 3 0,17 23-1 0,20-40-2 0,-17 36 1 16,-3-14-1-16,0-5-3 0,20-17 1 0,0 19-2 0,-17 1-10 15,17-20 6-15,0 18-13 0,0-18 9 0,0 19-18 0,-17-19-7 16,17 20-4-16,0-3-5 0,0-17-2 0,0 21 3 16,0-21 25-16,0 0-14 0,0 20 12 0,0-20 6 15,0 17-11-15</inkml:trace>
  <inkml:trace contextRef="#ctx0" brushRef="#br0" timeOffset="9719.21">14863 14567 39 0,'0'0'10'0,"0"0"-4"0,0 0 1 0,0 0-4 0,0 0 0 0,0 0 6 0,0 0-4 0,-20 0 0 0,20 0 8 0,0-21-5 0,0 21 0 0,0 0 5 0,0 0-7 0,0 0 7 0,0 0-6 0,0-18 0 0,0 18-2 0,0 0 1 0,0 0-1 0,0 0 0 0,0 0 5 0,0 0-3 0,0 0 7 0,0 0-7 0,0 0-1 0,0 0-1 16,0 0 6-16,0 0-5 0,0 0 2 0,0 0-4 0,-20 0 5 0,20 0-1 16,0 0 0-16,0 0-4 0,0 0 0 0,0 0 3 0,0 0-4 15,0 0 0-15,-20 0 0 0,20 0 4 0,0 0-2 0,0 18-3 16,0-18-2-16,-14 0 7 0,14 0-3 0,0 0 0 16,-23 21-3-16,23-21 4 0,-20 0 4 0,20 0-4 0,0 0-1 15,-20 19-3-15,20-19 4 0,-17 0 1 0,-3 18-3 0,3 1 0 16,17-19-2-16,-20 0-1 0,0 20 3 0,20-2-1 0,-17-18 0 0,17 0 1 15,-17 20-1-15,-6-3 0 0,3 23 3 0,-17-40-5 0,37 19 0 16,-17-1 3-16,-3 3-3 0,0-4 4 0,-14 22-1 0,11-22 0 16,-14 24 3-16,37-41-4 0,-37 36 2 0,37-15-4 15,-40 15 5-15,40-36-1 0,-17 37 0 0,-3-16-4 0,3 16 1 16,17-37 0-16,-20 19 3 0,0 19 0 0,0-38-3 0,6 39-1 16,14-20 0-16,-23 0 2 0,3 1 4 0,20-3-4 0,-20 3-1 15,20 0 0-15,-17-3-2 0,17-17 1 0,-17 20 3 0,17 1-1 16,0-4-3-16,-20 2 1 0,20 1-2 0,0-3 2 0,0 4-1 15,0-4 0-15,0 2 1 0,0 22 2 16,0-24 1-16,0-17-3 0,0 39 0 0,20-39-4 0,-20 18 1 16,17 2 0-16,0-3 0 0,-17 2 3 0,40 3 1 0,-40-3-2 15,23-19 1-15,-9 17 2 0,-14-17-3 0,0 20 3 0,40-20-2 16,-20 17 1-16,-20-17-2 0,37 20 0 0,-20 0 3 0,3-3-1 16,0-17-1-16,-3 19 0 0,3-19 1 0,-3 22 0 0,3-5-1 15,3-17 1-15,-23 0 1 0,34 19-1 0,-14 1 0 0,-20-20-1 0,20 0 0 0,17 18 2 16,-37-18-2-16,17 0 1 0,3 19 0 0,3-19 0 0,-6 0 1 15,40 0-3-15,-57 0 1 0,17 0 1 0,3 0 0 16,-20 0 1-16,17 0-3 0,3 0 0 0,0 20 3 0,-20-20-2 16,23 0 1-16,-9 0 1 0,6 0-4 0,-20 0 1 15,0 0 0-15,20 0 2 0,-20 0-4 0,0 0-7 0,0 0 2 16,0 0-13-16,0 0 5 0,0 0-25 0,0 0-24 0,0 17 23 16,0-17-2-16,0 0-4 0,0 0-42 0,0 0 56 0,0 0-19 0</inkml:trace>
  <inkml:trace contextRef="#ctx0" brushRef="#br0" timeOffset="10891.36">16724 14910 50 0,'0'0'0'0,"0"0"27"0,0 0-12 0,-19 0-3 0,19 0 2 0,0 0-6 0,-20 0 0 0,20 0 0 0,0 0 0 0,-20 0 7 0,3 0 0 0,-1 0-9 0,18 0 2 0,-39 0 6 0,39 0-6 0,-35 17 4 0,35-17-7 0,-23 0 0 0,23 0 1 15,-19 19 3-15,-1-19-6 0,2 0 5 0,18 21-5 0,-17-4 4 0,-3-17-6 16,20 19 1-16,-20 1 0 0,1-20 1 0,19 17-2 0,0-17-1 16,0 21 1-16,0-1 1 0,0-3-2 0,0-17-2 0,0 0 1 15,19 19 3-15,1-19-1 0,0 21 2 0,-3-21 4 16,1 0-1-16,2 0 3 0,-1 0 2 0,4 0-4 16,-8 0 0-16,-15 0-1 0,39 0 5 0,-19 0-5 0,15 0 5 0,-35 0-5 15,40 0 0-15,-40 0-1 0,19 17 1 0,-1-17-2 0,2 0 0 16,-3 0 5-16,3 0-5 0,-20 19 2 0,22-19 1 0,-22 0-2 0,0 20 1 15,0-20 2-15,0 0 2 0,0 19-5 0,0 0 2 0,0 1-2 16,0-20 0-16,-22 17 1 0,22-17-2 0,-20 20 2 0,20-20-4 16,-37 20 2-16,37-3-3 0,-37-17 2 0,-3 20-2 0,23-20-2 15,-21 21 3-15,19-4 0 0,-16-17-3 0,12 0 0 16,4 19-1-16,19-19 0 0,-20 0-2 0,2 20-5 16,1-20 4-16,17 0-1 0,0 17-6 0,-20-17 5 0,20 0 0 0,0 21 0 15,0-21-12-15,0 17-8 0,0-17 13 0,0 0-1 0,0 19-41 16,20-19 34-16,-20 20-1 0,0-20-2 0,17 0-24 0,-17 0 23 15,0 21 1-15,18-21-1 0,-18 0 0 0,0 0-14 0,20 0-12 0</inkml:trace>
  <inkml:trace contextRef="#ctx0" brushRef="#br0" timeOffset="11585.61">17711 14452 18 0,'0'0'0'0,"0"0"12"0,0 0-8 0,0 0-1 0,0 0 6 0,-17 20 2 0,17-20-5 0,0 0 0 0,0 0 7 0,0 0 3 0,-20 18 0 0,20-18-8 0,0 0 1 0,0 0 8 0,0 0-8 0,-20 0 0 0,20 19 0 0,0-19 8 0,0 0-8 0,0 0 9 0,0 0-9 16,0 19-1-16,0-19 2 0,0 0-1 0,0 0 5 0,0 0 0 15,0 0-6-15,0 18 7 0,0-18-10 0,0 0 0 0,0 0 5 0,0 0-4 16,0 0 0-16,0 0-4 0,0 0 2 0,0 21 0 0,20-21 5 0,-20 0-1 16,20 0-6-16,-20 19 3 0,0-19-2 0,17 0 2 0,3 0 2 15,-3 18 1-15,3 1-4 0,3-19 0 0,-6 20 6 0,20-20-8 16,-17 38 7-16,-3-21-5 0,3-17 1 0,17 40 1 0,-37-21-5 16,43 37 3-16,-29-37-1 0,26 39 6 0,-20-21-6 0,-3-18 1 0,0 38 6 15,3 1-4-15,0-2 0 0,-20-35-2 0,0 15 1 16,0 22 4-16,0-1 0 0,0 0 0 0,-20 0-8 15,20-37-2-15,-20 18 1 0,3 18 7 0,0-35-9 0,-23 35-2 0,20-18 2 16,6-21 3-16,-9 2-1 0,23 3 0 0,-40-3 1 0,40-19-1 16,-37 17-2-16,37-17-4 0,-37 20-5 0,0-20-6 0,-3 0-5 15,20 0 9-15,3 17-16 0,-3-17-17 0,3 0-17 16,-3 0 26-16,0 20-53 0,20-20 44 0,-17 0-30 16,0 20 49-16,17-20-10 0</inkml:trace>
  <inkml:trace contextRef="#ctx0" brushRef="#br0" timeOffset="18604.41">12049 17056 53 0,'-17'0'8'0,"17"0"-3"0,0 0-3 0,0 0 4 0,0 0 0 0,-23 0 1 0,23 0 1 0,0 0 1 0,0 0-1 0,0-17 10 0,-20 17 1 0,20 0-11 0,0 0-1 0,0 0 6 0,0 0-2 0,0-20-6 0,-17 20 0 0,17 0-1 0,0 0 1 0,0 0 4 0,0 0-3 0,0 0-1 0,0 0 6 0,0 0 1 0,0 0-4 0,0 0 0 0,0 0-3 0,0 0 3 0,0 0 0 0,0 0-1 0,0 0-3 15,0 0 0-15,0 20 1 0,0-20-2 0,0 17-1 0,17-17 0 0,-17 21 0 0,0-2 4 16,0-2 1-16,0 3-4 0,0 1 0 0,20-4-1 0,-20 22 2 15,0-39-1-15,0 57 2 0,0-39-3 0,0 22 2 0,0 16-1 16,0-38-2-16,0 2-1 0,0 17 1 0,0-16-1 0,0 54 0 0,0-57 0 16,0 22 1-16,0-2-1 0,0 18 1 0,0-18-1 0,0 19 1 0,0-37-2 15,0 37 2-15,0-40-1 0,-20 23 0 0,20-22-1 0,0 2-1 16,0-1-2-16,0-2-5 0,-17 3 3 0,17 0-14 0,0-20 5 16,0 17-25-16,-20-17-12 0,20 21-7 0,0-21-4 15,0 0 17-15,-17 19 0 0</inkml:trace>
  <inkml:trace contextRef="#ctx0" brushRef="#br0" timeOffset="19658.54">13991 17362 52 0,'0'0'9'0,"0"0"-2"0,0 0-3 0,0 0 1 0,0 0-2 0,-23 0 1 0,23 0 6 0,0 0-3 0,0 0 1 0,0 0 0 0,0 0 1 0,0 0 11 0,0 0-1 0,0 0-12 0,0 0 6 0,-20 19 0 0,20-19 9 16,0 0-7-16,0 18 1 0,0-18-9 0,0 0 8 15,0 0-2-15,0 0-3 0,0 20-5 0,0-20-1 0,0 0 0 16,0 0-1-16,0 0 4 0,0 0-3 0,0 18 1 0,0 1-1 16,0-19 0-16,0 21-2 0,0-21-1 0,0 19 1 0,0-2-2 15,0-17 1-15,0 39-1 0,0-21 1 0,0 2-1 0,0 0 0 16,0-3 1-16,0 4 0 0,0-3 1 0,0-18-2 0,0 0-1 0,0 18 2 16,0 2-1-16,0-1 2 0,0 0 0 0,0-19-1 0,-20 19 2 15,20-19 1-15,0 19 4 0,0-19 0 0,0 0-4 0,0 0-1 0,0 0 3 16,0 0-2-16,0-19 0 0,0 0-1 0,0 19-1 15,20-38 1-15,-20 38-3 0,0-20 2 0,20 2-2 0,3 0 2 0,-9-3-1 16,-14-16 0-16,20 37 1 0,0-20-1 0,0-17 0 0,14 17 0 16,-34 20 0-16,0-17 0 0,40-2 1 0,-40-2 0 0,23 21 0 0,-9-19 0 15,-14 19 2-15,40-18-1 0,-40 18-2 0,20 0 2 0,-3 0 0 16,-17 0-1-16,20 0-1 0,-3 18 1 0,3 22 0 16,-20-40-1-16,0 19-1 0,20-2 1 0,-20 22 0 0,0-1 1 15,0-18-2-15,17 18-1 0,-17-2-1 0,0-16-2 16,0 18-3-16,0-38 1 0,0 19-3 0,0 0 0 0,0 0-15 0,0-19 10 15,0 20-5-15,0-2-26 0,0-18 19 0,0 19-2 0,0-19-30 16,0 0 28-16,20 20-29 0,-20-20 32 0,0 0-13 0,0 0-3 16</inkml:trace>
  <inkml:trace contextRef="#ctx0" brushRef="#br0" timeOffset="20092.22">14689 17419 71 0,'0'0'24'0,"0"0"8"0,0 0-24 0,0 0 5 0,0-20 4 0,0 20-5 0,0-18 1 0,0 18 0 0,0-19 11 0,0 19-14 0,0-20-1 0,0 20 5 0,0-17-3 0,0 17 0 0,0-19-6 0,0 19 1 0,0 0 7 0,0-21-2 16,0 21-8-16,0-18 6 0,0 18-4 0,0 0 0 0,0 0-1 15,0-19 2-15,0 19-4 0,0 0 0 0,0 0 2 0,0 0-2 0,0 19 2 16,0-19-4-16,0 18 2 0,0 22 1 0,0-40-3 15,0 37 1-15,0-37-1 0,0 37 1 0,0-17 0 16,20 17-1-16,-20-16 1 0,0-2-1 0,0-19 1 0,0 17-1 0,17 3 0 16,-17-1 0-16,0-19 1 0,0 18 0 0,0-18-1 0,0 20 2 0,20-20-1 15,-20 0 3-15,0 0-1 0,0 0-1 0,0 0 0 0,20 0 2 0,-20 0 0 16,0-20-3-16,23 20 4 0,-23-37-4 0,14 17 0 0,-14 20 1 16,0-17-1-16,20-23 4 0,-20 40 2 0,0-19-5 0,0 1 1 15,0-2 0-15,20 2 0 0,-20 18-3 0,0-19 2 0,0 19-2 16,0 0 2-16,0 0 0 0,20 0 2 0,-20 0-3 0,0 0 1 15,0 0 0-15,0 19 2 0,0-1-2 0,17 2-2 0,-17-2 1 16,0 1 1-16,0 21-2 0,17-3-1 16,3 20-1-16,-20-20-4 0,0-37 1 15,0 21-3-15,0-3-14 0,0-18 6 0,20 18-26 0,-20 2 17 16,23-1-123-16,-23-19 119 16,0 0-24-16,14 0 0 0,-14-39 8 0</inkml:trace>
  <inkml:trace contextRef="#ctx0" brushRef="#br0" timeOffset="20514.95">15128 17325 49 0,'0'0'23'0,"0"0"-12"0,0 0 1 0,0 0 2 16,0 0 34-16,0 0-16 0,0 0-17 0,0 0-1 16,0 0-1-16,0 0-2 0,0 17 10 0,0-17-12 0,0 20 6 0,0-20-8 15,0 19-2-15,0-19 4 0,0 56-3 0,0-56-4 16,0 19-1-16,0 21 1 0,0-23-1 0,0 40 1 16,0-57-1-16,0 20 0 0,0 17-1 0,0 2 0 0,0-21 2 15,0-18-1-15,17 39-2 0,-17-20 1 0,20 0 0 16,-20 0 2-16,0-19-2 0,0 0 0 0,17 0 1 15,-17-19 0-15,20-19 0 0,-20 19 0 0,23-19 2 16,-6 20-3-16,-17-3 0 0,17-36 4 16,-17 39-2-16,20-1-2 0,-20-1 2 0,0 20-2 0,0-17 1 15,20 17 0-15,-20 0-1 0,0 0 1 0,0 0 1 0,17 0 0 16,-17 17-3-16,0-17 0 0,0 57 4 16,0-57-2-16,20 0-1 0,-20 40 0 0,0-40 0 0,17 17 0 0,-17 4 2 15,0-21-1-15,20 18 0 0,-20 0 2 0,0-18 0 0,23 0 0 0,-23 0 0 16,17 0 3-16,-17 0-2 0,0 0 3 0,17-18-3 0,-17 18 2 15,0-39-3-15,20 39-1 0,0-17 1 0,-20-3-1 0,0 0-1 0,37 2 3 16,-37-1-2-16,17-1 1 0,-17 20 2 0,20-17-4 16,-20 17 1-16,20-19 2 0,-20 19-1 0,23 0 2 0,-9 0 2 0,6 19 0 15,-20-2-1-15,20 3-1 0,0-1 1 0,-20-1-2 16,17 22 0-16,-17-2-1 0,17-20-2 0,-17 0 0 16,0 2 0-16,20-1-2 0,0 38 0 0,-20-57 1 0,0 39 0 0,23-2-2 15,-23-37-2-15,14 37-11 0,-14-17 5 0,0-20-2 0,0 38-32 16,0-18 26-16,20-1-29 0,-20-19 17 0,0 17-46 0,0-17 31 15,0 0-1-15,0 0-83 0</inkml:trace>
  <inkml:trace contextRef="#ctx0" brushRef="#br0" timeOffset="26266.29">10393 10858 13 0,'0'0'12'0,"0"0"-8"0,0 0 4 0,0 0-6 0,0 0 4 0,0 0-4 0,0 0 1 0,0 0 2 0,0 0-2 0,0 0 1 0,0 0 10 0,0 0-3 0,0 0 8 16,0 0-13-16,0 0 16 0,0 0-15 0,0 0 0 0,0-18 13 15,0 18-12-15,0 0 6 0,0 0-7 0,0 0 5 16,0 0 1-16,20-21-2 0,-20 21-6 0,0 0 10 15,0 0-10-15,0 0 4 0,0 0 0 0,0 0-5 16,0 0 1-16,0-18 1 0,0 18 3 0,0 0-6 16,0 0 0-16,0 0 5 0,0 0-5 0,0 0 10 15,0 0-10-15,0 0 6 0,0 0-2 16,0 0-2-16,0 0-1 0,0 0 0 0,0 0-2 0,0 18 5 16,0 3-5-16,0-21 0 15,0 18 0-15,0-18-1 0,0 19 0 0,0 2 0 0,0-3 0 0,0 20 2 16,0 0-4-16,0-38 1 0,0 37 2 0,0-18-2 15,0 39 2-15,-20-1 0 0,20-20-3 0,0 40 0 16,0-58 0-16,-17 19 1 0,17 0 1 0,0 1-1 0,0-21 1 16,0 39-1-16,0-38 0 0,-20-1 0 0,20-18 0 0,0 40 0 0,0-22 0 15,0 1 0-15,0 19 2 0,0-19 2 16,0-19-4-16,0 0 1 0,0 19-1 0,0-19 3 0,0 0-2 0,0 0 0 16,0 19 4-16,0-19-3 0,0 0 3 0,0 0-4 15,0 0 1-15,20 0 2 0,-20 0 0 0,37-19 0 16,-37 19-2-16,23 0 1 0,-23 0-1 0,34 0-1 15,-14 0 0-15,0 0 0 0,17 0 5 16,-37 0-5-16,17 0-1 0,3 0 1 0,3 0-1 16,-6 0 1-16,0 0-2 0,-17 19 0 0,20-19 3 0,-20 0-2 15,20 0 1-15,-3 20 1 0,-17-20-3 0,77 19-1 16,-54-19 1 0,-9 0 1-16,-14 0-1 0,20 0 0 0,-20 0-1 15,20 0-6-15,0 0-18 0,-20 0 0 0,0 0-10 16,0-19 14-16,0 19-2 0,17 0-33 0,-17 0 23 0,0 0 0 0,0 0-1 15,0 0 3-15,0-20-17 0,0 20 30 0</inkml:trace>
  <inkml:trace contextRef="#ctx0" brushRef="#br0" timeOffset="26687.35">10547 10669 114 0,'0'0'15'0,"0"0"-7"0,0 0-5 0,0 0 16 0,0-21-10 16,0 21 0-16,0 0 10 0,0 0-10 0,0 0 0 0,0 0 8 0,0-17-9 0,0 17 0 0,0 0-2 0,0 0 7 0,17 0-2 0,3 0-5 0,3 0-2 0,-6 0-2 16,0 17-1-16,3-17-2 0,0 21 2 0,-3-21 0 0,-17 0 0 0,37 18 0 15,26-18 0-15,-29 18 1 0,-14-18-1 0,17 20-1 16,0 1-3-16,20-3 2 0,-20-18 1 15,3 19-2-15,-40-19 0 0,20 18-1 0,17-18 0 0,-37 0-1 16,20 18-10-16,-3-18-9 0,-17 0 9 0,0 21-17 0,20-21 13 16,-20 0-24-16,0 0 20 0,-20 18-13 0,20-18 21 0,0 0 4 15,-17 0 1-15,17 0-33 0</inkml:trace>
  <inkml:trace contextRef="#ctx0" brushRef="#br0" timeOffset="26906.23">10262 11069 87 0,'0'0'0'0,"0"0"26"0,0 18-17 0,0-18-5 16,0 19 12-16,0 0 8 0,0-19-10 0,0 0 0 0,0 19 16 0,20 0 0 15,-20-19-16-15,17 19 14 0,3-19-15 0,0 18-1 16,17-18 10-16,0 21-3 0,-14-21-11 0,68 19 11 0,-54-19-14 16,80 0 6-16,-100 0-9 0,20 0 1 0,40 0-1 15,0 0 0-15,-20 0-1 0,-20 0-3 0,23 0-8 0,-23 0-13 16,-20 0 5-16,23 0-36 0,-3 0-65 15,-20 0 73-15,26-19-29 0,-43 19 7 0</inkml:trace>
  <inkml:trace contextRef="#ctx0" brushRef="#br0" timeOffset="27684.17">11952 11334 61 0,'0'0'8'0,"0"0"-3"0,0 0-1 15,0 0-1-15,0 0 7 0,-17-19 4 0,17 19-5 0,0 0 12 0,0 0-9 0,0 0 0 0,-20 0 1 0,20 0 0 0,0 0 12 0,0 0-5 0,-20 0-3 0,20 0-1 0,0 0-1 0,0 0-7 0,0 0 10 0,57 19 36 32,-37-19-42-32,-3 0-6 0,3 0-2 0,-20 0 1 0,23 0-1 0,11-19 2 0,-34 19-3 15,40 0-2-15,-40-19 1 0,37 19 1 0,0 0 1 0,20-19-2 16,-37 0-2-16,0 19 1 0,54-18 2 0,3-1-1 0,-20 19-1 15,-19-21-1-15,4 21 1 0,-8 0-1 0,23 0 1 0,-37 0-1 16,37 0-2-16,-39 0-1 0,39 21-12 0,-18-2-12 0,-1-19 8 16,-1 18-32-16,-37 1 19 0,37-19-6 0,-37 0-4 0,20 19-1 0,2 0-29 15,-4-19-3-15</inkml:trace>
  <inkml:trace contextRef="#ctx0" brushRef="#br0" timeOffset="27982.4">12942 10840 197 0,'0'0'41'0,"0"0"-36"16,-20 18 0-16,3 1 3 0,17 2 6 0,-20-21-6 0,20 0 0 15,0 18 1-15,-20-18 1 0,20 18 6 0,0 2-3 0,-18 18-3 16,18-19-1-16,18 18-1 0,2 2 1 0,17-20-4 16,-17 19-2-16,17-19 0 0,3 0-1 15,-3 20 0-15,-17-39-1 0,-20 19 0 0,37-19 0 0,-20 18 0 16,3-18 0-16,0 19 0 0,2 0 0 0,13-19 0 0,5 19 0 15,-23 0 0-15,0-19-1 0,-17 18 2 0,0-18-1 16,0 20 3-16,0 0-1 0,0-1 0 0,0-19-2 0,-34 18 1 16,34 1-1-16,-20-1-1 0,0-18 1 0,0 20-1 0,-37 17 0 15,37-17 0-15,-17 18 0 0,-20 0 1 0,22-19 0 0,13 0-1 0,-35 19-2 16,0 1-1-16,39-21-1 0,1-18 0 0,-5 39-13 0,-15-2-16 16,17 1-13-16,2-18-17 0,18-1 26 0,0 18-36 0,-19 1 14 15,19-38 38-15,0 19-32 0</inkml:trace>
  <inkml:trace contextRef="#ctx0" brushRef="#br0" timeOffset="35717.18">18395 11069 23 0,'0'0'6'0,"0"0"-1"0,0 0 3 0,0 0-5 0,0 0-1 0,0 0 2 0,0 0-2 0,0 18 1 0,0-18 2 0,0 0-1 0,0 0 3 0,0 0 0 0,0 0-3 0,0 0 6 0,0 0-4 0,0 0 7 0,0 0-7 0,0 0 6 0,0 0 1 16,0 0-5-16,0 0 9 0,0 0-10 0,0 0 6 0,0 0-7 15,0 0 0-15,0 0 8 0,0 0 1 0,0 0-8 0,0 0 1 16,0 0 5-16,0 0-1 0,0 0-6 0,0 0-1 0,0 0 5 16,0 0-5-16,0 0 5 0,0 0-5 0,23 0 7 0,-23 0-1 15,0 0 4-15,0 0-7 0,0-18-4 0,17 18 0 16,-17 0 0-16,0 0-2 0,0-21 3 0,17 21-3 0,-17 0 1 0,0-19 3 15,20 19-4-15,-20-18 1 0,0 18-1 0,20-39 1 0,-20 39-1 0,17-18 1 16,-17 18-2-16,20-38 1 0,-20 38 1 0,37-39 0 0,-37 20-2 0,23-20 2 16,-6 21 1-16,-17 0-1 0,17-19-1 0,3-4-2 0,-20 23 1 15,20-21 2-15,-3 39-2 0,-17-36 1 0,20 17-1 0,-3-20 4 16,-17 39-2-16,20-37-1 0,-20 18-1 0,20 19 0 0,-20-20-1 0,0 2 2 16,23 18 0-16,-23-19 0 0,14 19-2 0,-14 0 3 0,20-19 0 15,-20 19-2-15,0 0 0 0,20 0 0 16,-20 19 1-16,0 0 0 0,0-19-2 0,0 18 1 15,20 2 0-15,-20-20-1 0,0 19 2 0,0-2 1 0,17 3-2 0,-17 1-3 16,0 16 5-16,0-18-5 0,17 19-3 0,-17-20 5 16,0 0 0-16,0 2 1 0,0 19-1 0,0-39 1 0,20 37-2 15,-20 20 2-15,20-38 0 0,-20 2-1 0,23 15 1 0,-23-16 0 16,0-2-1-16,14 21 0 0,-14-39-1 0,0 18 1 0,0 1 1 16,20 2 0-16,-20-3 0 0,20 1-1 0,-20 0-1 0,0-19 2 0,20 19 0 15,-20 0 0-15,17 0-1 0,-17-1 0 0,17-18 1 0,-17 0-1 16,0 0 1-16,0 0 0 0,0 0 0 0,0 21-1 0,20-21 0 15,-20 0 0-15,0 0 3 0,0 0-2 0,0-21 2 16,0 21-2-16,0-18 0 0,0 18-1 0,0 0 0 0,0 0-1 16,0-19 0-16,0 19 1 0,0 0 1 0,0 0-3 0,0-19 0 15,0 19-9-15,0 0 2 0,0 0-3 0,0 0-3 0,-20 0-26 16,20 0-16-16,0 0 21 0,-17 0-58 0,17 0 41 0,0 0 4 16,-17 19-26-16</inkml:trace>
  <inkml:trace contextRef="#ctx0" brushRef="#br0" timeOffset="58206.02">26933 6694 57 0,'0'0'24'0,"-23"0"-5"0,23 0-14 0,-20 0-4 0,0 0-1 0,20 0 1 0,-17 0-1 0,0 0 2 0,17 0 7 0,-20 0 6 0,0 0-1 0,0 19-5 0,20-19-5 0,-14 0 4 0,-9 0 1 0,23 0-3 0,-20 19 6 0,20-19-4 15,0 0 1-15,-17 0 10 0,17 19-5 0,0-19-11 0,0 0-1 0,0 21 1 16,0-21-1-16,0 17 1 0,0-17 0 0,0 0-2 16,17 19 2-16,-17 1-1 0,20 17 0 0,3-37 0 15,-23 19 0-15,14-19 0 0,6 19 1 0,-20-19 0 0,0 0-1 16,20 20 0-16,-20-20 1 0,20 0 3 0,-20 0-2 0,17 0-1 0,0 0 4 16,3 0-1-16,-20 0-1 0,20 0-1 0,-20 0-2 15,0 0-1-15,23 20 3 0,-23-20-4 0,0 0 1 0,14 0 0 16,-14 0 0-16,0 17 0 0,0-17 1 0,0 19-2 0,0 0 1 0,0-19-1 15,0 19 1-15,-14 21 0 0,14-23-1 0,-23 22 1 0,23-21 0 16,-20 19-1-16,20-37 0 0,-20 40 1 0,3-21-1 0,0 20 0 16,17-39 1-16,0 17-1 0,0 2 0 0,-20 1 1 0,20-2-1 15,0-18 1-15,0 19-1 0,0-19 2 0,20 21 3 16,-3-4-1-16,20 3 4 0,-17-20-1 0,3 20-3 0,-9-20 0 0,6 17 5 16,20 2-1-16,-40-19-3 0,34 21 2 0,-14-4-1 0,-20 3 5 15,20 0 1-15,0-3 0 0,-20 23 2 16,0-4-2-16,0-15-8 0,0-4 0 0,0 3 1 0,-40 18 3 15,40-38-7-15,-20 39 3 0,3-39-2 0,0 17 0 0,-3 4 0 0,0-2-1 16,-14-1-1-16,-9 1 4 0,-11 2-5 16,54-21-2-16,-20 0-1 0,20 0-4 0,-20 17-12 0,0-17 4 0,20 0 0 15,0 0-23-15,0 0-7 0,0 0 21 0,0 0-2 0,20 0-5 0,-20 20-46 16,40-20-9-16,-23 0 53 0,-17 0 8 0,17 0 5 0,3 0-8 0</inkml:trace>
  <inkml:trace contextRef="#ctx0" brushRef="#br0" timeOffset="58720.73">27688 5991 124 0,'0'0'31'0,"-20"0"-8"0,20 0-22 0,-17 0 1 0,17-19 6 0,-17 19-3 0,-3 0 11 0,20 0-8 0,0 0 1 0,-20 0 8 0,0-19-9 0,20 19 9 0,-14 0-5 0,-9 0-8 0,23 0-1 0,0 0 0 0,-20 19 0 0,3 0 2 0,17-19-4 0,-20 18 2 0,20 1-1 0,0 19 2 16,-20 1-1-16,20-20-2 0,0-19 0 0,0 38 0 0,0-38 0 16,0 56 0-16,0-37-1 0,20 21 2 0,0-2-1 0,-20-21 1 15,17 23 1-15,3-3 3 0,-20-37-1 0,23 38 5 0,-9 1 0 16,6-22 2-16,-20 3-7 0,0 0 6 0,20 17-2 15,-20-37-6-15,0 21 0 0,20-4 3 0,-20 2-3 0,0 1-1 0,0-3 1 16,0 3-1-16,0-1-1 0,0 0 1 0,-20-19-1 16,0 19-1-16,20 2-3 0,-20-21-11 0,6 0-11 15,-29 17-11-15,6-17-9 0,37-17 17 0,-37 17-38 0,17-40-3 16,0 21 14-16,3-20 24 0,0 22 21 0,17-3-27 16</inkml:trace>
  <inkml:trace contextRef="#ctx0" brushRef="#br0" timeOffset="58875.38">27443 6066 42 0,'0'0'0'0,"0"0"34"0,0 0-17 0,0 0 3 0,0 0 1 0,0 0-1 16,17-18 18-16,-17 18-3 0,0 0-18 0,0 0 14 0,0 0-18 16,20 0 10-16,-20 0-13 0,20 0 7 0,-20 0-1 15,17 0-8-15,3 0 6 0,3 0-7 0,11 18 6 0,-14-18-3 16,0 0-6-16,-3 0 2 0,20 20-1 0,-17-20-2 0,17 0-2 16,3 0 0-16,-3 0-4 0,3 0-14 15,-23 0-19-15,20-20 13 0,-37 20-5 0,40-18-44 0,-23 18 28 16,6 0-2-16,-6-20 4 0,0 20-17 0,3-19 39 0,0 1-16 0</inkml:trace>
  <inkml:trace contextRef="#ctx0" brushRef="#br0" timeOffset="59411.67">29000 4907 65 0,'0'0'0'0,"0"0"49"0,0 0-35 0,0 0 10 0,0 0-12 0,0 0 3 0,0 0 1 0,-17 0 17 16,17 0-17-16,0 0-3 0,0 0 1 0,-17 0-2 0,17 0 7 0,0-20-5 16,0 20-8-16,-23 0-1 0,23 0-1 0,0 0-1 0,-17 0 5 15,17 0 0-15,-20 0 0 0,20 0 0 0,-20 0 1 16,20 0-6-16,-17 0 6 0,17 0-7 0,-20 20 3 16,0-20-4-16,20 19 2 0,-17-19-1 0,17 18 0 0,-40 1 1 0,3 20 0 15,17 17 0-15,3-36-2 0,17 17-1 0,-20-17 1 16,2 0-1-16,18 17 0 0,-39 20 1 0,39-20-1 0,-18 3 1 0,-1-3 0 15,-1 21 0-15,20-21-1 0,0-17-2 0,-20 37 2 0,20-20 0 0,0-18-1 16,0 1 0-16,0-1 0 0,0 18 1 0,20-18 1 0,-20-19-1 0,0 19 2 16,0 0 1-16,0-19 4 0,20 0-3 0,-20 0 6 15,19 0-7-15,-19-19 1 0,18 0 2 0,-18 19-2 16,0-19-1-16,0 2 0 0,17 17-1 0,-17-39 0 0,0 39 2 0,0-20 0 16,0 20 0-16,0-19-3 0,-17 19 3 0,-1 0-2 15,-1 0 0-15,-1 0-2 0,0 0-1 0,-17 0-1 0,-3 19 2 16,40 1 0-16,-35-20 1 0,15 39-6 0,-19-22 0 15,24 2-16-15,15 0 6 0,-22-19-3 0,22 19-2 0,0 0-28 0,-20 19-12 16,20-18-21-16,20 17-45 0,2 2 76 16,-7-39 14-16</inkml:trace>
  <inkml:trace contextRef="#ctx0" brushRef="#br0" timeOffset="60078.25">27594 4907 77 0,'0'0'0'0,"0"0"28"0,0 0-25 0,0-20 0 0,0 20 0 0,-20 0 6 0,20 0-2 0,-14-18 8 0,14 18-7 0,-23 0 9 0,23 0-8 0,-20 0 8 0,3-19-8 0,-3 19-1 0,0 0 8 0,3 0-10 16,-3 0 6-16,20 0-7 0,-20 0-1 0,3 0 4 0,0 0-4 0,-6 37 8 0,6-37-8 0,17 20-1 0,-20-1 2 15,0 18-1-15,3-16-2 0,-3-21 0 0,20 37 0 0,-37 0 3 0,20 2-2 16,-6-21 0-16,23 2-1 0,-57 56 2 0,40-38-2 0,-43 39 2 0,43-40-2 16,0 1-1-16,-3-1 1 0,-20 22 1 0,3 35-3 15,17-74 0-15,0 55 1 0,20-37 0 0,-17 39 2 0,17-1 0 16,0 0-2-16,0-20 0 0,17-17-1 0,-17-1 2 0,20 0-1 0,0 0-1 15,3 57 2-15,-9-57-1 0,6-1 0 0,0 60 0 0,17-23 0 16,0-54-1-16,3 58 0 0,-23-61 0 0,23 39-1 0,0-17 0 16,51 37-32-16,23-37-170 15,-57-39 145-15,-17-20 2 16</inkml:trace>
  <inkml:trace contextRef="#ctx0" brushRef="#br0" timeOffset="60396.98">28849 4832 237 0,'0'0'0'0,"0"-19"58"0,0 19-48 0,0 0 2 0,20 0-1 15,-20 0-4-15,0 0 2 0,37-21 8 0,-37 21-9 0,20 0 0 16,-3 0 0-16,6 0 0 0,-23 0-1 0,17 0 0 0,0 0 0 0,3 0 5 0,17 0-8 16,3 0 9-16,-23 0-9 0,26 21 3 0,11 35 0 15,-17 1-4-15,0-20-1 0,-17 21-1 0,17 36 2 16,-17-17-1-16,0 38-1 0,-20 16 0 0,0-54-2 0,0-1 0 16,0 57 0-16,0-56 2 0,-40 36-1 0,26-55 0 0,-29 56-1 15,6-57-1-15,20 1-3 0,-23 36-10 0,-37 40-27 16,60-97 21-16,-40 20-38 0,37-20 19 0,-17 4-65 0,-3 15 5 0,-17-19 18 15</inkml:trace>
  <inkml:trace contextRef="#ctx0" brushRef="#br0" timeOffset="61958.06">21551 10934 43 0,'0'0'27'0,"0"0"-23"0,0 0 3 0,-20 0 1 0,20-18-1 0,0 18 2 0,0 0 12 0,0 0 4 0,0-18-11 0,0 18-1 0,0 0 0 0,0 0 10 0,0 0-5 0,0 0-10 0,0-21 6 0,0 21-7 16,0 0 3-16,0 0-5 0,0-19 5 0,0 19 1 0,0 0-6 15,20 0 0-15,-20-18-1 0,0 18 4 0,0 0-5 0,20 0 1 0,-20 0 1 16,0 0-1-16,17 0-1 0,-17 0 5 0,0 0-4 0,0 0 2 0,0 0-3 15,23 18 3-15,-23 1-3 0,0 2 1 0,0 15-2 16,0 2 2-16,0-18-1 0,0 17 1 0,0 21-1 0,-23-20 0 16,23 0 0-16,-17 39 3 0,17-40-4 0,-20 20 1 0,0 20 0 15,20-59-2-15,-17 19 1 0,17-17-1 0,-20 57 2 0,20-21 0 16,0-37-2-16,0 38 2 0,-20 0 3 0,20-18-1 16,0-2 0-16,0 1 0 0,0-38 0 0,0 20-3 0,0-20 1 15,0 19 0-15,0-19 2 0,20 18-1 0,-20-18-3 0,0 0 1 16,20 19 0-16,17-19 7 0,-37 0-7 0,20 20 1 0,20-20 0 15,-23 18-2-15,20-18 2 0,-37 0-2 0,20 19 0 16,17-19-2-16,-20 0 2 0,3 0-1 0,3 20-1 0,-6-20 2 16,20 0 0-16,-17 0-5 0,-3 19-11 0,-17-19 3 15,20 0-20-15,-3 0 12 0,-17 0-29 0,20 0-11 0,-20 0 23 0,20 0-55 16,-20-19 46-16,0-20-24 0,0 1 13 0</inkml:trace>
  <inkml:trace contextRef="#ctx0" brushRef="#br0" timeOffset="62233.07">21514 10783 125 0,'0'0'47'16,"0"0"-38"-16,-20 0 1 0,20-19-8 0,-20 19 0 0,0 0 7 15,20 0-1-15,0-18 2 0,0 18 13 0,-17 0 1 0,17 0-14 16,0 0 6-16,17 0-10 0,3 0 2 0,0 0-3 0,37 18 4 15,-57-18-4-15,37 19 0 0,3-1 5 0,-23-18-4 16,40 18 5-16,23 3-2 0,-63-3-5 0,57 1 1 16,-37-19-4-16,40 21 2 0,-37-21-2 0,34 18 1 0,-17-18-1 15,77-39-14 32,-17-92-360-47</inkml:trace>
  <inkml:trace contextRef="#ctx0" brushRef="#br0" timeOffset="62434.85">21514 11163 121 0,'-20'19'105'0,"0"-1"-90"0,20-18-8 0,-20 21 0 0,20-2 13 0,0-19-7 16,0 18 1-16,285 116 96 47,-114-154-113-47,-151 20-3 0,57 0-24 0,-20-20-31 0,0 20-30 15,0-18-11-15,17-1-17 47</inkml:trace>
  <inkml:trace contextRef="#ctx0" brushRef="#br0" timeOffset="67497.12">15849 10364 47 0,'0'0'12'0,"0"0"-12"31,-57-18 66 0,37 226 90-31,20-208-154 0,0 58 4 0,20-22 3 16,-20-36-6-16,0 57 5 0,0-37-5 0,0-20-3 63,57 571 59-17,-57 171-24-46,0-723-35 0,-17-19 1 0,17 19 2 0,0-19-3 16,0 0 0-16,0 0 0 0,0 0 0 0,0 18-3 0,0-18 3 63,0-37-253-32,17-21 112-31</inkml:trace>
  <inkml:trace contextRef="#ctx0" brushRef="#br0" timeOffset="67982.58">15678 10422 96 0,'285'-96'190'0,"-248"96"-189"0,-14 20-1 0,51-20 3 0,-20 18 2 0,43 1 8 0,-77-19-8 0,-3 19 0 0,21-19 1 0,1 20 6 0,-16-1-4 0,11-19-5 0,-34 19 6 0,20 19 1 0,0 18 6 16,-40-17-12-16,20-1-3 16,-20-21 0-16,1 22 0 0,-19-21 0 0,-1 23 0 0,-16-4 2 15,-2-1 0-15,40-15-3 0,-63 16 1 0,43-16-1 16,17-3 0-16,-14-18-1 0,-26 38-4 0,40-38 1 0,-17 18-8 0,17 2 2 16,-17-1-19-16,37-19 10 0,-17 18-33 0,17 1 19 0,-20-19-4 15,20 21 0-15,0-21 0 0,-20 37-20 0,20-37 35 0,0 19-21 0</inkml:trace>
  <inkml:trace contextRef="#ctx0" brushRef="#br0" timeOffset="68611.05">13036 12532 106 0,'0'0'0'0,"0"0"44"0,0 0-41 0,0 0-2 0,-17 0-1 0,17 0 0 0,0 0 4 0,0 0 5 0,0 0-1 0,-18 0 1 0,18 0 16 0,0 0-13 0,0 0-1 0,0 0 5 0,0 0-10 0,0 19 1 0,0-19 5 0,0 0-3 0,0 0-5 0,0 0 0 0,0 19 0 0,0-19 4 0,0 0-3 0,0 18 4 15,0 21-3-15,0-20-1 0,18 0-3 0,-18 1 1 16,0 17-3-16,17 20 2 0,-17-38-1 0,0 19 0 0,20 38 3 0,-20-18-3 16,0-20 1-16,0-1 0 0,0 0 0 0,0 40 2 0,0-20 0 0,0-20-3 15,0-17 2-15,-20 57-1 0,20-21 0 0,0-37-2 16,-17 38 1-16,17-37 0 0,0-1 0 0,-18-1-1 0,18 1-1 0,0 39-6 0,-22-39 0 16,22-19-1-16,0 38-15 0,0-38 6 0,0 19-32 0,-20-1 19 15,20 2-38-15,0-20 33 0,0 18-19 0,0 2 37 0,0-20-33 16</inkml:trace>
  <inkml:trace contextRef="#ctx0" brushRef="#br0" timeOffset="74315.87">10527 8350 49 0,'0'0'30'0,"0"0"-26"0,0-19 1 0,0 19-2 0,0 0 9 0,0 0-5 0,0-21 9 0,-17 21-7 0,17-20 12 0,0 3-10 0,0 17 12 0,0-20-14 16,0 20 1-16,0-17-2 0,0-2 10 0,0 19-11 0,0-38 7 0,0 18 0 0,17-1-6 15,-17 21 0-15,0-36 8 0,0 16-9 0,20-17 8 0,-3 17-9 16,-17-17 5-16,20-20 0 0,-20 37-6 0,23-18 3 0,-6 19-3 16,-17 1-2-16,0-39 4 0,17 37-6 0,3-57 11 0,-20 39-7 15,20-18 2-15,-20 19-3 0,17-20 3 0,-17 17-3 0,0 23-2 16,0-23 1-16,20-17 6 0,-3 0-3 0,-17 1-3 0,0 56-1 15,0-19-1-15,0-1 1 0,20 0-1 0,-20 20 0 0,0-17 0 0,0 17 0 16,0 0 0-16,0 0 0 0,20 0 1 0,-20 0-1 16,0 0-1-16,0 17 1 0,0 3-3 0,0 19-1 15,0 17 5-15,0 1 0 0,0-17-1 0,0-3-2 0,0 40 2 16,0 17 2-16,0-57-3 0,23 40-1 0,-23-20 2 16,0 20 0-16,0-19-2 0,0-2 1 0,14-18 0 15,-14 19 1-15,20-37-1 0,-20 17 1 0,0-37 2 0,0 17-2 16,0-17 0-16,20 19 2 0,-20-19-2 0,0 0 1 0,20 0 1 0,-20 0 0 15,0 0 2-15,17-19-1 0,-17 2-2 0,17 17 1 0,-17-20-1 16,20-17 2-16,0-3-2 0,17 2 2 0,-37 2-2 0,20-1-2 16,20-40 1-16,-23 0-1 0,-17 39 1 0,20 1 1 0,17-20 1 15,-37 17-4-15,20-17 1 0,-3 19 0 0,-17 2 1 0,20-21-1 0,-3 17 1 16,3 2-2-16,-20 19 2 0,0 19-2 0,23-38 2 0,-6 38 0 16,-17 0 0-16,17 0-1 0,-17 0 1 0,20 0-1 0,0 0-1 15,-20 21 2-15,17-4 0 0,3 2 2 0,-20 38-1 0,17-36-1 16,-17 16-1-16,20 57 0 0,-20-54 1 0,23-3 0 0,-23 0 0 15,0 60-1-15,17 17-2 0,-17-56 2 0,0-21 1 0,17 37 0 0,-17-34-3 16,0 34-3-16,0-14-8 0,0-3-10 0,0-20-9 16,0-20 11-16,0 3-2 0,0 20-33 0,20-23 23 0,-20 4-54 15,0-21 37-15,20 17-42 0,-20-17 60 0,17 19-28 0</inkml:trace>
  <inkml:trace contextRef="#ctx0" brushRef="#br0" timeOffset="74952.3">12468 7759 40 0,'0'0'0'0,"0"0"26"0,0 0-21 0,-20 0 9 0,0 0-9 0,0 0 7 0,6 0 8 0,14 0-8 0,-23 0 15 0,3 0-13 0,20 0 15 0,-19 0-14 0,19 0-2 16,-18 0 0-16,18 0 0 0,0 0-1 0,-20 0-1 0,20 0 3 0,0 0-2 0,0 0-6 15,0 0-1-15,0 0 7 0,0 0-6 0,0 0 7 0,0 0-7 0,20 0 0 16,-20 20 3-16,37-20 0 0,-17 0-5 0,17 0 2 0,-37 0-3 15,60 17 6-15,-43-17-5 0,40 0 1 0,-19 21-5 0,-1-21 0 16,-15 0-1-16,33 19 3 0,-35-19 0 0,37 18 0 0,-20-18-2 16,-15 0 0-16,-5 19-2 0,41-19-6 0,-4 21-13 0,-12-21-19 15,-24 0-19-15,19 0 22 0,-37 0-47 0,37 0 44 16,-37 0-20-16,20 0 26 0,-20 0 4 0</inkml:trace>
  <inkml:trace contextRef="#ctx0" brushRef="#br0" timeOffset="75199.28">13001 7437 96 0,'0'0'48'0,"-22"0"2"0,22 0-35 0,0 0-3 16,0 0-3-16,0 0 1 0,0 17-2 0,-20-17 10 0,20 19-8 0,0-19 11 16,0 21-12-16,0-4 8 0,0-17-10 0,20 20 0 0,20 37 25 15,-23-37-23-15,3-3-5 0,0 2 0 0,-3 2 2 16,20-4-5-16,-37 3 2 0,40 0 1 0,-3 17-2 16,3-17-1-16,-3-3 2 0,-20 23 2 0,3-40-3 15,0 18 0-15,-20 1 2 0,22 2 3 0,-7-4 2 0,-15-17-6 16,0 20 3-16,0-20-4 0,0 36 2 0,-15-15-1 15,-27-4-1-15,22 3-1 0,-14 0 1 0,-6 0-3 0,5 17 3 16,-7-20-2-16,5 23 0 0,0-20 0 0,-3 18-6 0,23-2 2 16,-23-16-5-16,20-20-2 0,-17 37-21 0,37-16 11 0,-37 15-29 15,17-15 19-15,20-4-3 0,-18-17-3 0,18 39-43 0,0-39 43 0,-17 38-17 16,17-18 1-16</inkml:trace>
  <inkml:trace contextRef="#ctx0" brushRef="#br0" timeOffset="79988.71">15413 7931 15 0,'-17'19'12'0,"17"-19"-8"0,0 0-1 0,0 0 1 0,0 0-1 0,0 0 4 0,0 0-2 0,0 0 1 0,0 0 0 0,0 0 0 0,0 0 6 0,0 0 1 0,0 0 2 0,0 0-7 0,0 17 4 0,0-17-1 16,0 0-3-16,0 0 7 0,0 0-6 0,0 0 11 16,0 0-8-16,17 0 11 0,-17 0-13 0,0 0-1 0,0 0 1 0,0 0 11 15,0 0-11-15,0 0 7 0,0 0-9 0,17 0-1 0,-17 21-1 0,0-21 0 16,0 0 6-16,0 0-5 0,0 0-1 0,0 0 2 0,0 0-5 16,0 0 0-16,0 0 7 0,20 0-5 0,-20 0 7 0,0 0-5 0,0 0 1 15,0 0 4-15,0 0-7 0,20-21 7 0,-20 21-8 0,0-17 0 16,0-22 1-16,0 39-3 0,17-38 2 0,-17 19-1 0,0 1 1 15,0-39 0-15,20 37-2 0,-20-17 4 0,0-20-3 0,0 36-3 0,17-35 3 16,-17 36-2-16,0-17 0 0,0 0 0 0,0-3-2 0,20 23 1 16,-20-23 0-16,0 23 1 0,0-41 0 0,20 38-2 0,-20 1 2 15,0 2 0-15,0-22 1 0,0 39-2 0,0-39 0 0,23 39 0 0,-23-20 0 16,0 20 0-16,0-17 1 0,14 17-1 0,-14 0 1 0,20 0 0 0,-20 0 0 16,0 0-2-16,20 17 2 0,0-17 0 0,-20 40 0 0,0-21 1 15,17-1 0-15,-17 3 0 0,0 35 2 0,17-38-2 0,-17 39 3 16,0 19-2-16,20-18-2 0,-20 19 3 0,0-41-2 15,0 2-1-15,0 20 1 0,20-19-2 0,-20-22 2 0,0 23-1 0,0-3 0 16,0-16 1-16,23 16 2 0,-23-37-2 0,0 0 1 0,0 19 0 0,14-19 5 16,-14 17-1-16,0-17 0 0,0 0-7 0,20-17 6 15,-20-2-4-15,20-18 7 0,-20 16-6 0,0 2-2 0,20-18-2 16,-20-21 0-16,17 1 5 0,-17-1 3 0,17 22-7 0,-17-4 1 16,20-34 0-16,0-3-2 0,-20 0 0 0,20 3 3 15,-3 16 1-15,-17 18-4 0,20 3 1 0,-20 19 0 0,17-38 1 16,-17 36 0-16,20-19 0 0,-20 20-2 0,23 0 1 0,-23 19-1 15,17 0 2-15,-17 0 0 0,0-17-2 0,17 17 1 0,3 0 1 16,-20 17-1-16,20-17-1 0,-3 57 3 0,3-17-2 0,-3 16 0 16,3-18-1-16,-20-1 2 0,23 58 0 0,-6-38 1 0,-17 40 1 15,17-40-2-15,-17 37-2 0,0-57 1 0,20 20-1 0,-20 20 0 16,0-19 1-16,0 36-1 0,0-17 0 0,0-20-4 16,0 17-13-16,0-34 2 0,0 54-24 0,0-37-18 0,0 0-15 15,0-36 30-15,0-4-65 0,0 2 44 0,0-19 3 0,0 20-57 16</inkml:trace>
  <inkml:trace contextRef="#ctx0" brushRef="#br0" timeOffset="81046.28">18207 7494 110 0,'0'0'0'0,"0"0"46"0,0 0-33 0,0 0 4 0,0 0-4 0,-20 0-1 0,20 0 0 0,0 0-4 0,0 0 9 0,0 0-8 0,0 0 6 0,0 0-4 0,0 0-3 0,0 0-6 0,20 0 0 0,-20 0 0 0,0 0-2 0,0 0 1 0,20-21 1 0,-3 21-1 0,-17 0 0 16,17 0-1-16,3 0 0 0,-20 0 2 0,20 0-1 0,0 0 4 16,-3-19 7-16,3 19-7 0,-20 0 1 0,20 0 2 0,20 0 0 15,-6 0 5-15,-34 0-10 0,40 0 6 0,-23 0-6 16,3 0 5-16,17 0-3 0,-37 0-2 0,40 0 0 16,-40 0-1-16,37 0 0 0,0 0 1 0,0 0-1 0,-37 0 0 0,40 0 1 15,-3 0-2-15,3 0-3 0,-20 0 3 0,-3 0 1 16,0 19-1-16,3-19-1 0,-20 0-1 0,20 0 0 0,-20 21-3 15,0-21-9-15,23 17 2 0,-23-17-25 0,0 0-17 0,0 20-20 16,0-20-10-16,-23 0 45 0,3 0-12 0,0 0 13 16</inkml:trace>
  <inkml:trace contextRef="#ctx0" brushRef="#br0" timeOffset="81250.64">18167 7227 167 0,'0'0'0'0,"0"0"77"0,0 18-59 0,0-18-14 0,-14 0-3 0,14 21 6 15,0 15-2-15,0-16 10 0,-23-2 7 0,23 1-11 16,0 19 8-16,0 2-5 0,0-40-10 0,0 36 0 0,0-36-2 16,23 38 3-16,-23-18-3 0,34 17 2 0,-14-17-2 0,-20 0 0 15,54 37-1-15,-54-40 0 0,20 3 0 0,20 18 1 0,-3 18-1 16,-17-35 0-16,-20 16 0 0,40-18 0 0,-23 19-3 16,0 1-4-16,23 16-35 0,-23-35 12 15,3 0-8-15,-20 0-11 0,17-20 20 0,-17 0-57 16,-17 0 38-16,17 0 22 0,-20 0 17 0,20 0-1 0,0-40-20 15</inkml:trace>
  <inkml:trace contextRef="#ctx0" brushRef="#br0" timeOffset="81402.12">18056 7397 133 0,'0'0'33'0,"0"0"0"0,0 0-30 0,0 0 5 16,0 20 4-16,0 0 21 0,34 54-4 15,-34-54-28 1,63 37 2-16,11 20-20 15,-57-60 1-15,20 3-64 0,-17 0 16 0,0-20 5 16,-3 0 35-16,3 0-4 0</inkml:trace>
  <inkml:trace contextRef="#ctx0" brushRef="#br0" timeOffset="81546.44">18509 7168 69 0,'0'0'70'0,"0"-37"8"16,0 37-61-16,0-18 10 0,0 18-14 0,0-19 12 16,0 19 2-16,0 0-15 0,0 0 10 0,-17 19-15 0,-3-1 3 15,0 2-7-15,-54 74 6 0,54-37-5 0,-37 0 0 0,-17 57 1 16,34-56-2-16,-37 55 2 0,23-17 1 0,14-57-4 15,6-1 0-15,-46 76-1 0,60-78-4 0,3 2 2 0,-23 22-11 16,23-6-11-16,17-14-17 0,-17-20-24 0,17-3-34 16,0 4 45-16,0-21 9 0,0 0 9 0</inkml:trace>
  <inkml:trace contextRef="#ctx0" brushRef="#br0" timeOffset="84413.14">21283 7113 92 0,'0'0'30'0,"0"0"6"0,0 0-27 0,0 0 3 0,0 0-8 0,0 0 0 0,0-19 7 0,-17 19-4 0,17 0 0 0,0 0 1 0,0 0 0 0,0-20 9 0,-17 20 1 0,17 0-10 0,0 0 0 0,0-17-1 0,0 17 3 0,0 0-3 16,0 0-4-16,0-20 4 0,0 20-4 0,0 0 0 0,0 0 0 0,0 0 2 15,17 0 2-15,-17 0-3 0,0 0 5 0,0 0-3 0,0 0-1 16,17 0 0-16,-17 20 4 0,0-20-5 0,0 17-2 0,0 3 0 0,20-20 1 16,-20 19 0-16,0 19 4 0,0-21-5 0,0 23 1 0,0 18 2 15,0 16 4-15,0-34-6 0,0 34 2 0,-20 23 2 0,20-60-3 16,-17 40 5-16,0-20-4 0,-3 0 2 0,0-19-4 15,20-19 1-15,-20 39 1 0,5-21 1 0,15-1-1 0,-22-15-2 16,22-21-2-16,0 17 6 0,0 3-1 0,0 0 2 0,0-20-3 16,0 20 2-16,0-20-4 15,0 0 1-15,0 0 0 0,22 0-1 0,-7 0-2 0,5 0 0 16,0-20-1-16,0 20 1 0,14 0-1 0,-34 0 1 0,40-20 0 16,-17 20 0-16,-23 0-2 0,34 0 1 0,6 0 1 0,-23 0-1 15,0 0-1-15,3 0-2 0,0-20-1 0,-20 20-3 0,37 0 1 0,-17 0-14 16,-20 0 7-16,20 0-3 0,-3-17-1 0,-17 17-27 0,23-21 18 15,-6 21-33-15,-17-17-15 0,0-2 33 0,0-1-41 0,0 20 49 16,0-17 8-16,0-4-8 0,0 2 5 0</inkml:trace>
  <inkml:trace contextRef="#ctx0" brushRef="#br0" timeOffset="84699.37">21095 6979 125 0,'0'0'28'0,"0"0"-11"0,0 0-3 0,0 0-11 0,0 0 1 0,0 0-1 0,0-19 9 0,17 19 10 0,-17 0-8 0,20 0 1 0,0 0 15 0,-20 0-17 0,37 0 9 0,194-17 52 16,-157 17-64-16,-37 0-7 0,43-20 4 0,-26 0-2 15,-17 20-3-15,77-19 4 0,-37 0-4 16,-60 0-3-16,3 19-2 0,-20 0-8 0,20 0 1 16,-20 0-1-16,0 0-2 0,0 0-20 0,0 0 12 0,0 0-4 0,-20 0-74 15,-17 0-8-15,0 19 66 0,17 0 27 16,-17-19-2-16</inkml:trace>
  <inkml:trace contextRef="#ctx0" brushRef="#br0" timeOffset="84841.04">21075 7340 96 0,'0'0'36'0,"-17"19"44"0,17-19-60 0,0 0 16 0,0 0-19 15,-20 0 16-15,20 0-16 0,0 21-2 0,0-21 0 0,37 0 11 16,-37 0-13-16,37 0 8 0,25 0-4 0,-27 0-11 0,5 0-2 0,-6 0 0 16,6-21-2-16,37 21 4 0,-40-19-4 0,20 19 0 0,-20 0-1 15,60-18 1-15,-60 18-3 0,-17 0 1 0,54-20-7 0,-34 20-3 0,-23 0-6 16,3 0-7-16,0 0-6 0,17 0-5 0,-20 0-54 0,-17 0 36 0,20-19-3 0,0 19 6 16,-20 0-20-16,0 0 31 0</inkml:trace>
  <inkml:trace contextRef="#ctx0" brushRef="#br0" timeOffset="85542.42">13093 8918 32 0,'0'0'14'0,"-17"0"-14"0,17 0 1 0,0 0-1 0,-20-17 1 0,20-2-1 0,-20 19 0 0,20 0 0 0,0-21 0 0,-17 21 0 0,17 0 1 0,0-17 0 0,-18 17 0 0,18-19 0 0,0 19 0 0,-22 0 1 0,22-21 4 0,-20 4 6 15,20 17 3-15,0-20 1 0,0 20-8 0,0-20 9 16,-17 20 2-16,17 0-11 0,0-17 9 0,0 17 0 15,-20 0-1-15,20 0-9 0,0 0 22 0,0 17-7 16,0 3-12-16,0 0 10 0,0-20-13 0,0 17 11 0,0-17-9 16,0 21 2-16,0-2 5 0,0-19-7 0,0 17 6 0,0-17-9 15,0 21 4-15,0-2-3 0,0-2-4 0,0 3 2 0,0-1 0 16,0 0 1-16,0 1 5 0,0-1-5 0,0 19-2 0,0-38-2 16,0 36 0-16,0-36 0 0,0 58 2 0,0-20-2 0,0-19-2 15,0 37-2-15,0-35 4 0,0 16-2 0,0 20 1 0,0 0-1 16,20 0 1-16,-20-37-1 0,0 37-2 0,0-19-1 0,0 19-12 15,0-37 1-15,0-3-22 0,0 22-18 16,0-39 23-16,17 17-47 0,-17-17 33 0,0 0-39 0,0 0 55 0,0 0-36 16</inkml:trace>
  <inkml:trace contextRef="#ctx0" brushRef="#br0" timeOffset="85990.64">14672 9147 125 0,'0'0'44'0,"0"0"-11"0,0 0-28 0,0 0-1 0,0 0-2 0,-20 0 0 0,20 0 2 0,0 0 2 0,0 0 3 0,0 0 2 0,-20 0 11 0,20 0-4 0,0 0-11 0,0 0 0 0,0 0 0 0,0 20 8 0,0-2-9 0,0-18-1 16,-17 39 3-16,17-21-5 0,0 0 1 0,0 3 2 15,0 16-1-15,0-17-3 0,0-1 0 0,-17 19 2 0,17-1-3 16,0-16 1-16,0 15-1 0,0 2 0 0,-23-18 1 0,23 16 2 15,0-15-2-15,0 16 1 0,0 3-1 0,0-23 3 16,0 3-3-16,0-1 0 0,0-2-2 0,23 5 1 0,-6-3 2 16,0-19-1-16,23 0 1 0,-23 17-2 15,40-17 2-15,-14 0-2 16,-9-17-3-16,23 17 2 0,0 0-4 0,-20-19-11 16,3 19-12-16,-20-22-12 0,-20 22 15 0,34-17-6 15,-34 17-43-15,20-19-34 0,0-1 84 0,-20 3-9 16,0-3 1-16</inkml:trace>
  <inkml:trace contextRef="#ctx0" brushRef="#br0" timeOffset="86200.2">14766 8861 121 0,'0'0'0'0,"0"0"93"0,0 0-85 0,0 0 1 0,0 0-6 15,0 0 8-15,0 0-3 0,0 21 0 0,0-21 1 0,0 0 9 0,23 0-3 16,-23 19-8-16,14-19 1 0,6 0 3 0,0 17-7 0,97 3 8 15,-63-1-10 1,-17-19-1-16,0 0 0 0,-17 19 0 0,0-19-1 0,17 0-3 16,-20 0-2-16,3 0-14 0,37 0-57 15,-37 0 22-15,-20 0 28 0,0-19-1 0,0 19-19 0,0 0 12 16,0 0 22-16,0 0-7 0,0 0-5 0</inkml:trace>
  <inkml:trace contextRef="#ctx0" brushRef="#br0" timeOffset="86346.94">14575 9224 72 0,'0'0'25'0,"0"0"21"0,-20 0-26 0,20 0 12 16,0 18-19-16,0-18 11 0,0 0-12 0,20 18 1 0,-20-18 10 16,23 21-14-16,-6-21 7 0,20 0-9 0,-17 19 0 0,-3-19-1 0,40 0 3 15,0 18-1-15,-17-18-6 0,34 0 1 0,-31 0-2 16,-29 0-1-16,63 0 1 0,-20 0 0 0,-20 0-4 0,-17 0-6 0,17 0-8 16,-14 0-10-16,-6 0-11 0,20 0-63 0,20-18 16 0,-57 18 60 0,17-19-20 15</inkml:trace>
  <inkml:trace contextRef="#ctx0" brushRef="#br0" timeOffset="126515.66">26853 13787 38 0,'0'0'0'0,"0"0"18"0,0 0-14 0,0 0-1 0,0 0-1 0,0 0-2 0,-17 0 2 0,17 0 3 0,0 0 1 0,0 0-1 0,0 0-1 0,0 0 4 0,0 0-2 0,0 0-1 0,0 0 4 16,0 0 1-16,0 0-5 0,0 0 8 0,0 0-6 16,0 0 0-16,0 0 7 0,0 0-6 0,0 0 1 0,0 0 0 0,0 0-1 0,0 0 10 15,0 19-2-15,0-19-8 0,0 0 6 0,0 0-6 16,0 0 0-16,0 19 8 0,0-19 18 15,0 0-26-15,0 20 6 0,0-3 3 0,0 2-4 0,0 2-7 16,0-21-2-16,0 17 5 0,0 23 11 0,17-3-3 16,-17 0-11-16,0 21 6 0,0-1-8 0,0 38 2 0,0-36-4 0,0 34 2 15,0-36 0-15,0 58 4 0,0-59-3 0,0 2-2 0,0-1 2 16,17 57 1-16,-17-76-1 0,0 18-2 0,0 59 4 0,0-21-2 0,0-55-2 16,0-1-2-16,20 19 0 0,-20 21 3 0,0-61-2 0,0 22 1 15,0-22-3-15,0 40 1 0,0-16-4 0,0-41 2 0,20 17-1 0,-20 3 0 16,0-20-5-16,0 19-19 0,0-1-17 0,0-18 14 0,0 0-39 15,0 0 25-15,0 0-67 0,23-18 50 0,-23 18 8 0,0-19 12 16,0 19-9-16</inkml:trace>
  <inkml:trace contextRef="#ctx0" brushRef="#br0" timeOffset="127466.66">28145 14528 92 0,'0'0'43'0,"0"0"-24"0,0 0-7 0,0 0-5 0,0 0 11 0,0 0-5 0,0 0 14 0,0 0-1 0,0 0-3 0,0 0-13 0,0 0 5 0,0 0-9 0,0 0 8 0,0-19-6 0,0 19 8 0,0 0-11 0,0-19 2 16,22 19 5-16,-22 0-6 0,17-38 1 0,-17 38-1 0,18-19-2 0,1 19 2 0,-19-38 6 16,38 0-1-16,-38 0-6 0,19 21 0 0,1-23 7 0,-20 1-7 15,38 3-1-15,-38 16-1 0,22-37 3 0,-22 38-2 0,15 0-6 16,-15-1 0-16,20-16-1 0,-20-4 3 0,19 3 8 0,1 17-2 16,-20-18 2-16,18 2-3 0,-18 36-2 0,17-20 3 0,-17 20-3 15,0 0 0-15,0 0-1 0,20 0 3 0,-20 0-3 0,20 20 1 0,-20-20 0 16,0 17 0-16,22 23 10 0,-22-40-5 0,0 37-1 0,15 0 3 15,-15 3-8-15,20-23 5 0,-20 22-3 0,20 37 4 0,-1-1-5 0,-19-55 0 16,18 18 1-16,-18 0-3 0,17 38 4 0,5-38-3 0,-4 38 2 16,-18 1-4-16,37-20 3 0,-17 18 2 0,-20-18-7 15,20-36 3-15,-3 15-12 0,-17-16 5 0,0-20-7 0,22 17-3 0,-4 4-35 16,-18-21-21-16,17 0 28 0,-17 0-4 0,40 0-77 0,-40 0 55 16,17 0-37-16,23-38 60 0</inkml:trace>
  <inkml:trace contextRef="#ctx0" brushRef="#br0" timeOffset="128484.49">30140 14072 46 0,'-14'-56'291'0,"14"56"-285"0,0-20 3 0,0 20 2 0,0 0-2 0,0 0-1 0,14 532 89 32,-14-493-94-32,0 151-2 15,0-134 1-15,0-17-2 0,0 76 1 0,0-1-2 0,0 380-405 63,20-514 360-63</inkml:trace>
  <inkml:trace contextRef="#ctx0" brushRef="#br0" timeOffset="128827.48">30465 14757 37 0,'114'39'210'0,"-97"-22"-180"15,-17-17-30 48,382 19 142-63,-328-38-143 0,-54 19 1 62,23-115-365-46</inkml:trace>
  <inkml:trace contextRef="#ctx0" brushRef="#br0" timeOffset="128969.08">30861 14375 127 0,'0'0'154'0,"0"0"-154"63,-74 648 204-47</inkml:trace>
  <inkml:trace contextRef="#ctx0" brushRef="#br0" timeOffset="129402.39">31189 14243 189 0,'0'0'41'0,"0"0"-41"62,188 95 226-30,-188-95-226 30,-134 760 23-46,211-1083 35-1,-77 323-58 48,682 438-325-47,-682-438 325 46</inkml:trace>
  <inkml:trace contextRef="#ctx0" brushRef="#br0" timeOffset="134190.44">29895 13102 32 0,'0'0'9'0,"0"0"2"0,0 0-6 15,-20 0 0-15,20 0 0 0,0 0 4 0,-20 0-1 0,3 0 1 0,17 19-5 0,0-19 5 0,-20 0-2 0,20 20 3 0,-20-2 1 0,20 3-2 0,0-21-4 0,-17 17 3 0,17 2 1 16,0-19 3-16,0 19-5 0,0-19 10 0,0 18-9 15,0-18 6-15,0 20-7 0,0-20 5 0,-17 0-3 0,17 21-2 0,0-21 1 16,0 0 5-16,0 17-6 0,0-17 2 0,-23 0-1 0,23 19 9 16,0-19-9-16,0 0-1 0,0 20 0 0,0-20 0 0,-17 0 6 0,17 0-7 0,0 18 0 15,-20-18-1-15,20 0 4 0,-20 19-2 0,20 0 0 0,-17-19-3 16,17 19 2-16,0-19-4 0,-20 19 5 0,0 19-2 16,20-38-6-16,-17 20 1 0,0 17 2 0,17-18-1 0,-23 1 1 0,6 37-1 15,17-39 1-15,-20 2-1 0,20-1-1 0,-37 37 0 0,37-17 1 0,-20-20 1 16,3 56 6-16,-23 3 2 0,3-41-6 0,-3 39-5 15,26-38 3-15,-9 0 2 0,3 1-4 0,-34 76 1 0,34-79-2 0,0 1 0 16,-14 40-3-16,-9-1 6 0,6 0 3 0,0 1-2 16,-3-20 0-16,23-20-2 0,17 1 0 0,-17 1-1 0,17 19 5 15,-23-22-2-15,23 2-1 0,0 39-1 0,0-57 0 0,0 54 2 0,23-35-1 16,-6 19 5-16,20-21-4 0,-17 41-3 0,-3-42 1 0,40 39-1 16,-37-36-1-16,3-1-1 0,31 39-1 0,-34 0 3 0,34-23 2 15,-11 3 0-15,11 1 0 0,0-1 0 0,-31-38-1 16,14 1-1-16,-20-3 1 0,3 4-1 0,17-1 1 0,3-3 0 0,17 2-2 15,-40 2 1-15,3-21 0 0,0 0-1 0,37 17-3 0,-57-17 0 0,17 0-3 16,23 0-17-16,-23 0 7 0,3 0-4 0,-20 0-2 0,37 0-4 0,-17-17-36 16,-20-4 25-16,37 2-50 0,-17 2-5 0,0-3 58 15,-20 20 8-15,20 0-8 0</inkml:trace>
  <inkml:trace contextRef="#ctx0" brushRef="#br0" timeOffset="136702.71">32022 13368 82 0,'0'0'22'0,"0"0"-15"0,0 0-3 0,-20 0 9 0,5 0 8 0,-25 0 15 0,0 38 2 0,23-19-31 0,-3-19 7 0,20 19-7 0,-17 1 5 0,17-2-7 0,-22 2 2 16,22 17-2-16,0-18-2 0,0 19 3 0,0-18-3 15,22-1-1-15,-5 56 0 0,3-55-1 0,-20 18-1 0,37 19 2 0,23 20 6 16,-25 17-2-16,4-57-7 0,-2 40 2 0,-17-39-1 16,20 18 0-16,-5 21 0 0,-16 37 1 0,19-76 1 0,-18 57 0 15,17 0 3-15,-37 0 0 0,20 0 3 0,-20-39-5 16,0-15 0-16,0 33 6 0,-20 23 5 0,-17-23-5 0,17 3-4 15,-18 0 1-15,1-40-3 0,-2 40 3 0,21-39-3 16,-39 18-1-16,18-35-3 0,-36 35-4 0,35-38 6 0,-14 2 0 16,14-3-2-16,23 2 0 0,-43 3-5 0,3-3-10 0,3-2-14 15,14-17-12-15,-17 20-19 0,57-20 23 0,-37 0-2 16,37 0-37-16,-20 0 48 0,20 0-25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8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3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6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9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3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compilers.cool/oracles/o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mpilers.cool/trials/t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50" y="27853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r>
              <a:t>Checkin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B54D51-36F5-35DB-AA4D-818DA9A04542}"/>
              </a:ext>
            </a:extLst>
          </p:cNvPr>
          <p:cNvSpPr txBox="1"/>
          <p:nvPr/>
        </p:nvSpPr>
        <p:spPr>
          <a:xfrm>
            <a:off x="1302957" y="217022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Expr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rgbClr val="444444"/>
                </a:solidFill>
                <a:latin typeface="MJXc-TeX-main-R"/>
              </a:rPr>
              <a:t>⟶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Expr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latin typeface="arial" panose="020B0604020202020204" pitchFamily="34" charset="0"/>
              </a:rPr>
              <a:t>plus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Expr</a:t>
            </a:r>
            <a:br>
              <a:rPr lang="en-US" dirty="0"/>
            </a:br>
            <a:r>
              <a:rPr lang="en-US" i="1" dirty="0" err="1">
                <a:solidFill>
                  <a:srgbClr val="444444"/>
                </a:solidFill>
                <a:latin typeface="arial" panose="020B0604020202020204" pitchFamily="34" charset="0"/>
              </a:rPr>
              <a:t>Expr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rgbClr val="444444"/>
                </a:solidFill>
                <a:latin typeface="MJXc-TeX-main-R"/>
              </a:rPr>
              <a:t>⟶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Term</a:t>
            </a:r>
            <a:br>
              <a:rPr lang="en-US" dirty="0"/>
            </a:br>
            <a:r>
              <a:rPr lang="en-US" i="1" dirty="0" err="1">
                <a:solidFill>
                  <a:srgbClr val="444444"/>
                </a:solidFill>
                <a:latin typeface="arial" panose="020B0604020202020204" pitchFamily="34" charset="0"/>
              </a:rPr>
              <a:t>Term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rgbClr val="444444"/>
                </a:solidFill>
                <a:latin typeface="MJXc-TeX-main-R"/>
              </a:rPr>
              <a:t>⟶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Term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latin typeface="arial" panose="020B0604020202020204" pitchFamily="34" charset="0"/>
              </a:rPr>
              <a:t>times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Term</a:t>
            </a:r>
            <a:br>
              <a:rPr lang="en-US" dirty="0"/>
            </a:br>
            <a:r>
              <a:rPr lang="en-US" i="1" dirty="0" err="1">
                <a:solidFill>
                  <a:srgbClr val="444444"/>
                </a:solidFill>
                <a:latin typeface="arial" panose="020B0604020202020204" pitchFamily="34" charset="0"/>
              </a:rPr>
              <a:t>Term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rgbClr val="444444"/>
                </a:solidFill>
                <a:latin typeface="MJXc-TeX-main-R"/>
              </a:rPr>
              <a:t>⟶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444444"/>
                </a:solidFill>
                <a:latin typeface="arial" panose="020B0604020202020204" pitchFamily="34" charset="0"/>
              </a:rPr>
              <a:t>Factor</a:t>
            </a:r>
            <a:br>
              <a:rPr lang="en-US" dirty="0"/>
            </a:br>
            <a:r>
              <a:rPr lang="en-US" i="1" dirty="0" err="1">
                <a:solidFill>
                  <a:srgbClr val="444444"/>
                </a:solidFill>
                <a:latin typeface="arial" panose="020B0604020202020204" pitchFamily="34" charset="0"/>
              </a:rPr>
              <a:t>Factor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 ⟶ </a:t>
            </a:r>
            <a:r>
              <a:rPr lang="en-US" b="1" dirty="0" err="1">
                <a:solidFill>
                  <a:srgbClr val="444444"/>
                </a:solidFill>
                <a:latin typeface="arial" panose="020B0604020202020204" pitchFamily="34" charset="0"/>
              </a:rPr>
              <a:t>intlit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92C119-4701-F5EF-2F0D-31B24E512015}"/>
              </a:ext>
            </a:extLst>
          </p:cNvPr>
          <p:cNvSpPr txBox="1"/>
          <p:nvPr/>
        </p:nvSpPr>
        <p:spPr>
          <a:xfrm>
            <a:off x="5487779" y="1252667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Add Subtraction to this grammar. The new rule(s) should maintain arithmetic precedence and associativity. Also, make the grammar unambiguous. </a:t>
            </a:r>
          </a:p>
          <a:p>
            <a:endParaRPr lang="en-US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Does this change whether the grammar is left-recursive, right-recursive, or recursive?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52417"/>
      </p:ext>
    </p:extLst>
  </p:cSld>
  <p:clrMapOvr>
    <a:masterClrMapping/>
  </p:clrMapOvr>
</p:sld>
</file>

<file path=ppt/slides/slide10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62806" y="1522595"/>
            <a:ext cx="7370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type analysis in a compiler? Give an example of an input that GCC would flag for failing type analysis.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0F92BD5-304D-550F-E4AD-2719D0CBAB9D}"/>
                  </a:ext>
                </a:extLst>
              </p14:cNvPr>
              <p14:cNvContentPartPr/>
              <p14:nvPr/>
            </p14:nvContentPartPr>
            <p14:xfrm>
              <a:off x="2100600" y="2944440"/>
              <a:ext cx="7395480" cy="1971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0F92BD5-304D-550F-E4AD-2719D0CBAB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1240" y="2935080"/>
                <a:ext cx="7414200" cy="198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4583907"/>
      </p:ext>
    </p:extLst>
  </p:cSld>
  <p:clrMapOvr>
    <a:masterClrMapping/>
  </p:clrMapOvr>
</p:sld>
</file>

<file path=ppt/slides/slide11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9053F8-9E51-478C-32F3-D4BC29C83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EB4D123-CE97-5BD2-1551-8B252933D037}"/>
                  </a:ext>
                </a:extLst>
              </p14:cNvPr>
              <p14:cNvContentPartPr/>
              <p14:nvPr/>
            </p14:nvContentPartPr>
            <p14:xfrm>
              <a:off x="2339640" y="390960"/>
              <a:ext cx="9558000" cy="5448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EB4D123-CE97-5BD2-1551-8B252933D0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280" y="381600"/>
                <a:ext cx="9576720" cy="546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5683497"/>
      </p:ext>
    </p:extLst>
  </p:cSld>
  <p:clrMapOvr>
    <a:masterClrMapping/>
  </p:clrMapOvr>
</p:sld>
</file>

<file path=ppt/slides/slide12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49901-F9BF-4B4F-E4BC-1D38EA155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F914-CEB0-F053-07EB-15393908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full PEMDAS grammar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EE1142B-8467-F30B-8440-2AC7D8B69FE1}"/>
                  </a:ext>
                </a:extLst>
              </p14:cNvPr>
              <p14:cNvContentPartPr/>
              <p14:nvPr/>
            </p14:nvContentPartPr>
            <p14:xfrm>
              <a:off x="3694320" y="1725120"/>
              <a:ext cx="7943760" cy="4792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EE1142B-8467-F30B-8440-2AC7D8B69F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84960" y="1715760"/>
                <a:ext cx="7962480" cy="48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3315247"/>
      </p:ext>
    </p:extLst>
  </p:cSld>
  <p:clrMapOvr>
    <a:masterClrMapping/>
  </p:clrMapOvr>
</p:sld>
</file>

<file path=ppt/slides/slide2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94" y="1825625"/>
            <a:ext cx="5370877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 Written Work…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Sorry for the confusion!</a:t>
            </a:r>
          </a:p>
          <a:p>
            <a:pPr marL="0" indent="0">
              <a:buNone/>
            </a:pPr>
            <a:r>
              <a:rPr lang="en-US" dirty="0"/>
              <a:t>If you attend class when a written work is due, you DO NOT have to turn it in</a:t>
            </a:r>
          </a:p>
        </p:txBody>
      </p:sp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D029AFFB-D5AF-CFB6-6227-2EF9054F7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211" y="1599235"/>
            <a:ext cx="508635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915859"/>
      </p:ext>
    </p:extLst>
  </p:cSld>
  <p:clrMapOvr>
    <a:masterClrMapping/>
  </p:clrMapOvr>
</p:sld>
</file>

<file path=ppt/slides/slide3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390" y="1704055"/>
            <a:ext cx="5887039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Behold: The Project Oracle!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https://compilers.cool/oracles/o1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What’s the format of output &lt;x&gt; ? </a:t>
            </a:r>
          </a:p>
          <a:p>
            <a:pPr>
              <a:buFontTx/>
              <a:buChar char="-"/>
            </a:pPr>
            <a:r>
              <a:rPr lang="en-US" dirty="0"/>
              <a:t>Submit input to the Oracle</a:t>
            </a:r>
          </a:p>
          <a:p>
            <a:pPr marL="0" indent="0">
              <a:buNone/>
            </a:pPr>
            <a:r>
              <a:rPr lang="en-US" b="1" dirty="0"/>
              <a:t>What’s the token for character &lt;y&gt; ?</a:t>
            </a:r>
          </a:p>
          <a:p>
            <a:pPr marL="0" indent="0">
              <a:buNone/>
            </a:pPr>
            <a:r>
              <a:rPr lang="en-US" dirty="0"/>
              <a:t>- Submit y to the Oracle</a:t>
            </a:r>
          </a:p>
        </p:txBody>
      </p:sp>
      <p:pic>
        <p:nvPicPr>
          <p:cNvPr id="1026" name="Picture 2" descr="THE DELPHIC ORACLE - YouTube">
            <a:extLst>
              <a:ext uri="{FF2B5EF4-FFF2-40B4-BE49-F238E27FC236}">
                <a16:creationId xmlns:a16="http://schemas.microsoft.com/office/drawing/2014/main" id="{DE33A529-A921-BDFC-72D4-FCFE3237D9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7" r="17622"/>
          <a:stretch/>
        </p:blipFill>
        <p:spPr bwMode="auto">
          <a:xfrm>
            <a:off x="7100494" y="1569119"/>
            <a:ext cx="4320619" cy="368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574825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06" y="1825625"/>
            <a:ext cx="4716117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Behold: The Dragon Trials!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https://compilers.cool/trials/t1</a:t>
            </a:r>
            <a:r>
              <a:rPr lang="en-US" dirty="0"/>
              <a:t>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2656F8-97F4-02E2-8608-4C328E092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410" y="983868"/>
            <a:ext cx="6074387" cy="402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89897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0F989-0D2A-32AB-E57F-4791C5686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119" y="810623"/>
            <a:ext cx="4894428" cy="3570162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Flipped Wednesday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521C1-8325-ED0E-500D-89D4367B5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119" y="4547167"/>
            <a:ext cx="4894428" cy="1288482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C92CB8-4499-3D2A-D229-BDA5BBBFA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4"/>
          <a:stretch/>
        </p:blipFill>
        <p:spPr>
          <a:xfrm>
            <a:off x="8341630" y="1425956"/>
            <a:ext cx="3899155" cy="3995608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3623414822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Topics</a:t>
            </a:r>
            <a:r>
              <a:rPr lang="en-US" dirty="0"/>
              <a:t>:</a:t>
            </a:r>
          </a:p>
          <a:p>
            <a:r>
              <a:rPr lang="en-US" dirty="0"/>
              <a:t>Compiler Overview</a:t>
            </a:r>
          </a:p>
        </p:txBody>
      </p:sp>
    </p:spTree>
    <p:extLst>
      <p:ext uri="{BB962C8B-B14F-4D97-AF65-F5344CB8AC3E}">
        <p14:creationId xmlns:p14="http://schemas.microsoft.com/office/powerpoint/2010/main" val="109376362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36370" y="1564881"/>
            <a:ext cx="10202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the </a:t>
            </a:r>
            <a:r>
              <a:rPr lang="en-US" dirty="0" err="1">
                <a:solidFill>
                  <a:srgbClr val="444444"/>
                </a:solidFill>
                <a:latin typeface="arial" panose="020B0604020202020204" pitchFamily="34" charset="0"/>
              </a:rPr>
              <a:t>lexer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 component of a compiler? Give an example of an input that GCC would flag for a lexical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42515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41661" y="1564881"/>
            <a:ext cx="10202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the syntactic analysis component of a compiler? Give an example of an input that GCC would flag for a syntactic error.</a:t>
            </a:r>
          </a:p>
        </p:txBody>
      </p:sp>
    </p:spTree>
    <p:extLst>
      <p:ext uri="{BB962C8B-B14F-4D97-AF65-F5344CB8AC3E}">
        <p14:creationId xmlns:p14="http://schemas.microsoft.com/office/powerpoint/2010/main" val="2016246455"/>
      </p:ext>
    </p:extLst>
  </p:cSld>
  <p:clrMapOvr>
    <a:masterClrMapping/>
  </p:clrMapOvr>
</p:sld>
</file>

<file path=ppt/slides/slide9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62805" y="1522595"/>
            <a:ext cx="10202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name analysis in a compiler? Give an example of an input that GCC would flag for failing name analysis.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E59CF9-ECD2-12BB-F7EA-EFABB6BC7F5F}"/>
                  </a:ext>
                </a:extLst>
              </p14:cNvPr>
              <p14:cNvContentPartPr/>
              <p14:nvPr/>
            </p14:nvContentPartPr>
            <p14:xfrm>
              <a:off x="2477160" y="2526120"/>
              <a:ext cx="8647560" cy="3348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E59CF9-ECD2-12BB-F7EA-EFABB6BC7F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7800" y="2516760"/>
                <a:ext cx="8666280" cy="336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9491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19780</TotalTime>
  <Words>306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MJXc-TeX-main-R</vt:lpstr>
      <vt:lpstr>Office 2013 - 2022 Theme</vt:lpstr>
      <vt:lpstr>Checkin 5</vt:lpstr>
      <vt:lpstr>Administrivia</vt:lpstr>
      <vt:lpstr>Administrivia</vt:lpstr>
      <vt:lpstr>Administrivia</vt:lpstr>
      <vt:lpstr>Flipped Wednesday</vt:lpstr>
      <vt:lpstr>Written Work #1</vt:lpstr>
      <vt:lpstr>Written Work #1: Question 1</vt:lpstr>
      <vt:lpstr>Written Work #1: Question 2</vt:lpstr>
      <vt:lpstr>Written Work #1: Question 3</vt:lpstr>
      <vt:lpstr>Written Work #1: Question 4</vt:lpstr>
      <vt:lpstr>PowerPoint Presentation</vt:lpstr>
      <vt:lpstr>Create the full PEMDAS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355</cp:revision>
  <cp:lastPrinted>2018-08-29T18:10:22Z</cp:lastPrinted>
  <dcterms:created xsi:type="dcterms:W3CDTF">2018-07-19T03:57:05Z</dcterms:created>
  <dcterms:modified xsi:type="dcterms:W3CDTF">2025-08-27T21:18:47Z</dcterms:modified>
</cp:coreProperties>
</file>