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4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5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6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sldIdLst>
    <p:sldId id="1319" r:id="rId2"/>
    <p:sldId id="1396" r:id="rId3"/>
    <p:sldId id="257" r:id="rId4"/>
    <p:sldId id="1395" r:id="rId5"/>
    <p:sldId id="1217" r:id="rId6"/>
    <p:sldId id="1388" r:id="rId7"/>
    <p:sldId id="1389" r:id="rId8"/>
    <p:sldId id="1391" r:id="rId9"/>
    <p:sldId id="1392" r:id="rId10"/>
    <p:sldId id="1393" r:id="rId11"/>
    <p:sldId id="1394" r:id="rId12"/>
    <p:sldId id="1384" r:id="rId13"/>
    <p:sldId id="1363" r:id="rId14"/>
    <p:sldId id="1364" r:id="rId15"/>
    <p:sldId id="1366" r:id="rId16"/>
    <p:sldId id="1367" r:id="rId17"/>
    <p:sldId id="1368" r:id="rId18"/>
    <p:sldId id="1365" r:id="rId19"/>
    <p:sldId id="1373" r:id="rId20"/>
    <p:sldId id="1370" r:id="rId21"/>
    <p:sldId id="1371" r:id="rId22"/>
    <p:sldId id="1372" r:id="rId23"/>
    <p:sldId id="1347" r:id="rId24"/>
    <p:sldId id="1361" r:id="rId25"/>
    <p:sldId id="1362" r:id="rId26"/>
    <p:sldId id="1375" r:id="rId27"/>
    <p:sldId id="1379" r:id="rId28"/>
    <p:sldId id="1380" r:id="rId29"/>
    <p:sldId id="1377" r:id="rId30"/>
    <p:sldId id="1376" r:id="rId31"/>
    <p:sldId id="1381" r:id="rId32"/>
    <p:sldId id="1382" r:id="rId33"/>
    <p:sldId id="1383" r:id="rId34"/>
    <p:sldId id="1252" r:id="rId35"/>
    <p:sldId id="1254" r:id="rId36"/>
    <p:sldId id="1253" r:id="rId37"/>
    <p:sldId id="1258" r:id="rId38"/>
    <p:sldId id="1312" r:id="rId39"/>
    <p:sldId id="1313" r:id="rId40"/>
    <p:sldId id="1262" r:id="rId41"/>
    <p:sldId id="1268" r:id="rId42"/>
    <p:sldId id="1265" r:id="rId43"/>
    <p:sldId id="1266" r:id="rId44"/>
    <p:sldId id="1267" r:id="rId45"/>
    <p:sldId id="1269" r:id="rId46"/>
    <p:sldId id="1270" r:id="rId47"/>
    <p:sldId id="1272" r:id="rId48"/>
    <p:sldId id="1273" r:id="rId49"/>
    <p:sldId id="1274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ew" initials="d" lastIdx="1" clrIdx="0">
    <p:extLst>
      <p:ext uri="{19B8F6BF-5375-455C-9EA6-DF929625EA0E}">
        <p15:presenceInfo xmlns:p15="http://schemas.microsoft.com/office/powerpoint/2012/main" userId="dr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6DA"/>
    <a:srgbClr val="B3A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3515" autoAdjust="0"/>
  </p:normalViewPr>
  <p:slideViewPr>
    <p:cSldViewPr snapToGrid="0">
      <p:cViewPr varScale="1">
        <p:scale>
          <a:sx n="93" d="100"/>
          <a:sy n="93" d="100"/>
        </p:scale>
        <p:origin x="418" y="82"/>
      </p:cViewPr>
      <p:guideLst/>
    </p:cSldViewPr>
  </p:slideViewPr>
  <p:outlineViewPr>
    <p:cViewPr>
      <p:scale>
        <a:sx n="33" d="100"/>
        <a:sy n="33" d="100"/>
      </p:scale>
      <p:origin x="0" y="-5493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10-27T20:02:39.25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11734 8195 2354 0,'0'20'461'0,"-3"-3"-226"0,-4 3-18 16,-5 0 54-16,12 8-107 0,0 12-66 16,0 11-32-16,0 15 31 0,17 12-28 0,-5 23 11 15,2 15 1-15,3 17-19 0,-7 18-3 16,-7 8-19-16,-3 2-9 0,0-4-31 15,0-13 0-15,-8-15-12 0,8-28-41 16,0-24-93-16,8-29-115 0,9-24-187 16,0-22-330-16,2-17-554 0</inkml:trace>
  <inkml:trace contextRef="#ctx0" brushRef="#br0" timeOffset="165.55">11671 7962 3027 0,'0'0'609'0,"0"0"-385"0,70-103 3 0,-26 71 90 0,4 10-64 16,3 10-87-16,12 8-61 0,5 4-4 15,9 6-10-15,11 18 1 0,-1 8-13 16,7 16-6-16,-1 18 0 0,6 15-16 16,-12 20-35-16,-9 14-4 0,-8 11-6 15,-21 19-10-15,-18 10 0 0,-16 6 0 16,-15 4-1-16,-32-4-1 0,-21-9-17 15,-25-9-44-15,-2-16-12 0,-7-18 6 16,2-19-3-16,8-23-24 0,6-21-19 16,11-18-46-16,6-20-44 0,11-9-143 15,-1-28-631-15,10-15-849 0</inkml:trace>
  <inkml:trace contextRef="#ctx0" brushRef="#br0" timeOffset="516.61">13319 8943 2561 0,'0'0'604'16,"0"0"-219"-16,0 0-31 0,0 0-90 16,-201-20-56-16,143 36-96 0,4 6-47 15,1 13-4-15,9 11-18 0,3 12-3 16,10 10-12-16,9 13 9 0,12 6-12 0,3 5-7 15,7 1-3-15,17-5 7 0,17-5-1 16,4-15-19-16,11-15 16 0,-5-23-18 16,7-27 0-16,2-15 43 0,-2-29 134 15,9-28-43-15,-4-20-34 0,-5-11-33 16,-10-7-21-16,-12 5-16 0,-4 9 19 16,-25 18 17-16,0 19-8 0,-17 16-57 0,-10 12-1 15,-7 12-42-15,2 12-49 0,11 4-113 16,4 10-125-16,2 18-132 0,15 4-154 15,0 11-544-15,0 5-453 0</inkml:trace>
  <inkml:trace contextRef="#ctx0" brushRef="#br0" timeOffset="925.06">13978 9327 2629 0,'0'0'1103'0,"0"0"-613"15,0 0-32-15,0 0-32 0,0 0-82 16,0 0-165-16,0 0-101 0,0 0-44 16,0 0 5-16,-7 37-3 0,7 24-12 15,0 7 1-15,0 0-23 0,19 0-2 16,-2-5-2-16,8-7-17 0,9-16 1 0,-8-15-6 16,11-22-9-16,4-8-25 0,0-36 31 15,7-17 25-15,1-19-40 0,4-7-52 16,1-2 15-16,-11 3 27 0,-9 17 50 15,-2 13 1-15,-13 19-29 0,-2 14-61 16,0 14 48-16,-10 6 10 0,8 20 27 16,-8 16 6-16,0 21 79 0,-7 13 36 0,0 12 7 15,0 7-13-15,8-2-3 0,1-11-31 16,8-13-32-16,3-23-19 0,11-22-12 16,6-18-11-16,4-30 99 0,12-25 44 15,8-17-74-15,-1-13-49 0,-6-5-21 16,1 1-2-16,-9 9-10 0,-9 11-28 15,-1 17-14-15,-12 16 33 0,-2 11 3 16,-10 17-112-16,5 6-15 0,-7 2 21 16,7 13 3-16,-7 3-107 0,-3 8-141 15,10 0-213-15,-3 0-557 0,8-4-1020 16</inkml:trace>
  <inkml:trace contextRef="#ctx0" brushRef="#br0" timeOffset="1211.02">16053 8827 121 0,'0'0'3724'0,"0"0"-3046"0,-121 129-278 0,73-69 54 0,4 6-63 15,5 9-128-15,12-1-116 0,10 4-65 16,17-1-25-16,0-10-27 0,17-14-30 16,20-16-2-16,6-23-40 0,18-18 6 15,7-30 3-15,12-25 0 0,5-19-16 16,12-17-20-16,7-1-12 0,0 2 41 15,0 11 10-15,-4 17 18 0,-8 19 9 16,-12 23-12-16,-5 24 15 0,-19 18 12 16,-13 35 48-16,-11 25 43 0,-25 33 51 15,-7 19-10-15,-26 21-32 0,-8 10 29 0,-5 6 0 16,7-8-54-16,18-14-87 0,11-18-6 16,3-22-180-16,10-27-229 0,7-18-602 15,-17-18-1279-15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10-27T20:04:37.20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2782 8028 157 0,'0'0'1064'0,"0"0"-849"16,0 0-215-16,0 0 459 0,0 0-116 16,0 0-106-16,0 0-76 0,0 0-29 15,0 0 6-15,0 0 32 0,-73 45-19 16,71-42-14-16,-3-1-35 0,2 3-13 15,3-4-23-15,0-1-19 0,0 0-12 16,0 0-22-16,0 0 18 0,0 0 10 16,0 0-6-16,0 0 22 0,0 0 37 15,0 0 23-15,0 0-17 0,0 0-4 16,8 0-28-16,6 0-24 0,1 0 36 0,2 0 7 16,7 0 2-16,5 0 13 0,3 2-22 15,6 5 2-15,6-6-11 0,-3 6-31 16,3-5 9-16,-3 4-19 0,-2-2 7 15,0-1-34-15,-3 2 20 0,-7-3-22 16,-5-2 1-16,-9 1 0 0,-1-1-2 0,-1 3 0 16,-11-3-54-16,0 0-68 0,-2 0 3 15,0 0-50-15,0-3-128 0,0-2-253 16,0-3-452-16,0-10-792 0</inkml:trace>
  <inkml:trace contextRef="#ctx0" brushRef="#br0" timeOffset="427.2">3759 7716 258 0,'0'0'1853'0,"0"0"-1293"0,0 0-95 0,0 0-51 16,0 0-23-16,0 0-146 0,0 0-111 15,0 0-56-15,0 0 36 0,0 0 4 16,-34 137 20-16,34-86-58 0,2 5-13 16,6 4 16-16,-1 4-46 0,-7 1 5 15,2-1 4-15,3-2-31 0,-5-1 4 16,0-9-19-16,0-6 1 0,0-9-1 16,0-7-34-16,0-8-57 0,-7-10-41 15,7-4-31-15,0-6-62 0,-7-2-23 0,4-6-137 16,-4-6-345-16,2-6-592 0,5-4-506 15</inkml:trace>
  <inkml:trace contextRef="#ctx0" brushRef="#br0" timeOffset="897.3">4122 7905 1139 0,'0'0'745'0,"0"0"-188"16,0 0-96-16,0 0-80 0,0 0-41 15,0 0-9-15,0 0-58 0,0 0-74 0,0 0-45 16,0 0 28-16,-189 79-59 0,146-45-4 16,-6-2 12-16,3 1-12 0,10-3-58 15,-3-4-40-15,12-6-19 0,5-2-2 16,10-4-1-16,10 0-35 0,2-2-7 15,7 6 7-15,22 0-1 0,3 2 34 16,9 0-15-16,5 3 15 0,7-7-12 16,8 2 15-16,0-2 51 0,-3-2-49 15,-2 0 25-15,-8-2-26 0,-2 1-2 16,-14-1 0-16,4-1-57 0,-12-2-98 0,3 1-12 16,-8 0-66-16,5-2-219 0,-11-5-190 15,4 0-371-15,-10-3-775 0</inkml:trace>
  <inkml:trace contextRef="#ctx0" brushRef="#br0" timeOffset="1091.08">4471 8191 2519 0,'0'0'1260'0,"0"0"-761"16,0 0-42-16,0 0-95 0,0 0-70 0,0 0-125 15,0 0-58-15,-26 129-21 0,26-91-28 16,0 2-36-16,9 1-24 0,-1-3-2 15,1-2-64-15,-1-4-82 0,4-4-92 16,-5-8-25-16,0-5-259 0,-4-13-666 0,4-2-469 16</inkml:trace>
  <inkml:trace contextRef="#ctx0" brushRef="#br0" timeOffset="1232.67">4549 7992 2671 0,'0'0'1047'0,"0"0"-560"0,0 0 101 0,0 0-160 0,0 0-167 15,0 0-161-15,0 0-79 0,0 0-6 0,0 0-15 16,-41 124-37-16,58-99-127 0,7-5-64 16,-2-2-117-16,7 0-429 0,2-2-939 15,1-4-633-15</inkml:trace>
  <inkml:trace contextRef="#ctx0" brushRef="#br0" timeOffset="1417.77">4951 8159 2553 0,'0'0'1149'0,"0"0"-761"16,0 0 145-16,0 0-103 0,0 0-144 0,-198 66-125 0,185-36-61 15,4 5-24-15,9 5-34 0,0 4-23 16,0 3-18-16,17-4-1 0,5 0-2 16,-1-7-20-16,6-8-35 0,0-8-52 15,2-8-40-15,-5-5-30 0,8-7-38 16,-3-7-191-16,-3-15-262 0,1-14-629 0,-3-12-1262 15</inkml:trace>
  <inkml:trace contextRef="#ctx0" brushRef="#br0" timeOffset="1735.04">5252 7656 2887 0,'0'0'661'15,"0"0"-260"-15,0 0-29 0,0 0-38 0,0 0-146 0,0 0-90 16,0 0 6-16,-24 139-28 0,24-93-27 16,7 8-3-16,0 5-45 0,3 5 1 15,0 2-1-15,-3 7 0 0,3-3 0 16,-1-4-1-16,-1-7-15 0,-1-15-1 0,3-14 1 16,-1-12 3-16,-9-8 9 15,8-5-40-15,1-5 16 0,1-2 24 0,0-13 3 16,4-6 36-16,3-8 7 0,0-5-31 15,-5 4 6-15,5 4-18 0,-10 6 0 0,1 10-2 16,1 1-44-16,-9 9-64 16,0 0 3-16,5 2-59 0,-5 8-74 0,0 7-111 15,0-1-168-15,0 2-179 0,0 0-939 16</inkml:trace>
  <inkml:trace contextRef="#ctx0" brushRef="#br0" timeOffset="2192.58">5696 8175 2096 0,'0'0'791'0,"0"0"-298"0,0 0-41 16,0 0-69-16,0 0-66 0,0 0-89 15,0 0-75-15,0 0-6 0,-165 117 30 0,138-83-28 16,3 0-46-16,4 0-27 0,3-4-24 16,0 3-25-16,10-8-3 0,7 0-24 15,0-3-4-15,0-4 4 0,3-2 3 16,11-6-3-16,1 0 3 16,-1-2-2-16,8 1 26 0,2-6-5 0,3 4-4 0,0-6-6 15,2 1-10-15,2-2-2 0,3 0-19 16,-7 0-57-16,7 0-97 0,-5-2-76 15,2-1-38-15,-2-7-332 0,1 0-646 16,-13-3-1240-16</inkml:trace>
  <inkml:trace contextRef="#ctx0" brushRef="#br0" timeOffset="2540.38">6008 8382 1745 0,'0'0'990'0,"0"0"-682"0,0 0 47 0,0 0-44 15,0 0-122-15,0 0-95 0,0 0-24 16,0 0-36-16,0 0-6 0,-77 50 0 0,69-23 38 16,6 5-13-16,2 4-10 0,0 2 28 15,0-2-18-15,0 1 28 0,10-7-20 16,-1-6-27-16,6-6 46 0,2-4-46 15,0-8-32-15,-5-6 14 0,2-6 39 16,3-14 58-16,0-8 43 0,3-12-34 16,-3-11-46-16,0-1 10 0,-12-2-20 15,2 6-5-15,-7 3-15 0,0 9-34 16,0 8 7-16,0 9-19 0,-7 9-1 16,2 9-44-16,5 1-47 0,-8 8-81 15,8 8-43-15,0 6-72 0,0 0-242 0,13 4-428 16,-1-1-601-16,5-7-137 0</inkml:trace>
  <inkml:trace contextRef="#ctx0" brushRef="#br0" timeOffset="2769.53">6653 7793 2931 0,'0'0'730'0,"0"0"-314"0,0 0-33 0,0 0-38 15,-204 56-109-15,170-8-23 0,8 15-21 16,2 9-32-16,14 10-48 0,0 11-27 16,10 2-43-16,0 7-23 0,17-1-19 15,-2 2-2-15,9-7 0 0,7-11-71 16,-11-19-102-16,-1-18-35 0,3-20-33 0,-10-21-186 16,-2-14-203-16,-3-23-326 0,-7-18-410 15,0-16-404-15</inkml:trace>
  <inkml:trace contextRef="#ctx0" brushRef="#br0" timeOffset="2897.41">6442 8346 708 0,'0'0'1857'0,"0"0"-1157"0,0 0-186 0,0 0-99 0,0 0-216 16,0 0-79-16,0 0 1 0,0 0-29 15,0 0-54-15,0 0-38 0,182 93-49 16,-105-71-118-16,1-4-180 0,2-2-308 16,5-10-887-16,-3-6-462 0</inkml:trace>
  <inkml:trace contextRef="#ctx0" brushRef="#br0" timeOffset="3055.94">7397 7847 55 0,'0'0'2885'0,"0"0"-2292"0,0 0-186 0,0 0 44 0,-186 151-41 16,159-89-86-16,10 11-86 0,2 7-59 16,15 9-40-16,0 5-27 0,0 5 12 15,12-4-76-15,5-7-48 0,13-6-31 16,-6-7-147-16,0-17-125 0,0-15-127 15,-14-20-343-15,-8-14-670 0,-2-13-1005 16</inkml:trace>
  <inkml:trace contextRef="#ctx0" brushRef="#br0" timeOffset="3214.52">6988 8388 3193 0,'0'0'1000'0,"0"0"-873"0,0 0 109 0,0 0 197 15,0 0-137-15,0 0-93 0,239 69-48 16,-166-47-70-16,-3-2-61 0,1 4-24 15,-8-2-1-15,-5 0-160 0,-7 1-115 16,-15-2-96-16,-12 6-653 0,-24-4-1089 16</inkml:trace>
  <inkml:trace contextRef="#ctx0" brushRef="#br0" timeOffset="103430.04">12042 6043 14 0,'4'-7'346'0,"4"5"-85"15,1-4-1-15,-4 2-28 0,2 0-40 16,-7 0-65-16,3 2-114 0,-3 1 367 15,0-4-84-15,0 3-99 0,0 0-48 16,0-2-33-16,0 0 46 0,0 2 5 16,0-2-36-16,-3 0-3 0,-1 2 26 15,-4-2-5-15,8 2-16 0,-9 0-9 0,1-2-27 16,4 2 10-16,-1 0-13 0,-7 2-27 16,4-2-17-16,-1 0-25 15,-6 0 12-15,5 0 13 0,-2 0-22 16,-5 2 6-16,3 0 0 0,-3 0 16 0,-3 4-19 15,-4 4-15-15,0 8-15 0,-8 4 2 16,1 5 34-16,-6 5 0 0,1 2-3 16,-3 6-3-16,1 4-10 0,4 5 1 15,0 3-10-15,0 4 0 0,5 1-12 16,7 3 0-16,5 2 1 0,10 4-1 16,2 3 2-16,0 6-1 0,5-5-1 0,0 4 3 15,0-4 9-15,5 1-12 0,0-5 0 16,9-3 3-16,1-7-1 0,2-8 20 15,2-5-1-15,5-9-2 0,-4-6-17 0,6-8 25 16,-6-6-11-16,2-2-1 16,-1-6 10-16,-4-2 21 0,-2-2 9 0,2 0 9 15,-10 0-9-15,8 0-9 0,-1-2-13 16,1-2-11-16,-1 0-20 0,1 0-2 16,-5 0-12-16,7-2 11 0,-3 2-51 15,-2-2-95-15,3-2-99 0,2-2-72 16,0 0-173-16,-8 0-470 0,3-2-547 15</inkml:trace>
  <inkml:trace contextRef="#ctx0" brushRef="#br0" timeOffset="104006.42">12623 6656 1238 0,'0'0'751'0,"0"0"-434"16,0 0-58-16,0 0 137 0,0 0-6 16,0 0-92-16,0 0-127 0,0 0-36 15,0 0-15-15,-182 35-39 0,161-9-18 0,1 4-7 16,8 2-3-16,5 2-17 0,7 3-35 15,0-4 1-15,0 2 1 0,12-7-3 16,10-8-13-16,0-2 10 0,-1-12-21 16,6-6 2-16,2-4 22 0,10-16 0 15,-8-10 53-15,8-8-7 0,-5-9-6 16,-2 3-12-16,-15 4 25 0,-3 3 27 16,-4 11-27-16,-10 6-32 0,0 10 13 15,0 2 52-15,-10 8 12 0,-4 0-43 16,9 8-15-16,-12 10-10 0,10 10 53 15,-3 11 48-15,3 7 21 0,4 4-55 16,3 4-9-16,0-1-33 0,3-3-28 0,14-8-27 16,7-6 0-16,-2-8-1 0,9-8-16 15,-4-9-38-15,7-9-112 0,0-4-52 16,0-19-65-16,4-8-143 0,-1-10-280 0,-6-9-490 16,3-10-436-16</inkml:trace>
  <inkml:trace contextRef="#ctx0" brushRef="#br0" timeOffset="104216.88">13234 6111 1433 0,'0'0'1361'15,"0"0"-919"-15,0 0 6 0,0 0 52 0,0 0-109 16,0 0-160-16,0 0-69 0,0 0-18 16,0 0-25-16,0 0-49 0,-114 52-9 0,114-10 9 15,0 13-22-15,0 5-2 0,15 11-13 16,-6 5-12-16,8 7-20 0,-7 3 0 15,0 7-1-15,-1-3-28 0,-1-6-103 16,-1-9-109-16,-2-14-56 0,-5-15-104 16,0-18-178-16,0-14-398 0,0-8-274 15,-12-6-396-15</inkml:trace>
  <inkml:trace contextRef="#ctx0" brushRef="#br0" timeOffset="104401.39">12958 6586 2689 0,'0'0'692'15,"0"0"-227"-15,0 0 86 0,0 0-73 0,0 0-173 16,0 0-89-16,0 0-37 0,0 0-27 16,0 0-32-16,186-5-53 0,-142 10-7 15,2-1-23-15,3-4-37 0,-6 1-2 0,6-1-59 16,2 2-129-16,-3 1-95 0,-4-1-169 16,-8 4-524-16,-2 1-724 0,-15 3-629 15</inkml:trace>
  <inkml:trace contextRef="#ctx0" brushRef="#br0" timeOffset="104872.14">14170 6127 1034 0,'0'0'1248'0,"0"0"-864"16,0 0-62-16,0 0 112 0,0 0-41 0,0 0-126 16,0 0-95-16,0 0-4 15,0 0-45-15,0 0-36 0,0 0 17 0,0 10 32 16,17 30 16-16,2 15-57 0,-4 7-28 15,-6 10-12-15,-1 9-12 0,-8 5-10 16,0 7-32-16,0 1 2 0,0-1-1 16,0-8-2-16,-8-9-30 0,8-13-62 15,0-13-109-15,0-19-115 0,10-11-229 16,9-13-479-16,-2-7-507 0</inkml:trace>
  <inkml:trace contextRef="#ctx0" brushRef="#br0" timeOffset="105190.95">14732 6573 1129 0,'0'0'2285'0,"0"0"-1786"0,0 0-169 0,0 0 26 16,0 0-64-16,0 0-118 0,0 0-64 0,0 0-28 16,0 0-21-16,126 89-27 0,-102-83-7 15,1 0-24-15,-6-6-1 0,5 0 0 16,-7-3 1-16,5-14 0 0,0-7 18 15,-5-2-20-15,0-7 1 0,-7 3-1 16,-6 2-1-16,-4 2-2 0,0 6-1 16,0 4-12-16,-4 4 13 0,-6 4 1 15,-7 4-2-15,-7 4 1 0,4 0 1 16,-6 5-23-16,1 15 24 0,-1 7 15 0,1 7 30 16,1 4 16-16,14 7 3 0,-2 1-22 15,12 3-8-15,0-3-32 0,0-4-2 16,15-4-24-16,2-4-73 0,5-7-112 15,4-5-78-15,1-9-100 0,2-5-282 16,3-8-511-16,4 0-422 0</inkml:trace>
  <inkml:trace contextRef="#ctx0" brushRef="#br0" timeOffset="105476.01">15411 6455 1908 0,'0'0'1336'0,"0"0"-781"16,0 0-22-16,0 0-55 0,0 0-123 15,0 0-142-15,-182-16-67 0,172 32-25 16,1 2-45-16,4 6-25 0,5 4-24 16,0 5-9-16,14 0 0 0,3 2-17 15,3 0 1-15,4-4 10 0,-7-1 16 0,2 0 14 16,-9-2-9-16,5 1 3 0,-13-3-8 16,-2 2 2-16,0 0-12 0,0-1-18 15,-15-4 0-15,1 0 0 0,-3-7-33 16,0-4-31-16,7-6-32 0,3-4-46 0,7-2-55 15,0 0-43-15,0 0-29 0,0 0-12 16,2 0-16-16,13 0-20 0,-5 6-82 16,-3 7-58-16,10-2-156 0,-7-1-180 15,2 0-324-15,2 0 367 0</inkml:trace>
  <inkml:trace contextRef="#ctx0" brushRef="#br0" timeOffset="106190.87">15387 6558 1342 0,'0'0'546'0,"0"0"-115"0,0 0 15 16,0 0-29-16,0 0-44 0,0 0-96 15,0 0-56-15,0 0-6 0,0 0-16 16,-71-53-41-16,64 53-29 0,0 0-31 16,-5 0-34-16,2 10-33 0,0 5-10 0,-2 5 10 15,2 8 12-15,-2 2-16 0,7 8 1 16,3 7 2-16,2 3-11 16,0 0-18-16,0-2 0 0,7-4 0 0,10-8-1 15,-5-5 0-15,3-13 0 0,7-8-16 16,-8-8 13-16,3-6 3 0,12-16 32 15,-4-12 1-15,6-6 10 0,1-11-28 16,-3 1-4-16,-3 0-10 0,-6 3-1 16,-3 6 0-16,-10 11 0 0,3 9 0 15,-10 4 16-15,0 14 2 0,0 1 12 16,-5 2-27-16,0 12 22 0,-10 8 23 0,6 10 80 16,2 10 26-16,-3 2-51 0,7 5-55 15,3 1-29-15,0-2-19 0,10-4-13 16,14-1-83-16,3-11-113 0,9-7-122 15,8-8-174-15,-3-15-478 0,-2-6-407 16,-8-20-736-16</inkml:trace>
  <inkml:trace contextRef="#ctx0" brushRef="#br0" timeOffset="106405.1">16039 6451 1354 0,'0'0'1539'0,"0"0"-860"15,0 0-52-15,0 0-61 0,0 0-132 16,0 0-127-16,0 0-95 0,0 0-42 15,0 0-49-15,0 0-25 0,-83 84-36 16,98-49-11-16,-1 6-13 0,1 10 6 16,-5 6-9-16,-10-1-30 0,0 2 15 0,-17-1-17 15,-10-3 0-15,0-6-2 0,-4-8-9 16,2-12-44-16,12-11-67 0,2-17-72 16,13-8-58-16,2-21-173 0,0-17-342 15,17-10-634-15,17-12-667 0</inkml:trace>
  <inkml:trace contextRef="#ctx0" brushRef="#br0" timeOffset="106587.62">16773 5894 305 0,'0'0'2442'16,"0"0"-1901"-16,0 0 11 0,0 0 14 0,0 0-153 16,0 0-101-16,0 0-47 0,0 0-71 15,0 0 6-15,17 149-52 0,-34-69-27 16,0 9-40-16,-5 1-20 0,1 4-43 15,-4 3-18-15,-1 0-13 0,-6-3-102 0,5-9-123 16,-6-11-77-16,11-19-206 16,-12-19-243-16,2-22-272 0,3-14-88 0,5-20-361 15</inkml:trace>
  <inkml:trace contextRef="#ctx0" brushRef="#br0" timeOffset="106730.24">16305 6636 360 0,'0'0'1607'0,"0"0"-879"0,-22-133-17 0,22 101-79 15,17 2-119-15,13 6-150 0,8-1-121 16,11 7-63-16,7 5-91 0,2 6-72 15,7 5-16-15,3 2-22 0,7 10-29 16,5 7-126-16,7 5-88 0,23-2 47 16,3 4-166-16,1-4-578 0,0-2-691 15</inkml:trace>
  <inkml:trace contextRef="#ctx0" brushRef="#br0" timeOffset="107159.17">17333 5811 264 0,'0'0'1232'0,"0"0"-855"16,0 0-43-16,-22-128 132 0,15 101-58 0,0 5-76 16,4 6-88-16,-4 2 11 0,7 4 18 15,0 6-52-15,0 0-32 0,0 4-57 16,7 4-49-16,22 10 70 0,5 8 73 15,12 8-28-15,10 4-52 0,5 11-16 16,-1 9 12-16,1 11-18 0,0 11-42 16,-8 18-16-16,-10 17-9 0,-23 12-21 0,-20 10-8 15,-10 6-10-15,-43 3-3 0,-25-5-13 16,-19-7 13-16,-4-9-3 0,-1-18-12 16,2-20-52-16,13-25-60 0,17-22-66 15,19-24-73-15,10-14-201 0,24-26-576 16,9-18-813-16,8-12-479 0</inkml:trace>
  <inkml:trace contextRef="#ctx0" brushRef="#br0" timeOffset="107629.9">19968 5837 1028 0,'0'0'622'0,"0"0"-245"16,0 0-2-16,0 0 80 0,0 0-90 15,0 0-103-15,0 0-56 0,0 0 2 16,0 0 12-16,-29-68-36 0,29 72-35 0,0 14-10 15,12 12 70-15,5 13 42 0,0 11-62 16,2 12-46-16,1 11-61 0,-1 5-12 16,-2 7-34-16,-2 3-33 0,-1 1 0 0,-4-5 0 15,-10-2-3-15,0-3-63 16,0-12-114-16,0-11-100 0,0-14-75 16,0-9-300-16,-15-19-643 0,-2-15-740 0</inkml:trace>
  <inkml:trace contextRef="#ctx0" brushRef="#br0" timeOffset="107977.37">19917 6344 3052 0,'0'0'734'16,"0"0"-375"-16,0 0-27 0,0 0 13 0,158 121-72 16,-105-99-154-16,5-2-77 0,-5-4-39 0,6-4-3 15,-4-4-44-15,-4-6-97 0,0-2-103 16,-14 0-58-16,4-5-130 0,-7-10-177 15,-13-5 15-15,-6 0 168 0,-13-2 426 16,-2 0 78-16,-9 3-1 0,-20 6 222 16,-10 3 47-16,-7 3-107 0,-7 7-46 15,2 7 18-15,-3 13 9 0,3 8-33 0,8 10 45 16,6 2 52-16,6 5-27 0,14-5-59 16,17-4-43-16,0-6-31 0,14-7-30 15,16-11-37-15,11-12-14 0,10-7 8 16,4-16 28-16,11-18 5 0,-6-8-26 15,-4-1-16-15,-7 2-18 0,-18 6-9 16,-9 12-15-16,-5 8-12 0,-17 7-27 16,5 7-52-16,0 6-63 0,2 2-112 15,3 10-129-15,7 8-240 0,0 7-791 0,0 0-1421 16</inkml:trace>
  <inkml:trace contextRef="#ctx0" brushRef="#br0" timeOffset="108640.57">22460 6344 1558 0,'0'0'649'0,"0"0"-206"0,0 0-31 0,0 0 5 0,0 0-9 16,0 0-113-16,0 0-93 0,0 0-56 16,0 0-1-16,0 0 5 0,-17 85-45 15,12-35-44-15,5 4-21 0,0 3-22 16,0-3-15-16,0-6 18 0,7-3-21 16,1-13-9-16,4-8 6 0,0-14 3 0,0-10-33 15,5-10 33-15,7-18 24 16,20-18 65-16,-1-12-4 0,11-10-15 0,4-2-21 15,-5 8-13-15,-9 8 46 0,-8 13 12 16,-9 13-27-16,-8 16-13 0,-7 9-33 16,-2 3-3-16,-8 13 7 0,-2 13 26 15,0 8 52-15,0 7-43 0,0 1-33 16,0 2-27-16,0-6-24 0,0-1-97 16,8-7-163-16,9-4-123 0,0-6-306 0,2-5-731 15,-2-12-1055-15</inkml:trace>
  <inkml:trace contextRef="#ctx0" brushRef="#br0" timeOffset="108932.32">23311 6429 1793 0,'0'0'1259'0,"0"0"-806"16,0 0 76-16,0 0-36 0,0 0-145 0,-44 104-147 16,44-96-115-16,10 1-50 0,7-9-17 15,0 0-1-15,0-9 0 0,-3-9 4 16,8-6-4-16,0-6-4 0,-5-7-13 15,-5 4 0-15,-10 0 0 0,-2 8 2 16,0 8 9-16,-2 9-1 0,-20 8-11 16,0 2-15-16,-7 21-9 0,-2 8 24 0,-8 9 21 15,5 9 61 1,2 3-6-16,3 5 45 0,7-1 0 0,15-1-24 0,7-6-21 16,0-4-34-16,17-7-31 0,12-8-11 15,10-3-12-15,5-12-3 0,7-7 0 16,-3-3-52-16,8-5-72 0,-3-18-121 15,0-9-100-15,-2-5-177 0,-7-9-617 16,0 0-839-16</inkml:trace>
  <inkml:trace contextRef="#ctx0" brushRef="#br0" timeOffset="109137.53">23817 6477 962 0,'0'0'2419'0,"0"0"-1885"0,0 0-52 16,0 0 8-16,0 0-72 0,0 0-160 0,0 0-88 15,0 0-16-15,-12 109-27 0,32-74-49 16,-4 6-12-16,1 1-20 0,-4 3-34 16,8-1-12-16,-8-4-33 0,-4-8-84 15,6-4-116-15,-6-12-51 0,6-9-142 16,-5-7-206-16,-3-20-103 0,3-13-327 16,-6-7-110-16,4-8-34 0</inkml:trace>
  <inkml:trace contextRef="#ctx0" brushRef="#br0" timeOffset="109270.82">23999 6600 147 0,'0'0'456'0,"0"0"326"0,0 0 27 15,0 0-38-15,0 0-146 0,0 0-148 16,0 0-54-16,0 0-11 0,-184 46-24 0,157-1-88 16,-7 3-100-16,10-2-82 0,5 2-43 15,2-3-56-15,9-7-19 0,8-8-25 16,0-10-102-16,20-12-124 0,6-8-86 16,8-12-170-16,5-19-236 0,5-9-854 15,-1-10-768-15</inkml:trace>
  <inkml:trace contextRef="#ctx0" brushRef="#br0" timeOffset="109563.64">24496 5902 2419 0,'0'0'599'0,"0"0"-181"15,0 0 40-15,22-111-63 0,-13 99-162 0,-9 4-79 16,0 4-31-16,0 4 3 0,0 0-22 15,0 0-43-15,0 6-34 0,0 10 19 16,8 4 36-16,-8 8 12 0,0 4-5 16,2 6-35-16,5 5-23 0,-7 5-7 15,8 8 6-15,1 9 19 0,1 3 14 16,0 8 1-16,-3 5-4 0,-5 4-11 0,6-1-19 16,-8 1-12-16,0-7-17 15,0-2 2-15,0-11-3 0,0-11-1 0,0-9-44 16,-3-17-37-16,3-13-69 0,0-8-77 15,0-7-58-15,0-18-121 0,0-12-192 16,-5-8-758-16,-4-13-727 0</inkml:trace>
  <inkml:trace contextRef="#ctx0" brushRef="#br0" timeOffset="109738.64">24215 6242 3315 0,'0'0'753'0,"0"0"-339"16,0 0-8-16,0 0-9 0,0 0-63 15,0 0-105-15,182 1-80 0,-122-1-41 16,3 0-30-16,-2 0-50 0,7 5-28 16,2-3-130-16,-7 0-199 0,5-2-184 0,0 0-686 15,2 0-1385-15</inkml:trace>
  <inkml:trace contextRef="#ctx0" brushRef="#br0" timeOffset="110148.06">26379 5781 1751 0,'0'0'986'0,"0"0"-585"0,0 0 108 15,0 0-27-15,0 0-127 0,0 0-133 16,0 0-75-16,0 0 15 0,0 0-3 15,-43 121-28-15,43-65-34 0,7 10-24 16,3 9-27-16,4 9-1 0,-9 3-12 0,7 4-30 16,-9-3 0-16,-1-2-2 0,-2-5 11 15,0-6-12-15,0-14-79 0,0-8-58 16,0-17-79-16,0-16-62 0,12-10-153 0,-7-10-288 16,0-20-644-16,-3-14-812 0</inkml:trace>
  <inkml:trace contextRef="#ctx0" brushRef="#br0" timeOffset="110352.97">26350 5895 3086 0,'0'0'582'0,"0"0"-194"0,0 0 66 16,0 0-26-16,0 0-132 0,0 0-132 0,0 0-64 15,0 0 19-15,0 0-7 0,0 0-22 16,175-60-20-16,-122 60-13 0,5 2-33 15,-4 6-23-15,-1 2 0 0,5 2-1 16,-9 3-3-16,6-2-39 0,-11 4-64 16,-8-1-84-16,-2 2-114 0,-12 0-166 15,-10 2-611-15,-12 2-955 0</inkml:trace>
  <inkml:trace contextRef="#ctx0" brushRef="#br0" timeOffset="110546.49">26307 6351 2761 0,'0'0'1078'0,"0"0"-680"0,0 0-137 0,0 0 35 0,0 0 7 15,0 0-50-15,0 0-92 16,0 0-40-16,225 56-43 0,-172-51-32 0,8 2-35 16,-10-5-11-16,2-2-49 0,1 0-123 15,-4-4-123-15,-3-9-111 0,-9 3-318 16,-1 0-934-16,-11-2-748 0</inkml:trace>
  <inkml:trace contextRef="#ctx0" brushRef="#br0" timeOffset="110783.49">27254 6270 2813 0,'0'0'732'0,"0"0"-338"15,0 0-65-15,0 0-31 0,0 0-70 16,0 0-81-16,3 124-55 0,-3-91-19 15,-5-3-24-15,0-8-10 0,3-4-11 0,2-8-7 16,0-5 0-16,0-5 1 0,17-9 11 16,9-11 55-16,8-8 6 0,10-10-39 15,0-3-54-15,2 1-1 0,2 6-2 16,-12 5-10-16,1 9-12 0,-6 10-67 16,-9 9-101-16,0 1-104 0,-5 6-98 15,2 6-195-15,-7 1-190 0,-4 2-744 16,6 1-132-16</inkml:trace>
  <inkml:trace contextRef="#ctx0" brushRef="#br0" timeOffset="110955.99">27860 6382 2149 0,'0'0'1265'0,"0"0"-694"16,0 0 9-16,0 0-138 0,0 0-73 0,0 0-132 15,0 0-50-15,0 0-9 0,-38 115-15 16,33-77-45-16,-2 0-52 0,2 0-52 0,5-1-14 15,0-3-51-15,0-7-94 16,5-7-108-16,7-9-98 0,0-9-268 0,0-4-538 16,7-21-473-16,-7-13-502 0</inkml:trace>
  <inkml:trace contextRef="#ctx0" brushRef="#br0" timeOffset="111092.62">28030 6143 2857 0,'0'0'1014'0,"0"0"-706"15,0 0 31-15,0 0-59 0,0 0-109 0,0 0-171 16,0 0-36-16,0 0-161 16,0 0-155-16,0 0-296 0,-27 60-852 0,37-50-722 15</inkml:trace>
  <inkml:trace contextRef="#ctx0" brushRef="#br0" timeOffset="111926.25">28391 6447 1091 0,'0'0'1327'0,"0"0"-866"0,0 0 9 0,0 0-26 15,0 0-98-15,0 0-98 0,0 0-114 16,0 0-33-16,0 0-5 0,-109 38-19 0,95-16-7 15,-3 6-24-15,2 7-15 0,8 1-4 16,0 4-24-16,7 5 0 0,0-4-1 16,0-3-2-16,0-5-1 15,12-11-12-15,5-7 10 0,0-12-18 0,4-3 21 16,4-18 33-16,9-12 32 0,0-16-1 16,4-9-34-16,6-9-27 0,-3-6-2 15,0-5 0-15,-7 1 1 0,5-1 2 16,-7 7-1-16,-13 2 9 0,0 9 0 15,-4 11 3-15,-15 10 3 0,0 11-16 0,0 11 35 16,0 13 48-16,0 1 70 0,-15 0-3 16,6 13-61-16,1 10-13 0,-1 7 10 15,-3 6 42-15,4 8-10 0,-1 7-23 16,1 5-22-16,6 4-27 0,-5 3-18 16,-3 1-16-16,-7 0-14 0,7-1-1 15,3-7-17-15,-3-8-108 0,10-12-103 0,0-14-61 16,0-14-98-16,10-8-184 15,-3-11-474-15,3-19-688 0,7-8-266 16</inkml:trace>
  <inkml:trace contextRef="#ctx0" brushRef="#br0" timeOffset="112250.78">28820 6364 2780 0,'0'0'732'0,"0"0"-256"15,0 0-51-15,0 0-67 0,0 0-55 0,-70 107-65 16,63-76-77-16,2 0-34 15,-5 6-39-15,5-3-3 0,5-4-16 0,0-2-26 16,0-8-4-16,0-6-9 0,5-6-13 16,10-3-17-16,7-5-1 0,-5-5 1 15,2-7 2-15,-2-12-2 0,7-2-38 16,-2-6-43-16,0 2-16 0,-5 1-36 0,-8 8 30 16,-6 4 45-16,-3 7 58 0,0 4 22 15,0 6-1-15,0 0 25 0,0 5-7 16,-3 8 16-16,-6 7 48 0,1 6-7 15,6 3-8-15,2-1-31 0,0 2 7 16,0-2-7-16,0-2-24 0,2-4-23 16,11-4-10-16,-1-3-21 0,-3-7-45 15,-1-4-88-15,1-4-85 0,-1 0-110 0,1-14-192 16,1-9-704-16,-3-7-1136 0</inkml:trace>
  <inkml:trace contextRef="#ctx0" brushRef="#br0" timeOffset="112420.18">29019 6505 2153 0,'0'0'1608'0,"0"0"-1190"0,0 0 66 16,0 0 6-16,-2 131-107 0,19-99-156 15,0 2-70-15,0-2-39 0,2-4-37 0,5-5-72 16,3-7-9-16,0-10-78 0,6-6-106 16,1-10-74-16,5-18-97 0,5-11-223 15,-3-10-469-15,3-8-81 0,-3-4-35 16,-5 10 129-16</inkml:trace>
  <inkml:trace contextRef="#ctx0" brushRef="#br0" timeOffset="112544.4">29555 6392 496 0,'0'0'573'0,"0"0"56"0,0 0 142 0,0 0-140 0,0 0-128 16,0 0-103-16,0 0-25 0,0 0 14 15,-155 103-34-15,101-35-20 0,-6 15-62 0,-8 10-62 16,-2 11-42-16,-1 11-51 16,-4 6-52-16,10-1-48 0,-1-5-18 0,10-9-50 15,13-9-152-15,4-15-130 0,3-11-117 16,7-15-287-16,-5-16-906 0,0-10-1147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10-27T20:26:53.80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15219 15727 295 0,'0'0'283'0,"0"0"-71"0,0 0 16 0,0 0-16 16,0 0-65-16,0 0-37 0,0 0-32 15,0 0-9-15,0 0-21 0,0 0-12 0,0 0-34 16,0 0 0-16,0 0-2 0,0 0 3 15,0 0 16-15,0 0 17 0,-38-20 29 16,35 20 13-16,-4 0-7 0,0 0 33 16,-6 0 26-16,4 2-43 0,-8 6 49 15,2 0-10-15,-4 1 0 16,9-2 6-16,-4 1-17 0,4-2-22 0,3-2 3 16,2-4 3-16,-2 3 26 0,2-3 18 0,5 0-16 15,-5 0-17-15,5 0 0 0,0 0-3 16,0-5-12-16,-7-3-13 0,7 0 5 15,0-2 3-15,0-4-9 0,0-4-7 16,7-4-12-16,10-4-34 0,-3-2 6 16,15 0 6-16,-2 1-12 0,0-1-4 15,9 0-8-15,-2 0 14 0,10-2 10 16,-3-5-38-16,3 3 29 0,2 0-28 16,2-2 28-16,5 1-19 0,-2 3-10 0,-2 4 0 15,2 4-2-15,-3 2-18 0,6 6 15 16,-8 2 3-16,7 4-2 0,-2-1 1 15,2 4-3-15,3 0 4 0,-3 2 0 16,1 3-2-16,-4-2 0 0,1 2 4 0,-5 0-3 16,0 5 1-16,3 5 0 0,-13 0 2 15,6 5 16-15,-4-3-18 0,-6 2-2 16,2 0 2-16,-8 1-2 0,1 0 2 16,-3 3-2-16,-4 0 1 0,-3 2 1 15,2 7 0-15,-9 3 12 0,4 2-9 16,-4 5-3-16,-3-4 12 0,1 0-2 15,1-1-10-15,-1-6 0 0,-4-2 1 16,4-3 0-16,-8-6-1 0,4-2 0 16,-1-6 0-16,-3 0 3 0,2-1 0 0,-2-3-1 15,0-1 1-15,5 1 0 0,-5 1-1 16,0-3-2-16,3 1 1 0,-3 3 1 16,7-3 13-16,-7-1 7 0,7 2-11 0,-4-1-11 15,4-2 0-15,-7 2 0 16,7-2 0-16,-7 0 1 0,0 0-1 15,5 0 3-15,0 0 18 0,-3-7-5 0,3-4-16 16,5-6-28-16,-1-1-131 0,-1-4-84 16,1 1-77-16,-1-2-170 0,-8 3-287 15,0 0-612-15,0 3-121 0</inkml:trace>
  <inkml:trace contextRef="#ctx0" brushRef="#br0" timeOffset="596.14">16349 15446 113 0,'0'0'1305'0,"0"0"-905"0,0 0 25 0,0 0 53 16,0 0-45-16,0 0-120 0,0 0-126 16,0 0-36-16,0 0 3 0,-10-7 1 15,10 7-18-15,0 0-35 0,0 0-46 0,0 0-25 16,0 0-3-16,10 5-12 0,0 3 36 16,7 4 7-16,7 6-1 0,-5 4 32 15,8 2 17-15,-3 6-33 0,3 2-26 16,-3 3 1-16,3-4-15 0,-5 2 3 15,4-5 8-15,-4-6-11 0,-3-4-4 16,1-10-11-16,-3-6-4 0,-3-2 9 16,3-12 25-16,0-12 39 0,7-14-9 15,-4-9-30-15,4-6-28 0,-7-10-20 16,5-2-1-16,-8-1 1 0,3 6-1 16,-9 6-1-16,4 9-11 0,-5 12-3 15,-5 10 2-15,3 13-11 0,-5 3-21 0,0 6-19 16,0 1-18-16,0 0-19 0,0 0-51 15,0 6-78-15,0 4-93 0,0 4-180 16,-7 4-282-16,-3 0-722 0,-14-2-183 16</inkml:trace>
  <inkml:trace contextRef="#ctx0" brushRef="#br0" timeOffset="1545.01">15021 15224 1501 0,'0'0'459'0,"0"0"-223"0,0 0 191 16,0 0 17-16,0 0-134 0,0 0-151 15,0 0-36-15,-37-107 22 0,32 104 3 16,3-2-41-16,2 5-41 0,0 0-25 0,0 15-41 16,0 7 62-16,0 10-3 0,0 12-6 15,0 9-25-15,0 5-3 0,0 6 15 16,-5 3 3-16,0-1-18 0,-4-1 3 16,4-7-27-16,2-10 24 0,-4-5 9 15,5-13-4-15,2-9-14 0,0-8 24 16,0-7 3-16,9-6 9 0,8-9 108 15,12-9 57-15,13-10-53 0,8-2-18 16,-3-6-46-16,6 2-42 0,0 6-34 16,-4 3-23-16,-6 7-1 0,-2 6-2 15,-11 2-1-15,-1 2-9 0,0 5-4 0,-3 0-17 16,-6 3-3-16,-3 0-64 0,0 8-80 16,0 2-61-16,-5 0-118 0,0 6-291 15,-2 1-721-15,-1-4-866 0</inkml:trace>
  <inkml:trace contextRef="#ctx0" brushRef="#br0" timeOffset="3143.79">23531 15689 1221 0,'0'0'482'0,"0"0"-225"0,0 0 51 15,0 0 86-15,0 0-76 0,0 0-154 0,0 0-43 16,0 0 32-16,0 0 44 0,0 0 14 16,-24-35-44-16,24 25-13 0,-5 1 17 15,5-3-41-15,0 0-28 0,0-1 0 16,0 1-6-16,0-4-26 0,12 2-24 16,3-6 19-16,4-2 14 0,5-2-18 15,1-4-18-15,4-5 15 0,7-3-25 16,3 0 1-16,5 0-10 0,-1 0 1 15,1 1-1-15,-5 3-9 0,4 2-13 0,6 4 9 16,-6 1-11-16,-4 7-1 0,5 0 1 16,-10 4 1-16,4 4 21 0,-1 2-10 15,-3 2-10-15,2 2 28 0,8 3-12 16,-3 1-2-16,12 0-4 0,1 0 18 16,-1 5 1-16,5 3-7 0,-2 0 0 15,0 4 3-15,-3-2-24 0,-7 5 18 0,7-4 4 16,-2 6-13-16,-2-4-11 0,-3 4 14 15,-5-1 0-15,-7 2-13 0,2 1 0 16,-9-4 10-16,2 3-11 0,0 2-1 16,-2-2 0-16,-8 5 0 0,5-1 0 15,-7 4-2-15,0 4 2 0,-5 3 2 16,5 2 13-16,-2 0 4 0,-3 1 5 0,-2-4-6 16,-1-4-3-16,4-1 9 0,-4-9-12 15,-1-5 6-15,1-5 4 0,-1-1-1 16,-4-4-18-16,1-3 27 0,0 0-3 15,0 0 6-15,2 0 4 0,3-3 11 16,-10-4-33-16,10-1-2 0,-3-4-13 16,3 1-15-16,-3-6-67 0,-2-1-60 15,0 0-33-15,-5 4-43 0,0-2-65 16,0 4-148-16,0-2-337 0,0 2-672 16,0 0-643-16</inkml:trace>
  <inkml:trace contextRef="#ctx0" brushRef="#br0" timeOffset="3605.51">25529 15146 969 0,'0'0'726'16,"0"0"-307"-16,0 0-59 0,0 0 84 15,0 0-31-15,0 0-149 0,0 0-91 16,0 0 16-16,0 0 68 0,0 0-33 0,-13-14-79 16,13 19-34-16,0 5-46 0,0 5-10 15,0 3 19-15,0 6-28 0,5 4-10 16,7 5-5-16,-2 0-3 0,2 10-26 15,3-1 28-15,-8 2-27 0,3-4 19 16,-3 1-4-16,-7-7 3 0,10-4 37 16,-10-6-18-16,0-5 5 0,0-3-11 0,0-4 2 15,0-2-2-15,-10-4 2 16,-5-2 7-16,-1-3-7 0,-9-1-2 0,-6 0 5 16,-8 0-37-16,0-5 19 0,-4-3-19 15,4 1-2-15,10-1-12 0,-5 5-12 16,7-4-3-16,10 7-43 0,0 0-27 15,7 0-16-15,-7 5-15 0,8 5-61 16,2 2-79-16,4 2-209 0,3 2-318 16,-5 0-708-16,5-4-321 0</inkml:trace>
  <inkml:trace contextRef="#ctx0" brushRef="#br0" timeOffset="4549.76">23512 15154 368 0,'0'0'1782'0,"0"0"-1387"0,0 0-134 15,0 0 120-15,0 0 61 0,0 0-133 16,0 0-129-16,0 0-21 0,0 0 18 15,-37-77-11-15,33 77-58 0,4 0-62 16,0 0-46-16,0 6 2 0,0 8-2 16,0 5 40-16,0 9-3 0,0 4-15 15,0 10 5-15,4 8-9 0,-4 8 10 16,0 7-16-16,0 4-11 0,0 1 27 16,-7-2-13-16,2-3 3 0,3-11-17 0,2-12-1 15,0-7-11-15,0-15 11 16,2-10 10-16,13-6-8 0,2-4 24 0,10-18 41 15,6-15 46-15,18-13 27 0,3-12-52 0,6-9-27 16,8-5-28-16,-5 2 12 0,0 3-11 16,-2 11-13-16,-13 10-21 0,-2 11-1 15,-14 12 1-15,-5 6-21 0,-6 9 3 16,-9 4-13-16,-2 4-5 0,0 0-22 16,-8 0-36-16,3 9-58 0,-2 4-43 15,-3 7-105-15,0 5-267 0,-3 3-687 16,-11 4-938-16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10-27T20:37:42.02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15428 14433 650 0,'0'0'368'0,"0"0"-104"15,0 0-65-15,0 0-199 0,0 0 156 16,0 0 26-16,0 0 91 0,-10-10-108 16,3 8-10-16,7 1 49 0,-10-1-50 15,5-3-19-15,-2 3-45 0,5 1 26 16,-6 1-21-16,8-2-5 0,-2 2-7 16,-1 0 9-16,-4 0-10 0,2 0-18 15,1 0-26-15,-4 5-35 0,-1 2-2 16,-6 1 34-16,5 2-4 0,3-2-18 15,-5 2 18-15,5-5 4 0,-3 5-3 0,3-1-4 16,-1-1-15-16,1 0-11 0,5-2 15 16,-1 0-17-16,3 2-3 0,0-2 0 15,0 4-22-15,0 0 25 0,0 2-1 0,0 4 2 16,5-4 12-16,2 5-13 0,8-6-25 16,-5-1 23-16,-3-1-8 0,10-5 10 15,-7 2 3-15,-1-5 16 0,-1 2-16 16,9-3 22-16,-5 0 16 0,-3-3 9 15,8-4 7-15,-2-6 9 0,-3 0-10 16,-2-4-9-16,4-4-9 0,1-4-1 16,-6-3-21-16,-1-2 11 0,1-5 4 15,1 5 38-15,-10 0-29 0,0 2-6 16,0 4-3-16,0 4 9 0,-19 2-38 16,11 8 32-16,-13 0-33 0,4 6-1 15,2 4-14-15,1 0-30 0,-1 2-20 16,3 6 11-16,2 4 16 0,-7 0 6 0,10 4-34 15,5-2-76-15,-3 2-47 0,5 0-48 16,0 1-151-16,5 1-203 0,4 0-407 16,-1-3-314-16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0-10-20T18:41:03.0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767 10598 957 0,'0'0'642'16,"0"0"-100"-16,0 0-279 0,0 0-76 15,0 0 13-15,0 0-1 0,0 0 3 0,0 0-40 16,0 0-44-16,0 0-32 0,-15 0-4 15,15 0-12-15,0 0 12 0,0 0-7 16,0 0-3-16,0-2-15 0,0 2-4 16,0 0-11-16,0 0-14 0,0 0-28 15,0 0 0-15,0 0-38 0,0 0-32 16,15 0-11-16,0 0 28 0,5 0 53 16,15 0 3-16,5 2-3 0,-1 0 0 0,1 7-12 15,0-8 0-15,5 7-7 0,-6-6 17 16,-14 0-17-16,15 1-70 0,-20 0-5 15,-5-3-65-15,5 0-45 0,-5 0-45 16,0-6-82-16,-5-4-229 0,-5-4-67 16,5 4-494-16</inkml:trace>
  <inkml:trace contextRef="#ctx0" brushRef="#br0" timeOffset="295.27">1150 10439 1618 0,'0'0'601'0,"0"0"-307"16,0 0-245-16,0 0-10 0,0 0 99 16,0 0 55-16,0 0-74 0,0 0-52 15,0 0-22-15,80 99-45 0,-65-76 1 0,0-6-1 16,9 1 35-16,-19-5-22 0,15-2-10 16,-10-1-1-16,-5-5-2 0,-5 3-1 15,0-6 1-15,0-2 1 0,0 2 25 16,0-2 22-16,0 6 22 0,0-4 28 15,0 6 4-15,-15 4-64 0,-5 3 19 16,5-3-56-16,-4 8-1 0,4-5-1 16,0-1-40-16,0 4-108 0,5-1-36 15,-10 3 19-15,15 0-46 0,5 4-81 16,-10-9-198-16,5 5-133 0,5-7-184 0,0 1 121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10-27T20:47:21.299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FF"/>
    </inkml:brush>
    <inkml:brush xml:id="br2">
      <inkml:brushProperty name="width" value="0.05292" units="cm"/>
      <inkml:brushProperty name="height" value="0.05292" units="cm"/>
      <inkml:brushProperty name="color" value="#008000"/>
    </inkml:brush>
    <inkml:brush xml:id="br3">
      <inkml:brushProperty name="width" value="0.05292" units="cm"/>
      <inkml:brushProperty name="height" value="0.05292" units="cm"/>
      <inkml:brushProperty name="color" value="#FFA500"/>
    </inkml:brush>
  </inkml:definitions>
  <inkml:trace contextRef="#ctx0" brushRef="#br0">11409 16232 980 0,'0'0'433'0,"0"0"-120"0,0 0 37 0,0 0-19 16,0 0-83-16,0 0-13 0,0 0-55 15,0 0-10-15,0 0-14 0,0 0-61 16,0 0 32-16,0 0-4 0,0 0-38 16,0 0-16-16,0 0-28 0,0 0-3 15,0 0 24-15,-146 4 2 0,125 12-23 16,6-2 5-16,-2 4-11 0,3 0 8 15,-1 2-40-15,8 0 7 0,-8 3-10 16,8-1-2-16,-3-2-20 0,5 4 20 16,3-4-20-16,2 0-15 0,0-3 24 15,7-4-24-15,8-3 12 0,2-1 6 16,0-1-12-16,5-6 29 0,-1-2-31 0,6 0 33 16,-3-6 27-16,3-8 14 0,-5-6-16 15,0 0-3-15,-6-5-10 0,1 1 4 0,-2 0 0 16,-8 4-4-16,1 2 10 15,-8 6-3-15,0 4-4 0,0 0 7 0,0 4 6 16,0-1 0-16,0 4 6 0,-3-1 0 16,-2 2-9-16,-2 0-3 0,2 0 39 15,-5 0 4-15,3 6 9 0,-3 1-37 16,10 8 3-16,-7-1 0 0,7 2-3 16,0 2 0-16,0 0-16 0,0 2-2 15,7 0-5-15,3-2-14 0,2-1-1 16,-2-4 1-16,2-3-3 0,-7-1-12 15,7-1 2-15,-2-2-5 0,2-4 3 16,-2 0-13-16,4-2 10 0,1 0-53 0,2 0-123 16,-3 0-89-16,8-2-147 0,-5-2-578 15,0 0-550-15</inkml:trace>
  <inkml:trace contextRef="#ctx0" brushRef="#br0" timeOffset="516.9">11782 16369 1195 0,'0'0'505'0,"0"0"-99"15,0 0 30-15,0 0-30 0,0 0-172 16,0 0-100-16,0 0-58 0,0 0-31 16,0 0-20-16,-63 48 4 0,56-24-3 15,-3-2-1-15,3 5-12 0,7-7-13 0,0 0 0 16,0-6-34-16,0-2 15 0,0-6-16 16,7 0-38-16,-7-4 62 15,10-2 11-15,2 0 0 0,-2-4 13 0,2-6 60 16,-3-8-3-16,1-6-20 0,7-7-15 15,-7-7-10-15,4-2-9 0,-1-6-15 16,1-2 3-16,-4-1-2 0,-3-3 8 16,-2 2-8-16,2 2 12 0,-2 1 2 15,-3 3 0-15,-2 6-1 0,0 4 17 0,0 6 53 16,0 7 12-16,0 3-28 0,-7 6 10 16,7 4 6-16,-7 4 5 0,7-1-37 15,0 5-38-15,0 0-15 0,-5 0 19 16,5 11-1-16,0 5 10 0,0 8 22 15,0 8-1-15,0 6-2 0,0 7-26 0,0 3-2 16,0 0-18-16,5 5 2 0,2-1-3 16,3 0-12-16,4-3 10 0,3-3-35 15,0-3-93-15,-5-8-191 0,5-4-288 16,5-7-579-16,-12-8-504 0</inkml:trace>
  <inkml:trace contextRef="#ctx0" brushRef="#br0" timeOffset="951.24">12182 16242 418 0,'0'0'2046'0,"0"0"-1695"16,0 0-174-16,0 0 60 0,0 0 8 16,0 0-112-16,0 0-95 0,0 0-37 15,-104 105 15-15,104-85-16 0,0 0-32 16,0 0 13-16,0 3-3 0,7-3-3 15,0-2 6-15,13-5-3 0,-8-4-48 16,0-6-86-16,-2 0 63 0,7-3 93 0,-8-8 4 16,4-12 63-16,1-8 3 0,3-11-23 15,0-11-44-15,-5-9 9 0,3-5 7 16,2-4-3-16,-10-5-14 0,3 3 27 16,-3 2 16-16,3 3 75 0,-8 5-28 15,0 8-26-15,-2 9-10 0,0 7 23 16,0 14 40-16,0 5 7 0,0 12-45 0,0 5-34 15,0 0 30-15,-9 12 4 0,-3 10-69 16,-5 10 32-16,0 8 20 0,7 5 29 16,-7 3 8-16,7 4-12 0,10 2-34 15,0 5-12-15,0 3-43 0,0 5-2 16,10-1-17-16,2 0 19 0,3-1 0 16,2-5-12-16,0-8 9 0,-5-7-34 15,2-9-34-15,-2-6-61 0,3-6-84 16,-1-8-26-16,1-1-138 0,-3-5-190 0,0-7-185 15,-4-3-620-15</inkml:trace>
  <inkml:trace contextRef="#ctx0" brushRef="#br0" timeOffset="1648.1">12754 16230 822 0,'0'0'1052'0,"0"0"-702"0,0 0-46 0,0 0 61 16,0 0-55-16,0 0-153 0,0 0-71 15,0 0 15-15,0 0 32 0,0 0-32 16,-121 84-10-16,111-61-34 0,1 1 9 15,9 0-19-15,-8-2-24 0,8 4-20 16,0-4-3-16,0-4 0 0,8 0-23 0,1-5-2 16,3-6 22-16,-4-2-26 15,-1-5 7-15,3 0 1 0,-3 0 21 16,3-10 40-16,7-6-5 0,-5-9 16 0,2-5-7 16,3 0-26-16,-5-2-16 0,0 1 13 15,-7 10-14-15,3 2 0 0,-4 9 2 16,-4 4 41-16,0 4 0 0,0 2-44 0,0 7-22 15,0 13 22-15,-4 8 12 16,-4 12 106-16,3 12 3 0,5 10 0 0,0 11-50 16,0 3 21-16,0 9-18 0,0-1-28 15,0 5-16-15,0-4-5 0,0-5 27 16,5-6-34-16,3-13-18 0,-4-13 0 16,-1-16-3-16,4-14 2 0,3-10-30 15,-3-8-18-15,3-6 22 0,7-14 27 16,2-16 61-16,13-12-33 0,-11-7-25 15,4-1 30-15,-1 2-2 0,-2 8-31 0,0 9 0 16,-5 7-15-16,0 8 14 0,-5 4-15 16,-5 8 4-16,3 4-22 0,-3 3-18 15,0 3-43-15,3 0-61 0,-3 0-82 16,5 9-92-16,-2-1-292 0,-3 0-558 16,0-2-475-16</inkml:trace>
  <inkml:trace contextRef="#ctx0" brushRef="#br0" timeOffset="2194.05">13995 16133 1378 0,'0'0'575'0,"0"0"-186"16,0 0 27-16,0 0-37 0,0 0-76 0,0 0-138 16,0 0-95-16,0 0-29 0,0 0-38 15,-162 37 13-15,145-13 6 0,5 2 9 16,-5-2-18-16,10-2 37 0,-1 1 35 16,8-3-28-16,0-2-14 0,0-4-4 15,8 0 14-15,8 0 25 0,-3-4 0 16,8 0 28-16,-4 2-23 0,5-2 47 15,-5 4 18-15,0 6 14 0,5 6-67 16,-12 7 0-16,-1 7-40 0,-6 2 0 16,-3 4-19-16,0 1-5 0,-5-3 2 0,-7-2-33 15,0-4 1-15,-5-7 2 16,0-9-3-16,7-8-12 0,-14-8-73 0,7-6-34 16,0 0-58-16,0-17-69 0,5-6-38 15,2-7-98-15,5-7-65 0,5-1-278 16,0-4-260-16,0 2-178 0,5 0 471 15</inkml:trace>
  <inkml:trace contextRef="#ctx0" brushRef="#br0" timeOffset="2494.76">13857 16063 311 0,'0'0'799'0,"0"0"-321"0,0 0-127 15,0 0 35-15,0 0-37 0,0 0-98 0,0 0-27 16,0 0-32-16,0 0 49 0,0 0-4 16,-41-50-49-16,41 50-49 0,0 8-61 15,0 3 0-15,0 8 24 0,0 7-6 16,10 4-6-16,-6 6-16 0,4 7-37 0,-6 3 9 16,5 6 3-16,-7 1-19 15,0 1 13-15,0 0 0 0,0 1-15 0,0-3 18 16,0-4-25-16,3-6-21 15,4-1-3-15,-7-5 0 0,0-4-15 0,7-4-80 16,-7-6-90-16,5-4-52 0,0-6-34 16,-3-5-81-16,3-6-254 0,-5-1-636 15,0-1-100-15</inkml:trace>
  <inkml:trace contextRef="#ctx0" brushRef="#br0" timeOffset="3087.98">14424 16156 1960 0,'0'0'589'0,"0"0"-241"16,0 0 93-16,0 0-38 0,0 0-75 15,0 0-188-15,0 0-18 0,0 0-5 16,0 0-52-16,0 0-34 0,-123-4-31 0,113 22 13 16,3 0 24-16,4 4 12 15,-2 2-6-15,5 3-6 0,0-4-12 16,0 5-1-16,0-1 4 0,8 1-13 0,9 2 16 15,-3 0 9-15,1 3 18 0,9 0 15 16,-2 4 13-16,4 1-13 0,-6 4 0 16,4 3 12-16,-7 3-33 0,-12 0-34 15,2 2 19-15,-7-2-16 0,0-1-3 16,-2-5-18-16,-8-8 2 0,-7-8 0 0,10-6-2 16,-10-7-16-16,2-9-36 0,3-4-21 15,-14-4-12-15,4-19-21 0,2-5-23 16,1-8-30-16,2-4 52 0,2-2-4 15,15 1 37-15,0 3 22 0,0 4 48 16,0 2-26-16,15-2 29 0,2-2-1 16,5-7 4-16,2-3 19 0,-2-1-21 15,0-1 13-15,-5 10 54 0,-10 2 20 0,0 6-32 16,3 3 4-16,-10 4-4 0,0-2 0 16,0 3-21-16,0 2-19 0,-7 4 2 15,-3 4-17-15,3 6-15 0,-1 2-111 16,3 4-40-16,-2 0-84 0,7 4-156 15,-5 8-178-15,5 6-163 0,0 6-475 16,5 3-225-16</inkml:trace>
  <inkml:trace contextRef="#ctx0" brushRef="#br0" timeOffset="3419.95">14851 16848 748 0,'0'0'534'0,"0"0"-166"0,0 0 148 0,0 0-41 15,0 0-9-15,0 0-150 0,0 0-106 0,-3 102-46 16,-9-72 2-16,-12 5-58 0,5-1-30 16,-5 0-25-16,-3-1-19 0,0-8-33 15,3-7-1-15,7-5-9 0,2-8-183 16,6-5-198-16,1 0-196 0,8-10-753 0,0-6-382 16</inkml:trace>
  <inkml:trace contextRef="#ctx0" brushRef="#br0" timeOffset="4306.56">15908 16160 803 0,'0'0'1117'0,"0"0"-751"0,0 0 73 0,0 0 7 16,0 0-32-16,0 0-108 0,0 0-76 15,0 0-25-15,0 0 31 0,-37-37-88 16,13 57-90-16,-5 13-18 0,-10 11 12 16,-7 10 19-16,0 9-19 0,-2 1-32 0,2-2-20 15,7 1-1-15,7-7-1 0,11-8-16 16,8-8-19-16,4-7-61 0,9-9-62 16,0-4-133-16,9-6-85 0,8-4-225 15,3-6-383-15,4-4-386 0</inkml:trace>
  <inkml:trace contextRef="#ctx0" brushRef="#br0" timeOffset="4526.39">15985 16460 1780 0,'0'0'600'0,"0"0"-65"16,0 0 56-16,0 0-187 0,0 0-162 16,0 0-108-16,0 0-35 0,0 0 7 15,0 0-1-15,0 0-16 0,-174 120-30 16,157-98-23-16,2-2-21 0,10-3-15 0,1-4-16 15,4-5-27-15,0-1-6 0,9-4 15 16,-1-3-3-16,6 0 6 0,3-5-12 16,-5-11 0-16,3-9-47 0,-6-5-46 15,8-6-137-15,-9-4-190 0,-8-5-273 0,0 5-564 16</inkml:trace>
  <inkml:trace contextRef="#ctx0" brushRef="#br0" timeOffset="4856.84">15464 16073 1780 0,'0'0'648'0,"0"0"-312"0,0 0 33 0,0 0 96 0,0 0-115 16,0 0-155-16,0 0-83 0,0 0 0 15,0 0-19-15,-94 42-28 0,94-32-41 16,0-2-24-16,0-1-17 0,0-4-8 15,7-3-6-15,-5 0-3 0,13 0 32 16,-5-8 2-16,4-4 30 0,-9-6 10 16,0 0-12-16,-5 0 0 0,0 4 0 15,0 4 6-15,0 4-10 0,0 6 10 16,-10 0-12-16,3 0-22 0,0 6-34 0,-1 2 9 16,1 4-9-16,5 5-9 0,2-2 6 15,0 1 15-15,9 3 4 0,6-1-10 16,2 0-18-16,9 2-75 0,-1-2-85 15,11-2-115-15,3 0-171 0,2 0-266 0,0-4-902 16</inkml:trace>
  <inkml:trace contextRef="#ctx0" brushRef="#br0" timeOffset="5307.75">16237 16321 970 0,'0'0'1086'0,"0"0"-691"0,0 0-85 0,0 0-28 16,0 0-55-16,0 0-112 0,0 0-58 16,-17 112 20-16,17-77 5 0,0 1-22 15,0 2-16-15,5-4 23 0,0 0-1 0,2-5-3 16,1-8-13-16,1-8-9 0,-1-7-20 15,-1-6-18-15,5-2 12 0,-2-15 83 16,7-6 58-16,5-12-32 0,-1-9-53 16,4 0-27-16,-1-5-4 0,-2 7-38 15,2 4 38-15,-5 6-21 0,-7 8-19 16,3 7-19-16,-1 7 0 16,1 2-11-16,-5 6-20 0,-3 2-33 0,3 0-51 15,-1 0-40-15,1 7-122 0,7 1-230 0,-5 2-578 16,3-5-479-16</inkml:trace>
  <inkml:trace contextRef="#ctx0" brushRef="#br0" timeOffset="5631.01">16843 16307 2273 0,'0'0'716'0,"0"0"-301"0,0 0 0 0,0 0-32 0,0 0-147 16,0 0-118-16,0 0-63 0,0 0 25 15,-201 30-24-15,179-14-41 0,10 2-15 16,0-2 0-16,7 0-1 0,5-2-17 16,0 0-1-16,0-2 4 0,0 0-4 0,8-2 4 15,4 3 15-15,-5-5 1 0,3 2-1 16,-3-5 15-16,-5 4 13 0,6-1 9 16,-1 2 6-16,-7 2-16 0,0 4-5 15,0 0-19-15,0 1-3 0,0-4-1 16,-10-3-27-16,5-3-48 0,3-4-41 15,2-3-66-15,0 0-68 0,0-2-38 16,0-6-8-16,0-5-36 0,2-4 22 16,13 1 35-16,-5 2-83 0,2 4-108 15,5 6-187-15,5 2-521 0</inkml:trace>
  <inkml:trace contextRef="#ctx0" brushRef="#br0" timeOffset="6048.86">17159 16256 1987 0,'0'0'611'0,"0"0"-99"0,0 0 0 16,0 0-77-16,0 0-148 0,0 0-107 15,0 0-69-15,0 0-37 0,0 0-7 16,0 0-21-16,-10 76 16 0,10-37-7 0,7 7-18 15,-4 8-1-15,1 11 13 0,6 8-6 16,-10 3-6-16,0 7 8 16,0 3-23-16,0-2 8 0,0-4-30 0,0-7-1 15,0-10 0-15,0-13-29 0,0-12-65 16,0-12-82-16,0-12-50 0,0-8-67 16,0-6-99-16,-7-6-197 0,7-10-205 15,-3-12-621-15</inkml:trace>
  <inkml:trace contextRef="#ctx0" brushRef="#br0" timeOffset="6306.99">17166 16361 280 0,'0'0'1623'0,"0"0"-1227"0,24-100-89 16,-7 65 60-16,-5 1-31 0,3 0-145 15,11 1-100-15,-9 5-5 0,3 4-1 16,6 2-31-16,-1 2-1 0,-1 10-24 0,-7 4-8 15,5 6 39-15,-1 4 12 0,1 12 45 16,0 8 17-16,-3 4-10 0,1 10-19 16,-10 7-19-16,2 1-39 15,-7 0-32-15,-5 1 0 0,0-5-12 0,-10 0 10 0,-2-4-13 16,-5-6-19-16,-7-2 7 0,-1-5-53 16,-1-7-95-16,1-6-67 0,4-2-62 15,4-8-73-15,-5-2-238 0,10 0-410 16,4 0 194-16</inkml:trace>
  <inkml:trace contextRef="#ctx0" brushRef="#br0" timeOffset="8744.94">11079 17300 332 0,'0'0'720'0,"0"0"-274"0,0 0-153 0,0 0 35 16,0 0-11-16,0 0-88 0,0 0-78 16,0 0 0-16,0 0 19 0,0-30-20 15,0 30-22-15,0 0-49 0,0 0-15 16,-2 0-42-16,2 0-22 0,0 0-22 0,0 5 22 15,0 2 19-15,0 6 9 0,0 0 7 16,0 4 0-16,2 1 12 0,1 2-6 16,4 4 16-16,-7 2-13 0,7 6-9 15,-4 2-17-15,4 2-2 0,7 7 6 16,-9-1-21-16,3 2 0 0,-4 1 18 16,6-1-18-16,-5 0 10 0,0-4-10 15,-5-4 1-15,2-1-1 0,-2-9 1 16,0-4 0-16,0-8 0 0,0-4-2 15,0-6-13-15,0-2-49 0,-2-2-8 16,-3 0-37-16,-5-6-48 0,3-6-80 0,5-4-87 16,-6-6-200-16,3-5-220 0,-2-1-455 15</inkml:trace>
  <inkml:trace contextRef="#ctx0" brushRef="#br0" timeOffset="9055.49">11200 17391 1232 0,'0'0'427'0,"0"0"-138"0,0 0 93 15,0 0 64-15,0 0-138 0,0 0-30 16,0 0-24-16,0 0-5 0,0 0-67 16,182-103-81-16,-160 97-64 0,-5 4 1 0,5 0 2 15,-10 2 19-15,-2 0-9 0,2 2 9 16,-3 10 0-16,-6 6-4 0,2 7 1 15,-5 5-22-15,0 6-19 0,-8 0-14 16,-9-2-1-16,-2 0 0 0,2-7-3 16,3-4-40-16,-1-4-40 0,0-5-16 15,1-4-13-15,4-4 3 0,1-2-19 16,1-4-8-16,6 0-24 0,-5 0-55 16,2 0-106-16,5-4-96 0,-5-2-122 15,5-2-71-15,0 0-390 0,0-2 324 0</inkml:trace>
  <inkml:trace contextRef="#ctx0" brushRef="#br0" timeOffset="9420.07">11695 17310 1305 0,'0'0'413'0,"0"0"-195"0,0 0 106 0,0 0 57 15,0 0-88-15,0 0-97 0,0 0-56 16,0 0-3-16,0 0-32 0,0 0-41 0,-95 109-11 16,95-91-18-16,0 0-3 15,0 1-13-15,0-6-7 0,0-1-12 0,3-6-16 16,4 1 3-16,0-7 1 16,1 0 12-16,1-5 16 0,3-5 60 15,1-8 50-15,-9 0-17 0,4-6-32 0,1-2-21 16,-4 0-6-16,-5 4-19 0,0 2 13 0,0 3-10 15,0 6 34-15,0 4-25 0,0 5 13 16,-5 2-3-16,-2 0-53 0,5 4-10 16,-6 4-64-16,8 5-3 0,0 2 8 15,0 4-99-15,10-1-118 0,5 2-148 16,-1-2-212-16,3-2-439 0,-2-4-303 16</inkml:trace>
  <inkml:trace contextRef="#ctx0" brushRef="#br0" timeOffset="9667.43">11986 17393 2089 0,'0'0'411'0,"0"0"-185"0,0 0 118 0,0 0-47 0,0 0-138 15,0 0-61-15,-22 112-9 0,22-82-1 16,7 5-19-16,3 5-34 0,-5 4-34 15,7 6 33-15,-2 5 10 0,-3 3-28 16,3-2-1-16,-3-1-15 0,-7-7-16 16,0-8-25-16,0-7-53 0,0-11-64 15,0-8-63-15,0-10-24 16,0-4 24-16,-7-12-117 0,-3-14-335 0,-5-9-42 16,8-9-48-16</inkml:trace>
  <inkml:trace contextRef="#ctx0" brushRef="#br0" timeOffset="9880.86">12092 17310 1145 0,'0'0'583'0,"0"0"-38"16,0 0 7-16,63-118-49 0,-50 103-100 15,-1 7-111-15,-7 5-107 0,2 3-73 0,3 0-22 16,4 3 6-16,-7 12 28 0,3 3 5 16,-3 6-9-16,-7 4-29 0,0 4-26 15,0 7-35-15,-7-1-9 0,-10 2-21 16,3-2 0-16,-3-4-13 0,0-4-32 15,4-3-66-15,-4-7-60 0,10-6-36 16,0-4-25-16,7-4-138 0,0-2-247 16,0-4-350-16,7 0-129 0,8 0-110 15</inkml:trace>
  <inkml:trace contextRef="#ctx0" brushRef="#br0" timeOffset="10362.87">12536 17373 1271 0,'0'0'602'0,"0"0"-219"16,0 0 24-16,0 0 40 0,0 0-116 16,0 0-118-16,0 0-34 0,0 0-21 15,0 0-60-15,0 0-36 0,-104 10-25 0,97 10-21 16,-3 4 18-16,0 4-2 0,3 1-11 16,7 1 13-16,0 0-18 0,0 0-16 15,2-2-11-15,13-6 7 16,-5-3-20-16,-3-9 8 0,10-7-3 0,-8-3-18 15,4 0 27-15,1-16 10 0,3-6 28 16,-5-8 6-16,3-6-12 0,-6-2-7 16,6-1 1-16,-10 3-15 0,0 6 1 15,0 6 13-15,-3 10-12 0,3 4 0 16,-5 5-3-16,0 5-2 0,0 0-22 16,0 13 24-16,0 5 57 0,0 8 45 0,0 6 40 15,0 8 8-15,0 5-27 0,0 3-59 16,-7 4-24-16,2 4-15 0,5 5-7 15,-5-1-16-15,0 3-2 0,5-5 0 16,0-2 0-16,0-9-12 0,-7-7 9 16,7-12 1-16,0-10-14 0,0-8 1 15,0-8-15-15,0-2-13 0,0-4-3 0,7-12 20 16,8-6 26-16,6-13 19 0,4-6-16 16,4-10-1-16,2-3 10 0,-2 0 0 15,5 5 1-15,-10 7 17 0,3 10 10 16,0 7-40-16,-8 12 0 0,-2 3-2 15,0 5-29-15,-2 5-8 0,-3 0-32 0,-3 5-104 16,-1 5-26-16,1 2-72 0,-4-1-287 16,5 4-590-16,-10-5-789 0</inkml:trace>
  <inkml:trace contextRef="#ctx0" brushRef="#br0" timeOffset="10983.85">14068 17242 731 0,'0'0'993'0,"0"0"-688"0,0 0 25 0,0 0 54 0,0 0-43 16,0 0-121-16,0 0-57 0,0 0 21 15,0 0 24-15,-65 76-3 0,52-51-37 16,-6 3-25-16,-5 2-22 0,7 4-19 0,-5 2 21 16,-2 3-28-16,4 1-43 0,3-4-27 15,-4-4-25-15,11-2-2 0,3-5-23 16,2-5-5-16,5-4-87 0,0-2-68 15,12-4-47-15,2 0-82 0,3-6-194 0,12-4-461 16,-4 0-414-16</inkml:trace>
  <inkml:trace contextRef="#ctx0" brushRef="#br0" timeOffset="11203.65">14163 17517 2167 0,'0'0'546'15,"0"0"-353"-15,0 0 179 0,0 0 18 16,0 0-141-16,0 0-91 0,0 0-74 16,0 0-9-16,-156 111-25 0,149-96-50 0,7-4-11 15,0 1-33-15,0-4 25 16,7-1 4-16,3-5-29 0,2-2-3 0,-2 0 38 16,7-12 9-16,-7-3 22 0,-1-5 9 15,1-6-19-15,-3-2-12 0,0 0-56 0,-7-1-114 16,0 3-63-16,0 1-68 0,0 0-220 15,-14 5-510-15,-5 0-234 0</inkml:trace>
  <inkml:trace contextRef="#ctx0" brushRef="#br0" timeOffset="11493.32">13716 17272 2223 0,'0'0'514'0,"0"0"-222"15,0 0 41-15,0 0-3 0,0 0-107 16,0 0-94-16,0 0-16 0,0 0 0 0,0 0-33 16,-67 115-24-16,67-103-40 0,0-4-13 15,12-4-2-15,-7-2-1 0,12-2-19 16,-13 0 19-16,9-8 11 0,-4-6 11 16,8-4 22-16,-10-2-14 0,-2 2 1 15,0 1-18-15,-5 7 21 0,0 7-34 0,0 3-3 16,0 0-16-16,0 1-18 0,0 9-31 15,0 7-10-15,0 1-39 0,3 4-64 16,6 0-84-16,8 0-121 0,3 0-55 16,4-2-122-16,0 0-460 0,5-2-228 15</inkml:trace>
  <inkml:trace contextRef="#ctx0" brushRef="#br0" timeOffset="11923.12">14395 17598 1191 0,'0'0'625'0,"0"0"-236"0,0 0 5 0,0 0 12 16,0 0-90-16,0 0-134 0,0 0-75 16,0 0 26-16,0 0 9 0,-22 70-20 15,22-55-21-15,0 1-32 0,0-4 3 0,0 0-19 16,0-4-32-16,0-6 32 0,0 0 6 16,0-2-6-16,0 0 5 0,0-8 29 15,3-5 17-15,7-2-27 0,2-5-6 16,2-1-19-16,3 1-15 0,0 0-16 15,3 0-18-15,-4 4 0 0,9 2 21 0,-13 4-8 16,5 2-16-16,-8 2-2 0,6 4-10 16,2 2-4-16,0 0 4 0,-5 0-6 15,3 0-19-15,2 0-116 0,2 0-78 16,-4 0-54-16,-3 6-186 0,2 0-600 16,-4 2-481-16</inkml:trace>
  <inkml:trace contextRef="#ctx0" brushRef="#br0" timeOffset="12450.79">14933 17260 482 0,'0'0'1045'0,"0"0"-606"0,0 0-56 16,0 0 1-16,0 0-60 0,0 0-71 0,0 0-56 15,0 0-48-15,0 0-36 0,0 0-28 16,-36-16-37-16,36 26-14 0,-7 6 10 16,7 4 6-16,0 5-11 0,-8 3 23 15,8 4-18-15,0 2-14 0,0-2-29 16,0-2 11-16,0-4-12 0,0-8 12 16,0-3 7-16,0-10-8 0,0-5-11 15,8 0 0-15,-1-1 6 0,3-11 78 16,-1-3 77-16,8 0-34 0,0 0-50 15,0 3-34-15,0 4-25 0,0 5 1 16,3 3 8-16,-3 0 16 0,-5 10 3 0,-3 5 9 16,-1 8 0-16,-3 5 0 0,-5 0-18 15,-5 0-13-15,-12 0-5 0,-5-4-19 16,-2-6 1-16,7-6 1 0,-3-6-2 16,3-4-60-16,0-2-81 0,8-2-37 0,-3-6-19 15,12-2-44-15,0-2-43 0,0 1-81 16,14-2-137-16,3 5-2 0,7-2-215 15,-4 0-386-15</inkml:trace>
  <inkml:trace contextRef="#ctx0" brushRef="#br0" timeOffset="12700.74">15219 17497 251 0,'0'0'1679'0,"0"0"-1202"0,0 0-29 0,0 0 112 0,0 0-133 15,0 0-78-15,0 0-57 0,0 0-34 16,0 0-37-16,0 0-47 0,-43-22-43 0,38 31-36 16,5 4-77-16,-5 5-16 0,5 7 12 15,0 5-14-15,0 6 0 0,0 2-1 16,5 2-8-16,-5 3 6 16,5-3-15-16,-3-4-46 0,1-2-70 0,1-6-55 15,-1-7-103-15,-3-7-98 0,0-11-206 16,0-3-444-16,0-7-254 0,0-14-72 15</inkml:trace>
  <inkml:trace contextRef="#ctx0" brushRef="#br0" timeOffset="12985.91">15231 17479 93 0,'0'0'2150'0,"0"0"-1691"0,0 0-189 15,0 0 91-15,0 0-37 0,0 0-116 16,0 0-70-16,0 0-30 0,0 0-24 15,0 0-16-15,49-84-6 0,-32 74-15 16,-5 4-16-16,3-2-6 0,-3 3-10 0,2 5-14 16,3 0 12-16,-5 9 39 0,10 5 32 15,-5 6 54-15,-7 4-49 16,-3 4-30-16,3 3-10 0,-10-1-25 0,0 2-7 16,-10-2-17-16,-2-2 0 0,0-2 0 15,-12-6-2-15,4-2-10 0,-4-3-31 16,7-7-55-16,5-4-25 0,-5-4-12 15,10 0-54-15,-3 0-38 0,10-4-50 16,0-1-52-16,0 4-136 0,0-1-169 16,10 0-525-16,-3 2-117 0</inkml:trace>
  <inkml:trace contextRef="#ctx0" brushRef="#br0" timeOffset="15345.76">11389 18483 1306 0,'0'0'663'0,"0"0"-316"0,0 0-11 0,0 0 117 16,0 0-105-16,0 0-139 0,0 0-76 0,0 0-39 15,0 0-22-15,-24 38-44 0,24-18 1 16,0 7 19-16,0 3 14 0,0-2-34 15,0 0-3-15,0-5 6 0,7-3-12 0,-7-7-19 16,0-3 0-16,3-5 0 0,4-5-1 16,-7 0 0-1,7 0 1-15,-2-12 56 0,5-9 59 0,5-2 52 0,-1-10-41 16,3-3-43-16,-2-3-37 16,2-1-27-16,4 4-19 0,-4 4-3 0,-5 8 0 15,-2 10-34-15,2 6-9 0,-2 4 3 16,0 4-74-16,-3 0-72 0,3 6-32 15,-1 5-11-15,1 4-191 0,5 1-545 16,-6 3-385-16</inkml:trace>
  <inkml:trace contextRef="#ctx0" brushRef="#br0" timeOffset="15632.53">11719 18620 1750 0,'0'0'528'0,"0"0"-282"0,0 0 64 16,0 0 93-16,0 0-180 0,0 0-131 15,0 0-35-15,0 0 51 0,0 0-10 16,0 0-4-16,114-48 0 0,-109 27-27 16,0 0-33-16,-5-1-6 0,0-1 7 0,0 8-14 15,0 0 1-15,-10 3-21 0,0 4 43 16,-2 2-7-16,3 6 1 16,1 0 33-16,-1 0-12 0,1 12-4 0,3 8-8 15,5 4-10-15,-7 11 28 0,7 1-1 16,0 0-9-16,17 2 10 0,0-4-47 15,3 2-18-15,4-6-2 0,0-3-10 16,3-5-6-16,-1-3-87 0,1-8-104 16,-3-5-74-16,-2-6-118 0,2-2-339 15,1-20-511-15,-4-11-185 0</inkml:trace>
  <inkml:trace contextRef="#ctx0" brushRef="#br0" timeOffset="15820.9">12284 18246 1867 0,'0'0'764'0,"0"0"-317"0,0 0 27 0,0 0-32 16,0 103-173-16,0-72-107 15,0 6-82-15,10 1-6 0,-10 0-43 0,0 5-15 16,0-1-16-16,0 0 0 0,0-3-25 16,0-6-139-16,-10-5-113 0,3-7-56 15,-8-9-100-15,3-10-205 0,-5-2-526 16,-7-12 12-16</inkml:trace>
  <inkml:trace contextRef="#ctx0" brushRef="#br0" timeOffset="15945">12114 18586 427 0,'0'0'1140'0,"0"0"-617"16,0 0 34-16,0 0 56 0,0 0-147 0,0 0-220 15,0 0-73-15,0 0 17 0,0 0 2 16,0 0-87-16,92-63-68 0,-58 60-37 16,-5 3 0-16,3 0-22 0,-3 0-74 15,0 1-157-15,-5 6-70 0,1 1-236 0,-1 2-646 16,-5-5-469-16</inkml:trace>
  <inkml:trace contextRef="#ctx0" brushRef="#br0" timeOffset="16456.28">12592 18538 1834 0,'0'0'671'0,"0"0"-429"0,0 0-27 15,0 0 57-15,0 0-30 0,0 0-112 0,0 0-73 16,0 0-3-16,0 0-7 0,-17 8-47 15,10 5-23-15,2 6 23 0,0 5 3 16,0 4 60-16,-2 4-12 0,7 1 5 16,-8-3 10-16,8-2-10 0,0-4 5 15,0-8-5-15,0-6-6 0,0-4-26 16,8-4-24-16,-1-2-14 0,3-2 14 16,-3-8 32-16,7-8 55 0,8-6-7 15,-5-6-43-15,0-5-20 0,0 0-17 0,0-2-3 16,-2 3-24-16,-1-1 26 0,-4 5-1 15,5 7-17-15,-6 5-9 0,-2 3 13 16,-7 7 3-16,5 4-4 0,-5 4 14 16,0 0-10-16,5 0-21 0,-5 4 33 15,0 9 72-15,0 2 30 0,0 1 6 0,0 6-12 16,0 1-22-16,0-1-28 16,0 4 12-16,0 2-27 0,0 2 5 0,-5 5-5 15,0 1-16-15,5 2-3 0,-7-1-11 16,7-2 0-16,-7 3 0 0,-3-1-1 15,8-3 0-15,-3 1-2 0,3-5-9 16,-3-7 11-16,5 0-1 0,0-9 1 16,0-3 0-16,0-4-14 0,0-5 11 15,7-2 1-15,3-2 2 0,11-12 46 16,-4-12 30-16,5-9-2 0,10-7-4 16,-6-6-40-16,1 2-30 0,2 3 0 0,-5 7-15 15,-2 8-6-15,0 9-40 0,-7 10-110 16,-6 5-75-16,8 4-53 0,-9 0-68 15,-4 8-297-15,1 6-491 0,-5 2-557 16</inkml:trace>
  <inkml:trace contextRef="#ctx0" brushRef="#br1" timeOffset="20196.21">9741 12647 831 0,'0'0'528'0,"0"0"-225"16,0 0-34-16,0 0 65 0,0 0 9 15,0 0-72-15,0 0-66 0,0 0-13 16,0 0-8-16,0 0 7 0,-77 8-27 16,69-10-20-16,6-4-17 0,-3 4-15 15,0-4 6-15,0 2-3 0,-2 0-16 0,2 0 0 16,5 4-1-16,-7-2-3 15,7 0 10-15,0 2-26 0,0 0-27 0,0 0-34 16,0 0-2-16,0 0-16 0,0 0-1 16,0 0-15-16,7 0 1 0,10 0 15 15,5 0 15-15,12 0-13 0,7 0 23 16,5 2-7-16,5 0 7 0,2 2-22 16,-2 0 15-16,8-2-6 0,4 2-9 15,-3 0 18-15,1 2-5 0,-8-4-14 0,5 0 13 16,-9 3 9-16,-3-4-11 0,-7 1 8 15,2 0-9-15,-12-2 0 0,2 0-12 16,-9 0 15-16,0 0 1 0,-5 0-4 16,-5 0-11-16,-2 0 2 0,-3 0-1 15,-2 0-1-15,-3 0 0 0,1 0-1 16,-3 0-2-16,0 0-13 0,0 0 2 0,0 0-29 16,0 0-40-16,0 2-52 0,-5 2-47 15,-2-2-43-15,-3 0-51 0,0 1-147 16,-4-3-188-16,-3 0-538 0,0-7-465 15,97 1 1006-15</inkml:trace>
  <inkml:trace contextRef="#ctx0" brushRef="#br1" timeOffset="20559.49">10393 12448 446 0,'0'0'1413'0,"0"0"-923"0,0 0-106 0,0 0 36 0,0 0-28 0,0 0-136 15,0 0-96-15,0 0-46 0,0 0-23 16,-17 10-45-16,17-4-18 0,8 2 28 16,1 2 3-16,8 2-12 0,-5-2-7 15,10 5-3-15,-5-3-6 0,10-3-13 16,-10 3-17-16,2-2 23 0,5 3-22 16,-4-5 1-16,-3-2-1 0,-3 0 0 15,-4-2 10-15,-5-3-10 0,2 2-2 16,-7-1 3-16,0 0 22 0,0 0 9 15,0 4 0-15,-7 2-16 0,-15 4-5 0,-2 8-13 16,-5 6 1-16,-13 4 10 0,-4 8 23 16,0 1 9-16,3 3 0 0,4-3-10 15,12-3-8-15,1-6-25 0,9-6-1 16,4-4-21-16,11-6-2 0,2 1-31 16,0-7-90-16,0-3-71 0,0 3-51 15,10-4-130-15,4 1-267 0,-2-4-511 0,-7 1-299 16</inkml:trace>
  <inkml:trace contextRef="#ctx0" brushRef="#br1" timeOffset="22780.3">18162 16082 187 0,'0'0'743'0,"0"0"-332"16,0 0-24-16,0 0 67 0,0 0-101 16,0 0-98-16,0 0-50 0,0 0 35 15,0 0 9-15,-51-9-34 0,46 5-29 16,0 2-16-16,5 0-1 0,0 2-8 0,0 0-18 16,0 0 14-16,0 0 3 0,0 0-4 15,0 0-15-15,0-2-20 16,0 2-8-16,0-2-28 0,0 0-36 0,10 2-31 15,2-4-6-15,20 0 24 0,2-2-3 16,12-2 13-16,5 0-16 0,9 0-12 16,8 0-6-16,-5 4-11 0,12 2-1 15,0-1-1-15,10 3 1 0,0 0 1 16,0 0 18-16,2 0-18 0,-7 0 14 16,-2 0-12-16,-10-1-1 0,2 1 25 0,-9-2-9 15,-8-2-16-15,-14 1-1 0,-1 2-1 16,-11-1 0-16,-7 0-1 0,-6 0 1 15,-4 2-15-15,-3-3 15 0,-7 3-3 16,0 0 2-16,0 0-35 0,0 0-13 16,0 0-14-16,0 0-34 0,-12 0-52 15,-7 3-52-15,-6-1-71 0,3 2-72 16,-9-3-191-16,-5 2-189 0,2-3-399 16,-10 0-273-16,267-13 601 0</inkml:trace>
  <inkml:trace contextRef="#ctx0" brushRef="#br1" timeOffset="23295.94">18506 15850 254 0,'0'0'395'0,"0"0"-20"0,0 0-102 15,0 0-100-15,0 0-79 0,0 0-58 16,0 0 45-16,0 0 43 0,0 0-7 15,0 0 64-15,-14-18 33 0,14 18-7 16,9-2 0-16,-6 0-5 0,-1-1-9 16,3 2-8-16,-2 1-48 0,-3 0 28 0,4 0 43 15,-4 4-20-15,0 4-21 0,0 6 51 16,0 2-39-16,0 4-37 0,-7 2-41 16,-3 4-21-16,-16-1-10 0,9 0-15 15,-10 2-12-15,0-3-9 0,3 0-16 16,-2-4 0-16,-6-2-16 0,3 0 11 15,5-5-12-15,4-1 2 0,3-2 0 0,0-2 11 16,0 2-14-16,10 0-3 16,-3 2-8-16,3 2 11 0,0 0 3 0,2 2-2 15,5-4 0-15,-7-2 2 0,7 0 21 16,0-2-2-16,0 0 8 0,0-4-15 16,7 2-12-16,3 1 10 0,9-2 11 15,13 5-12-15,-1 1 64 0,8-1 94 0,-3-3-67 16,8 2-46-16,-3-3-17 0,-2-2-16 15,5 0-21-15,-10 0 12 0,2 2-15 16,-5-2-15-16,-6 4 14 0,1 0-1 16,-9 0-1-16,0 2-27 0,0-2-40 15,-7 1-51-15,0-4-52 0,-8 3-37 16,5-1-56-16,-7-2-97 0,0 1-90 16,0 1-303-16,0-2-654 0,-2 3-396 15</inkml:trace>
  <inkml:trace contextRef="#ctx0" brushRef="#br2" timeOffset="43455.8">10386 9965 877 0,'0'0'443'0,"0"0"-104"0,0 0-5 0,0 0 19 0,0 0-42 15,0 0-44-15,0 0-65 0,0 0-4 16,0 0-36-16,0-50-10 0,0 42-29 16,0 0-3-16,0 2-7 0,0 0 4 15,0 0-21-15,0 4-18 0,0-4-22 16,0 4 0-16,0 0-13 0,-2 2 7 16,2-2-7-16,0 2-9 0,0 0 0 15,-5 0 3-15,2 0-9 0,3 0-4 0,-7 0 13 16,0 2-9-16,-3 2-10 0,-2 6-2 15,-5 2-4-15,-5 2 0 0,8 6-12 16,-11 3 16-16,1 0-13 0,5 4-1 16,-8 1-2-16,5 2 0 0,0 0 2 15,5 3-2-15,-4-3 0 0,4 0-1 16,7 2-15-16,-2-4 16 0,-3 2-2 16,6 0-1-16,1-1 1 0,1-1 0 15,2-2 1-15,0-4-1 0,0-2 0 16,5-2-10-16,0 0 10 0,0-1-11 15,0-4 13-15,0 2 0 0,0-3 0 0,10-4 0 16,0 0 0-16,0-2 0 0,7 0 2 16,2-4 0-16,-2 2 2 0,5-4-2 0,-3 2 1 15,8-2 9-15,-3 0-10 0,3 0 0 16,-6 0 0-16,1 0-1 0,3 0 1 16,-11 0-2-16,1 8-1 0,-8 4 1 15,0 6 1-15,3 2 14 0,-10 6 1 16,0 1-13-16,0 3 15 0,-7 0-5 15,-3 2-11-15,-12-2 13 0,0 0-12 16,-4 0 12-16,-1 0-13 0,-7 1 1 16,7-5-1-16,-4-2 1 0,7-2 0 15,2 1-1-15,-2-1-2 0,7-4-1 16,7 2-2-16,3-2-22 0,-1 2 23 0,3-4-10 16,5-2 10-16,0 0-1 0,0-2-19 15,0-2 4-15,0 0 15 0,10 5-16 16,-5-3-5-16,2 2-13 0,-2 2 3 15,-2 4 6-15,6 2 28 0,-9 0-10 16,8 4 10-16,-1 1 3 0,-2 1-1 16,-3 0-1-16,8 0 15 0,2 0-1 0,-2-4 37 15,11 2 0-15,-4-1 16 0,10-5-4 16,0-2-6-16,2-2-21 0,2-2-16 16,3-6-20-16,-5 0 18 0,5-4-17 15,0-4 0-15,-5 0 0 0,0-2 1 16,-2-6-3-16,0-2 0 0,-1-2-11 15,-9 0-17-15,3 2-24 0,-3-2-58 0,-3 2-62 16,1 0-74-16,-8 2-31 0,3-1-150 16,-5 6-276-16,-5 1-590 0,0-1-345 15</inkml:trace>
  <inkml:trace contextRef="#ctx0" brushRef="#br2" timeOffset="49401.69">8233 10988 353 0,'0'0'996'0,"0"0"-472"16,0 0-70-16,0 0 46 0,0 0-74 16,0 0-70-16,0 0-91 0,0 0-63 15,0 0-40-15,0 0-34 0,22-5 11 0,-10 3 22 16,5-1-2-16,8-4-33 16,-4 4-28-16,11-4-13 0,4-1-11 0,5 4-20 15,13-2-14-15,14 4 3 0,2 2-16 16,8 0-3-16,11 2 0 0,-4 4-11 15,0 0 5-15,-8 2-18 0,-6-2 0 16,-8 1-1-16,-5-4 1 0,-5-1 0 16,-9-2 0-16,2 0-15 0,-7 0-61 15,-8 0-49-15,-2-5-52 0,-2 0-71 16,-8 2-54-16,-4-2-149 0,-5 5-346 16,-10 0-607-16,0 0-273 0</inkml:trace>
  <inkml:trace contextRef="#ctx0" brushRef="#br2" timeOffset="49658.61">9402 10774 2159 0,'0'0'610'0,"0"0"-142"15,0 0-29-15,0 0 2 0,0 0-140 0,0 0-109 16,0 0-87-16,0 0-38 0,0 0 19 16,0 71 15-16,26-47 0 0,-6 2-30 15,-3 2-4-15,0-2-28 0,-3 3-11 16,-4-1-4-16,-8 2 0 0,-2 6-24 15,-2 2 12-15,-22 9 4 0,-3 3-16 16,-9 4 2-16,-3-2-2 0,0 1-1 16,0-9-1-16,10-4-17 0,5-10-11 15,12-7-40-15,2-8-37 0,10 0-39 0,0-7-54 16,3-3-77-16,16 4-99 0,-2-3-223 16,7-4-611-16,3 0-505 15</inkml:trace>
  <inkml:trace contextRef="#ctx0" brushRef="#br2" timeOffset="50839.97">16213 17520 1252 0,'0'0'550'0,"0"0"-151"0,0 0-15 0,0 0 28 16,0 0-60-16,0 0-95 0,0 0-30 0,0 0-29 15,0 0-41-15,0 0-26 0,-19-89-28 16,33 81-14-16,-2-2 13 0,5 2 3 15,15-2 12-15,-5 0 5 0,7 1-39 16,12-1-7-16,7 5-12 0,5-1-24 16,8 2 2-16,1 1 1 0,4 3-19 15,-3 0-3-15,-5 7-21 0,-5 4 0 16,-7 6 0-16,-10 1 2 0,-5 0-2 16,-2-2 0-16,-12 0-13 0,0-2 10 15,-10-4-9-15,2-1-30 0,-6-1-65 16,-8-3-55-16,0 2-46 0,0-1-41 0,-8-1-71 15,-18 0-217-15,-1-3-582 0,-16-2-472 16</inkml:trace>
  <inkml:trace contextRef="#ctx0" brushRef="#br2" timeOffset="51153.22">16531 17300 829 0,'0'0'1079'0,"0"0"-642"16,0 0-14-16,0 0 4 0,0 0 5 0,0 0-91 15,0 0-100-15,0 0-26 0,0 0-58 16,0 0-80-16,-95 26-21 0,69 4-13 16,-8 7-3-16,-3 1-13 0,-2 0-25 15,-7 0 1-15,10-1 0 0,-5-3 12 16,4-6-14-16,6-1-1 0,9-7-2 16,5-2-13-16,10-6 15 0,7-2-13 15,0-4 11-15,0-1 2 0,17 0 15 0,7 0 18 16,12-2 13-16,1-1 19 0,6-2 14 15,6 0 16-15,-5 0-13 0,2-5-24 16,-5 4-31-16,-5-3-6 0,1 2-21 16,-6-1-2-16,-4 3-10 0,-5 0-21 15,-5 0-92-15,-3 0-71 0,-2 7-74 0,-5 3-66 16,1 2-112-16,-8 6-316 0,0 0-649 16,0 2-325-16</inkml:trace>
  <inkml:trace contextRef="#ctx0" brushRef="#br2" timeOffset="54997.95">20581 15069 818 0,'0'0'303'0,"0"0"-293"0,-213 40-10 0,121-22-120 0,14 1-37 16,6-5-29-16,1 0-133 0</inkml:trace>
  <inkml:trace contextRef="#ctx0" brushRef="#br1">13561 18568 784 0,'0'0'1464'0,"0"0"-1212"0,0 0-61 15,0 0 85-15,0 0 25 0,0 0-151 16,0 0-99-16,0 0-35 0,0 0 6 0,0 0 57 15,0 0 76-15,0 0-23 0,0 0 3 16,155-9 23-16,-116 11 25 0,5 3-16 16,-3-3-43-16,5-1-16 15,3 2 2-15,2 1 0 0,-5-1-21 16,5 4-31-16,-1-1-21 0,-6 2-10 0,2 0-15 16,-5 0 13-16,-7 0-10 0,-2-3-15 15,-8-2 0-15,-2-1 0 0,0-2 0 16,-8 0-1-16,-4 0-2 0</inkml:trace>
  <inkml:trace contextRef="#ctx0" brushRef="#br3" timeOffset="58541.55">13876 18339 1597 0,'0'0'435'0,"0"0"-121"0,0 0 22 0,0 0 101 0,0 0-118 16,0 0-110-16,0 0-48 0,0 0-25 15,0 0-30-15,0 0-27 0,-99 50-16 16,68-16-14-16,-6 4 20 0,-6 4-19 16,1-1 2-16,6-3-27 0,-5-2 15 15,12-8-18-15,-3-4 0 0,10-5-1 0,8-8-2 16,7-2-9-16,7-5-10 0,0-2-37 15,4 0 2-15,18 1 35 0,10 2 19 16,7-1 2-16,9 0-2 0,5 0-17 16,8 0-2-16,0-2-2 0,-3 0 1 15,2-2-1-15,-6 2-144 0,-3-1-90 16,-5 4-81-16,-3-1-171 0,-9 0-249 16,-5 2-504-16</inkml:trace>
  <inkml:trace contextRef="#ctx0" brushRef="#br3" timeOffset="60587.61">17035 18193 1902 0,'0'0'383'0,"0"0"-105"0,0 0 41 16,0 0-28-16,0 0-144 0,0 0-77 16,0 0-22-16,0 0 25 0,0 0-6 15,-41 121-17-15,41-96-34 0,0 0-3 16,0 0 12-16,5-4 26 0,7-2-23 16,-3-3 13-16,6-6-16 0,-8-4-3 15,10-4 0-15,-7-2 7 0,0 0 40 16,-1-10 44-16,6-4 22 0,-6-5-20 0,4-2-47 15,-4-3-25-15,-4 3 19 0,-2 6-28 16,-3 5-18-16,0 2-13 0,0 6 21 16,0 2 29-16,0 0-10 0,0 5 9 0,0 10 65 15,0 6 24-15,0 8-13 0,4 2-6 16,-1 6-40-16,7-1-21 0,4-3-43 16,-7-3-17-16,8-4-1 0,-1-4-15 15,1-6-6-15,4-6-52 0,-2-6-86 16,-5-4-79-16,5-2-147 0,5-16-289 15,-5-8-615-15,-5-11-642 0</inkml:trace>
  <inkml:trace contextRef="#ctx0" brushRef="#br3" timeOffset="60842.47">17442 18292 1737 0,'0'0'1027'0,"0"0"-655"0,0 0 52 0,0 0 55 15,-14 117-142-15,14-91-117 0,0-1-112 16,14-5-50-16,-7-5-27 0,8-5-31 0,-3-7-1 15,0-3-13-15,8-5 14 0,-3-13 34 16,4-6 9-16,1-8-9 16,0-2-10-16,-3 1-5 0,-4 5 5 0,2 10-15 15,0 8-9-15,-7 6-16 0,2 4 16 16,2 9 31-16,-6 9-13 0,1 7 28 16,3 8 21-16,-2 0 0 0,-5 4-30 15,2-3-26-15,3-2-11 0,-3-4-22 16,-7-3-48-16,10-7-110 0,0-4-81 15,-3-2-169-15,-2-3-214 0,2-4-632 16,0-5-545-16</inkml:trace>
  <inkml:trace contextRef="#ctx0" brushRef="#br3" timeOffset="61283.85">18024 18306 1813 0,'0'0'600'0,"0"0"-242"0,0 0 43 16,0 0-12-16,0 0-42 0,0 0-99 15,-87 114-83-15,75-87 18 0,12-1-25 16,0 4-60-16,0-2-18 0,0 0-59 15,7-1-21-15,7-5-12 0,3-6 10 16,-5-4-23-16,5-8 10 0,-2-4 0 0,2 0 2 16,-5-16 13-16,5-10 34 0,0-13-9 15,-2-10-13-15,1-10-12 0,-3-5-1 16,-4-7-30-16,-1-1 31 0,-4 1 0 16,-4 1 16-16,0 6 5 0,0 6-21 15,0 9 3-15,0 13 25 0,0 12 24 0,0 7 0 16,0 10 18-16,0 4 28 0,0 3 51 15,0 3-34-15,0 11-30 0,0 6 3 16,-4 6-12-16,4 6-24 0,0 9-28 16,0 2 0-16,0 4-22 0,0 1-2 15,7 4-18-15,0 1 0 0,3 1-49 16,9-3-81-16,-4-3-77 0,2-5-111 16,0-6-308-16,0-4-662 0,-8-10-637 0</inkml:trace>
  <inkml:trace contextRef="#ctx0" brushRef="#br3" timeOffset="61544.5">18293 18341 1094 0,'0'0'1324'0,"0"0"-937"0,0 0-15 16,0 0 67-16,0 0-86 0,0 0-158 16,0 0-71-16,0 0-12 0,-24 116 6 0,38-102-60 15,1-2-57-15,2-7-1 0,-3-5 0 16,11-3 21-16,-8-12 25 0,2-12 22 15,-2-7 27-15,2-5-46 0,-4-2 3 16,-5 0-27-16,-3 7 2 0,-7 6 1 16,0 5-10-16,0 13-16 0,0 5 0 0,-7 5-2 15,-3 0-12-15,0 3-58 0,5 9-25 16,-2 6 18-16,7 2-43 0,0 5-112 16,0-3-104-16,7 4-77 0,3-3-598 15,7-1-531-15</inkml:trace>
  <inkml:trace contextRef="#ctx0" brushRef="#br3" timeOffset="61810.98">18821 18321 1981 0,'0'0'1032'0,"0"0"-674"0,0 0 23 16,0 0 27-16,0 0-60 0,0 0-144 0,-38 104-97 15,38-98-45-15,0 0-38 16,7-4-11-16,0-2-13 0,0 0-2 0,-2 0 2 15,0-8 19-15,-5-4 14 0,7-4-8 16,-7-2-13-16,0 2-12 0,0 1-18 0,0 8 18 16,-7 4 0-16,-3 3-21 0,3 8-18 15,-3 10-7-15,3 4 9 0,2 6 15 16,1 1 20-16,4-1-19 0,0 0 20 16,2-5-21-16,8-3-21 0,4-4-148 15,3-6-97-15,3-6-114 0,-4-4-177 16,1-4-209-16,3-11-679 0</inkml:trace>
  <inkml:trace contextRef="#ctx0" brushRef="#br3" timeOffset="62028.62">19134 18193 1346 0,'0'0'1696'0,"0"0"-1205"0,0 0-30 0,0 0 38 15,0 0-124-15,0 0-179 0,-121 109-98 0,121-90-16 16,0-3 15-16,0-1 13 0,10 2-25 15,-1-1-31-15,1-1-29 0,-3 4-1 16,1 1-12-16,-6 6-11 0,-2 2 19 16,-2 2-20-16,-13 1-2 0,-4-3-25 15,-8-2-61-15,5-8-67 0,0-4-52 16,-2-8-86-16,0-3-250 0,12-3-537 16,-5-7-699-16</inkml:trace>
  <inkml:trace contextRef="#ctx0" brushRef="#br3" timeOffset="62698.5">20528 17943 955 0,'0'0'824'0,"0"0"-228"0,0 0-134 15,0 0-11-15,0 0-41 0,0 0-121 16,0 0-16-16,0 0-6 0,0 0-24 15,0 0-62-15,-170 66-49 0,148-54-14 0,5 1-2 16,5 4-22-16,-5 1-24 0,8 6-21 16,1 2-10-16,8 2-15 0,0 0-2 15,0 0-22-15,8 3-1 16,11-5-1-16,5-2-17 0,-2-6 7 0,10-4-3 16,-3 1-15-16,2-7-101 0,6-3-76 15,-1-5-86-15,-2 0-265 0,-3 0-445 16,-2-12-567-16,-7-4-204 0</inkml:trace>
  <inkml:trace contextRef="#ctx0" brushRef="#br3" timeOffset="62963.74">20719 18127 2752 0,'0'0'787'0,"0"0"-290"0,0 0 14 0,0 0-111 15,0 0-144-15,0 0-103 0,0 0-87 0,0 0-41 16,0 0-23-16,0 0-1 15,-53 35 14-15,63-40-14 0,12-5 11 0,-10-2-10 16,10-6 10-16,-10-2-12 16,7-2-73-16,-2 2 4 0,-7 4 26 0,2 8 40 15,-10 6-24-15,5 2-28 16,-7 15 55-16,8 13 12 0,-6 9 43 0,5 9 24 16,1 5-3-16,-3-1-22 0,4-2-51 15,6-8-3-15,2-4-3 0,-3-9-27 0,8-9-122 16,0-10-104-16,5-8-124 0,-6-4-276 15,1-20-400-15,0-11-424 0</inkml:trace>
  <inkml:trace contextRef="#ctx0" brushRef="#br3" timeOffset="63144.05">21236 17588 2414 0,'0'0'715'16,"0"0"-228"-16,0 0 36 0,-44 115-52 15,37-75-182-15,7 6-139 0,0 8-37 0,0 3-10 16,0 3-54-16,0 2-34 0,2-1-15 16,5-2-18-16,3-8-73 0,5-6-172 15,-6-11-176-15,-1-10-549 0,-3-11-694 0,-5-13-166 16</inkml:trace>
  <inkml:trace contextRef="#ctx0" brushRef="#br3" timeOffset="63323.3">21439 17564 2160 0,'0'0'1287'0,"0"0"-845"0,0 0 40 0,0 0-22 15,0 0-112-15,0 0-117 0,0 117-82 0,0-71-43 16,0 8-18-16,0 2-7 16,0 5-57-16,0-3-24 0,0-2-19 0,8-3-62 15,-6-6-164-15,5-7-75 0,-2-9-305 16,-2-6-692-16,4-9-629 0</inkml:trace>
  <inkml:trace contextRef="#ctx0" brushRef="#br3" timeOffset="63707.61">21730 18021 634 0,'0'0'580'0,"0"0"-193"0,0 0-4 0,0 0-33 0,0 0-68 16,0 0-63-16,0 0-33 15,0 0-7-15,0 0-38 0,0 0-14 0,39 11-23 16,-32-9 1-16,1 3-14 0,-1-3-24 16,2 1-27-16,1 0-8 0,-3-3-7 15,-2 0-22-15,7 0 22 0,-9 0-3 0,4-3 9 16,-4-4 4-16,1-6 0 15,-1 3-10-15,4-2-12 0,-7 1-10 0,0 2 16 16,0 3 6-16,0 1 6 0,0 2-19 16,-10 3 3-16,-2 0-15 0,3 10-38 15,-4 8 38-15,-4 7 25 0,3 6 75 16,2 4 148-16,0 3-30 0,7 0-73 16,0 2-38-16,5-3-40 0,0-3-15 15,0-6-49-15,7-4-3 0,3-8-28 16,5-1-5-16,1-5-96 0,-3-5-184 15,8-5-71-15,-8 0-269 0,1-10-816 0,3-10-209 16</inkml:trace>
  <inkml:trace contextRef="#ctx0" brushRef="#br3" timeOffset="63920.59">22053 18062 2350 0,'0'0'960'0,"0"0"-573"0,0 0 110 0,0 0-63 16,0 0-176-16,9 121-142 0,-1-103-64 15,4-3-38-15,-3-5-14 0,3-6-2 16,1-4-13-16,1 0 15 0,3-17 21 16,0-6 10-16,2-10-10 0,-2-2-21 15,3-2-39-15,-3 3-56 0,0 4-28 16,-3 8-46-16,1 5 12 0,-1 9-184 16,3 2-381-16,3 6-507 0,-3 0-349 15</inkml:trace>
  <inkml:trace contextRef="#ctx0" brushRef="#br3" timeOffset="64185.6">22705 17618 1659 0,'0'0'597'0,"0"0"-167"0,0 0-96 0,0 0-5 0,0 0-18 16,0 0-59-16,0 0-32 0,0 0-11 16,0 0 8-16,99 115-23 0,-92-87-65 15,1 4-44-15,1 0-11 0,-9-2-4 16,0 1-18-16,0-5-34 0,0-4-18 0,0-2 0 16,0-2-27-16,0-4-117 0,-2-4-172 15,-5 3-201-15,7-8-599 0,-8-3-564 16</inkml:trace>
  <inkml:trace contextRef="#ctx0" brushRef="#br3" timeOffset="64418.24">22991 17822 2295 0,'0'0'673'0,"0"0"-241"0,0 0 42 0,0 0 21 15,0 0-192-15,0 0-150 0,0 0-85 16,0 0-10-16,0 0 12 0,-27 40-11 15,27-14-5-15,0 2-11 0,10 0-3 0,2 2 5 16,2 0 13-16,-4-2-18 0,7 1-10 16,-10-3-12-16,1-1 7 0,-8-2-13 15,0-1-10-15,-8-4-2 0,-9-2-30 16,-2-6-125-16,-5-3-92 0,-3-7-152 16,0-5-390-16,10-10-889 0,-4-8-457 15</inkml:trace>
  <inkml:trace contextRef="#ctx0" brushRef="#br3" timeOffset="65134.87">25378 17336 1605 0,'0'0'701'0,"0"0"-191"15,0 0-71-15,0 0-29 0,0 0-42 0,0 0-111 16,0 0-108-16,0 0-22 0,0 0 9 16,0 0-7-16,-131 81-41 0,117-57-2 15,2 2-6-15,0 1-4 0,-1-1-9 16,13-1-28-16,0 0-12 0,0-3-27 15,0-2-3-15,8 1-12 0,9-6 14 16,2 1-30-16,-2-4-2 0,7-2-92 16,-2 0-114-16,0-5-106 0,0-3-267 15,2-2-638-15,0-2-561 0</inkml:trace>
  <inkml:trace contextRef="#ctx0" brushRef="#br3" timeOffset="65424.49">25621 17477 1295 0,'0'0'1984'0,"0"0"-1436"0,0 0-112 16,0 0-15-16,0 0-114 0,0 0-161 15,0 0-130-15,0 0-4 0,0 0-6 16,0 0-3-16,-44 45-3 0,54-40-13 16,7-5 10-16,-8 0 0 0,4-3 3 15,8-11 11-15,-1-7-11 0,-1-3-28 16,-7-2-23-16,5 4 20 0,-12 4 31 15,0 8 3-15,-5 6 22 0,0 4-25 16,0 0-1-16,0 16 1 0,0 8 12 16,0 8 79-16,0 8 1 0,0 3 5 0,0-1 3 15,0-4-60-15,0-4-40 0,12-5-18 16,3-9-12-16,2-9-110 0,9-4-122 16,-6-7-130-16,11-10-249 0,-9-17-590 15,9-6-517-15</inkml:trace>
  <inkml:trace contextRef="#ctx0" brushRef="#br3" timeOffset="65595.77">26176 16997 2436 0,'0'0'1040'0,"0"0"-607"0,0 0 39 0,-24 114-31 16,14-71-132-16,5 0-147 0,5 4-80 15,0 1-18-15,0-2-25 0,0-1-37 16,0-7-2-16,15-4-27 0,-8-7-162 0,3-7-183 15,6-8-273-15,-6-12-821 0,0-9-807 16</inkml:trace>
  <inkml:trace contextRef="#ctx0" brushRef="#br3" timeOffset="65797.41">26401 17005 460 0,'0'0'2571'0,"0"0"-1812"0,0 101-170 0,-12-56-74 16,10 6-130-16,-6 1-145 0,8 0-110 15,0-2-67-15,0-3-50 0,0-7-13 16,10-4-40-16,7-3-178 0,-2-5-159 16,2-4-287-16,-5-8-818 0,-3-6-870 0</inkml:trace>
  <inkml:trace contextRef="#ctx0" brushRef="#br3" timeOffset="66197.3">26966 17333 2603 0,'0'0'728'0,"0"0"-335"0,0 0 66 15,0 0-77-15,0 0-160 0,0 0-140 16,0 0-82-16,0 0-12 0,0 0 0 0,-39 40 9 16,46-37-34-16,1-3 0 15,9 0 22-15,0-7 15 0,0-9 0 0,0-9-19 16,0-3-30-16,-5 0 15 0,-3-2 3 15,-1 4 28-15,-6 7 3 0,3 9 16 16,-5 5 8-16,0 5 13 0,0 2 3 0,-7 11-30 16,-3 16 2-16,-5 7 40 15,3 8 40-15,-5 6 9 0,3 9 6 0,2 3 27 16,2 1 24-16,3 1-24 0,-3 0-49 16,10-1-70-16,0-2-14 0,0-3-1 15,17-6-1-15,-7-10-20 0,2-10 17 16,2-12-20-16,3-12-3 0,0-8 24 15,3-16 3-15,11-16 30 0,-2-14-2 16,3-9-7-16,-3-5-6 0,5 0 0 16,-10 6-3-16,-2 6 3 0,0 9-3 0,-5 13-11 15,-12 8 0-15,4 8 0 16,-2 4 1-16,-2 6-2 0,-2 0-27 0,4 1 27 16,3 12 40-16,4 3-37 0,-4 0 18 15,-5 4-21-15,2-2-24 0,-7 0-131 16,0 2-118-16,0 0-164 0,-10 7-644 15,-9-1-910-15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A026E36-57A3-47EE-B360-4C01E77DCD2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EF596C0-D9DC-493D-8AFB-C760AE05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1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201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8301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285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066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2580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656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428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80818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4519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864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5067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66009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85977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957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281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7776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444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3549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1957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41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2776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5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39C-664D-411C-AAE1-435ED6A68D81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3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EB9D-B053-49A6-9F68-E12D57928C5A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8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E3DA-C0E9-4A88-8AC5-EAC107DD5ACA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8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3A30-F9E4-4CA1-BF37-09E4B651D1E4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3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D92A-B622-4594-93C8-7A24AEF2A63E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0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CAE-96FA-4AB9-B0B1-5D89E4A685E5}" type="datetime1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BA4A-8FBD-420D-AD9F-E3D959E48795}" type="datetime1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1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F855-1B33-40DD-A86F-4C160C2B6A7F}" type="datetime1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3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2B1C-1960-49E0-A967-CAD5DE4A8CE8}" type="datetime1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5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F6C7-68D1-427D-BA0C-17075EF25F33}" type="datetime1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2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EC0-2311-4711-BD09-1E3B5F918B56}" type="datetime1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6D3E-509F-4821-8F4D-EFFBCC2DF273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6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18" y="1699469"/>
            <a:ext cx="92011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 what direction does the stack grow?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068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C5FB788-0C80-461F-85F8-32ABA3F8F88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9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Check-in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Review: x64 Practice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73CC67-2349-5DBC-85C1-07B217E65914}"/>
                  </a:ext>
                </a:extLst>
              </p14:cNvPr>
              <p14:cNvContentPartPr/>
              <p14:nvPr/>
            </p14:nvContentPartPr>
            <p14:xfrm>
              <a:off x="4201560" y="2804040"/>
              <a:ext cx="1933920" cy="962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73CC67-2349-5DBC-85C1-07B217E659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92200" y="2794680"/>
                <a:ext cx="1952640" cy="98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230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Memory Sections Concept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Review: Memory Layout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10</a:t>
            </a:fld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FC2F652-E5A2-4FD0-B887-49EF06BAE877}"/>
              </a:ext>
            </a:extLst>
          </p:cNvPr>
          <p:cNvSpPr/>
          <p:nvPr/>
        </p:nvSpPr>
        <p:spPr>
          <a:xfrm>
            <a:off x="414853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8C81612-B63C-4842-89DE-EF1CA05DDC72}"/>
              </a:ext>
            </a:extLst>
          </p:cNvPr>
          <p:cNvSpPr/>
          <p:nvPr/>
        </p:nvSpPr>
        <p:spPr>
          <a:xfrm>
            <a:off x="4934906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6247910-AB05-4225-A149-B476F8C4BD77}"/>
              </a:ext>
            </a:extLst>
          </p:cNvPr>
          <p:cNvSpPr/>
          <p:nvPr/>
        </p:nvSpPr>
        <p:spPr>
          <a:xfrm>
            <a:off x="57212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8B598B6D-4C6F-4D95-9207-150C2F29EA60}"/>
              </a:ext>
            </a:extLst>
          </p:cNvPr>
          <p:cNvSpPr/>
          <p:nvPr/>
        </p:nvSpPr>
        <p:spPr>
          <a:xfrm>
            <a:off x="6507653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8F8B2E6-BFC7-4043-95D7-B9132120A38A}"/>
              </a:ext>
            </a:extLst>
          </p:cNvPr>
          <p:cNvSpPr txBox="1"/>
          <p:nvPr/>
        </p:nvSpPr>
        <p:spPr>
          <a:xfrm>
            <a:off x="2441497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4075370-6A0F-4088-BA34-37D241489228}"/>
              </a:ext>
            </a:extLst>
          </p:cNvPr>
          <p:cNvSpPr txBox="1"/>
          <p:nvPr/>
        </p:nvSpPr>
        <p:spPr>
          <a:xfrm>
            <a:off x="4233614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E3C848F-6DA2-4F51-A782-028A39997D4D}"/>
              </a:ext>
            </a:extLst>
          </p:cNvPr>
          <p:cNvSpPr txBox="1"/>
          <p:nvPr/>
        </p:nvSpPr>
        <p:spPr>
          <a:xfrm>
            <a:off x="5018401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60515CB-160F-445D-B92E-F39D5C8D303F}"/>
              </a:ext>
            </a:extLst>
          </p:cNvPr>
          <p:cNvSpPr txBox="1"/>
          <p:nvPr/>
        </p:nvSpPr>
        <p:spPr>
          <a:xfrm>
            <a:off x="5777550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ECB2A55-55A5-43F4-98DD-1E14CA3DE298}"/>
              </a:ext>
            </a:extLst>
          </p:cNvPr>
          <p:cNvSpPr txBox="1"/>
          <p:nvPr/>
        </p:nvSpPr>
        <p:spPr>
          <a:xfrm>
            <a:off x="6605067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D49D6F9-D55F-424D-A1B0-EE87F0FCBDCF}"/>
              </a:ext>
            </a:extLst>
          </p:cNvPr>
          <p:cNvSpPr txBox="1"/>
          <p:nvPr/>
        </p:nvSpPr>
        <p:spPr>
          <a:xfrm>
            <a:off x="2389175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D786363-2F81-491C-95B5-2AB03F49D57D}"/>
              </a:ext>
            </a:extLst>
          </p:cNvPr>
          <p:cNvSpPr txBox="1"/>
          <p:nvPr/>
        </p:nvSpPr>
        <p:spPr>
          <a:xfrm>
            <a:off x="415490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F36DAD9-6B7B-4E81-914F-8E722FB02899}"/>
              </a:ext>
            </a:extLst>
          </p:cNvPr>
          <p:cNvSpPr txBox="1"/>
          <p:nvPr/>
        </p:nvSpPr>
        <p:spPr>
          <a:xfrm>
            <a:off x="494192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BECC93E-C6F2-4113-917E-3C086F03E683}"/>
              </a:ext>
            </a:extLst>
          </p:cNvPr>
          <p:cNvSpPr txBox="1"/>
          <p:nvPr/>
        </p:nvSpPr>
        <p:spPr>
          <a:xfrm>
            <a:off x="570847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4E0F303-B676-487D-A883-A9950CA77826}"/>
              </a:ext>
            </a:extLst>
          </p:cNvPr>
          <p:cNvSpPr txBox="1"/>
          <p:nvPr/>
        </p:nvSpPr>
        <p:spPr>
          <a:xfrm>
            <a:off x="652279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176E84D-28B4-46F2-8874-CDAD09B3C33E}"/>
              </a:ext>
            </a:extLst>
          </p:cNvPr>
          <p:cNvSpPr/>
          <p:nvPr/>
        </p:nvSpPr>
        <p:spPr>
          <a:xfrm>
            <a:off x="2464430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E9ABD6CC-76C0-457E-93D8-745C12D77800}"/>
              </a:ext>
            </a:extLst>
          </p:cNvPr>
          <p:cNvSpPr/>
          <p:nvPr/>
        </p:nvSpPr>
        <p:spPr>
          <a:xfrm>
            <a:off x="2464430" y="5918356"/>
            <a:ext cx="1260709" cy="48303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1911D625-212C-4555-9DE4-AE29266C7A69}"/>
              </a:ext>
            </a:extLst>
          </p:cNvPr>
          <p:cNvSpPr/>
          <p:nvPr/>
        </p:nvSpPr>
        <p:spPr>
          <a:xfrm>
            <a:off x="2405854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3ABC0B7A-46AA-40D8-957F-6C1870800B91}"/>
              </a:ext>
            </a:extLst>
          </p:cNvPr>
          <p:cNvSpPr txBox="1"/>
          <p:nvPr/>
        </p:nvSpPr>
        <p:spPr>
          <a:xfrm>
            <a:off x="3120953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A20AEA7B-F290-47A1-B899-AD5C553570CA}"/>
              </a:ext>
            </a:extLst>
          </p:cNvPr>
          <p:cNvSpPr txBox="1"/>
          <p:nvPr/>
        </p:nvSpPr>
        <p:spPr>
          <a:xfrm>
            <a:off x="3057914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BD0BA98E-0A97-4962-85B5-3A792C67BF25}"/>
              </a:ext>
            </a:extLst>
          </p:cNvPr>
          <p:cNvSpPr/>
          <p:nvPr/>
        </p:nvSpPr>
        <p:spPr>
          <a:xfrm>
            <a:off x="3067769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FC8DE90B-147B-489C-9082-85C383698844}"/>
              </a:ext>
            </a:extLst>
          </p:cNvPr>
          <p:cNvSpPr txBox="1"/>
          <p:nvPr/>
        </p:nvSpPr>
        <p:spPr>
          <a:xfrm>
            <a:off x="7318232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632681E-01DE-425F-B916-87D258C4729A}"/>
              </a:ext>
            </a:extLst>
          </p:cNvPr>
          <p:cNvSpPr/>
          <p:nvPr/>
        </p:nvSpPr>
        <p:spPr>
          <a:xfrm>
            <a:off x="7328087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9A78359-F1E6-4CE7-857B-F0547F904A2B}"/>
              </a:ext>
            </a:extLst>
          </p:cNvPr>
          <p:cNvSpPr txBox="1"/>
          <p:nvPr/>
        </p:nvSpPr>
        <p:spPr>
          <a:xfrm>
            <a:off x="7368272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CAB27ABC-B641-46FA-85F3-1D9C10702697}"/>
              </a:ext>
            </a:extLst>
          </p:cNvPr>
          <p:cNvSpPr txBox="1"/>
          <p:nvPr/>
        </p:nvSpPr>
        <p:spPr>
          <a:xfrm>
            <a:off x="7987127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C80E6650-1B16-407E-A6C1-DFC63A18DF2F}"/>
              </a:ext>
            </a:extLst>
          </p:cNvPr>
          <p:cNvSpPr/>
          <p:nvPr/>
        </p:nvSpPr>
        <p:spPr>
          <a:xfrm>
            <a:off x="7996982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D8D492B-63B3-42AE-AFE5-76EB82257C12}"/>
              </a:ext>
            </a:extLst>
          </p:cNvPr>
          <p:cNvSpPr txBox="1"/>
          <p:nvPr/>
        </p:nvSpPr>
        <p:spPr>
          <a:xfrm>
            <a:off x="8037167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01206A8-7614-445E-ADA9-9CFB3786DE38}"/>
              </a:ext>
            </a:extLst>
          </p:cNvPr>
          <p:cNvSpPr/>
          <p:nvPr/>
        </p:nvSpPr>
        <p:spPr>
          <a:xfrm>
            <a:off x="4208935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B0EF78E-A90A-4542-B6D8-EA723A9BA192}"/>
              </a:ext>
            </a:extLst>
          </p:cNvPr>
          <p:cNvSpPr txBox="1"/>
          <p:nvPr/>
        </p:nvSpPr>
        <p:spPr>
          <a:xfrm>
            <a:off x="3781815" y="5773625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399D96-4651-4973-893E-F0F0F81827EC}"/>
              </a:ext>
            </a:extLst>
          </p:cNvPr>
          <p:cNvSpPr txBox="1"/>
          <p:nvPr/>
        </p:nvSpPr>
        <p:spPr>
          <a:xfrm>
            <a:off x="221197" y="1682505"/>
            <a:ext cx="280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a = g;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main();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0309FE4-11E1-48F9-B8C4-D8F4FABB8850}"/>
              </a:ext>
            </a:extLst>
          </p:cNvPr>
          <p:cNvSpPr/>
          <p:nvPr/>
        </p:nvSpPr>
        <p:spPr>
          <a:xfrm>
            <a:off x="2405854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BAC4EC-5B7B-4BB1-876A-376CEE910222}"/>
              </a:ext>
            </a:extLst>
          </p:cNvPr>
          <p:cNvSpPr txBox="1"/>
          <p:nvPr/>
        </p:nvSpPr>
        <p:spPr>
          <a:xfrm>
            <a:off x="4021494" y="1161661"/>
            <a:ext cx="1608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/>
              <a:t>Code Operations</a:t>
            </a:r>
            <a:endParaRPr lang="en-US" sz="1600" u="sng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356CDE-CD68-42C0-A6CC-E1C893379634}"/>
              </a:ext>
            </a:extLst>
          </p:cNvPr>
          <p:cNvSpPr txBox="1"/>
          <p:nvPr/>
        </p:nvSpPr>
        <p:spPr>
          <a:xfrm>
            <a:off x="3306151" y="1672508"/>
            <a:ext cx="14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On initialization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4A97DF-9BCB-409D-9213-D6192CF53D78}"/>
              </a:ext>
            </a:extLst>
          </p:cNvPr>
          <p:cNvSpPr txBox="1"/>
          <p:nvPr/>
        </p:nvSpPr>
        <p:spPr>
          <a:xfrm>
            <a:off x="4808378" y="1572200"/>
            <a:ext cx="21522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</a:t>
            </a:r>
            <a:r>
              <a:rPr lang="en-US" sz="1600" dirty="0" err="1"/>
              <a:t>globals</a:t>
            </a:r>
            <a:r>
              <a:rPr lang="en-US" sz="1600" dirty="0"/>
              <a:t> set (g = 2)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4CD169-4562-4512-AE62-1F1F66BBA207}"/>
              </a:ext>
            </a:extLst>
          </p:cNvPr>
          <p:cNvSpPr txBox="1"/>
          <p:nvPr/>
        </p:nvSpPr>
        <p:spPr>
          <a:xfrm>
            <a:off x="4816153" y="1798464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empty stack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6E0DD55-6706-49D7-B4FC-BF184F2FDAE9}"/>
              </a:ext>
            </a:extLst>
          </p:cNvPr>
          <p:cNvSpPr/>
          <p:nvPr/>
        </p:nvSpPr>
        <p:spPr>
          <a:xfrm>
            <a:off x="4164864" y="5643069"/>
            <a:ext cx="3153368" cy="746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6386385-0202-4A34-93FA-E222B4DEE5F4}"/>
              </a:ext>
            </a:extLst>
          </p:cNvPr>
          <p:cNvSpPr/>
          <p:nvPr/>
        </p:nvSpPr>
        <p:spPr>
          <a:xfrm>
            <a:off x="2559917" y="5205548"/>
            <a:ext cx="1011917" cy="347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D62EE16-E0CD-468B-886D-BDDAD365B556}"/>
              </a:ext>
            </a:extLst>
          </p:cNvPr>
          <p:cNvSpPr txBox="1"/>
          <p:nvPr/>
        </p:nvSpPr>
        <p:spPr>
          <a:xfrm>
            <a:off x="3621836" y="2523918"/>
            <a:ext cx="1094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main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9D007D-B14E-4583-9D6C-66DC63F493A6}"/>
              </a:ext>
            </a:extLst>
          </p:cNvPr>
          <p:cNvSpPr/>
          <p:nvPr/>
        </p:nvSpPr>
        <p:spPr>
          <a:xfrm>
            <a:off x="7339892" y="5947346"/>
            <a:ext cx="1355323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1365A26-E469-4301-9C26-0D7B806EDB83}"/>
              </a:ext>
            </a:extLst>
          </p:cNvPr>
          <p:cNvSpPr/>
          <p:nvPr/>
        </p:nvSpPr>
        <p:spPr>
          <a:xfrm>
            <a:off x="7339892" y="5661660"/>
            <a:ext cx="133492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8D34C76-76CE-49E0-A372-801BB02AF3E9}"/>
              </a:ext>
            </a:extLst>
          </p:cNvPr>
          <p:cNvSpPr txBox="1"/>
          <p:nvPr/>
        </p:nvSpPr>
        <p:spPr>
          <a:xfrm>
            <a:off x="4842591" y="211570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call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D439EEF-8986-4543-975C-CB48A8814CAE}"/>
              </a:ext>
            </a:extLst>
          </p:cNvPr>
          <p:cNvSpPr txBox="1"/>
          <p:nvPr/>
        </p:nvSpPr>
        <p:spPr>
          <a:xfrm>
            <a:off x="4845700" y="2341964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local 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23B545-D1E2-43F9-B3C8-7189BC8595CE}"/>
              </a:ext>
            </a:extLst>
          </p:cNvPr>
          <p:cNvSpPr txBox="1"/>
          <p:nvPr/>
        </p:nvSpPr>
        <p:spPr>
          <a:xfrm>
            <a:off x="4848809" y="2568228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global 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A9A682B-D7D7-4DF6-AC7D-9537158E791E}"/>
              </a:ext>
            </a:extLst>
          </p:cNvPr>
          <p:cNvSpPr txBox="1"/>
          <p:nvPr/>
        </p:nvSpPr>
        <p:spPr>
          <a:xfrm>
            <a:off x="4851918" y="2794492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call main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34E99B-FF27-49B2-B063-D40B7B2FD053}"/>
              </a:ext>
            </a:extLst>
          </p:cNvPr>
          <p:cNvSpPr txBox="1"/>
          <p:nvPr/>
        </p:nvSpPr>
        <p:spPr>
          <a:xfrm>
            <a:off x="4851918" y="3013752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print 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44B4B34-FA7F-4F52-B378-2C3A71BD1F91}"/>
              </a:ext>
            </a:extLst>
          </p:cNvPr>
          <p:cNvSpPr txBox="1"/>
          <p:nvPr/>
        </p:nvSpPr>
        <p:spPr>
          <a:xfrm>
            <a:off x="3606454" y="3809191"/>
            <a:ext cx="1094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main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580D0AD-4315-4B74-905A-691F7864D555}"/>
              </a:ext>
            </a:extLst>
          </p:cNvPr>
          <p:cNvSpPr txBox="1"/>
          <p:nvPr/>
        </p:nvSpPr>
        <p:spPr>
          <a:xfrm>
            <a:off x="4855199" y="338931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call frame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CAD8BD4-3E30-4C23-AE6C-596927A8E3EB}"/>
              </a:ext>
            </a:extLst>
          </p:cNvPr>
          <p:cNvSpPr txBox="1"/>
          <p:nvPr/>
        </p:nvSpPr>
        <p:spPr>
          <a:xfrm>
            <a:off x="4858308" y="3615574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local 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923DEC3-6C48-45FA-B12C-4502043B7DC3}"/>
              </a:ext>
            </a:extLst>
          </p:cNvPr>
          <p:cNvSpPr txBox="1"/>
          <p:nvPr/>
        </p:nvSpPr>
        <p:spPr>
          <a:xfrm>
            <a:off x="4861417" y="3841838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global 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6B4E692-8986-4E88-B1E3-2A732F07BAD6}"/>
              </a:ext>
            </a:extLst>
          </p:cNvPr>
          <p:cNvSpPr txBox="1"/>
          <p:nvPr/>
        </p:nvSpPr>
        <p:spPr>
          <a:xfrm>
            <a:off x="4864526" y="433869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return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00737FE-F20A-41ED-BD93-C9AC3394C92C}"/>
              </a:ext>
            </a:extLst>
          </p:cNvPr>
          <p:cNvSpPr txBox="1"/>
          <p:nvPr/>
        </p:nvSpPr>
        <p:spPr>
          <a:xfrm>
            <a:off x="4864526" y="4103089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print a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D7476D15-6366-4F17-92D5-502DBD826369}"/>
              </a:ext>
            </a:extLst>
          </p:cNvPr>
          <p:cNvSpPr/>
          <p:nvPr/>
        </p:nvSpPr>
        <p:spPr>
          <a:xfrm>
            <a:off x="4700728" y="1672508"/>
            <a:ext cx="157580" cy="386842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E8354F5F-CA05-4880-B96B-4CDE44DCD9A5}"/>
              </a:ext>
            </a:extLst>
          </p:cNvPr>
          <p:cNvSpPr/>
          <p:nvPr/>
        </p:nvSpPr>
        <p:spPr>
          <a:xfrm>
            <a:off x="4724677" y="2193467"/>
            <a:ext cx="157580" cy="1062189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id="{8E5D6EAB-91FE-4729-9580-65D78BE6FA64}"/>
              </a:ext>
            </a:extLst>
          </p:cNvPr>
          <p:cNvSpPr/>
          <p:nvPr/>
        </p:nvSpPr>
        <p:spPr>
          <a:xfrm>
            <a:off x="4748626" y="3506906"/>
            <a:ext cx="157580" cy="1062189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78C15D1-71C4-4C8E-B6D7-27308418648A}"/>
              </a:ext>
            </a:extLst>
          </p:cNvPr>
          <p:cNvSpPr/>
          <p:nvPr/>
        </p:nvSpPr>
        <p:spPr>
          <a:xfrm>
            <a:off x="7526950" y="5198458"/>
            <a:ext cx="1011917" cy="347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AA66B93-DB49-48D0-838D-E3E825AD8DF3}"/>
              </a:ext>
            </a:extLst>
          </p:cNvPr>
          <p:cNvCxnSpPr/>
          <p:nvPr/>
        </p:nvCxnSpPr>
        <p:spPr>
          <a:xfrm flipH="1">
            <a:off x="2748760" y="5141504"/>
            <a:ext cx="609600" cy="4312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2464523-590A-4C72-B392-8A582498B8E7}"/>
              </a:ext>
            </a:extLst>
          </p:cNvPr>
          <p:cNvSpPr txBox="1"/>
          <p:nvPr/>
        </p:nvSpPr>
        <p:spPr>
          <a:xfrm>
            <a:off x="3246344" y="51759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88A396A-CCDF-4CDB-B877-90AD251E92C7}"/>
              </a:ext>
            </a:extLst>
          </p:cNvPr>
          <p:cNvCxnSpPr>
            <a:cxnSpLocks/>
          </p:cNvCxnSpPr>
          <p:nvPr/>
        </p:nvCxnSpPr>
        <p:spPr>
          <a:xfrm flipH="1">
            <a:off x="3236444" y="5217160"/>
            <a:ext cx="273836" cy="299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04DBBE2C-9F79-4A8F-86BA-E595D5CBE010}"/>
              </a:ext>
            </a:extLst>
          </p:cNvPr>
          <p:cNvSpPr txBox="1"/>
          <p:nvPr/>
        </p:nvSpPr>
        <p:spPr>
          <a:xfrm>
            <a:off x="2571974" y="51340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3AC12C5-A029-4C4E-AAB2-CEB9FC4BCEC0}"/>
              </a:ext>
            </a:extLst>
          </p:cNvPr>
          <p:cNvSpPr txBox="1"/>
          <p:nvPr/>
        </p:nvSpPr>
        <p:spPr>
          <a:xfrm>
            <a:off x="7227490" y="117865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/>
              <a:t>Output</a:t>
            </a:r>
            <a:endParaRPr lang="en-US" sz="1600" u="sng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D065C59-F801-472E-9EDE-A7CC3F6C9697}"/>
              </a:ext>
            </a:extLst>
          </p:cNvPr>
          <p:cNvSpPr txBox="1"/>
          <p:nvPr/>
        </p:nvSpPr>
        <p:spPr>
          <a:xfrm>
            <a:off x="7245903" y="1475200"/>
            <a:ext cx="2810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735615A-479D-440E-A690-4E870EE53CAC}"/>
              </a:ext>
            </a:extLst>
          </p:cNvPr>
          <p:cNvSpPr txBox="1"/>
          <p:nvPr/>
        </p:nvSpPr>
        <p:spPr>
          <a:xfrm>
            <a:off x="7464223" y="1475200"/>
            <a:ext cx="2810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2CB7C39-1797-4EFD-8720-7CAE9FE851FF}"/>
              </a:ext>
            </a:extLst>
          </p:cNvPr>
          <p:cNvSpPr txBox="1"/>
          <p:nvPr/>
        </p:nvSpPr>
        <p:spPr>
          <a:xfrm>
            <a:off x="4853096" y="321474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return</a:t>
            </a:r>
          </a:p>
        </p:txBody>
      </p:sp>
    </p:spTree>
    <p:extLst>
      <p:ext uri="{BB962C8B-B14F-4D97-AF65-F5344CB8AC3E}">
        <p14:creationId xmlns:p14="http://schemas.microsoft.com/office/powerpoint/2010/main" val="4080594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9" grpId="0"/>
      <p:bldP spid="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Memory Sections Concept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Review: Memory Layout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11</a:t>
            </a:fld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FC2F652-E5A2-4FD0-B887-49EF06BAE877}"/>
              </a:ext>
            </a:extLst>
          </p:cNvPr>
          <p:cNvSpPr/>
          <p:nvPr/>
        </p:nvSpPr>
        <p:spPr>
          <a:xfrm>
            <a:off x="414853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8C81612-B63C-4842-89DE-EF1CA05DDC72}"/>
              </a:ext>
            </a:extLst>
          </p:cNvPr>
          <p:cNvSpPr/>
          <p:nvPr/>
        </p:nvSpPr>
        <p:spPr>
          <a:xfrm>
            <a:off x="4934906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6247910-AB05-4225-A149-B476F8C4BD77}"/>
              </a:ext>
            </a:extLst>
          </p:cNvPr>
          <p:cNvSpPr/>
          <p:nvPr/>
        </p:nvSpPr>
        <p:spPr>
          <a:xfrm>
            <a:off x="57212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8B598B6D-4C6F-4D95-9207-150C2F29EA60}"/>
              </a:ext>
            </a:extLst>
          </p:cNvPr>
          <p:cNvSpPr/>
          <p:nvPr/>
        </p:nvSpPr>
        <p:spPr>
          <a:xfrm>
            <a:off x="6507653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8F8B2E6-BFC7-4043-95D7-B9132120A38A}"/>
              </a:ext>
            </a:extLst>
          </p:cNvPr>
          <p:cNvSpPr txBox="1"/>
          <p:nvPr/>
        </p:nvSpPr>
        <p:spPr>
          <a:xfrm>
            <a:off x="2441497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4075370-6A0F-4088-BA34-37D241489228}"/>
              </a:ext>
            </a:extLst>
          </p:cNvPr>
          <p:cNvSpPr txBox="1"/>
          <p:nvPr/>
        </p:nvSpPr>
        <p:spPr>
          <a:xfrm>
            <a:off x="4233614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E3C848F-6DA2-4F51-A782-028A39997D4D}"/>
              </a:ext>
            </a:extLst>
          </p:cNvPr>
          <p:cNvSpPr txBox="1"/>
          <p:nvPr/>
        </p:nvSpPr>
        <p:spPr>
          <a:xfrm>
            <a:off x="5018401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60515CB-160F-445D-B92E-F39D5C8D303F}"/>
              </a:ext>
            </a:extLst>
          </p:cNvPr>
          <p:cNvSpPr txBox="1"/>
          <p:nvPr/>
        </p:nvSpPr>
        <p:spPr>
          <a:xfrm>
            <a:off x="5777550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ECB2A55-55A5-43F4-98DD-1E14CA3DE298}"/>
              </a:ext>
            </a:extLst>
          </p:cNvPr>
          <p:cNvSpPr txBox="1"/>
          <p:nvPr/>
        </p:nvSpPr>
        <p:spPr>
          <a:xfrm>
            <a:off x="6605067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D49D6F9-D55F-424D-A1B0-EE87F0FCBDCF}"/>
              </a:ext>
            </a:extLst>
          </p:cNvPr>
          <p:cNvSpPr txBox="1"/>
          <p:nvPr/>
        </p:nvSpPr>
        <p:spPr>
          <a:xfrm>
            <a:off x="2389175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D786363-2F81-491C-95B5-2AB03F49D57D}"/>
              </a:ext>
            </a:extLst>
          </p:cNvPr>
          <p:cNvSpPr txBox="1"/>
          <p:nvPr/>
        </p:nvSpPr>
        <p:spPr>
          <a:xfrm>
            <a:off x="415490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F36DAD9-6B7B-4E81-914F-8E722FB02899}"/>
              </a:ext>
            </a:extLst>
          </p:cNvPr>
          <p:cNvSpPr txBox="1"/>
          <p:nvPr/>
        </p:nvSpPr>
        <p:spPr>
          <a:xfrm>
            <a:off x="494192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BECC93E-C6F2-4113-917E-3C086F03E683}"/>
              </a:ext>
            </a:extLst>
          </p:cNvPr>
          <p:cNvSpPr txBox="1"/>
          <p:nvPr/>
        </p:nvSpPr>
        <p:spPr>
          <a:xfrm>
            <a:off x="570847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4E0F303-B676-487D-A883-A9950CA77826}"/>
              </a:ext>
            </a:extLst>
          </p:cNvPr>
          <p:cNvSpPr txBox="1"/>
          <p:nvPr/>
        </p:nvSpPr>
        <p:spPr>
          <a:xfrm>
            <a:off x="652279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176E84D-28B4-46F2-8874-CDAD09B3C33E}"/>
              </a:ext>
            </a:extLst>
          </p:cNvPr>
          <p:cNvSpPr/>
          <p:nvPr/>
        </p:nvSpPr>
        <p:spPr>
          <a:xfrm>
            <a:off x="2464430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E9ABD6CC-76C0-457E-93D8-745C12D77800}"/>
              </a:ext>
            </a:extLst>
          </p:cNvPr>
          <p:cNvSpPr/>
          <p:nvPr/>
        </p:nvSpPr>
        <p:spPr>
          <a:xfrm>
            <a:off x="2464430" y="5918356"/>
            <a:ext cx="1260709" cy="48303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1911D625-212C-4555-9DE4-AE29266C7A69}"/>
              </a:ext>
            </a:extLst>
          </p:cNvPr>
          <p:cNvSpPr/>
          <p:nvPr/>
        </p:nvSpPr>
        <p:spPr>
          <a:xfrm>
            <a:off x="2405854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3ABC0B7A-46AA-40D8-957F-6C1870800B91}"/>
              </a:ext>
            </a:extLst>
          </p:cNvPr>
          <p:cNvSpPr txBox="1"/>
          <p:nvPr/>
        </p:nvSpPr>
        <p:spPr>
          <a:xfrm>
            <a:off x="3120953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A20AEA7B-F290-47A1-B899-AD5C553570CA}"/>
              </a:ext>
            </a:extLst>
          </p:cNvPr>
          <p:cNvSpPr txBox="1"/>
          <p:nvPr/>
        </p:nvSpPr>
        <p:spPr>
          <a:xfrm>
            <a:off x="3057914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BD0BA98E-0A97-4962-85B5-3A792C67BF25}"/>
              </a:ext>
            </a:extLst>
          </p:cNvPr>
          <p:cNvSpPr/>
          <p:nvPr/>
        </p:nvSpPr>
        <p:spPr>
          <a:xfrm>
            <a:off x="3067769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FC8DE90B-147B-489C-9082-85C383698844}"/>
              </a:ext>
            </a:extLst>
          </p:cNvPr>
          <p:cNvSpPr txBox="1"/>
          <p:nvPr/>
        </p:nvSpPr>
        <p:spPr>
          <a:xfrm>
            <a:off x="7318232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632681E-01DE-425F-B916-87D258C4729A}"/>
              </a:ext>
            </a:extLst>
          </p:cNvPr>
          <p:cNvSpPr/>
          <p:nvPr/>
        </p:nvSpPr>
        <p:spPr>
          <a:xfrm>
            <a:off x="7328087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9A78359-F1E6-4CE7-857B-F0547F904A2B}"/>
              </a:ext>
            </a:extLst>
          </p:cNvPr>
          <p:cNvSpPr txBox="1"/>
          <p:nvPr/>
        </p:nvSpPr>
        <p:spPr>
          <a:xfrm>
            <a:off x="7368272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CAB27ABC-B641-46FA-85F3-1D9C10702697}"/>
              </a:ext>
            </a:extLst>
          </p:cNvPr>
          <p:cNvSpPr txBox="1"/>
          <p:nvPr/>
        </p:nvSpPr>
        <p:spPr>
          <a:xfrm>
            <a:off x="7987127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C80E6650-1B16-407E-A6C1-DFC63A18DF2F}"/>
              </a:ext>
            </a:extLst>
          </p:cNvPr>
          <p:cNvSpPr/>
          <p:nvPr/>
        </p:nvSpPr>
        <p:spPr>
          <a:xfrm>
            <a:off x="7996982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D8D492B-63B3-42AE-AFE5-76EB82257C12}"/>
              </a:ext>
            </a:extLst>
          </p:cNvPr>
          <p:cNvSpPr txBox="1"/>
          <p:nvPr/>
        </p:nvSpPr>
        <p:spPr>
          <a:xfrm>
            <a:off x="8037167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01206A8-7614-445E-ADA9-9CFB3786DE38}"/>
              </a:ext>
            </a:extLst>
          </p:cNvPr>
          <p:cNvSpPr/>
          <p:nvPr/>
        </p:nvSpPr>
        <p:spPr>
          <a:xfrm>
            <a:off x="4208935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B0EF78E-A90A-4542-B6D8-EA723A9BA192}"/>
              </a:ext>
            </a:extLst>
          </p:cNvPr>
          <p:cNvSpPr txBox="1"/>
          <p:nvPr/>
        </p:nvSpPr>
        <p:spPr>
          <a:xfrm>
            <a:off x="3781815" y="5773625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399D96-4651-4973-893E-F0F0F81827EC}"/>
              </a:ext>
            </a:extLst>
          </p:cNvPr>
          <p:cNvSpPr txBox="1"/>
          <p:nvPr/>
        </p:nvSpPr>
        <p:spPr>
          <a:xfrm>
            <a:off x="221197" y="1682505"/>
            <a:ext cx="280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a = g;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main();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0309FE4-11E1-48F9-B8C4-D8F4FABB8850}"/>
              </a:ext>
            </a:extLst>
          </p:cNvPr>
          <p:cNvSpPr/>
          <p:nvPr/>
        </p:nvSpPr>
        <p:spPr>
          <a:xfrm>
            <a:off x="2405854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BAC4EC-5B7B-4BB1-876A-376CEE910222}"/>
              </a:ext>
            </a:extLst>
          </p:cNvPr>
          <p:cNvSpPr txBox="1"/>
          <p:nvPr/>
        </p:nvSpPr>
        <p:spPr>
          <a:xfrm>
            <a:off x="4021494" y="1161661"/>
            <a:ext cx="1608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/>
              <a:t>Code Operations</a:t>
            </a:r>
            <a:endParaRPr lang="en-US" sz="1600" u="sng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356CDE-CD68-42C0-A6CC-E1C893379634}"/>
              </a:ext>
            </a:extLst>
          </p:cNvPr>
          <p:cNvSpPr txBox="1"/>
          <p:nvPr/>
        </p:nvSpPr>
        <p:spPr>
          <a:xfrm>
            <a:off x="3306151" y="1672508"/>
            <a:ext cx="14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On initialization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4A97DF-9BCB-409D-9213-D6192CF53D78}"/>
              </a:ext>
            </a:extLst>
          </p:cNvPr>
          <p:cNvSpPr txBox="1"/>
          <p:nvPr/>
        </p:nvSpPr>
        <p:spPr>
          <a:xfrm>
            <a:off x="4808378" y="1572200"/>
            <a:ext cx="21522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</a:t>
            </a:r>
            <a:r>
              <a:rPr lang="en-US" sz="1600" dirty="0" err="1"/>
              <a:t>globals</a:t>
            </a:r>
            <a:r>
              <a:rPr lang="en-US" sz="1600" dirty="0"/>
              <a:t> set (g = 2)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4CD169-4562-4512-AE62-1F1F66BBA207}"/>
              </a:ext>
            </a:extLst>
          </p:cNvPr>
          <p:cNvSpPr txBox="1"/>
          <p:nvPr/>
        </p:nvSpPr>
        <p:spPr>
          <a:xfrm>
            <a:off x="4816153" y="1798464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empty stack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6E0DD55-6706-49D7-B4FC-BF184F2FDAE9}"/>
              </a:ext>
            </a:extLst>
          </p:cNvPr>
          <p:cNvSpPr/>
          <p:nvPr/>
        </p:nvSpPr>
        <p:spPr>
          <a:xfrm>
            <a:off x="4164863" y="5643069"/>
            <a:ext cx="4489857" cy="746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6386385-0202-4A34-93FA-E222B4DEE5F4}"/>
              </a:ext>
            </a:extLst>
          </p:cNvPr>
          <p:cNvSpPr/>
          <p:nvPr/>
        </p:nvSpPr>
        <p:spPr>
          <a:xfrm>
            <a:off x="2559917" y="5205548"/>
            <a:ext cx="1011917" cy="347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D62EE16-E0CD-468B-886D-BDDAD365B556}"/>
              </a:ext>
            </a:extLst>
          </p:cNvPr>
          <p:cNvSpPr txBox="1"/>
          <p:nvPr/>
        </p:nvSpPr>
        <p:spPr>
          <a:xfrm>
            <a:off x="3621836" y="2523918"/>
            <a:ext cx="1094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main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8D34C76-76CE-49E0-A372-801BB02AF3E9}"/>
              </a:ext>
            </a:extLst>
          </p:cNvPr>
          <p:cNvSpPr txBox="1"/>
          <p:nvPr/>
        </p:nvSpPr>
        <p:spPr>
          <a:xfrm>
            <a:off x="4842591" y="211570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call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D439EEF-8986-4543-975C-CB48A8814CAE}"/>
              </a:ext>
            </a:extLst>
          </p:cNvPr>
          <p:cNvSpPr txBox="1"/>
          <p:nvPr/>
        </p:nvSpPr>
        <p:spPr>
          <a:xfrm>
            <a:off x="4845700" y="2341964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local 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23B545-D1E2-43F9-B3C8-7189BC8595CE}"/>
              </a:ext>
            </a:extLst>
          </p:cNvPr>
          <p:cNvSpPr txBox="1"/>
          <p:nvPr/>
        </p:nvSpPr>
        <p:spPr>
          <a:xfrm>
            <a:off x="4848809" y="2568228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global 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A9A682B-D7D7-4DF6-AC7D-9537158E791E}"/>
              </a:ext>
            </a:extLst>
          </p:cNvPr>
          <p:cNvSpPr txBox="1"/>
          <p:nvPr/>
        </p:nvSpPr>
        <p:spPr>
          <a:xfrm>
            <a:off x="4851918" y="2794492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call main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34E99B-FF27-49B2-B063-D40B7B2FD053}"/>
              </a:ext>
            </a:extLst>
          </p:cNvPr>
          <p:cNvSpPr txBox="1"/>
          <p:nvPr/>
        </p:nvSpPr>
        <p:spPr>
          <a:xfrm>
            <a:off x="4851918" y="3013752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print 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44B4B34-FA7F-4F52-B378-2C3A71BD1F91}"/>
              </a:ext>
            </a:extLst>
          </p:cNvPr>
          <p:cNvSpPr txBox="1"/>
          <p:nvPr/>
        </p:nvSpPr>
        <p:spPr>
          <a:xfrm>
            <a:off x="3606454" y="3809191"/>
            <a:ext cx="1094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main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580D0AD-4315-4B74-905A-691F7864D555}"/>
              </a:ext>
            </a:extLst>
          </p:cNvPr>
          <p:cNvSpPr txBox="1"/>
          <p:nvPr/>
        </p:nvSpPr>
        <p:spPr>
          <a:xfrm>
            <a:off x="4855199" y="338931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call frame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CAD8BD4-3E30-4C23-AE6C-596927A8E3EB}"/>
              </a:ext>
            </a:extLst>
          </p:cNvPr>
          <p:cNvSpPr txBox="1"/>
          <p:nvPr/>
        </p:nvSpPr>
        <p:spPr>
          <a:xfrm>
            <a:off x="4858308" y="3615574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local 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923DEC3-6C48-45FA-B12C-4502043B7DC3}"/>
              </a:ext>
            </a:extLst>
          </p:cNvPr>
          <p:cNvSpPr txBox="1"/>
          <p:nvPr/>
        </p:nvSpPr>
        <p:spPr>
          <a:xfrm>
            <a:off x="4861417" y="3841838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global 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6B4E692-8986-4E88-B1E3-2A732F07BAD6}"/>
              </a:ext>
            </a:extLst>
          </p:cNvPr>
          <p:cNvSpPr txBox="1"/>
          <p:nvPr/>
        </p:nvSpPr>
        <p:spPr>
          <a:xfrm>
            <a:off x="4864526" y="433869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return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00737FE-F20A-41ED-BD93-C9AC3394C92C}"/>
              </a:ext>
            </a:extLst>
          </p:cNvPr>
          <p:cNvSpPr txBox="1"/>
          <p:nvPr/>
        </p:nvSpPr>
        <p:spPr>
          <a:xfrm>
            <a:off x="4864526" y="4103089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print a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D7476D15-6366-4F17-92D5-502DBD826369}"/>
              </a:ext>
            </a:extLst>
          </p:cNvPr>
          <p:cNvSpPr/>
          <p:nvPr/>
        </p:nvSpPr>
        <p:spPr>
          <a:xfrm>
            <a:off x="4700728" y="1672508"/>
            <a:ext cx="157580" cy="386842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E8354F5F-CA05-4880-B96B-4CDE44DCD9A5}"/>
              </a:ext>
            </a:extLst>
          </p:cNvPr>
          <p:cNvSpPr/>
          <p:nvPr/>
        </p:nvSpPr>
        <p:spPr>
          <a:xfrm>
            <a:off x="4724677" y="2193467"/>
            <a:ext cx="157580" cy="1062189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id="{8E5D6EAB-91FE-4729-9580-65D78BE6FA64}"/>
              </a:ext>
            </a:extLst>
          </p:cNvPr>
          <p:cNvSpPr/>
          <p:nvPr/>
        </p:nvSpPr>
        <p:spPr>
          <a:xfrm>
            <a:off x="4748626" y="3506906"/>
            <a:ext cx="157580" cy="1062189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AA66B93-DB49-48D0-838D-E3E825AD8DF3}"/>
              </a:ext>
            </a:extLst>
          </p:cNvPr>
          <p:cNvCxnSpPr/>
          <p:nvPr/>
        </p:nvCxnSpPr>
        <p:spPr>
          <a:xfrm flipH="1">
            <a:off x="2748760" y="5141504"/>
            <a:ext cx="609600" cy="4312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2464523-590A-4C72-B392-8A582498B8E7}"/>
              </a:ext>
            </a:extLst>
          </p:cNvPr>
          <p:cNvSpPr txBox="1"/>
          <p:nvPr/>
        </p:nvSpPr>
        <p:spPr>
          <a:xfrm>
            <a:off x="3246344" y="51759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88A396A-CCDF-4CDB-B877-90AD251E92C7}"/>
              </a:ext>
            </a:extLst>
          </p:cNvPr>
          <p:cNvCxnSpPr>
            <a:cxnSpLocks/>
          </p:cNvCxnSpPr>
          <p:nvPr/>
        </p:nvCxnSpPr>
        <p:spPr>
          <a:xfrm flipH="1">
            <a:off x="3236444" y="5217160"/>
            <a:ext cx="273836" cy="299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04DBBE2C-9F79-4A8F-86BA-E595D5CBE010}"/>
              </a:ext>
            </a:extLst>
          </p:cNvPr>
          <p:cNvSpPr txBox="1"/>
          <p:nvPr/>
        </p:nvSpPr>
        <p:spPr>
          <a:xfrm>
            <a:off x="2571974" y="51340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3AC12C5-A029-4C4E-AAB2-CEB9FC4BCEC0}"/>
              </a:ext>
            </a:extLst>
          </p:cNvPr>
          <p:cNvSpPr txBox="1"/>
          <p:nvPr/>
        </p:nvSpPr>
        <p:spPr>
          <a:xfrm>
            <a:off x="7227490" y="117865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/>
              <a:t>Output</a:t>
            </a:r>
            <a:endParaRPr lang="en-US" sz="1600" u="sng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D065C59-F801-472E-9EDE-A7CC3F6C9697}"/>
              </a:ext>
            </a:extLst>
          </p:cNvPr>
          <p:cNvSpPr txBox="1"/>
          <p:nvPr/>
        </p:nvSpPr>
        <p:spPr>
          <a:xfrm>
            <a:off x="7245903" y="1475200"/>
            <a:ext cx="2810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735615A-479D-440E-A690-4E870EE53CAC}"/>
              </a:ext>
            </a:extLst>
          </p:cNvPr>
          <p:cNvSpPr txBox="1"/>
          <p:nvPr/>
        </p:nvSpPr>
        <p:spPr>
          <a:xfrm>
            <a:off x="7464223" y="1475200"/>
            <a:ext cx="2810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2CB7C39-1797-4EFD-8720-7CAE9FE851FF}"/>
              </a:ext>
            </a:extLst>
          </p:cNvPr>
          <p:cNvSpPr txBox="1"/>
          <p:nvPr/>
        </p:nvSpPr>
        <p:spPr>
          <a:xfrm>
            <a:off x="4853096" y="321474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return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459701A-7D00-4856-A139-BFD66B102E38}"/>
              </a:ext>
            </a:extLst>
          </p:cNvPr>
          <p:cNvSpPr txBox="1"/>
          <p:nvPr/>
        </p:nvSpPr>
        <p:spPr>
          <a:xfrm rot="20589785">
            <a:off x="7184943" y="2407790"/>
            <a:ext cx="20823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chemeClr val="accent2"/>
                </a:solidFill>
              </a:rPr>
              <a:t>The compiler needs </a:t>
            </a:r>
          </a:p>
          <a:p>
            <a:pPr algn="ctr"/>
            <a:r>
              <a:rPr lang="en-US" b="1" i="1" dirty="0">
                <a:solidFill>
                  <a:schemeClr val="accent2"/>
                </a:solidFill>
              </a:rPr>
              <a:t>to write code to do </a:t>
            </a:r>
          </a:p>
          <a:p>
            <a:pPr algn="ctr"/>
            <a:r>
              <a:rPr lang="en-US" b="1" i="1" dirty="0">
                <a:solidFill>
                  <a:schemeClr val="accent2"/>
                </a:solidFill>
              </a:rPr>
              <a:t>all of this!</a:t>
            </a:r>
          </a:p>
        </p:txBody>
      </p:sp>
    </p:spTree>
    <p:extLst>
      <p:ext uri="{BB962C8B-B14F-4D97-AF65-F5344CB8AC3E}">
        <p14:creationId xmlns:p14="http://schemas.microsoft.com/office/powerpoint/2010/main" val="3289414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18" y="1699469"/>
            <a:ext cx="430379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Managing the Stack</a:t>
            </a:r>
          </a:p>
          <a:p>
            <a:r>
              <a:rPr lang="en-US" dirty="0"/>
              <a:t>Managing data</a:t>
            </a:r>
          </a:p>
          <a:p>
            <a:r>
              <a:rPr lang="en-US" dirty="0"/>
              <a:t>Managing control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068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D96D7E-3D53-45F2-BCF2-2822FDF5260F}"/>
              </a:ext>
            </a:extLst>
          </p:cNvPr>
          <p:cNvSpPr txBox="1"/>
          <p:nvPr/>
        </p:nvSpPr>
        <p:spPr>
          <a:xfrm>
            <a:off x="7673572" y="6187826"/>
            <a:ext cx="1365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Architecture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C5FB788-0C80-461F-85F8-32ABA3F8F881}"/>
              </a:ext>
            </a:extLst>
          </p:cNvPr>
          <p:cNvSpPr txBox="1">
            <a:spLocks/>
          </p:cNvSpPr>
          <p:nvPr/>
        </p:nvSpPr>
        <p:spPr>
          <a:xfrm>
            <a:off x="224857" y="0"/>
            <a:ext cx="91440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Today’s Outline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Activation Records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EB1613-9D04-4AE4-94CD-0E1B873A28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1357" y="3904674"/>
            <a:ext cx="1609868" cy="228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01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Stack Frames Complicate Code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A195A1-D835-468F-AF47-7A0CCA3ED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59" y="1435663"/>
            <a:ext cx="892571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Program must manage usage of stack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13</a:t>
            </a:fld>
            <a:endParaRPr lang="en-US" dirty="0"/>
          </a:p>
        </p:txBody>
      </p:sp>
      <p:pic>
        <p:nvPicPr>
          <p:cNvPr id="1026" name="Picture 2" descr="Father’s Day Status: It’s Complicated – Finding a new &quot;normal&quot;">
            <a:extLst>
              <a:ext uri="{FF2B5EF4-FFF2-40B4-BE49-F238E27FC236}">
                <a16:creationId xmlns:a16="http://schemas.microsoft.com/office/drawing/2014/main" id="{59DFE594-FFFF-4833-ADBE-8A25A5177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064" y="3000958"/>
            <a:ext cx="5655236" cy="307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053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Stack Pointer as Register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A195A1-D835-468F-AF47-7A0CCA3ED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59" y="1435663"/>
            <a:ext cx="892571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Program must manage usage of stack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BA0C3B-53DF-48BD-9915-4BD7C6452FFB}"/>
              </a:ext>
            </a:extLst>
          </p:cNvPr>
          <p:cNvSpPr txBox="1"/>
          <p:nvPr/>
        </p:nvSpPr>
        <p:spPr>
          <a:xfrm>
            <a:off x="5691982" y="1923211"/>
            <a:ext cx="3561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Keep a pointer that tracks the base of the entire stack size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617868-1A03-4916-B8B5-F50898A9CB1A}"/>
              </a:ext>
            </a:extLst>
          </p:cNvPr>
          <p:cNvSpPr txBox="1"/>
          <p:nvPr/>
        </p:nvSpPr>
        <p:spPr>
          <a:xfrm>
            <a:off x="5693330" y="2508295"/>
            <a:ext cx="315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r>
              <a:rPr lang="en-US" dirty="0"/>
              <a:t> = “stack pointer”: track the edge of the stack</a:t>
            </a:r>
          </a:p>
        </p:txBody>
      </p:sp>
    </p:spTree>
    <p:extLst>
      <p:ext uri="{BB962C8B-B14F-4D97-AF65-F5344CB8AC3E}">
        <p14:creationId xmlns:p14="http://schemas.microsoft.com/office/powerpoint/2010/main" val="886291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Review: The Stack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15</a:t>
            </a:fld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981F26D-D738-4489-AD8C-C499E68F5162}"/>
              </a:ext>
            </a:extLst>
          </p:cNvPr>
          <p:cNvSpPr/>
          <p:nvPr/>
        </p:nvSpPr>
        <p:spPr>
          <a:xfrm>
            <a:off x="34625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0D70C89-9757-4BB5-B5E2-7B7693D2123E}"/>
              </a:ext>
            </a:extLst>
          </p:cNvPr>
          <p:cNvSpPr txBox="1"/>
          <p:nvPr/>
        </p:nvSpPr>
        <p:spPr>
          <a:xfrm>
            <a:off x="14353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3DB73487-3B8C-46C8-AAD2-2FEE77E43FC4}"/>
              </a:ext>
            </a:extLst>
          </p:cNvPr>
          <p:cNvSpPr/>
          <p:nvPr/>
        </p:nvSpPr>
        <p:spPr>
          <a:xfrm>
            <a:off x="153394" y="5156904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8B47516-DC5A-44DC-9CA9-22155C10B9D2}"/>
              </a:ext>
            </a:extLst>
          </p:cNvPr>
          <p:cNvSpPr/>
          <p:nvPr/>
        </p:nvSpPr>
        <p:spPr>
          <a:xfrm>
            <a:off x="4218494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478BDE5-ABED-4EAC-B833-AD4AA14026F3}"/>
              </a:ext>
            </a:extLst>
          </p:cNvPr>
          <p:cNvSpPr/>
          <p:nvPr/>
        </p:nvSpPr>
        <p:spPr>
          <a:xfrm>
            <a:off x="500486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687ABD5-9497-475E-8D1B-9BCFCBD66018}"/>
              </a:ext>
            </a:extLst>
          </p:cNvPr>
          <p:cNvSpPr/>
          <p:nvPr/>
        </p:nvSpPr>
        <p:spPr>
          <a:xfrm>
            <a:off x="5791240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3C3AA0C-B672-4FB8-B488-3BE62E53A59D}"/>
              </a:ext>
            </a:extLst>
          </p:cNvPr>
          <p:cNvSpPr/>
          <p:nvPr/>
        </p:nvSpPr>
        <p:spPr>
          <a:xfrm>
            <a:off x="657761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EC1BF32-BEF6-4FCC-A6F0-865C4BDE1DDF}"/>
              </a:ext>
            </a:extLst>
          </p:cNvPr>
          <p:cNvSpPr/>
          <p:nvPr/>
        </p:nvSpPr>
        <p:spPr>
          <a:xfrm>
            <a:off x="7363987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2D2B0CD-A7B3-4075-A786-3EB8BC20A8E9}"/>
              </a:ext>
            </a:extLst>
          </p:cNvPr>
          <p:cNvSpPr txBox="1"/>
          <p:nvPr/>
        </p:nvSpPr>
        <p:spPr>
          <a:xfrm>
            <a:off x="193579" y="48964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CC3C0B4-A091-403A-A799-D51B1BAE994F}"/>
              </a:ext>
            </a:extLst>
          </p:cNvPr>
          <p:cNvSpPr txBox="1"/>
          <p:nvPr/>
        </p:nvSpPr>
        <p:spPr>
          <a:xfrm>
            <a:off x="870768" y="49015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0CCF1A2-6A48-443E-94FB-7E5F3ABD7E6F}"/>
              </a:ext>
            </a:extLst>
          </p:cNvPr>
          <p:cNvSpPr txBox="1"/>
          <p:nvPr/>
        </p:nvSpPr>
        <p:spPr>
          <a:xfrm>
            <a:off x="1517421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E2D99BE-832D-4374-B0FC-C8560016A722}"/>
              </a:ext>
            </a:extLst>
          </p:cNvPr>
          <p:cNvSpPr txBox="1"/>
          <p:nvPr/>
        </p:nvSpPr>
        <p:spPr>
          <a:xfrm>
            <a:off x="3494736" y="48958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F923D19-094D-4078-9D00-6D685344A3D7}"/>
              </a:ext>
            </a:extLst>
          </p:cNvPr>
          <p:cNvSpPr txBox="1"/>
          <p:nvPr/>
        </p:nvSpPr>
        <p:spPr>
          <a:xfrm>
            <a:off x="5089948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E7A6DDBF-6635-4769-B534-9EE1A38B7E4D}"/>
              </a:ext>
            </a:extLst>
          </p:cNvPr>
          <p:cNvSpPr txBox="1"/>
          <p:nvPr/>
        </p:nvSpPr>
        <p:spPr>
          <a:xfrm>
            <a:off x="5874735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D250567-9766-4EC5-8555-22568E8511A4}"/>
              </a:ext>
            </a:extLst>
          </p:cNvPr>
          <p:cNvSpPr txBox="1"/>
          <p:nvPr/>
        </p:nvSpPr>
        <p:spPr>
          <a:xfrm>
            <a:off x="6633884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30C9293-9A21-4505-A862-5E09A70E4105}"/>
              </a:ext>
            </a:extLst>
          </p:cNvPr>
          <p:cNvSpPr txBox="1"/>
          <p:nvPr/>
        </p:nvSpPr>
        <p:spPr>
          <a:xfrm>
            <a:off x="7461401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DD78043-0B22-4137-BA66-22AAA98637D4}"/>
              </a:ext>
            </a:extLst>
          </p:cNvPr>
          <p:cNvSpPr txBox="1"/>
          <p:nvPr/>
        </p:nvSpPr>
        <p:spPr>
          <a:xfrm>
            <a:off x="4312281" y="48930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383D782-1466-4560-B827-59F74B95E3F9}"/>
              </a:ext>
            </a:extLst>
          </p:cNvPr>
          <p:cNvSpPr txBox="1"/>
          <p:nvPr/>
        </p:nvSpPr>
        <p:spPr>
          <a:xfrm>
            <a:off x="327653" y="52029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7F5C20D-A7EA-44A2-8706-2D3BC1F1393D}"/>
              </a:ext>
            </a:extLst>
          </p:cNvPr>
          <p:cNvSpPr txBox="1"/>
          <p:nvPr/>
        </p:nvSpPr>
        <p:spPr>
          <a:xfrm>
            <a:off x="80772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B93FC8F-CF31-474E-A103-9DFBA68FC094}"/>
              </a:ext>
            </a:extLst>
          </p:cNvPr>
          <p:cNvSpPr txBox="1"/>
          <p:nvPr/>
        </p:nvSpPr>
        <p:spPr>
          <a:xfrm>
            <a:off x="146509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298FD3C-CD6D-4754-BC5B-6E1F69D868A2}"/>
              </a:ext>
            </a:extLst>
          </p:cNvPr>
          <p:cNvSpPr txBox="1"/>
          <p:nvPr/>
        </p:nvSpPr>
        <p:spPr>
          <a:xfrm>
            <a:off x="342354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58D8FAB-20BE-4A68-8D99-C6C9FE75A232}"/>
              </a:ext>
            </a:extLst>
          </p:cNvPr>
          <p:cNvSpPr txBox="1"/>
          <p:nvPr/>
        </p:nvSpPr>
        <p:spPr>
          <a:xfrm>
            <a:off x="423786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6A06638-CA5B-4B19-ADE2-18269F994202}"/>
              </a:ext>
            </a:extLst>
          </p:cNvPr>
          <p:cNvSpPr txBox="1"/>
          <p:nvPr/>
        </p:nvSpPr>
        <p:spPr>
          <a:xfrm>
            <a:off x="501123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CCCEE63-8912-4C46-A3B4-255C81668992}"/>
              </a:ext>
            </a:extLst>
          </p:cNvPr>
          <p:cNvSpPr txBox="1"/>
          <p:nvPr/>
        </p:nvSpPr>
        <p:spPr>
          <a:xfrm>
            <a:off x="579825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572D145-1DFD-4C53-8A8D-D4A02DFFBDD0}"/>
              </a:ext>
            </a:extLst>
          </p:cNvPr>
          <p:cNvSpPr txBox="1"/>
          <p:nvPr/>
        </p:nvSpPr>
        <p:spPr>
          <a:xfrm>
            <a:off x="656480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8EC8E7F-B5A2-44DA-BD47-A76F5CB69017}"/>
              </a:ext>
            </a:extLst>
          </p:cNvPr>
          <p:cNvSpPr txBox="1"/>
          <p:nvPr/>
        </p:nvSpPr>
        <p:spPr>
          <a:xfrm>
            <a:off x="737912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D87DF858-7DEB-4F0F-8455-41F6F5A83B15}"/>
              </a:ext>
            </a:extLst>
          </p:cNvPr>
          <p:cNvSpPr/>
          <p:nvPr/>
        </p:nvSpPr>
        <p:spPr>
          <a:xfrm>
            <a:off x="161449" y="6472062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C4D1A31-65BD-421B-9AA0-54DDF3285FD0}"/>
              </a:ext>
            </a:extLst>
          </p:cNvPr>
          <p:cNvSpPr/>
          <p:nvPr/>
        </p:nvSpPr>
        <p:spPr>
          <a:xfrm>
            <a:off x="1540357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284B1C1E-081F-4DA6-9262-E94FDD55DFA4}"/>
              </a:ext>
            </a:extLst>
          </p:cNvPr>
          <p:cNvSpPr/>
          <p:nvPr/>
        </p:nvSpPr>
        <p:spPr>
          <a:xfrm>
            <a:off x="419559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8363995-197E-4A47-BFD3-CCA047F15EEF}"/>
              </a:ext>
            </a:extLst>
          </p:cNvPr>
          <p:cNvSpPr/>
          <p:nvPr/>
        </p:nvSpPr>
        <p:spPr>
          <a:xfrm>
            <a:off x="173221" y="5907896"/>
            <a:ext cx="1322551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function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7BE5DF1-8862-4138-B26A-7080897708D1}"/>
              </a:ext>
            </a:extLst>
          </p:cNvPr>
          <p:cNvSpPr/>
          <p:nvPr/>
        </p:nvSpPr>
        <p:spPr>
          <a:xfrm>
            <a:off x="1540354" y="5902842"/>
            <a:ext cx="1260709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26C847F-99BF-4D7F-920B-68D6970A761C}"/>
              </a:ext>
            </a:extLst>
          </p:cNvPr>
          <p:cNvSpPr/>
          <p:nvPr/>
        </p:nvSpPr>
        <p:spPr>
          <a:xfrm>
            <a:off x="1500843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g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FBE631C-9C36-486B-8CCA-F4CCDC4CEB4D}"/>
              </a:ext>
            </a:extLst>
          </p:cNvPr>
          <p:cNvSpPr/>
          <p:nvPr/>
        </p:nvSpPr>
        <p:spPr>
          <a:xfrm>
            <a:off x="158031" y="5661729"/>
            <a:ext cx="1322550" cy="19363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904875F-7509-45DA-A747-ACF0605C5C17}"/>
              </a:ext>
            </a:extLst>
          </p:cNvPr>
          <p:cNvSpPr/>
          <p:nvPr/>
        </p:nvSpPr>
        <p:spPr>
          <a:xfrm>
            <a:off x="817584" y="5159177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B3CE4A3A-1D9F-4BD6-B8CE-16839C08B8D7}"/>
              </a:ext>
            </a:extLst>
          </p:cNvPr>
          <p:cNvSpPr txBox="1"/>
          <p:nvPr/>
        </p:nvSpPr>
        <p:spPr>
          <a:xfrm>
            <a:off x="998667" y="519840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2106132-BCDE-4BEC-8EB1-339E86007FD4}"/>
              </a:ext>
            </a:extLst>
          </p:cNvPr>
          <p:cNvSpPr/>
          <p:nvPr/>
        </p:nvSpPr>
        <p:spPr>
          <a:xfrm>
            <a:off x="1481778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C2227ECE-86C6-4C0C-AC6D-CEBDC7715943}"/>
              </a:ext>
            </a:extLst>
          </p:cNvPr>
          <p:cNvSpPr txBox="1"/>
          <p:nvPr/>
        </p:nvSpPr>
        <p:spPr>
          <a:xfrm>
            <a:off x="1662861" y="520067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854691DE-145D-423A-A291-EFC73CD59FAD}"/>
              </a:ext>
            </a:extLst>
          </p:cNvPr>
          <p:cNvSpPr txBox="1"/>
          <p:nvPr/>
        </p:nvSpPr>
        <p:spPr>
          <a:xfrm>
            <a:off x="2196877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E636408-2FAD-4FF8-86EC-2EB5ADF04802}"/>
              </a:ext>
            </a:extLst>
          </p:cNvPr>
          <p:cNvSpPr txBox="1"/>
          <p:nvPr/>
        </p:nvSpPr>
        <p:spPr>
          <a:xfrm>
            <a:off x="2836706" y="49024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D416F438-A20B-4F4C-B96F-6D6181EC7F91}"/>
              </a:ext>
            </a:extLst>
          </p:cNvPr>
          <p:cNvSpPr txBox="1"/>
          <p:nvPr/>
        </p:nvSpPr>
        <p:spPr>
          <a:xfrm>
            <a:off x="2133838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C609C1C0-07C7-4F7E-BE2A-ACAD9C25C2AF}"/>
              </a:ext>
            </a:extLst>
          </p:cNvPr>
          <p:cNvSpPr txBox="1"/>
          <p:nvPr/>
        </p:nvSpPr>
        <p:spPr>
          <a:xfrm>
            <a:off x="2784384" y="47304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F7B8B387-371F-47B4-8515-66D7B103C46F}"/>
              </a:ext>
            </a:extLst>
          </p:cNvPr>
          <p:cNvSpPr/>
          <p:nvPr/>
        </p:nvSpPr>
        <p:spPr>
          <a:xfrm>
            <a:off x="2143693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B5BC2E25-971E-44D6-B5B2-A69FE0A7C213}"/>
              </a:ext>
            </a:extLst>
          </p:cNvPr>
          <p:cNvSpPr txBox="1"/>
          <p:nvPr/>
        </p:nvSpPr>
        <p:spPr>
          <a:xfrm>
            <a:off x="2324776" y="520749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A3BFC776-31A7-400E-AA93-E8AA28561517}"/>
              </a:ext>
            </a:extLst>
          </p:cNvPr>
          <p:cNvSpPr/>
          <p:nvPr/>
        </p:nvSpPr>
        <p:spPr>
          <a:xfrm>
            <a:off x="2801063" y="516372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E2274376-11B8-484F-B0E2-4B00B07DD778}"/>
              </a:ext>
            </a:extLst>
          </p:cNvPr>
          <p:cNvSpPr txBox="1"/>
          <p:nvPr/>
        </p:nvSpPr>
        <p:spPr>
          <a:xfrm>
            <a:off x="2982146" y="520294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BA50F001-4186-45C4-8258-FAE6A9F1CE81}"/>
              </a:ext>
            </a:extLst>
          </p:cNvPr>
          <p:cNvSpPr txBox="1"/>
          <p:nvPr/>
        </p:nvSpPr>
        <p:spPr>
          <a:xfrm>
            <a:off x="8174566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67491EAD-6F6C-409A-B5B7-30E396938C0C}"/>
              </a:ext>
            </a:extLst>
          </p:cNvPr>
          <p:cNvSpPr/>
          <p:nvPr/>
        </p:nvSpPr>
        <p:spPr>
          <a:xfrm>
            <a:off x="8184421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1F10B64-8F0E-4171-9F59-CBFFBA5F04BB}"/>
              </a:ext>
            </a:extLst>
          </p:cNvPr>
          <p:cNvSpPr txBox="1"/>
          <p:nvPr/>
        </p:nvSpPr>
        <p:spPr>
          <a:xfrm>
            <a:off x="8224606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F9A41E7C-CFB8-490E-9741-F6A8A042CB05}"/>
              </a:ext>
            </a:extLst>
          </p:cNvPr>
          <p:cNvSpPr txBox="1"/>
          <p:nvPr/>
        </p:nvSpPr>
        <p:spPr>
          <a:xfrm>
            <a:off x="8843461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573EDAA-59EC-4D09-8ACB-FFD37FD900B5}"/>
              </a:ext>
            </a:extLst>
          </p:cNvPr>
          <p:cNvSpPr/>
          <p:nvPr/>
        </p:nvSpPr>
        <p:spPr>
          <a:xfrm>
            <a:off x="8853316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4577DEE-B493-4304-8C7F-8F5A0F08DE27}"/>
              </a:ext>
            </a:extLst>
          </p:cNvPr>
          <p:cNvSpPr txBox="1"/>
          <p:nvPr/>
        </p:nvSpPr>
        <p:spPr>
          <a:xfrm>
            <a:off x="8893501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175213C5-23E1-4A74-9242-67ED39B8AE7C}"/>
              </a:ext>
            </a:extLst>
          </p:cNvPr>
          <p:cNvSpPr/>
          <p:nvPr/>
        </p:nvSpPr>
        <p:spPr>
          <a:xfrm>
            <a:off x="2852846" y="5661729"/>
            <a:ext cx="1342751" cy="72418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Malloc’ed</a:t>
            </a:r>
            <a:r>
              <a:rPr lang="en-US" dirty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9EBC276-8AA9-4044-BAB7-5D300F4E46FA}"/>
              </a:ext>
            </a:extLst>
          </p:cNvPr>
          <p:cNvSpPr/>
          <p:nvPr/>
        </p:nvSpPr>
        <p:spPr>
          <a:xfrm>
            <a:off x="2828826" y="6471970"/>
            <a:ext cx="1366771" cy="25457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Heap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9AB112-2476-47CA-AEC6-4E06CAD57C4D}"/>
              </a:ext>
            </a:extLst>
          </p:cNvPr>
          <p:cNvSpPr txBox="1"/>
          <p:nvPr/>
        </p:nvSpPr>
        <p:spPr>
          <a:xfrm>
            <a:off x="529107" y="1691835"/>
            <a:ext cx="22525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g;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main();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TOCONSOLE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C907DA-0E76-499A-B56C-53F6A71C6D49}"/>
              </a:ext>
            </a:extLst>
          </p:cNvPr>
          <p:cNvSpPr/>
          <p:nvPr/>
        </p:nvSpPr>
        <p:spPr>
          <a:xfrm>
            <a:off x="5065268" y="5661729"/>
            <a:ext cx="4447614" cy="746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5B794BF-3CF9-4CF0-9259-1A25D8EDD4B6}"/>
              </a:ext>
            </a:extLst>
          </p:cNvPr>
          <p:cNvSpPr/>
          <p:nvPr/>
        </p:nvSpPr>
        <p:spPr>
          <a:xfrm>
            <a:off x="4237841" y="6452485"/>
            <a:ext cx="787943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BAD81B8-976F-4C5C-9E53-26806873CAFB}"/>
              </a:ext>
            </a:extLst>
          </p:cNvPr>
          <p:cNvSpPr/>
          <p:nvPr/>
        </p:nvSpPr>
        <p:spPr>
          <a:xfrm>
            <a:off x="5065269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17288FB-AA93-4A2D-BE4D-D02893ABE484}"/>
              </a:ext>
            </a:extLst>
          </p:cNvPr>
          <p:cNvCxnSpPr/>
          <p:nvPr/>
        </p:nvCxnSpPr>
        <p:spPr>
          <a:xfrm>
            <a:off x="9473377" y="4466804"/>
            <a:ext cx="0" cy="30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C2E161A-81E5-4222-B7FE-E340A43E1344}"/>
              </a:ext>
            </a:extLst>
          </p:cNvPr>
          <p:cNvSpPr txBox="1"/>
          <p:nvPr/>
        </p:nvSpPr>
        <p:spPr>
          <a:xfrm>
            <a:off x="9152092" y="4151215"/>
            <a:ext cx="63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B737565-DB6F-475D-8408-F9923E3AE9E1}"/>
              </a:ext>
            </a:extLst>
          </p:cNvPr>
          <p:cNvSpPr txBox="1"/>
          <p:nvPr/>
        </p:nvSpPr>
        <p:spPr>
          <a:xfrm>
            <a:off x="3716836" y="4376520"/>
            <a:ext cx="188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Program entry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4E4251E-9FE1-46B6-9501-427346794F42}"/>
              </a:ext>
            </a:extLst>
          </p:cNvPr>
          <p:cNvSpPr txBox="1"/>
          <p:nvPr/>
        </p:nvSpPr>
        <p:spPr>
          <a:xfrm>
            <a:off x="5691982" y="1923211"/>
            <a:ext cx="3561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Keep a pointer that tracks the base of the entire stack size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22AF46D-ABFA-4B8D-AF00-4D498590AECD}"/>
              </a:ext>
            </a:extLst>
          </p:cNvPr>
          <p:cNvSpPr txBox="1"/>
          <p:nvPr/>
        </p:nvSpPr>
        <p:spPr>
          <a:xfrm>
            <a:off x="5693330" y="2508295"/>
            <a:ext cx="315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r>
              <a:rPr lang="en-US" dirty="0"/>
              <a:t> = “stack pointer”: track the edge of the stack</a:t>
            </a:r>
          </a:p>
        </p:txBody>
      </p:sp>
    </p:spTree>
    <p:extLst>
      <p:ext uri="{BB962C8B-B14F-4D97-AF65-F5344CB8AC3E}">
        <p14:creationId xmlns:p14="http://schemas.microsoft.com/office/powerpoint/2010/main" val="3512296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Review: The Stack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16</a:t>
            </a:fld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981F26D-D738-4489-AD8C-C499E68F5162}"/>
              </a:ext>
            </a:extLst>
          </p:cNvPr>
          <p:cNvSpPr/>
          <p:nvPr/>
        </p:nvSpPr>
        <p:spPr>
          <a:xfrm>
            <a:off x="34625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0D70C89-9757-4BB5-B5E2-7B7693D2123E}"/>
              </a:ext>
            </a:extLst>
          </p:cNvPr>
          <p:cNvSpPr txBox="1"/>
          <p:nvPr/>
        </p:nvSpPr>
        <p:spPr>
          <a:xfrm>
            <a:off x="14353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3DB73487-3B8C-46C8-AAD2-2FEE77E43FC4}"/>
              </a:ext>
            </a:extLst>
          </p:cNvPr>
          <p:cNvSpPr/>
          <p:nvPr/>
        </p:nvSpPr>
        <p:spPr>
          <a:xfrm>
            <a:off x="153394" y="5156904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8B47516-DC5A-44DC-9CA9-22155C10B9D2}"/>
              </a:ext>
            </a:extLst>
          </p:cNvPr>
          <p:cNvSpPr/>
          <p:nvPr/>
        </p:nvSpPr>
        <p:spPr>
          <a:xfrm>
            <a:off x="4218494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478BDE5-ABED-4EAC-B833-AD4AA14026F3}"/>
              </a:ext>
            </a:extLst>
          </p:cNvPr>
          <p:cNvSpPr/>
          <p:nvPr/>
        </p:nvSpPr>
        <p:spPr>
          <a:xfrm>
            <a:off x="500486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687ABD5-9497-475E-8D1B-9BCFCBD66018}"/>
              </a:ext>
            </a:extLst>
          </p:cNvPr>
          <p:cNvSpPr/>
          <p:nvPr/>
        </p:nvSpPr>
        <p:spPr>
          <a:xfrm>
            <a:off x="5791240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3C3AA0C-B672-4FB8-B488-3BE62E53A59D}"/>
              </a:ext>
            </a:extLst>
          </p:cNvPr>
          <p:cNvSpPr/>
          <p:nvPr/>
        </p:nvSpPr>
        <p:spPr>
          <a:xfrm>
            <a:off x="657761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EC1BF32-BEF6-4FCC-A6F0-865C4BDE1DDF}"/>
              </a:ext>
            </a:extLst>
          </p:cNvPr>
          <p:cNvSpPr/>
          <p:nvPr/>
        </p:nvSpPr>
        <p:spPr>
          <a:xfrm>
            <a:off x="7363987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2D2B0CD-A7B3-4075-A786-3EB8BC20A8E9}"/>
              </a:ext>
            </a:extLst>
          </p:cNvPr>
          <p:cNvSpPr txBox="1"/>
          <p:nvPr/>
        </p:nvSpPr>
        <p:spPr>
          <a:xfrm>
            <a:off x="193579" y="48964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CC3C0B4-A091-403A-A799-D51B1BAE994F}"/>
              </a:ext>
            </a:extLst>
          </p:cNvPr>
          <p:cNvSpPr txBox="1"/>
          <p:nvPr/>
        </p:nvSpPr>
        <p:spPr>
          <a:xfrm>
            <a:off x="870768" y="49015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0CCF1A2-6A48-443E-94FB-7E5F3ABD7E6F}"/>
              </a:ext>
            </a:extLst>
          </p:cNvPr>
          <p:cNvSpPr txBox="1"/>
          <p:nvPr/>
        </p:nvSpPr>
        <p:spPr>
          <a:xfrm>
            <a:off x="1517421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E2D99BE-832D-4374-B0FC-C8560016A722}"/>
              </a:ext>
            </a:extLst>
          </p:cNvPr>
          <p:cNvSpPr txBox="1"/>
          <p:nvPr/>
        </p:nvSpPr>
        <p:spPr>
          <a:xfrm>
            <a:off x="3494736" y="48958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F923D19-094D-4078-9D00-6D685344A3D7}"/>
              </a:ext>
            </a:extLst>
          </p:cNvPr>
          <p:cNvSpPr txBox="1"/>
          <p:nvPr/>
        </p:nvSpPr>
        <p:spPr>
          <a:xfrm>
            <a:off x="5089948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E7A6DDBF-6635-4769-B534-9EE1A38B7E4D}"/>
              </a:ext>
            </a:extLst>
          </p:cNvPr>
          <p:cNvSpPr txBox="1"/>
          <p:nvPr/>
        </p:nvSpPr>
        <p:spPr>
          <a:xfrm>
            <a:off x="5874735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D250567-9766-4EC5-8555-22568E8511A4}"/>
              </a:ext>
            </a:extLst>
          </p:cNvPr>
          <p:cNvSpPr txBox="1"/>
          <p:nvPr/>
        </p:nvSpPr>
        <p:spPr>
          <a:xfrm>
            <a:off x="6633884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30C9293-9A21-4505-A862-5E09A70E4105}"/>
              </a:ext>
            </a:extLst>
          </p:cNvPr>
          <p:cNvSpPr txBox="1"/>
          <p:nvPr/>
        </p:nvSpPr>
        <p:spPr>
          <a:xfrm>
            <a:off x="7461401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DD78043-0B22-4137-BA66-22AAA98637D4}"/>
              </a:ext>
            </a:extLst>
          </p:cNvPr>
          <p:cNvSpPr txBox="1"/>
          <p:nvPr/>
        </p:nvSpPr>
        <p:spPr>
          <a:xfrm>
            <a:off x="4312281" y="48930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383D782-1466-4560-B827-59F74B95E3F9}"/>
              </a:ext>
            </a:extLst>
          </p:cNvPr>
          <p:cNvSpPr txBox="1"/>
          <p:nvPr/>
        </p:nvSpPr>
        <p:spPr>
          <a:xfrm>
            <a:off x="327653" y="52029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7F5C20D-A7EA-44A2-8706-2D3BC1F1393D}"/>
              </a:ext>
            </a:extLst>
          </p:cNvPr>
          <p:cNvSpPr txBox="1"/>
          <p:nvPr/>
        </p:nvSpPr>
        <p:spPr>
          <a:xfrm>
            <a:off x="80772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B93FC8F-CF31-474E-A103-9DFBA68FC094}"/>
              </a:ext>
            </a:extLst>
          </p:cNvPr>
          <p:cNvSpPr txBox="1"/>
          <p:nvPr/>
        </p:nvSpPr>
        <p:spPr>
          <a:xfrm>
            <a:off x="146509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298FD3C-CD6D-4754-BC5B-6E1F69D868A2}"/>
              </a:ext>
            </a:extLst>
          </p:cNvPr>
          <p:cNvSpPr txBox="1"/>
          <p:nvPr/>
        </p:nvSpPr>
        <p:spPr>
          <a:xfrm>
            <a:off x="342354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58D8FAB-20BE-4A68-8D99-C6C9FE75A232}"/>
              </a:ext>
            </a:extLst>
          </p:cNvPr>
          <p:cNvSpPr txBox="1"/>
          <p:nvPr/>
        </p:nvSpPr>
        <p:spPr>
          <a:xfrm>
            <a:off x="423786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6A06638-CA5B-4B19-ADE2-18269F994202}"/>
              </a:ext>
            </a:extLst>
          </p:cNvPr>
          <p:cNvSpPr txBox="1"/>
          <p:nvPr/>
        </p:nvSpPr>
        <p:spPr>
          <a:xfrm>
            <a:off x="501123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CCCEE63-8912-4C46-A3B4-255C81668992}"/>
              </a:ext>
            </a:extLst>
          </p:cNvPr>
          <p:cNvSpPr txBox="1"/>
          <p:nvPr/>
        </p:nvSpPr>
        <p:spPr>
          <a:xfrm>
            <a:off x="579825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572D145-1DFD-4C53-8A8D-D4A02DFFBDD0}"/>
              </a:ext>
            </a:extLst>
          </p:cNvPr>
          <p:cNvSpPr txBox="1"/>
          <p:nvPr/>
        </p:nvSpPr>
        <p:spPr>
          <a:xfrm>
            <a:off x="656480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8EC8E7F-B5A2-44DA-BD47-A76F5CB69017}"/>
              </a:ext>
            </a:extLst>
          </p:cNvPr>
          <p:cNvSpPr txBox="1"/>
          <p:nvPr/>
        </p:nvSpPr>
        <p:spPr>
          <a:xfrm>
            <a:off x="737912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D87DF858-7DEB-4F0F-8455-41F6F5A83B15}"/>
              </a:ext>
            </a:extLst>
          </p:cNvPr>
          <p:cNvSpPr/>
          <p:nvPr/>
        </p:nvSpPr>
        <p:spPr>
          <a:xfrm>
            <a:off x="161449" y="6472062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C4D1A31-65BD-421B-9AA0-54DDF3285FD0}"/>
              </a:ext>
            </a:extLst>
          </p:cNvPr>
          <p:cNvSpPr/>
          <p:nvPr/>
        </p:nvSpPr>
        <p:spPr>
          <a:xfrm>
            <a:off x="1540357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284B1C1E-081F-4DA6-9262-E94FDD55DFA4}"/>
              </a:ext>
            </a:extLst>
          </p:cNvPr>
          <p:cNvSpPr/>
          <p:nvPr/>
        </p:nvSpPr>
        <p:spPr>
          <a:xfrm>
            <a:off x="419559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8363995-197E-4A47-BFD3-CCA047F15EEF}"/>
              </a:ext>
            </a:extLst>
          </p:cNvPr>
          <p:cNvSpPr/>
          <p:nvPr/>
        </p:nvSpPr>
        <p:spPr>
          <a:xfrm>
            <a:off x="173221" y="5907896"/>
            <a:ext cx="1322551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function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7BE5DF1-8862-4138-B26A-7080897708D1}"/>
              </a:ext>
            </a:extLst>
          </p:cNvPr>
          <p:cNvSpPr/>
          <p:nvPr/>
        </p:nvSpPr>
        <p:spPr>
          <a:xfrm>
            <a:off x="1540354" y="5902842"/>
            <a:ext cx="1260709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26C847F-99BF-4D7F-920B-68D6970A761C}"/>
              </a:ext>
            </a:extLst>
          </p:cNvPr>
          <p:cNvSpPr/>
          <p:nvPr/>
        </p:nvSpPr>
        <p:spPr>
          <a:xfrm>
            <a:off x="1500843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g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FBE631C-9C36-486B-8CCA-F4CCDC4CEB4D}"/>
              </a:ext>
            </a:extLst>
          </p:cNvPr>
          <p:cNvSpPr/>
          <p:nvPr/>
        </p:nvSpPr>
        <p:spPr>
          <a:xfrm>
            <a:off x="158031" y="5661729"/>
            <a:ext cx="1322550" cy="19363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904875F-7509-45DA-A747-ACF0605C5C17}"/>
              </a:ext>
            </a:extLst>
          </p:cNvPr>
          <p:cNvSpPr/>
          <p:nvPr/>
        </p:nvSpPr>
        <p:spPr>
          <a:xfrm>
            <a:off x="817584" y="5159177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B3CE4A3A-1D9F-4BD6-B8CE-16839C08B8D7}"/>
              </a:ext>
            </a:extLst>
          </p:cNvPr>
          <p:cNvSpPr txBox="1"/>
          <p:nvPr/>
        </p:nvSpPr>
        <p:spPr>
          <a:xfrm>
            <a:off x="998667" y="519840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2106132-BCDE-4BEC-8EB1-339E86007FD4}"/>
              </a:ext>
            </a:extLst>
          </p:cNvPr>
          <p:cNvSpPr/>
          <p:nvPr/>
        </p:nvSpPr>
        <p:spPr>
          <a:xfrm>
            <a:off x="1481778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C2227ECE-86C6-4C0C-AC6D-CEBDC7715943}"/>
              </a:ext>
            </a:extLst>
          </p:cNvPr>
          <p:cNvSpPr txBox="1"/>
          <p:nvPr/>
        </p:nvSpPr>
        <p:spPr>
          <a:xfrm>
            <a:off x="1662861" y="520067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854691DE-145D-423A-A291-EFC73CD59FAD}"/>
              </a:ext>
            </a:extLst>
          </p:cNvPr>
          <p:cNvSpPr txBox="1"/>
          <p:nvPr/>
        </p:nvSpPr>
        <p:spPr>
          <a:xfrm>
            <a:off x="2196877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E636408-2FAD-4FF8-86EC-2EB5ADF04802}"/>
              </a:ext>
            </a:extLst>
          </p:cNvPr>
          <p:cNvSpPr txBox="1"/>
          <p:nvPr/>
        </p:nvSpPr>
        <p:spPr>
          <a:xfrm>
            <a:off x="2836706" y="49024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D416F438-A20B-4F4C-B96F-6D6181EC7F91}"/>
              </a:ext>
            </a:extLst>
          </p:cNvPr>
          <p:cNvSpPr txBox="1"/>
          <p:nvPr/>
        </p:nvSpPr>
        <p:spPr>
          <a:xfrm>
            <a:off x="2133838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C609C1C0-07C7-4F7E-BE2A-ACAD9C25C2AF}"/>
              </a:ext>
            </a:extLst>
          </p:cNvPr>
          <p:cNvSpPr txBox="1"/>
          <p:nvPr/>
        </p:nvSpPr>
        <p:spPr>
          <a:xfrm>
            <a:off x="2784384" y="47304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F7B8B387-371F-47B4-8515-66D7B103C46F}"/>
              </a:ext>
            </a:extLst>
          </p:cNvPr>
          <p:cNvSpPr/>
          <p:nvPr/>
        </p:nvSpPr>
        <p:spPr>
          <a:xfrm>
            <a:off x="2143693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B5BC2E25-971E-44D6-B5B2-A69FE0A7C213}"/>
              </a:ext>
            </a:extLst>
          </p:cNvPr>
          <p:cNvSpPr txBox="1"/>
          <p:nvPr/>
        </p:nvSpPr>
        <p:spPr>
          <a:xfrm>
            <a:off x="2324776" y="520749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A3BFC776-31A7-400E-AA93-E8AA28561517}"/>
              </a:ext>
            </a:extLst>
          </p:cNvPr>
          <p:cNvSpPr/>
          <p:nvPr/>
        </p:nvSpPr>
        <p:spPr>
          <a:xfrm>
            <a:off x="2801063" y="516372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E2274376-11B8-484F-B0E2-4B00B07DD778}"/>
              </a:ext>
            </a:extLst>
          </p:cNvPr>
          <p:cNvSpPr txBox="1"/>
          <p:nvPr/>
        </p:nvSpPr>
        <p:spPr>
          <a:xfrm>
            <a:off x="2982146" y="520294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BA50F001-4186-45C4-8258-FAE6A9F1CE81}"/>
              </a:ext>
            </a:extLst>
          </p:cNvPr>
          <p:cNvSpPr txBox="1"/>
          <p:nvPr/>
        </p:nvSpPr>
        <p:spPr>
          <a:xfrm>
            <a:off x="8174566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67491EAD-6F6C-409A-B5B7-30E396938C0C}"/>
              </a:ext>
            </a:extLst>
          </p:cNvPr>
          <p:cNvSpPr/>
          <p:nvPr/>
        </p:nvSpPr>
        <p:spPr>
          <a:xfrm>
            <a:off x="8184421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1F10B64-8F0E-4171-9F59-CBFFBA5F04BB}"/>
              </a:ext>
            </a:extLst>
          </p:cNvPr>
          <p:cNvSpPr txBox="1"/>
          <p:nvPr/>
        </p:nvSpPr>
        <p:spPr>
          <a:xfrm>
            <a:off x="8224606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F9A41E7C-CFB8-490E-9741-F6A8A042CB05}"/>
              </a:ext>
            </a:extLst>
          </p:cNvPr>
          <p:cNvSpPr txBox="1"/>
          <p:nvPr/>
        </p:nvSpPr>
        <p:spPr>
          <a:xfrm>
            <a:off x="8843461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573EDAA-59EC-4D09-8ACB-FFD37FD900B5}"/>
              </a:ext>
            </a:extLst>
          </p:cNvPr>
          <p:cNvSpPr/>
          <p:nvPr/>
        </p:nvSpPr>
        <p:spPr>
          <a:xfrm>
            <a:off x="8853316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4577DEE-B493-4304-8C7F-8F5A0F08DE27}"/>
              </a:ext>
            </a:extLst>
          </p:cNvPr>
          <p:cNvSpPr txBox="1"/>
          <p:nvPr/>
        </p:nvSpPr>
        <p:spPr>
          <a:xfrm>
            <a:off x="8893501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175213C5-23E1-4A74-9242-67ED39B8AE7C}"/>
              </a:ext>
            </a:extLst>
          </p:cNvPr>
          <p:cNvSpPr/>
          <p:nvPr/>
        </p:nvSpPr>
        <p:spPr>
          <a:xfrm>
            <a:off x="2852846" y="5661729"/>
            <a:ext cx="1342751" cy="72418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Malloc’ed</a:t>
            </a:r>
            <a:r>
              <a:rPr lang="en-US" dirty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9EBC276-8AA9-4044-BAB7-5D300F4E46FA}"/>
              </a:ext>
            </a:extLst>
          </p:cNvPr>
          <p:cNvSpPr/>
          <p:nvPr/>
        </p:nvSpPr>
        <p:spPr>
          <a:xfrm>
            <a:off x="2828826" y="6471970"/>
            <a:ext cx="1366771" cy="25457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Heap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9AB112-2476-47CA-AEC6-4E06CAD57C4D}"/>
              </a:ext>
            </a:extLst>
          </p:cNvPr>
          <p:cNvSpPr txBox="1"/>
          <p:nvPr/>
        </p:nvSpPr>
        <p:spPr>
          <a:xfrm>
            <a:off x="529107" y="1691835"/>
            <a:ext cx="22525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g;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main();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TOCONSOLE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CBB86235-BC36-4D3E-8D1A-8219A638E241}"/>
              </a:ext>
            </a:extLst>
          </p:cNvPr>
          <p:cNvSpPr/>
          <p:nvPr/>
        </p:nvSpPr>
        <p:spPr>
          <a:xfrm>
            <a:off x="8160989" y="5947346"/>
            <a:ext cx="1355323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1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36777CFA-5AD7-4865-809C-C65FF6A71F64}"/>
              </a:ext>
            </a:extLst>
          </p:cNvPr>
          <p:cNvSpPr/>
          <p:nvPr/>
        </p:nvSpPr>
        <p:spPr>
          <a:xfrm>
            <a:off x="8160989" y="5661660"/>
            <a:ext cx="133492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C138ADA-5182-48EE-A180-93A060518FFA}"/>
              </a:ext>
            </a:extLst>
          </p:cNvPr>
          <p:cNvSpPr/>
          <p:nvPr/>
        </p:nvSpPr>
        <p:spPr>
          <a:xfrm>
            <a:off x="5065269" y="5661729"/>
            <a:ext cx="3059136" cy="746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AD3CD12-4BB2-4C12-9B9B-87A4072998CC}"/>
              </a:ext>
            </a:extLst>
          </p:cNvPr>
          <p:cNvSpPr/>
          <p:nvPr/>
        </p:nvSpPr>
        <p:spPr>
          <a:xfrm>
            <a:off x="4237841" y="6452485"/>
            <a:ext cx="787943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2A061B5-21A2-455F-810F-4D3E6967DDB1}"/>
              </a:ext>
            </a:extLst>
          </p:cNvPr>
          <p:cNvSpPr/>
          <p:nvPr/>
        </p:nvSpPr>
        <p:spPr>
          <a:xfrm>
            <a:off x="5065269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709AEE3-9029-4F0D-8D9F-90AB13F2E722}"/>
              </a:ext>
            </a:extLst>
          </p:cNvPr>
          <p:cNvCxnSpPr/>
          <p:nvPr/>
        </p:nvCxnSpPr>
        <p:spPr>
          <a:xfrm>
            <a:off x="8130105" y="4466804"/>
            <a:ext cx="0" cy="30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C6C67206-8303-48F8-B83E-6DEB44C065B2}"/>
              </a:ext>
            </a:extLst>
          </p:cNvPr>
          <p:cNvSpPr txBox="1"/>
          <p:nvPr/>
        </p:nvSpPr>
        <p:spPr>
          <a:xfrm>
            <a:off x="7808820" y="4151215"/>
            <a:ext cx="63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8C321FA-74A4-47DC-A2E3-F2DC2A869BD2}"/>
              </a:ext>
            </a:extLst>
          </p:cNvPr>
          <p:cNvSpPr txBox="1"/>
          <p:nvPr/>
        </p:nvSpPr>
        <p:spPr>
          <a:xfrm>
            <a:off x="3542169" y="4376520"/>
            <a:ext cx="237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 first main activation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FC07D24-D27F-433C-95B3-1F9F0774F976}"/>
              </a:ext>
            </a:extLst>
          </p:cNvPr>
          <p:cNvSpPr txBox="1"/>
          <p:nvPr/>
        </p:nvSpPr>
        <p:spPr>
          <a:xfrm>
            <a:off x="5691982" y="1923211"/>
            <a:ext cx="3561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Keep a pointer that tracks the base of the entire stack size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694D2DC-C36C-4141-AD96-EDFBAFC961F6}"/>
              </a:ext>
            </a:extLst>
          </p:cNvPr>
          <p:cNvSpPr txBox="1"/>
          <p:nvPr/>
        </p:nvSpPr>
        <p:spPr>
          <a:xfrm>
            <a:off x="5693330" y="2508295"/>
            <a:ext cx="315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r>
              <a:rPr lang="en-US" dirty="0"/>
              <a:t> = “stack pointer”: track the edge of the stack</a:t>
            </a:r>
          </a:p>
        </p:txBody>
      </p:sp>
    </p:spTree>
    <p:extLst>
      <p:ext uri="{BB962C8B-B14F-4D97-AF65-F5344CB8AC3E}">
        <p14:creationId xmlns:p14="http://schemas.microsoft.com/office/powerpoint/2010/main" val="27795171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nimBg="1"/>
      <p:bldP spid="27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Review: The Stack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17</a:t>
            </a:fld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981F26D-D738-4489-AD8C-C499E68F5162}"/>
              </a:ext>
            </a:extLst>
          </p:cNvPr>
          <p:cNvSpPr/>
          <p:nvPr/>
        </p:nvSpPr>
        <p:spPr>
          <a:xfrm>
            <a:off x="34625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0D70C89-9757-4BB5-B5E2-7B7693D2123E}"/>
              </a:ext>
            </a:extLst>
          </p:cNvPr>
          <p:cNvSpPr txBox="1"/>
          <p:nvPr/>
        </p:nvSpPr>
        <p:spPr>
          <a:xfrm>
            <a:off x="14353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3DB73487-3B8C-46C8-AAD2-2FEE77E43FC4}"/>
              </a:ext>
            </a:extLst>
          </p:cNvPr>
          <p:cNvSpPr/>
          <p:nvPr/>
        </p:nvSpPr>
        <p:spPr>
          <a:xfrm>
            <a:off x="153394" y="5156904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8B47516-DC5A-44DC-9CA9-22155C10B9D2}"/>
              </a:ext>
            </a:extLst>
          </p:cNvPr>
          <p:cNvSpPr/>
          <p:nvPr/>
        </p:nvSpPr>
        <p:spPr>
          <a:xfrm>
            <a:off x="4218494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478BDE5-ABED-4EAC-B833-AD4AA14026F3}"/>
              </a:ext>
            </a:extLst>
          </p:cNvPr>
          <p:cNvSpPr/>
          <p:nvPr/>
        </p:nvSpPr>
        <p:spPr>
          <a:xfrm>
            <a:off x="500486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687ABD5-9497-475E-8D1B-9BCFCBD66018}"/>
              </a:ext>
            </a:extLst>
          </p:cNvPr>
          <p:cNvSpPr/>
          <p:nvPr/>
        </p:nvSpPr>
        <p:spPr>
          <a:xfrm>
            <a:off x="5791240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3C3AA0C-B672-4FB8-B488-3BE62E53A59D}"/>
              </a:ext>
            </a:extLst>
          </p:cNvPr>
          <p:cNvSpPr/>
          <p:nvPr/>
        </p:nvSpPr>
        <p:spPr>
          <a:xfrm>
            <a:off x="657761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EC1BF32-BEF6-4FCC-A6F0-865C4BDE1DDF}"/>
              </a:ext>
            </a:extLst>
          </p:cNvPr>
          <p:cNvSpPr/>
          <p:nvPr/>
        </p:nvSpPr>
        <p:spPr>
          <a:xfrm>
            <a:off x="7363987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2D2B0CD-A7B3-4075-A786-3EB8BC20A8E9}"/>
              </a:ext>
            </a:extLst>
          </p:cNvPr>
          <p:cNvSpPr txBox="1"/>
          <p:nvPr/>
        </p:nvSpPr>
        <p:spPr>
          <a:xfrm>
            <a:off x="193579" y="48964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CC3C0B4-A091-403A-A799-D51B1BAE994F}"/>
              </a:ext>
            </a:extLst>
          </p:cNvPr>
          <p:cNvSpPr txBox="1"/>
          <p:nvPr/>
        </p:nvSpPr>
        <p:spPr>
          <a:xfrm>
            <a:off x="870768" y="49015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0CCF1A2-6A48-443E-94FB-7E5F3ABD7E6F}"/>
              </a:ext>
            </a:extLst>
          </p:cNvPr>
          <p:cNvSpPr txBox="1"/>
          <p:nvPr/>
        </p:nvSpPr>
        <p:spPr>
          <a:xfrm>
            <a:off x="1517421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E2D99BE-832D-4374-B0FC-C8560016A722}"/>
              </a:ext>
            </a:extLst>
          </p:cNvPr>
          <p:cNvSpPr txBox="1"/>
          <p:nvPr/>
        </p:nvSpPr>
        <p:spPr>
          <a:xfrm>
            <a:off x="3494736" y="48958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F923D19-094D-4078-9D00-6D685344A3D7}"/>
              </a:ext>
            </a:extLst>
          </p:cNvPr>
          <p:cNvSpPr txBox="1"/>
          <p:nvPr/>
        </p:nvSpPr>
        <p:spPr>
          <a:xfrm>
            <a:off x="5089948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E7A6DDBF-6635-4769-B534-9EE1A38B7E4D}"/>
              </a:ext>
            </a:extLst>
          </p:cNvPr>
          <p:cNvSpPr txBox="1"/>
          <p:nvPr/>
        </p:nvSpPr>
        <p:spPr>
          <a:xfrm>
            <a:off x="5874735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D250567-9766-4EC5-8555-22568E8511A4}"/>
              </a:ext>
            </a:extLst>
          </p:cNvPr>
          <p:cNvSpPr txBox="1"/>
          <p:nvPr/>
        </p:nvSpPr>
        <p:spPr>
          <a:xfrm>
            <a:off x="6633884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30C9293-9A21-4505-A862-5E09A70E4105}"/>
              </a:ext>
            </a:extLst>
          </p:cNvPr>
          <p:cNvSpPr txBox="1"/>
          <p:nvPr/>
        </p:nvSpPr>
        <p:spPr>
          <a:xfrm>
            <a:off x="7461401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DD78043-0B22-4137-BA66-22AAA98637D4}"/>
              </a:ext>
            </a:extLst>
          </p:cNvPr>
          <p:cNvSpPr txBox="1"/>
          <p:nvPr/>
        </p:nvSpPr>
        <p:spPr>
          <a:xfrm>
            <a:off x="4312281" y="48930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383D782-1466-4560-B827-59F74B95E3F9}"/>
              </a:ext>
            </a:extLst>
          </p:cNvPr>
          <p:cNvSpPr txBox="1"/>
          <p:nvPr/>
        </p:nvSpPr>
        <p:spPr>
          <a:xfrm>
            <a:off x="327653" y="52029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7F5C20D-A7EA-44A2-8706-2D3BC1F1393D}"/>
              </a:ext>
            </a:extLst>
          </p:cNvPr>
          <p:cNvSpPr txBox="1"/>
          <p:nvPr/>
        </p:nvSpPr>
        <p:spPr>
          <a:xfrm>
            <a:off x="80772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B93FC8F-CF31-474E-A103-9DFBA68FC094}"/>
              </a:ext>
            </a:extLst>
          </p:cNvPr>
          <p:cNvSpPr txBox="1"/>
          <p:nvPr/>
        </p:nvSpPr>
        <p:spPr>
          <a:xfrm>
            <a:off x="146509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298FD3C-CD6D-4754-BC5B-6E1F69D868A2}"/>
              </a:ext>
            </a:extLst>
          </p:cNvPr>
          <p:cNvSpPr txBox="1"/>
          <p:nvPr/>
        </p:nvSpPr>
        <p:spPr>
          <a:xfrm>
            <a:off x="342354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58D8FAB-20BE-4A68-8D99-C6C9FE75A232}"/>
              </a:ext>
            </a:extLst>
          </p:cNvPr>
          <p:cNvSpPr txBox="1"/>
          <p:nvPr/>
        </p:nvSpPr>
        <p:spPr>
          <a:xfrm>
            <a:off x="423786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6A06638-CA5B-4B19-ADE2-18269F994202}"/>
              </a:ext>
            </a:extLst>
          </p:cNvPr>
          <p:cNvSpPr txBox="1"/>
          <p:nvPr/>
        </p:nvSpPr>
        <p:spPr>
          <a:xfrm>
            <a:off x="501123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CCCEE63-8912-4C46-A3B4-255C81668992}"/>
              </a:ext>
            </a:extLst>
          </p:cNvPr>
          <p:cNvSpPr txBox="1"/>
          <p:nvPr/>
        </p:nvSpPr>
        <p:spPr>
          <a:xfrm>
            <a:off x="579825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572D145-1DFD-4C53-8A8D-D4A02DFFBDD0}"/>
              </a:ext>
            </a:extLst>
          </p:cNvPr>
          <p:cNvSpPr txBox="1"/>
          <p:nvPr/>
        </p:nvSpPr>
        <p:spPr>
          <a:xfrm>
            <a:off x="656480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8EC8E7F-B5A2-44DA-BD47-A76F5CB69017}"/>
              </a:ext>
            </a:extLst>
          </p:cNvPr>
          <p:cNvSpPr txBox="1"/>
          <p:nvPr/>
        </p:nvSpPr>
        <p:spPr>
          <a:xfrm>
            <a:off x="737912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D87DF858-7DEB-4F0F-8455-41F6F5A83B15}"/>
              </a:ext>
            </a:extLst>
          </p:cNvPr>
          <p:cNvSpPr/>
          <p:nvPr/>
        </p:nvSpPr>
        <p:spPr>
          <a:xfrm>
            <a:off x="161449" y="6472062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C4D1A31-65BD-421B-9AA0-54DDF3285FD0}"/>
              </a:ext>
            </a:extLst>
          </p:cNvPr>
          <p:cNvSpPr/>
          <p:nvPr/>
        </p:nvSpPr>
        <p:spPr>
          <a:xfrm>
            <a:off x="1540357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284B1C1E-081F-4DA6-9262-E94FDD55DFA4}"/>
              </a:ext>
            </a:extLst>
          </p:cNvPr>
          <p:cNvSpPr/>
          <p:nvPr/>
        </p:nvSpPr>
        <p:spPr>
          <a:xfrm>
            <a:off x="419559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8363995-197E-4A47-BFD3-CCA047F15EEF}"/>
              </a:ext>
            </a:extLst>
          </p:cNvPr>
          <p:cNvSpPr/>
          <p:nvPr/>
        </p:nvSpPr>
        <p:spPr>
          <a:xfrm>
            <a:off x="173221" y="5907896"/>
            <a:ext cx="1322551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function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7BE5DF1-8862-4138-B26A-7080897708D1}"/>
              </a:ext>
            </a:extLst>
          </p:cNvPr>
          <p:cNvSpPr/>
          <p:nvPr/>
        </p:nvSpPr>
        <p:spPr>
          <a:xfrm>
            <a:off x="1540354" y="5902842"/>
            <a:ext cx="1260709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26C847F-99BF-4D7F-920B-68D6970A761C}"/>
              </a:ext>
            </a:extLst>
          </p:cNvPr>
          <p:cNvSpPr/>
          <p:nvPr/>
        </p:nvSpPr>
        <p:spPr>
          <a:xfrm>
            <a:off x="1500843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g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FBE631C-9C36-486B-8CCA-F4CCDC4CEB4D}"/>
              </a:ext>
            </a:extLst>
          </p:cNvPr>
          <p:cNvSpPr/>
          <p:nvPr/>
        </p:nvSpPr>
        <p:spPr>
          <a:xfrm>
            <a:off x="158031" y="5661729"/>
            <a:ext cx="1322550" cy="19363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904875F-7509-45DA-A747-ACF0605C5C17}"/>
              </a:ext>
            </a:extLst>
          </p:cNvPr>
          <p:cNvSpPr/>
          <p:nvPr/>
        </p:nvSpPr>
        <p:spPr>
          <a:xfrm>
            <a:off x="817584" y="5159177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B3CE4A3A-1D9F-4BD6-B8CE-16839C08B8D7}"/>
              </a:ext>
            </a:extLst>
          </p:cNvPr>
          <p:cNvSpPr txBox="1"/>
          <p:nvPr/>
        </p:nvSpPr>
        <p:spPr>
          <a:xfrm>
            <a:off x="998667" y="519840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2106132-BCDE-4BEC-8EB1-339E86007FD4}"/>
              </a:ext>
            </a:extLst>
          </p:cNvPr>
          <p:cNvSpPr/>
          <p:nvPr/>
        </p:nvSpPr>
        <p:spPr>
          <a:xfrm>
            <a:off x="1481778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C2227ECE-86C6-4C0C-AC6D-CEBDC7715943}"/>
              </a:ext>
            </a:extLst>
          </p:cNvPr>
          <p:cNvSpPr txBox="1"/>
          <p:nvPr/>
        </p:nvSpPr>
        <p:spPr>
          <a:xfrm>
            <a:off x="1662861" y="520067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854691DE-145D-423A-A291-EFC73CD59FAD}"/>
              </a:ext>
            </a:extLst>
          </p:cNvPr>
          <p:cNvSpPr txBox="1"/>
          <p:nvPr/>
        </p:nvSpPr>
        <p:spPr>
          <a:xfrm>
            <a:off x="2196877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E636408-2FAD-4FF8-86EC-2EB5ADF04802}"/>
              </a:ext>
            </a:extLst>
          </p:cNvPr>
          <p:cNvSpPr txBox="1"/>
          <p:nvPr/>
        </p:nvSpPr>
        <p:spPr>
          <a:xfrm>
            <a:off x="2836706" y="49024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D416F438-A20B-4F4C-B96F-6D6181EC7F91}"/>
              </a:ext>
            </a:extLst>
          </p:cNvPr>
          <p:cNvSpPr txBox="1"/>
          <p:nvPr/>
        </p:nvSpPr>
        <p:spPr>
          <a:xfrm>
            <a:off x="2133838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C609C1C0-07C7-4F7E-BE2A-ACAD9C25C2AF}"/>
              </a:ext>
            </a:extLst>
          </p:cNvPr>
          <p:cNvSpPr txBox="1"/>
          <p:nvPr/>
        </p:nvSpPr>
        <p:spPr>
          <a:xfrm>
            <a:off x="2784384" y="47304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F7B8B387-371F-47B4-8515-66D7B103C46F}"/>
              </a:ext>
            </a:extLst>
          </p:cNvPr>
          <p:cNvSpPr/>
          <p:nvPr/>
        </p:nvSpPr>
        <p:spPr>
          <a:xfrm>
            <a:off x="2143693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B5BC2E25-971E-44D6-B5B2-A69FE0A7C213}"/>
              </a:ext>
            </a:extLst>
          </p:cNvPr>
          <p:cNvSpPr txBox="1"/>
          <p:nvPr/>
        </p:nvSpPr>
        <p:spPr>
          <a:xfrm>
            <a:off x="2324776" y="520749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A3BFC776-31A7-400E-AA93-E8AA28561517}"/>
              </a:ext>
            </a:extLst>
          </p:cNvPr>
          <p:cNvSpPr/>
          <p:nvPr/>
        </p:nvSpPr>
        <p:spPr>
          <a:xfrm>
            <a:off x="2801063" y="516372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E2274376-11B8-484F-B0E2-4B00B07DD778}"/>
              </a:ext>
            </a:extLst>
          </p:cNvPr>
          <p:cNvSpPr txBox="1"/>
          <p:nvPr/>
        </p:nvSpPr>
        <p:spPr>
          <a:xfrm>
            <a:off x="2982146" y="520294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BA50F001-4186-45C4-8258-FAE6A9F1CE81}"/>
              </a:ext>
            </a:extLst>
          </p:cNvPr>
          <p:cNvSpPr txBox="1"/>
          <p:nvPr/>
        </p:nvSpPr>
        <p:spPr>
          <a:xfrm>
            <a:off x="8174566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67491EAD-6F6C-409A-B5B7-30E396938C0C}"/>
              </a:ext>
            </a:extLst>
          </p:cNvPr>
          <p:cNvSpPr/>
          <p:nvPr/>
        </p:nvSpPr>
        <p:spPr>
          <a:xfrm>
            <a:off x="8184421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1F10B64-8F0E-4171-9F59-CBFFBA5F04BB}"/>
              </a:ext>
            </a:extLst>
          </p:cNvPr>
          <p:cNvSpPr txBox="1"/>
          <p:nvPr/>
        </p:nvSpPr>
        <p:spPr>
          <a:xfrm>
            <a:off x="8224606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2CE92D54-BCCA-44CB-9766-A06B8642D9BD}"/>
              </a:ext>
            </a:extLst>
          </p:cNvPr>
          <p:cNvSpPr/>
          <p:nvPr/>
        </p:nvSpPr>
        <p:spPr>
          <a:xfrm>
            <a:off x="4237841" y="6452485"/>
            <a:ext cx="787943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F9A41E7C-CFB8-490E-9741-F6A8A042CB05}"/>
              </a:ext>
            </a:extLst>
          </p:cNvPr>
          <p:cNvSpPr txBox="1"/>
          <p:nvPr/>
        </p:nvSpPr>
        <p:spPr>
          <a:xfrm>
            <a:off x="8843461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573EDAA-59EC-4D09-8ACB-FFD37FD900B5}"/>
              </a:ext>
            </a:extLst>
          </p:cNvPr>
          <p:cNvSpPr/>
          <p:nvPr/>
        </p:nvSpPr>
        <p:spPr>
          <a:xfrm>
            <a:off x="8853316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4577DEE-B493-4304-8C7F-8F5A0F08DE27}"/>
              </a:ext>
            </a:extLst>
          </p:cNvPr>
          <p:cNvSpPr txBox="1"/>
          <p:nvPr/>
        </p:nvSpPr>
        <p:spPr>
          <a:xfrm>
            <a:off x="8893501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175213C5-23E1-4A74-9242-67ED39B8AE7C}"/>
              </a:ext>
            </a:extLst>
          </p:cNvPr>
          <p:cNvSpPr/>
          <p:nvPr/>
        </p:nvSpPr>
        <p:spPr>
          <a:xfrm>
            <a:off x="2852846" y="5661729"/>
            <a:ext cx="1342751" cy="72418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Malloc’ed</a:t>
            </a:r>
            <a:r>
              <a:rPr lang="en-US" dirty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9EBC276-8AA9-4044-BAB7-5D300F4E46FA}"/>
              </a:ext>
            </a:extLst>
          </p:cNvPr>
          <p:cNvSpPr/>
          <p:nvPr/>
        </p:nvSpPr>
        <p:spPr>
          <a:xfrm>
            <a:off x="2828826" y="6471970"/>
            <a:ext cx="1366771" cy="25457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Heap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9AB112-2476-47CA-AEC6-4E06CAD57C4D}"/>
              </a:ext>
            </a:extLst>
          </p:cNvPr>
          <p:cNvSpPr txBox="1"/>
          <p:nvPr/>
        </p:nvSpPr>
        <p:spPr>
          <a:xfrm>
            <a:off x="529107" y="1691835"/>
            <a:ext cx="22525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g;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main();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TOCONSOLE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CBB86235-BC36-4D3E-8D1A-8219A638E241}"/>
              </a:ext>
            </a:extLst>
          </p:cNvPr>
          <p:cNvSpPr/>
          <p:nvPr/>
        </p:nvSpPr>
        <p:spPr>
          <a:xfrm>
            <a:off x="8160989" y="5947346"/>
            <a:ext cx="1355323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1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36777CFA-5AD7-4865-809C-C65FF6A71F64}"/>
              </a:ext>
            </a:extLst>
          </p:cNvPr>
          <p:cNvSpPr/>
          <p:nvPr/>
        </p:nvSpPr>
        <p:spPr>
          <a:xfrm>
            <a:off x="8160989" y="5661660"/>
            <a:ext cx="133492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9423C29-2F0A-435F-A2B7-78B68B4009CE}"/>
              </a:ext>
            </a:extLst>
          </p:cNvPr>
          <p:cNvSpPr/>
          <p:nvPr/>
        </p:nvSpPr>
        <p:spPr>
          <a:xfrm>
            <a:off x="5065269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1A7166D-F22A-4F44-9D7C-AD2F9FB74C11}"/>
              </a:ext>
            </a:extLst>
          </p:cNvPr>
          <p:cNvSpPr/>
          <p:nvPr/>
        </p:nvSpPr>
        <p:spPr>
          <a:xfrm>
            <a:off x="6600472" y="5984773"/>
            <a:ext cx="1514781" cy="39664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9278E4C-C88E-4E21-AE43-CCDAE5852265}"/>
              </a:ext>
            </a:extLst>
          </p:cNvPr>
          <p:cNvSpPr/>
          <p:nvPr/>
        </p:nvSpPr>
        <p:spPr>
          <a:xfrm>
            <a:off x="6600472" y="5681621"/>
            <a:ext cx="1491980" cy="229226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4DEEB59-B588-4413-92F9-D8FAA7922146}"/>
              </a:ext>
            </a:extLst>
          </p:cNvPr>
          <p:cNvSpPr/>
          <p:nvPr/>
        </p:nvSpPr>
        <p:spPr>
          <a:xfrm>
            <a:off x="5042372" y="5661729"/>
            <a:ext cx="1522438" cy="746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unused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83FF7416-28CC-462C-9F1C-700C34C12E58}"/>
              </a:ext>
            </a:extLst>
          </p:cNvPr>
          <p:cNvCxnSpPr/>
          <p:nvPr/>
        </p:nvCxnSpPr>
        <p:spPr>
          <a:xfrm>
            <a:off x="6568349" y="4466804"/>
            <a:ext cx="0" cy="30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0273CE0F-B6DA-44F8-902F-F87761C47D31}"/>
              </a:ext>
            </a:extLst>
          </p:cNvPr>
          <p:cNvSpPr txBox="1"/>
          <p:nvPr/>
        </p:nvSpPr>
        <p:spPr>
          <a:xfrm>
            <a:off x="6247064" y="4151215"/>
            <a:ext cx="63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5782060-5658-454C-A61D-215472DFD8BF}"/>
              </a:ext>
            </a:extLst>
          </p:cNvPr>
          <p:cNvSpPr txBox="1"/>
          <p:nvPr/>
        </p:nvSpPr>
        <p:spPr>
          <a:xfrm>
            <a:off x="3102933" y="4376520"/>
            <a:ext cx="2817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 recursive main activation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E830ABA-B7B7-4355-A299-A6855FECB785}"/>
              </a:ext>
            </a:extLst>
          </p:cNvPr>
          <p:cNvSpPr txBox="1"/>
          <p:nvPr/>
        </p:nvSpPr>
        <p:spPr>
          <a:xfrm>
            <a:off x="5691982" y="1923211"/>
            <a:ext cx="3561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Keep a pointer that tracks the base of the entire stack size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1D709D1-4984-4474-BA67-ABC08998205F}"/>
              </a:ext>
            </a:extLst>
          </p:cNvPr>
          <p:cNvSpPr txBox="1"/>
          <p:nvPr/>
        </p:nvSpPr>
        <p:spPr>
          <a:xfrm>
            <a:off x="5693330" y="2508295"/>
            <a:ext cx="315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r>
              <a:rPr lang="en-US" dirty="0"/>
              <a:t> = “stack pointer”: track the edge of the stack</a:t>
            </a:r>
          </a:p>
        </p:txBody>
      </p:sp>
    </p:spTree>
    <p:extLst>
      <p:ext uri="{BB962C8B-B14F-4D97-AF65-F5344CB8AC3E}">
        <p14:creationId xmlns:p14="http://schemas.microsoft.com/office/powerpoint/2010/main" val="21669767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Stack Frames Complicate Code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A195A1-D835-468F-AF47-7A0CCA3ED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59" y="1435663"/>
            <a:ext cx="892571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Program must manage usage of stack memory</a:t>
            </a:r>
          </a:p>
          <a:p>
            <a:pPr marL="0" indent="0">
              <a:buNone/>
            </a:pPr>
            <a:r>
              <a:rPr lang="en-US" dirty="0"/>
              <a:t>Variable’s address is no longer static: can’t be hard-coded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18</a:t>
            </a:fld>
            <a:endParaRPr lang="en-US" dirty="0"/>
          </a:p>
        </p:txBody>
      </p:sp>
      <p:pic>
        <p:nvPicPr>
          <p:cNvPr id="1026" name="Picture 2" descr="Father’s Day Status: It’s Complicated – Finding a new &quot;normal&quot;">
            <a:extLst>
              <a:ext uri="{FF2B5EF4-FFF2-40B4-BE49-F238E27FC236}">
                <a16:creationId xmlns:a16="http://schemas.microsoft.com/office/drawing/2014/main" id="{59DFE594-FFFF-4833-ADBE-8A25A5177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064" y="3000958"/>
            <a:ext cx="5655236" cy="307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B4DFC5F-A68B-4FDC-A2C1-7E8A039A1D66}"/>
              </a:ext>
            </a:extLst>
          </p:cNvPr>
          <p:cNvSpPr/>
          <p:nvPr/>
        </p:nvSpPr>
        <p:spPr>
          <a:xfrm>
            <a:off x="446999" y="1897210"/>
            <a:ext cx="8446502" cy="54658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2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Frame-Relative Variable Addressing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A7B5AE9-C1CE-4BD4-9582-09F3D03A844F}"/>
              </a:ext>
            </a:extLst>
          </p:cNvPr>
          <p:cNvSpPr/>
          <p:nvPr/>
        </p:nvSpPr>
        <p:spPr>
          <a:xfrm>
            <a:off x="446999" y="1379322"/>
            <a:ext cx="8446502" cy="54658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ontent Placeholder 1">
            <a:extLst>
              <a:ext uri="{FF2B5EF4-FFF2-40B4-BE49-F238E27FC236}">
                <a16:creationId xmlns:a16="http://schemas.microsoft.com/office/drawing/2014/main" id="{E69946EB-0FA6-4B56-97E5-21320B5AE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59" y="1435663"/>
            <a:ext cx="892571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Variable’s address is no longer static: can’t be hard-coded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CCA8010-929B-44BB-9CA7-CD4C981CC3B6}"/>
              </a:ext>
            </a:extLst>
          </p:cNvPr>
          <p:cNvSpPr txBox="1"/>
          <p:nvPr/>
        </p:nvSpPr>
        <p:spPr>
          <a:xfrm>
            <a:off x="5691982" y="1923211"/>
            <a:ext cx="3561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Keep a pointer that tracks the base of the current stack frame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06C1D0F-C91B-4180-B1A9-34D21B8393FA}"/>
              </a:ext>
            </a:extLst>
          </p:cNvPr>
          <p:cNvSpPr txBox="1"/>
          <p:nvPr/>
        </p:nvSpPr>
        <p:spPr>
          <a:xfrm>
            <a:off x="5693330" y="2508295"/>
            <a:ext cx="315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r>
              <a:rPr lang="en-US" dirty="0"/>
              <a:t> = “stack pointer”: track the edge of the stack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DF85031-09AD-49CF-9916-F3000137DAD7}"/>
              </a:ext>
            </a:extLst>
          </p:cNvPr>
          <p:cNvSpPr txBox="1"/>
          <p:nvPr/>
        </p:nvSpPr>
        <p:spPr>
          <a:xfrm>
            <a:off x="5691983" y="3121939"/>
            <a:ext cx="3781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rbp</a:t>
            </a:r>
            <a:r>
              <a:rPr lang="en-US" dirty="0"/>
              <a:t> = “base pointer”: track the base (beginning of the </a:t>
            </a:r>
            <a:r>
              <a:rPr lang="en-US" b="1" u="sng" dirty="0"/>
              <a:t>current</a:t>
            </a:r>
            <a:r>
              <a:rPr lang="en-US" dirty="0"/>
              <a:t> frame)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90FA2F-5C8F-47FA-9A15-9D98A67EB28A}"/>
              </a:ext>
            </a:extLst>
          </p:cNvPr>
          <p:cNvSpPr txBox="1"/>
          <p:nvPr/>
        </p:nvSpPr>
        <p:spPr>
          <a:xfrm>
            <a:off x="529107" y="2015108"/>
            <a:ext cx="22525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g;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main();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TOCONSOLE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879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18" y="1699469"/>
            <a:ext cx="92011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P5</a:t>
            </a:r>
          </a:p>
          <a:p>
            <a:pPr marL="0" indent="0">
              <a:buNone/>
            </a:pPr>
            <a:r>
              <a:rPr lang="en-US" dirty="0"/>
              <a:t>- Deadline extended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068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C5FB788-0C80-461F-85F8-32ABA3F8F88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9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Administrivia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Announcements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D85927-76E2-5A1D-F666-D36937F12C03}"/>
                  </a:ext>
                </a:extLst>
              </p14:cNvPr>
              <p14:cNvContentPartPr/>
              <p14:nvPr/>
            </p14:nvContentPartPr>
            <p14:xfrm>
              <a:off x="971640" y="2010960"/>
              <a:ext cx="9668520" cy="1217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D85927-76E2-5A1D-F666-D36937F12C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2280" y="2001600"/>
                <a:ext cx="9687240" cy="123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8483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Frame-Relative Variable Addressing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20</a:t>
            </a:fld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981F26D-D738-4489-AD8C-C499E68F5162}"/>
              </a:ext>
            </a:extLst>
          </p:cNvPr>
          <p:cNvSpPr/>
          <p:nvPr/>
        </p:nvSpPr>
        <p:spPr>
          <a:xfrm>
            <a:off x="34625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0D70C89-9757-4BB5-B5E2-7B7693D2123E}"/>
              </a:ext>
            </a:extLst>
          </p:cNvPr>
          <p:cNvSpPr txBox="1"/>
          <p:nvPr/>
        </p:nvSpPr>
        <p:spPr>
          <a:xfrm>
            <a:off x="14353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3DB73487-3B8C-46C8-AAD2-2FEE77E43FC4}"/>
              </a:ext>
            </a:extLst>
          </p:cNvPr>
          <p:cNvSpPr/>
          <p:nvPr/>
        </p:nvSpPr>
        <p:spPr>
          <a:xfrm>
            <a:off x="153394" y="5156904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8B47516-DC5A-44DC-9CA9-22155C10B9D2}"/>
              </a:ext>
            </a:extLst>
          </p:cNvPr>
          <p:cNvSpPr/>
          <p:nvPr/>
        </p:nvSpPr>
        <p:spPr>
          <a:xfrm>
            <a:off x="4218494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478BDE5-ABED-4EAC-B833-AD4AA14026F3}"/>
              </a:ext>
            </a:extLst>
          </p:cNvPr>
          <p:cNvSpPr/>
          <p:nvPr/>
        </p:nvSpPr>
        <p:spPr>
          <a:xfrm>
            <a:off x="500486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687ABD5-9497-475E-8D1B-9BCFCBD66018}"/>
              </a:ext>
            </a:extLst>
          </p:cNvPr>
          <p:cNvSpPr/>
          <p:nvPr/>
        </p:nvSpPr>
        <p:spPr>
          <a:xfrm>
            <a:off x="5791240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3C3AA0C-B672-4FB8-B488-3BE62E53A59D}"/>
              </a:ext>
            </a:extLst>
          </p:cNvPr>
          <p:cNvSpPr/>
          <p:nvPr/>
        </p:nvSpPr>
        <p:spPr>
          <a:xfrm>
            <a:off x="657761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EC1BF32-BEF6-4FCC-A6F0-865C4BDE1DDF}"/>
              </a:ext>
            </a:extLst>
          </p:cNvPr>
          <p:cNvSpPr/>
          <p:nvPr/>
        </p:nvSpPr>
        <p:spPr>
          <a:xfrm>
            <a:off x="7363987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2D2B0CD-A7B3-4075-A786-3EB8BC20A8E9}"/>
              </a:ext>
            </a:extLst>
          </p:cNvPr>
          <p:cNvSpPr txBox="1"/>
          <p:nvPr/>
        </p:nvSpPr>
        <p:spPr>
          <a:xfrm>
            <a:off x="193579" y="48964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CC3C0B4-A091-403A-A799-D51B1BAE994F}"/>
              </a:ext>
            </a:extLst>
          </p:cNvPr>
          <p:cNvSpPr txBox="1"/>
          <p:nvPr/>
        </p:nvSpPr>
        <p:spPr>
          <a:xfrm>
            <a:off x="870768" y="49015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0CCF1A2-6A48-443E-94FB-7E5F3ABD7E6F}"/>
              </a:ext>
            </a:extLst>
          </p:cNvPr>
          <p:cNvSpPr txBox="1"/>
          <p:nvPr/>
        </p:nvSpPr>
        <p:spPr>
          <a:xfrm>
            <a:off x="1517421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E2D99BE-832D-4374-B0FC-C8560016A722}"/>
              </a:ext>
            </a:extLst>
          </p:cNvPr>
          <p:cNvSpPr txBox="1"/>
          <p:nvPr/>
        </p:nvSpPr>
        <p:spPr>
          <a:xfrm>
            <a:off x="3494736" y="48958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F923D19-094D-4078-9D00-6D685344A3D7}"/>
              </a:ext>
            </a:extLst>
          </p:cNvPr>
          <p:cNvSpPr txBox="1"/>
          <p:nvPr/>
        </p:nvSpPr>
        <p:spPr>
          <a:xfrm>
            <a:off x="5089948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E7A6DDBF-6635-4769-B534-9EE1A38B7E4D}"/>
              </a:ext>
            </a:extLst>
          </p:cNvPr>
          <p:cNvSpPr txBox="1"/>
          <p:nvPr/>
        </p:nvSpPr>
        <p:spPr>
          <a:xfrm>
            <a:off x="5874735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D250567-9766-4EC5-8555-22568E8511A4}"/>
              </a:ext>
            </a:extLst>
          </p:cNvPr>
          <p:cNvSpPr txBox="1"/>
          <p:nvPr/>
        </p:nvSpPr>
        <p:spPr>
          <a:xfrm>
            <a:off x="6633884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30C9293-9A21-4505-A862-5E09A70E4105}"/>
              </a:ext>
            </a:extLst>
          </p:cNvPr>
          <p:cNvSpPr txBox="1"/>
          <p:nvPr/>
        </p:nvSpPr>
        <p:spPr>
          <a:xfrm>
            <a:off x="7461401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DD78043-0B22-4137-BA66-22AAA98637D4}"/>
              </a:ext>
            </a:extLst>
          </p:cNvPr>
          <p:cNvSpPr txBox="1"/>
          <p:nvPr/>
        </p:nvSpPr>
        <p:spPr>
          <a:xfrm>
            <a:off x="4312281" y="48930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383D782-1466-4560-B827-59F74B95E3F9}"/>
              </a:ext>
            </a:extLst>
          </p:cNvPr>
          <p:cNvSpPr txBox="1"/>
          <p:nvPr/>
        </p:nvSpPr>
        <p:spPr>
          <a:xfrm>
            <a:off x="327653" y="52029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7F5C20D-A7EA-44A2-8706-2D3BC1F1393D}"/>
              </a:ext>
            </a:extLst>
          </p:cNvPr>
          <p:cNvSpPr txBox="1"/>
          <p:nvPr/>
        </p:nvSpPr>
        <p:spPr>
          <a:xfrm>
            <a:off x="80772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B93FC8F-CF31-474E-A103-9DFBA68FC094}"/>
              </a:ext>
            </a:extLst>
          </p:cNvPr>
          <p:cNvSpPr txBox="1"/>
          <p:nvPr/>
        </p:nvSpPr>
        <p:spPr>
          <a:xfrm>
            <a:off x="146509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298FD3C-CD6D-4754-BC5B-6E1F69D868A2}"/>
              </a:ext>
            </a:extLst>
          </p:cNvPr>
          <p:cNvSpPr txBox="1"/>
          <p:nvPr/>
        </p:nvSpPr>
        <p:spPr>
          <a:xfrm>
            <a:off x="342354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58D8FAB-20BE-4A68-8D99-C6C9FE75A232}"/>
              </a:ext>
            </a:extLst>
          </p:cNvPr>
          <p:cNvSpPr txBox="1"/>
          <p:nvPr/>
        </p:nvSpPr>
        <p:spPr>
          <a:xfrm>
            <a:off x="423786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6A06638-CA5B-4B19-ADE2-18269F994202}"/>
              </a:ext>
            </a:extLst>
          </p:cNvPr>
          <p:cNvSpPr txBox="1"/>
          <p:nvPr/>
        </p:nvSpPr>
        <p:spPr>
          <a:xfrm>
            <a:off x="501123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CCCEE63-8912-4C46-A3B4-255C81668992}"/>
              </a:ext>
            </a:extLst>
          </p:cNvPr>
          <p:cNvSpPr txBox="1"/>
          <p:nvPr/>
        </p:nvSpPr>
        <p:spPr>
          <a:xfrm>
            <a:off x="579825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572D145-1DFD-4C53-8A8D-D4A02DFFBDD0}"/>
              </a:ext>
            </a:extLst>
          </p:cNvPr>
          <p:cNvSpPr txBox="1"/>
          <p:nvPr/>
        </p:nvSpPr>
        <p:spPr>
          <a:xfrm>
            <a:off x="656480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8EC8E7F-B5A2-44DA-BD47-A76F5CB69017}"/>
              </a:ext>
            </a:extLst>
          </p:cNvPr>
          <p:cNvSpPr txBox="1"/>
          <p:nvPr/>
        </p:nvSpPr>
        <p:spPr>
          <a:xfrm>
            <a:off x="737912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D87DF858-7DEB-4F0F-8455-41F6F5A83B15}"/>
              </a:ext>
            </a:extLst>
          </p:cNvPr>
          <p:cNvSpPr/>
          <p:nvPr/>
        </p:nvSpPr>
        <p:spPr>
          <a:xfrm>
            <a:off x="161449" y="6472062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C4D1A31-65BD-421B-9AA0-54DDF3285FD0}"/>
              </a:ext>
            </a:extLst>
          </p:cNvPr>
          <p:cNvSpPr/>
          <p:nvPr/>
        </p:nvSpPr>
        <p:spPr>
          <a:xfrm>
            <a:off x="1540357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284B1C1E-081F-4DA6-9262-E94FDD55DFA4}"/>
              </a:ext>
            </a:extLst>
          </p:cNvPr>
          <p:cNvSpPr/>
          <p:nvPr/>
        </p:nvSpPr>
        <p:spPr>
          <a:xfrm>
            <a:off x="419559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8363995-197E-4A47-BFD3-CCA047F15EEF}"/>
              </a:ext>
            </a:extLst>
          </p:cNvPr>
          <p:cNvSpPr/>
          <p:nvPr/>
        </p:nvSpPr>
        <p:spPr>
          <a:xfrm>
            <a:off x="173221" y="5907896"/>
            <a:ext cx="1322551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function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7BE5DF1-8862-4138-B26A-7080897708D1}"/>
              </a:ext>
            </a:extLst>
          </p:cNvPr>
          <p:cNvSpPr/>
          <p:nvPr/>
        </p:nvSpPr>
        <p:spPr>
          <a:xfrm>
            <a:off x="1540354" y="5902842"/>
            <a:ext cx="1260709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26C847F-99BF-4D7F-920B-68D6970A761C}"/>
              </a:ext>
            </a:extLst>
          </p:cNvPr>
          <p:cNvSpPr/>
          <p:nvPr/>
        </p:nvSpPr>
        <p:spPr>
          <a:xfrm>
            <a:off x="1500843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g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FBE631C-9C36-486B-8CCA-F4CCDC4CEB4D}"/>
              </a:ext>
            </a:extLst>
          </p:cNvPr>
          <p:cNvSpPr/>
          <p:nvPr/>
        </p:nvSpPr>
        <p:spPr>
          <a:xfrm>
            <a:off x="158031" y="5661729"/>
            <a:ext cx="1322550" cy="19363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904875F-7509-45DA-A747-ACF0605C5C17}"/>
              </a:ext>
            </a:extLst>
          </p:cNvPr>
          <p:cNvSpPr/>
          <p:nvPr/>
        </p:nvSpPr>
        <p:spPr>
          <a:xfrm>
            <a:off x="817584" y="5159177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B3CE4A3A-1D9F-4BD6-B8CE-16839C08B8D7}"/>
              </a:ext>
            </a:extLst>
          </p:cNvPr>
          <p:cNvSpPr txBox="1"/>
          <p:nvPr/>
        </p:nvSpPr>
        <p:spPr>
          <a:xfrm>
            <a:off x="998667" y="519840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2106132-BCDE-4BEC-8EB1-339E86007FD4}"/>
              </a:ext>
            </a:extLst>
          </p:cNvPr>
          <p:cNvSpPr/>
          <p:nvPr/>
        </p:nvSpPr>
        <p:spPr>
          <a:xfrm>
            <a:off x="1481778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C2227ECE-86C6-4C0C-AC6D-CEBDC7715943}"/>
              </a:ext>
            </a:extLst>
          </p:cNvPr>
          <p:cNvSpPr txBox="1"/>
          <p:nvPr/>
        </p:nvSpPr>
        <p:spPr>
          <a:xfrm>
            <a:off x="1662861" y="520067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854691DE-145D-423A-A291-EFC73CD59FAD}"/>
              </a:ext>
            </a:extLst>
          </p:cNvPr>
          <p:cNvSpPr txBox="1"/>
          <p:nvPr/>
        </p:nvSpPr>
        <p:spPr>
          <a:xfrm>
            <a:off x="2196877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E636408-2FAD-4FF8-86EC-2EB5ADF04802}"/>
              </a:ext>
            </a:extLst>
          </p:cNvPr>
          <p:cNvSpPr txBox="1"/>
          <p:nvPr/>
        </p:nvSpPr>
        <p:spPr>
          <a:xfrm>
            <a:off x="2836706" y="49024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D416F438-A20B-4F4C-B96F-6D6181EC7F91}"/>
              </a:ext>
            </a:extLst>
          </p:cNvPr>
          <p:cNvSpPr txBox="1"/>
          <p:nvPr/>
        </p:nvSpPr>
        <p:spPr>
          <a:xfrm>
            <a:off x="2133838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C609C1C0-07C7-4F7E-BE2A-ACAD9C25C2AF}"/>
              </a:ext>
            </a:extLst>
          </p:cNvPr>
          <p:cNvSpPr txBox="1"/>
          <p:nvPr/>
        </p:nvSpPr>
        <p:spPr>
          <a:xfrm>
            <a:off x="2784384" y="47304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F7B8B387-371F-47B4-8515-66D7B103C46F}"/>
              </a:ext>
            </a:extLst>
          </p:cNvPr>
          <p:cNvSpPr/>
          <p:nvPr/>
        </p:nvSpPr>
        <p:spPr>
          <a:xfrm>
            <a:off x="2143693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B5BC2E25-971E-44D6-B5B2-A69FE0A7C213}"/>
              </a:ext>
            </a:extLst>
          </p:cNvPr>
          <p:cNvSpPr txBox="1"/>
          <p:nvPr/>
        </p:nvSpPr>
        <p:spPr>
          <a:xfrm>
            <a:off x="2324776" y="520749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A3BFC776-31A7-400E-AA93-E8AA28561517}"/>
              </a:ext>
            </a:extLst>
          </p:cNvPr>
          <p:cNvSpPr/>
          <p:nvPr/>
        </p:nvSpPr>
        <p:spPr>
          <a:xfrm>
            <a:off x="2801063" y="516372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E2274376-11B8-484F-B0E2-4B00B07DD778}"/>
              </a:ext>
            </a:extLst>
          </p:cNvPr>
          <p:cNvSpPr txBox="1"/>
          <p:nvPr/>
        </p:nvSpPr>
        <p:spPr>
          <a:xfrm>
            <a:off x="2982146" y="520294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BA50F001-4186-45C4-8258-FAE6A9F1CE81}"/>
              </a:ext>
            </a:extLst>
          </p:cNvPr>
          <p:cNvSpPr txBox="1"/>
          <p:nvPr/>
        </p:nvSpPr>
        <p:spPr>
          <a:xfrm>
            <a:off x="8174566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67491EAD-6F6C-409A-B5B7-30E396938C0C}"/>
              </a:ext>
            </a:extLst>
          </p:cNvPr>
          <p:cNvSpPr/>
          <p:nvPr/>
        </p:nvSpPr>
        <p:spPr>
          <a:xfrm>
            <a:off x="8184421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1F10B64-8F0E-4171-9F59-CBFFBA5F04BB}"/>
              </a:ext>
            </a:extLst>
          </p:cNvPr>
          <p:cNvSpPr txBox="1"/>
          <p:nvPr/>
        </p:nvSpPr>
        <p:spPr>
          <a:xfrm>
            <a:off x="8224606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F9A41E7C-CFB8-490E-9741-F6A8A042CB05}"/>
              </a:ext>
            </a:extLst>
          </p:cNvPr>
          <p:cNvSpPr txBox="1"/>
          <p:nvPr/>
        </p:nvSpPr>
        <p:spPr>
          <a:xfrm>
            <a:off x="8843461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573EDAA-59EC-4D09-8ACB-FFD37FD900B5}"/>
              </a:ext>
            </a:extLst>
          </p:cNvPr>
          <p:cNvSpPr/>
          <p:nvPr/>
        </p:nvSpPr>
        <p:spPr>
          <a:xfrm>
            <a:off x="8853316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4577DEE-B493-4304-8C7F-8F5A0F08DE27}"/>
              </a:ext>
            </a:extLst>
          </p:cNvPr>
          <p:cNvSpPr txBox="1"/>
          <p:nvPr/>
        </p:nvSpPr>
        <p:spPr>
          <a:xfrm>
            <a:off x="8893501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175213C5-23E1-4A74-9242-67ED39B8AE7C}"/>
              </a:ext>
            </a:extLst>
          </p:cNvPr>
          <p:cNvSpPr/>
          <p:nvPr/>
        </p:nvSpPr>
        <p:spPr>
          <a:xfrm>
            <a:off x="2852846" y="5661729"/>
            <a:ext cx="1342751" cy="72418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Malloc’ed</a:t>
            </a:r>
            <a:r>
              <a:rPr lang="en-US" dirty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9EBC276-8AA9-4044-BAB7-5D300F4E46FA}"/>
              </a:ext>
            </a:extLst>
          </p:cNvPr>
          <p:cNvSpPr/>
          <p:nvPr/>
        </p:nvSpPr>
        <p:spPr>
          <a:xfrm>
            <a:off x="2828826" y="6471970"/>
            <a:ext cx="1366771" cy="25457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Heap -&gt;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C907DA-0E76-499A-B56C-53F6A71C6D49}"/>
              </a:ext>
            </a:extLst>
          </p:cNvPr>
          <p:cNvSpPr/>
          <p:nvPr/>
        </p:nvSpPr>
        <p:spPr>
          <a:xfrm>
            <a:off x="5065268" y="5661729"/>
            <a:ext cx="4447614" cy="746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5B794BF-3CF9-4CF0-9259-1A25D8EDD4B6}"/>
              </a:ext>
            </a:extLst>
          </p:cNvPr>
          <p:cNvSpPr/>
          <p:nvPr/>
        </p:nvSpPr>
        <p:spPr>
          <a:xfrm>
            <a:off x="4237841" y="6452485"/>
            <a:ext cx="787943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BAD81B8-976F-4C5C-9E53-26806873CAFB}"/>
              </a:ext>
            </a:extLst>
          </p:cNvPr>
          <p:cNvSpPr/>
          <p:nvPr/>
        </p:nvSpPr>
        <p:spPr>
          <a:xfrm>
            <a:off x="5065269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17288FB-AA93-4A2D-BE4D-D02893ABE484}"/>
              </a:ext>
            </a:extLst>
          </p:cNvPr>
          <p:cNvCxnSpPr/>
          <p:nvPr/>
        </p:nvCxnSpPr>
        <p:spPr>
          <a:xfrm>
            <a:off x="9473377" y="4466804"/>
            <a:ext cx="0" cy="30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C2E161A-81E5-4222-B7FE-E340A43E1344}"/>
              </a:ext>
            </a:extLst>
          </p:cNvPr>
          <p:cNvSpPr txBox="1"/>
          <p:nvPr/>
        </p:nvSpPr>
        <p:spPr>
          <a:xfrm>
            <a:off x="9152092" y="4151215"/>
            <a:ext cx="63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21AA2E2-AC6A-4654-B6DC-02034BC98770}"/>
              </a:ext>
            </a:extLst>
          </p:cNvPr>
          <p:cNvSpPr txBox="1"/>
          <p:nvPr/>
        </p:nvSpPr>
        <p:spPr>
          <a:xfrm>
            <a:off x="5691982" y="1923211"/>
            <a:ext cx="3561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Keep a pointer that tracks the base of the current stack frame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DED54F3-E267-4814-8095-3CFEB903DAF8}"/>
              </a:ext>
            </a:extLst>
          </p:cNvPr>
          <p:cNvSpPr txBox="1"/>
          <p:nvPr/>
        </p:nvSpPr>
        <p:spPr>
          <a:xfrm>
            <a:off x="5693330" y="2508295"/>
            <a:ext cx="315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r>
              <a:rPr lang="en-US" dirty="0"/>
              <a:t> = “stack pointer”: track the edge of the stack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F5CACE2-ED65-4A32-AAD1-6557072E6557}"/>
              </a:ext>
            </a:extLst>
          </p:cNvPr>
          <p:cNvSpPr txBox="1"/>
          <p:nvPr/>
        </p:nvSpPr>
        <p:spPr>
          <a:xfrm>
            <a:off x="5691983" y="3121939"/>
            <a:ext cx="3781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rbp</a:t>
            </a:r>
            <a:r>
              <a:rPr lang="en-US" dirty="0"/>
              <a:t> = “base pointer”: track the base (beginning of the </a:t>
            </a:r>
            <a:r>
              <a:rPr lang="en-US" b="1" u="sng" dirty="0"/>
              <a:t>current</a:t>
            </a:r>
            <a:r>
              <a:rPr lang="en-US" dirty="0"/>
              <a:t> frame)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170B51D7-AD26-42A0-8CE9-9C359FA2AD8D}"/>
              </a:ext>
            </a:extLst>
          </p:cNvPr>
          <p:cNvCxnSpPr/>
          <p:nvPr/>
        </p:nvCxnSpPr>
        <p:spPr>
          <a:xfrm>
            <a:off x="9475888" y="3921995"/>
            <a:ext cx="0" cy="30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E671905A-49F6-42FD-91F4-C85A19D77C12}"/>
              </a:ext>
            </a:extLst>
          </p:cNvPr>
          <p:cNvSpPr txBox="1"/>
          <p:nvPr/>
        </p:nvSpPr>
        <p:spPr>
          <a:xfrm>
            <a:off x="9154603" y="3606406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ACBB83-6B83-4802-9388-BA00B1C0A81B}"/>
              </a:ext>
            </a:extLst>
          </p:cNvPr>
          <p:cNvSpPr txBox="1"/>
          <p:nvPr/>
        </p:nvSpPr>
        <p:spPr>
          <a:xfrm>
            <a:off x="3716836" y="4376520"/>
            <a:ext cx="188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Program entry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FA26C3-83DF-4240-AA9E-1A67A4BDF4A6}"/>
              </a:ext>
            </a:extLst>
          </p:cNvPr>
          <p:cNvSpPr txBox="1"/>
          <p:nvPr/>
        </p:nvSpPr>
        <p:spPr>
          <a:xfrm>
            <a:off x="529107" y="2015108"/>
            <a:ext cx="22525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g;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main();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TOCONSOLE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7857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Frame-Relative Variable Addressing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21</a:t>
            </a:fld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981F26D-D738-4489-AD8C-C499E68F5162}"/>
              </a:ext>
            </a:extLst>
          </p:cNvPr>
          <p:cNvSpPr/>
          <p:nvPr/>
        </p:nvSpPr>
        <p:spPr>
          <a:xfrm>
            <a:off x="34625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0D70C89-9757-4BB5-B5E2-7B7693D2123E}"/>
              </a:ext>
            </a:extLst>
          </p:cNvPr>
          <p:cNvSpPr txBox="1"/>
          <p:nvPr/>
        </p:nvSpPr>
        <p:spPr>
          <a:xfrm>
            <a:off x="14353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3DB73487-3B8C-46C8-AAD2-2FEE77E43FC4}"/>
              </a:ext>
            </a:extLst>
          </p:cNvPr>
          <p:cNvSpPr/>
          <p:nvPr/>
        </p:nvSpPr>
        <p:spPr>
          <a:xfrm>
            <a:off x="153394" y="5156904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8B47516-DC5A-44DC-9CA9-22155C10B9D2}"/>
              </a:ext>
            </a:extLst>
          </p:cNvPr>
          <p:cNvSpPr/>
          <p:nvPr/>
        </p:nvSpPr>
        <p:spPr>
          <a:xfrm>
            <a:off x="4218494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478BDE5-ABED-4EAC-B833-AD4AA14026F3}"/>
              </a:ext>
            </a:extLst>
          </p:cNvPr>
          <p:cNvSpPr/>
          <p:nvPr/>
        </p:nvSpPr>
        <p:spPr>
          <a:xfrm>
            <a:off x="500486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687ABD5-9497-475E-8D1B-9BCFCBD66018}"/>
              </a:ext>
            </a:extLst>
          </p:cNvPr>
          <p:cNvSpPr/>
          <p:nvPr/>
        </p:nvSpPr>
        <p:spPr>
          <a:xfrm>
            <a:off x="5791240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3C3AA0C-B672-4FB8-B488-3BE62E53A59D}"/>
              </a:ext>
            </a:extLst>
          </p:cNvPr>
          <p:cNvSpPr/>
          <p:nvPr/>
        </p:nvSpPr>
        <p:spPr>
          <a:xfrm>
            <a:off x="657761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EC1BF32-BEF6-4FCC-A6F0-865C4BDE1DDF}"/>
              </a:ext>
            </a:extLst>
          </p:cNvPr>
          <p:cNvSpPr/>
          <p:nvPr/>
        </p:nvSpPr>
        <p:spPr>
          <a:xfrm>
            <a:off x="7363987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2D2B0CD-A7B3-4075-A786-3EB8BC20A8E9}"/>
              </a:ext>
            </a:extLst>
          </p:cNvPr>
          <p:cNvSpPr txBox="1"/>
          <p:nvPr/>
        </p:nvSpPr>
        <p:spPr>
          <a:xfrm>
            <a:off x="193579" y="48964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CC3C0B4-A091-403A-A799-D51B1BAE994F}"/>
              </a:ext>
            </a:extLst>
          </p:cNvPr>
          <p:cNvSpPr txBox="1"/>
          <p:nvPr/>
        </p:nvSpPr>
        <p:spPr>
          <a:xfrm>
            <a:off x="870768" y="49015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0CCF1A2-6A48-443E-94FB-7E5F3ABD7E6F}"/>
              </a:ext>
            </a:extLst>
          </p:cNvPr>
          <p:cNvSpPr txBox="1"/>
          <p:nvPr/>
        </p:nvSpPr>
        <p:spPr>
          <a:xfrm>
            <a:off x="1517421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E2D99BE-832D-4374-B0FC-C8560016A722}"/>
              </a:ext>
            </a:extLst>
          </p:cNvPr>
          <p:cNvSpPr txBox="1"/>
          <p:nvPr/>
        </p:nvSpPr>
        <p:spPr>
          <a:xfrm>
            <a:off x="3494736" y="48958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F923D19-094D-4078-9D00-6D685344A3D7}"/>
              </a:ext>
            </a:extLst>
          </p:cNvPr>
          <p:cNvSpPr txBox="1"/>
          <p:nvPr/>
        </p:nvSpPr>
        <p:spPr>
          <a:xfrm>
            <a:off x="5089948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E7A6DDBF-6635-4769-B534-9EE1A38B7E4D}"/>
              </a:ext>
            </a:extLst>
          </p:cNvPr>
          <p:cNvSpPr txBox="1"/>
          <p:nvPr/>
        </p:nvSpPr>
        <p:spPr>
          <a:xfrm>
            <a:off x="5874735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D250567-9766-4EC5-8555-22568E8511A4}"/>
              </a:ext>
            </a:extLst>
          </p:cNvPr>
          <p:cNvSpPr txBox="1"/>
          <p:nvPr/>
        </p:nvSpPr>
        <p:spPr>
          <a:xfrm>
            <a:off x="6633884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30C9293-9A21-4505-A862-5E09A70E4105}"/>
              </a:ext>
            </a:extLst>
          </p:cNvPr>
          <p:cNvSpPr txBox="1"/>
          <p:nvPr/>
        </p:nvSpPr>
        <p:spPr>
          <a:xfrm>
            <a:off x="7461401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DD78043-0B22-4137-BA66-22AAA98637D4}"/>
              </a:ext>
            </a:extLst>
          </p:cNvPr>
          <p:cNvSpPr txBox="1"/>
          <p:nvPr/>
        </p:nvSpPr>
        <p:spPr>
          <a:xfrm>
            <a:off x="4312281" y="48930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383D782-1466-4560-B827-59F74B95E3F9}"/>
              </a:ext>
            </a:extLst>
          </p:cNvPr>
          <p:cNvSpPr txBox="1"/>
          <p:nvPr/>
        </p:nvSpPr>
        <p:spPr>
          <a:xfrm>
            <a:off x="327653" y="52029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7F5C20D-A7EA-44A2-8706-2D3BC1F1393D}"/>
              </a:ext>
            </a:extLst>
          </p:cNvPr>
          <p:cNvSpPr txBox="1"/>
          <p:nvPr/>
        </p:nvSpPr>
        <p:spPr>
          <a:xfrm>
            <a:off x="80772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B93FC8F-CF31-474E-A103-9DFBA68FC094}"/>
              </a:ext>
            </a:extLst>
          </p:cNvPr>
          <p:cNvSpPr txBox="1"/>
          <p:nvPr/>
        </p:nvSpPr>
        <p:spPr>
          <a:xfrm>
            <a:off x="146509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298FD3C-CD6D-4754-BC5B-6E1F69D868A2}"/>
              </a:ext>
            </a:extLst>
          </p:cNvPr>
          <p:cNvSpPr txBox="1"/>
          <p:nvPr/>
        </p:nvSpPr>
        <p:spPr>
          <a:xfrm>
            <a:off x="342354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58D8FAB-20BE-4A68-8D99-C6C9FE75A232}"/>
              </a:ext>
            </a:extLst>
          </p:cNvPr>
          <p:cNvSpPr txBox="1"/>
          <p:nvPr/>
        </p:nvSpPr>
        <p:spPr>
          <a:xfrm>
            <a:off x="423786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6A06638-CA5B-4B19-ADE2-18269F994202}"/>
              </a:ext>
            </a:extLst>
          </p:cNvPr>
          <p:cNvSpPr txBox="1"/>
          <p:nvPr/>
        </p:nvSpPr>
        <p:spPr>
          <a:xfrm>
            <a:off x="501123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CCCEE63-8912-4C46-A3B4-255C81668992}"/>
              </a:ext>
            </a:extLst>
          </p:cNvPr>
          <p:cNvSpPr txBox="1"/>
          <p:nvPr/>
        </p:nvSpPr>
        <p:spPr>
          <a:xfrm>
            <a:off x="579825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572D145-1DFD-4C53-8A8D-D4A02DFFBDD0}"/>
              </a:ext>
            </a:extLst>
          </p:cNvPr>
          <p:cNvSpPr txBox="1"/>
          <p:nvPr/>
        </p:nvSpPr>
        <p:spPr>
          <a:xfrm>
            <a:off x="656480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8EC8E7F-B5A2-44DA-BD47-A76F5CB69017}"/>
              </a:ext>
            </a:extLst>
          </p:cNvPr>
          <p:cNvSpPr txBox="1"/>
          <p:nvPr/>
        </p:nvSpPr>
        <p:spPr>
          <a:xfrm>
            <a:off x="737912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D87DF858-7DEB-4F0F-8455-41F6F5A83B15}"/>
              </a:ext>
            </a:extLst>
          </p:cNvPr>
          <p:cNvSpPr/>
          <p:nvPr/>
        </p:nvSpPr>
        <p:spPr>
          <a:xfrm>
            <a:off x="161449" y="6472062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C4D1A31-65BD-421B-9AA0-54DDF3285FD0}"/>
              </a:ext>
            </a:extLst>
          </p:cNvPr>
          <p:cNvSpPr/>
          <p:nvPr/>
        </p:nvSpPr>
        <p:spPr>
          <a:xfrm>
            <a:off x="1540357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284B1C1E-081F-4DA6-9262-E94FDD55DFA4}"/>
              </a:ext>
            </a:extLst>
          </p:cNvPr>
          <p:cNvSpPr/>
          <p:nvPr/>
        </p:nvSpPr>
        <p:spPr>
          <a:xfrm>
            <a:off x="419559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8363995-197E-4A47-BFD3-CCA047F15EEF}"/>
              </a:ext>
            </a:extLst>
          </p:cNvPr>
          <p:cNvSpPr/>
          <p:nvPr/>
        </p:nvSpPr>
        <p:spPr>
          <a:xfrm>
            <a:off x="173221" y="5907896"/>
            <a:ext cx="1322551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function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7BE5DF1-8862-4138-B26A-7080897708D1}"/>
              </a:ext>
            </a:extLst>
          </p:cNvPr>
          <p:cNvSpPr/>
          <p:nvPr/>
        </p:nvSpPr>
        <p:spPr>
          <a:xfrm>
            <a:off x="1540354" y="5902842"/>
            <a:ext cx="1260709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26C847F-99BF-4D7F-920B-68D6970A761C}"/>
              </a:ext>
            </a:extLst>
          </p:cNvPr>
          <p:cNvSpPr/>
          <p:nvPr/>
        </p:nvSpPr>
        <p:spPr>
          <a:xfrm>
            <a:off x="1500843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g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FBE631C-9C36-486B-8CCA-F4CCDC4CEB4D}"/>
              </a:ext>
            </a:extLst>
          </p:cNvPr>
          <p:cNvSpPr/>
          <p:nvPr/>
        </p:nvSpPr>
        <p:spPr>
          <a:xfrm>
            <a:off x="158031" y="5661729"/>
            <a:ext cx="1322550" cy="19363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904875F-7509-45DA-A747-ACF0605C5C17}"/>
              </a:ext>
            </a:extLst>
          </p:cNvPr>
          <p:cNvSpPr/>
          <p:nvPr/>
        </p:nvSpPr>
        <p:spPr>
          <a:xfrm>
            <a:off x="817584" y="5159177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B3CE4A3A-1D9F-4BD6-B8CE-16839C08B8D7}"/>
              </a:ext>
            </a:extLst>
          </p:cNvPr>
          <p:cNvSpPr txBox="1"/>
          <p:nvPr/>
        </p:nvSpPr>
        <p:spPr>
          <a:xfrm>
            <a:off x="998667" y="519840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2106132-BCDE-4BEC-8EB1-339E86007FD4}"/>
              </a:ext>
            </a:extLst>
          </p:cNvPr>
          <p:cNvSpPr/>
          <p:nvPr/>
        </p:nvSpPr>
        <p:spPr>
          <a:xfrm>
            <a:off x="1481778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C2227ECE-86C6-4C0C-AC6D-CEBDC7715943}"/>
              </a:ext>
            </a:extLst>
          </p:cNvPr>
          <p:cNvSpPr txBox="1"/>
          <p:nvPr/>
        </p:nvSpPr>
        <p:spPr>
          <a:xfrm>
            <a:off x="1662861" y="520067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854691DE-145D-423A-A291-EFC73CD59FAD}"/>
              </a:ext>
            </a:extLst>
          </p:cNvPr>
          <p:cNvSpPr txBox="1"/>
          <p:nvPr/>
        </p:nvSpPr>
        <p:spPr>
          <a:xfrm>
            <a:off x="2196877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E636408-2FAD-4FF8-86EC-2EB5ADF04802}"/>
              </a:ext>
            </a:extLst>
          </p:cNvPr>
          <p:cNvSpPr txBox="1"/>
          <p:nvPr/>
        </p:nvSpPr>
        <p:spPr>
          <a:xfrm>
            <a:off x="2836706" y="49024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D416F438-A20B-4F4C-B96F-6D6181EC7F91}"/>
              </a:ext>
            </a:extLst>
          </p:cNvPr>
          <p:cNvSpPr txBox="1"/>
          <p:nvPr/>
        </p:nvSpPr>
        <p:spPr>
          <a:xfrm>
            <a:off x="2133838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C609C1C0-07C7-4F7E-BE2A-ACAD9C25C2AF}"/>
              </a:ext>
            </a:extLst>
          </p:cNvPr>
          <p:cNvSpPr txBox="1"/>
          <p:nvPr/>
        </p:nvSpPr>
        <p:spPr>
          <a:xfrm>
            <a:off x="2784384" y="47304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F7B8B387-371F-47B4-8515-66D7B103C46F}"/>
              </a:ext>
            </a:extLst>
          </p:cNvPr>
          <p:cNvSpPr/>
          <p:nvPr/>
        </p:nvSpPr>
        <p:spPr>
          <a:xfrm>
            <a:off x="2143693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B5BC2E25-971E-44D6-B5B2-A69FE0A7C213}"/>
              </a:ext>
            </a:extLst>
          </p:cNvPr>
          <p:cNvSpPr txBox="1"/>
          <p:nvPr/>
        </p:nvSpPr>
        <p:spPr>
          <a:xfrm>
            <a:off x="2324776" y="520749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A3BFC776-31A7-400E-AA93-E8AA28561517}"/>
              </a:ext>
            </a:extLst>
          </p:cNvPr>
          <p:cNvSpPr/>
          <p:nvPr/>
        </p:nvSpPr>
        <p:spPr>
          <a:xfrm>
            <a:off x="2801063" y="516372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E2274376-11B8-484F-B0E2-4B00B07DD778}"/>
              </a:ext>
            </a:extLst>
          </p:cNvPr>
          <p:cNvSpPr txBox="1"/>
          <p:nvPr/>
        </p:nvSpPr>
        <p:spPr>
          <a:xfrm>
            <a:off x="2982146" y="520294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BA50F001-4186-45C4-8258-FAE6A9F1CE81}"/>
              </a:ext>
            </a:extLst>
          </p:cNvPr>
          <p:cNvSpPr txBox="1"/>
          <p:nvPr/>
        </p:nvSpPr>
        <p:spPr>
          <a:xfrm>
            <a:off x="8174566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67491EAD-6F6C-409A-B5B7-30E396938C0C}"/>
              </a:ext>
            </a:extLst>
          </p:cNvPr>
          <p:cNvSpPr/>
          <p:nvPr/>
        </p:nvSpPr>
        <p:spPr>
          <a:xfrm>
            <a:off x="8184421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1F10B64-8F0E-4171-9F59-CBFFBA5F04BB}"/>
              </a:ext>
            </a:extLst>
          </p:cNvPr>
          <p:cNvSpPr txBox="1"/>
          <p:nvPr/>
        </p:nvSpPr>
        <p:spPr>
          <a:xfrm>
            <a:off x="8224606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F9A41E7C-CFB8-490E-9741-F6A8A042CB05}"/>
              </a:ext>
            </a:extLst>
          </p:cNvPr>
          <p:cNvSpPr txBox="1"/>
          <p:nvPr/>
        </p:nvSpPr>
        <p:spPr>
          <a:xfrm>
            <a:off x="8843461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573EDAA-59EC-4D09-8ACB-FFD37FD900B5}"/>
              </a:ext>
            </a:extLst>
          </p:cNvPr>
          <p:cNvSpPr/>
          <p:nvPr/>
        </p:nvSpPr>
        <p:spPr>
          <a:xfrm>
            <a:off x="8853316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4577DEE-B493-4304-8C7F-8F5A0F08DE27}"/>
              </a:ext>
            </a:extLst>
          </p:cNvPr>
          <p:cNvSpPr txBox="1"/>
          <p:nvPr/>
        </p:nvSpPr>
        <p:spPr>
          <a:xfrm>
            <a:off x="8893501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175213C5-23E1-4A74-9242-67ED39B8AE7C}"/>
              </a:ext>
            </a:extLst>
          </p:cNvPr>
          <p:cNvSpPr/>
          <p:nvPr/>
        </p:nvSpPr>
        <p:spPr>
          <a:xfrm>
            <a:off x="2852846" y="5661729"/>
            <a:ext cx="1342751" cy="72418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Malloc’ed</a:t>
            </a:r>
            <a:r>
              <a:rPr lang="en-US" dirty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9EBC276-8AA9-4044-BAB7-5D300F4E46FA}"/>
              </a:ext>
            </a:extLst>
          </p:cNvPr>
          <p:cNvSpPr/>
          <p:nvPr/>
        </p:nvSpPr>
        <p:spPr>
          <a:xfrm>
            <a:off x="2828826" y="6471970"/>
            <a:ext cx="1366771" cy="25457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Heap -&gt;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CBB86235-BC36-4D3E-8D1A-8219A638E241}"/>
              </a:ext>
            </a:extLst>
          </p:cNvPr>
          <p:cNvSpPr/>
          <p:nvPr/>
        </p:nvSpPr>
        <p:spPr>
          <a:xfrm>
            <a:off x="8160989" y="5947346"/>
            <a:ext cx="1355323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1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36777CFA-5AD7-4865-809C-C65FF6A71F64}"/>
              </a:ext>
            </a:extLst>
          </p:cNvPr>
          <p:cNvSpPr/>
          <p:nvPr/>
        </p:nvSpPr>
        <p:spPr>
          <a:xfrm>
            <a:off x="8160989" y="5661660"/>
            <a:ext cx="133492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C138ADA-5182-48EE-A180-93A060518FFA}"/>
              </a:ext>
            </a:extLst>
          </p:cNvPr>
          <p:cNvSpPr/>
          <p:nvPr/>
        </p:nvSpPr>
        <p:spPr>
          <a:xfrm>
            <a:off x="5065269" y="5661729"/>
            <a:ext cx="3059136" cy="746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AD3CD12-4BB2-4C12-9B9B-87A4072998CC}"/>
              </a:ext>
            </a:extLst>
          </p:cNvPr>
          <p:cNvSpPr/>
          <p:nvPr/>
        </p:nvSpPr>
        <p:spPr>
          <a:xfrm>
            <a:off x="4237841" y="6452485"/>
            <a:ext cx="787943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2A061B5-21A2-455F-810F-4D3E6967DDB1}"/>
              </a:ext>
            </a:extLst>
          </p:cNvPr>
          <p:cNvSpPr/>
          <p:nvPr/>
        </p:nvSpPr>
        <p:spPr>
          <a:xfrm>
            <a:off x="5065269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709AEE3-9029-4F0D-8D9F-90AB13F2E722}"/>
              </a:ext>
            </a:extLst>
          </p:cNvPr>
          <p:cNvCxnSpPr/>
          <p:nvPr/>
        </p:nvCxnSpPr>
        <p:spPr>
          <a:xfrm>
            <a:off x="8130105" y="4466804"/>
            <a:ext cx="0" cy="30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C6C67206-8303-48F8-B83E-6DEB44C065B2}"/>
              </a:ext>
            </a:extLst>
          </p:cNvPr>
          <p:cNvSpPr txBox="1"/>
          <p:nvPr/>
        </p:nvSpPr>
        <p:spPr>
          <a:xfrm>
            <a:off x="7808820" y="4151215"/>
            <a:ext cx="63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endParaRPr lang="en-US" dirty="0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FC48A45-C9D8-4535-8DAA-168AD4E9E289}"/>
              </a:ext>
            </a:extLst>
          </p:cNvPr>
          <p:cNvCxnSpPr/>
          <p:nvPr/>
        </p:nvCxnSpPr>
        <p:spPr>
          <a:xfrm>
            <a:off x="9498422" y="4465214"/>
            <a:ext cx="0" cy="30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0B5B6FC5-55CD-45B6-9801-54CD6B2BC410}"/>
              </a:ext>
            </a:extLst>
          </p:cNvPr>
          <p:cNvSpPr txBox="1"/>
          <p:nvPr/>
        </p:nvSpPr>
        <p:spPr>
          <a:xfrm>
            <a:off x="9177137" y="4149625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ABC8CA5-9F4C-46F9-995A-891DAD2986A4}"/>
              </a:ext>
            </a:extLst>
          </p:cNvPr>
          <p:cNvSpPr txBox="1"/>
          <p:nvPr/>
        </p:nvSpPr>
        <p:spPr>
          <a:xfrm>
            <a:off x="5691982" y="1923211"/>
            <a:ext cx="3561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Keep a pointer that tracks the base of the current stack frame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4B1BB50-047F-4732-BE22-52AC0AB37279}"/>
              </a:ext>
            </a:extLst>
          </p:cNvPr>
          <p:cNvSpPr txBox="1"/>
          <p:nvPr/>
        </p:nvSpPr>
        <p:spPr>
          <a:xfrm>
            <a:off x="5693330" y="2508295"/>
            <a:ext cx="315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r>
              <a:rPr lang="en-US" dirty="0"/>
              <a:t> = “stack pointer”: track the edge of the stack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4B20780-414B-4A89-9CFA-CAE171FC1DF6}"/>
              </a:ext>
            </a:extLst>
          </p:cNvPr>
          <p:cNvSpPr txBox="1"/>
          <p:nvPr/>
        </p:nvSpPr>
        <p:spPr>
          <a:xfrm>
            <a:off x="5691983" y="3121939"/>
            <a:ext cx="3781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rbp</a:t>
            </a:r>
            <a:r>
              <a:rPr lang="en-US" dirty="0"/>
              <a:t> = “base pointer”: track the base (beginning of the </a:t>
            </a:r>
            <a:r>
              <a:rPr lang="en-US" b="1" u="sng" dirty="0"/>
              <a:t>current</a:t>
            </a:r>
            <a:r>
              <a:rPr lang="en-US" dirty="0"/>
              <a:t> frame)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0F38938-D440-4240-87CF-9FB7E3C12F74}"/>
              </a:ext>
            </a:extLst>
          </p:cNvPr>
          <p:cNvSpPr txBox="1"/>
          <p:nvPr/>
        </p:nvSpPr>
        <p:spPr>
          <a:xfrm>
            <a:off x="3102933" y="4376520"/>
            <a:ext cx="2817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 initial main activation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4CD5C65-F50D-46E2-AE19-8B0454414580}"/>
              </a:ext>
            </a:extLst>
          </p:cNvPr>
          <p:cNvSpPr txBox="1"/>
          <p:nvPr/>
        </p:nvSpPr>
        <p:spPr>
          <a:xfrm>
            <a:off x="529107" y="2015108"/>
            <a:ext cx="22525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g;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main();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TOCONSOLE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47467059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Frame-Relative Variable Addressing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22</a:t>
            </a:fld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981F26D-D738-4489-AD8C-C499E68F5162}"/>
              </a:ext>
            </a:extLst>
          </p:cNvPr>
          <p:cNvSpPr/>
          <p:nvPr/>
        </p:nvSpPr>
        <p:spPr>
          <a:xfrm>
            <a:off x="34625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0D70C89-9757-4BB5-B5E2-7B7693D2123E}"/>
              </a:ext>
            </a:extLst>
          </p:cNvPr>
          <p:cNvSpPr txBox="1"/>
          <p:nvPr/>
        </p:nvSpPr>
        <p:spPr>
          <a:xfrm>
            <a:off x="14353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3DB73487-3B8C-46C8-AAD2-2FEE77E43FC4}"/>
              </a:ext>
            </a:extLst>
          </p:cNvPr>
          <p:cNvSpPr/>
          <p:nvPr/>
        </p:nvSpPr>
        <p:spPr>
          <a:xfrm>
            <a:off x="153394" y="5156904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8B47516-DC5A-44DC-9CA9-22155C10B9D2}"/>
              </a:ext>
            </a:extLst>
          </p:cNvPr>
          <p:cNvSpPr/>
          <p:nvPr/>
        </p:nvSpPr>
        <p:spPr>
          <a:xfrm>
            <a:off x="4218494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478BDE5-ABED-4EAC-B833-AD4AA14026F3}"/>
              </a:ext>
            </a:extLst>
          </p:cNvPr>
          <p:cNvSpPr/>
          <p:nvPr/>
        </p:nvSpPr>
        <p:spPr>
          <a:xfrm>
            <a:off x="500486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687ABD5-9497-475E-8D1B-9BCFCBD66018}"/>
              </a:ext>
            </a:extLst>
          </p:cNvPr>
          <p:cNvSpPr/>
          <p:nvPr/>
        </p:nvSpPr>
        <p:spPr>
          <a:xfrm>
            <a:off x="5791240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3C3AA0C-B672-4FB8-B488-3BE62E53A59D}"/>
              </a:ext>
            </a:extLst>
          </p:cNvPr>
          <p:cNvSpPr/>
          <p:nvPr/>
        </p:nvSpPr>
        <p:spPr>
          <a:xfrm>
            <a:off x="657761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EC1BF32-BEF6-4FCC-A6F0-865C4BDE1DDF}"/>
              </a:ext>
            </a:extLst>
          </p:cNvPr>
          <p:cNvSpPr/>
          <p:nvPr/>
        </p:nvSpPr>
        <p:spPr>
          <a:xfrm>
            <a:off x="7363987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2D2B0CD-A7B3-4075-A786-3EB8BC20A8E9}"/>
              </a:ext>
            </a:extLst>
          </p:cNvPr>
          <p:cNvSpPr txBox="1"/>
          <p:nvPr/>
        </p:nvSpPr>
        <p:spPr>
          <a:xfrm>
            <a:off x="193579" y="48964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CC3C0B4-A091-403A-A799-D51B1BAE994F}"/>
              </a:ext>
            </a:extLst>
          </p:cNvPr>
          <p:cNvSpPr txBox="1"/>
          <p:nvPr/>
        </p:nvSpPr>
        <p:spPr>
          <a:xfrm>
            <a:off x="870768" y="49015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0CCF1A2-6A48-443E-94FB-7E5F3ABD7E6F}"/>
              </a:ext>
            </a:extLst>
          </p:cNvPr>
          <p:cNvSpPr txBox="1"/>
          <p:nvPr/>
        </p:nvSpPr>
        <p:spPr>
          <a:xfrm>
            <a:off x="1517421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E2D99BE-832D-4374-B0FC-C8560016A722}"/>
              </a:ext>
            </a:extLst>
          </p:cNvPr>
          <p:cNvSpPr txBox="1"/>
          <p:nvPr/>
        </p:nvSpPr>
        <p:spPr>
          <a:xfrm>
            <a:off x="3494736" y="48958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F923D19-094D-4078-9D00-6D685344A3D7}"/>
              </a:ext>
            </a:extLst>
          </p:cNvPr>
          <p:cNvSpPr txBox="1"/>
          <p:nvPr/>
        </p:nvSpPr>
        <p:spPr>
          <a:xfrm>
            <a:off x="5089948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E7A6DDBF-6635-4769-B534-9EE1A38B7E4D}"/>
              </a:ext>
            </a:extLst>
          </p:cNvPr>
          <p:cNvSpPr txBox="1"/>
          <p:nvPr/>
        </p:nvSpPr>
        <p:spPr>
          <a:xfrm>
            <a:off x="5874735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D250567-9766-4EC5-8555-22568E8511A4}"/>
              </a:ext>
            </a:extLst>
          </p:cNvPr>
          <p:cNvSpPr txBox="1"/>
          <p:nvPr/>
        </p:nvSpPr>
        <p:spPr>
          <a:xfrm>
            <a:off x="6633884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30C9293-9A21-4505-A862-5E09A70E4105}"/>
              </a:ext>
            </a:extLst>
          </p:cNvPr>
          <p:cNvSpPr txBox="1"/>
          <p:nvPr/>
        </p:nvSpPr>
        <p:spPr>
          <a:xfrm>
            <a:off x="7461401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DD78043-0B22-4137-BA66-22AAA98637D4}"/>
              </a:ext>
            </a:extLst>
          </p:cNvPr>
          <p:cNvSpPr txBox="1"/>
          <p:nvPr/>
        </p:nvSpPr>
        <p:spPr>
          <a:xfrm>
            <a:off x="4312281" y="48930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383D782-1466-4560-B827-59F74B95E3F9}"/>
              </a:ext>
            </a:extLst>
          </p:cNvPr>
          <p:cNvSpPr txBox="1"/>
          <p:nvPr/>
        </p:nvSpPr>
        <p:spPr>
          <a:xfrm>
            <a:off x="327653" y="52029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7F5C20D-A7EA-44A2-8706-2D3BC1F1393D}"/>
              </a:ext>
            </a:extLst>
          </p:cNvPr>
          <p:cNvSpPr txBox="1"/>
          <p:nvPr/>
        </p:nvSpPr>
        <p:spPr>
          <a:xfrm>
            <a:off x="80772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B93FC8F-CF31-474E-A103-9DFBA68FC094}"/>
              </a:ext>
            </a:extLst>
          </p:cNvPr>
          <p:cNvSpPr txBox="1"/>
          <p:nvPr/>
        </p:nvSpPr>
        <p:spPr>
          <a:xfrm>
            <a:off x="146509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298FD3C-CD6D-4754-BC5B-6E1F69D868A2}"/>
              </a:ext>
            </a:extLst>
          </p:cNvPr>
          <p:cNvSpPr txBox="1"/>
          <p:nvPr/>
        </p:nvSpPr>
        <p:spPr>
          <a:xfrm>
            <a:off x="342354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58D8FAB-20BE-4A68-8D99-C6C9FE75A232}"/>
              </a:ext>
            </a:extLst>
          </p:cNvPr>
          <p:cNvSpPr txBox="1"/>
          <p:nvPr/>
        </p:nvSpPr>
        <p:spPr>
          <a:xfrm>
            <a:off x="423786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6A06638-CA5B-4B19-ADE2-18269F994202}"/>
              </a:ext>
            </a:extLst>
          </p:cNvPr>
          <p:cNvSpPr txBox="1"/>
          <p:nvPr/>
        </p:nvSpPr>
        <p:spPr>
          <a:xfrm>
            <a:off x="501123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CCCEE63-8912-4C46-A3B4-255C81668992}"/>
              </a:ext>
            </a:extLst>
          </p:cNvPr>
          <p:cNvSpPr txBox="1"/>
          <p:nvPr/>
        </p:nvSpPr>
        <p:spPr>
          <a:xfrm>
            <a:off x="579825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572D145-1DFD-4C53-8A8D-D4A02DFFBDD0}"/>
              </a:ext>
            </a:extLst>
          </p:cNvPr>
          <p:cNvSpPr txBox="1"/>
          <p:nvPr/>
        </p:nvSpPr>
        <p:spPr>
          <a:xfrm>
            <a:off x="656480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8EC8E7F-B5A2-44DA-BD47-A76F5CB69017}"/>
              </a:ext>
            </a:extLst>
          </p:cNvPr>
          <p:cNvSpPr txBox="1"/>
          <p:nvPr/>
        </p:nvSpPr>
        <p:spPr>
          <a:xfrm>
            <a:off x="737912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D87DF858-7DEB-4F0F-8455-41F6F5A83B15}"/>
              </a:ext>
            </a:extLst>
          </p:cNvPr>
          <p:cNvSpPr/>
          <p:nvPr/>
        </p:nvSpPr>
        <p:spPr>
          <a:xfrm>
            <a:off x="161449" y="6472062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C4D1A31-65BD-421B-9AA0-54DDF3285FD0}"/>
              </a:ext>
            </a:extLst>
          </p:cNvPr>
          <p:cNvSpPr/>
          <p:nvPr/>
        </p:nvSpPr>
        <p:spPr>
          <a:xfrm>
            <a:off x="1540357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284B1C1E-081F-4DA6-9262-E94FDD55DFA4}"/>
              </a:ext>
            </a:extLst>
          </p:cNvPr>
          <p:cNvSpPr/>
          <p:nvPr/>
        </p:nvSpPr>
        <p:spPr>
          <a:xfrm>
            <a:off x="419559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8363995-197E-4A47-BFD3-CCA047F15EEF}"/>
              </a:ext>
            </a:extLst>
          </p:cNvPr>
          <p:cNvSpPr/>
          <p:nvPr/>
        </p:nvSpPr>
        <p:spPr>
          <a:xfrm>
            <a:off x="173221" y="5907896"/>
            <a:ext cx="1322551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function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7BE5DF1-8862-4138-B26A-7080897708D1}"/>
              </a:ext>
            </a:extLst>
          </p:cNvPr>
          <p:cNvSpPr/>
          <p:nvPr/>
        </p:nvSpPr>
        <p:spPr>
          <a:xfrm>
            <a:off x="1540354" y="5902842"/>
            <a:ext cx="1260709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26C847F-99BF-4D7F-920B-68D6970A761C}"/>
              </a:ext>
            </a:extLst>
          </p:cNvPr>
          <p:cNvSpPr/>
          <p:nvPr/>
        </p:nvSpPr>
        <p:spPr>
          <a:xfrm>
            <a:off x="1500843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g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FBE631C-9C36-486B-8CCA-F4CCDC4CEB4D}"/>
              </a:ext>
            </a:extLst>
          </p:cNvPr>
          <p:cNvSpPr/>
          <p:nvPr/>
        </p:nvSpPr>
        <p:spPr>
          <a:xfrm>
            <a:off x="158031" y="5661729"/>
            <a:ext cx="1322550" cy="19363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904875F-7509-45DA-A747-ACF0605C5C17}"/>
              </a:ext>
            </a:extLst>
          </p:cNvPr>
          <p:cNvSpPr/>
          <p:nvPr/>
        </p:nvSpPr>
        <p:spPr>
          <a:xfrm>
            <a:off x="817584" y="5159177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B3CE4A3A-1D9F-4BD6-B8CE-16839C08B8D7}"/>
              </a:ext>
            </a:extLst>
          </p:cNvPr>
          <p:cNvSpPr txBox="1"/>
          <p:nvPr/>
        </p:nvSpPr>
        <p:spPr>
          <a:xfrm>
            <a:off x="998667" y="519840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2106132-BCDE-4BEC-8EB1-339E86007FD4}"/>
              </a:ext>
            </a:extLst>
          </p:cNvPr>
          <p:cNvSpPr/>
          <p:nvPr/>
        </p:nvSpPr>
        <p:spPr>
          <a:xfrm>
            <a:off x="1481778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C2227ECE-86C6-4C0C-AC6D-CEBDC7715943}"/>
              </a:ext>
            </a:extLst>
          </p:cNvPr>
          <p:cNvSpPr txBox="1"/>
          <p:nvPr/>
        </p:nvSpPr>
        <p:spPr>
          <a:xfrm>
            <a:off x="1662861" y="520067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854691DE-145D-423A-A291-EFC73CD59FAD}"/>
              </a:ext>
            </a:extLst>
          </p:cNvPr>
          <p:cNvSpPr txBox="1"/>
          <p:nvPr/>
        </p:nvSpPr>
        <p:spPr>
          <a:xfrm>
            <a:off x="2196877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E636408-2FAD-4FF8-86EC-2EB5ADF04802}"/>
              </a:ext>
            </a:extLst>
          </p:cNvPr>
          <p:cNvSpPr txBox="1"/>
          <p:nvPr/>
        </p:nvSpPr>
        <p:spPr>
          <a:xfrm>
            <a:off x="2836706" y="49024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D416F438-A20B-4F4C-B96F-6D6181EC7F91}"/>
              </a:ext>
            </a:extLst>
          </p:cNvPr>
          <p:cNvSpPr txBox="1"/>
          <p:nvPr/>
        </p:nvSpPr>
        <p:spPr>
          <a:xfrm>
            <a:off x="2133838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C609C1C0-07C7-4F7E-BE2A-ACAD9C25C2AF}"/>
              </a:ext>
            </a:extLst>
          </p:cNvPr>
          <p:cNvSpPr txBox="1"/>
          <p:nvPr/>
        </p:nvSpPr>
        <p:spPr>
          <a:xfrm>
            <a:off x="2784384" y="47304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F7B8B387-371F-47B4-8515-66D7B103C46F}"/>
              </a:ext>
            </a:extLst>
          </p:cNvPr>
          <p:cNvSpPr/>
          <p:nvPr/>
        </p:nvSpPr>
        <p:spPr>
          <a:xfrm>
            <a:off x="2143693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B5BC2E25-971E-44D6-B5B2-A69FE0A7C213}"/>
              </a:ext>
            </a:extLst>
          </p:cNvPr>
          <p:cNvSpPr txBox="1"/>
          <p:nvPr/>
        </p:nvSpPr>
        <p:spPr>
          <a:xfrm>
            <a:off x="2324776" y="520749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A3BFC776-31A7-400E-AA93-E8AA28561517}"/>
              </a:ext>
            </a:extLst>
          </p:cNvPr>
          <p:cNvSpPr/>
          <p:nvPr/>
        </p:nvSpPr>
        <p:spPr>
          <a:xfrm>
            <a:off x="2801063" y="516372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E2274376-11B8-484F-B0E2-4B00B07DD778}"/>
              </a:ext>
            </a:extLst>
          </p:cNvPr>
          <p:cNvSpPr txBox="1"/>
          <p:nvPr/>
        </p:nvSpPr>
        <p:spPr>
          <a:xfrm>
            <a:off x="2982146" y="520294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BA50F001-4186-45C4-8258-FAE6A9F1CE81}"/>
              </a:ext>
            </a:extLst>
          </p:cNvPr>
          <p:cNvSpPr txBox="1"/>
          <p:nvPr/>
        </p:nvSpPr>
        <p:spPr>
          <a:xfrm>
            <a:off x="8174566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67491EAD-6F6C-409A-B5B7-30E396938C0C}"/>
              </a:ext>
            </a:extLst>
          </p:cNvPr>
          <p:cNvSpPr/>
          <p:nvPr/>
        </p:nvSpPr>
        <p:spPr>
          <a:xfrm>
            <a:off x="8184421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1F10B64-8F0E-4171-9F59-CBFFBA5F04BB}"/>
              </a:ext>
            </a:extLst>
          </p:cNvPr>
          <p:cNvSpPr txBox="1"/>
          <p:nvPr/>
        </p:nvSpPr>
        <p:spPr>
          <a:xfrm>
            <a:off x="8224606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2CE92D54-BCCA-44CB-9766-A06B8642D9BD}"/>
              </a:ext>
            </a:extLst>
          </p:cNvPr>
          <p:cNvSpPr/>
          <p:nvPr/>
        </p:nvSpPr>
        <p:spPr>
          <a:xfrm>
            <a:off x="4237841" y="6452485"/>
            <a:ext cx="787943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F9A41E7C-CFB8-490E-9741-F6A8A042CB05}"/>
              </a:ext>
            </a:extLst>
          </p:cNvPr>
          <p:cNvSpPr txBox="1"/>
          <p:nvPr/>
        </p:nvSpPr>
        <p:spPr>
          <a:xfrm>
            <a:off x="8843461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573EDAA-59EC-4D09-8ACB-FFD37FD900B5}"/>
              </a:ext>
            </a:extLst>
          </p:cNvPr>
          <p:cNvSpPr/>
          <p:nvPr/>
        </p:nvSpPr>
        <p:spPr>
          <a:xfrm>
            <a:off x="8853316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4577DEE-B493-4304-8C7F-8F5A0F08DE27}"/>
              </a:ext>
            </a:extLst>
          </p:cNvPr>
          <p:cNvSpPr txBox="1"/>
          <p:nvPr/>
        </p:nvSpPr>
        <p:spPr>
          <a:xfrm>
            <a:off x="8893501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175213C5-23E1-4A74-9242-67ED39B8AE7C}"/>
              </a:ext>
            </a:extLst>
          </p:cNvPr>
          <p:cNvSpPr/>
          <p:nvPr/>
        </p:nvSpPr>
        <p:spPr>
          <a:xfrm>
            <a:off x="2852846" y="5661729"/>
            <a:ext cx="1342751" cy="72418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Malloc’ed</a:t>
            </a:r>
            <a:r>
              <a:rPr lang="en-US" dirty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9EBC276-8AA9-4044-BAB7-5D300F4E46FA}"/>
              </a:ext>
            </a:extLst>
          </p:cNvPr>
          <p:cNvSpPr/>
          <p:nvPr/>
        </p:nvSpPr>
        <p:spPr>
          <a:xfrm>
            <a:off x="2828826" y="6471970"/>
            <a:ext cx="1366771" cy="25457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Heap -&gt;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CBB86235-BC36-4D3E-8D1A-8219A638E241}"/>
              </a:ext>
            </a:extLst>
          </p:cNvPr>
          <p:cNvSpPr/>
          <p:nvPr/>
        </p:nvSpPr>
        <p:spPr>
          <a:xfrm>
            <a:off x="8160989" y="5947346"/>
            <a:ext cx="1355323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1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36777CFA-5AD7-4865-809C-C65FF6A71F64}"/>
              </a:ext>
            </a:extLst>
          </p:cNvPr>
          <p:cNvSpPr/>
          <p:nvPr/>
        </p:nvSpPr>
        <p:spPr>
          <a:xfrm>
            <a:off x="8160989" y="5661660"/>
            <a:ext cx="133492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9423C29-2F0A-435F-A2B7-78B68B4009CE}"/>
              </a:ext>
            </a:extLst>
          </p:cNvPr>
          <p:cNvSpPr/>
          <p:nvPr/>
        </p:nvSpPr>
        <p:spPr>
          <a:xfrm>
            <a:off x="5065269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1A7166D-F22A-4F44-9D7C-AD2F9FB74C11}"/>
              </a:ext>
            </a:extLst>
          </p:cNvPr>
          <p:cNvSpPr/>
          <p:nvPr/>
        </p:nvSpPr>
        <p:spPr>
          <a:xfrm>
            <a:off x="6600472" y="5984773"/>
            <a:ext cx="1514781" cy="39664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9278E4C-C88E-4E21-AE43-CCDAE5852265}"/>
              </a:ext>
            </a:extLst>
          </p:cNvPr>
          <p:cNvSpPr/>
          <p:nvPr/>
        </p:nvSpPr>
        <p:spPr>
          <a:xfrm>
            <a:off x="6600472" y="5681621"/>
            <a:ext cx="1491980" cy="229226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4DEEB59-B588-4413-92F9-D8FAA7922146}"/>
              </a:ext>
            </a:extLst>
          </p:cNvPr>
          <p:cNvSpPr/>
          <p:nvPr/>
        </p:nvSpPr>
        <p:spPr>
          <a:xfrm>
            <a:off x="5042372" y="5661729"/>
            <a:ext cx="1522438" cy="746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unused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83FF7416-28CC-462C-9F1C-700C34C12E58}"/>
              </a:ext>
            </a:extLst>
          </p:cNvPr>
          <p:cNvCxnSpPr/>
          <p:nvPr/>
        </p:nvCxnSpPr>
        <p:spPr>
          <a:xfrm>
            <a:off x="6568349" y="4466804"/>
            <a:ext cx="0" cy="30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0273CE0F-B6DA-44F8-902F-F87761C47D31}"/>
              </a:ext>
            </a:extLst>
          </p:cNvPr>
          <p:cNvSpPr txBox="1"/>
          <p:nvPr/>
        </p:nvSpPr>
        <p:spPr>
          <a:xfrm>
            <a:off x="6247064" y="4151215"/>
            <a:ext cx="63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endParaRPr lang="en-US" dirty="0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62DFAB2-EA0B-4882-AB9C-32762F535A81}"/>
              </a:ext>
            </a:extLst>
          </p:cNvPr>
          <p:cNvCxnSpPr/>
          <p:nvPr/>
        </p:nvCxnSpPr>
        <p:spPr>
          <a:xfrm>
            <a:off x="8122782" y="4529950"/>
            <a:ext cx="0" cy="30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DAB75640-ADA3-433E-9DEE-E1FD879315D9}"/>
              </a:ext>
            </a:extLst>
          </p:cNvPr>
          <p:cNvSpPr txBox="1"/>
          <p:nvPr/>
        </p:nvSpPr>
        <p:spPr>
          <a:xfrm>
            <a:off x="7801497" y="4214361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FF9234B-F71B-41A2-95E8-C756394F4D37}"/>
              </a:ext>
            </a:extLst>
          </p:cNvPr>
          <p:cNvSpPr txBox="1"/>
          <p:nvPr/>
        </p:nvSpPr>
        <p:spPr>
          <a:xfrm>
            <a:off x="5691982" y="1923211"/>
            <a:ext cx="3561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Keep a pointer that tracks the base of the current stack frame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0DB5F24-C12D-4B96-A27A-3834168370F0}"/>
              </a:ext>
            </a:extLst>
          </p:cNvPr>
          <p:cNvSpPr txBox="1"/>
          <p:nvPr/>
        </p:nvSpPr>
        <p:spPr>
          <a:xfrm>
            <a:off x="5693330" y="2508295"/>
            <a:ext cx="315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r>
              <a:rPr lang="en-US" dirty="0"/>
              <a:t> = “stack pointer”: track the edge of the stack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5DEDCB6-422A-4C8A-B3A0-6274944184F9}"/>
              </a:ext>
            </a:extLst>
          </p:cNvPr>
          <p:cNvSpPr txBox="1"/>
          <p:nvPr/>
        </p:nvSpPr>
        <p:spPr>
          <a:xfrm>
            <a:off x="5691983" y="3121939"/>
            <a:ext cx="3781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rbp</a:t>
            </a:r>
            <a:r>
              <a:rPr lang="en-US" dirty="0"/>
              <a:t> = “base pointer”: track the base (beginning of the </a:t>
            </a:r>
            <a:r>
              <a:rPr lang="en-US" b="1" u="sng" dirty="0"/>
              <a:t>current</a:t>
            </a:r>
            <a:r>
              <a:rPr lang="en-US" dirty="0"/>
              <a:t> frame)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05F565F-2153-4C6B-869E-5CE801BED700}"/>
              </a:ext>
            </a:extLst>
          </p:cNvPr>
          <p:cNvSpPr txBox="1"/>
          <p:nvPr/>
        </p:nvSpPr>
        <p:spPr>
          <a:xfrm>
            <a:off x="2929277" y="4376520"/>
            <a:ext cx="281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 recursive main activation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DDC5717-364B-4D74-97E6-F1928DD67464}"/>
              </a:ext>
            </a:extLst>
          </p:cNvPr>
          <p:cNvSpPr txBox="1"/>
          <p:nvPr/>
        </p:nvSpPr>
        <p:spPr>
          <a:xfrm>
            <a:off x="529107" y="2015108"/>
            <a:ext cx="22525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g;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main();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TOCONSOLE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97771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Complicating Code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23</a:t>
            </a:fld>
            <a:endParaRPr lang="en-US" dirty="0"/>
          </a:p>
        </p:txBody>
      </p:sp>
      <p:pic>
        <p:nvPicPr>
          <p:cNvPr id="1026" name="Picture 2" descr="Father’s Day Status: It’s Complicated – Finding a new &quot;normal&quot;">
            <a:extLst>
              <a:ext uri="{FF2B5EF4-FFF2-40B4-BE49-F238E27FC236}">
                <a16:creationId xmlns:a16="http://schemas.microsoft.com/office/drawing/2014/main" id="{59DFE594-FFFF-4833-ADBE-8A25A5177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064" y="3000958"/>
            <a:ext cx="5655236" cy="307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A8893EB-0EBF-4C87-9EFE-DD936D134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59" y="1435663"/>
            <a:ext cx="892571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Program must manage usage of stack memory</a:t>
            </a:r>
          </a:p>
          <a:p>
            <a:pPr marL="0" indent="0">
              <a:buNone/>
            </a:pPr>
            <a:r>
              <a:rPr lang="en-US" dirty="0"/>
              <a:t>Variable’s address is no longer static: can’t be hard-coded</a:t>
            </a:r>
          </a:p>
          <a:p>
            <a:pPr marL="0" indent="0">
              <a:buNone/>
            </a:pPr>
            <a:r>
              <a:rPr lang="en-US" dirty="0"/>
              <a:t>Return address is not static</a:t>
            </a:r>
          </a:p>
        </p:txBody>
      </p:sp>
    </p:spTree>
    <p:extLst>
      <p:ext uri="{BB962C8B-B14F-4D97-AF65-F5344CB8AC3E}">
        <p14:creationId xmlns:p14="http://schemas.microsoft.com/office/powerpoint/2010/main" val="4083826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239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Returning Control to Caller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x64 Stack Frames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7849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24</a:t>
            </a:fld>
            <a:endParaRPr lang="en-US" dirty="0"/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98DE9B35-8993-4928-A5DE-B068237E5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26" y="1565245"/>
            <a:ext cx="81962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We need a way to transfer control into a </a:t>
            </a:r>
            <a:r>
              <a:rPr lang="en-US" b="1" dirty="0" err="1"/>
              <a:t>callee</a:t>
            </a:r>
            <a:endParaRPr lang="en-US" b="1" dirty="0"/>
          </a:p>
          <a:p>
            <a:r>
              <a:rPr lang="en-US" sz="2400" dirty="0"/>
              <a:t>We need a way to transfer control </a:t>
            </a:r>
            <a:r>
              <a:rPr lang="en-US" sz="2400" i="1" dirty="0"/>
              <a:t>back</a:t>
            </a:r>
            <a:r>
              <a:rPr lang="en-US" sz="2400" dirty="0"/>
              <a:t> to the caller</a:t>
            </a:r>
          </a:p>
          <a:p>
            <a:r>
              <a:rPr lang="en-US" sz="2400" dirty="0"/>
              <a:t>Could we just use </a:t>
            </a:r>
            <a:r>
              <a:rPr lang="en-US" sz="2400" dirty="0" err="1"/>
              <a:t>jmp</a:t>
            </a:r>
            <a:r>
              <a:rPr lang="en-US" sz="2400" dirty="0"/>
              <a:t> for this?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94ED18-E376-4CCE-8A20-A7BB451735B2}"/>
              </a:ext>
            </a:extLst>
          </p:cNvPr>
          <p:cNvSpPr txBox="1"/>
          <p:nvPr/>
        </p:nvSpPr>
        <p:spPr>
          <a:xfrm>
            <a:off x="366907" y="3781485"/>
            <a:ext cx="16658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 = 5;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g = g + 5;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340848-21E7-4C26-84FA-D4C7E7B1817B}"/>
              </a:ext>
            </a:extLst>
          </p:cNvPr>
          <p:cNvSpPr txBox="1"/>
          <p:nvPr/>
        </p:nvSpPr>
        <p:spPr>
          <a:xfrm>
            <a:off x="3149239" y="3139491"/>
            <a:ext cx="33297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_start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gbl_g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.quad 5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fn_bar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glb_g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$5,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glb_g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pt1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8CF18A-6E57-4BC7-9536-67544F100E8B}"/>
              </a:ext>
            </a:extLst>
          </p:cNvPr>
          <p:cNvSpPr/>
          <p:nvPr/>
        </p:nvSpPr>
        <p:spPr>
          <a:xfrm>
            <a:off x="414589" y="4910361"/>
            <a:ext cx="16658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06BE2B-39E3-43FC-A917-E9E120E7AE5A}"/>
              </a:ext>
            </a:extLst>
          </p:cNvPr>
          <p:cNvSpPr/>
          <p:nvPr/>
        </p:nvSpPr>
        <p:spPr>
          <a:xfrm>
            <a:off x="3122423" y="5454810"/>
            <a:ext cx="2619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_start: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fn_bar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pt1: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098953-963E-4C21-B4A8-3E96DCDFEBEC}"/>
              </a:ext>
            </a:extLst>
          </p:cNvPr>
          <p:cNvSpPr/>
          <p:nvPr/>
        </p:nvSpPr>
        <p:spPr>
          <a:xfrm>
            <a:off x="3143697" y="6242448"/>
            <a:ext cx="2438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fn_bar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pt2: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nop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EC15FD-58C8-4062-A698-70E47FCB3A0A}"/>
              </a:ext>
            </a:extLst>
          </p:cNvPr>
          <p:cNvSpPr/>
          <p:nvPr/>
        </p:nvSpPr>
        <p:spPr>
          <a:xfrm>
            <a:off x="523843" y="5381483"/>
            <a:ext cx="10486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bar();</a:t>
            </a:r>
            <a:endParaRPr lang="en-US" sz="1600" b="1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D27F075-08D6-4E78-950D-474D2CEB600C}"/>
              </a:ext>
            </a:extLst>
          </p:cNvPr>
          <p:cNvSpPr/>
          <p:nvPr/>
        </p:nvSpPr>
        <p:spPr>
          <a:xfrm>
            <a:off x="3997843" y="5124893"/>
            <a:ext cx="1350334" cy="297712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6DACD3-6F41-47BC-B21F-9B902307FD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" t="48837" b="4341"/>
          <a:stretch/>
        </p:blipFill>
        <p:spPr>
          <a:xfrm>
            <a:off x="6635306" y="4284270"/>
            <a:ext cx="2492151" cy="1815816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E882D4-FF0E-4F91-8F5E-E3447FC5A3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30"/>
          <a:stretch/>
        </p:blipFill>
        <p:spPr>
          <a:xfrm>
            <a:off x="6590181" y="2504243"/>
            <a:ext cx="2523658" cy="184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8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239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Callq</a:t>
            </a: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4500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Retq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Parameter Passing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7849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25</a:t>
            </a:fld>
            <a:endParaRPr lang="en-US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A75EA842-B8AC-47CF-BC42-856CA0734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26" y="1363222"/>
            <a:ext cx="81962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callq</a:t>
            </a:r>
            <a:r>
              <a:rPr lang="en-US" b="1" dirty="0"/>
              <a:t>: </a:t>
            </a:r>
            <a:r>
              <a:rPr lang="en-US" dirty="0"/>
              <a:t>Do a jump, save the address of the instruction to which to return</a:t>
            </a:r>
          </a:p>
          <a:p>
            <a:pPr marL="0" indent="0">
              <a:buNone/>
            </a:pPr>
            <a:r>
              <a:rPr lang="en-US" b="1" dirty="0" err="1"/>
              <a:t>retq</a:t>
            </a:r>
            <a:r>
              <a:rPr lang="en-US" b="1" dirty="0"/>
              <a:t>:  </a:t>
            </a:r>
            <a:r>
              <a:rPr lang="en-US" dirty="0"/>
              <a:t>Jump back to the saved address</a:t>
            </a:r>
          </a:p>
        </p:txBody>
      </p:sp>
    </p:spTree>
    <p:extLst>
      <p:ext uri="{BB962C8B-B14F-4D97-AF65-F5344CB8AC3E}">
        <p14:creationId xmlns:p14="http://schemas.microsoft.com/office/powerpoint/2010/main" val="3074133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Restoring the Caller’s Frame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26</a:t>
            </a:fld>
            <a:endParaRPr lang="en-US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A8893EB-0EBF-4C87-9EFE-DD936D134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59" y="1435663"/>
            <a:ext cx="892571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we’re done with a call, we need to restore the </a:t>
            </a:r>
            <a:r>
              <a:rPr lang="en-US" b="1" dirty="0"/>
              <a:t>OLD</a:t>
            </a:r>
            <a:r>
              <a:rPr lang="en-US" dirty="0"/>
              <a:t> frame</a:t>
            </a:r>
          </a:p>
          <a:p>
            <a:r>
              <a:rPr lang="en-US" dirty="0"/>
              <a:t>Return the instruction pointer to the call site</a:t>
            </a:r>
          </a:p>
          <a:p>
            <a:r>
              <a:rPr lang="en-US" dirty="0"/>
              <a:t>Restore the base pointer to the base of the caller’s frame</a:t>
            </a:r>
          </a:p>
          <a:p>
            <a:r>
              <a:rPr lang="en-US" dirty="0"/>
              <a:t>Restore the stack pointer to the edge of the caller’s frame</a:t>
            </a:r>
          </a:p>
          <a:p>
            <a:pPr marL="0" indent="0">
              <a:buNone/>
            </a:pPr>
            <a:r>
              <a:rPr lang="en-US" b="1" dirty="0"/>
              <a:t>We need to keep track of some of this information!</a:t>
            </a:r>
          </a:p>
        </p:txBody>
      </p:sp>
    </p:spTree>
    <p:extLst>
      <p:ext uri="{BB962C8B-B14F-4D97-AF65-F5344CB8AC3E}">
        <p14:creationId xmlns:p14="http://schemas.microsoft.com/office/powerpoint/2010/main" val="3525837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Call Stack Bookkeeping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27</a:t>
            </a:fld>
            <a:endParaRPr lang="en-US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A8893EB-0EBF-4C87-9EFE-DD936D134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59" y="1435663"/>
            <a:ext cx="8925713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We need to store (on the stack):</a:t>
            </a:r>
          </a:p>
          <a:p>
            <a:r>
              <a:rPr lang="en-US" dirty="0"/>
              <a:t>The call site to resume execution after call</a:t>
            </a:r>
          </a:p>
          <a:p>
            <a:r>
              <a:rPr lang="en-US" dirty="0"/>
              <a:t>The base pointer to restore the old stack frame after call</a:t>
            </a:r>
          </a:p>
          <a:p>
            <a:pPr marL="0" indent="0">
              <a:buNone/>
            </a:pPr>
            <a:r>
              <a:rPr lang="en-US" b="1" dirty="0"/>
              <a:t>bookkeeping space at the beginning of the AR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81A9DB-04EA-4A55-8695-3786DBEDEE2C}"/>
              </a:ext>
            </a:extLst>
          </p:cNvPr>
          <p:cNvSpPr/>
          <p:nvPr/>
        </p:nvSpPr>
        <p:spPr>
          <a:xfrm>
            <a:off x="34625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E60B03-29A6-43CB-9C04-4ACD1F65FDE9}"/>
              </a:ext>
            </a:extLst>
          </p:cNvPr>
          <p:cNvSpPr txBox="1"/>
          <p:nvPr/>
        </p:nvSpPr>
        <p:spPr>
          <a:xfrm>
            <a:off x="14353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0EFDD0-06C3-4CCA-A5DE-46D186C30465}"/>
              </a:ext>
            </a:extLst>
          </p:cNvPr>
          <p:cNvSpPr/>
          <p:nvPr/>
        </p:nvSpPr>
        <p:spPr>
          <a:xfrm>
            <a:off x="153394" y="5156904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6847E9-DE21-468E-AF56-65B2467BDFA0}"/>
              </a:ext>
            </a:extLst>
          </p:cNvPr>
          <p:cNvSpPr/>
          <p:nvPr/>
        </p:nvSpPr>
        <p:spPr>
          <a:xfrm>
            <a:off x="4218494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705876-850B-4622-9EED-A132AF143ABD}"/>
              </a:ext>
            </a:extLst>
          </p:cNvPr>
          <p:cNvSpPr/>
          <p:nvPr/>
        </p:nvSpPr>
        <p:spPr>
          <a:xfrm>
            <a:off x="500486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1029A1-44D4-49E1-A6FA-DAC35F93C10D}"/>
              </a:ext>
            </a:extLst>
          </p:cNvPr>
          <p:cNvSpPr/>
          <p:nvPr/>
        </p:nvSpPr>
        <p:spPr>
          <a:xfrm>
            <a:off x="5791240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C6164D-E6D9-4426-B4B1-6E0DC81F20EE}"/>
              </a:ext>
            </a:extLst>
          </p:cNvPr>
          <p:cNvSpPr/>
          <p:nvPr/>
        </p:nvSpPr>
        <p:spPr>
          <a:xfrm>
            <a:off x="657761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2F197B-A5AD-4372-BFD5-77BDB05E3513}"/>
              </a:ext>
            </a:extLst>
          </p:cNvPr>
          <p:cNvSpPr/>
          <p:nvPr/>
        </p:nvSpPr>
        <p:spPr>
          <a:xfrm>
            <a:off x="7363987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FC7826-1C18-44AE-ABDB-339E50268A91}"/>
              </a:ext>
            </a:extLst>
          </p:cNvPr>
          <p:cNvSpPr txBox="1"/>
          <p:nvPr/>
        </p:nvSpPr>
        <p:spPr>
          <a:xfrm>
            <a:off x="193579" y="48964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DE01B1-0F24-45FF-840B-25EA4F554DBA}"/>
              </a:ext>
            </a:extLst>
          </p:cNvPr>
          <p:cNvSpPr txBox="1"/>
          <p:nvPr/>
        </p:nvSpPr>
        <p:spPr>
          <a:xfrm>
            <a:off x="870768" y="49015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6DC5E1-9D8A-4602-AD37-9401AACA3FF6}"/>
              </a:ext>
            </a:extLst>
          </p:cNvPr>
          <p:cNvSpPr txBox="1"/>
          <p:nvPr/>
        </p:nvSpPr>
        <p:spPr>
          <a:xfrm>
            <a:off x="1517421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7B954C-CAB5-4352-982D-EC9D9B91ECD2}"/>
              </a:ext>
            </a:extLst>
          </p:cNvPr>
          <p:cNvSpPr txBox="1"/>
          <p:nvPr/>
        </p:nvSpPr>
        <p:spPr>
          <a:xfrm>
            <a:off x="3494736" y="48958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0D5971-8FB0-4465-B418-D63102F7124F}"/>
              </a:ext>
            </a:extLst>
          </p:cNvPr>
          <p:cNvSpPr txBox="1"/>
          <p:nvPr/>
        </p:nvSpPr>
        <p:spPr>
          <a:xfrm>
            <a:off x="5089948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4A7641-30CF-434C-A49D-2E57900EDDC0}"/>
              </a:ext>
            </a:extLst>
          </p:cNvPr>
          <p:cNvSpPr txBox="1"/>
          <p:nvPr/>
        </p:nvSpPr>
        <p:spPr>
          <a:xfrm>
            <a:off x="5874735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152FF5-0FBD-4975-9370-D33166503A98}"/>
              </a:ext>
            </a:extLst>
          </p:cNvPr>
          <p:cNvSpPr txBox="1"/>
          <p:nvPr/>
        </p:nvSpPr>
        <p:spPr>
          <a:xfrm>
            <a:off x="6633884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F948FF-5B27-4286-9050-1D8ECD8E9327}"/>
              </a:ext>
            </a:extLst>
          </p:cNvPr>
          <p:cNvSpPr txBox="1"/>
          <p:nvPr/>
        </p:nvSpPr>
        <p:spPr>
          <a:xfrm>
            <a:off x="7461401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5E0B3E-4876-4FB8-80EE-ECA2BF1E8299}"/>
              </a:ext>
            </a:extLst>
          </p:cNvPr>
          <p:cNvSpPr txBox="1"/>
          <p:nvPr/>
        </p:nvSpPr>
        <p:spPr>
          <a:xfrm>
            <a:off x="4312281" y="48930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C22BA5-1D4F-490B-8819-A9D26F0B4810}"/>
              </a:ext>
            </a:extLst>
          </p:cNvPr>
          <p:cNvSpPr txBox="1"/>
          <p:nvPr/>
        </p:nvSpPr>
        <p:spPr>
          <a:xfrm>
            <a:off x="327653" y="52029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A09369-CD29-4A1F-9B60-3890CEB6C665}"/>
              </a:ext>
            </a:extLst>
          </p:cNvPr>
          <p:cNvSpPr txBox="1"/>
          <p:nvPr/>
        </p:nvSpPr>
        <p:spPr>
          <a:xfrm>
            <a:off x="80772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3426D78-0FB8-4C47-A3F4-B60669F0529C}"/>
              </a:ext>
            </a:extLst>
          </p:cNvPr>
          <p:cNvSpPr txBox="1"/>
          <p:nvPr/>
        </p:nvSpPr>
        <p:spPr>
          <a:xfrm>
            <a:off x="146509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DED213-3A66-4918-B256-198F53710382}"/>
              </a:ext>
            </a:extLst>
          </p:cNvPr>
          <p:cNvSpPr txBox="1"/>
          <p:nvPr/>
        </p:nvSpPr>
        <p:spPr>
          <a:xfrm>
            <a:off x="342354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FE8F21-CB3A-491A-B307-E3106370336F}"/>
              </a:ext>
            </a:extLst>
          </p:cNvPr>
          <p:cNvSpPr txBox="1"/>
          <p:nvPr/>
        </p:nvSpPr>
        <p:spPr>
          <a:xfrm>
            <a:off x="423786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10B984-6CCC-42C0-9B3A-4EFE8911CE2D}"/>
              </a:ext>
            </a:extLst>
          </p:cNvPr>
          <p:cNvSpPr txBox="1"/>
          <p:nvPr/>
        </p:nvSpPr>
        <p:spPr>
          <a:xfrm>
            <a:off x="501123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91D2BCD-DBF0-4B25-AB07-6845D5B798E3}"/>
              </a:ext>
            </a:extLst>
          </p:cNvPr>
          <p:cNvSpPr txBox="1"/>
          <p:nvPr/>
        </p:nvSpPr>
        <p:spPr>
          <a:xfrm>
            <a:off x="579825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A9E284-6F22-40A4-A9C6-78AED131D45D}"/>
              </a:ext>
            </a:extLst>
          </p:cNvPr>
          <p:cNvSpPr txBox="1"/>
          <p:nvPr/>
        </p:nvSpPr>
        <p:spPr>
          <a:xfrm>
            <a:off x="656480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0808753-B992-4D59-8DD9-DA38DA3C271A}"/>
              </a:ext>
            </a:extLst>
          </p:cNvPr>
          <p:cNvSpPr txBox="1"/>
          <p:nvPr/>
        </p:nvSpPr>
        <p:spPr>
          <a:xfrm>
            <a:off x="737912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7383028-800F-4F3D-A338-244280F10961}"/>
              </a:ext>
            </a:extLst>
          </p:cNvPr>
          <p:cNvSpPr/>
          <p:nvPr/>
        </p:nvSpPr>
        <p:spPr>
          <a:xfrm>
            <a:off x="161449" y="6472062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CE8838-9D6A-4416-984E-2407BF5D5A1F}"/>
              </a:ext>
            </a:extLst>
          </p:cNvPr>
          <p:cNvSpPr/>
          <p:nvPr/>
        </p:nvSpPr>
        <p:spPr>
          <a:xfrm>
            <a:off x="1540357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34B9563-A2AC-4826-8CB5-DD47866446ED}"/>
              </a:ext>
            </a:extLst>
          </p:cNvPr>
          <p:cNvSpPr/>
          <p:nvPr/>
        </p:nvSpPr>
        <p:spPr>
          <a:xfrm>
            <a:off x="419559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B6205C-AAB7-4D07-893A-2C345B1AA57B}"/>
              </a:ext>
            </a:extLst>
          </p:cNvPr>
          <p:cNvSpPr/>
          <p:nvPr/>
        </p:nvSpPr>
        <p:spPr>
          <a:xfrm>
            <a:off x="173221" y="5907896"/>
            <a:ext cx="1322551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function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5A8BA1-EFF1-445E-93DB-D3DE3919180A}"/>
              </a:ext>
            </a:extLst>
          </p:cNvPr>
          <p:cNvSpPr/>
          <p:nvPr/>
        </p:nvSpPr>
        <p:spPr>
          <a:xfrm>
            <a:off x="1540354" y="5902842"/>
            <a:ext cx="1260709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5AA324D-E204-45E2-AE2F-4FFEE5177C05}"/>
              </a:ext>
            </a:extLst>
          </p:cNvPr>
          <p:cNvSpPr/>
          <p:nvPr/>
        </p:nvSpPr>
        <p:spPr>
          <a:xfrm>
            <a:off x="1500843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g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CC666D5-AF32-4E3B-9F0A-A2B4641887B9}"/>
              </a:ext>
            </a:extLst>
          </p:cNvPr>
          <p:cNvSpPr/>
          <p:nvPr/>
        </p:nvSpPr>
        <p:spPr>
          <a:xfrm>
            <a:off x="158031" y="5661729"/>
            <a:ext cx="1322550" cy="19363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6B829DF-DF61-492A-87A4-115188DD154C}"/>
              </a:ext>
            </a:extLst>
          </p:cNvPr>
          <p:cNvSpPr/>
          <p:nvPr/>
        </p:nvSpPr>
        <p:spPr>
          <a:xfrm>
            <a:off x="817584" y="5159177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D0B734A-290C-44D8-8A99-F2604DB2170E}"/>
              </a:ext>
            </a:extLst>
          </p:cNvPr>
          <p:cNvSpPr txBox="1"/>
          <p:nvPr/>
        </p:nvSpPr>
        <p:spPr>
          <a:xfrm>
            <a:off x="998667" y="519840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A750B4C-B641-4EE2-9BEF-15057AFE7F9E}"/>
              </a:ext>
            </a:extLst>
          </p:cNvPr>
          <p:cNvSpPr/>
          <p:nvPr/>
        </p:nvSpPr>
        <p:spPr>
          <a:xfrm>
            <a:off x="1481778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A6E1118-D3EB-402F-B0FB-B006DE2F3E70}"/>
              </a:ext>
            </a:extLst>
          </p:cNvPr>
          <p:cNvSpPr txBox="1"/>
          <p:nvPr/>
        </p:nvSpPr>
        <p:spPr>
          <a:xfrm>
            <a:off x="1662861" y="520067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88E9B2A-7909-48AC-BFFE-564C48CFFF1A}"/>
              </a:ext>
            </a:extLst>
          </p:cNvPr>
          <p:cNvSpPr txBox="1"/>
          <p:nvPr/>
        </p:nvSpPr>
        <p:spPr>
          <a:xfrm>
            <a:off x="2196877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DBB45D-95E1-496A-AD60-7F2491CE90A9}"/>
              </a:ext>
            </a:extLst>
          </p:cNvPr>
          <p:cNvSpPr txBox="1"/>
          <p:nvPr/>
        </p:nvSpPr>
        <p:spPr>
          <a:xfrm>
            <a:off x="2836706" y="49024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FFF415D-00E3-4633-990D-96F8CDB1C151}"/>
              </a:ext>
            </a:extLst>
          </p:cNvPr>
          <p:cNvSpPr txBox="1"/>
          <p:nvPr/>
        </p:nvSpPr>
        <p:spPr>
          <a:xfrm>
            <a:off x="2133838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DC74250-BF0D-44BC-977E-5F09E43326F4}"/>
              </a:ext>
            </a:extLst>
          </p:cNvPr>
          <p:cNvSpPr txBox="1"/>
          <p:nvPr/>
        </p:nvSpPr>
        <p:spPr>
          <a:xfrm>
            <a:off x="2784384" y="47304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3585DA1-F509-449E-A575-469E8490495C}"/>
              </a:ext>
            </a:extLst>
          </p:cNvPr>
          <p:cNvSpPr/>
          <p:nvPr/>
        </p:nvSpPr>
        <p:spPr>
          <a:xfrm>
            <a:off x="2143693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FB95238-2214-4F3F-B8E1-189F2DAFE204}"/>
              </a:ext>
            </a:extLst>
          </p:cNvPr>
          <p:cNvSpPr txBox="1"/>
          <p:nvPr/>
        </p:nvSpPr>
        <p:spPr>
          <a:xfrm>
            <a:off x="2324776" y="520749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599B4E0-1755-4970-9D46-3BDBAC1299E6}"/>
              </a:ext>
            </a:extLst>
          </p:cNvPr>
          <p:cNvSpPr/>
          <p:nvPr/>
        </p:nvSpPr>
        <p:spPr>
          <a:xfrm>
            <a:off x="2801063" y="516372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848A205-6C6A-4694-85A7-16860389CE48}"/>
              </a:ext>
            </a:extLst>
          </p:cNvPr>
          <p:cNvSpPr txBox="1"/>
          <p:nvPr/>
        </p:nvSpPr>
        <p:spPr>
          <a:xfrm>
            <a:off x="2982146" y="520294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CC301B6-B57F-4F8A-B248-2B10266FD7FB}"/>
              </a:ext>
            </a:extLst>
          </p:cNvPr>
          <p:cNvSpPr txBox="1"/>
          <p:nvPr/>
        </p:nvSpPr>
        <p:spPr>
          <a:xfrm>
            <a:off x="8174566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C418FB3-15F6-46C3-8A07-869F04857A26}"/>
              </a:ext>
            </a:extLst>
          </p:cNvPr>
          <p:cNvSpPr/>
          <p:nvPr/>
        </p:nvSpPr>
        <p:spPr>
          <a:xfrm>
            <a:off x="8184421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269BE4D-629B-4654-AC2C-01A9FBD251D8}"/>
              </a:ext>
            </a:extLst>
          </p:cNvPr>
          <p:cNvSpPr txBox="1"/>
          <p:nvPr/>
        </p:nvSpPr>
        <p:spPr>
          <a:xfrm>
            <a:off x="8224606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133261F-E5E1-4501-BAB1-13FCE414867F}"/>
              </a:ext>
            </a:extLst>
          </p:cNvPr>
          <p:cNvSpPr/>
          <p:nvPr/>
        </p:nvSpPr>
        <p:spPr>
          <a:xfrm>
            <a:off x="3490635" y="6452485"/>
            <a:ext cx="1535149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5FF424F-C486-4B67-8BE6-B61F505FF1F7}"/>
              </a:ext>
            </a:extLst>
          </p:cNvPr>
          <p:cNvSpPr txBox="1"/>
          <p:nvPr/>
        </p:nvSpPr>
        <p:spPr>
          <a:xfrm>
            <a:off x="8843461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C92ACE3-C1D2-4F21-BEFB-72EB0D5E3E04}"/>
              </a:ext>
            </a:extLst>
          </p:cNvPr>
          <p:cNvSpPr/>
          <p:nvPr/>
        </p:nvSpPr>
        <p:spPr>
          <a:xfrm>
            <a:off x="8853316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2525D48-59A9-4262-B5CE-76FC15857A53}"/>
              </a:ext>
            </a:extLst>
          </p:cNvPr>
          <p:cNvSpPr txBox="1"/>
          <p:nvPr/>
        </p:nvSpPr>
        <p:spPr>
          <a:xfrm>
            <a:off x="8893501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98253D5-4541-481F-8E2B-E4EFD1457E67}"/>
              </a:ext>
            </a:extLst>
          </p:cNvPr>
          <p:cNvSpPr/>
          <p:nvPr/>
        </p:nvSpPr>
        <p:spPr>
          <a:xfrm>
            <a:off x="2852846" y="5661729"/>
            <a:ext cx="593347" cy="72418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Malloc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F713DAB-D716-4801-8A76-115FC148F5EA}"/>
              </a:ext>
            </a:extLst>
          </p:cNvPr>
          <p:cNvSpPr/>
          <p:nvPr/>
        </p:nvSpPr>
        <p:spPr>
          <a:xfrm>
            <a:off x="2828826" y="6471970"/>
            <a:ext cx="617367" cy="25457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63C618F-33B5-4455-B2BB-44AF746D04A3}"/>
              </a:ext>
            </a:extLst>
          </p:cNvPr>
          <p:cNvSpPr/>
          <p:nvPr/>
        </p:nvSpPr>
        <p:spPr>
          <a:xfrm>
            <a:off x="8160989" y="5947346"/>
            <a:ext cx="1355323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D40DBE4-D088-41B6-8359-D4EC0D9687C6}"/>
              </a:ext>
            </a:extLst>
          </p:cNvPr>
          <p:cNvSpPr/>
          <p:nvPr/>
        </p:nvSpPr>
        <p:spPr>
          <a:xfrm>
            <a:off x="8160989" y="5661660"/>
            <a:ext cx="133492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7824B5A-CE17-4D52-AAE6-D900E37562D4}"/>
              </a:ext>
            </a:extLst>
          </p:cNvPr>
          <p:cNvSpPr/>
          <p:nvPr/>
        </p:nvSpPr>
        <p:spPr>
          <a:xfrm>
            <a:off x="5065269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31133F6-622B-4F97-8A0E-E666D0C56BDA}"/>
              </a:ext>
            </a:extLst>
          </p:cNvPr>
          <p:cNvSpPr/>
          <p:nvPr/>
        </p:nvSpPr>
        <p:spPr>
          <a:xfrm>
            <a:off x="6600472" y="5984773"/>
            <a:ext cx="1514781" cy="39664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2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221F7A1-756D-43F1-AFFD-ACA35F0E6558}"/>
              </a:ext>
            </a:extLst>
          </p:cNvPr>
          <p:cNvSpPr/>
          <p:nvPr/>
        </p:nvSpPr>
        <p:spPr>
          <a:xfrm>
            <a:off x="6600472" y="5681621"/>
            <a:ext cx="1491980" cy="229226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C31EBDA-63A7-4C22-8971-F1E4CFC88AB3}"/>
              </a:ext>
            </a:extLst>
          </p:cNvPr>
          <p:cNvSpPr/>
          <p:nvPr/>
        </p:nvSpPr>
        <p:spPr>
          <a:xfrm>
            <a:off x="5042372" y="5661729"/>
            <a:ext cx="1522438" cy="746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unused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29475EC-E439-4DAB-86C0-9D5DC05AE26E}"/>
              </a:ext>
            </a:extLst>
          </p:cNvPr>
          <p:cNvCxnSpPr>
            <a:endCxn id="31" idx="1"/>
          </p:cNvCxnSpPr>
          <p:nvPr/>
        </p:nvCxnSpPr>
        <p:spPr>
          <a:xfrm>
            <a:off x="6600472" y="4387273"/>
            <a:ext cx="3528" cy="452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129341B7-2E54-41BB-BAA1-855998EF59E8}"/>
              </a:ext>
            </a:extLst>
          </p:cNvPr>
          <p:cNvSpPr txBox="1"/>
          <p:nvPr/>
        </p:nvSpPr>
        <p:spPr>
          <a:xfrm>
            <a:off x="6262203" y="4073235"/>
            <a:ext cx="63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endParaRPr lang="en-US" dirty="0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E3D913B8-F073-4776-B1D4-D65A337215AB}"/>
              </a:ext>
            </a:extLst>
          </p:cNvPr>
          <p:cNvCxnSpPr/>
          <p:nvPr/>
        </p:nvCxnSpPr>
        <p:spPr>
          <a:xfrm>
            <a:off x="8155409" y="4382160"/>
            <a:ext cx="3528" cy="452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23A70603-994E-4511-8C8B-110B48D6E81D}"/>
              </a:ext>
            </a:extLst>
          </p:cNvPr>
          <p:cNvSpPr txBox="1"/>
          <p:nvPr/>
        </p:nvSpPr>
        <p:spPr>
          <a:xfrm>
            <a:off x="7817140" y="4068122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rbp</a:t>
            </a:r>
            <a:endParaRPr lang="en-US" dirty="0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04F0F6B-320D-4F13-9B04-888D26DC8A2D}"/>
              </a:ext>
            </a:extLst>
          </p:cNvPr>
          <p:cNvCxnSpPr/>
          <p:nvPr/>
        </p:nvCxnSpPr>
        <p:spPr>
          <a:xfrm>
            <a:off x="9497886" y="4387273"/>
            <a:ext cx="3528" cy="45258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2954511F-228E-4EAC-8575-31028CBEEDA4}"/>
              </a:ext>
            </a:extLst>
          </p:cNvPr>
          <p:cNvSpPr txBox="1"/>
          <p:nvPr/>
        </p:nvSpPr>
        <p:spPr>
          <a:xfrm>
            <a:off x="9162710" y="3759196"/>
            <a:ext cx="673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old</a:t>
            </a:r>
          </a:p>
          <a:p>
            <a:r>
              <a:rPr lang="en-US" dirty="0"/>
              <a:t>%</a:t>
            </a:r>
            <a:r>
              <a:rPr lang="en-US" dirty="0" err="1"/>
              <a:t>rbp</a:t>
            </a:r>
            <a:endParaRPr lang="en-US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96993298-A96D-492E-890C-A56AC880742C}"/>
              </a:ext>
            </a:extLst>
          </p:cNvPr>
          <p:cNvCxnSpPr/>
          <p:nvPr/>
        </p:nvCxnSpPr>
        <p:spPr>
          <a:xfrm>
            <a:off x="8151881" y="3625880"/>
            <a:ext cx="3528" cy="45258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53B2F9EB-2BA7-4A98-95F5-F974F79E8B5E}"/>
              </a:ext>
            </a:extLst>
          </p:cNvPr>
          <p:cNvSpPr txBox="1"/>
          <p:nvPr/>
        </p:nvSpPr>
        <p:spPr>
          <a:xfrm>
            <a:off x="7840163" y="2960725"/>
            <a:ext cx="63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old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%</a:t>
            </a:r>
            <a:r>
              <a:rPr lang="en-US" dirty="0" err="1">
                <a:solidFill>
                  <a:schemeClr val="accent2"/>
                </a:solidFill>
              </a:rPr>
              <a:t>rsp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073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Call Stack Bookkeeping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28</a:t>
            </a:fld>
            <a:endParaRPr lang="en-US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A8893EB-0EBF-4C87-9EFE-DD936D134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59" y="1435663"/>
            <a:ext cx="8925713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We need to store (on the stack):</a:t>
            </a:r>
          </a:p>
          <a:p>
            <a:r>
              <a:rPr lang="en-US" dirty="0"/>
              <a:t>The call site to resume execution after call</a:t>
            </a:r>
          </a:p>
          <a:p>
            <a:r>
              <a:rPr lang="en-US" dirty="0"/>
              <a:t>The base pointer to restore the old stack frame after call</a:t>
            </a:r>
          </a:p>
          <a:p>
            <a:pPr marL="0" indent="0">
              <a:buNone/>
            </a:pPr>
            <a:r>
              <a:rPr lang="en-US" b="1" dirty="0"/>
              <a:t>bookkeeping space at the beginning of the AR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81A9DB-04EA-4A55-8695-3786DBEDEE2C}"/>
              </a:ext>
            </a:extLst>
          </p:cNvPr>
          <p:cNvSpPr/>
          <p:nvPr/>
        </p:nvSpPr>
        <p:spPr>
          <a:xfrm>
            <a:off x="34625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E60B03-29A6-43CB-9C04-4ACD1F65FDE9}"/>
              </a:ext>
            </a:extLst>
          </p:cNvPr>
          <p:cNvSpPr txBox="1"/>
          <p:nvPr/>
        </p:nvSpPr>
        <p:spPr>
          <a:xfrm>
            <a:off x="14353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0EFDD0-06C3-4CCA-A5DE-46D186C30465}"/>
              </a:ext>
            </a:extLst>
          </p:cNvPr>
          <p:cNvSpPr/>
          <p:nvPr/>
        </p:nvSpPr>
        <p:spPr>
          <a:xfrm>
            <a:off x="153394" y="5156904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6847E9-DE21-468E-AF56-65B2467BDFA0}"/>
              </a:ext>
            </a:extLst>
          </p:cNvPr>
          <p:cNvSpPr/>
          <p:nvPr/>
        </p:nvSpPr>
        <p:spPr>
          <a:xfrm>
            <a:off x="4218494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705876-850B-4622-9EED-A132AF143ABD}"/>
              </a:ext>
            </a:extLst>
          </p:cNvPr>
          <p:cNvSpPr/>
          <p:nvPr/>
        </p:nvSpPr>
        <p:spPr>
          <a:xfrm>
            <a:off x="500486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1029A1-44D4-49E1-A6FA-DAC35F93C10D}"/>
              </a:ext>
            </a:extLst>
          </p:cNvPr>
          <p:cNvSpPr/>
          <p:nvPr/>
        </p:nvSpPr>
        <p:spPr>
          <a:xfrm>
            <a:off x="5791240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C6164D-E6D9-4426-B4B1-6E0DC81F20EE}"/>
              </a:ext>
            </a:extLst>
          </p:cNvPr>
          <p:cNvSpPr/>
          <p:nvPr/>
        </p:nvSpPr>
        <p:spPr>
          <a:xfrm>
            <a:off x="657761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2F197B-A5AD-4372-BFD5-77BDB05E3513}"/>
              </a:ext>
            </a:extLst>
          </p:cNvPr>
          <p:cNvSpPr/>
          <p:nvPr/>
        </p:nvSpPr>
        <p:spPr>
          <a:xfrm>
            <a:off x="7363987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FC7826-1C18-44AE-ABDB-339E50268A91}"/>
              </a:ext>
            </a:extLst>
          </p:cNvPr>
          <p:cNvSpPr txBox="1"/>
          <p:nvPr/>
        </p:nvSpPr>
        <p:spPr>
          <a:xfrm>
            <a:off x="193579" y="48964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DE01B1-0F24-45FF-840B-25EA4F554DBA}"/>
              </a:ext>
            </a:extLst>
          </p:cNvPr>
          <p:cNvSpPr txBox="1"/>
          <p:nvPr/>
        </p:nvSpPr>
        <p:spPr>
          <a:xfrm>
            <a:off x="870768" y="49015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6DC5E1-9D8A-4602-AD37-9401AACA3FF6}"/>
              </a:ext>
            </a:extLst>
          </p:cNvPr>
          <p:cNvSpPr txBox="1"/>
          <p:nvPr/>
        </p:nvSpPr>
        <p:spPr>
          <a:xfrm>
            <a:off x="1517421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7B954C-CAB5-4352-982D-EC9D9B91ECD2}"/>
              </a:ext>
            </a:extLst>
          </p:cNvPr>
          <p:cNvSpPr txBox="1"/>
          <p:nvPr/>
        </p:nvSpPr>
        <p:spPr>
          <a:xfrm>
            <a:off x="3494736" y="48958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0D5971-8FB0-4465-B418-D63102F7124F}"/>
              </a:ext>
            </a:extLst>
          </p:cNvPr>
          <p:cNvSpPr txBox="1"/>
          <p:nvPr/>
        </p:nvSpPr>
        <p:spPr>
          <a:xfrm>
            <a:off x="5089948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4A7641-30CF-434C-A49D-2E57900EDDC0}"/>
              </a:ext>
            </a:extLst>
          </p:cNvPr>
          <p:cNvSpPr txBox="1"/>
          <p:nvPr/>
        </p:nvSpPr>
        <p:spPr>
          <a:xfrm>
            <a:off x="5874735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152FF5-0FBD-4975-9370-D33166503A98}"/>
              </a:ext>
            </a:extLst>
          </p:cNvPr>
          <p:cNvSpPr txBox="1"/>
          <p:nvPr/>
        </p:nvSpPr>
        <p:spPr>
          <a:xfrm>
            <a:off x="6633884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F948FF-5B27-4286-9050-1D8ECD8E9327}"/>
              </a:ext>
            </a:extLst>
          </p:cNvPr>
          <p:cNvSpPr txBox="1"/>
          <p:nvPr/>
        </p:nvSpPr>
        <p:spPr>
          <a:xfrm>
            <a:off x="7461401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5E0B3E-4876-4FB8-80EE-ECA2BF1E8299}"/>
              </a:ext>
            </a:extLst>
          </p:cNvPr>
          <p:cNvSpPr txBox="1"/>
          <p:nvPr/>
        </p:nvSpPr>
        <p:spPr>
          <a:xfrm>
            <a:off x="4312281" y="48930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C22BA5-1D4F-490B-8819-A9D26F0B4810}"/>
              </a:ext>
            </a:extLst>
          </p:cNvPr>
          <p:cNvSpPr txBox="1"/>
          <p:nvPr/>
        </p:nvSpPr>
        <p:spPr>
          <a:xfrm>
            <a:off x="327653" y="52029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A09369-CD29-4A1F-9B60-3890CEB6C665}"/>
              </a:ext>
            </a:extLst>
          </p:cNvPr>
          <p:cNvSpPr txBox="1"/>
          <p:nvPr/>
        </p:nvSpPr>
        <p:spPr>
          <a:xfrm>
            <a:off x="80772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3426D78-0FB8-4C47-A3F4-B60669F0529C}"/>
              </a:ext>
            </a:extLst>
          </p:cNvPr>
          <p:cNvSpPr txBox="1"/>
          <p:nvPr/>
        </p:nvSpPr>
        <p:spPr>
          <a:xfrm>
            <a:off x="146509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DED213-3A66-4918-B256-198F53710382}"/>
              </a:ext>
            </a:extLst>
          </p:cNvPr>
          <p:cNvSpPr txBox="1"/>
          <p:nvPr/>
        </p:nvSpPr>
        <p:spPr>
          <a:xfrm>
            <a:off x="342354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FE8F21-CB3A-491A-B307-E3106370336F}"/>
              </a:ext>
            </a:extLst>
          </p:cNvPr>
          <p:cNvSpPr txBox="1"/>
          <p:nvPr/>
        </p:nvSpPr>
        <p:spPr>
          <a:xfrm>
            <a:off x="423786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10B984-6CCC-42C0-9B3A-4EFE8911CE2D}"/>
              </a:ext>
            </a:extLst>
          </p:cNvPr>
          <p:cNvSpPr txBox="1"/>
          <p:nvPr/>
        </p:nvSpPr>
        <p:spPr>
          <a:xfrm>
            <a:off x="501123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91D2BCD-DBF0-4B25-AB07-6845D5B798E3}"/>
              </a:ext>
            </a:extLst>
          </p:cNvPr>
          <p:cNvSpPr txBox="1"/>
          <p:nvPr/>
        </p:nvSpPr>
        <p:spPr>
          <a:xfrm>
            <a:off x="579825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A9E284-6F22-40A4-A9C6-78AED131D45D}"/>
              </a:ext>
            </a:extLst>
          </p:cNvPr>
          <p:cNvSpPr txBox="1"/>
          <p:nvPr/>
        </p:nvSpPr>
        <p:spPr>
          <a:xfrm>
            <a:off x="656480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0808753-B992-4D59-8DD9-DA38DA3C271A}"/>
              </a:ext>
            </a:extLst>
          </p:cNvPr>
          <p:cNvSpPr txBox="1"/>
          <p:nvPr/>
        </p:nvSpPr>
        <p:spPr>
          <a:xfrm>
            <a:off x="737912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7383028-800F-4F3D-A338-244280F10961}"/>
              </a:ext>
            </a:extLst>
          </p:cNvPr>
          <p:cNvSpPr/>
          <p:nvPr/>
        </p:nvSpPr>
        <p:spPr>
          <a:xfrm>
            <a:off x="161449" y="6472062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CE8838-9D6A-4416-984E-2407BF5D5A1F}"/>
              </a:ext>
            </a:extLst>
          </p:cNvPr>
          <p:cNvSpPr/>
          <p:nvPr/>
        </p:nvSpPr>
        <p:spPr>
          <a:xfrm>
            <a:off x="1540357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34B9563-A2AC-4826-8CB5-DD47866446ED}"/>
              </a:ext>
            </a:extLst>
          </p:cNvPr>
          <p:cNvSpPr/>
          <p:nvPr/>
        </p:nvSpPr>
        <p:spPr>
          <a:xfrm>
            <a:off x="419559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B6205C-AAB7-4D07-893A-2C345B1AA57B}"/>
              </a:ext>
            </a:extLst>
          </p:cNvPr>
          <p:cNvSpPr/>
          <p:nvPr/>
        </p:nvSpPr>
        <p:spPr>
          <a:xfrm>
            <a:off x="173221" y="5907896"/>
            <a:ext cx="1322551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function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5A8BA1-EFF1-445E-93DB-D3DE3919180A}"/>
              </a:ext>
            </a:extLst>
          </p:cNvPr>
          <p:cNvSpPr/>
          <p:nvPr/>
        </p:nvSpPr>
        <p:spPr>
          <a:xfrm>
            <a:off x="1540354" y="5902842"/>
            <a:ext cx="1260709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5AA324D-E204-45E2-AE2F-4FFEE5177C05}"/>
              </a:ext>
            </a:extLst>
          </p:cNvPr>
          <p:cNvSpPr/>
          <p:nvPr/>
        </p:nvSpPr>
        <p:spPr>
          <a:xfrm>
            <a:off x="1500843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g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CC666D5-AF32-4E3B-9F0A-A2B4641887B9}"/>
              </a:ext>
            </a:extLst>
          </p:cNvPr>
          <p:cNvSpPr/>
          <p:nvPr/>
        </p:nvSpPr>
        <p:spPr>
          <a:xfrm>
            <a:off x="158031" y="5661729"/>
            <a:ext cx="1322550" cy="19363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6B829DF-DF61-492A-87A4-115188DD154C}"/>
              </a:ext>
            </a:extLst>
          </p:cNvPr>
          <p:cNvSpPr/>
          <p:nvPr/>
        </p:nvSpPr>
        <p:spPr>
          <a:xfrm>
            <a:off x="817584" y="5159177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D0B734A-290C-44D8-8A99-F2604DB2170E}"/>
              </a:ext>
            </a:extLst>
          </p:cNvPr>
          <p:cNvSpPr txBox="1"/>
          <p:nvPr/>
        </p:nvSpPr>
        <p:spPr>
          <a:xfrm>
            <a:off x="998667" y="519840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A750B4C-B641-4EE2-9BEF-15057AFE7F9E}"/>
              </a:ext>
            </a:extLst>
          </p:cNvPr>
          <p:cNvSpPr/>
          <p:nvPr/>
        </p:nvSpPr>
        <p:spPr>
          <a:xfrm>
            <a:off x="1481778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A6E1118-D3EB-402F-B0FB-B006DE2F3E70}"/>
              </a:ext>
            </a:extLst>
          </p:cNvPr>
          <p:cNvSpPr txBox="1"/>
          <p:nvPr/>
        </p:nvSpPr>
        <p:spPr>
          <a:xfrm>
            <a:off x="1662861" y="520067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88E9B2A-7909-48AC-BFFE-564C48CFFF1A}"/>
              </a:ext>
            </a:extLst>
          </p:cNvPr>
          <p:cNvSpPr txBox="1"/>
          <p:nvPr/>
        </p:nvSpPr>
        <p:spPr>
          <a:xfrm>
            <a:off x="2196877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DBB45D-95E1-496A-AD60-7F2491CE90A9}"/>
              </a:ext>
            </a:extLst>
          </p:cNvPr>
          <p:cNvSpPr txBox="1"/>
          <p:nvPr/>
        </p:nvSpPr>
        <p:spPr>
          <a:xfrm>
            <a:off x="2836706" y="49024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FFF415D-00E3-4633-990D-96F8CDB1C151}"/>
              </a:ext>
            </a:extLst>
          </p:cNvPr>
          <p:cNvSpPr txBox="1"/>
          <p:nvPr/>
        </p:nvSpPr>
        <p:spPr>
          <a:xfrm>
            <a:off x="2133838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DC74250-BF0D-44BC-977E-5F09E43326F4}"/>
              </a:ext>
            </a:extLst>
          </p:cNvPr>
          <p:cNvSpPr txBox="1"/>
          <p:nvPr/>
        </p:nvSpPr>
        <p:spPr>
          <a:xfrm>
            <a:off x="2784384" y="47304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3585DA1-F509-449E-A575-469E8490495C}"/>
              </a:ext>
            </a:extLst>
          </p:cNvPr>
          <p:cNvSpPr/>
          <p:nvPr/>
        </p:nvSpPr>
        <p:spPr>
          <a:xfrm>
            <a:off x="2143693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FB95238-2214-4F3F-B8E1-189F2DAFE204}"/>
              </a:ext>
            </a:extLst>
          </p:cNvPr>
          <p:cNvSpPr txBox="1"/>
          <p:nvPr/>
        </p:nvSpPr>
        <p:spPr>
          <a:xfrm>
            <a:off x="2324776" y="520749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599B4E0-1755-4970-9D46-3BDBAC1299E6}"/>
              </a:ext>
            </a:extLst>
          </p:cNvPr>
          <p:cNvSpPr/>
          <p:nvPr/>
        </p:nvSpPr>
        <p:spPr>
          <a:xfrm>
            <a:off x="2801063" y="516372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848A205-6C6A-4694-85A7-16860389CE48}"/>
              </a:ext>
            </a:extLst>
          </p:cNvPr>
          <p:cNvSpPr txBox="1"/>
          <p:nvPr/>
        </p:nvSpPr>
        <p:spPr>
          <a:xfrm>
            <a:off x="2982146" y="520294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CC301B6-B57F-4F8A-B248-2B10266FD7FB}"/>
              </a:ext>
            </a:extLst>
          </p:cNvPr>
          <p:cNvSpPr txBox="1"/>
          <p:nvPr/>
        </p:nvSpPr>
        <p:spPr>
          <a:xfrm>
            <a:off x="8174566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C418FB3-15F6-46C3-8A07-869F04857A26}"/>
              </a:ext>
            </a:extLst>
          </p:cNvPr>
          <p:cNvSpPr/>
          <p:nvPr/>
        </p:nvSpPr>
        <p:spPr>
          <a:xfrm>
            <a:off x="8184421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269BE4D-629B-4654-AC2C-01A9FBD251D8}"/>
              </a:ext>
            </a:extLst>
          </p:cNvPr>
          <p:cNvSpPr txBox="1"/>
          <p:nvPr/>
        </p:nvSpPr>
        <p:spPr>
          <a:xfrm>
            <a:off x="8224606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5FF424F-C486-4B67-8BE6-B61F505FF1F7}"/>
              </a:ext>
            </a:extLst>
          </p:cNvPr>
          <p:cNvSpPr txBox="1"/>
          <p:nvPr/>
        </p:nvSpPr>
        <p:spPr>
          <a:xfrm>
            <a:off x="8843461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C92ACE3-C1D2-4F21-BEFB-72EB0D5E3E04}"/>
              </a:ext>
            </a:extLst>
          </p:cNvPr>
          <p:cNvSpPr/>
          <p:nvPr/>
        </p:nvSpPr>
        <p:spPr>
          <a:xfrm>
            <a:off x="8853316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2525D48-59A9-4262-B5CE-76FC15857A53}"/>
              </a:ext>
            </a:extLst>
          </p:cNvPr>
          <p:cNvSpPr txBox="1"/>
          <p:nvPr/>
        </p:nvSpPr>
        <p:spPr>
          <a:xfrm>
            <a:off x="8893501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98253D5-4541-481F-8E2B-E4EFD1457E67}"/>
              </a:ext>
            </a:extLst>
          </p:cNvPr>
          <p:cNvSpPr/>
          <p:nvPr/>
        </p:nvSpPr>
        <p:spPr>
          <a:xfrm>
            <a:off x="2852846" y="5661729"/>
            <a:ext cx="593347" cy="72418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Malloc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F713DAB-D716-4801-8A76-115FC148F5EA}"/>
              </a:ext>
            </a:extLst>
          </p:cNvPr>
          <p:cNvSpPr/>
          <p:nvPr/>
        </p:nvSpPr>
        <p:spPr>
          <a:xfrm>
            <a:off x="2828826" y="6471970"/>
            <a:ext cx="617367" cy="25457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63C618F-33B5-4455-B2BB-44AF746D04A3}"/>
              </a:ext>
            </a:extLst>
          </p:cNvPr>
          <p:cNvSpPr/>
          <p:nvPr/>
        </p:nvSpPr>
        <p:spPr>
          <a:xfrm>
            <a:off x="6683169" y="5947346"/>
            <a:ext cx="2833143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D40DBE4-D088-41B6-8359-D4EC0D9687C6}"/>
              </a:ext>
            </a:extLst>
          </p:cNvPr>
          <p:cNvSpPr/>
          <p:nvPr/>
        </p:nvSpPr>
        <p:spPr>
          <a:xfrm>
            <a:off x="6683169" y="5661660"/>
            <a:ext cx="133492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7824B5A-CE17-4D52-AAE6-D900E37562D4}"/>
              </a:ext>
            </a:extLst>
          </p:cNvPr>
          <p:cNvSpPr/>
          <p:nvPr/>
        </p:nvSpPr>
        <p:spPr>
          <a:xfrm>
            <a:off x="3490635" y="6445890"/>
            <a:ext cx="6064492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31133F6-622B-4F97-8A0E-E666D0C56BDA}"/>
              </a:ext>
            </a:extLst>
          </p:cNvPr>
          <p:cNvSpPr/>
          <p:nvPr/>
        </p:nvSpPr>
        <p:spPr>
          <a:xfrm>
            <a:off x="3497052" y="5984773"/>
            <a:ext cx="3136832" cy="39664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2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221F7A1-756D-43F1-AFFD-ACA35F0E6558}"/>
              </a:ext>
            </a:extLst>
          </p:cNvPr>
          <p:cNvSpPr/>
          <p:nvPr/>
        </p:nvSpPr>
        <p:spPr>
          <a:xfrm>
            <a:off x="3497052" y="5681621"/>
            <a:ext cx="1491980" cy="229226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29475EC-E439-4DAB-86C0-9D5DC05AE26E}"/>
              </a:ext>
            </a:extLst>
          </p:cNvPr>
          <p:cNvCxnSpPr>
            <a:endCxn id="31" idx="1"/>
          </p:cNvCxnSpPr>
          <p:nvPr/>
        </p:nvCxnSpPr>
        <p:spPr>
          <a:xfrm>
            <a:off x="6600472" y="4387273"/>
            <a:ext cx="3528" cy="452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129341B7-2E54-41BB-BAA1-855998EF59E8}"/>
              </a:ext>
            </a:extLst>
          </p:cNvPr>
          <p:cNvSpPr txBox="1"/>
          <p:nvPr/>
        </p:nvSpPr>
        <p:spPr>
          <a:xfrm>
            <a:off x="6262203" y="4073235"/>
            <a:ext cx="63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rsp</a:t>
            </a:r>
            <a:endParaRPr lang="en-US" dirty="0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E3D913B8-F073-4776-B1D4-D65A337215AB}"/>
              </a:ext>
            </a:extLst>
          </p:cNvPr>
          <p:cNvCxnSpPr/>
          <p:nvPr/>
        </p:nvCxnSpPr>
        <p:spPr>
          <a:xfrm>
            <a:off x="8155409" y="4382160"/>
            <a:ext cx="3528" cy="452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23A70603-994E-4511-8C8B-110B48D6E81D}"/>
              </a:ext>
            </a:extLst>
          </p:cNvPr>
          <p:cNvSpPr txBox="1"/>
          <p:nvPr/>
        </p:nvSpPr>
        <p:spPr>
          <a:xfrm>
            <a:off x="7817140" y="4068122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rbp</a:t>
            </a:r>
            <a:endParaRPr lang="en-US" dirty="0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04F0F6B-320D-4F13-9B04-888D26DC8A2D}"/>
              </a:ext>
            </a:extLst>
          </p:cNvPr>
          <p:cNvCxnSpPr/>
          <p:nvPr/>
        </p:nvCxnSpPr>
        <p:spPr>
          <a:xfrm>
            <a:off x="9497886" y="4387273"/>
            <a:ext cx="3528" cy="45258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2954511F-228E-4EAC-8575-31028CBEEDA4}"/>
              </a:ext>
            </a:extLst>
          </p:cNvPr>
          <p:cNvSpPr txBox="1"/>
          <p:nvPr/>
        </p:nvSpPr>
        <p:spPr>
          <a:xfrm>
            <a:off x="9162710" y="3759196"/>
            <a:ext cx="673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old</a:t>
            </a:r>
          </a:p>
          <a:p>
            <a:r>
              <a:rPr lang="en-US" dirty="0"/>
              <a:t>%</a:t>
            </a:r>
            <a:r>
              <a:rPr lang="en-US" dirty="0" err="1"/>
              <a:t>rbp</a:t>
            </a:r>
            <a:endParaRPr lang="en-US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96993298-A96D-492E-890C-A56AC880742C}"/>
              </a:ext>
            </a:extLst>
          </p:cNvPr>
          <p:cNvCxnSpPr/>
          <p:nvPr/>
        </p:nvCxnSpPr>
        <p:spPr>
          <a:xfrm>
            <a:off x="8151881" y="3625880"/>
            <a:ext cx="3528" cy="45258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53B2F9EB-2BA7-4A98-95F5-F974F79E8B5E}"/>
              </a:ext>
            </a:extLst>
          </p:cNvPr>
          <p:cNvSpPr txBox="1"/>
          <p:nvPr/>
        </p:nvSpPr>
        <p:spPr>
          <a:xfrm>
            <a:off x="7840163" y="2960725"/>
            <a:ext cx="63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old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%</a:t>
            </a:r>
            <a:r>
              <a:rPr lang="en-US" dirty="0" err="1">
                <a:solidFill>
                  <a:schemeClr val="accent2"/>
                </a:solidFill>
              </a:rPr>
              <a:t>rsp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340182C-4476-4621-B103-9AFE41AAEFDD}"/>
              </a:ext>
            </a:extLst>
          </p:cNvPr>
          <p:cNvSpPr/>
          <p:nvPr/>
        </p:nvSpPr>
        <p:spPr>
          <a:xfrm>
            <a:off x="5034490" y="5685574"/>
            <a:ext cx="756750" cy="229226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save IP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E933C22-26EE-46CE-A344-50BB9B61FC13}"/>
              </a:ext>
            </a:extLst>
          </p:cNvPr>
          <p:cNvSpPr/>
          <p:nvPr/>
        </p:nvSpPr>
        <p:spPr>
          <a:xfrm>
            <a:off x="5836252" y="5655541"/>
            <a:ext cx="756750" cy="229226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save BP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CE013F9-BF02-4D13-AAE9-8FEA9BE57772}"/>
              </a:ext>
            </a:extLst>
          </p:cNvPr>
          <p:cNvSpPr/>
          <p:nvPr/>
        </p:nvSpPr>
        <p:spPr>
          <a:xfrm>
            <a:off x="8148181" y="5678416"/>
            <a:ext cx="756750" cy="229226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save IP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28B55B9-B273-4860-A356-78F944A6E9D5}"/>
              </a:ext>
            </a:extLst>
          </p:cNvPr>
          <p:cNvSpPr/>
          <p:nvPr/>
        </p:nvSpPr>
        <p:spPr>
          <a:xfrm>
            <a:off x="8949943" y="5648383"/>
            <a:ext cx="756750" cy="229226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save BP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C8BD913-FADE-908A-D5D8-102863D66E23}"/>
                  </a:ext>
                </a:extLst>
              </p14:cNvPr>
              <p14:cNvContentPartPr/>
              <p14:nvPr/>
            </p14:nvContentPartPr>
            <p14:xfrm>
              <a:off x="5378760" y="5420880"/>
              <a:ext cx="3839040" cy="27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C8BD913-FADE-908A-D5D8-102863D66E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69400" y="5411520"/>
                <a:ext cx="3857760" cy="29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0809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Solving Stack Frame Complications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29</a:t>
            </a:fld>
            <a:endParaRPr lang="en-US" dirty="0"/>
          </a:p>
        </p:txBody>
      </p:sp>
      <p:pic>
        <p:nvPicPr>
          <p:cNvPr id="1026" name="Picture 2" descr="Father’s Day Status: It’s Complicated – Finding a new &quot;normal&quot;">
            <a:extLst>
              <a:ext uri="{FF2B5EF4-FFF2-40B4-BE49-F238E27FC236}">
                <a16:creationId xmlns:a16="http://schemas.microsoft.com/office/drawing/2014/main" id="{59DFE594-FFFF-4833-ADBE-8A25A5177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064" y="3000958"/>
            <a:ext cx="5655236" cy="307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F979B52-70E6-4305-AF90-1205FE4D6F5D}"/>
              </a:ext>
            </a:extLst>
          </p:cNvPr>
          <p:cNvSpPr/>
          <p:nvPr/>
        </p:nvSpPr>
        <p:spPr>
          <a:xfrm>
            <a:off x="586483" y="1220842"/>
            <a:ext cx="6922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Program must manage usage of stack memory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EEEE69-33CD-4A1F-A597-58EECCB37D6C}"/>
              </a:ext>
            </a:extLst>
          </p:cNvPr>
          <p:cNvSpPr/>
          <p:nvPr/>
        </p:nvSpPr>
        <p:spPr>
          <a:xfrm>
            <a:off x="628045" y="1758192"/>
            <a:ext cx="8523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Variable’s address is no longer static: can’t be hard-coded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4E508B-42C3-4C86-8F7C-E04B3806E561}"/>
              </a:ext>
            </a:extLst>
          </p:cNvPr>
          <p:cNvSpPr/>
          <p:nvPr/>
        </p:nvSpPr>
        <p:spPr>
          <a:xfrm>
            <a:off x="586483" y="2303112"/>
            <a:ext cx="4127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Return address is not static</a:t>
            </a:r>
          </a:p>
        </p:txBody>
      </p:sp>
    </p:spTree>
    <p:extLst>
      <p:ext uri="{BB962C8B-B14F-4D97-AF65-F5344CB8AC3E}">
        <p14:creationId xmlns:p14="http://schemas.microsoft.com/office/powerpoint/2010/main" val="110209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1.photofunia.com/2/results/y/G/yGlTb48ruKK_-04DaAz2aA_r.jpg">
            <a:extLst>
              <a:ext uri="{FF2B5EF4-FFF2-40B4-BE49-F238E27FC236}">
                <a16:creationId xmlns:a16="http://schemas.microsoft.com/office/drawing/2014/main" id="{E4F3A9B3-B38F-49C3-835B-8A2D4CD23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6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77B9F08-CD24-4EB9-B9EC-2A06831BC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0646" y="4801805"/>
            <a:ext cx="8581292" cy="1954163"/>
          </a:xfrm>
        </p:spPr>
        <p:txBody>
          <a:bodyPr>
            <a:normAutofit/>
          </a:bodyPr>
          <a:lstStyle/>
          <a:p>
            <a:r>
              <a:rPr lang="en-US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Activation Records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09E856A-1E9C-448D-86BC-6F5DAF07E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05771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University of Kansas | Drew Davidson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462B00-A2A4-42D1-B3F8-6A6DA3B7D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3510" y="6356352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66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Solving Stack Frame Complications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30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3EE2FA-1D69-44DB-93D1-B7744350F5F1}"/>
              </a:ext>
            </a:extLst>
          </p:cNvPr>
          <p:cNvSpPr txBox="1"/>
          <p:nvPr/>
        </p:nvSpPr>
        <p:spPr>
          <a:xfrm>
            <a:off x="720408" y="1911925"/>
            <a:ext cx="37428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%</a:t>
            </a:r>
            <a:r>
              <a:rPr lang="en-US" sz="2600" dirty="0" err="1"/>
              <a:t>rsp</a:t>
            </a:r>
            <a:r>
              <a:rPr lang="en-US" sz="2600" dirty="0"/>
              <a:t> tracks the stack edge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233E83-33E8-4B34-8299-567BC37E82BB}"/>
              </a:ext>
            </a:extLst>
          </p:cNvPr>
          <p:cNvSpPr txBox="1"/>
          <p:nvPr/>
        </p:nvSpPr>
        <p:spPr>
          <a:xfrm>
            <a:off x="586483" y="3422068"/>
            <a:ext cx="51414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%</a:t>
            </a:r>
            <a:r>
              <a:rPr lang="en-US" sz="2600" dirty="0" err="1"/>
              <a:t>rbp</a:t>
            </a:r>
            <a:r>
              <a:rPr lang="en-US" sz="2600" dirty="0"/>
              <a:t> tracks the current frame’s base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3590FE-0224-4C6C-BD1E-FEA3B548E55C}"/>
              </a:ext>
            </a:extLst>
          </p:cNvPr>
          <p:cNvSpPr txBox="1"/>
          <p:nvPr/>
        </p:nvSpPr>
        <p:spPr>
          <a:xfrm>
            <a:off x="637285" y="3954267"/>
            <a:ext cx="747435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Caller’s </a:t>
            </a:r>
            <a:r>
              <a:rPr lang="en-US" sz="2600" dirty="0" err="1"/>
              <a:t>rbp</a:t>
            </a:r>
            <a:r>
              <a:rPr lang="en-US" sz="2600" dirty="0"/>
              <a:t> saved on the stack when we enter a </a:t>
            </a:r>
            <a:r>
              <a:rPr lang="en-US" sz="2600" dirty="0" err="1"/>
              <a:t>callee</a:t>
            </a:r>
            <a:endParaRPr lang="en-US" sz="2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822658-C2B5-40AB-8E8E-9A7F3A91ED00}"/>
              </a:ext>
            </a:extLst>
          </p:cNvPr>
          <p:cNvSpPr txBox="1"/>
          <p:nvPr/>
        </p:nvSpPr>
        <p:spPr>
          <a:xfrm>
            <a:off x="628045" y="4904506"/>
            <a:ext cx="786709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Call instruction saves the return point on top of the stack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3A7AA5-7537-4EC9-9F90-1AA1E0042F41}"/>
              </a:ext>
            </a:extLst>
          </p:cNvPr>
          <p:cNvSpPr txBox="1"/>
          <p:nvPr/>
        </p:nvSpPr>
        <p:spPr>
          <a:xfrm>
            <a:off x="641903" y="5241633"/>
            <a:ext cx="76887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Ret instruction jumps to the address on top of the stack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D0BC8C-C1CE-46BC-8467-A339B32FDE09}"/>
              </a:ext>
            </a:extLst>
          </p:cNvPr>
          <p:cNvSpPr/>
          <p:nvPr/>
        </p:nvSpPr>
        <p:spPr>
          <a:xfrm>
            <a:off x="586483" y="1460984"/>
            <a:ext cx="7062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Program must manage usage of stack memory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5F9D0-D724-4797-8C08-DF17FDE53BC4}"/>
              </a:ext>
            </a:extLst>
          </p:cNvPr>
          <p:cNvSpPr/>
          <p:nvPr/>
        </p:nvSpPr>
        <p:spPr>
          <a:xfrm>
            <a:off x="628045" y="2875784"/>
            <a:ext cx="8709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Variable’s address is no longer static: can’t be hard-coded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1775C4-CFB6-405A-9BF2-36163BDB070C}"/>
              </a:ext>
            </a:extLst>
          </p:cNvPr>
          <p:cNvSpPr/>
          <p:nvPr/>
        </p:nvSpPr>
        <p:spPr>
          <a:xfrm>
            <a:off x="586483" y="4381286"/>
            <a:ext cx="4217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Return address is not static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0417E4-141A-438E-96C7-375683DD56A9}"/>
              </a:ext>
            </a:extLst>
          </p:cNvPr>
          <p:cNvSpPr txBox="1"/>
          <p:nvPr/>
        </p:nvSpPr>
        <p:spPr>
          <a:xfrm>
            <a:off x="8748881" y="3429000"/>
            <a:ext cx="1783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accent2"/>
                </a:solidFill>
              </a:rPr>
              <a:t>allows restore of</a:t>
            </a:r>
          </a:p>
          <a:p>
            <a:r>
              <a:rPr lang="en-US" b="1" i="1" dirty="0">
                <a:solidFill>
                  <a:schemeClr val="accent2"/>
                </a:solidFill>
              </a:rPr>
              <a:t>data context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128E46-4857-417C-9987-C87CA244504E}"/>
              </a:ext>
            </a:extLst>
          </p:cNvPr>
          <p:cNvSpPr txBox="1"/>
          <p:nvPr/>
        </p:nvSpPr>
        <p:spPr>
          <a:xfrm>
            <a:off x="8696960" y="4393604"/>
            <a:ext cx="1783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accent2"/>
                </a:solidFill>
              </a:rPr>
              <a:t>allows restore of</a:t>
            </a:r>
          </a:p>
          <a:p>
            <a:r>
              <a:rPr lang="en-US" b="1" i="1" dirty="0">
                <a:solidFill>
                  <a:schemeClr val="accent2"/>
                </a:solidFill>
              </a:rPr>
              <a:t>control context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970F86A-F0BC-45BB-96DC-286AE9058CB8}"/>
              </a:ext>
            </a:extLst>
          </p:cNvPr>
          <p:cNvSpPr/>
          <p:nvPr/>
        </p:nvSpPr>
        <p:spPr>
          <a:xfrm>
            <a:off x="8163560" y="3937000"/>
            <a:ext cx="533400" cy="241774"/>
          </a:xfrm>
          <a:custGeom>
            <a:avLst/>
            <a:gdLst>
              <a:gd name="connsiteX0" fmla="*/ 533400 w 533400"/>
              <a:gd name="connsiteY0" fmla="*/ 0 h 241774"/>
              <a:gd name="connsiteX1" fmla="*/ 294640 w 533400"/>
              <a:gd name="connsiteY1" fmla="*/ 208280 h 241774"/>
              <a:gd name="connsiteX2" fmla="*/ 0 w 533400"/>
              <a:gd name="connsiteY2" fmla="*/ 238760 h 24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3400" h="241774">
                <a:moveTo>
                  <a:pt x="533400" y="0"/>
                </a:moveTo>
                <a:cubicBezTo>
                  <a:pt x="458470" y="84243"/>
                  <a:pt x="383540" y="168487"/>
                  <a:pt x="294640" y="208280"/>
                </a:cubicBezTo>
                <a:cubicBezTo>
                  <a:pt x="205740" y="248073"/>
                  <a:pt x="102870" y="243416"/>
                  <a:pt x="0" y="238760"/>
                </a:cubicBezTo>
              </a:path>
            </a:pathLst>
          </a:custGeom>
          <a:ln w="19050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7FD85DC-5869-405A-9FC7-71122A4E3F41}"/>
              </a:ext>
            </a:extLst>
          </p:cNvPr>
          <p:cNvSpPr/>
          <p:nvPr/>
        </p:nvSpPr>
        <p:spPr>
          <a:xfrm rot="20376644">
            <a:off x="8310697" y="5146675"/>
            <a:ext cx="533400" cy="241774"/>
          </a:xfrm>
          <a:custGeom>
            <a:avLst/>
            <a:gdLst>
              <a:gd name="connsiteX0" fmla="*/ 533400 w 533400"/>
              <a:gd name="connsiteY0" fmla="*/ 0 h 241774"/>
              <a:gd name="connsiteX1" fmla="*/ 294640 w 533400"/>
              <a:gd name="connsiteY1" fmla="*/ 208280 h 241774"/>
              <a:gd name="connsiteX2" fmla="*/ 0 w 533400"/>
              <a:gd name="connsiteY2" fmla="*/ 238760 h 24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3400" h="241774">
                <a:moveTo>
                  <a:pt x="533400" y="0"/>
                </a:moveTo>
                <a:cubicBezTo>
                  <a:pt x="458470" y="84243"/>
                  <a:pt x="383540" y="168487"/>
                  <a:pt x="294640" y="208280"/>
                </a:cubicBezTo>
                <a:cubicBezTo>
                  <a:pt x="205740" y="248073"/>
                  <a:pt x="102870" y="243416"/>
                  <a:pt x="0" y="238760"/>
                </a:cubicBezTo>
              </a:path>
            </a:pathLst>
          </a:custGeom>
          <a:ln w="19050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883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1" grpId="0"/>
      <p:bldP spid="12" grpId="0"/>
      <p:bldP spid="9" grpId="0"/>
      <p:bldP spid="14" grpId="0"/>
      <p:bldP spid="13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Putting it all together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31</a:t>
            </a:fld>
            <a:endParaRPr lang="en-US" dirty="0"/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39F5043-9EE0-4166-842B-49EDA8BF1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59" y="1435663"/>
            <a:ext cx="89257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Let’s show how stack frames are maintained in code</a:t>
            </a:r>
          </a:p>
          <a:p>
            <a:r>
              <a:rPr lang="en-US" dirty="0"/>
              <a:t>Save caller context as bookkeeping values</a:t>
            </a:r>
          </a:p>
          <a:p>
            <a:r>
              <a:rPr lang="en-US" dirty="0"/>
              <a:t>Set up </a:t>
            </a:r>
            <a:r>
              <a:rPr lang="en-US" dirty="0" err="1"/>
              <a:t>callee</a:t>
            </a:r>
            <a:r>
              <a:rPr lang="en-US" dirty="0"/>
              <a:t> frame</a:t>
            </a:r>
          </a:p>
          <a:p>
            <a:r>
              <a:rPr lang="en-US" dirty="0"/>
              <a:t>Address locals relative to the frame</a:t>
            </a:r>
          </a:p>
          <a:p>
            <a:r>
              <a:rPr lang="en-US" dirty="0"/>
              <a:t>Break down the </a:t>
            </a:r>
            <a:r>
              <a:rPr lang="en-US" dirty="0" err="1"/>
              <a:t>callee</a:t>
            </a:r>
            <a:r>
              <a:rPr lang="en-US" dirty="0"/>
              <a:t> frame</a:t>
            </a:r>
          </a:p>
          <a:p>
            <a:r>
              <a:rPr lang="en-US" dirty="0"/>
              <a:t>Restore caller context from bookkeeping values</a:t>
            </a:r>
          </a:p>
        </p:txBody>
      </p:sp>
    </p:spTree>
    <p:extLst>
      <p:ext uri="{BB962C8B-B14F-4D97-AF65-F5344CB8AC3E}">
        <p14:creationId xmlns:p14="http://schemas.microsoft.com/office/powerpoint/2010/main" val="5376372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Putting it all together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32</a:t>
            </a:fld>
            <a:endParaRPr lang="en-US" dirty="0"/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39F5043-9EE0-4166-842B-49EDA8BF1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59" y="1435663"/>
            <a:ext cx="89257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Two new instructions will be convenient to add</a:t>
            </a:r>
            <a:endParaRPr lang="en-US" dirty="0"/>
          </a:p>
          <a:p>
            <a:r>
              <a:rPr lang="en-US" sz="2600" dirty="0" err="1"/>
              <a:t>Pushq</a:t>
            </a:r>
            <a:r>
              <a:rPr lang="en-US" sz="2600" dirty="0"/>
              <a:t> &lt;op1&gt; - decrements %</a:t>
            </a:r>
            <a:r>
              <a:rPr lang="en-US" sz="2600" dirty="0" err="1"/>
              <a:t>rsp</a:t>
            </a:r>
            <a:r>
              <a:rPr lang="en-US" sz="2600" dirty="0"/>
              <a:t> by 8, and stores op1 at (%</a:t>
            </a:r>
            <a:r>
              <a:rPr lang="en-US" sz="2600" dirty="0" err="1"/>
              <a:t>rsp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2806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Putting it all together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33</a:t>
            </a:fld>
            <a:endParaRPr lang="en-US" dirty="0"/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39F5043-9EE0-4166-842B-49EDA8BF1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59" y="1435663"/>
            <a:ext cx="89257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Two new instructions will be convenient to add</a:t>
            </a:r>
            <a:endParaRPr lang="en-US" dirty="0"/>
          </a:p>
          <a:p>
            <a:r>
              <a:rPr lang="en-US" sz="2600" dirty="0" err="1"/>
              <a:t>Pushq</a:t>
            </a:r>
            <a:r>
              <a:rPr lang="en-US" sz="2600" dirty="0"/>
              <a:t> &lt;op1&gt; - decrements %</a:t>
            </a:r>
            <a:r>
              <a:rPr lang="en-US" sz="2600" dirty="0" err="1"/>
              <a:t>rsp</a:t>
            </a:r>
            <a:r>
              <a:rPr lang="en-US" sz="2600" dirty="0"/>
              <a:t> by 8, and stores op1 at (%</a:t>
            </a:r>
            <a:r>
              <a:rPr lang="en-US" sz="2600" dirty="0" err="1"/>
              <a:t>rsp</a:t>
            </a:r>
            <a:r>
              <a:rPr lang="en-US" sz="2600" dirty="0"/>
              <a:t>)</a:t>
            </a:r>
          </a:p>
          <a:p>
            <a:r>
              <a:rPr lang="en-US" sz="2600" dirty="0" err="1"/>
              <a:t>Popq</a:t>
            </a:r>
            <a:r>
              <a:rPr lang="en-US" sz="2600" dirty="0"/>
              <a:t> &lt;op1&gt; - retrieves the value at %</a:t>
            </a:r>
            <a:r>
              <a:rPr lang="en-US" sz="2600" dirty="0" err="1"/>
              <a:t>rsp</a:t>
            </a:r>
            <a:r>
              <a:rPr lang="en-US" sz="2600" dirty="0"/>
              <a:t>, increments %</a:t>
            </a:r>
            <a:r>
              <a:rPr lang="en-US" sz="2600" dirty="0" err="1"/>
              <a:t>rsp</a:t>
            </a:r>
            <a:r>
              <a:rPr lang="en-US" sz="2600" dirty="0"/>
              <a:t> by 8</a:t>
            </a:r>
          </a:p>
        </p:txBody>
      </p:sp>
    </p:spTree>
    <p:extLst>
      <p:ext uri="{BB962C8B-B14F-4D97-AF65-F5344CB8AC3E}">
        <p14:creationId xmlns:p14="http://schemas.microsoft.com/office/powerpoint/2010/main" val="1376250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Where we left off…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0334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34</a:t>
            </a:fld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5CE81F4-8CA8-47D7-B162-C2A42FA19327}"/>
              </a:ext>
            </a:extLst>
          </p:cNvPr>
          <p:cNvSpPr/>
          <p:nvPr/>
        </p:nvSpPr>
        <p:spPr>
          <a:xfrm>
            <a:off x="3545654" y="5131065"/>
            <a:ext cx="77178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24819D0-8E15-4BED-9D37-9AAA1839B832}"/>
              </a:ext>
            </a:extLst>
          </p:cNvPr>
          <p:cNvSpPr/>
          <p:nvPr/>
        </p:nvSpPr>
        <p:spPr>
          <a:xfrm>
            <a:off x="153394" y="5131065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9B9D58A-6D4B-4313-93D9-1FD35F256616}"/>
              </a:ext>
            </a:extLst>
          </p:cNvPr>
          <p:cNvSpPr/>
          <p:nvPr/>
        </p:nvSpPr>
        <p:spPr>
          <a:xfrm>
            <a:off x="4218494" y="51310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1D45DAC-5B00-45B0-8C69-B015A476877F}"/>
              </a:ext>
            </a:extLst>
          </p:cNvPr>
          <p:cNvSpPr/>
          <p:nvPr/>
        </p:nvSpPr>
        <p:spPr>
          <a:xfrm>
            <a:off x="4920220" y="51310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61BA2A-3C64-46BB-93D9-D2EC676F5600}"/>
              </a:ext>
            </a:extLst>
          </p:cNvPr>
          <p:cNvSpPr/>
          <p:nvPr/>
        </p:nvSpPr>
        <p:spPr>
          <a:xfrm>
            <a:off x="5660266" y="51310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AC9051-24D4-401C-B145-E02A587663D3}"/>
              </a:ext>
            </a:extLst>
          </p:cNvPr>
          <p:cNvSpPr/>
          <p:nvPr/>
        </p:nvSpPr>
        <p:spPr>
          <a:xfrm>
            <a:off x="6418118" y="51310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2B35619-1C64-4787-8420-BFE03254DA09}"/>
              </a:ext>
            </a:extLst>
          </p:cNvPr>
          <p:cNvSpPr/>
          <p:nvPr/>
        </p:nvSpPr>
        <p:spPr>
          <a:xfrm>
            <a:off x="7090182" y="51310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82631901-B586-4CE2-903D-D857EEBD4DB2}"/>
              </a:ext>
            </a:extLst>
          </p:cNvPr>
          <p:cNvSpPr/>
          <p:nvPr/>
        </p:nvSpPr>
        <p:spPr>
          <a:xfrm>
            <a:off x="161449" y="6077598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1D54B35-0F8B-4260-9F1F-8FFA61D8E659}"/>
              </a:ext>
            </a:extLst>
          </p:cNvPr>
          <p:cNvSpPr/>
          <p:nvPr/>
        </p:nvSpPr>
        <p:spPr>
          <a:xfrm>
            <a:off x="1521308" y="6058020"/>
            <a:ext cx="616964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056CE555-4EB3-4A0D-821A-74DB6B0B5559}"/>
              </a:ext>
            </a:extLst>
          </p:cNvPr>
          <p:cNvSpPr/>
          <p:nvPr/>
        </p:nvSpPr>
        <p:spPr>
          <a:xfrm>
            <a:off x="1511108" y="5709099"/>
            <a:ext cx="587649" cy="2889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globals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F9F5645B-797E-4975-805E-E00B4325106F}"/>
              </a:ext>
            </a:extLst>
          </p:cNvPr>
          <p:cNvSpPr/>
          <p:nvPr/>
        </p:nvSpPr>
        <p:spPr>
          <a:xfrm>
            <a:off x="817584" y="5131065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E9600946-FC6F-4579-AEAA-08445BB56ACD}"/>
              </a:ext>
            </a:extLst>
          </p:cNvPr>
          <p:cNvSpPr/>
          <p:nvPr/>
        </p:nvSpPr>
        <p:spPr>
          <a:xfrm>
            <a:off x="1481778" y="5131065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1188723A-F8EE-4737-B6CC-05E442F73658}"/>
              </a:ext>
            </a:extLst>
          </p:cNvPr>
          <p:cNvSpPr/>
          <p:nvPr/>
        </p:nvSpPr>
        <p:spPr>
          <a:xfrm>
            <a:off x="2143692" y="5131065"/>
            <a:ext cx="72574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26E2CE4-7DA5-494A-88E1-EE4014DEBB99}"/>
              </a:ext>
            </a:extLst>
          </p:cNvPr>
          <p:cNvSpPr/>
          <p:nvPr/>
        </p:nvSpPr>
        <p:spPr>
          <a:xfrm>
            <a:off x="2879155" y="5131065"/>
            <a:ext cx="66211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6479C45-E2BB-4496-A8C5-0A1EEF32C933}"/>
              </a:ext>
            </a:extLst>
          </p:cNvPr>
          <p:cNvSpPr/>
          <p:nvPr/>
        </p:nvSpPr>
        <p:spPr>
          <a:xfrm>
            <a:off x="7753452" y="51310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5ECDD81-194E-4F8F-A3EA-FB4CB2418D73}"/>
              </a:ext>
            </a:extLst>
          </p:cNvPr>
          <p:cNvSpPr/>
          <p:nvPr/>
        </p:nvSpPr>
        <p:spPr>
          <a:xfrm>
            <a:off x="8460447" y="51310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26DCBAD6-8B6B-4E04-B2DF-721F9FFDC810}"/>
              </a:ext>
            </a:extLst>
          </p:cNvPr>
          <p:cNvSpPr/>
          <p:nvPr/>
        </p:nvSpPr>
        <p:spPr>
          <a:xfrm>
            <a:off x="2186097" y="5481512"/>
            <a:ext cx="645963" cy="5165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Malloc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147B8EB2-0B02-41F8-96F2-33E32E3074C1}"/>
                  </a:ext>
                </a:extLst>
              </p:cNvPr>
              <p:cNvSpPr/>
              <p:nvPr/>
            </p:nvSpPr>
            <p:spPr>
              <a:xfrm>
                <a:off x="2162076" y="6057968"/>
                <a:ext cx="712439" cy="267767"/>
              </a:xfrm>
              <a:prstGeom prst="rect">
                <a:avLst/>
              </a:prstGeom>
              <a:noFill/>
              <a:ln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18288" tIns="0" rIns="0" bIns="0" rtlCol="0" anchor="t"/>
              <a:lstStyle/>
              <a:p>
                <a:r>
                  <a:rPr lang="en-US" dirty="0"/>
                  <a:t>heap 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1200" b="1" dirty="0"/>
              </a:p>
            </p:txBody>
          </p:sp>
        </mc:Choice>
        <mc:Fallback xmlns=""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147B8EB2-0B02-41F8-96F2-33E32E3074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076" y="6057968"/>
                <a:ext cx="712439" cy="267767"/>
              </a:xfrm>
              <a:prstGeom prst="rect">
                <a:avLst/>
              </a:prstGeom>
              <a:blipFill>
                <a:blip r:embed="rId3"/>
                <a:stretch>
                  <a:fillRect l="-16807" t="-26087" b="-50000"/>
                </a:stretch>
              </a:blipFill>
              <a:ln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0" name="Rectangle 219">
            <a:extLst>
              <a:ext uri="{FF2B5EF4-FFF2-40B4-BE49-F238E27FC236}">
                <a16:creationId xmlns:a16="http://schemas.microsoft.com/office/drawing/2014/main" id="{2E39080E-2617-403A-BB31-FF685AF0400F}"/>
              </a:ext>
            </a:extLst>
          </p:cNvPr>
          <p:cNvSpPr/>
          <p:nvPr/>
        </p:nvSpPr>
        <p:spPr>
          <a:xfrm>
            <a:off x="6449021" y="57450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14FA6811-681D-45BC-BDCC-87EFABDEDBE6}"/>
              </a:ext>
            </a:extLst>
          </p:cNvPr>
          <p:cNvSpPr/>
          <p:nvPr/>
        </p:nvSpPr>
        <p:spPr>
          <a:xfrm>
            <a:off x="7141182" y="54377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A39D82AE-44EF-4B17-940F-7D0FF72C1420}"/>
              </a:ext>
            </a:extLst>
          </p:cNvPr>
          <p:cNvSpPr/>
          <p:nvPr/>
        </p:nvSpPr>
        <p:spPr>
          <a:xfrm>
            <a:off x="6417450" y="6057968"/>
            <a:ext cx="2744102" cy="26122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4AB067EF-0505-4E56-BB5F-65AB63B7CA2A}"/>
              </a:ext>
            </a:extLst>
          </p:cNvPr>
          <p:cNvSpPr/>
          <p:nvPr/>
        </p:nvSpPr>
        <p:spPr>
          <a:xfrm>
            <a:off x="1500843" y="5472738"/>
            <a:ext cx="616964" cy="2019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int g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BE0D79E8-C8E1-4650-A06C-4C6A8A087ECA}"/>
              </a:ext>
            </a:extLst>
          </p:cNvPr>
          <p:cNvSpPr/>
          <p:nvPr/>
        </p:nvSpPr>
        <p:spPr>
          <a:xfrm>
            <a:off x="161449" y="5714186"/>
            <a:ext cx="1322551" cy="27653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x64 instructions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2F6FAA18-2359-4A09-9246-8739ACE79F45}"/>
              </a:ext>
            </a:extLst>
          </p:cNvPr>
          <p:cNvSpPr/>
          <p:nvPr/>
        </p:nvSpPr>
        <p:spPr>
          <a:xfrm>
            <a:off x="177907" y="5464040"/>
            <a:ext cx="597684" cy="1937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foo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7103821F-2201-431B-B5BF-4423A0951768}"/>
              </a:ext>
            </a:extLst>
          </p:cNvPr>
          <p:cNvSpPr/>
          <p:nvPr/>
        </p:nvSpPr>
        <p:spPr>
          <a:xfrm>
            <a:off x="845646" y="5468410"/>
            <a:ext cx="618815" cy="1937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bar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B536E1-FAF0-4ABD-A6F5-956CE5B53CD9}"/>
              </a:ext>
            </a:extLst>
          </p:cNvPr>
          <p:cNvSpPr txBox="1"/>
          <p:nvPr/>
        </p:nvSpPr>
        <p:spPr>
          <a:xfrm>
            <a:off x="1029405" y="1747667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F6CF029-FC24-4129-9633-D097F1D4B752}"/>
              </a:ext>
            </a:extLst>
          </p:cNvPr>
          <p:cNvSpPr/>
          <p:nvPr/>
        </p:nvSpPr>
        <p:spPr>
          <a:xfrm>
            <a:off x="6451342" y="54306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B98AC6-C021-4814-9700-927150BA214D}"/>
              </a:ext>
            </a:extLst>
          </p:cNvPr>
          <p:cNvSpPr/>
          <p:nvPr/>
        </p:nvSpPr>
        <p:spPr>
          <a:xfrm>
            <a:off x="7774237" y="54377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8D634E-DB2A-4E92-9492-A1FB4A249566}"/>
              </a:ext>
            </a:extLst>
          </p:cNvPr>
          <p:cNvSpPr/>
          <p:nvPr/>
        </p:nvSpPr>
        <p:spPr>
          <a:xfrm>
            <a:off x="8488480" y="54400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DBD289B2-244B-466C-9B00-063618CE7DB4}"/>
              </a:ext>
            </a:extLst>
          </p:cNvPr>
          <p:cNvSpPr/>
          <p:nvPr/>
        </p:nvSpPr>
        <p:spPr>
          <a:xfrm>
            <a:off x="7774237" y="5437766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B00E0DE-BC79-45E5-90B1-670F7A0EB60A}"/>
              </a:ext>
            </a:extLst>
          </p:cNvPr>
          <p:cNvGrpSpPr/>
          <p:nvPr/>
        </p:nvGrpSpPr>
        <p:grpSpPr>
          <a:xfrm>
            <a:off x="145180" y="4933535"/>
            <a:ext cx="607270" cy="200055"/>
            <a:chOff x="6410975" y="4940563"/>
            <a:chExt cx="607270" cy="200055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3E302AA-C867-43C6-8920-78E35B2DA19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0x0020</a:t>
              </a:r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97066F87-70D5-4CC4-93A3-F35D46B42D2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37" name="Straight Arrow Connector 136">
                <a:extLst>
                  <a:ext uri="{FF2B5EF4-FFF2-40B4-BE49-F238E27FC236}">
                    <a16:creationId xmlns:a16="http://schemas.microsoft.com/office/drawing/2014/main" id="{C0FE763A-AEE3-4F19-BB5E-19E864F2F3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8D3D205C-E943-45AE-8573-7CCAFE2690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DBD9C025-5C0A-4529-89B2-8317F8FB75E9}"/>
              </a:ext>
            </a:extLst>
          </p:cNvPr>
          <p:cNvGrpSpPr/>
          <p:nvPr/>
        </p:nvGrpSpPr>
        <p:grpSpPr>
          <a:xfrm>
            <a:off x="809555" y="4933535"/>
            <a:ext cx="607270" cy="200055"/>
            <a:chOff x="6410975" y="4940563"/>
            <a:chExt cx="607270" cy="200055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205B645C-238D-4BDE-89F2-4BB532FB9E49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0x0068</a:t>
              </a:r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16071F94-A572-4BAD-9C6E-AA36CF5E06C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43" name="Straight Arrow Connector 142">
                <a:extLst>
                  <a:ext uri="{FF2B5EF4-FFF2-40B4-BE49-F238E27FC236}">
                    <a16:creationId xmlns:a16="http://schemas.microsoft.com/office/drawing/2014/main" id="{AC730473-328A-405F-936B-17F748BDF4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71006B9E-97C3-40B0-9B54-8AFA3161C5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E14519A-D8F5-4AD3-84E6-75C738C635DC}"/>
              </a:ext>
            </a:extLst>
          </p:cNvPr>
          <p:cNvGrpSpPr/>
          <p:nvPr/>
        </p:nvGrpSpPr>
        <p:grpSpPr>
          <a:xfrm>
            <a:off x="1473929" y="4933533"/>
            <a:ext cx="607270" cy="200055"/>
            <a:chOff x="6410975" y="4940563"/>
            <a:chExt cx="607270" cy="200055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9B849EC5-3F24-4487-B3AB-0FFEBF46B7AF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0x0090</a:t>
              </a:r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EE63A91B-41E6-429A-88FB-9D3A5B24200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50" name="Straight Arrow Connector 149">
                <a:extLst>
                  <a:ext uri="{FF2B5EF4-FFF2-40B4-BE49-F238E27FC236}">
                    <a16:creationId xmlns:a16="http://schemas.microsoft.com/office/drawing/2014/main" id="{7CDC2F0D-6E35-4F5F-B386-38B7A78E41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0246D03B-473D-4CF8-A8A2-303258C3AD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DEBE4D4-1E4B-4583-BFAD-DD9BA98FECCF}"/>
              </a:ext>
            </a:extLst>
          </p:cNvPr>
          <p:cNvGrpSpPr/>
          <p:nvPr/>
        </p:nvGrpSpPr>
        <p:grpSpPr>
          <a:xfrm>
            <a:off x="2135923" y="4933531"/>
            <a:ext cx="607270" cy="200055"/>
            <a:chOff x="6410975" y="4940563"/>
            <a:chExt cx="607270" cy="200055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400A59DC-FB38-4DD4-82D8-77A0D9B92818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0x0098</a:t>
              </a:r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ED5FABC4-8CEE-4BEB-84AB-168F6E0C5D9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64" name="Straight Arrow Connector 163">
                <a:extLst>
                  <a:ext uri="{FF2B5EF4-FFF2-40B4-BE49-F238E27FC236}">
                    <a16:creationId xmlns:a16="http://schemas.microsoft.com/office/drawing/2014/main" id="{C659E52D-346A-4512-8770-2DCCB1083F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CBDCABC3-A2E4-4B42-954F-0C019134A8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A89A94DC-2479-4298-BA8C-3E5848BE0E32}"/>
              </a:ext>
            </a:extLst>
          </p:cNvPr>
          <p:cNvGrpSpPr/>
          <p:nvPr/>
        </p:nvGrpSpPr>
        <p:grpSpPr>
          <a:xfrm>
            <a:off x="2869355" y="4933527"/>
            <a:ext cx="607270" cy="200055"/>
            <a:chOff x="6410975" y="4940563"/>
            <a:chExt cx="607270" cy="200055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5FA081E9-E66F-4A23-9217-B658CBEE328D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0x00a0</a:t>
              </a:r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67F5B314-7189-466E-8574-EFF88FE05F57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71" name="Straight Arrow Connector 170">
                <a:extLst>
                  <a:ext uri="{FF2B5EF4-FFF2-40B4-BE49-F238E27FC236}">
                    <a16:creationId xmlns:a16="http://schemas.microsoft.com/office/drawing/2014/main" id="{494E2942-3B23-43BD-81D4-6A9F4B21D4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04A78C54-8938-49BE-80DC-720E3B3AD47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5D209FE2-B10A-49EA-8BA5-5EB5F329A7E3}"/>
              </a:ext>
            </a:extLst>
          </p:cNvPr>
          <p:cNvGrpSpPr/>
          <p:nvPr/>
        </p:nvGrpSpPr>
        <p:grpSpPr>
          <a:xfrm>
            <a:off x="3536111" y="4933525"/>
            <a:ext cx="607270" cy="200055"/>
            <a:chOff x="6410975" y="4940563"/>
            <a:chExt cx="607270" cy="200055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D9F7B29B-F229-4943-803F-A30071252FD0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0x00a8</a:t>
              </a:r>
            </a:p>
          </p:txBody>
        </p: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0BD43C07-82E3-4B9E-8AE8-EAA0B4E9AC7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76" name="Straight Arrow Connector 175">
                <a:extLst>
                  <a:ext uri="{FF2B5EF4-FFF2-40B4-BE49-F238E27FC236}">
                    <a16:creationId xmlns:a16="http://schemas.microsoft.com/office/drawing/2014/main" id="{6BF67428-6624-47EE-ABF5-4DFF62FB55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F75F53C8-C8A3-41A7-9D3F-1BDA731CBF7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4948907-AE78-402E-B79F-0BEE19A8D98B}"/>
              </a:ext>
            </a:extLst>
          </p:cNvPr>
          <p:cNvGrpSpPr/>
          <p:nvPr/>
        </p:nvGrpSpPr>
        <p:grpSpPr>
          <a:xfrm>
            <a:off x="4212391" y="4933523"/>
            <a:ext cx="607270" cy="200055"/>
            <a:chOff x="6410975" y="4940563"/>
            <a:chExt cx="607270" cy="200055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0011473-247E-4F30-98CC-6B74A6726CE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08375347-A58F-4AAE-B207-64C5C283054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1" name="Straight Arrow Connector 180">
                <a:extLst>
                  <a:ext uri="{FF2B5EF4-FFF2-40B4-BE49-F238E27FC236}">
                    <a16:creationId xmlns:a16="http://schemas.microsoft.com/office/drawing/2014/main" id="{F0280B66-EE35-477B-8952-CDED20D71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CCF4BBF-9CC1-4995-A013-EBEC913A35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06BE78B-3384-4573-9ED9-8C3F904E6AEE}"/>
              </a:ext>
            </a:extLst>
          </p:cNvPr>
          <p:cNvGrpSpPr/>
          <p:nvPr/>
        </p:nvGrpSpPr>
        <p:grpSpPr>
          <a:xfrm>
            <a:off x="4912485" y="4935904"/>
            <a:ext cx="607270" cy="200055"/>
            <a:chOff x="6410975" y="4940563"/>
            <a:chExt cx="607270" cy="200055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ED284091-9680-4287-ACCF-423BDDCEE4B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6FE59AE2-1C3C-4309-9F59-BA763E7289D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6" name="Straight Arrow Connector 185">
                <a:extLst>
                  <a:ext uri="{FF2B5EF4-FFF2-40B4-BE49-F238E27FC236}">
                    <a16:creationId xmlns:a16="http://schemas.microsoft.com/office/drawing/2014/main" id="{42BD36FF-54AB-4B52-AFB7-35352F475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DB746398-FD9E-4C37-A663-5496DF24B8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255522BD-8E4D-47D0-B732-ECF4E8386945}"/>
              </a:ext>
            </a:extLst>
          </p:cNvPr>
          <p:cNvGrpSpPr/>
          <p:nvPr/>
        </p:nvGrpSpPr>
        <p:grpSpPr>
          <a:xfrm>
            <a:off x="5653061" y="4935902"/>
            <a:ext cx="607270" cy="200055"/>
            <a:chOff x="6410975" y="4940563"/>
            <a:chExt cx="607270" cy="200055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7D076AB3-1AD8-4B60-8336-7052A63FA1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4F0504F4-908B-4A35-A9C8-0C2CF6FE5E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3" name="Straight Arrow Connector 192">
                <a:extLst>
                  <a:ext uri="{FF2B5EF4-FFF2-40B4-BE49-F238E27FC236}">
                    <a16:creationId xmlns:a16="http://schemas.microsoft.com/office/drawing/2014/main" id="{B70AF882-CC99-4D0E-8DAA-33613A4977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00D5BD0-DE71-4945-BFB9-4A395B568C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3CF8B37-5B20-4F30-B299-182D2E1AEE34}"/>
              </a:ext>
            </a:extLst>
          </p:cNvPr>
          <p:cNvGrpSpPr/>
          <p:nvPr/>
        </p:nvGrpSpPr>
        <p:grpSpPr>
          <a:xfrm>
            <a:off x="6410307" y="4933521"/>
            <a:ext cx="607270" cy="200055"/>
            <a:chOff x="6410975" y="4940563"/>
            <a:chExt cx="607270" cy="20005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51030E-E388-405F-8398-9B808CA6F68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EFA5731E-5C67-4E8F-B604-6B6AC7E28A32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8" name="Straight Arrow Connector 197">
                <a:extLst>
                  <a:ext uri="{FF2B5EF4-FFF2-40B4-BE49-F238E27FC236}">
                    <a16:creationId xmlns:a16="http://schemas.microsoft.com/office/drawing/2014/main" id="{B5F51793-7CC6-4E4E-958D-616BF23F77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46868052-8E2F-4148-B162-A780B4B7F6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628ADE-4E84-49A0-8E15-B0C8690B591B}"/>
              </a:ext>
            </a:extLst>
          </p:cNvPr>
          <p:cNvGrpSpPr/>
          <p:nvPr/>
        </p:nvGrpSpPr>
        <p:grpSpPr>
          <a:xfrm>
            <a:off x="7086590" y="4935902"/>
            <a:ext cx="607270" cy="200055"/>
            <a:chOff x="6410975" y="4940563"/>
            <a:chExt cx="607270" cy="200055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5E9E99C-CFE2-46F8-8940-0C71ECC12C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2618943B-A397-46A5-A36C-81FC3933C95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3BA95414-E31C-48D6-8B66-76F7CA97C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55738D9B-825B-4245-932F-79A6C95564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E062072-636F-4661-BD98-57D2A9D8A00E}"/>
              </a:ext>
            </a:extLst>
          </p:cNvPr>
          <p:cNvGrpSpPr/>
          <p:nvPr/>
        </p:nvGrpSpPr>
        <p:grpSpPr>
          <a:xfrm>
            <a:off x="7746200" y="4933517"/>
            <a:ext cx="607270" cy="200055"/>
            <a:chOff x="6410975" y="4940563"/>
            <a:chExt cx="607270" cy="200055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3368957-BD3C-46F1-BD01-72188661F692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1B160824-01C9-48DD-8D11-D5991512F8A6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10" name="Straight Arrow Connector 209">
                <a:extLst>
                  <a:ext uri="{FF2B5EF4-FFF2-40B4-BE49-F238E27FC236}">
                    <a16:creationId xmlns:a16="http://schemas.microsoft.com/office/drawing/2014/main" id="{B4142C0D-E224-4012-A9CB-9CF0289DB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2E78A128-A2AF-4C61-90A2-D0402B26DF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7D6ADE62-CA4D-4B0A-B016-6E579325690B}"/>
              </a:ext>
            </a:extLst>
          </p:cNvPr>
          <p:cNvGrpSpPr/>
          <p:nvPr/>
        </p:nvGrpSpPr>
        <p:grpSpPr>
          <a:xfrm>
            <a:off x="8451055" y="4933513"/>
            <a:ext cx="607270" cy="200055"/>
            <a:chOff x="6410975" y="4940563"/>
            <a:chExt cx="607270" cy="200055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BE8ACA55-2A00-4064-A185-23E38BFBB33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354C5122-3481-4CC6-8DA8-A4D70D4642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2" name="Straight Arrow Connector 231">
                <a:extLst>
                  <a:ext uri="{FF2B5EF4-FFF2-40B4-BE49-F238E27FC236}">
                    <a16:creationId xmlns:a16="http://schemas.microsoft.com/office/drawing/2014/main" id="{3B867B3C-C827-42B8-B88B-2F630C513E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6BA61FE2-0030-4428-AD12-0AD7CF557F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2DCA062C-58DE-41D9-8B59-2A25A1356B2A}"/>
              </a:ext>
            </a:extLst>
          </p:cNvPr>
          <p:cNvGrpSpPr/>
          <p:nvPr/>
        </p:nvGrpSpPr>
        <p:grpSpPr>
          <a:xfrm>
            <a:off x="9153529" y="4933510"/>
            <a:ext cx="607270" cy="200055"/>
            <a:chOff x="6410975" y="4940563"/>
            <a:chExt cx="607270" cy="200055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444091E1-BD24-4117-ADC3-DDAF4AE0666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D73A49C4-F460-4918-A400-EEA30606B9A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9" name="Straight Arrow Connector 238">
                <a:extLst>
                  <a:ext uri="{FF2B5EF4-FFF2-40B4-BE49-F238E27FC236}">
                    <a16:creationId xmlns:a16="http://schemas.microsoft.com/office/drawing/2014/main" id="{6D8902EF-9535-4D8A-93FD-B120239659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2BB4FC96-AA12-4808-BEB3-E5B7E25EB7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5" name="Rectangle 344">
            <a:extLst>
              <a:ext uri="{FF2B5EF4-FFF2-40B4-BE49-F238E27FC236}">
                <a16:creationId xmlns:a16="http://schemas.microsoft.com/office/drawing/2014/main" id="{94E070FC-B835-4D9D-AB00-1A7A6790CAF8}"/>
              </a:ext>
            </a:extLst>
          </p:cNvPr>
          <p:cNvSpPr/>
          <p:nvPr/>
        </p:nvSpPr>
        <p:spPr>
          <a:xfrm>
            <a:off x="2899266" y="6060790"/>
            <a:ext cx="3491149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2759CF-42B3-4211-B49C-C60B1F4B814B}"/>
              </a:ext>
            </a:extLst>
          </p:cNvPr>
          <p:cNvSpPr txBox="1"/>
          <p:nvPr/>
        </p:nvSpPr>
        <p:spPr>
          <a:xfrm>
            <a:off x="6169922" y="4263660"/>
            <a:ext cx="44095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: 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3600A3C9-A702-45BC-A2ED-A9AD1537686E}"/>
              </a:ext>
            </a:extLst>
          </p:cNvPr>
          <p:cNvSpPr txBox="1"/>
          <p:nvPr/>
        </p:nvSpPr>
        <p:spPr>
          <a:xfrm>
            <a:off x="8905134" y="42778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88203FC4-4134-4970-AA60-F58EE0BA7554}"/>
              </a:ext>
            </a:extLst>
          </p:cNvPr>
          <p:cNvSpPr txBox="1"/>
          <p:nvPr/>
        </p:nvSpPr>
        <p:spPr>
          <a:xfrm>
            <a:off x="6146578" y="4528675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EB24D68B-6481-4A26-B67F-1CA348CE70CE}"/>
              </a:ext>
            </a:extLst>
          </p:cNvPr>
          <p:cNvSpPr txBox="1"/>
          <p:nvPr/>
        </p:nvSpPr>
        <p:spPr>
          <a:xfrm>
            <a:off x="8874337" y="4540212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</a:p>
        </p:txBody>
      </p:sp>
      <p:sp>
        <p:nvSpPr>
          <p:cNvPr id="349" name="Arrow: Down 348">
            <a:extLst>
              <a:ext uri="{FF2B5EF4-FFF2-40B4-BE49-F238E27FC236}">
                <a16:creationId xmlns:a16="http://schemas.microsoft.com/office/drawing/2014/main" id="{AD79340C-AA50-42C7-A912-CB462FCB66D4}"/>
              </a:ext>
            </a:extLst>
          </p:cNvPr>
          <p:cNvSpPr/>
          <p:nvPr/>
        </p:nvSpPr>
        <p:spPr>
          <a:xfrm>
            <a:off x="9078552" y="47810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Arrow: Down 349">
            <a:extLst>
              <a:ext uri="{FF2B5EF4-FFF2-40B4-BE49-F238E27FC236}">
                <a16:creationId xmlns:a16="http://schemas.microsoft.com/office/drawing/2014/main" id="{3ACB88F8-5A4F-4F83-8B5F-4182A4D0406D}"/>
              </a:ext>
            </a:extLst>
          </p:cNvPr>
          <p:cNvSpPr/>
          <p:nvPr/>
        </p:nvSpPr>
        <p:spPr>
          <a:xfrm>
            <a:off x="6344055" y="4737473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2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00052 -0.04213 " pathEditMode="relative" rAng="0" ptsTypes="AA">
                                      <p:cBhvr>
                                        <p:cTn id="6" dur="1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Where we left off…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0334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35</a:t>
            </a:fld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5CE81F4-8CA8-47D7-B162-C2A42FA19327}"/>
              </a:ext>
            </a:extLst>
          </p:cNvPr>
          <p:cNvSpPr/>
          <p:nvPr/>
        </p:nvSpPr>
        <p:spPr>
          <a:xfrm>
            <a:off x="3545654" y="5131065"/>
            <a:ext cx="77178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24819D0-8E15-4BED-9D37-9AAA1839B832}"/>
              </a:ext>
            </a:extLst>
          </p:cNvPr>
          <p:cNvSpPr/>
          <p:nvPr/>
        </p:nvSpPr>
        <p:spPr>
          <a:xfrm>
            <a:off x="153394" y="5131065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9B9D58A-6D4B-4313-93D9-1FD35F256616}"/>
              </a:ext>
            </a:extLst>
          </p:cNvPr>
          <p:cNvSpPr/>
          <p:nvPr/>
        </p:nvSpPr>
        <p:spPr>
          <a:xfrm>
            <a:off x="4218494" y="51310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1D45DAC-5B00-45B0-8C69-B015A476877F}"/>
              </a:ext>
            </a:extLst>
          </p:cNvPr>
          <p:cNvSpPr/>
          <p:nvPr/>
        </p:nvSpPr>
        <p:spPr>
          <a:xfrm>
            <a:off x="4920220" y="51310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61BA2A-3C64-46BB-93D9-D2EC676F5600}"/>
              </a:ext>
            </a:extLst>
          </p:cNvPr>
          <p:cNvSpPr/>
          <p:nvPr/>
        </p:nvSpPr>
        <p:spPr>
          <a:xfrm>
            <a:off x="5660266" y="51310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AC9051-24D4-401C-B145-E02A587663D3}"/>
              </a:ext>
            </a:extLst>
          </p:cNvPr>
          <p:cNvSpPr/>
          <p:nvPr/>
        </p:nvSpPr>
        <p:spPr>
          <a:xfrm>
            <a:off x="6418118" y="51310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2B35619-1C64-4787-8420-BFE03254DA09}"/>
              </a:ext>
            </a:extLst>
          </p:cNvPr>
          <p:cNvSpPr/>
          <p:nvPr/>
        </p:nvSpPr>
        <p:spPr>
          <a:xfrm>
            <a:off x="7090182" y="51310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82631901-B586-4CE2-903D-D857EEBD4DB2}"/>
              </a:ext>
            </a:extLst>
          </p:cNvPr>
          <p:cNvSpPr/>
          <p:nvPr/>
        </p:nvSpPr>
        <p:spPr>
          <a:xfrm>
            <a:off x="161449" y="6077598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1D54B35-0F8B-4260-9F1F-8FFA61D8E659}"/>
              </a:ext>
            </a:extLst>
          </p:cNvPr>
          <p:cNvSpPr/>
          <p:nvPr/>
        </p:nvSpPr>
        <p:spPr>
          <a:xfrm>
            <a:off x="1521308" y="6058020"/>
            <a:ext cx="616964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056CE555-4EB3-4A0D-821A-74DB6B0B5559}"/>
              </a:ext>
            </a:extLst>
          </p:cNvPr>
          <p:cNvSpPr/>
          <p:nvPr/>
        </p:nvSpPr>
        <p:spPr>
          <a:xfrm>
            <a:off x="1511108" y="5709099"/>
            <a:ext cx="587649" cy="2889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globals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F9F5645B-797E-4975-805E-E00B4325106F}"/>
              </a:ext>
            </a:extLst>
          </p:cNvPr>
          <p:cNvSpPr/>
          <p:nvPr/>
        </p:nvSpPr>
        <p:spPr>
          <a:xfrm>
            <a:off x="817584" y="5131065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E9600946-FC6F-4579-AEAA-08445BB56ACD}"/>
              </a:ext>
            </a:extLst>
          </p:cNvPr>
          <p:cNvSpPr/>
          <p:nvPr/>
        </p:nvSpPr>
        <p:spPr>
          <a:xfrm>
            <a:off x="1481778" y="5131065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1188723A-F8EE-4737-B6CC-05E442F73658}"/>
              </a:ext>
            </a:extLst>
          </p:cNvPr>
          <p:cNvSpPr/>
          <p:nvPr/>
        </p:nvSpPr>
        <p:spPr>
          <a:xfrm>
            <a:off x="2143692" y="5131065"/>
            <a:ext cx="72574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26E2CE4-7DA5-494A-88E1-EE4014DEBB99}"/>
              </a:ext>
            </a:extLst>
          </p:cNvPr>
          <p:cNvSpPr/>
          <p:nvPr/>
        </p:nvSpPr>
        <p:spPr>
          <a:xfrm>
            <a:off x="2879155" y="5131065"/>
            <a:ext cx="66211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6479C45-E2BB-4496-A8C5-0A1EEF32C933}"/>
              </a:ext>
            </a:extLst>
          </p:cNvPr>
          <p:cNvSpPr/>
          <p:nvPr/>
        </p:nvSpPr>
        <p:spPr>
          <a:xfrm>
            <a:off x="7753452" y="51310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5ECDD81-194E-4F8F-A3EA-FB4CB2418D73}"/>
              </a:ext>
            </a:extLst>
          </p:cNvPr>
          <p:cNvSpPr/>
          <p:nvPr/>
        </p:nvSpPr>
        <p:spPr>
          <a:xfrm>
            <a:off x="8460447" y="51310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26DCBAD6-8B6B-4E04-B2DF-721F9FFDC810}"/>
              </a:ext>
            </a:extLst>
          </p:cNvPr>
          <p:cNvSpPr/>
          <p:nvPr/>
        </p:nvSpPr>
        <p:spPr>
          <a:xfrm>
            <a:off x="2186097" y="5481512"/>
            <a:ext cx="645963" cy="5165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Malloc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147B8EB2-0B02-41F8-96F2-33E32E3074C1}"/>
                  </a:ext>
                </a:extLst>
              </p:cNvPr>
              <p:cNvSpPr/>
              <p:nvPr/>
            </p:nvSpPr>
            <p:spPr>
              <a:xfrm>
                <a:off x="2162076" y="6057968"/>
                <a:ext cx="712439" cy="267767"/>
              </a:xfrm>
              <a:prstGeom prst="rect">
                <a:avLst/>
              </a:prstGeom>
              <a:noFill/>
              <a:ln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18288" tIns="0" rIns="0" bIns="0" rtlCol="0" anchor="t"/>
              <a:lstStyle/>
              <a:p>
                <a:r>
                  <a:rPr lang="en-US" dirty="0"/>
                  <a:t>heap 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1200" b="1" dirty="0"/>
              </a:p>
            </p:txBody>
          </p:sp>
        </mc:Choice>
        <mc:Fallback xmlns=""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147B8EB2-0B02-41F8-96F2-33E32E3074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076" y="6057968"/>
                <a:ext cx="712439" cy="267767"/>
              </a:xfrm>
              <a:prstGeom prst="rect">
                <a:avLst/>
              </a:prstGeom>
              <a:blipFill>
                <a:blip r:embed="rId3"/>
                <a:stretch>
                  <a:fillRect l="-16807" t="-26087" b="-50000"/>
                </a:stretch>
              </a:blipFill>
              <a:ln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0" name="Rectangle 219">
            <a:extLst>
              <a:ext uri="{FF2B5EF4-FFF2-40B4-BE49-F238E27FC236}">
                <a16:creationId xmlns:a16="http://schemas.microsoft.com/office/drawing/2014/main" id="{2E39080E-2617-403A-BB31-FF685AF0400F}"/>
              </a:ext>
            </a:extLst>
          </p:cNvPr>
          <p:cNvSpPr/>
          <p:nvPr/>
        </p:nvSpPr>
        <p:spPr>
          <a:xfrm>
            <a:off x="6449021" y="57450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14FA6811-681D-45BC-BDCC-87EFABDEDBE6}"/>
              </a:ext>
            </a:extLst>
          </p:cNvPr>
          <p:cNvSpPr/>
          <p:nvPr/>
        </p:nvSpPr>
        <p:spPr>
          <a:xfrm>
            <a:off x="7141182" y="54377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A39D82AE-44EF-4B17-940F-7D0FF72C1420}"/>
              </a:ext>
            </a:extLst>
          </p:cNvPr>
          <p:cNvSpPr/>
          <p:nvPr/>
        </p:nvSpPr>
        <p:spPr>
          <a:xfrm>
            <a:off x="6417450" y="6057968"/>
            <a:ext cx="2744102" cy="26122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4AB067EF-0505-4E56-BB5F-65AB63B7CA2A}"/>
              </a:ext>
            </a:extLst>
          </p:cNvPr>
          <p:cNvSpPr/>
          <p:nvPr/>
        </p:nvSpPr>
        <p:spPr>
          <a:xfrm>
            <a:off x="1500843" y="5472738"/>
            <a:ext cx="616964" cy="2019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int g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BE0D79E8-C8E1-4650-A06C-4C6A8A087ECA}"/>
              </a:ext>
            </a:extLst>
          </p:cNvPr>
          <p:cNvSpPr/>
          <p:nvPr/>
        </p:nvSpPr>
        <p:spPr>
          <a:xfrm>
            <a:off x="161449" y="5714186"/>
            <a:ext cx="1322551" cy="27653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x64 instructions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2F6FAA18-2359-4A09-9246-8739ACE79F45}"/>
              </a:ext>
            </a:extLst>
          </p:cNvPr>
          <p:cNvSpPr/>
          <p:nvPr/>
        </p:nvSpPr>
        <p:spPr>
          <a:xfrm>
            <a:off x="177907" y="5464040"/>
            <a:ext cx="597684" cy="1937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foo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7103821F-2201-431B-B5BF-4423A0951768}"/>
              </a:ext>
            </a:extLst>
          </p:cNvPr>
          <p:cNvSpPr/>
          <p:nvPr/>
        </p:nvSpPr>
        <p:spPr>
          <a:xfrm>
            <a:off x="845646" y="5468410"/>
            <a:ext cx="618815" cy="1937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bar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B536E1-FAF0-4ABD-A6F5-956CE5B53CD9}"/>
              </a:ext>
            </a:extLst>
          </p:cNvPr>
          <p:cNvSpPr txBox="1"/>
          <p:nvPr/>
        </p:nvSpPr>
        <p:spPr>
          <a:xfrm>
            <a:off x="1029405" y="1747667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F6CF029-FC24-4129-9633-D097F1D4B752}"/>
              </a:ext>
            </a:extLst>
          </p:cNvPr>
          <p:cNvSpPr/>
          <p:nvPr/>
        </p:nvSpPr>
        <p:spPr>
          <a:xfrm>
            <a:off x="6451342" y="54306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B98AC6-C021-4814-9700-927150BA214D}"/>
              </a:ext>
            </a:extLst>
          </p:cNvPr>
          <p:cNvSpPr/>
          <p:nvPr/>
        </p:nvSpPr>
        <p:spPr>
          <a:xfrm>
            <a:off x="7774237" y="54377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8D634E-DB2A-4E92-9492-A1FB4A249566}"/>
              </a:ext>
            </a:extLst>
          </p:cNvPr>
          <p:cNvSpPr/>
          <p:nvPr/>
        </p:nvSpPr>
        <p:spPr>
          <a:xfrm>
            <a:off x="8488480" y="54400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B00E0DE-BC79-45E5-90B1-670F7A0EB60A}"/>
              </a:ext>
            </a:extLst>
          </p:cNvPr>
          <p:cNvGrpSpPr/>
          <p:nvPr/>
        </p:nvGrpSpPr>
        <p:grpSpPr>
          <a:xfrm>
            <a:off x="145180" y="4933535"/>
            <a:ext cx="607270" cy="200055"/>
            <a:chOff x="6410975" y="4940563"/>
            <a:chExt cx="607270" cy="200055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3E302AA-C867-43C6-8920-78E35B2DA19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0x0020</a:t>
              </a:r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97066F87-70D5-4CC4-93A3-F35D46B42D2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37" name="Straight Arrow Connector 136">
                <a:extLst>
                  <a:ext uri="{FF2B5EF4-FFF2-40B4-BE49-F238E27FC236}">
                    <a16:creationId xmlns:a16="http://schemas.microsoft.com/office/drawing/2014/main" id="{C0FE763A-AEE3-4F19-BB5E-19E864F2F3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8D3D205C-E943-45AE-8573-7CCAFE2690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DBD9C025-5C0A-4529-89B2-8317F8FB75E9}"/>
              </a:ext>
            </a:extLst>
          </p:cNvPr>
          <p:cNvGrpSpPr/>
          <p:nvPr/>
        </p:nvGrpSpPr>
        <p:grpSpPr>
          <a:xfrm>
            <a:off x="809555" y="4933535"/>
            <a:ext cx="607270" cy="200055"/>
            <a:chOff x="6410975" y="4940563"/>
            <a:chExt cx="607270" cy="200055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205B645C-238D-4BDE-89F2-4BB532FB9E49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0x0068</a:t>
              </a:r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16071F94-A572-4BAD-9C6E-AA36CF5E06C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43" name="Straight Arrow Connector 142">
                <a:extLst>
                  <a:ext uri="{FF2B5EF4-FFF2-40B4-BE49-F238E27FC236}">
                    <a16:creationId xmlns:a16="http://schemas.microsoft.com/office/drawing/2014/main" id="{AC730473-328A-405F-936B-17F748BDF4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71006B9E-97C3-40B0-9B54-8AFA3161C5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E14519A-D8F5-4AD3-84E6-75C738C635DC}"/>
              </a:ext>
            </a:extLst>
          </p:cNvPr>
          <p:cNvGrpSpPr/>
          <p:nvPr/>
        </p:nvGrpSpPr>
        <p:grpSpPr>
          <a:xfrm>
            <a:off x="1473929" y="4933533"/>
            <a:ext cx="607270" cy="200055"/>
            <a:chOff x="6410975" y="4940563"/>
            <a:chExt cx="607270" cy="200055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9B849EC5-3F24-4487-B3AB-0FFEBF46B7AF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0x0090</a:t>
              </a:r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EE63A91B-41E6-429A-88FB-9D3A5B24200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50" name="Straight Arrow Connector 149">
                <a:extLst>
                  <a:ext uri="{FF2B5EF4-FFF2-40B4-BE49-F238E27FC236}">
                    <a16:creationId xmlns:a16="http://schemas.microsoft.com/office/drawing/2014/main" id="{7CDC2F0D-6E35-4F5F-B386-38B7A78E41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0246D03B-473D-4CF8-A8A2-303258C3AD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DEBE4D4-1E4B-4583-BFAD-DD9BA98FECCF}"/>
              </a:ext>
            </a:extLst>
          </p:cNvPr>
          <p:cNvGrpSpPr/>
          <p:nvPr/>
        </p:nvGrpSpPr>
        <p:grpSpPr>
          <a:xfrm>
            <a:off x="2135923" y="4933531"/>
            <a:ext cx="607270" cy="200055"/>
            <a:chOff x="6410975" y="4940563"/>
            <a:chExt cx="607270" cy="200055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400A59DC-FB38-4DD4-82D8-77A0D9B92818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0x0098</a:t>
              </a:r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ED5FABC4-8CEE-4BEB-84AB-168F6E0C5D9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64" name="Straight Arrow Connector 163">
                <a:extLst>
                  <a:ext uri="{FF2B5EF4-FFF2-40B4-BE49-F238E27FC236}">
                    <a16:creationId xmlns:a16="http://schemas.microsoft.com/office/drawing/2014/main" id="{C659E52D-346A-4512-8770-2DCCB1083F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CBDCABC3-A2E4-4B42-954F-0C019134A8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A89A94DC-2479-4298-BA8C-3E5848BE0E32}"/>
              </a:ext>
            </a:extLst>
          </p:cNvPr>
          <p:cNvGrpSpPr/>
          <p:nvPr/>
        </p:nvGrpSpPr>
        <p:grpSpPr>
          <a:xfrm>
            <a:off x="2869355" y="4933527"/>
            <a:ext cx="607270" cy="200055"/>
            <a:chOff x="6410975" y="4940563"/>
            <a:chExt cx="607270" cy="200055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5FA081E9-E66F-4A23-9217-B658CBEE328D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0x00a0</a:t>
              </a:r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67F5B314-7189-466E-8574-EFF88FE05F57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71" name="Straight Arrow Connector 170">
                <a:extLst>
                  <a:ext uri="{FF2B5EF4-FFF2-40B4-BE49-F238E27FC236}">
                    <a16:creationId xmlns:a16="http://schemas.microsoft.com/office/drawing/2014/main" id="{494E2942-3B23-43BD-81D4-6A9F4B21D4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04A78C54-8938-49BE-80DC-720E3B3AD47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5D209FE2-B10A-49EA-8BA5-5EB5F329A7E3}"/>
              </a:ext>
            </a:extLst>
          </p:cNvPr>
          <p:cNvGrpSpPr/>
          <p:nvPr/>
        </p:nvGrpSpPr>
        <p:grpSpPr>
          <a:xfrm>
            <a:off x="3536111" y="4933525"/>
            <a:ext cx="607270" cy="200055"/>
            <a:chOff x="6410975" y="4940563"/>
            <a:chExt cx="607270" cy="200055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D9F7B29B-F229-4943-803F-A30071252FD0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0x00a8</a:t>
              </a:r>
            </a:p>
          </p:txBody>
        </p: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0BD43C07-82E3-4B9E-8AE8-EAA0B4E9AC7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76" name="Straight Arrow Connector 175">
                <a:extLst>
                  <a:ext uri="{FF2B5EF4-FFF2-40B4-BE49-F238E27FC236}">
                    <a16:creationId xmlns:a16="http://schemas.microsoft.com/office/drawing/2014/main" id="{6BF67428-6624-47EE-ABF5-4DFF62FB55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F75F53C8-C8A3-41A7-9D3F-1BDA731CBF7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4948907-AE78-402E-B79F-0BEE19A8D98B}"/>
              </a:ext>
            </a:extLst>
          </p:cNvPr>
          <p:cNvGrpSpPr/>
          <p:nvPr/>
        </p:nvGrpSpPr>
        <p:grpSpPr>
          <a:xfrm>
            <a:off x="4212391" y="4933523"/>
            <a:ext cx="607270" cy="200055"/>
            <a:chOff x="6410975" y="4940563"/>
            <a:chExt cx="607270" cy="200055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0011473-247E-4F30-98CC-6B74A6726CE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08375347-A58F-4AAE-B207-64C5C283054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1" name="Straight Arrow Connector 180">
                <a:extLst>
                  <a:ext uri="{FF2B5EF4-FFF2-40B4-BE49-F238E27FC236}">
                    <a16:creationId xmlns:a16="http://schemas.microsoft.com/office/drawing/2014/main" id="{F0280B66-EE35-477B-8952-CDED20D71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CCF4BBF-9CC1-4995-A013-EBEC913A35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06BE78B-3384-4573-9ED9-8C3F904E6AEE}"/>
              </a:ext>
            </a:extLst>
          </p:cNvPr>
          <p:cNvGrpSpPr/>
          <p:nvPr/>
        </p:nvGrpSpPr>
        <p:grpSpPr>
          <a:xfrm>
            <a:off x="4912485" y="4935904"/>
            <a:ext cx="607270" cy="200055"/>
            <a:chOff x="6410975" y="4940563"/>
            <a:chExt cx="607270" cy="200055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ED284091-9680-4287-ACCF-423BDDCEE4B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6FE59AE2-1C3C-4309-9F59-BA763E7289D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6" name="Straight Arrow Connector 185">
                <a:extLst>
                  <a:ext uri="{FF2B5EF4-FFF2-40B4-BE49-F238E27FC236}">
                    <a16:creationId xmlns:a16="http://schemas.microsoft.com/office/drawing/2014/main" id="{42BD36FF-54AB-4B52-AFB7-35352F475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DB746398-FD9E-4C37-A663-5496DF24B8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255522BD-8E4D-47D0-B732-ECF4E8386945}"/>
              </a:ext>
            </a:extLst>
          </p:cNvPr>
          <p:cNvGrpSpPr/>
          <p:nvPr/>
        </p:nvGrpSpPr>
        <p:grpSpPr>
          <a:xfrm>
            <a:off x="5653061" y="4935902"/>
            <a:ext cx="607270" cy="200055"/>
            <a:chOff x="6410975" y="4940563"/>
            <a:chExt cx="607270" cy="200055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7D076AB3-1AD8-4B60-8336-7052A63FA1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4F0504F4-908B-4A35-A9C8-0C2CF6FE5E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3" name="Straight Arrow Connector 192">
                <a:extLst>
                  <a:ext uri="{FF2B5EF4-FFF2-40B4-BE49-F238E27FC236}">
                    <a16:creationId xmlns:a16="http://schemas.microsoft.com/office/drawing/2014/main" id="{B70AF882-CC99-4D0E-8DAA-33613A4977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00D5BD0-DE71-4945-BFB9-4A395B568C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3CF8B37-5B20-4F30-B299-182D2E1AEE34}"/>
              </a:ext>
            </a:extLst>
          </p:cNvPr>
          <p:cNvGrpSpPr/>
          <p:nvPr/>
        </p:nvGrpSpPr>
        <p:grpSpPr>
          <a:xfrm>
            <a:off x="6410307" y="4933521"/>
            <a:ext cx="607270" cy="200055"/>
            <a:chOff x="6410975" y="4940563"/>
            <a:chExt cx="607270" cy="20005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51030E-E388-405F-8398-9B808CA6F68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EFA5731E-5C67-4E8F-B604-6B6AC7E28A32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8" name="Straight Arrow Connector 197">
                <a:extLst>
                  <a:ext uri="{FF2B5EF4-FFF2-40B4-BE49-F238E27FC236}">
                    <a16:creationId xmlns:a16="http://schemas.microsoft.com/office/drawing/2014/main" id="{B5F51793-7CC6-4E4E-958D-616BF23F77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46868052-8E2F-4148-B162-A780B4B7F6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628ADE-4E84-49A0-8E15-B0C8690B591B}"/>
              </a:ext>
            </a:extLst>
          </p:cNvPr>
          <p:cNvGrpSpPr/>
          <p:nvPr/>
        </p:nvGrpSpPr>
        <p:grpSpPr>
          <a:xfrm>
            <a:off x="7086590" y="4935902"/>
            <a:ext cx="607270" cy="200055"/>
            <a:chOff x="6410975" y="4940563"/>
            <a:chExt cx="607270" cy="200055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5E9E99C-CFE2-46F8-8940-0C71ECC12C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2618943B-A397-46A5-A36C-81FC3933C95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3BA95414-E31C-48D6-8B66-76F7CA97C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55738D9B-825B-4245-932F-79A6C95564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E062072-636F-4661-BD98-57D2A9D8A00E}"/>
              </a:ext>
            </a:extLst>
          </p:cNvPr>
          <p:cNvGrpSpPr/>
          <p:nvPr/>
        </p:nvGrpSpPr>
        <p:grpSpPr>
          <a:xfrm>
            <a:off x="7746200" y="4933517"/>
            <a:ext cx="607270" cy="200055"/>
            <a:chOff x="6410975" y="4940563"/>
            <a:chExt cx="607270" cy="200055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3368957-BD3C-46F1-BD01-72188661F692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1B160824-01C9-48DD-8D11-D5991512F8A6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10" name="Straight Arrow Connector 209">
                <a:extLst>
                  <a:ext uri="{FF2B5EF4-FFF2-40B4-BE49-F238E27FC236}">
                    <a16:creationId xmlns:a16="http://schemas.microsoft.com/office/drawing/2014/main" id="{B4142C0D-E224-4012-A9CB-9CF0289DB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2E78A128-A2AF-4C61-90A2-D0402B26DF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7D6ADE62-CA4D-4B0A-B016-6E579325690B}"/>
              </a:ext>
            </a:extLst>
          </p:cNvPr>
          <p:cNvGrpSpPr/>
          <p:nvPr/>
        </p:nvGrpSpPr>
        <p:grpSpPr>
          <a:xfrm>
            <a:off x="8451055" y="4933513"/>
            <a:ext cx="607270" cy="200055"/>
            <a:chOff x="6410975" y="4940563"/>
            <a:chExt cx="607270" cy="200055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BE8ACA55-2A00-4064-A185-23E38BFBB33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354C5122-3481-4CC6-8DA8-A4D70D4642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2" name="Straight Arrow Connector 231">
                <a:extLst>
                  <a:ext uri="{FF2B5EF4-FFF2-40B4-BE49-F238E27FC236}">
                    <a16:creationId xmlns:a16="http://schemas.microsoft.com/office/drawing/2014/main" id="{3B867B3C-C827-42B8-B88B-2F630C513E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6BA61FE2-0030-4428-AD12-0AD7CF557F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2DCA062C-58DE-41D9-8B59-2A25A1356B2A}"/>
              </a:ext>
            </a:extLst>
          </p:cNvPr>
          <p:cNvGrpSpPr/>
          <p:nvPr/>
        </p:nvGrpSpPr>
        <p:grpSpPr>
          <a:xfrm>
            <a:off x="9153529" y="4933510"/>
            <a:ext cx="607270" cy="200055"/>
            <a:chOff x="6410975" y="4940563"/>
            <a:chExt cx="607270" cy="200055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444091E1-BD24-4117-ADC3-DDAF4AE0666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D73A49C4-F460-4918-A400-EEA30606B9A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9" name="Straight Arrow Connector 238">
                <a:extLst>
                  <a:ext uri="{FF2B5EF4-FFF2-40B4-BE49-F238E27FC236}">
                    <a16:creationId xmlns:a16="http://schemas.microsoft.com/office/drawing/2014/main" id="{6D8902EF-9535-4D8A-93FD-B120239659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2BB4FC96-AA12-4808-BEB3-E5B7E25EB7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5" name="Rectangle 344">
            <a:extLst>
              <a:ext uri="{FF2B5EF4-FFF2-40B4-BE49-F238E27FC236}">
                <a16:creationId xmlns:a16="http://schemas.microsoft.com/office/drawing/2014/main" id="{94E070FC-B835-4D9D-AB00-1A7A6790CAF8}"/>
              </a:ext>
            </a:extLst>
          </p:cNvPr>
          <p:cNvSpPr/>
          <p:nvPr/>
        </p:nvSpPr>
        <p:spPr>
          <a:xfrm>
            <a:off x="2899266" y="6060790"/>
            <a:ext cx="3491149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2759CF-42B3-4211-B49C-C60B1F4B814B}"/>
              </a:ext>
            </a:extLst>
          </p:cNvPr>
          <p:cNvSpPr txBox="1"/>
          <p:nvPr/>
        </p:nvSpPr>
        <p:spPr>
          <a:xfrm>
            <a:off x="6169922" y="4263660"/>
            <a:ext cx="44095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: 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3600A3C9-A702-45BC-A2ED-A9AD1537686E}"/>
              </a:ext>
            </a:extLst>
          </p:cNvPr>
          <p:cNvSpPr txBox="1"/>
          <p:nvPr/>
        </p:nvSpPr>
        <p:spPr>
          <a:xfrm>
            <a:off x="8905134" y="42778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88203FC4-4134-4970-AA60-F58EE0BA7554}"/>
              </a:ext>
            </a:extLst>
          </p:cNvPr>
          <p:cNvSpPr txBox="1"/>
          <p:nvPr/>
        </p:nvSpPr>
        <p:spPr>
          <a:xfrm>
            <a:off x="6146578" y="4528675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EB24D68B-6481-4A26-B67F-1CA348CE70CE}"/>
              </a:ext>
            </a:extLst>
          </p:cNvPr>
          <p:cNvSpPr txBox="1"/>
          <p:nvPr/>
        </p:nvSpPr>
        <p:spPr>
          <a:xfrm>
            <a:off x="8874337" y="4540212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</a:p>
        </p:txBody>
      </p:sp>
      <p:sp>
        <p:nvSpPr>
          <p:cNvPr id="109" name="Arrow: Down 108">
            <a:extLst>
              <a:ext uri="{FF2B5EF4-FFF2-40B4-BE49-F238E27FC236}">
                <a16:creationId xmlns:a16="http://schemas.microsoft.com/office/drawing/2014/main" id="{6F5FCB1C-04D0-4038-BC3C-4AF31AF9C233}"/>
              </a:ext>
            </a:extLst>
          </p:cNvPr>
          <p:cNvSpPr/>
          <p:nvPr/>
        </p:nvSpPr>
        <p:spPr>
          <a:xfrm>
            <a:off x="9078552" y="47810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Down 109">
            <a:extLst>
              <a:ext uri="{FF2B5EF4-FFF2-40B4-BE49-F238E27FC236}">
                <a16:creationId xmlns:a16="http://schemas.microsoft.com/office/drawing/2014/main" id="{4340EBC9-60F8-40A4-B7AC-0C1C61D15272}"/>
              </a:ext>
            </a:extLst>
          </p:cNvPr>
          <p:cNvSpPr/>
          <p:nvPr/>
        </p:nvSpPr>
        <p:spPr>
          <a:xfrm>
            <a:off x="6344055" y="4737473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25DFADB-7396-4EF9-BA87-E9B73FFC680F}"/>
              </a:ext>
            </a:extLst>
          </p:cNvPr>
          <p:cNvSpPr/>
          <p:nvPr/>
        </p:nvSpPr>
        <p:spPr>
          <a:xfrm>
            <a:off x="7781380" y="51496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</p:spTree>
    <p:extLst>
      <p:ext uri="{BB962C8B-B14F-4D97-AF65-F5344CB8AC3E}">
        <p14:creationId xmlns:p14="http://schemas.microsoft.com/office/powerpoint/2010/main" val="9633635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Where we Left off…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36</a:t>
            </a:fld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5CE81F4-8CA8-47D7-B162-C2A42FA19327}"/>
              </a:ext>
            </a:extLst>
          </p:cNvPr>
          <p:cNvSpPr/>
          <p:nvPr/>
        </p:nvSpPr>
        <p:spPr>
          <a:xfrm>
            <a:off x="3545654" y="5131065"/>
            <a:ext cx="77178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24819D0-8E15-4BED-9D37-9AAA1839B832}"/>
              </a:ext>
            </a:extLst>
          </p:cNvPr>
          <p:cNvSpPr/>
          <p:nvPr/>
        </p:nvSpPr>
        <p:spPr>
          <a:xfrm>
            <a:off x="153394" y="5131065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9B9D58A-6D4B-4313-93D9-1FD35F256616}"/>
              </a:ext>
            </a:extLst>
          </p:cNvPr>
          <p:cNvSpPr/>
          <p:nvPr/>
        </p:nvSpPr>
        <p:spPr>
          <a:xfrm>
            <a:off x="4218494" y="51310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1D45DAC-5B00-45B0-8C69-B015A476877F}"/>
              </a:ext>
            </a:extLst>
          </p:cNvPr>
          <p:cNvSpPr/>
          <p:nvPr/>
        </p:nvSpPr>
        <p:spPr>
          <a:xfrm>
            <a:off x="4920220" y="51310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61BA2A-3C64-46BB-93D9-D2EC676F5600}"/>
              </a:ext>
            </a:extLst>
          </p:cNvPr>
          <p:cNvSpPr/>
          <p:nvPr/>
        </p:nvSpPr>
        <p:spPr>
          <a:xfrm>
            <a:off x="5660266" y="51310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AC9051-24D4-401C-B145-E02A587663D3}"/>
              </a:ext>
            </a:extLst>
          </p:cNvPr>
          <p:cNvSpPr/>
          <p:nvPr/>
        </p:nvSpPr>
        <p:spPr>
          <a:xfrm>
            <a:off x="6418118" y="51310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2B35619-1C64-4787-8420-BFE03254DA09}"/>
              </a:ext>
            </a:extLst>
          </p:cNvPr>
          <p:cNvSpPr/>
          <p:nvPr/>
        </p:nvSpPr>
        <p:spPr>
          <a:xfrm>
            <a:off x="7090182" y="51310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82631901-B586-4CE2-903D-D857EEBD4DB2}"/>
              </a:ext>
            </a:extLst>
          </p:cNvPr>
          <p:cNvSpPr/>
          <p:nvPr/>
        </p:nvSpPr>
        <p:spPr>
          <a:xfrm>
            <a:off x="161449" y="6077598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1D54B35-0F8B-4260-9F1F-8FFA61D8E659}"/>
              </a:ext>
            </a:extLst>
          </p:cNvPr>
          <p:cNvSpPr/>
          <p:nvPr/>
        </p:nvSpPr>
        <p:spPr>
          <a:xfrm>
            <a:off x="1521308" y="6058020"/>
            <a:ext cx="616964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056CE555-4EB3-4A0D-821A-74DB6B0B5559}"/>
              </a:ext>
            </a:extLst>
          </p:cNvPr>
          <p:cNvSpPr/>
          <p:nvPr/>
        </p:nvSpPr>
        <p:spPr>
          <a:xfrm>
            <a:off x="1511108" y="5709099"/>
            <a:ext cx="587649" cy="2889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globals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F9F5645B-797E-4975-805E-E00B4325106F}"/>
              </a:ext>
            </a:extLst>
          </p:cNvPr>
          <p:cNvSpPr/>
          <p:nvPr/>
        </p:nvSpPr>
        <p:spPr>
          <a:xfrm>
            <a:off x="817584" y="5131065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E9600946-FC6F-4579-AEAA-08445BB56ACD}"/>
              </a:ext>
            </a:extLst>
          </p:cNvPr>
          <p:cNvSpPr/>
          <p:nvPr/>
        </p:nvSpPr>
        <p:spPr>
          <a:xfrm>
            <a:off x="1481778" y="5131065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1188723A-F8EE-4737-B6CC-05E442F73658}"/>
              </a:ext>
            </a:extLst>
          </p:cNvPr>
          <p:cNvSpPr/>
          <p:nvPr/>
        </p:nvSpPr>
        <p:spPr>
          <a:xfrm>
            <a:off x="2143692" y="5131065"/>
            <a:ext cx="72574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26E2CE4-7DA5-494A-88E1-EE4014DEBB99}"/>
              </a:ext>
            </a:extLst>
          </p:cNvPr>
          <p:cNvSpPr/>
          <p:nvPr/>
        </p:nvSpPr>
        <p:spPr>
          <a:xfrm>
            <a:off x="2879155" y="5131065"/>
            <a:ext cx="66211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6479C45-E2BB-4496-A8C5-0A1EEF32C933}"/>
              </a:ext>
            </a:extLst>
          </p:cNvPr>
          <p:cNvSpPr/>
          <p:nvPr/>
        </p:nvSpPr>
        <p:spPr>
          <a:xfrm>
            <a:off x="7753452" y="51310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5ECDD81-194E-4F8F-A3EA-FB4CB2418D73}"/>
              </a:ext>
            </a:extLst>
          </p:cNvPr>
          <p:cNvSpPr/>
          <p:nvPr/>
        </p:nvSpPr>
        <p:spPr>
          <a:xfrm>
            <a:off x="8460447" y="51310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26DCBAD6-8B6B-4E04-B2DF-721F9FFDC810}"/>
              </a:ext>
            </a:extLst>
          </p:cNvPr>
          <p:cNvSpPr/>
          <p:nvPr/>
        </p:nvSpPr>
        <p:spPr>
          <a:xfrm>
            <a:off x="2186097" y="5481512"/>
            <a:ext cx="645963" cy="5165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Malloc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147B8EB2-0B02-41F8-96F2-33E32E3074C1}"/>
                  </a:ext>
                </a:extLst>
              </p:cNvPr>
              <p:cNvSpPr/>
              <p:nvPr/>
            </p:nvSpPr>
            <p:spPr>
              <a:xfrm>
                <a:off x="2162076" y="6057968"/>
                <a:ext cx="712439" cy="267767"/>
              </a:xfrm>
              <a:prstGeom prst="rect">
                <a:avLst/>
              </a:prstGeom>
              <a:noFill/>
              <a:ln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18288" tIns="0" rIns="0" bIns="0" rtlCol="0" anchor="t"/>
              <a:lstStyle/>
              <a:p>
                <a:r>
                  <a:rPr lang="en-US" dirty="0"/>
                  <a:t>heap 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1200" b="1" dirty="0"/>
              </a:p>
            </p:txBody>
          </p:sp>
        </mc:Choice>
        <mc:Fallback xmlns=""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147B8EB2-0B02-41F8-96F2-33E32E3074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076" y="6057968"/>
                <a:ext cx="712439" cy="267767"/>
              </a:xfrm>
              <a:prstGeom prst="rect">
                <a:avLst/>
              </a:prstGeom>
              <a:blipFill>
                <a:blip r:embed="rId3"/>
                <a:stretch>
                  <a:fillRect l="-16807" t="-26087" b="-50000"/>
                </a:stretch>
              </a:blipFill>
              <a:ln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0" name="Rectangle 219">
            <a:extLst>
              <a:ext uri="{FF2B5EF4-FFF2-40B4-BE49-F238E27FC236}">
                <a16:creationId xmlns:a16="http://schemas.microsoft.com/office/drawing/2014/main" id="{2E39080E-2617-403A-BB31-FF685AF0400F}"/>
              </a:ext>
            </a:extLst>
          </p:cNvPr>
          <p:cNvSpPr/>
          <p:nvPr/>
        </p:nvSpPr>
        <p:spPr>
          <a:xfrm>
            <a:off x="6449021" y="57450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14FA6811-681D-45BC-BDCC-87EFABDEDBE6}"/>
              </a:ext>
            </a:extLst>
          </p:cNvPr>
          <p:cNvSpPr/>
          <p:nvPr/>
        </p:nvSpPr>
        <p:spPr>
          <a:xfrm>
            <a:off x="7141182" y="54377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A39D82AE-44EF-4B17-940F-7D0FF72C1420}"/>
              </a:ext>
            </a:extLst>
          </p:cNvPr>
          <p:cNvSpPr/>
          <p:nvPr/>
        </p:nvSpPr>
        <p:spPr>
          <a:xfrm>
            <a:off x="4219534" y="6057968"/>
            <a:ext cx="4942018" cy="26122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4AB067EF-0505-4E56-BB5F-65AB63B7CA2A}"/>
              </a:ext>
            </a:extLst>
          </p:cNvPr>
          <p:cNvSpPr/>
          <p:nvPr/>
        </p:nvSpPr>
        <p:spPr>
          <a:xfrm>
            <a:off x="1500843" y="5472738"/>
            <a:ext cx="616964" cy="2019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int g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BE0D79E8-C8E1-4650-A06C-4C6A8A087ECA}"/>
              </a:ext>
            </a:extLst>
          </p:cNvPr>
          <p:cNvSpPr/>
          <p:nvPr/>
        </p:nvSpPr>
        <p:spPr>
          <a:xfrm>
            <a:off x="161449" y="5714186"/>
            <a:ext cx="1322551" cy="27653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x64 instructions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2F6FAA18-2359-4A09-9246-8739ACE79F45}"/>
              </a:ext>
            </a:extLst>
          </p:cNvPr>
          <p:cNvSpPr/>
          <p:nvPr/>
        </p:nvSpPr>
        <p:spPr>
          <a:xfrm>
            <a:off x="177907" y="5464040"/>
            <a:ext cx="597684" cy="1937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foo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7103821F-2201-431B-B5BF-4423A0951768}"/>
              </a:ext>
            </a:extLst>
          </p:cNvPr>
          <p:cNvSpPr/>
          <p:nvPr/>
        </p:nvSpPr>
        <p:spPr>
          <a:xfrm>
            <a:off x="845646" y="5468410"/>
            <a:ext cx="618815" cy="1937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bar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11371200-CE49-494A-B837-141A05CD99D3}"/>
              </a:ext>
            </a:extLst>
          </p:cNvPr>
          <p:cNvSpPr/>
          <p:nvPr/>
        </p:nvSpPr>
        <p:spPr>
          <a:xfrm>
            <a:off x="4251656" y="5745053"/>
            <a:ext cx="2159960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AEAF799-C256-4051-B7D3-C0FE384F5D75}"/>
              </a:ext>
            </a:extLst>
          </p:cNvPr>
          <p:cNvSpPr/>
          <p:nvPr/>
        </p:nvSpPr>
        <p:spPr>
          <a:xfrm>
            <a:off x="4286910" y="5437767"/>
            <a:ext cx="579877" cy="261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b1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B536E1-FAF0-4ABD-A6F5-956CE5B53CD9}"/>
              </a:ext>
            </a:extLst>
          </p:cNvPr>
          <p:cNvSpPr txBox="1"/>
          <p:nvPr/>
        </p:nvSpPr>
        <p:spPr>
          <a:xfrm>
            <a:off x="348920" y="1747667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F6CF029-FC24-4129-9633-D097F1D4B752}"/>
              </a:ext>
            </a:extLst>
          </p:cNvPr>
          <p:cNvSpPr/>
          <p:nvPr/>
        </p:nvSpPr>
        <p:spPr>
          <a:xfrm>
            <a:off x="6451342" y="54306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7D13292-E494-492C-82EE-ADE25B7D9965}"/>
              </a:ext>
            </a:extLst>
          </p:cNvPr>
          <p:cNvSpPr/>
          <p:nvPr/>
        </p:nvSpPr>
        <p:spPr>
          <a:xfrm>
            <a:off x="4934017" y="543776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F928659-B5D6-408A-801A-7F63CF527AB0}"/>
              </a:ext>
            </a:extLst>
          </p:cNvPr>
          <p:cNvSpPr/>
          <p:nvPr/>
        </p:nvSpPr>
        <p:spPr>
          <a:xfrm>
            <a:off x="5684307" y="5441883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B98AC6-C021-4814-9700-927150BA214D}"/>
              </a:ext>
            </a:extLst>
          </p:cNvPr>
          <p:cNvSpPr/>
          <p:nvPr/>
        </p:nvSpPr>
        <p:spPr>
          <a:xfrm>
            <a:off x="7774237" y="54377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8D634E-DB2A-4E92-9492-A1FB4A249566}"/>
              </a:ext>
            </a:extLst>
          </p:cNvPr>
          <p:cNvSpPr/>
          <p:nvPr/>
        </p:nvSpPr>
        <p:spPr>
          <a:xfrm>
            <a:off x="8488480" y="54400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B00E0DE-BC79-45E5-90B1-670F7A0EB60A}"/>
              </a:ext>
            </a:extLst>
          </p:cNvPr>
          <p:cNvGrpSpPr/>
          <p:nvPr/>
        </p:nvGrpSpPr>
        <p:grpSpPr>
          <a:xfrm>
            <a:off x="145180" y="4933535"/>
            <a:ext cx="607270" cy="200055"/>
            <a:chOff x="6410975" y="4940563"/>
            <a:chExt cx="607270" cy="200055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3E302AA-C867-43C6-8920-78E35B2DA19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0x0020</a:t>
              </a:r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97066F87-70D5-4CC4-93A3-F35D46B42D2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37" name="Straight Arrow Connector 136">
                <a:extLst>
                  <a:ext uri="{FF2B5EF4-FFF2-40B4-BE49-F238E27FC236}">
                    <a16:creationId xmlns:a16="http://schemas.microsoft.com/office/drawing/2014/main" id="{C0FE763A-AEE3-4F19-BB5E-19E864F2F3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8D3D205C-E943-45AE-8573-7CCAFE2690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DBD9C025-5C0A-4529-89B2-8317F8FB75E9}"/>
              </a:ext>
            </a:extLst>
          </p:cNvPr>
          <p:cNvGrpSpPr/>
          <p:nvPr/>
        </p:nvGrpSpPr>
        <p:grpSpPr>
          <a:xfrm>
            <a:off x="809555" y="4933535"/>
            <a:ext cx="607270" cy="200055"/>
            <a:chOff x="6410975" y="4940563"/>
            <a:chExt cx="607270" cy="200055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205B645C-238D-4BDE-89F2-4BB532FB9E49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0x0068</a:t>
              </a:r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16071F94-A572-4BAD-9C6E-AA36CF5E06C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43" name="Straight Arrow Connector 142">
                <a:extLst>
                  <a:ext uri="{FF2B5EF4-FFF2-40B4-BE49-F238E27FC236}">
                    <a16:creationId xmlns:a16="http://schemas.microsoft.com/office/drawing/2014/main" id="{AC730473-328A-405F-936B-17F748BDF4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71006B9E-97C3-40B0-9B54-8AFA3161C5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E14519A-D8F5-4AD3-84E6-75C738C635DC}"/>
              </a:ext>
            </a:extLst>
          </p:cNvPr>
          <p:cNvGrpSpPr/>
          <p:nvPr/>
        </p:nvGrpSpPr>
        <p:grpSpPr>
          <a:xfrm>
            <a:off x="1473929" y="4933533"/>
            <a:ext cx="607270" cy="200055"/>
            <a:chOff x="6410975" y="4940563"/>
            <a:chExt cx="607270" cy="200055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9B849EC5-3F24-4487-B3AB-0FFEBF46B7AF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0x0090</a:t>
              </a:r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EE63A91B-41E6-429A-88FB-9D3A5B24200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50" name="Straight Arrow Connector 149">
                <a:extLst>
                  <a:ext uri="{FF2B5EF4-FFF2-40B4-BE49-F238E27FC236}">
                    <a16:creationId xmlns:a16="http://schemas.microsoft.com/office/drawing/2014/main" id="{7CDC2F0D-6E35-4F5F-B386-38B7A78E41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0246D03B-473D-4CF8-A8A2-303258C3AD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DEBE4D4-1E4B-4583-BFAD-DD9BA98FECCF}"/>
              </a:ext>
            </a:extLst>
          </p:cNvPr>
          <p:cNvGrpSpPr/>
          <p:nvPr/>
        </p:nvGrpSpPr>
        <p:grpSpPr>
          <a:xfrm>
            <a:off x="2135923" y="4933531"/>
            <a:ext cx="607270" cy="200055"/>
            <a:chOff x="6410975" y="4940563"/>
            <a:chExt cx="607270" cy="200055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400A59DC-FB38-4DD4-82D8-77A0D9B92818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0x0098</a:t>
              </a:r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ED5FABC4-8CEE-4BEB-84AB-168F6E0C5D9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64" name="Straight Arrow Connector 163">
                <a:extLst>
                  <a:ext uri="{FF2B5EF4-FFF2-40B4-BE49-F238E27FC236}">
                    <a16:creationId xmlns:a16="http://schemas.microsoft.com/office/drawing/2014/main" id="{C659E52D-346A-4512-8770-2DCCB1083F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CBDCABC3-A2E4-4B42-954F-0C019134A8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A89A94DC-2479-4298-BA8C-3E5848BE0E32}"/>
              </a:ext>
            </a:extLst>
          </p:cNvPr>
          <p:cNvGrpSpPr/>
          <p:nvPr/>
        </p:nvGrpSpPr>
        <p:grpSpPr>
          <a:xfrm>
            <a:off x="2869355" y="4933527"/>
            <a:ext cx="607270" cy="200055"/>
            <a:chOff x="6410975" y="4940563"/>
            <a:chExt cx="607270" cy="200055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5FA081E9-E66F-4A23-9217-B658CBEE328D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0x00a0</a:t>
              </a:r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67F5B314-7189-466E-8574-EFF88FE05F57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71" name="Straight Arrow Connector 170">
                <a:extLst>
                  <a:ext uri="{FF2B5EF4-FFF2-40B4-BE49-F238E27FC236}">
                    <a16:creationId xmlns:a16="http://schemas.microsoft.com/office/drawing/2014/main" id="{494E2942-3B23-43BD-81D4-6A9F4B21D4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04A78C54-8938-49BE-80DC-720E3B3AD47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5D209FE2-B10A-49EA-8BA5-5EB5F329A7E3}"/>
              </a:ext>
            </a:extLst>
          </p:cNvPr>
          <p:cNvGrpSpPr/>
          <p:nvPr/>
        </p:nvGrpSpPr>
        <p:grpSpPr>
          <a:xfrm>
            <a:off x="3536111" y="4933525"/>
            <a:ext cx="607270" cy="200055"/>
            <a:chOff x="6410975" y="4940563"/>
            <a:chExt cx="607270" cy="200055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D9F7B29B-F229-4943-803F-A30071252FD0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0x00a8</a:t>
              </a:r>
            </a:p>
          </p:txBody>
        </p: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0BD43C07-82E3-4B9E-8AE8-EAA0B4E9AC7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76" name="Straight Arrow Connector 175">
                <a:extLst>
                  <a:ext uri="{FF2B5EF4-FFF2-40B4-BE49-F238E27FC236}">
                    <a16:creationId xmlns:a16="http://schemas.microsoft.com/office/drawing/2014/main" id="{6BF67428-6624-47EE-ABF5-4DFF62FB55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F75F53C8-C8A3-41A7-9D3F-1BDA731CBF7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4948907-AE78-402E-B79F-0BEE19A8D98B}"/>
              </a:ext>
            </a:extLst>
          </p:cNvPr>
          <p:cNvGrpSpPr/>
          <p:nvPr/>
        </p:nvGrpSpPr>
        <p:grpSpPr>
          <a:xfrm>
            <a:off x="4212391" y="4933523"/>
            <a:ext cx="607270" cy="200055"/>
            <a:chOff x="6410975" y="4940563"/>
            <a:chExt cx="607270" cy="200055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0011473-247E-4F30-98CC-6B74A6726CE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08375347-A58F-4AAE-B207-64C5C283054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1" name="Straight Arrow Connector 180">
                <a:extLst>
                  <a:ext uri="{FF2B5EF4-FFF2-40B4-BE49-F238E27FC236}">
                    <a16:creationId xmlns:a16="http://schemas.microsoft.com/office/drawing/2014/main" id="{F0280B66-EE35-477B-8952-CDED20D71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CCF4BBF-9CC1-4995-A013-EBEC913A35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06BE78B-3384-4573-9ED9-8C3F904E6AEE}"/>
              </a:ext>
            </a:extLst>
          </p:cNvPr>
          <p:cNvGrpSpPr/>
          <p:nvPr/>
        </p:nvGrpSpPr>
        <p:grpSpPr>
          <a:xfrm>
            <a:off x="4912485" y="4935904"/>
            <a:ext cx="607270" cy="200055"/>
            <a:chOff x="6410975" y="4940563"/>
            <a:chExt cx="607270" cy="200055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ED284091-9680-4287-ACCF-423BDDCEE4B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6FE59AE2-1C3C-4309-9F59-BA763E7289D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6" name="Straight Arrow Connector 185">
                <a:extLst>
                  <a:ext uri="{FF2B5EF4-FFF2-40B4-BE49-F238E27FC236}">
                    <a16:creationId xmlns:a16="http://schemas.microsoft.com/office/drawing/2014/main" id="{42BD36FF-54AB-4B52-AFB7-35352F475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DB746398-FD9E-4C37-A663-5496DF24B8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255522BD-8E4D-47D0-B732-ECF4E8386945}"/>
              </a:ext>
            </a:extLst>
          </p:cNvPr>
          <p:cNvGrpSpPr/>
          <p:nvPr/>
        </p:nvGrpSpPr>
        <p:grpSpPr>
          <a:xfrm>
            <a:off x="5653061" y="4935902"/>
            <a:ext cx="607270" cy="200055"/>
            <a:chOff x="6410975" y="4940563"/>
            <a:chExt cx="607270" cy="200055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7D076AB3-1AD8-4B60-8336-7052A63FA1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4F0504F4-908B-4A35-A9C8-0C2CF6FE5E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3" name="Straight Arrow Connector 192">
                <a:extLst>
                  <a:ext uri="{FF2B5EF4-FFF2-40B4-BE49-F238E27FC236}">
                    <a16:creationId xmlns:a16="http://schemas.microsoft.com/office/drawing/2014/main" id="{B70AF882-CC99-4D0E-8DAA-33613A4977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00D5BD0-DE71-4945-BFB9-4A395B568C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3CF8B37-5B20-4F30-B299-182D2E1AEE34}"/>
              </a:ext>
            </a:extLst>
          </p:cNvPr>
          <p:cNvGrpSpPr/>
          <p:nvPr/>
        </p:nvGrpSpPr>
        <p:grpSpPr>
          <a:xfrm>
            <a:off x="6410307" y="4933521"/>
            <a:ext cx="607270" cy="200055"/>
            <a:chOff x="6410975" y="4940563"/>
            <a:chExt cx="607270" cy="20005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51030E-E388-405F-8398-9B808CA6F68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EFA5731E-5C67-4E8F-B604-6B6AC7E28A32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8" name="Straight Arrow Connector 197">
                <a:extLst>
                  <a:ext uri="{FF2B5EF4-FFF2-40B4-BE49-F238E27FC236}">
                    <a16:creationId xmlns:a16="http://schemas.microsoft.com/office/drawing/2014/main" id="{B5F51793-7CC6-4E4E-958D-616BF23F77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46868052-8E2F-4148-B162-A780B4B7F6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628ADE-4E84-49A0-8E15-B0C8690B591B}"/>
              </a:ext>
            </a:extLst>
          </p:cNvPr>
          <p:cNvGrpSpPr/>
          <p:nvPr/>
        </p:nvGrpSpPr>
        <p:grpSpPr>
          <a:xfrm>
            <a:off x="7086590" y="4935902"/>
            <a:ext cx="607270" cy="200055"/>
            <a:chOff x="6410975" y="4940563"/>
            <a:chExt cx="607270" cy="200055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5E9E99C-CFE2-46F8-8940-0C71ECC12C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2618943B-A397-46A5-A36C-81FC3933C95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3BA95414-E31C-48D6-8B66-76F7CA97C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55738D9B-825B-4245-932F-79A6C95564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E062072-636F-4661-BD98-57D2A9D8A00E}"/>
              </a:ext>
            </a:extLst>
          </p:cNvPr>
          <p:cNvGrpSpPr/>
          <p:nvPr/>
        </p:nvGrpSpPr>
        <p:grpSpPr>
          <a:xfrm>
            <a:off x="7746200" y="4933517"/>
            <a:ext cx="607270" cy="200055"/>
            <a:chOff x="6410975" y="4940563"/>
            <a:chExt cx="607270" cy="200055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3368957-BD3C-46F1-BD01-72188661F692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1B160824-01C9-48DD-8D11-D5991512F8A6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10" name="Straight Arrow Connector 209">
                <a:extLst>
                  <a:ext uri="{FF2B5EF4-FFF2-40B4-BE49-F238E27FC236}">
                    <a16:creationId xmlns:a16="http://schemas.microsoft.com/office/drawing/2014/main" id="{B4142C0D-E224-4012-A9CB-9CF0289DB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2E78A128-A2AF-4C61-90A2-D0402B26DF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7D6ADE62-CA4D-4B0A-B016-6E579325690B}"/>
              </a:ext>
            </a:extLst>
          </p:cNvPr>
          <p:cNvGrpSpPr/>
          <p:nvPr/>
        </p:nvGrpSpPr>
        <p:grpSpPr>
          <a:xfrm>
            <a:off x="8451055" y="4933513"/>
            <a:ext cx="607270" cy="200055"/>
            <a:chOff x="6410975" y="4940563"/>
            <a:chExt cx="607270" cy="200055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BE8ACA55-2A00-4064-A185-23E38BFBB33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354C5122-3481-4CC6-8DA8-A4D70D4642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2" name="Straight Arrow Connector 231">
                <a:extLst>
                  <a:ext uri="{FF2B5EF4-FFF2-40B4-BE49-F238E27FC236}">
                    <a16:creationId xmlns:a16="http://schemas.microsoft.com/office/drawing/2014/main" id="{3B867B3C-C827-42B8-B88B-2F630C513E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6BA61FE2-0030-4428-AD12-0AD7CF557F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2DCA062C-58DE-41D9-8B59-2A25A1356B2A}"/>
              </a:ext>
            </a:extLst>
          </p:cNvPr>
          <p:cNvGrpSpPr/>
          <p:nvPr/>
        </p:nvGrpSpPr>
        <p:grpSpPr>
          <a:xfrm>
            <a:off x="9153529" y="4933510"/>
            <a:ext cx="607270" cy="200055"/>
            <a:chOff x="6410975" y="4940563"/>
            <a:chExt cx="607270" cy="200055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444091E1-BD24-4117-ADC3-DDAF4AE0666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D73A49C4-F460-4918-A400-EEA30606B9A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9" name="Straight Arrow Connector 238">
                <a:extLst>
                  <a:ext uri="{FF2B5EF4-FFF2-40B4-BE49-F238E27FC236}">
                    <a16:creationId xmlns:a16="http://schemas.microsoft.com/office/drawing/2014/main" id="{6D8902EF-9535-4D8A-93FD-B120239659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2BB4FC96-AA12-4808-BEB3-E5B7E25EB7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5" name="Rectangle 344">
            <a:extLst>
              <a:ext uri="{FF2B5EF4-FFF2-40B4-BE49-F238E27FC236}">
                <a16:creationId xmlns:a16="http://schemas.microsoft.com/office/drawing/2014/main" id="{94E070FC-B835-4D9D-AB00-1A7A6790CAF8}"/>
              </a:ext>
            </a:extLst>
          </p:cNvPr>
          <p:cNvSpPr/>
          <p:nvPr/>
        </p:nvSpPr>
        <p:spPr>
          <a:xfrm>
            <a:off x="2899266" y="6060790"/>
            <a:ext cx="1302487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974BDCC0-54EF-453F-843F-794F7B3F8F14}"/>
              </a:ext>
            </a:extLst>
          </p:cNvPr>
          <p:cNvSpPr txBox="1"/>
          <p:nvPr/>
        </p:nvSpPr>
        <p:spPr>
          <a:xfrm>
            <a:off x="3988422" y="4263660"/>
            <a:ext cx="44095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: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CDAF9C65-2966-4445-9B1A-99A7AAD38018}"/>
              </a:ext>
            </a:extLst>
          </p:cNvPr>
          <p:cNvSpPr txBox="1"/>
          <p:nvPr/>
        </p:nvSpPr>
        <p:spPr>
          <a:xfrm>
            <a:off x="6188055" y="42778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A0C6B17-CF27-461F-9446-95AC56CF2DC9}"/>
              </a:ext>
            </a:extLst>
          </p:cNvPr>
          <p:cNvSpPr txBox="1"/>
          <p:nvPr/>
        </p:nvSpPr>
        <p:spPr>
          <a:xfrm>
            <a:off x="3965078" y="4528675"/>
            <a:ext cx="5386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BDBA134-0A5D-4ADA-8ADB-4BAF3947CB53}"/>
              </a:ext>
            </a:extLst>
          </p:cNvPr>
          <p:cNvSpPr txBox="1"/>
          <p:nvPr/>
        </p:nvSpPr>
        <p:spPr>
          <a:xfrm>
            <a:off x="6157258" y="45402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A104359-FA3F-4CFB-97D8-7280CB9F3970}"/>
              </a:ext>
            </a:extLst>
          </p:cNvPr>
          <p:cNvSpPr txBox="1"/>
          <p:nvPr/>
        </p:nvSpPr>
        <p:spPr>
          <a:xfrm>
            <a:off x="5708763" y="5189001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9F82AEB-4C1D-45D8-994F-486D50A00452}"/>
              </a:ext>
            </a:extLst>
          </p:cNvPr>
          <p:cNvSpPr txBox="1"/>
          <p:nvPr/>
        </p:nvSpPr>
        <p:spPr>
          <a:xfrm>
            <a:off x="5025141" y="518464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0x00e0</a:t>
            </a:r>
            <a:endParaRPr lang="en-US" sz="10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A28FE3E6-6790-4DC9-BADD-4D5E984BCB37}"/>
              </a:ext>
            </a:extLst>
          </p:cNvPr>
          <p:cNvSpPr/>
          <p:nvPr/>
        </p:nvSpPr>
        <p:spPr>
          <a:xfrm>
            <a:off x="6322285" y="47810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Arrow: Down 115">
            <a:extLst>
              <a:ext uri="{FF2B5EF4-FFF2-40B4-BE49-F238E27FC236}">
                <a16:creationId xmlns:a16="http://schemas.microsoft.com/office/drawing/2014/main" id="{7C40433F-8A18-44A8-BAB3-631E654B9E25}"/>
              </a:ext>
            </a:extLst>
          </p:cNvPr>
          <p:cNvSpPr/>
          <p:nvPr/>
        </p:nvSpPr>
        <p:spPr>
          <a:xfrm>
            <a:off x="4136430" y="4737473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E4B84DA-ADF7-4EAA-8E8D-9CE3FFA84DD3}"/>
              </a:ext>
            </a:extLst>
          </p:cNvPr>
          <p:cNvSpPr/>
          <p:nvPr/>
        </p:nvSpPr>
        <p:spPr>
          <a:xfrm>
            <a:off x="7781380" y="51496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8F3EDE-D98B-48A2-8F40-24713489FEE8}"/>
              </a:ext>
            </a:extLst>
          </p:cNvPr>
          <p:cNvSpPr txBox="1"/>
          <p:nvPr/>
        </p:nvSpPr>
        <p:spPr>
          <a:xfrm>
            <a:off x="3209459" y="2699165"/>
            <a:ext cx="5040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Let’s zoom in on just the stack + free space</a:t>
            </a:r>
          </a:p>
          <a:p>
            <a:pPr algn="ctr"/>
            <a:r>
              <a:rPr lang="en-US" dirty="0"/>
              <a:t>(since that’s all that changes for AR setup/teardown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AA1600B-46B5-B431-F8E3-1E568BE95BEC}"/>
                  </a:ext>
                </a:extLst>
              </p14:cNvPr>
              <p14:cNvContentPartPr/>
              <p14:nvPr/>
            </p14:nvContentPartPr>
            <p14:xfrm>
              <a:off x="5491080" y="5139720"/>
              <a:ext cx="88560" cy="1321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AA1600B-46B5-B431-F8E3-1E568BE95BE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81720" y="5130360"/>
                <a:ext cx="107280" cy="15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94641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 Setup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37</a:t>
            </a:fld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9B9D58A-6D4B-4313-93D9-1FD35F256616}"/>
              </a:ext>
            </a:extLst>
          </p:cNvPr>
          <p:cNvSpPr/>
          <p:nvPr/>
        </p:nvSpPr>
        <p:spPr>
          <a:xfrm>
            <a:off x="4218494" y="58676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1D45DAC-5B00-45B0-8C69-B015A476877F}"/>
              </a:ext>
            </a:extLst>
          </p:cNvPr>
          <p:cNvSpPr/>
          <p:nvPr/>
        </p:nvSpPr>
        <p:spPr>
          <a:xfrm>
            <a:off x="4920220" y="58676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61BA2A-3C64-46BB-93D9-D2EC676F5600}"/>
              </a:ext>
            </a:extLst>
          </p:cNvPr>
          <p:cNvSpPr/>
          <p:nvPr/>
        </p:nvSpPr>
        <p:spPr>
          <a:xfrm>
            <a:off x="5660266" y="58676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AC9051-24D4-401C-B145-E02A587663D3}"/>
              </a:ext>
            </a:extLst>
          </p:cNvPr>
          <p:cNvSpPr/>
          <p:nvPr/>
        </p:nvSpPr>
        <p:spPr>
          <a:xfrm>
            <a:off x="6418118" y="58676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2B35619-1C64-4787-8420-BFE03254DA09}"/>
              </a:ext>
            </a:extLst>
          </p:cNvPr>
          <p:cNvSpPr/>
          <p:nvPr/>
        </p:nvSpPr>
        <p:spPr>
          <a:xfrm>
            <a:off x="7090182" y="58676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6479C45-E2BB-4496-A8C5-0A1EEF32C933}"/>
              </a:ext>
            </a:extLst>
          </p:cNvPr>
          <p:cNvSpPr/>
          <p:nvPr/>
        </p:nvSpPr>
        <p:spPr>
          <a:xfrm>
            <a:off x="7753452" y="58676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5ECDD81-194E-4F8F-A3EA-FB4CB2418D73}"/>
              </a:ext>
            </a:extLst>
          </p:cNvPr>
          <p:cNvSpPr/>
          <p:nvPr/>
        </p:nvSpPr>
        <p:spPr>
          <a:xfrm>
            <a:off x="8460447" y="58676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2E39080E-2617-403A-BB31-FF685AF0400F}"/>
              </a:ext>
            </a:extLst>
          </p:cNvPr>
          <p:cNvSpPr/>
          <p:nvPr/>
        </p:nvSpPr>
        <p:spPr>
          <a:xfrm>
            <a:off x="6449021" y="64816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14FA6811-681D-45BC-BDCC-87EFABDEDBE6}"/>
              </a:ext>
            </a:extLst>
          </p:cNvPr>
          <p:cNvSpPr/>
          <p:nvPr/>
        </p:nvSpPr>
        <p:spPr>
          <a:xfrm>
            <a:off x="7141182" y="61743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11371200-CE49-494A-B837-141A05CD99D3}"/>
              </a:ext>
            </a:extLst>
          </p:cNvPr>
          <p:cNvSpPr/>
          <p:nvPr/>
        </p:nvSpPr>
        <p:spPr>
          <a:xfrm>
            <a:off x="4251656" y="6481653"/>
            <a:ext cx="2159960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AEAF799-C256-4051-B7D3-C0FE384F5D75}"/>
              </a:ext>
            </a:extLst>
          </p:cNvPr>
          <p:cNvSpPr/>
          <p:nvPr/>
        </p:nvSpPr>
        <p:spPr>
          <a:xfrm>
            <a:off x="4286910" y="6174367"/>
            <a:ext cx="579877" cy="261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b1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F6CF029-FC24-4129-9633-D097F1D4B752}"/>
              </a:ext>
            </a:extLst>
          </p:cNvPr>
          <p:cNvSpPr/>
          <p:nvPr/>
        </p:nvSpPr>
        <p:spPr>
          <a:xfrm>
            <a:off x="6451342" y="61672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7D13292-E494-492C-82EE-ADE25B7D9965}"/>
              </a:ext>
            </a:extLst>
          </p:cNvPr>
          <p:cNvSpPr/>
          <p:nvPr/>
        </p:nvSpPr>
        <p:spPr>
          <a:xfrm>
            <a:off x="4934017" y="617436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F928659-B5D6-408A-801A-7F63CF527AB0}"/>
              </a:ext>
            </a:extLst>
          </p:cNvPr>
          <p:cNvSpPr/>
          <p:nvPr/>
        </p:nvSpPr>
        <p:spPr>
          <a:xfrm>
            <a:off x="5684307" y="6178483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B98AC6-C021-4814-9700-927150BA214D}"/>
              </a:ext>
            </a:extLst>
          </p:cNvPr>
          <p:cNvSpPr/>
          <p:nvPr/>
        </p:nvSpPr>
        <p:spPr>
          <a:xfrm>
            <a:off x="7774237" y="61743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8D634E-DB2A-4E92-9492-A1FB4A249566}"/>
              </a:ext>
            </a:extLst>
          </p:cNvPr>
          <p:cNvSpPr/>
          <p:nvPr/>
        </p:nvSpPr>
        <p:spPr>
          <a:xfrm>
            <a:off x="8488480" y="61766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4948907-AE78-402E-B79F-0BEE19A8D98B}"/>
              </a:ext>
            </a:extLst>
          </p:cNvPr>
          <p:cNvGrpSpPr/>
          <p:nvPr/>
        </p:nvGrpSpPr>
        <p:grpSpPr>
          <a:xfrm>
            <a:off x="4212391" y="5670123"/>
            <a:ext cx="607270" cy="200055"/>
            <a:chOff x="6410975" y="4940563"/>
            <a:chExt cx="607270" cy="200055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0011473-247E-4F30-98CC-6B74A6726CE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08375347-A58F-4AAE-B207-64C5C283054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1" name="Straight Arrow Connector 180">
                <a:extLst>
                  <a:ext uri="{FF2B5EF4-FFF2-40B4-BE49-F238E27FC236}">
                    <a16:creationId xmlns:a16="http://schemas.microsoft.com/office/drawing/2014/main" id="{F0280B66-EE35-477B-8952-CDED20D71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CCF4BBF-9CC1-4995-A013-EBEC913A35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06BE78B-3384-4573-9ED9-8C3F904E6AEE}"/>
              </a:ext>
            </a:extLst>
          </p:cNvPr>
          <p:cNvGrpSpPr/>
          <p:nvPr/>
        </p:nvGrpSpPr>
        <p:grpSpPr>
          <a:xfrm>
            <a:off x="4912485" y="5672504"/>
            <a:ext cx="607270" cy="200055"/>
            <a:chOff x="6410975" y="4940563"/>
            <a:chExt cx="607270" cy="200055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ED284091-9680-4287-ACCF-423BDDCEE4B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6FE59AE2-1C3C-4309-9F59-BA763E7289D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6" name="Straight Arrow Connector 185">
                <a:extLst>
                  <a:ext uri="{FF2B5EF4-FFF2-40B4-BE49-F238E27FC236}">
                    <a16:creationId xmlns:a16="http://schemas.microsoft.com/office/drawing/2014/main" id="{42BD36FF-54AB-4B52-AFB7-35352F475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DB746398-FD9E-4C37-A663-5496DF24B8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255522BD-8E4D-47D0-B732-ECF4E8386945}"/>
              </a:ext>
            </a:extLst>
          </p:cNvPr>
          <p:cNvGrpSpPr/>
          <p:nvPr/>
        </p:nvGrpSpPr>
        <p:grpSpPr>
          <a:xfrm>
            <a:off x="5653061" y="5672502"/>
            <a:ext cx="607270" cy="200055"/>
            <a:chOff x="6410975" y="4940563"/>
            <a:chExt cx="607270" cy="200055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7D076AB3-1AD8-4B60-8336-7052A63FA1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4F0504F4-908B-4A35-A9C8-0C2CF6FE5E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3" name="Straight Arrow Connector 192">
                <a:extLst>
                  <a:ext uri="{FF2B5EF4-FFF2-40B4-BE49-F238E27FC236}">
                    <a16:creationId xmlns:a16="http://schemas.microsoft.com/office/drawing/2014/main" id="{B70AF882-CC99-4D0E-8DAA-33613A4977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00D5BD0-DE71-4945-BFB9-4A395B568C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3CF8B37-5B20-4F30-B299-182D2E1AEE34}"/>
              </a:ext>
            </a:extLst>
          </p:cNvPr>
          <p:cNvGrpSpPr/>
          <p:nvPr/>
        </p:nvGrpSpPr>
        <p:grpSpPr>
          <a:xfrm>
            <a:off x="6410307" y="5670121"/>
            <a:ext cx="607270" cy="200055"/>
            <a:chOff x="6410975" y="4940563"/>
            <a:chExt cx="607270" cy="20005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51030E-E388-405F-8398-9B808CA6F68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EFA5731E-5C67-4E8F-B604-6B6AC7E28A32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8" name="Straight Arrow Connector 197">
                <a:extLst>
                  <a:ext uri="{FF2B5EF4-FFF2-40B4-BE49-F238E27FC236}">
                    <a16:creationId xmlns:a16="http://schemas.microsoft.com/office/drawing/2014/main" id="{B5F51793-7CC6-4E4E-958D-616BF23F77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46868052-8E2F-4148-B162-A780B4B7F6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628ADE-4E84-49A0-8E15-B0C8690B591B}"/>
              </a:ext>
            </a:extLst>
          </p:cNvPr>
          <p:cNvGrpSpPr/>
          <p:nvPr/>
        </p:nvGrpSpPr>
        <p:grpSpPr>
          <a:xfrm>
            <a:off x="7086590" y="5672502"/>
            <a:ext cx="607270" cy="200055"/>
            <a:chOff x="6410975" y="4940563"/>
            <a:chExt cx="607270" cy="200055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5E9E99C-CFE2-46F8-8940-0C71ECC12C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2618943B-A397-46A5-A36C-81FC3933C95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3BA95414-E31C-48D6-8B66-76F7CA97C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55738D9B-825B-4245-932F-79A6C95564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E062072-636F-4661-BD98-57D2A9D8A00E}"/>
              </a:ext>
            </a:extLst>
          </p:cNvPr>
          <p:cNvGrpSpPr/>
          <p:nvPr/>
        </p:nvGrpSpPr>
        <p:grpSpPr>
          <a:xfrm>
            <a:off x="7746200" y="5670117"/>
            <a:ext cx="607270" cy="200055"/>
            <a:chOff x="6410975" y="4940563"/>
            <a:chExt cx="607270" cy="200055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3368957-BD3C-46F1-BD01-72188661F692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1B160824-01C9-48DD-8D11-D5991512F8A6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10" name="Straight Arrow Connector 209">
                <a:extLst>
                  <a:ext uri="{FF2B5EF4-FFF2-40B4-BE49-F238E27FC236}">
                    <a16:creationId xmlns:a16="http://schemas.microsoft.com/office/drawing/2014/main" id="{B4142C0D-E224-4012-A9CB-9CF0289DB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2E78A128-A2AF-4C61-90A2-D0402B26DF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7D6ADE62-CA4D-4B0A-B016-6E579325690B}"/>
              </a:ext>
            </a:extLst>
          </p:cNvPr>
          <p:cNvGrpSpPr/>
          <p:nvPr/>
        </p:nvGrpSpPr>
        <p:grpSpPr>
          <a:xfrm>
            <a:off x="8451055" y="5670113"/>
            <a:ext cx="607270" cy="200055"/>
            <a:chOff x="6410975" y="4940563"/>
            <a:chExt cx="607270" cy="200055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BE8ACA55-2A00-4064-A185-23E38BFBB33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354C5122-3481-4CC6-8DA8-A4D70D4642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2" name="Straight Arrow Connector 231">
                <a:extLst>
                  <a:ext uri="{FF2B5EF4-FFF2-40B4-BE49-F238E27FC236}">
                    <a16:creationId xmlns:a16="http://schemas.microsoft.com/office/drawing/2014/main" id="{3B867B3C-C827-42B8-B88B-2F630C513E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6BA61FE2-0030-4428-AD12-0AD7CF557F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2DCA062C-58DE-41D9-8B59-2A25A1356B2A}"/>
              </a:ext>
            </a:extLst>
          </p:cNvPr>
          <p:cNvGrpSpPr/>
          <p:nvPr/>
        </p:nvGrpSpPr>
        <p:grpSpPr>
          <a:xfrm>
            <a:off x="9153529" y="5670110"/>
            <a:ext cx="607270" cy="200055"/>
            <a:chOff x="6410975" y="4940563"/>
            <a:chExt cx="607270" cy="200055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444091E1-BD24-4117-ADC3-DDAF4AE0666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D73A49C4-F460-4918-A400-EEA30606B9A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9" name="Straight Arrow Connector 238">
                <a:extLst>
                  <a:ext uri="{FF2B5EF4-FFF2-40B4-BE49-F238E27FC236}">
                    <a16:creationId xmlns:a16="http://schemas.microsoft.com/office/drawing/2014/main" id="{6D8902EF-9535-4D8A-93FD-B120239659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2BB4FC96-AA12-4808-BEB3-E5B7E25EB7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974BDCC0-54EF-453F-843F-794F7B3F8F14}"/>
              </a:ext>
            </a:extLst>
          </p:cNvPr>
          <p:cNvSpPr txBox="1"/>
          <p:nvPr/>
        </p:nvSpPr>
        <p:spPr>
          <a:xfrm>
            <a:off x="3988422" y="5000260"/>
            <a:ext cx="44095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: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A0C6B17-CF27-461F-9446-95AC56CF2DC9}"/>
              </a:ext>
            </a:extLst>
          </p:cNvPr>
          <p:cNvSpPr txBox="1"/>
          <p:nvPr/>
        </p:nvSpPr>
        <p:spPr>
          <a:xfrm>
            <a:off x="3965078" y="5265275"/>
            <a:ext cx="5386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BDBA134-0A5D-4ADA-8ADB-4BAF3947CB53}"/>
              </a:ext>
            </a:extLst>
          </p:cNvPr>
          <p:cNvSpPr txBox="1"/>
          <p:nvPr/>
        </p:nvSpPr>
        <p:spPr>
          <a:xfrm>
            <a:off x="6157258" y="52768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A104359-FA3F-4CFB-97D8-7280CB9F3970}"/>
              </a:ext>
            </a:extLst>
          </p:cNvPr>
          <p:cNvSpPr txBox="1"/>
          <p:nvPr/>
        </p:nvSpPr>
        <p:spPr>
          <a:xfrm>
            <a:off x="5708763" y="5925601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9F82AEB-4C1D-45D8-994F-486D50A00452}"/>
              </a:ext>
            </a:extLst>
          </p:cNvPr>
          <p:cNvSpPr txBox="1"/>
          <p:nvPr/>
        </p:nvSpPr>
        <p:spPr>
          <a:xfrm>
            <a:off x="5025141" y="592124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A28FE3E6-6790-4DC9-BADD-4D5E984BCB37}"/>
              </a:ext>
            </a:extLst>
          </p:cNvPr>
          <p:cNvSpPr/>
          <p:nvPr/>
        </p:nvSpPr>
        <p:spPr>
          <a:xfrm>
            <a:off x="6322285" y="55176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E4B84DA-ADF7-4EAA-8E8D-9CE3FFA84DD3}"/>
              </a:ext>
            </a:extLst>
          </p:cNvPr>
          <p:cNvSpPr/>
          <p:nvPr/>
        </p:nvSpPr>
        <p:spPr>
          <a:xfrm>
            <a:off x="7781380" y="58862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F9105CA-39CC-408D-9DDF-6DA0F07F74D2}"/>
              </a:ext>
            </a:extLst>
          </p:cNvPr>
          <p:cNvSpPr/>
          <p:nvPr/>
        </p:nvSpPr>
        <p:spPr>
          <a:xfrm>
            <a:off x="4231194" y="18163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35FD97C-4017-4CBE-843B-F76387D977C8}"/>
              </a:ext>
            </a:extLst>
          </p:cNvPr>
          <p:cNvSpPr/>
          <p:nvPr/>
        </p:nvSpPr>
        <p:spPr>
          <a:xfrm>
            <a:off x="4932920" y="18163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88AC26F-96D7-47E5-AA43-0C203E317AF9}"/>
              </a:ext>
            </a:extLst>
          </p:cNvPr>
          <p:cNvSpPr/>
          <p:nvPr/>
        </p:nvSpPr>
        <p:spPr>
          <a:xfrm>
            <a:off x="5672966" y="18163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9C2A655-9BD2-49CB-A8FF-21723AB80667}"/>
              </a:ext>
            </a:extLst>
          </p:cNvPr>
          <p:cNvSpPr/>
          <p:nvPr/>
        </p:nvSpPr>
        <p:spPr>
          <a:xfrm>
            <a:off x="6430818" y="18163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1BF516E-BE60-4F1D-A909-82D541472AD0}"/>
              </a:ext>
            </a:extLst>
          </p:cNvPr>
          <p:cNvSpPr/>
          <p:nvPr/>
        </p:nvSpPr>
        <p:spPr>
          <a:xfrm>
            <a:off x="7102882" y="18163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B3AED75-6547-41CB-B1D8-8C1D3BB6CC78}"/>
              </a:ext>
            </a:extLst>
          </p:cNvPr>
          <p:cNvSpPr/>
          <p:nvPr/>
        </p:nvSpPr>
        <p:spPr>
          <a:xfrm>
            <a:off x="7766152" y="18163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FF9BA7A0-CDEA-4BD4-9484-D3D3C6404278}"/>
              </a:ext>
            </a:extLst>
          </p:cNvPr>
          <p:cNvSpPr/>
          <p:nvPr/>
        </p:nvSpPr>
        <p:spPr>
          <a:xfrm>
            <a:off x="8473147" y="18163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44CF59B-DA69-45FC-8A95-DF285DB76DF0}"/>
              </a:ext>
            </a:extLst>
          </p:cNvPr>
          <p:cNvSpPr/>
          <p:nvPr/>
        </p:nvSpPr>
        <p:spPr>
          <a:xfrm>
            <a:off x="6461721" y="24303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4E64BDC-73B6-4C74-880C-47B7A074A4B8}"/>
              </a:ext>
            </a:extLst>
          </p:cNvPr>
          <p:cNvSpPr/>
          <p:nvPr/>
        </p:nvSpPr>
        <p:spPr>
          <a:xfrm>
            <a:off x="7153882" y="21230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D4C430D5-2192-4025-BDE7-01296A28C9E8}"/>
              </a:ext>
            </a:extLst>
          </p:cNvPr>
          <p:cNvSpPr/>
          <p:nvPr/>
        </p:nvSpPr>
        <p:spPr>
          <a:xfrm>
            <a:off x="6464042" y="21159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A09BC5A-B37E-4E23-AE36-02B44624CBDD}"/>
              </a:ext>
            </a:extLst>
          </p:cNvPr>
          <p:cNvSpPr/>
          <p:nvPr/>
        </p:nvSpPr>
        <p:spPr>
          <a:xfrm>
            <a:off x="7786937" y="21230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09AC28D3-F02D-48D4-940A-358B16C96A6C}"/>
              </a:ext>
            </a:extLst>
          </p:cNvPr>
          <p:cNvSpPr/>
          <p:nvPr/>
        </p:nvSpPr>
        <p:spPr>
          <a:xfrm>
            <a:off x="8501180" y="21253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B79291DC-D655-4884-9800-412624166B43}"/>
              </a:ext>
            </a:extLst>
          </p:cNvPr>
          <p:cNvGrpSpPr/>
          <p:nvPr/>
        </p:nvGrpSpPr>
        <p:grpSpPr>
          <a:xfrm>
            <a:off x="4225091" y="1618823"/>
            <a:ext cx="607270" cy="200055"/>
            <a:chOff x="6410975" y="4940563"/>
            <a:chExt cx="607270" cy="200055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7ACB4811-279C-45B8-B502-42AD1C0A49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4EB60B6D-FB30-4D2F-8E95-CBA7F612CBB0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3" name="Straight Arrow Connector 242">
                <a:extLst>
                  <a:ext uri="{FF2B5EF4-FFF2-40B4-BE49-F238E27FC236}">
                    <a16:creationId xmlns:a16="http://schemas.microsoft.com/office/drawing/2014/main" id="{A74E6B9C-76C7-4019-8DD6-01146421BF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7C60F5B0-61C5-4DBA-A63F-9694FE88D1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11DBE9EE-47C0-4855-9BC4-9C6D767E7CFB}"/>
              </a:ext>
            </a:extLst>
          </p:cNvPr>
          <p:cNvGrpSpPr/>
          <p:nvPr/>
        </p:nvGrpSpPr>
        <p:grpSpPr>
          <a:xfrm>
            <a:off x="4925185" y="1621204"/>
            <a:ext cx="607270" cy="200055"/>
            <a:chOff x="6410975" y="4940563"/>
            <a:chExt cx="607270" cy="200055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190855BE-4D86-4910-9A07-2034489160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43BCD006-57FB-43F8-9497-FA213ECF19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8" name="Straight Arrow Connector 247">
                <a:extLst>
                  <a:ext uri="{FF2B5EF4-FFF2-40B4-BE49-F238E27FC236}">
                    <a16:creationId xmlns:a16="http://schemas.microsoft.com/office/drawing/2014/main" id="{1C803B6B-63F3-4211-8325-94603FF16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39F6DD5-CF20-4255-AFAD-97713C6892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5FEF906-CC0B-4B52-B35C-4E75B56D3304}"/>
              </a:ext>
            </a:extLst>
          </p:cNvPr>
          <p:cNvGrpSpPr/>
          <p:nvPr/>
        </p:nvGrpSpPr>
        <p:grpSpPr>
          <a:xfrm>
            <a:off x="5665761" y="1621202"/>
            <a:ext cx="607270" cy="200055"/>
            <a:chOff x="6410975" y="4940563"/>
            <a:chExt cx="607270" cy="200055"/>
          </a:xfrm>
        </p:grpSpPr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2807D2C3-493F-4844-B3DA-30A6A71805A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2CD0B6DE-0AB5-46CD-984E-662F57A0CDB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3" name="Straight Arrow Connector 252">
                <a:extLst>
                  <a:ext uri="{FF2B5EF4-FFF2-40B4-BE49-F238E27FC236}">
                    <a16:creationId xmlns:a16="http://schemas.microsoft.com/office/drawing/2014/main" id="{FFBA7C00-5275-439C-BCA6-7D531A9D9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8CA5EC6C-3C7C-4A3A-A30F-CEE6F0C771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010D2A01-BE19-4D09-9E1D-4A43D86C7444}"/>
              </a:ext>
            </a:extLst>
          </p:cNvPr>
          <p:cNvGrpSpPr/>
          <p:nvPr/>
        </p:nvGrpSpPr>
        <p:grpSpPr>
          <a:xfrm>
            <a:off x="6423007" y="1618821"/>
            <a:ext cx="607270" cy="200055"/>
            <a:chOff x="6410975" y="4940563"/>
            <a:chExt cx="607270" cy="200055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4830C5C2-28AA-47C3-9291-6CC47E10D38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D53A6561-E4A5-4E29-998E-6241A6B21FE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8" name="Straight Arrow Connector 257">
                <a:extLst>
                  <a:ext uri="{FF2B5EF4-FFF2-40B4-BE49-F238E27FC236}">
                    <a16:creationId xmlns:a16="http://schemas.microsoft.com/office/drawing/2014/main" id="{CDD7F390-6AA7-4E95-9C1A-D41604C68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6312394-DFA7-4F2D-87DA-8A01EC0226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F52BB2F2-9230-488B-B2CE-E9195F516A6A}"/>
              </a:ext>
            </a:extLst>
          </p:cNvPr>
          <p:cNvGrpSpPr/>
          <p:nvPr/>
        </p:nvGrpSpPr>
        <p:grpSpPr>
          <a:xfrm>
            <a:off x="7099290" y="1621202"/>
            <a:ext cx="607270" cy="200055"/>
            <a:chOff x="6410975" y="4940563"/>
            <a:chExt cx="607270" cy="200055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AC05DE62-5B20-4AE3-970B-9B76FD51E4E3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37A8E3F3-DB8C-40B9-9644-2AD91E5EF49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3" name="Straight Arrow Connector 262">
                <a:extLst>
                  <a:ext uri="{FF2B5EF4-FFF2-40B4-BE49-F238E27FC236}">
                    <a16:creationId xmlns:a16="http://schemas.microsoft.com/office/drawing/2014/main" id="{BD387F20-B0A9-4620-9EA1-0C60D4F39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F9588822-ADF2-4BC3-8D59-9709A014ED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706C7BE-D56A-489D-9D35-F5F83ACB671E}"/>
              </a:ext>
            </a:extLst>
          </p:cNvPr>
          <p:cNvGrpSpPr/>
          <p:nvPr/>
        </p:nvGrpSpPr>
        <p:grpSpPr>
          <a:xfrm>
            <a:off x="7758900" y="1618817"/>
            <a:ext cx="607270" cy="200055"/>
            <a:chOff x="6410975" y="4940563"/>
            <a:chExt cx="607270" cy="200055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F91C8DD7-16F5-4958-B475-A7BF2FF4B6C1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AB8595FD-B007-4181-AB1B-2366CBD7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8" name="Straight Arrow Connector 267">
                <a:extLst>
                  <a:ext uri="{FF2B5EF4-FFF2-40B4-BE49-F238E27FC236}">
                    <a16:creationId xmlns:a16="http://schemas.microsoft.com/office/drawing/2014/main" id="{0B05AFF0-7A67-49A1-AEAB-9CCA88B137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0156F746-9659-4F7E-BE2C-6480FF518B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E4722064-B853-4E2F-91E3-51FC12C89761}"/>
              </a:ext>
            </a:extLst>
          </p:cNvPr>
          <p:cNvGrpSpPr/>
          <p:nvPr/>
        </p:nvGrpSpPr>
        <p:grpSpPr>
          <a:xfrm>
            <a:off x="8463755" y="1618813"/>
            <a:ext cx="607270" cy="200055"/>
            <a:chOff x="6410975" y="4940563"/>
            <a:chExt cx="607270" cy="200055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34CB5B09-EF0B-44D7-AF01-73B669E79A14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AE56E80E-EF8A-4189-AB04-5BBE3AEF657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3" name="Straight Arrow Connector 272">
                <a:extLst>
                  <a:ext uri="{FF2B5EF4-FFF2-40B4-BE49-F238E27FC236}">
                    <a16:creationId xmlns:a16="http://schemas.microsoft.com/office/drawing/2014/main" id="{3D32D4A1-BBB7-434D-BAF2-4B94B78D78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9AEF82B5-9AAA-4E21-AD88-E510F0AA93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26EB2EF4-E67B-47A9-B10A-C0397062DFFA}"/>
              </a:ext>
            </a:extLst>
          </p:cNvPr>
          <p:cNvGrpSpPr/>
          <p:nvPr/>
        </p:nvGrpSpPr>
        <p:grpSpPr>
          <a:xfrm>
            <a:off x="9166229" y="1618810"/>
            <a:ext cx="607270" cy="200055"/>
            <a:chOff x="6410975" y="4940563"/>
            <a:chExt cx="607270" cy="20005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800D6D2-367B-49BF-8CFE-B01E887E582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A826F444-8FD4-46E6-84D6-FB62B922BAFC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8" name="Straight Arrow Connector 277">
                <a:extLst>
                  <a:ext uri="{FF2B5EF4-FFF2-40B4-BE49-F238E27FC236}">
                    <a16:creationId xmlns:a16="http://schemas.microsoft.com/office/drawing/2014/main" id="{DC39CCAD-60BF-4925-87EF-557911FEA1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72A23869-09B9-4987-B461-DDBC81D899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7" name="Rectangle 286">
            <a:extLst>
              <a:ext uri="{FF2B5EF4-FFF2-40B4-BE49-F238E27FC236}">
                <a16:creationId xmlns:a16="http://schemas.microsoft.com/office/drawing/2014/main" id="{73E16107-5FB7-4119-846E-87D22BE5298D}"/>
              </a:ext>
            </a:extLst>
          </p:cNvPr>
          <p:cNvSpPr/>
          <p:nvPr/>
        </p:nvSpPr>
        <p:spPr>
          <a:xfrm>
            <a:off x="7794080" y="18349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289" name="Arrow: Down 288">
            <a:extLst>
              <a:ext uri="{FF2B5EF4-FFF2-40B4-BE49-F238E27FC236}">
                <a16:creationId xmlns:a16="http://schemas.microsoft.com/office/drawing/2014/main" id="{61EA388D-4FEA-46E4-B7E3-B4D0E9A102A4}"/>
              </a:ext>
            </a:extLst>
          </p:cNvPr>
          <p:cNvSpPr/>
          <p:nvPr/>
        </p:nvSpPr>
        <p:spPr>
          <a:xfrm>
            <a:off x="4125340" y="5484551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E31C6939-CB66-403B-8B78-FB3A8C9DEB0D}"/>
              </a:ext>
            </a:extLst>
          </p:cNvPr>
          <p:cNvSpPr/>
          <p:nvPr/>
        </p:nvSpPr>
        <p:spPr>
          <a:xfrm>
            <a:off x="4231442" y="2415890"/>
            <a:ext cx="2199162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672BF4A-5FEE-42EA-A7D8-C502B4D4F8CF}"/>
              </a:ext>
            </a:extLst>
          </p:cNvPr>
          <p:cNvGrpSpPr/>
          <p:nvPr/>
        </p:nvGrpSpPr>
        <p:grpSpPr>
          <a:xfrm>
            <a:off x="5474433" y="2861030"/>
            <a:ext cx="2822380" cy="1902442"/>
            <a:chOff x="5474433" y="2861030"/>
            <a:chExt cx="2822380" cy="190244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9E72AD4-A945-4680-AD11-EC321783DD0D}"/>
                </a:ext>
              </a:extLst>
            </p:cNvPr>
            <p:cNvGrpSpPr/>
            <p:nvPr/>
          </p:nvGrpSpPr>
          <p:grpSpPr>
            <a:xfrm>
              <a:off x="5474433" y="2861030"/>
              <a:ext cx="2822380" cy="1902442"/>
              <a:chOff x="5474433" y="2861030"/>
              <a:chExt cx="2822380" cy="1902442"/>
            </a:xfrm>
          </p:grpSpPr>
          <p:sp>
            <p:nvSpPr>
              <p:cNvPr id="8" name="Cloud 7">
                <a:extLst>
                  <a:ext uri="{FF2B5EF4-FFF2-40B4-BE49-F238E27FC236}">
                    <a16:creationId xmlns:a16="http://schemas.microsoft.com/office/drawing/2014/main" id="{7DD430F2-FA60-4E96-96A5-7B06D1143C04}"/>
                  </a:ext>
                </a:extLst>
              </p:cNvPr>
              <p:cNvSpPr/>
              <p:nvPr/>
            </p:nvSpPr>
            <p:spPr>
              <a:xfrm rot="214858">
                <a:off x="5474433" y="2861030"/>
                <a:ext cx="2822380" cy="1902442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1A3468C-68C4-476E-A38F-D8097C97B985}"/>
                  </a:ext>
                </a:extLst>
              </p:cNvPr>
              <p:cNvSpPr/>
              <p:nvPr/>
            </p:nvSpPr>
            <p:spPr>
              <a:xfrm rot="20717852">
                <a:off x="7636434" y="3793335"/>
                <a:ext cx="306046" cy="4095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EF64B85-0307-4A8F-9D21-9311B66700E7}"/>
                </a:ext>
              </a:extLst>
            </p:cNvPr>
            <p:cNvSpPr txBox="1"/>
            <p:nvPr/>
          </p:nvSpPr>
          <p:spPr>
            <a:xfrm>
              <a:off x="5905500" y="3256886"/>
              <a:ext cx="202914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How do we get </a:t>
              </a:r>
            </a:p>
            <a:p>
              <a:r>
                <a:rPr lang="en-US" dirty="0"/>
                <a:t>from the above ARs</a:t>
              </a:r>
            </a:p>
            <a:p>
              <a:r>
                <a:rPr lang="en-US" dirty="0"/>
                <a:t>to the below ARs?</a:t>
              </a:r>
            </a:p>
          </p:txBody>
        </p:sp>
      </p:grpSp>
      <p:sp>
        <p:nvSpPr>
          <p:cNvPr id="376" name="TextBox 375">
            <a:extLst>
              <a:ext uri="{FF2B5EF4-FFF2-40B4-BE49-F238E27FC236}">
                <a16:creationId xmlns:a16="http://schemas.microsoft.com/office/drawing/2014/main" id="{3AA3AC08-35B1-460C-B40A-18E43B4ABB64}"/>
              </a:ext>
            </a:extLst>
          </p:cNvPr>
          <p:cNvSpPr txBox="1"/>
          <p:nvPr/>
        </p:nvSpPr>
        <p:spPr>
          <a:xfrm>
            <a:off x="6188055" y="50779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383" name="Arrow: Down 382">
            <a:extLst>
              <a:ext uri="{FF2B5EF4-FFF2-40B4-BE49-F238E27FC236}">
                <a16:creationId xmlns:a16="http://schemas.microsoft.com/office/drawing/2014/main" id="{79D094D0-373A-4EF3-8EC0-A732A7A4458A}"/>
              </a:ext>
            </a:extLst>
          </p:cNvPr>
          <p:cNvSpPr/>
          <p:nvPr/>
        </p:nvSpPr>
        <p:spPr>
          <a:xfrm>
            <a:off x="9097235" y="14663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Arrow: Down 383">
            <a:extLst>
              <a:ext uri="{FF2B5EF4-FFF2-40B4-BE49-F238E27FC236}">
                <a16:creationId xmlns:a16="http://schemas.microsoft.com/office/drawing/2014/main" id="{F1F3B7C7-D8CB-40FD-9DFE-E4D1BF65DCB6}"/>
              </a:ext>
            </a:extLst>
          </p:cNvPr>
          <p:cNvSpPr/>
          <p:nvPr/>
        </p:nvSpPr>
        <p:spPr>
          <a:xfrm>
            <a:off x="6363590" y="1449012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C9B1E564-BF94-441F-8EE1-834240B7FCC2}"/>
              </a:ext>
            </a:extLst>
          </p:cNvPr>
          <p:cNvSpPr txBox="1"/>
          <p:nvPr/>
        </p:nvSpPr>
        <p:spPr>
          <a:xfrm>
            <a:off x="6287671" y="1095371"/>
            <a:ext cx="3019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endParaRPr lang="en-US" sz="1200" dirty="0"/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44799F79-10E5-4016-844C-A0B02C2C896D}"/>
              </a:ext>
            </a:extLst>
          </p:cNvPr>
          <p:cNvSpPr txBox="1"/>
          <p:nvPr/>
        </p:nvSpPr>
        <p:spPr>
          <a:xfrm>
            <a:off x="6210352" y="1258786"/>
            <a:ext cx="4472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0x00c8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0FF80D32-4E3F-4381-8A1D-19D50B7C860F}"/>
              </a:ext>
            </a:extLst>
          </p:cNvPr>
          <p:cNvSpPr txBox="1"/>
          <p:nvPr/>
        </p:nvSpPr>
        <p:spPr>
          <a:xfrm>
            <a:off x="8987834" y="1094827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71973204-F042-47FA-9FAD-9285DC096408}"/>
              </a:ext>
            </a:extLst>
          </p:cNvPr>
          <p:cNvSpPr txBox="1"/>
          <p:nvPr/>
        </p:nvSpPr>
        <p:spPr>
          <a:xfrm>
            <a:off x="8910515" y="1258242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67C07DFD-2ABE-4B09-B209-562D713CC193}"/>
              </a:ext>
            </a:extLst>
          </p:cNvPr>
          <p:cNvSpPr txBox="1"/>
          <p:nvPr/>
        </p:nvSpPr>
        <p:spPr>
          <a:xfrm>
            <a:off x="182376" y="1979755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57FEB503-3F62-4211-9BE2-3215596624F9}"/>
              </a:ext>
            </a:extLst>
          </p:cNvPr>
          <p:cNvSpPr txBox="1"/>
          <p:nvPr/>
        </p:nvSpPr>
        <p:spPr>
          <a:xfrm>
            <a:off x="182376" y="4597400"/>
            <a:ext cx="12955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foo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call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foo</a:t>
            </a:r>
          </a:p>
        </p:txBody>
      </p:sp>
    </p:spTree>
    <p:extLst>
      <p:ext uri="{BB962C8B-B14F-4D97-AF65-F5344CB8AC3E}">
        <p14:creationId xmlns:p14="http://schemas.microsoft.com/office/powerpoint/2010/main" val="41730041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 Setup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38</a:t>
            </a:fld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9B9D58A-6D4B-4313-93D9-1FD35F256616}"/>
              </a:ext>
            </a:extLst>
          </p:cNvPr>
          <p:cNvSpPr/>
          <p:nvPr/>
        </p:nvSpPr>
        <p:spPr>
          <a:xfrm>
            <a:off x="4218494" y="58676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1D45DAC-5B00-45B0-8C69-B015A476877F}"/>
              </a:ext>
            </a:extLst>
          </p:cNvPr>
          <p:cNvSpPr/>
          <p:nvPr/>
        </p:nvSpPr>
        <p:spPr>
          <a:xfrm>
            <a:off x="4920220" y="58676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61BA2A-3C64-46BB-93D9-D2EC676F5600}"/>
              </a:ext>
            </a:extLst>
          </p:cNvPr>
          <p:cNvSpPr/>
          <p:nvPr/>
        </p:nvSpPr>
        <p:spPr>
          <a:xfrm>
            <a:off x="5660266" y="58676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AC9051-24D4-401C-B145-E02A587663D3}"/>
              </a:ext>
            </a:extLst>
          </p:cNvPr>
          <p:cNvSpPr/>
          <p:nvPr/>
        </p:nvSpPr>
        <p:spPr>
          <a:xfrm>
            <a:off x="6418118" y="58676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2B35619-1C64-4787-8420-BFE03254DA09}"/>
              </a:ext>
            </a:extLst>
          </p:cNvPr>
          <p:cNvSpPr/>
          <p:nvPr/>
        </p:nvSpPr>
        <p:spPr>
          <a:xfrm>
            <a:off x="7090182" y="58676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6479C45-E2BB-4496-A8C5-0A1EEF32C933}"/>
              </a:ext>
            </a:extLst>
          </p:cNvPr>
          <p:cNvSpPr/>
          <p:nvPr/>
        </p:nvSpPr>
        <p:spPr>
          <a:xfrm>
            <a:off x="7753452" y="58676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5ECDD81-194E-4F8F-A3EA-FB4CB2418D73}"/>
              </a:ext>
            </a:extLst>
          </p:cNvPr>
          <p:cNvSpPr/>
          <p:nvPr/>
        </p:nvSpPr>
        <p:spPr>
          <a:xfrm>
            <a:off x="8460447" y="58676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2E39080E-2617-403A-BB31-FF685AF0400F}"/>
              </a:ext>
            </a:extLst>
          </p:cNvPr>
          <p:cNvSpPr/>
          <p:nvPr/>
        </p:nvSpPr>
        <p:spPr>
          <a:xfrm>
            <a:off x="6449021" y="64816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14FA6811-681D-45BC-BDCC-87EFABDEDBE6}"/>
              </a:ext>
            </a:extLst>
          </p:cNvPr>
          <p:cNvSpPr/>
          <p:nvPr/>
        </p:nvSpPr>
        <p:spPr>
          <a:xfrm>
            <a:off x="7141182" y="61743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11371200-CE49-494A-B837-141A05CD99D3}"/>
              </a:ext>
            </a:extLst>
          </p:cNvPr>
          <p:cNvSpPr/>
          <p:nvPr/>
        </p:nvSpPr>
        <p:spPr>
          <a:xfrm>
            <a:off x="4251656" y="6481653"/>
            <a:ext cx="2159960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AEAF799-C256-4051-B7D3-C0FE384F5D75}"/>
              </a:ext>
            </a:extLst>
          </p:cNvPr>
          <p:cNvSpPr/>
          <p:nvPr/>
        </p:nvSpPr>
        <p:spPr>
          <a:xfrm>
            <a:off x="4286910" y="6174367"/>
            <a:ext cx="579877" cy="261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b1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F6CF029-FC24-4129-9633-D097F1D4B752}"/>
              </a:ext>
            </a:extLst>
          </p:cNvPr>
          <p:cNvSpPr/>
          <p:nvPr/>
        </p:nvSpPr>
        <p:spPr>
          <a:xfrm>
            <a:off x="6451342" y="61672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7D13292-E494-492C-82EE-ADE25B7D9965}"/>
              </a:ext>
            </a:extLst>
          </p:cNvPr>
          <p:cNvSpPr/>
          <p:nvPr/>
        </p:nvSpPr>
        <p:spPr>
          <a:xfrm>
            <a:off x="4934017" y="617436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F928659-B5D6-408A-801A-7F63CF527AB0}"/>
              </a:ext>
            </a:extLst>
          </p:cNvPr>
          <p:cNvSpPr/>
          <p:nvPr/>
        </p:nvSpPr>
        <p:spPr>
          <a:xfrm>
            <a:off x="5684307" y="6178483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B98AC6-C021-4814-9700-927150BA214D}"/>
              </a:ext>
            </a:extLst>
          </p:cNvPr>
          <p:cNvSpPr/>
          <p:nvPr/>
        </p:nvSpPr>
        <p:spPr>
          <a:xfrm>
            <a:off x="7774237" y="61743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8D634E-DB2A-4E92-9492-A1FB4A249566}"/>
              </a:ext>
            </a:extLst>
          </p:cNvPr>
          <p:cNvSpPr/>
          <p:nvPr/>
        </p:nvSpPr>
        <p:spPr>
          <a:xfrm>
            <a:off x="8488480" y="61766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4948907-AE78-402E-B79F-0BEE19A8D98B}"/>
              </a:ext>
            </a:extLst>
          </p:cNvPr>
          <p:cNvGrpSpPr/>
          <p:nvPr/>
        </p:nvGrpSpPr>
        <p:grpSpPr>
          <a:xfrm>
            <a:off x="4212391" y="5670123"/>
            <a:ext cx="607270" cy="200055"/>
            <a:chOff x="6410975" y="4940563"/>
            <a:chExt cx="607270" cy="200055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0011473-247E-4F30-98CC-6B74A6726CE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08375347-A58F-4AAE-B207-64C5C283054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1" name="Straight Arrow Connector 180">
                <a:extLst>
                  <a:ext uri="{FF2B5EF4-FFF2-40B4-BE49-F238E27FC236}">
                    <a16:creationId xmlns:a16="http://schemas.microsoft.com/office/drawing/2014/main" id="{F0280B66-EE35-477B-8952-CDED20D71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CCF4BBF-9CC1-4995-A013-EBEC913A35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06BE78B-3384-4573-9ED9-8C3F904E6AEE}"/>
              </a:ext>
            </a:extLst>
          </p:cNvPr>
          <p:cNvGrpSpPr/>
          <p:nvPr/>
        </p:nvGrpSpPr>
        <p:grpSpPr>
          <a:xfrm>
            <a:off x="4912485" y="5672504"/>
            <a:ext cx="607270" cy="200055"/>
            <a:chOff x="6410975" y="4940563"/>
            <a:chExt cx="607270" cy="200055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ED284091-9680-4287-ACCF-423BDDCEE4B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6FE59AE2-1C3C-4309-9F59-BA763E7289D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6" name="Straight Arrow Connector 185">
                <a:extLst>
                  <a:ext uri="{FF2B5EF4-FFF2-40B4-BE49-F238E27FC236}">
                    <a16:creationId xmlns:a16="http://schemas.microsoft.com/office/drawing/2014/main" id="{42BD36FF-54AB-4B52-AFB7-35352F475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DB746398-FD9E-4C37-A663-5496DF24B8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255522BD-8E4D-47D0-B732-ECF4E8386945}"/>
              </a:ext>
            </a:extLst>
          </p:cNvPr>
          <p:cNvGrpSpPr/>
          <p:nvPr/>
        </p:nvGrpSpPr>
        <p:grpSpPr>
          <a:xfrm>
            <a:off x="5653061" y="5672502"/>
            <a:ext cx="607270" cy="200055"/>
            <a:chOff x="6410975" y="4940563"/>
            <a:chExt cx="607270" cy="200055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7D076AB3-1AD8-4B60-8336-7052A63FA1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4F0504F4-908B-4A35-A9C8-0C2CF6FE5E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3" name="Straight Arrow Connector 192">
                <a:extLst>
                  <a:ext uri="{FF2B5EF4-FFF2-40B4-BE49-F238E27FC236}">
                    <a16:creationId xmlns:a16="http://schemas.microsoft.com/office/drawing/2014/main" id="{B70AF882-CC99-4D0E-8DAA-33613A4977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00D5BD0-DE71-4945-BFB9-4A395B568C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3CF8B37-5B20-4F30-B299-182D2E1AEE34}"/>
              </a:ext>
            </a:extLst>
          </p:cNvPr>
          <p:cNvGrpSpPr/>
          <p:nvPr/>
        </p:nvGrpSpPr>
        <p:grpSpPr>
          <a:xfrm>
            <a:off x="6410307" y="5670121"/>
            <a:ext cx="607270" cy="200055"/>
            <a:chOff x="6410975" y="4940563"/>
            <a:chExt cx="607270" cy="20005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51030E-E388-405F-8398-9B808CA6F68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EFA5731E-5C67-4E8F-B604-6B6AC7E28A32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8" name="Straight Arrow Connector 197">
                <a:extLst>
                  <a:ext uri="{FF2B5EF4-FFF2-40B4-BE49-F238E27FC236}">
                    <a16:creationId xmlns:a16="http://schemas.microsoft.com/office/drawing/2014/main" id="{B5F51793-7CC6-4E4E-958D-616BF23F77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46868052-8E2F-4148-B162-A780B4B7F6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628ADE-4E84-49A0-8E15-B0C8690B591B}"/>
              </a:ext>
            </a:extLst>
          </p:cNvPr>
          <p:cNvGrpSpPr/>
          <p:nvPr/>
        </p:nvGrpSpPr>
        <p:grpSpPr>
          <a:xfrm>
            <a:off x="7086590" y="5672502"/>
            <a:ext cx="607270" cy="200055"/>
            <a:chOff x="6410975" y="4940563"/>
            <a:chExt cx="607270" cy="200055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5E9E99C-CFE2-46F8-8940-0C71ECC12C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2618943B-A397-46A5-A36C-81FC3933C95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3BA95414-E31C-48D6-8B66-76F7CA97C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55738D9B-825B-4245-932F-79A6C95564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E062072-636F-4661-BD98-57D2A9D8A00E}"/>
              </a:ext>
            </a:extLst>
          </p:cNvPr>
          <p:cNvGrpSpPr/>
          <p:nvPr/>
        </p:nvGrpSpPr>
        <p:grpSpPr>
          <a:xfrm>
            <a:off x="7746200" y="5670117"/>
            <a:ext cx="607270" cy="200055"/>
            <a:chOff x="6410975" y="4940563"/>
            <a:chExt cx="607270" cy="200055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3368957-BD3C-46F1-BD01-72188661F692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1B160824-01C9-48DD-8D11-D5991512F8A6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10" name="Straight Arrow Connector 209">
                <a:extLst>
                  <a:ext uri="{FF2B5EF4-FFF2-40B4-BE49-F238E27FC236}">
                    <a16:creationId xmlns:a16="http://schemas.microsoft.com/office/drawing/2014/main" id="{B4142C0D-E224-4012-A9CB-9CF0289DB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2E78A128-A2AF-4C61-90A2-D0402B26DF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7D6ADE62-CA4D-4B0A-B016-6E579325690B}"/>
              </a:ext>
            </a:extLst>
          </p:cNvPr>
          <p:cNvGrpSpPr/>
          <p:nvPr/>
        </p:nvGrpSpPr>
        <p:grpSpPr>
          <a:xfrm>
            <a:off x="8451055" y="5670113"/>
            <a:ext cx="607270" cy="200055"/>
            <a:chOff x="6410975" y="4940563"/>
            <a:chExt cx="607270" cy="200055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BE8ACA55-2A00-4064-A185-23E38BFBB33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354C5122-3481-4CC6-8DA8-A4D70D4642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2" name="Straight Arrow Connector 231">
                <a:extLst>
                  <a:ext uri="{FF2B5EF4-FFF2-40B4-BE49-F238E27FC236}">
                    <a16:creationId xmlns:a16="http://schemas.microsoft.com/office/drawing/2014/main" id="{3B867B3C-C827-42B8-B88B-2F630C513E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6BA61FE2-0030-4428-AD12-0AD7CF557F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2DCA062C-58DE-41D9-8B59-2A25A1356B2A}"/>
              </a:ext>
            </a:extLst>
          </p:cNvPr>
          <p:cNvGrpSpPr/>
          <p:nvPr/>
        </p:nvGrpSpPr>
        <p:grpSpPr>
          <a:xfrm>
            <a:off x="9153529" y="5670110"/>
            <a:ext cx="607270" cy="200055"/>
            <a:chOff x="6410975" y="4940563"/>
            <a:chExt cx="607270" cy="200055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444091E1-BD24-4117-ADC3-DDAF4AE0666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D73A49C4-F460-4918-A400-EEA30606B9A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9" name="Straight Arrow Connector 238">
                <a:extLst>
                  <a:ext uri="{FF2B5EF4-FFF2-40B4-BE49-F238E27FC236}">
                    <a16:creationId xmlns:a16="http://schemas.microsoft.com/office/drawing/2014/main" id="{6D8902EF-9535-4D8A-93FD-B120239659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2BB4FC96-AA12-4808-BEB3-E5B7E25EB7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974BDCC0-54EF-453F-843F-794F7B3F8F14}"/>
              </a:ext>
            </a:extLst>
          </p:cNvPr>
          <p:cNvSpPr txBox="1"/>
          <p:nvPr/>
        </p:nvSpPr>
        <p:spPr>
          <a:xfrm>
            <a:off x="3988422" y="5000260"/>
            <a:ext cx="44095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: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A0C6B17-CF27-461F-9446-95AC56CF2DC9}"/>
              </a:ext>
            </a:extLst>
          </p:cNvPr>
          <p:cNvSpPr txBox="1"/>
          <p:nvPr/>
        </p:nvSpPr>
        <p:spPr>
          <a:xfrm>
            <a:off x="3965078" y="5265275"/>
            <a:ext cx="5386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BDBA134-0A5D-4ADA-8ADB-4BAF3947CB53}"/>
              </a:ext>
            </a:extLst>
          </p:cNvPr>
          <p:cNvSpPr txBox="1"/>
          <p:nvPr/>
        </p:nvSpPr>
        <p:spPr>
          <a:xfrm>
            <a:off x="6157258" y="52768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A104359-FA3F-4CFB-97D8-7280CB9F3970}"/>
              </a:ext>
            </a:extLst>
          </p:cNvPr>
          <p:cNvSpPr txBox="1"/>
          <p:nvPr/>
        </p:nvSpPr>
        <p:spPr>
          <a:xfrm>
            <a:off x="5708763" y="5925601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9F82AEB-4C1D-45D8-994F-486D50A00452}"/>
              </a:ext>
            </a:extLst>
          </p:cNvPr>
          <p:cNvSpPr txBox="1"/>
          <p:nvPr/>
        </p:nvSpPr>
        <p:spPr>
          <a:xfrm>
            <a:off x="5025141" y="592124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A28FE3E6-6790-4DC9-BADD-4D5E984BCB37}"/>
              </a:ext>
            </a:extLst>
          </p:cNvPr>
          <p:cNvSpPr/>
          <p:nvPr/>
        </p:nvSpPr>
        <p:spPr>
          <a:xfrm>
            <a:off x="6322285" y="55176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E4B84DA-ADF7-4EAA-8E8D-9CE3FFA84DD3}"/>
              </a:ext>
            </a:extLst>
          </p:cNvPr>
          <p:cNvSpPr/>
          <p:nvPr/>
        </p:nvSpPr>
        <p:spPr>
          <a:xfrm>
            <a:off x="7781380" y="58862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F9105CA-39CC-408D-9DDF-6DA0F07F74D2}"/>
              </a:ext>
            </a:extLst>
          </p:cNvPr>
          <p:cNvSpPr/>
          <p:nvPr/>
        </p:nvSpPr>
        <p:spPr>
          <a:xfrm>
            <a:off x="4231194" y="18163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35FD97C-4017-4CBE-843B-F76387D977C8}"/>
              </a:ext>
            </a:extLst>
          </p:cNvPr>
          <p:cNvSpPr/>
          <p:nvPr/>
        </p:nvSpPr>
        <p:spPr>
          <a:xfrm>
            <a:off x="4932920" y="18163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88AC26F-96D7-47E5-AA43-0C203E317AF9}"/>
              </a:ext>
            </a:extLst>
          </p:cNvPr>
          <p:cNvSpPr/>
          <p:nvPr/>
        </p:nvSpPr>
        <p:spPr>
          <a:xfrm>
            <a:off x="5672966" y="18163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9C2A655-9BD2-49CB-A8FF-21723AB80667}"/>
              </a:ext>
            </a:extLst>
          </p:cNvPr>
          <p:cNvSpPr/>
          <p:nvPr/>
        </p:nvSpPr>
        <p:spPr>
          <a:xfrm>
            <a:off x="6430818" y="18163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1BF516E-BE60-4F1D-A909-82D541472AD0}"/>
              </a:ext>
            </a:extLst>
          </p:cNvPr>
          <p:cNvSpPr/>
          <p:nvPr/>
        </p:nvSpPr>
        <p:spPr>
          <a:xfrm>
            <a:off x="7102882" y="18163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B3AED75-6547-41CB-B1D8-8C1D3BB6CC78}"/>
              </a:ext>
            </a:extLst>
          </p:cNvPr>
          <p:cNvSpPr/>
          <p:nvPr/>
        </p:nvSpPr>
        <p:spPr>
          <a:xfrm>
            <a:off x="7766152" y="18163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FF9BA7A0-CDEA-4BD4-9484-D3D3C6404278}"/>
              </a:ext>
            </a:extLst>
          </p:cNvPr>
          <p:cNvSpPr/>
          <p:nvPr/>
        </p:nvSpPr>
        <p:spPr>
          <a:xfrm>
            <a:off x="8473147" y="18163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44CF59B-DA69-45FC-8A95-DF285DB76DF0}"/>
              </a:ext>
            </a:extLst>
          </p:cNvPr>
          <p:cNvSpPr/>
          <p:nvPr/>
        </p:nvSpPr>
        <p:spPr>
          <a:xfrm>
            <a:off x="6461721" y="24303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4E64BDC-73B6-4C74-880C-47B7A074A4B8}"/>
              </a:ext>
            </a:extLst>
          </p:cNvPr>
          <p:cNvSpPr/>
          <p:nvPr/>
        </p:nvSpPr>
        <p:spPr>
          <a:xfrm>
            <a:off x="7153882" y="21230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D4C430D5-2192-4025-BDE7-01296A28C9E8}"/>
              </a:ext>
            </a:extLst>
          </p:cNvPr>
          <p:cNvSpPr/>
          <p:nvPr/>
        </p:nvSpPr>
        <p:spPr>
          <a:xfrm>
            <a:off x="6464042" y="21159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A09BC5A-B37E-4E23-AE36-02B44624CBDD}"/>
              </a:ext>
            </a:extLst>
          </p:cNvPr>
          <p:cNvSpPr/>
          <p:nvPr/>
        </p:nvSpPr>
        <p:spPr>
          <a:xfrm>
            <a:off x="7786937" y="21230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09AC28D3-F02D-48D4-940A-358B16C96A6C}"/>
              </a:ext>
            </a:extLst>
          </p:cNvPr>
          <p:cNvSpPr/>
          <p:nvPr/>
        </p:nvSpPr>
        <p:spPr>
          <a:xfrm>
            <a:off x="8501180" y="21253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B79291DC-D655-4884-9800-412624166B43}"/>
              </a:ext>
            </a:extLst>
          </p:cNvPr>
          <p:cNvGrpSpPr/>
          <p:nvPr/>
        </p:nvGrpSpPr>
        <p:grpSpPr>
          <a:xfrm>
            <a:off x="4225091" y="1618823"/>
            <a:ext cx="607270" cy="200055"/>
            <a:chOff x="6410975" y="4940563"/>
            <a:chExt cx="607270" cy="200055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7ACB4811-279C-45B8-B502-42AD1C0A49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4EB60B6D-FB30-4D2F-8E95-CBA7F612CBB0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3" name="Straight Arrow Connector 242">
                <a:extLst>
                  <a:ext uri="{FF2B5EF4-FFF2-40B4-BE49-F238E27FC236}">
                    <a16:creationId xmlns:a16="http://schemas.microsoft.com/office/drawing/2014/main" id="{A74E6B9C-76C7-4019-8DD6-01146421BF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7C60F5B0-61C5-4DBA-A63F-9694FE88D1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11DBE9EE-47C0-4855-9BC4-9C6D767E7CFB}"/>
              </a:ext>
            </a:extLst>
          </p:cNvPr>
          <p:cNvGrpSpPr/>
          <p:nvPr/>
        </p:nvGrpSpPr>
        <p:grpSpPr>
          <a:xfrm>
            <a:off x="4925185" y="1621204"/>
            <a:ext cx="607270" cy="200055"/>
            <a:chOff x="6410975" y="4940563"/>
            <a:chExt cx="607270" cy="200055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190855BE-4D86-4910-9A07-2034489160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43BCD006-57FB-43F8-9497-FA213ECF19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8" name="Straight Arrow Connector 247">
                <a:extLst>
                  <a:ext uri="{FF2B5EF4-FFF2-40B4-BE49-F238E27FC236}">
                    <a16:creationId xmlns:a16="http://schemas.microsoft.com/office/drawing/2014/main" id="{1C803B6B-63F3-4211-8325-94603FF16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39F6DD5-CF20-4255-AFAD-97713C6892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5FEF906-CC0B-4B52-B35C-4E75B56D3304}"/>
              </a:ext>
            </a:extLst>
          </p:cNvPr>
          <p:cNvGrpSpPr/>
          <p:nvPr/>
        </p:nvGrpSpPr>
        <p:grpSpPr>
          <a:xfrm>
            <a:off x="5665761" y="1621202"/>
            <a:ext cx="607270" cy="200055"/>
            <a:chOff x="6410975" y="4940563"/>
            <a:chExt cx="607270" cy="200055"/>
          </a:xfrm>
        </p:grpSpPr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2807D2C3-493F-4844-B3DA-30A6A71805A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2CD0B6DE-0AB5-46CD-984E-662F57A0CDB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3" name="Straight Arrow Connector 252">
                <a:extLst>
                  <a:ext uri="{FF2B5EF4-FFF2-40B4-BE49-F238E27FC236}">
                    <a16:creationId xmlns:a16="http://schemas.microsoft.com/office/drawing/2014/main" id="{FFBA7C00-5275-439C-BCA6-7D531A9D9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8CA5EC6C-3C7C-4A3A-A30F-CEE6F0C771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010D2A01-BE19-4D09-9E1D-4A43D86C7444}"/>
              </a:ext>
            </a:extLst>
          </p:cNvPr>
          <p:cNvGrpSpPr/>
          <p:nvPr/>
        </p:nvGrpSpPr>
        <p:grpSpPr>
          <a:xfrm>
            <a:off x="6423007" y="1618821"/>
            <a:ext cx="607270" cy="200055"/>
            <a:chOff x="6410975" y="4940563"/>
            <a:chExt cx="607270" cy="200055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4830C5C2-28AA-47C3-9291-6CC47E10D38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D53A6561-E4A5-4E29-998E-6241A6B21FE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8" name="Straight Arrow Connector 257">
                <a:extLst>
                  <a:ext uri="{FF2B5EF4-FFF2-40B4-BE49-F238E27FC236}">
                    <a16:creationId xmlns:a16="http://schemas.microsoft.com/office/drawing/2014/main" id="{CDD7F390-6AA7-4E95-9C1A-D41604C68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6312394-DFA7-4F2D-87DA-8A01EC0226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F52BB2F2-9230-488B-B2CE-E9195F516A6A}"/>
              </a:ext>
            </a:extLst>
          </p:cNvPr>
          <p:cNvGrpSpPr/>
          <p:nvPr/>
        </p:nvGrpSpPr>
        <p:grpSpPr>
          <a:xfrm>
            <a:off x="7099290" y="1621202"/>
            <a:ext cx="607270" cy="200055"/>
            <a:chOff x="6410975" y="4940563"/>
            <a:chExt cx="607270" cy="200055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AC05DE62-5B20-4AE3-970B-9B76FD51E4E3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37A8E3F3-DB8C-40B9-9644-2AD91E5EF49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3" name="Straight Arrow Connector 262">
                <a:extLst>
                  <a:ext uri="{FF2B5EF4-FFF2-40B4-BE49-F238E27FC236}">
                    <a16:creationId xmlns:a16="http://schemas.microsoft.com/office/drawing/2014/main" id="{BD387F20-B0A9-4620-9EA1-0C60D4F39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F9588822-ADF2-4BC3-8D59-9709A014ED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706C7BE-D56A-489D-9D35-F5F83ACB671E}"/>
              </a:ext>
            </a:extLst>
          </p:cNvPr>
          <p:cNvGrpSpPr/>
          <p:nvPr/>
        </p:nvGrpSpPr>
        <p:grpSpPr>
          <a:xfrm>
            <a:off x="7758900" y="1618817"/>
            <a:ext cx="607270" cy="200055"/>
            <a:chOff x="6410975" y="4940563"/>
            <a:chExt cx="607270" cy="200055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F91C8DD7-16F5-4958-B475-A7BF2FF4B6C1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AB8595FD-B007-4181-AB1B-2366CBD7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8" name="Straight Arrow Connector 267">
                <a:extLst>
                  <a:ext uri="{FF2B5EF4-FFF2-40B4-BE49-F238E27FC236}">
                    <a16:creationId xmlns:a16="http://schemas.microsoft.com/office/drawing/2014/main" id="{0B05AFF0-7A67-49A1-AEAB-9CCA88B137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0156F746-9659-4F7E-BE2C-6480FF518B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E4722064-B853-4E2F-91E3-51FC12C89761}"/>
              </a:ext>
            </a:extLst>
          </p:cNvPr>
          <p:cNvGrpSpPr/>
          <p:nvPr/>
        </p:nvGrpSpPr>
        <p:grpSpPr>
          <a:xfrm>
            <a:off x="8463755" y="1618813"/>
            <a:ext cx="607270" cy="200055"/>
            <a:chOff x="6410975" y="4940563"/>
            <a:chExt cx="607270" cy="200055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34CB5B09-EF0B-44D7-AF01-73B669E79A14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AE56E80E-EF8A-4189-AB04-5BBE3AEF657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3" name="Straight Arrow Connector 272">
                <a:extLst>
                  <a:ext uri="{FF2B5EF4-FFF2-40B4-BE49-F238E27FC236}">
                    <a16:creationId xmlns:a16="http://schemas.microsoft.com/office/drawing/2014/main" id="{3D32D4A1-BBB7-434D-BAF2-4B94B78D78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9AEF82B5-9AAA-4E21-AD88-E510F0AA93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26EB2EF4-E67B-47A9-B10A-C0397062DFFA}"/>
              </a:ext>
            </a:extLst>
          </p:cNvPr>
          <p:cNvGrpSpPr/>
          <p:nvPr/>
        </p:nvGrpSpPr>
        <p:grpSpPr>
          <a:xfrm>
            <a:off x="9166229" y="1618810"/>
            <a:ext cx="607270" cy="200055"/>
            <a:chOff x="6410975" y="4940563"/>
            <a:chExt cx="607270" cy="20005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800D6D2-367B-49BF-8CFE-B01E887E582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A826F444-8FD4-46E6-84D6-FB62B922BAFC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8" name="Straight Arrow Connector 277">
                <a:extLst>
                  <a:ext uri="{FF2B5EF4-FFF2-40B4-BE49-F238E27FC236}">
                    <a16:creationId xmlns:a16="http://schemas.microsoft.com/office/drawing/2014/main" id="{DC39CCAD-60BF-4925-87EF-557911FEA1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72A23869-09B9-4987-B461-DDBC81D899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6" name="Arrow: Down 285">
            <a:extLst>
              <a:ext uri="{FF2B5EF4-FFF2-40B4-BE49-F238E27FC236}">
                <a16:creationId xmlns:a16="http://schemas.microsoft.com/office/drawing/2014/main" id="{E9F4A36F-F7CE-44E7-A411-CD5B95671A30}"/>
              </a:ext>
            </a:extLst>
          </p:cNvPr>
          <p:cNvSpPr/>
          <p:nvPr/>
        </p:nvSpPr>
        <p:spPr>
          <a:xfrm>
            <a:off x="9097235" y="14663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73E16107-5FB7-4119-846E-87D22BE5298D}"/>
              </a:ext>
            </a:extLst>
          </p:cNvPr>
          <p:cNvSpPr/>
          <p:nvPr/>
        </p:nvSpPr>
        <p:spPr>
          <a:xfrm>
            <a:off x="7794080" y="18349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289" name="Arrow: Down 288">
            <a:extLst>
              <a:ext uri="{FF2B5EF4-FFF2-40B4-BE49-F238E27FC236}">
                <a16:creationId xmlns:a16="http://schemas.microsoft.com/office/drawing/2014/main" id="{61EA388D-4FEA-46E4-B7E3-B4D0E9A102A4}"/>
              </a:ext>
            </a:extLst>
          </p:cNvPr>
          <p:cNvSpPr/>
          <p:nvPr/>
        </p:nvSpPr>
        <p:spPr>
          <a:xfrm>
            <a:off x="4125340" y="5484551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Arrow: Down 289">
            <a:extLst>
              <a:ext uri="{FF2B5EF4-FFF2-40B4-BE49-F238E27FC236}">
                <a16:creationId xmlns:a16="http://schemas.microsoft.com/office/drawing/2014/main" id="{0508260F-BCED-4777-ACD4-D3E3721E1F5C}"/>
              </a:ext>
            </a:extLst>
          </p:cNvPr>
          <p:cNvSpPr/>
          <p:nvPr/>
        </p:nvSpPr>
        <p:spPr>
          <a:xfrm>
            <a:off x="6363590" y="1449012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E31C6939-CB66-403B-8B78-FB3A8C9DEB0D}"/>
              </a:ext>
            </a:extLst>
          </p:cNvPr>
          <p:cNvSpPr/>
          <p:nvPr/>
        </p:nvSpPr>
        <p:spPr>
          <a:xfrm>
            <a:off x="4231442" y="2415890"/>
            <a:ext cx="2199162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BA33442C-78D4-482B-86CC-BEFC2FA97822}"/>
              </a:ext>
            </a:extLst>
          </p:cNvPr>
          <p:cNvSpPr txBox="1"/>
          <p:nvPr/>
        </p:nvSpPr>
        <p:spPr>
          <a:xfrm>
            <a:off x="2290737" y="2945535"/>
            <a:ext cx="79957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callq</a:t>
            </a:r>
            <a:r>
              <a:rPr lang="en-US" dirty="0"/>
              <a:t> bar</a:t>
            </a: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3C0E8B73-888E-4AAF-B819-8DE719B3BA62}"/>
              </a:ext>
            </a:extLst>
          </p:cNvPr>
          <p:cNvSpPr/>
          <p:nvPr/>
        </p:nvSpPr>
        <p:spPr>
          <a:xfrm>
            <a:off x="4175236" y="3759133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7E3C9B7-1699-452C-8DD4-3A9D6987B7D6}"/>
              </a:ext>
            </a:extLst>
          </p:cNvPr>
          <p:cNvSpPr/>
          <p:nvPr/>
        </p:nvSpPr>
        <p:spPr>
          <a:xfrm>
            <a:off x="4876962" y="3759131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3AA3D03-2731-44C7-BCD9-FC574A88BEB2}"/>
              </a:ext>
            </a:extLst>
          </p:cNvPr>
          <p:cNvSpPr/>
          <p:nvPr/>
        </p:nvSpPr>
        <p:spPr>
          <a:xfrm>
            <a:off x="5617008" y="3759133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A8BA97B-81B3-4B03-8772-477E1818A73F}"/>
              </a:ext>
            </a:extLst>
          </p:cNvPr>
          <p:cNvSpPr/>
          <p:nvPr/>
        </p:nvSpPr>
        <p:spPr>
          <a:xfrm>
            <a:off x="6374860" y="3759133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EED3CAED-8B11-475A-8931-A23C76AAF859}"/>
              </a:ext>
            </a:extLst>
          </p:cNvPr>
          <p:cNvSpPr/>
          <p:nvPr/>
        </p:nvSpPr>
        <p:spPr>
          <a:xfrm>
            <a:off x="7046924" y="3759133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8472E6E2-47C8-4B08-8294-B7C7878AE590}"/>
              </a:ext>
            </a:extLst>
          </p:cNvPr>
          <p:cNvSpPr/>
          <p:nvPr/>
        </p:nvSpPr>
        <p:spPr>
          <a:xfrm>
            <a:off x="7710194" y="3759133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95F72E7-D706-4087-A76A-BF87BE1D14D8}"/>
              </a:ext>
            </a:extLst>
          </p:cNvPr>
          <p:cNvSpPr/>
          <p:nvPr/>
        </p:nvSpPr>
        <p:spPr>
          <a:xfrm>
            <a:off x="8417189" y="3759133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AAA6035E-5CFB-4E9B-9A99-7861C509E1D3}"/>
              </a:ext>
            </a:extLst>
          </p:cNvPr>
          <p:cNvSpPr/>
          <p:nvPr/>
        </p:nvSpPr>
        <p:spPr>
          <a:xfrm>
            <a:off x="6405763" y="4373122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26960850-B965-4C42-B74A-8955C7700C81}"/>
              </a:ext>
            </a:extLst>
          </p:cNvPr>
          <p:cNvSpPr/>
          <p:nvPr/>
        </p:nvSpPr>
        <p:spPr>
          <a:xfrm>
            <a:off x="7097924" y="4065835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D082BF04-767B-4860-8FA3-DCBCD3AEFCE6}"/>
              </a:ext>
            </a:extLst>
          </p:cNvPr>
          <p:cNvSpPr/>
          <p:nvPr/>
        </p:nvSpPr>
        <p:spPr>
          <a:xfrm>
            <a:off x="6408084" y="4058745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2699F8B1-0D03-4C90-B03B-3C726C6DCA21}"/>
              </a:ext>
            </a:extLst>
          </p:cNvPr>
          <p:cNvSpPr/>
          <p:nvPr/>
        </p:nvSpPr>
        <p:spPr>
          <a:xfrm>
            <a:off x="7730979" y="4065834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F987D5E3-FFBB-46F7-8FBC-6DC455B2B1C1}"/>
              </a:ext>
            </a:extLst>
          </p:cNvPr>
          <p:cNvSpPr/>
          <p:nvPr/>
        </p:nvSpPr>
        <p:spPr>
          <a:xfrm>
            <a:off x="8445222" y="4068160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EF4863AE-3F7A-439E-9302-20A5B622C002}"/>
              </a:ext>
            </a:extLst>
          </p:cNvPr>
          <p:cNvGrpSpPr/>
          <p:nvPr/>
        </p:nvGrpSpPr>
        <p:grpSpPr>
          <a:xfrm>
            <a:off x="4169133" y="3561591"/>
            <a:ext cx="607270" cy="200055"/>
            <a:chOff x="6410975" y="4940563"/>
            <a:chExt cx="607270" cy="200055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CE6B3D8C-8F34-4DC0-963C-1E0C4C294B3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80E49622-C06B-419A-845F-D719AD6E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17" name="Straight Arrow Connector 316">
                <a:extLst>
                  <a:ext uri="{FF2B5EF4-FFF2-40B4-BE49-F238E27FC236}">
                    <a16:creationId xmlns:a16="http://schemas.microsoft.com/office/drawing/2014/main" id="{4D9A2A0C-920F-4D5A-873A-31FC35C4D8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DE8A478C-EA45-408F-86E3-5502D1E7A4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6CD3606F-B430-48FD-92AA-A95C416AA975}"/>
              </a:ext>
            </a:extLst>
          </p:cNvPr>
          <p:cNvGrpSpPr/>
          <p:nvPr/>
        </p:nvGrpSpPr>
        <p:grpSpPr>
          <a:xfrm>
            <a:off x="4869227" y="3563972"/>
            <a:ext cx="607270" cy="200055"/>
            <a:chOff x="6410975" y="4940563"/>
            <a:chExt cx="607270" cy="200055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40F58AB8-A3EC-4AE4-87E0-264BBA45557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4AE3B7AA-426D-4238-ABBD-5D8A2640BAF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2" name="Straight Arrow Connector 321">
                <a:extLst>
                  <a:ext uri="{FF2B5EF4-FFF2-40B4-BE49-F238E27FC236}">
                    <a16:creationId xmlns:a16="http://schemas.microsoft.com/office/drawing/2014/main" id="{64232BE4-C9CF-4AC2-9699-66A1012CE7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CFF19AC0-EE82-4050-BF00-3B3379ACB5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415651DF-4769-4B63-92F5-FD2B0090FE37}"/>
              </a:ext>
            </a:extLst>
          </p:cNvPr>
          <p:cNvGrpSpPr/>
          <p:nvPr/>
        </p:nvGrpSpPr>
        <p:grpSpPr>
          <a:xfrm>
            <a:off x="5609803" y="3563970"/>
            <a:ext cx="607270" cy="200055"/>
            <a:chOff x="6410975" y="4940563"/>
            <a:chExt cx="607270" cy="200055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1E193E4F-B15E-4E1E-B7FE-39972BB1E9A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96FE1E82-F91B-484A-9152-F202B8BF1A3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7" name="Straight Arrow Connector 326">
                <a:extLst>
                  <a:ext uri="{FF2B5EF4-FFF2-40B4-BE49-F238E27FC236}">
                    <a16:creationId xmlns:a16="http://schemas.microsoft.com/office/drawing/2014/main" id="{3BCC2C3A-367E-4100-B804-4281B28698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2C74EF89-3027-422F-8988-7DB9FAA28D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E2F3A1DA-FEE9-4769-AF36-EBEA98A7E648}"/>
              </a:ext>
            </a:extLst>
          </p:cNvPr>
          <p:cNvGrpSpPr/>
          <p:nvPr/>
        </p:nvGrpSpPr>
        <p:grpSpPr>
          <a:xfrm>
            <a:off x="6367049" y="3561589"/>
            <a:ext cx="607270" cy="200055"/>
            <a:chOff x="6410975" y="4940563"/>
            <a:chExt cx="607270" cy="200055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7472C22D-2D9A-4CB6-8E78-061F68D01DC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5D86B961-1DE7-4BBD-9662-F757137324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2" name="Straight Arrow Connector 331">
                <a:extLst>
                  <a:ext uri="{FF2B5EF4-FFF2-40B4-BE49-F238E27FC236}">
                    <a16:creationId xmlns:a16="http://schemas.microsoft.com/office/drawing/2014/main" id="{0B1F40BE-9182-44A8-A76C-B82491E49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B53F812D-D1C6-42CF-AD4A-DC5BDC3395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6E7C584-ECEF-41D6-BFED-B569AD8A9ACD}"/>
              </a:ext>
            </a:extLst>
          </p:cNvPr>
          <p:cNvGrpSpPr/>
          <p:nvPr/>
        </p:nvGrpSpPr>
        <p:grpSpPr>
          <a:xfrm>
            <a:off x="7043332" y="3563970"/>
            <a:ext cx="607270" cy="200055"/>
            <a:chOff x="6410975" y="4940563"/>
            <a:chExt cx="607270" cy="200055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21749E2C-4226-4941-8A92-9EBF220F233B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0CDD2351-F9E8-4C11-8A79-AFE9AFFCD18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7" name="Straight Arrow Connector 336">
                <a:extLst>
                  <a:ext uri="{FF2B5EF4-FFF2-40B4-BE49-F238E27FC236}">
                    <a16:creationId xmlns:a16="http://schemas.microsoft.com/office/drawing/2014/main" id="{D0E380F6-5096-40C7-88EE-D96A4DA896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66325031-8729-4568-AB80-EC5374C107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3C4691A3-53B3-4AD2-BC21-98EA690ED4A5}"/>
              </a:ext>
            </a:extLst>
          </p:cNvPr>
          <p:cNvGrpSpPr/>
          <p:nvPr/>
        </p:nvGrpSpPr>
        <p:grpSpPr>
          <a:xfrm>
            <a:off x="7702942" y="3561585"/>
            <a:ext cx="607270" cy="200055"/>
            <a:chOff x="6410975" y="4940563"/>
            <a:chExt cx="607270" cy="200055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52B78D05-1E78-461F-B48C-2027E7B41D3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881BA130-2674-4822-B00D-9B268ACAAEC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2" name="Straight Arrow Connector 341">
                <a:extLst>
                  <a:ext uri="{FF2B5EF4-FFF2-40B4-BE49-F238E27FC236}">
                    <a16:creationId xmlns:a16="http://schemas.microsoft.com/office/drawing/2014/main" id="{21A0FB2B-C724-450D-ABF6-30953F564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BF2DD16-F627-4A6F-808C-25030430B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BFDD5ED-9EA1-49F8-AF96-7DE856781896}"/>
              </a:ext>
            </a:extLst>
          </p:cNvPr>
          <p:cNvGrpSpPr/>
          <p:nvPr/>
        </p:nvGrpSpPr>
        <p:grpSpPr>
          <a:xfrm>
            <a:off x="8407797" y="3561581"/>
            <a:ext cx="607270" cy="200055"/>
            <a:chOff x="6410975" y="4940563"/>
            <a:chExt cx="607270" cy="20005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CD648555-7EBD-4A49-A160-E827C1EC8F4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74A6248F-714A-42B0-A8DB-AEC4B2AF873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8" name="Straight Arrow Connector 347">
                <a:extLst>
                  <a:ext uri="{FF2B5EF4-FFF2-40B4-BE49-F238E27FC236}">
                    <a16:creationId xmlns:a16="http://schemas.microsoft.com/office/drawing/2014/main" id="{AC6B3338-AB37-44BA-96FC-D6496BEBD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5B0A9EC3-7503-4464-8BEC-30472FB592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31F93D84-43D3-4A04-8DE2-09B8A170C6AF}"/>
              </a:ext>
            </a:extLst>
          </p:cNvPr>
          <p:cNvGrpSpPr/>
          <p:nvPr/>
        </p:nvGrpSpPr>
        <p:grpSpPr>
          <a:xfrm>
            <a:off x="9110271" y="3561578"/>
            <a:ext cx="607270" cy="200055"/>
            <a:chOff x="6410975" y="4940563"/>
            <a:chExt cx="607270" cy="200055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0E099E54-22E0-4DF1-A2D8-78F81AB342E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2200F21A-4A44-4CFE-B5CB-A71EF494D9F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53" name="Straight Arrow Connector 352">
                <a:extLst>
                  <a:ext uri="{FF2B5EF4-FFF2-40B4-BE49-F238E27FC236}">
                    <a16:creationId xmlns:a16="http://schemas.microsoft.com/office/drawing/2014/main" id="{527CE61C-A484-4543-8814-439EC48290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1EC4B867-3586-46B9-8860-695EA262F3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9" name="Arrow: Down 358">
            <a:extLst>
              <a:ext uri="{FF2B5EF4-FFF2-40B4-BE49-F238E27FC236}">
                <a16:creationId xmlns:a16="http://schemas.microsoft.com/office/drawing/2014/main" id="{0D709837-CD48-4654-99AD-E18569B74400}"/>
              </a:ext>
            </a:extLst>
          </p:cNvPr>
          <p:cNvSpPr/>
          <p:nvPr/>
        </p:nvSpPr>
        <p:spPr>
          <a:xfrm>
            <a:off x="9041277" y="3409086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4148793B-0470-433A-BB5A-0C4A8FEF2370}"/>
              </a:ext>
            </a:extLst>
          </p:cNvPr>
          <p:cNvSpPr/>
          <p:nvPr/>
        </p:nvSpPr>
        <p:spPr>
          <a:xfrm>
            <a:off x="7738122" y="3777699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C6F5F3B9-C4B2-4856-9A35-522E0BEAB981}"/>
              </a:ext>
            </a:extLst>
          </p:cNvPr>
          <p:cNvSpPr txBox="1"/>
          <p:nvPr/>
        </p:nvSpPr>
        <p:spPr>
          <a:xfrm>
            <a:off x="6174014" y="3012378"/>
            <a:ext cx="33720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r>
              <a:rPr lang="en-US" sz="1200" dirty="0"/>
              <a:t> 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120D9370-1CF8-455D-A4A0-79EDC1D48885}"/>
              </a:ext>
            </a:extLst>
          </p:cNvPr>
          <p:cNvSpPr txBox="1"/>
          <p:nvPr/>
        </p:nvSpPr>
        <p:spPr>
          <a:xfrm>
            <a:off x="6144320" y="3185318"/>
            <a:ext cx="4472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0x00c8</a:t>
            </a:r>
          </a:p>
        </p:txBody>
      </p:sp>
      <p:sp>
        <p:nvSpPr>
          <p:cNvPr id="365" name="Arrow: Down 364">
            <a:extLst>
              <a:ext uri="{FF2B5EF4-FFF2-40B4-BE49-F238E27FC236}">
                <a16:creationId xmlns:a16="http://schemas.microsoft.com/office/drawing/2014/main" id="{D13A450E-2E5F-4F91-B7FF-FA09F5DE9EAE}"/>
              </a:ext>
            </a:extLst>
          </p:cNvPr>
          <p:cNvSpPr/>
          <p:nvPr/>
        </p:nvSpPr>
        <p:spPr>
          <a:xfrm>
            <a:off x="6263182" y="3382255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D381F2E1-5197-427F-9FEE-0D757D2BA562}"/>
              </a:ext>
            </a:extLst>
          </p:cNvPr>
          <p:cNvSpPr/>
          <p:nvPr/>
        </p:nvSpPr>
        <p:spPr>
          <a:xfrm>
            <a:off x="5637435" y="4063877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4A3F7EF-A6A0-43B1-A75D-C4D465CF469B}"/>
              </a:ext>
            </a:extLst>
          </p:cNvPr>
          <p:cNvSpPr txBox="1"/>
          <p:nvPr/>
        </p:nvSpPr>
        <p:spPr>
          <a:xfrm>
            <a:off x="5661891" y="3810995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9AC9FDEA-7BDE-42C9-8E46-14C57984209E}"/>
              </a:ext>
            </a:extLst>
          </p:cNvPr>
          <p:cNvSpPr txBox="1"/>
          <p:nvPr/>
        </p:nvSpPr>
        <p:spPr>
          <a:xfrm>
            <a:off x="8971189" y="3050478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10B0C556-5597-4825-8F6F-2ECD92883A61}"/>
              </a:ext>
            </a:extLst>
          </p:cNvPr>
          <p:cNvSpPr txBox="1"/>
          <p:nvPr/>
        </p:nvSpPr>
        <p:spPr>
          <a:xfrm>
            <a:off x="8893870" y="3213893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48FD7E4-6D1A-4232-B25A-DC48BB40A716}"/>
              </a:ext>
            </a:extLst>
          </p:cNvPr>
          <p:cNvSpPr txBox="1"/>
          <p:nvPr/>
        </p:nvSpPr>
        <p:spPr>
          <a:xfrm>
            <a:off x="6287671" y="1095371"/>
            <a:ext cx="3019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endParaRPr lang="en-US" sz="1200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5476FD6-0FD7-4C02-B6FE-67EEE10CE36F}"/>
              </a:ext>
            </a:extLst>
          </p:cNvPr>
          <p:cNvSpPr txBox="1"/>
          <p:nvPr/>
        </p:nvSpPr>
        <p:spPr>
          <a:xfrm>
            <a:off x="6210352" y="1258786"/>
            <a:ext cx="4472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0x00c8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7FA296F-261E-4033-81E6-E8895AE722C6}"/>
              </a:ext>
            </a:extLst>
          </p:cNvPr>
          <p:cNvSpPr txBox="1"/>
          <p:nvPr/>
        </p:nvSpPr>
        <p:spPr>
          <a:xfrm>
            <a:off x="8987834" y="1094827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EC64299-8EE3-425C-B490-B6B65B987537}"/>
              </a:ext>
            </a:extLst>
          </p:cNvPr>
          <p:cNvSpPr txBox="1"/>
          <p:nvPr/>
        </p:nvSpPr>
        <p:spPr>
          <a:xfrm>
            <a:off x="8910515" y="1258242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2BA9D56F-11C6-444D-8829-3B6B3F13D8C2}"/>
              </a:ext>
            </a:extLst>
          </p:cNvPr>
          <p:cNvSpPr/>
          <p:nvPr/>
        </p:nvSpPr>
        <p:spPr>
          <a:xfrm>
            <a:off x="5616946" y="4373620"/>
            <a:ext cx="746644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CE07EB3D-C563-4218-8AFD-A24ABBAC6CB6}"/>
              </a:ext>
            </a:extLst>
          </p:cNvPr>
          <p:cNvSpPr/>
          <p:nvPr/>
        </p:nvSpPr>
        <p:spPr>
          <a:xfrm>
            <a:off x="4181690" y="4358474"/>
            <a:ext cx="1428113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3A8323A-0AB1-4AAE-90EC-B6CFBAA3FA2E}"/>
              </a:ext>
            </a:extLst>
          </p:cNvPr>
          <p:cNvSpPr txBox="1"/>
          <p:nvPr/>
        </p:nvSpPr>
        <p:spPr>
          <a:xfrm>
            <a:off x="6188055" y="50779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FA65804A-1B41-4ACB-A09F-A056E1D24CB6}"/>
              </a:ext>
            </a:extLst>
          </p:cNvPr>
          <p:cNvSpPr txBox="1"/>
          <p:nvPr/>
        </p:nvSpPr>
        <p:spPr>
          <a:xfrm>
            <a:off x="182376" y="1979755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6D44D1D9-7653-4296-8FA8-4013DDCA463A}"/>
              </a:ext>
            </a:extLst>
          </p:cNvPr>
          <p:cNvSpPr txBox="1"/>
          <p:nvPr/>
        </p:nvSpPr>
        <p:spPr>
          <a:xfrm>
            <a:off x="182376" y="4597400"/>
            <a:ext cx="12955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foo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call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foo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0BFFD81-99A9-4C84-BEF7-55D939D585C3}"/>
                  </a:ext>
                </a:extLst>
              </p14:cNvPr>
              <p14:cNvContentPartPr/>
              <p14:nvPr/>
            </p14:nvContentPartPr>
            <p14:xfrm>
              <a:off x="270720" y="3758040"/>
              <a:ext cx="206280" cy="170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0BFFD81-99A9-4C84-BEF7-55D939D585C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1360" y="3748680"/>
                <a:ext cx="225000" cy="18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75005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" grpId="0" animBg="1"/>
      <p:bldP spid="367" grpId="0"/>
      <p:bldP spid="225" grpId="0" animBg="1"/>
      <p:bldP spid="22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 Setup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39</a:t>
            </a:fld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9B9D58A-6D4B-4313-93D9-1FD35F256616}"/>
              </a:ext>
            </a:extLst>
          </p:cNvPr>
          <p:cNvSpPr/>
          <p:nvPr/>
        </p:nvSpPr>
        <p:spPr>
          <a:xfrm>
            <a:off x="4218494" y="58676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1D45DAC-5B00-45B0-8C69-B015A476877F}"/>
              </a:ext>
            </a:extLst>
          </p:cNvPr>
          <p:cNvSpPr/>
          <p:nvPr/>
        </p:nvSpPr>
        <p:spPr>
          <a:xfrm>
            <a:off x="4920220" y="58676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61BA2A-3C64-46BB-93D9-D2EC676F5600}"/>
              </a:ext>
            </a:extLst>
          </p:cNvPr>
          <p:cNvSpPr/>
          <p:nvPr/>
        </p:nvSpPr>
        <p:spPr>
          <a:xfrm>
            <a:off x="5660266" y="58676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AC9051-24D4-401C-B145-E02A587663D3}"/>
              </a:ext>
            </a:extLst>
          </p:cNvPr>
          <p:cNvSpPr/>
          <p:nvPr/>
        </p:nvSpPr>
        <p:spPr>
          <a:xfrm>
            <a:off x="6418118" y="58676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2B35619-1C64-4787-8420-BFE03254DA09}"/>
              </a:ext>
            </a:extLst>
          </p:cNvPr>
          <p:cNvSpPr/>
          <p:nvPr/>
        </p:nvSpPr>
        <p:spPr>
          <a:xfrm>
            <a:off x="7090182" y="58676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6479C45-E2BB-4496-A8C5-0A1EEF32C933}"/>
              </a:ext>
            </a:extLst>
          </p:cNvPr>
          <p:cNvSpPr/>
          <p:nvPr/>
        </p:nvSpPr>
        <p:spPr>
          <a:xfrm>
            <a:off x="7753452" y="58676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5ECDD81-194E-4F8F-A3EA-FB4CB2418D73}"/>
              </a:ext>
            </a:extLst>
          </p:cNvPr>
          <p:cNvSpPr/>
          <p:nvPr/>
        </p:nvSpPr>
        <p:spPr>
          <a:xfrm>
            <a:off x="8460447" y="58676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2E39080E-2617-403A-BB31-FF685AF0400F}"/>
              </a:ext>
            </a:extLst>
          </p:cNvPr>
          <p:cNvSpPr/>
          <p:nvPr/>
        </p:nvSpPr>
        <p:spPr>
          <a:xfrm>
            <a:off x="6449021" y="64816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14FA6811-681D-45BC-BDCC-87EFABDEDBE6}"/>
              </a:ext>
            </a:extLst>
          </p:cNvPr>
          <p:cNvSpPr/>
          <p:nvPr/>
        </p:nvSpPr>
        <p:spPr>
          <a:xfrm>
            <a:off x="7141182" y="61743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11371200-CE49-494A-B837-141A05CD99D3}"/>
              </a:ext>
            </a:extLst>
          </p:cNvPr>
          <p:cNvSpPr/>
          <p:nvPr/>
        </p:nvSpPr>
        <p:spPr>
          <a:xfrm>
            <a:off x="4251656" y="6481653"/>
            <a:ext cx="2159960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AEAF799-C256-4051-B7D3-C0FE384F5D75}"/>
              </a:ext>
            </a:extLst>
          </p:cNvPr>
          <p:cNvSpPr/>
          <p:nvPr/>
        </p:nvSpPr>
        <p:spPr>
          <a:xfrm>
            <a:off x="4286910" y="6174367"/>
            <a:ext cx="579877" cy="261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b1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F6CF029-FC24-4129-9633-D097F1D4B752}"/>
              </a:ext>
            </a:extLst>
          </p:cNvPr>
          <p:cNvSpPr/>
          <p:nvPr/>
        </p:nvSpPr>
        <p:spPr>
          <a:xfrm>
            <a:off x="6451342" y="61672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7D13292-E494-492C-82EE-ADE25B7D9965}"/>
              </a:ext>
            </a:extLst>
          </p:cNvPr>
          <p:cNvSpPr/>
          <p:nvPr/>
        </p:nvSpPr>
        <p:spPr>
          <a:xfrm>
            <a:off x="4934017" y="617436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F928659-B5D6-408A-801A-7F63CF527AB0}"/>
              </a:ext>
            </a:extLst>
          </p:cNvPr>
          <p:cNvSpPr/>
          <p:nvPr/>
        </p:nvSpPr>
        <p:spPr>
          <a:xfrm>
            <a:off x="5684307" y="6178483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B98AC6-C021-4814-9700-927150BA214D}"/>
              </a:ext>
            </a:extLst>
          </p:cNvPr>
          <p:cNvSpPr/>
          <p:nvPr/>
        </p:nvSpPr>
        <p:spPr>
          <a:xfrm>
            <a:off x="7774237" y="61743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8D634E-DB2A-4E92-9492-A1FB4A249566}"/>
              </a:ext>
            </a:extLst>
          </p:cNvPr>
          <p:cNvSpPr/>
          <p:nvPr/>
        </p:nvSpPr>
        <p:spPr>
          <a:xfrm>
            <a:off x="8488480" y="61766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4948907-AE78-402E-B79F-0BEE19A8D98B}"/>
              </a:ext>
            </a:extLst>
          </p:cNvPr>
          <p:cNvGrpSpPr/>
          <p:nvPr/>
        </p:nvGrpSpPr>
        <p:grpSpPr>
          <a:xfrm>
            <a:off x="4212391" y="5670123"/>
            <a:ext cx="607270" cy="200055"/>
            <a:chOff x="6410975" y="4940563"/>
            <a:chExt cx="607270" cy="200055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0011473-247E-4F30-98CC-6B74A6726CE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08375347-A58F-4AAE-B207-64C5C283054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1" name="Straight Arrow Connector 180">
                <a:extLst>
                  <a:ext uri="{FF2B5EF4-FFF2-40B4-BE49-F238E27FC236}">
                    <a16:creationId xmlns:a16="http://schemas.microsoft.com/office/drawing/2014/main" id="{F0280B66-EE35-477B-8952-CDED20D71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CCF4BBF-9CC1-4995-A013-EBEC913A35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06BE78B-3384-4573-9ED9-8C3F904E6AEE}"/>
              </a:ext>
            </a:extLst>
          </p:cNvPr>
          <p:cNvGrpSpPr/>
          <p:nvPr/>
        </p:nvGrpSpPr>
        <p:grpSpPr>
          <a:xfrm>
            <a:off x="4912485" y="5672504"/>
            <a:ext cx="607270" cy="200055"/>
            <a:chOff x="6410975" y="4940563"/>
            <a:chExt cx="607270" cy="200055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ED284091-9680-4287-ACCF-423BDDCEE4B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6FE59AE2-1C3C-4309-9F59-BA763E7289D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6" name="Straight Arrow Connector 185">
                <a:extLst>
                  <a:ext uri="{FF2B5EF4-FFF2-40B4-BE49-F238E27FC236}">
                    <a16:creationId xmlns:a16="http://schemas.microsoft.com/office/drawing/2014/main" id="{42BD36FF-54AB-4B52-AFB7-35352F475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DB746398-FD9E-4C37-A663-5496DF24B8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255522BD-8E4D-47D0-B732-ECF4E8386945}"/>
              </a:ext>
            </a:extLst>
          </p:cNvPr>
          <p:cNvGrpSpPr/>
          <p:nvPr/>
        </p:nvGrpSpPr>
        <p:grpSpPr>
          <a:xfrm>
            <a:off x="5653061" y="5672502"/>
            <a:ext cx="607270" cy="200055"/>
            <a:chOff x="6410975" y="4940563"/>
            <a:chExt cx="607270" cy="200055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7D076AB3-1AD8-4B60-8336-7052A63FA1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4F0504F4-908B-4A35-A9C8-0C2CF6FE5E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3" name="Straight Arrow Connector 192">
                <a:extLst>
                  <a:ext uri="{FF2B5EF4-FFF2-40B4-BE49-F238E27FC236}">
                    <a16:creationId xmlns:a16="http://schemas.microsoft.com/office/drawing/2014/main" id="{B70AF882-CC99-4D0E-8DAA-33613A4977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00D5BD0-DE71-4945-BFB9-4A395B568C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3CF8B37-5B20-4F30-B299-182D2E1AEE34}"/>
              </a:ext>
            </a:extLst>
          </p:cNvPr>
          <p:cNvGrpSpPr/>
          <p:nvPr/>
        </p:nvGrpSpPr>
        <p:grpSpPr>
          <a:xfrm>
            <a:off x="6410307" y="5670121"/>
            <a:ext cx="607270" cy="200055"/>
            <a:chOff x="6410975" y="4940563"/>
            <a:chExt cx="607270" cy="20005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51030E-E388-405F-8398-9B808CA6F68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EFA5731E-5C67-4E8F-B604-6B6AC7E28A32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8" name="Straight Arrow Connector 197">
                <a:extLst>
                  <a:ext uri="{FF2B5EF4-FFF2-40B4-BE49-F238E27FC236}">
                    <a16:creationId xmlns:a16="http://schemas.microsoft.com/office/drawing/2014/main" id="{B5F51793-7CC6-4E4E-958D-616BF23F77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46868052-8E2F-4148-B162-A780B4B7F6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628ADE-4E84-49A0-8E15-B0C8690B591B}"/>
              </a:ext>
            </a:extLst>
          </p:cNvPr>
          <p:cNvGrpSpPr/>
          <p:nvPr/>
        </p:nvGrpSpPr>
        <p:grpSpPr>
          <a:xfrm>
            <a:off x="7086590" y="5672502"/>
            <a:ext cx="607270" cy="200055"/>
            <a:chOff x="6410975" y="4940563"/>
            <a:chExt cx="607270" cy="200055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5E9E99C-CFE2-46F8-8940-0C71ECC12C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2618943B-A397-46A5-A36C-81FC3933C95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3BA95414-E31C-48D6-8B66-76F7CA97C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55738D9B-825B-4245-932F-79A6C95564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E062072-636F-4661-BD98-57D2A9D8A00E}"/>
              </a:ext>
            </a:extLst>
          </p:cNvPr>
          <p:cNvGrpSpPr/>
          <p:nvPr/>
        </p:nvGrpSpPr>
        <p:grpSpPr>
          <a:xfrm>
            <a:off x="7746200" y="5670117"/>
            <a:ext cx="607270" cy="200055"/>
            <a:chOff x="6410975" y="4940563"/>
            <a:chExt cx="607270" cy="200055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3368957-BD3C-46F1-BD01-72188661F692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1B160824-01C9-48DD-8D11-D5991512F8A6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10" name="Straight Arrow Connector 209">
                <a:extLst>
                  <a:ext uri="{FF2B5EF4-FFF2-40B4-BE49-F238E27FC236}">
                    <a16:creationId xmlns:a16="http://schemas.microsoft.com/office/drawing/2014/main" id="{B4142C0D-E224-4012-A9CB-9CF0289DB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2E78A128-A2AF-4C61-90A2-D0402B26DF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7D6ADE62-CA4D-4B0A-B016-6E579325690B}"/>
              </a:ext>
            </a:extLst>
          </p:cNvPr>
          <p:cNvGrpSpPr/>
          <p:nvPr/>
        </p:nvGrpSpPr>
        <p:grpSpPr>
          <a:xfrm>
            <a:off x="8451055" y="5670113"/>
            <a:ext cx="607270" cy="200055"/>
            <a:chOff x="6410975" y="4940563"/>
            <a:chExt cx="607270" cy="200055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BE8ACA55-2A00-4064-A185-23E38BFBB33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354C5122-3481-4CC6-8DA8-A4D70D4642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2" name="Straight Arrow Connector 231">
                <a:extLst>
                  <a:ext uri="{FF2B5EF4-FFF2-40B4-BE49-F238E27FC236}">
                    <a16:creationId xmlns:a16="http://schemas.microsoft.com/office/drawing/2014/main" id="{3B867B3C-C827-42B8-B88B-2F630C513E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6BA61FE2-0030-4428-AD12-0AD7CF557F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2DCA062C-58DE-41D9-8B59-2A25A1356B2A}"/>
              </a:ext>
            </a:extLst>
          </p:cNvPr>
          <p:cNvGrpSpPr/>
          <p:nvPr/>
        </p:nvGrpSpPr>
        <p:grpSpPr>
          <a:xfrm>
            <a:off x="9153529" y="5670110"/>
            <a:ext cx="607270" cy="200055"/>
            <a:chOff x="6410975" y="4940563"/>
            <a:chExt cx="607270" cy="200055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444091E1-BD24-4117-ADC3-DDAF4AE0666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D73A49C4-F460-4918-A400-EEA30606B9A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9" name="Straight Arrow Connector 238">
                <a:extLst>
                  <a:ext uri="{FF2B5EF4-FFF2-40B4-BE49-F238E27FC236}">
                    <a16:creationId xmlns:a16="http://schemas.microsoft.com/office/drawing/2014/main" id="{6D8902EF-9535-4D8A-93FD-B120239659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2BB4FC96-AA12-4808-BEB3-E5B7E25EB7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974BDCC0-54EF-453F-843F-794F7B3F8F14}"/>
              </a:ext>
            </a:extLst>
          </p:cNvPr>
          <p:cNvSpPr txBox="1"/>
          <p:nvPr/>
        </p:nvSpPr>
        <p:spPr>
          <a:xfrm>
            <a:off x="3988422" y="5000260"/>
            <a:ext cx="44095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: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A0C6B17-CF27-461F-9446-95AC56CF2DC9}"/>
              </a:ext>
            </a:extLst>
          </p:cNvPr>
          <p:cNvSpPr txBox="1"/>
          <p:nvPr/>
        </p:nvSpPr>
        <p:spPr>
          <a:xfrm>
            <a:off x="3965078" y="5265275"/>
            <a:ext cx="5386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BDBA134-0A5D-4ADA-8ADB-4BAF3947CB53}"/>
              </a:ext>
            </a:extLst>
          </p:cNvPr>
          <p:cNvSpPr txBox="1"/>
          <p:nvPr/>
        </p:nvSpPr>
        <p:spPr>
          <a:xfrm>
            <a:off x="6157258" y="52768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A104359-FA3F-4CFB-97D8-7280CB9F3970}"/>
              </a:ext>
            </a:extLst>
          </p:cNvPr>
          <p:cNvSpPr txBox="1"/>
          <p:nvPr/>
        </p:nvSpPr>
        <p:spPr>
          <a:xfrm>
            <a:off x="5708763" y="5925601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9F82AEB-4C1D-45D8-994F-486D50A00452}"/>
              </a:ext>
            </a:extLst>
          </p:cNvPr>
          <p:cNvSpPr txBox="1"/>
          <p:nvPr/>
        </p:nvSpPr>
        <p:spPr>
          <a:xfrm>
            <a:off x="5025141" y="592124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A28FE3E6-6790-4DC9-BADD-4D5E984BCB37}"/>
              </a:ext>
            </a:extLst>
          </p:cNvPr>
          <p:cNvSpPr/>
          <p:nvPr/>
        </p:nvSpPr>
        <p:spPr>
          <a:xfrm>
            <a:off x="6322285" y="55176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E4B84DA-ADF7-4EAA-8E8D-9CE3FFA84DD3}"/>
              </a:ext>
            </a:extLst>
          </p:cNvPr>
          <p:cNvSpPr/>
          <p:nvPr/>
        </p:nvSpPr>
        <p:spPr>
          <a:xfrm>
            <a:off x="7781380" y="58862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F9105CA-39CC-408D-9DDF-6DA0F07F74D2}"/>
              </a:ext>
            </a:extLst>
          </p:cNvPr>
          <p:cNvSpPr/>
          <p:nvPr/>
        </p:nvSpPr>
        <p:spPr>
          <a:xfrm>
            <a:off x="4231194" y="18163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35FD97C-4017-4CBE-843B-F76387D977C8}"/>
              </a:ext>
            </a:extLst>
          </p:cNvPr>
          <p:cNvSpPr/>
          <p:nvPr/>
        </p:nvSpPr>
        <p:spPr>
          <a:xfrm>
            <a:off x="4932920" y="18163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88AC26F-96D7-47E5-AA43-0C203E317AF9}"/>
              </a:ext>
            </a:extLst>
          </p:cNvPr>
          <p:cNvSpPr/>
          <p:nvPr/>
        </p:nvSpPr>
        <p:spPr>
          <a:xfrm>
            <a:off x="5672966" y="18163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9C2A655-9BD2-49CB-A8FF-21723AB80667}"/>
              </a:ext>
            </a:extLst>
          </p:cNvPr>
          <p:cNvSpPr/>
          <p:nvPr/>
        </p:nvSpPr>
        <p:spPr>
          <a:xfrm>
            <a:off x="6430818" y="18163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1BF516E-BE60-4F1D-A909-82D541472AD0}"/>
              </a:ext>
            </a:extLst>
          </p:cNvPr>
          <p:cNvSpPr/>
          <p:nvPr/>
        </p:nvSpPr>
        <p:spPr>
          <a:xfrm>
            <a:off x="7102882" y="18163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B3AED75-6547-41CB-B1D8-8C1D3BB6CC78}"/>
              </a:ext>
            </a:extLst>
          </p:cNvPr>
          <p:cNvSpPr/>
          <p:nvPr/>
        </p:nvSpPr>
        <p:spPr>
          <a:xfrm>
            <a:off x="7766152" y="18163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FF9BA7A0-CDEA-4BD4-9484-D3D3C6404278}"/>
              </a:ext>
            </a:extLst>
          </p:cNvPr>
          <p:cNvSpPr/>
          <p:nvPr/>
        </p:nvSpPr>
        <p:spPr>
          <a:xfrm>
            <a:off x="8473147" y="18163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44CF59B-DA69-45FC-8A95-DF285DB76DF0}"/>
              </a:ext>
            </a:extLst>
          </p:cNvPr>
          <p:cNvSpPr/>
          <p:nvPr/>
        </p:nvSpPr>
        <p:spPr>
          <a:xfrm>
            <a:off x="6461721" y="24303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4E64BDC-73B6-4C74-880C-47B7A074A4B8}"/>
              </a:ext>
            </a:extLst>
          </p:cNvPr>
          <p:cNvSpPr/>
          <p:nvPr/>
        </p:nvSpPr>
        <p:spPr>
          <a:xfrm>
            <a:off x="7153882" y="21230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D4C430D5-2192-4025-BDE7-01296A28C9E8}"/>
              </a:ext>
            </a:extLst>
          </p:cNvPr>
          <p:cNvSpPr/>
          <p:nvPr/>
        </p:nvSpPr>
        <p:spPr>
          <a:xfrm>
            <a:off x="6464042" y="21159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A09BC5A-B37E-4E23-AE36-02B44624CBDD}"/>
              </a:ext>
            </a:extLst>
          </p:cNvPr>
          <p:cNvSpPr/>
          <p:nvPr/>
        </p:nvSpPr>
        <p:spPr>
          <a:xfrm>
            <a:off x="7786937" y="21230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09AC28D3-F02D-48D4-940A-358B16C96A6C}"/>
              </a:ext>
            </a:extLst>
          </p:cNvPr>
          <p:cNvSpPr/>
          <p:nvPr/>
        </p:nvSpPr>
        <p:spPr>
          <a:xfrm>
            <a:off x="8501180" y="21253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B79291DC-D655-4884-9800-412624166B43}"/>
              </a:ext>
            </a:extLst>
          </p:cNvPr>
          <p:cNvGrpSpPr/>
          <p:nvPr/>
        </p:nvGrpSpPr>
        <p:grpSpPr>
          <a:xfrm>
            <a:off x="4225091" y="1618823"/>
            <a:ext cx="607270" cy="200055"/>
            <a:chOff x="6410975" y="4940563"/>
            <a:chExt cx="607270" cy="200055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7ACB4811-279C-45B8-B502-42AD1C0A49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4EB60B6D-FB30-4D2F-8E95-CBA7F612CBB0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3" name="Straight Arrow Connector 242">
                <a:extLst>
                  <a:ext uri="{FF2B5EF4-FFF2-40B4-BE49-F238E27FC236}">
                    <a16:creationId xmlns:a16="http://schemas.microsoft.com/office/drawing/2014/main" id="{A74E6B9C-76C7-4019-8DD6-01146421BF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7C60F5B0-61C5-4DBA-A63F-9694FE88D1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11DBE9EE-47C0-4855-9BC4-9C6D767E7CFB}"/>
              </a:ext>
            </a:extLst>
          </p:cNvPr>
          <p:cNvGrpSpPr/>
          <p:nvPr/>
        </p:nvGrpSpPr>
        <p:grpSpPr>
          <a:xfrm>
            <a:off x="4925185" y="1621204"/>
            <a:ext cx="607270" cy="200055"/>
            <a:chOff x="6410975" y="4940563"/>
            <a:chExt cx="607270" cy="200055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190855BE-4D86-4910-9A07-2034489160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43BCD006-57FB-43F8-9497-FA213ECF19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8" name="Straight Arrow Connector 247">
                <a:extLst>
                  <a:ext uri="{FF2B5EF4-FFF2-40B4-BE49-F238E27FC236}">
                    <a16:creationId xmlns:a16="http://schemas.microsoft.com/office/drawing/2014/main" id="{1C803B6B-63F3-4211-8325-94603FF16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39F6DD5-CF20-4255-AFAD-97713C6892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5FEF906-CC0B-4B52-B35C-4E75B56D3304}"/>
              </a:ext>
            </a:extLst>
          </p:cNvPr>
          <p:cNvGrpSpPr/>
          <p:nvPr/>
        </p:nvGrpSpPr>
        <p:grpSpPr>
          <a:xfrm>
            <a:off x="5665761" y="1621202"/>
            <a:ext cx="607270" cy="200055"/>
            <a:chOff x="6410975" y="4940563"/>
            <a:chExt cx="607270" cy="200055"/>
          </a:xfrm>
        </p:grpSpPr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2807D2C3-493F-4844-B3DA-30A6A71805A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2CD0B6DE-0AB5-46CD-984E-662F57A0CDB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3" name="Straight Arrow Connector 252">
                <a:extLst>
                  <a:ext uri="{FF2B5EF4-FFF2-40B4-BE49-F238E27FC236}">
                    <a16:creationId xmlns:a16="http://schemas.microsoft.com/office/drawing/2014/main" id="{FFBA7C00-5275-439C-BCA6-7D531A9D9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8CA5EC6C-3C7C-4A3A-A30F-CEE6F0C771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010D2A01-BE19-4D09-9E1D-4A43D86C7444}"/>
              </a:ext>
            </a:extLst>
          </p:cNvPr>
          <p:cNvGrpSpPr/>
          <p:nvPr/>
        </p:nvGrpSpPr>
        <p:grpSpPr>
          <a:xfrm>
            <a:off x="6423007" y="1618821"/>
            <a:ext cx="607270" cy="200055"/>
            <a:chOff x="6410975" y="4940563"/>
            <a:chExt cx="607270" cy="200055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4830C5C2-28AA-47C3-9291-6CC47E10D38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D53A6561-E4A5-4E29-998E-6241A6B21FE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8" name="Straight Arrow Connector 257">
                <a:extLst>
                  <a:ext uri="{FF2B5EF4-FFF2-40B4-BE49-F238E27FC236}">
                    <a16:creationId xmlns:a16="http://schemas.microsoft.com/office/drawing/2014/main" id="{CDD7F390-6AA7-4E95-9C1A-D41604C68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6312394-DFA7-4F2D-87DA-8A01EC0226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F52BB2F2-9230-488B-B2CE-E9195F516A6A}"/>
              </a:ext>
            </a:extLst>
          </p:cNvPr>
          <p:cNvGrpSpPr/>
          <p:nvPr/>
        </p:nvGrpSpPr>
        <p:grpSpPr>
          <a:xfrm>
            <a:off x="7099290" y="1621202"/>
            <a:ext cx="607270" cy="200055"/>
            <a:chOff x="6410975" y="4940563"/>
            <a:chExt cx="607270" cy="200055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AC05DE62-5B20-4AE3-970B-9B76FD51E4E3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37A8E3F3-DB8C-40B9-9644-2AD91E5EF49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3" name="Straight Arrow Connector 262">
                <a:extLst>
                  <a:ext uri="{FF2B5EF4-FFF2-40B4-BE49-F238E27FC236}">
                    <a16:creationId xmlns:a16="http://schemas.microsoft.com/office/drawing/2014/main" id="{BD387F20-B0A9-4620-9EA1-0C60D4F39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F9588822-ADF2-4BC3-8D59-9709A014ED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706C7BE-D56A-489D-9D35-F5F83ACB671E}"/>
              </a:ext>
            </a:extLst>
          </p:cNvPr>
          <p:cNvGrpSpPr/>
          <p:nvPr/>
        </p:nvGrpSpPr>
        <p:grpSpPr>
          <a:xfrm>
            <a:off x="7758900" y="1618817"/>
            <a:ext cx="607270" cy="200055"/>
            <a:chOff x="6410975" y="4940563"/>
            <a:chExt cx="607270" cy="200055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F91C8DD7-16F5-4958-B475-A7BF2FF4B6C1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AB8595FD-B007-4181-AB1B-2366CBD7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8" name="Straight Arrow Connector 267">
                <a:extLst>
                  <a:ext uri="{FF2B5EF4-FFF2-40B4-BE49-F238E27FC236}">
                    <a16:creationId xmlns:a16="http://schemas.microsoft.com/office/drawing/2014/main" id="{0B05AFF0-7A67-49A1-AEAB-9CCA88B137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0156F746-9659-4F7E-BE2C-6480FF518B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E4722064-B853-4E2F-91E3-51FC12C89761}"/>
              </a:ext>
            </a:extLst>
          </p:cNvPr>
          <p:cNvGrpSpPr/>
          <p:nvPr/>
        </p:nvGrpSpPr>
        <p:grpSpPr>
          <a:xfrm>
            <a:off x="8463755" y="1618813"/>
            <a:ext cx="607270" cy="200055"/>
            <a:chOff x="6410975" y="4940563"/>
            <a:chExt cx="607270" cy="200055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34CB5B09-EF0B-44D7-AF01-73B669E79A14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AE56E80E-EF8A-4189-AB04-5BBE3AEF657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3" name="Straight Arrow Connector 272">
                <a:extLst>
                  <a:ext uri="{FF2B5EF4-FFF2-40B4-BE49-F238E27FC236}">
                    <a16:creationId xmlns:a16="http://schemas.microsoft.com/office/drawing/2014/main" id="{3D32D4A1-BBB7-434D-BAF2-4B94B78D78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9AEF82B5-9AAA-4E21-AD88-E510F0AA93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26EB2EF4-E67B-47A9-B10A-C0397062DFFA}"/>
              </a:ext>
            </a:extLst>
          </p:cNvPr>
          <p:cNvGrpSpPr/>
          <p:nvPr/>
        </p:nvGrpSpPr>
        <p:grpSpPr>
          <a:xfrm>
            <a:off x="9166229" y="1618810"/>
            <a:ext cx="607270" cy="200055"/>
            <a:chOff x="6410975" y="4940563"/>
            <a:chExt cx="607270" cy="20005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800D6D2-367B-49BF-8CFE-B01E887E582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A826F444-8FD4-46E6-84D6-FB62B922BAFC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8" name="Straight Arrow Connector 277">
                <a:extLst>
                  <a:ext uri="{FF2B5EF4-FFF2-40B4-BE49-F238E27FC236}">
                    <a16:creationId xmlns:a16="http://schemas.microsoft.com/office/drawing/2014/main" id="{DC39CCAD-60BF-4925-87EF-557911FEA1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72A23869-09B9-4987-B461-DDBC81D899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6" name="Arrow: Down 285">
            <a:extLst>
              <a:ext uri="{FF2B5EF4-FFF2-40B4-BE49-F238E27FC236}">
                <a16:creationId xmlns:a16="http://schemas.microsoft.com/office/drawing/2014/main" id="{E9F4A36F-F7CE-44E7-A411-CD5B95671A30}"/>
              </a:ext>
            </a:extLst>
          </p:cNvPr>
          <p:cNvSpPr/>
          <p:nvPr/>
        </p:nvSpPr>
        <p:spPr>
          <a:xfrm>
            <a:off x="9097235" y="14663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73E16107-5FB7-4119-846E-87D22BE5298D}"/>
              </a:ext>
            </a:extLst>
          </p:cNvPr>
          <p:cNvSpPr/>
          <p:nvPr/>
        </p:nvSpPr>
        <p:spPr>
          <a:xfrm>
            <a:off x="7794080" y="18349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289" name="Arrow: Down 288">
            <a:extLst>
              <a:ext uri="{FF2B5EF4-FFF2-40B4-BE49-F238E27FC236}">
                <a16:creationId xmlns:a16="http://schemas.microsoft.com/office/drawing/2014/main" id="{61EA388D-4FEA-46E4-B7E3-B4D0E9A102A4}"/>
              </a:ext>
            </a:extLst>
          </p:cNvPr>
          <p:cNvSpPr/>
          <p:nvPr/>
        </p:nvSpPr>
        <p:spPr>
          <a:xfrm>
            <a:off x="4125340" y="5484551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Arrow: Down 289">
            <a:extLst>
              <a:ext uri="{FF2B5EF4-FFF2-40B4-BE49-F238E27FC236}">
                <a16:creationId xmlns:a16="http://schemas.microsoft.com/office/drawing/2014/main" id="{0508260F-BCED-4777-ACD4-D3E3721E1F5C}"/>
              </a:ext>
            </a:extLst>
          </p:cNvPr>
          <p:cNvSpPr/>
          <p:nvPr/>
        </p:nvSpPr>
        <p:spPr>
          <a:xfrm>
            <a:off x="6363590" y="1449012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E31C6939-CB66-403B-8B78-FB3A8C9DEB0D}"/>
              </a:ext>
            </a:extLst>
          </p:cNvPr>
          <p:cNvSpPr/>
          <p:nvPr/>
        </p:nvSpPr>
        <p:spPr>
          <a:xfrm>
            <a:off x="4231442" y="2415890"/>
            <a:ext cx="2199162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BA33442C-78D4-482B-86CC-BEFC2FA97822}"/>
              </a:ext>
            </a:extLst>
          </p:cNvPr>
          <p:cNvSpPr txBox="1"/>
          <p:nvPr/>
        </p:nvSpPr>
        <p:spPr>
          <a:xfrm>
            <a:off x="2290737" y="2945535"/>
            <a:ext cx="79957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callq</a:t>
            </a:r>
            <a:r>
              <a:rPr lang="en-US" dirty="0"/>
              <a:t> bar</a:t>
            </a: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3C0E8B73-888E-4AAF-B819-8DE719B3BA62}"/>
              </a:ext>
            </a:extLst>
          </p:cNvPr>
          <p:cNvSpPr/>
          <p:nvPr/>
        </p:nvSpPr>
        <p:spPr>
          <a:xfrm>
            <a:off x="4175236" y="3759133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7E3C9B7-1699-452C-8DD4-3A9D6987B7D6}"/>
              </a:ext>
            </a:extLst>
          </p:cNvPr>
          <p:cNvSpPr/>
          <p:nvPr/>
        </p:nvSpPr>
        <p:spPr>
          <a:xfrm>
            <a:off x="4876962" y="3759131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3AA3D03-2731-44C7-BCD9-FC574A88BEB2}"/>
              </a:ext>
            </a:extLst>
          </p:cNvPr>
          <p:cNvSpPr/>
          <p:nvPr/>
        </p:nvSpPr>
        <p:spPr>
          <a:xfrm>
            <a:off x="5617008" y="3759133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A8BA97B-81B3-4B03-8772-477E1818A73F}"/>
              </a:ext>
            </a:extLst>
          </p:cNvPr>
          <p:cNvSpPr/>
          <p:nvPr/>
        </p:nvSpPr>
        <p:spPr>
          <a:xfrm>
            <a:off x="6374860" y="3759133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EED3CAED-8B11-475A-8931-A23C76AAF859}"/>
              </a:ext>
            </a:extLst>
          </p:cNvPr>
          <p:cNvSpPr/>
          <p:nvPr/>
        </p:nvSpPr>
        <p:spPr>
          <a:xfrm>
            <a:off x="7046924" y="3759133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8472E6E2-47C8-4B08-8294-B7C7878AE590}"/>
              </a:ext>
            </a:extLst>
          </p:cNvPr>
          <p:cNvSpPr/>
          <p:nvPr/>
        </p:nvSpPr>
        <p:spPr>
          <a:xfrm>
            <a:off x="7710194" y="3759133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95F72E7-D706-4087-A76A-BF87BE1D14D8}"/>
              </a:ext>
            </a:extLst>
          </p:cNvPr>
          <p:cNvSpPr/>
          <p:nvPr/>
        </p:nvSpPr>
        <p:spPr>
          <a:xfrm>
            <a:off x="8417189" y="3759133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AAA6035E-5CFB-4E9B-9A99-7861C509E1D3}"/>
              </a:ext>
            </a:extLst>
          </p:cNvPr>
          <p:cNvSpPr/>
          <p:nvPr/>
        </p:nvSpPr>
        <p:spPr>
          <a:xfrm>
            <a:off x="6405763" y="4373122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26960850-B965-4C42-B74A-8955C7700C81}"/>
              </a:ext>
            </a:extLst>
          </p:cNvPr>
          <p:cNvSpPr/>
          <p:nvPr/>
        </p:nvSpPr>
        <p:spPr>
          <a:xfrm>
            <a:off x="7097924" y="4065835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D082BF04-767B-4860-8FA3-DCBCD3AEFCE6}"/>
              </a:ext>
            </a:extLst>
          </p:cNvPr>
          <p:cNvSpPr/>
          <p:nvPr/>
        </p:nvSpPr>
        <p:spPr>
          <a:xfrm>
            <a:off x="6408084" y="4058745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2699F8B1-0D03-4C90-B03B-3C726C6DCA21}"/>
              </a:ext>
            </a:extLst>
          </p:cNvPr>
          <p:cNvSpPr/>
          <p:nvPr/>
        </p:nvSpPr>
        <p:spPr>
          <a:xfrm>
            <a:off x="7730979" y="4065834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F987D5E3-FFBB-46F7-8FBC-6DC455B2B1C1}"/>
              </a:ext>
            </a:extLst>
          </p:cNvPr>
          <p:cNvSpPr/>
          <p:nvPr/>
        </p:nvSpPr>
        <p:spPr>
          <a:xfrm>
            <a:off x="8445222" y="4068160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EF4863AE-3F7A-439E-9302-20A5B622C002}"/>
              </a:ext>
            </a:extLst>
          </p:cNvPr>
          <p:cNvGrpSpPr/>
          <p:nvPr/>
        </p:nvGrpSpPr>
        <p:grpSpPr>
          <a:xfrm>
            <a:off x="4169133" y="3561591"/>
            <a:ext cx="607270" cy="200055"/>
            <a:chOff x="6410975" y="4940563"/>
            <a:chExt cx="607270" cy="200055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CE6B3D8C-8F34-4DC0-963C-1E0C4C294B3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80E49622-C06B-419A-845F-D719AD6E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17" name="Straight Arrow Connector 316">
                <a:extLst>
                  <a:ext uri="{FF2B5EF4-FFF2-40B4-BE49-F238E27FC236}">
                    <a16:creationId xmlns:a16="http://schemas.microsoft.com/office/drawing/2014/main" id="{4D9A2A0C-920F-4D5A-873A-31FC35C4D8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DE8A478C-EA45-408F-86E3-5502D1E7A4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6CD3606F-B430-48FD-92AA-A95C416AA975}"/>
              </a:ext>
            </a:extLst>
          </p:cNvPr>
          <p:cNvGrpSpPr/>
          <p:nvPr/>
        </p:nvGrpSpPr>
        <p:grpSpPr>
          <a:xfrm>
            <a:off x="4869227" y="3563972"/>
            <a:ext cx="607270" cy="200055"/>
            <a:chOff x="6410975" y="4940563"/>
            <a:chExt cx="607270" cy="200055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40F58AB8-A3EC-4AE4-87E0-264BBA45557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4AE3B7AA-426D-4238-ABBD-5D8A2640BAF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2" name="Straight Arrow Connector 321">
                <a:extLst>
                  <a:ext uri="{FF2B5EF4-FFF2-40B4-BE49-F238E27FC236}">
                    <a16:creationId xmlns:a16="http://schemas.microsoft.com/office/drawing/2014/main" id="{64232BE4-C9CF-4AC2-9699-66A1012CE7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CFF19AC0-EE82-4050-BF00-3B3379ACB5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415651DF-4769-4B63-92F5-FD2B0090FE37}"/>
              </a:ext>
            </a:extLst>
          </p:cNvPr>
          <p:cNvGrpSpPr/>
          <p:nvPr/>
        </p:nvGrpSpPr>
        <p:grpSpPr>
          <a:xfrm>
            <a:off x="5609803" y="3563970"/>
            <a:ext cx="607270" cy="200055"/>
            <a:chOff x="6410975" y="4940563"/>
            <a:chExt cx="607270" cy="200055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1E193E4F-B15E-4E1E-B7FE-39972BB1E9A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96FE1E82-F91B-484A-9152-F202B8BF1A3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7" name="Straight Arrow Connector 326">
                <a:extLst>
                  <a:ext uri="{FF2B5EF4-FFF2-40B4-BE49-F238E27FC236}">
                    <a16:creationId xmlns:a16="http://schemas.microsoft.com/office/drawing/2014/main" id="{3BCC2C3A-367E-4100-B804-4281B28698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2C74EF89-3027-422F-8988-7DB9FAA28D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E2F3A1DA-FEE9-4769-AF36-EBEA98A7E648}"/>
              </a:ext>
            </a:extLst>
          </p:cNvPr>
          <p:cNvGrpSpPr/>
          <p:nvPr/>
        </p:nvGrpSpPr>
        <p:grpSpPr>
          <a:xfrm>
            <a:off x="6367049" y="3561589"/>
            <a:ext cx="607270" cy="200055"/>
            <a:chOff x="6410975" y="4940563"/>
            <a:chExt cx="607270" cy="200055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7472C22D-2D9A-4CB6-8E78-061F68D01DC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5D86B961-1DE7-4BBD-9662-F757137324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2" name="Straight Arrow Connector 331">
                <a:extLst>
                  <a:ext uri="{FF2B5EF4-FFF2-40B4-BE49-F238E27FC236}">
                    <a16:creationId xmlns:a16="http://schemas.microsoft.com/office/drawing/2014/main" id="{0B1F40BE-9182-44A8-A76C-B82491E49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B53F812D-D1C6-42CF-AD4A-DC5BDC3395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6E7C584-ECEF-41D6-BFED-B569AD8A9ACD}"/>
              </a:ext>
            </a:extLst>
          </p:cNvPr>
          <p:cNvGrpSpPr/>
          <p:nvPr/>
        </p:nvGrpSpPr>
        <p:grpSpPr>
          <a:xfrm>
            <a:off x="7043332" y="3563970"/>
            <a:ext cx="607270" cy="200055"/>
            <a:chOff x="6410975" y="4940563"/>
            <a:chExt cx="607270" cy="200055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21749E2C-4226-4941-8A92-9EBF220F233B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0CDD2351-F9E8-4C11-8A79-AFE9AFFCD18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7" name="Straight Arrow Connector 336">
                <a:extLst>
                  <a:ext uri="{FF2B5EF4-FFF2-40B4-BE49-F238E27FC236}">
                    <a16:creationId xmlns:a16="http://schemas.microsoft.com/office/drawing/2014/main" id="{D0E380F6-5096-40C7-88EE-D96A4DA896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66325031-8729-4568-AB80-EC5374C107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3C4691A3-53B3-4AD2-BC21-98EA690ED4A5}"/>
              </a:ext>
            </a:extLst>
          </p:cNvPr>
          <p:cNvGrpSpPr/>
          <p:nvPr/>
        </p:nvGrpSpPr>
        <p:grpSpPr>
          <a:xfrm>
            <a:off x="7702942" y="3561585"/>
            <a:ext cx="607270" cy="200055"/>
            <a:chOff x="6410975" y="4940563"/>
            <a:chExt cx="607270" cy="200055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52B78D05-1E78-461F-B48C-2027E7B41D3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881BA130-2674-4822-B00D-9B268ACAAEC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2" name="Straight Arrow Connector 341">
                <a:extLst>
                  <a:ext uri="{FF2B5EF4-FFF2-40B4-BE49-F238E27FC236}">
                    <a16:creationId xmlns:a16="http://schemas.microsoft.com/office/drawing/2014/main" id="{21A0FB2B-C724-450D-ABF6-30953F564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BF2DD16-F627-4A6F-808C-25030430B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BFDD5ED-9EA1-49F8-AF96-7DE856781896}"/>
              </a:ext>
            </a:extLst>
          </p:cNvPr>
          <p:cNvGrpSpPr/>
          <p:nvPr/>
        </p:nvGrpSpPr>
        <p:grpSpPr>
          <a:xfrm>
            <a:off x="8407797" y="3561581"/>
            <a:ext cx="607270" cy="200055"/>
            <a:chOff x="6410975" y="4940563"/>
            <a:chExt cx="607270" cy="20005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CD648555-7EBD-4A49-A160-E827C1EC8F4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74A6248F-714A-42B0-A8DB-AEC4B2AF873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8" name="Straight Arrow Connector 347">
                <a:extLst>
                  <a:ext uri="{FF2B5EF4-FFF2-40B4-BE49-F238E27FC236}">
                    <a16:creationId xmlns:a16="http://schemas.microsoft.com/office/drawing/2014/main" id="{AC6B3338-AB37-44BA-96FC-D6496BEBD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5B0A9EC3-7503-4464-8BEC-30472FB592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31F93D84-43D3-4A04-8DE2-09B8A170C6AF}"/>
              </a:ext>
            </a:extLst>
          </p:cNvPr>
          <p:cNvGrpSpPr/>
          <p:nvPr/>
        </p:nvGrpSpPr>
        <p:grpSpPr>
          <a:xfrm>
            <a:off x="9110271" y="3561578"/>
            <a:ext cx="607270" cy="200055"/>
            <a:chOff x="6410975" y="4940563"/>
            <a:chExt cx="607270" cy="200055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0E099E54-22E0-4DF1-A2D8-78F81AB342E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2200F21A-4A44-4CFE-B5CB-A71EF494D9F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53" name="Straight Arrow Connector 352">
                <a:extLst>
                  <a:ext uri="{FF2B5EF4-FFF2-40B4-BE49-F238E27FC236}">
                    <a16:creationId xmlns:a16="http://schemas.microsoft.com/office/drawing/2014/main" id="{527CE61C-A484-4543-8814-439EC48290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1EC4B867-3586-46B9-8860-695EA262F3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9" name="Arrow: Down 358">
            <a:extLst>
              <a:ext uri="{FF2B5EF4-FFF2-40B4-BE49-F238E27FC236}">
                <a16:creationId xmlns:a16="http://schemas.microsoft.com/office/drawing/2014/main" id="{0D709837-CD48-4654-99AD-E18569B74400}"/>
              </a:ext>
            </a:extLst>
          </p:cNvPr>
          <p:cNvSpPr/>
          <p:nvPr/>
        </p:nvSpPr>
        <p:spPr>
          <a:xfrm>
            <a:off x="9041277" y="3409086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4148793B-0470-433A-BB5A-0C4A8FEF2370}"/>
              </a:ext>
            </a:extLst>
          </p:cNvPr>
          <p:cNvSpPr/>
          <p:nvPr/>
        </p:nvSpPr>
        <p:spPr>
          <a:xfrm>
            <a:off x="7738122" y="3777699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C6F5F3B9-C4B2-4856-9A35-522E0BEAB981}"/>
              </a:ext>
            </a:extLst>
          </p:cNvPr>
          <p:cNvSpPr txBox="1"/>
          <p:nvPr/>
        </p:nvSpPr>
        <p:spPr>
          <a:xfrm>
            <a:off x="6174014" y="3012378"/>
            <a:ext cx="33720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r>
              <a:rPr lang="en-US" sz="1200" dirty="0"/>
              <a:t> 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120D9370-1CF8-455D-A4A0-79EDC1D48885}"/>
              </a:ext>
            </a:extLst>
          </p:cNvPr>
          <p:cNvSpPr txBox="1"/>
          <p:nvPr/>
        </p:nvSpPr>
        <p:spPr>
          <a:xfrm>
            <a:off x="6144320" y="3185318"/>
            <a:ext cx="4472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0x00c8</a:t>
            </a:r>
          </a:p>
        </p:txBody>
      </p:sp>
      <p:sp>
        <p:nvSpPr>
          <p:cNvPr id="365" name="Arrow: Down 364">
            <a:extLst>
              <a:ext uri="{FF2B5EF4-FFF2-40B4-BE49-F238E27FC236}">
                <a16:creationId xmlns:a16="http://schemas.microsoft.com/office/drawing/2014/main" id="{D13A450E-2E5F-4F91-B7FF-FA09F5DE9EAE}"/>
              </a:ext>
            </a:extLst>
          </p:cNvPr>
          <p:cNvSpPr/>
          <p:nvPr/>
        </p:nvSpPr>
        <p:spPr>
          <a:xfrm>
            <a:off x="6263182" y="3382255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D381F2E1-5197-427F-9FEE-0D757D2BA562}"/>
              </a:ext>
            </a:extLst>
          </p:cNvPr>
          <p:cNvSpPr/>
          <p:nvPr/>
        </p:nvSpPr>
        <p:spPr>
          <a:xfrm>
            <a:off x="5637435" y="4063877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4A3F7EF-A6A0-43B1-A75D-C4D465CF469B}"/>
              </a:ext>
            </a:extLst>
          </p:cNvPr>
          <p:cNvSpPr txBox="1"/>
          <p:nvPr/>
        </p:nvSpPr>
        <p:spPr>
          <a:xfrm>
            <a:off x="5661891" y="3810995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0x0028</a:t>
            </a:r>
            <a:r>
              <a:rPr lang="en-US" sz="1000" dirty="0">
                <a:solidFill>
                  <a:schemeClr val="accent2"/>
                </a:solidFill>
              </a:rPr>
              <a:t>ish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9AC9FDEA-7BDE-42C9-8E46-14C57984209E}"/>
              </a:ext>
            </a:extLst>
          </p:cNvPr>
          <p:cNvSpPr txBox="1"/>
          <p:nvPr/>
        </p:nvSpPr>
        <p:spPr>
          <a:xfrm>
            <a:off x="8971189" y="3050478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10B0C556-5597-4825-8F6F-2ECD92883A61}"/>
              </a:ext>
            </a:extLst>
          </p:cNvPr>
          <p:cNvSpPr txBox="1"/>
          <p:nvPr/>
        </p:nvSpPr>
        <p:spPr>
          <a:xfrm>
            <a:off x="8893870" y="3213893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48FD7E4-6D1A-4232-B25A-DC48BB40A716}"/>
              </a:ext>
            </a:extLst>
          </p:cNvPr>
          <p:cNvSpPr txBox="1"/>
          <p:nvPr/>
        </p:nvSpPr>
        <p:spPr>
          <a:xfrm>
            <a:off x="6287671" y="1095371"/>
            <a:ext cx="3019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endParaRPr lang="en-US" sz="1200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5476FD6-0FD7-4C02-B6FE-67EEE10CE36F}"/>
              </a:ext>
            </a:extLst>
          </p:cNvPr>
          <p:cNvSpPr txBox="1"/>
          <p:nvPr/>
        </p:nvSpPr>
        <p:spPr>
          <a:xfrm>
            <a:off x="6210352" y="1258786"/>
            <a:ext cx="4472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0x00c8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7FA296F-261E-4033-81E6-E8895AE722C6}"/>
              </a:ext>
            </a:extLst>
          </p:cNvPr>
          <p:cNvSpPr txBox="1"/>
          <p:nvPr/>
        </p:nvSpPr>
        <p:spPr>
          <a:xfrm>
            <a:off x="8987834" y="1094827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EC64299-8EE3-425C-B490-B6B65B987537}"/>
              </a:ext>
            </a:extLst>
          </p:cNvPr>
          <p:cNvSpPr txBox="1"/>
          <p:nvPr/>
        </p:nvSpPr>
        <p:spPr>
          <a:xfrm>
            <a:off x="8910515" y="1258242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2BA9D56F-11C6-444D-8829-3B6B3F13D8C2}"/>
              </a:ext>
            </a:extLst>
          </p:cNvPr>
          <p:cNvSpPr/>
          <p:nvPr/>
        </p:nvSpPr>
        <p:spPr>
          <a:xfrm>
            <a:off x="5616946" y="4373620"/>
            <a:ext cx="746644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CE07EB3D-C563-4218-8AFD-A24ABBAC6CB6}"/>
              </a:ext>
            </a:extLst>
          </p:cNvPr>
          <p:cNvSpPr/>
          <p:nvPr/>
        </p:nvSpPr>
        <p:spPr>
          <a:xfrm>
            <a:off x="4181690" y="4358474"/>
            <a:ext cx="1428113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3A8323A-0AB1-4AAE-90EC-B6CFBAA3FA2E}"/>
              </a:ext>
            </a:extLst>
          </p:cNvPr>
          <p:cNvSpPr txBox="1"/>
          <p:nvPr/>
        </p:nvSpPr>
        <p:spPr>
          <a:xfrm>
            <a:off x="6188055" y="50779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E15F223A-2EE1-4C89-97EE-1586839391AE}"/>
              </a:ext>
            </a:extLst>
          </p:cNvPr>
          <p:cNvSpPr txBox="1"/>
          <p:nvPr/>
        </p:nvSpPr>
        <p:spPr>
          <a:xfrm>
            <a:off x="5450114" y="3012378"/>
            <a:ext cx="34439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%</a:t>
            </a:r>
            <a:r>
              <a:rPr lang="en-US" sz="1200" b="1" dirty="0" err="1">
                <a:solidFill>
                  <a:schemeClr val="accent2"/>
                </a:solidFill>
              </a:rPr>
              <a:t>rsp</a:t>
            </a:r>
            <a:r>
              <a:rPr lang="en-US" sz="12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F3B35931-C0B2-4C34-A12A-AFF8D855993C}"/>
              </a:ext>
            </a:extLst>
          </p:cNvPr>
          <p:cNvSpPr txBox="1"/>
          <p:nvPr/>
        </p:nvSpPr>
        <p:spPr>
          <a:xfrm>
            <a:off x="5420420" y="3185318"/>
            <a:ext cx="44884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0x00c0</a:t>
            </a:r>
          </a:p>
        </p:txBody>
      </p:sp>
      <p:sp>
        <p:nvSpPr>
          <p:cNvPr id="285" name="Arrow: Down 284">
            <a:extLst>
              <a:ext uri="{FF2B5EF4-FFF2-40B4-BE49-F238E27FC236}">
                <a16:creationId xmlns:a16="http://schemas.microsoft.com/office/drawing/2014/main" id="{9259FC71-6FC5-44CB-991E-F8FD152C9100}"/>
              </a:ext>
            </a:extLst>
          </p:cNvPr>
          <p:cNvSpPr/>
          <p:nvPr/>
        </p:nvSpPr>
        <p:spPr>
          <a:xfrm>
            <a:off x="5539282" y="3382255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AA5EC8E2-B00B-4365-B16A-6EC3F4A25C9F}"/>
              </a:ext>
            </a:extLst>
          </p:cNvPr>
          <p:cNvGrpSpPr/>
          <p:nvPr/>
        </p:nvGrpSpPr>
        <p:grpSpPr>
          <a:xfrm>
            <a:off x="5777437" y="2725044"/>
            <a:ext cx="372218" cy="377113"/>
            <a:chOff x="4342337" y="2750444"/>
            <a:chExt cx="372218" cy="377113"/>
          </a:xfrm>
        </p:grpSpPr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917EE196-03DD-46E1-9630-48D7FFEC0956}"/>
                </a:ext>
              </a:extLst>
            </p:cNvPr>
            <p:cNvSpPr/>
            <p:nvPr/>
          </p:nvSpPr>
          <p:spPr>
            <a:xfrm>
              <a:off x="4419600" y="3124993"/>
              <a:ext cx="246054" cy="2564"/>
            </a:xfrm>
            <a:custGeom>
              <a:avLst/>
              <a:gdLst>
                <a:gd name="connsiteX0" fmla="*/ 0 w 1016000"/>
                <a:gd name="connsiteY0" fmla="*/ 0 h 38100"/>
                <a:gd name="connsiteX1" fmla="*/ 1016000 w 1016000"/>
                <a:gd name="connsiteY1" fmla="*/ 38100 h 38100"/>
                <a:gd name="connsiteX0" fmla="*/ 703385 w 703385"/>
                <a:gd name="connsiteY0" fmla="*/ 0 h 143936"/>
                <a:gd name="connsiteX1" fmla="*/ 0 w 703385"/>
                <a:gd name="connsiteY1" fmla="*/ 143936 h 143936"/>
                <a:gd name="connsiteX0" fmla="*/ 247487 w 247487"/>
                <a:gd name="connsiteY0" fmla="*/ 35985 h 35985"/>
                <a:gd name="connsiteX1" fmla="*/ 0 w 247487"/>
                <a:gd name="connsiteY1" fmla="*/ 0 h 35985"/>
                <a:gd name="connsiteX0" fmla="*/ 247487 w 247487"/>
                <a:gd name="connsiteY0" fmla="*/ 0 h 3703"/>
                <a:gd name="connsiteX1" fmla="*/ 0 w 247487"/>
                <a:gd name="connsiteY1" fmla="*/ 3703 h 3703"/>
                <a:gd name="connsiteX0" fmla="*/ 10197 w 10197"/>
                <a:gd name="connsiteY0" fmla="*/ 32876 h 32876"/>
                <a:gd name="connsiteX1" fmla="*/ 0 w 10197"/>
                <a:gd name="connsiteY1" fmla="*/ 0 h 32876"/>
                <a:gd name="connsiteX0" fmla="*/ 10197 w 10197"/>
                <a:gd name="connsiteY0" fmla="*/ 720 h 720"/>
                <a:gd name="connsiteX1" fmla="*/ 0 w 10197"/>
                <a:gd name="connsiteY1" fmla="*/ 0 h 720"/>
                <a:gd name="connsiteX0" fmla="*/ 10000 w 10000"/>
                <a:gd name="connsiteY0" fmla="*/ 0 h 213250"/>
                <a:gd name="connsiteX1" fmla="*/ 0 w 10000"/>
                <a:gd name="connsiteY1" fmla="*/ 213250 h 213250"/>
                <a:gd name="connsiteX0" fmla="*/ 10000 w 10000"/>
                <a:gd name="connsiteY0" fmla="*/ 0 h 64406"/>
                <a:gd name="connsiteX1" fmla="*/ 0 w 10000"/>
                <a:gd name="connsiteY1" fmla="*/ 64406 h 64406"/>
                <a:gd name="connsiteX0" fmla="*/ 10000 w 10000"/>
                <a:gd name="connsiteY0" fmla="*/ 0 h 64406"/>
                <a:gd name="connsiteX1" fmla="*/ 0 w 10000"/>
                <a:gd name="connsiteY1" fmla="*/ 64406 h 64406"/>
                <a:gd name="connsiteX0" fmla="*/ 10000 w 10000"/>
                <a:gd name="connsiteY0" fmla="*/ 25750 h 90156"/>
                <a:gd name="connsiteX1" fmla="*/ 0 w 10000"/>
                <a:gd name="connsiteY1" fmla="*/ 90156 h 90156"/>
                <a:gd name="connsiteX0" fmla="*/ 10000 w 10000"/>
                <a:gd name="connsiteY0" fmla="*/ 0 h 80125"/>
                <a:gd name="connsiteX1" fmla="*/ 0 w 10000"/>
                <a:gd name="connsiteY1" fmla="*/ 64406 h 8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80125">
                  <a:moveTo>
                    <a:pt x="10000" y="0"/>
                  </a:moveTo>
                  <a:cubicBezTo>
                    <a:pt x="8506" y="21469"/>
                    <a:pt x="1494" y="117343"/>
                    <a:pt x="0" y="64406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79FA7756-3F9A-4A43-BB93-E35A848B9BB2}"/>
                </a:ext>
              </a:extLst>
            </p:cNvPr>
            <p:cNvSpPr txBox="1"/>
            <p:nvPr/>
          </p:nvSpPr>
          <p:spPr>
            <a:xfrm>
              <a:off x="4342337" y="2750444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-8</a:t>
              </a:r>
            </a:p>
          </p:txBody>
        </p:sp>
      </p:grpSp>
      <p:sp>
        <p:nvSpPr>
          <p:cNvPr id="376" name="TextBox 375">
            <a:extLst>
              <a:ext uri="{FF2B5EF4-FFF2-40B4-BE49-F238E27FC236}">
                <a16:creationId xmlns:a16="http://schemas.microsoft.com/office/drawing/2014/main" id="{AF2039CE-5C2A-4F5B-8C0C-C62ABA5BD143}"/>
              </a:ext>
            </a:extLst>
          </p:cNvPr>
          <p:cNvSpPr txBox="1"/>
          <p:nvPr/>
        </p:nvSpPr>
        <p:spPr>
          <a:xfrm>
            <a:off x="4996566" y="380669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FA65804A-1B41-4ACB-A09F-A056E1D24CB6}"/>
              </a:ext>
            </a:extLst>
          </p:cNvPr>
          <p:cNvSpPr txBox="1"/>
          <p:nvPr/>
        </p:nvSpPr>
        <p:spPr>
          <a:xfrm>
            <a:off x="182376" y="1979755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6D44D1D9-7653-4296-8FA8-4013DDCA463A}"/>
              </a:ext>
            </a:extLst>
          </p:cNvPr>
          <p:cNvSpPr txBox="1"/>
          <p:nvPr/>
        </p:nvSpPr>
        <p:spPr>
          <a:xfrm>
            <a:off x="182376" y="4597400"/>
            <a:ext cx="12955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foo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call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foo</a:t>
            </a:r>
          </a:p>
        </p:txBody>
      </p:sp>
    </p:spTree>
    <p:extLst>
      <p:ext uri="{BB962C8B-B14F-4D97-AF65-F5344CB8AC3E}">
        <p14:creationId xmlns:p14="http://schemas.microsoft.com/office/powerpoint/2010/main" val="13699052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" grpId="0" animBg="1"/>
      <p:bldP spid="367" grpId="0"/>
      <p:bldP spid="225" grpId="0" animBg="1"/>
      <p:bldP spid="226" grpId="0" animBg="1"/>
      <p:bldP spid="228" grpId="0"/>
      <p:bldP spid="284" grpId="0"/>
      <p:bldP spid="285" grpId="0" animBg="1"/>
      <p:bldP spid="3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18" y="1699469"/>
            <a:ext cx="430379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Memory Layout</a:t>
            </a:r>
          </a:p>
          <a:p>
            <a:r>
              <a:rPr lang="en-US" dirty="0"/>
              <a:t>Static allocation</a:t>
            </a:r>
          </a:p>
          <a:p>
            <a:r>
              <a:rPr lang="en-US" dirty="0"/>
              <a:t>The heap and the stack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068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D96D7E-3D53-45F2-BCF2-2822FDF5260F}"/>
              </a:ext>
            </a:extLst>
          </p:cNvPr>
          <p:cNvSpPr txBox="1"/>
          <p:nvPr/>
        </p:nvSpPr>
        <p:spPr>
          <a:xfrm>
            <a:off x="7673574" y="6187826"/>
            <a:ext cx="1365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Architecture</a:t>
            </a:r>
            <a:endParaRPr lang="en-US" b="1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C5FB788-0C80-461F-85F8-32ABA3F8F88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9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Previously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1B4534-6D9C-4B86-8677-08C3FAC09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1357" y="3904674"/>
            <a:ext cx="1609868" cy="228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23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 Setup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40</a:t>
            </a:fld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9B9D58A-6D4B-4313-93D9-1FD35F256616}"/>
              </a:ext>
            </a:extLst>
          </p:cNvPr>
          <p:cNvSpPr/>
          <p:nvPr/>
        </p:nvSpPr>
        <p:spPr>
          <a:xfrm>
            <a:off x="4218494" y="58676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1D45DAC-5B00-45B0-8C69-B015A476877F}"/>
              </a:ext>
            </a:extLst>
          </p:cNvPr>
          <p:cNvSpPr/>
          <p:nvPr/>
        </p:nvSpPr>
        <p:spPr>
          <a:xfrm>
            <a:off x="4920220" y="58676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61BA2A-3C64-46BB-93D9-D2EC676F5600}"/>
              </a:ext>
            </a:extLst>
          </p:cNvPr>
          <p:cNvSpPr/>
          <p:nvPr/>
        </p:nvSpPr>
        <p:spPr>
          <a:xfrm>
            <a:off x="5660266" y="58676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AC9051-24D4-401C-B145-E02A587663D3}"/>
              </a:ext>
            </a:extLst>
          </p:cNvPr>
          <p:cNvSpPr/>
          <p:nvPr/>
        </p:nvSpPr>
        <p:spPr>
          <a:xfrm>
            <a:off x="6418118" y="58676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2B35619-1C64-4787-8420-BFE03254DA09}"/>
              </a:ext>
            </a:extLst>
          </p:cNvPr>
          <p:cNvSpPr/>
          <p:nvPr/>
        </p:nvSpPr>
        <p:spPr>
          <a:xfrm>
            <a:off x="7090182" y="58676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6479C45-E2BB-4496-A8C5-0A1EEF32C933}"/>
              </a:ext>
            </a:extLst>
          </p:cNvPr>
          <p:cNvSpPr/>
          <p:nvPr/>
        </p:nvSpPr>
        <p:spPr>
          <a:xfrm>
            <a:off x="7753452" y="58676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5ECDD81-194E-4F8F-A3EA-FB4CB2418D73}"/>
              </a:ext>
            </a:extLst>
          </p:cNvPr>
          <p:cNvSpPr/>
          <p:nvPr/>
        </p:nvSpPr>
        <p:spPr>
          <a:xfrm>
            <a:off x="8460447" y="58676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2E39080E-2617-403A-BB31-FF685AF0400F}"/>
              </a:ext>
            </a:extLst>
          </p:cNvPr>
          <p:cNvSpPr/>
          <p:nvPr/>
        </p:nvSpPr>
        <p:spPr>
          <a:xfrm>
            <a:off x="6449021" y="64816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14FA6811-681D-45BC-BDCC-87EFABDEDBE6}"/>
              </a:ext>
            </a:extLst>
          </p:cNvPr>
          <p:cNvSpPr/>
          <p:nvPr/>
        </p:nvSpPr>
        <p:spPr>
          <a:xfrm>
            <a:off x="7141182" y="61743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11371200-CE49-494A-B837-141A05CD99D3}"/>
              </a:ext>
            </a:extLst>
          </p:cNvPr>
          <p:cNvSpPr/>
          <p:nvPr/>
        </p:nvSpPr>
        <p:spPr>
          <a:xfrm>
            <a:off x="4251656" y="6481653"/>
            <a:ext cx="2159960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AEAF799-C256-4051-B7D3-C0FE384F5D75}"/>
              </a:ext>
            </a:extLst>
          </p:cNvPr>
          <p:cNvSpPr/>
          <p:nvPr/>
        </p:nvSpPr>
        <p:spPr>
          <a:xfrm>
            <a:off x="4286910" y="6174367"/>
            <a:ext cx="579877" cy="261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b1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F6CF029-FC24-4129-9633-D097F1D4B752}"/>
              </a:ext>
            </a:extLst>
          </p:cNvPr>
          <p:cNvSpPr/>
          <p:nvPr/>
        </p:nvSpPr>
        <p:spPr>
          <a:xfrm>
            <a:off x="6451342" y="61672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7D13292-E494-492C-82EE-ADE25B7D9965}"/>
              </a:ext>
            </a:extLst>
          </p:cNvPr>
          <p:cNvSpPr/>
          <p:nvPr/>
        </p:nvSpPr>
        <p:spPr>
          <a:xfrm>
            <a:off x="4934017" y="617436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F928659-B5D6-408A-801A-7F63CF527AB0}"/>
              </a:ext>
            </a:extLst>
          </p:cNvPr>
          <p:cNvSpPr/>
          <p:nvPr/>
        </p:nvSpPr>
        <p:spPr>
          <a:xfrm>
            <a:off x="5684307" y="6178483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B98AC6-C021-4814-9700-927150BA214D}"/>
              </a:ext>
            </a:extLst>
          </p:cNvPr>
          <p:cNvSpPr/>
          <p:nvPr/>
        </p:nvSpPr>
        <p:spPr>
          <a:xfrm>
            <a:off x="7774237" y="61743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8D634E-DB2A-4E92-9492-A1FB4A249566}"/>
              </a:ext>
            </a:extLst>
          </p:cNvPr>
          <p:cNvSpPr/>
          <p:nvPr/>
        </p:nvSpPr>
        <p:spPr>
          <a:xfrm>
            <a:off x="8488480" y="61766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4948907-AE78-402E-B79F-0BEE19A8D98B}"/>
              </a:ext>
            </a:extLst>
          </p:cNvPr>
          <p:cNvGrpSpPr/>
          <p:nvPr/>
        </p:nvGrpSpPr>
        <p:grpSpPr>
          <a:xfrm>
            <a:off x="4212391" y="5670123"/>
            <a:ext cx="607270" cy="200055"/>
            <a:chOff x="6410975" y="4940563"/>
            <a:chExt cx="607270" cy="200055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0011473-247E-4F30-98CC-6B74A6726CE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08375347-A58F-4AAE-B207-64C5C283054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1" name="Straight Arrow Connector 180">
                <a:extLst>
                  <a:ext uri="{FF2B5EF4-FFF2-40B4-BE49-F238E27FC236}">
                    <a16:creationId xmlns:a16="http://schemas.microsoft.com/office/drawing/2014/main" id="{F0280B66-EE35-477B-8952-CDED20D71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CCF4BBF-9CC1-4995-A013-EBEC913A35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06BE78B-3384-4573-9ED9-8C3F904E6AEE}"/>
              </a:ext>
            </a:extLst>
          </p:cNvPr>
          <p:cNvGrpSpPr/>
          <p:nvPr/>
        </p:nvGrpSpPr>
        <p:grpSpPr>
          <a:xfrm>
            <a:off x="4912485" y="5672504"/>
            <a:ext cx="607270" cy="200055"/>
            <a:chOff x="6410975" y="4940563"/>
            <a:chExt cx="607270" cy="200055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ED284091-9680-4287-ACCF-423BDDCEE4B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6FE59AE2-1C3C-4309-9F59-BA763E7289D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6" name="Straight Arrow Connector 185">
                <a:extLst>
                  <a:ext uri="{FF2B5EF4-FFF2-40B4-BE49-F238E27FC236}">
                    <a16:creationId xmlns:a16="http://schemas.microsoft.com/office/drawing/2014/main" id="{42BD36FF-54AB-4B52-AFB7-35352F475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DB746398-FD9E-4C37-A663-5496DF24B8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255522BD-8E4D-47D0-B732-ECF4E8386945}"/>
              </a:ext>
            </a:extLst>
          </p:cNvPr>
          <p:cNvGrpSpPr/>
          <p:nvPr/>
        </p:nvGrpSpPr>
        <p:grpSpPr>
          <a:xfrm>
            <a:off x="5653061" y="5672502"/>
            <a:ext cx="607270" cy="200055"/>
            <a:chOff x="6410975" y="4940563"/>
            <a:chExt cx="607270" cy="200055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7D076AB3-1AD8-4B60-8336-7052A63FA1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4F0504F4-908B-4A35-A9C8-0C2CF6FE5E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3" name="Straight Arrow Connector 192">
                <a:extLst>
                  <a:ext uri="{FF2B5EF4-FFF2-40B4-BE49-F238E27FC236}">
                    <a16:creationId xmlns:a16="http://schemas.microsoft.com/office/drawing/2014/main" id="{B70AF882-CC99-4D0E-8DAA-33613A4977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00D5BD0-DE71-4945-BFB9-4A395B568C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3CF8B37-5B20-4F30-B299-182D2E1AEE34}"/>
              </a:ext>
            </a:extLst>
          </p:cNvPr>
          <p:cNvGrpSpPr/>
          <p:nvPr/>
        </p:nvGrpSpPr>
        <p:grpSpPr>
          <a:xfrm>
            <a:off x="6410307" y="5670121"/>
            <a:ext cx="607270" cy="200055"/>
            <a:chOff x="6410975" y="4940563"/>
            <a:chExt cx="607270" cy="20005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51030E-E388-405F-8398-9B808CA6F68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EFA5731E-5C67-4E8F-B604-6B6AC7E28A32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8" name="Straight Arrow Connector 197">
                <a:extLst>
                  <a:ext uri="{FF2B5EF4-FFF2-40B4-BE49-F238E27FC236}">
                    <a16:creationId xmlns:a16="http://schemas.microsoft.com/office/drawing/2014/main" id="{B5F51793-7CC6-4E4E-958D-616BF23F77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46868052-8E2F-4148-B162-A780B4B7F6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628ADE-4E84-49A0-8E15-B0C8690B591B}"/>
              </a:ext>
            </a:extLst>
          </p:cNvPr>
          <p:cNvGrpSpPr/>
          <p:nvPr/>
        </p:nvGrpSpPr>
        <p:grpSpPr>
          <a:xfrm>
            <a:off x="7086590" y="5672502"/>
            <a:ext cx="607270" cy="200055"/>
            <a:chOff x="6410975" y="4940563"/>
            <a:chExt cx="607270" cy="200055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5E9E99C-CFE2-46F8-8940-0C71ECC12C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2618943B-A397-46A5-A36C-81FC3933C95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3BA95414-E31C-48D6-8B66-76F7CA97C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55738D9B-825B-4245-932F-79A6C95564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E062072-636F-4661-BD98-57D2A9D8A00E}"/>
              </a:ext>
            </a:extLst>
          </p:cNvPr>
          <p:cNvGrpSpPr/>
          <p:nvPr/>
        </p:nvGrpSpPr>
        <p:grpSpPr>
          <a:xfrm>
            <a:off x="7746200" y="5670117"/>
            <a:ext cx="607270" cy="200055"/>
            <a:chOff x="6410975" y="4940563"/>
            <a:chExt cx="607270" cy="200055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3368957-BD3C-46F1-BD01-72188661F692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1B160824-01C9-48DD-8D11-D5991512F8A6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10" name="Straight Arrow Connector 209">
                <a:extLst>
                  <a:ext uri="{FF2B5EF4-FFF2-40B4-BE49-F238E27FC236}">
                    <a16:creationId xmlns:a16="http://schemas.microsoft.com/office/drawing/2014/main" id="{B4142C0D-E224-4012-A9CB-9CF0289DB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2E78A128-A2AF-4C61-90A2-D0402B26DF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7D6ADE62-CA4D-4B0A-B016-6E579325690B}"/>
              </a:ext>
            </a:extLst>
          </p:cNvPr>
          <p:cNvGrpSpPr/>
          <p:nvPr/>
        </p:nvGrpSpPr>
        <p:grpSpPr>
          <a:xfrm>
            <a:off x="8451055" y="5670113"/>
            <a:ext cx="607270" cy="200055"/>
            <a:chOff x="6410975" y="4940563"/>
            <a:chExt cx="607270" cy="200055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BE8ACA55-2A00-4064-A185-23E38BFBB33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354C5122-3481-4CC6-8DA8-A4D70D4642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2" name="Straight Arrow Connector 231">
                <a:extLst>
                  <a:ext uri="{FF2B5EF4-FFF2-40B4-BE49-F238E27FC236}">
                    <a16:creationId xmlns:a16="http://schemas.microsoft.com/office/drawing/2014/main" id="{3B867B3C-C827-42B8-B88B-2F630C513E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6BA61FE2-0030-4428-AD12-0AD7CF557F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2DCA062C-58DE-41D9-8B59-2A25A1356B2A}"/>
              </a:ext>
            </a:extLst>
          </p:cNvPr>
          <p:cNvGrpSpPr/>
          <p:nvPr/>
        </p:nvGrpSpPr>
        <p:grpSpPr>
          <a:xfrm>
            <a:off x="9153529" y="5670110"/>
            <a:ext cx="607270" cy="200055"/>
            <a:chOff x="6410975" y="4940563"/>
            <a:chExt cx="607270" cy="200055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444091E1-BD24-4117-ADC3-DDAF4AE0666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D73A49C4-F460-4918-A400-EEA30606B9A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9" name="Straight Arrow Connector 238">
                <a:extLst>
                  <a:ext uri="{FF2B5EF4-FFF2-40B4-BE49-F238E27FC236}">
                    <a16:creationId xmlns:a16="http://schemas.microsoft.com/office/drawing/2014/main" id="{6D8902EF-9535-4D8A-93FD-B120239659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2BB4FC96-AA12-4808-BEB3-E5B7E25EB7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974BDCC0-54EF-453F-843F-794F7B3F8F14}"/>
              </a:ext>
            </a:extLst>
          </p:cNvPr>
          <p:cNvSpPr txBox="1"/>
          <p:nvPr/>
        </p:nvSpPr>
        <p:spPr>
          <a:xfrm>
            <a:off x="3988422" y="5000260"/>
            <a:ext cx="44095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: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A0C6B17-CF27-461F-9446-95AC56CF2DC9}"/>
              </a:ext>
            </a:extLst>
          </p:cNvPr>
          <p:cNvSpPr txBox="1"/>
          <p:nvPr/>
        </p:nvSpPr>
        <p:spPr>
          <a:xfrm>
            <a:off x="3965078" y="5265275"/>
            <a:ext cx="5386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BDBA134-0A5D-4ADA-8ADB-4BAF3947CB53}"/>
              </a:ext>
            </a:extLst>
          </p:cNvPr>
          <p:cNvSpPr txBox="1"/>
          <p:nvPr/>
        </p:nvSpPr>
        <p:spPr>
          <a:xfrm>
            <a:off x="6157258" y="52768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A104359-FA3F-4CFB-97D8-7280CB9F3970}"/>
              </a:ext>
            </a:extLst>
          </p:cNvPr>
          <p:cNvSpPr txBox="1"/>
          <p:nvPr/>
        </p:nvSpPr>
        <p:spPr>
          <a:xfrm>
            <a:off x="5708763" y="5925601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9F82AEB-4C1D-45D8-994F-486D50A00452}"/>
              </a:ext>
            </a:extLst>
          </p:cNvPr>
          <p:cNvSpPr txBox="1"/>
          <p:nvPr/>
        </p:nvSpPr>
        <p:spPr>
          <a:xfrm>
            <a:off x="5025141" y="592124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A28FE3E6-6790-4DC9-BADD-4D5E984BCB37}"/>
              </a:ext>
            </a:extLst>
          </p:cNvPr>
          <p:cNvSpPr/>
          <p:nvPr/>
        </p:nvSpPr>
        <p:spPr>
          <a:xfrm>
            <a:off x="6322285" y="55176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E4B84DA-ADF7-4EAA-8E8D-9CE3FFA84DD3}"/>
              </a:ext>
            </a:extLst>
          </p:cNvPr>
          <p:cNvSpPr/>
          <p:nvPr/>
        </p:nvSpPr>
        <p:spPr>
          <a:xfrm>
            <a:off x="7781380" y="58862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F9105CA-39CC-408D-9DDF-6DA0F07F74D2}"/>
              </a:ext>
            </a:extLst>
          </p:cNvPr>
          <p:cNvSpPr/>
          <p:nvPr/>
        </p:nvSpPr>
        <p:spPr>
          <a:xfrm>
            <a:off x="4231194" y="18163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35FD97C-4017-4CBE-843B-F76387D977C8}"/>
              </a:ext>
            </a:extLst>
          </p:cNvPr>
          <p:cNvSpPr/>
          <p:nvPr/>
        </p:nvSpPr>
        <p:spPr>
          <a:xfrm>
            <a:off x="4932920" y="18163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88AC26F-96D7-47E5-AA43-0C203E317AF9}"/>
              </a:ext>
            </a:extLst>
          </p:cNvPr>
          <p:cNvSpPr/>
          <p:nvPr/>
        </p:nvSpPr>
        <p:spPr>
          <a:xfrm>
            <a:off x="5672966" y="18163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9C2A655-9BD2-49CB-A8FF-21723AB80667}"/>
              </a:ext>
            </a:extLst>
          </p:cNvPr>
          <p:cNvSpPr/>
          <p:nvPr/>
        </p:nvSpPr>
        <p:spPr>
          <a:xfrm>
            <a:off x="6430818" y="18163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1BF516E-BE60-4F1D-A909-82D541472AD0}"/>
              </a:ext>
            </a:extLst>
          </p:cNvPr>
          <p:cNvSpPr/>
          <p:nvPr/>
        </p:nvSpPr>
        <p:spPr>
          <a:xfrm>
            <a:off x="7102882" y="18163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B3AED75-6547-41CB-B1D8-8C1D3BB6CC78}"/>
              </a:ext>
            </a:extLst>
          </p:cNvPr>
          <p:cNvSpPr/>
          <p:nvPr/>
        </p:nvSpPr>
        <p:spPr>
          <a:xfrm>
            <a:off x="7766152" y="18163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FF9BA7A0-CDEA-4BD4-9484-D3D3C6404278}"/>
              </a:ext>
            </a:extLst>
          </p:cNvPr>
          <p:cNvSpPr/>
          <p:nvPr/>
        </p:nvSpPr>
        <p:spPr>
          <a:xfrm>
            <a:off x="8473147" y="18163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44CF59B-DA69-45FC-8A95-DF285DB76DF0}"/>
              </a:ext>
            </a:extLst>
          </p:cNvPr>
          <p:cNvSpPr/>
          <p:nvPr/>
        </p:nvSpPr>
        <p:spPr>
          <a:xfrm>
            <a:off x="6461721" y="24303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4E64BDC-73B6-4C74-880C-47B7A074A4B8}"/>
              </a:ext>
            </a:extLst>
          </p:cNvPr>
          <p:cNvSpPr/>
          <p:nvPr/>
        </p:nvSpPr>
        <p:spPr>
          <a:xfrm>
            <a:off x="7153882" y="21230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D4C430D5-2192-4025-BDE7-01296A28C9E8}"/>
              </a:ext>
            </a:extLst>
          </p:cNvPr>
          <p:cNvSpPr/>
          <p:nvPr/>
        </p:nvSpPr>
        <p:spPr>
          <a:xfrm>
            <a:off x="6464042" y="21159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A09BC5A-B37E-4E23-AE36-02B44624CBDD}"/>
              </a:ext>
            </a:extLst>
          </p:cNvPr>
          <p:cNvSpPr/>
          <p:nvPr/>
        </p:nvSpPr>
        <p:spPr>
          <a:xfrm>
            <a:off x="7786937" y="21230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09AC28D3-F02D-48D4-940A-358B16C96A6C}"/>
              </a:ext>
            </a:extLst>
          </p:cNvPr>
          <p:cNvSpPr/>
          <p:nvPr/>
        </p:nvSpPr>
        <p:spPr>
          <a:xfrm>
            <a:off x="8501180" y="21253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B79291DC-D655-4884-9800-412624166B43}"/>
              </a:ext>
            </a:extLst>
          </p:cNvPr>
          <p:cNvGrpSpPr/>
          <p:nvPr/>
        </p:nvGrpSpPr>
        <p:grpSpPr>
          <a:xfrm>
            <a:off x="4225091" y="1618823"/>
            <a:ext cx="607270" cy="200055"/>
            <a:chOff x="6410975" y="4940563"/>
            <a:chExt cx="607270" cy="200055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7ACB4811-279C-45B8-B502-42AD1C0A49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4EB60B6D-FB30-4D2F-8E95-CBA7F612CBB0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3" name="Straight Arrow Connector 242">
                <a:extLst>
                  <a:ext uri="{FF2B5EF4-FFF2-40B4-BE49-F238E27FC236}">
                    <a16:creationId xmlns:a16="http://schemas.microsoft.com/office/drawing/2014/main" id="{A74E6B9C-76C7-4019-8DD6-01146421BF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7C60F5B0-61C5-4DBA-A63F-9694FE88D1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11DBE9EE-47C0-4855-9BC4-9C6D767E7CFB}"/>
              </a:ext>
            </a:extLst>
          </p:cNvPr>
          <p:cNvGrpSpPr/>
          <p:nvPr/>
        </p:nvGrpSpPr>
        <p:grpSpPr>
          <a:xfrm>
            <a:off x="4925185" y="1621204"/>
            <a:ext cx="607270" cy="200055"/>
            <a:chOff x="6410975" y="4940563"/>
            <a:chExt cx="607270" cy="200055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190855BE-4D86-4910-9A07-2034489160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43BCD006-57FB-43F8-9497-FA213ECF19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8" name="Straight Arrow Connector 247">
                <a:extLst>
                  <a:ext uri="{FF2B5EF4-FFF2-40B4-BE49-F238E27FC236}">
                    <a16:creationId xmlns:a16="http://schemas.microsoft.com/office/drawing/2014/main" id="{1C803B6B-63F3-4211-8325-94603FF16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39F6DD5-CF20-4255-AFAD-97713C6892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5FEF906-CC0B-4B52-B35C-4E75B56D3304}"/>
              </a:ext>
            </a:extLst>
          </p:cNvPr>
          <p:cNvGrpSpPr/>
          <p:nvPr/>
        </p:nvGrpSpPr>
        <p:grpSpPr>
          <a:xfrm>
            <a:off x="5665761" y="1621202"/>
            <a:ext cx="607270" cy="200055"/>
            <a:chOff x="6410975" y="4940563"/>
            <a:chExt cx="607270" cy="200055"/>
          </a:xfrm>
        </p:grpSpPr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2807D2C3-493F-4844-B3DA-30A6A71805A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2CD0B6DE-0AB5-46CD-984E-662F57A0CDB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3" name="Straight Arrow Connector 252">
                <a:extLst>
                  <a:ext uri="{FF2B5EF4-FFF2-40B4-BE49-F238E27FC236}">
                    <a16:creationId xmlns:a16="http://schemas.microsoft.com/office/drawing/2014/main" id="{FFBA7C00-5275-439C-BCA6-7D531A9D9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8CA5EC6C-3C7C-4A3A-A30F-CEE6F0C771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010D2A01-BE19-4D09-9E1D-4A43D86C7444}"/>
              </a:ext>
            </a:extLst>
          </p:cNvPr>
          <p:cNvGrpSpPr/>
          <p:nvPr/>
        </p:nvGrpSpPr>
        <p:grpSpPr>
          <a:xfrm>
            <a:off x="6423007" y="1618821"/>
            <a:ext cx="607270" cy="200055"/>
            <a:chOff x="6410975" y="4940563"/>
            <a:chExt cx="607270" cy="200055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4830C5C2-28AA-47C3-9291-6CC47E10D38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D53A6561-E4A5-4E29-998E-6241A6B21FE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8" name="Straight Arrow Connector 257">
                <a:extLst>
                  <a:ext uri="{FF2B5EF4-FFF2-40B4-BE49-F238E27FC236}">
                    <a16:creationId xmlns:a16="http://schemas.microsoft.com/office/drawing/2014/main" id="{CDD7F390-6AA7-4E95-9C1A-D41604C68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6312394-DFA7-4F2D-87DA-8A01EC0226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F52BB2F2-9230-488B-B2CE-E9195F516A6A}"/>
              </a:ext>
            </a:extLst>
          </p:cNvPr>
          <p:cNvGrpSpPr/>
          <p:nvPr/>
        </p:nvGrpSpPr>
        <p:grpSpPr>
          <a:xfrm>
            <a:off x="7099290" y="1621202"/>
            <a:ext cx="607270" cy="200055"/>
            <a:chOff x="6410975" y="4940563"/>
            <a:chExt cx="607270" cy="200055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AC05DE62-5B20-4AE3-970B-9B76FD51E4E3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37A8E3F3-DB8C-40B9-9644-2AD91E5EF49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3" name="Straight Arrow Connector 262">
                <a:extLst>
                  <a:ext uri="{FF2B5EF4-FFF2-40B4-BE49-F238E27FC236}">
                    <a16:creationId xmlns:a16="http://schemas.microsoft.com/office/drawing/2014/main" id="{BD387F20-B0A9-4620-9EA1-0C60D4F39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F9588822-ADF2-4BC3-8D59-9709A014ED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706C7BE-D56A-489D-9D35-F5F83ACB671E}"/>
              </a:ext>
            </a:extLst>
          </p:cNvPr>
          <p:cNvGrpSpPr/>
          <p:nvPr/>
        </p:nvGrpSpPr>
        <p:grpSpPr>
          <a:xfrm>
            <a:off x="7758900" y="1618817"/>
            <a:ext cx="607270" cy="200055"/>
            <a:chOff x="6410975" y="4940563"/>
            <a:chExt cx="607270" cy="200055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F91C8DD7-16F5-4958-B475-A7BF2FF4B6C1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AB8595FD-B007-4181-AB1B-2366CBD7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8" name="Straight Arrow Connector 267">
                <a:extLst>
                  <a:ext uri="{FF2B5EF4-FFF2-40B4-BE49-F238E27FC236}">
                    <a16:creationId xmlns:a16="http://schemas.microsoft.com/office/drawing/2014/main" id="{0B05AFF0-7A67-49A1-AEAB-9CCA88B137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0156F746-9659-4F7E-BE2C-6480FF518B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E4722064-B853-4E2F-91E3-51FC12C89761}"/>
              </a:ext>
            </a:extLst>
          </p:cNvPr>
          <p:cNvGrpSpPr/>
          <p:nvPr/>
        </p:nvGrpSpPr>
        <p:grpSpPr>
          <a:xfrm>
            <a:off x="8463755" y="1618813"/>
            <a:ext cx="607270" cy="200055"/>
            <a:chOff x="6410975" y="4940563"/>
            <a:chExt cx="607270" cy="200055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34CB5B09-EF0B-44D7-AF01-73B669E79A14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AE56E80E-EF8A-4189-AB04-5BBE3AEF657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3" name="Straight Arrow Connector 272">
                <a:extLst>
                  <a:ext uri="{FF2B5EF4-FFF2-40B4-BE49-F238E27FC236}">
                    <a16:creationId xmlns:a16="http://schemas.microsoft.com/office/drawing/2014/main" id="{3D32D4A1-BBB7-434D-BAF2-4B94B78D78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9AEF82B5-9AAA-4E21-AD88-E510F0AA93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26EB2EF4-E67B-47A9-B10A-C0397062DFFA}"/>
              </a:ext>
            </a:extLst>
          </p:cNvPr>
          <p:cNvGrpSpPr/>
          <p:nvPr/>
        </p:nvGrpSpPr>
        <p:grpSpPr>
          <a:xfrm>
            <a:off x="9166229" y="1618810"/>
            <a:ext cx="607270" cy="200055"/>
            <a:chOff x="6410975" y="4940563"/>
            <a:chExt cx="607270" cy="20005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800D6D2-367B-49BF-8CFE-B01E887E582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A826F444-8FD4-46E6-84D6-FB62B922BAFC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8" name="Straight Arrow Connector 277">
                <a:extLst>
                  <a:ext uri="{FF2B5EF4-FFF2-40B4-BE49-F238E27FC236}">
                    <a16:creationId xmlns:a16="http://schemas.microsoft.com/office/drawing/2014/main" id="{DC39CCAD-60BF-4925-87EF-557911FEA1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72A23869-09B9-4987-B461-DDBC81D899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6" name="Arrow: Down 285">
            <a:extLst>
              <a:ext uri="{FF2B5EF4-FFF2-40B4-BE49-F238E27FC236}">
                <a16:creationId xmlns:a16="http://schemas.microsoft.com/office/drawing/2014/main" id="{E9F4A36F-F7CE-44E7-A411-CD5B95671A30}"/>
              </a:ext>
            </a:extLst>
          </p:cNvPr>
          <p:cNvSpPr/>
          <p:nvPr/>
        </p:nvSpPr>
        <p:spPr>
          <a:xfrm>
            <a:off x="9097235" y="14663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73E16107-5FB7-4119-846E-87D22BE5298D}"/>
              </a:ext>
            </a:extLst>
          </p:cNvPr>
          <p:cNvSpPr/>
          <p:nvPr/>
        </p:nvSpPr>
        <p:spPr>
          <a:xfrm>
            <a:off x="7794080" y="18349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289" name="Arrow: Down 288">
            <a:extLst>
              <a:ext uri="{FF2B5EF4-FFF2-40B4-BE49-F238E27FC236}">
                <a16:creationId xmlns:a16="http://schemas.microsoft.com/office/drawing/2014/main" id="{61EA388D-4FEA-46E4-B7E3-B4D0E9A102A4}"/>
              </a:ext>
            </a:extLst>
          </p:cNvPr>
          <p:cNvSpPr/>
          <p:nvPr/>
        </p:nvSpPr>
        <p:spPr>
          <a:xfrm>
            <a:off x="4125340" y="5484551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Arrow: Down 289">
            <a:extLst>
              <a:ext uri="{FF2B5EF4-FFF2-40B4-BE49-F238E27FC236}">
                <a16:creationId xmlns:a16="http://schemas.microsoft.com/office/drawing/2014/main" id="{0508260F-BCED-4777-ACD4-D3E3721E1F5C}"/>
              </a:ext>
            </a:extLst>
          </p:cNvPr>
          <p:cNvSpPr/>
          <p:nvPr/>
        </p:nvSpPr>
        <p:spPr>
          <a:xfrm>
            <a:off x="6363590" y="1449012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E31C6939-CB66-403B-8B78-FB3A8C9DEB0D}"/>
              </a:ext>
            </a:extLst>
          </p:cNvPr>
          <p:cNvSpPr/>
          <p:nvPr/>
        </p:nvSpPr>
        <p:spPr>
          <a:xfrm>
            <a:off x="4231442" y="2415890"/>
            <a:ext cx="2199162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BA33442C-78D4-482B-86CC-BEFC2FA97822}"/>
              </a:ext>
            </a:extLst>
          </p:cNvPr>
          <p:cNvSpPr txBox="1"/>
          <p:nvPr/>
        </p:nvSpPr>
        <p:spPr>
          <a:xfrm>
            <a:off x="2290737" y="2945535"/>
            <a:ext cx="79957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callq</a:t>
            </a:r>
            <a:r>
              <a:rPr lang="en-US" dirty="0"/>
              <a:t> bar</a:t>
            </a: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3C0E8B73-888E-4AAF-B819-8DE719B3BA62}"/>
              </a:ext>
            </a:extLst>
          </p:cNvPr>
          <p:cNvSpPr/>
          <p:nvPr/>
        </p:nvSpPr>
        <p:spPr>
          <a:xfrm>
            <a:off x="4175236" y="3759133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7E3C9B7-1699-452C-8DD4-3A9D6987B7D6}"/>
              </a:ext>
            </a:extLst>
          </p:cNvPr>
          <p:cNvSpPr/>
          <p:nvPr/>
        </p:nvSpPr>
        <p:spPr>
          <a:xfrm>
            <a:off x="4876962" y="3759131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3AA3D03-2731-44C7-BCD9-FC574A88BEB2}"/>
              </a:ext>
            </a:extLst>
          </p:cNvPr>
          <p:cNvSpPr/>
          <p:nvPr/>
        </p:nvSpPr>
        <p:spPr>
          <a:xfrm>
            <a:off x="5617008" y="3759133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A8BA97B-81B3-4B03-8772-477E1818A73F}"/>
              </a:ext>
            </a:extLst>
          </p:cNvPr>
          <p:cNvSpPr/>
          <p:nvPr/>
        </p:nvSpPr>
        <p:spPr>
          <a:xfrm>
            <a:off x="6374860" y="3759133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EED3CAED-8B11-475A-8931-A23C76AAF859}"/>
              </a:ext>
            </a:extLst>
          </p:cNvPr>
          <p:cNvSpPr/>
          <p:nvPr/>
        </p:nvSpPr>
        <p:spPr>
          <a:xfrm>
            <a:off x="7046924" y="3759133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8472E6E2-47C8-4B08-8294-B7C7878AE590}"/>
              </a:ext>
            </a:extLst>
          </p:cNvPr>
          <p:cNvSpPr/>
          <p:nvPr/>
        </p:nvSpPr>
        <p:spPr>
          <a:xfrm>
            <a:off x="7710194" y="3759133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95F72E7-D706-4087-A76A-BF87BE1D14D8}"/>
              </a:ext>
            </a:extLst>
          </p:cNvPr>
          <p:cNvSpPr/>
          <p:nvPr/>
        </p:nvSpPr>
        <p:spPr>
          <a:xfrm>
            <a:off x="8417189" y="3759133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AAA6035E-5CFB-4E9B-9A99-7861C509E1D3}"/>
              </a:ext>
            </a:extLst>
          </p:cNvPr>
          <p:cNvSpPr/>
          <p:nvPr/>
        </p:nvSpPr>
        <p:spPr>
          <a:xfrm>
            <a:off x="6405763" y="4373122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26960850-B965-4C42-B74A-8955C7700C81}"/>
              </a:ext>
            </a:extLst>
          </p:cNvPr>
          <p:cNvSpPr/>
          <p:nvPr/>
        </p:nvSpPr>
        <p:spPr>
          <a:xfrm>
            <a:off x="7097924" y="4065835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D082BF04-767B-4860-8FA3-DCBCD3AEFCE6}"/>
              </a:ext>
            </a:extLst>
          </p:cNvPr>
          <p:cNvSpPr/>
          <p:nvPr/>
        </p:nvSpPr>
        <p:spPr>
          <a:xfrm>
            <a:off x="6408084" y="4058745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2699F8B1-0D03-4C90-B03B-3C726C6DCA21}"/>
              </a:ext>
            </a:extLst>
          </p:cNvPr>
          <p:cNvSpPr/>
          <p:nvPr/>
        </p:nvSpPr>
        <p:spPr>
          <a:xfrm>
            <a:off x="7730979" y="4065834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F987D5E3-FFBB-46F7-8FBC-6DC455B2B1C1}"/>
              </a:ext>
            </a:extLst>
          </p:cNvPr>
          <p:cNvSpPr/>
          <p:nvPr/>
        </p:nvSpPr>
        <p:spPr>
          <a:xfrm>
            <a:off x="8445222" y="4068160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EF4863AE-3F7A-439E-9302-20A5B622C002}"/>
              </a:ext>
            </a:extLst>
          </p:cNvPr>
          <p:cNvGrpSpPr/>
          <p:nvPr/>
        </p:nvGrpSpPr>
        <p:grpSpPr>
          <a:xfrm>
            <a:off x="4169133" y="3561591"/>
            <a:ext cx="607270" cy="200055"/>
            <a:chOff x="6410975" y="4940563"/>
            <a:chExt cx="607270" cy="200055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CE6B3D8C-8F34-4DC0-963C-1E0C4C294B3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80E49622-C06B-419A-845F-D719AD6E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17" name="Straight Arrow Connector 316">
                <a:extLst>
                  <a:ext uri="{FF2B5EF4-FFF2-40B4-BE49-F238E27FC236}">
                    <a16:creationId xmlns:a16="http://schemas.microsoft.com/office/drawing/2014/main" id="{4D9A2A0C-920F-4D5A-873A-31FC35C4D8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DE8A478C-EA45-408F-86E3-5502D1E7A4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6CD3606F-B430-48FD-92AA-A95C416AA975}"/>
              </a:ext>
            </a:extLst>
          </p:cNvPr>
          <p:cNvGrpSpPr/>
          <p:nvPr/>
        </p:nvGrpSpPr>
        <p:grpSpPr>
          <a:xfrm>
            <a:off x="4869227" y="3563972"/>
            <a:ext cx="607270" cy="200055"/>
            <a:chOff x="6410975" y="4940563"/>
            <a:chExt cx="607270" cy="200055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40F58AB8-A3EC-4AE4-87E0-264BBA45557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4AE3B7AA-426D-4238-ABBD-5D8A2640BAF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2" name="Straight Arrow Connector 321">
                <a:extLst>
                  <a:ext uri="{FF2B5EF4-FFF2-40B4-BE49-F238E27FC236}">
                    <a16:creationId xmlns:a16="http://schemas.microsoft.com/office/drawing/2014/main" id="{64232BE4-C9CF-4AC2-9699-66A1012CE7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CFF19AC0-EE82-4050-BF00-3B3379ACB5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415651DF-4769-4B63-92F5-FD2B0090FE37}"/>
              </a:ext>
            </a:extLst>
          </p:cNvPr>
          <p:cNvGrpSpPr/>
          <p:nvPr/>
        </p:nvGrpSpPr>
        <p:grpSpPr>
          <a:xfrm>
            <a:off x="5609803" y="3563970"/>
            <a:ext cx="607270" cy="200055"/>
            <a:chOff x="6410975" y="4940563"/>
            <a:chExt cx="607270" cy="200055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1E193E4F-B15E-4E1E-B7FE-39972BB1E9A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96FE1E82-F91B-484A-9152-F202B8BF1A3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7" name="Straight Arrow Connector 326">
                <a:extLst>
                  <a:ext uri="{FF2B5EF4-FFF2-40B4-BE49-F238E27FC236}">
                    <a16:creationId xmlns:a16="http://schemas.microsoft.com/office/drawing/2014/main" id="{3BCC2C3A-367E-4100-B804-4281B28698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2C74EF89-3027-422F-8988-7DB9FAA28D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E2F3A1DA-FEE9-4769-AF36-EBEA98A7E648}"/>
              </a:ext>
            </a:extLst>
          </p:cNvPr>
          <p:cNvGrpSpPr/>
          <p:nvPr/>
        </p:nvGrpSpPr>
        <p:grpSpPr>
          <a:xfrm>
            <a:off x="6367049" y="3561589"/>
            <a:ext cx="607270" cy="200055"/>
            <a:chOff x="6410975" y="4940563"/>
            <a:chExt cx="607270" cy="200055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7472C22D-2D9A-4CB6-8E78-061F68D01DC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5D86B961-1DE7-4BBD-9662-F757137324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2" name="Straight Arrow Connector 331">
                <a:extLst>
                  <a:ext uri="{FF2B5EF4-FFF2-40B4-BE49-F238E27FC236}">
                    <a16:creationId xmlns:a16="http://schemas.microsoft.com/office/drawing/2014/main" id="{0B1F40BE-9182-44A8-A76C-B82491E49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B53F812D-D1C6-42CF-AD4A-DC5BDC3395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6E7C584-ECEF-41D6-BFED-B569AD8A9ACD}"/>
              </a:ext>
            </a:extLst>
          </p:cNvPr>
          <p:cNvGrpSpPr/>
          <p:nvPr/>
        </p:nvGrpSpPr>
        <p:grpSpPr>
          <a:xfrm>
            <a:off x="7043332" y="3563970"/>
            <a:ext cx="607270" cy="200055"/>
            <a:chOff x="6410975" y="4940563"/>
            <a:chExt cx="607270" cy="200055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21749E2C-4226-4941-8A92-9EBF220F233B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0CDD2351-F9E8-4C11-8A79-AFE9AFFCD18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7" name="Straight Arrow Connector 336">
                <a:extLst>
                  <a:ext uri="{FF2B5EF4-FFF2-40B4-BE49-F238E27FC236}">
                    <a16:creationId xmlns:a16="http://schemas.microsoft.com/office/drawing/2014/main" id="{D0E380F6-5096-40C7-88EE-D96A4DA896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66325031-8729-4568-AB80-EC5374C107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3C4691A3-53B3-4AD2-BC21-98EA690ED4A5}"/>
              </a:ext>
            </a:extLst>
          </p:cNvPr>
          <p:cNvGrpSpPr/>
          <p:nvPr/>
        </p:nvGrpSpPr>
        <p:grpSpPr>
          <a:xfrm>
            <a:off x="7702942" y="3561585"/>
            <a:ext cx="607270" cy="200055"/>
            <a:chOff x="6410975" y="4940563"/>
            <a:chExt cx="607270" cy="200055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52B78D05-1E78-461F-B48C-2027E7B41D3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881BA130-2674-4822-B00D-9B268ACAAEC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2" name="Straight Arrow Connector 341">
                <a:extLst>
                  <a:ext uri="{FF2B5EF4-FFF2-40B4-BE49-F238E27FC236}">
                    <a16:creationId xmlns:a16="http://schemas.microsoft.com/office/drawing/2014/main" id="{21A0FB2B-C724-450D-ABF6-30953F564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BF2DD16-F627-4A6F-808C-25030430B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BFDD5ED-9EA1-49F8-AF96-7DE856781896}"/>
              </a:ext>
            </a:extLst>
          </p:cNvPr>
          <p:cNvGrpSpPr/>
          <p:nvPr/>
        </p:nvGrpSpPr>
        <p:grpSpPr>
          <a:xfrm>
            <a:off x="8407797" y="3561581"/>
            <a:ext cx="607270" cy="200055"/>
            <a:chOff x="6410975" y="4940563"/>
            <a:chExt cx="607270" cy="20005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CD648555-7EBD-4A49-A160-E827C1EC8F4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74A6248F-714A-42B0-A8DB-AEC4B2AF873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8" name="Straight Arrow Connector 347">
                <a:extLst>
                  <a:ext uri="{FF2B5EF4-FFF2-40B4-BE49-F238E27FC236}">
                    <a16:creationId xmlns:a16="http://schemas.microsoft.com/office/drawing/2014/main" id="{AC6B3338-AB37-44BA-96FC-D6496BEBD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5B0A9EC3-7503-4464-8BEC-30472FB592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31F93D84-43D3-4A04-8DE2-09B8A170C6AF}"/>
              </a:ext>
            </a:extLst>
          </p:cNvPr>
          <p:cNvGrpSpPr/>
          <p:nvPr/>
        </p:nvGrpSpPr>
        <p:grpSpPr>
          <a:xfrm>
            <a:off x="9110271" y="3561578"/>
            <a:ext cx="607270" cy="200055"/>
            <a:chOff x="6410975" y="4940563"/>
            <a:chExt cx="607270" cy="200055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0E099E54-22E0-4DF1-A2D8-78F81AB342E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2200F21A-4A44-4CFE-B5CB-A71EF494D9F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53" name="Straight Arrow Connector 352">
                <a:extLst>
                  <a:ext uri="{FF2B5EF4-FFF2-40B4-BE49-F238E27FC236}">
                    <a16:creationId xmlns:a16="http://schemas.microsoft.com/office/drawing/2014/main" id="{527CE61C-A484-4543-8814-439EC48290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1EC4B867-3586-46B9-8860-695EA262F3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9" name="Arrow: Down 358">
            <a:extLst>
              <a:ext uri="{FF2B5EF4-FFF2-40B4-BE49-F238E27FC236}">
                <a16:creationId xmlns:a16="http://schemas.microsoft.com/office/drawing/2014/main" id="{0D709837-CD48-4654-99AD-E18569B74400}"/>
              </a:ext>
            </a:extLst>
          </p:cNvPr>
          <p:cNvSpPr/>
          <p:nvPr/>
        </p:nvSpPr>
        <p:spPr>
          <a:xfrm>
            <a:off x="9041277" y="3409086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4148793B-0470-433A-BB5A-0C4A8FEF2370}"/>
              </a:ext>
            </a:extLst>
          </p:cNvPr>
          <p:cNvSpPr/>
          <p:nvPr/>
        </p:nvSpPr>
        <p:spPr>
          <a:xfrm>
            <a:off x="7738122" y="3777699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C6F5F3B9-C4B2-4856-9A35-522E0BEAB981}"/>
              </a:ext>
            </a:extLst>
          </p:cNvPr>
          <p:cNvSpPr txBox="1"/>
          <p:nvPr/>
        </p:nvSpPr>
        <p:spPr>
          <a:xfrm>
            <a:off x="5437414" y="3012378"/>
            <a:ext cx="33720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r>
              <a:rPr lang="en-US" sz="1200" dirty="0"/>
              <a:t> 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120D9370-1CF8-455D-A4A0-79EDC1D48885}"/>
              </a:ext>
            </a:extLst>
          </p:cNvPr>
          <p:cNvSpPr txBox="1"/>
          <p:nvPr/>
        </p:nvSpPr>
        <p:spPr>
          <a:xfrm>
            <a:off x="5407720" y="3185318"/>
            <a:ext cx="4472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0x00c0</a:t>
            </a:r>
          </a:p>
        </p:txBody>
      </p:sp>
      <p:sp>
        <p:nvSpPr>
          <p:cNvPr id="365" name="Arrow: Down 364">
            <a:extLst>
              <a:ext uri="{FF2B5EF4-FFF2-40B4-BE49-F238E27FC236}">
                <a16:creationId xmlns:a16="http://schemas.microsoft.com/office/drawing/2014/main" id="{D13A450E-2E5F-4F91-B7FF-FA09F5DE9EAE}"/>
              </a:ext>
            </a:extLst>
          </p:cNvPr>
          <p:cNvSpPr/>
          <p:nvPr/>
        </p:nvSpPr>
        <p:spPr>
          <a:xfrm>
            <a:off x="5526582" y="3382255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D381F2E1-5197-427F-9FEE-0D757D2BA562}"/>
              </a:ext>
            </a:extLst>
          </p:cNvPr>
          <p:cNvSpPr/>
          <p:nvPr/>
        </p:nvSpPr>
        <p:spPr>
          <a:xfrm>
            <a:off x="5637435" y="4063877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4A3F7EF-A6A0-43B1-A75D-C4D465CF469B}"/>
              </a:ext>
            </a:extLst>
          </p:cNvPr>
          <p:cNvSpPr txBox="1"/>
          <p:nvPr/>
        </p:nvSpPr>
        <p:spPr>
          <a:xfrm>
            <a:off x="5661891" y="3810995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9AC9FDEA-7BDE-42C9-8E46-14C57984209E}"/>
              </a:ext>
            </a:extLst>
          </p:cNvPr>
          <p:cNvSpPr txBox="1"/>
          <p:nvPr/>
        </p:nvSpPr>
        <p:spPr>
          <a:xfrm>
            <a:off x="8971189" y="3050478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10B0C556-5597-4825-8F6F-2ECD92883A61}"/>
              </a:ext>
            </a:extLst>
          </p:cNvPr>
          <p:cNvSpPr txBox="1"/>
          <p:nvPr/>
        </p:nvSpPr>
        <p:spPr>
          <a:xfrm>
            <a:off x="8893870" y="3213893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48FD7E4-6D1A-4232-B25A-DC48BB40A716}"/>
              </a:ext>
            </a:extLst>
          </p:cNvPr>
          <p:cNvSpPr txBox="1"/>
          <p:nvPr/>
        </p:nvSpPr>
        <p:spPr>
          <a:xfrm>
            <a:off x="6287671" y="1095371"/>
            <a:ext cx="3019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endParaRPr lang="en-US" sz="1200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5476FD6-0FD7-4C02-B6FE-67EEE10CE36F}"/>
              </a:ext>
            </a:extLst>
          </p:cNvPr>
          <p:cNvSpPr txBox="1"/>
          <p:nvPr/>
        </p:nvSpPr>
        <p:spPr>
          <a:xfrm>
            <a:off x="6210352" y="1258786"/>
            <a:ext cx="4472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0x00c8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7FA296F-261E-4033-81E6-E8895AE722C6}"/>
              </a:ext>
            </a:extLst>
          </p:cNvPr>
          <p:cNvSpPr txBox="1"/>
          <p:nvPr/>
        </p:nvSpPr>
        <p:spPr>
          <a:xfrm>
            <a:off x="8987834" y="1094827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EC64299-8EE3-425C-B490-B6B65B987537}"/>
              </a:ext>
            </a:extLst>
          </p:cNvPr>
          <p:cNvSpPr txBox="1"/>
          <p:nvPr/>
        </p:nvSpPr>
        <p:spPr>
          <a:xfrm>
            <a:off x="8910515" y="1258242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2BA9D56F-11C6-444D-8829-3B6B3F13D8C2}"/>
              </a:ext>
            </a:extLst>
          </p:cNvPr>
          <p:cNvSpPr/>
          <p:nvPr/>
        </p:nvSpPr>
        <p:spPr>
          <a:xfrm>
            <a:off x="5616946" y="4373620"/>
            <a:ext cx="746644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CE07EB3D-C563-4218-8AFD-A24ABBAC6CB6}"/>
              </a:ext>
            </a:extLst>
          </p:cNvPr>
          <p:cNvSpPr/>
          <p:nvPr/>
        </p:nvSpPr>
        <p:spPr>
          <a:xfrm>
            <a:off x="4181690" y="4358474"/>
            <a:ext cx="1428113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3A8323A-0AB1-4AAE-90EC-B6CFBAA3FA2E}"/>
              </a:ext>
            </a:extLst>
          </p:cNvPr>
          <p:cNvSpPr txBox="1"/>
          <p:nvPr/>
        </p:nvSpPr>
        <p:spPr>
          <a:xfrm>
            <a:off x="6188055" y="50779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E15F223A-2EE1-4C89-97EE-1586839391AE}"/>
              </a:ext>
            </a:extLst>
          </p:cNvPr>
          <p:cNvSpPr txBox="1"/>
          <p:nvPr/>
        </p:nvSpPr>
        <p:spPr>
          <a:xfrm>
            <a:off x="4713514" y="3012378"/>
            <a:ext cx="34439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%</a:t>
            </a:r>
            <a:r>
              <a:rPr lang="en-US" sz="1200" b="1" dirty="0" err="1">
                <a:solidFill>
                  <a:schemeClr val="accent2"/>
                </a:solidFill>
              </a:rPr>
              <a:t>rsp</a:t>
            </a:r>
            <a:r>
              <a:rPr lang="en-US" sz="12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F3B35931-C0B2-4C34-A12A-AFF8D855993C}"/>
              </a:ext>
            </a:extLst>
          </p:cNvPr>
          <p:cNvSpPr txBox="1"/>
          <p:nvPr/>
        </p:nvSpPr>
        <p:spPr>
          <a:xfrm>
            <a:off x="4683820" y="3185318"/>
            <a:ext cx="46807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0x00b8</a:t>
            </a:r>
          </a:p>
        </p:txBody>
      </p:sp>
      <p:sp>
        <p:nvSpPr>
          <p:cNvPr id="285" name="Arrow: Down 284">
            <a:extLst>
              <a:ext uri="{FF2B5EF4-FFF2-40B4-BE49-F238E27FC236}">
                <a16:creationId xmlns:a16="http://schemas.microsoft.com/office/drawing/2014/main" id="{9259FC71-6FC5-44CB-991E-F8FD152C9100}"/>
              </a:ext>
            </a:extLst>
          </p:cNvPr>
          <p:cNvSpPr/>
          <p:nvPr/>
        </p:nvSpPr>
        <p:spPr>
          <a:xfrm>
            <a:off x="4802682" y="3382255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AA5EC8E2-B00B-4365-B16A-6EC3F4A25C9F}"/>
              </a:ext>
            </a:extLst>
          </p:cNvPr>
          <p:cNvGrpSpPr/>
          <p:nvPr/>
        </p:nvGrpSpPr>
        <p:grpSpPr>
          <a:xfrm>
            <a:off x="5040837" y="2725044"/>
            <a:ext cx="372218" cy="377113"/>
            <a:chOff x="4342337" y="2750444"/>
            <a:chExt cx="372218" cy="377113"/>
          </a:xfrm>
        </p:grpSpPr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917EE196-03DD-46E1-9630-48D7FFEC0956}"/>
                </a:ext>
              </a:extLst>
            </p:cNvPr>
            <p:cNvSpPr/>
            <p:nvPr/>
          </p:nvSpPr>
          <p:spPr>
            <a:xfrm>
              <a:off x="4419600" y="3124993"/>
              <a:ext cx="246054" cy="2564"/>
            </a:xfrm>
            <a:custGeom>
              <a:avLst/>
              <a:gdLst>
                <a:gd name="connsiteX0" fmla="*/ 0 w 1016000"/>
                <a:gd name="connsiteY0" fmla="*/ 0 h 38100"/>
                <a:gd name="connsiteX1" fmla="*/ 1016000 w 1016000"/>
                <a:gd name="connsiteY1" fmla="*/ 38100 h 38100"/>
                <a:gd name="connsiteX0" fmla="*/ 703385 w 703385"/>
                <a:gd name="connsiteY0" fmla="*/ 0 h 143936"/>
                <a:gd name="connsiteX1" fmla="*/ 0 w 703385"/>
                <a:gd name="connsiteY1" fmla="*/ 143936 h 143936"/>
                <a:gd name="connsiteX0" fmla="*/ 247487 w 247487"/>
                <a:gd name="connsiteY0" fmla="*/ 35985 h 35985"/>
                <a:gd name="connsiteX1" fmla="*/ 0 w 247487"/>
                <a:gd name="connsiteY1" fmla="*/ 0 h 35985"/>
                <a:gd name="connsiteX0" fmla="*/ 247487 w 247487"/>
                <a:gd name="connsiteY0" fmla="*/ 0 h 3703"/>
                <a:gd name="connsiteX1" fmla="*/ 0 w 247487"/>
                <a:gd name="connsiteY1" fmla="*/ 3703 h 3703"/>
                <a:gd name="connsiteX0" fmla="*/ 10197 w 10197"/>
                <a:gd name="connsiteY0" fmla="*/ 32876 h 32876"/>
                <a:gd name="connsiteX1" fmla="*/ 0 w 10197"/>
                <a:gd name="connsiteY1" fmla="*/ 0 h 32876"/>
                <a:gd name="connsiteX0" fmla="*/ 10197 w 10197"/>
                <a:gd name="connsiteY0" fmla="*/ 720 h 720"/>
                <a:gd name="connsiteX1" fmla="*/ 0 w 10197"/>
                <a:gd name="connsiteY1" fmla="*/ 0 h 720"/>
                <a:gd name="connsiteX0" fmla="*/ 10000 w 10000"/>
                <a:gd name="connsiteY0" fmla="*/ 0 h 213250"/>
                <a:gd name="connsiteX1" fmla="*/ 0 w 10000"/>
                <a:gd name="connsiteY1" fmla="*/ 213250 h 213250"/>
                <a:gd name="connsiteX0" fmla="*/ 10000 w 10000"/>
                <a:gd name="connsiteY0" fmla="*/ 0 h 64406"/>
                <a:gd name="connsiteX1" fmla="*/ 0 w 10000"/>
                <a:gd name="connsiteY1" fmla="*/ 64406 h 64406"/>
                <a:gd name="connsiteX0" fmla="*/ 10000 w 10000"/>
                <a:gd name="connsiteY0" fmla="*/ 0 h 64406"/>
                <a:gd name="connsiteX1" fmla="*/ 0 w 10000"/>
                <a:gd name="connsiteY1" fmla="*/ 64406 h 64406"/>
                <a:gd name="connsiteX0" fmla="*/ 10000 w 10000"/>
                <a:gd name="connsiteY0" fmla="*/ 25750 h 90156"/>
                <a:gd name="connsiteX1" fmla="*/ 0 w 10000"/>
                <a:gd name="connsiteY1" fmla="*/ 90156 h 90156"/>
                <a:gd name="connsiteX0" fmla="*/ 10000 w 10000"/>
                <a:gd name="connsiteY0" fmla="*/ 0 h 80125"/>
                <a:gd name="connsiteX1" fmla="*/ 0 w 10000"/>
                <a:gd name="connsiteY1" fmla="*/ 64406 h 8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80125">
                  <a:moveTo>
                    <a:pt x="10000" y="0"/>
                  </a:moveTo>
                  <a:cubicBezTo>
                    <a:pt x="8506" y="21469"/>
                    <a:pt x="1494" y="117343"/>
                    <a:pt x="0" y="64406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79FA7756-3F9A-4A43-BB93-E35A848B9BB2}"/>
                </a:ext>
              </a:extLst>
            </p:cNvPr>
            <p:cNvSpPr txBox="1"/>
            <p:nvPr/>
          </p:nvSpPr>
          <p:spPr>
            <a:xfrm>
              <a:off x="4342337" y="2750444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-8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7024AC9-8006-4764-B59C-684167FAE11E}"/>
              </a:ext>
            </a:extLst>
          </p:cNvPr>
          <p:cNvGrpSpPr/>
          <p:nvPr/>
        </p:nvGrpSpPr>
        <p:grpSpPr>
          <a:xfrm>
            <a:off x="4943475" y="2966040"/>
            <a:ext cx="3867150" cy="824910"/>
            <a:chOff x="4943475" y="2966040"/>
            <a:chExt cx="3867150" cy="82491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7B22B8E-3857-437E-863A-60EB875FFD57}"/>
                </a:ext>
              </a:extLst>
            </p:cNvPr>
            <p:cNvSpPr/>
            <p:nvPr/>
          </p:nvSpPr>
          <p:spPr>
            <a:xfrm>
              <a:off x="4943475" y="3183697"/>
              <a:ext cx="3867150" cy="607253"/>
            </a:xfrm>
            <a:custGeom>
              <a:avLst/>
              <a:gdLst>
                <a:gd name="connsiteX0" fmla="*/ 3867150 w 3867150"/>
                <a:gd name="connsiteY0" fmla="*/ 0 h 466725"/>
                <a:gd name="connsiteX1" fmla="*/ 0 w 3867150"/>
                <a:gd name="connsiteY1" fmla="*/ 466725 h 466725"/>
                <a:gd name="connsiteX0" fmla="*/ 3867150 w 3867150"/>
                <a:gd name="connsiteY0" fmla="*/ 123020 h 589745"/>
                <a:gd name="connsiteX1" fmla="*/ 0 w 3867150"/>
                <a:gd name="connsiteY1" fmla="*/ 589745 h 589745"/>
                <a:gd name="connsiteX0" fmla="*/ 3867150 w 3867150"/>
                <a:gd name="connsiteY0" fmla="*/ 140528 h 607253"/>
                <a:gd name="connsiteX1" fmla="*/ 0 w 3867150"/>
                <a:gd name="connsiteY1" fmla="*/ 607253 h 60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67150" h="607253">
                  <a:moveTo>
                    <a:pt x="3867150" y="140528"/>
                  </a:moveTo>
                  <a:cubicBezTo>
                    <a:pt x="2587625" y="-265872"/>
                    <a:pt x="146050" y="308803"/>
                    <a:pt x="0" y="607253"/>
                  </a:cubicBezTo>
                </a:path>
              </a:pathLst>
            </a:custGeom>
            <a:noFill/>
            <a:ln w="19050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D6E89815-B2D3-40BD-820E-AACAFBA2D14A}"/>
                </a:ext>
              </a:extLst>
            </p:cNvPr>
            <p:cNvSpPr txBox="1"/>
            <p:nvPr/>
          </p:nvSpPr>
          <p:spPr>
            <a:xfrm rot="21341367">
              <a:off x="6626315" y="2966040"/>
              <a:ext cx="140179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>
                  <a:solidFill>
                    <a:schemeClr val="accent2"/>
                  </a:solidFill>
                </a:rPr>
                <a:t>store in value </a:t>
              </a:r>
              <a:r>
                <a:rPr lang="en-US" sz="1200" b="1" i="1" dirty="0">
                  <a:solidFill>
                    <a:schemeClr val="accent2"/>
                  </a:solidFill>
                </a:rPr>
                <a:t>at</a:t>
              </a:r>
              <a:r>
                <a:rPr lang="en-US" sz="1200" b="1" dirty="0">
                  <a:solidFill>
                    <a:schemeClr val="accent2"/>
                  </a:solidFill>
                </a:rPr>
                <a:t> %</a:t>
              </a:r>
              <a:r>
                <a:rPr lang="en-US" sz="1200" b="1" dirty="0" err="1">
                  <a:solidFill>
                    <a:schemeClr val="accent2"/>
                  </a:solidFill>
                </a:rPr>
                <a:t>rsp</a:t>
              </a:r>
              <a:r>
                <a:rPr lang="en-US" sz="1200" b="1" dirty="0">
                  <a:solidFill>
                    <a:schemeClr val="accent2"/>
                  </a:solidFill>
                </a:rPr>
                <a:t> </a:t>
              </a:r>
            </a:p>
          </p:txBody>
        </p:sp>
      </p:grpSp>
      <p:sp>
        <p:nvSpPr>
          <p:cNvPr id="376" name="TextBox 375">
            <a:extLst>
              <a:ext uri="{FF2B5EF4-FFF2-40B4-BE49-F238E27FC236}">
                <a16:creationId xmlns:a16="http://schemas.microsoft.com/office/drawing/2014/main" id="{AF2039CE-5C2A-4F5B-8C0C-C62ABA5BD143}"/>
              </a:ext>
            </a:extLst>
          </p:cNvPr>
          <p:cNvSpPr txBox="1"/>
          <p:nvPr/>
        </p:nvSpPr>
        <p:spPr>
          <a:xfrm>
            <a:off x="4996566" y="380669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0x00e8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FA65804A-1B41-4ACB-A09F-A056E1D24CB6}"/>
              </a:ext>
            </a:extLst>
          </p:cNvPr>
          <p:cNvSpPr txBox="1"/>
          <p:nvPr/>
        </p:nvSpPr>
        <p:spPr>
          <a:xfrm>
            <a:off x="182376" y="1979755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6D44D1D9-7653-4296-8FA8-4013DDCA463A}"/>
              </a:ext>
            </a:extLst>
          </p:cNvPr>
          <p:cNvSpPr txBox="1"/>
          <p:nvPr/>
        </p:nvSpPr>
        <p:spPr>
          <a:xfrm>
            <a:off x="182376" y="4597400"/>
            <a:ext cx="12955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foo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call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foo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DDA98540-5ACD-41FF-A1E5-7F84418F1FE7}"/>
              </a:ext>
            </a:extLst>
          </p:cNvPr>
          <p:cNvSpPr txBox="1"/>
          <p:nvPr/>
        </p:nvSpPr>
        <p:spPr>
          <a:xfrm>
            <a:off x="2246122" y="3653761"/>
            <a:ext cx="111889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pushq</a:t>
            </a:r>
            <a:r>
              <a:rPr lang="en-US" dirty="0"/>
              <a:t> %</a:t>
            </a:r>
            <a:r>
              <a:rPr lang="en-US" dirty="0" err="1"/>
              <a:t>rbp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046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/>
      <p:bldP spid="284" grpId="0"/>
      <p:bldP spid="285" grpId="0" animBg="1"/>
      <p:bldP spid="376" grpId="0"/>
      <p:bldP spid="37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 Setup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41</a:t>
            </a:fld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9B9D58A-6D4B-4313-93D9-1FD35F256616}"/>
              </a:ext>
            </a:extLst>
          </p:cNvPr>
          <p:cNvSpPr/>
          <p:nvPr/>
        </p:nvSpPr>
        <p:spPr>
          <a:xfrm>
            <a:off x="4218494" y="58676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1D45DAC-5B00-45B0-8C69-B015A476877F}"/>
              </a:ext>
            </a:extLst>
          </p:cNvPr>
          <p:cNvSpPr/>
          <p:nvPr/>
        </p:nvSpPr>
        <p:spPr>
          <a:xfrm>
            <a:off x="4920220" y="58676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61BA2A-3C64-46BB-93D9-D2EC676F5600}"/>
              </a:ext>
            </a:extLst>
          </p:cNvPr>
          <p:cNvSpPr/>
          <p:nvPr/>
        </p:nvSpPr>
        <p:spPr>
          <a:xfrm>
            <a:off x="5660266" y="58676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AC9051-24D4-401C-B145-E02A587663D3}"/>
              </a:ext>
            </a:extLst>
          </p:cNvPr>
          <p:cNvSpPr/>
          <p:nvPr/>
        </p:nvSpPr>
        <p:spPr>
          <a:xfrm>
            <a:off x="6418118" y="58676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2B35619-1C64-4787-8420-BFE03254DA09}"/>
              </a:ext>
            </a:extLst>
          </p:cNvPr>
          <p:cNvSpPr/>
          <p:nvPr/>
        </p:nvSpPr>
        <p:spPr>
          <a:xfrm>
            <a:off x="7090182" y="58676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6479C45-E2BB-4496-A8C5-0A1EEF32C933}"/>
              </a:ext>
            </a:extLst>
          </p:cNvPr>
          <p:cNvSpPr/>
          <p:nvPr/>
        </p:nvSpPr>
        <p:spPr>
          <a:xfrm>
            <a:off x="7753452" y="58676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5ECDD81-194E-4F8F-A3EA-FB4CB2418D73}"/>
              </a:ext>
            </a:extLst>
          </p:cNvPr>
          <p:cNvSpPr/>
          <p:nvPr/>
        </p:nvSpPr>
        <p:spPr>
          <a:xfrm>
            <a:off x="8460447" y="58676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2E39080E-2617-403A-BB31-FF685AF0400F}"/>
              </a:ext>
            </a:extLst>
          </p:cNvPr>
          <p:cNvSpPr/>
          <p:nvPr/>
        </p:nvSpPr>
        <p:spPr>
          <a:xfrm>
            <a:off x="6449021" y="64816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14FA6811-681D-45BC-BDCC-87EFABDEDBE6}"/>
              </a:ext>
            </a:extLst>
          </p:cNvPr>
          <p:cNvSpPr/>
          <p:nvPr/>
        </p:nvSpPr>
        <p:spPr>
          <a:xfrm>
            <a:off x="7141182" y="61743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11371200-CE49-494A-B837-141A05CD99D3}"/>
              </a:ext>
            </a:extLst>
          </p:cNvPr>
          <p:cNvSpPr/>
          <p:nvPr/>
        </p:nvSpPr>
        <p:spPr>
          <a:xfrm>
            <a:off x="4251656" y="6481653"/>
            <a:ext cx="2159960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AEAF799-C256-4051-B7D3-C0FE384F5D75}"/>
              </a:ext>
            </a:extLst>
          </p:cNvPr>
          <p:cNvSpPr/>
          <p:nvPr/>
        </p:nvSpPr>
        <p:spPr>
          <a:xfrm>
            <a:off x="4286910" y="6174367"/>
            <a:ext cx="579877" cy="261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b1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F6CF029-FC24-4129-9633-D097F1D4B752}"/>
              </a:ext>
            </a:extLst>
          </p:cNvPr>
          <p:cNvSpPr/>
          <p:nvPr/>
        </p:nvSpPr>
        <p:spPr>
          <a:xfrm>
            <a:off x="6451342" y="61672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7D13292-E494-492C-82EE-ADE25B7D9965}"/>
              </a:ext>
            </a:extLst>
          </p:cNvPr>
          <p:cNvSpPr/>
          <p:nvPr/>
        </p:nvSpPr>
        <p:spPr>
          <a:xfrm>
            <a:off x="4934017" y="617436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F928659-B5D6-408A-801A-7F63CF527AB0}"/>
              </a:ext>
            </a:extLst>
          </p:cNvPr>
          <p:cNvSpPr/>
          <p:nvPr/>
        </p:nvSpPr>
        <p:spPr>
          <a:xfrm>
            <a:off x="5684307" y="6178483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B98AC6-C021-4814-9700-927150BA214D}"/>
              </a:ext>
            </a:extLst>
          </p:cNvPr>
          <p:cNvSpPr/>
          <p:nvPr/>
        </p:nvSpPr>
        <p:spPr>
          <a:xfrm>
            <a:off x="7774237" y="61743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8D634E-DB2A-4E92-9492-A1FB4A249566}"/>
              </a:ext>
            </a:extLst>
          </p:cNvPr>
          <p:cNvSpPr/>
          <p:nvPr/>
        </p:nvSpPr>
        <p:spPr>
          <a:xfrm>
            <a:off x="8488480" y="61766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4948907-AE78-402E-B79F-0BEE19A8D98B}"/>
              </a:ext>
            </a:extLst>
          </p:cNvPr>
          <p:cNvGrpSpPr/>
          <p:nvPr/>
        </p:nvGrpSpPr>
        <p:grpSpPr>
          <a:xfrm>
            <a:off x="4212391" y="5670123"/>
            <a:ext cx="607270" cy="200055"/>
            <a:chOff x="6410975" y="4940563"/>
            <a:chExt cx="607270" cy="200055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0011473-247E-4F30-98CC-6B74A6726CE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08375347-A58F-4AAE-B207-64C5C283054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1" name="Straight Arrow Connector 180">
                <a:extLst>
                  <a:ext uri="{FF2B5EF4-FFF2-40B4-BE49-F238E27FC236}">
                    <a16:creationId xmlns:a16="http://schemas.microsoft.com/office/drawing/2014/main" id="{F0280B66-EE35-477B-8952-CDED20D71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CCF4BBF-9CC1-4995-A013-EBEC913A35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06BE78B-3384-4573-9ED9-8C3F904E6AEE}"/>
              </a:ext>
            </a:extLst>
          </p:cNvPr>
          <p:cNvGrpSpPr/>
          <p:nvPr/>
        </p:nvGrpSpPr>
        <p:grpSpPr>
          <a:xfrm>
            <a:off x="4912485" y="5672504"/>
            <a:ext cx="607270" cy="200055"/>
            <a:chOff x="6410975" y="4940563"/>
            <a:chExt cx="607270" cy="200055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ED284091-9680-4287-ACCF-423BDDCEE4B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6FE59AE2-1C3C-4309-9F59-BA763E7289D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6" name="Straight Arrow Connector 185">
                <a:extLst>
                  <a:ext uri="{FF2B5EF4-FFF2-40B4-BE49-F238E27FC236}">
                    <a16:creationId xmlns:a16="http://schemas.microsoft.com/office/drawing/2014/main" id="{42BD36FF-54AB-4B52-AFB7-35352F475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DB746398-FD9E-4C37-A663-5496DF24B8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255522BD-8E4D-47D0-B732-ECF4E8386945}"/>
              </a:ext>
            </a:extLst>
          </p:cNvPr>
          <p:cNvGrpSpPr/>
          <p:nvPr/>
        </p:nvGrpSpPr>
        <p:grpSpPr>
          <a:xfrm>
            <a:off x="5653061" y="5672502"/>
            <a:ext cx="607270" cy="200055"/>
            <a:chOff x="6410975" y="4940563"/>
            <a:chExt cx="607270" cy="200055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7D076AB3-1AD8-4B60-8336-7052A63FA1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4F0504F4-908B-4A35-A9C8-0C2CF6FE5E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3" name="Straight Arrow Connector 192">
                <a:extLst>
                  <a:ext uri="{FF2B5EF4-FFF2-40B4-BE49-F238E27FC236}">
                    <a16:creationId xmlns:a16="http://schemas.microsoft.com/office/drawing/2014/main" id="{B70AF882-CC99-4D0E-8DAA-33613A4977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00D5BD0-DE71-4945-BFB9-4A395B568C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3CF8B37-5B20-4F30-B299-182D2E1AEE34}"/>
              </a:ext>
            </a:extLst>
          </p:cNvPr>
          <p:cNvGrpSpPr/>
          <p:nvPr/>
        </p:nvGrpSpPr>
        <p:grpSpPr>
          <a:xfrm>
            <a:off x="6410307" y="5670121"/>
            <a:ext cx="607270" cy="200055"/>
            <a:chOff x="6410975" y="4940563"/>
            <a:chExt cx="607270" cy="20005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51030E-E388-405F-8398-9B808CA6F68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EFA5731E-5C67-4E8F-B604-6B6AC7E28A32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8" name="Straight Arrow Connector 197">
                <a:extLst>
                  <a:ext uri="{FF2B5EF4-FFF2-40B4-BE49-F238E27FC236}">
                    <a16:creationId xmlns:a16="http://schemas.microsoft.com/office/drawing/2014/main" id="{B5F51793-7CC6-4E4E-958D-616BF23F77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46868052-8E2F-4148-B162-A780B4B7F6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628ADE-4E84-49A0-8E15-B0C8690B591B}"/>
              </a:ext>
            </a:extLst>
          </p:cNvPr>
          <p:cNvGrpSpPr/>
          <p:nvPr/>
        </p:nvGrpSpPr>
        <p:grpSpPr>
          <a:xfrm>
            <a:off x="7086590" y="5672502"/>
            <a:ext cx="607270" cy="200055"/>
            <a:chOff x="6410975" y="4940563"/>
            <a:chExt cx="607270" cy="200055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5E9E99C-CFE2-46F8-8940-0C71ECC12C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2618943B-A397-46A5-A36C-81FC3933C95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3BA95414-E31C-48D6-8B66-76F7CA97C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55738D9B-825B-4245-932F-79A6C95564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E062072-636F-4661-BD98-57D2A9D8A00E}"/>
              </a:ext>
            </a:extLst>
          </p:cNvPr>
          <p:cNvGrpSpPr/>
          <p:nvPr/>
        </p:nvGrpSpPr>
        <p:grpSpPr>
          <a:xfrm>
            <a:off x="7746200" y="5670117"/>
            <a:ext cx="607270" cy="200055"/>
            <a:chOff x="6410975" y="4940563"/>
            <a:chExt cx="607270" cy="200055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3368957-BD3C-46F1-BD01-72188661F692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1B160824-01C9-48DD-8D11-D5991512F8A6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10" name="Straight Arrow Connector 209">
                <a:extLst>
                  <a:ext uri="{FF2B5EF4-FFF2-40B4-BE49-F238E27FC236}">
                    <a16:creationId xmlns:a16="http://schemas.microsoft.com/office/drawing/2014/main" id="{B4142C0D-E224-4012-A9CB-9CF0289DB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2E78A128-A2AF-4C61-90A2-D0402B26DF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7D6ADE62-CA4D-4B0A-B016-6E579325690B}"/>
              </a:ext>
            </a:extLst>
          </p:cNvPr>
          <p:cNvGrpSpPr/>
          <p:nvPr/>
        </p:nvGrpSpPr>
        <p:grpSpPr>
          <a:xfrm>
            <a:off x="8451055" y="5670113"/>
            <a:ext cx="607270" cy="200055"/>
            <a:chOff x="6410975" y="4940563"/>
            <a:chExt cx="607270" cy="200055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BE8ACA55-2A00-4064-A185-23E38BFBB33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354C5122-3481-4CC6-8DA8-A4D70D4642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2" name="Straight Arrow Connector 231">
                <a:extLst>
                  <a:ext uri="{FF2B5EF4-FFF2-40B4-BE49-F238E27FC236}">
                    <a16:creationId xmlns:a16="http://schemas.microsoft.com/office/drawing/2014/main" id="{3B867B3C-C827-42B8-B88B-2F630C513E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6BA61FE2-0030-4428-AD12-0AD7CF557F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2DCA062C-58DE-41D9-8B59-2A25A1356B2A}"/>
              </a:ext>
            </a:extLst>
          </p:cNvPr>
          <p:cNvGrpSpPr/>
          <p:nvPr/>
        </p:nvGrpSpPr>
        <p:grpSpPr>
          <a:xfrm>
            <a:off x="9153529" y="5670110"/>
            <a:ext cx="607270" cy="200055"/>
            <a:chOff x="6410975" y="4940563"/>
            <a:chExt cx="607270" cy="200055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444091E1-BD24-4117-ADC3-DDAF4AE0666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D73A49C4-F460-4918-A400-EEA30606B9A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9" name="Straight Arrow Connector 238">
                <a:extLst>
                  <a:ext uri="{FF2B5EF4-FFF2-40B4-BE49-F238E27FC236}">
                    <a16:creationId xmlns:a16="http://schemas.microsoft.com/office/drawing/2014/main" id="{6D8902EF-9535-4D8A-93FD-B120239659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2BB4FC96-AA12-4808-BEB3-E5B7E25EB7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974BDCC0-54EF-453F-843F-794F7B3F8F14}"/>
              </a:ext>
            </a:extLst>
          </p:cNvPr>
          <p:cNvSpPr txBox="1"/>
          <p:nvPr/>
        </p:nvSpPr>
        <p:spPr>
          <a:xfrm>
            <a:off x="3988422" y="5000260"/>
            <a:ext cx="44095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: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A0C6B17-CF27-461F-9446-95AC56CF2DC9}"/>
              </a:ext>
            </a:extLst>
          </p:cNvPr>
          <p:cNvSpPr txBox="1"/>
          <p:nvPr/>
        </p:nvSpPr>
        <p:spPr>
          <a:xfrm>
            <a:off x="3965078" y="5265275"/>
            <a:ext cx="5386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BDBA134-0A5D-4ADA-8ADB-4BAF3947CB53}"/>
              </a:ext>
            </a:extLst>
          </p:cNvPr>
          <p:cNvSpPr txBox="1"/>
          <p:nvPr/>
        </p:nvSpPr>
        <p:spPr>
          <a:xfrm>
            <a:off x="6157258" y="52768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A104359-FA3F-4CFB-97D8-7280CB9F3970}"/>
              </a:ext>
            </a:extLst>
          </p:cNvPr>
          <p:cNvSpPr txBox="1"/>
          <p:nvPr/>
        </p:nvSpPr>
        <p:spPr>
          <a:xfrm>
            <a:off x="5708763" y="5925601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9F82AEB-4C1D-45D8-994F-486D50A00452}"/>
              </a:ext>
            </a:extLst>
          </p:cNvPr>
          <p:cNvSpPr txBox="1"/>
          <p:nvPr/>
        </p:nvSpPr>
        <p:spPr>
          <a:xfrm>
            <a:off x="5025141" y="592124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A28FE3E6-6790-4DC9-BADD-4D5E984BCB37}"/>
              </a:ext>
            </a:extLst>
          </p:cNvPr>
          <p:cNvSpPr/>
          <p:nvPr/>
        </p:nvSpPr>
        <p:spPr>
          <a:xfrm>
            <a:off x="6322285" y="55176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E4B84DA-ADF7-4EAA-8E8D-9CE3FFA84DD3}"/>
              </a:ext>
            </a:extLst>
          </p:cNvPr>
          <p:cNvSpPr/>
          <p:nvPr/>
        </p:nvSpPr>
        <p:spPr>
          <a:xfrm>
            <a:off x="7781380" y="58862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F9105CA-39CC-408D-9DDF-6DA0F07F74D2}"/>
              </a:ext>
            </a:extLst>
          </p:cNvPr>
          <p:cNvSpPr/>
          <p:nvPr/>
        </p:nvSpPr>
        <p:spPr>
          <a:xfrm>
            <a:off x="4231194" y="18163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35FD97C-4017-4CBE-843B-F76387D977C8}"/>
              </a:ext>
            </a:extLst>
          </p:cNvPr>
          <p:cNvSpPr/>
          <p:nvPr/>
        </p:nvSpPr>
        <p:spPr>
          <a:xfrm>
            <a:off x="4932920" y="18163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88AC26F-96D7-47E5-AA43-0C203E317AF9}"/>
              </a:ext>
            </a:extLst>
          </p:cNvPr>
          <p:cNvSpPr/>
          <p:nvPr/>
        </p:nvSpPr>
        <p:spPr>
          <a:xfrm>
            <a:off x="5672966" y="18163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9C2A655-9BD2-49CB-A8FF-21723AB80667}"/>
              </a:ext>
            </a:extLst>
          </p:cNvPr>
          <p:cNvSpPr/>
          <p:nvPr/>
        </p:nvSpPr>
        <p:spPr>
          <a:xfrm>
            <a:off x="6430818" y="18163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1BF516E-BE60-4F1D-A909-82D541472AD0}"/>
              </a:ext>
            </a:extLst>
          </p:cNvPr>
          <p:cNvSpPr/>
          <p:nvPr/>
        </p:nvSpPr>
        <p:spPr>
          <a:xfrm>
            <a:off x="7102882" y="18163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B3AED75-6547-41CB-B1D8-8C1D3BB6CC78}"/>
              </a:ext>
            </a:extLst>
          </p:cNvPr>
          <p:cNvSpPr/>
          <p:nvPr/>
        </p:nvSpPr>
        <p:spPr>
          <a:xfrm>
            <a:off x="7766152" y="18163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FF9BA7A0-CDEA-4BD4-9484-D3D3C6404278}"/>
              </a:ext>
            </a:extLst>
          </p:cNvPr>
          <p:cNvSpPr/>
          <p:nvPr/>
        </p:nvSpPr>
        <p:spPr>
          <a:xfrm>
            <a:off x="8473147" y="18163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44CF59B-DA69-45FC-8A95-DF285DB76DF0}"/>
              </a:ext>
            </a:extLst>
          </p:cNvPr>
          <p:cNvSpPr/>
          <p:nvPr/>
        </p:nvSpPr>
        <p:spPr>
          <a:xfrm>
            <a:off x="6461721" y="24303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4E64BDC-73B6-4C74-880C-47B7A074A4B8}"/>
              </a:ext>
            </a:extLst>
          </p:cNvPr>
          <p:cNvSpPr/>
          <p:nvPr/>
        </p:nvSpPr>
        <p:spPr>
          <a:xfrm>
            <a:off x="7153882" y="21230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D4C430D5-2192-4025-BDE7-01296A28C9E8}"/>
              </a:ext>
            </a:extLst>
          </p:cNvPr>
          <p:cNvSpPr/>
          <p:nvPr/>
        </p:nvSpPr>
        <p:spPr>
          <a:xfrm>
            <a:off x="6464042" y="21159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A09BC5A-B37E-4E23-AE36-02B44624CBDD}"/>
              </a:ext>
            </a:extLst>
          </p:cNvPr>
          <p:cNvSpPr/>
          <p:nvPr/>
        </p:nvSpPr>
        <p:spPr>
          <a:xfrm>
            <a:off x="7786937" y="21230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09AC28D3-F02D-48D4-940A-358B16C96A6C}"/>
              </a:ext>
            </a:extLst>
          </p:cNvPr>
          <p:cNvSpPr/>
          <p:nvPr/>
        </p:nvSpPr>
        <p:spPr>
          <a:xfrm>
            <a:off x="8501180" y="21253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B79291DC-D655-4884-9800-412624166B43}"/>
              </a:ext>
            </a:extLst>
          </p:cNvPr>
          <p:cNvGrpSpPr/>
          <p:nvPr/>
        </p:nvGrpSpPr>
        <p:grpSpPr>
          <a:xfrm>
            <a:off x="4225091" y="1618823"/>
            <a:ext cx="607270" cy="200055"/>
            <a:chOff x="6410975" y="4940563"/>
            <a:chExt cx="607270" cy="200055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7ACB4811-279C-45B8-B502-42AD1C0A49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4EB60B6D-FB30-4D2F-8E95-CBA7F612CBB0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3" name="Straight Arrow Connector 242">
                <a:extLst>
                  <a:ext uri="{FF2B5EF4-FFF2-40B4-BE49-F238E27FC236}">
                    <a16:creationId xmlns:a16="http://schemas.microsoft.com/office/drawing/2014/main" id="{A74E6B9C-76C7-4019-8DD6-01146421BF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7C60F5B0-61C5-4DBA-A63F-9694FE88D1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11DBE9EE-47C0-4855-9BC4-9C6D767E7CFB}"/>
              </a:ext>
            </a:extLst>
          </p:cNvPr>
          <p:cNvGrpSpPr/>
          <p:nvPr/>
        </p:nvGrpSpPr>
        <p:grpSpPr>
          <a:xfrm>
            <a:off x="4925185" y="1621204"/>
            <a:ext cx="607270" cy="200055"/>
            <a:chOff x="6410975" y="4940563"/>
            <a:chExt cx="607270" cy="200055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190855BE-4D86-4910-9A07-2034489160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43BCD006-57FB-43F8-9497-FA213ECF19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8" name="Straight Arrow Connector 247">
                <a:extLst>
                  <a:ext uri="{FF2B5EF4-FFF2-40B4-BE49-F238E27FC236}">
                    <a16:creationId xmlns:a16="http://schemas.microsoft.com/office/drawing/2014/main" id="{1C803B6B-63F3-4211-8325-94603FF16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39F6DD5-CF20-4255-AFAD-97713C6892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5FEF906-CC0B-4B52-B35C-4E75B56D3304}"/>
              </a:ext>
            </a:extLst>
          </p:cNvPr>
          <p:cNvGrpSpPr/>
          <p:nvPr/>
        </p:nvGrpSpPr>
        <p:grpSpPr>
          <a:xfrm>
            <a:off x="5665761" y="1621202"/>
            <a:ext cx="607270" cy="200055"/>
            <a:chOff x="6410975" y="4940563"/>
            <a:chExt cx="607270" cy="200055"/>
          </a:xfrm>
        </p:grpSpPr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2807D2C3-493F-4844-B3DA-30A6A71805A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2CD0B6DE-0AB5-46CD-984E-662F57A0CDB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3" name="Straight Arrow Connector 252">
                <a:extLst>
                  <a:ext uri="{FF2B5EF4-FFF2-40B4-BE49-F238E27FC236}">
                    <a16:creationId xmlns:a16="http://schemas.microsoft.com/office/drawing/2014/main" id="{FFBA7C00-5275-439C-BCA6-7D531A9D9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8CA5EC6C-3C7C-4A3A-A30F-CEE6F0C771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010D2A01-BE19-4D09-9E1D-4A43D86C7444}"/>
              </a:ext>
            </a:extLst>
          </p:cNvPr>
          <p:cNvGrpSpPr/>
          <p:nvPr/>
        </p:nvGrpSpPr>
        <p:grpSpPr>
          <a:xfrm>
            <a:off x="6423007" y="1618821"/>
            <a:ext cx="607270" cy="200055"/>
            <a:chOff x="6410975" y="4940563"/>
            <a:chExt cx="607270" cy="200055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4830C5C2-28AA-47C3-9291-6CC47E10D38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D53A6561-E4A5-4E29-998E-6241A6B21FE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8" name="Straight Arrow Connector 257">
                <a:extLst>
                  <a:ext uri="{FF2B5EF4-FFF2-40B4-BE49-F238E27FC236}">
                    <a16:creationId xmlns:a16="http://schemas.microsoft.com/office/drawing/2014/main" id="{CDD7F390-6AA7-4E95-9C1A-D41604C68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6312394-DFA7-4F2D-87DA-8A01EC0226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F52BB2F2-9230-488B-B2CE-E9195F516A6A}"/>
              </a:ext>
            </a:extLst>
          </p:cNvPr>
          <p:cNvGrpSpPr/>
          <p:nvPr/>
        </p:nvGrpSpPr>
        <p:grpSpPr>
          <a:xfrm>
            <a:off x="7099290" y="1621202"/>
            <a:ext cx="607270" cy="200055"/>
            <a:chOff x="6410975" y="4940563"/>
            <a:chExt cx="607270" cy="200055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AC05DE62-5B20-4AE3-970B-9B76FD51E4E3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37A8E3F3-DB8C-40B9-9644-2AD91E5EF49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3" name="Straight Arrow Connector 262">
                <a:extLst>
                  <a:ext uri="{FF2B5EF4-FFF2-40B4-BE49-F238E27FC236}">
                    <a16:creationId xmlns:a16="http://schemas.microsoft.com/office/drawing/2014/main" id="{BD387F20-B0A9-4620-9EA1-0C60D4F39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F9588822-ADF2-4BC3-8D59-9709A014ED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706C7BE-D56A-489D-9D35-F5F83ACB671E}"/>
              </a:ext>
            </a:extLst>
          </p:cNvPr>
          <p:cNvGrpSpPr/>
          <p:nvPr/>
        </p:nvGrpSpPr>
        <p:grpSpPr>
          <a:xfrm>
            <a:off x="7758900" y="1618817"/>
            <a:ext cx="607270" cy="200055"/>
            <a:chOff x="6410975" y="4940563"/>
            <a:chExt cx="607270" cy="200055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F91C8DD7-16F5-4958-B475-A7BF2FF4B6C1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AB8595FD-B007-4181-AB1B-2366CBD7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8" name="Straight Arrow Connector 267">
                <a:extLst>
                  <a:ext uri="{FF2B5EF4-FFF2-40B4-BE49-F238E27FC236}">
                    <a16:creationId xmlns:a16="http://schemas.microsoft.com/office/drawing/2014/main" id="{0B05AFF0-7A67-49A1-AEAB-9CCA88B137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0156F746-9659-4F7E-BE2C-6480FF518B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E4722064-B853-4E2F-91E3-51FC12C89761}"/>
              </a:ext>
            </a:extLst>
          </p:cNvPr>
          <p:cNvGrpSpPr/>
          <p:nvPr/>
        </p:nvGrpSpPr>
        <p:grpSpPr>
          <a:xfrm>
            <a:off x="8463755" y="1618813"/>
            <a:ext cx="607270" cy="200055"/>
            <a:chOff x="6410975" y="4940563"/>
            <a:chExt cx="607270" cy="200055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34CB5B09-EF0B-44D7-AF01-73B669E79A14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AE56E80E-EF8A-4189-AB04-5BBE3AEF657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3" name="Straight Arrow Connector 272">
                <a:extLst>
                  <a:ext uri="{FF2B5EF4-FFF2-40B4-BE49-F238E27FC236}">
                    <a16:creationId xmlns:a16="http://schemas.microsoft.com/office/drawing/2014/main" id="{3D32D4A1-BBB7-434D-BAF2-4B94B78D78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9AEF82B5-9AAA-4E21-AD88-E510F0AA93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26EB2EF4-E67B-47A9-B10A-C0397062DFFA}"/>
              </a:ext>
            </a:extLst>
          </p:cNvPr>
          <p:cNvGrpSpPr/>
          <p:nvPr/>
        </p:nvGrpSpPr>
        <p:grpSpPr>
          <a:xfrm>
            <a:off x="9166229" y="1618810"/>
            <a:ext cx="607270" cy="200055"/>
            <a:chOff x="6410975" y="4940563"/>
            <a:chExt cx="607270" cy="20005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800D6D2-367B-49BF-8CFE-B01E887E582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A826F444-8FD4-46E6-84D6-FB62B922BAFC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8" name="Straight Arrow Connector 277">
                <a:extLst>
                  <a:ext uri="{FF2B5EF4-FFF2-40B4-BE49-F238E27FC236}">
                    <a16:creationId xmlns:a16="http://schemas.microsoft.com/office/drawing/2014/main" id="{DC39CCAD-60BF-4925-87EF-557911FEA1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72A23869-09B9-4987-B461-DDBC81D899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6" name="Arrow: Down 285">
            <a:extLst>
              <a:ext uri="{FF2B5EF4-FFF2-40B4-BE49-F238E27FC236}">
                <a16:creationId xmlns:a16="http://schemas.microsoft.com/office/drawing/2014/main" id="{E9F4A36F-F7CE-44E7-A411-CD5B95671A30}"/>
              </a:ext>
            </a:extLst>
          </p:cNvPr>
          <p:cNvSpPr/>
          <p:nvPr/>
        </p:nvSpPr>
        <p:spPr>
          <a:xfrm>
            <a:off x="9097235" y="14663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73E16107-5FB7-4119-846E-87D22BE5298D}"/>
              </a:ext>
            </a:extLst>
          </p:cNvPr>
          <p:cNvSpPr/>
          <p:nvPr/>
        </p:nvSpPr>
        <p:spPr>
          <a:xfrm>
            <a:off x="7794080" y="18349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289" name="Arrow: Down 288">
            <a:extLst>
              <a:ext uri="{FF2B5EF4-FFF2-40B4-BE49-F238E27FC236}">
                <a16:creationId xmlns:a16="http://schemas.microsoft.com/office/drawing/2014/main" id="{61EA388D-4FEA-46E4-B7E3-B4D0E9A102A4}"/>
              </a:ext>
            </a:extLst>
          </p:cNvPr>
          <p:cNvSpPr/>
          <p:nvPr/>
        </p:nvSpPr>
        <p:spPr>
          <a:xfrm>
            <a:off x="4125340" y="5484551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Arrow: Down 289">
            <a:extLst>
              <a:ext uri="{FF2B5EF4-FFF2-40B4-BE49-F238E27FC236}">
                <a16:creationId xmlns:a16="http://schemas.microsoft.com/office/drawing/2014/main" id="{0508260F-BCED-4777-ACD4-D3E3721E1F5C}"/>
              </a:ext>
            </a:extLst>
          </p:cNvPr>
          <p:cNvSpPr/>
          <p:nvPr/>
        </p:nvSpPr>
        <p:spPr>
          <a:xfrm>
            <a:off x="6363590" y="1449012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E31C6939-CB66-403B-8B78-FB3A8C9DEB0D}"/>
              </a:ext>
            </a:extLst>
          </p:cNvPr>
          <p:cNvSpPr/>
          <p:nvPr/>
        </p:nvSpPr>
        <p:spPr>
          <a:xfrm>
            <a:off x="4231442" y="2415890"/>
            <a:ext cx="2199162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BA33442C-78D4-482B-86CC-BEFC2FA97822}"/>
              </a:ext>
            </a:extLst>
          </p:cNvPr>
          <p:cNvSpPr txBox="1"/>
          <p:nvPr/>
        </p:nvSpPr>
        <p:spPr>
          <a:xfrm>
            <a:off x="2290737" y="2945535"/>
            <a:ext cx="79957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callq</a:t>
            </a:r>
            <a:r>
              <a:rPr lang="en-US" dirty="0"/>
              <a:t> bar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CB22196F-4EA5-4639-9E12-09F5CB97D6AE}"/>
              </a:ext>
            </a:extLst>
          </p:cNvPr>
          <p:cNvSpPr txBox="1"/>
          <p:nvPr/>
        </p:nvSpPr>
        <p:spPr>
          <a:xfrm>
            <a:off x="2246122" y="3653761"/>
            <a:ext cx="111889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pushq</a:t>
            </a:r>
            <a:r>
              <a:rPr lang="en-US" dirty="0"/>
              <a:t>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F0BDCE76-E98D-4367-885F-6FF1DF43B609}"/>
              </a:ext>
            </a:extLst>
          </p:cNvPr>
          <p:cNvSpPr txBox="1"/>
          <p:nvPr/>
        </p:nvSpPr>
        <p:spPr>
          <a:xfrm>
            <a:off x="2270929" y="3946211"/>
            <a:ext cx="16342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movq</a:t>
            </a:r>
            <a:r>
              <a:rPr lang="en-US" dirty="0"/>
              <a:t> %</a:t>
            </a:r>
            <a:r>
              <a:rPr lang="en-US" dirty="0" err="1"/>
              <a:t>rsp</a:t>
            </a:r>
            <a:r>
              <a:rPr lang="en-US" dirty="0"/>
              <a:t>,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3C0E8B73-888E-4AAF-B819-8DE719B3BA62}"/>
              </a:ext>
            </a:extLst>
          </p:cNvPr>
          <p:cNvSpPr/>
          <p:nvPr/>
        </p:nvSpPr>
        <p:spPr>
          <a:xfrm>
            <a:off x="4175236" y="3759133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7E3C9B7-1699-452C-8DD4-3A9D6987B7D6}"/>
              </a:ext>
            </a:extLst>
          </p:cNvPr>
          <p:cNvSpPr/>
          <p:nvPr/>
        </p:nvSpPr>
        <p:spPr>
          <a:xfrm>
            <a:off x="4876962" y="3759131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3AA3D03-2731-44C7-BCD9-FC574A88BEB2}"/>
              </a:ext>
            </a:extLst>
          </p:cNvPr>
          <p:cNvSpPr/>
          <p:nvPr/>
        </p:nvSpPr>
        <p:spPr>
          <a:xfrm>
            <a:off x="5617008" y="3759133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A8BA97B-81B3-4B03-8772-477E1818A73F}"/>
              </a:ext>
            </a:extLst>
          </p:cNvPr>
          <p:cNvSpPr/>
          <p:nvPr/>
        </p:nvSpPr>
        <p:spPr>
          <a:xfrm>
            <a:off x="6374860" y="3759133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EED3CAED-8B11-475A-8931-A23C76AAF859}"/>
              </a:ext>
            </a:extLst>
          </p:cNvPr>
          <p:cNvSpPr/>
          <p:nvPr/>
        </p:nvSpPr>
        <p:spPr>
          <a:xfrm>
            <a:off x="7046924" y="3759133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8472E6E2-47C8-4B08-8294-B7C7878AE590}"/>
              </a:ext>
            </a:extLst>
          </p:cNvPr>
          <p:cNvSpPr/>
          <p:nvPr/>
        </p:nvSpPr>
        <p:spPr>
          <a:xfrm>
            <a:off x="7710194" y="3759133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95F72E7-D706-4087-A76A-BF87BE1D14D8}"/>
              </a:ext>
            </a:extLst>
          </p:cNvPr>
          <p:cNvSpPr/>
          <p:nvPr/>
        </p:nvSpPr>
        <p:spPr>
          <a:xfrm>
            <a:off x="8417189" y="3759133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AAA6035E-5CFB-4E9B-9A99-7861C509E1D3}"/>
              </a:ext>
            </a:extLst>
          </p:cNvPr>
          <p:cNvSpPr/>
          <p:nvPr/>
        </p:nvSpPr>
        <p:spPr>
          <a:xfrm>
            <a:off x="6405763" y="4373122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26960850-B965-4C42-B74A-8955C7700C81}"/>
              </a:ext>
            </a:extLst>
          </p:cNvPr>
          <p:cNvSpPr/>
          <p:nvPr/>
        </p:nvSpPr>
        <p:spPr>
          <a:xfrm>
            <a:off x="7097924" y="4065835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D082BF04-767B-4860-8FA3-DCBCD3AEFCE6}"/>
              </a:ext>
            </a:extLst>
          </p:cNvPr>
          <p:cNvSpPr/>
          <p:nvPr/>
        </p:nvSpPr>
        <p:spPr>
          <a:xfrm>
            <a:off x="6408084" y="4058745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2699F8B1-0D03-4C90-B03B-3C726C6DCA21}"/>
              </a:ext>
            </a:extLst>
          </p:cNvPr>
          <p:cNvSpPr/>
          <p:nvPr/>
        </p:nvSpPr>
        <p:spPr>
          <a:xfrm>
            <a:off x="7730979" y="4065834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F987D5E3-FFBB-46F7-8FBC-6DC455B2B1C1}"/>
              </a:ext>
            </a:extLst>
          </p:cNvPr>
          <p:cNvSpPr/>
          <p:nvPr/>
        </p:nvSpPr>
        <p:spPr>
          <a:xfrm>
            <a:off x="8445222" y="4068160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EF4863AE-3F7A-439E-9302-20A5B622C002}"/>
              </a:ext>
            </a:extLst>
          </p:cNvPr>
          <p:cNvGrpSpPr/>
          <p:nvPr/>
        </p:nvGrpSpPr>
        <p:grpSpPr>
          <a:xfrm>
            <a:off x="4169133" y="3561591"/>
            <a:ext cx="607270" cy="200055"/>
            <a:chOff x="6410975" y="4940563"/>
            <a:chExt cx="607270" cy="200055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CE6B3D8C-8F34-4DC0-963C-1E0C4C294B3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80E49622-C06B-419A-845F-D719AD6E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17" name="Straight Arrow Connector 316">
                <a:extLst>
                  <a:ext uri="{FF2B5EF4-FFF2-40B4-BE49-F238E27FC236}">
                    <a16:creationId xmlns:a16="http://schemas.microsoft.com/office/drawing/2014/main" id="{4D9A2A0C-920F-4D5A-873A-31FC35C4D8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DE8A478C-EA45-408F-86E3-5502D1E7A4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6CD3606F-B430-48FD-92AA-A95C416AA975}"/>
              </a:ext>
            </a:extLst>
          </p:cNvPr>
          <p:cNvGrpSpPr/>
          <p:nvPr/>
        </p:nvGrpSpPr>
        <p:grpSpPr>
          <a:xfrm>
            <a:off x="4869227" y="3563972"/>
            <a:ext cx="607270" cy="200055"/>
            <a:chOff x="6410975" y="4940563"/>
            <a:chExt cx="607270" cy="200055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40F58AB8-A3EC-4AE4-87E0-264BBA45557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4AE3B7AA-426D-4238-ABBD-5D8A2640BAF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2" name="Straight Arrow Connector 321">
                <a:extLst>
                  <a:ext uri="{FF2B5EF4-FFF2-40B4-BE49-F238E27FC236}">
                    <a16:creationId xmlns:a16="http://schemas.microsoft.com/office/drawing/2014/main" id="{64232BE4-C9CF-4AC2-9699-66A1012CE7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CFF19AC0-EE82-4050-BF00-3B3379ACB5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415651DF-4769-4B63-92F5-FD2B0090FE37}"/>
              </a:ext>
            </a:extLst>
          </p:cNvPr>
          <p:cNvGrpSpPr/>
          <p:nvPr/>
        </p:nvGrpSpPr>
        <p:grpSpPr>
          <a:xfrm>
            <a:off x="5609803" y="3563970"/>
            <a:ext cx="607270" cy="200055"/>
            <a:chOff x="6410975" y="4940563"/>
            <a:chExt cx="607270" cy="200055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1E193E4F-B15E-4E1E-B7FE-39972BB1E9A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96FE1E82-F91B-484A-9152-F202B8BF1A3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7" name="Straight Arrow Connector 326">
                <a:extLst>
                  <a:ext uri="{FF2B5EF4-FFF2-40B4-BE49-F238E27FC236}">
                    <a16:creationId xmlns:a16="http://schemas.microsoft.com/office/drawing/2014/main" id="{3BCC2C3A-367E-4100-B804-4281B28698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2C74EF89-3027-422F-8988-7DB9FAA28D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E2F3A1DA-FEE9-4769-AF36-EBEA98A7E648}"/>
              </a:ext>
            </a:extLst>
          </p:cNvPr>
          <p:cNvGrpSpPr/>
          <p:nvPr/>
        </p:nvGrpSpPr>
        <p:grpSpPr>
          <a:xfrm>
            <a:off x="6367049" y="3561589"/>
            <a:ext cx="607270" cy="200055"/>
            <a:chOff x="6410975" y="4940563"/>
            <a:chExt cx="607270" cy="200055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7472C22D-2D9A-4CB6-8E78-061F68D01DC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5D86B961-1DE7-4BBD-9662-F757137324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2" name="Straight Arrow Connector 331">
                <a:extLst>
                  <a:ext uri="{FF2B5EF4-FFF2-40B4-BE49-F238E27FC236}">
                    <a16:creationId xmlns:a16="http://schemas.microsoft.com/office/drawing/2014/main" id="{0B1F40BE-9182-44A8-A76C-B82491E49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B53F812D-D1C6-42CF-AD4A-DC5BDC3395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6E7C584-ECEF-41D6-BFED-B569AD8A9ACD}"/>
              </a:ext>
            </a:extLst>
          </p:cNvPr>
          <p:cNvGrpSpPr/>
          <p:nvPr/>
        </p:nvGrpSpPr>
        <p:grpSpPr>
          <a:xfrm>
            <a:off x="7043332" y="3563970"/>
            <a:ext cx="607270" cy="200055"/>
            <a:chOff x="6410975" y="4940563"/>
            <a:chExt cx="607270" cy="200055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21749E2C-4226-4941-8A92-9EBF220F233B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0CDD2351-F9E8-4C11-8A79-AFE9AFFCD18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7" name="Straight Arrow Connector 336">
                <a:extLst>
                  <a:ext uri="{FF2B5EF4-FFF2-40B4-BE49-F238E27FC236}">
                    <a16:creationId xmlns:a16="http://schemas.microsoft.com/office/drawing/2014/main" id="{D0E380F6-5096-40C7-88EE-D96A4DA896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66325031-8729-4568-AB80-EC5374C107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3C4691A3-53B3-4AD2-BC21-98EA690ED4A5}"/>
              </a:ext>
            </a:extLst>
          </p:cNvPr>
          <p:cNvGrpSpPr/>
          <p:nvPr/>
        </p:nvGrpSpPr>
        <p:grpSpPr>
          <a:xfrm>
            <a:off x="7702942" y="3561585"/>
            <a:ext cx="607270" cy="200055"/>
            <a:chOff x="6410975" y="4940563"/>
            <a:chExt cx="607270" cy="200055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52B78D05-1E78-461F-B48C-2027E7B41D3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881BA130-2674-4822-B00D-9B268ACAAEC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2" name="Straight Arrow Connector 341">
                <a:extLst>
                  <a:ext uri="{FF2B5EF4-FFF2-40B4-BE49-F238E27FC236}">
                    <a16:creationId xmlns:a16="http://schemas.microsoft.com/office/drawing/2014/main" id="{21A0FB2B-C724-450D-ABF6-30953F564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BF2DD16-F627-4A6F-808C-25030430B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BFDD5ED-9EA1-49F8-AF96-7DE856781896}"/>
              </a:ext>
            </a:extLst>
          </p:cNvPr>
          <p:cNvGrpSpPr/>
          <p:nvPr/>
        </p:nvGrpSpPr>
        <p:grpSpPr>
          <a:xfrm>
            <a:off x="8407797" y="3561581"/>
            <a:ext cx="607270" cy="200055"/>
            <a:chOff x="6410975" y="4940563"/>
            <a:chExt cx="607270" cy="20005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CD648555-7EBD-4A49-A160-E827C1EC8F4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74A6248F-714A-42B0-A8DB-AEC4B2AF873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8" name="Straight Arrow Connector 347">
                <a:extLst>
                  <a:ext uri="{FF2B5EF4-FFF2-40B4-BE49-F238E27FC236}">
                    <a16:creationId xmlns:a16="http://schemas.microsoft.com/office/drawing/2014/main" id="{AC6B3338-AB37-44BA-96FC-D6496BEBD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5B0A9EC3-7503-4464-8BEC-30472FB592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31F93D84-43D3-4A04-8DE2-09B8A170C6AF}"/>
              </a:ext>
            </a:extLst>
          </p:cNvPr>
          <p:cNvGrpSpPr/>
          <p:nvPr/>
        </p:nvGrpSpPr>
        <p:grpSpPr>
          <a:xfrm>
            <a:off x="9110271" y="3561578"/>
            <a:ext cx="607270" cy="200055"/>
            <a:chOff x="6410975" y="4940563"/>
            <a:chExt cx="607270" cy="200055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0E099E54-22E0-4DF1-A2D8-78F81AB342E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2200F21A-4A44-4CFE-B5CB-A71EF494D9F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53" name="Straight Arrow Connector 352">
                <a:extLst>
                  <a:ext uri="{FF2B5EF4-FFF2-40B4-BE49-F238E27FC236}">
                    <a16:creationId xmlns:a16="http://schemas.microsoft.com/office/drawing/2014/main" id="{527CE61C-A484-4543-8814-439EC48290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1EC4B867-3586-46B9-8860-695EA262F3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9" name="Arrow: Down 358">
            <a:extLst>
              <a:ext uri="{FF2B5EF4-FFF2-40B4-BE49-F238E27FC236}">
                <a16:creationId xmlns:a16="http://schemas.microsoft.com/office/drawing/2014/main" id="{0D709837-CD48-4654-99AD-E18569B74400}"/>
              </a:ext>
            </a:extLst>
          </p:cNvPr>
          <p:cNvSpPr/>
          <p:nvPr/>
        </p:nvSpPr>
        <p:spPr>
          <a:xfrm>
            <a:off x="9041277" y="3409086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4148793B-0470-433A-BB5A-0C4A8FEF2370}"/>
              </a:ext>
            </a:extLst>
          </p:cNvPr>
          <p:cNvSpPr/>
          <p:nvPr/>
        </p:nvSpPr>
        <p:spPr>
          <a:xfrm>
            <a:off x="7738122" y="3777699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33645000-1370-47AA-99AF-714535EF69D3}"/>
              </a:ext>
            </a:extLst>
          </p:cNvPr>
          <p:cNvSpPr/>
          <p:nvPr/>
        </p:nvSpPr>
        <p:spPr>
          <a:xfrm>
            <a:off x="4175484" y="4358658"/>
            <a:ext cx="691303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D381F2E1-5197-427F-9FEE-0D757D2BA562}"/>
              </a:ext>
            </a:extLst>
          </p:cNvPr>
          <p:cNvSpPr/>
          <p:nvPr/>
        </p:nvSpPr>
        <p:spPr>
          <a:xfrm>
            <a:off x="5637435" y="4063877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4A3F7EF-A6A0-43B1-A75D-C4D465CF469B}"/>
              </a:ext>
            </a:extLst>
          </p:cNvPr>
          <p:cNvSpPr txBox="1"/>
          <p:nvPr/>
        </p:nvSpPr>
        <p:spPr>
          <a:xfrm>
            <a:off x="5661891" y="3810995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283A5351-CAE2-49F7-B3AB-5D4EB200CDC3}"/>
              </a:ext>
            </a:extLst>
          </p:cNvPr>
          <p:cNvSpPr/>
          <p:nvPr/>
        </p:nvSpPr>
        <p:spPr>
          <a:xfrm>
            <a:off x="4905442" y="405981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B4A86E5D-6A6F-49D3-BE52-FADD67A9D66C}"/>
              </a:ext>
            </a:extLst>
          </p:cNvPr>
          <p:cNvSpPr txBox="1"/>
          <p:nvPr/>
        </p:nvSpPr>
        <p:spPr>
          <a:xfrm>
            <a:off x="4996566" y="380669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EAC255F0-4E15-4043-8C3B-CD1D070C7C96}"/>
              </a:ext>
            </a:extLst>
          </p:cNvPr>
          <p:cNvSpPr txBox="1"/>
          <p:nvPr/>
        </p:nvSpPr>
        <p:spPr>
          <a:xfrm>
            <a:off x="4713514" y="3012378"/>
            <a:ext cx="33720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r>
              <a:rPr lang="en-US" sz="1200" dirty="0"/>
              <a:t> 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11383DF6-AE58-4024-A8E3-CCCD8B03924E}"/>
              </a:ext>
            </a:extLst>
          </p:cNvPr>
          <p:cNvSpPr txBox="1"/>
          <p:nvPr/>
        </p:nvSpPr>
        <p:spPr>
          <a:xfrm>
            <a:off x="4683820" y="3185318"/>
            <a:ext cx="46166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0x00b8</a:t>
            </a:r>
          </a:p>
        </p:txBody>
      </p:sp>
      <p:sp>
        <p:nvSpPr>
          <p:cNvPr id="372" name="Arrow: Down 371">
            <a:extLst>
              <a:ext uri="{FF2B5EF4-FFF2-40B4-BE49-F238E27FC236}">
                <a16:creationId xmlns:a16="http://schemas.microsoft.com/office/drawing/2014/main" id="{05AAA5DC-FE73-4ED1-A4A0-092DC43683DF}"/>
              </a:ext>
            </a:extLst>
          </p:cNvPr>
          <p:cNvSpPr/>
          <p:nvPr/>
        </p:nvSpPr>
        <p:spPr>
          <a:xfrm>
            <a:off x="4802682" y="3382255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9AC9FDEA-7BDE-42C9-8E46-14C57984209E}"/>
              </a:ext>
            </a:extLst>
          </p:cNvPr>
          <p:cNvSpPr txBox="1"/>
          <p:nvPr/>
        </p:nvSpPr>
        <p:spPr>
          <a:xfrm>
            <a:off x="8971189" y="3050478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10B0C556-5597-4825-8F6F-2ECD92883A61}"/>
              </a:ext>
            </a:extLst>
          </p:cNvPr>
          <p:cNvSpPr txBox="1"/>
          <p:nvPr/>
        </p:nvSpPr>
        <p:spPr>
          <a:xfrm>
            <a:off x="8893870" y="3213893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48FD7E4-6D1A-4232-B25A-DC48BB40A716}"/>
              </a:ext>
            </a:extLst>
          </p:cNvPr>
          <p:cNvSpPr txBox="1"/>
          <p:nvPr/>
        </p:nvSpPr>
        <p:spPr>
          <a:xfrm>
            <a:off x="6287671" y="1095371"/>
            <a:ext cx="3019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endParaRPr lang="en-US" sz="1200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5476FD6-0FD7-4C02-B6FE-67EEE10CE36F}"/>
              </a:ext>
            </a:extLst>
          </p:cNvPr>
          <p:cNvSpPr txBox="1"/>
          <p:nvPr/>
        </p:nvSpPr>
        <p:spPr>
          <a:xfrm>
            <a:off x="6210352" y="1258786"/>
            <a:ext cx="4472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0x00c8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7FA296F-261E-4033-81E6-E8895AE722C6}"/>
              </a:ext>
            </a:extLst>
          </p:cNvPr>
          <p:cNvSpPr txBox="1"/>
          <p:nvPr/>
        </p:nvSpPr>
        <p:spPr>
          <a:xfrm>
            <a:off x="8987834" y="1094827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EC64299-8EE3-425C-B490-B6B65B987537}"/>
              </a:ext>
            </a:extLst>
          </p:cNvPr>
          <p:cNvSpPr txBox="1"/>
          <p:nvPr/>
        </p:nvSpPr>
        <p:spPr>
          <a:xfrm>
            <a:off x="8910515" y="1258242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C5752011-D400-4151-8DB0-35B6DA415B5D}"/>
              </a:ext>
            </a:extLst>
          </p:cNvPr>
          <p:cNvSpPr/>
          <p:nvPr/>
        </p:nvSpPr>
        <p:spPr>
          <a:xfrm>
            <a:off x="4891088" y="4373620"/>
            <a:ext cx="1490662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70FF07FF-4567-41BC-BF69-6B4E69191837}"/>
              </a:ext>
            </a:extLst>
          </p:cNvPr>
          <p:cNvSpPr txBox="1"/>
          <p:nvPr/>
        </p:nvSpPr>
        <p:spPr>
          <a:xfrm>
            <a:off x="4697639" y="2802828"/>
            <a:ext cx="3879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%</a:t>
            </a:r>
            <a:r>
              <a:rPr lang="en-US" sz="1400" b="1" dirty="0" err="1">
                <a:solidFill>
                  <a:schemeClr val="accent2"/>
                </a:solidFill>
              </a:rPr>
              <a:t>rbp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A27B712-A39A-415D-8057-6B4E446AC217}"/>
              </a:ext>
            </a:extLst>
          </p:cNvPr>
          <p:cNvGrpSpPr/>
          <p:nvPr/>
        </p:nvGrpSpPr>
        <p:grpSpPr>
          <a:xfrm>
            <a:off x="5168900" y="2761067"/>
            <a:ext cx="3733800" cy="388533"/>
            <a:chOff x="5168900" y="2722967"/>
            <a:chExt cx="3733800" cy="388533"/>
          </a:xfrm>
        </p:grpSpPr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C1FC61BB-1343-4AA2-90D5-6EAEDADDA069}"/>
                </a:ext>
              </a:extLst>
            </p:cNvPr>
            <p:cNvSpPr/>
            <p:nvPr/>
          </p:nvSpPr>
          <p:spPr>
            <a:xfrm>
              <a:off x="5168900" y="2908300"/>
              <a:ext cx="3733800" cy="203200"/>
            </a:xfrm>
            <a:custGeom>
              <a:avLst/>
              <a:gdLst>
                <a:gd name="connsiteX0" fmla="*/ 0 w 1016000"/>
                <a:gd name="connsiteY0" fmla="*/ 0 h 38100"/>
                <a:gd name="connsiteX1" fmla="*/ 1016000 w 1016000"/>
                <a:gd name="connsiteY1" fmla="*/ 38100 h 38100"/>
                <a:gd name="connsiteX0" fmla="*/ 2781300 w 2781300"/>
                <a:gd name="connsiteY0" fmla="*/ 152400 h 152400"/>
                <a:gd name="connsiteX1" fmla="*/ 0 w 2781300"/>
                <a:gd name="connsiteY1" fmla="*/ 0 h 152400"/>
                <a:gd name="connsiteX0" fmla="*/ 3733800 w 3733800"/>
                <a:gd name="connsiteY0" fmla="*/ 203200 h 203200"/>
                <a:gd name="connsiteX1" fmla="*/ 0 w 3733800"/>
                <a:gd name="connsiteY1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33800" h="203200">
                  <a:moveTo>
                    <a:pt x="3733800" y="203200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BC7D9D5-F207-4CFF-9683-3C5EE63EBFB8}"/>
                </a:ext>
              </a:extLst>
            </p:cNvPr>
            <p:cNvSpPr txBox="1"/>
            <p:nvPr/>
          </p:nvSpPr>
          <p:spPr>
            <a:xfrm rot="210299">
              <a:off x="5916469" y="2722967"/>
              <a:ext cx="26398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change %</a:t>
              </a:r>
              <a:r>
                <a:rPr lang="en-US" sz="1600" dirty="0" err="1">
                  <a:solidFill>
                    <a:schemeClr val="accent2"/>
                  </a:solidFill>
                </a:rPr>
                <a:t>rbp</a:t>
              </a:r>
              <a:r>
                <a:rPr lang="en-US" sz="1600" dirty="0">
                  <a:solidFill>
                    <a:schemeClr val="accent2"/>
                  </a:solidFill>
                </a:rPr>
                <a:t> to value </a:t>
              </a:r>
              <a:r>
                <a:rPr lang="en-US" sz="1600" i="1" dirty="0">
                  <a:solidFill>
                    <a:schemeClr val="accent2"/>
                  </a:solidFill>
                </a:rPr>
                <a:t>of</a:t>
              </a:r>
              <a:r>
                <a:rPr lang="en-US" sz="1600" dirty="0">
                  <a:solidFill>
                    <a:schemeClr val="accent2"/>
                  </a:solidFill>
                </a:rPr>
                <a:t> %</a:t>
              </a:r>
              <a:r>
                <a:rPr lang="en-US" sz="1600" dirty="0" err="1">
                  <a:solidFill>
                    <a:schemeClr val="accent2"/>
                  </a:solidFill>
                </a:rPr>
                <a:t>rsp</a:t>
              </a:r>
              <a:endParaRPr lang="en-US" sz="16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26" name="TextBox 225">
            <a:extLst>
              <a:ext uri="{FF2B5EF4-FFF2-40B4-BE49-F238E27FC236}">
                <a16:creationId xmlns:a16="http://schemas.microsoft.com/office/drawing/2014/main" id="{2023069C-5B85-4A13-BB6C-3A9545750B9D}"/>
              </a:ext>
            </a:extLst>
          </p:cNvPr>
          <p:cNvSpPr txBox="1"/>
          <p:nvPr/>
        </p:nvSpPr>
        <p:spPr>
          <a:xfrm>
            <a:off x="6188055" y="50779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2B5E3D5D-DF3A-43BE-8A13-2ED667AF9193}"/>
              </a:ext>
            </a:extLst>
          </p:cNvPr>
          <p:cNvSpPr txBox="1"/>
          <p:nvPr/>
        </p:nvSpPr>
        <p:spPr>
          <a:xfrm>
            <a:off x="182376" y="1979755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304CE7DE-B61B-4658-94D8-0F7342E2BC26}"/>
              </a:ext>
            </a:extLst>
          </p:cNvPr>
          <p:cNvSpPr txBox="1"/>
          <p:nvPr/>
        </p:nvSpPr>
        <p:spPr>
          <a:xfrm>
            <a:off x="182376" y="4597400"/>
            <a:ext cx="12955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foo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call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foo</a:t>
            </a:r>
          </a:p>
        </p:txBody>
      </p:sp>
    </p:spTree>
    <p:extLst>
      <p:ext uri="{BB962C8B-B14F-4D97-AF65-F5344CB8AC3E}">
        <p14:creationId xmlns:p14="http://schemas.microsoft.com/office/powerpoint/2010/main" val="3974457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" grpId="0"/>
      <p:bldP spid="20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 Setup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42</a:t>
            </a:fld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9B9D58A-6D4B-4313-93D9-1FD35F256616}"/>
              </a:ext>
            </a:extLst>
          </p:cNvPr>
          <p:cNvSpPr/>
          <p:nvPr/>
        </p:nvSpPr>
        <p:spPr>
          <a:xfrm>
            <a:off x="4218494" y="58676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1D45DAC-5B00-45B0-8C69-B015A476877F}"/>
              </a:ext>
            </a:extLst>
          </p:cNvPr>
          <p:cNvSpPr/>
          <p:nvPr/>
        </p:nvSpPr>
        <p:spPr>
          <a:xfrm>
            <a:off x="4920220" y="58676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61BA2A-3C64-46BB-93D9-D2EC676F5600}"/>
              </a:ext>
            </a:extLst>
          </p:cNvPr>
          <p:cNvSpPr/>
          <p:nvPr/>
        </p:nvSpPr>
        <p:spPr>
          <a:xfrm>
            <a:off x="5660266" y="58676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AC9051-24D4-401C-B145-E02A587663D3}"/>
              </a:ext>
            </a:extLst>
          </p:cNvPr>
          <p:cNvSpPr/>
          <p:nvPr/>
        </p:nvSpPr>
        <p:spPr>
          <a:xfrm>
            <a:off x="6418118" y="58676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2B35619-1C64-4787-8420-BFE03254DA09}"/>
              </a:ext>
            </a:extLst>
          </p:cNvPr>
          <p:cNvSpPr/>
          <p:nvPr/>
        </p:nvSpPr>
        <p:spPr>
          <a:xfrm>
            <a:off x="7090182" y="58676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6479C45-E2BB-4496-A8C5-0A1EEF32C933}"/>
              </a:ext>
            </a:extLst>
          </p:cNvPr>
          <p:cNvSpPr/>
          <p:nvPr/>
        </p:nvSpPr>
        <p:spPr>
          <a:xfrm>
            <a:off x="7753452" y="58676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5ECDD81-194E-4F8F-A3EA-FB4CB2418D73}"/>
              </a:ext>
            </a:extLst>
          </p:cNvPr>
          <p:cNvSpPr/>
          <p:nvPr/>
        </p:nvSpPr>
        <p:spPr>
          <a:xfrm>
            <a:off x="8460447" y="58676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2E39080E-2617-403A-BB31-FF685AF0400F}"/>
              </a:ext>
            </a:extLst>
          </p:cNvPr>
          <p:cNvSpPr/>
          <p:nvPr/>
        </p:nvSpPr>
        <p:spPr>
          <a:xfrm>
            <a:off x="6449021" y="64816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14FA6811-681D-45BC-BDCC-87EFABDEDBE6}"/>
              </a:ext>
            </a:extLst>
          </p:cNvPr>
          <p:cNvSpPr/>
          <p:nvPr/>
        </p:nvSpPr>
        <p:spPr>
          <a:xfrm>
            <a:off x="7141182" y="61743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11371200-CE49-494A-B837-141A05CD99D3}"/>
              </a:ext>
            </a:extLst>
          </p:cNvPr>
          <p:cNvSpPr/>
          <p:nvPr/>
        </p:nvSpPr>
        <p:spPr>
          <a:xfrm>
            <a:off x="4251656" y="6481653"/>
            <a:ext cx="2159960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AEAF799-C256-4051-B7D3-C0FE384F5D75}"/>
              </a:ext>
            </a:extLst>
          </p:cNvPr>
          <p:cNvSpPr/>
          <p:nvPr/>
        </p:nvSpPr>
        <p:spPr>
          <a:xfrm>
            <a:off x="4286910" y="6174367"/>
            <a:ext cx="579877" cy="261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b1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F6CF029-FC24-4129-9633-D097F1D4B752}"/>
              </a:ext>
            </a:extLst>
          </p:cNvPr>
          <p:cNvSpPr/>
          <p:nvPr/>
        </p:nvSpPr>
        <p:spPr>
          <a:xfrm>
            <a:off x="6451342" y="61672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7D13292-E494-492C-82EE-ADE25B7D9965}"/>
              </a:ext>
            </a:extLst>
          </p:cNvPr>
          <p:cNvSpPr/>
          <p:nvPr/>
        </p:nvSpPr>
        <p:spPr>
          <a:xfrm>
            <a:off x="4934017" y="617436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F928659-B5D6-408A-801A-7F63CF527AB0}"/>
              </a:ext>
            </a:extLst>
          </p:cNvPr>
          <p:cNvSpPr/>
          <p:nvPr/>
        </p:nvSpPr>
        <p:spPr>
          <a:xfrm>
            <a:off x="5684307" y="6178483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B98AC6-C021-4814-9700-927150BA214D}"/>
              </a:ext>
            </a:extLst>
          </p:cNvPr>
          <p:cNvSpPr/>
          <p:nvPr/>
        </p:nvSpPr>
        <p:spPr>
          <a:xfrm>
            <a:off x="7774237" y="61743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8D634E-DB2A-4E92-9492-A1FB4A249566}"/>
              </a:ext>
            </a:extLst>
          </p:cNvPr>
          <p:cNvSpPr/>
          <p:nvPr/>
        </p:nvSpPr>
        <p:spPr>
          <a:xfrm>
            <a:off x="8488480" y="61766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4948907-AE78-402E-B79F-0BEE19A8D98B}"/>
              </a:ext>
            </a:extLst>
          </p:cNvPr>
          <p:cNvGrpSpPr/>
          <p:nvPr/>
        </p:nvGrpSpPr>
        <p:grpSpPr>
          <a:xfrm>
            <a:off x="4212391" y="5670123"/>
            <a:ext cx="607270" cy="200055"/>
            <a:chOff x="6410975" y="4940563"/>
            <a:chExt cx="607270" cy="200055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0011473-247E-4F30-98CC-6B74A6726CE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08375347-A58F-4AAE-B207-64C5C283054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1" name="Straight Arrow Connector 180">
                <a:extLst>
                  <a:ext uri="{FF2B5EF4-FFF2-40B4-BE49-F238E27FC236}">
                    <a16:creationId xmlns:a16="http://schemas.microsoft.com/office/drawing/2014/main" id="{F0280B66-EE35-477B-8952-CDED20D71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CCF4BBF-9CC1-4995-A013-EBEC913A35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06BE78B-3384-4573-9ED9-8C3F904E6AEE}"/>
              </a:ext>
            </a:extLst>
          </p:cNvPr>
          <p:cNvGrpSpPr/>
          <p:nvPr/>
        </p:nvGrpSpPr>
        <p:grpSpPr>
          <a:xfrm>
            <a:off x="4912485" y="5672504"/>
            <a:ext cx="607270" cy="200055"/>
            <a:chOff x="6410975" y="4940563"/>
            <a:chExt cx="607270" cy="200055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ED284091-9680-4287-ACCF-423BDDCEE4B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6FE59AE2-1C3C-4309-9F59-BA763E7289D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6" name="Straight Arrow Connector 185">
                <a:extLst>
                  <a:ext uri="{FF2B5EF4-FFF2-40B4-BE49-F238E27FC236}">
                    <a16:creationId xmlns:a16="http://schemas.microsoft.com/office/drawing/2014/main" id="{42BD36FF-54AB-4B52-AFB7-35352F475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DB746398-FD9E-4C37-A663-5496DF24B8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255522BD-8E4D-47D0-B732-ECF4E8386945}"/>
              </a:ext>
            </a:extLst>
          </p:cNvPr>
          <p:cNvGrpSpPr/>
          <p:nvPr/>
        </p:nvGrpSpPr>
        <p:grpSpPr>
          <a:xfrm>
            <a:off x="5653061" y="5672502"/>
            <a:ext cx="607270" cy="200055"/>
            <a:chOff x="6410975" y="4940563"/>
            <a:chExt cx="607270" cy="200055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7D076AB3-1AD8-4B60-8336-7052A63FA1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4F0504F4-908B-4A35-A9C8-0C2CF6FE5E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3" name="Straight Arrow Connector 192">
                <a:extLst>
                  <a:ext uri="{FF2B5EF4-FFF2-40B4-BE49-F238E27FC236}">
                    <a16:creationId xmlns:a16="http://schemas.microsoft.com/office/drawing/2014/main" id="{B70AF882-CC99-4D0E-8DAA-33613A4977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00D5BD0-DE71-4945-BFB9-4A395B568C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3CF8B37-5B20-4F30-B299-182D2E1AEE34}"/>
              </a:ext>
            </a:extLst>
          </p:cNvPr>
          <p:cNvGrpSpPr/>
          <p:nvPr/>
        </p:nvGrpSpPr>
        <p:grpSpPr>
          <a:xfrm>
            <a:off x="6410307" y="5670121"/>
            <a:ext cx="607270" cy="200055"/>
            <a:chOff x="6410975" y="4940563"/>
            <a:chExt cx="607270" cy="20005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51030E-E388-405F-8398-9B808CA6F68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EFA5731E-5C67-4E8F-B604-6B6AC7E28A32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8" name="Straight Arrow Connector 197">
                <a:extLst>
                  <a:ext uri="{FF2B5EF4-FFF2-40B4-BE49-F238E27FC236}">
                    <a16:creationId xmlns:a16="http://schemas.microsoft.com/office/drawing/2014/main" id="{B5F51793-7CC6-4E4E-958D-616BF23F77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46868052-8E2F-4148-B162-A780B4B7F6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628ADE-4E84-49A0-8E15-B0C8690B591B}"/>
              </a:ext>
            </a:extLst>
          </p:cNvPr>
          <p:cNvGrpSpPr/>
          <p:nvPr/>
        </p:nvGrpSpPr>
        <p:grpSpPr>
          <a:xfrm>
            <a:off x="7086590" y="5672502"/>
            <a:ext cx="607270" cy="200055"/>
            <a:chOff x="6410975" y="4940563"/>
            <a:chExt cx="607270" cy="200055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5E9E99C-CFE2-46F8-8940-0C71ECC12C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2618943B-A397-46A5-A36C-81FC3933C95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3BA95414-E31C-48D6-8B66-76F7CA97C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55738D9B-825B-4245-932F-79A6C95564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E062072-636F-4661-BD98-57D2A9D8A00E}"/>
              </a:ext>
            </a:extLst>
          </p:cNvPr>
          <p:cNvGrpSpPr/>
          <p:nvPr/>
        </p:nvGrpSpPr>
        <p:grpSpPr>
          <a:xfrm>
            <a:off x="7746200" y="5670117"/>
            <a:ext cx="607270" cy="200055"/>
            <a:chOff x="6410975" y="4940563"/>
            <a:chExt cx="607270" cy="200055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3368957-BD3C-46F1-BD01-72188661F692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1B160824-01C9-48DD-8D11-D5991512F8A6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10" name="Straight Arrow Connector 209">
                <a:extLst>
                  <a:ext uri="{FF2B5EF4-FFF2-40B4-BE49-F238E27FC236}">
                    <a16:creationId xmlns:a16="http://schemas.microsoft.com/office/drawing/2014/main" id="{B4142C0D-E224-4012-A9CB-9CF0289DB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2E78A128-A2AF-4C61-90A2-D0402B26DF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7D6ADE62-CA4D-4B0A-B016-6E579325690B}"/>
              </a:ext>
            </a:extLst>
          </p:cNvPr>
          <p:cNvGrpSpPr/>
          <p:nvPr/>
        </p:nvGrpSpPr>
        <p:grpSpPr>
          <a:xfrm>
            <a:off x="8451055" y="5670113"/>
            <a:ext cx="607270" cy="200055"/>
            <a:chOff x="6410975" y="4940563"/>
            <a:chExt cx="607270" cy="200055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BE8ACA55-2A00-4064-A185-23E38BFBB33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354C5122-3481-4CC6-8DA8-A4D70D4642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2" name="Straight Arrow Connector 231">
                <a:extLst>
                  <a:ext uri="{FF2B5EF4-FFF2-40B4-BE49-F238E27FC236}">
                    <a16:creationId xmlns:a16="http://schemas.microsoft.com/office/drawing/2014/main" id="{3B867B3C-C827-42B8-B88B-2F630C513E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6BA61FE2-0030-4428-AD12-0AD7CF557F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2DCA062C-58DE-41D9-8B59-2A25A1356B2A}"/>
              </a:ext>
            </a:extLst>
          </p:cNvPr>
          <p:cNvGrpSpPr/>
          <p:nvPr/>
        </p:nvGrpSpPr>
        <p:grpSpPr>
          <a:xfrm>
            <a:off x="9153529" y="5670110"/>
            <a:ext cx="607270" cy="200055"/>
            <a:chOff x="6410975" y="4940563"/>
            <a:chExt cx="607270" cy="200055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444091E1-BD24-4117-ADC3-DDAF4AE0666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D73A49C4-F460-4918-A400-EEA30606B9A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9" name="Straight Arrow Connector 238">
                <a:extLst>
                  <a:ext uri="{FF2B5EF4-FFF2-40B4-BE49-F238E27FC236}">
                    <a16:creationId xmlns:a16="http://schemas.microsoft.com/office/drawing/2014/main" id="{6D8902EF-9535-4D8A-93FD-B120239659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2BB4FC96-AA12-4808-BEB3-E5B7E25EB7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974BDCC0-54EF-453F-843F-794F7B3F8F14}"/>
              </a:ext>
            </a:extLst>
          </p:cNvPr>
          <p:cNvSpPr txBox="1"/>
          <p:nvPr/>
        </p:nvSpPr>
        <p:spPr>
          <a:xfrm>
            <a:off x="3988422" y="5000260"/>
            <a:ext cx="44095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: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A0C6B17-CF27-461F-9446-95AC56CF2DC9}"/>
              </a:ext>
            </a:extLst>
          </p:cNvPr>
          <p:cNvSpPr txBox="1"/>
          <p:nvPr/>
        </p:nvSpPr>
        <p:spPr>
          <a:xfrm>
            <a:off x="3965078" y="5265275"/>
            <a:ext cx="5386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BDBA134-0A5D-4ADA-8ADB-4BAF3947CB53}"/>
              </a:ext>
            </a:extLst>
          </p:cNvPr>
          <p:cNvSpPr txBox="1"/>
          <p:nvPr/>
        </p:nvSpPr>
        <p:spPr>
          <a:xfrm>
            <a:off x="6157258" y="52768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A104359-FA3F-4CFB-97D8-7280CB9F3970}"/>
              </a:ext>
            </a:extLst>
          </p:cNvPr>
          <p:cNvSpPr txBox="1"/>
          <p:nvPr/>
        </p:nvSpPr>
        <p:spPr>
          <a:xfrm>
            <a:off x="5708763" y="5925601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9F82AEB-4C1D-45D8-994F-486D50A00452}"/>
              </a:ext>
            </a:extLst>
          </p:cNvPr>
          <p:cNvSpPr txBox="1"/>
          <p:nvPr/>
        </p:nvSpPr>
        <p:spPr>
          <a:xfrm>
            <a:off x="5025141" y="592124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A28FE3E6-6790-4DC9-BADD-4D5E984BCB37}"/>
              </a:ext>
            </a:extLst>
          </p:cNvPr>
          <p:cNvSpPr/>
          <p:nvPr/>
        </p:nvSpPr>
        <p:spPr>
          <a:xfrm>
            <a:off x="6322285" y="55176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E4B84DA-ADF7-4EAA-8E8D-9CE3FFA84DD3}"/>
              </a:ext>
            </a:extLst>
          </p:cNvPr>
          <p:cNvSpPr/>
          <p:nvPr/>
        </p:nvSpPr>
        <p:spPr>
          <a:xfrm>
            <a:off x="7781380" y="58862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F9105CA-39CC-408D-9DDF-6DA0F07F74D2}"/>
              </a:ext>
            </a:extLst>
          </p:cNvPr>
          <p:cNvSpPr/>
          <p:nvPr/>
        </p:nvSpPr>
        <p:spPr>
          <a:xfrm>
            <a:off x="4231194" y="18163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35FD97C-4017-4CBE-843B-F76387D977C8}"/>
              </a:ext>
            </a:extLst>
          </p:cNvPr>
          <p:cNvSpPr/>
          <p:nvPr/>
        </p:nvSpPr>
        <p:spPr>
          <a:xfrm>
            <a:off x="4932920" y="18163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88AC26F-96D7-47E5-AA43-0C203E317AF9}"/>
              </a:ext>
            </a:extLst>
          </p:cNvPr>
          <p:cNvSpPr/>
          <p:nvPr/>
        </p:nvSpPr>
        <p:spPr>
          <a:xfrm>
            <a:off x="5672966" y="18163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9C2A655-9BD2-49CB-A8FF-21723AB80667}"/>
              </a:ext>
            </a:extLst>
          </p:cNvPr>
          <p:cNvSpPr/>
          <p:nvPr/>
        </p:nvSpPr>
        <p:spPr>
          <a:xfrm>
            <a:off x="6430818" y="18163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1BF516E-BE60-4F1D-A909-82D541472AD0}"/>
              </a:ext>
            </a:extLst>
          </p:cNvPr>
          <p:cNvSpPr/>
          <p:nvPr/>
        </p:nvSpPr>
        <p:spPr>
          <a:xfrm>
            <a:off x="7102882" y="18163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B3AED75-6547-41CB-B1D8-8C1D3BB6CC78}"/>
              </a:ext>
            </a:extLst>
          </p:cNvPr>
          <p:cNvSpPr/>
          <p:nvPr/>
        </p:nvSpPr>
        <p:spPr>
          <a:xfrm>
            <a:off x="7766152" y="18163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FF9BA7A0-CDEA-4BD4-9484-D3D3C6404278}"/>
              </a:ext>
            </a:extLst>
          </p:cNvPr>
          <p:cNvSpPr/>
          <p:nvPr/>
        </p:nvSpPr>
        <p:spPr>
          <a:xfrm>
            <a:off x="8473147" y="18163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44CF59B-DA69-45FC-8A95-DF285DB76DF0}"/>
              </a:ext>
            </a:extLst>
          </p:cNvPr>
          <p:cNvSpPr/>
          <p:nvPr/>
        </p:nvSpPr>
        <p:spPr>
          <a:xfrm>
            <a:off x="6461721" y="24303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4E64BDC-73B6-4C74-880C-47B7A074A4B8}"/>
              </a:ext>
            </a:extLst>
          </p:cNvPr>
          <p:cNvSpPr/>
          <p:nvPr/>
        </p:nvSpPr>
        <p:spPr>
          <a:xfrm>
            <a:off x="7153882" y="21230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D4C430D5-2192-4025-BDE7-01296A28C9E8}"/>
              </a:ext>
            </a:extLst>
          </p:cNvPr>
          <p:cNvSpPr/>
          <p:nvPr/>
        </p:nvSpPr>
        <p:spPr>
          <a:xfrm>
            <a:off x="6464042" y="21159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A09BC5A-B37E-4E23-AE36-02B44624CBDD}"/>
              </a:ext>
            </a:extLst>
          </p:cNvPr>
          <p:cNvSpPr/>
          <p:nvPr/>
        </p:nvSpPr>
        <p:spPr>
          <a:xfrm>
            <a:off x="7786937" y="21230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09AC28D3-F02D-48D4-940A-358B16C96A6C}"/>
              </a:ext>
            </a:extLst>
          </p:cNvPr>
          <p:cNvSpPr/>
          <p:nvPr/>
        </p:nvSpPr>
        <p:spPr>
          <a:xfrm>
            <a:off x="8501180" y="21253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B79291DC-D655-4884-9800-412624166B43}"/>
              </a:ext>
            </a:extLst>
          </p:cNvPr>
          <p:cNvGrpSpPr/>
          <p:nvPr/>
        </p:nvGrpSpPr>
        <p:grpSpPr>
          <a:xfrm>
            <a:off x="4225091" y="1618823"/>
            <a:ext cx="607270" cy="200055"/>
            <a:chOff x="6410975" y="4940563"/>
            <a:chExt cx="607270" cy="200055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7ACB4811-279C-45B8-B502-42AD1C0A49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4EB60B6D-FB30-4D2F-8E95-CBA7F612CBB0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3" name="Straight Arrow Connector 242">
                <a:extLst>
                  <a:ext uri="{FF2B5EF4-FFF2-40B4-BE49-F238E27FC236}">
                    <a16:creationId xmlns:a16="http://schemas.microsoft.com/office/drawing/2014/main" id="{A74E6B9C-76C7-4019-8DD6-01146421BF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7C60F5B0-61C5-4DBA-A63F-9694FE88D1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11DBE9EE-47C0-4855-9BC4-9C6D767E7CFB}"/>
              </a:ext>
            </a:extLst>
          </p:cNvPr>
          <p:cNvGrpSpPr/>
          <p:nvPr/>
        </p:nvGrpSpPr>
        <p:grpSpPr>
          <a:xfrm>
            <a:off x="4925185" y="1621204"/>
            <a:ext cx="607270" cy="200055"/>
            <a:chOff x="6410975" y="4940563"/>
            <a:chExt cx="607270" cy="200055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190855BE-4D86-4910-9A07-2034489160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43BCD006-57FB-43F8-9497-FA213ECF19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8" name="Straight Arrow Connector 247">
                <a:extLst>
                  <a:ext uri="{FF2B5EF4-FFF2-40B4-BE49-F238E27FC236}">
                    <a16:creationId xmlns:a16="http://schemas.microsoft.com/office/drawing/2014/main" id="{1C803B6B-63F3-4211-8325-94603FF16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39F6DD5-CF20-4255-AFAD-97713C6892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5FEF906-CC0B-4B52-B35C-4E75B56D3304}"/>
              </a:ext>
            </a:extLst>
          </p:cNvPr>
          <p:cNvGrpSpPr/>
          <p:nvPr/>
        </p:nvGrpSpPr>
        <p:grpSpPr>
          <a:xfrm>
            <a:off x="5665761" y="1621202"/>
            <a:ext cx="607270" cy="200055"/>
            <a:chOff x="6410975" y="4940563"/>
            <a:chExt cx="607270" cy="200055"/>
          </a:xfrm>
        </p:grpSpPr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2807D2C3-493F-4844-B3DA-30A6A71805A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2CD0B6DE-0AB5-46CD-984E-662F57A0CDB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3" name="Straight Arrow Connector 252">
                <a:extLst>
                  <a:ext uri="{FF2B5EF4-FFF2-40B4-BE49-F238E27FC236}">
                    <a16:creationId xmlns:a16="http://schemas.microsoft.com/office/drawing/2014/main" id="{FFBA7C00-5275-439C-BCA6-7D531A9D9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8CA5EC6C-3C7C-4A3A-A30F-CEE6F0C771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010D2A01-BE19-4D09-9E1D-4A43D86C7444}"/>
              </a:ext>
            </a:extLst>
          </p:cNvPr>
          <p:cNvGrpSpPr/>
          <p:nvPr/>
        </p:nvGrpSpPr>
        <p:grpSpPr>
          <a:xfrm>
            <a:off x="6423007" y="1618821"/>
            <a:ext cx="607270" cy="200055"/>
            <a:chOff x="6410975" y="4940563"/>
            <a:chExt cx="607270" cy="200055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4830C5C2-28AA-47C3-9291-6CC47E10D38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D53A6561-E4A5-4E29-998E-6241A6B21FE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8" name="Straight Arrow Connector 257">
                <a:extLst>
                  <a:ext uri="{FF2B5EF4-FFF2-40B4-BE49-F238E27FC236}">
                    <a16:creationId xmlns:a16="http://schemas.microsoft.com/office/drawing/2014/main" id="{CDD7F390-6AA7-4E95-9C1A-D41604C68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6312394-DFA7-4F2D-87DA-8A01EC0226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F52BB2F2-9230-488B-B2CE-E9195F516A6A}"/>
              </a:ext>
            </a:extLst>
          </p:cNvPr>
          <p:cNvGrpSpPr/>
          <p:nvPr/>
        </p:nvGrpSpPr>
        <p:grpSpPr>
          <a:xfrm>
            <a:off x="7099290" y="1621202"/>
            <a:ext cx="607270" cy="200055"/>
            <a:chOff x="6410975" y="4940563"/>
            <a:chExt cx="607270" cy="200055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AC05DE62-5B20-4AE3-970B-9B76FD51E4E3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37A8E3F3-DB8C-40B9-9644-2AD91E5EF49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3" name="Straight Arrow Connector 262">
                <a:extLst>
                  <a:ext uri="{FF2B5EF4-FFF2-40B4-BE49-F238E27FC236}">
                    <a16:creationId xmlns:a16="http://schemas.microsoft.com/office/drawing/2014/main" id="{BD387F20-B0A9-4620-9EA1-0C60D4F39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F9588822-ADF2-4BC3-8D59-9709A014ED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706C7BE-D56A-489D-9D35-F5F83ACB671E}"/>
              </a:ext>
            </a:extLst>
          </p:cNvPr>
          <p:cNvGrpSpPr/>
          <p:nvPr/>
        </p:nvGrpSpPr>
        <p:grpSpPr>
          <a:xfrm>
            <a:off x="7758900" y="1618817"/>
            <a:ext cx="607270" cy="200055"/>
            <a:chOff x="6410975" y="4940563"/>
            <a:chExt cx="607270" cy="200055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F91C8DD7-16F5-4958-B475-A7BF2FF4B6C1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AB8595FD-B007-4181-AB1B-2366CBD7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8" name="Straight Arrow Connector 267">
                <a:extLst>
                  <a:ext uri="{FF2B5EF4-FFF2-40B4-BE49-F238E27FC236}">
                    <a16:creationId xmlns:a16="http://schemas.microsoft.com/office/drawing/2014/main" id="{0B05AFF0-7A67-49A1-AEAB-9CCA88B137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0156F746-9659-4F7E-BE2C-6480FF518B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E4722064-B853-4E2F-91E3-51FC12C89761}"/>
              </a:ext>
            </a:extLst>
          </p:cNvPr>
          <p:cNvGrpSpPr/>
          <p:nvPr/>
        </p:nvGrpSpPr>
        <p:grpSpPr>
          <a:xfrm>
            <a:off x="8463755" y="1618813"/>
            <a:ext cx="607270" cy="200055"/>
            <a:chOff x="6410975" y="4940563"/>
            <a:chExt cx="607270" cy="200055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34CB5B09-EF0B-44D7-AF01-73B669E79A14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AE56E80E-EF8A-4189-AB04-5BBE3AEF657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3" name="Straight Arrow Connector 272">
                <a:extLst>
                  <a:ext uri="{FF2B5EF4-FFF2-40B4-BE49-F238E27FC236}">
                    <a16:creationId xmlns:a16="http://schemas.microsoft.com/office/drawing/2014/main" id="{3D32D4A1-BBB7-434D-BAF2-4B94B78D78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9AEF82B5-9AAA-4E21-AD88-E510F0AA93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26EB2EF4-E67B-47A9-B10A-C0397062DFFA}"/>
              </a:ext>
            </a:extLst>
          </p:cNvPr>
          <p:cNvGrpSpPr/>
          <p:nvPr/>
        </p:nvGrpSpPr>
        <p:grpSpPr>
          <a:xfrm>
            <a:off x="9166229" y="1618810"/>
            <a:ext cx="607270" cy="200055"/>
            <a:chOff x="6410975" y="4940563"/>
            <a:chExt cx="607270" cy="20005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800D6D2-367B-49BF-8CFE-B01E887E582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A826F444-8FD4-46E6-84D6-FB62B922BAFC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8" name="Straight Arrow Connector 277">
                <a:extLst>
                  <a:ext uri="{FF2B5EF4-FFF2-40B4-BE49-F238E27FC236}">
                    <a16:creationId xmlns:a16="http://schemas.microsoft.com/office/drawing/2014/main" id="{DC39CCAD-60BF-4925-87EF-557911FEA1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72A23869-09B9-4987-B461-DDBC81D899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6" name="Arrow: Down 285">
            <a:extLst>
              <a:ext uri="{FF2B5EF4-FFF2-40B4-BE49-F238E27FC236}">
                <a16:creationId xmlns:a16="http://schemas.microsoft.com/office/drawing/2014/main" id="{E9F4A36F-F7CE-44E7-A411-CD5B95671A30}"/>
              </a:ext>
            </a:extLst>
          </p:cNvPr>
          <p:cNvSpPr/>
          <p:nvPr/>
        </p:nvSpPr>
        <p:spPr>
          <a:xfrm>
            <a:off x="9097235" y="14663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73E16107-5FB7-4119-846E-87D22BE5298D}"/>
              </a:ext>
            </a:extLst>
          </p:cNvPr>
          <p:cNvSpPr/>
          <p:nvPr/>
        </p:nvSpPr>
        <p:spPr>
          <a:xfrm>
            <a:off x="7794080" y="18349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289" name="Arrow: Down 288">
            <a:extLst>
              <a:ext uri="{FF2B5EF4-FFF2-40B4-BE49-F238E27FC236}">
                <a16:creationId xmlns:a16="http://schemas.microsoft.com/office/drawing/2014/main" id="{61EA388D-4FEA-46E4-B7E3-B4D0E9A102A4}"/>
              </a:ext>
            </a:extLst>
          </p:cNvPr>
          <p:cNvSpPr/>
          <p:nvPr/>
        </p:nvSpPr>
        <p:spPr>
          <a:xfrm>
            <a:off x="4125340" y="5484551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Arrow: Down 289">
            <a:extLst>
              <a:ext uri="{FF2B5EF4-FFF2-40B4-BE49-F238E27FC236}">
                <a16:creationId xmlns:a16="http://schemas.microsoft.com/office/drawing/2014/main" id="{0508260F-BCED-4777-ACD4-D3E3721E1F5C}"/>
              </a:ext>
            </a:extLst>
          </p:cNvPr>
          <p:cNvSpPr/>
          <p:nvPr/>
        </p:nvSpPr>
        <p:spPr>
          <a:xfrm>
            <a:off x="6363590" y="1449012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E31C6939-CB66-403B-8B78-FB3A8C9DEB0D}"/>
              </a:ext>
            </a:extLst>
          </p:cNvPr>
          <p:cNvSpPr/>
          <p:nvPr/>
        </p:nvSpPr>
        <p:spPr>
          <a:xfrm>
            <a:off x="4231442" y="2415890"/>
            <a:ext cx="2199162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BA33442C-78D4-482B-86CC-BEFC2FA97822}"/>
              </a:ext>
            </a:extLst>
          </p:cNvPr>
          <p:cNvSpPr txBox="1"/>
          <p:nvPr/>
        </p:nvSpPr>
        <p:spPr>
          <a:xfrm>
            <a:off x="2290737" y="2945535"/>
            <a:ext cx="79957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callq</a:t>
            </a:r>
            <a:r>
              <a:rPr lang="en-US" dirty="0"/>
              <a:t> bar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B32912EE-E989-4771-9832-8EE9F6080D78}"/>
              </a:ext>
            </a:extLst>
          </p:cNvPr>
          <p:cNvSpPr txBox="1"/>
          <p:nvPr/>
        </p:nvSpPr>
        <p:spPr>
          <a:xfrm>
            <a:off x="2274471" y="4238229"/>
            <a:ext cx="14795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addq</a:t>
            </a:r>
            <a:r>
              <a:rPr lang="en-US" dirty="0"/>
              <a:t> $16,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3C0E8B73-888E-4AAF-B819-8DE719B3BA62}"/>
              </a:ext>
            </a:extLst>
          </p:cNvPr>
          <p:cNvSpPr/>
          <p:nvPr/>
        </p:nvSpPr>
        <p:spPr>
          <a:xfrm>
            <a:off x="4175236" y="3759133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7E3C9B7-1699-452C-8DD4-3A9D6987B7D6}"/>
              </a:ext>
            </a:extLst>
          </p:cNvPr>
          <p:cNvSpPr/>
          <p:nvPr/>
        </p:nvSpPr>
        <p:spPr>
          <a:xfrm>
            <a:off x="4876962" y="3759131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3AA3D03-2731-44C7-BCD9-FC574A88BEB2}"/>
              </a:ext>
            </a:extLst>
          </p:cNvPr>
          <p:cNvSpPr/>
          <p:nvPr/>
        </p:nvSpPr>
        <p:spPr>
          <a:xfrm>
            <a:off x="5617008" y="3759133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A8BA97B-81B3-4B03-8772-477E1818A73F}"/>
              </a:ext>
            </a:extLst>
          </p:cNvPr>
          <p:cNvSpPr/>
          <p:nvPr/>
        </p:nvSpPr>
        <p:spPr>
          <a:xfrm>
            <a:off x="6374860" y="3759133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EED3CAED-8B11-475A-8931-A23C76AAF859}"/>
              </a:ext>
            </a:extLst>
          </p:cNvPr>
          <p:cNvSpPr/>
          <p:nvPr/>
        </p:nvSpPr>
        <p:spPr>
          <a:xfrm>
            <a:off x="7046924" y="3759133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8472E6E2-47C8-4B08-8294-B7C7878AE590}"/>
              </a:ext>
            </a:extLst>
          </p:cNvPr>
          <p:cNvSpPr/>
          <p:nvPr/>
        </p:nvSpPr>
        <p:spPr>
          <a:xfrm>
            <a:off x="7710194" y="3759133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95F72E7-D706-4087-A76A-BF87BE1D14D8}"/>
              </a:ext>
            </a:extLst>
          </p:cNvPr>
          <p:cNvSpPr/>
          <p:nvPr/>
        </p:nvSpPr>
        <p:spPr>
          <a:xfrm>
            <a:off x="8417189" y="3759133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AAA6035E-5CFB-4E9B-9A99-7861C509E1D3}"/>
              </a:ext>
            </a:extLst>
          </p:cNvPr>
          <p:cNvSpPr/>
          <p:nvPr/>
        </p:nvSpPr>
        <p:spPr>
          <a:xfrm>
            <a:off x="6405763" y="4373122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26960850-B965-4C42-B74A-8955C7700C81}"/>
              </a:ext>
            </a:extLst>
          </p:cNvPr>
          <p:cNvSpPr/>
          <p:nvPr/>
        </p:nvSpPr>
        <p:spPr>
          <a:xfrm>
            <a:off x="7097924" y="4065835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D082BF04-767B-4860-8FA3-DCBCD3AEFCE6}"/>
              </a:ext>
            </a:extLst>
          </p:cNvPr>
          <p:cNvSpPr/>
          <p:nvPr/>
        </p:nvSpPr>
        <p:spPr>
          <a:xfrm>
            <a:off x="6408084" y="4058745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2699F8B1-0D03-4C90-B03B-3C726C6DCA21}"/>
              </a:ext>
            </a:extLst>
          </p:cNvPr>
          <p:cNvSpPr/>
          <p:nvPr/>
        </p:nvSpPr>
        <p:spPr>
          <a:xfrm>
            <a:off x="7730979" y="4065834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F987D5E3-FFBB-46F7-8FBC-6DC455B2B1C1}"/>
              </a:ext>
            </a:extLst>
          </p:cNvPr>
          <p:cNvSpPr/>
          <p:nvPr/>
        </p:nvSpPr>
        <p:spPr>
          <a:xfrm>
            <a:off x="8445222" y="4068160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EF4863AE-3F7A-439E-9302-20A5B622C002}"/>
              </a:ext>
            </a:extLst>
          </p:cNvPr>
          <p:cNvGrpSpPr/>
          <p:nvPr/>
        </p:nvGrpSpPr>
        <p:grpSpPr>
          <a:xfrm>
            <a:off x="4169133" y="3561591"/>
            <a:ext cx="607270" cy="200055"/>
            <a:chOff x="6410975" y="4940563"/>
            <a:chExt cx="607270" cy="200055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CE6B3D8C-8F34-4DC0-963C-1E0C4C294B3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80E49622-C06B-419A-845F-D719AD6E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17" name="Straight Arrow Connector 316">
                <a:extLst>
                  <a:ext uri="{FF2B5EF4-FFF2-40B4-BE49-F238E27FC236}">
                    <a16:creationId xmlns:a16="http://schemas.microsoft.com/office/drawing/2014/main" id="{4D9A2A0C-920F-4D5A-873A-31FC35C4D8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DE8A478C-EA45-408F-86E3-5502D1E7A4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6CD3606F-B430-48FD-92AA-A95C416AA975}"/>
              </a:ext>
            </a:extLst>
          </p:cNvPr>
          <p:cNvGrpSpPr/>
          <p:nvPr/>
        </p:nvGrpSpPr>
        <p:grpSpPr>
          <a:xfrm>
            <a:off x="4869227" y="3563972"/>
            <a:ext cx="607270" cy="200055"/>
            <a:chOff x="6410975" y="4940563"/>
            <a:chExt cx="607270" cy="200055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40F58AB8-A3EC-4AE4-87E0-264BBA45557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4AE3B7AA-426D-4238-ABBD-5D8A2640BAF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2" name="Straight Arrow Connector 321">
                <a:extLst>
                  <a:ext uri="{FF2B5EF4-FFF2-40B4-BE49-F238E27FC236}">
                    <a16:creationId xmlns:a16="http://schemas.microsoft.com/office/drawing/2014/main" id="{64232BE4-C9CF-4AC2-9699-66A1012CE7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CFF19AC0-EE82-4050-BF00-3B3379ACB5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415651DF-4769-4B63-92F5-FD2B0090FE37}"/>
              </a:ext>
            </a:extLst>
          </p:cNvPr>
          <p:cNvGrpSpPr/>
          <p:nvPr/>
        </p:nvGrpSpPr>
        <p:grpSpPr>
          <a:xfrm>
            <a:off x="5609803" y="3563970"/>
            <a:ext cx="607270" cy="200055"/>
            <a:chOff x="6410975" y="4940563"/>
            <a:chExt cx="607270" cy="200055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1E193E4F-B15E-4E1E-B7FE-39972BB1E9A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96FE1E82-F91B-484A-9152-F202B8BF1A3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7" name="Straight Arrow Connector 326">
                <a:extLst>
                  <a:ext uri="{FF2B5EF4-FFF2-40B4-BE49-F238E27FC236}">
                    <a16:creationId xmlns:a16="http://schemas.microsoft.com/office/drawing/2014/main" id="{3BCC2C3A-367E-4100-B804-4281B28698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2C74EF89-3027-422F-8988-7DB9FAA28D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E2F3A1DA-FEE9-4769-AF36-EBEA98A7E648}"/>
              </a:ext>
            </a:extLst>
          </p:cNvPr>
          <p:cNvGrpSpPr/>
          <p:nvPr/>
        </p:nvGrpSpPr>
        <p:grpSpPr>
          <a:xfrm>
            <a:off x="6367049" y="3561589"/>
            <a:ext cx="607270" cy="200055"/>
            <a:chOff x="6410975" y="4940563"/>
            <a:chExt cx="607270" cy="200055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7472C22D-2D9A-4CB6-8E78-061F68D01DC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5D86B961-1DE7-4BBD-9662-F757137324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2" name="Straight Arrow Connector 331">
                <a:extLst>
                  <a:ext uri="{FF2B5EF4-FFF2-40B4-BE49-F238E27FC236}">
                    <a16:creationId xmlns:a16="http://schemas.microsoft.com/office/drawing/2014/main" id="{0B1F40BE-9182-44A8-A76C-B82491E49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B53F812D-D1C6-42CF-AD4A-DC5BDC3395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6E7C584-ECEF-41D6-BFED-B569AD8A9ACD}"/>
              </a:ext>
            </a:extLst>
          </p:cNvPr>
          <p:cNvGrpSpPr/>
          <p:nvPr/>
        </p:nvGrpSpPr>
        <p:grpSpPr>
          <a:xfrm>
            <a:off x="7043332" y="3563970"/>
            <a:ext cx="607270" cy="200055"/>
            <a:chOff x="6410975" y="4940563"/>
            <a:chExt cx="607270" cy="200055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21749E2C-4226-4941-8A92-9EBF220F233B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0CDD2351-F9E8-4C11-8A79-AFE9AFFCD18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7" name="Straight Arrow Connector 336">
                <a:extLst>
                  <a:ext uri="{FF2B5EF4-FFF2-40B4-BE49-F238E27FC236}">
                    <a16:creationId xmlns:a16="http://schemas.microsoft.com/office/drawing/2014/main" id="{D0E380F6-5096-40C7-88EE-D96A4DA896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66325031-8729-4568-AB80-EC5374C107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3C4691A3-53B3-4AD2-BC21-98EA690ED4A5}"/>
              </a:ext>
            </a:extLst>
          </p:cNvPr>
          <p:cNvGrpSpPr/>
          <p:nvPr/>
        </p:nvGrpSpPr>
        <p:grpSpPr>
          <a:xfrm>
            <a:off x="7702942" y="3561585"/>
            <a:ext cx="607270" cy="200055"/>
            <a:chOff x="6410975" y="4940563"/>
            <a:chExt cx="607270" cy="200055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52B78D05-1E78-461F-B48C-2027E7B41D3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881BA130-2674-4822-B00D-9B268ACAAEC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2" name="Straight Arrow Connector 341">
                <a:extLst>
                  <a:ext uri="{FF2B5EF4-FFF2-40B4-BE49-F238E27FC236}">
                    <a16:creationId xmlns:a16="http://schemas.microsoft.com/office/drawing/2014/main" id="{21A0FB2B-C724-450D-ABF6-30953F564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BF2DD16-F627-4A6F-808C-25030430B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BFDD5ED-9EA1-49F8-AF96-7DE856781896}"/>
              </a:ext>
            </a:extLst>
          </p:cNvPr>
          <p:cNvGrpSpPr/>
          <p:nvPr/>
        </p:nvGrpSpPr>
        <p:grpSpPr>
          <a:xfrm>
            <a:off x="8407797" y="3561581"/>
            <a:ext cx="607270" cy="200055"/>
            <a:chOff x="6410975" y="4940563"/>
            <a:chExt cx="607270" cy="20005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CD648555-7EBD-4A49-A160-E827C1EC8F4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74A6248F-714A-42B0-A8DB-AEC4B2AF873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8" name="Straight Arrow Connector 347">
                <a:extLst>
                  <a:ext uri="{FF2B5EF4-FFF2-40B4-BE49-F238E27FC236}">
                    <a16:creationId xmlns:a16="http://schemas.microsoft.com/office/drawing/2014/main" id="{AC6B3338-AB37-44BA-96FC-D6496BEBD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5B0A9EC3-7503-4464-8BEC-30472FB592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31F93D84-43D3-4A04-8DE2-09B8A170C6AF}"/>
              </a:ext>
            </a:extLst>
          </p:cNvPr>
          <p:cNvGrpSpPr/>
          <p:nvPr/>
        </p:nvGrpSpPr>
        <p:grpSpPr>
          <a:xfrm>
            <a:off x="9110271" y="3561578"/>
            <a:ext cx="607270" cy="200055"/>
            <a:chOff x="6410975" y="4940563"/>
            <a:chExt cx="607270" cy="200055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0E099E54-22E0-4DF1-A2D8-78F81AB342E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2200F21A-4A44-4CFE-B5CB-A71EF494D9F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53" name="Straight Arrow Connector 352">
                <a:extLst>
                  <a:ext uri="{FF2B5EF4-FFF2-40B4-BE49-F238E27FC236}">
                    <a16:creationId xmlns:a16="http://schemas.microsoft.com/office/drawing/2014/main" id="{527CE61C-A484-4543-8814-439EC48290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1EC4B867-3586-46B9-8860-695EA262F3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0" name="Rectangle 359">
            <a:extLst>
              <a:ext uri="{FF2B5EF4-FFF2-40B4-BE49-F238E27FC236}">
                <a16:creationId xmlns:a16="http://schemas.microsoft.com/office/drawing/2014/main" id="{4148793B-0470-433A-BB5A-0C4A8FEF2370}"/>
              </a:ext>
            </a:extLst>
          </p:cNvPr>
          <p:cNvSpPr/>
          <p:nvPr/>
        </p:nvSpPr>
        <p:spPr>
          <a:xfrm>
            <a:off x="7738122" y="3777699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33645000-1370-47AA-99AF-714535EF69D3}"/>
              </a:ext>
            </a:extLst>
          </p:cNvPr>
          <p:cNvSpPr/>
          <p:nvPr/>
        </p:nvSpPr>
        <p:spPr>
          <a:xfrm>
            <a:off x="4175484" y="4358658"/>
            <a:ext cx="691303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D381F2E1-5197-427F-9FEE-0D757D2BA562}"/>
              </a:ext>
            </a:extLst>
          </p:cNvPr>
          <p:cNvSpPr/>
          <p:nvPr/>
        </p:nvSpPr>
        <p:spPr>
          <a:xfrm>
            <a:off x="5637435" y="4063877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4A3F7EF-A6A0-43B1-A75D-C4D465CF469B}"/>
              </a:ext>
            </a:extLst>
          </p:cNvPr>
          <p:cNvSpPr txBox="1"/>
          <p:nvPr/>
        </p:nvSpPr>
        <p:spPr>
          <a:xfrm>
            <a:off x="5661891" y="3810995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283A5351-CAE2-49F7-B3AB-5D4EB200CDC3}"/>
              </a:ext>
            </a:extLst>
          </p:cNvPr>
          <p:cNvSpPr/>
          <p:nvPr/>
        </p:nvSpPr>
        <p:spPr>
          <a:xfrm>
            <a:off x="4905442" y="405981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B4A86E5D-6A6F-49D3-BE52-FADD67A9D66C}"/>
              </a:ext>
            </a:extLst>
          </p:cNvPr>
          <p:cNvSpPr txBox="1"/>
          <p:nvPr/>
        </p:nvSpPr>
        <p:spPr>
          <a:xfrm>
            <a:off x="4996566" y="380669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EAC255F0-4E15-4043-8C3B-CD1D070C7C96}"/>
              </a:ext>
            </a:extLst>
          </p:cNvPr>
          <p:cNvSpPr txBox="1"/>
          <p:nvPr/>
        </p:nvSpPr>
        <p:spPr>
          <a:xfrm>
            <a:off x="4713514" y="3012378"/>
            <a:ext cx="33720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r>
              <a:rPr lang="en-US" sz="1200" dirty="0"/>
              <a:t> 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11383DF6-AE58-4024-A8E3-CCCD8B03924E}"/>
              </a:ext>
            </a:extLst>
          </p:cNvPr>
          <p:cNvSpPr txBox="1"/>
          <p:nvPr/>
        </p:nvSpPr>
        <p:spPr>
          <a:xfrm>
            <a:off x="4683820" y="3185318"/>
            <a:ext cx="46166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0x00b8</a:t>
            </a:r>
          </a:p>
        </p:txBody>
      </p:sp>
      <p:sp>
        <p:nvSpPr>
          <p:cNvPr id="372" name="Arrow: Down 371">
            <a:extLst>
              <a:ext uri="{FF2B5EF4-FFF2-40B4-BE49-F238E27FC236}">
                <a16:creationId xmlns:a16="http://schemas.microsoft.com/office/drawing/2014/main" id="{05AAA5DC-FE73-4ED1-A4A0-092DC43683DF}"/>
              </a:ext>
            </a:extLst>
          </p:cNvPr>
          <p:cNvSpPr/>
          <p:nvPr/>
        </p:nvSpPr>
        <p:spPr>
          <a:xfrm>
            <a:off x="4802682" y="3382255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48FD7E4-6D1A-4232-B25A-DC48BB40A716}"/>
              </a:ext>
            </a:extLst>
          </p:cNvPr>
          <p:cNvSpPr txBox="1"/>
          <p:nvPr/>
        </p:nvSpPr>
        <p:spPr>
          <a:xfrm>
            <a:off x="6287671" y="1095371"/>
            <a:ext cx="3019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endParaRPr lang="en-US" sz="1200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5476FD6-0FD7-4C02-B6FE-67EEE10CE36F}"/>
              </a:ext>
            </a:extLst>
          </p:cNvPr>
          <p:cNvSpPr txBox="1"/>
          <p:nvPr/>
        </p:nvSpPr>
        <p:spPr>
          <a:xfrm>
            <a:off x="6210352" y="1258786"/>
            <a:ext cx="4472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0x00c8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7FA296F-261E-4033-81E6-E8895AE722C6}"/>
              </a:ext>
            </a:extLst>
          </p:cNvPr>
          <p:cNvSpPr txBox="1"/>
          <p:nvPr/>
        </p:nvSpPr>
        <p:spPr>
          <a:xfrm>
            <a:off x="8987834" y="1094827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EC64299-8EE3-425C-B490-B6B65B987537}"/>
              </a:ext>
            </a:extLst>
          </p:cNvPr>
          <p:cNvSpPr txBox="1"/>
          <p:nvPr/>
        </p:nvSpPr>
        <p:spPr>
          <a:xfrm>
            <a:off x="8910515" y="1258242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C5752011-D400-4151-8DB0-35B6DA415B5D}"/>
              </a:ext>
            </a:extLst>
          </p:cNvPr>
          <p:cNvSpPr/>
          <p:nvPr/>
        </p:nvSpPr>
        <p:spPr>
          <a:xfrm>
            <a:off x="4891088" y="4373620"/>
            <a:ext cx="1490662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01B555C-A053-453F-88CF-6D49CCDCA531}"/>
              </a:ext>
            </a:extLst>
          </p:cNvPr>
          <p:cNvSpPr txBox="1"/>
          <p:nvPr/>
        </p:nvSpPr>
        <p:spPr>
          <a:xfrm>
            <a:off x="4703989" y="2821878"/>
            <a:ext cx="37991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endParaRPr lang="en-US" sz="1400" dirty="0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C57A9995-1AC1-4C61-A428-0C06ABEE2CFB}"/>
              </a:ext>
            </a:extLst>
          </p:cNvPr>
          <p:cNvSpPr txBox="1"/>
          <p:nvPr/>
        </p:nvSpPr>
        <p:spPr>
          <a:xfrm>
            <a:off x="6162655" y="2918933"/>
            <a:ext cx="47769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%</a:t>
            </a:r>
            <a:r>
              <a:rPr lang="en-US" sz="1400" b="1" dirty="0" err="1">
                <a:solidFill>
                  <a:schemeClr val="accent2"/>
                </a:solidFill>
              </a:rPr>
              <a:t>rbp</a:t>
            </a:r>
            <a:r>
              <a:rPr lang="en-US" sz="1400" b="1" dirty="0">
                <a:solidFill>
                  <a:schemeClr val="accent2"/>
                </a:solidFill>
              </a:rPr>
              <a:t>: 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D09F5A70-61B9-48BE-9633-2B164D499DF3}"/>
              </a:ext>
            </a:extLst>
          </p:cNvPr>
          <p:cNvSpPr txBox="1"/>
          <p:nvPr/>
        </p:nvSpPr>
        <p:spPr>
          <a:xfrm>
            <a:off x="6131858" y="31178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0x00c8</a:t>
            </a:r>
          </a:p>
        </p:txBody>
      </p:sp>
      <p:sp>
        <p:nvSpPr>
          <p:cNvPr id="227" name="Arrow: Down 226">
            <a:extLst>
              <a:ext uri="{FF2B5EF4-FFF2-40B4-BE49-F238E27FC236}">
                <a16:creationId xmlns:a16="http://schemas.microsoft.com/office/drawing/2014/main" id="{2B75037E-1B96-4709-92A0-B3837E3610DA}"/>
              </a:ext>
            </a:extLst>
          </p:cNvPr>
          <p:cNvSpPr/>
          <p:nvPr/>
        </p:nvSpPr>
        <p:spPr>
          <a:xfrm>
            <a:off x="6296885" y="33586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F1E99FB-00F6-486A-A873-16219AB7B62F}"/>
              </a:ext>
            </a:extLst>
          </p:cNvPr>
          <p:cNvGrpSpPr/>
          <p:nvPr/>
        </p:nvGrpSpPr>
        <p:grpSpPr>
          <a:xfrm>
            <a:off x="5105400" y="2921000"/>
            <a:ext cx="1016000" cy="408456"/>
            <a:chOff x="5105400" y="2921000"/>
            <a:chExt cx="1016000" cy="408456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E76B3436-5BA4-42E3-9AE2-87CBA948B366}"/>
                </a:ext>
              </a:extLst>
            </p:cNvPr>
            <p:cNvSpPr/>
            <p:nvPr/>
          </p:nvSpPr>
          <p:spPr>
            <a:xfrm>
              <a:off x="5105400" y="2921000"/>
              <a:ext cx="1016000" cy="38100"/>
            </a:xfrm>
            <a:custGeom>
              <a:avLst/>
              <a:gdLst>
                <a:gd name="connsiteX0" fmla="*/ 0 w 1016000"/>
                <a:gd name="connsiteY0" fmla="*/ 0 h 38100"/>
                <a:gd name="connsiteX1" fmla="*/ 1016000 w 1016000"/>
                <a:gd name="connsiteY1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6000" h="38100">
                  <a:moveTo>
                    <a:pt x="0" y="0"/>
                  </a:moveTo>
                  <a:lnTo>
                    <a:pt x="1016000" y="3810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7D9C53B-A53B-43E4-9872-D917C0C31160}"/>
                </a:ext>
              </a:extLst>
            </p:cNvPr>
            <p:cNvSpPr txBox="1"/>
            <p:nvPr/>
          </p:nvSpPr>
          <p:spPr>
            <a:xfrm>
              <a:off x="5371611" y="2960124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+16</a:t>
              </a:r>
            </a:p>
          </p:txBody>
        </p:sp>
      </p:grpSp>
      <p:sp>
        <p:nvSpPr>
          <p:cNvPr id="228" name="TextBox 227">
            <a:extLst>
              <a:ext uri="{FF2B5EF4-FFF2-40B4-BE49-F238E27FC236}">
                <a16:creationId xmlns:a16="http://schemas.microsoft.com/office/drawing/2014/main" id="{CAF7B9F9-5DE2-4AAA-8E45-610A5D32FBEF}"/>
              </a:ext>
            </a:extLst>
          </p:cNvPr>
          <p:cNvSpPr txBox="1"/>
          <p:nvPr/>
        </p:nvSpPr>
        <p:spPr>
          <a:xfrm>
            <a:off x="6188055" y="50779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3C935DE4-838F-48BB-B913-AF7AA3FA6A04}"/>
              </a:ext>
            </a:extLst>
          </p:cNvPr>
          <p:cNvSpPr txBox="1"/>
          <p:nvPr/>
        </p:nvSpPr>
        <p:spPr>
          <a:xfrm>
            <a:off x="182376" y="1979755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B0E32F9D-872D-474A-9D0D-22FBEBC03D8B}"/>
              </a:ext>
            </a:extLst>
          </p:cNvPr>
          <p:cNvSpPr txBox="1"/>
          <p:nvPr/>
        </p:nvSpPr>
        <p:spPr>
          <a:xfrm>
            <a:off x="182376" y="4597400"/>
            <a:ext cx="12955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foo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call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foo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1DA3AC8A-F6E7-409C-9024-CBAFBDF175D0}"/>
              </a:ext>
            </a:extLst>
          </p:cNvPr>
          <p:cNvSpPr txBox="1"/>
          <p:nvPr/>
        </p:nvSpPr>
        <p:spPr>
          <a:xfrm>
            <a:off x="2246122" y="3653761"/>
            <a:ext cx="111889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pushq</a:t>
            </a:r>
            <a:r>
              <a:rPr lang="en-US" dirty="0"/>
              <a:t>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243F8B53-D05B-4686-AA34-0D33F0421485}"/>
              </a:ext>
            </a:extLst>
          </p:cNvPr>
          <p:cNvSpPr txBox="1"/>
          <p:nvPr/>
        </p:nvSpPr>
        <p:spPr>
          <a:xfrm>
            <a:off x="2270929" y="3946211"/>
            <a:ext cx="16342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movq</a:t>
            </a:r>
            <a:r>
              <a:rPr lang="en-US" dirty="0"/>
              <a:t> %</a:t>
            </a:r>
            <a:r>
              <a:rPr lang="en-US" dirty="0" err="1"/>
              <a:t>rsp</a:t>
            </a:r>
            <a:r>
              <a:rPr lang="en-US" dirty="0"/>
              <a:t>, %</a:t>
            </a:r>
            <a:r>
              <a:rPr lang="en-US" dirty="0" err="1"/>
              <a:t>rbp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193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" grpId="0"/>
      <p:bldP spid="215" grpId="0"/>
      <p:bldP spid="226" grpId="0"/>
      <p:bldP spid="22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 Setup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43</a:t>
            </a:fld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9B9D58A-6D4B-4313-93D9-1FD35F256616}"/>
              </a:ext>
            </a:extLst>
          </p:cNvPr>
          <p:cNvSpPr/>
          <p:nvPr/>
        </p:nvSpPr>
        <p:spPr>
          <a:xfrm>
            <a:off x="4218494" y="58676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1D45DAC-5B00-45B0-8C69-B015A476877F}"/>
              </a:ext>
            </a:extLst>
          </p:cNvPr>
          <p:cNvSpPr/>
          <p:nvPr/>
        </p:nvSpPr>
        <p:spPr>
          <a:xfrm>
            <a:off x="4920220" y="58676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61BA2A-3C64-46BB-93D9-D2EC676F5600}"/>
              </a:ext>
            </a:extLst>
          </p:cNvPr>
          <p:cNvSpPr/>
          <p:nvPr/>
        </p:nvSpPr>
        <p:spPr>
          <a:xfrm>
            <a:off x="5660266" y="58676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AC9051-24D4-401C-B145-E02A587663D3}"/>
              </a:ext>
            </a:extLst>
          </p:cNvPr>
          <p:cNvSpPr/>
          <p:nvPr/>
        </p:nvSpPr>
        <p:spPr>
          <a:xfrm>
            <a:off x="6418118" y="58676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2B35619-1C64-4787-8420-BFE03254DA09}"/>
              </a:ext>
            </a:extLst>
          </p:cNvPr>
          <p:cNvSpPr/>
          <p:nvPr/>
        </p:nvSpPr>
        <p:spPr>
          <a:xfrm>
            <a:off x="7090182" y="58676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6479C45-E2BB-4496-A8C5-0A1EEF32C933}"/>
              </a:ext>
            </a:extLst>
          </p:cNvPr>
          <p:cNvSpPr/>
          <p:nvPr/>
        </p:nvSpPr>
        <p:spPr>
          <a:xfrm>
            <a:off x="7753452" y="58676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5ECDD81-194E-4F8F-A3EA-FB4CB2418D73}"/>
              </a:ext>
            </a:extLst>
          </p:cNvPr>
          <p:cNvSpPr/>
          <p:nvPr/>
        </p:nvSpPr>
        <p:spPr>
          <a:xfrm>
            <a:off x="8460447" y="58676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2E39080E-2617-403A-BB31-FF685AF0400F}"/>
              </a:ext>
            </a:extLst>
          </p:cNvPr>
          <p:cNvSpPr/>
          <p:nvPr/>
        </p:nvSpPr>
        <p:spPr>
          <a:xfrm>
            <a:off x="6449021" y="64816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14FA6811-681D-45BC-BDCC-87EFABDEDBE6}"/>
              </a:ext>
            </a:extLst>
          </p:cNvPr>
          <p:cNvSpPr/>
          <p:nvPr/>
        </p:nvSpPr>
        <p:spPr>
          <a:xfrm>
            <a:off x="7141182" y="61743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11371200-CE49-494A-B837-141A05CD99D3}"/>
              </a:ext>
            </a:extLst>
          </p:cNvPr>
          <p:cNvSpPr/>
          <p:nvPr/>
        </p:nvSpPr>
        <p:spPr>
          <a:xfrm>
            <a:off x="4251656" y="6481653"/>
            <a:ext cx="2159960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AEAF799-C256-4051-B7D3-C0FE384F5D75}"/>
              </a:ext>
            </a:extLst>
          </p:cNvPr>
          <p:cNvSpPr/>
          <p:nvPr/>
        </p:nvSpPr>
        <p:spPr>
          <a:xfrm>
            <a:off x="4286910" y="6174367"/>
            <a:ext cx="579877" cy="261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b1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F6CF029-FC24-4129-9633-D097F1D4B752}"/>
              </a:ext>
            </a:extLst>
          </p:cNvPr>
          <p:cNvSpPr/>
          <p:nvPr/>
        </p:nvSpPr>
        <p:spPr>
          <a:xfrm>
            <a:off x="6451342" y="61672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7D13292-E494-492C-82EE-ADE25B7D9965}"/>
              </a:ext>
            </a:extLst>
          </p:cNvPr>
          <p:cNvSpPr/>
          <p:nvPr/>
        </p:nvSpPr>
        <p:spPr>
          <a:xfrm>
            <a:off x="4934017" y="617436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F928659-B5D6-408A-801A-7F63CF527AB0}"/>
              </a:ext>
            </a:extLst>
          </p:cNvPr>
          <p:cNvSpPr/>
          <p:nvPr/>
        </p:nvSpPr>
        <p:spPr>
          <a:xfrm>
            <a:off x="5684307" y="6178483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B98AC6-C021-4814-9700-927150BA214D}"/>
              </a:ext>
            </a:extLst>
          </p:cNvPr>
          <p:cNvSpPr/>
          <p:nvPr/>
        </p:nvSpPr>
        <p:spPr>
          <a:xfrm>
            <a:off x="7774237" y="61743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8D634E-DB2A-4E92-9492-A1FB4A249566}"/>
              </a:ext>
            </a:extLst>
          </p:cNvPr>
          <p:cNvSpPr/>
          <p:nvPr/>
        </p:nvSpPr>
        <p:spPr>
          <a:xfrm>
            <a:off x="8488480" y="61766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4948907-AE78-402E-B79F-0BEE19A8D98B}"/>
              </a:ext>
            </a:extLst>
          </p:cNvPr>
          <p:cNvGrpSpPr/>
          <p:nvPr/>
        </p:nvGrpSpPr>
        <p:grpSpPr>
          <a:xfrm>
            <a:off x="4212391" y="5670123"/>
            <a:ext cx="607270" cy="200055"/>
            <a:chOff x="6410975" y="4940563"/>
            <a:chExt cx="607270" cy="200055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0011473-247E-4F30-98CC-6B74A6726CE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08375347-A58F-4AAE-B207-64C5C283054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1" name="Straight Arrow Connector 180">
                <a:extLst>
                  <a:ext uri="{FF2B5EF4-FFF2-40B4-BE49-F238E27FC236}">
                    <a16:creationId xmlns:a16="http://schemas.microsoft.com/office/drawing/2014/main" id="{F0280B66-EE35-477B-8952-CDED20D71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CCF4BBF-9CC1-4995-A013-EBEC913A35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06BE78B-3384-4573-9ED9-8C3F904E6AEE}"/>
              </a:ext>
            </a:extLst>
          </p:cNvPr>
          <p:cNvGrpSpPr/>
          <p:nvPr/>
        </p:nvGrpSpPr>
        <p:grpSpPr>
          <a:xfrm>
            <a:off x="4912485" y="5672504"/>
            <a:ext cx="607270" cy="200055"/>
            <a:chOff x="6410975" y="4940563"/>
            <a:chExt cx="607270" cy="200055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ED284091-9680-4287-ACCF-423BDDCEE4B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6FE59AE2-1C3C-4309-9F59-BA763E7289D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6" name="Straight Arrow Connector 185">
                <a:extLst>
                  <a:ext uri="{FF2B5EF4-FFF2-40B4-BE49-F238E27FC236}">
                    <a16:creationId xmlns:a16="http://schemas.microsoft.com/office/drawing/2014/main" id="{42BD36FF-54AB-4B52-AFB7-35352F475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DB746398-FD9E-4C37-A663-5496DF24B8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255522BD-8E4D-47D0-B732-ECF4E8386945}"/>
              </a:ext>
            </a:extLst>
          </p:cNvPr>
          <p:cNvGrpSpPr/>
          <p:nvPr/>
        </p:nvGrpSpPr>
        <p:grpSpPr>
          <a:xfrm>
            <a:off x="5653061" y="5672502"/>
            <a:ext cx="607270" cy="200055"/>
            <a:chOff x="6410975" y="4940563"/>
            <a:chExt cx="607270" cy="200055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7D076AB3-1AD8-4B60-8336-7052A63FA1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4F0504F4-908B-4A35-A9C8-0C2CF6FE5E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3" name="Straight Arrow Connector 192">
                <a:extLst>
                  <a:ext uri="{FF2B5EF4-FFF2-40B4-BE49-F238E27FC236}">
                    <a16:creationId xmlns:a16="http://schemas.microsoft.com/office/drawing/2014/main" id="{B70AF882-CC99-4D0E-8DAA-33613A4977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00D5BD0-DE71-4945-BFB9-4A395B568C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3CF8B37-5B20-4F30-B299-182D2E1AEE34}"/>
              </a:ext>
            </a:extLst>
          </p:cNvPr>
          <p:cNvGrpSpPr/>
          <p:nvPr/>
        </p:nvGrpSpPr>
        <p:grpSpPr>
          <a:xfrm>
            <a:off x="6410307" y="5670121"/>
            <a:ext cx="607270" cy="200055"/>
            <a:chOff x="6410975" y="4940563"/>
            <a:chExt cx="607270" cy="20005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51030E-E388-405F-8398-9B808CA6F68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EFA5731E-5C67-4E8F-B604-6B6AC7E28A32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8" name="Straight Arrow Connector 197">
                <a:extLst>
                  <a:ext uri="{FF2B5EF4-FFF2-40B4-BE49-F238E27FC236}">
                    <a16:creationId xmlns:a16="http://schemas.microsoft.com/office/drawing/2014/main" id="{B5F51793-7CC6-4E4E-958D-616BF23F77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46868052-8E2F-4148-B162-A780B4B7F6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628ADE-4E84-49A0-8E15-B0C8690B591B}"/>
              </a:ext>
            </a:extLst>
          </p:cNvPr>
          <p:cNvGrpSpPr/>
          <p:nvPr/>
        </p:nvGrpSpPr>
        <p:grpSpPr>
          <a:xfrm>
            <a:off x="7086590" y="5672502"/>
            <a:ext cx="607270" cy="200055"/>
            <a:chOff x="6410975" y="4940563"/>
            <a:chExt cx="607270" cy="200055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5E9E99C-CFE2-46F8-8940-0C71ECC12C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2618943B-A397-46A5-A36C-81FC3933C95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3BA95414-E31C-48D6-8B66-76F7CA97C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55738D9B-825B-4245-932F-79A6C95564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E062072-636F-4661-BD98-57D2A9D8A00E}"/>
              </a:ext>
            </a:extLst>
          </p:cNvPr>
          <p:cNvGrpSpPr/>
          <p:nvPr/>
        </p:nvGrpSpPr>
        <p:grpSpPr>
          <a:xfrm>
            <a:off x="7746200" y="5670117"/>
            <a:ext cx="607270" cy="200055"/>
            <a:chOff x="6410975" y="4940563"/>
            <a:chExt cx="607270" cy="200055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3368957-BD3C-46F1-BD01-72188661F692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1B160824-01C9-48DD-8D11-D5991512F8A6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10" name="Straight Arrow Connector 209">
                <a:extLst>
                  <a:ext uri="{FF2B5EF4-FFF2-40B4-BE49-F238E27FC236}">
                    <a16:creationId xmlns:a16="http://schemas.microsoft.com/office/drawing/2014/main" id="{B4142C0D-E224-4012-A9CB-9CF0289DB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2E78A128-A2AF-4C61-90A2-D0402B26DF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7D6ADE62-CA4D-4B0A-B016-6E579325690B}"/>
              </a:ext>
            </a:extLst>
          </p:cNvPr>
          <p:cNvGrpSpPr/>
          <p:nvPr/>
        </p:nvGrpSpPr>
        <p:grpSpPr>
          <a:xfrm>
            <a:off x="8451055" y="5670113"/>
            <a:ext cx="607270" cy="200055"/>
            <a:chOff x="6410975" y="4940563"/>
            <a:chExt cx="607270" cy="200055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BE8ACA55-2A00-4064-A185-23E38BFBB33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354C5122-3481-4CC6-8DA8-A4D70D4642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2" name="Straight Arrow Connector 231">
                <a:extLst>
                  <a:ext uri="{FF2B5EF4-FFF2-40B4-BE49-F238E27FC236}">
                    <a16:creationId xmlns:a16="http://schemas.microsoft.com/office/drawing/2014/main" id="{3B867B3C-C827-42B8-B88B-2F630C513E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6BA61FE2-0030-4428-AD12-0AD7CF557F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2DCA062C-58DE-41D9-8B59-2A25A1356B2A}"/>
              </a:ext>
            </a:extLst>
          </p:cNvPr>
          <p:cNvGrpSpPr/>
          <p:nvPr/>
        </p:nvGrpSpPr>
        <p:grpSpPr>
          <a:xfrm>
            <a:off x="9153529" y="5670110"/>
            <a:ext cx="607270" cy="200055"/>
            <a:chOff x="6410975" y="4940563"/>
            <a:chExt cx="607270" cy="200055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444091E1-BD24-4117-ADC3-DDAF4AE0666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D73A49C4-F460-4918-A400-EEA30606B9A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9" name="Straight Arrow Connector 238">
                <a:extLst>
                  <a:ext uri="{FF2B5EF4-FFF2-40B4-BE49-F238E27FC236}">
                    <a16:creationId xmlns:a16="http://schemas.microsoft.com/office/drawing/2014/main" id="{6D8902EF-9535-4D8A-93FD-B120239659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2BB4FC96-AA12-4808-BEB3-E5B7E25EB7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974BDCC0-54EF-453F-843F-794F7B3F8F14}"/>
              </a:ext>
            </a:extLst>
          </p:cNvPr>
          <p:cNvSpPr txBox="1"/>
          <p:nvPr/>
        </p:nvSpPr>
        <p:spPr>
          <a:xfrm>
            <a:off x="3988422" y="5000260"/>
            <a:ext cx="44095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: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A0C6B17-CF27-461F-9446-95AC56CF2DC9}"/>
              </a:ext>
            </a:extLst>
          </p:cNvPr>
          <p:cNvSpPr txBox="1"/>
          <p:nvPr/>
        </p:nvSpPr>
        <p:spPr>
          <a:xfrm>
            <a:off x="3965078" y="5265275"/>
            <a:ext cx="5386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BDBA134-0A5D-4ADA-8ADB-4BAF3947CB53}"/>
              </a:ext>
            </a:extLst>
          </p:cNvPr>
          <p:cNvSpPr txBox="1"/>
          <p:nvPr/>
        </p:nvSpPr>
        <p:spPr>
          <a:xfrm>
            <a:off x="6157258" y="52768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A104359-FA3F-4CFB-97D8-7280CB9F3970}"/>
              </a:ext>
            </a:extLst>
          </p:cNvPr>
          <p:cNvSpPr txBox="1"/>
          <p:nvPr/>
        </p:nvSpPr>
        <p:spPr>
          <a:xfrm>
            <a:off x="5708763" y="5925601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9F82AEB-4C1D-45D8-994F-486D50A00452}"/>
              </a:ext>
            </a:extLst>
          </p:cNvPr>
          <p:cNvSpPr txBox="1"/>
          <p:nvPr/>
        </p:nvSpPr>
        <p:spPr>
          <a:xfrm>
            <a:off x="5025141" y="592124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A28FE3E6-6790-4DC9-BADD-4D5E984BCB37}"/>
              </a:ext>
            </a:extLst>
          </p:cNvPr>
          <p:cNvSpPr/>
          <p:nvPr/>
        </p:nvSpPr>
        <p:spPr>
          <a:xfrm>
            <a:off x="6322285" y="55176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E4B84DA-ADF7-4EAA-8E8D-9CE3FFA84DD3}"/>
              </a:ext>
            </a:extLst>
          </p:cNvPr>
          <p:cNvSpPr/>
          <p:nvPr/>
        </p:nvSpPr>
        <p:spPr>
          <a:xfrm>
            <a:off x="7781380" y="58862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F9105CA-39CC-408D-9DDF-6DA0F07F74D2}"/>
              </a:ext>
            </a:extLst>
          </p:cNvPr>
          <p:cNvSpPr/>
          <p:nvPr/>
        </p:nvSpPr>
        <p:spPr>
          <a:xfrm>
            <a:off x="4231194" y="18163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35FD97C-4017-4CBE-843B-F76387D977C8}"/>
              </a:ext>
            </a:extLst>
          </p:cNvPr>
          <p:cNvSpPr/>
          <p:nvPr/>
        </p:nvSpPr>
        <p:spPr>
          <a:xfrm>
            <a:off x="4932920" y="18163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88AC26F-96D7-47E5-AA43-0C203E317AF9}"/>
              </a:ext>
            </a:extLst>
          </p:cNvPr>
          <p:cNvSpPr/>
          <p:nvPr/>
        </p:nvSpPr>
        <p:spPr>
          <a:xfrm>
            <a:off x="5672966" y="18163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9C2A655-9BD2-49CB-A8FF-21723AB80667}"/>
              </a:ext>
            </a:extLst>
          </p:cNvPr>
          <p:cNvSpPr/>
          <p:nvPr/>
        </p:nvSpPr>
        <p:spPr>
          <a:xfrm>
            <a:off x="6430818" y="18163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1BF516E-BE60-4F1D-A909-82D541472AD0}"/>
              </a:ext>
            </a:extLst>
          </p:cNvPr>
          <p:cNvSpPr/>
          <p:nvPr/>
        </p:nvSpPr>
        <p:spPr>
          <a:xfrm>
            <a:off x="7102882" y="18163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B3AED75-6547-41CB-B1D8-8C1D3BB6CC78}"/>
              </a:ext>
            </a:extLst>
          </p:cNvPr>
          <p:cNvSpPr/>
          <p:nvPr/>
        </p:nvSpPr>
        <p:spPr>
          <a:xfrm>
            <a:off x="7766152" y="18163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FF9BA7A0-CDEA-4BD4-9484-D3D3C6404278}"/>
              </a:ext>
            </a:extLst>
          </p:cNvPr>
          <p:cNvSpPr/>
          <p:nvPr/>
        </p:nvSpPr>
        <p:spPr>
          <a:xfrm>
            <a:off x="8473147" y="18163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44CF59B-DA69-45FC-8A95-DF285DB76DF0}"/>
              </a:ext>
            </a:extLst>
          </p:cNvPr>
          <p:cNvSpPr/>
          <p:nvPr/>
        </p:nvSpPr>
        <p:spPr>
          <a:xfrm>
            <a:off x="6461721" y="24303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4E64BDC-73B6-4C74-880C-47B7A074A4B8}"/>
              </a:ext>
            </a:extLst>
          </p:cNvPr>
          <p:cNvSpPr/>
          <p:nvPr/>
        </p:nvSpPr>
        <p:spPr>
          <a:xfrm>
            <a:off x="7153882" y="21230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D4C430D5-2192-4025-BDE7-01296A28C9E8}"/>
              </a:ext>
            </a:extLst>
          </p:cNvPr>
          <p:cNvSpPr/>
          <p:nvPr/>
        </p:nvSpPr>
        <p:spPr>
          <a:xfrm>
            <a:off x="6464042" y="21159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A09BC5A-B37E-4E23-AE36-02B44624CBDD}"/>
              </a:ext>
            </a:extLst>
          </p:cNvPr>
          <p:cNvSpPr/>
          <p:nvPr/>
        </p:nvSpPr>
        <p:spPr>
          <a:xfrm>
            <a:off x="7786937" y="21230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09AC28D3-F02D-48D4-940A-358B16C96A6C}"/>
              </a:ext>
            </a:extLst>
          </p:cNvPr>
          <p:cNvSpPr/>
          <p:nvPr/>
        </p:nvSpPr>
        <p:spPr>
          <a:xfrm>
            <a:off x="8501180" y="21253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B79291DC-D655-4884-9800-412624166B43}"/>
              </a:ext>
            </a:extLst>
          </p:cNvPr>
          <p:cNvGrpSpPr/>
          <p:nvPr/>
        </p:nvGrpSpPr>
        <p:grpSpPr>
          <a:xfrm>
            <a:off x="4225091" y="1618823"/>
            <a:ext cx="607270" cy="200055"/>
            <a:chOff x="6410975" y="4940563"/>
            <a:chExt cx="607270" cy="200055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7ACB4811-279C-45B8-B502-42AD1C0A49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4EB60B6D-FB30-4D2F-8E95-CBA7F612CBB0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3" name="Straight Arrow Connector 242">
                <a:extLst>
                  <a:ext uri="{FF2B5EF4-FFF2-40B4-BE49-F238E27FC236}">
                    <a16:creationId xmlns:a16="http://schemas.microsoft.com/office/drawing/2014/main" id="{A74E6B9C-76C7-4019-8DD6-01146421BF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7C60F5B0-61C5-4DBA-A63F-9694FE88D1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11DBE9EE-47C0-4855-9BC4-9C6D767E7CFB}"/>
              </a:ext>
            </a:extLst>
          </p:cNvPr>
          <p:cNvGrpSpPr/>
          <p:nvPr/>
        </p:nvGrpSpPr>
        <p:grpSpPr>
          <a:xfrm>
            <a:off x="4925185" y="1621204"/>
            <a:ext cx="607270" cy="200055"/>
            <a:chOff x="6410975" y="4940563"/>
            <a:chExt cx="607270" cy="200055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190855BE-4D86-4910-9A07-2034489160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43BCD006-57FB-43F8-9497-FA213ECF19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8" name="Straight Arrow Connector 247">
                <a:extLst>
                  <a:ext uri="{FF2B5EF4-FFF2-40B4-BE49-F238E27FC236}">
                    <a16:creationId xmlns:a16="http://schemas.microsoft.com/office/drawing/2014/main" id="{1C803B6B-63F3-4211-8325-94603FF16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39F6DD5-CF20-4255-AFAD-97713C6892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5FEF906-CC0B-4B52-B35C-4E75B56D3304}"/>
              </a:ext>
            </a:extLst>
          </p:cNvPr>
          <p:cNvGrpSpPr/>
          <p:nvPr/>
        </p:nvGrpSpPr>
        <p:grpSpPr>
          <a:xfrm>
            <a:off x="5665761" y="1621202"/>
            <a:ext cx="607270" cy="200055"/>
            <a:chOff x="6410975" y="4940563"/>
            <a:chExt cx="607270" cy="200055"/>
          </a:xfrm>
        </p:grpSpPr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2807D2C3-493F-4844-B3DA-30A6A71805A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2CD0B6DE-0AB5-46CD-984E-662F57A0CDB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3" name="Straight Arrow Connector 252">
                <a:extLst>
                  <a:ext uri="{FF2B5EF4-FFF2-40B4-BE49-F238E27FC236}">
                    <a16:creationId xmlns:a16="http://schemas.microsoft.com/office/drawing/2014/main" id="{FFBA7C00-5275-439C-BCA6-7D531A9D9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8CA5EC6C-3C7C-4A3A-A30F-CEE6F0C771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010D2A01-BE19-4D09-9E1D-4A43D86C7444}"/>
              </a:ext>
            </a:extLst>
          </p:cNvPr>
          <p:cNvGrpSpPr/>
          <p:nvPr/>
        </p:nvGrpSpPr>
        <p:grpSpPr>
          <a:xfrm>
            <a:off x="6423007" y="1618821"/>
            <a:ext cx="607270" cy="200055"/>
            <a:chOff x="6410975" y="4940563"/>
            <a:chExt cx="607270" cy="200055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4830C5C2-28AA-47C3-9291-6CC47E10D38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D53A6561-E4A5-4E29-998E-6241A6B21FE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8" name="Straight Arrow Connector 257">
                <a:extLst>
                  <a:ext uri="{FF2B5EF4-FFF2-40B4-BE49-F238E27FC236}">
                    <a16:creationId xmlns:a16="http://schemas.microsoft.com/office/drawing/2014/main" id="{CDD7F390-6AA7-4E95-9C1A-D41604C68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6312394-DFA7-4F2D-87DA-8A01EC0226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F52BB2F2-9230-488B-B2CE-E9195F516A6A}"/>
              </a:ext>
            </a:extLst>
          </p:cNvPr>
          <p:cNvGrpSpPr/>
          <p:nvPr/>
        </p:nvGrpSpPr>
        <p:grpSpPr>
          <a:xfrm>
            <a:off x="7099290" y="1621202"/>
            <a:ext cx="607270" cy="200055"/>
            <a:chOff x="6410975" y="4940563"/>
            <a:chExt cx="607270" cy="200055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AC05DE62-5B20-4AE3-970B-9B76FD51E4E3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37A8E3F3-DB8C-40B9-9644-2AD91E5EF49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3" name="Straight Arrow Connector 262">
                <a:extLst>
                  <a:ext uri="{FF2B5EF4-FFF2-40B4-BE49-F238E27FC236}">
                    <a16:creationId xmlns:a16="http://schemas.microsoft.com/office/drawing/2014/main" id="{BD387F20-B0A9-4620-9EA1-0C60D4F39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F9588822-ADF2-4BC3-8D59-9709A014ED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706C7BE-D56A-489D-9D35-F5F83ACB671E}"/>
              </a:ext>
            </a:extLst>
          </p:cNvPr>
          <p:cNvGrpSpPr/>
          <p:nvPr/>
        </p:nvGrpSpPr>
        <p:grpSpPr>
          <a:xfrm>
            <a:off x="7758900" y="1618817"/>
            <a:ext cx="607270" cy="200055"/>
            <a:chOff x="6410975" y="4940563"/>
            <a:chExt cx="607270" cy="200055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F91C8DD7-16F5-4958-B475-A7BF2FF4B6C1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AB8595FD-B007-4181-AB1B-2366CBD7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8" name="Straight Arrow Connector 267">
                <a:extLst>
                  <a:ext uri="{FF2B5EF4-FFF2-40B4-BE49-F238E27FC236}">
                    <a16:creationId xmlns:a16="http://schemas.microsoft.com/office/drawing/2014/main" id="{0B05AFF0-7A67-49A1-AEAB-9CCA88B137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0156F746-9659-4F7E-BE2C-6480FF518B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E4722064-B853-4E2F-91E3-51FC12C89761}"/>
              </a:ext>
            </a:extLst>
          </p:cNvPr>
          <p:cNvGrpSpPr/>
          <p:nvPr/>
        </p:nvGrpSpPr>
        <p:grpSpPr>
          <a:xfrm>
            <a:off x="8463755" y="1618813"/>
            <a:ext cx="607270" cy="200055"/>
            <a:chOff x="6410975" y="4940563"/>
            <a:chExt cx="607270" cy="200055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34CB5B09-EF0B-44D7-AF01-73B669E79A14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AE56E80E-EF8A-4189-AB04-5BBE3AEF657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3" name="Straight Arrow Connector 272">
                <a:extLst>
                  <a:ext uri="{FF2B5EF4-FFF2-40B4-BE49-F238E27FC236}">
                    <a16:creationId xmlns:a16="http://schemas.microsoft.com/office/drawing/2014/main" id="{3D32D4A1-BBB7-434D-BAF2-4B94B78D78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9AEF82B5-9AAA-4E21-AD88-E510F0AA93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26EB2EF4-E67B-47A9-B10A-C0397062DFFA}"/>
              </a:ext>
            </a:extLst>
          </p:cNvPr>
          <p:cNvGrpSpPr/>
          <p:nvPr/>
        </p:nvGrpSpPr>
        <p:grpSpPr>
          <a:xfrm>
            <a:off x="9166229" y="1618810"/>
            <a:ext cx="607270" cy="200055"/>
            <a:chOff x="6410975" y="4940563"/>
            <a:chExt cx="607270" cy="20005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800D6D2-367B-49BF-8CFE-B01E887E582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A826F444-8FD4-46E6-84D6-FB62B922BAFC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8" name="Straight Arrow Connector 277">
                <a:extLst>
                  <a:ext uri="{FF2B5EF4-FFF2-40B4-BE49-F238E27FC236}">
                    <a16:creationId xmlns:a16="http://schemas.microsoft.com/office/drawing/2014/main" id="{DC39CCAD-60BF-4925-87EF-557911FEA1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72A23869-09B9-4987-B461-DDBC81D899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6" name="Arrow: Down 285">
            <a:extLst>
              <a:ext uri="{FF2B5EF4-FFF2-40B4-BE49-F238E27FC236}">
                <a16:creationId xmlns:a16="http://schemas.microsoft.com/office/drawing/2014/main" id="{E9F4A36F-F7CE-44E7-A411-CD5B95671A30}"/>
              </a:ext>
            </a:extLst>
          </p:cNvPr>
          <p:cNvSpPr/>
          <p:nvPr/>
        </p:nvSpPr>
        <p:spPr>
          <a:xfrm>
            <a:off x="9097235" y="14663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73E16107-5FB7-4119-846E-87D22BE5298D}"/>
              </a:ext>
            </a:extLst>
          </p:cNvPr>
          <p:cNvSpPr/>
          <p:nvPr/>
        </p:nvSpPr>
        <p:spPr>
          <a:xfrm>
            <a:off x="7794080" y="18349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289" name="Arrow: Down 288">
            <a:extLst>
              <a:ext uri="{FF2B5EF4-FFF2-40B4-BE49-F238E27FC236}">
                <a16:creationId xmlns:a16="http://schemas.microsoft.com/office/drawing/2014/main" id="{61EA388D-4FEA-46E4-B7E3-B4D0E9A102A4}"/>
              </a:ext>
            </a:extLst>
          </p:cNvPr>
          <p:cNvSpPr/>
          <p:nvPr/>
        </p:nvSpPr>
        <p:spPr>
          <a:xfrm>
            <a:off x="4125340" y="5484551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Arrow: Down 289">
            <a:extLst>
              <a:ext uri="{FF2B5EF4-FFF2-40B4-BE49-F238E27FC236}">
                <a16:creationId xmlns:a16="http://schemas.microsoft.com/office/drawing/2014/main" id="{0508260F-BCED-4777-ACD4-D3E3721E1F5C}"/>
              </a:ext>
            </a:extLst>
          </p:cNvPr>
          <p:cNvSpPr/>
          <p:nvPr/>
        </p:nvSpPr>
        <p:spPr>
          <a:xfrm>
            <a:off x="6363590" y="1449012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E31C6939-CB66-403B-8B78-FB3A8C9DEB0D}"/>
              </a:ext>
            </a:extLst>
          </p:cNvPr>
          <p:cNvSpPr/>
          <p:nvPr/>
        </p:nvSpPr>
        <p:spPr>
          <a:xfrm>
            <a:off x="4231442" y="2415890"/>
            <a:ext cx="2199162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BA33442C-78D4-482B-86CC-BEFC2FA97822}"/>
              </a:ext>
            </a:extLst>
          </p:cNvPr>
          <p:cNvSpPr txBox="1"/>
          <p:nvPr/>
        </p:nvSpPr>
        <p:spPr>
          <a:xfrm>
            <a:off x="2290737" y="2945535"/>
            <a:ext cx="79957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callq</a:t>
            </a:r>
            <a:r>
              <a:rPr lang="en-US" dirty="0"/>
              <a:t> bar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7489004D-A524-4766-85F0-E408400D578B}"/>
              </a:ext>
            </a:extLst>
          </p:cNvPr>
          <p:cNvSpPr txBox="1"/>
          <p:nvPr/>
        </p:nvSpPr>
        <p:spPr>
          <a:xfrm>
            <a:off x="2278013" y="4569799"/>
            <a:ext cx="130567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subq</a:t>
            </a:r>
            <a:r>
              <a:rPr lang="en-US" dirty="0"/>
              <a:t> $8, %</a:t>
            </a:r>
            <a:r>
              <a:rPr lang="en-US" dirty="0" err="1"/>
              <a:t>rsp</a:t>
            </a:r>
            <a:endParaRPr lang="en-US" dirty="0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3C0E8B73-888E-4AAF-B819-8DE719B3BA62}"/>
              </a:ext>
            </a:extLst>
          </p:cNvPr>
          <p:cNvSpPr/>
          <p:nvPr/>
        </p:nvSpPr>
        <p:spPr>
          <a:xfrm>
            <a:off x="4175236" y="3759133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7E3C9B7-1699-452C-8DD4-3A9D6987B7D6}"/>
              </a:ext>
            </a:extLst>
          </p:cNvPr>
          <p:cNvSpPr/>
          <p:nvPr/>
        </p:nvSpPr>
        <p:spPr>
          <a:xfrm>
            <a:off x="4876962" y="3759131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3AA3D03-2731-44C7-BCD9-FC574A88BEB2}"/>
              </a:ext>
            </a:extLst>
          </p:cNvPr>
          <p:cNvSpPr/>
          <p:nvPr/>
        </p:nvSpPr>
        <p:spPr>
          <a:xfrm>
            <a:off x="5617008" y="3759133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A8BA97B-81B3-4B03-8772-477E1818A73F}"/>
              </a:ext>
            </a:extLst>
          </p:cNvPr>
          <p:cNvSpPr/>
          <p:nvPr/>
        </p:nvSpPr>
        <p:spPr>
          <a:xfrm>
            <a:off x="6374860" y="3759133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EED3CAED-8B11-475A-8931-A23C76AAF859}"/>
              </a:ext>
            </a:extLst>
          </p:cNvPr>
          <p:cNvSpPr/>
          <p:nvPr/>
        </p:nvSpPr>
        <p:spPr>
          <a:xfrm>
            <a:off x="7046924" y="3759133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8472E6E2-47C8-4B08-8294-B7C7878AE590}"/>
              </a:ext>
            </a:extLst>
          </p:cNvPr>
          <p:cNvSpPr/>
          <p:nvPr/>
        </p:nvSpPr>
        <p:spPr>
          <a:xfrm>
            <a:off x="7710194" y="3759133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95F72E7-D706-4087-A76A-BF87BE1D14D8}"/>
              </a:ext>
            </a:extLst>
          </p:cNvPr>
          <p:cNvSpPr/>
          <p:nvPr/>
        </p:nvSpPr>
        <p:spPr>
          <a:xfrm>
            <a:off x="8417189" y="3759133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AAA6035E-5CFB-4E9B-9A99-7861C509E1D3}"/>
              </a:ext>
            </a:extLst>
          </p:cNvPr>
          <p:cNvSpPr/>
          <p:nvPr/>
        </p:nvSpPr>
        <p:spPr>
          <a:xfrm>
            <a:off x="6405763" y="4373122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26960850-B965-4C42-B74A-8955C7700C81}"/>
              </a:ext>
            </a:extLst>
          </p:cNvPr>
          <p:cNvSpPr/>
          <p:nvPr/>
        </p:nvSpPr>
        <p:spPr>
          <a:xfrm>
            <a:off x="7097924" y="4065835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D082BF04-767B-4860-8FA3-DCBCD3AEFCE6}"/>
              </a:ext>
            </a:extLst>
          </p:cNvPr>
          <p:cNvSpPr/>
          <p:nvPr/>
        </p:nvSpPr>
        <p:spPr>
          <a:xfrm>
            <a:off x="6408084" y="4058745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2699F8B1-0D03-4C90-B03B-3C726C6DCA21}"/>
              </a:ext>
            </a:extLst>
          </p:cNvPr>
          <p:cNvSpPr/>
          <p:nvPr/>
        </p:nvSpPr>
        <p:spPr>
          <a:xfrm>
            <a:off x="7730979" y="4065834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F987D5E3-FFBB-46F7-8FBC-6DC455B2B1C1}"/>
              </a:ext>
            </a:extLst>
          </p:cNvPr>
          <p:cNvSpPr/>
          <p:nvPr/>
        </p:nvSpPr>
        <p:spPr>
          <a:xfrm>
            <a:off x="8445222" y="4068160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EF4863AE-3F7A-439E-9302-20A5B622C002}"/>
              </a:ext>
            </a:extLst>
          </p:cNvPr>
          <p:cNvGrpSpPr/>
          <p:nvPr/>
        </p:nvGrpSpPr>
        <p:grpSpPr>
          <a:xfrm>
            <a:off x="4169133" y="3561591"/>
            <a:ext cx="607270" cy="200055"/>
            <a:chOff x="6410975" y="4940563"/>
            <a:chExt cx="607270" cy="200055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CE6B3D8C-8F34-4DC0-963C-1E0C4C294B3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80E49622-C06B-419A-845F-D719AD6E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17" name="Straight Arrow Connector 316">
                <a:extLst>
                  <a:ext uri="{FF2B5EF4-FFF2-40B4-BE49-F238E27FC236}">
                    <a16:creationId xmlns:a16="http://schemas.microsoft.com/office/drawing/2014/main" id="{4D9A2A0C-920F-4D5A-873A-31FC35C4D8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DE8A478C-EA45-408F-86E3-5502D1E7A4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6CD3606F-B430-48FD-92AA-A95C416AA975}"/>
              </a:ext>
            </a:extLst>
          </p:cNvPr>
          <p:cNvGrpSpPr/>
          <p:nvPr/>
        </p:nvGrpSpPr>
        <p:grpSpPr>
          <a:xfrm>
            <a:off x="4869227" y="3563972"/>
            <a:ext cx="607270" cy="200055"/>
            <a:chOff x="6410975" y="4940563"/>
            <a:chExt cx="607270" cy="200055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40F58AB8-A3EC-4AE4-87E0-264BBA45557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4AE3B7AA-426D-4238-ABBD-5D8A2640BAF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2" name="Straight Arrow Connector 321">
                <a:extLst>
                  <a:ext uri="{FF2B5EF4-FFF2-40B4-BE49-F238E27FC236}">
                    <a16:creationId xmlns:a16="http://schemas.microsoft.com/office/drawing/2014/main" id="{64232BE4-C9CF-4AC2-9699-66A1012CE7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CFF19AC0-EE82-4050-BF00-3B3379ACB5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415651DF-4769-4B63-92F5-FD2B0090FE37}"/>
              </a:ext>
            </a:extLst>
          </p:cNvPr>
          <p:cNvGrpSpPr/>
          <p:nvPr/>
        </p:nvGrpSpPr>
        <p:grpSpPr>
          <a:xfrm>
            <a:off x="5609803" y="3563970"/>
            <a:ext cx="607270" cy="200055"/>
            <a:chOff x="6410975" y="4940563"/>
            <a:chExt cx="607270" cy="200055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1E193E4F-B15E-4E1E-B7FE-39972BB1E9A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96FE1E82-F91B-484A-9152-F202B8BF1A3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7" name="Straight Arrow Connector 326">
                <a:extLst>
                  <a:ext uri="{FF2B5EF4-FFF2-40B4-BE49-F238E27FC236}">
                    <a16:creationId xmlns:a16="http://schemas.microsoft.com/office/drawing/2014/main" id="{3BCC2C3A-367E-4100-B804-4281B28698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2C74EF89-3027-422F-8988-7DB9FAA28D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E2F3A1DA-FEE9-4769-AF36-EBEA98A7E648}"/>
              </a:ext>
            </a:extLst>
          </p:cNvPr>
          <p:cNvGrpSpPr/>
          <p:nvPr/>
        </p:nvGrpSpPr>
        <p:grpSpPr>
          <a:xfrm>
            <a:off x="6367049" y="3561589"/>
            <a:ext cx="607270" cy="200055"/>
            <a:chOff x="6410975" y="4940563"/>
            <a:chExt cx="607270" cy="200055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7472C22D-2D9A-4CB6-8E78-061F68D01DC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5D86B961-1DE7-4BBD-9662-F757137324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2" name="Straight Arrow Connector 331">
                <a:extLst>
                  <a:ext uri="{FF2B5EF4-FFF2-40B4-BE49-F238E27FC236}">
                    <a16:creationId xmlns:a16="http://schemas.microsoft.com/office/drawing/2014/main" id="{0B1F40BE-9182-44A8-A76C-B82491E49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B53F812D-D1C6-42CF-AD4A-DC5BDC3395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6E7C584-ECEF-41D6-BFED-B569AD8A9ACD}"/>
              </a:ext>
            </a:extLst>
          </p:cNvPr>
          <p:cNvGrpSpPr/>
          <p:nvPr/>
        </p:nvGrpSpPr>
        <p:grpSpPr>
          <a:xfrm>
            <a:off x="7043332" y="3563970"/>
            <a:ext cx="607270" cy="200055"/>
            <a:chOff x="6410975" y="4940563"/>
            <a:chExt cx="607270" cy="200055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21749E2C-4226-4941-8A92-9EBF220F233B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0CDD2351-F9E8-4C11-8A79-AFE9AFFCD18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7" name="Straight Arrow Connector 336">
                <a:extLst>
                  <a:ext uri="{FF2B5EF4-FFF2-40B4-BE49-F238E27FC236}">
                    <a16:creationId xmlns:a16="http://schemas.microsoft.com/office/drawing/2014/main" id="{D0E380F6-5096-40C7-88EE-D96A4DA896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66325031-8729-4568-AB80-EC5374C107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3C4691A3-53B3-4AD2-BC21-98EA690ED4A5}"/>
              </a:ext>
            </a:extLst>
          </p:cNvPr>
          <p:cNvGrpSpPr/>
          <p:nvPr/>
        </p:nvGrpSpPr>
        <p:grpSpPr>
          <a:xfrm>
            <a:off x="7702942" y="3561585"/>
            <a:ext cx="607270" cy="200055"/>
            <a:chOff x="6410975" y="4940563"/>
            <a:chExt cx="607270" cy="200055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52B78D05-1E78-461F-B48C-2027E7B41D3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881BA130-2674-4822-B00D-9B268ACAAEC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2" name="Straight Arrow Connector 341">
                <a:extLst>
                  <a:ext uri="{FF2B5EF4-FFF2-40B4-BE49-F238E27FC236}">
                    <a16:creationId xmlns:a16="http://schemas.microsoft.com/office/drawing/2014/main" id="{21A0FB2B-C724-450D-ABF6-30953F564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BF2DD16-F627-4A6F-808C-25030430B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BFDD5ED-9EA1-49F8-AF96-7DE856781896}"/>
              </a:ext>
            </a:extLst>
          </p:cNvPr>
          <p:cNvGrpSpPr/>
          <p:nvPr/>
        </p:nvGrpSpPr>
        <p:grpSpPr>
          <a:xfrm>
            <a:off x="8407797" y="3561581"/>
            <a:ext cx="607270" cy="200055"/>
            <a:chOff x="6410975" y="4940563"/>
            <a:chExt cx="607270" cy="20005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CD648555-7EBD-4A49-A160-E827C1EC8F4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74A6248F-714A-42B0-A8DB-AEC4B2AF873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8" name="Straight Arrow Connector 347">
                <a:extLst>
                  <a:ext uri="{FF2B5EF4-FFF2-40B4-BE49-F238E27FC236}">
                    <a16:creationId xmlns:a16="http://schemas.microsoft.com/office/drawing/2014/main" id="{AC6B3338-AB37-44BA-96FC-D6496BEBD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5B0A9EC3-7503-4464-8BEC-30472FB592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31F93D84-43D3-4A04-8DE2-09B8A170C6AF}"/>
              </a:ext>
            </a:extLst>
          </p:cNvPr>
          <p:cNvGrpSpPr/>
          <p:nvPr/>
        </p:nvGrpSpPr>
        <p:grpSpPr>
          <a:xfrm>
            <a:off x="9110271" y="3561578"/>
            <a:ext cx="607270" cy="200055"/>
            <a:chOff x="6410975" y="4940563"/>
            <a:chExt cx="607270" cy="200055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0E099E54-22E0-4DF1-A2D8-78F81AB342E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2200F21A-4A44-4CFE-B5CB-A71EF494D9F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53" name="Straight Arrow Connector 352">
                <a:extLst>
                  <a:ext uri="{FF2B5EF4-FFF2-40B4-BE49-F238E27FC236}">
                    <a16:creationId xmlns:a16="http://schemas.microsoft.com/office/drawing/2014/main" id="{527CE61C-A484-4543-8814-439EC48290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1EC4B867-3586-46B9-8860-695EA262F3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0" name="Rectangle 359">
            <a:extLst>
              <a:ext uri="{FF2B5EF4-FFF2-40B4-BE49-F238E27FC236}">
                <a16:creationId xmlns:a16="http://schemas.microsoft.com/office/drawing/2014/main" id="{4148793B-0470-433A-BB5A-0C4A8FEF2370}"/>
              </a:ext>
            </a:extLst>
          </p:cNvPr>
          <p:cNvSpPr/>
          <p:nvPr/>
        </p:nvSpPr>
        <p:spPr>
          <a:xfrm>
            <a:off x="7738122" y="3777699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33645000-1370-47AA-99AF-714535EF69D3}"/>
              </a:ext>
            </a:extLst>
          </p:cNvPr>
          <p:cNvSpPr/>
          <p:nvPr/>
        </p:nvSpPr>
        <p:spPr>
          <a:xfrm>
            <a:off x="4175484" y="4358658"/>
            <a:ext cx="691303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D381F2E1-5197-427F-9FEE-0D757D2BA562}"/>
              </a:ext>
            </a:extLst>
          </p:cNvPr>
          <p:cNvSpPr/>
          <p:nvPr/>
        </p:nvSpPr>
        <p:spPr>
          <a:xfrm>
            <a:off x="5637435" y="4063877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4A3F7EF-A6A0-43B1-A75D-C4D465CF469B}"/>
              </a:ext>
            </a:extLst>
          </p:cNvPr>
          <p:cNvSpPr txBox="1"/>
          <p:nvPr/>
        </p:nvSpPr>
        <p:spPr>
          <a:xfrm>
            <a:off x="5661891" y="3810995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283A5351-CAE2-49F7-B3AB-5D4EB200CDC3}"/>
              </a:ext>
            </a:extLst>
          </p:cNvPr>
          <p:cNvSpPr/>
          <p:nvPr/>
        </p:nvSpPr>
        <p:spPr>
          <a:xfrm>
            <a:off x="4905442" y="405981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B4A86E5D-6A6F-49D3-BE52-FADD67A9D66C}"/>
              </a:ext>
            </a:extLst>
          </p:cNvPr>
          <p:cNvSpPr txBox="1"/>
          <p:nvPr/>
        </p:nvSpPr>
        <p:spPr>
          <a:xfrm>
            <a:off x="4996566" y="380669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EAC255F0-4E15-4043-8C3B-CD1D070C7C96}"/>
              </a:ext>
            </a:extLst>
          </p:cNvPr>
          <p:cNvSpPr txBox="1"/>
          <p:nvPr/>
        </p:nvSpPr>
        <p:spPr>
          <a:xfrm>
            <a:off x="4713514" y="3012378"/>
            <a:ext cx="33720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r>
              <a:rPr lang="en-US" sz="1200" dirty="0"/>
              <a:t> 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11383DF6-AE58-4024-A8E3-CCCD8B03924E}"/>
              </a:ext>
            </a:extLst>
          </p:cNvPr>
          <p:cNvSpPr txBox="1"/>
          <p:nvPr/>
        </p:nvSpPr>
        <p:spPr>
          <a:xfrm>
            <a:off x="4683820" y="3185318"/>
            <a:ext cx="46166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0x00b8</a:t>
            </a:r>
          </a:p>
        </p:txBody>
      </p:sp>
      <p:sp>
        <p:nvSpPr>
          <p:cNvPr id="372" name="Arrow: Down 371">
            <a:extLst>
              <a:ext uri="{FF2B5EF4-FFF2-40B4-BE49-F238E27FC236}">
                <a16:creationId xmlns:a16="http://schemas.microsoft.com/office/drawing/2014/main" id="{05AAA5DC-FE73-4ED1-A4A0-092DC43683DF}"/>
              </a:ext>
            </a:extLst>
          </p:cNvPr>
          <p:cNvSpPr/>
          <p:nvPr/>
        </p:nvSpPr>
        <p:spPr>
          <a:xfrm>
            <a:off x="4802682" y="3382255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48FD7E4-6D1A-4232-B25A-DC48BB40A716}"/>
              </a:ext>
            </a:extLst>
          </p:cNvPr>
          <p:cNvSpPr txBox="1"/>
          <p:nvPr/>
        </p:nvSpPr>
        <p:spPr>
          <a:xfrm>
            <a:off x="6287671" y="1095371"/>
            <a:ext cx="3019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endParaRPr lang="en-US" sz="1200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5476FD6-0FD7-4C02-B6FE-67EEE10CE36F}"/>
              </a:ext>
            </a:extLst>
          </p:cNvPr>
          <p:cNvSpPr txBox="1"/>
          <p:nvPr/>
        </p:nvSpPr>
        <p:spPr>
          <a:xfrm>
            <a:off x="6210352" y="1258786"/>
            <a:ext cx="4472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0x00c8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7FA296F-261E-4033-81E6-E8895AE722C6}"/>
              </a:ext>
            </a:extLst>
          </p:cNvPr>
          <p:cNvSpPr txBox="1"/>
          <p:nvPr/>
        </p:nvSpPr>
        <p:spPr>
          <a:xfrm>
            <a:off x="8987834" y="1094827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EC64299-8EE3-425C-B490-B6B65B987537}"/>
              </a:ext>
            </a:extLst>
          </p:cNvPr>
          <p:cNvSpPr txBox="1"/>
          <p:nvPr/>
        </p:nvSpPr>
        <p:spPr>
          <a:xfrm>
            <a:off x="8910515" y="1258242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C5752011-D400-4151-8DB0-35B6DA415B5D}"/>
              </a:ext>
            </a:extLst>
          </p:cNvPr>
          <p:cNvSpPr/>
          <p:nvPr/>
        </p:nvSpPr>
        <p:spPr>
          <a:xfrm>
            <a:off x="4891088" y="4373620"/>
            <a:ext cx="1490662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C57A9995-1AC1-4C61-A428-0C06ABEE2CFB}"/>
              </a:ext>
            </a:extLst>
          </p:cNvPr>
          <p:cNvSpPr txBox="1"/>
          <p:nvPr/>
        </p:nvSpPr>
        <p:spPr>
          <a:xfrm>
            <a:off x="6162655" y="29189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D09F5A70-61B9-48BE-9633-2B164D499DF3}"/>
              </a:ext>
            </a:extLst>
          </p:cNvPr>
          <p:cNvSpPr txBox="1"/>
          <p:nvPr/>
        </p:nvSpPr>
        <p:spPr>
          <a:xfrm>
            <a:off x="6131858" y="31178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227" name="Arrow: Down 226">
            <a:extLst>
              <a:ext uri="{FF2B5EF4-FFF2-40B4-BE49-F238E27FC236}">
                <a16:creationId xmlns:a16="http://schemas.microsoft.com/office/drawing/2014/main" id="{2B75037E-1B96-4709-92A0-B3837E3610DA}"/>
              </a:ext>
            </a:extLst>
          </p:cNvPr>
          <p:cNvSpPr/>
          <p:nvPr/>
        </p:nvSpPr>
        <p:spPr>
          <a:xfrm>
            <a:off x="6296885" y="33586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37DC25D-7546-48AC-A7F4-A36B074AF0F6}"/>
              </a:ext>
            </a:extLst>
          </p:cNvPr>
          <p:cNvGrpSpPr/>
          <p:nvPr/>
        </p:nvGrpSpPr>
        <p:grpSpPr>
          <a:xfrm>
            <a:off x="4342337" y="2750444"/>
            <a:ext cx="372218" cy="376929"/>
            <a:chOff x="4342337" y="2750444"/>
            <a:chExt cx="372218" cy="376929"/>
          </a:xfrm>
        </p:grpSpPr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F29614F6-4418-4ACB-BA2C-A03A9366438E}"/>
                </a:ext>
              </a:extLst>
            </p:cNvPr>
            <p:cNvSpPr/>
            <p:nvPr/>
          </p:nvSpPr>
          <p:spPr>
            <a:xfrm>
              <a:off x="4419600" y="3127053"/>
              <a:ext cx="246054" cy="320"/>
            </a:xfrm>
            <a:custGeom>
              <a:avLst/>
              <a:gdLst>
                <a:gd name="connsiteX0" fmla="*/ 0 w 1016000"/>
                <a:gd name="connsiteY0" fmla="*/ 0 h 38100"/>
                <a:gd name="connsiteX1" fmla="*/ 1016000 w 1016000"/>
                <a:gd name="connsiteY1" fmla="*/ 38100 h 38100"/>
                <a:gd name="connsiteX0" fmla="*/ 703385 w 703385"/>
                <a:gd name="connsiteY0" fmla="*/ 0 h 143936"/>
                <a:gd name="connsiteX1" fmla="*/ 0 w 703385"/>
                <a:gd name="connsiteY1" fmla="*/ 143936 h 143936"/>
                <a:gd name="connsiteX0" fmla="*/ 247487 w 247487"/>
                <a:gd name="connsiteY0" fmla="*/ 35985 h 35985"/>
                <a:gd name="connsiteX1" fmla="*/ 0 w 247487"/>
                <a:gd name="connsiteY1" fmla="*/ 0 h 35985"/>
                <a:gd name="connsiteX0" fmla="*/ 247487 w 247487"/>
                <a:gd name="connsiteY0" fmla="*/ 0 h 3703"/>
                <a:gd name="connsiteX1" fmla="*/ 0 w 247487"/>
                <a:gd name="connsiteY1" fmla="*/ 3703 h 3703"/>
                <a:gd name="connsiteX0" fmla="*/ 10197 w 10197"/>
                <a:gd name="connsiteY0" fmla="*/ 32876 h 32876"/>
                <a:gd name="connsiteX1" fmla="*/ 0 w 10197"/>
                <a:gd name="connsiteY1" fmla="*/ 0 h 32876"/>
                <a:gd name="connsiteX0" fmla="*/ 10197 w 10197"/>
                <a:gd name="connsiteY0" fmla="*/ 720 h 720"/>
                <a:gd name="connsiteX1" fmla="*/ 0 w 10197"/>
                <a:gd name="connsiteY1" fmla="*/ 0 h 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97" h="720">
                  <a:moveTo>
                    <a:pt x="10197" y="720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66A6D2C1-8E7F-4760-B4CB-5488EE29E9A5}"/>
                </a:ext>
              </a:extLst>
            </p:cNvPr>
            <p:cNvSpPr txBox="1"/>
            <p:nvPr/>
          </p:nvSpPr>
          <p:spPr>
            <a:xfrm>
              <a:off x="4342337" y="2750444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-8</a:t>
              </a:r>
            </a:p>
          </p:txBody>
        </p:sp>
      </p:grpSp>
      <p:sp>
        <p:nvSpPr>
          <p:cNvPr id="358" name="TextBox 357">
            <a:extLst>
              <a:ext uri="{FF2B5EF4-FFF2-40B4-BE49-F238E27FC236}">
                <a16:creationId xmlns:a16="http://schemas.microsoft.com/office/drawing/2014/main" id="{8606C053-98CF-4254-A5AB-B741504DC318}"/>
              </a:ext>
            </a:extLst>
          </p:cNvPr>
          <p:cNvSpPr txBox="1"/>
          <p:nvPr/>
        </p:nvSpPr>
        <p:spPr>
          <a:xfrm>
            <a:off x="3948655" y="3020120"/>
            <a:ext cx="45147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%</a:t>
            </a:r>
            <a:r>
              <a:rPr lang="en-US" sz="1400" b="1" dirty="0" err="1">
                <a:solidFill>
                  <a:schemeClr val="accent2"/>
                </a:solidFill>
              </a:rPr>
              <a:t>rsp</a:t>
            </a:r>
            <a:r>
              <a:rPr lang="en-US" sz="1400" b="1" dirty="0">
                <a:solidFill>
                  <a:schemeClr val="accent2"/>
                </a:solidFill>
              </a:rPr>
              <a:t>: 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DF381387-2591-403B-AFF1-638DEFCC3937}"/>
              </a:ext>
            </a:extLst>
          </p:cNvPr>
          <p:cNvSpPr txBox="1"/>
          <p:nvPr/>
        </p:nvSpPr>
        <p:spPr>
          <a:xfrm>
            <a:off x="3925311" y="3199401"/>
            <a:ext cx="5386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0x00b0</a:t>
            </a:r>
          </a:p>
        </p:txBody>
      </p:sp>
      <p:sp>
        <p:nvSpPr>
          <p:cNvPr id="361" name="Arrow: Down 360">
            <a:extLst>
              <a:ext uri="{FF2B5EF4-FFF2-40B4-BE49-F238E27FC236}">
                <a16:creationId xmlns:a16="http://schemas.microsoft.com/office/drawing/2014/main" id="{897E7D7D-07FB-41CF-9F06-5C5E62643D60}"/>
              </a:ext>
            </a:extLst>
          </p:cNvPr>
          <p:cNvSpPr/>
          <p:nvPr/>
        </p:nvSpPr>
        <p:spPr>
          <a:xfrm>
            <a:off x="4085573" y="3418677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15E1683D-085D-482B-B4F3-47686395BA7A}"/>
              </a:ext>
            </a:extLst>
          </p:cNvPr>
          <p:cNvSpPr txBox="1"/>
          <p:nvPr/>
        </p:nvSpPr>
        <p:spPr>
          <a:xfrm>
            <a:off x="6188055" y="50779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48678EDD-4FB8-4785-BC6F-00647B4C1FC2}"/>
              </a:ext>
            </a:extLst>
          </p:cNvPr>
          <p:cNvSpPr txBox="1"/>
          <p:nvPr/>
        </p:nvSpPr>
        <p:spPr>
          <a:xfrm>
            <a:off x="182376" y="1979755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D57C5EEC-1F54-48AE-B5D0-5AB0310B9920}"/>
              </a:ext>
            </a:extLst>
          </p:cNvPr>
          <p:cNvSpPr txBox="1"/>
          <p:nvPr/>
        </p:nvSpPr>
        <p:spPr>
          <a:xfrm>
            <a:off x="182376" y="4597400"/>
            <a:ext cx="12955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foo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call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foo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323D0434-C0FF-4BCF-934E-46B2E0A06BFC}"/>
              </a:ext>
            </a:extLst>
          </p:cNvPr>
          <p:cNvSpPr txBox="1"/>
          <p:nvPr/>
        </p:nvSpPr>
        <p:spPr>
          <a:xfrm>
            <a:off x="2274471" y="4238229"/>
            <a:ext cx="14795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addq</a:t>
            </a:r>
            <a:r>
              <a:rPr lang="en-US" dirty="0"/>
              <a:t> $16,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8992DDEF-598D-48AE-81A7-BFBE16FE9516}"/>
              </a:ext>
            </a:extLst>
          </p:cNvPr>
          <p:cNvSpPr txBox="1"/>
          <p:nvPr/>
        </p:nvSpPr>
        <p:spPr>
          <a:xfrm>
            <a:off x="2246122" y="3653761"/>
            <a:ext cx="111889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pushq</a:t>
            </a:r>
            <a:r>
              <a:rPr lang="en-US" dirty="0"/>
              <a:t>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021D46A2-CDB1-45F0-974D-5194B01CA890}"/>
              </a:ext>
            </a:extLst>
          </p:cNvPr>
          <p:cNvSpPr txBox="1"/>
          <p:nvPr/>
        </p:nvSpPr>
        <p:spPr>
          <a:xfrm>
            <a:off x="2270929" y="3946211"/>
            <a:ext cx="16342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movq</a:t>
            </a:r>
            <a:r>
              <a:rPr lang="en-US" dirty="0"/>
              <a:t> %</a:t>
            </a:r>
            <a:r>
              <a:rPr lang="en-US" dirty="0" err="1"/>
              <a:t>rsp</a:t>
            </a:r>
            <a:r>
              <a:rPr lang="en-US" dirty="0"/>
              <a:t>, %</a:t>
            </a:r>
            <a:r>
              <a:rPr lang="en-US" dirty="0" err="1"/>
              <a:t>rbp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178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" grpId="0"/>
      <p:bldP spid="358" grpId="0"/>
      <p:bldP spid="359" grpId="0"/>
      <p:bldP spid="36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 Setup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44</a:t>
            </a:fld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9B9D58A-6D4B-4313-93D9-1FD35F256616}"/>
              </a:ext>
            </a:extLst>
          </p:cNvPr>
          <p:cNvSpPr/>
          <p:nvPr/>
        </p:nvSpPr>
        <p:spPr>
          <a:xfrm>
            <a:off x="4218494" y="58676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1D45DAC-5B00-45B0-8C69-B015A476877F}"/>
              </a:ext>
            </a:extLst>
          </p:cNvPr>
          <p:cNvSpPr/>
          <p:nvPr/>
        </p:nvSpPr>
        <p:spPr>
          <a:xfrm>
            <a:off x="4920220" y="58676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61BA2A-3C64-46BB-93D9-D2EC676F5600}"/>
              </a:ext>
            </a:extLst>
          </p:cNvPr>
          <p:cNvSpPr/>
          <p:nvPr/>
        </p:nvSpPr>
        <p:spPr>
          <a:xfrm>
            <a:off x="5660266" y="58676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AC9051-24D4-401C-B145-E02A587663D3}"/>
              </a:ext>
            </a:extLst>
          </p:cNvPr>
          <p:cNvSpPr/>
          <p:nvPr/>
        </p:nvSpPr>
        <p:spPr>
          <a:xfrm>
            <a:off x="6418118" y="58676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2B35619-1C64-4787-8420-BFE03254DA09}"/>
              </a:ext>
            </a:extLst>
          </p:cNvPr>
          <p:cNvSpPr/>
          <p:nvPr/>
        </p:nvSpPr>
        <p:spPr>
          <a:xfrm>
            <a:off x="7090182" y="58676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6479C45-E2BB-4496-A8C5-0A1EEF32C933}"/>
              </a:ext>
            </a:extLst>
          </p:cNvPr>
          <p:cNvSpPr/>
          <p:nvPr/>
        </p:nvSpPr>
        <p:spPr>
          <a:xfrm>
            <a:off x="7753452" y="58676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5ECDD81-194E-4F8F-A3EA-FB4CB2418D73}"/>
              </a:ext>
            </a:extLst>
          </p:cNvPr>
          <p:cNvSpPr/>
          <p:nvPr/>
        </p:nvSpPr>
        <p:spPr>
          <a:xfrm>
            <a:off x="8460447" y="58676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2E39080E-2617-403A-BB31-FF685AF0400F}"/>
              </a:ext>
            </a:extLst>
          </p:cNvPr>
          <p:cNvSpPr/>
          <p:nvPr/>
        </p:nvSpPr>
        <p:spPr>
          <a:xfrm>
            <a:off x="6449021" y="64816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14FA6811-681D-45BC-BDCC-87EFABDEDBE6}"/>
              </a:ext>
            </a:extLst>
          </p:cNvPr>
          <p:cNvSpPr/>
          <p:nvPr/>
        </p:nvSpPr>
        <p:spPr>
          <a:xfrm>
            <a:off x="7141182" y="61743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11371200-CE49-494A-B837-141A05CD99D3}"/>
              </a:ext>
            </a:extLst>
          </p:cNvPr>
          <p:cNvSpPr/>
          <p:nvPr/>
        </p:nvSpPr>
        <p:spPr>
          <a:xfrm>
            <a:off x="4251656" y="6481653"/>
            <a:ext cx="2159960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AEAF799-C256-4051-B7D3-C0FE384F5D75}"/>
              </a:ext>
            </a:extLst>
          </p:cNvPr>
          <p:cNvSpPr/>
          <p:nvPr/>
        </p:nvSpPr>
        <p:spPr>
          <a:xfrm>
            <a:off x="4286910" y="6174367"/>
            <a:ext cx="579877" cy="261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b1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F6CF029-FC24-4129-9633-D097F1D4B752}"/>
              </a:ext>
            </a:extLst>
          </p:cNvPr>
          <p:cNvSpPr/>
          <p:nvPr/>
        </p:nvSpPr>
        <p:spPr>
          <a:xfrm>
            <a:off x="6451342" y="61672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7D13292-E494-492C-82EE-ADE25B7D9965}"/>
              </a:ext>
            </a:extLst>
          </p:cNvPr>
          <p:cNvSpPr/>
          <p:nvPr/>
        </p:nvSpPr>
        <p:spPr>
          <a:xfrm>
            <a:off x="4934017" y="617436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F928659-B5D6-408A-801A-7F63CF527AB0}"/>
              </a:ext>
            </a:extLst>
          </p:cNvPr>
          <p:cNvSpPr/>
          <p:nvPr/>
        </p:nvSpPr>
        <p:spPr>
          <a:xfrm>
            <a:off x="5684307" y="6178483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B98AC6-C021-4814-9700-927150BA214D}"/>
              </a:ext>
            </a:extLst>
          </p:cNvPr>
          <p:cNvSpPr/>
          <p:nvPr/>
        </p:nvSpPr>
        <p:spPr>
          <a:xfrm>
            <a:off x="7774237" y="61743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8D634E-DB2A-4E92-9492-A1FB4A249566}"/>
              </a:ext>
            </a:extLst>
          </p:cNvPr>
          <p:cNvSpPr/>
          <p:nvPr/>
        </p:nvSpPr>
        <p:spPr>
          <a:xfrm>
            <a:off x="8488480" y="61766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4948907-AE78-402E-B79F-0BEE19A8D98B}"/>
              </a:ext>
            </a:extLst>
          </p:cNvPr>
          <p:cNvGrpSpPr/>
          <p:nvPr/>
        </p:nvGrpSpPr>
        <p:grpSpPr>
          <a:xfrm>
            <a:off x="4212391" y="5670123"/>
            <a:ext cx="607270" cy="200055"/>
            <a:chOff x="6410975" y="4940563"/>
            <a:chExt cx="607270" cy="200055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0011473-247E-4F30-98CC-6B74A6726CE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08375347-A58F-4AAE-B207-64C5C283054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1" name="Straight Arrow Connector 180">
                <a:extLst>
                  <a:ext uri="{FF2B5EF4-FFF2-40B4-BE49-F238E27FC236}">
                    <a16:creationId xmlns:a16="http://schemas.microsoft.com/office/drawing/2014/main" id="{F0280B66-EE35-477B-8952-CDED20D71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CCF4BBF-9CC1-4995-A013-EBEC913A35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06BE78B-3384-4573-9ED9-8C3F904E6AEE}"/>
              </a:ext>
            </a:extLst>
          </p:cNvPr>
          <p:cNvGrpSpPr/>
          <p:nvPr/>
        </p:nvGrpSpPr>
        <p:grpSpPr>
          <a:xfrm>
            <a:off x="4912485" y="5672504"/>
            <a:ext cx="607270" cy="200055"/>
            <a:chOff x="6410975" y="4940563"/>
            <a:chExt cx="607270" cy="200055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ED284091-9680-4287-ACCF-423BDDCEE4B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6FE59AE2-1C3C-4309-9F59-BA763E7289D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86" name="Straight Arrow Connector 185">
                <a:extLst>
                  <a:ext uri="{FF2B5EF4-FFF2-40B4-BE49-F238E27FC236}">
                    <a16:creationId xmlns:a16="http://schemas.microsoft.com/office/drawing/2014/main" id="{42BD36FF-54AB-4B52-AFB7-35352F475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DB746398-FD9E-4C37-A663-5496DF24B8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255522BD-8E4D-47D0-B732-ECF4E8386945}"/>
              </a:ext>
            </a:extLst>
          </p:cNvPr>
          <p:cNvGrpSpPr/>
          <p:nvPr/>
        </p:nvGrpSpPr>
        <p:grpSpPr>
          <a:xfrm>
            <a:off x="5653061" y="5672502"/>
            <a:ext cx="607270" cy="200055"/>
            <a:chOff x="6410975" y="4940563"/>
            <a:chExt cx="607270" cy="200055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7D076AB3-1AD8-4B60-8336-7052A63FA1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4F0504F4-908B-4A35-A9C8-0C2CF6FE5E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3" name="Straight Arrow Connector 192">
                <a:extLst>
                  <a:ext uri="{FF2B5EF4-FFF2-40B4-BE49-F238E27FC236}">
                    <a16:creationId xmlns:a16="http://schemas.microsoft.com/office/drawing/2014/main" id="{B70AF882-CC99-4D0E-8DAA-33613A4977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00D5BD0-DE71-4945-BFB9-4A395B568C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3CF8B37-5B20-4F30-B299-182D2E1AEE34}"/>
              </a:ext>
            </a:extLst>
          </p:cNvPr>
          <p:cNvGrpSpPr/>
          <p:nvPr/>
        </p:nvGrpSpPr>
        <p:grpSpPr>
          <a:xfrm>
            <a:off x="6410307" y="5670121"/>
            <a:ext cx="607270" cy="200055"/>
            <a:chOff x="6410975" y="4940563"/>
            <a:chExt cx="607270" cy="20005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51030E-E388-405F-8398-9B808CA6F68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EFA5731E-5C67-4E8F-B604-6B6AC7E28A32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198" name="Straight Arrow Connector 197">
                <a:extLst>
                  <a:ext uri="{FF2B5EF4-FFF2-40B4-BE49-F238E27FC236}">
                    <a16:creationId xmlns:a16="http://schemas.microsoft.com/office/drawing/2014/main" id="{B5F51793-7CC6-4E4E-958D-616BF23F77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46868052-8E2F-4148-B162-A780B4B7F6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628ADE-4E84-49A0-8E15-B0C8690B591B}"/>
              </a:ext>
            </a:extLst>
          </p:cNvPr>
          <p:cNvGrpSpPr/>
          <p:nvPr/>
        </p:nvGrpSpPr>
        <p:grpSpPr>
          <a:xfrm>
            <a:off x="7086590" y="5672502"/>
            <a:ext cx="607270" cy="200055"/>
            <a:chOff x="6410975" y="4940563"/>
            <a:chExt cx="607270" cy="200055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5E9E99C-CFE2-46F8-8940-0C71ECC12C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2618943B-A397-46A5-A36C-81FC3933C95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3BA95414-E31C-48D6-8B66-76F7CA97C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55738D9B-825B-4245-932F-79A6C95564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E062072-636F-4661-BD98-57D2A9D8A00E}"/>
              </a:ext>
            </a:extLst>
          </p:cNvPr>
          <p:cNvGrpSpPr/>
          <p:nvPr/>
        </p:nvGrpSpPr>
        <p:grpSpPr>
          <a:xfrm>
            <a:off x="7746200" y="5670117"/>
            <a:ext cx="607270" cy="200055"/>
            <a:chOff x="6410975" y="4940563"/>
            <a:chExt cx="607270" cy="200055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3368957-BD3C-46F1-BD01-72188661F692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1B160824-01C9-48DD-8D11-D5991512F8A6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10" name="Straight Arrow Connector 209">
                <a:extLst>
                  <a:ext uri="{FF2B5EF4-FFF2-40B4-BE49-F238E27FC236}">
                    <a16:creationId xmlns:a16="http://schemas.microsoft.com/office/drawing/2014/main" id="{B4142C0D-E224-4012-A9CB-9CF0289DB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2E78A128-A2AF-4C61-90A2-D0402B26DF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7D6ADE62-CA4D-4B0A-B016-6E579325690B}"/>
              </a:ext>
            </a:extLst>
          </p:cNvPr>
          <p:cNvGrpSpPr/>
          <p:nvPr/>
        </p:nvGrpSpPr>
        <p:grpSpPr>
          <a:xfrm>
            <a:off x="8451055" y="5670113"/>
            <a:ext cx="607270" cy="200055"/>
            <a:chOff x="6410975" y="4940563"/>
            <a:chExt cx="607270" cy="200055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BE8ACA55-2A00-4064-A185-23E38BFBB33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354C5122-3481-4CC6-8DA8-A4D70D4642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2" name="Straight Arrow Connector 231">
                <a:extLst>
                  <a:ext uri="{FF2B5EF4-FFF2-40B4-BE49-F238E27FC236}">
                    <a16:creationId xmlns:a16="http://schemas.microsoft.com/office/drawing/2014/main" id="{3B867B3C-C827-42B8-B88B-2F630C513E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6BA61FE2-0030-4428-AD12-0AD7CF557F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2DCA062C-58DE-41D9-8B59-2A25A1356B2A}"/>
              </a:ext>
            </a:extLst>
          </p:cNvPr>
          <p:cNvGrpSpPr/>
          <p:nvPr/>
        </p:nvGrpSpPr>
        <p:grpSpPr>
          <a:xfrm>
            <a:off x="9153529" y="5670110"/>
            <a:ext cx="607270" cy="200055"/>
            <a:chOff x="6410975" y="4940563"/>
            <a:chExt cx="607270" cy="200055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444091E1-BD24-4117-ADC3-DDAF4AE0666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D73A49C4-F460-4918-A400-EEA30606B9A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39" name="Straight Arrow Connector 238">
                <a:extLst>
                  <a:ext uri="{FF2B5EF4-FFF2-40B4-BE49-F238E27FC236}">
                    <a16:creationId xmlns:a16="http://schemas.microsoft.com/office/drawing/2014/main" id="{6D8902EF-9535-4D8A-93FD-B120239659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2BB4FC96-AA12-4808-BEB3-E5B7E25EB7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974BDCC0-54EF-453F-843F-794F7B3F8F14}"/>
              </a:ext>
            </a:extLst>
          </p:cNvPr>
          <p:cNvSpPr txBox="1"/>
          <p:nvPr/>
        </p:nvSpPr>
        <p:spPr>
          <a:xfrm>
            <a:off x="3988422" y="5000260"/>
            <a:ext cx="44095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: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CDAF9C65-2966-4445-9B1A-99A7AAD38018}"/>
              </a:ext>
            </a:extLst>
          </p:cNvPr>
          <p:cNvSpPr txBox="1"/>
          <p:nvPr/>
        </p:nvSpPr>
        <p:spPr>
          <a:xfrm>
            <a:off x="6188055" y="50779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A0C6B17-CF27-461F-9446-95AC56CF2DC9}"/>
              </a:ext>
            </a:extLst>
          </p:cNvPr>
          <p:cNvSpPr txBox="1"/>
          <p:nvPr/>
        </p:nvSpPr>
        <p:spPr>
          <a:xfrm>
            <a:off x="3965078" y="5265275"/>
            <a:ext cx="5386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BDBA134-0A5D-4ADA-8ADB-4BAF3947CB53}"/>
              </a:ext>
            </a:extLst>
          </p:cNvPr>
          <p:cNvSpPr txBox="1"/>
          <p:nvPr/>
        </p:nvSpPr>
        <p:spPr>
          <a:xfrm>
            <a:off x="6157258" y="52768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A104359-FA3F-4CFB-97D8-7280CB9F3970}"/>
              </a:ext>
            </a:extLst>
          </p:cNvPr>
          <p:cNvSpPr txBox="1"/>
          <p:nvPr/>
        </p:nvSpPr>
        <p:spPr>
          <a:xfrm>
            <a:off x="5708763" y="5925601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9F82AEB-4C1D-45D8-994F-486D50A00452}"/>
              </a:ext>
            </a:extLst>
          </p:cNvPr>
          <p:cNvSpPr txBox="1"/>
          <p:nvPr/>
        </p:nvSpPr>
        <p:spPr>
          <a:xfrm>
            <a:off x="5025141" y="592124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A28FE3E6-6790-4DC9-BADD-4D5E984BCB37}"/>
              </a:ext>
            </a:extLst>
          </p:cNvPr>
          <p:cNvSpPr/>
          <p:nvPr/>
        </p:nvSpPr>
        <p:spPr>
          <a:xfrm>
            <a:off x="6322285" y="55176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E4B84DA-ADF7-4EAA-8E8D-9CE3FFA84DD3}"/>
              </a:ext>
            </a:extLst>
          </p:cNvPr>
          <p:cNvSpPr/>
          <p:nvPr/>
        </p:nvSpPr>
        <p:spPr>
          <a:xfrm>
            <a:off x="7781380" y="58862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F9105CA-39CC-408D-9DDF-6DA0F07F74D2}"/>
              </a:ext>
            </a:extLst>
          </p:cNvPr>
          <p:cNvSpPr/>
          <p:nvPr/>
        </p:nvSpPr>
        <p:spPr>
          <a:xfrm>
            <a:off x="4231194" y="181636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35FD97C-4017-4CBE-843B-F76387D977C8}"/>
              </a:ext>
            </a:extLst>
          </p:cNvPr>
          <p:cNvSpPr/>
          <p:nvPr/>
        </p:nvSpPr>
        <p:spPr>
          <a:xfrm>
            <a:off x="4932920" y="1816363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88AC26F-96D7-47E5-AA43-0C203E317AF9}"/>
              </a:ext>
            </a:extLst>
          </p:cNvPr>
          <p:cNvSpPr/>
          <p:nvPr/>
        </p:nvSpPr>
        <p:spPr>
          <a:xfrm>
            <a:off x="5672966" y="1816365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9C2A655-9BD2-49CB-A8FF-21723AB80667}"/>
              </a:ext>
            </a:extLst>
          </p:cNvPr>
          <p:cNvSpPr/>
          <p:nvPr/>
        </p:nvSpPr>
        <p:spPr>
          <a:xfrm>
            <a:off x="6430818" y="1816365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1BF516E-BE60-4F1D-A909-82D541472AD0}"/>
              </a:ext>
            </a:extLst>
          </p:cNvPr>
          <p:cNvSpPr/>
          <p:nvPr/>
        </p:nvSpPr>
        <p:spPr>
          <a:xfrm>
            <a:off x="7102882" y="1816365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B3AED75-6547-41CB-B1D8-8C1D3BB6CC78}"/>
              </a:ext>
            </a:extLst>
          </p:cNvPr>
          <p:cNvSpPr/>
          <p:nvPr/>
        </p:nvSpPr>
        <p:spPr>
          <a:xfrm>
            <a:off x="7766152" y="1816365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FF9BA7A0-CDEA-4BD4-9484-D3D3C6404278}"/>
              </a:ext>
            </a:extLst>
          </p:cNvPr>
          <p:cNvSpPr/>
          <p:nvPr/>
        </p:nvSpPr>
        <p:spPr>
          <a:xfrm>
            <a:off x="8473147" y="1816365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44CF59B-DA69-45FC-8A95-DF285DB76DF0}"/>
              </a:ext>
            </a:extLst>
          </p:cNvPr>
          <p:cNvSpPr/>
          <p:nvPr/>
        </p:nvSpPr>
        <p:spPr>
          <a:xfrm>
            <a:off x="6461721" y="2430354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4E64BDC-73B6-4C74-880C-47B7A074A4B8}"/>
              </a:ext>
            </a:extLst>
          </p:cNvPr>
          <p:cNvSpPr/>
          <p:nvPr/>
        </p:nvSpPr>
        <p:spPr>
          <a:xfrm>
            <a:off x="7153882" y="2123067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D4C430D5-2192-4025-BDE7-01296A28C9E8}"/>
              </a:ext>
            </a:extLst>
          </p:cNvPr>
          <p:cNvSpPr/>
          <p:nvPr/>
        </p:nvSpPr>
        <p:spPr>
          <a:xfrm>
            <a:off x="6464042" y="2115977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A09BC5A-B37E-4E23-AE36-02B44624CBDD}"/>
              </a:ext>
            </a:extLst>
          </p:cNvPr>
          <p:cNvSpPr/>
          <p:nvPr/>
        </p:nvSpPr>
        <p:spPr>
          <a:xfrm>
            <a:off x="7786937" y="2123066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09AC28D3-F02D-48D4-940A-358B16C96A6C}"/>
              </a:ext>
            </a:extLst>
          </p:cNvPr>
          <p:cNvSpPr/>
          <p:nvPr/>
        </p:nvSpPr>
        <p:spPr>
          <a:xfrm>
            <a:off x="8501180" y="2125392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B79291DC-D655-4884-9800-412624166B43}"/>
              </a:ext>
            </a:extLst>
          </p:cNvPr>
          <p:cNvGrpSpPr/>
          <p:nvPr/>
        </p:nvGrpSpPr>
        <p:grpSpPr>
          <a:xfrm>
            <a:off x="4225091" y="1618823"/>
            <a:ext cx="607270" cy="200055"/>
            <a:chOff x="6410975" y="4940563"/>
            <a:chExt cx="607270" cy="200055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7ACB4811-279C-45B8-B502-42AD1C0A491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4EB60B6D-FB30-4D2F-8E95-CBA7F612CBB0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3" name="Straight Arrow Connector 242">
                <a:extLst>
                  <a:ext uri="{FF2B5EF4-FFF2-40B4-BE49-F238E27FC236}">
                    <a16:creationId xmlns:a16="http://schemas.microsoft.com/office/drawing/2014/main" id="{A74E6B9C-76C7-4019-8DD6-01146421BF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7C60F5B0-61C5-4DBA-A63F-9694FE88D1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11DBE9EE-47C0-4855-9BC4-9C6D767E7CFB}"/>
              </a:ext>
            </a:extLst>
          </p:cNvPr>
          <p:cNvGrpSpPr/>
          <p:nvPr/>
        </p:nvGrpSpPr>
        <p:grpSpPr>
          <a:xfrm>
            <a:off x="4925185" y="1621204"/>
            <a:ext cx="607270" cy="200055"/>
            <a:chOff x="6410975" y="4940563"/>
            <a:chExt cx="607270" cy="200055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190855BE-4D86-4910-9A07-2034489160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43BCD006-57FB-43F8-9497-FA213ECF19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8" name="Straight Arrow Connector 247">
                <a:extLst>
                  <a:ext uri="{FF2B5EF4-FFF2-40B4-BE49-F238E27FC236}">
                    <a16:creationId xmlns:a16="http://schemas.microsoft.com/office/drawing/2014/main" id="{1C803B6B-63F3-4211-8325-94603FF16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39F6DD5-CF20-4255-AFAD-97713C6892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5FEF906-CC0B-4B52-B35C-4E75B56D3304}"/>
              </a:ext>
            </a:extLst>
          </p:cNvPr>
          <p:cNvGrpSpPr/>
          <p:nvPr/>
        </p:nvGrpSpPr>
        <p:grpSpPr>
          <a:xfrm>
            <a:off x="5665761" y="1621202"/>
            <a:ext cx="607270" cy="200055"/>
            <a:chOff x="6410975" y="4940563"/>
            <a:chExt cx="607270" cy="200055"/>
          </a:xfrm>
        </p:grpSpPr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2807D2C3-493F-4844-B3DA-30A6A71805A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2CD0B6DE-0AB5-46CD-984E-662F57A0CDB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3" name="Straight Arrow Connector 252">
                <a:extLst>
                  <a:ext uri="{FF2B5EF4-FFF2-40B4-BE49-F238E27FC236}">
                    <a16:creationId xmlns:a16="http://schemas.microsoft.com/office/drawing/2014/main" id="{FFBA7C00-5275-439C-BCA6-7D531A9D9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8CA5EC6C-3C7C-4A3A-A30F-CEE6F0C771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010D2A01-BE19-4D09-9E1D-4A43D86C7444}"/>
              </a:ext>
            </a:extLst>
          </p:cNvPr>
          <p:cNvGrpSpPr/>
          <p:nvPr/>
        </p:nvGrpSpPr>
        <p:grpSpPr>
          <a:xfrm>
            <a:off x="6423007" y="1618821"/>
            <a:ext cx="607270" cy="200055"/>
            <a:chOff x="6410975" y="4940563"/>
            <a:chExt cx="607270" cy="200055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4830C5C2-28AA-47C3-9291-6CC47E10D38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D53A6561-E4A5-4E29-998E-6241A6B21FE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8" name="Straight Arrow Connector 257">
                <a:extLst>
                  <a:ext uri="{FF2B5EF4-FFF2-40B4-BE49-F238E27FC236}">
                    <a16:creationId xmlns:a16="http://schemas.microsoft.com/office/drawing/2014/main" id="{CDD7F390-6AA7-4E95-9C1A-D41604C68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6312394-DFA7-4F2D-87DA-8A01EC0226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F52BB2F2-9230-488B-B2CE-E9195F516A6A}"/>
              </a:ext>
            </a:extLst>
          </p:cNvPr>
          <p:cNvGrpSpPr/>
          <p:nvPr/>
        </p:nvGrpSpPr>
        <p:grpSpPr>
          <a:xfrm>
            <a:off x="7099290" y="1621202"/>
            <a:ext cx="607270" cy="200055"/>
            <a:chOff x="6410975" y="4940563"/>
            <a:chExt cx="607270" cy="200055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AC05DE62-5B20-4AE3-970B-9B76FD51E4E3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37A8E3F3-DB8C-40B9-9644-2AD91E5EF49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3" name="Straight Arrow Connector 262">
                <a:extLst>
                  <a:ext uri="{FF2B5EF4-FFF2-40B4-BE49-F238E27FC236}">
                    <a16:creationId xmlns:a16="http://schemas.microsoft.com/office/drawing/2014/main" id="{BD387F20-B0A9-4620-9EA1-0C60D4F39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F9588822-ADF2-4BC3-8D59-9709A014ED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706C7BE-D56A-489D-9D35-F5F83ACB671E}"/>
              </a:ext>
            </a:extLst>
          </p:cNvPr>
          <p:cNvGrpSpPr/>
          <p:nvPr/>
        </p:nvGrpSpPr>
        <p:grpSpPr>
          <a:xfrm>
            <a:off x="7758900" y="1618817"/>
            <a:ext cx="607270" cy="200055"/>
            <a:chOff x="6410975" y="4940563"/>
            <a:chExt cx="607270" cy="200055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F91C8DD7-16F5-4958-B475-A7BF2FF4B6C1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AB8595FD-B007-4181-AB1B-2366CBD7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8" name="Straight Arrow Connector 267">
                <a:extLst>
                  <a:ext uri="{FF2B5EF4-FFF2-40B4-BE49-F238E27FC236}">
                    <a16:creationId xmlns:a16="http://schemas.microsoft.com/office/drawing/2014/main" id="{0B05AFF0-7A67-49A1-AEAB-9CCA88B137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0156F746-9659-4F7E-BE2C-6480FF518B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E4722064-B853-4E2F-91E3-51FC12C89761}"/>
              </a:ext>
            </a:extLst>
          </p:cNvPr>
          <p:cNvGrpSpPr/>
          <p:nvPr/>
        </p:nvGrpSpPr>
        <p:grpSpPr>
          <a:xfrm>
            <a:off x="8463755" y="1618813"/>
            <a:ext cx="607270" cy="200055"/>
            <a:chOff x="6410975" y="4940563"/>
            <a:chExt cx="607270" cy="200055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34CB5B09-EF0B-44D7-AF01-73B669E79A14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AE56E80E-EF8A-4189-AB04-5BBE3AEF657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3" name="Straight Arrow Connector 272">
                <a:extLst>
                  <a:ext uri="{FF2B5EF4-FFF2-40B4-BE49-F238E27FC236}">
                    <a16:creationId xmlns:a16="http://schemas.microsoft.com/office/drawing/2014/main" id="{3D32D4A1-BBB7-434D-BAF2-4B94B78D78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9AEF82B5-9AAA-4E21-AD88-E510F0AA93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26EB2EF4-E67B-47A9-B10A-C0397062DFFA}"/>
              </a:ext>
            </a:extLst>
          </p:cNvPr>
          <p:cNvGrpSpPr/>
          <p:nvPr/>
        </p:nvGrpSpPr>
        <p:grpSpPr>
          <a:xfrm>
            <a:off x="9166229" y="1618810"/>
            <a:ext cx="607270" cy="200055"/>
            <a:chOff x="6410975" y="4940563"/>
            <a:chExt cx="607270" cy="20005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800D6D2-367B-49BF-8CFE-B01E887E582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A826F444-8FD4-46E6-84D6-FB62B922BAFC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8" name="Straight Arrow Connector 277">
                <a:extLst>
                  <a:ext uri="{FF2B5EF4-FFF2-40B4-BE49-F238E27FC236}">
                    <a16:creationId xmlns:a16="http://schemas.microsoft.com/office/drawing/2014/main" id="{DC39CCAD-60BF-4925-87EF-557911FEA1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72A23869-09B9-4987-B461-DDBC81D899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6" name="Arrow: Down 285">
            <a:extLst>
              <a:ext uri="{FF2B5EF4-FFF2-40B4-BE49-F238E27FC236}">
                <a16:creationId xmlns:a16="http://schemas.microsoft.com/office/drawing/2014/main" id="{E9F4A36F-F7CE-44E7-A411-CD5B95671A30}"/>
              </a:ext>
            </a:extLst>
          </p:cNvPr>
          <p:cNvSpPr/>
          <p:nvPr/>
        </p:nvSpPr>
        <p:spPr>
          <a:xfrm>
            <a:off x="9097235" y="14663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73E16107-5FB7-4119-846E-87D22BE5298D}"/>
              </a:ext>
            </a:extLst>
          </p:cNvPr>
          <p:cNvSpPr/>
          <p:nvPr/>
        </p:nvSpPr>
        <p:spPr>
          <a:xfrm>
            <a:off x="7794080" y="1834931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289" name="Arrow: Down 288">
            <a:extLst>
              <a:ext uri="{FF2B5EF4-FFF2-40B4-BE49-F238E27FC236}">
                <a16:creationId xmlns:a16="http://schemas.microsoft.com/office/drawing/2014/main" id="{61EA388D-4FEA-46E4-B7E3-B4D0E9A102A4}"/>
              </a:ext>
            </a:extLst>
          </p:cNvPr>
          <p:cNvSpPr/>
          <p:nvPr/>
        </p:nvSpPr>
        <p:spPr>
          <a:xfrm>
            <a:off x="4125340" y="5484551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Arrow: Down 289">
            <a:extLst>
              <a:ext uri="{FF2B5EF4-FFF2-40B4-BE49-F238E27FC236}">
                <a16:creationId xmlns:a16="http://schemas.microsoft.com/office/drawing/2014/main" id="{0508260F-BCED-4777-ACD4-D3E3721E1F5C}"/>
              </a:ext>
            </a:extLst>
          </p:cNvPr>
          <p:cNvSpPr/>
          <p:nvPr/>
        </p:nvSpPr>
        <p:spPr>
          <a:xfrm>
            <a:off x="6363590" y="1449012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E31C6939-CB66-403B-8B78-FB3A8C9DEB0D}"/>
              </a:ext>
            </a:extLst>
          </p:cNvPr>
          <p:cNvSpPr/>
          <p:nvPr/>
        </p:nvSpPr>
        <p:spPr>
          <a:xfrm>
            <a:off x="4231442" y="2415890"/>
            <a:ext cx="2199162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9E9E7ADD-EBEB-4B7C-BED8-92B62E187671}"/>
              </a:ext>
            </a:extLst>
          </p:cNvPr>
          <p:cNvSpPr txBox="1"/>
          <p:nvPr/>
        </p:nvSpPr>
        <p:spPr>
          <a:xfrm>
            <a:off x="182376" y="1979755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306B3DAC-6598-4592-A1B3-15666BF62B71}"/>
              </a:ext>
            </a:extLst>
          </p:cNvPr>
          <p:cNvSpPr txBox="1"/>
          <p:nvPr/>
        </p:nvSpPr>
        <p:spPr>
          <a:xfrm>
            <a:off x="182376" y="4597400"/>
            <a:ext cx="12955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foo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call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foo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BA33442C-78D4-482B-86CC-BEFC2FA97822}"/>
              </a:ext>
            </a:extLst>
          </p:cNvPr>
          <p:cNvSpPr txBox="1"/>
          <p:nvPr/>
        </p:nvSpPr>
        <p:spPr>
          <a:xfrm>
            <a:off x="2290737" y="2945535"/>
            <a:ext cx="79957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callq</a:t>
            </a:r>
            <a:r>
              <a:rPr lang="en-US" dirty="0"/>
              <a:t> bar</a:t>
            </a: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3C0E8B73-888E-4AAF-B819-8DE719B3BA62}"/>
              </a:ext>
            </a:extLst>
          </p:cNvPr>
          <p:cNvSpPr/>
          <p:nvPr/>
        </p:nvSpPr>
        <p:spPr>
          <a:xfrm>
            <a:off x="4175236" y="3759133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7E3C9B7-1699-452C-8DD4-3A9D6987B7D6}"/>
              </a:ext>
            </a:extLst>
          </p:cNvPr>
          <p:cNvSpPr/>
          <p:nvPr/>
        </p:nvSpPr>
        <p:spPr>
          <a:xfrm>
            <a:off x="4876962" y="3759131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3AA3D03-2731-44C7-BCD9-FC574A88BEB2}"/>
              </a:ext>
            </a:extLst>
          </p:cNvPr>
          <p:cNvSpPr/>
          <p:nvPr/>
        </p:nvSpPr>
        <p:spPr>
          <a:xfrm>
            <a:off x="5617008" y="3759133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A8BA97B-81B3-4B03-8772-477E1818A73F}"/>
              </a:ext>
            </a:extLst>
          </p:cNvPr>
          <p:cNvSpPr/>
          <p:nvPr/>
        </p:nvSpPr>
        <p:spPr>
          <a:xfrm>
            <a:off x="6374860" y="3759133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EED3CAED-8B11-475A-8931-A23C76AAF859}"/>
              </a:ext>
            </a:extLst>
          </p:cNvPr>
          <p:cNvSpPr/>
          <p:nvPr/>
        </p:nvSpPr>
        <p:spPr>
          <a:xfrm>
            <a:off x="7046924" y="3759133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8472E6E2-47C8-4B08-8294-B7C7878AE590}"/>
              </a:ext>
            </a:extLst>
          </p:cNvPr>
          <p:cNvSpPr/>
          <p:nvPr/>
        </p:nvSpPr>
        <p:spPr>
          <a:xfrm>
            <a:off x="7710194" y="3759133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95F72E7-D706-4087-A76A-BF87BE1D14D8}"/>
              </a:ext>
            </a:extLst>
          </p:cNvPr>
          <p:cNvSpPr/>
          <p:nvPr/>
        </p:nvSpPr>
        <p:spPr>
          <a:xfrm>
            <a:off x="8417189" y="3759133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AAA6035E-5CFB-4E9B-9A99-7861C509E1D3}"/>
              </a:ext>
            </a:extLst>
          </p:cNvPr>
          <p:cNvSpPr/>
          <p:nvPr/>
        </p:nvSpPr>
        <p:spPr>
          <a:xfrm>
            <a:off x="6405763" y="4373122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26960850-B965-4C42-B74A-8955C7700C81}"/>
              </a:ext>
            </a:extLst>
          </p:cNvPr>
          <p:cNvSpPr/>
          <p:nvPr/>
        </p:nvSpPr>
        <p:spPr>
          <a:xfrm>
            <a:off x="7097924" y="4065835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D082BF04-767B-4860-8FA3-DCBCD3AEFCE6}"/>
              </a:ext>
            </a:extLst>
          </p:cNvPr>
          <p:cNvSpPr/>
          <p:nvPr/>
        </p:nvSpPr>
        <p:spPr>
          <a:xfrm>
            <a:off x="6408084" y="4058745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2699F8B1-0D03-4C90-B03B-3C726C6DCA21}"/>
              </a:ext>
            </a:extLst>
          </p:cNvPr>
          <p:cNvSpPr/>
          <p:nvPr/>
        </p:nvSpPr>
        <p:spPr>
          <a:xfrm>
            <a:off x="7730979" y="4065834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F987D5E3-FFBB-46F7-8FBC-6DC455B2B1C1}"/>
              </a:ext>
            </a:extLst>
          </p:cNvPr>
          <p:cNvSpPr/>
          <p:nvPr/>
        </p:nvSpPr>
        <p:spPr>
          <a:xfrm>
            <a:off x="8445222" y="4068160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EF4863AE-3F7A-439E-9302-20A5B622C002}"/>
              </a:ext>
            </a:extLst>
          </p:cNvPr>
          <p:cNvGrpSpPr/>
          <p:nvPr/>
        </p:nvGrpSpPr>
        <p:grpSpPr>
          <a:xfrm>
            <a:off x="4169133" y="3561591"/>
            <a:ext cx="607270" cy="200055"/>
            <a:chOff x="6410975" y="4940563"/>
            <a:chExt cx="607270" cy="200055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CE6B3D8C-8F34-4DC0-963C-1E0C4C294B3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80E49622-C06B-419A-845F-D719AD6E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17" name="Straight Arrow Connector 316">
                <a:extLst>
                  <a:ext uri="{FF2B5EF4-FFF2-40B4-BE49-F238E27FC236}">
                    <a16:creationId xmlns:a16="http://schemas.microsoft.com/office/drawing/2014/main" id="{4D9A2A0C-920F-4D5A-873A-31FC35C4D8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DE8A478C-EA45-408F-86E3-5502D1E7A4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6CD3606F-B430-48FD-92AA-A95C416AA975}"/>
              </a:ext>
            </a:extLst>
          </p:cNvPr>
          <p:cNvGrpSpPr/>
          <p:nvPr/>
        </p:nvGrpSpPr>
        <p:grpSpPr>
          <a:xfrm>
            <a:off x="4869227" y="3563972"/>
            <a:ext cx="607270" cy="200055"/>
            <a:chOff x="6410975" y="4940563"/>
            <a:chExt cx="607270" cy="200055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40F58AB8-A3EC-4AE4-87E0-264BBA45557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4AE3B7AA-426D-4238-ABBD-5D8A2640BAF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2" name="Straight Arrow Connector 321">
                <a:extLst>
                  <a:ext uri="{FF2B5EF4-FFF2-40B4-BE49-F238E27FC236}">
                    <a16:creationId xmlns:a16="http://schemas.microsoft.com/office/drawing/2014/main" id="{64232BE4-C9CF-4AC2-9699-66A1012CE7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CFF19AC0-EE82-4050-BF00-3B3379ACB5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415651DF-4769-4B63-92F5-FD2B0090FE37}"/>
              </a:ext>
            </a:extLst>
          </p:cNvPr>
          <p:cNvGrpSpPr/>
          <p:nvPr/>
        </p:nvGrpSpPr>
        <p:grpSpPr>
          <a:xfrm>
            <a:off x="5609803" y="3563970"/>
            <a:ext cx="607270" cy="200055"/>
            <a:chOff x="6410975" y="4940563"/>
            <a:chExt cx="607270" cy="200055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1E193E4F-B15E-4E1E-B7FE-39972BB1E9A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96FE1E82-F91B-484A-9152-F202B8BF1A3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7" name="Straight Arrow Connector 326">
                <a:extLst>
                  <a:ext uri="{FF2B5EF4-FFF2-40B4-BE49-F238E27FC236}">
                    <a16:creationId xmlns:a16="http://schemas.microsoft.com/office/drawing/2014/main" id="{3BCC2C3A-367E-4100-B804-4281B28698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2C74EF89-3027-422F-8988-7DB9FAA28D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E2F3A1DA-FEE9-4769-AF36-EBEA98A7E648}"/>
              </a:ext>
            </a:extLst>
          </p:cNvPr>
          <p:cNvGrpSpPr/>
          <p:nvPr/>
        </p:nvGrpSpPr>
        <p:grpSpPr>
          <a:xfrm>
            <a:off x="6367049" y="3561589"/>
            <a:ext cx="607270" cy="200055"/>
            <a:chOff x="6410975" y="4940563"/>
            <a:chExt cx="607270" cy="200055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7472C22D-2D9A-4CB6-8E78-061F68D01DC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5D86B961-1DE7-4BBD-9662-F757137324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2" name="Straight Arrow Connector 331">
                <a:extLst>
                  <a:ext uri="{FF2B5EF4-FFF2-40B4-BE49-F238E27FC236}">
                    <a16:creationId xmlns:a16="http://schemas.microsoft.com/office/drawing/2014/main" id="{0B1F40BE-9182-44A8-A76C-B82491E49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B53F812D-D1C6-42CF-AD4A-DC5BDC3395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6E7C584-ECEF-41D6-BFED-B569AD8A9ACD}"/>
              </a:ext>
            </a:extLst>
          </p:cNvPr>
          <p:cNvGrpSpPr/>
          <p:nvPr/>
        </p:nvGrpSpPr>
        <p:grpSpPr>
          <a:xfrm>
            <a:off x="7043332" y="3563970"/>
            <a:ext cx="607270" cy="200055"/>
            <a:chOff x="6410975" y="4940563"/>
            <a:chExt cx="607270" cy="200055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21749E2C-4226-4941-8A92-9EBF220F233B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0CDD2351-F9E8-4C11-8A79-AFE9AFFCD18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7" name="Straight Arrow Connector 336">
                <a:extLst>
                  <a:ext uri="{FF2B5EF4-FFF2-40B4-BE49-F238E27FC236}">
                    <a16:creationId xmlns:a16="http://schemas.microsoft.com/office/drawing/2014/main" id="{D0E380F6-5096-40C7-88EE-D96A4DA896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66325031-8729-4568-AB80-EC5374C107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3C4691A3-53B3-4AD2-BC21-98EA690ED4A5}"/>
              </a:ext>
            </a:extLst>
          </p:cNvPr>
          <p:cNvGrpSpPr/>
          <p:nvPr/>
        </p:nvGrpSpPr>
        <p:grpSpPr>
          <a:xfrm>
            <a:off x="7702942" y="3561585"/>
            <a:ext cx="607270" cy="200055"/>
            <a:chOff x="6410975" y="4940563"/>
            <a:chExt cx="607270" cy="200055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52B78D05-1E78-461F-B48C-2027E7B41D3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881BA130-2674-4822-B00D-9B268ACAAEC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2" name="Straight Arrow Connector 341">
                <a:extLst>
                  <a:ext uri="{FF2B5EF4-FFF2-40B4-BE49-F238E27FC236}">
                    <a16:creationId xmlns:a16="http://schemas.microsoft.com/office/drawing/2014/main" id="{21A0FB2B-C724-450D-ABF6-30953F564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BF2DD16-F627-4A6F-808C-25030430B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BFDD5ED-9EA1-49F8-AF96-7DE856781896}"/>
              </a:ext>
            </a:extLst>
          </p:cNvPr>
          <p:cNvGrpSpPr/>
          <p:nvPr/>
        </p:nvGrpSpPr>
        <p:grpSpPr>
          <a:xfrm>
            <a:off x="8407797" y="3561581"/>
            <a:ext cx="607270" cy="200055"/>
            <a:chOff x="6410975" y="4940563"/>
            <a:chExt cx="607270" cy="20005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CD648555-7EBD-4A49-A160-E827C1EC8F4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74A6248F-714A-42B0-A8DB-AEC4B2AF873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8" name="Straight Arrow Connector 347">
                <a:extLst>
                  <a:ext uri="{FF2B5EF4-FFF2-40B4-BE49-F238E27FC236}">
                    <a16:creationId xmlns:a16="http://schemas.microsoft.com/office/drawing/2014/main" id="{AC6B3338-AB37-44BA-96FC-D6496BEBD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5B0A9EC3-7503-4464-8BEC-30472FB592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31F93D84-43D3-4A04-8DE2-09B8A170C6AF}"/>
              </a:ext>
            </a:extLst>
          </p:cNvPr>
          <p:cNvGrpSpPr/>
          <p:nvPr/>
        </p:nvGrpSpPr>
        <p:grpSpPr>
          <a:xfrm>
            <a:off x="9110271" y="3561578"/>
            <a:ext cx="607270" cy="200055"/>
            <a:chOff x="6410975" y="4940563"/>
            <a:chExt cx="607270" cy="200055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0E099E54-22E0-4DF1-A2D8-78F81AB342E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2200F21A-4A44-4CFE-B5CB-A71EF494D9F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53" name="Straight Arrow Connector 352">
                <a:extLst>
                  <a:ext uri="{FF2B5EF4-FFF2-40B4-BE49-F238E27FC236}">
                    <a16:creationId xmlns:a16="http://schemas.microsoft.com/office/drawing/2014/main" id="{527CE61C-A484-4543-8814-439EC48290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1EC4B867-3586-46B9-8860-695EA262F3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0" name="Rectangle 359">
            <a:extLst>
              <a:ext uri="{FF2B5EF4-FFF2-40B4-BE49-F238E27FC236}">
                <a16:creationId xmlns:a16="http://schemas.microsoft.com/office/drawing/2014/main" id="{4148793B-0470-433A-BB5A-0C4A8FEF2370}"/>
              </a:ext>
            </a:extLst>
          </p:cNvPr>
          <p:cNvSpPr/>
          <p:nvPr/>
        </p:nvSpPr>
        <p:spPr>
          <a:xfrm>
            <a:off x="7738122" y="3777699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D381F2E1-5197-427F-9FEE-0D757D2BA562}"/>
              </a:ext>
            </a:extLst>
          </p:cNvPr>
          <p:cNvSpPr/>
          <p:nvPr/>
        </p:nvSpPr>
        <p:spPr>
          <a:xfrm>
            <a:off x="5637435" y="4063877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4A3F7EF-A6A0-43B1-A75D-C4D465CF469B}"/>
              </a:ext>
            </a:extLst>
          </p:cNvPr>
          <p:cNvSpPr txBox="1"/>
          <p:nvPr/>
        </p:nvSpPr>
        <p:spPr>
          <a:xfrm>
            <a:off x="5661891" y="3810995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283A5351-CAE2-49F7-B3AB-5D4EB200CDC3}"/>
              </a:ext>
            </a:extLst>
          </p:cNvPr>
          <p:cNvSpPr/>
          <p:nvPr/>
        </p:nvSpPr>
        <p:spPr>
          <a:xfrm>
            <a:off x="4905442" y="405981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B4A86E5D-6A6F-49D3-BE52-FADD67A9D66C}"/>
              </a:ext>
            </a:extLst>
          </p:cNvPr>
          <p:cNvSpPr txBox="1"/>
          <p:nvPr/>
        </p:nvSpPr>
        <p:spPr>
          <a:xfrm>
            <a:off x="4996566" y="380669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48FD7E4-6D1A-4232-B25A-DC48BB40A716}"/>
              </a:ext>
            </a:extLst>
          </p:cNvPr>
          <p:cNvSpPr txBox="1"/>
          <p:nvPr/>
        </p:nvSpPr>
        <p:spPr>
          <a:xfrm>
            <a:off x="6287671" y="1095371"/>
            <a:ext cx="3019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endParaRPr lang="en-US" sz="1200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5476FD6-0FD7-4C02-B6FE-67EEE10CE36F}"/>
              </a:ext>
            </a:extLst>
          </p:cNvPr>
          <p:cNvSpPr txBox="1"/>
          <p:nvPr/>
        </p:nvSpPr>
        <p:spPr>
          <a:xfrm>
            <a:off x="6210352" y="1258786"/>
            <a:ext cx="4472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0x00c8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7FA296F-261E-4033-81E6-E8895AE722C6}"/>
              </a:ext>
            </a:extLst>
          </p:cNvPr>
          <p:cNvSpPr txBox="1"/>
          <p:nvPr/>
        </p:nvSpPr>
        <p:spPr>
          <a:xfrm>
            <a:off x="8987834" y="1094827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EC64299-8EE3-425C-B490-B6B65B987537}"/>
              </a:ext>
            </a:extLst>
          </p:cNvPr>
          <p:cNvSpPr txBox="1"/>
          <p:nvPr/>
        </p:nvSpPr>
        <p:spPr>
          <a:xfrm>
            <a:off x="8910515" y="1258242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C5752011-D400-4151-8DB0-35B6DA415B5D}"/>
              </a:ext>
            </a:extLst>
          </p:cNvPr>
          <p:cNvSpPr/>
          <p:nvPr/>
        </p:nvSpPr>
        <p:spPr>
          <a:xfrm>
            <a:off x="4176276" y="4373620"/>
            <a:ext cx="2205474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C57A9995-1AC1-4C61-A428-0C06ABEE2CFB}"/>
              </a:ext>
            </a:extLst>
          </p:cNvPr>
          <p:cNvSpPr txBox="1"/>
          <p:nvPr/>
        </p:nvSpPr>
        <p:spPr>
          <a:xfrm>
            <a:off x="6162655" y="29189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D09F5A70-61B9-48BE-9633-2B164D499DF3}"/>
              </a:ext>
            </a:extLst>
          </p:cNvPr>
          <p:cNvSpPr txBox="1"/>
          <p:nvPr/>
        </p:nvSpPr>
        <p:spPr>
          <a:xfrm>
            <a:off x="6131858" y="31178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227" name="Arrow: Down 226">
            <a:extLst>
              <a:ext uri="{FF2B5EF4-FFF2-40B4-BE49-F238E27FC236}">
                <a16:creationId xmlns:a16="http://schemas.microsoft.com/office/drawing/2014/main" id="{2B75037E-1B96-4709-92A0-B3837E3610DA}"/>
              </a:ext>
            </a:extLst>
          </p:cNvPr>
          <p:cNvSpPr/>
          <p:nvPr/>
        </p:nvSpPr>
        <p:spPr>
          <a:xfrm>
            <a:off x="6296885" y="33586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DF381387-2591-403B-AFF1-638DEFCC3937}"/>
              </a:ext>
            </a:extLst>
          </p:cNvPr>
          <p:cNvSpPr txBox="1"/>
          <p:nvPr/>
        </p:nvSpPr>
        <p:spPr>
          <a:xfrm>
            <a:off x="3925311" y="3199401"/>
            <a:ext cx="5386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0x00b0</a:t>
            </a:r>
          </a:p>
        </p:txBody>
      </p:sp>
      <p:sp>
        <p:nvSpPr>
          <p:cNvPr id="361" name="Arrow: Down 360">
            <a:extLst>
              <a:ext uri="{FF2B5EF4-FFF2-40B4-BE49-F238E27FC236}">
                <a16:creationId xmlns:a16="http://schemas.microsoft.com/office/drawing/2014/main" id="{897E7D7D-07FB-41CF-9F06-5C5E62643D60}"/>
              </a:ext>
            </a:extLst>
          </p:cNvPr>
          <p:cNvSpPr/>
          <p:nvPr/>
        </p:nvSpPr>
        <p:spPr>
          <a:xfrm>
            <a:off x="4085573" y="3418677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AD1E11F0-92F4-402A-A35C-6007293A5365}"/>
              </a:ext>
            </a:extLst>
          </p:cNvPr>
          <p:cNvSpPr txBox="1"/>
          <p:nvPr/>
        </p:nvSpPr>
        <p:spPr>
          <a:xfrm>
            <a:off x="3948655" y="3020120"/>
            <a:ext cx="45147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: </a:t>
            </a:r>
          </a:p>
        </p:txBody>
      </p:sp>
      <p:sp>
        <p:nvSpPr>
          <p:cNvPr id="282" name="Star: 24 Points 281">
            <a:extLst>
              <a:ext uri="{FF2B5EF4-FFF2-40B4-BE49-F238E27FC236}">
                <a16:creationId xmlns:a16="http://schemas.microsoft.com/office/drawing/2014/main" id="{B85CB1A1-6412-4274-8CC4-508DDF8B2B60}"/>
              </a:ext>
            </a:extLst>
          </p:cNvPr>
          <p:cNvSpPr/>
          <p:nvPr/>
        </p:nvSpPr>
        <p:spPr>
          <a:xfrm>
            <a:off x="1726358" y="5222950"/>
            <a:ext cx="1442488" cy="14112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Done!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AE04394B-5E5A-4678-A78E-0F6F7F5A892D}"/>
              </a:ext>
            </a:extLst>
          </p:cNvPr>
          <p:cNvSpPr txBox="1"/>
          <p:nvPr/>
        </p:nvSpPr>
        <p:spPr>
          <a:xfrm>
            <a:off x="2278013" y="4569799"/>
            <a:ext cx="130567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subq</a:t>
            </a:r>
            <a:r>
              <a:rPr lang="en-US" dirty="0"/>
              <a:t> $8, %</a:t>
            </a:r>
            <a:r>
              <a:rPr lang="en-US" dirty="0" err="1"/>
              <a:t>rsp</a:t>
            </a:r>
            <a:endParaRPr lang="en-US" dirty="0"/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82E772A3-1FBB-410B-86BF-743602EF9614}"/>
              </a:ext>
            </a:extLst>
          </p:cNvPr>
          <p:cNvSpPr txBox="1"/>
          <p:nvPr/>
        </p:nvSpPr>
        <p:spPr>
          <a:xfrm>
            <a:off x="2274471" y="4238229"/>
            <a:ext cx="14795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addq</a:t>
            </a:r>
            <a:r>
              <a:rPr lang="en-US" dirty="0"/>
              <a:t> $16,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7B562B95-A723-4BB0-85B8-CE8DDFC1ADC5}"/>
              </a:ext>
            </a:extLst>
          </p:cNvPr>
          <p:cNvSpPr txBox="1"/>
          <p:nvPr/>
        </p:nvSpPr>
        <p:spPr>
          <a:xfrm>
            <a:off x="2246122" y="3653761"/>
            <a:ext cx="111889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pushq</a:t>
            </a:r>
            <a:r>
              <a:rPr lang="en-US" dirty="0"/>
              <a:t>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152EEED7-E55E-4231-B1DB-C972F1CECD16}"/>
              </a:ext>
            </a:extLst>
          </p:cNvPr>
          <p:cNvSpPr txBox="1"/>
          <p:nvPr/>
        </p:nvSpPr>
        <p:spPr>
          <a:xfrm>
            <a:off x="2270929" y="3946211"/>
            <a:ext cx="16342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movq</a:t>
            </a:r>
            <a:r>
              <a:rPr lang="en-US" dirty="0"/>
              <a:t> %</a:t>
            </a:r>
            <a:r>
              <a:rPr lang="en-US" dirty="0" err="1"/>
              <a:t>rsp</a:t>
            </a:r>
            <a:r>
              <a:rPr lang="en-US" dirty="0"/>
              <a:t>,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1319CC7D-B3F2-49F2-8B85-68B2F3E99869}"/>
              </a:ext>
            </a:extLst>
          </p:cNvPr>
          <p:cNvSpPr/>
          <p:nvPr/>
        </p:nvSpPr>
        <p:spPr>
          <a:xfrm>
            <a:off x="4243365" y="4050100"/>
            <a:ext cx="579877" cy="261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b1</a:t>
            </a:r>
          </a:p>
        </p:txBody>
      </p:sp>
    </p:spTree>
    <p:extLst>
      <p:ext uri="{BB962C8B-B14F-4D97-AF65-F5344CB8AC3E}">
        <p14:creationId xmlns:p14="http://schemas.microsoft.com/office/powerpoint/2010/main" val="29045725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" grpId="0" animBg="1"/>
      <p:bldP spid="22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 Setup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45</a:t>
            </a:fld>
            <a:endParaRPr lang="en-US"/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CB22196F-4EA5-4639-9E12-09F5CB97D6AE}"/>
              </a:ext>
            </a:extLst>
          </p:cNvPr>
          <p:cNvSpPr txBox="1"/>
          <p:nvPr/>
        </p:nvSpPr>
        <p:spPr>
          <a:xfrm>
            <a:off x="3832173" y="3381376"/>
            <a:ext cx="111889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pushq</a:t>
            </a:r>
            <a:r>
              <a:rPr lang="en-US" dirty="0"/>
              <a:t>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F0BDCE76-E98D-4367-885F-6FF1DF43B609}"/>
              </a:ext>
            </a:extLst>
          </p:cNvPr>
          <p:cNvSpPr txBox="1"/>
          <p:nvPr/>
        </p:nvSpPr>
        <p:spPr>
          <a:xfrm>
            <a:off x="3856980" y="3673826"/>
            <a:ext cx="16342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movq</a:t>
            </a:r>
            <a:r>
              <a:rPr lang="en-US" dirty="0"/>
              <a:t> %</a:t>
            </a:r>
            <a:r>
              <a:rPr lang="en-US" dirty="0" err="1"/>
              <a:t>rsp</a:t>
            </a:r>
            <a:r>
              <a:rPr lang="en-US" dirty="0"/>
              <a:t>,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B32912EE-E989-4771-9832-8EE9F6080D78}"/>
              </a:ext>
            </a:extLst>
          </p:cNvPr>
          <p:cNvSpPr txBox="1"/>
          <p:nvPr/>
        </p:nvSpPr>
        <p:spPr>
          <a:xfrm>
            <a:off x="3860522" y="4003944"/>
            <a:ext cx="14795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addq</a:t>
            </a:r>
            <a:r>
              <a:rPr lang="en-US" dirty="0"/>
              <a:t> $16,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7489004D-A524-4766-85F0-E408400D578B}"/>
              </a:ext>
            </a:extLst>
          </p:cNvPr>
          <p:cNvSpPr txBox="1"/>
          <p:nvPr/>
        </p:nvSpPr>
        <p:spPr>
          <a:xfrm>
            <a:off x="3864064" y="4335514"/>
            <a:ext cx="130567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subq</a:t>
            </a:r>
            <a:r>
              <a:rPr lang="en-US" dirty="0"/>
              <a:t> $8, %</a:t>
            </a:r>
            <a:r>
              <a:rPr lang="en-US" dirty="0" err="1"/>
              <a:t>rsp</a:t>
            </a:r>
            <a:endParaRPr lang="en-US" dirty="0"/>
          </a:p>
        </p:txBody>
      </p:sp>
      <p:sp>
        <p:nvSpPr>
          <p:cNvPr id="202" name="Content Placeholder 1">
            <a:extLst>
              <a:ext uri="{FF2B5EF4-FFF2-40B4-BE49-F238E27FC236}">
                <a16:creationId xmlns:a16="http://schemas.microsoft.com/office/drawing/2014/main" id="{F665021B-8696-4BBF-B484-43078B559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0" y="1699469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Function prologue</a:t>
            </a:r>
          </a:p>
          <a:p>
            <a:r>
              <a:rPr lang="en-US" dirty="0"/>
              <a:t>The sequence of instructions at the beginning of a function to set up the AR</a:t>
            </a:r>
          </a:p>
          <a:p>
            <a:r>
              <a:rPr lang="en-US" dirty="0"/>
              <a:t>Basically the same for every function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Function epilogue</a:t>
            </a:r>
          </a:p>
          <a:p>
            <a:r>
              <a:rPr lang="en-US" dirty="0"/>
              <a:t>The sequence of instructions at the end of a function to tear down the AR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C7D57B-D999-F915-4AF9-9675A1C1FC8D}"/>
                  </a:ext>
                </a:extLst>
              </p14:cNvPr>
              <p14:cNvContentPartPr/>
              <p14:nvPr/>
            </p14:nvContentPartPr>
            <p14:xfrm>
              <a:off x="2963880" y="3552120"/>
              <a:ext cx="6892560" cy="3319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C7D57B-D999-F915-4AF9-9675A1C1FC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54520" y="3542760"/>
                <a:ext cx="6911280" cy="333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86336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 Setup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46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5EEF289-23B7-4170-AB49-5E7E8F6266E4}"/>
              </a:ext>
            </a:extLst>
          </p:cNvPr>
          <p:cNvGrpSpPr/>
          <p:nvPr/>
        </p:nvGrpSpPr>
        <p:grpSpPr>
          <a:xfrm>
            <a:off x="3936503" y="1096483"/>
            <a:ext cx="5824296" cy="1656723"/>
            <a:chOff x="3936503" y="5077933"/>
            <a:chExt cx="5824296" cy="1656723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89B9D58A-6D4B-4313-93D9-1FD35F256616}"/>
                </a:ext>
              </a:extLst>
            </p:cNvPr>
            <p:cNvSpPr/>
            <p:nvPr/>
          </p:nvSpPr>
          <p:spPr>
            <a:xfrm>
              <a:off x="4218494" y="5867665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91D45DAC-5B00-45B0-8C69-B015A476877F}"/>
                </a:ext>
              </a:extLst>
            </p:cNvPr>
            <p:cNvSpPr/>
            <p:nvPr/>
          </p:nvSpPr>
          <p:spPr>
            <a:xfrm>
              <a:off x="4920220" y="5867663"/>
              <a:ext cx="742922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4461BA2A-3C64-46BB-93D9-D2EC676F5600}"/>
                </a:ext>
              </a:extLst>
            </p:cNvPr>
            <p:cNvSpPr/>
            <p:nvPr/>
          </p:nvSpPr>
          <p:spPr>
            <a:xfrm>
              <a:off x="5660266" y="5867665"/>
              <a:ext cx="807620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5AC9051-24D4-401C-B145-E02A587663D3}"/>
                </a:ext>
              </a:extLst>
            </p:cNvPr>
            <p:cNvSpPr/>
            <p:nvPr/>
          </p:nvSpPr>
          <p:spPr>
            <a:xfrm>
              <a:off x="6418118" y="5867665"/>
              <a:ext cx="67476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62B35619-1C64-4787-8420-BFE03254DA09}"/>
                </a:ext>
              </a:extLst>
            </p:cNvPr>
            <p:cNvSpPr/>
            <p:nvPr/>
          </p:nvSpPr>
          <p:spPr>
            <a:xfrm>
              <a:off x="7090182" y="5867665"/>
              <a:ext cx="66299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76479C45-E2BB-4496-A8C5-0A1EEF32C933}"/>
                </a:ext>
              </a:extLst>
            </p:cNvPr>
            <p:cNvSpPr/>
            <p:nvPr/>
          </p:nvSpPr>
          <p:spPr>
            <a:xfrm>
              <a:off x="7753452" y="5867665"/>
              <a:ext cx="70532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A5ECDD81-194E-4F8F-A3EA-FB4CB2418D73}"/>
                </a:ext>
              </a:extLst>
            </p:cNvPr>
            <p:cNvSpPr/>
            <p:nvPr/>
          </p:nvSpPr>
          <p:spPr>
            <a:xfrm>
              <a:off x="8460447" y="5867665"/>
              <a:ext cx="70110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2E39080E-2617-403A-BB31-FF685AF0400F}"/>
                </a:ext>
              </a:extLst>
            </p:cNvPr>
            <p:cNvSpPr/>
            <p:nvPr/>
          </p:nvSpPr>
          <p:spPr>
            <a:xfrm>
              <a:off x="6449021" y="6481654"/>
              <a:ext cx="2680874" cy="253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14FA6811-681D-45BC-BDCC-87EFABDEDBE6}"/>
                </a:ext>
              </a:extLst>
            </p:cNvPr>
            <p:cNvSpPr/>
            <p:nvPr/>
          </p:nvSpPr>
          <p:spPr>
            <a:xfrm>
              <a:off x="7141182" y="6174367"/>
              <a:ext cx="547779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11371200-CE49-494A-B837-141A05CD99D3}"/>
                </a:ext>
              </a:extLst>
            </p:cNvPr>
            <p:cNvSpPr/>
            <p:nvPr/>
          </p:nvSpPr>
          <p:spPr>
            <a:xfrm>
              <a:off x="4251656" y="6481653"/>
              <a:ext cx="2159960" cy="2510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bar AR</a:t>
              </a:r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2AEAF799-C256-4051-B7D3-C0FE384F5D75}"/>
                </a:ext>
              </a:extLst>
            </p:cNvPr>
            <p:cNvSpPr/>
            <p:nvPr/>
          </p:nvSpPr>
          <p:spPr>
            <a:xfrm>
              <a:off x="4286910" y="6174367"/>
              <a:ext cx="579877" cy="2611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b1</a:t>
              </a:r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1F6CF029-FC24-4129-9633-D097F1D4B752}"/>
                </a:ext>
              </a:extLst>
            </p:cNvPr>
            <p:cNvSpPr/>
            <p:nvPr/>
          </p:nvSpPr>
          <p:spPr>
            <a:xfrm>
              <a:off x="6451342" y="6167277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f2</a:t>
              </a:r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67D13292-E494-492C-82EE-ADE25B7D9965}"/>
                </a:ext>
              </a:extLst>
            </p:cNvPr>
            <p:cNvSpPr/>
            <p:nvPr/>
          </p:nvSpPr>
          <p:spPr>
            <a:xfrm>
              <a:off x="4934017" y="6174366"/>
              <a:ext cx="706108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F928659-B5D6-408A-801A-7F63CF527AB0}"/>
                </a:ext>
              </a:extLst>
            </p:cNvPr>
            <p:cNvSpPr/>
            <p:nvPr/>
          </p:nvSpPr>
          <p:spPr>
            <a:xfrm>
              <a:off x="5684307" y="6178483"/>
              <a:ext cx="706108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3B98AC6-C021-4814-9700-927150BA214D}"/>
                </a:ext>
              </a:extLst>
            </p:cNvPr>
            <p:cNvSpPr/>
            <p:nvPr/>
          </p:nvSpPr>
          <p:spPr>
            <a:xfrm>
              <a:off x="7774237" y="6174366"/>
              <a:ext cx="662996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18D634E-DB2A-4E92-9492-A1FB4A249566}"/>
                </a:ext>
              </a:extLst>
            </p:cNvPr>
            <p:cNvSpPr/>
            <p:nvPr/>
          </p:nvSpPr>
          <p:spPr>
            <a:xfrm>
              <a:off x="8488480" y="6176692"/>
              <a:ext cx="641414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F4948907-AE78-402E-B79F-0BEE19A8D98B}"/>
                </a:ext>
              </a:extLst>
            </p:cNvPr>
            <p:cNvGrpSpPr/>
            <p:nvPr/>
          </p:nvGrpSpPr>
          <p:grpSpPr>
            <a:xfrm>
              <a:off x="4212391" y="5670123"/>
              <a:ext cx="607270" cy="200055"/>
              <a:chOff x="6410975" y="4940563"/>
              <a:chExt cx="607270" cy="200055"/>
            </a:xfrm>
          </p:grpSpPr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90011473-247E-4F30-98CC-6B74A6726CEA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0x00b0</a:t>
                </a:r>
              </a:p>
            </p:txBody>
          </p:sp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08375347-A58F-4AAE-B207-64C5C283054D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81" name="Straight Arrow Connector 180">
                  <a:extLst>
                    <a:ext uri="{FF2B5EF4-FFF2-40B4-BE49-F238E27FC236}">
                      <a16:creationId xmlns:a16="http://schemas.microsoft.com/office/drawing/2014/main" id="{F0280B66-EE35-477B-8952-CDED20D718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BCCF4BBF-9CC1-4995-A013-EBEC913A35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606BE78B-3384-4573-9ED9-8C3F904E6AEE}"/>
                </a:ext>
              </a:extLst>
            </p:cNvPr>
            <p:cNvGrpSpPr/>
            <p:nvPr/>
          </p:nvGrpSpPr>
          <p:grpSpPr>
            <a:xfrm>
              <a:off x="4912485" y="5672504"/>
              <a:ext cx="607270" cy="200055"/>
              <a:chOff x="6410975" y="4940563"/>
              <a:chExt cx="607270" cy="200055"/>
            </a:xfrm>
          </p:grpSpPr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ED284091-9680-4287-ACCF-423BDDCEE4B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0x00b8</a:t>
                </a:r>
              </a:p>
            </p:txBody>
          </p: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6FE59AE2-1C3C-4309-9F59-BA763E7289DB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86" name="Straight Arrow Connector 185">
                  <a:extLst>
                    <a:ext uri="{FF2B5EF4-FFF2-40B4-BE49-F238E27FC236}">
                      <a16:creationId xmlns:a16="http://schemas.microsoft.com/office/drawing/2014/main" id="{42BD36FF-54AB-4B52-AFB7-35352F4758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DB746398-FD9E-4C37-A663-5496DF24B8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255522BD-8E4D-47D0-B732-ECF4E8386945}"/>
                </a:ext>
              </a:extLst>
            </p:cNvPr>
            <p:cNvGrpSpPr/>
            <p:nvPr/>
          </p:nvGrpSpPr>
          <p:grpSpPr>
            <a:xfrm>
              <a:off x="5653061" y="5672502"/>
              <a:ext cx="607270" cy="200055"/>
              <a:chOff x="6410975" y="4940563"/>
              <a:chExt cx="607270" cy="200055"/>
            </a:xfrm>
          </p:grpSpPr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7D076AB3-1AD8-4B60-8336-7052A63FA1FA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0x00c0</a:t>
                </a:r>
              </a:p>
            </p:txBody>
          </p:sp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id="{4F0504F4-908B-4A35-A9C8-0C2CF6FE5EFB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93" name="Straight Arrow Connector 192">
                  <a:extLst>
                    <a:ext uri="{FF2B5EF4-FFF2-40B4-BE49-F238E27FC236}">
                      <a16:creationId xmlns:a16="http://schemas.microsoft.com/office/drawing/2014/main" id="{B70AF882-CC99-4D0E-8DAA-33613A4977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F00D5BD0-DE71-4945-BFB9-4A395B568C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73CF8B37-5B20-4F30-B299-182D2E1AEE34}"/>
                </a:ext>
              </a:extLst>
            </p:cNvPr>
            <p:cNvGrpSpPr/>
            <p:nvPr/>
          </p:nvGrpSpPr>
          <p:grpSpPr>
            <a:xfrm>
              <a:off x="6410307" y="5670121"/>
              <a:ext cx="607270" cy="200055"/>
              <a:chOff x="6410975" y="4940563"/>
              <a:chExt cx="607270" cy="200055"/>
            </a:xfrm>
          </p:grpSpPr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B851030E-E388-405F-8398-9B808CA6F68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0x00c8</a:t>
                </a:r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EFA5731E-5C67-4E8F-B604-6B6AC7E28A32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98" name="Straight Arrow Connector 197">
                  <a:extLst>
                    <a:ext uri="{FF2B5EF4-FFF2-40B4-BE49-F238E27FC236}">
                      <a16:creationId xmlns:a16="http://schemas.microsoft.com/office/drawing/2014/main" id="{B5F51793-7CC6-4E4E-958D-616BF23F77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46868052-8E2F-4148-B162-A780B4B7F6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0D628ADE-4E84-49A0-8E15-B0C8690B591B}"/>
                </a:ext>
              </a:extLst>
            </p:cNvPr>
            <p:cNvGrpSpPr/>
            <p:nvPr/>
          </p:nvGrpSpPr>
          <p:grpSpPr>
            <a:xfrm>
              <a:off x="7086590" y="5672502"/>
              <a:ext cx="607270" cy="200055"/>
              <a:chOff x="6410975" y="4940563"/>
              <a:chExt cx="607270" cy="200055"/>
            </a:xfrm>
          </p:grpSpPr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65E9E99C-CFE2-46F8-8940-0C71ECC12C1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0x00d0</a:t>
                </a:r>
              </a:p>
            </p:txBody>
          </p:sp>
          <p:grpSp>
            <p:nvGrpSpPr>
              <p:cNvPr id="204" name="Group 203">
                <a:extLst>
                  <a:ext uri="{FF2B5EF4-FFF2-40B4-BE49-F238E27FC236}">
                    <a16:creationId xmlns:a16="http://schemas.microsoft.com/office/drawing/2014/main" id="{2618943B-A397-46A5-A36C-81FC3933C95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05" name="Straight Arrow Connector 204">
                  <a:extLst>
                    <a:ext uri="{FF2B5EF4-FFF2-40B4-BE49-F238E27FC236}">
                      <a16:creationId xmlns:a16="http://schemas.microsoft.com/office/drawing/2014/main" id="{3BA95414-E31C-48D6-8B66-76F7CA97C4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>
                  <a:extLst>
                    <a:ext uri="{FF2B5EF4-FFF2-40B4-BE49-F238E27FC236}">
                      <a16:creationId xmlns:a16="http://schemas.microsoft.com/office/drawing/2014/main" id="{55738D9B-825B-4245-932F-79A6C95564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EE062072-636F-4661-BD98-57D2A9D8A00E}"/>
                </a:ext>
              </a:extLst>
            </p:cNvPr>
            <p:cNvGrpSpPr/>
            <p:nvPr/>
          </p:nvGrpSpPr>
          <p:grpSpPr>
            <a:xfrm>
              <a:off x="7746200" y="5670117"/>
              <a:ext cx="607270" cy="200055"/>
              <a:chOff x="6410975" y="4940563"/>
              <a:chExt cx="607270" cy="200055"/>
            </a:xfrm>
          </p:grpSpPr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93368957-BD3C-46F1-BD01-72188661F692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0x00d8</a:t>
                </a:r>
              </a:p>
            </p:txBody>
          </p:sp>
          <p:grpSp>
            <p:nvGrpSpPr>
              <p:cNvPr id="209" name="Group 208">
                <a:extLst>
                  <a:ext uri="{FF2B5EF4-FFF2-40B4-BE49-F238E27FC236}">
                    <a16:creationId xmlns:a16="http://schemas.microsoft.com/office/drawing/2014/main" id="{1B160824-01C9-48DD-8D11-D5991512F8A6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10" name="Straight Arrow Connector 209">
                  <a:extLst>
                    <a:ext uri="{FF2B5EF4-FFF2-40B4-BE49-F238E27FC236}">
                      <a16:creationId xmlns:a16="http://schemas.microsoft.com/office/drawing/2014/main" id="{B4142C0D-E224-4012-A9CB-9CF0289DB6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2E78A128-A2AF-4C61-90A2-D0402B26DF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7D6ADE62-CA4D-4B0A-B016-6E579325690B}"/>
                </a:ext>
              </a:extLst>
            </p:cNvPr>
            <p:cNvGrpSpPr/>
            <p:nvPr/>
          </p:nvGrpSpPr>
          <p:grpSpPr>
            <a:xfrm>
              <a:off x="8451055" y="5670113"/>
              <a:ext cx="607270" cy="200055"/>
              <a:chOff x="6410975" y="4940563"/>
              <a:chExt cx="607270" cy="200055"/>
            </a:xfrm>
          </p:grpSpPr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BE8ACA55-2A00-4064-A185-23E38BFBB337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0x00e0</a:t>
                </a:r>
              </a:p>
            </p:txBody>
          </p:sp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354C5122-3481-4CC6-8DA8-A4D70D4642D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32" name="Straight Arrow Connector 231">
                  <a:extLst>
                    <a:ext uri="{FF2B5EF4-FFF2-40B4-BE49-F238E27FC236}">
                      <a16:creationId xmlns:a16="http://schemas.microsoft.com/office/drawing/2014/main" id="{3B867B3C-C827-42B8-B88B-2F630C513E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6BA61FE2-0030-4428-AD12-0AD7CF557F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4" name="Group 233">
              <a:extLst>
                <a:ext uri="{FF2B5EF4-FFF2-40B4-BE49-F238E27FC236}">
                  <a16:creationId xmlns:a16="http://schemas.microsoft.com/office/drawing/2014/main" id="{2DCA062C-58DE-41D9-8B59-2A25A1356B2A}"/>
                </a:ext>
              </a:extLst>
            </p:cNvPr>
            <p:cNvGrpSpPr/>
            <p:nvPr/>
          </p:nvGrpSpPr>
          <p:grpSpPr>
            <a:xfrm>
              <a:off x="9153529" y="5670110"/>
              <a:ext cx="607270" cy="200055"/>
              <a:chOff x="6410975" y="4940563"/>
              <a:chExt cx="607270" cy="200055"/>
            </a:xfrm>
          </p:grpSpPr>
          <p:sp>
            <p:nvSpPr>
              <p:cNvPr id="237" name="TextBox 236">
                <a:extLst>
                  <a:ext uri="{FF2B5EF4-FFF2-40B4-BE49-F238E27FC236}">
                    <a16:creationId xmlns:a16="http://schemas.microsoft.com/office/drawing/2014/main" id="{444091E1-BD24-4117-ADC3-DDAF4AE0666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0x00e8</a:t>
                </a:r>
              </a:p>
            </p:txBody>
          </p:sp>
          <p:grpSp>
            <p:nvGrpSpPr>
              <p:cNvPr id="238" name="Group 237">
                <a:extLst>
                  <a:ext uri="{FF2B5EF4-FFF2-40B4-BE49-F238E27FC236}">
                    <a16:creationId xmlns:a16="http://schemas.microsoft.com/office/drawing/2014/main" id="{D73A49C4-F460-4918-A400-EEA30606B9A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39" name="Straight Arrow Connector 238">
                  <a:extLst>
                    <a:ext uri="{FF2B5EF4-FFF2-40B4-BE49-F238E27FC236}">
                      <a16:creationId xmlns:a16="http://schemas.microsoft.com/office/drawing/2014/main" id="{6D8902EF-9535-4D8A-93FD-B120239659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>
                  <a:extLst>
                    <a:ext uri="{FF2B5EF4-FFF2-40B4-BE49-F238E27FC236}">
                      <a16:creationId xmlns:a16="http://schemas.microsoft.com/office/drawing/2014/main" id="{2BB4FC96-AA12-4808-BEB3-E5B7E25EB7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974BDCC0-54EF-453F-843F-794F7B3F8F14}"/>
                </a:ext>
              </a:extLst>
            </p:cNvPr>
            <p:cNvSpPr txBox="1"/>
            <p:nvPr/>
          </p:nvSpPr>
          <p:spPr>
            <a:xfrm>
              <a:off x="3959847" y="5114560"/>
              <a:ext cx="4409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%</a:t>
              </a:r>
              <a:r>
                <a:rPr lang="en-US" sz="1400" dirty="0" err="1"/>
                <a:t>rsp</a:t>
              </a:r>
              <a:r>
                <a:rPr lang="en-US" sz="1400" dirty="0"/>
                <a:t>: 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DAF9C65-2966-4445-9B1A-99A7AAD38018}"/>
                </a:ext>
              </a:extLst>
            </p:cNvPr>
            <p:cNvSpPr txBox="1"/>
            <p:nvPr/>
          </p:nvSpPr>
          <p:spPr>
            <a:xfrm>
              <a:off x="6188055" y="5077933"/>
              <a:ext cx="46807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%</a:t>
              </a:r>
              <a:r>
                <a:rPr lang="en-US" sz="1400" dirty="0" err="1"/>
                <a:t>rbp</a:t>
              </a:r>
              <a:r>
                <a:rPr lang="en-US" sz="1400" dirty="0"/>
                <a:t>: 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A0C6B17-CF27-461F-9446-95AC56CF2DC9}"/>
                </a:ext>
              </a:extLst>
            </p:cNvPr>
            <p:cNvSpPr txBox="1"/>
            <p:nvPr/>
          </p:nvSpPr>
          <p:spPr>
            <a:xfrm>
              <a:off x="3936503" y="5303375"/>
              <a:ext cx="538609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0x00b0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ABDBA134-0A5D-4ADA-8ADB-4BAF3947CB53}"/>
                </a:ext>
              </a:extLst>
            </p:cNvPr>
            <p:cNvSpPr txBox="1"/>
            <p:nvPr/>
          </p:nvSpPr>
          <p:spPr>
            <a:xfrm>
              <a:off x="6157258" y="5276812"/>
              <a:ext cx="51937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0x00c8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A104359-FA3F-4CFB-97D8-7280CB9F3970}"/>
                </a:ext>
              </a:extLst>
            </p:cNvPr>
            <p:cNvSpPr txBox="1"/>
            <p:nvPr/>
          </p:nvSpPr>
          <p:spPr>
            <a:xfrm>
              <a:off x="5708763" y="5925601"/>
              <a:ext cx="68127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0x0028</a:t>
              </a:r>
              <a:r>
                <a:rPr lang="en-US" sz="1000" dirty="0"/>
                <a:t>ish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F9F82AEB-4C1D-45D8-994F-486D50A00452}"/>
                </a:ext>
              </a:extLst>
            </p:cNvPr>
            <p:cNvSpPr txBox="1"/>
            <p:nvPr/>
          </p:nvSpPr>
          <p:spPr>
            <a:xfrm>
              <a:off x="5025141" y="5921245"/>
              <a:ext cx="53380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0x00e8</a:t>
              </a:r>
              <a:endParaRPr lang="en-US" sz="1000" dirty="0"/>
            </a:p>
          </p:txBody>
        </p:sp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A28FE3E6-6790-4DC9-BADD-4D5E984BCB37}"/>
                </a:ext>
              </a:extLst>
            </p:cNvPr>
            <p:cNvSpPr/>
            <p:nvPr/>
          </p:nvSpPr>
          <p:spPr>
            <a:xfrm>
              <a:off x="6322285" y="5517618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BE4B84DA-ADF7-4EAA-8E8D-9CE3FFA84DD3}"/>
                </a:ext>
              </a:extLst>
            </p:cNvPr>
            <p:cNvSpPr/>
            <p:nvPr/>
          </p:nvSpPr>
          <p:spPr>
            <a:xfrm>
              <a:off x="7781380" y="5886231"/>
              <a:ext cx="1355658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 “books”</a:t>
              </a:r>
            </a:p>
          </p:txBody>
        </p:sp>
        <p:sp>
          <p:nvSpPr>
            <p:cNvPr id="289" name="Arrow: Down 288">
              <a:extLst>
                <a:ext uri="{FF2B5EF4-FFF2-40B4-BE49-F238E27FC236}">
                  <a16:creationId xmlns:a16="http://schemas.microsoft.com/office/drawing/2014/main" id="{61EA388D-4FEA-46E4-B7E3-B4D0E9A102A4}"/>
                </a:ext>
              </a:extLst>
            </p:cNvPr>
            <p:cNvSpPr/>
            <p:nvPr/>
          </p:nvSpPr>
          <p:spPr>
            <a:xfrm>
              <a:off x="4125340" y="5484551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2" name="TextBox 291">
            <a:extLst>
              <a:ext uri="{FF2B5EF4-FFF2-40B4-BE49-F238E27FC236}">
                <a16:creationId xmlns:a16="http://schemas.microsoft.com/office/drawing/2014/main" id="{9E9E7ADD-EBEB-4B7C-BED8-92B62E187671}"/>
              </a:ext>
            </a:extLst>
          </p:cNvPr>
          <p:cNvSpPr txBox="1"/>
          <p:nvPr/>
        </p:nvSpPr>
        <p:spPr>
          <a:xfrm>
            <a:off x="182376" y="811355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306B3DAC-6598-4592-A1B3-15666BF62B71}"/>
              </a:ext>
            </a:extLst>
          </p:cNvPr>
          <p:cNvSpPr txBox="1"/>
          <p:nvPr/>
        </p:nvSpPr>
        <p:spPr>
          <a:xfrm>
            <a:off x="182376" y="3429000"/>
            <a:ext cx="12955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foo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call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foo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CB22196F-4EA5-4639-9E12-09F5CB97D6AE}"/>
              </a:ext>
            </a:extLst>
          </p:cNvPr>
          <p:cNvSpPr txBox="1"/>
          <p:nvPr/>
        </p:nvSpPr>
        <p:spPr>
          <a:xfrm>
            <a:off x="2246122" y="3475961"/>
            <a:ext cx="10291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popq</a:t>
            </a:r>
            <a:r>
              <a:rPr lang="en-US" dirty="0"/>
              <a:t>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B32912EE-E989-4771-9832-8EE9F6080D78}"/>
              </a:ext>
            </a:extLst>
          </p:cNvPr>
          <p:cNvSpPr txBox="1"/>
          <p:nvPr/>
        </p:nvSpPr>
        <p:spPr>
          <a:xfrm>
            <a:off x="2274471" y="3146029"/>
            <a:ext cx="13265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addq</a:t>
            </a:r>
            <a:r>
              <a:rPr lang="en-US" dirty="0"/>
              <a:t> $8, %</a:t>
            </a:r>
            <a:r>
              <a:rPr lang="en-US" dirty="0" err="1"/>
              <a:t>rsp</a:t>
            </a:r>
            <a:endParaRPr lang="en-US" dirty="0"/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7489004D-A524-4766-85F0-E408400D578B}"/>
              </a:ext>
            </a:extLst>
          </p:cNvPr>
          <p:cNvSpPr txBox="1"/>
          <p:nvPr/>
        </p:nvSpPr>
        <p:spPr>
          <a:xfrm>
            <a:off x="2278013" y="3810974"/>
            <a:ext cx="3875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retq</a:t>
            </a:r>
            <a:endParaRPr lang="en-US" dirty="0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3C0E8B73-888E-4AAF-B819-8DE719B3BA62}"/>
              </a:ext>
            </a:extLst>
          </p:cNvPr>
          <p:cNvSpPr/>
          <p:nvPr/>
        </p:nvSpPr>
        <p:spPr>
          <a:xfrm>
            <a:off x="4175236" y="3759133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7E3C9B7-1699-452C-8DD4-3A9D6987B7D6}"/>
              </a:ext>
            </a:extLst>
          </p:cNvPr>
          <p:cNvSpPr/>
          <p:nvPr/>
        </p:nvSpPr>
        <p:spPr>
          <a:xfrm>
            <a:off x="4876962" y="3759131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3AA3D03-2731-44C7-BCD9-FC574A88BEB2}"/>
              </a:ext>
            </a:extLst>
          </p:cNvPr>
          <p:cNvSpPr/>
          <p:nvPr/>
        </p:nvSpPr>
        <p:spPr>
          <a:xfrm>
            <a:off x="5617008" y="3759133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A8BA97B-81B3-4B03-8772-477E1818A73F}"/>
              </a:ext>
            </a:extLst>
          </p:cNvPr>
          <p:cNvSpPr/>
          <p:nvPr/>
        </p:nvSpPr>
        <p:spPr>
          <a:xfrm>
            <a:off x="6374860" y="3759133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EED3CAED-8B11-475A-8931-A23C76AAF859}"/>
              </a:ext>
            </a:extLst>
          </p:cNvPr>
          <p:cNvSpPr/>
          <p:nvPr/>
        </p:nvSpPr>
        <p:spPr>
          <a:xfrm>
            <a:off x="7046924" y="3759133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8472E6E2-47C8-4B08-8294-B7C7878AE590}"/>
              </a:ext>
            </a:extLst>
          </p:cNvPr>
          <p:cNvSpPr/>
          <p:nvPr/>
        </p:nvSpPr>
        <p:spPr>
          <a:xfrm>
            <a:off x="7710194" y="3759133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95F72E7-D706-4087-A76A-BF87BE1D14D8}"/>
              </a:ext>
            </a:extLst>
          </p:cNvPr>
          <p:cNvSpPr/>
          <p:nvPr/>
        </p:nvSpPr>
        <p:spPr>
          <a:xfrm>
            <a:off x="8417189" y="3759133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AAA6035E-5CFB-4E9B-9A99-7861C509E1D3}"/>
              </a:ext>
            </a:extLst>
          </p:cNvPr>
          <p:cNvSpPr/>
          <p:nvPr/>
        </p:nvSpPr>
        <p:spPr>
          <a:xfrm>
            <a:off x="6405763" y="4373122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26960850-B965-4C42-B74A-8955C7700C81}"/>
              </a:ext>
            </a:extLst>
          </p:cNvPr>
          <p:cNvSpPr/>
          <p:nvPr/>
        </p:nvSpPr>
        <p:spPr>
          <a:xfrm>
            <a:off x="7097924" y="4065835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D082BF04-767B-4860-8FA3-DCBCD3AEFCE6}"/>
              </a:ext>
            </a:extLst>
          </p:cNvPr>
          <p:cNvSpPr/>
          <p:nvPr/>
        </p:nvSpPr>
        <p:spPr>
          <a:xfrm>
            <a:off x="6408084" y="4058745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2699F8B1-0D03-4C90-B03B-3C726C6DCA21}"/>
              </a:ext>
            </a:extLst>
          </p:cNvPr>
          <p:cNvSpPr/>
          <p:nvPr/>
        </p:nvSpPr>
        <p:spPr>
          <a:xfrm>
            <a:off x="7730979" y="4065834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F987D5E3-FFBB-46F7-8FBC-6DC455B2B1C1}"/>
              </a:ext>
            </a:extLst>
          </p:cNvPr>
          <p:cNvSpPr/>
          <p:nvPr/>
        </p:nvSpPr>
        <p:spPr>
          <a:xfrm>
            <a:off x="8445222" y="4068160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EF4863AE-3F7A-439E-9302-20A5B622C002}"/>
              </a:ext>
            </a:extLst>
          </p:cNvPr>
          <p:cNvGrpSpPr/>
          <p:nvPr/>
        </p:nvGrpSpPr>
        <p:grpSpPr>
          <a:xfrm>
            <a:off x="4169133" y="3561591"/>
            <a:ext cx="607270" cy="200055"/>
            <a:chOff x="6410975" y="4940563"/>
            <a:chExt cx="607270" cy="200055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CE6B3D8C-8F34-4DC0-963C-1E0C4C294B3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80E49622-C06B-419A-845F-D719AD6E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17" name="Straight Arrow Connector 316">
                <a:extLst>
                  <a:ext uri="{FF2B5EF4-FFF2-40B4-BE49-F238E27FC236}">
                    <a16:creationId xmlns:a16="http://schemas.microsoft.com/office/drawing/2014/main" id="{4D9A2A0C-920F-4D5A-873A-31FC35C4D8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DE8A478C-EA45-408F-86E3-5502D1E7A4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6CD3606F-B430-48FD-92AA-A95C416AA975}"/>
              </a:ext>
            </a:extLst>
          </p:cNvPr>
          <p:cNvGrpSpPr/>
          <p:nvPr/>
        </p:nvGrpSpPr>
        <p:grpSpPr>
          <a:xfrm>
            <a:off x="4869227" y="3563972"/>
            <a:ext cx="607270" cy="200055"/>
            <a:chOff x="6410975" y="4940563"/>
            <a:chExt cx="607270" cy="200055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40F58AB8-A3EC-4AE4-87E0-264BBA45557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4AE3B7AA-426D-4238-ABBD-5D8A2640BAF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2" name="Straight Arrow Connector 321">
                <a:extLst>
                  <a:ext uri="{FF2B5EF4-FFF2-40B4-BE49-F238E27FC236}">
                    <a16:creationId xmlns:a16="http://schemas.microsoft.com/office/drawing/2014/main" id="{64232BE4-C9CF-4AC2-9699-66A1012CE7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CFF19AC0-EE82-4050-BF00-3B3379ACB5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415651DF-4769-4B63-92F5-FD2B0090FE37}"/>
              </a:ext>
            </a:extLst>
          </p:cNvPr>
          <p:cNvGrpSpPr/>
          <p:nvPr/>
        </p:nvGrpSpPr>
        <p:grpSpPr>
          <a:xfrm>
            <a:off x="5609803" y="3563970"/>
            <a:ext cx="607270" cy="200055"/>
            <a:chOff x="6410975" y="4940563"/>
            <a:chExt cx="607270" cy="200055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1E193E4F-B15E-4E1E-B7FE-39972BB1E9A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96FE1E82-F91B-484A-9152-F202B8BF1A3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7" name="Straight Arrow Connector 326">
                <a:extLst>
                  <a:ext uri="{FF2B5EF4-FFF2-40B4-BE49-F238E27FC236}">
                    <a16:creationId xmlns:a16="http://schemas.microsoft.com/office/drawing/2014/main" id="{3BCC2C3A-367E-4100-B804-4281B28698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2C74EF89-3027-422F-8988-7DB9FAA28D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E2F3A1DA-FEE9-4769-AF36-EBEA98A7E648}"/>
              </a:ext>
            </a:extLst>
          </p:cNvPr>
          <p:cNvGrpSpPr/>
          <p:nvPr/>
        </p:nvGrpSpPr>
        <p:grpSpPr>
          <a:xfrm>
            <a:off x="6367049" y="3561589"/>
            <a:ext cx="607270" cy="200055"/>
            <a:chOff x="6410975" y="4940563"/>
            <a:chExt cx="607270" cy="200055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7472C22D-2D9A-4CB6-8E78-061F68D01DC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5D86B961-1DE7-4BBD-9662-F757137324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2" name="Straight Arrow Connector 331">
                <a:extLst>
                  <a:ext uri="{FF2B5EF4-FFF2-40B4-BE49-F238E27FC236}">
                    <a16:creationId xmlns:a16="http://schemas.microsoft.com/office/drawing/2014/main" id="{0B1F40BE-9182-44A8-A76C-B82491E49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B53F812D-D1C6-42CF-AD4A-DC5BDC3395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6E7C584-ECEF-41D6-BFED-B569AD8A9ACD}"/>
              </a:ext>
            </a:extLst>
          </p:cNvPr>
          <p:cNvGrpSpPr/>
          <p:nvPr/>
        </p:nvGrpSpPr>
        <p:grpSpPr>
          <a:xfrm>
            <a:off x="7043332" y="3563970"/>
            <a:ext cx="607270" cy="200055"/>
            <a:chOff x="6410975" y="4940563"/>
            <a:chExt cx="607270" cy="200055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21749E2C-4226-4941-8A92-9EBF220F233B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0CDD2351-F9E8-4C11-8A79-AFE9AFFCD18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7" name="Straight Arrow Connector 336">
                <a:extLst>
                  <a:ext uri="{FF2B5EF4-FFF2-40B4-BE49-F238E27FC236}">
                    <a16:creationId xmlns:a16="http://schemas.microsoft.com/office/drawing/2014/main" id="{D0E380F6-5096-40C7-88EE-D96A4DA896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66325031-8729-4568-AB80-EC5374C107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3C4691A3-53B3-4AD2-BC21-98EA690ED4A5}"/>
              </a:ext>
            </a:extLst>
          </p:cNvPr>
          <p:cNvGrpSpPr/>
          <p:nvPr/>
        </p:nvGrpSpPr>
        <p:grpSpPr>
          <a:xfrm>
            <a:off x="7702942" y="3561585"/>
            <a:ext cx="607270" cy="200055"/>
            <a:chOff x="6410975" y="4940563"/>
            <a:chExt cx="607270" cy="200055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52B78D05-1E78-461F-B48C-2027E7B41D3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881BA130-2674-4822-B00D-9B268ACAAEC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2" name="Straight Arrow Connector 341">
                <a:extLst>
                  <a:ext uri="{FF2B5EF4-FFF2-40B4-BE49-F238E27FC236}">
                    <a16:creationId xmlns:a16="http://schemas.microsoft.com/office/drawing/2014/main" id="{21A0FB2B-C724-450D-ABF6-30953F564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BF2DD16-F627-4A6F-808C-25030430B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BFDD5ED-9EA1-49F8-AF96-7DE856781896}"/>
              </a:ext>
            </a:extLst>
          </p:cNvPr>
          <p:cNvGrpSpPr/>
          <p:nvPr/>
        </p:nvGrpSpPr>
        <p:grpSpPr>
          <a:xfrm>
            <a:off x="8407797" y="3561581"/>
            <a:ext cx="607270" cy="200055"/>
            <a:chOff x="6410975" y="4940563"/>
            <a:chExt cx="607270" cy="20005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CD648555-7EBD-4A49-A160-E827C1EC8F4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74A6248F-714A-42B0-A8DB-AEC4B2AF873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8" name="Straight Arrow Connector 347">
                <a:extLst>
                  <a:ext uri="{FF2B5EF4-FFF2-40B4-BE49-F238E27FC236}">
                    <a16:creationId xmlns:a16="http://schemas.microsoft.com/office/drawing/2014/main" id="{AC6B3338-AB37-44BA-96FC-D6496BEBD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5B0A9EC3-7503-4464-8BEC-30472FB592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31F93D84-43D3-4A04-8DE2-09B8A170C6AF}"/>
              </a:ext>
            </a:extLst>
          </p:cNvPr>
          <p:cNvGrpSpPr/>
          <p:nvPr/>
        </p:nvGrpSpPr>
        <p:grpSpPr>
          <a:xfrm>
            <a:off x="9110271" y="3561578"/>
            <a:ext cx="607270" cy="200055"/>
            <a:chOff x="6410975" y="4940563"/>
            <a:chExt cx="607270" cy="200055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0E099E54-22E0-4DF1-A2D8-78F81AB342E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2200F21A-4A44-4CFE-B5CB-A71EF494D9F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53" name="Straight Arrow Connector 352">
                <a:extLst>
                  <a:ext uri="{FF2B5EF4-FFF2-40B4-BE49-F238E27FC236}">
                    <a16:creationId xmlns:a16="http://schemas.microsoft.com/office/drawing/2014/main" id="{527CE61C-A484-4543-8814-439EC48290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1EC4B867-3586-46B9-8860-695EA262F3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0" name="Rectangle 359">
            <a:extLst>
              <a:ext uri="{FF2B5EF4-FFF2-40B4-BE49-F238E27FC236}">
                <a16:creationId xmlns:a16="http://schemas.microsoft.com/office/drawing/2014/main" id="{4148793B-0470-433A-BB5A-0C4A8FEF2370}"/>
              </a:ext>
            </a:extLst>
          </p:cNvPr>
          <p:cNvSpPr/>
          <p:nvPr/>
        </p:nvSpPr>
        <p:spPr>
          <a:xfrm>
            <a:off x="7738122" y="3777699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33645000-1370-47AA-99AF-714535EF69D3}"/>
              </a:ext>
            </a:extLst>
          </p:cNvPr>
          <p:cNvSpPr/>
          <p:nvPr/>
        </p:nvSpPr>
        <p:spPr>
          <a:xfrm>
            <a:off x="4175484" y="4358658"/>
            <a:ext cx="691303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D381F2E1-5197-427F-9FEE-0D757D2BA562}"/>
              </a:ext>
            </a:extLst>
          </p:cNvPr>
          <p:cNvSpPr/>
          <p:nvPr/>
        </p:nvSpPr>
        <p:spPr>
          <a:xfrm>
            <a:off x="5637435" y="4063877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4A3F7EF-A6A0-43B1-A75D-C4D465CF469B}"/>
              </a:ext>
            </a:extLst>
          </p:cNvPr>
          <p:cNvSpPr txBox="1"/>
          <p:nvPr/>
        </p:nvSpPr>
        <p:spPr>
          <a:xfrm>
            <a:off x="5661891" y="3810995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283A5351-CAE2-49F7-B3AB-5D4EB200CDC3}"/>
              </a:ext>
            </a:extLst>
          </p:cNvPr>
          <p:cNvSpPr/>
          <p:nvPr/>
        </p:nvSpPr>
        <p:spPr>
          <a:xfrm>
            <a:off x="4905442" y="405981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B4A86E5D-6A6F-49D3-BE52-FADD67A9D66C}"/>
              </a:ext>
            </a:extLst>
          </p:cNvPr>
          <p:cNvSpPr txBox="1"/>
          <p:nvPr/>
        </p:nvSpPr>
        <p:spPr>
          <a:xfrm>
            <a:off x="4996566" y="380669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499CE6-A332-46CA-8A9C-FAD67338444F}"/>
              </a:ext>
            </a:extLst>
          </p:cNvPr>
          <p:cNvGrpSpPr/>
          <p:nvPr/>
        </p:nvGrpSpPr>
        <p:grpSpPr>
          <a:xfrm>
            <a:off x="4225091" y="5181052"/>
            <a:ext cx="5548408" cy="1588713"/>
            <a:chOff x="4225091" y="1094827"/>
            <a:chExt cx="5548408" cy="1588713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F9105CA-39CC-408D-9DDF-6DA0F07F74D2}"/>
                </a:ext>
              </a:extLst>
            </p:cNvPr>
            <p:cNvSpPr/>
            <p:nvPr/>
          </p:nvSpPr>
          <p:spPr>
            <a:xfrm>
              <a:off x="4231194" y="1816365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235FD97C-4017-4CBE-843B-F76387D977C8}"/>
                </a:ext>
              </a:extLst>
            </p:cNvPr>
            <p:cNvSpPr/>
            <p:nvPr/>
          </p:nvSpPr>
          <p:spPr>
            <a:xfrm>
              <a:off x="4932920" y="1816363"/>
              <a:ext cx="742922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D88AC26F-96D7-47E5-AA43-0C203E317AF9}"/>
                </a:ext>
              </a:extLst>
            </p:cNvPr>
            <p:cNvSpPr/>
            <p:nvPr/>
          </p:nvSpPr>
          <p:spPr>
            <a:xfrm>
              <a:off x="5672966" y="1816365"/>
              <a:ext cx="807620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49C2A655-9BD2-49CB-A8FF-21723AB80667}"/>
                </a:ext>
              </a:extLst>
            </p:cNvPr>
            <p:cNvSpPr/>
            <p:nvPr/>
          </p:nvSpPr>
          <p:spPr>
            <a:xfrm>
              <a:off x="6430818" y="1816365"/>
              <a:ext cx="67476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1BF516E-BE60-4F1D-A909-82D541472AD0}"/>
                </a:ext>
              </a:extLst>
            </p:cNvPr>
            <p:cNvSpPr/>
            <p:nvPr/>
          </p:nvSpPr>
          <p:spPr>
            <a:xfrm>
              <a:off x="7102882" y="1816365"/>
              <a:ext cx="66299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AB3AED75-6547-41CB-B1D8-8C1D3BB6CC78}"/>
                </a:ext>
              </a:extLst>
            </p:cNvPr>
            <p:cNvSpPr/>
            <p:nvPr/>
          </p:nvSpPr>
          <p:spPr>
            <a:xfrm>
              <a:off x="7766152" y="1816365"/>
              <a:ext cx="70532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F9BA7A0-CDEA-4BD4-9484-D3D3C6404278}"/>
                </a:ext>
              </a:extLst>
            </p:cNvPr>
            <p:cNvSpPr/>
            <p:nvPr/>
          </p:nvSpPr>
          <p:spPr>
            <a:xfrm>
              <a:off x="8473147" y="1816365"/>
              <a:ext cx="70110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244CF59B-DA69-45FC-8A95-DF285DB76DF0}"/>
                </a:ext>
              </a:extLst>
            </p:cNvPr>
            <p:cNvSpPr/>
            <p:nvPr/>
          </p:nvSpPr>
          <p:spPr>
            <a:xfrm>
              <a:off x="6461721" y="2430354"/>
              <a:ext cx="2680874" cy="253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04E64BDC-73B6-4C74-880C-47B7A074A4B8}"/>
                </a:ext>
              </a:extLst>
            </p:cNvPr>
            <p:cNvSpPr/>
            <p:nvPr/>
          </p:nvSpPr>
          <p:spPr>
            <a:xfrm>
              <a:off x="7153882" y="2123067"/>
              <a:ext cx="547779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4C430D5-2192-4025-BDE7-01296A28C9E8}"/>
                </a:ext>
              </a:extLst>
            </p:cNvPr>
            <p:cNvSpPr/>
            <p:nvPr/>
          </p:nvSpPr>
          <p:spPr>
            <a:xfrm>
              <a:off x="6464042" y="2115977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f2</a:t>
              </a: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DA09BC5A-B37E-4E23-AE36-02B44624CBDD}"/>
                </a:ext>
              </a:extLst>
            </p:cNvPr>
            <p:cNvSpPr/>
            <p:nvPr/>
          </p:nvSpPr>
          <p:spPr>
            <a:xfrm>
              <a:off x="7786937" y="2123066"/>
              <a:ext cx="662996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09AC28D3-F02D-48D4-940A-358B16C96A6C}"/>
                </a:ext>
              </a:extLst>
            </p:cNvPr>
            <p:cNvSpPr/>
            <p:nvPr/>
          </p:nvSpPr>
          <p:spPr>
            <a:xfrm>
              <a:off x="8501180" y="2125392"/>
              <a:ext cx="641414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B79291DC-D655-4884-9800-412624166B43}"/>
                </a:ext>
              </a:extLst>
            </p:cNvPr>
            <p:cNvGrpSpPr/>
            <p:nvPr/>
          </p:nvGrpSpPr>
          <p:grpSpPr>
            <a:xfrm>
              <a:off x="4225091" y="1618823"/>
              <a:ext cx="607270" cy="200055"/>
              <a:chOff x="6410975" y="4940563"/>
              <a:chExt cx="607270" cy="200055"/>
            </a:xfrm>
          </p:grpSpPr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7ACB4811-279C-45B8-B502-42AD1C0A491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0x00b0</a:t>
                </a:r>
              </a:p>
            </p:txBody>
          </p:sp>
          <p:grpSp>
            <p:nvGrpSpPr>
              <p:cNvPr id="242" name="Group 241">
                <a:extLst>
                  <a:ext uri="{FF2B5EF4-FFF2-40B4-BE49-F238E27FC236}">
                    <a16:creationId xmlns:a16="http://schemas.microsoft.com/office/drawing/2014/main" id="{4EB60B6D-FB30-4D2F-8E95-CBA7F612CBB0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43" name="Straight Arrow Connector 242">
                  <a:extLst>
                    <a:ext uri="{FF2B5EF4-FFF2-40B4-BE49-F238E27FC236}">
                      <a16:creationId xmlns:a16="http://schemas.microsoft.com/office/drawing/2014/main" id="{A74E6B9C-76C7-4019-8DD6-01146421BF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>
                  <a:extLst>
                    <a:ext uri="{FF2B5EF4-FFF2-40B4-BE49-F238E27FC236}">
                      <a16:creationId xmlns:a16="http://schemas.microsoft.com/office/drawing/2014/main" id="{7C60F5B0-61C5-4DBA-A63F-9694FE88D1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11DBE9EE-47C0-4855-9BC4-9C6D767E7CFB}"/>
                </a:ext>
              </a:extLst>
            </p:cNvPr>
            <p:cNvGrpSpPr/>
            <p:nvPr/>
          </p:nvGrpSpPr>
          <p:grpSpPr>
            <a:xfrm>
              <a:off x="4925185" y="1621204"/>
              <a:ext cx="607270" cy="200055"/>
              <a:chOff x="6410975" y="4940563"/>
              <a:chExt cx="607270" cy="200055"/>
            </a:xfrm>
          </p:grpSpPr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190855BE-4D86-4910-9A07-2034489160FA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0x00b8</a:t>
                </a:r>
              </a:p>
            </p:txBody>
          </p:sp>
          <p:grpSp>
            <p:nvGrpSpPr>
              <p:cNvPr id="247" name="Group 246">
                <a:extLst>
                  <a:ext uri="{FF2B5EF4-FFF2-40B4-BE49-F238E27FC236}">
                    <a16:creationId xmlns:a16="http://schemas.microsoft.com/office/drawing/2014/main" id="{43BCD006-57FB-43F8-9497-FA213ECF19D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48" name="Straight Arrow Connector 247">
                  <a:extLst>
                    <a:ext uri="{FF2B5EF4-FFF2-40B4-BE49-F238E27FC236}">
                      <a16:creationId xmlns:a16="http://schemas.microsoft.com/office/drawing/2014/main" id="{1C803B6B-63F3-4211-8325-94603FF16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>
                  <a:extLst>
                    <a:ext uri="{FF2B5EF4-FFF2-40B4-BE49-F238E27FC236}">
                      <a16:creationId xmlns:a16="http://schemas.microsoft.com/office/drawing/2014/main" id="{639F6DD5-CF20-4255-AFAD-97713C6892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E5FEF906-CC0B-4B52-B35C-4E75B56D3304}"/>
                </a:ext>
              </a:extLst>
            </p:cNvPr>
            <p:cNvGrpSpPr/>
            <p:nvPr/>
          </p:nvGrpSpPr>
          <p:grpSpPr>
            <a:xfrm>
              <a:off x="5665761" y="1621202"/>
              <a:ext cx="607270" cy="200055"/>
              <a:chOff x="6410975" y="4940563"/>
              <a:chExt cx="607270" cy="200055"/>
            </a:xfrm>
          </p:grpSpPr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2807D2C3-493F-4844-B3DA-30A6A71805A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0x00c0</a:t>
                </a:r>
              </a:p>
            </p:txBody>
          </p:sp>
          <p:grpSp>
            <p:nvGrpSpPr>
              <p:cNvPr id="252" name="Group 251">
                <a:extLst>
                  <a:ext uri="{FF2B5EF4-FFF2-40B4-BE49-F238E27FC236}">
                    <a16:creationId xmlns:a16="http://schemas.microsoft.com/office/drawing/2014/main" id="{2CD0B6DE-0AB5-46CD-984E-662F57A0CDB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53" name="Straight Arrow Connector 252">
                  <a:extLst>
                    <a:ext uri="{FF2B5EF4-FFF2-40B4-BE49-F238E27FC236}">
                      <a16:creationId xmlns:a16="http://schemas.microsoft.com/office/drawing/2014/main" id="{FFBA7C00-5275-439C-BCA6-7D531A9D93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>
                  <a:extLst>
                    <a:ext uri="{FF2B5EF4-FFF2-40B4-BE49-F238E27FC236}">
                      <a16:creationId xmlns:a16="http://schemas.microsoft.com/office/drawing/2014/main" id="{8CA5EC6C-3C7C-4A3A-A30F-CEE6F0C771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010D2A01-BE19-4D09-9E1D-4A43D86C7444}"/>
                </a:ext>
              </a:extLst>
            </p:cNvPr>
            <p:cNvGrpSpPr/>
            <p:nvPr/>
          </p:nvGrpSpPr>
          <p:grpSpPr>
            <a:xfrm>
              <a:off x="6423007" y="1618821"/>
              <a:ext cx="607270" cy="200055"/>
              <a:chOff x="6410975" y="4940563"/>
              <a:chExt cx="607270" cy="200055"/>
            </a:xfrm>
          </p:grpSpPr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4830C5C2-28AA-47C3-9291-6CC47E10D38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0x00c8</a:t>
                </a:r>
              </a:p>
            </p:txBody>
          </p:sp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D53A6561-E4A5-4E29-998E-6241A6B21FED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58" name="Straight Arrow Connector 257">
                  <a:extLst>
                    <a:ext uri="{FF2B5EF4-FFF2-40B4-BE49-F238E27FC236}">
                      <a16:creationId xmlns:a16="http://schemas.microsoft.com/office/drawing/2014/main" id="{CDD7F390-6AA7-4E95-9C1A-D41604C68B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>
                  <a:extLst>
                    <a:ext uri="{FF2B5EF4-FFF2-40B4-BE49-F238E27FC236}">
                      <a16:creationId xmlns:a16="http://schemas.microsoft.com/office/drawing/2014/main" id="{36312394-DFA7-4F2D-87DA-8A01EC0226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F52BB2F2-9230-488B-B2CE-E9195F516A6A}"/>
                </a:ext>
              </a:extLst>
            </p:cNvPr>
            <p:cNvGrpSpPr/>
            <p:nvPr/>
          </p:nvGrpSpPr>
          <p:grpSpPr>
            <a:xfrm>
              <a:off x="7099290" y="1621202"/>
              <a:ext cx="607270" cy="200055"/>
              <a:chOff x="6410975" y="4940563"/>
              <a:chExt cx="607270" cy="200055"/>
            </a:xfrm>
          </p:grpSpPr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AC05DE62-5B20-4AE3-970B-9B76FD51E4E3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0x00d0</a:t>
                </a:r>
              </a:p>
            </p:txBody>
          </p:sp>
          <p:grpSp>
            <p:nvGrpSpPr>
              <p:cNvPr id="262" name="Group 261">
                <a:extLst>
                  <a:ext uri="{FF2B5EF4-FFF2-40B4-BE49-F238E27FC236}">
                    <a16:creationId xmlns:a16="http://schemas.microsoft.com/office/drawing/2014/main" id="{37A8E3F3-DB8C-40B9-9644-2AD91E5EF49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63" name="Straight Arrow Connector 262">
                  <a:extLst>
                    <a:ext uri="{FF2B5EF4-FFF2-40B4-BE49-F238E27FC236}">
                      <a16:creationId xmlns:a16="http://schemas.microsoft.com/office/drawing/2014/main" id="{BD387F20-B0A9-4620-9EA1-0C60D4F393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F9588822-ADF2-4BC3-8D59-9709A014ED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4706C7BE-D56A-489D-9D35-F5F83ACB671E}"/>
                </a:ext>
              </a:extLst>
            </p:cNvPr>
            <p:cNvGrpSpPr/>
            <p:nvPr/>
          </p:nvGrpSpPr>
          <p:grpSpPr>
            <a:xfrm>
              <a:off x="7758900" y="1618817"/>
              <a:ext cx="607270" cy="200055"/>
              <a:chOff x="6410975" y="4940563"/>
              <a:chExt cx="607270" cy="200055"/>
            </a:xfrm>
          </p:grpSpPr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F91C8DD7-16F5-4958-B475-A7BF2FF4B6C1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0x00d8</a:t>
                </a:r>
              </a:p>
            </p:txBody>
          </p:sp>
          <p:grpSp>
            <p:nvGrpSpPr>
              <p:cNvPr id="267" name="Group 266">
                <a:extLst>
                  <a:ext uri="{FF2B5EF4-FFF2-40B4-BE49-F238E27FC236}">
                    <a16:creationId xmlns:a16="http://schemas.microsoft.com/office/drawing/2014/main" id="{AB8595FD-B007-4181-AB1B-2366CBD782FA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68" name="Straight Arrow Connector 267">
                  <a:extLst>
                    <a:ext uri="{FF2B5EF4-FFF2-40B4-BE49-F238E27FC236}">
                      <a16:creationId xmlns:a16="http://schemas.microsoft.com/office/drawing/2014/main" id="{0B05AFF0-7A67-49A1-AEAB-9CCA88B137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0156F746-9659-4F7E-BE2C-6480FF518B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E4722064-B853-4E2F-91E3-51FC12C89761}"/>
                </a:ext>
              </a:extLst>
            </p:cNvPr>
            <p:cNvGrpSpPr/>
            <p:nvPr/>
          </p:nvGrpSpPr>
          <p:grpSpPr>
            <a:xfrm>
              <a:off x="8463755" y="1618813"/>
              <a:ext cx="607270" cy="200055"/>
              <a:chOff x="6410975" y="4940563"/>
              <a:chExt cx="607270" cy="200055"/>
            </a:xfrm>
          </p:grpSpPr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34CB5B09-EF0B-44D7-AF01-73B669E79A14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0x00e0</a:t>
                </a:r>
              </a:p>
            </p:txBody>
          </p:sp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AE56E80E-EF8A-4189-AB04-5BBE3AEF657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73" name="Straight Arrow Connector 272">
                  <a:extLst>
                    <a:ext uri="{FF2B5EF4-FFF2-40B4-BE49-F238E27FC236}">
                      <a16:creationId xmlns:a16="http://schemas.microsoft.com/office/drawing/2014/main" id="{3D32D4A1-BBB7-434D-BAF2-4B94B78D78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9AEF82B5-9AAA-4E21-AD88-E510F0AA93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26EB2EF4-E67B-47A9-B10A-C0397062DFFA}"/>
                </a:ext>
              </a:extLst>
            </p:cNvPr>
            <p:cNvGrpSpPr/>
            <p:nvPr/>
          </p:nvGrpSpPr>
          <p:grpSpPr>
            <a:xfrm>
              <a:off x="9166229" y="1618810"/>
              <a:ext cx="607270" cy="200055"/>
              <a:chOff x="6410975" y="4940563"/>
              <a:chExt cx="607270" cy="200055"/>
            </a:xfrm>
          </p:grpSpPr>
          <p:sp>
            <p:nvSpPr>
              <p:cNvPr id="276" name="TextBox 275">
                <a:extLst>
                  <a:ext uri="{FF2B5EF4-FFF2-40B4-BE49-F238E27FC236}">
                    <a16:creationId xmlns:a16="http://schemas.microsoft.com/office/drawing/2014/main" id="{3800D6D2-367B-49BF-8CFE-B01E887E582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0x00e8</a:t>
                </a:r>
              </a:p>
            </p:txBody>
          </p:sp>
          <p:grpSp>
            <p:nvGrpSpPr>
              <p:cNvPr id="277" name="Group 276">
                <a:extLst>
                  <a:ext uri="{FF2B5EF4-FFF2-40B4-BE49-F238E27FC236}">
                    <a16:creationId xmlns:a16="http://schemas.microsoft.com/office/drawing/2014/main" id="{A826F444-8FD4-46E6-84D6-FB62B922BAFC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78" name="Straight Arrow Connector 277">
                  <a:extLst>
                    <a:ext uri="{FF2B5EF4-FFF2-40B4-BE49-F238E27FC236}">
                      <a16:creationId xmlns:a16="http://schemas.microsoft.com/office/drawing/2014/main" id="{DC39CCAD-60BF-4925-87EF-557911FEA1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72A23869-09B9-4987-B461-DDBC81D899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86" name="Arrow: Down 285">
              <a:extLst>
                <a:ext uri="{FF2B5EF4-FFF2-40B4-BE49-F238E27FC236}">
                  <a16:creationId xmlns:a16="http://schemas.microsoft.com/office/drawing/2014/main" id="{E9F4A36F-F7CE-44E7-A411-CD5B95671A30}"/>
                </a:ext>
              </a:extLst>
            </p:cNvPr>
            <p:cNvSpPr/>
            <p:nvPr/>
          </p:nvSpPr>
          <p:spPr>
            <a:xfrm>
              <a:off x="9097235" y="1466318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73E16107-5FB7-4119-846E-87D22BE5298D}"/>
                </a:ext>
              </a:extLst>
            </p:cNvPr>
            <p:cNvSpPr/>
            <p:nvPr/>
          </p:nvSpPr>
          <p:spPr>
            <a:xfrm>
              <a:off x="7794080" y="1834931"/>
              <a:ext cx="1355658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 “books”</a:t>
              </a:r>
            </a:p>
          </p:txBody>
        </p:sp>
        <p:sp>
          <p:nvSpPr>
            <p:cNvPr id="290" name="Arrow: Down 289">
              <a:extLst>
                <a:ext uri="{FF2B5EF4-FFF2-40B4-BE49-F238E27FC236}">
                  <a16:creationId xmlns:a16="http://schemas.microsoft.com/office/drawing/2014/main" id="{0508260F-BCED-4777-ACD4-D3E3721E1F5C}"/>
                </a:ext>
              </a:extLst>
            </p:cNvPr>
            <p:cNvSpPr/>
            <p:nvPr/>
          </p:nvSpPr>
          <p:spPr>
            <a:xfrm>
              <a:off x="6363590" y="1449012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E31C6939-CB66-403B-8B78-FB3A8C9DEB0D}"/>
                </a:ext>
              </a:extLst>
            </p:cNvPr>
            <p:cNvSpPr/>
            <p:nvPr/>
          </p:nvSpPr>
          <p:spPr>
            <a:xfrm>
              <a:off x="4231442" y="2415890"/>
              <a:ext cx="2199162" cy="267650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288" tIns="0" rIns="0" bIns="0" rtlCol="0" anchor="t"/>
            <a:lstStyle/>
            <a:p>
              <a:pPr algn="ctr"/>
              <a:r>
                <a:rPr lang="en-US" dirty="0"/>
                <a:t>free</a:t>
              </a:r>
              <a:endParaRPr lang="en-US" sz="1200" b="1" dirty="0"/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F48FD7E4-6D1A-4232-B25A-DC48BB40A716}"/>
                </a:ext>
              </a:extLst>
            </p:cNvPr>
            <p:cNvSpPr txBox="1"/>
            <p:nvPr/>
          </p:nvSpPr>
          <p:spPr>
            <a:xfrm>
              <a:off x="6287671" y="1095371"/>
              <a:ext cx="30194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rsp</a:t>
              </a:r>
              <a:endParaRPr lang="en-US" sz="1200" dirty="0"/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75476FD6-0FD7-4C02-B6FE-67EEE10CE36F}"/>
                </a:ext>
              </a:extLst>
            </p:cNvPr>
            <p:cNvSpPr txBox="1"/>
            <p:nvPr/>
          </p:nvSpPr>
          <p:spPr>
            <a:xfrm>
              <a:off x="6210352" y="1258786"/>
              <a:ext cx="44723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0x00c8</a:t>
              </a: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B7FA296F-261E-4033-81E6-E8895AE722C6}"/>
                </a:ext>
              </a:extLst>
            </p:cNvPr>
            <p:cNvSpPr txBox="1"/>
            <p:nvPr/>
          </p:nvSpPr>
          <p:spPr>
            <a:xfrm>
              <a:off x="8987834" y="1094827"/>
              <a:ext cx="32380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rbp</a:t>
              </a:r>
              <a:endParaRPr lang="en-US" sz="1200" dirty="0"/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1EC64299-8EE3-425C-B490-B6B65B987537}"/>
                </a:ext>
              </a:extLst>
            </p:cNvPr>
            <p:cNvSpPr txBox="1"/>
            <p:nvPr/>
          </p:nvSpPr>
          <p:spPr>
            <a:xfrm>
              <a:off x="8910515" y="1258242"/>
              <a:ext cx="4584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0x00e8</a:t>
              </a:r>
            </a:p>
          </p:txBody>
        </p:sp>
      </p:grpSp>
      <p:sp>
        <p:nvSpPr>
          <p:cNvPr id="225" name="Rectangle 224">
            <a:extLst>
              <a:ext uri="{FF2B5EF4-FFF2-40B4-BE49-F238E27FC236}">
                <a16:creationId xmlns:a16="http://schemas.microsoft.com/office/drawing/2014/main" id="{C5752011-D400-4151-8DB0-35B6DA415B5D}"/>
              </a:ext>
            </a:extLst>
          </p:cNvPr>
          <p:cNvSpPr/>
          <p:nvPr/>
        </p:nvSpPr>
        <p:spPr>
          <a:xfrm>
            <a:off x="4891088" y="4373620"/>
            <a:ext cx="1490662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C57A9995-1AC1-4C61-A428-0C06ABEE2CFB}"/>
              </a:ext>
            </a:extLst>
          </p:cNvPr>
          <p:cNvSpPr txBox="1"/>
          <p:nvPr/>
        </p:nvSpPr>
        <p:spPr>
          <a:xfrm>
            <a:off x="6162655" y="2918933"/>
            <a:ext cx="4680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D09F5A70-61B9-48BE-9633-2B164D499DF3}"/>
              </a:ext>
            </a:extLst>
          </p:cNvPr>
          <p:cNvSpPr txBox="1"/>
          <p:nvPr/>
        </p:nvSpPr>
        <p:spPr>
          <a:xfrm>
            <a:off x="6131858" y="31178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227" name="Arrow: Down 226">
            <a:extLst>
              <a:ext uri="{FF2B5EF4-FFF2-40B4-BE49-F238E27FC236}">
                <a16:creationId xmlns:a16="http://schemas.microsoft.com/office/drawing/2014/main" id="{2B75037E-1B96-4709-92A0-B3837E3610DA}"/>
              </a:ext>
            </a:extLst>
          </p:cNvPr>
          <p:cNvSpPr/>
          <p:nvPr/>
        </p:nvSpPr>
        <p:spPr>
          <a:xfrm>
            <a:off x="6296885" y="33586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DF381387-2591-403B-AFF1-638DEFCC3937}"/>
              </a:ext>
            </a:extLst>
          </p:cNvPr>
          <p:cNvSpPr txBox="1"/>
          <p:nvPr/>
        </p:nvSpPr>
        <p:spPr>
          <a:xfrm>
            <a:off x="3925311" y="3199401"/>
            <a:ext cx="5386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0x00b0</a:t>
            </a:r>
          </a:p>
        </p:txBody>
      </p:sp>
      <p:sp>
        <p:nvSpPr>
          <p:cNvPr id="361" name="Arrow: Down 360">
            <a:extLst>
              <a:ext uri="{FF2B5EF4-FFF2-40B4-BE49-F238E27FC236}">
                <a16:creationId xmlns:a16="http://schemas.microsoft.com/office/drawing/2014/main" id="{897E7D7D-07FB-41CF-9F06-5C5E62643D60}"/>
              </a:ext>
            </a:extLst>
          </p:cNvPr>
          <p:cNvSpPr/>
          <p:nvPr/>
        </p:nvSpPr>
        <p:spPr>
          <a:xfrm>
            <a:off x="4085573" y="3418677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AD1E11F0-92F4-402A-A35C-6007293A5365}"/>
              </a:ext>
            </a:extLst>
          </p:cNvPr>
          <p:cNvSpPr txBox="1"/>
          <p:nvPr/>
        </p:nvSpPr>
        <p:spPr>
          <a:xfrm>
            <a:off x="3984370" y="3020120"/>
            <a:ext cx="39286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 </a:t>
            </a:r>
          </a:p>
        </p:txBody>
      </p: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85E32F70-3BCC-464A-B7EE-FD3BEFE41F98}"/>
              </a:ext>
            </a:extLst>
          </p:cNvPr>
          <p:cNvGrpSpPr/>
          <p:nvPr/>
        </p:nvGrpSpPr>
        <p:grpSpPr>
          <a:xfrm>
            <a:off x="4273283" y="2750444"/>
            <a:ext cx="417102" cy="379310"/>
            <a:chOff x="4273283" y="2750444"/>
            <a:chExt cx="417102" cy="379310"/>
          </a:xfrm>
        </p:grpSpPr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A081E200-B04F-451E-913F-5D890259E0EA}"/>
                </a:ext>
              </a:extLst>
            </p:cNvPr>
            <p:cNvSpPr/>
            <p:nvPr/>
          </p:nvSpPr>
          <p:spPr>
            <a:xfrm>
              <a:off x="4360841" y="3124671"/>
              <a:ext cx="294501" cy="5083"/>
            </a:xfrm>
            <a:custGeom>
              <a:avLst/>
              <a:gdLst>
                <a:gd name="connsiteX0" fmla="*/ 0 w 1016000"/>
                <a:gd name="connsiteY0" fmla="*/ 0 h 38100"/>
                <a:gd name="connsiteX1" fmla="*/ 1016000 w 1016000"/>
                <a:gd name="connsiteY1" fmla="*/ 38100 h 38100"/>
                <a:gd name="connsiteX0" fmla="*/ 703385 w 703385"/>
                <a:gd name="connsiteY0" fmla="*/ 0 h 143936"/>
                <a:gd name="connsiteX1" fmla="*/ 0 w 703385"/>
                <a:gd name="connsiteY1" fmla="*/ 143936 h 143936"/>
                <a:gd name="connsiteX0" fmla="*/ 247487 w 247487"/>
                <a:gd name="connsiteY0" fmla="*/ 35985 h 35985"/>
                <a:gd name="connsiteX1" fmla="*/ 0 w 247487"/>
                <a:gd name="connsiteY1" fmla="*/ 0 h 35985"/>
                <a:gd name="connsiteX0" fmla="*/ 247487 w 247487"/>
                <a:gd name="connsiteY0" fmla="*/ 0 h 3703"/>
                <a:gd name="connsiteX1" fmla="*/ 0 w 247487"/>
                <a:gd name="connsiteY1" fmla="*/ 3703 h 3703"/>
                <a:gd name="connsiteX0" fmla="*/ 10197 w 10197"/>
                <a:gd name="connsiteY0" fmla="*/ 32876 h 32876"/>
                <a:gd name="connsiteX1" fmla="*/ 0 w 10197"/>
                <a:gd name="connsiteY1" fmla="*/ 0 h 32876"/>
                <a:gd name="connsiteX0" fmla="*/ 10197 w 10197"/>
                <a:gd name="connsiteY0" fmla="*/ 720 h 720"/>
                <a:gd name="connsiteX1" fmla="*/ 0 w 10197"/>
                <a:gd name="connsiteY1" fmla="*/ 0 h 720"/>
                <a:gd name="connsiteX0" fmla="*/ 0 w 2388"/>
                <a:gd name="connsiteY0" fmla="*/ 84406 h 84406"/>
                <a:gd name="connsiteX1" fmla="*/ 2388 w 2388"/>
                <a:gd name="connsiteY1" fmla="*/ 0 h 84406"/>
                <a:gd name="connsiteX0" fmla="*/ 0 w 63900"/>
                <a:gd name="connsiteY0" fmla="*/ 27634 h 27634"/>
                <a:gd name="connsiteX1" fmla="*/ 63900 w 63900"/>
                <a:gd name="connsiteY1" fmla="*/ 0 h 27634"/>
                <a:gd name="connsiteX0" fmla="*/ 0 w 43232"/>
                <a:gd name="connsiteY0" fmla="*/ 18819 h 18819"/>
                <a:gd name="connsiteX1" fmla="*/ 43232 w 43232"/>
                <a:gd name="connsiteY1" fmla="*/ 0 h 18819"/>
                <a:gd name="connsiteX0" fmla="*/ 0 w 50121"/>
                <a:gd name="connsiteY0" fmla="*/ 18819 h 18819"/>
                <a:gd name="connsiteX1" fmla="*/ 50121 w 50121"/>
                <a:gd name="connsiteY1" fmla="*/ 0 h 18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21" h="18819">
                  <a:moveTo>
                    <a:pt x="0" y="18819"/>
                  </a:moveTo>
                  <a:lnTo>
                    <a:pt x="50121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A148AB37-ADF6-4893-9677-FD846E6A076B}"/>
                </a:ext>
              </a:extLst>
            </p:cNvPr>
            <p:cNvSpPr txBox="1"/>
            <p:nvPr/>
          </p:nvSpPr>
          <p:spPr>
            <a:xfrm>
              <a:off x="4273283" y="2750444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+8</a:t>
              </a:r>
            </a:p>
          </p:txBody>
        </p:sp>
      </p:grpSp>
      <p:sp>
        <p:nvSpPr>
          <p:cNvPr id="284" name="TextBox 283">
            <a:extLst>
              <a:ext uri="{FF2B5EF4-FFF2-40B4-BE49-F238E27FC236}">
                <a16:creationId xmlns:a16="http://schemas.microsoft.com/office/drawing/2014/main" id="{57C7D1D1-D98A-4C22-B7E7-563333E7752C}"/>
              </a:ext>
            </a:extLst>
          </p:cNvPr>
          <p:cNvSpPr txBox="1"/>
          <p:nvPr/>
        </p:nvSpPr>
        <p:spPr>
          <a:xfrm>
            <a:off x="4618265" y="3197023"/>
            <a:ext cx="54341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0x00b8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EBEB293A-B6A0-44AC-BCD2-694AAED36A3C}"/>
              </a:ext>
            </a:extLst>
          </p:cNvPr>
          <p:cNvSpPr txBox="1"/>
          <p:nvPr/>
        </p:nvSpPr>
        <p:spPr>
          <a:xfrm>
            <a:off x="4677324" y="3017742"/>
            <a:ext cx="4017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%</a:t>
            </a:r>
            <a:r>
              <a:rPr lang="en-US" sz="1400" b="1" dirty="0" err="1">
                <a:solidFill>
                  <a:schemeClr val="accent2"/>
                </a:solidFill>
              </a:rPr>
              <a:t>rsp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88" name="Arrow: Down 287">
            <a:extLst>
              <a:ext uri="{FF2B5EF4-FFF2-40B4-BE49-F238E27FC236}">
                <a16:creationId xmlns:a16="http://schemas.microsoft.com/office/drawing/2014/main" id="{30814CDA-7855-46EE-9988-50433D2C1A79}"/>
              </a:ext>
            </a:extLst>
          </p:cNvPr>
          <p:cNvSpPr/>
          <p:nvPr/>
        </p:nvSpPr>
        <p:spPr>
          <a:xfrm>
            <a:off x="4804714" y="3416294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461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" grpId="0"/>
      <p:bldP spid="285" grpId="0"/>
      <p:bldP spid="28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 Setup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47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5EEF289-23B7-4170-AB49-5E7E8F6266E4}"/>
              </a:ext>
            </a:extLst>
          </p:cNvPr>
          <p:cNvGrpSpPr/>
          <p:nvPr/>
        </p:nvGrpSpPr>
        <p:grpSpPr>
          <a:xfrm>
            <a:off x="3936503" y="1096483"/>
            <a:ext cx="5824296" cy="1656723"/>
            <a:chOff x="3936503" y="5077933"/>
            <a:chExt cx="5824296" cy="1656723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89B9D58A-6D4B-4313-93D9-1FD35F256616}"/>
                </a:ext>
              </a:extLst>
            </p:cNvPr>
            <p:cNvSpPr/>
            <p:nvPr/>
          </p:nvSpPr>
          <p:spPr>
            <a:xfrm>
              <a:off x="4218494" y="5867665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91D45DAC-5B00-45B0-8C69-B015A476877F}"/>
                </a:ext>
              </a:extLst>
            </p:cNvPr>
            <p:cNvSpPr/>
            <p:nvPr/>
          </p:nvSpPr>
          <p:spPr>
            <a:xfrm>
              <a:off x="4920220" y="5867663"/>
              <a:ext cx="742922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4461BA2A-3C64-46BB-93D9-D2EC676F5600}"/>
                </a:ext>
              </a:extLst>
            </p:cNvPr>
            <p:cNvSpPr/>
            <p:nvPr/>
          </p:nvSpPr>
          <p:spPr>
            <a:xfrm>
              <a:off x="5660266" y="5867665"/>
              <a:ext cx="807620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5AC9051-24D4-401C-B145-E02A587663D3}"/>
                </a:ext>
              </a:extLst>
            </p:cNvPr>
            <p:cNvSpPr/>
            <p:nvPr/>
          </p:nvSpPr>
          <p:spPr>
            <a:xfrm>
              <a:off x="6418118" y="5867665"/>
              <a:ext cx="67476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62B35619-1C64-4787-8420-BFE03254DA09}"/>
                </a:ext>
              </a:extLst>
            </p:cNvPr>
            <p:cNvSpPr/>
            <p:nvPr/>
          </p:nvSpPr>
          <p:spPr>
            <a:xfrm>
              <a:off x="7090182" y="5867665"/>
              <a:ext cx="66299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76479C45-E2BB-4496-A8C5-0A1EEF32C933}"/>
                </a:ext>
              </a:extLst>
            </p:cNvPr>
            <p:cNvSpPr/>
            <p:nvPr/>
          </p:nvSpPr>
          <p:spPr>
            <a:xfrm>
              <a:off x="7753452" y="5867665"/>
              <a:ext cx="70532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A5ECDD81-194E-4F8F-A3EA-FB4CB2418D73}"/>
                </a:ext>
              </a:extLst>
            </p:cNvPr>
            <p:cNvSpPr/>
            <p:nvPr/>
          </p:nvSpPr>
          <p:spPr>
            <a:xfrm>
              <a:off x="8460447" y="5867665"/>
              <a:ext cx="70110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2E39080E-2617-403A-BB31-FF685AF0400F}"/>
                </a:ext>
              </a:extLst>
            </p:cNvPr>
            <p:cNvSpPr/>
            <p:nvPr/>
          </p:nvSpPr>
          <p:spPr>
            <a:xfrm>
              <a:off x="6449021" y="6481654"/>
              <a:ext cx="2680874" cy="253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14FA6811-681D-45BC-BDCC-87EFABDEDBE6}"/>
                </a:ext>
              </a:extLst>
            </p:cNvPr>
            <p:cNvSpPr/>
            <p:nvPr/>
          </p:nvSpPr>
          <p:spPr>
            <a:xfrm>
              <a:off x="7141182" y="6174367"/>
              <a:ext cx="547779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11371200-CE49-494A-B837-141A05CD99D3}"/>
                </a:ext>
              </a:extLst>
            </p:cNvPr>
            <p:cNvSpPr/>
            <p:nvPr/>
          </p:nvSpPr>
          <p:spPr>
            <a:xfrm>
              <a:off x="4251656" y="6481653"/>
              <a:ext cx="2159960" cy="2510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bar AR</a:t>
              </a:r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2AEAF799-C256-4051-B7D3-C0FE384F5D75}"/>
                </a:ext>
              </a:extLst>
            </p:cNvPr>
            <p:cNvSpPr/>
            <p:nvPr/>
          </p:nvSpPr>
          <p:spPr>
            <a:xfrm>
              <a:off x="4286910" y="6174367"/>
              <a:ext cx="579877" cy="2611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b1</a:t>
              </a:r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1F6CF029-FC24-4129-9633-D097F1D4B752}"/>
                </a:ext>
              </a:extLst>
            </p:cNvPr>
            <p:cNvSpPr/>
            <p:nvPr/>
          </p:nvSpPr>
          <p:spPr>
            <a:xfrm>
              <a:off x="6451342" y="6167277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f2</a:t>
              </a:r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67D13292-E494-492C-82EE-ADE25B7D9965}"/>
                </a:ext>
              </a:extLst>
            </p:cNvPr>
            <p:cNvSpPr/>
            <p:nvPr/>
          </p:nvSpPr>
          <p:spPr>
            <a:xfrm>
              <a:off x="4934017" y="6174366"/>
              <a:ext cx="706108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F928659-B5D6-408A-801A-7F63CF527AB0}"/>
                </a:ext>
              </a:extLst>
            </p:cNvPr>
            <p:cNvSpPr/>
            <p:nvPr/>
          </p:nvSpPr>
          <p:spPr>
            <a:xfrm>
              <a:off x="5684307" y="6178483"/>
              <a:ext cx="706108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3B98AC6-C021-4814-9700-927150BA214D}"/>
                </a:ext>
              </a:extLst>
            </p:cNvPr>
            <p:cNvSpPr/>
            <p:nvPr/>
          </p:nvSpPr>
          <p:spPr>
            <a:xfrm>
              <a:off x="7774237" y="6174366"/>
              <a:ext cx="662996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18D634E-DB2A-4E92-9492-A1FB4A249566}"/>
                </a:ext>
              </a:extLst>
            </p:cNvPr>
            <p:cNvSpPr/>
            <p:nvPr/>
          </p:nvSpPr>
          <p:spPr>
            <a:xfrm>
              <a:off x="8488480" y="6176692"/>
              <a:ext cx="641414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F4948907-AE78-402E-B79F-0BEE19A8D98B}"/>
                </a:ext>
              </a:extLst>
            </p:cNvPr>
            <p:cNvGrpSpPr/>
            <p:nvPr/>
          </p:nvGrpSpPr>
          <p:grpSpPr>
            <a:xfrm>
              <a:off x="4212391" y="5670123"/>
              <a:ext cx="607270" cy="200055"/>
              <a:chOff x="6410975" y="4940563"/>
              <a:chExt cx="607270" cy="200055"/>
            </a:xfrm>
          </p:grpSpPr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90011473-247E-4F30-98CC-6B74A6726CEA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0x00b0</a:t>
                </a:r>
              </a:p>
            </p:txBody>
          </p:sp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08375347-A58F-4AAE-B207-64C5C283054D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81" name="Straight Arrow Connector 180">
                  <a:extLst>
                    <a:ext uri="{FF2B5EF4-FFF2-40B4-BE49-F238E27FC236}">
                      <a16:creationId xmlns:a16="http://schemas.microsoft.com/office/drawing/2014/main" id="{F0280B66-EE35-477B-8952-CDED20D718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BCCF4BBF-9CC1-4995-A013-EBEC913A35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606BE78B-3384-4573-9ED9-8C3F904E6AEE}"/>
                </a:ext>
              </a:extLst>
            </p:cNvPr>
            <p:cNvGrpSpPr/>
            <p:nvPr/>
          </p:nvGrpSpPr>
          <p:grpSpPr>
            <a:xfrm>
              <a:off x="4912485" y="5672504"/>
              <a:ext cx="607270" cy="200055"/>
              <a:chOff x="6410975" y="4940563"/>
              <a:chExt cx="607270" cy="200055"/>
            </a:xfrm>
          </p:grpSpPr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ED284091-9680-4287-ACCF-423BDDCEE4B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0x00b8</a:t>
                </a:r>
              </a:p>
            </p:txBody>
          </p: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6FE59AE2-1C3C-4309-9F59-BA763E7289DB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86" name="Straight Arrow Connector 185">
                  <a:extLst>
                    <a:ext uri="{FF2B5EF4-FFF2-40B4-BE49-F238E27FC236}">
                      <a16:creationId xmlns:a16="http://schemas.microsoft.com/office/drawing/2014/main" id="{42BD36FF-54AB-4B52-AFB7-35352F4758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DB746398-FD9E-4C37-A663-5496DF24B8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255522BD-8E4D-47D0-B732-ECF4E8386945}"/>
                </a:ext>
              </a:extLst>
            </p:cNvPr>
            <p:cNvGrpSpPr/>
            <p:nvPr/>
          </p:nvGrpSpPr>
          <p:grpSpPr>
            <a:xfrm>
              <a:off x="5653061" y="5672502"/>
              <a:ext cx="607270" cy="200055"/>
              <a:chOff x="6410975" y="4940563"/>
              <a:chExt cx="607270" cy="200055"/>
            </a:xfrm>
          </p:grpSpPr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7D076AB3-1AD8-4B60-8336-7052A63FA1FA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0x00c0</a:t>
                </a:r>
              </a:p>
            </p:txBody>
          </p:sp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id="{4F0504F4-908B-4A35-A9C8-0C2CF6FE5EFB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93" name="Straight Arrow Connector 192">
                  <a:extLst>
                    <a:ext uri="{FF2B5EF4-FFF2-40B4-BE49-F238E27FC236}">
                      <a16:creationId xmlns:a16="http://schemas.microsoft.com/office/drawing/2014/main" id="{B70AF882-CC99-4D0E-8DAA-33613A4977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F00D5BD0-DE71-4945-BFB9-4A395B568C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73CF8B37-5B20-4F30-B299-182D2E1AEE34}"/>
                </a:ext>
              </a:extLst>
            </p:cNvPr>
            <p:cNvGrpSpPr/>
            <p:nvPr/>
          </p:nvGrpSpPr>
          <p:grpSpPr>
            <a:xfrm>
              <a:off x="6410307" y="5670121"/>
              <a:ext cx="607270" cy="200055"/>
              <a:chOff x="6410975" y="4940563"/>
              <a:chExt cx="607270" cy="200055"/>
            </a:xfrm>
          </p:grpSpPr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B851030E-E388-405F-8398-9B808CA6F68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0x00c8</a:t>
                </a:r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EFA5731E-5C67-4E8F-B604-6B6AC7E28A32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98" name="Straight Arrow Connector 197">
                  <a:extLst>
                    <a:ext uri="{FF2B5EF4-FFF2-40B4-BE49-F238E27FC236}">
                      <a16:creationId xmlns:a16="http://schemas.microsoft.com/office/drawing/2014/main" id="{B5F51793-7CC6-4E4E-958D-616BF23F77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46868052-8E2F-4148-B162-A780B4B7F6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0D628ADE-4E84-49A0-8E15-B0C8690B591B}"/>
                </a:ext>
              </a:extLst>
            </p:cNvPr>
            <p:cNvGrpSpPr/>
            <p:nvPr/>
          </p:nvGrpSpPr>
          <p:grpSpPr>
            <a:xfrm>
              <a:off x="7086590" y="5672502"/>
              <a:ext cx="607270" cy="200055"/>
              <a:chOff x="6410975" y="4940563"/>
              <a:chExt cx="607270" cy="200055"/>
            </a:xfrm>
          </p:grpSpPr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65E9E99C-CFE2-46F8-8940-0C71ECC12C1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0x00d0</a:t>
                </a:r>
              </a:p>
            </p:txBody>
          </p:sp>
          <p:grpSp>
            <p:nvGrpSpPr>
              <p:cNvPr id="204" name="Group 203">
                <a:extLst>
                  <a:ext uri="{FF2B5EF4-FFF2-40B4-BE49-F238E27FC236}">
                    <a16:creationId xmlns:a16="http://schemas.microsoft.com/office/drawing/2014/main" id="{2618943B-A397-46A5-A36C-81FC3933C95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05" name="Straight Arrow Connector 204">
                  <a:extLst>
                    <a:ext uri="{FF2B5EF4-FFF2-40B4-BE49-F238E27FC236}">
                      <a16:creationId xmlns:a16="http://schemas.microsoft.com/office/drawing/2014/main" id="{3BA95414-E31C-48D6-8B66-76F7CA97C4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>
                  <a:extLst>
                    <a:ext uri="{FF2B5EF4-FFF2-40B4-BE49-F238E27FC236}">
                      <a16:creationId xmlns:a16="http://schemas.microsoft.com/office/drawing/2014/main" id="{55738D9B-825B-4245-932F-79A6C95564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EE062072-636F-4661-BD98-57D2A9D8A00E}"/>
                </a:ext>
              </a:extLst>
            </p:cNvPr>
            <p:cNvGrpSpPr/>
            <p:nvPr/>
          </p:nvGrpSpPr>
          <p:grpSpPr>
            <a:xfrm>
              <a:off x="7746200" y="5670117"/>
              <a:ext cx="607270" cy="200055"/>
              <a:chOff x="6410975" y="4940563"/>
              <a:chExt cx="607270" cy="200055"/>
            </a:xfrm>
          </p:grpSpPr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93368957-BD3C-46F1-BD01-72188661F692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0x00d8</a:t>
                </a:r>
              </a:p>
            </p:txBody>
          </p:sp>
          <p:grpSp>
            <p:nvGrpSpPr>
              <p:cNvPr id="209" name="Group 208">
                <a:extLst>
                  <a:ext uri="{FF2B5EF4-FFF2-40B4-BE49-F238E27FC236}">
                    <a16:creationId xmlns:a16="http://schemas.microsoft.com/office/drawing/2014/main" id="{1B160824-01C9-48DD-8D11-D5991512F8A6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10" name="Straight Arrow Connector 209">
                  <a:extLst>
                    <a:ext uri="{FF2B5EF4-FFF2-40B4-BE49-F238E27FC236}">
                      <a16:creationId xmlns:a16="http://schemas.microsoft.com/office/drawing/2014/main" id="{B4142C0D-E224-4012-A9CB-9CF0289DB6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2E78A128-A2AF-4C61-90A2-D0402B26DF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7D6ADE62-CA4D-4B0A-B016-6E579325690B}"/>
                </a:ext>
              </a:extLst>
            </p:cNvPr>
            <p:cNvGrpSpPr/>
            <p:nvPr/>
          </p:nvGrpSpPr>
          <p:grpSpPr>
            <a:xfrm>
              <a:off x="8451055" y="5670113"/>
              <a:ext cx="607270" cy="200055"/>
              <a:chOff x="6410975" y="4940563"/>
              <a:chExt cx="607270" cy="200055"/>
            </a:xfrm>
          </p:grpSpPr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BE8ACA55-2A00-4064-A185-23E38BFBB337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0x00e0</a:t>
                </a:r>
              </a:p>
            </p:txBody>
          </p:sp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354C5122-3481-4CC6-8DA8-A4D70D4642D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32" name="Straight Arrow Connector 231">
                  <a:extLst>
                    <a:ext uri="{FF2B5EF4-FFF2-40B4-BE49-F238E27FC236}">
                      <a16:creationId xmlns:a16="http://schemas.microsoft.com/office/drawing/2014/main" id="{3B867B3C-C827-42B8-B88B-2F630C513E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6BA61FE2-0030-4428-AD12-0AD7CF557F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4" name="Group 233">
              <a:extLst>
                <a:ext uri="{FF2B5EF4-FFF2-40B4-BE49-F238E27FC236}">
                  <a16:creationId xmlns:a16="http://schemas.microsoft.com/office/drawing/2014/main" id="{2DCA062C-58DE-41D9-8B59-2A25A1356B2A}"/>
                </a:ext>
              </a:extLst>
            </p:cNvPr>
            <p:cNvGrpSpPr/>
            <p:nvPr/>
          </p:nvGrpSpPr>
          <p:grpSpPr>
            <a:xfrm>
              <a:off x="9153529" y="5670110"/>
              <a:ext cx="607270" cy="200055"/>
              <a:chOff x="6410975" y="4940563"/>
              <a:chExt cx="607270" cy="200055"/>
            </a:xfrm>
          </p:grpSpPr>
          <p:sp>
            <p:nvSpPr>
              <p:cNvPr id="237" name="TextBox 236">
                <a:extLst>
                  <a:ext uri="{FF2B5EF4-FFF2-40B4-BE49-F238E27FC236}">
                    <a16:creationId xmlns:a16="http://schemas.microsoft.com/office/drawing/2014/main" id="{444091E1-BD24-4117-ADC3-DDAF4AE0666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0x00e8</a:t>
                </a:r>
              </a:p>
            </p:txBody>
          </p:sp>
          <p:grpSp>
            <p:nvGrpSpPr>
              <p:cNvPr id="238" name="Group 237">
                <a:extLst>
                  <a:ext uri="{FF2B5EF4-FFF2-40B4-BE49-F238E27FC236}">
                    <a16:creationId xmlns:a16="http://schemas.microsoft.com/office/drawing/2014/main" id="{D73A49C4-F460-4918-A400-EEA30606B9A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39" name="Straight Arrow Connector 238">
                  <a:extLst>
                    <a:ext uri="{FF2B5EF4-FFF2-40B4-BE49-F238E27FC236}">
                      <a16:creationId xmlns:a16="http://schemas.microsoft.com/office/drawing/2014/main" id="{6D8902EF-9535-4D8A-93FD-B120239659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>
                  <a:extLst>
                    <a:ext uri="{FF2B5EF4-FFF2-40B4-BE49-F238E27FC236}">
                      <a16:creationId xmlns:a16="http://schemas.microsoft.com/office/drawing/2014/main" id="{2BB4FC96-AA12-4808-BEB3-E5B7E25EB7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974BDCC0-54EF-453F-843F-794F7B3F8F14}"/>
                </a:ext>
              </a:extLst>
            </p:cNvPr>
            <p:cNvSpPr txBox="1"/>
            <p:nvPr/>
          </p:nvSpPr>
          <p:spPr>
            <a:xfrm>
              <a:off x="3959847" y="5114560"/>
              <a:ext cx="4409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%</a:t>
              </a:r>
              <a:r>
                <a:rPr lang="en-US" sz="1400" dirty="0" err="1"/>
                <a:t>rsp</a:t>
              </a:r>
              <a:r>
                <a:rPr lang="en-US" sz="1400" dirty="0"/>
                <a:t>: 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DAF9C65-2966-4445-9B1A-99A7AAD38018}"/>
                </a:ext>
              </a:extLst>
            </p:cNvPr>
            <p:cNvSpPr txBox="1"/>
            <p:nvPr/>
          </p:nvSpPr>
          <p:spPr>
            <a:xfrm>
              <a:off x="6188055" y="5077933"/>
              <a:ext cx="46807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%</a:t>
              </a:r>
              <a:r>
                <a:rPr lang="en-US" sz="1400" dirty="0" err="1"/>
                <a:t>rbp</a:t>
              </a:r>
              <a:r>
                <a:rPr lang="en-US" sz="1400" dirty="0"/>
                <a:t>: 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A0C6B17-CF27-461F-9446-95AC56CF2DC9}"/>
                </a:ext>
              </a:extLst>
            </p:cNvPr>
            <p:cNvSpPr txBox="1"/>
            <p:nvPr/>
          </p:nvSpPr>
          <p:spPr>
            <a:xfrm>
              <a:off x="3936503" y="5303375"/>
              <a:ext cx="538609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0x00b0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ABDBA134-0A5D-4ADA-8ADB-4BAF3947CB53}"/>
                </a:ext>
              </a:extLst>
            </p:cNvPr>
            <p:cNvSpPr txBox="1"/>
            <p:nvPr/>
          </p:nvSpPr>
          <p:spPr>
            <a:xfrm>
              <a:off x="6157258" y="5276812"/>
              <a:ext cx="51937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0x00c8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A104359-FA3F-4CFB-97D8-7280CB9F3970}"/>
                </a:ext>
              </a:extLst>
            </p:cNvPr>
            <p:cNvSpPr txBox="1"/>
            <p:nvPr/>
          </p:nvSpPr>
          <p:spPr>
            <a:xfrm>
              <a:off x="5708763" y="5925601"/>
              <a:ext cx="68127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0x0028</a:t>
              </a:r>
              <a:r>
                <a:rPr lang="en-US" sz="1000" dirty="0"/>
                <a:t>ish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F9F82AEB-4C1D-45D8-994F-486D50A00452}"/>
                </a:ext>
              </a:extLst>
            </p:cNvPr>
            <p:cNvSpPr txBox="1"/>
            <p:nvPr/>
          </p:nvSpPr>
          <p:spPr>
            <a:xfrm>
              <a:off x="5025141" y="5921245"/>
              <a:ext cx="53380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0x00e8</a:t>
              </a:r>
              <a:endParaRPr lang="en-US" sz="1000" dirty="0"/>
            </a:p>
          </p:txBody>
        </p:sp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A28FE3E6-6790-4DC9-BADD-4D5E984BCB37}"/>
                </a:ext>
              </a:extLst>
            </p:cNvPr>
            <p:cNvSpPr/>
            <p:nvPr/>
          </p:nvSpPr>
          <p:spPr>
            <a:xfrm>
              <a:off x="6322285" y="5517618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BE4B84DA-ADF7-4EAA-8E8D-9CE3FFA84DD3}"/>
                </a:ext>
              </a:extLst>
            </p:cNvPr>
            <p:cNvSpPr/>
            <p:nvPr/>
          </p:nvSpPr>
          <p:spPr>
            <a:xfrm>
              <a:off x="7781380" y="5886231"/>
              <a:ext cx="1355658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 “books”</a:t>
              </a:r>
            </a:p>
          </p:txBody>
        </p:sp>
        <p:sp>
          <p:nvSpPr>
            <p:cNvPr id="289" name="Arrow: Down 288">
              <a:extLst>
                <a:ext uri="{FF2B5EF4-FFF2-40B4-BE49-F238E27FC236}">
                  <a16:creationId xmlns:a16="http://schemas.microsoft.com/office/drawing/2014/main" id="{61EA388D-4FEA-46E4-B7E3-B4D0E9A102A4}"/>
                </a:ext>
              </a:extLst>
            </p:cNvPr>
            <p:cNvSpPr/>
            <p:nvPr/>
          </p:nvSpPr>
          <p:spPr>
            <a:xfrm>
              <a:off x="4125340" y="5484551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2" name="TextBox 291">
            <a:extLst>
              <a:ext uri="{FF2B5EF4-FFF2-40B4-BE49-F238E27FC236}">
                <a16:creationId xmlns:a16="http://schemas.microsoft.com/office/drawing/2014/main" id="{9E9E7ADD-EBEB-4B7C-BED8-92B62E187671}"/>
              </a:ext>
            </a:extLst>
          </p:cNvPr>
          <p:cNvSpPr txBox="1"/>
          <p:nvPr/>
        </p:nvSpPr>
        <p:spPr>
          <a:xfrm>
            <a:off x="182376" y="811355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306B3DAC-6598-4592-A1B3-15666BF62B71}"/>
              </a:ext>
            </a:extLst>
          </p:cNvPr>
          <p:cNvSpPr txBox="1"/>
          <p:nvPr/>
        </p:nvSpPr>
        <p:spPr>
          <a:xfrm>
            <a:off x="182376" y="3429000"/>
            <a:ext cx="12955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foo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call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foo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CB22196F-4EA5-4639-9E12-09F5CB97D6AE}"/>
              </a:ext>
            </a:extLst>
          </p:cNvPr>
          <p:cNvSpPr txBox="1"/>
          <p:nvPr/>
        </p:nvSpPr>
        <p:spPr>
          <a:xfrm>
            <a:off x="2246122" y="3475961"/>
            <a:ext cx="10291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popq</a:t>
            </a:r>
            <a:r>
              <a:rPr lang="en-US" dirty="0"/>
              <a:t>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B32912EE-E989-4771-9832-8EE9F6080D78}"/>
              </a:ext>
            </a:extLst>
          </p:cNvPr>
          <p:cNvSpPr txBox="1"/>
          <p:nvPr/>
        </p:nvSpPr>
        <p:spPr>
          <a:xfrm>
            <a:off x="2274471" y="3146029"/>
            <a:ext cx="13265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addq</a:t>
            </a:r>
            <a:r>
              <a:rPr lang="en-US" dirty="0"/>
              <a:t> $8, %</a:t>
            </a:r>
            <a:r>
              <a:rPr lang="en-US" dirty="0" err="1"/>
              <a:t>rsp</a:t>
            </a:r>
            <a:endParaRPr lang="en-US" dirty="0"/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7489004D-A524-4766-85F0-E408400D578B}"/>
              </a:ext>
            </a:extLst>
          </p:cNvPr>
          <p:cNvSpPr txBox="1"/>
          <p:nvPr/>
        </p:nvSpPr>
        <p:spPr>
          <a:xfrm>
            <a:off x="2278013" y="3810974"/>
            <a:ext cx="3875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retq</a:t>
            </a:r>
            <a:endParaRPr lang="en-US" dirty="0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3C0E8B73-888E-4AAF-B819-8DE719B3BA62}"/>
              </a:ext>
            </a:extLst>
          </p:cNvPr>
          <p:cNvSpPr/>
          <p:nvPr/>
        </p:nvSpPr>
        <p:spPr>
          <a:xfrm>
            <a:off x="4175236" y="3759133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7E3C9B7-1699-452C-8DD4-3A9D6987B7D6}"/>
              </a:ext>
            </a:extLst>
          </p:cNvPr>
          <p:cNvSpPr/>
          <p:nvPr/>
        </p:nvSpPr>
        <p:spPr>
          <a:xfrm>
            <a:off x="4876962" y="3759131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3AA3D03-2731-44C7-BCD9-FC574A88BEB2}"/>
              </a:ext>
            </a:extLst>
          </p:cNvPr>
          <p:cNvSpPr/>
          <p:nvPr/>
        </p:nvSpPr>
        <p:spPr>
          <a:xfrm>
            <a:off x="5617008" y="3759133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A8BA97B-81B3-4B03-8772-477E1818A73F}"/>
              </a:ext>
            </a:extLst>
          </p:cNvPr>
          <p:cNvSpPr/>
          <p:nvPr/>
        </p:nvSpPr>
        <p:spPr>
          <a:xfrm>
            <a:off x="6374860" y="3759133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EED3CAED-8B11-475A-8931-A23C76AAF859}"/>
              </a:ext>
            </a:extLst>
          </p:cNvPr>
          <p:cNvSpPr/>
          <p:nvPr/>
        </p:nvSpPr>
        <p:spPr>
          <a:xfrm>
            <a:off x="7046924" y="3759133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8472E6E2-47C8-4B08-8294-B7C7878AE590}"/>
              </a:ext>
            </a:extLst>
          </p:cNvPr>
          <p:cNvSpPr/>
          <p:nvPr/>
        </p:nvSpPr>
        <p:spPr>
          <a:xfrm>
            <a:off x="7710194" y="3759133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95F72E7-D706-4087-A76A-BF87BE1D14D8}"/>
              </a:ext>
            </a:extLst>
          </p:cNvPr>
          <p:cNvSpPr/>
          <p:nvPr/>
        </p:nvSpPr>
        <p:spPr>
          <a:xfrm>
            <a:off x="8417189" y="3759133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AAA6035E-5CFB-4E9B-9A99-7861C509E1D3}"/>
              </a:ext>
            </a:extLst>
          </p:cNvPr>
          <p:cNvSpPr/>
          <p:nvPr/>
        </p:nvSpPr>
        <p:spPr>
          <a:xfrm>
            <a:off x="6405763" y="4373122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26960850-B965-4C42-B74A-8955C7700C81}"/>
              </a:ext>
            </a:extLst>
          </p:cNvPr>
          <p:cNvSpPr/>
          <p:nvPr/>
        </p:nvSpPr>
        <p:spPr>
          <a:xfrm>
            <a:off x="7097924" y="4065835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D082BF04-767B-4860-8FA3-DCBCD3AEFCE6}"/>
              </a:ext>
            </a:extLst>
          </p:cNvPr>
          <p:cNvSpPr/>
          <p:nvPr/>
        </p:nvSpPr>
        <p:spPr>
          <a:xfrm>
            <a:off x="6408084" y="4058745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2699F8B1-0D03-4C90-B03B-3C726C6DCA21}"/>
              </a:ext>
            </a:extLst>
          </p:cNvPr>
          <p:cNvSpPr/>
          <p:nvPr/>
        </p:nvSpPr>
        <p:spPr>
          <a:xfrm>
            <a:off x="7730979" y="4065834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F987D5E3-FFBB-46F7-8FBC-6DC455B2B1C1}"/>
              </a:ext>
            </a:extLst>
          </p:cNvPr>
          <p:cNvSpPr/>
          <p:nvPr/>
        </p:nvSpPr>
        <p:spPr>
          <a:xfrm>
            <a:off x="8445222" y="4068160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EF4863AE-3F7A-439E-9302-20A5B622C002}"/>
              </a:ext>
            </a:extLst>
          </p:cNvPr>
          <p:cNvGrpSpPr/>
          <p:nvPr/>
        </p:nvGrpSpPr>
        <p:grpSpPr>
          <a:xfrm>
            <a:off x="4169133" y="3561591"/>
            <a:ext cx="607270" cy="200055"/>
            <a:chOff x="6410975" y="4940563"/>
            <a:chExt cx="607270" cy="200055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CE6B3D8C-8F34-4DC0-963C-1E0C4C294B3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80E49622-C06B-419A-845F-D719AD6E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17" name="Straight Arrow Connector 316">
                <a:extLst>
                  <a:ext uri="{FF2B5EF4-FFF2-40B4-BE49-F238E27FC236}">
                    <a16:creationId xmlns:a16="http://schemas.microsoft.com/office/drawing/2014/main" id="{4D9A2A0C-920F-4D5A-873A-31FC35C4D8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DE8A478C-EA45-408F-86E3-5502D1E7A4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6CD3606F-B430-48FD-92AA-A95C416AA975}"/>
              </a:ext>
            </a:extLst>
          </p:cNvPr>
          <p:cNvGrpSpPr/>
          <p:nvPr/>
        </p:nvGrpSpPr>
        <p:grpSpPr>
          <a:xfrm>
            <a:off x="4869227" y="3563972"/>
            <a:ext cx="607270" cy="200055"/>
            <a:chOff x="6410975" y="4940563"/>
            <a:chExt cx="607270" cy="200055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40F58AB8-A3EC-4AE4-87E0-264BBA45557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4AE3B7AA-426D-4238-ABBD-5D8A2640BAF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2" name="Straight Arrow Connector 321">
                <a:extLst>
                  <a:ext uri="{FF2B5EF4-FFF2-40B4-BE49-F238E27FC236}">
                    <a16:creationId xmlns:a16="http://schemas.microsoft.com/office/drawing/2014/main" id="{64232BE4-C9CF-4AC2-9699-66A1012CE7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CFF19AC0-EE82-4050-BF00-3B3379ACB5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415651DF-4769-4B63-92F5-FD2B0090FE37}"/>
              </a:ext>
            </a:extLst>
          </p:cNvPr>
          <p:cNvGrpSpPr/>
          <p:nvPr/>
        </p:nvGrpSpPr>
        <p:grpSpPr>
          <a:xfrm>
            <a:off x="5609803" y="3563970"/>
            <a:ext cx="607270" cy="200055"/>
            <a:chOff x="6410975" y="4940563"/>
            <a:chExt cx="607270" cy="200055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1E193E4F-B15E-4E1E-B7FE-39972BB1E9A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96FE1E82-F91B-484A-9152-F202B8BF1A3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7" name="Straight Arrow Connector 326">
                <a:extLst>
                  <a:ext uri="{FF2B5EF4-FFF2-40B4-BE49-F238E27FC236}">
                    <a16:creationId xmlns:a16="http://schemas.microsoft.com/office/drawing/2014/main" id="{3BCC2C3A-367E-4100-B804-4281B28698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2C74EF89-3027-422F-8988-7DB9FAA28D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E2F3A1DA-FEE9-4769-AF36-EBEA98A7E648}"/>
              </a:ext>
            </a:extLst>
          </p:cNvPr>
          <p:cNvGrpSpPr/>
          <p:nvPr/>
        </p:nvGrpSpPr>
        <p:grpSpPr>
          <a:xfrm>
            <a:off x="6367049" y="3561589"/>
            <a:ext cx="607270" cy="200055"/>
            <a:chOff x="6410975" y="4940563"/>
            <a:chExt cx="607270" cy="200055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7472C22D-2D9A-4CB6-8E78-061F68D01DC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5D86B961-1DE7-4BBD-9662-F757137324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2" name="Straight Arrow Connector 331">
                <a:extLst>
                  <a:ext uri="{FF2B5EF4-FFF2-40B4-BE49-F238E27FC236}">
                    <a16:creationId xmlns:a16="http://schemas.microsoft.com/office/drawing/2014/main" id="{0B1F40BE-9182-44A8-A76C-B82491E49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B53F812D-D1C6-42CF-AD4A-DC5BDC3395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6E7C584-ECEF-41D6-BFED-B569AD8A9ACD}"/>
              </a:ext>
            </a:extLst>
          </p:cNvPr>
          <p:cNvGrpSpPr/>
          <p:nvPr/>
        </p:nvGrpSpPr>
        <p:grpSpPr>
          <a:xfrm>
            <a:off x="7043332" y="3563970"/>
            <a:ext cx="607270" cy="200055"/>
            <a:chOff x="6410975" y="4940563"/>
            <a:chExt cx="607270" cy="200055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21749E2C-4226-4941-8A92-9EBF220F233B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0CDD2351-F9E8-4C11-8A79-AFE9AFFCD18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7" name="Straight Arrow Connector 336">
                <a:extLst>
                  <a:ext uri="{FF2B5EF4-FFF2-40B4-BE49-F238E27FC236}">
                    <a16:creationId xmlns:a16="http://schemas.microsoft.com/office/drawing/2014/main" id="{D0E380F6-5096-40C7-88EE-D96A4DA896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66325031-8729-4568-AB80-EC5374C107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3C4691A3-53B3-4AD2-BC21-98EA690ED4A5}"/>
              </a:ext>
            </a:extLst>
          </p:cNvPr>
          <p:cNvGrpSpPr/>
          <p:nvPr/>
        </p:nvGrpSpPr>
        <p:grpSpPr>
          <a:xfrm>
            <a:off x="7702942" y="3561585"/>
            <a:ext cx="607270" cy="200055"/>
            <a:chOff x="6410975" y="4940563"/>
            <a:chExt cx="607270" cy="200055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52B78D05-1E78-461F-B48C-2027E7B41D3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881BA130-2674-4822-B00D-9B268ACAAEC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2" name="Straight Arrow Connector 341">
                <a:extLst>
                  <a:ext uri="{FF2B5EF4-FFF2-40B4-BE49-F238E27FC236}">
                    <a16:creationId xmlns:a16="http://schemas.microsoft.com/office/drawing/2014/main" id="{21A0FB2B-C724-450D-ABF6-30953F564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BF2DD16-F627-4A6F-808C-25030430B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BFDD5ED-9EA1-49F8-AF96-7DE856781896}"/>
              </a:ext>
            </a:extLst>
          </p:cNvPr>
          <p:cNvGrpSpPr/>
          <p:nvPr/>
        </p:nvGrpSpPr>
        <p:grpSpPr>
          <a:xfrm>
            <a:off x="8407797" y="3561581"/>
            <a:ext cx="607270" cy="200055"/>
            <a:chOff x="6410975" y="4940563"/>
            <a:chExt cx="607270" cy="20005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CD648555-7EBD-4A49-A160-E827C1EC8F4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74A6248F-714A-42B0-A8DB-AEC4B2AF873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8" name="Straight Arrow Connector 347">
                <a:extLst>
                  <a:ext uri="{FF2B5EF4-FFF2-40B4-BE49-F238E27FC236}">
                    <a16:creationId xmlns:a16="http://schemas.microsoft.com/office/drawing/2014/main" id="{AC6B3338-AB37-44BA-96FC-D6496BEBD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5B0A9EC3-7503-4464-8BEC-30472FB592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31F93D84-43D3-4A04-8DE2-09B8A170C6AF}"/>
              </a:ext>
            </a:extLst>
          </p:cNvPr>
          <p:cNvGrpSpPr/>
          <p:nvPr/>
        </p:nvGrpSpPr>
        <p:grpSpPr>
          <a:xfrm>
            <a:off x="9110271" y="3561578"/>
            <a:ext cx="607270" cy="200055"/>
            <a:chOff x="6410975" y="4940563"/>
            <a:chExt cx="607270" cy="200055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0E099E54-22E0-4DF1-A2D8-78F81AB342E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2200F21A-4A44-4CFE-B5CB-A71EF494D9F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53" name="Straight Arrow Connector 352">
                <a:extLst>
                  <a:ext uri="{FF2B5EF4-FFF2-40B4-BE49-F238E27FC236}">
                    <a16:creationId xmlns:a16="http://schemas.microsoft.com/office/drawing/2014/main" id="{527CE61C-A484-4543-8814-439EC48290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1EC4B867-3586-46B9-8860-695EA262F3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0" name="Rectangle 359">
            <a:extLst>
              <a:ext uri="{FF2B5EF4-FFF2-40B4-BE49-F238E27FC236}">
                <a16:creationId xmlns:a16="http://schemas.microsoft.com/office/drawing/2014/main" id="{4148793B-0470-433A-BB5A-0C4A8FEF2370}"/>
              </a:ext>
            </a:extLst>
          </p:cNvPr>
          <p:cNvSpPr/>
          <p:nvPr/>
        </p:nvSpPr>
        <p:spPr>
          <a:xfrm>
            <a:off x="7738122" y="3777699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33645000-1370-47AA-99AF-714535EF69D3}"/>
              </a:ext>
            </a:extLst>
          </p:cNvPr>
          <p:cNvSpPr/>
          <p:nvPr/>
        </p:nvSpPr>
        <p:spPr>
          <a:xfrm>
            <a:off x="4175484" y="4358658"/>
            <a:ext cx="691303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D381F2E1-5197-427F-9FEE-0D757D2BA562}"/>
              </a:ext>
            </a:extLst>
          </p:cNvPr>
          <p:cNvSpPr/>
          <p:nvPr/>
        </p:nvSpPr>
        <p:spPr>
          <a:xfrm>
            <a:off x="5637435" y="4063877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4A3F7EF-A6A0-43B1-A75D-C4D465CF469B}"/>
              </a:ext>
            </a:extLst>
          </p:cNvPr>
          <p:cNvSpPr txBox="1"/>
          <p:nvPr/>
        </p:nvSpPr>
        <p:spPr>
          <a:xfrm>
            <a:off x="5661891" y="3810995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283A5351-CAE2-49F7-B3AB-5D4EB200CDC3}"/>
              </a:ext>
            </a:extLst>
          </p:cNvPr>
          <p:cNvSpPr/>
          <p:nvPr/>
        </p:nvSpPr>
        <p:spPr>
          <a:xfrm>
            <a:off x="4905442" y="4059816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B4A86E5D-6A6F-49D3-BE52-FADD67A9D66C}"/>
              </a:ext>
            </a:extLst>
          </p:cNvPr>
          <p:cNvSpPr txBox="1"/>
          <p:nvPr/>
        </p:nvSpPr>
        <p:spPr>
          <a:xfrm>
            <a:off x="4996566" y="380669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499CE6-A332-46CA-8A9C-FAD67338444F}"/>
              </a:ext>
            </a:extLst>
          </p:cNvPr>
          <p:cNvGrpSpPr/>
          <p:nvPr/>
        </p:nvGrpSpPr>
        <p:grpSpPr>
          <a:xfrm>
            <a:off x="4225091" y="5181052"/>
            <a:ext cx="5548408" cy="1588713"/>
            <a:chOff x="4225091" y="1094827"/>
            <a:chExt cx="5548408" cy="1588713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F9105CA-39CC-408D-9DDF-6DA0F07F74D2}"/>
                </a:ext>
              </a:extLst>
            </p:cNvPr>
            <p:cNvSpPr/>
            <p:nvPr/>
          </p:nvSpPr>
          <p:spPr>
            <a:xfrm>
              <a:off x="4231194" y="1816365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235FD97C-4017-4CBE-843B-F76387D977C8}"/>
                </a:ext>
              </a:extLst>
            </p:cNvPr>
            <p:cNvSpPr/>
            <p:nvPr/>
          </p:nvSpPr>
          <p:spPr>
            <a:xfrm>
              <a:off x="4932920" y="1816363"/>
              <a:ext cx="742922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D88AC26F-96D7-47E5-AA43-0C203E317AF9}"/>
                </a:ext>
              </a:extLst>
            </p:cNvPr>
            <p:cNvSpPr/>
            <p:nvPr/>
          </p:nvSpPr>
          <p:spPr>
            <a:xfrm>
              <a:off x="5672966" y="1816365"/>
              <a:ext cx="807620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49C2A655-9BD2-49CB-A8FF-21723AB80667}"/>
                </a:ext>
              </a:extLst>
            </p:cNvPr>
            <p:cNvSpPr/>
            <p:nvPr/>
          </p:nvSpPr>
          <p:spPr>
            <a:xfrm>
              <a:off x="6430818" y="1816365"/>
              <a:ext cx="67476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1BF516E-BE60-4F1D-A909-82D541472AD0}"/>
                </a:ext>
              </a:extLst>
            </p:cNvPr>
            <p:cNvSpPr/>
            <p:nvPr/>
          </p:nvSpPr>
          <p:spPr>
            <a:xfrm>
              <a:off x="7102882" y="1816365"/>
              <a:ext cx="66299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AB3AED75-6547-41CB-B1D8-8C1D3BB6CC78}"/>
                </a:ext>
              </a:extLst>
            </p:cNvPr>
            <p:cNvSpPr/>
            <p:nvPr/>
          </p:nvSpPr>
          <p:spPr>
            <a:xfrm>
              <a:off x="7766152" y="1816365"/>
              <a:ext cx="70532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F9BA7A0-CDEA-4BD4-9484-D3D3C6404278}"/>
                </a:ext>
              </a:extLst>
            </p:cNvPr>
            <p:cNvSpPr/>
            <p:nvPr/>
          </p:nvSpPr>
          <p:spPr>
            <a:xfrm>
              <a:off x="8473147" y="1816365"/>
              <a:ext cx="70110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244CF59B-DA69-45FC-8A95-DF285DB76DF0}"/>
                </a:ext>
              </a:extLst>
            </p:cNvPr>
            <p:cNvSpPr/>
            <p:nvPr/>
          </p:nvSpPr>
          <p:spPr>
            <a:xfrm>
              <a:off x="6461721" y="2430354"/>
              <a:ext cx="2680874" cy="253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04E64BDC-73B6-4C74-880C-47B7A074A4B8}"/>
                </a:ext>
              </a:extLst>
            </p:cNvPr>
            <p:cNvSpPr/>
            <p:nvPr/>
          </p:nvSpPr>
          <p:spPr>
            <a:xfrm>
              <a:off x="7153882" y="2123067"/>
              <a:ext cx="547779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4C430D5-2192-4025-BDE7-01296A28C9E8}"/>
                </a:ext>
              </a:extLst>
            </p:cNvPr>
            <p:cNvSpPr/>
            <p:nvPr/>
          </p:nvSpPr>
          <p:spPr>
            <a:xfrm>
              <a:off x="6464042" y="2115977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f2</a:t>
              </a: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DA09BC5A-B37E-4E23-AE36-02B44624CBDD}"/>
                </a:ext>
              </a:extLst>
            </p:cNvPr>
            <p:cNvSpPr/>
            <p:nvPr/>
          </p:nvSpPr>
          <p:spPr>
            <a:xfrm>
              <a:off x="7786937" y="2123066"/>
              <a:ext cx="662996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09AC28D3-F02D-48D4-940A-358B16C96A6C}"/>
                </a:ext>
              </a:extLst>
            </p:cNvPr>
            <p:cNvSpPr/>
            <p:nvPr/>
          </p:nvSpPr>
          <p:spPr>
            <a:xfrm>
              <a:off x="8501180" y="2125392"/>
              <a:ext cx="641414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B79291DC-D655-4884-9800-412624166B43}"/>
                </a:ext>
              </a:extLst>
            </p:cNvPr>
            <p:cNvGrpSpPr/>
            <p:nvPr/>
          </p:nvGrpSpPr>
          <p:grpSpPr>
            <a:xfrm>
              <a:off x="4225091" y="1618823"/>
              <a:ext cx="607270" cy="200055"/>
              <a:chOff x="6410975" y="4940563"/>
              <a:chExt cx="607270" cy="200055"/>
            </a:xfrm>
          </p:grpSpPr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7ACB4811-279C-45B8-B502-42AD1C0A491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0x00b0</a:t>
                </a:r>
              </a:p>
            </p:txBody>
          </p:sp>
          <p:grpSp>
            <p:nvGrpSpPr>
              <p:cNvPr id="242" name="Group 241">
                <a:extLst>
                  <a:ext uri="{FF2B5EF4-FFF2-40B4-BE49-F238E27FC236}">
                    <a16:creationId xmlns:a16="http://schemas.microsoft.com/office/drawing/2014/main" id="{4EB60B6D-FB30-4D2F-8E95-CBA7F612CBB0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43" name="Straight Arrow Connector 242">
                  <a:extLst>
                    <a:ext uri="{FF2B5EF4-FFF2-40B4-BE49-F238E27FC236}">
                      <a16:creationId xmlns:a16="http://schemas.microsoft.com/office/drawing/2014/main" id="{A74E6B9C-76C7-4019-8DD6-01146421BF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>
                  <a:extLst>
                    <a:ext uri="{FF2B5EF4-FFF2-40B4-BE49-F238E27FC236}">
                      <a16:creationId xmlns:a16="http://schemas.microsoft.com/office/drawing/2014/main" id="{7C60F5B0-61C5-4DBA-A63F-9694FE88D1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11DBE9EE-47C0-4855-9BC4-9C6D767E7CFB}"/>
                </a:ext>
              </a:extLst>
            </p:cNvPr>
            <p:cNvGrpSpPr/>
            <p:nvPr/>
          </p:nvGrpSpPr>
          <p:grpSpPr>
            <a:xfrm>
              <a:off x="4925185" y="1621204"/>
              <a:ext cx="607270" cy="200055"/>
              <a:chOff x="6410975" y="4940563"/>
              <a:chExt cx="607270" cy="200055"/>
            </a:xfrm>
          </p:grpSpPr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190855BE-4D86-4910-9A07-2034489160FA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0x00b8</a:t>
                </a:r>
              </a:p>
            </p:txBody>
          </p:sp>
          <p:grpSp>
            <p:nvGrpSpPr>
              <p:cNvPr id="247" name="Group 246">
                <a:extLst>
                  <a:ext uri="{FF2B5EF4-FFF2-40B4-BE49-F238E27FC236}">
                    <a16:creationId xmlns:a16="http://schemas.microsoft.com/office/drawing/2014/main" id="{43BCD006-57FB-43F8-9497-FA213ECF19D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48" name="Straight Arrow Connector 247">
                  <a:extLst>
                    <a:ext uri="{FF2B5EF4-FFF2-40B4-BE49-F238E27FC236}">
                      <a16:creationId xmlns:a16="http://schemas.microsoft.com/office/drawing/2014/main" id="{1C803B6B-63F3-4211-8325-94603FF16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>
                  <a:extLst>
                    <a:ext uri="{FF2B5EF4-FFF2-40B4-BE49-F238E27FC236}">
                      <a16:creationId xmlns:a16="http://schemas.microsoft.com/office/drawing/2014/main" id="{639F6DD5-CF20-4255-AFAD-97713C6892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E5FEF906-CC0B-4B52-B35C-4E75B56D3304}"/>
                </a:ext>
              </a:extLst>
            </p:cNvPr>
            <p:cNvGrpSpPr/>
            <p:nvPr/>
          </p:nvGrpSpPr>
          <p:grpSpPr>
            <a:xfrm>
              <a:off x="5665761" y="1621202"/>
              <a:ext cx="607270" cy="200055"/>
              <a:chOff x="6410975" y="4940563"/>
              <a:chExt cx="607270" cy="200055"/>
            </a:xfrm>
          </p:grpSpPr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2807D2C3-493F-4844-B3DA-30A6A71805A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0x00c0</a:t>
                </a:r>
              </a:p>
            </p:txBody>
          </p:sp>
          <p:grpSp>
            <p:nvGrpSpPr>
              <p:cNvPr id="252" name="Group 251">
                <a:extLst>
                  <a:ext uri="{FF2B5EF4-FFF2-40B4-BE49-F238E27FC236}">
                    <a16:creationId xmlns:a16="http://schemas.microsoft.com/office/drawing/2014/main" id="{2CD0B6DE-0AB5-46CD-984E-662F57A0CDB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53" name="Straight Arrow Connector 252">
                  <a:extLst>
                    <a:ext uri="{FF2B5EF4-FFF2-40B4-BE49-F238E27FC236}">
                      <a16:creationId xmlns:a16="http://schemas.microsoft.com/office/drawing/2014/main" id="{FFBA7C00-5275-439C-BCA6-7D531A9D93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>
                  <a:extLst>
                    <a:ext uri="{FF2B5EF4-FFF2-40B4-BE49-F238E27FC236}">
                      <a16:creationId xmlns:a16="http://schemas.microsoft.com/office/drawing/2014/main" id="{8CA5EC6C-3C7C-4A3A-A30F-CEE6F0C771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010D2A01-BE19-4D09-9E1D-4A43D86C7444}"/>
                </a:ext>
              </a:extLst>
            </p:cNvPr>
            <p:cNvGrpSpPr/>
            <p:nvPr/>
          </p:nvGrpSpPr>
          <p:grpSpPr>
            <a:xfrm>
              <a:off x="6423007" y="1618821"/>
              <a:ext cx="607270" cy="200055"/>
              <a:chOff x="6410975" y="4940563"/>
              <a:chExt cx="607270" cy="200055"/>
            </a:xfrm>
          </p:grpSpPr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4830C5C2-28AA-47C3-9291-6CC47E10D38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0x00c8</a:t>
                </a:r>
              </a:p>
            </p:txBody>
          </p:sp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D53A6561-E4A5-4E29-998E-6241A6B21FED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58" name="Straight Arrow Connector 257">
                  <a:extLst>
                    <a:ext uri="{FF2B5EF4-FFF2-40B4-BE49-F238E27FC236}">
                      <a16:creationId xmlns:a16="http://schemas.microsoft.com/office/drawing/2014/main" id="{CDD7F390-6AA7-4E95-9C1A-D41604C68B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>
                  <a:extLst>
                    <a:ext uri="{FF2B5EF4-FFF2-40B4-BE49-F238E27FC236}">
                      <a16:creationId xmlns:a16="http://schemas.microsoft.com/office/drawing/2014/main" id="{36312394-DFA7-4F2D-87DA-8A01EC0226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F52BB2F2-9230-488B-B2CE-E9195F516A6A}"/>
                </a:ext>
              </a:extLst>
            </p:cNvPr>
            <p:cNvGrpSpPr/>
            <p:nvPr/>
          </p:nvGrpSpPr>
          <p:grpSpPr>
            <a:xfrm>
              <a:off x="7099290" y="1621202"/>
              <a:ext cx="607270" cy="200055"/>
              <a:chOff x="6410975" y="4940563"/>
              <a:chExt cx="607270" cy="200055"/>
            </a:xfrm>
          </p:grpSpPr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AC05DE62-5B20-4AE3-970B-9B76FD51E4E3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0x00d0</a:t>
                </a:r>
              </a:p>
            </p:txBody>
          </p:sp>
          <p:grpSp>
            <p:nvGrpSpPr>
              <p:cNvPr id="262" name="Group 261">
                <a:extLst>
                  <a:ext uri="{FF2B5EF4-FFF2-40B4-BE49-F238E27FC236}">
                    <a16:creationId xmlns:a16="http://schemas.microsoft.com/office/drawing/2014/main" id="{37A8E3F3-DB8C-40B9-9644-2AD91E5EF49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63" name="Straight Arrow Connector 262">
                  <a:extLst>
                    <a:ext uri="{FF2B5EF4-FFF2-40B4-BE49-F238E27FC236}">
                      <a16:creationId xmlns:a16="http://schemas.microsoft.com/office/drawing/2014/main" id="{BD387F20-B0A9-4620-9EA1-0C60D4F393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F9588822-ADF2-4BC3-8D59-9709A014ED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4706C7BE-D56A-489D-9D35-F5F83ACB671E}"/>
                </a:ext>
              </a:extLst>
            </p:cNvPr>
            <p:cNvGrpSpPr/>
            <p:nvPr/>
          </p:nvGrpSpPr>
          <p:grpSpPr>
            <a:xfrm>
              <a:off x="7758900" y="1618817"/>
              <a:ext cx="607270" cy="200055"/>
              <a:chOff x="6410975" y="4940563"/>
              <a:chExt cx="607270" cy="200055"/>
            </a:xfrm>
          </p:grpSpPr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F91C8DD7-16F5-4958-B475-A7BF2FF4B6C1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0x00d8</a:t>
                </a:r>
              </a:p>
            </p:txBody>
          </p:sp>
          <p:grpSp>
            <p:nvGrpSpPr>
              <p:cNvPr id="267" name="Group 266">
                <a:extLst>
                  <a:ext uri="{FF2B5EF4-FFF2-40B4-BE49-F238E27FC236}">
                    <a16:creationId xmlns:a16="http://schemas.microsoft.com/office/drawing/2014/main" id="{AB8595FD-B007-4181-AB1B-2366CBD782FA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68" name="Straight Arrow Connector 267">
                  <a:extLst>
                    <a:ext uri="{FF2B5EF4-FFF2-40B4-BE49-F238E27FC236}">
                      <a16:creationId xmlns:a16="http://schemas.microsoft.com/office/drawing/2014/main" id="{0B05AFF0-7A67-49A1-AEAB-9CCA88B137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0156F746-9659-4F7E-BE2C-6480FF518B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E4722064-B853-4E2F-91E3-51FC12C89761}"/>
                </a:ext>
              </a:extLst>
            </p:cNvPr>
            <p:cNvGrpSpPr/>
            <p:nvPr/>
          </p:nvGrpSpPr>
          <p:grpSpPr>
            <a:xfrm>
              <a:off x="8463755" y="1618813"/>
              <a:ext cx="607270" cy="200055"/>
              <a:chOff x="6410975" y="4940563"/>
              <a:chExt cx="607270" cy="200055"/>
            </a:xfrm>
          </p:grpSpPr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34CB5B09-EF0B-44D7-AF01-73B669E79A14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0x00e0</a:t>
                </a:r>
              </a:p>
            </p:txBody>
          </p:sp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AE56E80E-EF8A-4189-AB04-5BBE3AEF657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73" name="Straight Arrow Connector 272">
                  <a:extLst>
                    <a:ext uri="{FF2B5EF4-FFF2-40B4-BE49-F238E27FC236}">
                      <a16:creationId xmlns:a16="http://schemas.microsoft.com/office/drawing/2014/main" id="{3D32D4A1-BBB7-434D-BAF2-4B94B78D78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9AEF82B5-9AAA-4E21-AD88-E510F0AA93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26EB2EF4-E67B-47A9-B10A-C0397062DFFA}"/>
                </a:ext>
              </a:extLst>
            </p:cNvPr>
            <p:cNvGrpSpPr/>
            <p:nvPr/>
          </p:nvGrpSpPr>
          <p:grpSpPr>
            <a:xfrm>
              <a:off x="9166229" y="1618810"/>
              <a:ext cx="607270" cy="200055"/>
              <a:chOff x="6410975" y="4940563"/>
              <a:chExt cx="607270" cy="200055"/>
            </a:xfrm>
          </p:grpSpPr>
          <p:sp>
            <p:nvSpPr>
              <p:cNvPr id="276" name="TextBox 275">
                <a:extLst>
                  <a:ext uri="{FF2B5EF4-FFF2-40B4-BE49-F238E27FC236}">
                    <a16:creationId xmlns:a16="http://schemas.microsoft.com/office/drawing/2014/main" id="{3800D6D2-367B-49BF-8CFE-B01E887E582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0x00e8</a:t>
                </a:r>
              </a:p>
            </p:txBody>
          </p:sp>
          <p:grpSp>
            <p:nvGrpSpPr>
              <p:cNvPr id="277" name="Group 276">
                <a:extLst>
                  <a:ext uri="{FF2B5EF4-FFF2-40B4-BE49-F238E27FC236}">
                    <a16:creationId xmlns:a16="http://schemas.microsoft.com/office/drawing/2014/main" id="{A826F444-8FD4-46E6-84D6-FB62B922BAFC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78" name="Straight Arrow Connector 277">
                  <a:extLst>
                    <a:ext uri="{FF2B5EF4-FFF2-40B4-BE49-F238E27FC236}">
                      <a16:creationId xmlns:a16="http://schemas.microsoft.com/office/drawing/2014/main" id="{DC39CCAD-60BF-4925-87EF-557911FEA1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72A23869-09B9-4987-B461-DDBC81D899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86" name="Arrow: Down 285">
              <a:extLst>
                <a:ext uri="{FF2B5EF4-FFF2-40B4-BE49-F238E27FC236}">
                  <a16:creationId xmlns:a16="http://schemas.microsoft.com/office/drawing/2014/main" id="{E9F4A36F-F7CE-44E7-A411-CD5B95671A30}"/>
                </a:ext>
              </a:extLst>
            </p:cNvPr>
            <p:cNvSpPr/>
            <p:nvPr/>
          </p:nvSpPr>
          <p:spPr>
            <a:xfrm>
              <a:off x="9097235" y="1466318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73E16107-5FB7-4119-846E-87D22BE5298D}"/>
                </a:ext>
              </a:extLst>
            </p:cNvPr>
            <p:cNvSpPr/>
            <p:nvPr/>
          </p:nvSpPr>
          <p:spPr>
            <a:xfrm>
              <a:off x="7794080" y="1834931"/>
              <a:ext cx="1355658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 “books”</a:t>
              </a:r>
            </a:p>
          </p:txBody>
        </p:sp>
        <p:sp>
          <p:nvSpPr>
            <p:cNvPr id="290" name="Arrow: Down 289">
              <a:extLst>
                <a:ext uri="{FF2B5EF4-FFF2-40B4-BE49-F238E27FC236}">
                  <a16:creationId xmlns:a16="http://schemas.microsoft.com/office/drawing/2014/main" id="{0508260F-BCED-4777-ACD4-D3E3721E1F5C}"/>
                </a:ext>
              </a:extLst>
            </p:cNvPr>
            <p:cNvSpPr/>
            <p:nvPr/>
          </p:nvSpPr>
          <p:spPr>
            <a:xfrm>
              <a:off x="6363590" y="1449012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E31C6939-CB66-403B-8B78-FB3A8C9DEB0D}"/>
                </a:ext>
              </a:extLst>
            </p:cNvPr>
            <p:cNvSpPr/>
            <p:nvPr/>
          </p:nvSpPr>
          <p:spPr>
            <a:xfrm>
              <a:off x="4231442" y="2415890"/>
              <a:ext cx="2199162" cy="267650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288" tIns="0" rIns="0" bIns="0" rtlCol="0" anchor="t"/>
            <a:lstStyle/>
            <a:p>
              <a:pPr algn="ctr"/>
              <a:r>
                <a:rPr lang="en-US" dirty="0"/>
                <a:t>free</a:t>
              </a:r>
              <a:endParaRPr lang="en-US" sz="1200" b="1" dirty="0"/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F48FD7E4-6D1A-4232-B25A-DC48BB40A716}"/>
                </a:ext>
              </a:extLst>
            </p:cNvPr>
            <p:cNvSpPr txBox="1"/>
            <p:nvPr/>
          </p:nvSpPr>
          <p:spPr>
            <a:xfrm>
              <a:off x="6287671" y="1095371"/>
              <a:ext cx="30194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rsp</a:t>
              </a:r>
              <a:endParaRPr lang="en-US" sz="1200" dirty="0"/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75476FD6-0FD7-4C02-B6FE-67EEE10CE36F}"/>
                </a:ext>
              </a:extLst>
            </p:cNvPr>
            <p:cNvSpPr txBox="1"/>
            <p:nvPr/>
          </p:nvSpPr>
          <p:spPr>
            <a:xfrm>
              <a:off x="6210352" y="1258786"/>
              <a:ext cx="44723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0x00c8</a:t>
              </a: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B7FA296F-261E-4033-81E6-E8895AE722C6}"/>
                </a:ext>
              </a:extLst>
            </p:cNvPr>
            <p:cNvSpPr txBox="1"/>
            <p:nvPr/>
          </p:nvSpPr>
          <p:spPr>
            <a:xfrm>
              <a:off x="8987834" y="1094827"/>
              <a:ext cx="32380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rbp</a:t>
              </a:r>
              <a:endParaRPr lang="en-US" sz="1200" dirty="0"/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1EC64299-8EE3-425C-B490-B6B65B987537}"/>
                </a:ext>
              </a:extLst>
            </p:cNvPr>
            <p:cNvSpPr txBox="1"/>
            <p:nvPr/>
          </p:nvSpPr>
          <p:spPr>
            <a:xfrm>
              <a:off x="8910515" y="1258242"/>
              <a:ext cx="4584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0x00e8</a:t>
              </a:r>
            </a:p>
          </p:txBody>
        </p:sp>
      </p:grpSp>
      <p:sp>
        <p:nvSpPr>
          <p:cNvPr id="225" name="Rectangle 224">
            <a:extLst>
              <a:ext uri="{FF2B5EF4-FFF2-40B4-BE49-F238E27FC236}">
                <a16:creationId xmlns:a16="http://schemas.microsoft.com/office/drawing/2014/main" id="{C5752011-D400-4151-8DB0-35B6DA415B5D}"/>
              </a:ext>
            </a:extLst>
          </p:cNvPr>
          <p:cNvSpPr/>
          <p:nvPr/>
        </p:nvSpPr>
        <p:spPr>
          <a:xfrm>
            <a:off x="4891088" y="4373620"/>
            <a:ext cx="1490662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C57A9995-1AC1-4C61-A428-0C06ABEE2CFB}"/>
              </a:ext>
            </a:extLst>
          </p:cNvPr>
          <p:cNvSpPr txBox="1"/>
          <p:nvPr/>
        </p:nvSpPr>
        <p:spPr>
          <a:xfrm>
            <a:off x="6162655" y="2918933"/>
            <a:ext cx="37991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endParaRPr lang="en-US" sz="1400" dirty="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D09F5A70-61B9-48BE-9633-2B164D499DF3}"/>
              </a:ext>
            </a:extLst>
          </p:cNvPr>
          <p:cNvSpPr txBox="1"/>
          <p:nvPr/>
        </p:nvSpPr>
        <p:spPr>
          <a:xfrm>
            <a:off x="6131858" y="3117812"/>
            <a:ext cx="51937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0x00c8</a:t>
            </a:r>
          </a:p>
        </p:txBody>
      </p:sp>
      <p:sp>
        <p:nvSpPr>
          <p:cNvPr id="227" name="Arrow: Down 226">
            <a:extLst>
              <a:ext uri="{FF2B5EF4-FFF2-40B4-BE49-F238E27FC236}">
                <a16:creationId xmlns:a16="http://schemas.microsoft.com/office/drawing/2014/main" id="{2B75037E-1B96-4709-92A0-B3837E3610DA}"/>
              </a:ext>
            </a:extLst>
          </p:cNvPr>
          <p:cNvSpPr/>
          <p:nvPr/>
        </p:nvSpPr>
        <p:spPr>
          <a:xfrm>
            <a:off x="6296885" y="335861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57C7D1D1-D98A-4C22-B7E7-563333E7752C}"/>
              </a:ext>
            </a:extLst>
          </p:cNvPr>
          <p:cNvSpPr txBox="1"/>
          <p:nvPr/>
        </p:nvSpPr>
        <p:spPr>
          <a:xfrm>
            <a:off x="4618265" y="3197023"/>
            <a:ext cx="5386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0x00b8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EBEB293A-B6A0-44AC-BCD2-694AAED36A3C}"/>
              </a:ext>
            </a:extLst>
          </p:cNvPr>
          <p:cNvSpPr txBox="1"/>
          <p:nvPr/>
        </p:nvSpPr>
        <p:spPr>
          <a:xfrm>
            <a:off x="4677324" y="3017742"/>
            <a:ext cx="4017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 </a:t>
            </a:r>
          </a:p>
        </p:txBody>
      </p:sp>
      <p:sp>
        <p:nvSpPr>
          <p:cNvPr id="288" name="Arrow: Down 287">
            <a:extLst>
              <a:ext uri="{FF2B5EF4-FFF2-40B4-BE49-F238E27FC236}">
                <a16:creationId xmlns:a16="http://schemas.microsoft.com/office/drawing/2014/main" id="{30814CDA-7855-46EE-9988-50433D2C1A79}"/>
              </a:ext>
            </a:extLst>
          </p:cNvPr>
          <p:cNvSpPr/>
          <p:nvPr/>
        </p:nvSpPr>
        <p:spPr>
          <a:xfrm>
            <a:off x="4804714" y="3416294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179B86E-36AF-4F93-8D43-39661E2DED28}"/>
              </a:ext>
            </a:extLst>
          </p:cNvPr>
          <p:cNvSpPr/>
          <p:nvPr/>
        </p:nvSpPr>
        <p:spPr>
          <a:xfrm>
            <a:off x="4969410" y="3789611"/>
            <a:ext cx="602993" cy="25104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F8DBDAD8-97DC-41D2-8CB4-7DE1B65A6515}"/>
              </a:ext>
            </a:extLst>
          </p:cNvPr>
          <p:cNvSpPr txBox="1"/>
          <p:nvPr/>
        </p:nvSpPr>
        <p:spPr>
          <a:xfrm>
            <a:off x="8913475" y="2964653"/>
            <a:ext cx="47769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%</a:t>
            </a:r>
            <a:r>
              <a:rPr lang="en-US" sz="1400" b="1" dirty="0" err="1">
                <a:solidFill>
                  <a:schemeClr val="accent2"/>
                </a:solidFill>
              </a:rPr>
              <a:t>rbp</a:t>
            </a:r>
            <a:r>
              <a:rPr lang="en-US" sz="1400" b="1" dirty="0">
                <a:solidFill>
                  <a:schemeClr val="accent2"/>
                </a:solidFill>
              </a:rPr>
              <a:t>: 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57120334-1972-4B0D-98A8-A2FBC28A63F7}"/>
              </a:ext>
            </a:extLst>
          </p:cNvPr>
          <p:cNvSpPr txBox="1"/>
          <p:nvPr/>
        </p:nvSpPr>
        <p:spPr>
          <a:xfrm>
            <a:off x="8882678" y="3163532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0x00e8</a:t>
            </a:r>
          </a:p>
        </p:txBody>
      </p:sp>
      <p:sp>
        <p:nvSpPr>
          <p:cNvPr id="295" name="Arrow: Down 294">
            <a:extLst>
              <a:ext uri="{FF2B5EF4-FFF2-40B4-BE49-F238E27FC236}">
                <a16:creationId xmlns:a16="http://schemas.microsoft.com/office/drawing/2014/main" id="{A382B784-5374-447B-A1A4-2F1D040678C2}"/>
              </a:ext>
            </a:extLst>
          </p:cNvPr>
          <p:cNvSpPr/>
          <p:nvPr/>
        </p:nvSpPr>
        <p:spPr>
          <a:xfrm>
            <a:off x="9047705" y="340433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344823C3-B97C-4199-A11D-959B3E2C9F0F}"/>
              </a:ext>
            </a:extLst>
          </p:cNvPr>
          <p:cNvGrpSpPr/>
          <p:nvPr/>
        </p:nvGrpSpPr>
        <p:grpSpPr>
          <a:xfrm>
            <a:off x="6571589" y="2776162"/>
            <a:ext cx="2305233" cy="340888"/>
            <a:chOff x="4117949" y="2677102"/>
            <a:chExt cx="2305233" cy="340888"/>
          </a:xfrm>
        </p:grpSpPr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4A0BC0D0-4295-4556-BDDD-8AD99C53F2A6}"/>
                </a:ext>
              </a:extLst>
            </p:cNvPr>
            <p:cNvSpPr/>
            <p:nvPr/>
          </p:nvSpPr>
          <p:spPr>
            <a:xfrm>
              <a:off x="4162721" y="2954493"/>
              <a:ext cx="2260461" cy="63497"/>
            </a:xfrm>
            <a:custGeom>
              <a:avLst/>
              <a:gdLst>
                <a:gd name="connsiteX0" fmla="*/ 0 w 1016000"/>
                <a:gd name="connsiteY0" fmla="*/ 0 h 38100"/>
                <a:gd name="connsiteX1" fmla="*/ 1016000 w 1016000"/>
                <a:gd name="connsiteY1" fmla="*/ 38100 h 38100"/>
                <a:gd name="connsiteX0" fmla="*/ 703385 w 703385"/>
                <a:gd name="connsiteY0" fmla="*/ 0 h 143936"/>
                <a:gd name="connsiteX1" fmla="*/ 0 w 703385"/>
                <a:gd name="connsiteY1" fmla="*/ 143936 h 143936"/>
                <a:gd name="connsiteX0" fmla="*/ 247487 w 247487"/>
                <a:gd name="connsiteY0" fmla="*/ 35985 h 35985"/>
                <a:gd name="connsiteX1" fmla="*/ 0 w 247487"/>
                <a:gd name="connsiteY1" fmla="*/ 0 h 35985"/>
                <a:gd name="connsiteX0" fmla="*/ 247487 w 247487"/>
                <a:gd name="connsiteY0" fmla="*/ 0 h 3703"/>
                <a:gd name="connsiteX1" fmla="*/ 0 w 247487"/>
                <a:gd name="connsiteY1" fmla="*/ 3703 h 3703"/>
                <a:gd name="connsiteX0" fmla="*/ 10197 w 10197"/>
                <a:gd name="connsiteY0" fmla="*/ 32876 h 32876"/>
                <a:gd name="connsiteX1" fmla="*/ 0 w 10197"/>
                <a:gd name="connsiteY1" fmla="*/ 0 h 32876"/>
                <a:gd name="connsiteX0" fmla="*/ 10197 w 10197"/>
                <a:gd name="connsiteY0" fmla="*/ 720 h 720"/>
                <a:gd name="connsiteX1" fmla="*/ 0 w 10197"/>
                <a:gd name="connsiteY1" fmla="*/ 0 h 720"/>
                <a:gd name="connsiteX0" fmla="*/ 0 w 2388"/>
                <a:gd name="connsiteY0" fmla="*/ 84406 h 84406"/>
                <a:gd name="connsiteX1" fmla="*/ 2388 w 2388"/>
                <a:gd name="connsiteY1" fmla="*/ 0 h 84406"/>
                <a:gd name="connsiteX0" fmla="*/ 0 w 63900"/>
                <a:gd name="connsiteY0" fmla="*/ 27634 h 27634"/>
                <a:gd name="connsiteX1" fmla="*/ 63900 w 63900"/>
                <a:gd name="connsiteY1" fmla="*/ 0 h 27634"/>
                <a:gd name="connsiteX0" fmla="*/ 0 w 43232"/>
                <a:gd name="connsiteY0" fmla="*/ 18819 h 18819"/>
                <a:gd name="connsiteX1" fmla="*/ 43232 w 43232"/>
                <a:gd name="connsiteY1" fmla="*/ 0 h 18819"/>
                <a:gd name="connsiteX0" fmla="*/ 0 w 50121"/>
                <a:gd name="connsiteY0" fmla="*/ 18819 h 18819"/>
                <a:gd name="connsiteX1" fmla="*/ 50121 w 50121"/>
                <a:gd name="connsiteY1" fmla="*/ 0 h 18819"/>
                <a:gd name="connsiteX0" fmla="*/ 0 w 350989"/>
                <a:gd name="connsiteY0" fmla="*/ 413785 h 413785"/>
                <a:gd name="connsiteX1" fmla="*/ 350989 w 350989"/>
                <a:gd name="connsiteY1" fmla="*/ 0 h 413785"/>
                <a:gd name="connsiteX0" fmla="*/ 0 w 384707"/>
                <a:gd name="connsiteY0" fmla="*/ 0 h 235088"/>
                <a:gd name="connsiteX1" fmla="*/ 384707 w 384707"/>
                <a:gd name="connsiteY1" fmla="*/ 235088 h 23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707" h="235088">
                  <a:moveTo>
                    <a:pt x="0" y="0"/>
                  </a:moveTo>
                  <a:lnTo>
                    <a:pt x="384707" y="235088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EFAF0E70-DC8B-48B5-A5BE-9213157995EE}"/>
                </a:ext>
              </a:extLst>
            </p:cNvPr>
            <p:cNvSpPr txBox="1"/>
            <p:nvPr/>
          </p:nvSpPr>
          <p:spPr>
            <a:xfrm rot="160232">
              <a:off x="4117949" y="2677102"/>
              <a:ext cx="2300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set %</a:t>
              </a:r>
              <a:r>
                <a:rPr lang="en-US" sz="1600" dirty="0" err="1">
                  <a:solidFill>
                    <a:schemeClr val="accent2"/>
                  </a:solidFill>
                </a:rPr>
                <a:t>rbp</a:t>
              </a:r>
              <a:r>
                <a:rPr lang="en-US" sz="1600" dirty="0">
                  <a:solidFill>
                    <a:schemeClr val="accent2"/>
                  </a:solidFill>
                </a:rPr>
                <a:t> to value </a:t>
              </a:r>
              <a:r>
                <a:rPr lang="en-US" sz="1600" i="1" dirty="0">
                  <a:solidFill>
                    <a:schemeClr val="accent2"/>
                  </a:solidFill>
                </a:rPr>
                <a:t>at</a:t>
              </a:r>
              <a:r>
                <a:rPr lang="en-US" sz="1600" dirty="0">
                  <a:solidFill>
                    <a:schemeClr val="accent2"/>
                  </a:solidFill>
                </a:rPr>
                <a:t> %</a:t>
              </a:r>
              <a:r>
                <a:rPr lang="en-US" sz="1600" dirty="0" err="1">
                  <a:solidFill>
                    <a:schemeClr val="accent2"/>
                  </a:solidFill>
                </a:rPr>
                <a:t>rsp</a:t>
              </a:r>
              <a:endParaRPr lang="en-US" sz="16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9490E9A1-6BE3-4520-AF52-4AB776E76249}"/>
              </a:ext>
            </a:extLst>
          </p:cNvPr>
          <p:cNvGrpSpPr/>
          <p:nvPr/>
        </p:nvGrpSpPr>
        <p:grpSpPr>
          <a:xfrm>
            <a:off x="5006708" y="2740919"/>
            <a:ext cx="417102" cy="379310"/>
            <a:chOff x="4273283" y="2750444"/>
            <a:chExt cx="417102" cy="379310"/>
          </a:xfrm>
        </p:grpSpPr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37D6C5CF-73DF-4376-A2E2-D3C6C006609A}"/>
                </a:ext>
              </a:extLst>
            </p:cNvPr>
            <p:cNvSpPr/>
            <p:nvPr/>
          </p:nvSpPr>
          <p:spPr>
            <a:xfrm>
              <a:off x="4360841" y="3124671"/>
              <a:ext cx="294501" cy="5083"/>
            </a:xfrm>
            <a:custGeom>
              <a:avLst/>
              <a:gdLst>
                <a:gd name="connsiteX0" fmla="*/ 0 w 1016000"/>
                <a:gd name="connsiteY0" fmla="*/ 0 h 38100"/>
                <a:gd name="connsiteX1" fmla="*/ 1016000 w 1016000"/>
                <a:gd name="connsiteY1" fmla="*/ 38100 h 38100"/>
                <a:gd name="connsiteX0" fmla="*/ 703385 w 703385"/>
                <a:gd name="connsiteY0" fmla="*/ 0 h 143936"/>
                <a:gd name="connsiteX1" fmla="*/ 0 w 703385"/>
                <a:gd name="connsiteY1" fmla="*/ 143936 h 143936"/>
                <a:gd name="connsiteX0" fmla="*/ 247487 w 247487"/>
                <a:gd name="connsiteY0" fmla="*/ 35985 h 35985"/>
                <a:gd name="connsiteX1" fmla="*/ 0 w 247487"/>
                <a:gd name="connsiteY1" fmla="*/ 0 h 35985"/>
                <a:gd name="connsiteX0" fmla="*/ 247487 w 247487"/>
                <a:gd name="connsiteY0" fmla="*/ 0 h 3703"/>
                <a:gd name="connsiteX1" fmla="*/ 0 w 247487"/>
                <a:gd name="connsiteY1" fmla="*/ 3703 h 3703"/>
                <a:gd name="connsiteX0" fmla="*/ 10197 w 10197"/>
                <a:gd name="connsiteY0" fmla="*/ 32876 h 32876"/>
                <a:gd name="connsiteX1" fmla="*/ 0 w 10197"/>
                <a:gd name="connsiteY1" fmla="*/ 0 h 32876"/>
                <a:gd name="connsiteX0" fmla="*/ 10197 w 10197"/>
                <a:gd name="connsiteY0" fmla="*/ 720 h 720"/>
                <a:gd name="connsiteX1" fmla="*/ 0 w 10197"/>
                <a:gd name="connsiteY1" fmla="*/ 0 h 720"/>
                <a:gd name="connsiteX0" fmla="*/ 0 w 2388"/>
                <a:gd name="connsiteY0" fmla="*/ 84406 h 84406"/>
                <a:gd name="connsiteX1" fmla="*/ 2388 w 2388"/>
                <a:gd name="connsiteY1" fmla="*/ 0 h 84406"/>
                <a:gd name="connsiteX0" fmla="*/ 0 w 63900"/>
                <a:gd name="connsiteY0" fmla="*/ 27634 h 27634"/>
                <a:gd name="connsiteX1" fmla="*/ 63900 w 63900"/>
                <a:gd name="connsiteY1" fmla="*/ 0 h 27634"/>
                <a:gd name="connsiteX0" fmla="*/ 0 w 43232"/>
                <a:gd name="connsiteY0" fmla="*/ 18819 h 18819"/>
                <a:gd name="connsiteX1" fmla="*/ 43232 w 43232"/>
                <a:gd name="connsiteY1" fmla="*/ 0 h 18819"/>
                <a:gd name="connsiteX0" fmla="*/ 0 w 50121"/>
                <a:gd name="connsiteY0" fmla="*/ 18819 h 18819"/>
                <a:gd name="connsiteX1" fmla="*/ 50121 w 50121"/>
                <a:gd name="connsiteY1" fmla="*/ 0 h 18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21" h="18819">
                  <a:moveTo>
                    <a:pt x="0" y="18819"/>
                  </a:moveTo>
                  <a:lnTo>
                    <a:pt x="50121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867476B2-C05F-4DB1-9E37-11AE77BC9F4A}"/>
                </a:ext>
              </a:extLst>
            </p:cNvPr>
            <p:cNvSpPr txBox="1"/>
            <p:nvPr/>
          </p:nvSpPr>
          <p:spPr>
            <a:xfrm>
              <a:off x="4273283" y="2750444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+8</a:t>
              </a:r>
            </a:p>
          </p:txBody>
        </p:sp>
      </p:grpSp>
      <p:sp>
        <p:nvSpPr>
          <p:cNvPr id="358" name="TextBox 357">
            <a:extLst>
              <a:ext uri="{FF2B5EF4-FFF2-40B4-BE49-F238E27FC236}">
                <a16:creationId xmlns:a16="http://schemas.microsoft.com/office/drawing/2014/main" id="{012287D4-34C5-444F-815C-BBBE81EDE093}"/>
              </a:ext>
            </a:extLst>
          </p:cNvPr>
          <p:cNvSpPr txBox="1"/>
          <p:nvPr/>
        </p:nvSpPr>
        <p:spPr>
          <a:xfrm>
            <a:off x="5351690" y="3187498"/>
            <a:ext cx="54341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0x00b8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9388FDCF-CAF9-4BD3-8AE6-F457AEC2F653}"/>
              </a:ext>
            </a:extLst>
          </p:cNvPr>
          <p:cNvSpPr txBox="1"/>
          <p:nvPr/>
        </p:nvSpPr>
        <p:spPr>
          <a:xfrm>
            <a:off x="5410749" y="3008217"/>
            <a:ext cx="4017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%</a:t>
            </a:r>
            <a:r>
              <a:rPr lang="en-US" sz="1400" b="1" dirty="0" err="1">
                <a:solidFill>
                  <a:schemeClr val="accent2"/>
                </a:solidFill>
              </a:rPr>
              <a:t>rsp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64" name="Arrow: Down 363">
            <a:extLst>
              <a:ext uri="{FF2B5EF4-FFF2-40B4-BE49-F238E27FC236}">
                <a16:creationId xmlns:a16="http://schemas.microsoft.com/office/drawing/2014/main" id="{0A70C245-3C7B-4E94-AEF0-4690731A6B56}"/>
              </a:ext>
            </a:extLst>
          </p:cNvPr>
          <p:cNvSpPr/>
          <p:nvPr/>
        </p:nvSpPr>
        <p:spPr>
          <a:xfrm>
            <a:off x="5538139" y="3406769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335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2" grpId="0"/>
      <p:bldP spid="294" grpId="0"/>
      <p:bldP spid="295" grpId="0" animBg="1"/>
      <p:bldP spid="358" grpId="0"/>
      <p:bldP spid="363" grpId="0"/>
      <p:bldP spid="36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 Setup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48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5EEF289-23B7-4170-AB49-5E7E8F6266E4}"/>
              </a:ext>
            </a:extLst>
          </p:cNvPr>
          <p:cNvGrpSpPr/>
          <p:nvPr/>
        </p:nvGrpSpPr>
        <p:grpSpPr>
          <a:xfrm>
            <a:off x="3936503" y="1096483"/>
            <a:ext cx="5824296" cy="1656723"/>
            <a:chOff x="3936503" y="5077933"/>
            <a:chExt cx="5824296" cy="1656723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89B9D58A-6D4B-4313-93D9-1FD35F256616}"/>
                </a:ext>
              </a:extLst>
            </p:cNvPr>
            <p:cNvSpPr/>
            <p:nvPr/>
          </p:nvSpPr>
          <p:spPr>
            <a:xfrm>
              <a:off x="4218494" y="5867665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91D45DAC-5B00-45B0-8C69-B015A476877F}"/>
                </a:ext>
              </a:extLst>
            </p:cNvPr>
            <p:cNvSpPr/>
            <p:nvPr/>
          </p:nvSpPr>
          <p:spPr>
            <a:xfrm>
              <a:off x="4920220" y="5867663"/>
              <a:ext cx="742922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4461BA2A-3C64-46BB-93D9-D2EC676F5600}"/>
                </a:ext>
              </a:extLst>
            </p:cNvPr>
            <p:cNvSpPr/>
            <p:nvPr/>
          </p:nvSpPr>
          <p:spPr>
            <a:xfrm>
              <a:off x="5660266" y="5867665"/>
              <a:ext cx="807620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5AC9051-24D4-401C-B145-E02A587663D3}"/>
                </a:ext>
              </a:extLst>
            </p:cNvPr>
            <p:cNvSpPr/>
            <p:nvPr/>
          </p:nvSpPr>
          <p:spPr>
            <a:xfrm>
              <a:off x="6418118" y="5867665"/>
              <a:ext cx="67476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62B35619-1C64-4787-8420-BFE03254DA09}"/>
                </a:ext>
              </a:extLst>
            </p:cNvPr>
            <p:cNvSpPr/>
            <p:nvPr/>
          </p:nvSpPr>
          <p:spPr>
            <a:xfrm>
              <a:off x="7090182" y="5867665"/>
              <a:ext cx="66299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76479C45-E2BB-4496-A8C5-0A1EEF32C933}"/>
                </a:ext>
              </a:extLst>
            </p:cNvPr>
            <p:cNvSpPr/>
            <p:nvPr/>
          </p:nvSpPr>
          <p:spPr>
            <a:xfrm>
              <a:off x="7753452" y="5867665"/>
              <a:ext cx="70532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A5ECDD81-194E-4F8F-A3EA-FB4CB2418D73}"/>
                </a:ext>
              </a:extLst>
            </p:cNvPr>
            <p:cNvSpPr/>
            <p:nvPr/>
          </p:nvSpPr>
          <p:spPr>
            <a:xfrm>
              <a:off x="8460447" y="5867665"/>
              <a:ext cx="70110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2E39080E-2617-403A-BB31-FF685AF0400F}"/>
                </a:ext>
              </a:extLst>
            </p:cNvPr>
            <p:cNvSpPr/>
            <p:nvPr/>
          </p:nvSpPr>
          <p:spPr>
            <a:xfrm>
              <a:off x="6449021" y="6481654"/>
              <a:ext cx="2680874" cy="253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14FA6811-681D-45BC-BDCC-87EFABDEDBE6}"/>
                </a:ext>
              </a:extLst>
            </p:cNvPr>
            <p:cNvSpPr/>
            <p:nvPr/>
          </p:nvSpPr>
          <p:spPr>
            <a:xfrm>
              <a:off x="7141182" y="6174367"/>
              <a:ext cx="547779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11371200-CE49-494A-B837-141A05CD99D3}"/>
                </a:ext>
              </a:extLst>
            </p:cNvPr>
            <p:cNvSpPr/>
            <p:nvPr/>
          </p:nvSpPr>
          <p:spPr>
            <a:xfrm>
              <a:off x="4251656" y="6481653"/>
              <a:ext cx="2159960" cy="2510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bar AR</a:t>
              </a:r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2AEAF799-C256-4051-B7D3-C0FE384F5D75}"/>
                </a:ext>
              </a:extLst>
            </p:cNvPr>
            <p:cNvSpPr/>
            <p:nvPr/>
          </p:nvSpPr>
          <p:spPr>
            <a:xfrm>
              <a:off x="4286910" y="6174367"/>
              <a:ext cx="579877" cy="2611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b1</a:t>
              </a:r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1F6CF029-FC24-4129-9633-D097F1D4B752}"/>
                </a:ext>
              </a:extLst>
            </p:cNvPr>
            <p:cNvSpPr/>
            <p:nvPr/>
          </p:nvSpPr>
          <p:spPr>
            <a:xfrm>
              <a:off x="6451342" y="6167277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f2</a:t>
              </a:r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67D13292-E494-492C-82EE-ADE25B7D9965}"/>
                </a:ext>
              </a:extLst>
            </p:cNvPr>
            <p:cNvSpPr/>
            <p:nvPr/>
          </p:nvSpPr>
          <p:spPr>
            <a:xfrm>
              <a:off x="4934017" y="6174366"/>
              <a:ext cx="706108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F928659-B5D6-408A-801A-7F63CF527AB0}"/>
                </a:ext>
              </a:extLst>
            </p:cNvPr>
            <p:cNvSpPr/>
            <p:nvPr/>
          </p:nvSpPr>
          <p:spPr>
            <a:xfrm>
              <a:off x="5684307" y="6178483"/>
              <a:ext cx="706108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3B98AC6-C021-4814-9700-927150BA214D}"/>
                </a:ext>
              </a:extLst>
            </p:cNvPr>
            <p:cNvSpPr/>
            <p:nvPr/>
          </p:nvSpPr>
          <p:spPr>
            <a:xfrm>
              <a:off x="7774237" y="6174366"/>
              <a:ext cx="662996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18D634E-DB2A-4E92-9492-A1FB4A249566}"/>
                </a:ext>
              </a:extLst>
            </p:cNvPr>
            <p:cNvSpPr/>
            <p:nvPr/>
          </p:nvSpPr>
          <p:spPr>
            <a:xfrm>
              <a:off x="8488480" y="6176692"/>
              <a:ext cx="641414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F4948907-AE78-402E-B79F-0BEE19A8D98B}"/>
                </a:ext>
              </a:extLst>
            </p:cNvPr>
            <p:cNvGrpSpPr/>
            <p:nvPr/>
          </p:nvGrpSpPr>
          <p:grpSpPr>
            <a:xfrm>
              <a:off x="4212391" y="5670123"/>
              <a:ext cx="607270" cy="200055"/>
              <a:chOff x="6410975" y="4940563"/>
              <a:chExt cx="607270" cy="200055"/>
            </a:xfrm>
          </p:grpSpPr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90011473-247E-4F30-98CC-6B74A6726CEA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0x00b0</a:t>
                </a:r>
              </a:p>
            </p:txBody>
          </p:sp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08375347-A58F-4AAE-B207-64C5C283054D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81" name="Straight Arrow Connector 180">
                  <a:extLst>
                    <a:ext uri="{FF2B5EF4-FFF2-40B4-BE49-F238E27FC236}">
                      <a16:creationId xmlns:a16="http://schemas.microsoft.com/office/drawing/2014/main" id="{F0280B66-EE35-477B-8952-CDED20D718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BCCF4BBF-9CC1-4995-A013-EBEC913A35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606BE78B-3384-4573-9ED9-8C3F904E6AEE}"/>
                </a:ext>
              </a:extLst>
            </p:cNvPr>
            <p:cNvGrpSpPr/>
            <p:nvPr/>
          </p:nvGrpSpPr>
          <p:grpSpPr>
            <a:xfrm>
              <a:off x="4912485" y="5672504"/>
              <a:ext cx="607270" cy="200055"/>
              <a:chOff x="6410975" y="4940563"/>
              <a:chExt cx="607270" cy="200055"/>
            </a:xfrm>
          </p:grpSpPr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ED284091-9680-4287-ACCF-423BDDCEE4B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0x00b8</a:t>
                </a:r>
              </a:p>
            </p:txBody>
          </p: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6FE59AE2-1C3C-4309-9F59-BA763E7289DB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86" name="Straight Arrow Connector 185">
                  <a:extLst>
                    <a:ext uri="{FF2B5EF4-FFF2-40B4-BE49-F238E27FC236}">
                      <a16:creationId xmlns:a16="http://schemas.microsoft.com/office/drawing/2014/main" id="{42BD36FF-54AB-4B52-AFB7-35352F4758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DB746398-FD9E-4C37-A663-5496DF24B8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255522BD-8E4D-47D0-B732-ECF4E8386945}"/>
                </a:ext>
              </a:extLst>
            </p:cNvPr>
            <p:cNvGrpSpPr/>
            <p:nvPr/>
          </p:nvGrpSpPr>
          <p:grpSpPr>
            <a:xfrm>
              <a:off x="5653061" y="5672502"/>
              <a:ext cx="607270" cy="200055"/>
              <a:chOff x="6410975" y="4940563"/>
              <a:chExt cx="607270" cy="200055"/>
            </a:xfrm>
          </p:grpSpPr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7D076AB3-1AD8-4B60-8336-7052A63FA1FA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0x00c0</a:t>
                </a:r>
              </a:p>
            </p:txBody>
          </p:sp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id="{4F0504F4-908B-4A35-A9C8-0C2CF6FE5EFB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93" name="Straight Arrow Connector 192">
                  <a:extLst>
                    <a:ext uri="{FF2B5EF4-FFF2-40B4-BE49-F238E27FC236}">
                      <a16:creationId xmlns:a16="http://schemas.microsoft.com/office/drawing/2014/main" id="{B70AF882-CC99-4D0E-8DAA-33613A4977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F00D5BD0-DE71-4945-BFB9-4A395B568C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73CF8B37-5B20-4F30-B299-182D2E1AEE34}"/>
                </a:ext>
              </a:extLst>
            </p:cNvPr>
            <p:cNvGrpSpPr/>
            <p:nvPr/>
          </p:nvGrpSpPr>
          <p:grpSpPr>
            <a:xfrm>
              <a:off x="6410307" y="5670121"/>
              <a:ext cx="607270" cy="200055"/>
              <a:chOff x="6410975" y="4940563"/>
              <a:chExt cx="607270" cy="200055"/>
            </a:xfrm>
          </p:grpSpPr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B851030E-E388-405F-8398-9B808CA6F68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0x00c8</a:t>
                </a:r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EFA5731E-5C67-4E8F-B604-6B6AC7E28A32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98" name="Straight Arrow Connector 197">
                  <a:extLst>
                    <a:ext uri="{FF2B5EF4-FFF2-40B4-BE49-F238E27FC236}">
                      <a16:creationId xmlns:a16="http://schemas.microsoft.com/office/drawing/2014/main" id="{B5F51793-7CC6-4E4E-958D-616BF23F77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46868052-8E2F-4148-B162-A780B4B7F6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0D628ADE-4E84-49A0-8E15-B0C8690B591B}"/>
                </a:ext>
              </a:extLst>
            </p:cNvPr>
            <p:cNvGrpSpPr/>
            <p:nvPr/>
          </p:nvGrpSpPr>
          <p:grpSpPr>
            <a:xfrm>
              <a:off x="7086590" y="5672502"/>
              <a:ext cx="607270" cy="200055"/>
              <a:chOff x="6410975" y="4940563"/>
              <a:chExt cx="607270" cy="200055"/>
            </a:xfrm>
          </p:grpSpPr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65E9E99C-CFE2-46F8-8940-0C71ECC12C1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0x00d0</a:t>
                </a:r>
              </a:p>
            </p:txBody>
          </p:sp>
          <p:grpSp>
            <p:nvGrpSpPr>
              <p:cNvPr id="204" name="Group 203">
                <a:extLst>
                  <a:ext uri="{FF2B5EF4-FFF2-40B4-BE49-F238E27FC236}">
                    <a16:creationId xmlns:a16="http://schemas.microsoft.com/office/drawing/2014/main" id="{2618943B-A397-46A5-A36C-81FC3933C95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05" name="Straight Arrow Connector 204">
                  <a:extLst>
                    <a:ext uri="{FF2B5EF4-FFF2-40B4-BE49-F238E27FC236}">
                      <a16:creationId xmlns:a16="http://schemas.microsoft.com/office/drawing/2014/main" id="{3BA95414-E31C-48D6-8B66-76F7CA97C4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>
                  <a:extLst>
                    <a:ext uri="{FF2B5EF4-FFF2-40B4-BE49-F238E27FC236}">
                      <a16:creationId xmlns:a16="http://schemas.microsoft.com/office/drawing/2014/main" id="{55738D9B-825B-4245-932F-79A6C95564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EE062072-636F-4661-BD98-57D2A9D8A00E}"/>
                </a:ext>
              </a:extLst>
            </p:cNvPr>
            <p:cNvGrpSpPr/>
            <p:nvPr/>
          </p:nvGrpSpPr>
          <p:grpSpPr>
            <a:xfrm>
              <a:off x="7746200" y="5670117"/>
              <a:ext cx="607270" cy="200055"/>
              <a:chOff x="6410975" y="4940563"/>
              <a:chExt cx="607270" cy="200055"/>
            </a:xfrm>
          </p:grpSpPr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93368957-BD3C-46F1-BD01-72188661F692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0x00d8</a:t>
                </a:r>
              </a:p>
            </p:txBody>
          </p:sp>
          <p:grpSp>
            <p:nvGrpSpPr>
              <p:cNvPr id="209" name="Group 208">
                <a:extLst>
                  <a:ext uri="{FF2B5EF4-FFF2-40B4-BE49-F238E27FC236}">
                    <a16:creationId xmlns:a16="http://schemas.microsoft.com/office/drawing/2014/main" id="{1B160824-01C9-48DD-8D11-D5991512F8A6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10" name="Straight Arrow Connector 209">
                  <a:extLst>
                    <a:ext uri="{FF2B5EF4-FFF2-40B4-BE49-F238E27FC236}">
                      <a16:creationId xmlns:a16="http://schemas.microsoft.com/office/drawing/2014/main" id="{B4142C0D-E224-4012-A9CB-9CF0289DB6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2E78A128-A2AF-4C61-90A2-D0402B26DF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7D6ADE62-CA4D-4B0A-B016-6E579325690B}"/>
                </a:ext>
              </a:extLst>
            </p:cNvPr>
            <p:cNvGrpSpPr/>
            <p:nvPr/>
          </p:nvGrpSpPr>
          <p:grpSpPr>
            <a:xfrm>
              <a:off x="8451055" y="5670113"/>
              <a:ext cx="607270" cy="200055"/>
              <a:chOff x="6410975" y="4940563"/>
              <a:chExt cx="607270" cy="200055"/>
            </a:xfrm>
          </p:grpSpPr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BE8ACA55-2A00-4064-A185-23E38BFBB337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0x00e0</a:t>
                </a:r>
              </a:p>
            </p:txBody>
          </p:sp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354C5122-3481-4CC6-8DA8-A4D70D4642D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32" name="Straight Arrow Connector 231">
                  <a:extLst>
                    <a:ext uri="{FF2B5EF4-FFF2-40B4-BE49-F238E27FC236}">
                      <a16:creationId xmlns:a16="http://schemas.microsoft.com/office/drawing/2014/main" id="{3B867B3C-C827-42B8-B88B-2F630C513E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6BA61FE2-0030-4428-AD12-0AD7CF557F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4" name="Group 233">
              <a:extLst>
                <a:ext uri="{FF2B5EF4-FFF2-40B4-BE49-F238E27FC236}">
                  <a16:creationId xmlns:a16="http://schemas.microsoft.com/office/drawing/2014/main" id="{2DCA062C-58DE-41D9-8B59-2A25A1356B2A}"/>
                </a:ext>
              </a:extLst>
            </p:cNvPr>
            <p:cNvGrpSpPr/>
            <p:nvPr/>
          </p:nvGrpSpPr>
          <p:grpSpPr>
            <a:xfrm>
              <a:off x="9153529" y="5670110"/>
              <a:ext cx="607270" cy="200055"/>
              <a:chOff x="6410975" y="4940563"/>
              <a:chExt cx="607270" cy="200055"/>
            </a:xfrm>
          </p:grpSpPr>
          <p:sp>
            <p:nvSpPr>
              <p:cNvPr id="237" name="TextBox 236">
                <a:extLst>
                  <a:ext uri="{FF2B5EF4-FFF2-40B4-BE49-F238E27FC236}">
                    <a16:creationId xmlns:a16="http://schemas.microsoft.com/office/drawing/2014/main" id="{444091E1-BD24-4117-ADC3-DDAF4AE0666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0x00e8</a:t>
                </a:r>
              </a:p>
            </p:txBody>
          </p:sp>
          <p:grpSp>
            <p:nvGrpSpPr>
              <p:cNvPr id="238" name="Group 237">
                <a:extLst>
                  <a:ext uri="{FF2B5EF4-FFF2-40B4-BE49-F238E27FC236}">
                    <a16:creationId xmlns:a16="http://schemas.microsoft.com/office/drawing/2014/main" id="{D73A49C4-F460-4918-A400-EEA30606B9A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39" name="Straight Arrow Connector 238">
                  <a:extLst>
                    <a:ext uri="{FF2B5EF4-FFF2-40B4-BE49-F238E27FC236}">
                      <a16:creationId xmlns:a16="http://schemas.microsoft.com/office/drawing/2014/main" id="{6D8902EF-9535-4D8A-93FD-B120239659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>
                  <a:extLst>
                    <a:ext uri="{FF2B5EF4-FFF2-40B4-BE49-F238E27FC236}">
                      <a16:creationId xmlns:a16="http://schemas.microsoft.com/office/drawing/2014/main" id="{2BB4FC96-AA12-4808-BEB3-E5B7E25EB7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974BDCC0-54EF-453F-843F-794F7B3F8F14}"/>
                </a:ext>
              </a:extLst>
            </p:cNvPr>
            <p:cNvSpPr txBox="1"/>
            <p:nvPr/>
          </p:nvSpPr>
          <p:spPr>
            <a:xfrm>
              <a:off x="3959847" y="5114560"/>
              <a:ext cx="4409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%</a:t>
              </a:r>
              <a:r>
                <a:rPr lang="en-US" sz="1400" dirty="0" err="1"/>
                <a:t>rsp</a:t>
              </a:r>
              <a:r>
                <a:rPr lang="en-US" sz="1400" dirty="0"/>
                <a:t>: 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DAF9C65-2966-4445-9B1A-99A7AAD38018}"/>
                </a:ext>
              </a:extLst>
            </p:cNvPr>
            <p:cNvSpPr txBox="1"/>
            <p:nvPr/>
          </p:nvSpPr>
          <p:spPr>
            <a:xfrm>
              <a:off x="6188055" y="5077933"/>
              <a:ext cx="46807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%</a:t>
              </a:r>
              <a:r>
                <a:rPr lang="en-US" sz="1400" dirty="0" err="1"/>
                <a:t>rbp</a:t>
              </a:r>
              <a:r>
                <a:rPr lang="en-US" sz="1400" dirty="0"/>
                <a:t>: 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A0C6B17-CF27-461F-9446-95AC56CF2DC9}"/>
                </a:ext>
              </a:extLst>
            </p:cNvPr>
            <p:cNvSpPr txBox="1"/>
            <p:nvPr/>
          </p:nvSpPr>
          <p:spPr>
            <a:xfrm>
              <a:off x="3936503" y="5303375"/>
              <a:ext cx="538609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0x00b0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ABDBA134-0A5D-4ADA-8ADB-4BAF3947CB53}"/>
                </a:ext>
              </a:extLst>
            </p:cNvPr>
            <p:cNvSpPr txBox="1"/>
            <p:nvPr/>
          </p:nvSpPr>
          <p:spPr>
            <a:xfrm>
              <a:off x="6157258" y="5276812"/>
              <a:ext cx="51937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0x00c8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A104359-FA3F-4CFB-97D8-7280CB9F3970}"/>
                </a:ext>
              </a:extLst>
            </p:cNvPr>
            <p:cNvSpPr txBox="1"/>
            <p:nvPr/>
          </p:nvSpPr>
          <p:spPr>
            <a:xfrm>
              <a:off x="5708763" y="5925601"/>
              <a:ext cx="68127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0x0028</a:t>
              </a:r>
              <a:r>
                <a:rPr lang="en-US" sz="1000" dirty="0"/>
                <a:t>ish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F9F82AEB-4C1D-45D8-994F-486D50A00452}"/>
                </a:ext>
              </a:extLst>
            </p:cNvPr>
            <p:cNvSpPr txBox="1"/>
            <p:nvPr/>
          </p:nvSpPr>
          <p:spPr>
            <a:xfrm>
              <a:off x="5025141" y="5921245"/>
              <a:ext cx="53380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0x00e8</a:t>
              </a:r>
              <a:endParaRPr lang="en-US" sz="1000" dirty="0"/>
            </a:p>
          </p:txBody>
        </p:sp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A28FE3E6-6790-4DC9-BADD-4D5E984BCB37}"/>
                </a:ext>
              </a:extLst>
            </p:cNvPr>
            <p:cNvSpPr/>
            <p:nvPr/>
          </p:nvSpPr>
          <p:spPr>
            <a:xfrm>
              <a:off x="6322285" y="5517618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BE4B84DA-ADF7-4EAA-8E8D-9CE3FFA84DD3}"/>
                </a:ext>
              </a:extLst>
            </p:cNvPr>
            <p:cNvSpPr/>
            <p:nvPr/>
          </p:nvSpPr>
          <p:spPr>
            <a:xfrm>
              <a:off x="7781380" y="5886231"/>
              <a:ext cx="1355658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 “books”</a:t>
              </a:r>
            </a:p>
          </p:txBody>
        </p:sp>
        <p:sp>
          <p:nvSpPr>
            <p:cNvPr id="289" name="Arrow: Down 288">
              <a:extLst>
                <a:ext uri="{FF2B5EF4-FFF2-40B4-BE49-F238E27FC236}">
                  <a16:creationId xmlns:a16="http://schemas.microsoft.com/office/drawing/2014/main" id="{61EA388D-4FEA-46E4-B7E3-B4D0E9A102A4}"/>
                </a:ext>
              </a:extLst>
            </p:cNvPr>
            <p:cNvSpPr/>
            <p:nvPr/>
          </p:nvSpPr>
          <p:spPr>
            <a:xfrm>
              <a:off x="4125340" y="5484551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2" name="TextBox 291">
            <a:extLst>
              <a:ext uri="{FF2B5EF4-FFF2-40B4-BE49-F238E27FC236}">
                <a16:creationId xmlns:a16="http://schemas.microsoft.com/office/drawing/2014/main" id="{9E9E7ADD-EBEB-4B7C-BED8-92B62E187671}"/>
              </a:ext>
            </a:extLst>
          </p:cNvPr>
          <p:cNvSpPr txBox="1"/>
          <p:nvPr/>
        </p:nvSpPr>
        <p:spPr>
          <a:xfrm>
            <a:off x="182376" y="811355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306B3DAC-6598-4592-A1B3-15666BF62B71}"/>
              </a:ext>
            </a:extLst>
          </p:cNvPr>
          <p:cNvSpPr txBox="1"/>
          <p:nvPr/>
        </p:nvSpPr>
        <p:spPr>
          <a:xfrm>
            <a:off x="182376" y="3429000"/>
            <a:ext cx="12955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foo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call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foo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CB22196F-4EA5-4639-9E12-09F5CB97D6AE}"/>
              </a:ext>
            </a:extLst>
          </p:cNvPr>
          <p:cNvSpPr txBox="1"/>
          <p:nvPr/>
        </p:nvSpPr>
        <p:spPr>
          <a:xfrm>
            <a:off x="2246122" y="3475961"/>
            <a:ext cx="10291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popq</a:t>
            </a:r>
            <a:r>
              <a:rPr lang="en-US" dirty="0"/>
              <a:t>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B32912EE-E989-4771-9832-8EE9F6080D78}"/>
              </a:ext>
            </a:extLst>
          </p:cNvPr>
          <p:cNvSpPr txBox="1"/>
          <p:nvPr/>
        </p:nvSpPr>
        <p:spPr>
          <a:xfrm>
            <a:off x="2274471" y="3146029"/>
            <a:ext cx="13265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addq</a:t>
            </a:r>
            <a:r>
              <a:rPr lang="en-US" dirty="0"/>
              <a:t> $8, %</a:t>
            </a:r>
            <a:r>
              <a:rPr lang="en-US" dirty="0" err="1"/>
              <a:t>rsp</a:t>
            </a:r>
            <a:endParaRPr lang="en-US" dirty="0"/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7489004D-A524-4766-85F0-E408400D578B}"/>
              </a:ext>
            </a:extLst>
          </p:cNvPr>
          <p:cNvSpPr txBox="1"/>
          <p:nvPr/>
        </p:nvSpPr>
        <p:spPr>
          <a:xfrm>
            <a:off x="2278013" y="3810974"/>
            <a:ext cx="3875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retq</a:t>
            </a:r>
            <a:endParaRPr lang="en-US" dirty="0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3C0E8B73-888E-4AAF-B819-8DE719B3BA62}"/>
              </a:ext>
            </a:extLst>
          </p:cNvPr>
          <p:cNvSpPr/>
          <p:nvPr/>
        </p:nvSpPr>
        <p:spPr>
          <a:xfrm>
            <a:off x="4175236" y="3759133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7E3C9B7-1699-452C-8DD4-3A9D6987B7D6}"/>
              </a:ext>
            </a:extLst>
          </p:cNvPr>
          <p:cNvSpPr/>
          <p:nvPr/>
        </p:nvSpPr>
        <p:spPr>
          <a:xfrm>
            <a:off x="4876962" y="3759131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3AA3D03-2731-44C7-BCD9-FC574A88BEB2}"/>
              </a:ext>
            </a:extLst>
          </p:cNvPr>
          <p:cNvSpPr/>
          <p:nvPr/>
        </p:nvSpPr>
        <p:spPr>
          <a:xfrm>
            <a:off x="5617008" y="3759133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A8BA97B-81B3-4B03-8772-477E1818A73F}"/>
              </a:ext>
            </a:extLst>
          </p:cNvPr>
          <p:cNvSpPr/>
          <p:nvPr/>
        </p:nvSpPr>
        <p:spPr>
          <a:xfrm>
            <a:off x="6374860" y="3759133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EED3CAED-8B11-475A-8931-A23C76AAF859}"/>
              </a:ext>
            </a:extLst>
          </p:cNvPr>
          <p:cNvSpPr/>
          <p:nvPr/>
        </p:nvSpPr>
        <p:spPr>
          <a:xfrm>
            <a:off x="7046924" y="3759133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8472E6E2-47C8-4B08-8294-B7C7878AE590}"/>
              </a:ext>
            </a:extLst>
          </p:cNvPr>
          <p:cNvSpPr/>
          <p:nvPr/>
        </p:nvSpPr>
        <p:spPr>
          <a:xfrm>
            <a:off x="7710194" y="3759133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95F72E7-D706-4087-A76A-BF87BE1D14D8}"/>
              </a:ext>
            </a:extLst>
          </p:cNvPr>
          <p:cNvSpPr/>
          <p:nvPr/>
        </p:nvSpPr>
        <p:spPr>
          <a:xfrm>
            <a:off x="8417189" y="3759133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AAA6035E-5CFB-4E9B-9A99-7861C509E1D3}"/>
              </a:ext>
            </a:extLst>
          </p:cNvPr>
          <p:cNvSpPr/>
          <p:nvPr/>
        </p:nvSpPr>
        <p:spPr>
          <a:xfrm>
            <a:off x="6405763" y="4373122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26960850-B965-4C42-B74A-8955C7700C81}"/>
              </a:ext>
            </a:extLst>
          </p:cNvPr>
          <p:cNvSpPr/>
          <p:nvPr/>
        </p:nvSpPr>
        <p:spPr>
          <a:xfrm>
            <a:off x="7097924" y="4065835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D082BF04-767B-4860-8FA3-DCBCD3AEFCE6}"/>
              </a:ext>
            </a:extLst>
          </p:cNvPr>
          <p:cNvSpPr/>
          <p:nvPr/>
        </p:nvSpPr>
        <p:spPr>
          <a:xfrm>
            <a:off x="6408084" y="4058745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2699F8B1-0D03-4C90-B03B-3C726C6DCA21}"/>
              </a:ext>
            </a:extLst>
          </p:cNvPr>
          <p:cNvSpPr/>
          <p:nvPr/>
        </p:nvSpPr>
        <p:spPr>
          <a:xfrm>
            <a:off x="7730979" y="4065834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F987D5E3-FFBB-46F7-8FBC-6DC455B2B1C1}"/>
              </a:ext>
            </a:extLst>
          </p:cNvPr>
          <p:cNvSpPr/>
          <p:nvPr/>
        </p:nvSpPr>
        <p:spPr>
          <a:xfrm>
            <a:off x="8445222" y="4068160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EF4863AE-3F7A-439E-9302-20A5B622C002}"/>
              </a:ext>
            </a:extLst>
          </p:cNvPr>
          <p:cNvGrpSpPr/>
          <p:nvPr/>
        </p:nvGrpSpPr>
        <p:grpSpPr>
          <a:xfrm>
            <a:off x="4169133" y="3561591"/>
            <a:ext cx="607270" cy="200055"/>
            <a:chOff x="6410975" y="4940563"/>
            <a:chExt cx="607270" cy="200055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CE6B3D8C-8F34-4DC0-963C-1E0C4C294B3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80E49622-C06B-419A-845F-D719AD6E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17" name="Straight Arrow Connector 316">
                <a:extLst>
                  <a:ext uri="{FF2B5EF4-FFF2-40B4-BE49-F238E27FC236}">
                    <a16:creationId xmlns:a16="http://schemas.microsoft.com/office/drawing/2014/main" id="{4D9A2A0C-920F-4D5A-873A-31FC35C4D8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DE8A478C-EA45-408F-86E3-5502D1E7A4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6CD3606F-B430-48FD-92AA-A95C416AA975}"/>
              </a:ext>
            </a:extLst>
          </p:cNvPr>
          <p:cNvGrpSpPr/>
          <p:nvPr/>
        </p:nvGrpSpPr>
        <p:grpSpPr>
          <a:xfrm>
            <a:off x="4869227" y="3563972"/>
            <a:ext cx="607270" cy="200055"/>
            <a:chOff x="6410975" y="4940563"/>
            <a:chExt cx="607270" cy="200055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40F58AB8-A3EC-4AE4-87E0-264BBA45557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4AE3B7AA-426D-4238-ABBD-5D8A2640BAF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2" name="Straight Arrow Connector 321">
                <a:extLst>
                  <a:ext uri="{FF2B5EF4-FFF2-40B4-BE49-F238E27FC236}">
                    <a16:creationId xmlns:a16="http://schemas.microsoft.com/office/drawing/2014/main" id="{64232BE4-C9CF-4AC2-9699-66A1012CE7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CFF19AC0-EE82-4050-BF00-3B3379ACB5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415651DF-4769-4B63-92F5-FD2B0090FE37}"/>
              </a:ext>
            </a:extLst>
          </p:cNvPr>
          <p:cNvGrpSpPr/>
          <p:nvPr/>
        </p:nvGrpSpPr>
        <p:grpSpPr>
          <a:xfrm>
            <a:off x="5609803" y="3563970"/>
            <a:ext cx="607270" cy="200055"/>
            <a:chOff x="6410975" y="4940563"/>
            <a:chExt cx="607270" cy="200055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1E193E4F-B15E-4E1E-B7FE-39972BB1E9A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96FE1E82-F91B-484A-9152-F202B8BF1A3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7" name="Straight Arrow Connector 326">
                <a:extLst>
                  <a:ext uri="{FF2B5EF4-FFF2-40B4-BE49-F238E27FC236}">
                    <a16:creationId xmlns:a16="http://schemas.microsoft.com/office/drawing/2014/main" id="{3BCC2C3A-367E-4100-B804-4281B28698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2C74EF89-3027-422F-8988-7DB9FAA28D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E2F3A1DA-FEE9-4769-AF36-EBEA98A7E648}"/>
              </a:ext>
            </a:extLst>
          </p:cNvPr>
          <p:cNvGrpSpPr/>
          <p:nvPr/>
        </p:nvGrpSpPr>
        <p:grpSpPr>
          <a:xfrm>
            <a:off x="6367049" y="3561589"/>
            <a:ext cx="607270" cy="200055"/>
            <a:chOff x="6410975" y="4940563"/>
            <a:chExt cx="607270" cy="200055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7472C22D-2D9A-4CB6-8E78-061F68D01DC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5D86B961-1DE7-4BBD-9662-F757137324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2" name="Straight Arrow Connector 331">
                <a:extLst>
                  <a:ext uri="{FF2B5EF4-FFF2-40B4-BE49-F238E27FC236}">
                    <a16:creationId xmlns:a16="http://schemas.microsoft.com/office/drawing/2014/main" id="{0B1F40BE-9182-44A8-A76C-B82491E49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B53F812D-D1C6-42CF-AD4A-DC5BDC3395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6E7C584-ECEF-41D6-BFED-B569AD8A9ACD}"/>
              </a:ext>
            </a:extLst>
          </p:cNvPr>
          <p:cNvGrpSpPr/>
          <p:nvPr/>
        </p:nvGrpSpPr>
        <p:grpSpPr>
          <a:xfrm>
            <a:off x="7043332" y="3563970"/>
            <a:ext cx="607270" cy="200055"/>
            <a:chOff x="6410975" y="4940563"/>
            <a:chExt cx="607270" cy="200055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21749E2C-4226-4941-8A92-9EBF220F233B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0CDD2351-F9E8-4C11-8A79-AFE9AFFCD18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7" name="Straight Arrow Connector 336">
                <a:extLst>
                  <a:ext uri="{FF2B5EF4-FFF2-40B4-BE49-F238E27FC236}">
                    <a16:creationId xmlns:a16="http://schemas.microsoft.com/office/drawing/2014/main" id="{D0E380F6-5096-40C7-88EE-D96A4DA896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66325031-8729-4568-AB80-EC5374C107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3C4691A3-53B3-4AD2-BC21-98EA690ED4A5}"/>
              </a:ext>
            </a:extLst>
          </p:cNvPr>
          <p:cNvGrpSpPr/>
          <p:nvPr/>
        </p:nvGrpSpPr>
        <p:grpSpPr>
          <a:xfrm>
            <a:off x="7702942" y="3561585"/>
            <a:ext cx="607270" cy="200055"/>
            <a:chOff x="6410975" y="4940563"/>
            <a:chExt cx="607270" cy="200055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52B78D05-1E78-461F-B48C-2027E7B41D3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881BA130-2674-4822-B00D-9B268ACAAEC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2" name="Straight Arrow Connector 341">
                <a:extLst>
                  <a:ext uri="{FF2B5EF4-FFF2-40B4-BE49-F238E27FC236}">
                    <a16:creationId xmlns:a16="http://schemas.microsoft.com/office/drawing/2014/main" id="{21A0FB2B-C724-450D-ABF6-30953F564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BF2DD16-F627-4A6F-808C-25030430B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BFDD5ED-9EA1-49F8-AF96-7DE856781896}"/>
              </a:ext>
            </a:extLst>
          </p:cNvPr>
          <p:cNvGrpSpPr/>
          <p:nvPr/>
        </p:nvGrpSpPr>
        <p:grpSpPr>
          <a:xfrm>
            <a:off x="8407797" y="3561581"/>
            <a:ext cx="607270" cy="200055"/>
            <a:chOff x="6410975" y="4940563"/>
            <a:chExt cx="607270" cy="20005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CD648555-7EBD-4A49-A160-E827C1EC8F4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74A6248F-714A-42B0-A8DB-AEC4B2AF873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8" name="Straight Arrow Connector 347">
                <a:extLst>
                  <a:ext uri="{FF2B5EF4-FFF2-40B4-BE49-F238E27FC236}">
                    <a16:creationId xmlns:a16="http://schemas.microsoft.com/office/drawing/2014/main" id="{AC6B3338-AB37-44BA-96FC-D6496BEBD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5B0A9EC3-7503-4464-8BEC-30472FB592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31F93D84-43D3-4A04-8DE2-09B8A170C6AF}"/>
              </a:ext>
            </a:extLst>
          </p:cNvPr>
          <p:cNvGrpSpPr/>
          <p:nvPr/>
        </p:nvGrpSpPr>
        <p:grpSpPr>
          <a:xfrm>
            <a:off x="9110271" y="3561578"/>
            <a:ext cx="607270" cy="200055"/>
            <a:chOff x="6410975" y="4940563"/>
            <a:chExt cx="607270" cy="200055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0E099E54-22E0-4DF1-A2D8-78F81AB342E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2200F21A-4A44-4CFE-B5CB-A71EF494D9F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53" name="Straight Arrow Connector 352">
                <a:extLst>
                  <a:ext uri="{FF2B5EF4-FFF2-40B4-BE49-F238E27FC236}">
                    <a16:creationId xmlns:a16="http://schemas.microsoft.com/office/drawing/2014/main" id="{527CE61C-A484-4543-8814-439EC48290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1EC4B867-3586-46B9-8860-695EA262F3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0" name="Rectangle 359">
            <a:extLst>
              <a:ext uri="{FF2B5EF4-FFF2-40B4-BE49-F238E27FC236}">
                <a16:creationId xmlns:a16="http://schemas.microsoft.com/office/drawing/2014/main" id="{4148793B-0470-433A-BB5A-0C4A8FEF2370}"/>
              </a:ext>
            </a:extLst>
          </p:cNvPr>
          <p:cNvSpPr/>
          <p:nvPr/>
        </p:nvSpPr>
        <p:spPr>
          <a:xfrm>
            <a:off x="7738122" y="3777699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33645000-1370-47AA-99AF-714535EF69D3}"/>
              </a:ext>
            </a:extLst>
          </p:cNvPr>
          <p:cNvSpPr/>
          <p:nvPr/>
        </p:nvSpPr>
        <p:spPr>
          <a:xfrm>
            <a:off x="4175484" y="4358658"/>
            <a:ext cx="1417449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D381F2E1-5197-427F-9FEE-0D757D2BA562}"/>
              </a:ext>
            </a:extLst>
          </p:cNvPr>
          <p:cNvSpPr/>
          <p:nvPr/>
        </p:nvSpPr>
        <p:spPr>
          <a:xfrm>
            <a:off x="5637435" y="4063877"/>
            <a:ext cx="706108" cy="25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4A3F7EF-A6A0-43B1-A75D-C4D465CF469B}"/>
              </a:ext>
            </a:extLst>
          </p:cNvPr>
          <p:cNvSpPr txBox="1"/>
          <p:nvPr/>
        </p:nvSpPr>
        <p:spPr>
          <a:xfrm>
            <a:off x="5661891" y="3810995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B4A86E5D-6A6F-49D3-BE52-FADD67A9D66C}"/>
              </a:ext>
            </a:extLst>
          </p:cNvPr>
          <p:cNvSpPr txBox="1"/>
          <p:nvPr/>
        </p:nvSpPr>
        <p:spPr>
          <a:xfrm>
            <a:off x="4996566" y="380669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499CE6-A332-46CA-8A9C-FAD67338444F}"/>
              </a:ext>
            </a:extLst>
          </p:cNvPr>
          <p:cNvGrpSpPr/>
          <p:nvPr/>
        </p:nvGrpSpPr>
        <p:grpSpPr>
          <a:xfrm>
            <a:off x="4225091" y="5181052"/>
            <a:ext cx="5548408" cy="1588713"/>
            <a:chOff x="4225091" y="1094827"/>
            <a:chExt cx="5548408" cy="1588713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F9105CA-39CC-408D-9DDF-6DA0F07F74D2}"/>
                </a:ext>
              </a:extLst>
            </p:cNvPr>
            <p:cNvSpPr/>
            <p:nvPr/>
          </p:nvSpPr>
          <p:spPr>
            <a:xfrm>
              <a:off x="4231194" y="1816365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235FD97C-4017-4CBE-843B-F76387D977C8}"/>
                </a:ext>
              </a:extLst>
            </p:cNvPr>
            <p:cNvSpPr/>
            <p:nvPr/>
          </p:nvSpPr>
          <p:spPr>
            <a:xfrm>
              <a:off x="4932920" y="1816363"/>
              <a:ext cx="742922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D88AC26F-96D7-47E5-AA43-0C203E317AF9}"/>
                </a:ext>
              </a:extLst>
            </p:cNvPr>
            <p:cNvSpPr/>
            <p:nvPr/>
          </p:nvSpPr>
          <p:spPr>
            <a:xfrm>
              <a:off x="5672966" y="1816365"/>
              <a:ext cx="807620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49C2A655-9BD2-49CB-A8FF-21723AB80667}"/>
                </a:ext>
              </a:extLst>
            </p:cNvPr>
            <p:cNvSpPr/>
            <p:nvPr/>
          </p:nvSpPr>
          <p:spPr>
            <a:xfrm>
              <a:off x="6430818" y="1816365"/>
              <a:ext cx="67476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1BF516E-BE60-4F1D-A909-82D541472AD0}"/>
                </a:ext>
              </a:extLst>
            </p:cNvPr>
            <p:cNvSpPr/>
            <p:nvPr/>
          </p:nvSpPr>
          <p:spPr>
            <a:xfrm>
              <a:off x="7102882" y="1816365"/>
              <a:ext cx="66299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AB3AED75-6547-41CB-B1D8-8C1D3BB6CC78}"/>
                </a:ext>
              </a:extLst>
            </p:cNvPr>
            <p:cNvSpPr/>
            <p:nvPr/>
          </p:nvSpPr>
          <p:spPr>
            <a:xfrm>
              <a:off x="7766152" y="1816365"/>
              <a:ext cx="70532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F9BA7A0-CDEA-4BD4-9484-D3D3C6404278}"/>
                </a:ext>
              </a:extLst>
            </p:cNvPr>
            <p:cNvSpPr/>
            <p:nvPr/>
          </p:nvSpPr>
          <p:spPr>
            <a:xfrm>
              <a:off x="8473147" y="1816365"/>
              <a:ext cx="70110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244CF59B-DA69-45FC-8A95-DF285DB76DF0}"/>
                </a:ext>
              </a:extLst>
            </p:cNvPr>
            <p:cNvSpPr/>
            <p:nvPr/>
          </p:nvSpPr>
          <p:spPr>
            <a:xfrm>
              <a:off x="6461721" y="2430354"/>
              <a:ext cx="2680874" cy="253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04E64BDC-73B6-4C74-880C-47B7A074A4B8}"/>
                </a:ext>
              </a:extLst>
            </p:cNvPr>
            <p:cNvSpPr/>
            <p:nvPr/>
          </p:nvSpPr>
          <p:spPr>
            <a:xfrm>
              <a:off x="7153882" y="2123067"/>
              <a:ext cx="547779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4C430D5-2192-4025-BDE7-01296A28C9E8}"/>
                </a:ext>
              </a:extLst>
            </p:cNvPr>
            <p:cNvSpPr/>
            <p:nvPr/>
          </p:nvSpPr>
          <p:spPr>
            <a:xfrm>
              <a:off x="6464042" y="2115977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f2</a:t>
              </a: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DA09BC5A-B37E-4E23-AE36-02B44624CBDD}"/>
                </a:ext>
              </a:extLst>
            </p:cNvPr>
            <p:cNvSpPr/>
            <p:nvPr/>
          </p:nvSpPr>
          <p:spPr>
            <a:xfrm>
              <a:off x="7786937" y="2123066"/>
              <a:ext cx="662996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09AC28D3-F02D-48D4-940A-358B16C96A6C}"/>
                </a:ext>
              </a:extLst>
            </p:cNvPr>
            <p:cNvSpPr/>
            <p:nvPr/>
          </p:nvSpPr>
          <p:spPr>
            <a:xfrm>
              <a:off x="8501180" y="2125392"/>
              <a:ext cx="641414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B79291DC-D655-4884-9800-412624166B43}"/>
                </a:ext>
              </a:extLst>
            </p:cNvPr>
            <p:cNvGrpSpPr/>
            <p:nvPr/>
          </p:nvGrpSpPr>
          <p:grpSpPr>
            <a:xfrm>
              <a:off x="4225091" y="1618823"/>
              <a:ext cx="607270" cy="200055"/>
              <a:chOff x="6410975" y="4940563"/>
              <a:chExt cx="607270" cy="200055"/>
            </a:xfrm>
          </p:grpSpPr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7ACB4811-279C-45B8-B502-42AD1C0A491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0x00b0</a:t>
                </a:r>
              </a:p>
            </p:txBody>
          </p:sp>
          <p:grpSp>
            <p:nvGrpSpPr>
              <p:cNvPr id="242" name="Group 241">
                <a:extLst>
                  <a:ext uri="{FF2B5EF4-FFF2-40B4-BE49-F238E27FC236}">
                    <a16:creationId xmlns:a16="http://schemas.microsoft.com/office/drawing/2014/main" id="{4EB60B6D-FB30-4D2F-8E95-CBA7F612CBB0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43" name="Straight Arrow Connector 242">
                  <a:extLst>
                    <a:ext uri="{FF2B5EF4-FFF2-40B4-BE49-F238E27FC236}">
                      <a16:creationId xmlns:a16="http://schemas.microsoft.com/office/drawing/2014/main" id="{A74E6B9C-76C7-4019-8DD6-01146421BF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>
                  <a:extLst>
                    <a:ext uri="{FF2B5EF4-FFF2-40B4-BE49-F238E27FC236}">
                      <a16:creationId xmlns:a16="http://schemas.microsoft.com/office/drawing/2014/main" id="{7C60F5B0-61C5-4DBA-A63F-9694FE88D1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11DBE9EE-47C0-4855-9BC4-9C6D767E7CFB}"/>
                </a:ext>
              </a:extLst>
            </p:cNvPr>
            <p:cNvGrpSpPr/>
            <p:nvPr/>
          </p:nvGrpSpPr>
          <p:grpSpPr>
            <a:xfrm>
              <a:off x="4925185" y="1621204"/>
              <a:ext cx="607270" cy="200055"/>
              <a:chOff x="6410975" y="4940563"/>
              <a:chExt cx="607270" cy="200055"/>
            </a:xfrm>
          </p:grpSpPr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190855BE-4D86-4910-9A07-2034489160FA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0x00b8</a:t>
                </a:r>
              </a:p>
            </p:txBody>
          </p:sp>
          <p:grpSp>
            <p:nvGrpSpPr>
              <p:cNvPr id="247" name="Group 246">
                <a:extLst>
                  <a:ext uri="{FF2B5EF4-FFF2-40B4-BE49-F238E27FC236}">
                    <a16:creationId xmlns:a16="http://schemas.microsoft.com/office/drawing/2014/main" id="{43BCD006-57FB-43F8-9497-FA213ECF19D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48" name="Straight Arrow Connector 247">
                  <a:extLst>
                    <a:ext uri="{FF2B5EF4-FFF2-40B4-BE49-F238E27FC236}">
                      <a16:creationId xmlns:a16="http://schemas.microsoft.com/office/drawing/2014/main" id="{1C803B6B-63F3-4211-8325-94603FF16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>
                  <a:extLst>
                    <a:ext uri="{FF2B5EF4-FFF2-40B4-BE49-F238E27FC236}">
                      <a16:creationId xmlns:a16="http://schemas.microsoft.com/office/drawing/2014/main" id="{639F6DD5-CF20-4255-AFAD-97713C6892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E5FEF906-CC0B-4B52-B35C-4E75B56D3304}"/>
                </a:ext>
              </a:extLst>
            </p:cNvPr>
            <p:cNvGrpSpPr/>
            <p:nvPr/>
          </p:nvGrpSpPr>
          <p:grpSpPr>
            <a:xfrm>
              <a:off x="5665761" y="1621202"/>
              <a:ext cx="607270" cy="200055"/>
              <a:chOff x="6410975" y="4940563"/>
              <a:chExt cx="607270" cy="200055"/>
            </a:xfrm>
          </p:grpSpPr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2807D2C3-493F-4844-B3DA-30A6A71805A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0x00c0</a:t>
                </a:r>
              </a:p>
            </p:txBody>
          </p:sp>
          <p:grpSp>
            <p:nvGrpSpPr>
              <p:cNvPr id="252" name="Group 251">
                <a:extLst>
                  <a:ext uri="{FF2B5EF4-FFF2-40B4-BE49-F238E27FC236}">
                    <a16:creationId xmlns:a16="http://schemas.microsoft.com/office/drawing/2014/main" id="{2CD0B6DE-0AB5-46CD-984E-662F57A0CDB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53" name="Straight Arrow Connector 252">
                  <a:extLst>
                    <a:ext uri="{FF2B5EF4-FFF2-40B4-BE49-F238E27FC236}">
                      <a16:creationId xmlns:a16="http://schemas.microsoft.com/office/drawing/2014/main" id="{FFBA7C00-5275-439C-BCA6-7D531A9D93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>
                  <a:extLst>
                    <a:ext uri="{FF2B5EF4-FFF2-40B4-BE49-F238E27FC236}">
                      <a16:creationId xmlns:a16="http://schemas.microsoft.com/office/drawing/2014/main" id="{8CA5EC6C-3C7C-4A3A-A30F-CEE6F0C771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010D2A01-BE19-4D09-9E1D-4A43D86C7444}"/>
                </a:ext>
              </a:extLst>
            </p:cNvPr>
            <p:cNvGrpSpPr/>
            <p:nvPr/>
          </p:nvGrpSpPr>
          <p:grpSpPr>
            <a:xfrm>
              <a:off x="6423007" y="1618821"/>
              <a:ext cx="607270" cy="200055"/>
              <a:chOff x="6410975" y="4940563"/>
              <a:chExt cx="607270" cy="200055"/>
            </a:xfrm>
          </p:grpSpPr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4830C5C2-28AA-47C3-9291-6CC47E10D38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0x00c8</a:t>
                </a:r>
              </a:p>
            </p:txBody>
          </p:sp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D53A6561-E4A5-4E29-998E-6241A6B21FED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58" name="Straight Arrow Connector 257">
                  <a:extLst>
                    <a:ext uri="{FF2B5EF4-FFF2-40B4-BE49-F238E27FC236}">
                      <a16:creationId xmlns:a16="http://schemas.microsoft.com/office/drawing/2014/main" id="{CDD7F390-6AA7-4E95-9C1A-D41604C68B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>
                  <a:extLst>
                    <a:ext uri="{FF2B5EF4-FFF2-40B4-BE49-F238E27FC236}">
                      <a16:creationId xmlns:a16="http://schemas.microsoft.com/office/drawing/2014/main" id="{36312394-DFA7-4F2D-87DA-8A01EC0226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F52BB2F2-9230-488B-B2CE-E9195F516A6A}"/>
                </a:ext>
              </a:extLst>
            </p:cNvPr>
            <p:cNvGrpSpPr/>
            <p:nvPr/>
          </p:nvGrpSpPr>
          <p:grpSpPr>
            <a:xfrm>
              <a:off x="7099290" y="1621202"/>
              <a:ext cx="607270" cy="200055"/>
              <a:chOff x="6410975" y="4940563"/>
              <a:chExt cx="607270" cy="200055"/>
            </a:xfrm>
          </p:grpSpPr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AC05DE62-5B20-4AE3-970B-9B76FD51E4E3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0x00d0</a:t>
                </a:r>
              </a:p>
            </p:txBody>
          </p:sp>
          <p:grpSp>
            <p:nvGrpSpPr>
              <p:cNvPr id="262" name="Group 261">
                <a:extLst>
                  <a:ext uri="{FF2B5EF4-FFF2-40B4-BE49-F238E27FC236}">
                    <a16:creationId xmlns:a16="http://schemas.microsoft.com/office/drawing/2014/main" id="{37A8E3F3-DB8C-40B9-9644-2AD91E5EF49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63" name="Straight Arrow Connector 262">
                  <a:extLst>
                    <a:ext uri="{FF2B5EF4-FFF2-40B4-BE49-F238E27FC236}">
                      <a16:creationId xmlns:a16="http://schemas.microsoft.com/office/drawing/2014/main" id="{BD387F20-B0A9-4620-9EA1-0C60D4F393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F9588822-ADF2-4BC3-8D59-9709A014ED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4706C7BE-D56A-489D-9D35-F5F83ACB671E}"/>
                </a:ext>
              </a:extLst>
            </p:cNvPr>
            <p:cNvGrpSpPr/>
            <p:nvPr/>
          </p:nvGrpSpPr>
          <p:grpSpPr>
            <a:xfrm>
              <a:off x="7758900" y="1618817"/>
              <a:ext cx="607270" cy="200055"/>
              <a:chOff x="6410975" y="4940563"/>
              <a:chExt cx="607270" cy="200055"/>
            </a:xfrm>
          </p:grpSpPr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F91C8DD7-16F5-4958-B475-A7BF2FF4B6C1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0x00d8</a:t>
                </a:r>
              </a:p>
            </p:txBody>
          </p:sp>
          <p:grpSp>
            <p:nvGrpSpPr>
              <p:cNvPr id="267" name="Group 266">
                <a:extLst>
                  <a:ext uri="{FF2B5EF4-FFF2-40B4-BE49-F238E27FC236}">
                    <a16:creationId xmlns:a16="http://schemas.microsoft.com/office/drawing/2014/main" id="{AB8595FD-B007-4181-AB1B-2366CBD782FA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68" name="Straight Arrow Connector 267">
                  <a:extLst>
                    <a:ext uri="{FF2B5EF4-FFF2-40B4-BE49-F238E27FC236}">
                      <a16:creationId xmlns:a16="http://schemas.microsoft.com/office/drawing/2014/main" id="{0B05AFF0-7A67-49A1-AEAB-9CCA88B137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0156F746-9659-4F7E-BE2C-6480FF518B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E4722064-B853-4E2F-91E3-51FC12C89761}"/>
                </a:ext>
              </a:extLst>
            </p:cNvPr>
            <p:cNvGrpSpPr/>
            <p:nvPr/>
          </p:nvGrpSpPr>
          <p:grpSpPr>
            <a:xfrm>
              <a:off x="8463755" y="1618813"/>
              <a:ext cx="607270" cy="200055"/>
              <a:chOff x="6410975" y="4940563"/>
              <a:chExt cx="607270" cy="200055"/>
            </a:xfrm>
          </p:grpSpPr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34CB5B09-EF0B-44D7-AF01-73B669E79A14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0x00e0</a:t>
                </a:r>
              </a:p>
            </p:txBody>
          </p:sp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AE56E80E-EF8A-4189-AB04-5BBE3AEF657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73" name="Straight Arrow Connector 272">
                  <a:extLst>
                    <a:ext uri="{FF2B5EF4-FFF2-40B4-BE49-F238E27FC236}">
                      <a16:creationId xmlns:a16="http://schemas.microsoft.com/office/drawing/2014/main" id="{3D32D4A1-BBB7-434D-BAF2-4B94B78D78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9AEF82B5-9AAA-4E21-AD88-E510F0AA93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26EB2EF4-E67B-47A9-B10A-C0397062DFFA}"/>
                </a:ext>
              </a:extLst>
            </p:cNvPr>
            <p:cNvGrpSpPr/>
            <p:nvPr/>
          </p:nvGrpSpPr>
          <p:grpSpPr>
            <a:xfrm>
              <a:off x="9166229" y="1618810"/>
              <a:ext cx="607270" cy="200055"/>
              <a:chOff x="6410975" y="4940563"/>
              <a:chExt cx="607270" cy="200055"/>
            </a:xfrm>
          </p:grpSpPr>
          <p:sp>
            <p:nvSpPr>
              <p:cNvPr id="276" name="TextBox 275">
                <a:extLst>
                  <a:ext uri="{FF2B5EF4-FFF2-40B4-BE49-F238E27FC236}">
                    <a16:creationId xmlns:a16="http://schemas.microsoft.com/office/drawing/2014/main" id="{3800D6D2-367B-49BF-8CFE-B01E887E582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0x00e8</a:t>
                </a:r>
              </a:p>
            </p:txBody>
          </p:sp>
          <p:grpSp>
            <p:nvGrpSpPr>
              <p:cNvPr id="277" name="Group 276">
                <a:extLst>
                  <a:ext uri="{FF2B5EF4-FFF2-40B4-BE49-F238E27FC236}">
                    <a16:creationId xmlns:a16="http://schemas.microsoft.com/office/drawing/2014/main" id="{A826F444-8FD4-46E6-84D6-FB62B922BAFC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78" name="Straight Arrow Connector 277">
                  <a:extLst>
                    <a:ext uri="{FF2B5EF4-FFF2-40B4-BE49-F238E27FC236}">
                      <a16:creationId xmlns:a16="http://schemas.microsoft.com/office/drawing/2014/main" id="{DC39CCAD-60BF-4925-87EF-557911FEA1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72A23869-09B9-4987-B461-DDBC81D899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86" name="Arrow: Down 285">
              <a:extLst>
                <a:ext uri="{FF2B5EF4-FFF2-40B4-BE49-F238E27FC236}">
                  <a16:creationId xmlns:a16="http://schemas.microsoft.com/office/drawing/2014/main" id="{E9F4A36F-F7CE-44E7-A411-CD5B95671A30}"/>
                </a:ext>
              </a:extLst>
            </p:cNvPr>
            <p:cNvSpPr/>
            <p:nvPr/>
          </p:nvSpPr>
          <p:spPr>
            <a:xfrm>
              <a:off x="9097235" y="1466318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73E16107-5FB7-4119-846E-87D22BE5298D}"/>
                </a:ext>
              </a:extLst>
            </p:cNvPr>
            <p:cNvSpPr/>
            <p:nvPr/>
          </p:nvSpPr>
          <p:spPr>
            <a:xfrm>
              <a:off x="7794080" y="1834931"/>
              <a:ext cx="1355658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 “books”</a:t>
              </a:r>
            </a:p>
          </p:txBody>
        </p:sp>
        <p:sp>
          <p:nvSpPr>
            <p:cNvPr id="290" name="Arrow: Down 289">
              <a:extLst>
                <a:ext uri="{FF2B5EF4-FFF2-40B4-BE49-F238E27FC236}">
                  <a16:creationId xmlns:a16="http://schemas.microsoft.com/office/drawing/2014/main" id="{0508260F-BCED-4777-ACD4-D3E3721E1F5C}"/>
                </a:ext>
              </a:extLst>
            </p:cNvPr>
            <p:cNvSpPr/>
            <p:nvPr/>
          </p:nvSpPr>
          <p:spPr>
            <a:xfrm>
              <a:off x="6363590" y="1449012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E31C6939-CB66-403B-8B78-FB3A8C9DEB0D}"/>
                </a:ext>
              </a:extLst>
            </p:cNvPr>
            <p:cNvSpPr/>
            <p:nvPr/>
          </p:nvSpPr>
          <p:spPr>
            <a:xfrm>
              <a:off x="4231442" y="2415890"/>
              <a:ext cx="2199162" cy="267650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288" tIns="0" rIns="0" bIns="0" rtlCol="0" anchor="t"/>
            <a:lstStyle/>
            <a:p>
              <a:pPr algn="ctr"/>
              <a:r>
                <a:rPr lang="en-US" dirty="0"/>
                <a:t>free</a:t>
              </a:r>
              <a:endParaRPr lang="en-US" sz="1200" b="1" dirty="0"/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F48FD7E4-6D1A-4232-B25A-DC48BB40A716}"/>
                </a:ext>
              </a:extLst>
            </p:cNvPr>
            <p:cNvSpPr txBox="1"/>
            <p:nvPr/>
          </p:nvSpPr>
          <p:spPr>
            <a:xfrm>
              <a:off x="6287671" y="1095371"/>
              <a:ext cx="30194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rsp</a:t>
              </a:r>
              <a:endParaRPr lang="en-US" sz="1200" dirty="0"/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75476FD6-0FD7-4C02-B6FE-67EEE10CE36F}"/>
                </a:ext>
              </a:extLst>
            </p:cNvPr>
            <p:cNvSpPr txBox="1"/>
            <p:nvPr/>
          </p:nvSpPr>
          <p:spPr>
            <a:xfrm>
              <a:off x="6210352" y="1258786"/>
              <a:ext cx="44723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0x00c8</a:t>
              </a: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B7FA296F-261E-4033-81E6-E8895AE722C6}"/>
                </a:ext>
              </a:extLst>
            </p:cNvPr>
            <p:cNvSpPr txBox="1"/>
            <p:nvPr/>
          </p:nvSpPr>
          <p:spPr>
            <a:xfrm>
              <a:off x="8987834" y="1094827"/>
              <a:ext cx="32380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rbp</a:t>
              </a:r>
              <a:endParaRPr lang="en-US" sz="1200" dirty="0"/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1EC64299-8EE3-425C-B490-B6B65B987537}"/>
                </a:ext>
              </a:extLst>
            </p:cNvPr>
            <p:cNvSpPr txBox="1"/>
            <p:nvPr/>
          </p:nvSpPr>
          <p:spPr>
            <a:xfrm>
              <a:off x="8910515" y="1258242"/>
              <a:ext cx="4584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0x00e8</a:t>
              </a:r>
            </a:p>
          </p:txBody>
        </p:sp>
      </p:grpSp>
      <p:sp>
        <p:nvSpPr>
          <p:cNvPr id="225" name="Rectangle 224">
            <a:extLst>
              <a:ext uri="{FF2B5EF4-FFF2-40B4-BE49-F238E27FC236}">
                <a16:creationId xmlns:a16="http://schemas.microsoft.com/office/drawing/2014/main" id="{C5752011-D400-4151-8DB0-35B6DA415B5D}"/>
              </a:ext>
            </a:extLst>
          </p:cNvPr>
          <p:cNvSpPr/>
          <p:nvPr/>
        </p:nvSpPr>
        <p:spPr>
          <a:xfrm>
            <a:off x="5616946" y="4373620"/>
            <a:ext cx="764804" cy="251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bar AR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F8DBDAD8-97DC-41D2-8CB4-7DE1B65A6515}"/>
              </a:ext>
            </a:extLst>
          </p:cNvPr>
          <p:cNvSpPr txBox="1"/>
          <p:nvPr/>
        </p:nvSpPr>
        <p:spPr>
          <a:xfrm>
            <a:off x="8913475" y="2964653"/>
            <a:ext cx="47769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57120334-1972-4B0D-98A8-A2FBC28A63F7}"/>
              </a:ext>
            </a:extLst>
          </p:cNvPr>
          <p:cNvSpPr txBox="1"/>
          <p:nvPr/>
        </p:nvSpPr>
        <p:spPr>
          <a:xfrm>
            <a:off x="8882678" y="3163532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</a:p>
        </p:txBody>
      </p:sp>
      <p:sp>
        <p:nvSpPr>
          <p:cNvPr id="295" name="Arrow: Down 294">
            <a:extLst>
              <a:ext uri="{FF2B5EF4-FFF2-40B4-BE49-F238E27FC236}">
                <a16:creationId xmlns:a16="http://schemas.microsoft.com/office/drawing/2014/main" id="{A382B784-5374-447B-A1A4-2F1D040678C2}"/>
              </a:ext>
            </a:extLst>
          </p:cNvPr>
          <p:cNvSpPr/>
          <p:nvPr/>
        </p:nvSpPr>
        <p:spPr>
          <a:xfrm>
            <a:off x="9047705" y="340433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012287D4-34C5-444F-815C-BBBE81EDE093}"/>
              </a:ext>
            </a:extLst>
          </p:cNvPr>
          <p:cNvSpPr txBox="1"/>
          <p:nvPr/>
        </p:nvSpPr>
        <p:spPr>
          <a:xfrm>
            <a:off x="5351690" y="3187498"/>
            <a:ext cx="54341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0x00b8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9388FDCF-CAF9-4BD3-8AE6-F457AEC2F653}"/>
              </a:ext>
            </a:extLst>
          </p:cNvPr>
          <p:cNvSpPr txBox="1"/>
          <p:nvPr/>
        </p:nvSpPr>
        <p:spPr>
          <a:xfrm>
            <a:off x="5410749" y="3008217"/>
            <a:ext cx="4017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 </a:t>
            </a:r>
          </a:p>
        </p:txBody>
      </p:sp>
      <p:sp>
        <p:nvSpPr>
          <p:cNvPr id="364" name="Arrow: Down 363">
            <a:extLst>
              <a:ext uri="{FF2B5EF4-FFF2-40B4-BE49-F238E27FC236}">
                <a16:creationId xmlns:a16="http://schemas.microsoft.com/office/drawing/2014/main" id="{0A70C245-3C7B-4E94-AEF0-4690731A6B56}"/>
              </a:ext>
            </a:extLst>
          </p:cNvPr>
          <p:cNvSpPr/>
          <p:nvPr/>
        </p:nvSpPr>
        <p:spPr>
          <a:xfrm>
            <a:off x="5538139" y="3406769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C1B27ACC-697A-4A79-8CFB-05725C4AB062}"/>
              </a:ext>
            </a:extLst>
          </p:cNvPr>
          <p:cNvGrpSpPr/>
          <p:nvPr/>
        </p:nvGrpSpPr>
        <p:grpSpPr>
          <a:xfrm>
            <a:off x="5749658" y="2750444"/>
            <a:ext cx="417102" cy="379310"/>
            <a:chOff x="4273283" y="2750444"/>
            <a:chExt cx="417102" cy="379310"/>
          </a:xfrm>
        </p:grpSpPr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D1031449-9E7C-4ED2-8625-916241C971BB}"/>
                </a:ext>
              </a:extLst>
            </p:cNvPr>
            <p:cNvSpPr/>
            <p:nvPr/>
          </p:nvSpPr>
          <p:spPr>
            <a:xfrm>
              <a:off x="4360841" y="3124671"/>
              <a:ext cx="294501" cy="5083"/>
            </a:xfrm>
            <a:custGeom>
              <a:avLst/>
              <a:gdLst>
                <a:gd name="connsiteX0" fmla="*/ 0 w 1016000"/>
                <a:gd name="connsiteY0" fmla="*/ 0 h 38100"/>
                <a:gd name="connsiteX1" fmla="*/ 1016000 w 1016000"/>
                <a:gd name="connsiteY1" fmla="*/ 38100 h 38100"/>
                <a:gd name="connsiteX0" fmla="*/ 703385 w 703385"/>
                <a:gd name="connsiteY0" fmla="*/ 0 h 143936"/>
                <a:gd name="connsiteX1" fmla="*/ 0 w 703385"/>
                <a:gd name="connsiteY1" fmla="*/ 143936 h 143936"/>
                <a:gd name="connsiteX0" fmla="*/ 247487 w 247487"/>
                <a:gd name="connsiteY0" fmla="*/ 35985 h 35985"/>
                <a:gd name="connsiteX1" fmla="*/ 0 w 247487"/>
                <a:gd name="connsiteY1" fmla="*/ 0 h 35985"/>
                <a:gd name="connsiteX0" fmla="*/ 247487 w 247487"/>
                <a:gd name="connsiteY0" fmla="*/ 0 h 3703"/>
                <a:gd name="connsiteX1" fmla="*/ 0 w 247487"/>
                <a:gd name="connsiteY1" fmla="*/ 3703 h 3703"/>
                <a:gd name="connsiteX0" fmla="*/ 10197 w 10197"/>
                <a:gd name="connsiteY0" fmla="*/ 32876 h 32876"/>
                <a:gd name="connsiteX1" fmla="*/ 0 w 10197"/>
                <a:gd name="connsiteY1" fmla="*/ 0 h 32876"/>
                <a:gd name="connsiteX0" fmla="*/ 10197 w 10197"/>
                <a:gd name="connsiteY0" fmla="*/ 720 h 720"/>
                <a:gd name="connsiteX1" fmla="*/ 0 w 10197"/>
                <a:gd name="connsiteY1" fmla="*/ 0 h 720"/>
                <a:gd name="connsiteX0" fmla="*/ 0 w 2388"/>
                <a:gd name="connsiteY0" fmla="*/ 84406 h 84406"/>
                <a:gd name="connsiteX1" fmla="*/ 2388 w 2388"/>
                <a:gd name="connsiteY1" fmla="*/ 0 h 84406"/>
                <a:gd name="connsiteX0" fmla="*/ 0 w 63900"/>
                <a:gd name="connsiteY0" fmla="*/ 27634 h 27634"/>
                <a:gd name="connsiteX1" fmla="*/ 63900 w 63900"/>
                <a:gd name="connsiteY1" fmla="*/ 0 h 27634"/>
                <a:gd name="connsiteX0" fmla="*/ 0 w 43232"/>
                <a:gd name="connsiteY0" fmla="*/ 18819 h 18819"/>
                <a:gd name="connsiteX1" fmla="*/ 43232 w 43232"/>
                <a:gd name="connsiteY1" fmla="*/ 0 h 18819"/>
                <a:gd name="connsiteX0" fmla="*/ 0 w 50121"/>
                <a:gd name="connsiteY0" fmla="*/ 18819 h 18819"/>
                <a:gd name="connsiteX1" fmla="*/ 50121 w 50121"/>
                <a:gd name="connsiteY1" fmla="*/ 0 h 18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21" h="18819">
                  <a:moveTo>
                    <a:pt x="0" y="18819"/>
                  </a:moveTo>
                  <a:lnTo>
                    <a:pt x="50121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363B7D0C-0431-4CD1-B0BC-B6641CB1E5BD}"/>
                </a:ext>
              </a:extLst>
            </p:cNvPr>
            <p:cNvSpPr txBox="1"/>
            <p:nvPr/>
          </p:nvSpPr>
          <p:spPr>
            <a:xfrm>
              <a:off x="4273283" y="2750444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+8</a:t>
              </a:r>
            </a:p>
          </p:txBody>
        </p:sp>
      </p:grpSp>
      <p:sp>
        <p:nvSpPr>
          <p:cNvPr id="283" name="TextBox 282">
            <a:extLst>
              <a:ext uri="{FF2B5EF4-FFF2-40B4-BE49-F238E27FC236}">
                <a16:creationId xmlns:a16="http://schemas.microsoft.com/office/drawing/2014/main" id="{52A6A76F-1B98-4918-A760-FD8624356DC8}"/>
              </a:ext>
            </a:extLst>
          </p:cNvPr>
          <p:cNvSpPr txBox="1"/>
          <p:nvPr/>
        </p:nvSpPr>
        <p:spPr>
          <a:xfrm>
            <a:off x="6094640" y="3197023"/>
            <a:ext cx="54341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0x00b8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614C21C3-30D6-451D-A3B9-C51901B56C05}"/>
              </a:ext>
            </a:extLst>
          </p:cNvPr>
          <p:cNvSpPr txBox="1"/>
          <p:nvPr/>
        </p:nvSpPr>
        <p:spPr>
          <a:xfrm>
            <a:off x="6153699" y="3017742"/>
            <a:ext cx="4017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%</a:t>
            </a:r>
            <a:r>
              <a:rPr lang="en-US" sz="1400" b="1" dirty="0" err="1">
                <a:solidFill>
                  <a:schemeClr val="accent2"/>
                </a:solidFill>
              </a:rPr>
              <a:t>rsp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59" name="Arrow: Down 358">
            <a:extLst>
              <a:ext uri="{FF2B5EF4-FFF2-40B4-BE49-F238E27FC236}">
                <a16:creationId xmlns:a16="http://schemas.microsoft.com/office/drawing/2014/main" id="{AF40BEE7-DDC6-4203-8E76-B2DFEB6C3D56}"/>
              </a:ext>
            </a:extLst>
          </p:cNvPr>
          <p:cNvSpPr/>
          <p:nvPr/>
        </p:nvSpPr>
        <p:spPr>
          <a:xfrm>
            <a:off x="6290614" y="3416294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74909637-1135-4377-AD83-9C90B1E0B251}"/>
              </a:ext>
            </a:extLst>
          </p:cNvPr>
          <p:cNvSpPr txBox="1"/>
          <p:nvPr/>
        </p:nvSpPr>
        <p:spPr>
          <a:xfrm>
            <a:off x="4342160" y="3102087"/>
            <a:ext cx="7518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0x0028ish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98049915-98CC-4CD3-B5EF-C839C27F2B09}"/>
              </a:ext>
            </a:extLst>
          </p:cNvPr>
          <p:cNvSpPr txBox="1"/>
          <p:nvPr/>
        </p:nvSpPr>
        <p:spPr>
          <a:xfrm>
            <a:off x="4505994" y="2922806"/>
            <a:ext cx="37670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%rip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0E0C144-0C88-4499-AAE8-73CCE12DFD5C}"/>
              </a:ext>
            </a:extLst>
          </p:cNvPr>
          <p:cNvGrpSpPr/>
          <p:nvPr/>
        </p:nvGrpSpPr>
        <p:grpSpPr>
          <a:xfrm>
            <a:off x="1697387" y="3081651"/>
            <a:ext cx="2646013" cy="2792091"/>
            <a:chOff x="1697387" y="3081651"/>
            <a:chExt cx="2646013" cy="279209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541246B-3D8B-4037-B3A2-5C93535F0C80}"/>
                </a:ext>
              </a:extLst>
            </p:cNvPr>
            <p:cNvGrpSpPr/>
            <p:nvPr/>
          </p:nvGrpSpPr>
          <p:grpSpPr>
            <a:xfrm>
              <a:off x="1697387" y="4270895"/>
              <a:ext cx="2103822" cy="1602847"/>
              <a:chOff x="1697387" y="4270895"/>
              <a:chExt cx="2103822" cy="1602847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B7F4080-53B3-4B46-9CB7-7DF453081431}"/>
                  </a:ext>
                </a:extLst>
              </p:cNvPr>
              <p:cNvGrpSpPr/>
              <p:nvPr/>
            </p:nvGrpSpPr>
            <p:grpSpPr>
              <a:xfrm>
                <a:off x="1697387" y="4270895"/>
                <a:ext cx="2103822" cy="1602847"/>
                <a:chOff x="1697387" y="4270895"/>
                <a:chExt cx="2103822" cy="1602847"/>
              </a:xfrm>
            </p:grpSpPr>
            <p:sp>
              <p:nvSpPr>
                <p:cNvPr id="8" name="Cloud 7">
                  <a:extLst>
                    <a:ext uri="{FF2B5EF4-FFF2-40B4-BE49-F238E27FC236}">
                      <a16:creationId xmlns:a16="http://schemas.microsoft.com/office/drawing/2014/main" id="{80E1105E-62B1-47B9-99E2-E991280F336A}"/>
                    </a:ext>
                  </a:extLst>
                </p:cNvPr>
                <p:cNvSpPr/>
                <p:nvPr/>
              </p:nvSpPr>
              <p:spPr>
                <a:xfrm rot="518133">
                  <a:off x="1697387" y="4270895"/>
                  <a:ext cx="2103822" cy="1602847"/>
                </a:xfrm>
                <a:prstGeom prst="cloud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8C623C0A-2F9C-4375-9B9F-48E1358A1F2C}"/>
                    </a:ext>
                  </a:extLst>
                </p:cNvPr>
                <p:cNvSpPr/>
                <p:nvPr/>
              </p:nvSpPr>
              <p:spPr>
                <a:xfrm rot="20274934">
                  <a:off x="3190876" y="5158276"/>
                  <a:ext cx="410113" cy="305481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2C0539-1785-448E-A249-0F238DF74457}"/>
                  </a:ext>
                </a:extLst>
              </p:cNvPr>
              <p:cNvSpPr txBox="1"/>
              <p:nvPr/>
            </p:nvSpPr>
            <p:spPr>
              <a:xfrm>
                <a:off x="2077293" y="4524547"/>
                <a:ext cx="1566454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/>
                  <a:t>Next instruction </a:t>
                </a:r>
              </a:p>
              <a:p>
                <a:pPr algn="ctr"/>
                <a:r>
                  <a:rPr lang="en-US" sz="1600" dirty="0"/>
                  <a:t>to execute will </a:t>
                </a:r>
              </a:p>
              <a:p>
                <a:pPr algn="ctr"/>
                <a:r>
                  <a:rPr lang="en-US" sz="1600" dirty="0"/>
                  <a:t>be at address </a:t>
                </a:r>
              </a:p>
              <a:p>
                <a:r>
                  <a:rPr lang="en-US" sz="1600" dirty="0"/>
                  <a:t>     0x0028ish</a:t>
                </a:r>
              </a:p>
            </p:txBody>
          </p:sp>
        </p:grp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BA06A32-AEDA-44F5-BDAD-74132E65120C}"/>
                </a:ext>
              </a:extLst>
            </p:cNvPr>
            <p:cNvSpPr/>
            <p:nvPr/>
          </p:nvSpPr>
          <p:spPr>
            <a:xfrm>
              <a:off x="3495675" y="3081651"/>
              <a:ext cx="847725" cy="1290324"/>
            </a:xfrm>
            <a:custGeom>
              <a:avLst/>
              <a:gdLst>
                <a:gd name="connsiteX0" fmla="*/ 847725 w 847725"/>
                <a:gd name="connsiteY0" fmla="*/ 42549 h 1290324"/>
                <a:gd name="connsiteX1" fmla="*/ 285750 w 847725"/>
                <a:gd name="connsiteY1" fmla="*/ 61599 h 1290324"/>
                <a:gd name="connsiteX2" fmla="*/ 533400 w 847725"/>
                <a:gd name="connsiteY2" fmla="*/ 633099 h 1290324"/>
                <a:gd name="connsiteX3" fmla="*/ 0 w 847725"/>
                <a:gd name="connsiteY3" fmla="*/ 1290324 h 1290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7725" h="1290324">
                  <a:moveTo>
                    <a:pt x="847725" y="42549"/>
                  </a:moveTo>
                  <a:cubicBezTo>
                    <a:pt x="592931" y="2861"/>
                    <a:pt x="338137" y="-36826"/>
                    <a:pt x="285750" y="61599"/>
                  </a:cubicBezTo>
                  <a:cubicBezTo>
                    <a:pt x="233363" y="160024"/>
                    <a:pt x="581025" y="428312"/>
                    <a:pt x="533400" y="633099"/>
                  </a:cubicBezTo>
                  <a:cubicBezTo>
                    <a:pt x="485775" y="837887"/>
                    <a:pt x="242887" y="1064105"/>
                    <a:pt x="0" y="1290324"/>
                  </a:cubicBezTo>
                </a:path>
              </a:pathLst>
            </a:cu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80473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" grpId="0"/>
      <p:bldP spid="345" grpId="0"/>
      <p:bldP spid="365" grpId="0"/>
      <p:bldP spid="37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Activation Record Setup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49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5EEF289-23B7-4170-AB49-5E7E8F6266E4}"/>
              </a:ext>
            </a:extLst>
          </p:cNvPr>
          <p:cNvGrpSpPr/>
          <p:nvPr/>
        </p:nvGrpSpPr>
        <p:grpSpPr>
          <a:xfrm>
            <a:off x="3936503" y="1096483"/>
            <a:ext cx="5824296" cy="1656723"/>
            <a:chOff x="3936503" y="5077933"/>
            <a:chExt cx="5824296" cy="1656723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89B9D58A-6D4B-4313-93D9-1FD35F256616}"/>
                </a:ext>
              </a:extLst>
            </p:cNvPr>
            <p:cNvSpPr/>
            <p:nvPr/>
          </p:nvSpPr>
          <p:spPr>
            <a:xfrm>
              <a:off x="4218494" y="5867665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91D45DAC-5B00-45B0-8C69-B015A476877F}"/>
                </a:ext>
              </a:extLst>
            </p:cNvPr>
            <p:cNvSpPr/>
            <p:nvPr/>
          </p:nvSpPr>
          <p:spPr>
            <a:xfrm>
              <a:off x="4920220" y="5867663"/>
              <a:ext cx="742922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4461BA2A-3C64-46BB-93D9-D2EC676F5600}"/>
                </a:ext>
              </a:extLst>
            </p:cNvPr>
            <p:cNvSpPr/>
            <p:nvPr/>
          </p:nvSpPr>
          <p:spPr>
            <a:xfrm>
              <a:off x="5660266" y="5867665"/>
              <a:ext cx="807620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5AC9051-24D4-401C-B145-E02A587663D3}"/>
                </a:ext>
              </a:extLst>
            </p:cNvPr>
            <p:cNvSpPr/>
            <p:nvPr/>
          </p:nvSpPr>
          <p:spPr>
            <a:xfrm>
              <a:off x="6418118" y="5867665"/>
              <a:ext cx="67476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62B35619-1C64-4787-8420-BFE03254DA09}"/>
                </a:ext>
              </a:extLst>
            </p:cNvPr>
            <p:cNvSpPr/>
            <p:nvPr/>
          </p:nvSpPr>
          <p:spPr>
            <a:xfrm>
              <a:off x="7090182" y="5867665"/>
              <a:ext cx="66299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76479C45-E2BB-4496-A8C5-0A1EEF32C933}"/>
                </a:ext>
              </a:extLst>
            </p:cNvPr>
            <p:cNvSpPr/>
            <p:nvPr/>
          </p:nvSpPr>
          <p:spPr>
            <a:xfrm>
              <a:off x="7753452" y="5867665"/>
              <a:ext cx="70532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A5ECDD81-194E-4F8F-A3EA-FB4CB2418D73}"/>
                </a:ext>
              </a:extLst>
            </p:cNvPr>
            <p:cNvSpPr/>
            <p:nvPr/>
          </p:nvSpPr>
          <p:spPr>
            <a:xfrm>
              <a:off x="8460447" y="5867665"/>
              <a:ext cx="70110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2E39080E-2617-403A-BB31-FF685AF0400F}"/>
                </a:ext>
              </a:extLst>
            </p:cNvPr>
            <p:cNvSpPr/>
            <p:nvPr/>
          </p:nvSpPr>
          <p:spPr>
            <a:xfrm>
              <a:off x="6449021" y="6481654"/>
              <a:ext cx="2680874" cy="253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14FA6811-681D-45BC-BDCC-87EFABDEDBE6}"/>
                </a:ext>
              </a:extLst>
            </p:cNvPr>
            <p:cNvSpPr/>
            <p:nvPr/>
          </p:nvSpPr>
          <p:spPr>
            <a:xfrm>
              <a:off x="7141182" y="6174367"/>
              <a:ext cx="547779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11371200-CE49-494A-B837-141A05CD99D3}"/>
                </a:ext>
              </a:extLst>
            </p:cNvPr>
            <p:cNvSpPr/>
            <p:nvPr/>
          </p:nvSpPr>
          <p:spPr>
            <a:xfrm>
              <a:off x="4251656" y="6481653"/>
              <a:ext cx="2159960" cy="2510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bar AR</a:t>
              </a:r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2AEAF799-C256-4051-B7D3-C0FE384F5D75}"/>
                </a:ext>
              </a:extLst>
            </p:cNvPr>
            <p:cNvSpPr/>
            <p:nvPr/>
          </p:nvSpPr>
          <p:spPr>
            <a:xfrm>
              <a:off x="4286910" y="6174367"/>
              <a:ext cx="579877" cy="2611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b1</a:t>
              </a:r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1F6CF029-FC24-4129-9633-D097F1D4B752}"/>
                </a:ext>
              </a:extLst>
            </p:cNvPr>
            <p:cNvSpPr/>
            <p:nvPr/>
          </p:nvSpPr>
          <p:spPr>
            <a:xfrm>
              <a:off x="6451342" y="6167277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f2</a:t>
              </a:r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67D13292-E494-492C-82EE-ADE25B7D9965}"/>
                </a:ext>
              </a:extLst>
            </p:cNvPr>
            <p:cNvSpPr/>
            <p:nvPr/>
          </p:nvSpPr>
          <p:spPr>
            <a:xfrm>
              <a:off x="4934017" y="6174366"/>
              <a:ext cx="706108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F928659-B5D6-408A-801A-7F63CF527AB0}"/>
                </a:ext>
              </a:extLst>
            </p:cNvPr>
            <p:cNvSpPr/>
            <p:nvPr/>
          </p:nvSpPr>
          <p:spPr>
            <a:xfrm>
              <a:off x="5684307" y="6178483"/>
              <a:ext cx="706108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3B98AC6-C021-4814-9700-927150BA214D}"/>
                </a:ext>
              </a:extLst>
            </p:cNvPr>
            <p:cNvSpPr/>
            <p:nvPr/>
          </p:nvSpPr>
          <p:spPr>
            <a:xfrm>
              <a:off x="7774237" y="6174366"/>
              <a:ext cx="662996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18D634E-DB2A-4E92-9492-A1FB4A249566}"/>
                </a:ext>
              </a:extLst>
            </p:cNvPr>
            <p:cNvSpPr/>
            <p:nvPr/>
          </p:nvSpPr>
          <p:spPr>
            <a:xfrm>
              <a:off x="8488480" y="6176692"/>
              <a:ext cx="641414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F4948907-AE78-402E-B79F-0BEE19A8D98B}"/>
                </a:ext>
              </a:extLst>
            </p:cNvPr>
            <p:cNvGrpSpPr/>
            <p:nvPr/>
          </p:nvGrpSpPr>
          <p:grpSpPr>
            <a:xfrm>
              <a:off x="4212391" y="5670123"/>
              <a:ext cx="607270" cy="200055"/>
              <a:chOff x="6410975" y="4940563"/>
              <a:chExt cx="607270" cy="200055"/>
            </a:xfrm>
          </p:grpSpPr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90011473-247E-4F30-98CC-6B74A6726CEA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0x00b0</a:t>
                </a:r>
              </a:p>
            </p:txBody>
          </p:sp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08375347-A58F-4AAE-B207-64C5C283054D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81" name="Straight Arrow Connector 180">
                  <a:extLst>
                    <a:ext uri="{FF2B5EF4-FFF2-40B4-BE49-F238E27FC236}">
                      <a16:creationId xmlns:a16="http://schemas.microsoft.com/office/drawing/2014/main" id="{F0280B66-EE35-477B-8952-CDED20D718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BCCF4BBF-9CC1-4995-A013-EBEC913A35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606BE78B-3384-4573-9ED9-8C3F904E6AEE}"/>
                </a:ext>
              </a:extLst>
            </p:cNvPr>
            <p:cNvGrpSpPr/>
            <p:nvPr/>
          </p:nvGrpSpPr>
          <p:grpSpPr>
            <a:xfrm>
              <a:off x="4912485" y="5672504"/>
              <a:ext cx="607270" cy="200055"/>
              <a:chOff x="6410975" y="4940563"/>
              <a:chExt cx="607270" cy="200055"/>
            </a:xfrm>
          </p:grpSpPr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ED284091-9680-4287-ACCF-423BDDCEE4B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0x00b8</a:t>
                </a:r>
              </a:p>
            </p:txBody>
          </p: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6FE59AE2-1C3C-4309-9F59-BA763E7289DB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86" name="Straight Arrow Connector 185">
                  <a:extLst>
                    <a:ext uri="{FF2B5EF4-FFF2-40B4-BE49-F238E27FC236}">
                      <a16:creationId xmlns:a16="http://schemas.microsoft.com/office/drawing/2014/main" id="{42BD36FF-54AB-4B52-AFB7-35352F4758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DB746398-FD9E-4C37-A663-5496DF24B8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255522BD-8E4D-47D0-B732-ECF4E8386945}"/>
                </a:ext>
              </a:extLst>
            </p:cNvPr>
            <p:cNvGrpSpPr/>
            <p:nvPr/>
          </p:nvGrpSpPr>
          <p:grpSpPr>
            <a:xfrm>
              <a:off x="5653061" y="5672502"/>
              <a:ext cx="607270" cy="200055"/>
              <a:chOff x="6410975" y="4940563"/>
              <a:chExt cx="607270" cy="200055"/>
            </a:xfrm>
          </p:grpSpPr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7D076AB3-1AD8-4B60-8336-7052A63FA1FA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0x00c0</a:t>
                </a:r>
              </a:p>
            </p:txBody>
          </p:sp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id="{4F0504F4-908B-4A35-A9C8-0C2CF6FE5EFB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93" name="Straight Arrow Connector 192">
                  <a:extLst>
                    <a:ext uri="{FF2B5EF4-FFF2-40B4-BE49-F238E27FC236}">
                      <a16:creationId xmlns:a16="http://schemas.microsoft.com/office/drawing/2014/main" id="{B70AF882-CC99-4D0E-8DAA-33613A4977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F00D5BD0-DE71-4945-BFB9-4A395B568C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73CF8B37-5B20-4F30-B299-182D2E1AEE34}"/>
                </a:ext>
              </a:extLst>
            </p:cNvPr>
            <p:cNvGrpSpPr/>
            <p:nvPr/>
          </p:nvGrpSpPr>
          <p:grpSpPr>
            <a:xfrm>
              <a:off x="6410307" y="5670121"/>
              <a:ext cx="607270" cy="200055"/>
              <a:chOff x="6410975" y="4940563"/>
              <a:chExt cx="607270" cy="200055"/>
            </a:xfrm>
          </p:grpSpPr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B851030E-E388-405F-8398-9B808CA6F68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0x00c8</a:t>
                </a:r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EFA5731E-5C67-4E8F-B604-6B6AC7E28A32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198" name="Straight Arrow Connector 197">
                  <a:extLst>
                    <a:ext uri="{FF2B5EF4-FFF2-40B4-BE49-F238E27FC236}">
                      <a16:creationId xmlns:a16="http://schemas.microsoft.com/office/drawing/2014/main" id="{B5F51793-7CC6-4E4E-958D-616BF23F77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46868052-8E2F-4148-B162-A780B4B7F6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0D628ADE-4E84-49A0-8E15-B0C8690B591B}"/>
                </a:ext>
              </a:extLst>
            </p:cNvPr>
            <p:cNvGrpSpPr/>
            <p:nvPr/>
          </p:nvGrpSpPr>
          <p:grpSpPr>
            <a:xfrm>
              <a:off x="7086590" y="5672502"/>
              <a:ext cx="607270" cy="200055"/>
              <a:chOff x="6410975" y="4940563"/>
              <a:chExt cx="607270" cy="200055"/>
            </a:xfrm>
          </p:grpSpPr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65E9E99C-CFE2-46F8-8940-0C71ECC12C1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0x00d0</a:t>
                </a:r>
              </a:p>
            </p:txBody>
          </p:sp>
          <p:grpSp>
            <p:nvGrpSpPr>
              <p:cNvPr id="204" name="Group 203">
                <a:extLst>
                  <a:ext uri="{FF2B5EF4-FFF2-40B4-BE49-F238E27FC236}">
                    <a16:creationId xmlns:a16="http://schemas.microsoft.com/office/drawing/2014/main" id="{2618943B-A397-46A5-A36C-81FC3933C95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05" name="Straight Arrow Connector 204">
                  <a:extLst>
                    <a:ext uri="{FF2B5EF4-FFF2-40B4-BE49-F238E27FC236}">
                      <a16:creationId xmlns:a16="http://schemas.microsoft.com/office/drawing/2014/main" id="{3BA95414-E31C-48D6-8B66-76F7CA97C4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>
                  <a:extLst>
                    <a:ext uri="{FF2B5EF4-FFF2-40B4-BE49-F238E27FC236}">
                      <a16:creationId xmlns:a16="http://schemas.microsoft.com/office/drawing/2014/main" id="{55738D9B-825B-4245-932F-79A6C95564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EE062072-636F-4661-BD98-57D2A9D8A00E}"/>
                </a:ext>
              </a:extLst>
            </p:cNvPr>
            <p:cNvGrpSpPr/>
            <p:nvPr/>
          </p:nvGrpSpPr>
          <p:grpSpPr>
            <a:xfrm>
              <a:off x="7746200" y="5670117"/>
              <a:ext cx="607270" cy="200055"/>
              <a:chOff x="6410975" y="4940563"/>
              <a:chExt cx="607270" cy="200055"/>
            </a:xfrm>
          </p:grpSpPr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93368957-BD3C-46F1-BD01-72188661F692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0x00d8</a:t>
                </a:r>
              </a:p>
            </p:txBody>
          </p:sp>
          <p:grpSp>
            <p:nvGrpSpPr>
              <p:cNvPr id="209" name="Group 208">
                <a:extLst>
                  <a:ext uri="{FF2B5EF4-FFF2-40B4-BE49-F238E27FC236}">
                    <a16:creationId xmlns:a16="http://schemas.microsoft.com/office/drawing/2014/main" id="{1B160824-01C9-48DD-8D11-D5991512F8A6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10" name="Straight Arrow Connector 209">
                  <a:extLst>
                    <a:ext uri="{FF2B5EF4-FFF2-40B4-BE49-F238E27FC236}">
                      <a16:creationId xmlns:a16="http://schemas.microsoft.com/office/drawing/2014/main" id="{B4142C0D-E224-4012-A9CB-9CF0289DB6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2E78A128-A2AF-4C61-90A2-D0402B26DF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7D6ADE62-CA4D-4B0A-B016-6E579325690B}"/>
                </a:ext>
              </a:extLst>
            </p:cNvPr>
            <p:cNvGrpSpPr/>
            <p:nvPr/>
          </p:nvGrpSpPr>
          <p:grpSpPr>
            <a:xfrm>
              <a:off x="8451055" y="5670113"/>
              <a:ext cx="607270" cy="200055"/>
              <a:chOff x="6410975" y="4940563"/>
              <a:chExt cx="607270" cy="200055"/>
            </a:xfrm>
          </p:grpSpPr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BE8ACA55-2A00-4064-A185-23E38BFBB337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0x00e0</a:t>
                </a:r>
              </a:p>
            </p:txBody>
          </p:sp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354C5122-3481-4CC6-8DA8-A4D70D4642D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32" name="Straight Arrow Connector 231">
                  <a:extLst>
                    <a:ext uri="{FF2B5EF4-FFF2-40B4-BE49-F238E27FC236}">
                      <a16:creationId xmlns:a16="http://schemas.microsoft.com/office/drawing/2014/main" id="{3B867B3C-C827-42B8-B88B-2F630C513E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6BA61FE2-0030-4428-AD12-0AD7CF557F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4" name="Group 233">
              <a:extLst>
                <a:ext uri="{FF2B5EF4-FFF2-40B4-BE49-F238E27FC236}">
                  <a16:creationId xmlns:a16="http://schemas.microsoft.com/office/drawing/2014/main" id="{2DCA062C-58DE-41D9-8B59-2A25A1356B2A}"/>
                </a:ext>
              </a:extLst>
            </p:cNvPr>
            <p:cNvGrpSpPr/>
            <p:nvPr/>
          </p:nvGrpSpPr>
          <p:grpSpPr>
            <a:xfrm>
              <a:off x="9153529" y="5670110"/>
              <a:ext cx="607270" cy="200055"/>
              <a:chOff x="6410975" y="4940563"/>
              <a:chExt cx="607270" cy="200055"/>
            </a:xfrm>
          </p:grpSpPr>
          <p:sp>
            <p:nvSpPr>
              <p:cNvPr id="237" name="TextBox 236">
                <a:extLst>
                  <a:ext uri="{FF2B5EF4-FFF2-40B4-BE49-F238E27FC236}">
                    <a16:creationId xmlns:a16="http://schemas.microsoft.com/office/drawing/2014/main" id="{444091E1-BD24-4117-ADC3-DDAF4AE0666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0x00e8</a:t>
                </a:r>
              </a:p>
            </p:txBody>
          </p:sp>
          <p:grpSp>
            <p:nvGrpSpPr>
              <p:cNvPr id="238" name="Group 237">
                <a:extLst>
                  <a:ext uri="{FF2B5EF4-FFF2-40B4-BE49-F238E27FC236}">
                    <a16:creationId xmlns:a16="http://schemas.microsoft.com/office/drawing/2014/main" id="{D73A49C4-F460-4918-A400-EEA30606B9A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39" name="Straight Arrow Connector 238">
                  <a:extLst>
                    <a:ext uri="{FF2B5EF4-FFF2-40B4-BE49-F238E27FC236}">
                      <a16:creationId xmlns:a16="http://schemas.microsoft.com/office/drawing/2014/main" id="{6D8902EF-9535-4D8A-93FD-B120239659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>
                  <a:extLst>
                    <a:ext uri="{FF2B5EF4-FFF2-40B4-BE49-F238E27FC236}">
                      <a16:creationId xmlns:a16="http://schemas.microsoft.com/office/drawing/2014/main" id="{2BB4FC96-AA12-4808-BEB3-E5B7E25EB7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974BDCC0-54EF-453F-843F-794F7B3F8F14}"/>
                </a:ext>
              </a:extLst>
            </p:cNvPr>
            <p:cNvSpPr txBox="1"/>
            <p:nvPr/>
          </p:nvSpPr>
          <p:spPr>
            <a:xfrm>
              <a:off x="3959847" y="5114560"/>
              <a:ext cx="4409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%</a:t>
              </a:r>
              <a:r>
                <a:rPr lang="en-US" sz="1400" dirty="0" err="1"/>
                <a:t>rsp</a:t>
              </a:r>
              <a:r>
                <a:rPr lang="en-US" sz="1400" dirty="0"/>
                <a:t>: 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DAF9C65-2966-4445-9B1A-99A7AAD38018}"/>
                </a:ext>
              </a:extLst>
            </p:cNvPr>
            <p:cNvSpPr txBox="1"/>
            <p:nvPr/>
          </p:nvSpPr>
          <p:spPr>
            <a:xfrm>
              <a:off x="6188055" y="5077933"/>
              <a:ext cx="46807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%</a:t>
              </a:r>
              <a:r>
                <a:rPr lang="en-US" sz="1400" dirty="0" err="1"/>
                <a:t>rbp</a:t>
              </a:r>
              <a:r>
                <a:rPr lang="en-US" sz="1400" dirty="0"/>
                <a:t>: 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A0C6B17-CF27-461F-9446-95AC56CF2DC9}"/>
                </a:ext>
              </a:extLst>
            </p:cNvPr>
            <p:cNvSpPr txBox="1"/>
            <p:nvPr/>
          </p:nvSpPr>
          <p:spPr>
            <a:xfrm>
              <a:off x="3936503" y="5303375"/>
              <a:ext cx="538609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0x00b0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ABDBA134-0A5D-4ADA-8ADB-4BAF3947CB53}"/>
                </a:ext>
              </a:extLst>
            </p:cNvPr>
            <p:cNvSpPr txBox="1"/>
            <p:nvPr/>
          </p:nvSpPr>
          <p:spPr>
            <a:xfrm>
              <a:off x="6157258" y="5276812"/>
              <a:ext cx="51937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0x00c8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A104359-FA3F-4CFB-97D8-7280CB9F3970}"/>
                </a:ext>
              </a:extLst>
            </p:cNvPr>
            <p:cNvSpPr txBox="1"/>
            <p:nvPr/>
          </p:nvSpPr>
          <p:spPr>
            <a:xfrm>
              <a:off x="5708763" y="5925601"/>
              <a:ext cx="68127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0x0028</a:t>
              </a:r>
              <a:r>
                <a:rPr lang="en-US" sz="1000" dirty="0"/>
                <a:t>ish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F9F82AEB-4C1D-45D8-994F-486D50A00452}"/>
                </a:ext>
              </a:extLst>
            </p:cNvPr>
            <p:cNvSpPr txBox="1"/>
            <p:nvPr/>
          </p:nvSpPr>
          <p:spPr>
            <a:xfrm>
              <a:off x="5025141" y="5921245"/>
              <a:ext cx="53380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/>
                <a:t>0x00e8</a:t>
              </a:r>
              <a:endParaRPr lang="en-US" sz="1000" dirty="0"/>
            </a:p>
          </p:txBody>
        </p:sp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A28FE3E6-6790-4DC9-BADD-4D5E984BCB37}"/>
                </a:ext>
              </a:extLst>
            </p:cNvPr>
            <p:cNvSpPr/>
            <p:nvPr/>
          </p:nvSpPr>
          <p:spPr>
            <a:xfrm>
              <a:off x="6322285" y="5517618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BE4B84DA-ADF7-4EAA-8E8D-9CE3FFA84DD3}"/>
                </a:ext>
              </a:extLst>
            </p:cNvPr>
            <p:cNvSpPr/>
            <p:nvPr/>
          </p:nvSpPr>
          <p:spPr>
            <a:xfrm>
              <a:off x="7781380" y="5886231"/>
              <a:ext cx="1355658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 “books”</a:t>
              </a:r>
            </a:p>
          </p:txBody>
        </p:sp>
        <p:sp>
          <p:nvSpPr>
            <p:cNvPr id="289" name="Arrow: Down 288">
              <a:extLst>
                <a:ext uri="{FF2B5EF4-FFF2-40B4-BE49-F238E27FC236}">
                  <a16:creationId xmlns:a16="http://schemas.microsoft.com/office/drawing/2014/main" id="{61EA388D-4FEA-46E4-B7E3-B4D0E9A102A4}"/>
                </a:ext>
              </a:extLst>
            </p:cNvPr>
            <p:cNvSpPr/>
            <p:nvPr/>
          </p:nvSpPr>
          <p:spPr>
            <a:xfrm>
              <a:off x="4125340" y="5484551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2" name="TextBox 291">
            <a:extLst>
              <a:ext uri="{FF2B5EF4-FFF2-40B4-BE49-F238E27FC236}">
                <a16:creationId xmlns:a16="http://schemas.microsoft.com/office/drawing/2014/main" id="{9E9E7ADD-EBEB-4B7C-BED8-92B62E187671}"/>
              </a:ext>
            </a:extLst>
          </p:cNvPr>
          <p:cNvSpPr txBox="1"/>
          <p:nvPr/>
        </p:nvSpPr>
        <p:spPr>
          <a:xfrm>
            <a:off x="182376" y="811355"/>
            <a:ext cx="154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306B3DAC-6598-4592-A1B3-15666BF62B71}"/>
              </a:ext>
            </a:extLst>
          </p:cNvPr>
          <p:cNvSpPr txBox="1"/>
          <p:nvPr/>
        </p:nvSpPr>
        <p:spPr>
          <a:xfrm>
            <a:off x="182376" y="3429000"/>
            <a:ext cx="12955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 foo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call bar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leave foo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CB22196F-4EA5-4639-9E12-09F5CB97D6AE}"/>
              </a:ext>
            </a:extLst>
          </p:cNvPr>
          <p:cNvSpPr txBox="1"/>
          <p:nvPr/>
        </p:nvSpPr>
        <p:spPr>
          <a:xfrm>
            <a:off x="2246122" y="3475961"/>
            <a:ext cx="10291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popq</a:t>
            </a:r>
            <a:r>
              <a:rPr lang="en-US" dirty="0"/>
              <a:t> %</a:t>
            </a:r>
            <a:r>
              <a:rPr lang="en-US" dirty="0" err="1"/>
              <a:t>rbp</a:t>
            </a:r>
            <a:endParaRPr lang="en-US" dirty="0"/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B32912EE-E989-4771-9832-8EE9F6080D78}"/>
              </a:ext>
            </a:extLst>
          </p:cNvPr>
          <p:cNvSpPr txBox="1"/>
          <p:nvPr/>
        </p:nvSpPr>
        <p:spPr>
          <a:xfrm>
            <a:off x="2274471" y="3146029"/>
            <a:ext cx="13265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addq</a:t>
            </a:r>
            <a:r>
              <a:rPr lang="en-US" dirty="0"/>
              <a:t> $8, %</a:t>
            </a:r>
            <a:r>
              <a:rPr lang="en-US" dirty="0" err="1"/>
              <a:t>rsp</a:t>
            </a:r>
            <a:endParaRPr lang="en-US" dirty="0"/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7489004D-A524-4766-85F0-E408400D578B}"/>
              </a:ext>
            </a:extLst>
          </p:cNvPr>
          <p:cNvSpPr txBox="1"/>
          <p:nvPr/>
        </p:nvSpPr>
        <p:spPr>
          <a:xfrm>
            <a:off x="2278013" y="3810974"/>
            <a:ext cx="3875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retq</a:t>
            </a:r>
            <a:endParaRPr lang="en-US" dirty="0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3C0E8B73-888E-4AAF-B819-8DE719B3BA62}"/>
              </a:ext>
            </a:extLst>
          </p:cNvPr>
          <p:cNvSpPr/>
          <p:nvPr/>
        </p:nvSpPr>
        <p:spPr>
          <a:xfrm>
            <a:off x="4175236" y="3759133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7E3C9B7-1699-452C-8DD4-3A9D6987B7D6}"/>
              </a:ext>
            </a:extLst>
          </p:cNvPr>
          <p:cNvSpPr/>
          <p:nvPr/>
        </p:nvSpPr>
        <p:spPr>
          <a:xfrm>
            <a:off x="4876962" y="3759131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3AA3D03-2731-44C7-BCD9-FC574A88BEB2}"/>
              </a:ext>
            </a:extLst>
          </p:cNvPr>
          <p:cNvSpPr/>
          <p:nvPr/>
        </p:nvSpPr>
        <p:spPr>
          <a:xfrm>
            <a:off x="5617008" y="3759133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A8BA97B-81B3-4B03-8772-477E1818A73F}"/>
              </a:ext>
            </a:extLst>
          </p:cNvPr>
          <p:cNvSpPr/>
          <p:nvPr/>
        </p:nvSpPr>
        <p:spPr>
          <a:xfrm>
            <a:off x="6374860" y="3759133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EED3CAED-8B11-475A-8931-A23C76AAF859}"/>
              </a:ext>
            </a:extLst>
          </p:cNvPr>
          <p:cNvSpPr/>
          <p:nvPr/>
        </p:nvSpPr>
        <p:spPr>
          <a:xfrm>
            <a:off x="7046924" y="3759133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8472E6E2-47C8-4B08-8294-B7C7878AE590}"/>
              </a:ext>
            </a:extLst>
          </p:cNvPr>
          <p:cNvSpPr/>
          <p:nvPr/>
        </p:nvSpPr>
        <p:spPr>
          <a:xfrm>
            <a:off x="7710194" y="3759133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95F72E7-D706-4087-A76A-BF87BE1D14D8}"/>
              </a:ext>
            </a:extLst>
          </p:cNvPr>
          <p:cNvSpPr/>
          <p:nvPr/>
        </p:nvSpPr>
        <p:spPr>
          <a:xfrm>
            <a:off x="8417189" y="3759133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AAA6035E-5CFB-4E9B-9A99-7861C509E1D3}"/>
              </a:ext>
            </a:extLst>
          </p:cNvPr>
          <p:cNvSpPr/>
          <p:nvPr/>
        </p:nvSpPr>
        <p:spPr>
          <a:xfrm>
            <a:off x="6405763" y="4373122"/>
            <a:ext cx="2680874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26960850-B965-4C42-B74A-8955C7700C81}"/>
              </a:ext>
            </a:extLst>
          </p:cNvPr>
          <p:cNvSpPr/>
          <p:nvPr/>
        </p:nvSpPr>
        <p:spPr>
          <a:xfrm>
            <a:off x="7097924" y="4065835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D082BF04-767B-4860-8FA3-DCBCD3AEFCE6}"/>
              </a:ext>
            </a:extLst>
          </p:cNvPr>
          <p:cNvSpPr/>
          <p:nvPr/>
        </p:nvSpPr>
        <p:spPr>
          <a:xfrm>
            <a:off x="6408084" y="4058745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f2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2699F8B1-0D03-4C90-B03B-3C726C6DCA21}"/>
              </a:ext>
            </a:extLst>
          </p:cNvPr>
          <p:cNvSpPr/>
          <p:nvPr/>
        </p:nvSpPr>
        <p:spPr>
          <a:xfrm>
            <a:off x="7730979" y="4065834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F987D5E3-FFBB-46F7-8FBC-6DC455B2B1C1}"/>
              </a:ext>
            </a:extLst>
          </p:cNvPr>
          <p:cNvSpPr/>
          <p:nvPr/>
        </p:nvSpPr>
        <p:spPr>
          <a:xfrm>
            <a:off x="8445222" y="4068160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EF4863AE-3F7A-439E-9302-20A5B622C002}"/>
              </a:ext>
            </a:extLst>
          </p:cNvPr>
          <p:cNvGrpSpPr/>
          <p:nvPr/>
        </p:nvGrpSpPr>
        <p:grpSpPr>
          <a:xfrm>
            <a:off x="4169133" y="3561591"/>
            <a:ext cx="607270" cy="200055"/>
            <a:chOff x="6410975" y="4940563"/>
            <a:chExt cx="607270" cy="200055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CE6B3D8C-8F34-4DC0-963C-1E0C4C294B3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80E49622-C06B-419A-845F-D719AD6E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17" name="Straight Arrow Connector 316">
                <a:extLst>
                  <a:ext uri="{FF2B5EF4-FFF2-40B4-BE49-F238E27FC236}">
                    <a16:creationId xmlns:a16="http://schemas.microsoft.com/office/drawing/2014/main" id="{4D9A2A0C-920F-4D5A-873A-31FC35C4D8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DE8A478C-EA45-408F-86E3-5502D1E7A4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6CD3606F-B430-48FD-92AA-A95C416AA975}"/>
              </a:ext>
            </a:extLst>
          </p:cNvPr>
          <p:cNvGrpSpPr/>
          <p:nvPr/>
        </p:nvGrpSpPr>
        <p:grpSpPr>
          <a:xfrm>
            <a:off x="4869227" y="3563972"/>
            <a:ext cx="607270" cy="200055"/>
            <a:chOff x="6410975" y="4940563"/>
            <a:chExt cx="607270" cy="200055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40F58AB8-A3EC-4AE4-87E0-264BBA45557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4AE3B7AA-426D-4238-ABBD-5D8A2640BAF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2" name="Straight Arrow Connector 321">
                <a:extLst>
                  <a:ext uri="{FF2B5EF4-FFF2-40B4-BE49-F238E27FC236}">
                    <a16:creationId xmlns:a16="http://schemas.microsoft.com/office/drawing/2014/main" id="{64232BE4-C9CF-4AC2-9699-66A1012CE7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CFF19AC0-EE82-4050-BF00-3B3379ACB5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415651DF-4769-4B63-92F5-FD2B0090FE37}"/>
              </a:ext>
            </a:extLst>
          </p:cNvPr>
          <p:cNvGrpSpPr/>
          <p:nvPr/>
        </p:nvGrpSpPr>
        <p:grpSpPr>
          <a:xfrm>
            <a:off x="5609803" y="3563970"/>
            <a:ext cx="607270" cy="200055"/>
            <a:chOff x="6410975" y="4940563"/>
            <a:chExt cx="607270" cy="200055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1E193E4F-B15E-4E1E-B7FE-39972BB1E9A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96FE1E82-F91B-484A-9152-F202B8BF1A3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27" name="Straight Arrow Connector 326">
                <a:extLst>
                  <a:ext uri="{FF2B5EF4-FFF2-40B4-BE49-F238E27FC236}">
                    <a16:creationId xmlns:a16="http://schemas.microsoft.com/office/drawing/2014/main" id="{3BCC2C3A-367E-4100-B804-4281B28698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2C74EF89-3027-422F-8988-7DB9FAA28D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E2F3A1DA-FEE9-4769-AF36-EBEA98A7E648}"/>
              </a:ext>
            </a:extLst>
          </p:cNvPr>
          <p:cNvGrpSpPr/>
          <p:nvPr/>
        </p:nvGrpSpPr>
        <p:grpSpPr>
          <a:xfrm>
            <a:off x="6367049" y="3561589"/>
            <a:ext cx="607270" cy="200055"/>
            <a:chOff x="6410975" y="4940563"/>
            <a:chExt cx="607270" cy="200055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7472C22D-2D9A-4CB6-8E78-061F68D01DC7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5D86B961-1DE7-4BBD-9662-F757137324FB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2" name="Straight Arrow Connector 331">
                <a:extLst>
                  <a:ext uri="{FF2B5EF4-FFF2-40B4-BE49-F238E27FC236}">
                    <a16:creationId xmlns:a16="http://schemas.microsoft.com/office/drawing/2014/main" id="{0B1F40BE-9182-44A8-A76C-B82491E49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B53F812D-D1C6-42CF-AD4A-DC5BDC3395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6E7C584-ECEF-41D6-BFED-B569AD8A9ACD}"/>
              </a:ext>
            </a:extLst>
          </p:cNvPr>
          <p:cNvGrpSpPr/>
          <p:nvPr/>
        </p:nvGrpSpPr>
        <p:grpSpPr>
          <a:xfrm>
            <a:off x="7043332" y="3563970"/>
            <a:ext cx="607270" cy="200055"/>
            <a:chOff x="6410975" y="4940563"/>
            <a:chExt cx="607270" cy="200055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21749E2C-4226-4941-8A92-9EBF220F233B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0CDD2351-F9E8-4C11-8A79-AFE9AFFCD18E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37" name="Straight Arrow Connector 336">
                <a:extLst>
                  <a:ext uri="{FF2B5EF4-FFF2-40B4-BE49-F238E27FC236}">
                    <a16:creationId xmlns:a16="http://schemas.microsoft.com/office/drawing/2014/main" id="{D0E380F6-5096-40C7-88EE-D96A4DA896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66325031-8729-4568-AB80-EC5374C107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3C4691A3-53B3-4AD2-BC21-98EA690ED4A5}"/>
              </a:ext>
            </a:extLst>
          </p:cNvPr>
          <p:cNvGrpSpPr/>
          <p:nvPr/>
        </p:nvGrpSpPr>
        <p:grpSpPr>
          <a:xfrm>
            <a:off x="7702942" y="3561585"/>
            <a:ext cx="607270" cy="200055"/>
            <a:chOff x="6410975" y="4940563"/>
            <a:chExt cx="607270" cy="200055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52B78D05-1E78-461F-B48C-2027E7B41D3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881BA130-2674-4822-B00D-9B268ACAAEC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2" name="Straight Arrow Connector 341">
                <a:extLst>
                  <a:ext uri="{FF2B5EF4-FFF2-40B4-BE49-F238E27FC236}">
                    <a16:creationId xmlns:a16="http://schemas.microsoft.com/office/drawing/2014/main" id="{21A0FB2B-C724-450D-ABF6-30953F564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BF2DD16-F627-4A6F-808C-25030430B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BFDD5ED-9EA1-49F8-AF96-7DE856781896}"/>
              </a:ext>
            </a:extLst>
          </p:cNvPr>
          <p:cNvGrpSpPr/>
          <p:nvPr/>
        </p:nvGrpSpPr>
        <p:grpSpPr>
          <a:xfrm>
            <a:off x="8407797" y="3561581"/>
            <a:ext cx="607270" cy="200055"/>
            <a:chOff x="6410975" y="4940563"/>
            <a:chExt cx="607270" cy="20005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CD648555-7EBD-4A49-A160-E827C1EC8F4E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74A6248F-714A-42B0-A8DB-AEC4B2AF8731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48" name="Straight Arrow Connector 347">
                <a:extLst>
                  <a:ext uri="{FF2B5EF4-FFF2-40B4-BE49-F238E27FC236}">
                    <a16:creationId xmlns:a16="http://schemas.microsoft.com/office/drawing/2014/main" id="{AC6B3338-AB37-44BA-96FC-D6496BEBD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5B0A9EC3-7503-4464-8BEC-30472FB592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31F93D84-43D3-4A04-8DE2-09B8A170C6AF}"/>
              </a:ext>
            </a:extLst>
          </p:cNvPr>
          <p:cNvGrpSpPr/>
          <p:nvPr/>
        </p:nvGrpSpPr>
        <p:grpSpPr>
          <a:xfrm>
            <a:off x="9110271" y="3561578"/>
            <a:ext cx="607270" cy="200055"/>
            <a:chOff x="6410975" y="4940563"/>
            <a:chExt cx="607270" cy="200055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0E099E54-22E0-4DF1-A2D8-78F81AB342E6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2200F21A-4A44-4CFE-B5CB-A71EF494D9F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53" name="Straight Arrow Connector 352">
                <a:extLst>
                  <a:ext uri="{FF2B5EF4-FFF2-40B4-BE49-F238E27FC236}">
                    <a16:creationId xmlns:a16="http://schemas.microsoft.com/office/drawing/2014/main" id="{527CE61C-A484-4543-8814-439EC48290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1EC4B867-3586-46B9-8860-695EA262F3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0" name="Rectangle 359">
            <a:extLst>
              <a:ext uri="{FF2B5EF4-FFF2-40B4-BE49-F238E27FC236}">
                <a16:creationId xmlns:a16="http://schemas.microsoft.com/office/drawing/2014/main" id="{4148793B-0470-433A-BB5A-0C4A8FEF2370}"/>
              </a:ext>
            </a:extLst>
          </p:cNvPr>
          <p:cNvSpPr/>
          <p:nvPr/>
        </p:nvSpPr>
        <p:spPr>
          <a:xfrm>
            <a:off x="7738122" y="3777699"/>
            <a:ext cx="1355658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“books”</a:t>
            </a: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33645000-1370-47AA-99AF-714535EF69D3}"/>
              </a:ext>
            </a:extLst>
          </p:cNvPr>
          <p:cNvSpPr/>
          <p:nvPr/>
        </p:nvSpPr>
        <p:spPr>
          <a:xfrm>
            <a:off x="4175484" y="4358658"/>
            <a:ext cx="2188106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4A3F7EF-A6A0-43B1-A75D-C4D465CF469B}"/>
              </a:ext>
            </a:extLst>
          </p:cNvPr>
          <p:cNvSpPr txBox="1"/>
          <p:nvPr/>
        </p:nvSpPr>
        <p:spPr>
          <a:xfrm>
            <a:off x="5661891" y="3810995"/>
            <a:ext cx="6812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0x0028</a:t>
            </a:r>
            <a:r>
              <a:rPr lang="en-US" sz="1000" dirty="0"/>
              <a:t>ish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B4A86E5D-6A6F-49D3-BE52-FADD67A9D66C}"/>
              </a:ext>
            </a:extLst>
          </p:cNvPr>
          <p:cNvSpPr txBox="1"/>
          <p:nvPr/>
        </p:nvSpPr>
        <p:spPr>
          <a:xfrm>
            <a:off x="4996566" y="3806695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  <a:endParaRPr lang="en-US" sz="1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499CE6-A332-46CA-8A9C-FAD67338444F}"/>
              </a:ext>
            </a:extLst>
          </p:cNvPr>
          <p:cNvGrpSpPr/>
          <p:nvPr/>
        </p:nvGrpSpPr>
        <p:grpSpPr>
          <a:xfrm>
            <a:off x="4225091" y="5181052"/>
            <a:ext cx="5548408" cy="1588713"/>
            <a:chOff x="4225091" y="1094827"/>
            <a:chExt cx="5548408" cy="1588713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F9105CA-39CC-408D-9DDF-6DA0F07F74D2}"/>
                </a:ext>
              </a:extLst>
            </p:cNvPr>
            <p:cNvSpPr/>
            <p:nvPr/>
          </p:nvSpPr>
          <p:spPr>
            <a:xfrm>
              <a:off x="4231194" y="1816365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235FD97C-4017-4CBE-843B-F76387D977C8}"/>
                </a:ext>
              </a:extLst>
            </p:cNvPr>
            <p:cNvSpPr/>
            <p:nvPr/>
          </p:nvSpPr>
          <p:spPr>
            <a:xfrm>
              <a:off x="4932920" y="1816363"/>
              <a:ext cx="742922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D88AC26F-96D7-47E5-AA43-0C203E317AF9}"/>
                </a:ext>
              </a:extLst>
            </p:cNvPr>
            <p:cNvSpPr/>
            <p:nvPr/>
          </p:nvSpPr>
          <p:spPr>
            <a:xfrm>
              <a:off x="5672966" y="1816365"/>
              <a:ext cx="807620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49C2A655-9BD2-49CB-A8FF-21723AB80667}"/>
                </a:ext>
              </a:extLst>
            </p:cNvPr>
            <p:cNvSpPr/>
            <p:nvPr/>
          </p:nvSpPr>
          <p:spPr>
            <a:xfrm>
              <a:off x="6430818" y="1816365"/>
              <a:ext cx="67476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1BF516E-BE60-4F1D-A909-82D541472AD0}"/>
                </a:ext>
              </a:extLst>
            </p:cNvPr>
            <p:cNvSpPr/>
            <p:nvPr/>
          </p:nvSpPr>
          <p:spPr>
            <a:xfrm>
              <a:off x="7102882" y="1816365"/>
              <a:ext cx="66299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AB3AED75-6547-41CB-B1D8-8C1D3BB6CC78}"/>
                </a:ext>
              </a:extLst>
            </p:cNvPr>
            <p:cNvSpPr/>
            <p:nvPr/>
          </p:nvSpPr>
          <p:spPr>
            <a:xfrm>
              <a:off x="7766152" y="1816365"/>
              <a:ext cx="70532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F9BA7A0-CDEA-4BD4-9484-D3D3C6404278}"/>
                </a:ext>
              </a:extLst>
            </p:cNvPr>
            <p:cNvSpPr/>
            <p:nvPr/>
          </p:nvSpPr>
          <p:spPr>
            <a:xfrm>
              <a:off x="8473147" y="1816365"/>
              <a:ext cx="70110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244CF59B-DA69-45FC-8A95-DF285DB76DF0}"/>
                </a:ext>
              </a:extLst>
            </p:cNvPr>
            <p:cNvSpPr/>
            <p:nvPr/>
          </p:nvSpPr>
          <p:spPr>
            <a:xfrm>
              <a:off x="6461721" y="2430354"/>
              <a:ext cx="2680874" cy="253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04E64BDC-73B6-4C74-880C-47B7A074A4B8}"/>
                </a:ext>
              </a:extLst>
            </p:cNvPr>
            <p:cNvSpPr/>
            <p:nvPr/>
          </p:nvSpPr>
          <p:spPr>
            <a:xfrm>
              <a:off x="7153882" y="2123067"/>
              <a:ext cx="547779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4C430D5-2192-4025-BDE7-01296A28C9E8}"/>
                </a:ext>
              </a:extLst>
            </p:cNvPr>
            <p:cNvSpPr/>
            <p:nvPr/>
          </p:nvSpPr>
          <p:spPr>
            <a:xfrm>
              <a:off x="6464042" y="2115977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f2</a:t>
              </a: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DA09BC5A-B37E-4E23-AE36-02B44624CBDD}"/>
                </a:ext>
              </a:extLst>
            </p:cNvPr>
            <p:cNvSpPr/>
            <p:nvPr/>
          </p:nvSpPr>
          <p:spPr>
            <a:xfrm>
              <a:off x="7786937" y="2123066"/>
              <a:ext cx="662996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09AC28D3-F02D-48D4-940A-358B16C96A6C}"/>
                </a:ext>
              </a:extLst>
            </p:cNvPr>
            <p:cNvSpPr/>
            <p:nvPr/>
          </p:nvSpPr>
          <p:spPr>
            <a:xfrm>
              <a:off x="8501180" y="2125392"/>
              <a:ext cx="641414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B79291DC-D655-4884-9800-412624166B43}"/>
                </a:ext>
              </a:extLst>
            </p:cNvPr>
            <p:cNvGrpSpPr/>
            <p:nvPr/>
          </p:nvGrpSpPr>
          <p:grpSpPr>
            <a:xfrm>
              <a:off x="4225091" y="1618823"/>
              <a:ext cx="607270" cy="200055"/>
              <a:chOff x="6410975" y="4940563"/>
              <a:chExt cx="607270" cy="200055"/>
            </a:xfrm>
          </p:grpSpPr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7ACB4811-279C-45B8-B502-42AD1C0A491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0x00b0</a:t>
                </a:r>
              </a:p>
            </p:txBody>
          </p:sp>
          <p:grpSp>
            <p:nvGrpSpPr>
              <p:cNvPr id="242" name="Group 241">
                <a:extLst>
                  <a:ext uri="{FF2B5EF4-FFF2-40B4-BE49-F238E27FC236}">
                    <a16:creationId xmlns:a16="http://schemas.microsoft.com/office/drawing/2014/main" id="{4EB60B6D-FB30-4D2F-8E95-CBA7F612CBB0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43" name="Straight Arrow Connector 242">
                  <a:extLst>
                    <a:ext uri="{FF2B5EF4-FFF2-40B4-BE49-F238E27FC236}">
                      <a16:creationId xmlns:a16="http://schemas.microsoft.com/office/drawing/2014/main" id="{A74E6B9C-76C7-4019-8DD6-01146421BF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>
                  <a:extLst>
                    <a:ext uri="{FF2B5EF4-FFF2-40B4-BE49-F238E27FC236}">
                      <a16:creationId xmlns:a16="http://schemas.microsoft.com/office/drawing/2014/main" id="{7C60F5B0-61C5-4DBA-A63F-9694FE88D1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11DBE9EE-47C0-4855-9BC4-9C6D767E7CFB}"/>
                </a:ext>
              </a:extLst>
            </p:cNvPr>
            <p:cNvGrpSpPr/>
            <p:nvPr/>
          </p:nvGrpSpPr>
          <p:grpSpPr>
            <a:xfrm>
              <a:off x="4925185" y="1621204"/>
              <a:ext cx="607270" cy="200055"/>
              <a:chOff x="6410975" y="4940563"/>
              <a:chExt cx="607270" cy="200055"/>
            </a:xfrm>
          </p:grpSpPr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190855BE-4D86-4910-9A07-2034489160FA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0x00b8</a:t>
                </a:r>
              </a:p>
            </p:txBody>
          </p:sp>
          <p:grpSp>
            <p:nvGrpSpPr>
              <p:cNvPr id="247" name="Group 246">
                <a:extLst>
                  <a:ext uri="{FF2B5EF4-FFF2-40B4-BE49-F238E27FC236}">
                    <a16:creationId xmlns:a16="http://schemas.microsoft.com/office/drawing/2014/main" id="{43BCD006-57FB-43F8-9497-FA213ECF19D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48" name="Straight Arrow Connector 247">
                  <a:extLst>
                    <a:ext uri="{FF2B5EF4-FFF2-40B4-BE49-F238E27FC236}">
                      <a16:creationId xmlns:a16="http://schemas.microsoft.com/office/drawing/2014/main" id="{1C803B6B-63F3-4211-8325-94603FF16A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>
                  <a:extLst>
                    <a:ext uri="{FF2B5EF4-FFF2-40B4-BE49-F238E27FC236}">
                      <a16:creationId xmlns:a16="http://schemas.microsoft.com/office/drawing/2014/main" id="{639F6DD5-CF20-4255-AFAD-97713C6892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E5FEF906-CC0B-4B52-B35C-4E75B56D3304}"/>
                </a:ext>
              </a:extLst>
            </p:cNvPr>
            <p:cNvGrpSpPr/>
            <p:nvPr/>
          </p:nvGrpSpPr>
          <p:grpSpPr>
            <a:xfrm>
              <a:off x="5665761" y="1621202"/>
              <a:ext cx="607270" cy="200055"/>
              <a:chOff x="6410975" y="4940563"/>
              <a:chExt cx="607270" cy="200055"/>
            </a:xfrm>
          </p:grpSpPr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2807D2C3-493F-4844-B3DA-30A6A71805A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0x00c0</a:t>
                </a:r>
              </a:p>
            </p:txBody>
          </p:sp>
          <p:grpSp>
            <p:nvGrpSpPr>
              <p:cNvPr id="252" name="Group 251">
                <a:extLst>
                  <a:ext uri="{FF2B5EF4-FFF2-40B4-BE49-F238E27FC236}">
                    <a16:creationId xmlns:a16="http://schemas.microsoft.com/office/drawing/2014/main" id="{2CD0B6DE-0AB5-46CD-984E-662F57A0CDB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53" name="Straight Arrow Connector 252">
                  <a:extLst>
                    <a:ext uri="{FF2B5EF4-FFF2-40B4-BE49-F238E27FC236}">
                      <a16:creationId xmlns:a16="http://schemas.microsoft.com/office/drawing/2014/main" id="{FFBA7C00-5275-439C-BCA6-7D531A9D93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>
                  <a:extLst>
                    <a:ext uri="{FF2B5EF4-FFF2-40B4-BE49-F238E27FC236}">
                      <a16:creationId xmlns:a16="http://schemas.microsoft.com/office/drawing/2014/main" id="{8CA5EC6C-3C7C-4A3A-A30F-CEE6F0C771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010D2A01-BE19-4D09-9E1D-4A43D86C7444}"/>
                </a:ext>
              </a:extLst>
            </p:cNvPr>
            <p:cNvGrpSpPr/>
            <p:nvPr/>
          </p:nvGrpSpPr>
          <p:grpSpPr>
            <a:xfrm>
              <a:off x="6423007" y="1618821"/>
              <a:ext cx="607270" cy="200055"/>
              <a:chOff x="6410975" y="4940563"/>
              <a:chExt cx="607270" cy="200055"/>
            </a:xfrm>
          </p:grpSpPr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4830C5C2-28AA-47C3-9291-6CC47E10D38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0x00c8</a:t>
                </a:r>
              </a:p>
            </p:txBody>
          </p:sp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D53A6561-E4A5-4E29-998E-6241A6B21FED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58" name="Straight Arrow Connector 257">
                  <a:extLst>
                    <a:ext uri="{FF2B5EF4-FFF2-40B4-BE49-F238E27FC236}">
                      <a16:creationId xmlns:a16="http://schemas.microsoft.com/office/drawing/2014/main" id="{CDD7F390-6AA7-4E95-9C1A-D41604C68B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>
                  <a:extLst>
                    <a:ext uri="{FF2B5EF4-FFF2-40B4-BE49-F238E27FC236}">
                      <a16:creationId xmlns:a16="http://schemas.microsoft.com/office/drawing/2014/main" id="{36312394-DFA7-4F2D-87DA-8A01EC0226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F52BB2F2-9230-488B-B2CE-E9195F516A6A}"/>
                </a:ext>
              </a:extLst>
            </p:cNvPr>
            <p:cNvGrpSpPr/>
            <p:nvPr/>
          </p:nvGrpSpPr>
          <p:grpSpPr>
            <a:xfrm>
              <a:off x="7099290" y="1621202"/>
              <a:ext cx="607270" cy="200055"/>
              <a:chOff x="6410975" y="4940563"/>
              <a:chExt cx="607270" cy="200055"/>
            </a:xfrm>
          </p:grpSpPr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AC05DE62-5B20-4AE3-970B-9B76FD51E4E3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0x00d0</a:t>
                </a:r>
              </a:p>
            </p:txBody>
          </p:sp>
          <p:grpSp>
            <p:nvGrpSpPr>
              <p:cNvPr id="262" name="Group 261">
                <a:extLst>
                  <a:ext uri="{FF2B5EF4-FFF2-40B4-BE49-F238E27FC236}">
                    <a16:creationId xmlns:a16="http://schemas.microsoft.com/office/drawing/2014/main" id="{37A8E3F3-DB8C-40B9-9644-2AD91E5EF49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63" name="Straight Arrow Connector 262">
                  <a:extLst>
                    <a:ext uri="{FF2B5EF4-FFF2-40B4-BE49-F238E27FC236}">
                      <a16:creationId xmlns:a16="http://schemas.microsoft.com/office/drawing/2014/main" id="{BD387F20-B0A9-4620-9EA1-0C60D4F393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F9588822-ADF2-4BC3-8D59-9709A014ED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4706C7BE-D56A-489D-9D35-F5F83ACB671E}"/>
                </a:ext>
              </a:extLst>
            </p:cNvPr>
            <p:cNvGrpSpPr/>
            <p:nvPr/>
          </p:nvGrpSpPr>
          <p:grpSpPr>
            <a:xfrm>
              <a:off x="7758900" y="1618817"/>
              <a:ext cx="607270" cy="200055"/>
              <a:chOff x="6410975" y="4940563"/>
              <a:chExt cx="607270" cy="200055"/>
            </a:xfrm>
          </p:grpSpPr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F91C8DD7-16F5-4958-B475-A7BF2FF4B6C1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0x00d8</a:t>
                </a:r>
              </a:p>
            </p:txBody>
          </p:sp>
          <p:grpSp>
            <p:nvGrpSpPr>
              <p:cNvPr id="267" name="Group 266">
                <a:extLst>
                  <a:ext uri="{FF2B5EF4-FFF2-40B4-BE49-F238E27FC236}">
                    <a16:creationId xmlns:a16="http://schemas.microsoft.com/office/drawing/2014/main" id="{AB8595FD-B007-4181-AB1B-2366CBD782FA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68" name="Straight Arrow Connector 267">
                  <a:extLst>
                    <a:ext uri="{FF2B5EF4-FFF2-40B4-BE49-F238E27FC236}">
                      <a16:creationId xmlns:a16="http://schemas.microsoft.com/office/drawing/2014/main" id="{0B05AFF0-7A67-49A1-AEAB-9CCA88B137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0156F746-9659-4F7E-BE2C-6480FF518B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E4722064-B853-4E2F-91E3-51FC12C89761}"/>
                </a:ext>
              </a:extLst>
            </p:cNvPr>
            <p:cNvGrpSpPr/>
            <p:nvPr/>
          </p:nvGrpSpPr>
          <p:grpSpPr>
            <a:xfrm>
              <a:off x="8463755" y="1618813"/>
              <a:ext cx="607270" cy="200055"/>
              <a:chOff x="6410975" y="4940563"/>
              <a:chExt cx="607270" cy="200055"/>
            </a:xfrm>
          </p:grpSpPr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34CB5B09-EF0B-44D7-AF01-73B669E79A14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0x00e0</a:t>
                </a:r>
              </a:p>
            </p:txBody>
          </p:sp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AE56E80E-EF8A-4189-AB04-5BBE3AEF657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73" name="Straight Arrow Connector 272">
                  <a:extLst>
                    <a:ext uri="{FF2B5EF4-FFF2-40B4-BE49-F238E27FC236}">
                      <a16:creationId xmlns:a16="http://schemas.microsoft.com/office/drawing/2014/main" id="{3D32D4A1-BBB7-434D-BAF2-4B94B78D78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9AEF82B5-9AAA-4E21-AD88-E510F0AA93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26EB2EF4-E67B-47A9-B10A-C0397062DFFA}"/>
                </a:ext>
              </a:extLst>
            </p:cNvPr>
            <p:cNvGrpSpPr/>
            <p:nvPr/>
          </p:nvGrpSpPr>
          <p:grpSpPr>
            <a:xfrm>
              <a:off x="9166229" y="1618810"/>
              <a:ext cx="607270" cy="200055"/>
              <a:chOff x="6410975" y="4940563"/>
              <a:chExt cx="607270" cy="200055"/>
            </a:xfrm>
          </p:grpSpPr>
          <p:sp>
            <p:nvSpPr>
              <p:cNvPr id="276" name="TextBox 275">
                <a:extLst>
                  <a:ext uri="{FF2B5EF4-FFF2-40B4-BE49-F238E27FC236}">
                    <a16:creationId xmlns:a16="http://schemas.microsoft.com/office/drawing/2014/main" id="{3800D6D2-367B-49BF-8CFE-B01E887E582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0x00e8</a:t>
                </a:r>
              </a:p>
            </p:txBody>
          </p:sp>
          <p:grpSp>
            <p:nvGrpSpPr>
              <p:cNvPr id="277" name="Group 276">
                <a:extLst>
                  <a:ext uri="{FF2B5EF4-FFF2-40B4-BE49-F238E27FC236}">
                    <a16:creationId xmlns:a16="http://schemas.microsoft.com/office/drawing/2014/main" id="{A826F444-8FD4-46E6-84D6-FB62B922BAFC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78" name="Straight Arrow Connector 277">
                  <a:extLst>
                    <a:ext uri="{FF2B5EF4-FFF2-40B4-BE49-F238E27FC236}">
                      <a16:creationId xmlns:a16="http://schemas.microsoft.com/office/drawing/2014/main" id="{DC39CCAD-60BF-4925-87EF-557911FEA1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72A23869-09B9-4987-B461-DDBC81D899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86" name="Arrow: Down 285">
              <a:extLst>
                <a:ext uri="{FF2B5EF4-FFF2-40B4-BE49-F238E27FC236}">
                  <a16:creationId xmlns:a16="http://schemas.microsoft.com/office/drawing/2014/main" id="{E9F4A36F-F7CE-44E7-A411-CD5B95671A30}"/>
                </a:ext>
              </a:extLst>
            </p:cNvPr>
            <p:cNvSpPr/>
            <p:nvPr/>
          </p:nvSpPr>
          <p:spPr>
            <a:xfrm>
              <a:off x="9097235" y="1466318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73E16107-5FB7-4119-846E-87D22BE5298D}"/>
                </a:ext>
              </a:extLst>
            </p:cNvPr>
            <p:cNvSpPr/>
            <p:nvPr/>
          </p:nvSpPr>
          <p:spPr>
            <a:xfrm>
              <a:off x="7794080" y="1834931"/>
              <a:ext cx="1355658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 “books”</a:t>
              </a:r>
            </a:p>
          </p:txBody>
        </p:sp>
        <p:sp>
          <p:nvSpPr>
            <p:cNvPr id="290" name="Arrow: Down 289">
              <a:extLst>
                <a:ext uri="{FF2B5EF4-FFF2-40B4-BE49-F238E27FC236}">
                  <a16:creationId xmlns:a16="http://schemas.microsoft.com/office/drawing/2014/main" id="{0508260F-BCED-4777-ACD4-D3E3721E1F5C}"/>
                </a:ext>
              </a:extLst>
            </p:cNvPr>
            <p:cNvSpPr/>
            <p:nvPr/>
          </p:nvSpPr>
          <p:spPr>
            <a:xfrm>
              <a:off x="6363590" y="1449012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E31C6939-CB66-403B-8B78-FB3A8C9DEB0D}"/>
                </a:ext>
              </a:extLst>
            </p:cNvPr>
            <p:cNvSpPr/>
            <p:nvPr/>
          </p:nvSpPr>
          <p:spPr>
            <a:xfrm>
              <a:off x="4231442" y="2415890"/>
              <a:ext cx="2199162" cy="267650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288" tIns="0" rIns="0" bIns="0" rtlCol="0" anchor="t"/>
            <a:lstStyle/>
            <a:p>
              <a:pPr algn="ctr"/>
              <a:r>
                <a:rPr lang="en-US" dirty="0"/>
                <a:t>free</a:t>
              </a:r>
              <a:endParaRPr lang="en-US" sz="1200" b="1" dirty="0"/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F48FD7E4-6D1A-4232-B25A-DC48BB40A716}"/>
                </a:ext>
              </a:extLst>
            </p:cNvPr>
            <p:cNvSpPr txBox="1"/>
            <p:nvPr/>
          </p:nvSpPr>
          <p:spPr>
            <a:xfrm>
              <a:off x="6287671" y="1095371"/>
              <a:ext cx="30194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rsp</a:t>
              </a:r>
              <a:endParaRPr lang="en-US" sz="1200" dirty="0"/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75476FD6-0FD7-4C02-B6FE-67EEE10CE36F}"/>
                </a:ext>
              </a:extLst>
            </p:cNvPr>
            <p:cNvSpPr txBox="1"/>
            <p:nvPr/>
          </p:nvSpPr>
          <p:spPr>
            <a:xfrm>
              <a:off x="6210352" y="1258786"/>
              <a:ext cx="44723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0x00c8</a:t>
              </a: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B7FA296F-261E-4033-81E6-E8895AE722C6}"/>
                </a:ext>
              </a:extLst>
            </p:cNvPr>
            <p:cNvSpPr txBox="1"/>
            <p:nvPr/>
          </p:nvSpPr>
          <p:spPr>
            <a:xfrm>
              <a:off x="8987834" y="1094827"/>
              <a:ext cx="32380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rbp</a:t>
              </a:r>
              <a:endParaRPr lang="en-US" sz="1200" dirty="0"/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1EC64299-8EE3-425C-B490-B6B65B987537}"/>
                </a:ext>
              </a:extLst>
            </p:cNvPr>
            <p:cNvSpPr txBox="1"/>
            <p:nvPr/>
          </p:nvSpPr>
          <p:spPr>
            <a:xfrm>
              <a:off x="8910515" y="1258242"/>
              <a:ext cx="4584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0x00e8</a:t>
              </a:r>
            </a:p>
          </p:txBody>
        </p:sp>
      </p:grpSp>
      <p:sp>
        <p:nvSpPr>
          <p:cNvPr id="282" name="TextBox 281">
            <a:extLst>
              <a:ext uri="{FF2B5EF4-FFF2-40B4-BE49-F238E27FC236}">
                <a16:creationId xmlns:a16="http://schemas.microsoft.com/office/drawing/2014/main" id="{F8DBDAD8-97DC-41D2-8CB4-7DE1B65A6515}"/>
              </a:ext>
            </a:extLst>
          </p:cNvPr>
          <p:cNvSpPr txBox="1"/>
          <p:nvPr/>
        </p:nvSpPr>
        <p:spPr>
          <a:xfrm>
            <a:off x="8913475" y="2964653"/>
            <a:ext cx="47769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r>
              <a:rPr lang="en-US" sz="1400" dirty="0"/>
              <a:t>: 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57120334-1972-4B0D-98A8-A2FBC28A63F7}"/>
              </a:ext>
            </a:extLst>
          </p:cNvPr>
          <p:cNvSpPr txBox="1"/>
          <p:nvPr/>
        </p:nvSpPr>
        <p:spPr>
          <a:xfrm>
            <a:off x="8882678" y="3163532"/>
            <a:ext cx="5338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0x00e8</a:t>
            </a:r>
          </a:p>
        </p:txBody>
      </p:sp>
      <p:sp>
        <p:nvSpPr>
          <p:cNvPr id="295" name="Arrow: Down 294">
            <a:extLst>
              <a:ext uri="{FF2B5EF4-FFF2-40B4-BE49-F238E27FC236}">
                <a16:creationId xmlns:a16="http://schemas.microsoft.com/office/drawing/2014/main" id="{A382B784-5374-447B-A1A4-2F1D040678C2}"/>
              </a:ext>
            </a:extLst>
          </p:cNvPr>
          <p:cNvSpPr/>
          <p:nvPr/>
        </p:nvSpPr>
        <p:spPr>
          <a:xfrm>
            <a:off x="9047705" y="3404338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52A6A76F-1B98-4918-A760-FD8624356DC8}"/>
              </a:ext>
            </a:extLst>
          </p:cNvPr>
          <p:cNvSpPr txBox="1"/>
          <p:nvPr/>
        </p:nvSpPr>
        <p:spPr>
          <a:xfrm>
            <a:off x="6094640" y="3197023"/>
            <a:ext cx="54341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0x00b8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614C21C3-30D6-451D-A3B9-C51901B56C05}"/>
              </a:ext>
            </a:extLst>
          </p:cNvPr>
          <p:cNvSpPr txBox="1"/>
          <p:nvPr/>
        </p:nvSpPr>
        <p:spPr>
          <a:xfrm>
            <a:off x="6153699" y="3017742"/>
            <a:ext cx="40177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r>
              <a:rPr lang="en-US" sz="1400" dirty="0"/>
              <a:t> </a:t>
            </a:r>
          </a:p>
        </p:txBody>
      </p:sp>
      <p:sp>
        <p:nvSpPr>
          <p:cNvPr id="359" name="Arrow: Down 358">
            <a:extLst>
              <a:ext uri="{FF2B5EF4-FFF2-40B4-BE49-F238E27FC236}">
                <a16:creationId xmlns:a16="http://schemas.microsoft.com/office/drawing/2014/main" id="{AF40BEE7-DDC6-4203-8E76-B2DFEB6C3D56}"/>
              </a:ext>
            </a:extLst>
          </p:cNvPr>
          <p:cNvSpPr/>
          <p:nvPr/>
        </p:nvSpPr>
        <p:spPr>
          <a:xfrm>
            <a:off x="6290614" y="3416294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tar: 24 Points 214">
            <a:extLst>
              <a:ext uri="{FF2B5EF4-FFF2-40B4-BE49-F238E27FC236}">
                <a16:creationId xmlns:a16="http://schemas.microsoft.com/office/drawing/2014/main" id="{E00D66FC-24FD-402C-A5BA-857555DDFB40}"/>
              </a:ext>
            </a:extLst>
          </p:cNvPr>
          <p:cNvSpPr/>
          <p:nvPr/>
        </p:nvSpPr>
        <p:spPr>
          <a:xfrm>
            <a:off x="2272644" y="4669637"/>
            <a:ext cx="1442488" cy="14112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19856740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Memory Sections Concept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Review: Memory Layout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5</a:t>
            </a:fld>
            <a:endParaRPr lang="en-US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0F04F65A-C65F-4369-B544-03EFA84C9BA0}"/>
              </a:ext>
            </a:extLst>
          </p:cNvPr>
          <p:cNvSpPr/>
          <p:nvPr/>
        </p:nvSpPr>
        <p:spPr>
          <a:xfrm>
            <a:off x="3462579" y="5157733"/>
            <a:ext cx="72828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126D0DC-4BF5-499E-BB9F-8F4230C7D5D1}"/>
              </a:ext>
            </a:extLst>
          </p:cNvPr>
          <p:cNvSpPr txBox="1"/>
          <p:nvPr/>
        </p:nvSpPr>
        <p:spPr>
          <a:xfrm>
            <a:off x="14353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CADADB9-AFEB-424F-9163-C63529BC6780}"/>
              </a:ext>
            </a:extLst>
          </p:cNvPr>
          <p:cNvSpPr/>
          <p:nvPr/>
        </p:nvSpPr>
        <p:spPr>
          <a:xfrm>
            <a:off x="153394" y="5156904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FC2F652-E5A2-4FD0-B887-49EF06BAE877}"/>
              </a:ext>
            </a:extLst>
          </p:cNvPr>
          <p:cNvSpPr/>
          <p:nvPr/>
        </p:nvSpPr>
        <p:spPr>
          <a:xfrm>
            <a:off x="500486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8C81612-B63C-4842-89DE-EF1CA05DDC72}"/>
              </a:ext>
            </a:extLst>
          </p:cNvPr>
          <p:cNvSpPr/>
          <p:nvPr/>
        </p:nvSpPr>
        <p:spPr>
          <a:xfrm>
            <a:off x="5791240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6247910-AB05-4225-A149-B476F8C4BD77}"/>
              </a:ext>
            </a:extLst>
          </p:cNvPr>
          <p:cNvSpPr/>
          <p:nvPr/>
        </p:nvSpPr>
        <p:spPr>
          <a:xfrm>
            <a:off x="657761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8B598B6D-4C6F-4D95-9207-150C2F29EA60}"/>
              </a:ext>
            </a:extLst>
          </p:cNvPr>
          <p:cNvSpPr/>
          <p:nvPr/>
        </p:nvSpPr>
        <p:spPr>
          <a:xfrm>
            <a:off x="7363987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04FB7EA-7CCF-4D5B-998D-967ED4EDC12C}"/>
              </a:ext>
            </a:extLst>
          </p:cNvPr>
          <p:cNvSpPr txBox="1"/>
          <p:nvPr/>
        </p:nvSpPr>
        <p:spPr>
          <a:xfrm>
            <a:off x="193579" y="48964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F0983CED-02EA-41E5-8E95-EAAC9D643EE9}"/>
              </a:ext>
            </a:extLst>
          </p:cNvPr>
          <p:cNvSpPr txBox="1"/>
          <p:nvPr/>
        </p:nvSpPr>
        <p:spPr>
          <a:xfrm>
            <a:off x="870768" y="49015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8F8B2E6-BFC7-4043-95D7-B9132120A38A}"/>
              </a:ext>
            </a:extLst>
          </p:cNvPr>
          <p:cNvSpPr txBox="1"/>
          <p:nvPr/>
        </p:nvSpPr>
        <p:spPr>
          <a:xfrm>
            <a:off x="1517421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CA752B7C-6845-4E74-8F41-E4BBD857B0A4}"/>
              </a:ext>
            </a:extLst>
          </p:cNvPr>
          <p:cNvSpPr txBox="1"/>
          <p:nvPr/>
        </p:nvSpPr>
        <p:spPr>
          <a:xfrm>
            <a:off x="3494736" y="48958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4075370-6A0F-4088-BA34-37D241489228}"/>
              </a:ext>
            </a:extLst>
          </p:cNvPr>
          <p:cNvSpPr txBox="1"/>
          <p:nvPr/>
        </p:nvSpPr>
        <p:spPr>
          <a:xfrm>
            <a:off x="5089948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E3C848F-6DA2-4F51-A782-028A39997D4D}"/>
              </a:ext>
            </a:extLst>
          </p:cNvPr>
          <p:cNvSpPr txBox="1"/>
          <p:nvPr/>
        </p:nvSpPr>
        <p:spPr>
          <a:xfrm>
            <a:off x="5874735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60515CB-160F-445D-B92E-F39D5C8D303F}"/>
              </a:ext>
            </a:extLst>
          </p:cNvPr>
          <p:cNvSpPr txBox="1"/>
          <p:nvPr/>
        </p:nvSpPr>
        <p:spPr>
          <a:xfrm>
            <a:off x="6633884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ECB2A55-55A5-43F4-98DD-1E14CA3DE298}"/>
              </a:ext>
            </a:extLst>
          </p:cNvPr>
          <p:cNvSpPr txBox="1"/>
          <p:nvPr/>
        </p:nvSpPr>
        <p:spPr>
          <a:xfrm>
            <a:off x="7461401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B234A4F-523F-44B9-9BBB-DED741C313FD}"/>
              </a:ext>
            </a:extLst>
          </p:cNvPr>
          <p:cNvSpPr txBox="1"/>
          <p:nvPr/>
        </p:nvSpPr>
        <p:spPr>
          <a:xfrm>
            <a:off x="4312281" y="48930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DA3D09FB-8318-4B6D-8A86-2BC93DA4FC80}"/>
              </a:ext>
            </a:extLst>
          </p:cNvPr>
          <p:cNvSpPr txBox="1"/>
          <p:nvPr/>
        </p:nvSpPr>
        <p:spPr>
          <a:xfrm>
            <a:off x="80772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D49D6F9-D55F-424D-A1B0-EE87F0FCBDCF}"/>
              </a:ext>
            </a:extLst>
          </p:cNvPr>
          <p:cNvSpPr txBox="1"/>
          <p:nvPr/>
        </p:nvSpPr>
        <p:spPr>
          <a:xfrm>
            <a:off x="146509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7136592-9416-4033-B6A9-4D11D65803FF}"/>
              </a:ext>
            </a:extLst>
          </p:cNvPr>
          <p:cNvSpPr txBox="1"/>
          <p:nvPr/>
        </p:nvSpPr>
        <p:spPr>
          <a:xfrm>
            <a:off x="342354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422706F-F072-4C40-8A2B-30410AA8AD35}"/>
              </a:ext>
            </a:extLst>
          </p:cNvPr>
          <p:cNvSpPr txBox="1"/>
          <p:nvPr/>
        </p:nvSpPr>
        <p:spPr>
          <a:xfrm>
            <a:off x="423786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D786363-2F81-491C-95B5-2AB03F49D57D}"/>
              </a:ext>
            </a:extLst>
          </p:cNvPr>
          <p:cNvSpPr txBox="1"/>
          <p:nvPr/>
        </p:nvSpPr>
        <p:spPr>
          <a:xfrm>
            <a:off x="501123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F36DAD9-6B7B-4E81-914F-8E722FB02899}"/>
              </a:ext>
            </a:extLst>
          </p:cNvPr>
          <p:cNvSpPr txBox="1"/>
          <p:nvPr/>
        </p:nvSpPr>
        <p:spPr>
          <a:xfrm>
            <a:off x="579825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BECC93E-C6F2-4113-917E-3C086F03E683}"/>
              </a:ext>
            </a:extLst>
          </p:cNvPr>
          <p:cNvSpPr txBox="1"/>
          <p:nvPr/>
        </p:nvSpPr>
        <p:spPr>
          <a:xfrm>
            <a:off x="656480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4E0F303-B676-487D-A883-A9950CA77826}"/>
              </a:ext>
            </a:extLst>
          </p:cNvPr>
          <p:cNvSpPr txBox="1"/>
          <p:nvPr/>
        </p:nvSpPr>
        <p:spPr>
          <a:xfrm>
            <a:off x="737912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17202C2-DD98-46DC-B4B7-05179E27120A}"/>
              </a:ext>
            </a:extLst>
          </p:cNvPr>
          <p:cNvSpPr/>
          <p:nvPr/>
        </p:nvSpPr>
        <p:spPr>
          <a:xfrm>
            <a:off x="161449" y="6472062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176E84D-28B4-46F2-8874-CDAD09B3C33E}"/>
              </a:ext>
            </a:extLst>
          </p:cNvPr>
          <p:cNvSpPr/>
          <p:nvPr/>
        </p:nvSpPr>
        <p:spPr>
          <a:xfrm>
            <a:off x="1540357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A8B15E87-DF7B-4AA8-A96B-82EA6DB36C3B}"/>
              </a:ext>
            </a:extLst>
          </p:cNvPr>
          <p:cNvSpPr/>
          <p:nvPr/>
        </p:nvSpPr>
        <p:spPr>
          <a:xfrm>
            <a:off x="173221" y="5907896"/>
            <a:ext cx="1322551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function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E9ABD6CC-76C0-457E-93D8-745C12D77800}"/>
              </a:ext>
            </a:extLst>
          </p:cNvPr>
          <p:cNvSpPr/>
          <p:nvPr/>
        </p:nvSpPr>
        <p:spPr>
          <a:xfrm>
            <a:off x="1540354" y="5677197"/>
            <a:ext cx="1260709" cy="72418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783C41D2-E0ED-43C2-A64B-276A9611FDA6}"/>
              </a:ext>
            </a:extLst>
          </p:cNvPr>
          <p:cNvSpPr/>
          <p:nvPr/>
        </p:nvSpPr>
        <p:spPr>
          <a:xfrm>
            <a:off x="158031" y="5661729"/>
            <a:ext cx="1322550" cy="19363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D156C3AF-896E-4EEF-A0FE-B06399FEE06D}"/>
              </a:ext>
            </a:extLst>
          </p:cNvPr>
          <p:cNvSpPr/>
          <p:nvPr/>
        </p:nvSpPr>
        <p:spPr>
          <a:xfrm>
            <a:off x="817584" y="5159177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1911D625-212C-4555-9DE4-AE29266C7A69}"/>
              </a:ext>
            </a:extLst>
          </p:cNvPr>
          <p:cNvSpPr/>
          <p:nvPr/>
        </p:nvSpPr>
        <p:spPr>
          <a:xfrm>
            <a:off x="1481778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3ABC0B7A-46AA-40D8-957F-6C1870800B91}"/>
              </a:ext>
            </a:extLst>
          </p:cNvPr>
          <p:cNvSpPr txBox="1"/>
          <p:nvPr/>
        </p:nvSpPr>
        <p:spPr>
          <a:xfrm>
            <a:off x="2196877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8B8657F-157A-4E2B-AF20-FDB2988B5F0A}"/>
              </a:ext>
            </a:extLst>
          </p:cNvPr>
          <p:cNvSpPr txBox="1"/>
          <p:nvPr/>
        </p:nvSpPr>
        <p:spPr>
          <a:xfrm>
            <a:off x="2836706" y="49024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A20AEA7B-F290-47A1-B899-AD5C553570CA}"/>
              </a:ext>
            </a:extLst>
          </p:cNvPr>
          <p:cNvSpPr txBox="1"/>
          <p:nvPr/>
        </p:nvSpPr>
        <p:spPr>
          <a:xfrm>
            <a:off x="2133838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A764485-5EA6-40B8-ABCE-1B0C655F5BB5}"/>
              </a:ext>
            </a:extLst>
          </p:cNvPr>
          <p:cNvSpPr txBox="1"/>
          <p:nvPr/>
        </p:nvSpPr>
        <p:spPr>
          <a:xfrm>
            <a:off x="2784384" y="47304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BD0BA98E-0A97-4962-85B5-3A792C67BF25}"/>
              </a:ext>
            </a:extLst>
          </p:cNvPr>
          <p:cNvSpPr/>
          <p:nvPr/>
        </p:nvSpPr>
        <p:spPr>
          <a:xfrm>
            <a:off x="2143693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C447D616-78F4-47EC-91B6-71153263DF71}"/>
              </a:ext>
            </a:extLst>
          </p:cNvPr>
          <p:cNvSpPr/>
          <p:nvPr/>
        </p:nvSpPr>
        <p:spPr>
          <a:xfrm>
            <a:off x="2801063" y="516372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FC8DE90B-147B-489C-9082-85C383698844}"/>
              </a:ext>
            </a:extLst>
          </p:cNvPr>
          <p:cNvSpPr txBox="1"/>
          <p:nvPr/>
        </p:nvSpPr>
        <p:spPr>
          <a:xfrm>
            <a:off x="8174566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632681E-01DE-425F-B916-87D258C4729A}"/>
              </a:ext>
            </a:extLst>
          </p:cNvPr>
          <p:cNvSpPr/>
          <p:nvPr/>
        </p:nvSpPr>
        <p:spPr>
          <a:xfrm>
            <a:off x="8184421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9A78359-F1E6-4CE7-857B-F0547F904A2B}"/>
              </a:ext>
            </a:extLst>
          </p:cNvPr>
          <p:cNvSpPr txBox="1"/>
          <p:nvPr/>
        </p:nvSpPr>
        <p:spPr>
          <a:xfrm>
            <a:off x="8224606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CAB27ABC-B641-46FA-85F3-1D9C10702697}"/>
              </a:ext>
            </a:extLst>
          </p:cNvPr>
          <p:cNvSpPr txBox="1"/>
          <p:nvPr/>
        </p:nvSpPr>
        <p:spPr>
          <a:xfrm>
            <a:off x="8843461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C80E6650-1B16-407E-A6C1-DFC63A18DF2F}"/>
              </a:ext>
            </a:extLst>
          </p:cNvPr>
          <p:cNvSpPr/>
          <p:nvPr/>
        </p:nvSpPr>
        <p:spPr>
          <a:xfrm>
            <a:off x="8853316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D8D492B-63B3-42AE-AFE5-76EB82257C12}"/>
              </a:ext>
            </a:extLst>
          </p:cNvPr>
          <p:cNvSpPr txBox="1"/>
          <p:nvPr/>
        </p:nvSpPr>
        <p:spPr>
          <a:xfrm>
            <a:off x="8893501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BF7D6CAF-CAAE-4185-9587-A84E1AC81907}"/>
              </a:ext>
            </a:extLst>
          </p:cNvPr>
          <p:cNvSpPr/>
          <p:nvPr/>
        </p:nvSpPr>
        <p:spPr>
          <a:xfrm>
            <a:off x="2852846" y="5661729"/>
            <a:ext cx="1342751" cy="7241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heap data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C88B885F-FABB-457D-BB2A-9E6C3F775921}"/>
              </a:ext>
            </a:extLst>
          </p:cNvPr>
          <p:cNvSpPr/>
          <p:nvPr/>
        </p:nvSpPr>
        <p:spPr>
          <a:xfrm>
            <a:off x="2828826" y="6471970"/>
            <a:ext cx="1366771" cy="25457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Heap -&gt;</a:t>
            </a: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08AE98AD-DFDA-46E9-A17E-2657FA82D97E}"/>
              </a:ext>
            </a:extLst>
          </p:cNvPr>
          <p:cNvSpPr/>
          <p:nvPr/>
        </p:nvSpPr>
        <p:spPr>
          <a:xfrm>
            <a:off x="8160989" y="5947346"/>
            <a:ext cx="1355323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2296ADF1-B52F-4F44-AE0A-481A7791872D}"/>
              </a:ext>
            </a:extLst>
          </p:cNvPr>
          <p:cNvSpPr/>
          <p:nvPr/>
        </p:nvSpPr>
        <p:spPr>
          <a:xfrm>
            <a:off x="8160989" y="5661660"/>
            <a:ext cx="133492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main’s locals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06792DE3-B068-4AAF-A884-039699F2ACB1}"/>
              </a:ext>
            </a:extLst>
          </p:cNvPr>
          <p:cNvSpPr/>
          <p:nvPr/>
        </p:nvSpPr>
        <p:spPr>
          <a:xfrm>
            <a:off x="4237841" y="6452485"/>
            <a:ext cx="787943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01206A8-7614-445E-ADA9-9CFB3786DE38}"/>
              </a:ext>
            </a:extLst>
          </p:cNvPr>
          <p:cNvSpPr/>
          <p:nvPr/>
        </p:nvSpPr>
        <p:spPr>
          <a:xfrm>
            <a:off x="5065269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228" name="Content Placeholder 1">
            <a:extLst>
              <a:ext uri="{FF2B5EF4-FFF2-40B4-BE49-F238E27FC236}">
                <a16:creationId xmlns:a16="http://schemas.microsoft.com/office/drawing/2014/main" id="{9628085F-8DCD-4492-A1C5-6DDD5C9FD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529" y="1368231"/>
            <a:ext cx="84535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Memory Zones for different uses</a:t>
            </a:r>
          </a:p>
          <a:p>
            <a:r>
              <a:rPr lang="en-US" dirty="0"/>
              <a:t>Text section (assembled opcodes of the program)</a:t>
            </a:r>
          </a:p>
          <a:p>
            <a:r>
              <a:rPr lang="en-US" dirty="0"/>
              <a:t>Data section (global variables at hard-coded locations)</a:t>
            </a:r>
          </a:p>
          <a:p>
            <a:r>
              <a:rPr lang="en-US" dirty="0"/>
              <a:t>Heap (runtime-allocated memory – malloc and new)</a:t>
            </a:r>
          </a:p>
          <a:p>
            <a:r>
              <a:rPr lang="en-US" dirty="0"/>
              <a:t>Stack (function locals and bookkeeping)</a:t>
            </a:r>
          </a:p>
          <a:p>
            <a:r>
              <a:rPr lang="en-US" dirty="0"/>
              <a:t>Free (unallocated space)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CFF0783A-1805-48CF-948F-AC8DEBF75479}"/>
              </a:ext>
            </a:extLst>
          </p:cNvPr>
          <p:cNvSpPr/>
          <p:nvPr/>
        </p:nvSpPr>
        <p:spPr>
          <a:xfrm>
            <a:off x="6564809" y="5942106"/>
            <a:ext cx="1570565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main’s callee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6C1FFDA-B5E9-4CE3-A578-1E684A8F8318}"/>
              </a:ext>
            </a:extLst>
          </p:cNvPr>
          <p:cNvSpPr/>
          <p:nvPr/>
        </p:nvSpPr>
        <p:spPr>
          <a:xfrm>
            <a:off x="6568049" y="5656420"/>
            <a:ext cx="1546924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main’s callee locals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0DD7134-7B64-4E97-9C6D-47AADF093B79}"/>
              </a:ext>
            </a:extLst>
          </p:cNvPr>
          <p:cNvSpPr/>
          <p:nvPr/>
        </p:nvSpPr>
        <p:spPr>
          <a:xfrm>
            <a:off x="5042371" y="5932741"/>
            <a:ext cx="1522438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callee’s callee 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99BDFD3E-5C20-42F7-8890-E7BF38CAAD08}"/>
              </a:ext>
            </a:extLst>
          </p:cNvPr>
          <p:cNvSpPr/>
          <p:nvPr/>
        </p:nvSpPr>
        <p:spPr>
          <a:xfrm>
            <a:off x="5042371" y="5647055"/>
            <a:ext cx="149952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callee’s callee locals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BEC11AE1-5F1B-4035-85EB-3A898CCA0FD3}"/>
              </a:ext>
            </a:extLst>
          </p:cNvPr>
          <p:cNvSpPr txBox="1"/>
          <p:nvPr/>
        </p:nvSpPr>
        <p:spPr>
          <a:xfrm rot="994873">
            <a:off x="7406981" y="1207670"/>
            <a:ext cx="1984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accent2"/>
                </a:solidFill>
              </a:rPr>
              <a:t>Let’s do a quick </a:t>
            </a:r>
          </a:p>
          <a:p>
            <a:r>
              <a:rPr lang="en-US" b="1" i="1" dirty="0">
                <a:solidFill>
                  <a:schemeClr val="accent2"/>
                </a:solidFill>
              </a:rPr>
              <a:t>recursion example </a:t>
            </a:r>
          </a:p>
        </p:txBody>
      </p:sp>
      <p:sp>
        <p:nvSpPr>
          <p:cNvPr id="234" name="Rectangle: Rounded Corners 233">
            <a:extLst>
              <a:ext uri="{FF2B5EF4-FFF2-40B4-BE49-F238E27FC236}">
                <a16:creationId xmlns:a16="http://schemas.microsoft.com/office/drawing/2014/main" id="{ECC78054-7357-44B7-B7C7-C8575DDF6A16}"/>
              </a:ext>
            </a:extLst>
          </p:cNvPr>
          <p:cNvSpPr/>
          <p:nvPr/>
        </p:nvSpPr>
        <p:spPr>
          <a:xfrm>
            <a:off x="1439940" y="6380130"/>
            <a:ext cx="1437253" cy="427069"/>
          </a:xfrm>
          <a:prstGeom prst="roundRect">
            <a:avLst>
              <a:gd name="adj" fmla="val 9598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: Rounded Corners 234">
            <a:extLst>
              <a:ext uri="{FF2B5EF4-FFF2-40B4-BE49-F238E27FC236}">
                <a16:creationId xmlns:a16="http://schemas.microsoft.com/office/drawing/2014/main" id="{0F0D1078-7274-47A5-A126-2A072EFDEA48}"/>
              </a:ext>
            </a:extLst>
          </p:cNvPr>
          <p:cNvSpPr/>
          <p:nvPr/>
        </p:nvSpPr>
        <p:spPr>
          <a:xfrm>
            <a:off x="5004133" y="6370766"/>
            <a:ext cx="4550994" cy="427069"/>
          </a:xfrm>
          <a:prstGeom prst="roundRect">
            <a:avLst>
              <a:gd name="adj" fmla="val 9598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182E4151-469F-4360-B429-D6FE42F27F8F}"/>
              </a:ext>
            </a:extLst>
          </p:cNvPr>
          <p:cNvSpPr txBox="1"/>
          <p:nvPr/>
        </p:nvSpPr>
        <p:spPr>
          <a:xfrm>
            <a:off x="2961899" y="4367320"/>
            <a:ext cx="3339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accent2"/>
                </a:solidFill>
              </a:rPr>
              <a:t>We’ll visualize just these sections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8DC140-D2D1-4F2A-9515-87312C1AC988}"/>
              </a:ext>
            </a:extLst>
          </p:cNvPr>
          <p:cNvSpPr txBox="1"/>
          <p:nvPr/>
        </p:nvSpPr>
        <p:spPr>
          <a:xfrm>
            <a:off x="4420439" y="5773625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AA1A877D-9C11-4E47-A74E-75CD4700FC86}"/>
              </a:ext>
            </a:extLst>
          </p:cNvPr>
          <p:cNvSpPr/>
          <p:nvPr/>
        </p:nvSpPr>
        <p:spPr>
          <a:xfrm>
            <a:off x="419559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2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/>
      <p:bldP spid="118" grpId="0" animBg="1"/>
      <p:bldP spid="120" grpId="0" animBg="1"/>
      <p:bldP spid="121" grpId="0" animBg="1"/>
      <p:bldP spid="122" grpId="0" animBg="1"/>
      <p:bldP spid="123" grpId="0" animBg="1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 animBg="1"/>
      <p:bldP spid="143" grpId="0" animBg="1"/>
      <p:bldP spid="174" grpId="0" animBg="1"/>
      <p:bldP spid="179" grpId="0" animBg="1"/>
      <p:bldP spid="199" grpId="0" animBg="1"/>
      <p:bldP spid="202" grpId="0" animBg="1"/>
      <p:bldP spid="204" grpId="0" animBg="1"/>
      <p:bldP spid="206" grpId="0"/>
      <p:bldP spid="207" grpId="0"/>
      <p:bldP spid="208" grpId="0"/>
      <p:bldP spid="209" grpId="0"/>
      <p:bldP spid="210" grpId="0" animBg="1"/>
      <p:bldP spid="212" grpId="0" animBg="1"/>
      <p:bldP spid="214" grpId="0"/>
      <p:bldP spid="215" grpId="0" animBg="1"/>
      <p:bldP spid="216" grpId="0"/>
      <p:bldP spid="217" grpId="0"/>
      <p:bldP spid="218" grpId="0" animBg="1"/>
      <p:bldP spid="219" grpId="0"/>
      <p:bldP spid="220" grpId="0" animBg="1"/>
      <p:bldP spid="221" grpId="0" animBg="1"/>
      <p:bldP spid="222" grpId="0" animBg="1"/>
      <p:bldP spid="223" grpId="0" animBg="1"/>
      <p:bldP spid="225" grpId="0" animBg="1"/>
      <p:bldP spid="226" grpId="0" animBg="1"/>
      <p:bldP spid="229" grpId="0" animBg="1"/>
      <p:bldP spid="230" grpId="0" animBg="1"/>
      <p:bldP spid="231" grpId="0" animBg="1"/>
      <p:bldP spid="232" grpId="0" animBg="1"/>
      <p:bldP spid="233" grpId="0"/>
      <p:bldP spid="234" grpId="0" animBg="1"/>
      <p:bldP spid="235" grpId="0" animBg="1"/>
      <p:bldP spid="236" grpId="0"/>
      <p:bldP spid="6" grpId="0"/>
      <p:bldP spid="2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Memory Sections Concept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Review: Memory Layout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6</a:t>
            </a:fld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FC2F652-E5A2-4FD0-B887-49EF06BAE877}"/>
              </a:ext>
            </a:extLst>
          </p:cNvPr>
          <p:cNvSpPr/>
          <p:nvPr/>
        </p:nvSpPr>
        <p:spPr>
          <a:xfrm>
            <a:off x="414853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8C81612-B63C-4842-89DE-EF1CA05DDC72}"/>
              </a:ext>
            </a:extLst>
          </p:cNvPr>
          <p:cNvSpPr/>
          <p:nvPr/>
        </p:nvSpPr>
        <p:spPr>
          <a:xfrm>
            <a:off x="4934906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6247910-AB05-4225-A149-B476F8C4BD77}"/>
              </a:ext>
            </a:extLst>
          </p:cNvPr>
          <p:cNvSpPr/>
          <p:nvPr/>
        </p:nvSpPr>
        <p:spPr>
          <a:xfrm>
            <a:off x="57212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8B598B6D-4C6F-4D95-9207-150C2F29EA60}"/>
              </a:ext>
            </a:extLst>
          </p:cNvPr>
          <p:cNvSpPr/>
          <p:nvPr/>
        </p:nvSpPr>
        <p:spPr>
          <a:xfrm>
            <a:off x="6507653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8F8B2E6-BFC7-4043-95D7-B9132120A38A}"/>
              </a:ext>
            </a:extLst>
          </p:cNvPr>
          <p:cNvSpPr txBox="1"/>
          <p:nvPr/>
        </p:nvSpPr>
        <p:spPr>
          <a:xfrm>
            <a:off x="2441497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4075370-6A0F-4088-BA34-37D241489228}"/>
              </a:ext>
            </a:extLst>
          </p:cNvPr>
          <p:cNvSpPr txBox="1"/>
          <p:nvPr/>
        </p:nvSpPr>
        <p:spPr>
          <a:xfrm>
            <a:off x="4233614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E3C848F-6DA2-4F51-A782-028A39997D4D}"/>
              </a:ext>
            </a:extLst>
          </p:cNvPr>
          <p:cNvSpPr txBox="1"/>
          <p:nvPr/>
        </p:nvSpPr>
        <p:spPr>
          <a:xfrm>
            <a:off x="5018401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60515CB-160F-445D-B92E-F39D5C8D303F}"/>
              </a:ext>
            </a:extLst>
          </p:cNvPr>
          <p:cNvSpPr txBox="1"/>
          <p:nvPr/>
        </p:nvSpPr>
        <p:spPr>
          <a:xfrm>
            <a:off x="5777550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ECB2A55-55A5-43F4-98DD-1E14CA3DE298}"/>
              </a:ext>
            </a:extLst>
          </p:cNvPr>
          <p:cNvSpPr txBox="1"/>
          <p:nvPr/>
        </p:nvSpPr>
        <p:spPr>
          <a:xfrm>
            <a:off x="6605067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D49D6F9-D55F-424D-A1B0-EE87F0FCBDCF}"/>
              </a:ext>
            </a:extLst>
          </p:cNvPr>
          <p:cNvSpPr txBox="1"/>
          <p:nvPr/>
        </p:nvSpPr>
        <p:spPr>
          <a:xfrm>
            <a:off x="2389175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D786363-2F81-491C-95B5-2AB03F49D57D}"/>
              </a:ext>
            </a:extLst>
          </p:cNvPr>
          <p:cNvSpPr txBox="1"/>
          <p:nvPr/>
        </p:nvSpPr>
        <p:spPr>
          <a:xfrm>
            <a:off x="415490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F36DAD9-6B7B-4E81-914F-8E722FB02899}"/>
              </a:ext>
            </a:extLst>
          </p:cNvPr>
          <p:cNvSpPr txBox="1"/>
          <p:nvPr/>
        </p:nvSpPr>
        <p:spPr>
          <a:xfrm>
            <a:off x="494192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BECC93E-C6F2-4113-917E-3C086F03E683}"/>
              </a:ext>
            </a:extLst>
          </p:cNvPr>
          <p:cNvSpPr txBox="1"/>
          <p:nvPr/>
        </p:nvSpPr>
        <p:spPr>
          <a:xfrm>
            <a:off x="570847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4E0F303-B676-487D-A883-A9950CA77826}"/>
              </a:ext>
            </a:extLst>
          </p:cNvPr>
          <p:cNvSpPr txBox="1"/>
          <p:nvPr/>
        </p:nvSpPr>
        <p:spPr>
          <a:xfrm>
            <a:off x="652279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176E84D-28B4-46F2-8874-CDAD09B3C33E}"/>
              </a:ext>
            </a:extLst>
          </p:cNvPr>
          <p:cNvSpPr/>
          <p:nvPr/>
        </p:nvSpPr>
        <p:spPr>
          <a:xfrm>
            <a:off x="2464433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E9ABD6CC-76C0-457E-93D8-745C12D77800}"/>
              </a:ext>
            </a:extLst>
          </p:cNvPr>
          <p:cNvSpPr/>
          <p:nvPr/>
        </p:nvSpPr>
        <p:spPr>
          <a:xfrm>
            <a:off x="2464430" y="5677197"/>
            <a:ext cx="1260709" cy="72418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1911D625-212C-4555-9DE4-AE29266C7A69}"/>
              </a:ext>
            </a:extLst>
          </p:cNvPr>
          <p:cNvSpPr/>
          <p:nvPr/>
        </p:nvSpPr>
        <p:spPr>
          <a:xfrm>
            <a:off x="2405854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3ABC0B7A-46AA-40D8-957F-6C1870800B91}"/>
              </a:ext>
            </a:extLst>
          </p:cNvPr>
          <p:cNvSpPr txBox="1"/>
          <p:nvPr/>
        </p:nvSpPr>
        <p:spPr>
          <a:xfrm>
            <a:off x="3120953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A20AEA7B-F290-47A1-B899-AD5C553570CA}"/>
              </a:ext>
            </a:extLst>
          </p:cNvPr>
          <p:cNvSpPr txBox="1"/>
          <p:nvPr/>
        </p:nvSpPr>
        <p:spPr>
          <a:xfrm>
            <a:off x="3057914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BD0BA98E-0A97-4962-85B5-3A792C67BF25}"/>
              </a:ext>
            </a:extLst>
          </p:cNvPr>
          <p:cNvSpPr/>
          <p:nvPr/>
        </p:nvSpPr>
        <p:spPr>
          <a:xfrm>
            <a:off x="3067769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FC8DE90B-147B-489C-9082-85C383698844}"/>
              </a:ext>
            </a:extLst>
          </p:cNvPr>
          <p:cNvSpPr txBox="1"/>
          <p:nvPr/>
        </p:nvSpPr>
        <p:spPr>
          <a:xfrm>
            <a:off x="7318232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632681E-01DE-425F-B916-87D258C4729A}"/>
              </a:ext>
            </a:extLst>
          </p:cNvPr>
          <p:cNvSpPr/>
          <p:nvPr/>
        </p:nvSpPr>
        <p:spPr>
          <a:xfrm>
            <a:off x="7328087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9A78359-F1E6-4CE7-857B-F0547F904A2B}"/>
              </a:ext>
            </a:extLst>
          </p:cNvPr>
          <p:cNvSpPr txBox="1"/>
          <p:nvPr/>
        </p:nvSpPr>
        <p:spPr>
          <a:xfrm>
            <a:off x="7368272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CAB27ABC-B641-46FA-85F3-1D9C10702697}"/>
              </a:ext>
            </a:extLst>
          </p:cNvPr>
          <p:cNvSpPr txBox="1"/>
          <p:nvPr/>
        </p:nvSpPr>
        <p:spPr>
          <a:xfrm>
            <a:off x="7987127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C80E6650-1B16-407E-A6C1-DFC63A18DF2F}"/>
              </a:ext>
            </a:extLst>
          </p:cNvPr>
          <p:cNvSpPr/>
          <p:nvPr/>
        </p:nvSpPr>
        <p:spPr>
          <a:xfrm>
            <a:off x="7996982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D8D492B-63B3-42AE-AFE5-76EB82257C12}"/>
              </a:ext>
            </a:extLst>
          </p:cNvPr>
          <p:cNvSpPr txBox="1"/>
          <p:nvPr/>
        </p:nvSpPr>
        <p:spPr>
          <a:xfrm>
            <a:off x="8037167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08AE98AD-DFDA-46E9-A17E-2657FA82D97E}"/>
              </a:ext>
            </a:extLst>
          </p:cNvPr>
          <p:cNvSpPr/>
          <p:nvPr/>
        </p:nvSpPr>
        <p:spPr>
          <a:xfrm>
            <a:off x="7304655" y="5947346"/>
            <a:ext cx="1355323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2296ADF1-B52F-4F44-AE0A-481A7791872D}"/>
              </a:ext>
            </a:extLst>
          </p:cNvPr>
          <p:cNvSpPr/>
          <p:nvPr/>
        </p:nvSpPr>
        <p:spPr>
          <a:xfrm>
            <a:off x="7304655" y="5661660"/>
            <a:ext cx="133492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main’s locals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01206A8-7614-445E-ADA9-9CFB3786DE38}"/>
              </a:ext>
            </a:extLst>
          </p:cNvPr>
          <p:cNvSpPr/>
          <p:nvPr/>
        </p:nvSpPr>
        <p:spPr>
          <a:xfrm>
            <a:off x="4208935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CFF0783A-1805-48CF-948F-AC8DEBF75479}"/>
              </a:ext>
            </a:extLst>
          </p:cNvPr>
          <p:cNvSpPr/>
          <p:nvPr/>
        </p:nvSpPr>
        <p:spPr>
          <a:xfrm>
            <a:off x="5708475" y="5942106"/>
            <a:ext cx="1570565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main’s callee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6C1FFDA-B5E9-4CE3-A578-1E684A8F8318}"/>
              </a:ext>
            </a:extLst>
          </p:cNvPr>
          <p:cNvSpPr/>
          <p:nvPr/>
        </p:nvSpPr>
        <p:spPr>
          <a:xfrm>
            <a:off x="5711715" y="5656420"/>
            <a:ext cx="1546924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main’s callee locals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0DD7134-7B64-4E97-9C6D-47AADF093B79}"/>
              </a:ext>
            </a:extLst>
          </p:cNvPr>
          <p:cNvSpPr/>
          <p:nvPr/>
        </p:nvSpPr>
        <p:spPr>
          <a:xfrm>
            <a:off x="4186037" y="5932741"/>
            <a:ext cx="1522438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callee’s callee 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99BDFD3E-5C20-42F7-8890-E7BF38CAAD08}"/>
              </a:ext>
            </a:extLst>
          </p:cNvPr>
          <p:cNvSpPr/>
          <p:nvPr/>
        </p:nvSpPr>
        <p:spPr>
          <a:xfrm>
            <a:off x="4186037" y="5647055"/>
            <a:ext cx="149952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callee’s callee locals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B0EF78E-A90A-4542-B6D8-EA723A9BA192}"/>
              </a:ext>
            </a:extLst>
          </p:cNvPr>
          <p:cNvSpPr txBox="1"/>
          <p:nvPr/>
        </p:nvSpPr>
        <p:spPr>
          <a:xfrm>
            <a:off x="3781815" y="5773625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5A4EF36-B6E1-4607-90F6-2E8D0DE6CA96}"/>
              </a:ext>
            </a:extLst>
          </p:cNvPr>
          <p:cNvSpPr txBox="1"/>
          <p:nvPr/>
        </p:nvSpPr>
        <p:spPr>
          <a:xfrm>
            <a:off x="221197" y="1682505"/>
            <a:ext cx="280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a = g;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main();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1613090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Memory Sections Concept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Review: Memory Layout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7</a:t>
            </a:fld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FC2F652-E5A2-4FD0-B887-49EF06BAE877}"/>
              </a:ext>
            </a:extLst>
          </p:cNvPr>
          <p:cNvSpPr/>
          <p:nvPr/>
        </p:nvSpPr>
        <p:spPr>
          <a:xfrm>
            <a:off x="414853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8C81612-B63C-4842-89DE-EF1CA05DDC72}"/>
              </a:ext>
            </a:extLst>
          </p:cNvPr>
          <p:cNvSpPr/>
          <p:nvPr/>
        </p:nvSpPr>
        <p:spPr>
          <a:xfrm>
            <a:off x="4934906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6247910-AB05-4225-A149-B476F8C4BD77}"/>
              </a:ext>
            </a:extLst>
          </p:cNvPr>
          <p:cNvSpPr/>
          <p:nvPr/>
        </p:nvSpPr>
        <p:spPr>
          <a:xfrm>
            <a:off x="57212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8B598B6D-4C6F-4D95-9207-150C2F29EA60}"/>
              </a:ext>
            </a:extLst>
          </p:cNvPr>
          <p:cNvSpPr/>
          <p:nvPr/>
        </p:nvSpPr>
        <p:spPr>
          <a:xfrm>
            <a:off x="6507653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8F8B2E6-BFC7-4043-95D7-B9132120A38A}"/>
              </a:ext>
            </a:extLst>
          </p:cNvPr>
          <p:cNvSpPr txBox="1"/>
          <p:nvPr/>
        </p:nvSpPr>
        <p:spPr>
          <a:xfrm>
            <a:off x="2441497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4075370-6A0F-4088-BA34-37D241489228}"/>
              </a:ext>
            </a:extLst>
          </p:cNvPr>
          <p:cNvSpPr txBox="1"/>
          <p:nvPr/>
        </p:nvSpPr>
        <p:spPr>
          <a:xfrm>
            <a:off x="4233614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E3C848F-6DA2-4F51-A782-028A39997D4D}"/>
              </a:ext>
            </a:extLst>
          </p:cNvPr>
          <p:cNvSpPr txBox="1"/>
          <p:nvPr/>
        </p:nvSpPr>
        <p:spPr>
          <a:xfrm>
            <a:off x="5018401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60515CB-160F-445D-B92E-F39D5C8D303F}"/>
              </a:ext>
            </a:extLst>
          </p:cNvPr>
          <p:cNvSpPr txBox="1"/>
          <p:nvPr/>
        </p:nvSpPr>
        <p:spPr>
          <a:xfrm>
            <a:off x="5777550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ECB2A55-55A5-43F4-98DD-1E14CA3DE298}"/>
              </a:ext>
            </a:extLst>
          </p:cNvPr>
          <p:cNvSpPr txBox="1"/>
          <p:nvPr/>
        </p:nvSpPr>
        <p:spPr>
          <a:xfrm>
            <a:off x="6605067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D49D6F9-D55F-424D-A1B0-EE87F0FCBDCF}"/>
              </a:ext>
            </a:extLst>
          </p:cNvPr>
          <p:cNvSpPr txBox="1"/>
          <p:nvPr/>
        </p:nvSpPr>
        <p:spPr>
          <a:xfrm>
            <a:off x="2389175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D786363-2F81-491C-95B5-2AB03F49D57D}"/>
              </a:ext>
            </a:extLst>
          </p:cNvPr>
          <p:cNvSpPr txBox="1"/>
          <p:nvPr/>
        </p:nvSpPr>
        <p:spPr>
          <a:xfrm>
            <a:off x="415490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F36DAD9-6B7B-4E81-914F-8E722FB02899}"/>
              </a:ext>
            </a:extLst>
          </p:cNvPr>
          <p:cNvSpPr txBox="1"/>
          <p:nvPr/>
        </p:nvSpPr>
        <p:spPr>
          <a:xfrm>
            <a:off x="494192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BECC93E-C6F2-4113-917E-3C086F03E683}"/>
              </a:ext>
            </a:extLst>
          </p:cNvPr>
          <p:cNvSpPr txBox="1"/>
          <p:nvPr/>
        </p:nvSpPr>
        <p:spPr>
          <a:xfrm>
            <a:off x="570847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4E0F303-B676-487D-A883-A9950CA77826}"/>
              </a:ext>
            </a:extLst>
          </p:cNvPr>
          <p:cNvSpPr txBox="1"/>
          <p:nvPr/>
        </p:nvSpPr>
        <p:spPr>
          <a:xfrm>
            <a:off x="652279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176E84D-28B4-46F2-8874-CDAD09B3C33E}"/>
              </a:ext>
            </a:extLst>
          </p:cNvPr>
          <p:cNvSpPr/>
          <p:nvPr/>
        </p:nvSpPr>
        <p:spPr>
          <a:xfrm>
            <a:off x="2464430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E9ABD6CC-76C0-457E-93D8-745C12D77800}"/>
              </a:ext>
            </a:extLst>
          </p:cNvPr>
          <p:cNvSpPr/>
          <p:nvPr/>
        </p:nvSpPr>
        <p:spPr>
          <a:xfrm>
            <a:off x="2464430" y="5918356"/>
            <a:ext cx="1260709" cy="48303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1911D625-212C-4555-9DE4-AE29266C7A69}"/>
              </a:ext>
            </a:extLst>
          </p:cNvPr>
          <p:cNvSpPr/>
          <p:nvPr/>
        </p:nvSpPr>
        <p:spPr>
          <a:xfrm>
            <a:off x="2405854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3ABC0B7A-46AA-40D8-957F-6C1870800B91}"/>
              </a:ext>
            </a:extLst>
          </p:cNvPr>
          <p:cNvSpPr txBox="1"/>
          <p:nvPr/>
        </p:nvSpPr>
        <p:spPr>
          <a:xfrm>
            <a:off x="3120953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A20AEA7B-F290-47A1-B899-AD5C553570CA}"/>
              </a:ext>
            </a:extLst>
          </p:cNvPr>
          <p:cNvSpPr txBox="1"/>
          <p:nvPr/>
        </p:nvSpPr>
        <p:spPr>
          <a:xfrm>
            <a:off x="3057914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BD0BA98E-0A97-4962-85B5-3A792C67BF25}"/>
              </a:ext>
            </a:extLst>
          </p:cNvPr>
          <p:cNvSpPr/>
          <p:nvPr/>
        </p:nvSpPr>
        <p:spPr>
          <a:xfrm>
            <a:off x="3067769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FC8DE90B-147B-489C-9082-85C383698844}"/>
              </a:ext>
            </a:extLst>
          </p:cNvPr>
          <p:cNvSpPr txBox="1"/>
          <p:nvPr/>
        </p:nvSpPr>
        <p:spPr>
          <a:xfrm>
            <a:off x="7318232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632681E-01DE-425F-B916-87D258C4729A}"/>
              </a:ext>
            </a:extLst>
          </p:cNvPr>
          <p:cNvSpPr/>
          <p:nvPr/>
        </p:nvSpPr>
        <p:spPr>
          <a:xfrm>
            <a:off x="7328087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9A78359-F1E6-4CE7-857B-F0547F904A2B}"/>
              </a:ext>
            </a:extLst>
          </p:cNvPr>
          <p:cNvSpPr txBox="1"/>
          <p:nvPr/>
        </p:nvSpPr>
        <p:spPr>
          <a:xfrm>
            <a:off x="7368272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CAB27ABC-B641-46FA-85F3-1D9C10702697}"/>
              </a:ext>
            </a:extLst>
          </p:cNvPr>
          <p:cNvSpPr txBox="1"/>
          <p:nvPr/>
        </p:nvSpPr>
        <p:spPr>
          <a:xfrm>
            <a:off x="7987127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C80E6650-1B16-407E-A6C1-DFC63A18DF2F}"/>
              </a:ext>
            </a:extLst>
          </p:cNvPr>
          <p:cNvSpPr/>
          <p:nvPr/>
        </p:nvSpPr>
        <p:spPr>
          <a:xfrm>
            <a:off x="7996982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D8D492B-63B3-42AE-AFE5-76EB82257C12}"/>
              </a:ext>
            </a:extLst>
          </p:cNvPr>
          <p:cNvSpPr txBox="1"/>
          <p:nvPr/>
        </p:nvSpPr>
        <p:spPr>
          <a:xfrm>
            <a:off x="8037167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01206A8-7614-445E-ADA9-9CFB3786DE38}"/>
              </a:ext>
            </a:extLst>
          </p:cNvPr>
          <p:cNvSpPr/>
          <p:nvPr/>
        </p:nvSpPr>
        <p:spPr>
          <a:xfrm>
            <a:off x="4208935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B0EF78E-A90A-4542-B6D8-EA723A9BA192}"/>
              </a:ext>
            </a:extLst>
          </p:cNvPr>
          <p:cNvSpPr txBox="1"/>
          <p:nvPr/>
        </p:nvSpPr>
        <p:spPr>
          <a:xfrm>
            <a:off x="3781815" y="5773625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399D96-4651-4973-893E-F0F0F81827EC}"/>
              </a:ext>
            </a:extLst>
          </p:cNvPr>
          <p:cNvSpPr txBox="1"/>
          <p:nvPr/>
        </p:nvSpPr>
        <p:spPr>
          <a:xfrm>
            <a:off x="221197" y="1682505"/>
            <a:ext cx="280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a = g;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main();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0309FE4-11E1-48F9-B8C4-D8F4FABB8850}"/>
              </a:ext>
            </a:extLst>
          </p:cNvPr>
          <p:cNvSpPr/>
          <p:nvPr/>
        </p:nvSpPr>
        <p:spPr>
          <a:xfrm>
            <a:off x="2405854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g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6E0DD55-6706-49D7-B4FC-BF184F2FDAE9}"/>
              </a:ext>
            </a:extLst>
          </p:cNvPr>
          <p:cNvSpPr/>
          <p:nvPr/>
        </p:nvSpPr>
        <p:spPr>
          <a:xfrm>
            <a:off x="4164863" y="5643069"/>
            <a:ext cx="4489858" cy="746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6386385-0202-4A34-93FA-E222B4DEE5F4}"/>
              </a:ext>
            </a:extLst>
          </p:cNvPr>
          <p:cNvSpPr/>
          <p:nvPr/>
        </p:nvSpPr>
        <p:spPr>
          <a:xfrm>
            <a:off x="2559917" y="5205548"/>
            <a:ext cx="1011917" cy="347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510E90F-FC6A-4A92-8345-D1BE15207A9A}"/>
              </a:ext>
            </a:extLst>
          </p:cNvPr>
          <p:cNvSpPr txBox="1"/>
          <p:nvPr/>
        </p:nvSpPr>
        <p:spPr>
          <a:xfrm>
            <a:off x="4021494" y="1161661"/>
            <a:ext cx="1608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/>
              <a:t>Code Operations</a:t>
            </a:r>
            <a:endParaRPr lang="en-US" sz="1600" u="sng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8B54CDF-299A-4743-832C-B48AC4251338}"/>
              </a:ext>
            </a:extLst>
          </p:cNvPr>
          <p:cNvSpPr txBox="1"/>
          <p:nvPr/>
        </p:nvSpPr>
        <p:spPr>
          <a:xfrm>
            <a:off x="3306151" y="1672508"/>
            <a:ext cx="14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On initialization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0DC90A4-2307-4C72-8A41-084982543A30}"/>
              </a:ext>
            </a:extLst>
          </p:cNvPr>
          <p:cNvSpPr txBox="1"/>
          <p:nvPr/>
        </p:nvSpPr>
        <p:spPr>
          <a:xfrm>
            <a:off x="4808378" y="1572200"/>
            <a:ext cx="21522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</a:t>
            </a:r>
            <a:r>
              <a:rPr lang="en-US" sz="1600" dirty="0" err="1"/>
              <a:t>globals</a:t>
            </a:r>
            <a:r>
              <a:rPr lang="en-US" sz="1600" dirty="0"/>
              <a:t> set (g = 2)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1D131AE-F03C-4EBC-AC0A-95F1A4DD2BCA}"/>
              </a:ext>
            </a:extLst>
          </p:cNvPr>
          <p:cNvSpPr txBox="1"/>
          <p:nvPr/>
        </p:nvSpPr>
        <p:spPr>
          <a:xfrm>
            <a:off x="4816153" y="1798464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empty stack</a:t>
            </a:r>
          </a:p>
        </p:txBody>
      </p:sp>
      <p:sp>
        <p:nvSpPr>
          <p:cNvPr id="58" name="Left Brace 57">
            <a:extLst>
              <a:ext uri="{FF2B5EF4-FFF2-40B4-BE49-F238E27FC236}">
                <a16:creationId xmlns:a16="http://schemas.microsoft.com/office/drawing/2014/main" id="{2FA639DC-255F-4A31-A6EB-BFEF62D88E90}"/>
              </a:ext>
            </a:extLst>
          </p:cNvPr>
          <p:cNvSpPr/>
          <p:nvPr/>
        </p:nvSpPr>
        <p:spPr>
          <a:xfrm>
            <a:off x="4700728" y="1672508"/>
            <a:ext cx="157580" cy="386842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1558AB-5CC2-4EEF-84D1-51DEB218D487}"/>
              </a:ext>
            </a:extLst>
          </p:cNvPr>
          <p:cNvSpPr txBox="1"/>
          <p:nvPr/>
        </p:nvSpPr>
        <p:spPr>
          <a:xfrm>
            <a:off x="3621836" y="2523918"/>
            <a:ext cx="1094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main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248760C-E4EF-40B3-8E85-FA11A4B7309C}"/>
              </a:ext>
            </a:extLst>
          </p:cNvPr>
          <p:cNvSpPr txBox="1"/>
          <p:nvPr/>
        </p:nvSpPr>
        <p:spPr>
          <a:xfrm>
            <a:off x="4842591" y="211570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call frame</a:t>
            </a:r>
          </a:p>
        </p:txBody>
      </p:sp>
      <p:sp>
        <p:nvSpPr>
          <p:cNvPr id="61" name="Left Brace 60">
            <a:extLst>
              <a:ext uri="{FF2B5EF4-FFF2-40B4-BE49-F238E27FC236}">
                <a16:creationId xmlns:a16="http://schemas.microsoft.com/office/drawing/2014/main" id="{9694ACCB-13BA-4E52-B039-0E7EF83F6681}"/>
              </a:ext>
            </a:extLst>
          </p:cNvPr>
          <p:cNvSpPr/>
          <p:nvPr/>
        </p:nvSpPr>
        <p:spPr>
          <a:xfrm>
            <a:off x="4724677" y="2193467"/>
            <a:ext cx="157580" cy="1062189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11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54" grpId="0"/>
      <p:bldP spid="55" grpId="0"/>
      <p:bldP spid="56" grpId="0"/>
      <p:bldP spid="57" grpId="0"/>
      <p:bldP spid="58" grpId="0" animBg="1"/>
      <p:bldP spid="59" grpId="0"/>
      <p:bldP spid="60" grpId="0"/>
      <p:bldP spid="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Memory Sections Concept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Review: Memory Layout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8</a:t>
            </a:fld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FC2F652-E5A2-4FD0-B887-49EF06BAE877}"/>
              </a:ext>
            </a:extLst>
          </p:cNvPr>
          <p:cNvSpPr/>
          <p:nvPr/>
        </p:nvSpPr>
        <p:spPr>
          <a:xfrm>
            <a:off x="414853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8C81612-B63C-4842-89DE-EF1CA05DDC72}"/>
              </a:ext>
            </a:extLst>
          </p:cNvPr>
          <p:cNvSpPr/>
          <p:nvPr/>
        </p:nvSpPr>
        <p:spPr>
          <a:xfrm>
            <a:off x="4934906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6247910-AB05-4225-A149-B476F8C4BD77}"/>
              </a:ext>
            </a:extLst>
          </p:cNvPr>
          <p:cNvSpPr/>
          <p:nvPr/>
        </p:nvSpPr>
        <p:spPr>
          <a:xfrm>
            <a:off x="57212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8B598B6D-4C6F-4D95-9207-150C2F29EA60}"/>
              </a:ext>
            </a:extLst>
          </p:cNvPr>
          <p:cNvSpPr/>
          <p:nvPr/>
        </p:nvSpPr>
        <p:spPr>
          <a:xfrm>
            <a:off x="6507653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8F8B2E6-BFC7-4043-95D7-B9132120A38A}"/>
              </a:ext>
            </a:extLst>
          </p:cNvPr>
          <p:cNvSpPr txBox="1"/>
          <p:nvPr/>
        </p:nvSpPr>
        <p:spPr>
          <a:xfrm>
            <a:off x="2441497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4075370-6A0F-4088-BA34-37D241489228}"/>
              </a:ext>
            </a:extLst>
          </p:cNvPr>
          <p:cNvSpPr txBox="1"/>
          <p:nvPr/>
        </p:nvSpPr>
        <p:spPr>
          <a:xfrm>
            <a:off x="4233614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E3C848F-6DA2-4F51-A782-028A39997D4D}"/>
              </a:ext>
            </a:extLst>
          </p:cNvPr>
          <p:cNvSpPr txBox="1"/>
          <p:nvPr/>
        </p:nvSpPr>
        <p:spPr>
          <a:xfrm>
            <a:off x="5018401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60515CB-160F-445D-B92E-F39D5C8D303F}"/>
              </a:ext>
            </a:extLst>
          </p:cNvPr>
          <p:cNvSpPr txBox="1"/>
          <p:nvPr/>
        </p:nvSpPr>
        <p:spPr>
          <a:xfrm>
            <a:off x="5777550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ECB2A55-55A5-43F4-98DD-1E14CA3DE298}"/>
              </a:ext>
            </a:extLst>
          </p:cNvPr>
          <p:cNvSpPr txBox="1"/>
          <p:nvPr/>
        </p:nvSpPr>
        <p:spPr>
          <a:xfrm>
            <a:off x="6605067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D49D6F9-D55F-424D-A1B0-EE87F0FCBDCF}"/>
              </a:ext>
            </a:extLst>
          </p:cNvPr>
          <p:cNvSpPr txBox="1"/>
          <p:nvPr/>
        </p:nvSpPr>
        <p:spPr>
          <a:xfrm>
            <a:off x="2389175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D786363-2F81-491C-95B5-2AB03F49D57D}"/>
              </a:ext>
            </a:extLst>
          </p:cNvPr>
          <p:cNvSpPr txBox="1"/>
          <p:nvPr/>
        </p:nvSpPr>
        <p:spPr>
          <a:xfrm>
            <a:off x="415490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F36DAD9-6B7B-4E81-914F-8E722FB02899}"/>
              </a:ext>
            </a:extLst>
          </p:cNvPr>
          <p:cNvSpPr txBox="1"/>
          <p:nvPr/>
        </p:nvSpPr>
        <p:spPr>
          <a:xfrm>
            <a:off x="494192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BECC93E-C6F2-4113-917E-3C086F03E683}"/>
              </a:ext>
            </a:extLst>
          </p:cNvPr>
          <p:cNvSpPr txBox="1"/>
          <p:nvPr/>
        </p:nvSpPr>
        <p:spPr>
          <a:xfrm>
            <a:off x="570847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4E0F303-B676-487D-A883-A9950CA77826}"/>
              </a:ext>
            </a:extLst>
          </p:cNvPr>
          <p:cNvSpPr txBox="1"/>
          <p:nvPr/>
        </p:nvSpPr>
        <p:spPr>
          <a:xfrm>
            <a:off x="652279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176E84D-28B4-46F2-8874-CDAD09B3C33E}"/>
              </a:ext>
            </a:extLst>
          </p:cNvPr>
          <p:cNvSpPr/>
          <p:nvPr/>
        </p:nvSpPr>
        <p:spPr>
          <a:xfrm>
            <a:off x="2464430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E9ABD6CC-76C0-457E-93D8-745C12D77800}"/>
              </a:ext>
            </a:extLst>
          </p:cNvPr>
          <p:cNvSpPr/>
          <p:nvPr/>
        </p:nvSpPr>
        <p:spPr>
          <a:xfrm>
            <a:off x="2464430" y="5918356"/>
            <a:ext cx="1260709" cy="48303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1911D625-212C-4555-9DE4-AE29266C7A69}"/>
              </a:ext>
            </a:extLst>
          </p:cNvPr>
          <p:cNvSpPr/>
          <p:nvPr/>
        </p:nvSpPr>
        <p:spPr>
          <a:xfrm>
            <a:off x="2405854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3ABC0B7A-46AA-40D8-957F-6C1870800B91}"/>
              </a:ext>
            </a:extLst>
          </p:cNvPr>
          <p:cNvSpPr txBox="1"/>
          <p:nvPr/>
        </p:nvSpPr>
        <p:spPr>
          <a:xfrm>
            <a:off x="3120953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A20AEA7B-F290-47A1-B899-AD5C553570CA}"/>
              </a:ext>
            </a:extLst>
          </p:cNvPr>
          <p:cNvSpPr txBox="1"/>
          <p:nvPr/>
        </p:nvSpPr>
        <p:spPr>
          <a:xfrm>
            <a:off x="3057914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BD0BA98E-0A97-4962-85B5-3A792C67BF25}"/>
              </a:ext>
            </a:extLst>
          </p:cNvPr>
          <p:cNvSpPr/>
          <p:nvPr/>
        </p:nvSpPr>
        <p:spPr>
          <a:xfrm>
            <a:off x="3067769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FC8DE90B-147B-489C-9082-85C383698844}"/>
              </a:ext>
            </a:extLst>
          </p:cNvPr>
          <p:cNvSpPr txBox="1"/>
          <p:nvPr/>
        </p:nvSpPr>
        <p:spPr>
          <a:xfrm>
            <a:off x="7318232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632681E-01DE-425F-B916-87D258C4729A}"/>
              </a:ext>
            </a:extLst>
          </p:cNvPr>
          <p:cNvSpPr/>
          <p:nvPr/>
        </p:nvSpPr>
        <p:spPr>
          <a:xfrm>
            <a:off x="7328087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9A78359-F1E6-4CE7-857B-F0547F904A2B}"/>
              </a:ext>
            </a:extLst>
          </p:cNvPr>
          <p:cNvSpPr txBox="1"/>
          <p:nvPr/>
        </p:nvSpPr>
        <p:spPr>
          <a:xfrm>
            <a:off x="7368272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CAB27ABC-B641-46FA-85F3-1D9C10702697}"/>
              </a:ext>
            </a:extLst>
          </p:cNvPr>
          <p:cNvSpPr txBox="1"/>
          <p:nvPr/>
        </p:nvSpPr>
        <p:spPr>
          <a:xfrm>
            <a:off x="7987127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C80E6650-1B16-407E-A6C1-DFC63A18DF2F}"/>
              </a:ext>
            </a:extLst>
          </p:cNvPr>
          <p:cNvSpPr/>
          <p:nvPr/>
        </p:nvSpPr>
        <p:spPr>
          <a:xfrm>
            <a:off x="7996982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D8D492B-63B3-42AE-AFE5-76EB82257C12}"/>
              </a:ext>
            </a:extLst>
          </p:cNvPr>
          <p:cNvSpPr txBox="1"/>
          <p:nvPr/>
        </p:nvSpPr>
        <p:spPr>
          <a:xfrm>
            <a:off x="8037167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01206A8-7614-445E-ADA9-9CFB3786DE38}"/>
              </a:ext>
            </a:extLst>
          </p:cNvPr>
          <p:cNvSpPr/>
          <p:nvPr/>
        </p:nvSpPr>
        <p:spPr>
          <a:xfrm>
            <a:off x="4208935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B0EF78E-A90A-4542-B6D8-EA723A9BA192}"/>
              </a:ext>
            </a:extLst>
          </p:cNvPr>
          <p:cNvSpPr txBox="1"/>
          <p:nvPr/>
        </p:nvSpPr>
        <p:spPr>
          <a:xfrm>
            <a:off x="3781815" y="5773625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399D96-4651-4973-893E-F0F0F81827EC}"/>
              </a:ext>
            </a:extLst>
          </p:cNvPr>
          <p:cNvSpPr txBox="1"/>
          <p:nvPr/>
        </p:nvSpPr>
        <p:spPr>
          <a:xfrm>
            <a:off x="221197" y="1682505"/>
            <a:ext cx="280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a = g;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main();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0309FE4-11E1-48F9-B8C4-D8F4FABB8850}"/>
              </a:ext>
            </a:extLst>
          </p:cNvPr>
          <p:cNvSpPr/>
          <p:nvPr/>
        </p:nvSpPr>
        <p:spPr>
          <a:xfrm>
            <a:off x="2405854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BAC4EC-5B7B-4BB1-876A-376CEE910222}"/>
              </a:ext>
            </a:extLst>
          </p:cNvPr>
          <p:cNvSpPr txBox="1"/>
          <p:nvPr/>
        </p:nvSpPr>
        <p:spPr>
          <a:xfrm>
            <a:off x="4021494" y="1161661"/>
            <a:ext cx="1608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/>
              <a:t>Code Operations</a:t>
            </a:r>
            <a:endParaRPr lang="en-US" sz="1600" u="sng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356CDE-CD68-42C0-A6CC-E1C893379634}"/>
              </a:ext>
            </a:extLst>
          </p:cNvPr>
          <p:cNvSpPr txBox="1"/>
          <p:nvPr/>
        </p:nvSpPr>
        <p:spPr>
          <a:xfrm>
            <a:off x="3306151" y="1672508"/>
            <a:ext cx="14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On initialization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4A97DF-9BCB-409D-9213-D6192CF53D78}"/>
              </a:ext>
            </a:extLst>
          </p:cNvPr>
          <p:cNvSpPr txBox="1"/>
          <p:nvPr/>
        </p:nvSpPr>
        <p:spPr>
          <a:xfrm>
            <a:off x="4808378" y="1572200"/>
            <a:ext cx="21522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</a:t>
            </a:r>
            <a:r>
              <a:rPr lang="en-US" sz="1600" dirty="0" err="1"/>
              <a:t>globals</a:t>
            </a:r>
            <a:r>
              <a:rPr lang="en-US" sz="1600" dirty="0"/>
              <a:t> set (g = 2)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4CD169-4562-4512-AE62-1F1F66BBA207}"/>
              </a:ext>
            </a:extLst>
          </p:cNvPr>
          <p:cNvSpPr txBox="1"/>
          <p:nvPr/>
        </p:nvSpPr>
        <p:spPr>
          <a:xfrm>
            <a:off x="4816153" y="1798464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empty stack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6E0DD55-6706-49D7-B4FC-BF184F2FDAE9}"/>
              </a:ext>
            </a:extLst>
          </p:cNvPr>
          <p:cNvSpPr/>
          <p:nvPr/>
        </p:nvSpPr>
        <p:spPr>
          <a:xfrm>
            <a:off x="4164863" y="5643069"/>
            <a:ext cx="3160193" cy="746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6386385-0202-4A34-93FA-E222B4DEE5F4}"/>
              </a:ext>
            </a:extLst>
          </p:cNvPr>
          <p:cNvSpPr/>
          <p:nvPr/>
        </p:nvSpPr>
        <p:spPr>
          <a:xfrm>
            <a:off x="2559917" y="5205548"/>
            <a:ext cx="1011917" cy="347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D62EE16-E0CD-468B-886D-BDDAD365B556}"/>
              </a:ext>
            </a:extLst>
          </p:cNvPr>
          <p:cNvSpPr txBox="1"/>
          <p:nvPr/>
        </p:nvSpPr>
        <p:spPr>
          <a:xfrm>
            <a:off x="3621836" y="2523918"/>
            <a:ext cx="1094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main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9D007D-B14E-4583-9D6C-66DC63F493A6}"/>
              </a:ext>
            </a:extLst>
          </p:cNvPr>
          <p:cNvSpPr/>
          <p:nvPr/>
        </p:nvSpPr>
        <p:spPr>
          <a:xfrm>
            <a:off x="7339892" y="5947346"/>
            <a:ext cx="1355323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1365A26-E469-4301-9C26-0D7B806EDB83}"/>
              </a:ext>
            </a:extLst>
          </p:cNvPr>
          <p:cNvSpPr/>
          <p:nvPr/>
        </p:nvSpPr>
        <p:spPr>
          <a:xfrm>
            <a:off x="7339892" y="5661660"/>
            <a:ext cx="133492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8D34C76-76CE-49E0-A372-801BB02AF3E9}"/>
              </a:ext>
            </a:extLst>
          </p:cNvPr>
          <p:cNvSpPr txBox="1"/>
          <p:nvPr/>
        </p:nvSpPr>
        <p:spPr>
          <a:xfrm>
            <a:off x="4842591" y="211570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call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D439EEF-8986-4543-975C-CB48A8814CAE}"/>
              </a:ext>
            </a:extLst>
          </p:cNvPr>
          <p:cNvSpPr txBox="1"/>
          <p:nvPr/>
        </p:nvSpPr>
        <p:spPr>
          <a:xfrm>
            <a:off x="4845700" y="2341964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local 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23B545-D1E2-43F9-B3C8-7189BC8595CE}"/>
              </a:ext>
            </a:extLst>
          </p:cNvPr>
          <p:cNvSpPr txBox="1"/>
          <p:nvPr/>
        </p:nvSpPr>
        <p:spPr>
          <a:xfrm>
            <a:off x="4848809" y="2568228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global 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A9A682B-D7D7-4DF6-AC7D-9537158E791E}"/>
              </a:ext>
            </a:extLst>
          </p:cNvPr>
          <p:cNvSpPr txBox="1"/>
          <p:nvPr/>
        </p:nvSpPr>
        <p:spPr>
          <a:xfrm>
            <a:off x="4851918" y="2794492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call main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44B4B34-FA7F-4F52-B378-2C3A71BD1F91}"/>
              </a:ext>
            </a:extLst>
          </p:cNvPr>
          <p:cNvSpPr txBox="1"/>
          <p:nvPr/>
        </p:nvSpPr>
        <p:spPr>
          <a:xfrm>
            <a:off x="3606454" y="3809191"/>
            <a:ext cx="1094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main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580D0AD-4315-4B74-905A-691F7864D555}"/>
              </a:ext>
            </a:extLst>
          </p:cNvPr>
          <p:cNvSpPr txBox="1"/>
          <p:nvPr/>
        </p:nvSpPr>
        <p:spPr>
          <a:xfrm>
            <a:off x="4855199" y="338931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call frame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D7476D15-6366-4F17-92D5-502DBD826369}"/>
              </a:ext>
            </a:extLst>
          </p:cNvPr>
          <p:cNvSpPr/>
          <p:nvPr/>
        </p:nvSpPr>
        <p:spPr>
          <a:xfrm>
            <a:off x="4700728" y="1672508"/>
            <a:ext cx="157580" cy="386842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E8354F5F-CA05-4880-B96B-4CDE44DCD9A5}"/>
              </a:ext>
            </a:extLst>
          </p:cNvPr>
          <p:cNvSpPr/>
          <p:nvPr/>
        </p:nvSpPr>
        <p:spPr>
          <a:xfrm>
            <a:off x="4724677" y="2193467"/>
            <a:ext cx="157580" cy="1062189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id="{8E5D6EAB-91FE-4729-9580-65D78BE6FA64}"/>
              </a:ext>
            </a:extLst>
          </p:cNvPr>
          <p:cNvSpPr/>
          <p:nvPr/>
        </p:nvSpPr>
        <p:spPr>
          <a:xfrm>
            <a:off x="4748626" y="3506906"/>
            <a:ext cx="157580" cy="1062189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78C15D1-71C4-4C8E-B6D7-27308418648A}"/>
              </a:ext>
            </a:extLst>
          </p:cNvPr>
          <p:cNvSpPr/>
          <p:nvPr/>
        </p:nvSpPr>
        <p:spPr>
          <a:xfrm>
            <a:off x="7526950" y="5198458"/>
            <a:ext cx="1011917" cy="347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AA66B93-DB49-48D0-838D-E3E825AD8DF3}"/>
              </a:ext>
            </a:extLst>
          </p:cNvPr>
          <p:cNvCxnSpPr/>
          <p:nvPr/>
        </p:nvCxnSpPr>
        <p:spPr>
          <a:xfrm flipH="1">
            <a:off x="2748760" y="5141504"/>
            <a:ext cx="609600" cy="4312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2464523-590A-4C72-B392-8A582498B8E7}"/>
              </a:ext>
            </a:extLst>
          </p:cNvPr>
          <p:cNvSpPr txBox="1"/>
          <p:nvPr/>
        </p:nvSpPr>
        <p:spPr>
          <a:xfrm>
            <a:off x="3246344" y="51759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40927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66" grpId="0"/>
      <p:bldP spid="68" grpId="0"/>
      <p:bldP spid="74" grpId="0" animBg="1"/>
      <p:bldP spid="7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Memory Sections Concept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Review: Memory Layout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9</a:t>
            </a:fld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FC2F652-E5A2-4FD0-B887-49EF06BAE877}"/>
              </a:ext>
            </a:extLst>
          </p:cNvPr>
          <p:cNvSpPr/>
          <p:nvPr/>
        </p:nvSpPr>
        <p:spPr>
          <a:xfrm>
            <a:off x="414853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8C81612-B63C-4842-89DE-EF1CA05DDC72}"/>
              </a:ext>
            </a:extLst>
          </p:cNvPr>
          <p:cNvSpPr/>
          <p:nvPr/>
        </p:nvSpPr>
        <p:spPr>
          <a:xfrm>
            <a:off x="4934906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6247910-AB05-4225-A149-B476F8C4BD77}"/>
              </a:ext>
            </a:extLst>
          </p:cNvPr>
          <p:cNvSpPr/>
          <p:nvPr/>
        </p:nvSpPr>
        <p:spPr>
          <a:xfrm>
            <a:off x="57212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8B598B6D-4C6F-4D95-9207-150C2F29EA60}"/>
              </a:ext>
            </a:extLst>
          </p:cNvPr>
          <p:cNvSpPr/>
          <p:nvPr/>
        </p:nvSpPr>
        <p:spPr>
          <a:xfrm>
            <a:off x="6507653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8F8B2E6-BFC7-4043-95D7-B9132120A38A}"/>
              </a:ext>
            </a:extLst>
          </p:cNvPr>
          <p:cNvSpPr txBox="1"/>
          <p:nvPr/>
        </p:nvSpPr>
        <p:spPr>
          <a:xfrm>
            <a:off x="2441497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4075370-6A0F-4088-BA34-37D241489228}"/>
              </a:ext>
            </a:extLst>
          </p:cNvPr>
          <p:cNvSpPr txBox="1"/>
          <p:nvPr/>
        </p:nvSpPr>
        <p:spPr>
          <a:xfrm>
            <a:off x="4233614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E3C848F-6DA2-4F51-A782-028A39997D4D}"/>
              </a:ext>
            </a:extLst>
          </p:cNvPr>
          <p:cNvSpPr txBox="1"/>
          <p:nvPr/>
        </p:nvSpPr>
        <p:spPr>
          <a:xfrm>
            <a:off x="5018401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60515CB-160F-445D-B92E-F39D5C8D303F}"/>
              </a:ext>
            </a:extLst>
          </p:cNvPr>
          <p:cNvSpPr txBox="1"/>
          <p:nvPr/>
        </p:nvSpPr>
        <p:spPr>
          <a:xfrm>
            <a:off x="5777550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ECB2A55-55A5-43F4-98DD-1E14CA3DE298}"/>
              </a:ext>
            </a:extLst>
          </p:cNvPr>
          <p:cNvSpPr txBox="1"/>
          <p:nvPr/>
        </p:nvSpPr>
        <p:spPr>
          <a:xfrm>
            <a:off x="6605067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D49D6F9-D55F-424D-A1B0-EE87F0FCBDCF}"/>
              </a:ext>
            </a:extLst>
          </p:cNvPr>
          <p:cNvSpPr txBox="1"/>
          <p:nvPr/>
        </p:nvSpPr>
        <p:spPr>
          <a:xfrm>
            <a:off x="2389175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D786363-2F81-491C-95B5-2AB03F49D57D}"/>
              </a:ext>
            </a:extLst>
          </p:cNvPr>
          <p:cNvSpPr txBox="1"/>
          <p:nvPr/>
        </p:nvSpPr>
        <p:spPr>
          <a:xfrm>
            <a:off x="415490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F36DAD9-6B7B-4E81-914F-8E722FB02899}"/>
              </a:ext>
            </a:extLst>
          </p:cNvPr>
          <p:cNvSpPr txBox="1"/>
          <p:nvPr/>
        </p:nvSpPr>
        <p:spPr>
          <a:xfrm>
            <a:off x="494192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BECC93E-C6F2-4113-917E-3C086F03E683}"/>
              </a:ext>
            </a:extLst>
          </p:cNvPr>
          <p:cNvSpPr txBox="1"/>
          <p:nvPr/>
        </p:nvSpPr>
        <p:spPr>
          <a:xfrm>
            <a:off x="570847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4E0F303-B676-487D-A883-A9950CA77826}"/>
              </a:ext>
            </a:extLst>
          </p:cNvPr>
          <p:cNvSpPr txBox="1"/>
          <p:nvPr/>
        </p:nvSpPr>
        <p:spPr>
          <a:xfrm>
            <a:off x="652279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176E84D-28B4-46F2-8874-CDAD09B3C33E}"/>
              </a:ext>
            </a:extLst>
          </p:cNvPr>
          <p:cNvSpPr/>
          <p:nvPr/>
        </p:nvSpPr>
        <p:spPr>
          <a:xfrm>
            <a:off x="2464430" y="6472062"/>
            <a:ext cx="1244027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E9ABD6CC-76C0-457E-93D8-745C12D77800}"/>
              </a:ext>
            </a:extLst>
          </p:cNvPr>
          <p:cNvSpPr/>
          <p:nvPr/>
        </p:nvSpPr>
        <p:spPr>
          <a:xfrm>
            <a:off x="2464430" y="5918356"/>
            <a:ext cx="1260709" cy="48303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1911D625-212C-4555-9DE4-AE29266C7A69}"/>
              </a:ext>
            </a:extLst>
          </p:cNvPr>
          <p:cNvSpPr/>
          <p:nvPr/>
        </p:nvSpPr>
        <p:spPr>
          <a:xfrm>
            <a:off x="2405854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3ABC0B7A-46AA-40D8-957F-6C1870800B91}"/>
              </a:ext>
            </a:extLst>
          </p:cNvPr>
          <p:cNvSpPr txBox="1"/>
          <p:nvPr/>
        </p:nvSpPr>
        <p:spPr>
          <a:xfrm>
            <a:off x="3120953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A20AEA7B-F290-47A1-B899-AD5C553570CA}"/>
              </a:ext>
            </a:extLst>
          </p:cNvPr>
          <p:cNvSpPr txBox="1"/>
          <p:nvPr/>
        </p:nvSpPr>
        <p:spPr>
          <a:xfrm>
            <a:off x="3057914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BD0BA98E-0A97-4962-85B5-3A792C67BF25}"/>
              </a:ext>
            </a:extLst>
          </p:cNvPr>
          <p:cNvSpPr/>
          <p:nvPr/>
        </p:nvSpPr>
        <p:spPr>
          <a:xfrm>
            <a:off x="3067769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FC8DE90B-147B-489C-9082-85C383698844}"/>
              </a:ext>
            </a:extLst>
          </p:cNvPr>
          <p:cNvSpPr txBox="1"/>
          <p:nvPr/>
        </p:nvSpPr>
        <p:spPr>
          <a:xfrm>
            <a:off x="7318232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632681E-01DE-425F-B916-87D258C4729A}"/>
              </a:ext>
            </a:extLst>
          </p:cNvPr>
          <p:cNvSpPr/>
          <p:nvPr/>
        </p:nvSpPr>
        <p:spPr>
          <a:xfrm>
            <a:off x="7328087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9A78359-F1E6-4CE7-857B-F0547F904A2B}"/>
              </a:ext>
            </a:extLst>
          </p:cNvPr>
          <p:cNvSpPr txBox="1"/>
          <p:nvPr/>
        </p:nvSpPr>
        <p:spPr>
          <a:xfrm>
            <a:off x="7368272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CAB27ABC-B641-46FA-85F3-1D9C10702697}"/>
              </a:ext>
            </a:extLst>
          </p:cNvPr>
          <p:cNvSpPr txBox="1"/>
          <p:nvPr/>
        </p:nvSpPr>
        <p:spPr>
          <a:xfrm>
            <a:off x="7987127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C80E6650-1B16-407E-A6C1-DFC63A18DF2F}"/>
              </a:ext>
            </a:extLst>
          </p:cNvPr>
          <p:cNvSpPr/>
          <p:nvPr/>
        </p:nvSpPr>
        <p:spPr>
          <a:xfrm>
            <a:off x="7996982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D8D492B-63B3-42AE-AFE5-76EB82257C12}"/>
              </a:ext>
            </a:extLst>
          </p:cNvPr>
          <p:cNvSpPr txBox="1"/>
          <p:nvPr/>
        </p:nvSpPr>
        <p:spPr>
          <a:xfrm>
            <a:off x="8037167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01206A8-7614-445E-ADA9-9CFB3786DE38}"/>
              </a:ext>
            </a:extLst>
          </p:cNvPr>
          <p:cNvSpPr/>
          <p:nvPr/>
        </p:nvSpPr>
        <p:spPr>
          <a:xfrm>
            <a:off x="4208935" y="6445890"/>
            <a:ext cx="4489858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&lt;- Stack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B0EF78E-A90A-4542-B6D8-EA723A9BA192}"/>
              </a:ext>
            </a:extLst>
          </p:cNvPr>
          <p:cNvSpPr txBox="1"/>
          <p:nvPr/>
        </p:nvSpPr>
        <p:spPr>
          <a:xfrm>
            <a:off x="3781815" y="5773625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399D96-4651-4973-893E-F0F0F81827EC}"/>
              </a:ext>
            </a:extLst>
          </p:cNvPr>
          <p:cNvSpPr txBox="1"/>
          <p:nvPr/>
        </p:nvSpPr>
        <p:spPr>
          <a:xfrm>
            <a:off x="221197" y="1682505"/>
            <a:ext cx="280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a = g;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main();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0309FE4-11E1-48F9-B8C4-D8F4FABB8850}"/>
              </a:ext>
            </a:extLst>
          </p:cNvPr>
          <p:cNvSpPr/>
          <p:nvPr/>
        </p:nvSpPr>
        <p:spPr>
          <a:xfrm>
            <a:off x="2405854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BAC4EC-5B7B-4BB1-876A-376CEE910222}"/>
              </a:ext>
            </a:extLst>
          </p:cNvPr>
          <p:cNvSpPr txBox="1"/>
          <p:nvPr/>
        </p:nvSpPr>
        <p:spPr>
          <a:xfrm>
            <a:off x="4021494" y="1161661"/>
            <a:ext cx="1608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/>
              <a:t>Code Operations</a:t>
            </a:r>
            <a:endParaRPr lang="en-US" sz="1600" u="sng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356CDE-CD68-42C0-A6CC-E1C893379634}"/>
              </a:ext>
            </a:extLst>
          </p:cNvPr>
          <p:cNvSpPr txBox="1"/>
          <p:nvPr/>
        </p:nvSpPr>
        <p:spPr>
          <a:xfrm>
            <a:off x="3306151" y="1672508"/>
            <a:ext cx="14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On initialization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4A97DF-9BCB-409D-9213-D6192CF53D78}"/>
              </a:ext>
            </a:extLst>
          </p:cNvPr>
          <p:cNvSpPr txBox="1"/>
          <p:nvPr/>
        </p:nvSpPr>
        <p:spPr>
          <a:xfrm>
            <a:off x="4808378" y="1572200"/>
            <a:ext cx="21522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</a:t>
            </a:r>
            <a:r>
              <a:rPr lang="en-US" sz="1600" dirty="0" err="1"/>
              <a:t>globals</a:t>
            </a:r>
            <a:r>
              <a:rPr lang="en-US" sz="1600" dirty="0"/>
              <a:t> set (g = 2)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4CD169-4562-4512-AE62-1F1F66BBA207}"/>
              </a:ext>
            </a:extLst>
          </p:cNvPr>
          <p:cNvSpPr txBox="1"/>
          <p:nvPr/>
        </p:nvSpPr>
        <p:spPr>
          <a:xfrm>
            <a:off x="4816153" y="1798464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empty stack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6E0DD55-6706-49D7-B4FC-BF184F2FDAE9}"/>
              </a:ext>
            </a:extLst>
          </p:cNvPr>
          <p:cNvSpPr/>
          <p:nvPr/>
        </p:nvSpPr>
        <p:spPr>
          <a:xfrm>
            <a:off x="4164864" y="5643069"/>
            <a:ext cx="1556416" cy="746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6386385-0202-4A34-93FA-E222B4DEE5F4}"/>
              </a:ext>
            </a:extLst>
          </p:cNvPr>
          <p:cNvSpPr/>
          <p:nvPr/>
        </p:nvSpPr>
        <p:spPr>
          <a:xfrm>
            <a:off x="2559917" y="5205548"/>
            <a:ext cx="1011917" cy="347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D62EE16-E0CD-468B-886D-BDDAD365B556}"/>
              </a:ext>
            </a:extLst>
          </p:cNvPr>
          <p:cNvSpPr txBox="1"/>
          <p:nvPr/>
        </p:nvSpPr>
        <p:spPr>
          <a:xfrm>
            <a:off x="3621836" y="2523918"/>
            <a:ext cx="1094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main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9D007D-B14E-4583-9D6C-66DC63F493A6}"/>
              </a:ext>
            </a:extLst>
          </p:cNvPr>
          <p:cNvSpPr/>
          <p:nvPr/>
        </p:nvSpPr>
        <p:spPr>
          <a:xfrm>
            <a:off x="7339892" y="5947346"/>
            <a:ext cx="1355323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1365A26-E469-4301-9C26-0D7B806EDB83}"/>
              </a:ext>
            </a:extLst>
          </p:cNvPr>
          <p:cNvSpPr/>
          <p:nvPr/>
        </p:nvSpPr>
        <p:spPr>
          <a:xfrm>
            <a:off x="7339892" y="5661660"/>
            <a:ext cx="133492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8D34C76-76CE-49E0-A372-801BB02AF3E9}"/>
              </a:ext>
            </a:extLst>
          </p:cNvPr>
          <p:cNvSpPr txBox="1"/>
          <p:nvPr/>
        </p:nvSpPr>
        <p:spPr>
          <a:xfrm>
            <a:off x="4842591" y="211570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call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D439EEF-8986-4543-975C-CB48A8814CAE}"/>
              </a:ext>
            </a:extLst>
          </p:cNvPr>
          <p:cNvSpPr txBox="1"/>
          <p:nvPr/>
        </p:nvSpPr>
        <p:spPr>
          <a:xfrm>
            <a:off x="4845700" y="2341964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local 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23B545-D1E2-43F9-B3C8-7189BC8595CE}"/>
              </a:ext>
            </a:extLst>
          </p:cNvPr>
          <p:cNvSpPr txBox="1"/>
          <p:nvPr/>
        </p:nvSpPr>
        <p:spPr>
          <a:xfrm>
            <a:off x="4848809" y="2568228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global 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A9A682B-D7D7-4DF6-AC7D-9537158E791E}"/>
              </a:ext>
            </a:extLst>
          </p:cNvPr>
          <p:cNvSpPr txBox="1"/>
          <p:nvPr/>
        </p:nvSpPr>
        <p:spPr>
          <a:xfrm>
            <a:off x="4851918" y="2794492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call main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44B4B34-FA7F-4F52-B378-2C3A71BD1F91}"/>
              </a:ext>
            </a:extLst>
          </p:cNvPr>
          <p:cNvSpPr txBox="1"/>
          <p:nvPr/>
        </p:nvSpPr>
        <p:spPr>
          <a:xfrm>
            <a:off x="3606454" y="3809191"/>
            <a:ext cx="1094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main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580D0AD-4315-4B74-905A-691F7864D555}"/>
              </a:ext>
            </a:extLst>
          </p:cNvPr>
          <p:cNvSpPr txBox="1"/>
          <p:nvPr/>
        </p:nvSpPr>
        <p:spPr>
          <a:xfrm>
            <a:off x="4855199" y="338931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setup call frame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CAD8BD4-3E30-4C23-AE6C-596927A8E3EB}"/>
              </a:ext>
            </a:extLst>
          </p:cNvPr>
          <p:cNvSpPr txBox="1"/>
          <p:nvPr/>
        </p:nvSpPr>
        <p:spPr>
          <a:xfrm>
            <a:off x="4858308" y="3615574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local 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923DEC3-6C48-45FA-B12C-4502043B7DC3}"/>
              </a:ext>
            </a:extLst>
          </p:cNvPr>
          <p:cNvSpPr txBox="1"/>
          <p:nvPr/>
        </p:nvSpPr>
        <p:spPr>
          <a:xfrm>
            <a:off x="4861417" y="3841838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update global 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6B4E692-8986-4E88-B1E3-2A732F07BAD6}"/>
              </a:ext>
            </a:extLst>
          </p:cNvPr>
          <p:cNvSpPr txBox="1"/>
          <p:nvPr/>
        </p:nvSpPr>
        <p:spPr>
          <a:xfrm>
            <a:off x="4864526" y="4338690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return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00737FE-F20A-41ED-BD93-C9AC3394C92C}"/>
              </a:ext>
            </a:extLst>
          </p:cNvPr>
          <p:cNvSpPr txBox="1"/>
          <p:nvPr/>
        </p:nvSpPr>
        <p:spPr>
          <a:xfrm>
            <a:off x="4864526" y="4103089"/>
            <a:ext cx="23964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- print a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D7476D15-6366-4F17-92D5-502DBD826369}"/>
              </a:ext>
            </a:extLst>
          </p:cNvPr>
          <p:cNvSpPr/>
          <p:nvPr/>
        </p:nvSpPr>
        <p:spPr>
          <a:xfrm>
            <a:off x="4700728" y="1672508"/>
            <a:ext cx="157580" cy="386842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E8354F5F-CA05-4880-B96B-4CDE44DCD9A5}"/>
              </a:ext>
            </a:extLst>
          </p:cNvPr>
          <p:cNvSpPr/>
          <p:nvPr/>
        </p:nvSpPr>
        <p:spPr>
          <a:xfrm>
            <a:off x="4724677" y="2193467"/>
            <a:ext cx="157580" cy="1062189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id="{8E5D6EAB-91FE-4729-9580-65D78BE6FA64}"/>
              </a:ext>
            </a:extLst>
          </p:cNvPr>
          <p:cNvSpPr/>
          <p:nvPr/>
        </p:nvSpPr>
        <p:spPr>
          <a:xfrm>
            <a:off x="4748626" y="3506906"/>
            <a:ext cx="157580" cy="1062189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78C15D1-71C4-4C8E-B6D7-27308418648A}"/>
              </a:ext>
            </a:extLst>
          </p:cNvPr>
          <p:cNvSpPr/>
          <p:nvPr/>
        </p:nvSpPr>
        <p:spPr>
          <a:xfrm>
            <a:off x="7526950" y="5198458"/>
            <a:ext cx="1011917" cy="347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AA66B93-DB49-48D0-838D-E3E825AD8DF3}"/>
              </a:ext>
            </a:extLst>
          </p:cNvPr>
          <p:cNvCxnSpPr/>
          <p:nvPr/>
        </p:nvCxnSpPr>
        <p:spPr>
          <a:xfrm flipH="1">
            <a:off x="2748760" y="5141504"/>
            <a:ext cx="609600" cy="4312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2464523-590A-4C72-B392-8A582498B8E7}"/>
              </a:ext>
            </a:extLst>
          </p:cNvPr>
          <p:cNvSpPr txBox="1"/>
          <p:nvPr/>
        </p:nvSpPr>
        <p:spPr>
          <a:xfrm>
            <a:off x="3246344" y="51759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51128FA-1DA4-47E5-AD8E-38A3C254DD5C}"/>
              </a:ext>
            </a:extLst>
          </p:cNvPr>
          <p:cNvSpPr/>
          <p:nvPr/>
        </p:nvSpPr>
        <p:spPr>
          <a:xfrm>
            <a:off x="5767390" y="5942266"/>
            <a:ext cx="1515585" cy="438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Main frame 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1C8CABA-86DF-4968-BA63-1E73046A8609}"/>
              </a:ext>
            </a:extLst>
          </p:cNvPr>
          <p:cNvSpPr/>
          <p:nvPr/>
        </p:nvSpPr>
        <p:spPr>
          <a:xfrm>
            <a:off x="5769802" y="5656580"/>
            <a:ext cx="1492772" cy="253140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B2C3247-6B41-4B63-858D-A491BA25367C}"/>
              </a:ext>
            </a:extLst>
          </p:cNvPr>
          <p:cNvSpPr/>
          <p:nvPr/>
        </p:nvSpPr>
        <p:spPr>
          <a:xfrm>
            <a:off x="5995795" y="5219442"/>
            <a:ext cx="1011917" cy="347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88A396A-CCDF-4CDB-B877-90AD251E92C7}"/>
              </a:ext>
            </a:extLst>
          </p:cNvPr>
          <p:cNvCxnSpPr>
            <a:cxnSpLocks/>
          </p:cNvCxnSpPr>
          <p:nvPr/>
        </p:nvCxnSpPr>
        <p:spPr>
          <a:xfrm flipH="1">
            <a:off x="3236444" y="5217160"/>
            <a:ext cx="273836" cy="299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04DBBE2C-9F79-4A8F-86BA-E595D5CBE010}"/>
              </a:ext>
            </a:extLst>
          </p:cNvPr>
          <p:cNvSpPr txBox="1"/>
          <p:nvPr/>
        </p:nvSpPr>
        <p:spPr>
          <a:xfrm>
            <a:off x="2571974" y="51340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3AC12C5-A029-4C4E-AAB2-CEB9FC4BCEC0}"/>
              </a:ext>
            </a:extLst>
          </p:cNvPr>
          <p:cNvSpPr txBox="1"/>
          <p:nvPr/>
        </p:nvSpPr>
        <p:spPr>
          <a:xfrm>
            <a:off x="7227490" y="117865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/>
              <a:t>Output</a:t>
            </a:r>
            <a:endParaRPr lang="en-US" sz="1600" u="sng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D065C59-F801-472E-9EDE-A7CC3F6C9697}"/>
              </a:ext>
            </a:extLst>
          </p:cNvPr>
          <p:cNvSpPr txBox="1"/>
          <p:nvPr/>
        </p:nvSpPr>
        <p:spPr>
          <a:xfrm>
            <a:off x="7245903" y="1475200"/>
            <a:ext cx="2810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735615A-479D-440E-A690-4E870EE53CAC}"/>
              </a:ext>
            </a:extLst>
          </p:cNvPr>
          <p:cNvSpPr txBox="1"/>
          <p:nvPr/>
        </p:nvSpPr>
        <p:spPr>
          <a:xfrm>
            <a:off x="7464223" y="1475200"/>
            <a:ext cx="2810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509562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62" grpId="0" animBg="1"/>
      <p:bldP spid="76" grpId="0"/>
      <p:bldP spid="77" grpId="0"/>
      <p:bldP spid="78" grpId="0"/>
      <p:bldP spid="7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65767</TotalTime>
  <Words>5173</Words>
  <Application>Microsoft Office PowerPoint</Application>
  <PresentationFormat>Widescreen</PresentationFormat>
  <Paragraphs>2168</Paragraphs>
  <Slides>49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Calibri</vt:lpstr>
      <vt:lpstr>Calibri Light</vt:lpstr>
      <vt:lpstr>Cambria Math</vt:lpstr>
      <vt:lpstr>Courier New</vt:lpstr>
      <vt:lpstr>Garamond</vt:lpstr>
      <vt:lpstr>Office Theme</vt:lpstr>
      <vt:lpstr>PowerPoint Presentation</vt:lpstr>
      <vt:lpstr>PowerPoint Presentation</vt:lpstr>
      <vt:lpstr>Activation Records</vt:lpstr>
      <vt:lpstr>PowerPoint Presentation</vt:lpstr>
      <vt:lpstr>The Memory Sections Concept Review: Memory Layout</vt:lpstr>
      <vt:lpstr>The Memory Sections Concept Review: Memory Layout</vt:lpstr>
      <vt:lpstr>The Memory Sections Concept Review: Memory Layout</vt:lpstr>
      <vt:lpstr>The Memory Sections Concept Review: Memory Layout</vt:lpstr>
      <vt:lpstr>The Memory Sections Concept Review: Memory Layout</vt:lpstr>
      <vt:lpstr>The Memory Sections Concept Review: Memory Layout</vt:lpstr>
      <vt:lpstr>The Memory Sections Concept Review: Memory Layout</vt:lpstr>
      <vt:lpstr>PowerPoint Presentation</vt:lpstr>
      <vt:lpstr>Stack Frames Complicate Code Beyond Static Allocation</vt:lpstr>
      <vt:lpstr>Stack Pointer as Register Beyond Static Allocation</vt:lpstr>
      <vt:lpstr>Review: The Stack Beyond Static Allocation</vt:lpstr>
      <vt:lpstr>Review: The Stack Beyond Static Allocation</vt:lpstr>
      <vt:lpstr>Review: The Stack Beyond Static Allocation</vt:lpstr>
      <vt:lpstr>Stack Frames Complicate Code Beyond Static Allocation</vt:lpstr>
      <vt:lpstr>Frame-Relative Variable Addressing Beyond Static Allocation</vt:lpstr>
      <vt:lpstr>Frame-Relative Variable Addressing Beyond Static Allocation</vt:lpstr>
      <vt:lpstr>Frame-Relative Variable Addressing Beyond Static Allocation</vt:lpstr>
      <vt:lpstr>Frame-Relative Variable Addressing Beyond Static Allocation</vt:lpstr>
      <vt:lpstr>Complicating Code Beyond Static Allocation</vt:lpstr>
      <vt:lpstr>Returning Control to Caller x64 Stack Frames</vt:lpstr>
      <vt:lpstr>Callq/Retq Parameter Passing</vt:lpstr>
      <vt:lpstr>Restoring the Caller’s Frame Beyond Static Allocation</vt:lpstr>
      <vt:lpstr>Call Stack Bookkeeping Beyond Static Allocation</vt:lpstr>
      <vt:lpstr>Call Stack Bookkeeping Beyond Static Allocation</vt:lpstr>
      <vt:lpstr>Solving Stack Frame Complications Beyond Static Allocation</vt:lpstr>
      <vt:lpstr>Solving Stack Frame Complications Beyond Static Allocation</vt:lpstr>
      <vt:lpstr>Putting it all together Beyond Static Allocation</vt:lpstr>
      <vt:lpstr>Putting it all together Beyond Static Allocation</vt:lpstr>
      <vt:lpstr>Putting it all together Beyond Static Allocation</vt:lpstr>
      <vt:lpstr>Activation Records Where we left off…</vt:lpstr>
      <vt:lpstr>Activation Records Where we left off…</vt:lpstr>
      <vt:lpstr>Activation Records Where we Left off…</vt:lpstr>
      <vt:lpstr>Activation Record Setup Finishing off ARs</vt:lpstr>
      <vt:lpstr>Activation Record Setup Finishing off ARs</vt:lpstr>
      <vt:lpstr>Activation Record Setup Finishing off ARs</vt:lpstr>
      <vt:lpstr>Activation Record Setup Finishing off ARs</vt:lpstr>
      <vt:lpstr>Activation Record Setup Finishing off ARs</vt:lpstr>
      <vt:lpstr>Activation Record Setup Finishing off ARs</vt:lpstr>
      <vt:lpstr>Activation Record Setup Finishing off ARs</vt:lpstr>
      <vt:lpstr>Activation Record Setup Finishing off ARs</vt:lpstr>
      <vt:lpstr>Activation Record Setup Finishing off ARs</vt:lpstr>
      <vt:lpstr>Activation Record Setup Finishing off ARs</vt:lpstr>
      <vt:lpstr>Activation Record Setup Finishing off ARs</vt:lpstr>
      <vt:lpstr>Activation Record Setup Finishing off ARs</vt:lpstr>
      <vt:lpstr>Activation Record Setup Finishing off 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Drew Davidson's Cool Slides</dc:title>
  <dc:creator>drew</dc:creator>
  <cp:lastModifiedBy>Davidson, Drew</cp:lastModifiedBy>
  <cp:revision>1188</cp:revision>
  <cp:lastPrinted>2018-08-29T18:10:22Z</cp:lastPrinted>
  <dcterms:created xsi:type="dcterms:W3CDTF">2018-07-19T03:57:05Z</dcterms:created>
  <dcterms:modified xsi:type="dcterms:W3CDTF">2023-10-27T20:54:50Z</dcterms:modified>
</cp:coreProperties>
</file>