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300" r:id="rId5"/>
    <p:sldId id="294" r:id="rId6"/>
    <p:sldId id="256" r:id="rId7"/>
    <p:sldId id="301" r:id="rId8"/>
    <p:sldId id="295" r:id="rId9"/>
    <p:sldId id="297" r:id="rId10"/>
    <p:sldId id="298" r:id="rId11"/>
    <p:sldId id="299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lIns="457200"/>
          <a:lstStyle/>
          <a:p>
            <a:r>
              <a:rPr lang="en-ZA" dirty="0"/>
              <a:t>Check-In #37: SSA Review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</a:t>
            </a:fld>
            <a:endParaRPr lang="en-ZA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53AAC8-EF62-F5A3-BA38-18C37301B64C}"/>
              </a:ext>
            </a:extLst>
          </p:cNvPr>
          <p:cNvSpPr txBox="1"/>
          <p:nvPr/>
        </p:nvSpPr>
        <p:spPr>
          <a:xfrm>
            <a:off x="362309" y="1176696"/>
            <a:ext cx="1159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Put the following program into SSA Form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D940D-C0FD-2F37-6BA5-9CFAEE933010}"/>
              </a:ext>
            </a:extLst>
          </p:cNvPr>
          <p:cNvSpPr txBox="1"/>
          <p:nvPr/>
        </p:nvSpPr>
        <p:spPr>
          <a:xfrm>
            <a:off x="689521" y="2271308"/>
            <a:ext cx="35642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enter main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[f] := 1 + [g]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[t] := [f] EQ64 1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[t] </a:t>
            </a:r>
            <a:r>
              <a:rPr lang="en-US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LBL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[f] := [g]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LBL:  [f] := 1 + [g]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leave 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3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68040" cy="1325563"/>
          </a:xfrm>
        </p:spPr>
        <p:txBody>
          <a:bodyPr/>
          <a:lstStyle/>
          <a:p>
            <a:r>
              <a:rPr lang="en-US" dirty="0"/>
              <a:t>Announcements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Administrivia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8A482C-AB7D-391C-66ED-8F26BDE97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4 - Friday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7BF875-D018-00FC-3BBA-38FD29AE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943820-AB12-7505-3B85-B2500FE041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Grades all uploaded!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DF8E80-658F-44FA-72B4-892D85A363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DBB2D3-ECE7-438C-7546-7BFA42A4E6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E75A77A-5298-7C16-9024-F8674848B2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954A9CB-7896-2BE7-8C0B-F425850B5A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35BAFE3-2730-D630-B1DD-FD0D5D33A1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sz="4000" dirty="0"/>
              <a:t>Flipped Wednesday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89"/>
            <a:ext cx="4941770" cy="855099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</a:pPr>
            <a:r>
              <a:rPr lang="en-US" sz="2000" dirty="0"/>
              <a:t>DREW DAVIDSON</a:t>
            </a:r>
          </a:p>
          <a:p>
            <a:pPr>
              <a:lnSpc>
                <a:spcPts val="1400"/>
              </a:lnSpc>
            </a:pPr>
            <a:r>
              <a:rPr lang="en-US" sz="2000" dirty="0"/>
              <a:t>EECS 665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  <a:ln>
            <a:solidFill>
              <a:srgbClr val="E9E6DF"/>
            </a:solidFill>
          </a:ln>
        </p:spPr>
        <p:txBody>
          <a:bodyPr/>
          <a:lstStyle/>
          <a:p>
            <a:pPr algn="ctr"/>
            <a:r>
              <a:rPr lang="en-ZA" dirty="0"/>
              <a:t>Written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  <a:ln>
            <a:solidFill>
              <a:srgbClr val="E9E6DF"/>
            </a:solidFill>
          </a:ln>
        </p:spPr>
        <p:txBody>
          <a:bodyPr/>
          <a:lstStyle/>
          <a:p>
            <a:pPr algn="ctr"/>
            <a:r>
              <a:rPr lang="en-ZA" dirty="0"/>
              <a:t>Project 7 Talk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006E7-3CC5-BE2F-C9EE-18A9FD6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ln>
            <a:solidFill>
              <a:srgbClr val="E9E6DF"/>
            </a:solidFill>
          </a:ln>
        </p:spPr>
        <p:txBody>
          <a:bodyPr/>
          <a:lstStyle/>
          <a:p>
            <a:pPr algn="ctr"/>
            <a:r>
              <a:rPr lang="en-US" dirty="0"/>
              <a:t>Open Q&amp;A</a:t>
            </a:r>
          </a:p>
        </p:txBody>
      </p:sp>
    </p:spTree>
    <p:extLst>
      <p:ext uri="{BB962C8B-B14F-4D97-AF65-F5344CB8AC3E}">
        <p14:creationId xmlns:p14="http://schemas.microsoft.com/office/powerpoint/2010/main" val="418326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lIns="457200"/>
          <a:lstStyle/>
          <a:p>
            <a:r>
              <a:rPr lang="en-ZA" dirty="0"/>
              <a:t>Question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53AAC8-EF62-F5A3-BA38-18C37301B64C}"/>
              </a:ext>
            </a:extLst>
          </p:cNvPr>
          <p:cNvSpPr txBox="1"/>
          <p:nvPr/>
        </p:nvSpPr>
        <p:spPr>
          <a:xfrm>
            <a:off x="362309" y="1176696"/>
            <a:ext cx="11593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Draw the x64 assembly for the following 3AC program: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B900F-1101-56D7-B3A9-C406CBBAD7F5}"/>
              </a:ext>
            </a:extLst>
          </p:cNvPr>
          <p:cNvSpPr txBox="1"/>
          <p:nvPr/>
        </p:nvSpPr>
        <p:spPr>
          <a:xfrm>
            <a:off x="689521" y="2271308"/>
            <a:ext cx="85710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enter foo</a:t>
            </a:r>
          </a:p>
          <a:p>
            <a:r>
              <a:rPr lang="en-US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[a] := 2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[b] := 3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L_1: [c] := [a] LT64 [b]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[c] </a:t>
            </a:r>
            <a:r>
              <a:rPr lang="en-US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L_2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call bar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L_1</a:t>
            </a: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L_2: </a:t>
            </a:r>
            <a:r>
              <a:rPr lang="en-US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solidFill>
                <a:srgbClr val="444444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L_3: leave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2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lIns="457200"/>
          <a:lstStyle/>
          <a:p>
            <a:r>
              <a:rPr lang="en-ZA" dirty="0"/>
              <a:t>Question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53AAC8-EF62-F5A3-BA38-18C37301B64C}"/>
              </a:ext>
            </a:extLst>
          </p:cNvPr>
          <p:cNvSpPr txBox="1"/>
          <p:nvPr/>
        </p:nvSpPr>
        <p:spPr>
          <a:xfrm>
            <a:off x="362309" y="1176696"/>
            <a:ext cx="11593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</a:rPr>
              <a:t>Assume a function </a:t>
            </a:r>
            <a:r>
              <a:rPr lang="en-US" b="0" i="0" dirty="0" err="1">
                <a:solidFill>
                  <a:srgbClr val="444444"/>
                </a:solidFill>
                <a:effectLst/>
              </a:rPr>
              <a:t>printString</a:t>
            </a:r>
            <a:r>
              <a:rPr lang="en-US" b="0" i="0" dirty="0">
                <a:solidFill>
                  <a:srgbClr val="444444"/>
                </a:solidFill>
                <a:effectLst/>
              </a:rPr>
              <a:t> has been defined that prints a string. Show the x64 code corresponding to the </a:t>
            </a:r>
            <a:r>
              <a:rPr lang="en-US" b="0" i="0" dirty="0" err="1">
                <a:solidFill>
                  <a:srgbClr val="444444"/>
                </a:solidFill>
                <a:effectLst/>
              </a:rPr>
              <a:t>the</a:t>
            </a:r>
            <a:r>
              <a:rPr lang="en-US" b="0" i="0" dirty="0">
                <a:solidFill>
                  <a:srgbClr val="444444"/>
                </a:solidFill>
                <a:effectLst/>
              </a:rPr>
              <a:t> following snippet:</a:t>
            </a:r>
          </a:p>
          <a:p>
            <a:pPr algn="l"/>
            <a:endParaRPr lang="en-US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</a:rPr>
              <a:t>	void v(){</a:t>
            </a: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</a:rPr>
              <a:t>		give "Hello world!";</a:t>
            </a: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</a:rPr>
              <a:t>	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2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lIns="457200"/>
          <a:lstStyle/>
          <a:p>
            <a:r>
              <a:rPr lang="en-ZA" dirty="0"/>
              <a:t>Question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53AAC8-EF62-F5A3-BA38-18C37301B64C}"/>
              </a:ext>
            </a:extLst>
          </p:cNvPr>
          <p:cNvSpPr txBox="1"/>
          <p:nvPr/>
        </p:nvSpPr>
        <p:spPr>
          <a:xfrm>
            <a:off x="362309" y="1176696"/>
            <a:ext cx="115939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Assume that there is a C compiler that uses the same allocation record scheme that we have presented in class. Show what the stack might look like at entry to v: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int64_t v(int64_t c){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int64_t a;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int64_t b;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void main(){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int64_t l;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v(l + 2);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34472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lIns="457200"/>
          <a:lstStyle/>
          <a:p>
            <a:r>
              <a:rPr lang="en-ZA" dirty="0"/>
              <a:t>Question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53AAC8-EF62-F5A3-BA38-18C37301B64C}"/>
              </a:ext>
            </a:extLst>
          </p:cNvPr>
          <p:cNvSpPr txBox="1"/>
          <p:nvPr/>
        </p:nvSpPr>
        <p:spPr>
          <a:xfrm>
            <a:off x="362309" y="1176696"/>
            <a:ext cx="1159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an ABI? What is the benefit of allowing two languages to have compatible ABIs?</a:t>
            </a:r>
          </a:p>
        </p:txBody>
      </p:sp>
    </p:spTree>
    <p:extLst>
      <p:ext uri="{BB962C8B-B14F-4D97-AF65-F5344CB8AC3E}">
        <p14:creationId xmlns:p14="http://schemas.microsoft.com/office/powerpoint/2010/main" val="99121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lIns="457200"/>
          <a:lstStyle/>
          <a:p>
            <a:r>
              <a:rPr lang="en-ZA" dirty="0"/>
              <a:t>P7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312790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081D1F3-EE22-4802-8DFA-C4795BD0F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5A6BF-B4A3-4B5C-B85C-0D4CB6AE15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D61E6D-BC40-43C3-A154-0081729E0F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0</TotalTime>
  <Words>320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Courier New</vt:lpstr>
      <vt:lpstr>Tenorite</vt:lpstr>
      <vt:lpstr>Monoline</vt:lpstr>
      <vt:lpstr>Check-In #37: SSA Review </vt:lpstr>
      <vt:lpstr>Announcements Administrivia</vt:lpstr>
      <vt:lpstr>Flipped Wednesday</vt:lpstr>
      <vt:lpstr>Agenda</vt:lpstr>
      <vt:lpstr>Question 1</vt:lpstr>
      <vt:lpstr>Question 2</vt:lpstr>
      <vt:lpstr>Question 3</vt:lpstr>
      <vt:lpstr>Question 4</vt:lpstr>
      <vt:lpstr>P7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2023-04-21T18:54:44Z</dcterms:created>
  <dcterms:modified xsi:type="dcterms:W3CDTF">2023-11-29T20:29:55Z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