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ink/ink4.xml" ContentType="application/inkml+xml"/>
  <Override PartName="/ppt/notesSlides/notesSlide11.xml" ContentType="application/vnd.openxmlformats-officedocument.presentationml.notesSlide+xml"/>
  <Override PartName="/ppt/ink/ink5.xml" ContentType="application/inkml+xml"/>
  <Override PartName="/ppt/notesSlides/notesSlide12.xml" ContentType="application/vnd.openxmlformats-officedocument.presentationml.notesSlide+xml"/>
  <Override PartName="/ppt/ink/ink6.xml" ContentType="application/inkml+xml"/>
  <Override PartName="/ppt/notesSlides/notesSlide13.xml" ContentType="application/vnd.openxmlformats-officedocument.presentationml.notesSlide+xml"/>
  <Override PartName="/ppt/ink/ink7.xml" ContentType="application/inkml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ink/ink8.xml" ContentType="application/inkml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3"/>
  </p:notesMasterIdLst>
  <p:sldIdLst>
    <p:sldId id="1018" r:id="rId2"/>
    <p:sldId id="257" r:id="rId3"/>
    <p:sldId id="989" r:id="rId4"/>
    <p:sldId id="1200" r:id="rId5"/>
    <p:sldId id="1067" r:id="rId6"/>
    <p:sldId id="1199" r:id="rId7"/>
    <p:sldId id="930" r:id="rId8"/>
    <p:sldId id="1024" r:id="rId9"/>
    <p:sldId id="1023" r:id="rId10"/>
    <p:sldId id="1065" r:id="rId11"/>
    <p:sldId id="1051" r:id="rId12"/>
    <p:sldId id="1073" r:id="rId13"/>
    <p:sldId id="1075" r:id="rId14"/>
    <p:sldId id="1076" r:id="rId15"/>
    <p:sldId id="1072" r:id="rId16"/>
    <p:sldId id="1077" r:id="rId17"/>
    <p:sldId id="1066" r:id="rId18"/>
    <p:sldId id="1042" r:id="rId19"/>
    <p:sldId id="1061" r:id="rId20"/>
    <p:sldId id="1059" r:id="rId21"/>
    <p:sldId id="1043" r:id="rId22"/>
    <p:sldId id="1192" r:id="rId23"/>
    <p:sldId id="1045" r:id="rId24"/>
    <p:sldId id="1048" r:id="rId25"/>
    <p:sldId id="1194" r:id="rId26"/>
    <p:sldId id="1195" r:id="rId27"/>
    <p:sldId id="1038" r:id="rId28"/>
    <p:sldId id="1047" r:id="rId29"/>
    <p:sldId id="1197" r:id="rId30"/>
    <p:sldId id="1196" r:id="rId31"/>
    <p:sldId id="1191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rew" initials="d" lastIdx="1" clrIdx="0">
    <p:extLst>
      <p:ext uri="{19B8F6BF-5375-455C-9EA6-DF929625EA0E}">
        <p15:presenceInfo xmlns:p15="http://schemas.microsoft.com/office/powerpoint/2012/main" userId="drew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686DA"/>
    <a:srgbClr val="B3A8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3515" autoAdjust="0"/>
  </p:normalViewPr>
  <p:slideViewPr>
    <p:cSldViewPr snapToGrid="0">
      <p:cViewPr varScale="1">
        <p:scale>
          <a:sx n="105" d="100"/>
          <a:sy n="105" d="100"/>
        </p:scale>
        <p:origin x="113" y="69"/>
      </p:cViewPr>
      <p:guideLst/>
    </p:cSldViewPr>
  </p:slideViewPr>
  <p:outlineViewPr>
    <p:cViewPr>
      <p:scale>
        <a:sx n="33" d="100"/>
        <a:sy n="33" d="100"/>
      </p:scale>
      <p:origin x="0" y="-5493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16T20:06:48.163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008000"/>
    </inkml:brush>
    <inkml:brush xml:id="br2">
      <inkml:brushProperty name="width" value="0.05292" units="cm"/>
      <inkml:brushProperty name="height" value="0.05292" units="cm"/>
      <inkml:brushProperty name="color" value="#800080"/>
    </inkml:brush>
  </inkml:definitions>
  <inkml:trace contextRef="#ctx0" brushRef="#br0">15866 5002 22 0,'-17'0'62'0,"17"0"-43"0,0 0-8 0,0 19 35 0,0-19-34 0,0 0 11 0,0 0-4 0,0 0-2 16,0 19-3-16,0-19 8 0,0 0-17 16,0 0 4-16,0 0-4 0,17 0-2 0,-17 0 1 0,0 0 2 0,20 0 3 15,-20 0-6-15,0 0 3 0,0 0-3 0,20 0 5 16,0 0 9-16,-20 0-13 0,0 0 4 0,17 0 3 16,-17 0-5-16,20 0 0 0,-20 0-2 15,0 0 2-15,0 0-5 0,17 0 1 0,-17 0 6 16,0 0-5-16,0 0-1 0,20 0-1 0,-20 0 1 15,0 0-1-15,0 0 0 0,23-19 3 0,-23 19-1 0,0 0-2 16,0-19-1-16,0 19 1 0,0-18 0 0,0 18 0 0,0-40 0 16,-23 22 0-16,23-1-1 15,0-1 2-15,0 20-2 0,-20-18 2 16,20 18-2-16,-17-19 2 0,17 19-2 0,0 0 0 0,-20 0 0 16,3 0 2-16,17 0-2 0,-20 0-1 0,20 0 1 15,-20 0 1-15,20 0 0 0,0 19 0 0,-20-19-1 0,3 0 2 16,17 18-2-16,-17 21 1 15,-3-39-1-15,20 18 0 0,0-18 1 0,0 19 0 16,-20 20 1-16,20-39-1 0,0 19-1 0,0-19 2 0,0 19-2 0,0-1 2 16,0 39 0-1,0-37 0-15,0-20-2 0,20 38 0 0,-20-38 1 0,20 0-2 16,-20 19 1-16,0 0 2 0,17-19-2 0,-17 0-1 0,0 19 1 16,17-19-1-16,23 19-25 0,-40-19 14 15,20 0-22-15,-20 0 12 0,0 0-2 0,17-19-36 0,-17 19 24 16,20-19-46-16,-20 0 43 0,0 0 4 0,17 19-12 0,-17-18 34 15,0-2-7-15</inkml:trace>
  <inkml:trace contextRef="#ctx0" brushRef="#br0" timeOffset="346.12">16134 4907 37 0,'0'0'16'0,"0"0"59"0,0 0-41 0,0 0-18 0,0 0-2 0,0 19-1 0,0-19 28 0,0 18-26 15,0-18-9-15,0 0 6 0,0 19-4 0,17 20 12 16,-17-39-16-16,0 19-3 0,0-19 0 16,20 19 1-16,-20-19-1 0,0 0 1 0,0 18 3 0,0-18-4 15,0 20 4-15,0-20-3 0,0 0 1 0,0 0 0 0,23 19 17 16,-23-19-16-16,0 0-1 0,17-19 5 16,-17 19-5-16,0-20 1 0,17 20-2 0,-17-18 0 0,20-1 1 15,-20 0-2-15,37-20 6 16,-37 39-5-16,20 0 4 15,-20 0-3-15,18 0 6 0,-18 0-4 0,0 21 6 0,19-3-1 0,-19 1-8 16,0 18 7-16,20 20 1 16,-20-37-8-16,0 18 2 0,0-38-4 0,23 19 1 15,-23-19-1-15,0 19-2 0,0 0 2 0,0 0-1 0,0-19-1 0,0 19-7 16,0-19 0-16,0 18-24 16,15-18-91-16,-15 0 19 0,0-18 49 0,19-1-50 15,-19 0 85-15</inkml:trace>
  <inkml:trace contextRef="#ctx0" brushRef="#br0" timeOffset="598.97">16556 4584 26 0,'0'0'10'0,"0"0"1"0,0 0 61 16,0 0-54-1,0 0-13-15,0 0-1 0,0 19 5 0,0-19-4 0,0 0 1 0,0 0 8 16,0 18 2-16,15 1-8 0,-15 2 8 0,0-3-7 0,20 39 15 15,-20-20-7-15,0-37-9 0,0 59 6 0,0-22-3 16,0-19-7-16,19 116 7 16,-19-115-9-16,0 19-2 0,0-1 0 0,0 97-4 15,0-97-6-15,-19-16 3 0,19-2-12 16,0-1-7-16,0-18 9 0,0 19-5 0,-20-19-64 16,20 0 28-16,-15-19-13 15</inkml:trace>
  <inkml:trace contextRef="#ctx0" brushRef="#br0" timeOffset="779.72">16476 4887 51 0,'0'0'54'0,"0"0"6"0,0 57 103 47,0 1-98-47,0-58-60 0,0 19 2 0,18 0 2 16,-18-19-7-16,20 0 0 0,-20 0-1 0,19 18 1 0,4-18-1 0,-23 0 0 0,15 0-2 15,44 0 0 16,-4 0-89-31,-35 0-9 0,17-18-133 16</inkml:trace>
  <inkml:trace contextRef="#ctx0" brushRef="#br0" timeOffset="1112.92">16876 5040 58 0,'0'0'67'0,"0"0"-2"0,0 0-55 0,0 18 6 0,0-18 2 15,0 0-14-15,0 0 2 0,20 20 1 16,-3-20 5-16,-17 0-6 0,20 0-1 0,-3 0 12 16,3 0-11-16,-20 0 13 0,22 0 1 15,-4 0-3-15,-18 0-9 0,0 0 0 0,0-20-1 0,37 20 10 16,-37-18-9-16,0 18 0 0,0-19 14 16,0 0-15-16,0 19-4 0,0 0 0 15,0 0 4-15,-20 0 0 0,3 0-5 0,17 0 0 0,-18 0 3 0,18 0-2 16,-22 0-1-16,22 0 0 0,-57 38 7 15,40-20-8-15,17 2 0 0,0-1 0 16,0-1 1-16,-20 2-1 0,20 0-1 0,0-20 0 16,0 18 0-16,0 20 2 15,20 0-3-15,-20-19 2 0,0-19-1 0,0 18 0 0,0-18 1 0,17 21-4 16,-17-21-1-16,0 19-8 0,20-19-11 0,-20 0 8 16,0 0-3-16,17 0-26 0,3-19-129 15,2-2 85-15,-22 21 51 0,18-37-38 0</inkml:trace>
  <inkml:trace contextRef="#ctx0" brushRef="#br0" timeOffset="1345.75">17121 5002 27 0,'0'0'36'0,"0"0"15"0,0 0-23 0,0 0 29 0,0 0-33 0,0 0 18 15,0 38-4-15,-17-38-30 0,17 0 0 0,0 18-2 16,0 2 5-16,0 17-3 0,0-17-5 0,0-20-1 0,-20 38 0 16,20-19 0-16,0 0 0 0,0 0-2 0,0 0 1 15,0 0 1-15,0-19-1 0,0 0 0 0,0 0 2 0,0 0-1 16,0 0-1-16,0 0 1 0,20-19 9 0,-3 0-8 0,-17 19 1 15,20-38 4-15,-20 19-4 0,20 1 5 0,17-40 10 16,-17 39-17-16,0 19 3 0,-20-20-4 16,0 2 2-16,20 18-1 0,-3-19 1 15,-17 19-2-15,17 0-1 0,-17 0-2 0,0 0 3 0,20 0-3 0,-20 0-16 16,20 0-13-16,-20 0 6 0,0 19-45 0,0-19 21 16,22 0-69-16,-22 0 66 0,0 0-13 0</inkml:trace>
  <inkml:trace contextRef="#ctx0" brushRef="#br0" timeOffset="2563.36">18589 4869 27 0,'0'0'8'0,"0"0"15"0,0 0 2 0,0 0 2 0,0 0-13 0,0 0 11 0,-23 0 0 0,23 0-3 16,0 0 6-16,0 0-12 0,0 0-2 16,0 0-7-16,-20 0-1 0,20 0 0 0,0 0 13 0,0 0-7 0,-17 0 13 15,17 0-18-15,0 0 6 0,0 0-7 16,-20 0 0-16,20 0-2 0,0 18 21 15,0-18-19-15,-17 0 0 0,17 0 4 0,0 20 6 16,-20-1 3-16,0-1-7 0,20-18-8 0,0 19 3 16,0-19-5-16,0 0 4 0,-17 21-5 0,17-21 1 0,0 0 1 15,0 18-1-15,0-18-1 0,-17 0 3 0,17 19 3 16,0-19-4-16,0 0-1 0,0 19 0 0,0-19-2 16,0 0 2-16,0 0 0 0,0 0-1 0,0 0 1 0,0 18-1 0,0-18-1 15,17 20 0-15,-17-20 2 16,17 19-1-16,-17-19-1 0,20 0-1 0,-20 0 1 15,20 0-2-15,-20 0 2 0,17 0-4 0,-17 0 1 16,20 0-12-16,-20 0 5 0,37 0-102 16,-37 0 84-16,23 0-41 0,-23 0-25 0,0 0 44 15,17 0 5-15,-17 0 11 0,0-19 12 0</inkml:trace>
  <inkml:trace contextRef="#ctx0" brushRef="#br0" timeOffset="2947.33">18780 4963 23 0,'0'0'37'0,"0"0"-21"16,0 0 71-16,0 0-71 0,-23 0 10 15,23 0-14-15,0-19-1 0,0 19-1 0,0 0 9 0,-20 0-3 0,20 0-1 16,0 0-10-16,0 0 1 0,0 0 3 0,-20 0-6 0,20 19 7 15,0-19-2-15,0 21-4 16,0-21-1-16,0 0 0 0,0 37 12 16,0-37-11-16,0 19-1 0,0-19 6 0,40 18 10 15,-40-18-16-15,0 0 6 0,23 0-4 0,-23 0 1 16,0 0 4-16,14 0-2 0,6 0-1 0,-20 0-4 16,0 0 7-16,0 0-8 0,20 0 0 0,-20-18 4 15,0 18-5-15,0-19-1 0,0 0 0 0,0 19 1 16,0 0 2-16,0 0-1 0,0 0-3 0,0-18 1 15,0 18-1-15,-20 0-9 16,20 0 2-16,0 0-10 0,0 0-7 0,0 0-6 16,0 0-7-16,0 0 16 0,0 0-3 0,0 18-36 0,0-18-15 15,0 19 38-15,0-19 4 0,20 19-45 16</inkml:trace>
  <inkml:trace contextRef="#ctx0" brushRef="#br0" timeOffset="3313.67">19042 4907 31 0,'0'0'20'0,"0"0"2"0,0 0 2 0,0 0 0 0,0 0-1 0,0 0-1 0,-17 0 17 16,17 0 24-16,0 19-40 16,0-19-14-16,-20 0 4 0,20 0-7 0,0 18 9 0,-20 1-7 15,20 39 18 1,-20-39-15-16,20 19-2 0,0-19-4 15,0-1-2-15,0-18 1 0,0 20 3 0,0 0 6 16,20-2-4-16,-20-18 6 0,20 19-3 16,-20-19-9-16,20 0 0 0,-20 0 1 0,17-19-3 15,-17 1 2-15,0 18-1 0,17-20-2 0,-17-18 0 16,0 38 1-16,20-19 1 0,-20-19 1 16,0 38-1-16,0-19-1 0,0 19 0 15,0-19 0-15,0 19 0 0,-20 0-2 0,20 0 1 0,0 0 0 16,0 0 1-16,-17 0-1 0,0 0-2 15,17 0-1-15,0 19-10 0,-20 0 5 16,20-19-2-16,0 18-38 0,0 2 0 0,0-20 19 16,0 19-37-16,0-1 27 0,0-18-47 15,0 20-14-15,20 0 84 0,-20-20 0 0</inkml:trace>
  <inkml:trace contextRef="#ctx0" brushRef="#br0" timeOffset="3746.79">19270 4393 31 0,'0'0'45'0,"0"0"-28"0,0 0 16 0,0 0 29 0,0 0-48 0,0 0 10 0,0 0-12 16,0 20 15-16,0-1-11 0,0-19-8 0,-20 18 8 0,20-18-9 15,0 40 18-15,0-3-7 16,0-18-10-16,0-19-4 0,0 18 2 0,0 2-3 0,0-1 3 15,0-1 2-15,0 22-3 0,0-22-3 0,0 20-1 16,-17 0 4-16,17-20-4 0,0 59 7 16,0-40-9-16,0-17 2 0,0-1 0 0,0 18 0 15,0 2 0-15,0-20-1 0,0 18 2 0,0 2-2 0,0-21 1 16,0 2-2-16,0 0 0 0,0 17-1 16,0-18-2-16,0-19-5 0,0 19 1 0,0-19-3 0,0 0-45 15,0 0-4-15,0 0-20 0,0 0-7 0,0-19 24 16,0 0 27-1</inkml:trace>
  <inkml:trace contextRef="#ctx0" brushRef="#br0" timeOffset="4346.22">19555 4413 35 0,'0'0'17'0,"0"0"3"0,0 0 1 0,0 0 22 0,0 0 20 0,0 0-28 0,0 0-19 0,0 0-2 16,0 0 10-16,0 0 13 0,0 0-28 16,0 0 0-16,0 0 14 0,0 0-9 0,0 19-2 0,0-19 0 15,0 0 1-15,0 0-8 0,0 18 6 0,0-18-7 16,-20 40 15-16,20-40-15 0,0 18 0 16,0-18-1-16,0 19 2 0,0 18 4 0,0 2-5 15,0-21-3-15,0 1 0 0,-20 20 2 16,20 18-1-16,0-38-2 0,0 18 3 0,0-37-2 15,0 40-1-15,0-3-1 0,0-37 2 0,0 115 0 16,0-78-1-16,0-37-1 0,0 57 2 16,0-38-1-16,0-19-1 0,0 38-5 15,0-38 2-15,0 0-1 0,0 20-45 16,0-20-26-16,0 0 1 0,0-40-118 16,0 3 122-16,0 17 55 0</inkml:trace>
  <inkml:trace contextRef="#ctx0" brushRef="#br0" timeOffset="4612.39">19515 4546 56 0,'0'0'28'0,"0"0"2"0,0 0 50 16,0 0-41-16,0 0-22 0,0 0 12 0,0-19-7 16,0 19-14-16,0 0 0 0,0 0 13 0,0 0-5 15,0 0-11-15,0 0-1 0,0 0 2 0,0 0-3 0,0 0 2 0,0 0-1 0,0 0-1 16,0 0 5-16,20 0 3 0,0 0-4 0,-20 0-1 15,23 0 8-15,-9-19-12 16,6 19 5-16,-20 0-6 0,20 0 0 0,0 0-1 0,-3-18 0 16,-17 18-1-16,17 0 2 0,3 0 0 0,23-21-16 15,-29 21 8-15,-14 0-1 16,0 0-2-16,20 0-16 0,-20 0 11 0,0 0-21 0,0 0 16 0,20 0-30 16,-20 0-51-16,0 0 66 0,0 0 4 0,0 0 4 15,0 0-34-15</inkml:trace>
  <inkml:trace contextRef="#ctx0" brushRef="#br0" timeOffset="4814.01">19535 4698 28 0,'0'0'11'0,"0"0"15"0,0 19 43 16,0-19-49-16,0 0-11 0,0 0 0 16,0 19 17-16,0-19-17 0,0 0 1 0,0 0 8 0,0 19-9 15,0-19-1-15,20 0 49 16,-20 0-49-16,0 0-1 0,23 0 15 0,-23 0-15 0,14 0 3 15,-14 0-6-15,0 0 0 0,0 0-1 0,20 0-1 0,-20-19 0 0,20 19 0 16,-20 0-1-16,0-19-1 0,20 19 0 0,-3 0-1 0,-17-19 0 16,0 19-11-16,17 0-18 0,-17-19-24 0,20 19 16 15,-20 0-8-15,0 0-3 0,20 0-41 0,-20 0 30 16</inkml:trace>
  <inkml:trace contextRef="#ctx0" brushRef="#br0" timeOffset="5263.97">19840 4832 41 0,'0'0'44'0,"0"0"7"0,0 0-2 15,0 0-28-15,0 0 17 0,-17 0-22 0,17 0 9 16,0 0-7-16,0 0-11 0,0 0-2 0,0 0 0 0,0 0-1 0,0 18 5 0,0-18 0 15,0 0-6-15,0 19-1 0,0-1 4 16,0-18-4-16,0 20 2 0,0-1-2 0,0-19 1 0,0 37 10 16,0-37-8-16,17 21 0 0,-17-3 13 15,17-18-11-15,3 0 0 16,-20 0 1-16,20 0-2 0,-20 0-1 0,0 0-3 16,20 0 0-16,-20-18 2 0,0 18-3 0,37-40 7 15,-37 40-7-15,0-18 2 0,0 18-2 0,0-19-1 16,0 19 1-16,20 0 1 0,-20-20 2 0,0 20 1 15,0 0-2-15,0 0 0 0,0 0 18 16,0 0-13-16,0 0-4 0,0 20 9 16,0-1-9-16,0-1 0 0,0-18-1 0,0 0-1 0,0 40 2 0,0-40-3 15,0 37 1-15,0-37 0 0,0 19 0 16,0 19 1-16,0-19-3 0,0-1 2 0,0-18-2 0,0 20 1 16,0 0-2-16,0-20 1 0,0 0 0 0,0 18 0 0,17-18-5 15,-17 0 2-15,0 0-24 0,0 0 13 0,0 0-2 16,23-18-23-16,-23 18 15 0,0 0-4 0,0-20-6 0,0 20-48 0,17-20-23 15,-17-17-27-15,17 37 112 0,-17-38-4 0</inkml:trace>
  <inkml:trace contextRef="#ctx0" brushRef="#br0" timeOffset="5614.93">20125 4887 24 0,'0'0'59'0,"0"0"-36"0,0 0 1 0,0 0 0 0,0 0 19 16,0 0 30-16,0 0-64 0,0 0 7 0,0 0-1 15,0 0-2-15,0 0-2 0,0 0-6 0,0 20 5 16,0-20-2-16,0 0-1 0,0 19-3 0,0-1 6 16,0 1-4-16,18 2 5 15,-18-21-9-15,0 18 1 0,0-18 4 0,19 19 3 16,-19-19 16-16,0 0-16 16,23 0 0-16,-6 0-7 0,-17-19-1 15,17 1 2-15,3 18-2 16,0-21-1-16,-3 21 6 15,-17 0-2-15,0 0 3 0,0 0-3 0,0 0-2 0,0 0 1 16,20 0 0-16,-20 21 5 0,0-3 2 0,0 1-9 16,0-19 0-16,18 19 1 0,-18-1-3 0,0 21 4 15,0-21-4-15,0 22 0 0,0-40-2 16,0 18-6-16,0-18 0 0,0 0-3 0,0 0-20 0,0 19 14 16,0-19-25-16,20 0-274 15,-20 0 275-15,0-19-5 0,0 1 26 16</inkml:trace>
  <inkml:trace contextRef="#ctx0" brushRef="#br0" timeOffset="5983.09">20582 4869 34 0,'0'0'34'0,"0"0"8"0,0 0 1 0,0 0-3 0,0 0-22 0,0 0-1 0,0 0 9 0,0 0-15 0,0 0 0 0,0 0 0 0,0 0 0 15,0 0 18-15,0 0-12 0,0 0 16 16,-20 0-17-16,20 0 1 0,-15 0 25 16,15 0-37-16,0 0 5 15,-22 18-5-15,22 21 27 16,-20-39-28-16,20 37 9 0,0-37-10 0,0 21 4 15,0-21-5-15,0 18 2 0,0 1-3 0,0-19 0 0,0 19 4 16,0-1-2-16,20 21 2 16,-20-39 2-16,0 0-7 0,0 18 2 15,22-18-2-15,-22 0 1 0,15 0 3 16,5 0-7-16,-20 0 3 0,0-18-1 0,19 18-39 16,1 0 1-16,-20-19 15 0,18 19-40 0,-18 0-22 0,0 0 32 15,17-20-161-15,-17 20 175 16</inkml:trace>
  <inkml:trace contextRef="#ctx0" brushRef="#br0" timeOffset="7930.03">15772 15326 14 0,'0'0'5'0,"0"0"0"0,0 0 43 0,0 0-37 0,20 0 61 0,-20 0-60 0,0 20 15 16,0-20 7-16,0 0-14 0,0 0-12 0,0 0-1 15,0 0 0-15,20 21 5 0,-20-21-7 0,0 0 0 0,0 0 0 0,0 0 4 16,0 0 0-16,0 0 13 16,20 0-19-16,-20 0 19 15,17 0-16-15,-17 0-3 0,0 0-2 16,17 0 4-16,-17 0-3 0,0 0-1 15,20-21 0-15,-20 21 0 0,0 0 0 0,0 0-1 0,0-20-1 0,0 20 2 16,20-17 6-16,-20-3-3 0,20-37 0 16,-20 57-3-16,0-38 0 15,0 38-1-15,0-20 3 0,-20 20-1 0,20-19 1 0,0 2-2 16,0 17-1-16,-20-21 2 0,20 21-3 16,-20-19 5-16,3 19 4 0,17 0-6 15,-17 0 0-15,17 0 0 0,-20 0 2 0,20 0 0 0,0 0-1 0,-20 0 0 16,20 0 0-16,-20 0-1 0,20 19 2 15,-14-19-1-15,14 21-2 0,-23-21 2 0,23 17-3 0,0 2 2 0,-20 1-2 16,20 18 1-16,0-18-1 0,0-3 0 0,-20 23 2 16,20-23 0-16,0-17-1 0,0 58-3 15,0-58 2-15,0 19-2 0,0 1 0 0,0 18 2 16,0-21 2-16,20-17-1 0,-20 0-1 16,0 19 0-16,20-19 0 15,-20 0 0-15,23 0-2 0,-23 0 3 0,0 0-6 0,0 0 4 16,14 0-7-16,-14 0 3 0,0 0 0 0,0 0-9 0,20 0-8 15,0 0-17-15,-20 0 5 0,20-19-55 16,-20 19-13-16,17 0 34 16,-17 0 42-16,0 0-5 0,0 0 18 0</inkml:trace>
  <inkml:trace contextRef="#ctx0" brushRef="#br0" timeOffset="8613.43">15353 14586 24 0,'-17'0'41'0,"17"0"-23"0,0 0 9 0,0 0-17 16,0 0-2-16,0 18 9 0,0-18-10 0,0 0 5 0,0 0-7 16,0 19 1-16,0-19 8 0,17 58 18 15,3-41-28-15,-20-17 2 0,0 20-1 0,0-20 2 0,23 39 23 16,-23 0-6-16,17-3-4 15,-17-16-16-15,0-3 2 0,0 41 4 16,0-39-2-16,0 2-6 0,0 15 0 0,0 1 3 16,-17 78-2-1,17-76-6-15,0-20 4 0,0 77-5 16,0-79-3-16,0-17 3 0,0 0-1 0,0 20-8 16,0-20 4-16,0 0-3 0,-23 0-4 0,23 0-25 0,0 0 15 0,0 0-3 15,0-20-31-15,0 20 30 0,0-17-38 16,0 17 37-16</inkml:trace>
  <inkml:trace contextRef="#ctx0" brushRef="#br0" timeOffset="9347.02">16228 15098 13 0,'0'0'9'0,"0"0"1"0,0 0 1 0,0 0-5 0,0 0 1 0,0 0 0 0,0 0 1 0,0 0 7 15,0 0-7-15,0 0 10 0,0 0-8 0,0 0 9 0,0 0-11 16,0 0 0-16,0 0 0 0,0 0-1 0,0-17 28 0,0 17-26 16,0 0 9-16,0 0-1 0,0 0 11 15,0 0 22-15,0 0-41 0,0 0 6 16,-17 17 18 0,17-17-29-16,0 19 1 0,-17-19-1 0,17 21-1 0,0-4 1 15,0 22-4-15,0-39-2 16,0 19 3-16,0 0 2 0,0 1-4 0,0-20 0 15,0 17 3-15,0-17 2 0,17 0-2 16,-17 0-6-16,17 0 6 0,-17 0-1 16,0 0 1-16,0-17-2 0,0 17 1 0,0-20 1 0,20 20 0 0,-20-19 1 15,0-20 0-15,0 20 0 0,0-19 4 16,0 38-2-16,0-19 1 0,0 19-3 0,0-17 6 0,0-3-1 16,0 20 0-16,0-21 14 0,0 21-7 15,0 0-9-15,20 21 15 16,-20-21-14-16,17 37-1 0,-17-18-3 0,0 2-1 15,0-4 2-15,20 2-5 0,-20-19 3 0,0 20-1 0,0-1 1 0,0-19 1 16,18 19 5-16,-18 18-16 16,19-17 7-16,-19-20-10 0,0 20-1 15,0-20-4-15,0 0-19 0,0 0-9 0,0 17-18 0,0-17-68 16,0 0 78-16,20-37-90 16,-20 37 99-16,0-37 23 0</inkml:trace>
  <inkml:trace contextRef="#ctx0" brushRef="#br0" timeOffset="9647.2">16419 15003 35 0,'0'0'79'0,"0"0"-39"0,0 0 25 0,0 0-46 15,0 0-9-15,0 0 1 0,0 0 8 0,20 20 11 16,-20-20-19-16,0 17 2 0,20 41 9 16,-20-39-20-16,0 2 3 15,17 54 7-15,-17-56-8 0,18-19-2 16,-18 37 11-16,0-17-7 0,0-20-3 0,0 20 1 0,20 17 39 15,-1-37-29-15,-19 0-1 16,23 0-1-16,-23-20 0 0,0 3-7 0,15-3 3 16,-15 0-4-16,20-36 10 15,-1-2-8-15,-19 41-6 0,20-23 5 0,-20 3-3 16,0 37-2-16,18-38 1 0,-18 18-3 0,0 20 0 0,0 0 2 16,0-19-1-16,0 19 2 0,17-17-4 0,-17-4-32 15,0 21 26-15,20 0-17 0,-20 0 9 0,0 0-78 16,0 0 66-16,0 21-1 0,0-21-4 0,20 17-86 15,-20-17 81-15,0 19-19 0,0-19 41 0,19 37-11 16</inkml:trace>
  <inkml:trace contextRef="#ctx0" brushRef="#br0" timeOffset="9963.57">16762 15155 16 0,'17'19'79'0,"-17"-19"-70"0,20 20-3 0,-20-20 9 0,0 0-6 15,0 0 2-15,0 0 13 0,22 19 18 0,-22-19-24 16,18 0-10-16,-1 0 27 0,-17 0-27 15,0-19 11-15,0 19-9 0,20 0 1 0,-20-20 16 0,20-16-4 16,-20 15-18-16,0 2-2 16,0 19 0-16,0 0-1 0,0-17 0 0,0 17 2 0,0-20 10 15,0 20-9-15,0-21 5 0,0 21 2 0,0 0-6 0,0-17 0 16,-20-3 24-16,20 20-24 0,-20 0 4 16,20 0 2-16,0 0 1 0,0 0-1 0,-17 0-2 15,17 0-8-15,0 20 4 0,-18-3-3 0,18-17 0 16,0 58 3-16,0-39-3 0,0 19-1 0,0-19-1 15,0 1-2-15,0 18 2 0,0-18-2 0,0-3 2 16,18 3 1-16,-18 17-5 0,0-17 3 16,17 37 0-16,-17-57-1 0,0 20-6 0,20-20 0 0,-20 17-16 15,0-17 7-15,20 21-26 0,-20-21 15 0,0 0-44 16,0 0-25-16,17 0-22 0,3-38-34 16</inkml:trace>
  <inkml:trace contextRef="#ctx0" brushRef="#br0" timeOffset="11080.45">18073 15040 18 0,'0'0'29'0,"0"0"-6"0,0 0 1 0,0 0 0 0,0 0-13 0,0 0-1 0,0 0 7 0,0 0 1 0,0 0-13 0,0 0 6 16,0 0 3-16,0 0-5 0,0 0 30 15,-17 0-15-15,17 0-10 0,0 0-3 0,0 0 25 16,0 0-10-16,-20-17 20 0,20 17-36 16,0-20 10-16,-20 20-15 0,20 0 8 0,0 0 8 15,-20 0-8-15,20 0-3 0,0 0-6 0,-14 0 0 0,14 0 2 16,-23 0 2-16,23 0-6 0,0 0 7 16,0 20-3-16,-20-20-6 0,20 0-1 0,0 17 3 15,0 4 4-15,0-21-4 0,0 20-3 0,0-20 2 16,0 36 1-16,0-15-4 0,0-4 2 15,0-17-1-15,0 19 3 0,20-19-3 0,-20 20 1 16,0-20-1-16,0 19-2 0,0-19 3 0,23 19-5 16,-9 1-45-16,-14-20 36 0,0 17-2 0,0-17-4 0,20 0-28 15,-20 20-18-15,20-20-18 0,-20 20-66 16,20-3 86-16,-20-17 36 0</inkml:trace>
  <inkml:trace contextRef="#ctx0" brushRef="#br0" timeOffset="11497">18281 15040 32 0,'0'0'20'0,"0"0"60"0,0 0-54 0,0 0-1 16,0 0-3-16,0 0 16 0,-20 0-21 0,20 0-1 0,0 0-2 0,0 0 11 15,0 0-16-15,-17 0 20 0,17 0-24 16,-17 0 0-16,17 0 0 0,0 21-3 0,0-21 1 0,-20 20 5 16,20-20-4-16,0 17 0 0,0-17-2 15,0 19-1-15,0 2 2 16,0-4-2-16,20 22 1 0,-3-39-2 0,-17 19-1 0,0 0 2 16,17 1 7-16,3-3-3 0,0-17 3 15,0 0-4-15,-20 0 0 0,0 0-3 0,17-17 7 16,3-22-7-1,-20 39 0-15,0-19 3 0,0-37 2 16,0 56-3-16,0-21-1 0,-20 2 0 16,20 19 1-16,0 0-1 0,0-17-3 0,0 17 0 0,-17 0 3 15,17 0 0-15,0 0-4 0,0 0 0 0,-20 0 1 16,20 0-15-16,0 0 9 0,0 0-4 0,0 17-13 16,0-17 11-16,0 0-18 0,0 19 12 0,0 2-86 15,0-21 30-15,0 0 35 0,0 17 3 0,0 2-28 16,20-19 51-16</inkml:trace>
  <inkml:trace contextRef="#ctx0" brushRef="#br0" timeOffset="11881.26">18529 15194 13 0,'0'0'9'0,"0"0"-3"0,0 0 22 0,0 0-17 0,0 0 43 16,0 0-23-16,0 0-15 0,0-20 29 0,0 20-18 15,0 0-14-15,0 0 14 0,0 0-14 0,0 0 18 16,0 0-13-16,0 0-2 0,0 0 1 0,0 20-2 16,0-20 9-1,0 19-19-15,0-19-1 0,0 0 5 0,0 19-5 0,0-19 1 0,0 20-3 0,0 17 9 16,0-17-10-16,0-20 0 0,17 37 5 16,-17-37-4-16,20 21 2 0,-20-21-1 15,0 0-1-15,0 17 5 0,0-17-5 0,0 0 2 0,23 0 2 0,-23 0 4 16,0 0-8-16,17-17 1 15,-17-4 6-15,0 1-11 0,0 3 5 16,0-3 0-16,0 0 0 0,0 20-3 0,0-17 1 0,0-3 0 0,0 1 2 16,0 0-1-1,0-1 2-15,0 20-3 0,-17 0-3 16,17 0 5-16,0 0-2 0,-23 0 0 0,23 0 0 0,0 0-2 16,0 20-6-16,0-20 5 0,0 19-53 15,0 0 40-15,0-19-1 0,0 20-25 0,0-20 17 16,0 0-7-16,0 0-5 0,0 17-111 0,0-17 94 0,23 20-41 15,-23-20 77-15</inkml:trace>
  <inkml:trace contextRef="#ctx0" brushRef="#br0" timeOffset="12314.17">18834 14528 57 0,'0'0'30'0,"0"0"4"0,0 0-3 0,0 0-2 0,0 0 18 0,0 0-7 0,0 0-23 0,0 0 35 0,0 0-34 0,0 0-10 0,0 0 4 15,0 0-1-15,0 18-5 0,0-18-2 0,0 0 5 0,0 0-5 16,0 0 1-16,0 0 1 0,0 21 0 0,0-2 6 16,0-1-8-16,0 1-2 0,0-19 0 15,0 38 1-15,0-1-2 0,0 3 3 0,0-3-1 16,0 20 2-16,0-37-4 0,0-3 1 0,0 81-2 15,0-4 2-15,0-17 1 0,0-60-3 0,0 41-1 16,0-19 1-16,0-22-2 0,0 3 0 0,0 37 0 0,0-36-11 0,0 15 5 16,0-36-5-16,0 37-17 0,0-16-121 15,0-4-65-15,20-17 184 16</inkml:trace>
  <inkml:trace contextRef="#ctx0" brushRef="#br0" timeOffset="13050.53">19307 14738 11 0,'0'0'3'0,"0"0"0"0,0 0 6 0,0 0-6 0,0 0 0 0,0 0 2 0,0 0-3 0,0 0 1 0,0 0 0 0,0 0-3 16,0 0 3-16,0 0 2 15,0 0-4-15,0 0-1 0,0 0 0 0,0 0-1 16,0 0 1-16,0 0 1 0,0 0-1 15,0 0 2-15,0 0 2 16,0 0-1-16,0 0-2 0,0 0 1 0,0 0 1 16,0 0 14-16,0 0 8 15,0 0-15-15,0 0 6 0,0 0-2 0,0 0-2 16,0-20 17-16,0 20-13 0,0 0-1 16,0 0 10-16,0 0-7 0,20 0-2 15,-20 0-7-15,0 0 8 0,0 0-1 0,0 0-3 0,0 0-5 16,0 0 5-16,0 0-2 0,0 0-4 0,0 0 5 15,0 0 12-15,0 0-20 0,0 0 8 16,0 0-8-16,0 0 1 0,0 0 12 0,0 0-11 16,0 0-1-16,0 0-3 0,0 0 0 0,0 39 11 15,0-21-12-15,0-18 0 0,0 21 1 0,0-4 3 16,0 2-4-16,0 1-1 0,0-3 1 0,17 24-3 16,-17-24 1-16,0 137 3 15,0-137-1-15,0 23-2 0,0-23-1 0,0-17 1 0,0 39-3 16,0-20 2-16,0 0 1 0,0 18-3 0,0-17 1 0,0 17-1 15,0-17 0-15,0 1-5 0,0-4-2 16,0-17 4-16,0 19-96 0,0-19 40 16,0 0 24-16,0-19-87 0,0-19 62 0,0 18 45 15,0-17-7-15</inkml:trace>
  <inkml:trace contextRef="#ctx0" brushRef="#br0" timeOffset="13296.88">19404 14623 51 0,'0'0'26'0,"0"0"31"0,0 0-4 0,0 0-29 0,-17 0 35 0,17 0-29 0,0 0-18 0,0 0 21 0,0 0-23 0,0 0 2 0,0 0-2 16,17 0 44-16,-17 0-38 0,0 20 4 16,0-20-16-16,17 0 0 0,-17 0 2 0,0 0 2 15,40 0 2 1,-23 0-10-16,20 0 2 0,-17 0-4 15,0 0-1-15,-20 0-1 0,23 0-11 0,-23 0 3 16,14 0 1-16,6 0-22 0,-20 0 12 0,20 0-76 0,0 18-86 16,-20-18 112-16,17 20 37 0,-17-20 19 15</inkml:trace>
  <inkml:trace contextRef="#ctx0" brushRef="#br0" timeOffset="13497.74">19441 14967 34 0,'0'0'47'0,"0"0"-16"0,0 0 33 0,0 0-34 0,0 0 65 16,0 0-46-16,20 0-15 15,-20 0-24-15,0 17-4 0,37-17 13 0,-20 0-19 16,3 0 3-16,0 0 1 0,3 0-5 16,-23 0-1-16,14 0-4 0,-14 0-26 0,20 0-14 15,-20 0-21-15,20 0 25 0,-20 0-7 0,20 0-47 0,-20 0 59 16,0 0-11-16</inkml:trace>
  <inkml:trace contextRef="#ctx0" brushRef="#br0" timeOffset="14231.82">19726 15023 23 0,'0'0'13'0,"0"0"22"0,0 0-12 0,0 0-1 0,0 0 27 0,0 0-5 15,0 0-26-15,0 17 1 0,0-17 25 16,0 21 5-16,0-21-42 0,0 0 14 16,-20 20-16-16,20-3 5 0,0-17-7 0,0 0 1 0,0 19-2 15,0 2 1-15,0-21-3 0,0 17 4 0,0 41 1 16,0-58-2-16,20 19-2 0,-20-19 2 0,0 20 1 16,23-3 9-16,-23-17-6 15,0 0-4-15,14 0 3 0,6 0 3 0,20-37 19 31,-23-1-26-31,-17 38-2 0,17-39 8 0,-17 39-2 0,0-17-3 16,0-4-1-16,0 2 8 0,0 2-6 16,0 17 2-16,0-20 7 0,0 20-11 0,0 0 1 15,0 0-1-15,0 0 1 0,0 0-1 0,0 0 4 0,0 20-4 16,20 37 14 0,-20-57-12-16,0 0-2 0,0 17-1 0,20 41 7 15,-20-39-4-15,0-19-4 0,0 20 0 0,20-3 2 16,-20 3-2-16,17 37 3 15,-17-36-5-15,20-21-2 0,-20 0 0 16,0 17-8-16,0-17 4 0,20 0-7 0,-20 0-12 0,0 0-6 16,0 0-12-16,17-38-77 0,-17 1 1 15,0 37 76-15,23-20-32 0,-23-17 31 0,0 17 28 16,17-38 11-16,-17 58 4 0,0-19 3 16,17-19 6-16,-17 19 6 0,0 2 14 15,0 17-8-15,0 0 27 0,0-20-22 0,0 20-1 0,0 0 16 0,0 0-20 16,0 0 0-16,0 0 33 0,0 0-23 15,0 0-5-15,0 0 1 0,0 0-12 16,0 20 2-16,0-20-8 0,0 17 3 0,0-17-9 0,0 19 1 16,0 2 6-16,0-21-2 15,0 36 3-15,0-36-5 0,0 0-1 0,20 20 8 16,-20-20-5-16,0 0-2 0,0 0 1 0,0 0 4 0,0 0 0 16,0 0-4-16,20 0 2 0,-3-20 3 15,-17 1-3-15,20-19-6 0,-20 38 2 16,0-19 0-16,0 2 1 0,18 17 3 0,-18-20 2 0,19 20-4 15,-19-21 2-15,23 21 3 0,-23 0 3 16,0 0-10-16,34 21 14 0,-34-21-12 0,0 20 0 16,0-3-3-16,20 2 1 0,-20 19-4 0,0-19 1 15,0-19 1-15,20 20 2 0,-20 38-15 16,0-58 5-16,0 17-31 0,0 3-1 0,0 0-44 16,0-20 4-16,0 0 30 0,0 0-63 0,17 0 23 15,-17 0 53-15,0-20 24 0</inkml:trace>
  <inkml:trace contextRef="#ctx0" brushRef="#br0" timeOffset="14596.95">20485 15023 22 0,'0'0'27'0,"0"0"-8"0,0 0 23 0,0 0 17 0,0-20 22 16,0 20-44-16,20 0 9 15,-20 0-40-15,0 0-2 0,0 0 7 0,0 0 9 0,0 0 4 16,0 20 4-16,0-20-16 0,0 0 33 16,0 17-14-16,0-17-17 0,0 21-8 15,-20-1 7-15,20-3-4 0,0 2-7 16,0 2-1-16,-18-4 1 0,18 2 4 0,0-19-4 0,-17 58 0 16,17-58 0-16,0 20 2 0,0-20-1 15,-20 17-2-15,20 3-1 0,0 0 3 0,0-3 0 16,0 3-4-16,0-20-2 0,20 0 4 15,-3 21 8-15,1-4-8 0,-18-17-1 0,0 0 1 16,20 0-2-16,0 0 0 0,-20 0 0 0,0 0 1 0,22 0 2 16,13 0-6-16,-16 0 13 0,19 0-47 15,-38 0 24-15,17 19-34 0,3-19-33 16,-20 0 8-16,20 0 29 0,-20 0-64 0,0 0-1 16,0 0 48-16,0 0 38 15</inkml:trace>
  <inkml:trace contextRef="#ctx0" brushRef="#br0" timeOffset="83634.98">15792 6315 27 0,'0'0'21'0,"0"0"19"0,0 0 11 0,0 0-25 0,0 0-4 0,-20 0 36 0,20 0-41 0,0 0 9 0,0 0 5 16,0 0-22-16,0 0 12 0,0 0-1 0,0-20-14 15,0 20 6-15,0 0 0 0,0 0-7 0,20 0 5 0,-20 0 9 16,20 0-7-16,-20 0-3 0,37 0 16 16,-20 0-18-16,3 0-4 15,-20 0 0-15,20 0 4 0,0 0-3 0,-3 0-2 0,3 0-1 16,-20 0 1-16,17 0 1 0,-17 0-2 0,20 0-1 0,20 0 1 16,-40 0-2-16,0 0 2 0,17 0-5 0,-17 0 0 15,0 0-32-15,0 0 16 0,20 0-31 0,-20 20 18 16,0-20-6-16,0 0-64 0,0 0-19 0,0 0 21 15</inkml:trace>
  <inkml:trace contextRef="#ctx0" brushRef="#br0" timeOffset="84018.53">15832 6372 24 0,'0'-21'19'0,"0"21"-3"0,0 0 5 0,0 0 27 15,0-19-26-15,0 2 75 16,0 17-87-16,0 0 1 0,0 0 12 0,0 0-12 0,0 17 34 16,0 23-29-16,0-40-10 0,0 37 6 15,0 1-2-15,-20 18 10 0,20-36-10 16,0 0-6-16,0-3-1 0,-20 24 4 0,20-5-2 0,0-16-4 16,0 17 3-16,0 1-1 0,-20 2 0 0,20 72 4 15,0-73-5-15,0-2 1 16,0-18-2-16,-14 0 2 0,14 20 2 0,0-2-3 0,0 20 1 15,0-37-2-15,0-3 1 0,0 60 2 16,0-20 1-16,0-37-3 0,0 17 3 16,0-16-4-16,0-4 1 0,0 3-1 0,14-20 0 0,-14 20 0 0,0-3 3 15,0 2-2-15,20 2 1 0,0-4-2 16,-20-17 0-16,20 0-1 0,-3 0 1 0,20 0-1 16,-17 0 2-16,0 0-2 0,17 0-1 0,-20 0 2 15,26-17-2-15,48-4-71 16,-71 2 17-1,-20 19 20-15,37 0-201 0,-14 0 149 0,-23 0 57 16</inkml:trace>
  <inkml:trace contextRef="#ctx0" brushRef="#br0" timeOffset="84487.13">16571 6447 35 0,'0'0'44'0,"0"0"16"0,0 0-32 0,0 0-2 0,0 0 22 0,0 0-5 0,0 0-4 0,0 19 24 15,0-19-30-15,0 20-24 0,0-20 9 16,0 17-10-16,0 3 4 0,0 17 1 0,0-37-9 0,0 20-1 0,0 1 0 15,0 15 4-15,0-16-5 0,0 36 3 16,20 39-1-16,-1 0-3 16,-19-75-1-16,0 0 1 15,0 16-1-15,20 2-1 0,-20-18 1 0,0 37-1 16,0-38-1-16,0-1-3 0,0 2-12 0,0 17-27 0,0-17 13 16,0-1 0-16,0-1 11 0,0-18-2 0,0 21-6 0,-20-21-45 15,20 0-25-15,-19 0-16 16,19-21 92-16</inkml:trace>
  <inkml:trace contextRef="#ctx0" brushRef="#br0" timeOffset="84668.89">16385 6943 50 0,'-23'17'387'0,"23"-17"-368"0,0 0-2 0,23 0-1 0,-23 0-5 0,34 0-1 15,41 0-1 1,-36 0-7-16,-16 0-1 0,31 0-5 15,-54 0 0-15,20 0-15 0,-2 0-20 0,-18-17 13 0,17 17-40 16,3 0 23-16,0 0-137 0,-20-20 85 16,19 20 49-16</inkml:trace>
  <inkml:trace contextRef="#ctx0" brushRef="#br0" timeOffset="85121.68">16896 6923 34 0,'0'0'24'0,"0"0"7"16,0 0-1-16,0 20-3 0,0-20 9 15,0 17-7-15,0 2-4 16,0 0-12-16,0 0-9 0,0 1 3 0,0 17 2 16,0-17-1-16,0-20-4 0,0 37 15 0,0-37-11 15,0 20 1-15,0-3 11 0,0 3 6 0,0-20-10 16,0 20-8-16,0-20 7 0,0 0-7 0,0 0 8 0,0 0-1 15,0 0-10-15,0-20 10 0,0 0-10 16,17-17-2-16,-17 37-1 0,20-18-1 0,-20-1 1 0,0-1-2 16,37-37 3-16,-37 57-3 0,0 0 0 15,22-19 2-15,-22 19 2 0,18 0-4 16,-18 19 1-16,0-19 1 0,0 20-1 0,0 0 1 16,0 17-2-16,0-18 0 0,0 19 0 0,17-21 1 0,-17 3-1 15,0 19 3-15,20-21-2 0,-20-18 0 16,0 0 0-16,0 21 3 0,20-42 0 0,-20 21-3 15,0-18 0-15,17-1 2 0,60-95 6 16,-77 94-8-16,22 20 0 0,-7-17 3 16,5-3-1-16,0 20 0 0,-20 0 2 15,20 0 2-15,-20 20-2 0,17 17 0 16,-17 37 1-16,0-74-5 0,0 40-1 0,0-21 1 16,0-1-1-16,0 3-2 0,0-4-1 0,0 2-2 0,0 1-9 0,0 17-16 15,0 1-100-15,0-18-230 16,0-20 344-16</inkml:trace>
  <inkml:trace contextRef="#ctx0" brushRef="#br0" timeOffset="85351.62">17446 7245 36 0,'-17'0'19'0,"17"0"4"0,0 0 3 0,0 0 61 0,0 21-29 0,0-21-49 15,0 0 1-15,0 0 2 0,17 36 21 16,-17 2-20-16,17-19-1 0,-17 2-3 16,0 53 5-16,0-55-12 0,0 19-1 15,0 2 0-15,0-23-1 0,0 23 2 0,0-4-3 0,0 2-4 16,0 39-42-16,0-40-10 16,0 40-162-16,0-77 206 15,-17 0 1-15,17 0-1 0</inkml:trace>
  <inkml:trace contextRef="#ctx0" brushRef="#br0" timeOffset="85535.49">17463 7074 60 0,'0'-37'212'0,"0"17"-145"0,0 1-41 0,20 0 14 16,-20 0-9-16,0 19-17 0,20 0 12 0,-20 0-15 0,20 0 8 16,-20 0-12-16,0 0-1 0,0 0-2 0,17 57 15 15,-17-17-14-15,20-23-1 0,-20 3-2 16,0-1-1-16,0 19 2 0,0-1-1 0,0 2-4 15,-20 36-13-15,3-18-59 16,-3-36-8-16,20-4-134 0,-20 3 63 16,20-20 136-16</inkml:trace>
  <inkml:trace contextRef="#ctx0" brushRef="#br0" timeOffset="86001.65">18073 7340 55 0,'0'0'98'0,"-17"0"-37"0,17 19-10 0,0-19-29 0,0 21 11 0,0-21-19 0,0 17 4 0,0 3-11 16,-20 0 2-16,20-3-3 15,0 117 18 1,0-97-23-16,0-18 0 0,0 2-2 0,0 16 5 16,0-17-5-16,0-2 0 0,0 38-20 15,0-35 9-15,0-21-4 0,0 19-28 0,0-1-15 0,0 1 22 16,0-19-56-16,-20 21 18 0,20-21 55 0,0 0-4 0</inkml:trace>
  <inkml:trace contextRef="#ctx0" brushRef="#br0" timeOffset="86285.57">17982 7417 47 0,'0'0'30'0,"0"0"46"0,0 20 26 15,0-20-73-15,-23 0-3 0,23 0 17 0,-20 17 49 16,0 2-55 0,20-19-32-16,-37 21 4 15,37-21-9-15,0 0 1 16,0 17-1-1,-17-17-64-15,17 20 9 0,0-20 16 0,-20 0-131 0,20 20 1 16</inkml:trace>
  <inkml:trace contextRef="#ctx0" brushRef="#br0" timeOffset="86468.6">17808 7894 81 0,'-17'0'256'0,"17"0"-222"0,0 0 4 0,0 0-28 0,0 0-1 16,17 0 5-16,0 0 5 0,3-21-14 0,0 21 2 16,54-19 1-16,-54 19-7 0,-20-18-2 15,37 18 2-15,3 0-1 0,-20 0-2 0,14-19-7 16,-14 19-1-16,37 0-93 16,-37 0 30-16,20 19-142 0,-23-19 145 0</inkml:trace>
  <inkml:trace contextRef="#ctx0" brushRef="#br0" timeOffset="87168.71">18452 6277 97 0,'0'0'44'0,"0"0"30"0,0 0-46 0,0 0 36 0,0 0-31 0,0-20-7 0,0 20-15 15,0 0-3-15,0 0 0 0,0 0-2 0,57-20 13 16,0 1 0-16,-17 19-13 15,-3 0-3-15,-17 0-1 0,17 0 1 0,-20 19-1 0,3-19 0 16,0 0 2-16,3 0-2 0,11 0 1 0,-34 0-1 0,40 0 0 16,-40 0-1-16,17 0-1 0,-17 20 1 0,17-20-1 0,3 0 2 15,-20 0-1-15,0 0 0 0,0 0-1 0,20 20 2 16,-20-20-2-16,0 0 1 0,0 112 0 16,-20-35-1-1,20-57 0-15,0 131 1 0,-20-114-2 0,20 2 0 16,0 56 1-16,0-75 0 0,0 55 0 0,20 59 1 15,-20 17 4-15,20-112 0 16,-20-21-4-16,0 20 0 0,23-19 6 16,-23 1-5-16,0-20 0 0,0 18 1 0,14 1 1 0,-14-19 2 15,0 21-4-15,0-21 1 0,0 0-1 0,0 17 2 16,0-17-1-16,0 0-2 0,0 0 0 16,0 0 1-16,-14-17 3 15,-9-4-5-15,23 21 2 0,-40 0 1 0,23 0-3 0,-40 0 3 16,23 21-3-16,11-21-3 15,-54 37-57 1,77-17 40-16,-17-3-36 0,17-17-21 0,-20 19-30 0,20 2 40 16,0-21-40-16,0 17 59 0</inkml:trace>
  <inkml:trace contextRef="#ctx0" brushRef="#br0" timeOffset="88435.35">19783 6674 13 0,'-20'0'4'0,"20"0"-3"0,0 0 0 0,0 0 0 0,0 0-1 0,0 0 1 16,0 0-1-16,0 0 1 0,0 0 2 0,0 0-1 0,0 0 1 15,0 0 7-15,0 0 6 0,0 0 15 16,0 0-5-16,0 0 28 0,0 0-42 0,0-17 11 16,0 17 1-16,0 0 15 0,0 0-24 15,0 0-9-15,0 0-1 0,0 0 0 0,0 0 0 0,0 0 6 16,20 0 6-16,-20 0-10 15,0 0-1-15,20 0 2 0,-20 0-5 0,0 0 8 0,0 0-6 16,0 0 4-16,0 0-4 0,0 0 6 0,20-20 19 16,-20 20-22-16,0 0-4 15,0 0 0-15,0 0 1 0,0 0 5 0,0 0-2 0,0 0-5 16,0 0 3-16,0 0 0 0,0 0 0 0,0 0 5 16,0 0-4-1,0 0-4-15,-20 0 0 0,20 0-2 0,0 0 1 16,0 0-1-16,0 0 0 0,0 0-1 0,0 0 3 15,0-19-1-15,0 19-1 0,0 0 0 0,0 0 3 16,0 0-3-16,0 0 0 0,0 0 0 0,0 0 1 16,0 0 0-16,0 0-1 0,0 0 3 15,20 0 0-15,-20 0-3 0,0 0 0 0,0 0 2 0,0-17 1 16,0 17-2-16,0 0 0 0,0 0 1 16,17 0-4-16,-17 0 4 15,0 0-2-15,0 0 1 0,0 0-3 0,0 0 2 0,0 0 0 16,0 0 0-16,17 0 0 0,-17 0 0 0,0 0-1 15,0 0 2-15,0 0 1 0,0 0-3 16,0 0 0-16,0 0 0 0,0 0 1 0,20 0 1 16,0 0-2-1,0 0-1-15,-20 0 2 0,17 0 1 0,3 0-3 0,17 0 0 16,-37 0 0-16,23 0 1 0,-23 0 0 0,17 17 0 0,0-17 0 16,3 0 2-16,-20 0-2 0,20 0 0 0,-20 0-1 15,17 0 0-15,3 0 2 0,-2 0-1 0,-18 0-1 16,19 0 2-16,-19 0-1 0,0 0 2 15,23 0-6-15,-23 0 3 0,0 0-3 16,0 0-53-16,0 0 18 0,0 0-13 0,0 0 21 16,0 0-92-16,0 0 68 0,0 0-62 0,0 0 75 15,0 0 16-15,0 0 2 0</inkml:trace>
  <inkml:trace contextRef="#ctx0" brushRef="#br0" timeOffset="88818.96">19726 6903 25 0,'0'0'83'0,"0"0"-33"0,0 0-26 0,0 0-1 0,0 0 19 0,0 0-23 0,0 0 13 0,0 0-17 0,0 0 8 0,0 0 4 0,0 0-19 16,0 0-1-16,0 0 8 0,0 0 0 0,0 0-1 0,0 0 0 15,0 0-7-15,0 0 7 0,0 0-8 0,23 0 0 0,-23 0 1 16,0 0-2-16,0 0 0 0,14 0 0 0,6 0 12 16,20 0 2-16,-23 0-14 15,20 0 1-15,-37 0-1 0,40 0-3 0,-40 0 2 16,17 0-4-16,3 0 0 0,0 0 3 0,-3 0-2 0,6 0 0 15,-6 0-1-15,0 0 0 0,-17 0 1 0,20 0 1 0,0 0-2 16,-3 0 0-16,-17 0 0 0,20 0-2 0,-20 0-1 16,0 0-7-16,18 0-9 0,-18 0 4 0,0-19-20 0,19 0-233 15,-19 19 147 1,0 0 57-16,0 0 44 0</inkml:trace>
  <inkml:trace contextRef="#ctx0" brushRef="#br0" timeOffset="89901.07">19461 6657 12 0,'0'0'4'0,"0"0"-1"0,0 0 1 0,-20 0 1 0,20 0-1 0,0 0-1 15,0 0 4-15,-20-20 2 0,20 20-4 0,0 0 7 0,0 0-5 16,0 0 5-1,0-19 23-15,0 19-27 0,0-17 10 0,0 17-8 0,0 0 13 0,0 0-10 16,0 0 14-16,0-21 3 0,0 1 15 16,0 3 21-16,0-3-50 15,0 20-10-15,0 0 0 0,0 0 9 0,0 0-11 0,0 0 0 16,0 0 0-16,0 0 4 0,0 0-4 0,0 0 3 16,0 20 3-16,0-3-9 0,0 3 1 15,0-20 0-15,0 0-2 0,0 21 0 0,0-21-1 0,0 0 0 16,0 17-2-16,0-17-7 0,0 19-15 0,0 1-168 15,0-20 84-15,0 0 33 16,0 0 43-16</inkml:trace>
  <inkml:trace contextRef="#ctx0" brushRef="#br0" timeOffset="90402.09">19404 7074 20 0,'0'0'12'0,"0"0"7"0,0 0-6 0,0 0 27 16,0-17-26-16,0 17 22 0,0 0-27 0,0 0-1 0,0 0 6 15,0 0-1-15,0 0 6 0,0 0-12 16,0 0 9-16,0 0-8 0,0 0 20 0,0 0-19 16,0 0 0-16,0 0-7 0,0 0 3 0,0 0-1 0,17 0-1 15,-17 0 1-15,0 0-1 16,0 17 4-16,0-17-6 0,0 0 0 16,0 0-1-16,0 20 1 0,0-20 0 0,0 0 1 15,0 0-2-15,0 0 0 0,20 0 3 16,-20 0-2-1,0-20 0-15,0 20-1 0,0 0 2 16,0-17-2-16,0 17 1 0,0 0 0 0,0 0 2 16,0-20 7-16,0 20-1 0,0 0 3 15,0 0-3-15,0 0-5 0,0 0 1 0,0 0 7 16,0 20-4-16,0-3-4 0,0 3-2 31,0 17 2-31,0-37-4 0,0 0-1 0,0 20-9 0,0-20 3 16,0-20-17-16,0 20 8 0,0-18-3 0,0-21-159 15,0 39 127-15,0-17-24 0,20-3 37 16</inkml:trace>
  <inkml:trace contextRef="#ctx0" brushRef="#br0" timeOffset="97269.27">21494 6143 16 0,'0'0'3'0,"0"0"5"0,0 0 11 0,0 0-9 0,0 0 27 15,0 0 7-15,0 0-30 0,0 0 0 0,-20 0 0 0,20 0 54 16,0 0-40-16,0 0-9 0,0 0 0 16,0 0-2-16,0 0-9 0,0 0 6 0,0 0 0 15,0 0-6-15,0 0 33 0,0 0-35 16,0 0 6-16,0 0-5 0,0 0 5 0,0 0-2 15,0 0-4-15,0 0-2 0,0 0 0 0,0 0 11 16,0 0 3-16,0 0-14 16,0 0 2-16,0 0-1 0,0 0-2 0,0 0-1 15,0 0 1-15,0 0-1 0,0 19 0 0,0-19 1 0,20 18 1 16,-20 3-3-16,0-4 0 0,0-17 0 16,0 19 0-16,0-19 1 0,0 40 0 0,0-22-1 0,0 2-2 15,0-3 2-15,0 23-2 0,0-3 2 0,0 1 0 0,0-38-1 16,0 56 1-1,0 21 0-15,0-56-1 0,0-4 0 0,20 2-1 0,-20 18 0 16,0 2 2-16,0-39 0 0,0 38 0 0,0-38-1 16,0 38 0-16,0 19 2 15,0-57-2-15,0 19 1 0,0 0-2 0,0-19 1 0,0 19-1 0,0 1 1 16,0 0 0-16,0-20 0 0,0 17 0 0,0-17-1 0,0 57 3 16,0-57-1-16,0 20-2 0,0 0 2 15,0 17 0-15,0-18 0 0,0-19-1 0,0 0 1 16,0 18 0-16,0-18-1 0,0 20 0 15,0-20 1-15,0 17-1 0,0-17 0 0,0 0 0 0,0 0 0 16,0 0-1-16,0 0 1 0,0 20 1 0,0-20-1 0,0 0 1 16,0 20-2-16,0-20 0 15,0 0 2-15,17 0-2 0,-17 0 1 16,0 0 0-16,0 0 0 0,0 0 0 0,0 0-6 16,0 0 1-16,0 0-20 15,0 0 2-15,0 0 8 0,0 0 0 0,0 0-2 0,0 0-25 0,0 0 16 16,-17 0-4-16,17 0-5 0,0 0-6 0,0-20-121 0,-20 0 79 15,20 3 58-15,0 17 12 16</inkml:trace>
  <inkml:trace contextRef="#ctx0" brushRef="#br0" timeOffset="97702.4">21420 6009 18 0,'0'0'49'0,"0"0"-33"0,0 0 1 0,17 0 20 0,-17 0-18 0,0 0-1 0,0 0 33 0,0 0-36 0,0 0 0 0,0 0 14 16,0 0-15-16,0 0 0 0,0 0 10 0,0 0 16 16,0 19-24-16,-17-19 9 0,17 20-10 15,0-20-8-15,0 18 7 0,-20-18-2 0,20 20-3 16,-20-20-5-16,20 0 0 0,0 0 0 0,-34 19 12 16,34-19-12-16,-23 19 2 0,3-19-4 15,20 0 0-15,0 0-1 0,-20 19 1 0,20-19-1 0,-34 0 3 16,14 19-4-16,0-19-1 15,20 0 2-15,0 18 0 0,-20-18-2 0,20 0 0 16,0 0-2-16,0 21 0 0,0-21-1 0,-15 0-1 0,15 0-14 0,0 17-6 16,0 2-50-16,0-19 50 15,0 40-217-15,0-40 164 0,15 18 34 16</inkml:trace>
  <inkml:trace contextRef="#ctx0" brushRef="#br0" timeOffset="98335.8">21174 7168 16 0,'0'0'4'0,"0"0"7"0,0 0-1 0,0 0 14 0,0 0-9 0,0 40 104 0,0-40-89 16,-22 19 6-16,22-1 1 0,0 3-15 15,0-21-2-15,0 0-10 0,0 17 8 0,0-17 40 32,0 0-34-32,0 0 0 0,0 0-12 15,22 0-2-15,-22-17 0 0,15 17 12 31,5 0-19-31,-20 0 0 0,20 0-2 0,-20 0 1 0,37 0-4 16,-20 0 2-16,3 0 1 0,0 17 0 0,3-17 0 16,11 0 1-16,-34 0-3 0,40 0 2 15,-23 19-1-15,20-19 0 0,3 0 2 0,-23 0-2 0,-17 0 1 16,40 20-1-16,-23-20 1 0,23 0 2 0,-23 0-2 0,60 18 5 16,-60-18-5-16,3 0 0 0,3 0-1 15,11 0 4-15,-14 19-3 0,0-19 1 16,-20 0-2-16,17 0 1 0,3 0-2 0,-3 0 1 15,-17 0 1-15,0 0-3 0,20 0-4 0,-20 0 0 16,0 0-3-16,0 0-3 0,0 0-4 16,0 0 8-16,0 0-3 0,0 0-14 0,0-19-51 15,0 19 51-15,0 0-5 0,0 0-45 0,0 0-31 0,0-18 52 16,0 18 9-16,0 0 1 0,20 0 35 0,-20 0 0 16</inkml:trace>
  <inkml:trace contextRef="#ctx0" brushRef="#br0" timeOffset="100187.49">23281 7057 30 0,'0'0'44'0,"0"0"-27"0,0 0 1 0,0 0 76 16,0 0-84-16,0 0 0 0,0 0 48 16,0 0-50-16,0 0 9 0,17 0 0 15,-17 0-9-15,0 0 1 0,0 0 9 0,20-20 9 16,-20 0 12-16,20-18-14 16,-20 19-10-16,17-18-2 0,-17 17-1 0,0-18-2 15,23 38-6-15,-23-37-1 0,0 17 3 0,0 1-3 0,0 2 0 0,17-23 4 16,-17 21-5-16,17-37 8 15,-17 17-7-15,20 1 1 0,-20 1 1 0,0 17-3 16,0-17 2-16,20 17-2 0,-20-17 4 0,17 17-1 16,3-94 8-16,-20 96-12 15,0 18 0-15,0-40 3 0,17 40-1 0,-17-36 3 16,20 36-4-16,-20 0 1 0,0 0-2 0,0 0 0 16,0 0 0-16,20-21 3 15,-20 21-1-15,23 0-2 0,-23 0 1 0,0 0 0 0,0 0 0 16,0 0 0-16,14 21-2 0,-14-21 1 0,0 0 0 0,0 0 0 0,0 0-1 15,20 36 2-15,-20 4-2 16,0-22 1-16,20 2-1 0,-20-3 1 0,0 2-1 16,0-19 0-16,0 38-1 0,0-18 1 0,20 0-1 0,-3 54 1 15,-17-17 1-15,0-16-2 0,17 32 1 16,23 42 2-16,-17-39-4 16,-23 2 0-1,14-61 2-15,-14 2 1 0,0 0-3 0,0 0 1 0,0-19 0 16,20 40-1-16,-20-40 2 0,20 37-17 15,-20-37 5-15,0 0-26 16,0 0 26-16,0 0-2 0,-20 0-22 0,20-20-7 0,0 20 18 16,-20-17-32-16,20 17-10 0,-14-40-99 15,-9 21 127-15,23 19 6 0,0-19 12 0,-40 0-5 16,40 2 14-16</inkml:trace>
  <inkml:trace contextRef="#ctx0" brushRef="#br0" timeOffset="100403.69">23378 6772 27 0,'0'0'13'0,"-23"0"51"0,6-21 94 0,17 21-125 16,0 0-18-16,0 0 22 0,0 0-25 0,0-19 12 15,0 19-13-15,0 0 10 0,0 0-4 0,40 0 12 16,-6 0-10-16,-34 0-16 16,20 0 4-16,-20 19-4 0,20-19 0 0,-3 0-1 0,-17 0-1 0,20 0 1 15,-3 0-3-15,3 0 1 0,0 0-7 16,3 0-60-16,-9 0-25 15,-14 0 50-15,20 0-135 0,0 0 62 16</inkml:trace>
  <inkml:trace contextRef="#ctx0" brushRef="#br0" timeOffset="100703.62">23925 6218 43 0,'0'0'23'0,"0"0"40"0,0 0 21 0,0 0-19 15,0 0-46-15,0 0-1 0,0 0 10 0,0 19 5 16,0 1-14-16,0-20-10 0,0 20 0 0,0-2 8 0,20 38 11 16,-20-56-24-16,20 38 9 0,-20-18-8 15,0 0-1-15,0 17 4 0,0-37-6 0,17 37 2 0,-17-17 0 16,0 17-1-16,23 60 1 15,-23-80-4-15,17 174 3 16,-17-133-8-16,0-38 0 0,0-3 0 0,0 21-2 16,17-19-2-16,-17 21-31 0,0-3 2 0,0-18 16 0,0-1-63 15,0 19-164 1,0-37 230-16,-17 0 9 0,17 0-8 0</inkml:trace>
  <inkml:trace contextRef="#ctx0" brushRef="#br0" timeOffset="100972.22">23888 6466 30 0,'0'0'54'0,"0"-19"13"0,0 1-36 0,0-39 103 16,0 36-103-16,0 21-19 15,0-36 18-15,0 16-20 0,20 20 5 0,-3-58 14 16,-17 58-24-16,20-19-1 0,-20 19-1 16,20 0 0-16,74-17 26 15,-57 53-16-15,-17-16-11 0,17 18 8 16,3 18 1-16,-22 2-7 0,1-38-2 15,-19 17 3-15,0 0-3 0,38 78 3 16,-38-59-3-16,0 2 0 0,0-18-1 0,-18 16-2 16,18 0-2-16,-39 39-6 0,21-57 0 0,18-18 3 15,-17 17-11-15,-6-17-9 0,23-1 11 0,-17-19-20 16,-3 18-36-16,0-18 40 0,20 0-3 0,-37 0-177 16,17 0 180-16,3 0 3 0,17-18 9 0</inkml:trace>
  <inkml:trace contextRef="#ctx0" brushRef="#br0" timeOffset="101303.92">24459 6447 33 0,'0'0'39'0,"0"0"10"0,0-18-2 16,0 18-25-16,0 0 1 0,0 0 19 0,0-20-6 0,0 20-8 16,0 0-16-16,0 0 9 0,0 0-12 0,0 0 1 0,0 0 8 15,0 0 0-15,0 20-9 0,0-20 7 0,0 18-2 16,0 1 4-16,0 1-7 0,0-3-4 16,0-17-3-16,0 20-1 0,0 0 3 0,17 17-2 0,-17 40 2 15,0-40-5-15,22 1 0 0,-22-19-3 16,0 19 1-16,0 1-1 0,18 17-1 0,-18-37 0 0,0 57-11 15,0-18-4-15,0-21-10 0,0 2-8 16,0-1-7-16,0-1-8 0,0 2-38 16,0-21 7-16,0-18 41 0,0 0-29 0,0-18 46 15</inkml:trace>
  <inkml:trace contextRef="#ctx0" brushRef="#br0" timeOffset="101553.46">24402 6409 19 0,'0'0'14'0,"0"-20"22"0,0 3 18 0,0-4-25 0,0-15 28 15,0 16-7-15,0-18-4 0,0 38-26 0,19-20 18 16,19-37 51-16,-21 39-66 16,5 18-12-16,18 0 22 15,-40 0-26-15,35 0 1 0,-35 18-1 0,0-18 0 0,39 21 11 0,-39 15-4 0,18-36-10 16,-1 20-1-16,60 95 15 16,-57-78-16-16,0 40-1 0,-3-20 2 0,-17 1-1 15,22 73 2-15,-22-74-3 16,-59 97 0-16,59-137-1 0,-77 117-4 15,40-97-17-15,19-17-4 16,-21-3-28-16,39 3 30 0,-20-20-3 0,5 0-35 16,-25 0-116-16,18 0 59 0,5 0 71 15,17 0 15-15,-18-20 0 0</inkml:trace>
  <inkml:trace contextRef="#ctx0" brushRef="#br0" timeOffset="102153.92">25257 6257 25 0,'-17'-20'153'0,"17"20"-125"0,17-19 14 0,-17 19-36 0,0-17 31 16,0 17-6-16,0 0-22 0,0 0 2 0,0 0 0 0,0-21 31 16,0 21-34-16,0 0 11 0,0 0-9 0,0 0 0 0,0 0 16 15,-17 0 1-15,17 0-19 16,-20 0-2-16,20 0-3 0,0 0 2 0,-20 21 1 15,0-4-2-15,20 2-3 0,-15-19 0 0,15 20 0 16,-42 55 5-16,22-35-5 16,3 74 6-16,17-97-7 0,-20 23 2 15,20-23-1-15,-17 41 1 0,17-39-2 0,0 1 1 0,-20 112 3 16,20-113-5 0,0 1 1-16,0 36 1 0,0-17 1 0,0-39-2 15,0 37 1-15,20-37-1 0,-20 19 0 0,17 0 0 16,3-19-1-16,-3 0 3 0,3 0-1 0,-20 0-2 15,0 0 1-15,20-19 0 0,2-17 3 16,-7 16-2-16,-15 0 1 0,0-37 2 16,0 39-3-16,0 18-1 0,0-39 2 15,0 39 0-15,0-17 0 0,0 17-1 0,0 0-1 0,0-21 3 16,-15 21-1-16,15 0-1 0,-42 0 1 16,22 0-1-16,20 0-1 0,-17 0 1 0,17 0-1 15,-20 38-2-15,3-19 1 0,17 1-9 0,0-2 3 16,0 39-127-1,0-57 105-15,0 20-87 0,0 0 1 0,0-20 6 16,17 0 62-16,-17 17 31 0</inkml:trace>
  <inkml:trace contextRef="#ctx0" brushRef="#br0" timeOffset="102519.72">25465 6237 25 0,'0'0'19'0,"0"20"40"0,0 0 81 0,0-2-100 16,0 2-22-16,0-3 14 0,0 40 6 15,0 1-7-15,-20-19-21 0,20-2-6 0,0-17 5 16,0-3-5-16,0 3 5 0,0 1-4 0,0 15 14 0,0-16 3 15,0-20-15-15,20 17 35 16,0 3-36-16,-20-20 3 0,20 0-5 0,-3 0 3 16,23-20 1-16,-23 20-7 0,6-17 0 0,11-3 4 15,6 20-4-15,17-19-3 16,-40 19 0-16,23-17-8 0,-23 17 2 16,-17 0 2-16,20 0-15 0,0 0-8 0,17 0-67 15,-37 0 1 1,17 0 3-16,-17-21-13 0,0 21 62 0,0 0 14 0,0-20 7 0,0 20 7 15</inkml:trace>
  <inkml:trace contextRef="#ctx0" brushRef="#br0" timeOffset="102769.84">25847 6237 28 0,'0'0'182'0,"-20"-19"-138"0,20 19 10 31,-37-38 79-31,37 38-119 0,0 21-3 15,0-21-6-15,0 0 1 0,-17 17 10 0,17 2-10 16,0 1-1-16,-23 38 11 0,23-1-8 0,0 18-2 16,0-36-3-16,-17 169 1 15,17-130-2-15,-20 34 3 0,20-36-3 0,0-19-2 16,0 20-1-16,-20-3 0 0,20-54 0 0,0 19 0 0,0 56 2 16,-17-58-2-16,17-16 0 0,0-4 0 15,0 3-10-15,0-20 3 0,0 37-94 16,0-37 69-16,0 0-8 0,0 0-9 0,0 0-10 0,17 0-124 15,-17 0 140-15,0-17 33 0</inkml:trace>
  <inkml:trace contextRef="#ctx0" brushRef="#br0" timeOffset="103753.01">26719 6372 22 0,'0'0'38'0,"0"0"-2"0,0 0-17 0,0-21 20 0,0 21-1 0,0 0-19 0,0 0 14 0,0-19-5 0,20-18 55 15,-20 37-76-15,23 0 7 0,-23 0-8 16,14-18 15-16,6 18 0 16,-20 0-17-16,20-20 6 0,-20 20-6 0,20 0 7 15,-20 0-5-15,0 0-3 0,17 0 2 0,-17 20-1 16,17-2 1-16,-17-18-4 0,20 20 2 0,23 37 0 15,-29-20 0-15,26 40 0 16,-40-40 0-16,20 0-2 0,-20 60 5 16,0-60-2-16,0 1 1 0,0 38 4 15,0-19-7-15,-20-19 2 0,20 2-1 16,-20-23-2-16,0 40 4 0,6-17-2 16,-29-23-2-16,43 3-1 0,-37-1 0 0,0-1 1 15,-3-18 0-15,26 0-1 0,-9 0 0 16,3-18 0-16,20 18 1 0,-57-39-2 0,57 22 1 15,0 17 1-15,-17 0-1 0,17-20 1 0,-20 0 0 16,20 1-1-16,0 19 0 0,0 0 1 0,0-19 1 16,0 0-2-16,0 19 0 0,20 0 0 0,-20 0-2 0,37 19 4 15,-17 0 1 1,17 20-2-16,-37-39-1 0,23 20 1 16,-9-3 0-16,-14 3 2 0,20-1 1 0,0-19-2 0,0 18 2 15,-20 2 1-15,54-3 2 16,-34 3-6-16,3 0 2 0,-23-20-2 0,74 58-1 47,-20-22 2-47,-14-36-3 0,17 0-6 15,-40 0 1-15,-17 0 2 0,23 0-6 0,-6 0-4 0,0-19-5 0,-17 19-4 16,20-17-37-16,0 17 20 16,-20-21-34-16,0 21 45 0,0 0-2 0,17 0-3 0,-17 0-3 15,0 0-44-15,0 0 16 0,0 0 47 0,0 0 9 0,20 0-11 16</inkml:trace>
  <inkml:trace contextRef="#ctx0" brushRef="#br0" timeOffset="106003.28">15587 8045 36 0,'0'0'56'0,"0"0"-18"0,0 0 1 0,0 0 30 0,0 0-15 0,0 0-31 0,-23 20 35 0,23-3-13 0,0 3-20 0,0-3-5 16,0 2 7-16,0-19-21 0,0 0 2 0,0 21-5 15,0-1 14 1,23-20-13-16,-23 0 0 0,14 17-4 0,6-17 3 0,-20 0-1 15,20 0 2-15,17 0-2 0,-20 0-3 0,-17 0 1 0,40 21 2 16,17-21 1-16,-57 0-2 0,94 36 3 16,-74-36-5-16,17 0 0 0,-37 20 1 15,0-20-1-15,20 0 0 0,-20 0-1 0,17 0-3 16,3 17-59-16,-20-17 47 16,0 0-48-16,0 20 39 0,-20-20-40 0,20 0-20 0,-17 0 35 15,-3 0-42-15,3 0 44 0,17 0 42 0,0 0 3 16,-20 0-9-16</inkml:trace>
  <inkml:trace contextRef="#ctx0" brushRef="#br0" timeOffset="106452.7">15621 8179 20 0,'0'0'14'0,"0"0"18"16,0 0 70-16,0 0-30 0,0 0-50 15,0 0-2-15,0 0-2 0,0 0 16 0,0 0-19 0,0 0 52 16,0 0-58-16,0 17 7 0,0 4 4 15,0 15-7-15,0-16-1 0,0-3-2 0,0 24-2 16,0-22-5-16,0-2 2 0,-20 4-3 0,20 15 3 16,0 22-1-16,-37 150 3 15,17-151-4-15,20-17-4 0,-20 34-1 0,20-34 0 16,-17 55 6-16,-3-38 5 0,20-1-9 0,0-35 2 16,-17 34-1-16,-23 117-1 15,40-134 1-15,0-1-2 0,0 2 1 0,0-21 2 16,0-18-2-16,0 38 0 0,0-18-1 0,0-1 0 0,0-19 1 0,0 17 0 15,0 24 1 1,0-24 0-16,20 3 0 0,-20 17-1 0,0-37 2 0,0 20-1 0,20-1-1 16,-20-2 3-16,0-17-3 0,17 0 0 15,3 0 6-15,17-17-3 16,-37 17-1-16,43-19 2 0,-29-1-3 16,-14 20-1-16,60-17-2 0,-60-3 5 0,34 0-2 0,6 20-1 15,-17 0 2-15,51-17-2 0,-57 17 2 16,20 0-1-16,-37 0 0 0,20 0-1 0,0 0 0 0,-3 0-2 15,3 17 4-15,-20-17-4 0,17 20 2 0,26 37-37 16,-43-57 23-16,0 19-50 16,0-19 37-16,0 17-334 15,0 5 304-15,0-22 42 16</inkml:trace>
  <inkml:trace contextRef="#ctx0" brushRef="#br0" timeOffset="107036.44">16630 9015 10 0,'0'0'7'0,"0"0"8"0,0 0 14 0,0-19 32 0,0 19-39 0,0-20 40 0,0 20-44 15,0-19 30-15,0 19-21 0,0 0-1 0,0 0-13 16,0-19 12-16,-20 19-2 0,20 0-10 0,0 0-3 15,0 0 23-15,-19-20-6 16,19 20-4-16,0-17-16 0,-20 17 7 0,20 0-3 0,0 0-6 0,-15 0 1 16,15 0-4-16,-23 0 4 0,23 0-5 0,-19 37 6 15,-1 1 3-15,20 1 2 0,0-22-12 0,0-17 0 16,-18 39 5-16,18-1-2 0,0 38-4 16,0-76 1-16,0 19 2 0,0 19-1 0,18 20-3 15,2-40 2-15,-1 2 2 0,4-20-2 16,-23 0-1-16,15 0 0 0,5 0 1 0,-1 0 3 0,-19-20 1 0,20-17-6 15,15-40 5 1,-15 58-4-16,0-36 3 0,-1 55-1 16,-19-41 2-16,0 23-2 0,0 18 4 0,0-18 7 15,0 18 16 1,0 0-23-16,0 36 4 0,0 5-5 0,-19-41-1 16,19 37 0-16,0-37-1 0,0 37 0 15,0 1-1-15,19 20 4 16,-19-58-6-16,18 18-1 0,-18 2-6 0,20-1-19 0,-20-19-15 15,0 0 17-15,17 0-34 0,-17 0 22 0,20 0-56 0,-20 0 35 16,22-19-84-16,-22 19 72 0,55-57-40 16</inkml:trace>
  <inkml:trace contextRef="#ctx0" brushRef="#br0" timeOffset="107704.03">17258 8331 45 0,'0'0'142'0,"0"0"-114"0,0 0 37 0,0 0-29 0,0 0-4 0,0 0-19 0,0 0 49 16,0 0-47-16,0 19 11 15,0-2-15-15,0-17-7 0,0 0 0 0,17 21 4 16,0-4 0-16,-17-17-5 0,0 19 2 0,20-19-3 16,-20 20 3-16,42 18-1 0,-27-38 1 15,-15 20-4-15,20-20 1 0,0 17 3 0,0-17-3 16,-20 0 0-16,17 0-1 0,-17 0 1 0,17 0 0 16,-17 0-2-16,40 0-1 15,-40 0 0-15,0 0 2 0,20 0-1 0,-20 0-1 0,0 0 0 16,17 19 0-16,-17-19 2 0,0 21-1 0,0-21-2 0,0 37 2 15,20-18 1-15,-20 39-2 16,0 16 1-16,0-34-2 0,0-2 0 0,0-19 2 0,20-2 1 16,-20 60 2-16,0-39 5 0,0 1-2 15,0-1-8-15,0-2 3 0,17 5 0 0,-17-4 0 0,0-19-1 0,0 57 2 16,23-35-3-16,-23-2 0 0,0-1 4 16,0-17 0-16,0 17 3 0,17 2-6 0,-17-21 0 0,0 2 2 15,17 18 3-15,-17-38-5 0,0 0 0 16,0 0 2-16,0 19 0 0,20-19-1 0,-20 0 0 0,0 0-2 15,0 0-1-15,0 0 4 0,20 0-1 16,-20 0 1-16,0 0-1 16,0 0 0-1,0 0 0-15,0 0 0 0,0 0 0 0,0 17 7 16,0 4-5-16,0-1 9 16,0-20-10-16,0 0-1 0,-20 37 5 15,20-17-3-15,-20-20-2 0,-14 37 8 16,34-18-5-16,-23-19-3 0,23 0 0 0,-37 17 2 15,0-17-3-15,37 0 0 0,-20 0 0 0,0 0-2 16,-34 0-14-16,34 0-9 16,0 0-35-16,0 0 39 0,20 0-33 15,0 0-19-15,0 0-24 0,-15 0 37 0,15 0-69 16,0 0 81-16,0 22-3 16</inkml:trace>
  <inkml:trace contextRef="#ctx0" brushRef="#br0" timeOffset="108573.5">18794 8918 13 0,'0'0'7'0,"0"0"20"0,0 0-7 0,0 0 45 0,0 0-45 0,0 0 16 0,0 0-5 0,0 0-5 0,0 0-4 0,0 0-2 0,0 0-11 15,0 0 8-15,0 0-3 0,0 0-8 0,0 0-1 0,0 0 6 0,0 0-7 16,0 0 17-16,0 0-16 0,0 0 3 0,0 0-2 16,0 0 23-1,0 0-25-15,0 0-1 0,0 0-1 0,0 0 0 0,0 0 1 16,0 0-2-16,0 0 1 0,0 0 0 0,0 0 0 0,0 0 1 0,0 0-1 15,0 0-2-15,0-36 4 16,0 36-3-16,0 0-4 0,0 0 1 16,0-21-18-16,0 21-27 0,0 0 26 0,0 0-61 31,0 21-159-31,0 15 204 0</inkml:trace>
  <inkml:trace contextRef="#ctx0" brushRef="#br0" timeOffset="108808.1">18780 9224 27 0,'0'0'91'0,"0"0"-17"0,0 0-12 0,0 0-35 16,0 0 19-16,0 0-27 0,0 0-1 0,0 0 11 0,0 0-3 15,0 0-15-15,0 0 0 0,0 0-1 0,0 18 5 0,0-18 9 16,0 0-15-16,0 18 0 15,0-18-8-15,0 0-1 0,0 21 2 16,0-21-7 0,0 0-119-16,0 0 29 0,0 0-31 0,14 0 20 15,-14-21 58-15</inkml:trace>
  <inkml:trace contextRef="#ctx0" brushRef="#br0" timeOffset="109155.89">19270 8825 36 0,'0'0'161'0,"0"0"-69"0,0 0-58 0,0 0 7 15,0 0 0-15,0 0-32 0,0 19 7 16,0-19 18 0,0 0-20-16,0 0-9 0,0 0-2 0,20 0 3 0,-20 0-4 0,17 0 6 15,3 0-6-15,-3 0-1 16,3 0 1-16,20 17-1 16,34-17-2-16,-74 0 1 0,57 0-1 0,-37 0-4 15,3 0 3-15,-9 0 0 0,6 0-1 0,0 0-11 16,17 0-2-16,-37 0 8 0,17 0-15 0,3 0-10 15,0 0-32-15,37 0-139 16,-57 0 163-16,20 0-18 0,-20 0 46 0,0 21-5 0</inkml:trace>
  <inkml:trace contextRef="#ctx0" brushRef="#br0" timeOffset="109404.2">19404 9130 36 0,'0'0'177'0,"-17"0"-94"15,17 0-19-15,0 0-29 0,0 0-21 0,0 0-1 16,0 0 9-16,0 0 5 0,0 0-16 0,0 0 1 16,34 0 6-16,-14 0-13 0,0 0-3 15,-3 0 1-15,3 0-2 0,-3 0 0 0,3 0-2 16,57 0-1-16,-57 0-14 0,-20 0 3 15,20 0-5-15,-20 0-5 0,74 0-269 16,-51 0 228-16,-9 0-13 0,6 0 59 16</inkml:trace>
  <inkml:trace contextRef="#ctx0" brushRef="#br0" timeOffset="109970.95">20773 8538 26 0,'-20'0'264'0,"20"0"-232"0,0 0-17 0,0 0 41 16,0 0-40-16,0 0-8 0,0 0 0 16,0 0 5-16,0 0 1 0,20 21-6 0,-3-21 1 15,-17 0-7-15,97 17 7 16,-80-17-8-16,3 0 2 0,17 0-3 15,-15 0 1-15,13 0 0 0,-15 0 0 0,0 0 0 16,-3 0-1-16,60-17-7 16,-55 17-6-16,-7 0-38 15,5 0-7-15,-20 0 3 0,20 0-65 0,-20 0 70 16,0 0-31-16,0 0 28 16</inkml:trace>
  <inkml:trace contextRef="#ctx0" brushRef="#br0" timeOffset="110370.94">20790 8519 19 0,'0'0'46'0,"0"0"-21"0,0 0 2 0,0 0 24 16,0 0-7-16,-17 0-8 0,17 0-5 0,0 0-19 16,0 0 38-16,0 0-44 15,0 0 0-15,0 0 5 0,0 40 5 0,0-23-10 16,17 3-2-16,-17-1-2 0,0-1 2 0,22 79 13 15,-22-60-14-15,0 21 1 0,0-39-2 16,0 75 5-16,-22 0 3 16,22-17-9-16,-17-1 0 0,17-57 1 0,-40 95 2 15,23-20-1-15,17-74-2 0,-40 95-1 16,40-79 1-16,0 5 0 0,-20-24 0 0,20 23-2 0,-17 33 9 16,17-32-5-16,0-24 2 15,0 23-2-15,-18-23 3 0,18 3 0 0,0-2-3 0,0 2-1 16,0 0 4-16,0-20-3 0,0 0 1 0,18 0-2 0,-18 19 2 15,0-2 1-15,17-17-3 0,3 0 15 16,-20 0-9-16,20 0 2 0,0 0-4 0,-20-17 0 16,17-2 3-16,3 19-3 0,17-20-2 0,-15 0 2 15,-4 2-4-15,-18 18 1 0,74-20 1 16,-74 3-3-16,20 17 0 0,17 0 0 0,-15 0-3 16,-4 17-5-16,-1-17-11 0,-17 20 5 15,20-20-25-15,-20 18 15 0,0-18-35 0,20 20-138 16,-20 0 57-16,0-20 57 0,0 0 63 0</inkml:trace>
  <inkml:trace contextRef="#ctx0" brushRef="#br0" timeOffset="110753.55">21702 8633 30 0,'0'0'85'0,"0"0"51"0,0 0-116 0,0 0 43 0,0 20-49 0,0-20-1 0,0 20-2 0,0-20 7 0,0 17-11 16,0 40 25-16,0-37-24 15,0 17-1-15,0-16-3 0,0-21-2 0,0 76 8 0,0-59-1 16,0 22-2-16,0 0-1 0,0-20-3 0,0-2-1 0,0 4-2 16,0 15 3-16,0 22-1 0,0-38-1 0,0 73-1 15,0-72 1-15,0 16-1 0,0 2 4 0,0 16-5 16,0-35 2-16,0 19-4 0,0 37 1 0,0-57 1 0,0 19-5 16,0-38 0-16,0 37-2 0,0 3-59 15,-17-23 23-15,17-17-13 0,0 0 24 0,-20 0-88 16,20-17 39-16,0-3 54 0,-20 0 12 0,20 3 5 15,-17 17-2-15</inkml:trace>
  <inkml:trace contextRef="#ctx0" brushRef="#br0" timeOffset="110937.52">21437 9185 17 0,'0'0'58'0,"0"0"107"0,0 0-138 16,0 0-3-16,0 0 16 0,0 0-6 0,0 0-4 16,0 0-7-16,0 0-12 0,17 0 15 0,-17 0-18 0,20 0 6 15,20 0 6-15,-23 0-18 0,-17 0 0 16,40 0 1-16,-23 0-1 0,6 0 1 0,11 0-2 15,-14 0-1-15,37 0-11 0,-57 0 3 16,17 0-4-16,26 0-60 0,-26 0 12 0,-17 0-23 16,17 0-21-16,3 0 6 0,-20 0 36 15</inkml:trace>
  <inkml:trace contextRef="#ctx0" brushRef="#br0" timeOffset="111403.61">22047 9071 39 0,'0'0'94'0,"0"0"-31"0,0 0-36 0,0 18 19 16,0-18-11-16,0 0-22 0,0 20 9 0,0 1 4 16,0 16-13-16,0-37-10 0,0 37 3 0,0-37-4 0,0 38 1 15,0-20-1-15,0-18-1 0,0 40 2 0,0-2-2 16,0-19 0-16,0-19-1 0,0 18 1 0,0 39 3 15,0-18 2-15,0-39-1 0,0 18-2 16,17-18 3-16,-17 0-4 0,0 0 5 0,0 0-3 0,0 0 0 16,0 0 0-16,17-18 8 0,-17 18-9 0,20-18 2 15,-20 18-3-15,0-21 0 0,20 1 0 0,-20 20-2 16,0-17 2-16,23-3 1 0,-23 20-1 0,0 0-3 16,0-18-1-16,14 18 7 0,-14 0-4 15,0 0 0-15,0 18 0 0,0 2-2 16,20-3 1-16,-20-17 0 0,0 0 0 0,0 20 2 0,0 1 1 15,20-21 8-15,-20 0-5 0,0 0 6 0,0 0-7 16,20-21 7-16,-20 21-8 0,17-37 3 0,20-1 6 16,-37 19-9-16,20-1 1 0,0 2-1 0,-20-1-2 15,37-2 5-15,-17 3-3 0,-3 18 2 16,-17 0-3-16,0 0-1 0,23 18-1 0,-23-18 1 0,0 0 0 16,17 58 2-16,0-19-2 0,-17-1 0 15,20-21-3-15,-20-17 1 0,0 20-1 16,0 1-5-16,0-3 0 0,0 0-14 0,0 2-11 0,0-2-17 15,0-18-18-15,0 20 24 0,0-20-159 16,0 0 92-16,20 0 52 0,-20-20 49 16,0 20-4-16</inkml:trace>
  <inkml:trace contextRef="#ctx0" brushRef="#br0" timeOffset="111721.02">22748 9147 32 0,'0'0'66'0,"0"0"26"0,0 0-15 0,0 0-47 0,0 0-4 0,0 0 89 0,0 20-104 0,0-20 1 16,0 18 10-16,0-18-13 0,0 39 5 0,0-39-8 0,0 36 8 15,0-15-2-15,0 16-6 0,0-17-3 0,0 37 6 16,23 37-5-16,-23-36-4 0,0-22 2 15,0 22-1-15,14 208-5 16,-14-207 5-16,0-21-2 0,0-2 0 0,0 136-47 16,0-153 34-16,0 39-15 15,-14-40 13-15,14 1-16 0,0 19-3 0,0-38 16 0,-23 19-58 16,23-19 7-16,-20 0-10 0,20 0 41 0,-20-57-43 16,20 57 78-16,0-37-9 0</inkml:trace>
  <inkml:trace contextRef="#ctx0" brushRef="#br0" timeOffset="111904.4">22748 9661 19 0,'0'0'40'0,"0"-20"-6"0,0 20 48 0,23-37-4 0,-23 37-44 0,0-21 25 16,0 4-33-16,14 17-2 0,-14-19 40 15,20-19-7-15,-20 38-49 0,0 0 0 0,20 0 4 0,-20 0-5 16,20 0 2-16,-20 0-5 0,17 18 4 16,-17 2-7-16,0-20 2 0,0 19-1 0,0-19-1 0,17 17 0 0,-17 24 2 15,0-24-3-15,0-17-1 0,0 20-3 0,0-20 3 0,0 20-2 16,-17-3-17-16,17-17 9 0,-17 20-21 0,17-20 11 15,0 19-4-15,-20-19-37 0,0 17-207 16,0-17 172-16,20-17 59 0</inkml:trace>
  <inkml:trace contextRef="#ctx0" brushRef="#br0" timeOffset="112372.17">23241 9927 58 0,'0'0'37'0,"0"0"7"0,0 0 34 0,0 0-22 0,0 0 6 0,0 0-47 0,0 0 12 0,0 0 7 15,0 0-14-15,20 0 5 0,-20 0-18 0,0 0-1 0,0 20 7 16,20 16 3-16,-20-15-13 0,0-21-1 0,0 18 2 16,0 0 0-16,17 2 0 0,-17 56 1 15,0-76-4-15,0 39-1 0,0-2 1 0,0 2-4 0,0-21 4 16,0 2 1-16,0-2-4 0,0 1-4 0,0 1-15 0,0-2-8 16,0 1-14-16,0 0-57 0,0-19 8 0,0 0-19 15,-17 0 64-15,17 0 13 0,0-19-3 16</inkml:trace>
  <inkml:trace contextRef="#ctx0" brushRef="#br0" timeOffset="112587.83">23281 9907 39 0,'0'0'113'0,"0"0"-7"16,0 0-55-16,0 0-7 0,0 0-6 0,-20 0 32 16,20 0-61-1,-20 0 17-15,20 0-18 0,0 0-3 16,0 0-2-16,-17 0 2 0,17 0-3 0,0 0 2 0,0 0-3 15,-17 0 0-15,17 20 2 0,-23-20 0 0,6 0 0 16,-3 20-2-16,0-20 0 0,20 19 1 16,-17-19-1-16,17 17-1 0,-20-17-2 0,20 0 0 0,0 21-2 15,0-21-3-15,-20 18-114 16,20 0 51-16,0-18-22 0,0 0-22 0,0 0 27 16,0 20 66-16,0-20 2 0</inkml:trace>
  <inkml:trace contextRef="#ctx0" brushRef="#br0" timeOffset="112854.47">23070 10251 40 0,'0'0'70'0,"0"0"-27"0,0 0 30 0,-20 0 10 0,20 18-60 15,0-18-1-15,0 0 18 0,0 0-5 0,0 20-6 0,0-2 39 16,0 1-62-1,20-19 3-15,0 20-2 0,-20-20-4 0,37 0 6 16,3 18-2-16,-23-18-4 0,-17 0-2 0,23 0 1 0,68 19 4 16,-91-19-5-16,57 0 1 15,-57 0 0-15,23 0 0 0,-6 0-3 0,0 0 1 0,3-19-1 16,0 19-1-16,-3 0-1 0,-17 0-3 0,37-38-212 16,-17 38 161-16,-20-19-82 0,0 1-2 15,20 18 123-15</inkml:trace>
  <inkml:trace contextRef="#ctx0" brushRef="#br0" timeOffset="113553.67">23717 8633 70 0,'0'0'156'0,"0"0"-120"0,-17 0-10 0,17 0 29 0,0 40-11 0,0-40-31 15,0 0-1-15,0 17-2 0,0-17-1 0,0 21 5 0,0-2-5 0,0-19-7 16,17 57 6-16,6-57-7 0,11 17 0 16,-14 4 0-16,-20-21-1 0,37 19 0 0,77-2-1 15,-77-17 4 1,3 0-1-16,-3 0 2 0,-17 0 0 16,-3 0-3-16,3-36 6 0,0 36-7 0,-3 0 7 15,6-21-3-15,-23 21-1 0,17 0 2 16,-17 0-4-16,0 0 2 0,0 0-1 15,0 0-1-15,0 0 1 0,0 40-1 0,0-23-2 16,0 23 2-16,0-23-1 0,0 97 14 16,0-93-13-16,0 15 2 0,0-16-3 0,0 18-1 15,0 0 2-15,0-38-2 0,0 39 4 0,0-3-1 16,0-15 0-16,18-2-1 0,-18-1 1 0,0 21 4 16,0-21-1-16,19 2-2 0,-19 17 3 0,20-16 2 15,-20-3-3-15,0-18 0 0,0 18-2 0,18 20 1 16,1 39 7-1,-1-40-6-15,-18-37-3 0,0 40 0 16,0-40-3-16,0 37 2 0,0-37 1 0,0 0 0 0,0 19 0 16,0-2 2-16,-18 5 3 0,-1-3-4 15,19-19-2-15,0 17-3 0,0-17 2 0,-18 0-1 0,18 20 4 16,-20-20 0-16,20 0 0 0,-19 20-1 0,1-20-1 0,1 17-1 16,-6-17 5-16,-34 20-3 0,57-2-3 15,-37-18 1-15,17 0 0 0,-14 20-1 0,-6 0-10 16,20-1-11-16,0-19 14 0,3 0-10 0,-23 38-71 15,40-20 74 1,-20-18-22-16,20 18 14 0,0-18-33 0,-17 20-18 0,17-2-135 16,0-18 148-16,0 0 53 0,0 0-4 15</inkml:trace>
  <inkml:trace contextRef="#ctx0" brushRef="#br1" timeOffset="120537.15">14994 6315 18 0,'0'0'5'0,"0"0"35"0,0 0-22 0,0 0-9 0,0-20 33 15,0 20-34-15,0 0 10 0,0-18 6 0,0 18-8 16,0 0-8-16,0 0 1 0,0-20 6 0,0 20-7 0,0 0 8 15,0 0-1-15,0 0-1 0,0-20 21 16,0 20-15-16,0 0-12 0,0 0 17 16,0-19-20-16,0 19 3 0,0 0 1 0,-20-17-1 15,20 17-3-15,0 0 0 16,0 0-1-16,-14 0-2 0,14 0 0 0,0 0 9 16,-23 0-3-16,23 0 0 0,0 0-3 15,-20 0 5-15,0 17 8 0,3-17-15 16,17 0-1-16,-17 0 3 0,17 0-2 0,-20 0 0 0,0 19 2 15,20-19-4-15,-34 20 6 0,11 0-7 16,-17 18 3-16,3-2-2 0,20 2 0 16,-23 20-2-16,6-19 1 0,11-2 1 15,3 0-1-15,3-17 1 0,-3 1-1 0,3 35 0 0,-80 115 1 16,77-153 0-16,3 20 1 16,-3 21 1-16,20-42-2 0,-17 40 2 0,-3-37-1 0,20 0 0 15,-20 17 3-15,3 20-1 0,-20 19 4 16,-3 19 10-16,40-77-14 0,0 1-1 0,-34 39 2 15,34-38-4-15,0-3-1 0,-23 23 0 0,23-3 2 0,-20 0 0 16,20 3 0-16,0 92 1 16,20-113-3-1,3 1-2-15,-23-3 4 0,0-17-1 16,34 21 1-16,-14-21-1 0,94 37 1 16,-97-37-2-16,20 19 1 15,6-19-1-15,-9 21-2 0,-34-21 3 0,40 17 1 16,-3-17-2-16,0 0 0 0,20 39 0 15,-17-22 0-15,-23 4 1 0,3-21 0 0,17 37-2 16,-17-37 3-16,-20 20-2 0,23 94 8 16,-46-94-7-16,23-3 0 15,0 4-1-15,-20-2 1 0,0 18-1 0,3 0 3 0,-3 3-3 16,-17-23 0-16,17 21 3 0,3-19-2 0,-23 1-1 0,20 18 1 16,-34-18 0-16,14-3-1 15,6 2 1-15,11-19-1 0,-14 0 1 0,37 0-1 16,-57 0 1-16,37 0-2 0,20 0 1 0,-17 0 0 15,-3 0-2-15,20 0 2 0,0 0-1 16,0 0 1-16,0 0 1 0,0 0-1 0,20 0 0 16,-3 21 0-16,-17-21 0 0,20 0 0 0,0 17-1 15,-3 3 2-15,-17-1-2 0,20-19 0 16,-20 18 1-16,0-18 0 0,0 20 1 0,17 0 0 0,-17-3-2 0,0 4 1 16,0 15-2-16,0 4 2 0,-17 17 0 0,-40 75 15 15,37-76-16-15,-17 21 3 16,37-56-2-16,-17 16 1 0,-3-19-1 15,20 39-2-15,-20-39 1 0,20 3 1 0,0-2 0 0,-20 19 0 16,20 36 2-16,0-33-3 0,0-5 0 16,0 2 1-16,0 18 4 0,20-35-4 0,-20 56 0 15,20-21-1-15,-20 2 1 0,20-1 2 16,17-20-4-16,0 57 1 0,-17-73 0 16,17 35 1-16,-20-56-1 0,26 38 2 15,-26-18 0-15,20-2-5 0,-17-18 4 0,34 18 4 16,-34-18-7-16,-20 0 0 0,40 0-3 0,-23-18-19 0,3 18 11 15,0 0-5-15,-3-18-31 0,-17-2 19 0,20 20-50 0,-3 0 25 16,-17-20-13-16,20 20-89 0,0-18 43 16</inkml:trace>
  <inkml:trace contextRef="#ctx0" brushRef="#br1" timeOffset="121971.43">7961 8179 14 0,'0'0'4'0,"0"0"2"0,0 0 0 0,0-20 20 0,0 20 8 0,-17 0-3 0,-3 0 62 16,20 20-50-16,0-20 1 15,0 0-21-15,0 0-16 0,0 0 15 16,20 0-18-16,77 0 26 15,-63 0-19-15,-14 0-7 16,0 0-2-16,54 0 4 0,-51 0-4 0,11 0 0 0,6 0-2 16,-40 0 1-16,94 17 1 15,-71 4-2-15,-9-21-3 0,6 19 1 0,-20-19-2 16,0 0-14-16,0 17-20 0,0 3 11 0,0-20-6 0,0 0-7 0,-20 17-66 16,20 3 53-16,-14-20 13 0,-29 21-13 15</inkml:trace>
  <inkml:trace contextRef="#ctx0" brushRef="#br1" timeOffset="122371.29">8058 8179 22 0,'0'0'5'0,"0"0"16"15,0 0 59-15,0 0-3 0,0 0-47 16,17 38 6-16,-17-19-17 0,0 18-4 16,0 0-8-16,0-16-1 0,0-2 0 0,0 36 3 0,0 22-3 15,0-57-3-15,-17 93 4 0,17 97 0 16,0-174-7-16,-17 60 0 0,17-21 6 0,-23 60 3 16,23-98-8-16,0 19-2 0,-20-16 3 15,20 17 0-15,0-39-1 0,0 60 9 16,0-78-8-16,0 18 0 0,0 0 2 0,0-18 0 15,0 20 4-15,0-20-4 0,20 0 0 0,-20 18 2 16,23-18-3-16,-6 20 5 0,-17-20-5 0,17 19 5 0,3-19 0 16,17 0-6-16,43 17 3 0,-46-17-4 15,-14 0 0-15,17 0 3 0,0 0-4 16,-17 0 1-16,-20 0-1 0,57 21 0 0,-57-21 2 16,20 0-2-16,0 0 0 0,-20 20-2 0,20-20-5 0,-20 0-10 15,0 0-35-15,0 0-6 0,0 0 18 16,0 0-64-16,0 0 44 0,0 0-27 15,-20 0 48-15</inkml:trace>
  <inkml:trace contextRef="#ctx0" brushRef="#br1" timeOffset="122839">8685 8918 17 0,'0'0'16'0,"-20"0"31"0,20 0 41 0,-17 0-9 16,-5 0-68-16,22 0 21 16,-18 20-23-16,18-20-1 0,0 0-1 0,-19 19 15 0,-19 20 10 15,38-20-19-15,0-19-7 0,0 17 7 16,-20 22-8-16,20-21 0 0,0-18-3 0,0 20 0 15,0 1 3-15,0-21-3 0,20 17 0 0,-20 3 3 0,23-2 2 16,11 1 6-16,-34-19-13 0,18 0 2 16,4 0 2-16,-5 0-3 0,-17-19 4 0,20 19-5 0,-20-18 1 15,18-2-1-15,-18 3-3 0,19-4-2 0,1-35 8 16,-2 18-1-16,-18-1-1 0,0 20 6 16,0 0 2-16,0 19-4 0,0-20 4 15,0 20-4-15,0 0 2 0,0 20 9 16,0-1-15-16,0 0 1 0,0-19 1 0,0 20 2 0,0 37 16 15,0-21-14-15,0-36-6 0,20 41 0 0,-20-24 1 16,0 3-1-16,17 37 4 16,3-57-5-16,-20 18-2 0,0-18 0 0,22 18-11 15,-5 3-35-15,-17-21 24 0,18 0-33 0,-18 0 19 16,20-57-321-16,-1 37 349 16,-19 1-3-16</inkml:trace>
  <inkml:trace contextRef="#ctx0" brushRef="#br1" timeOffset="123371.29">8988 8273 34 0,'0'0'141'0,"0"0"-115"0,-20 17 23 0,20-17-6 0,0 0-26 0,0 20 12 0,0 1 11 16,0-2-19-16,0-2-3 15,0 60 20-15,0-60-27 0,20 4-6 0,-20-1-2 16,0-20 0-16,22 17 2 0,13 40 7 0,5-37-9 16,-40-20-3-16,37 19 2 0,-20-1 3 0,23 2-2 15,-3 0-2-15,23-3 2 0,-43-17-10 16,20 0 0-16,5 0 7 0,-42 21-2 0,35-21 0 0,-18-21 0 16,6 21 0-16,-6 0 1 0,-17-17 0 0,57-23 1 15,-37 40 0-15,-20 0-3 0,17-18 1 0,3 18-2 31,-3 0-3-31,-17 0 7 0,0 18 0 0,0 22-1 16,0-23 2-16,0 23-1 0,0-23 0 0,-17 23-1 0,17-23 1 0,0 61-5 16,0-22 11-16,0 2 0 0,0-22-5 15,0-15-1-15,0 15 0 0,0 60 3 16,17-21-1-16,-17-54-1 0,0 73 2 0,20-74-1 0,-20 17 1 0,0 2 2 0,0-21-3 16,0 20 1-16,23 39 11 0,-23-40-9 15,0-37-1-15,0 57 8 0,0-57-9 16,0 20-2-16,0-1 2 0,0-19 2 0,0 17 1 0,0-17-4 15,0 0 2-15,0 22 7 0,0-22-6 16,-43 0 2-16,26 0-2 0,-3-22-3 16,3 22 1-16,-23-17-3 0,3 17 5 15,20 0 0-15,-6 0-3 0,6 0-1 0,17 0 0 0,-35 0-4 16,13 17 4-16,2-17-4 0,20 0 0 16,-20 22-18-16,20-3-4 0,0-2-14 0,-17-17-21 15,17 0 22-15,0 20-110 0,17 0 10 0,3-20 6 16</inkml:trace>
  <inkml:trace contextRef="#ctx0" brushRef="#br1" timeOffset="123872.41">10014 8825 46 0,'0'0'69'0,"0"0"2"0,0-21-15 0,-14 21-32 0,14 0 18 0,0 0-7 0,0 0-22 0,0 0 10 0,0 0-14 0,0 0 0 0,0 0-1 0,0 0-1 15,0 0 1-15,0 0-5 0,0 0 2 0,0 0 0 16,0 0-4-16,0 0 0 0,0 0-1 0,0 0 0 16,0 21-3-16,0-21-2 0,0 0-35 0,0 0 17 0,0 19-41 15,0-19-31-15,0 0 38 0,0 17-91 16</inkml:trace>
  <inkml:trace contextRef="#ctx0" brushRef="#br1" timeOffset="124021.53">10034 9089 35 0,'0'0'99'0,"0"0"-65"16,0 0-3-16,0 20-4 0,0-20 42 0,-20 0-37 16,20 0-19-16,0 21-2 0,0-21 4 0,0 0-9 0,-14 17 1 0,14-17-5 15,0 0-1-15,0 20-1 0,0-20 4 0,0 18-3 16,0-18-2-16,0 19-50 0,0-19-12 15,0 0-37-15,0 20-37 0,0-20 117 16,0 0 5-16</inkml:trace>
  <inkml:trace contextRef="#ctx0" brushRef="#br1" timeOffset="124321.04">10299 8673 74 0,'0'0'107'0,"0"0"-63"0,0 0-11 0,0 0 41 0,0 0-36 16,0 0-8-16,0 17-9 0,0-17-12 0,0 0-2 0,0 0 7 16,0 0-9-16,20 21 5 0,0-21-1 0,-20 0-5 15,17 0 1-15,3 0-2 0,-20 19 0 0,0-19-1 0,60 0 4 16,-43 0-5-16,0 0-1 0,3 0 1 0,-20 0-1 15,57 0-2 1,-40 0 1-16,3 0-7 0,-20 0-1 0,23-19-19 0,-6 19-11 0,-17 0 17 16,17 0-61-16,-17 0-2 0,20 0-23 0,-20 0 30 15,0 0 61-15,0 0-3 16</inkml:trace>
  <inkml:trace contextRef="#ctx0" brushRef="#br1" timeOffset="124504.21">10436 8976 52 0,'0'0'83'0,"0"20"1"0,-23-20-15 15,3 19-16-15,20-19-31 0,-17 17 17 16,-3 4-7-16,20-21-19 0,0 36 21 0,0-36-24 0,0 20 7 16,0-20-12-16,0 21 0 0,0-21-1 0,20 0-1 0,-20 17 2 0,0 3 3 15,17-20-7-15,3 0 4 0,3 18 3 0,11-18-1 16,6 0-5-16,-23-18-3 0,3-2-8 16,-3 20-1-16,-17-17-5 0,43-4-33 0,-26 1-61 15,0 2-16-15,-17 0-19 0,40-3 44 16</inkml:trace>
  <inkml:trace contextRef="#ctx0" brushRef="#br1" timeOffset="125122.02">11154 8388 20 0,'0'0'12'0,"0"0"24"0,0 0-10 0,0 0 23 0,0 0-5 0,0 0-24 0,0 17 58 16,0-17-68-16,0 0 1 0,0 19 5 0,0-19-8 0,0 20 6 15,0-20-6-15,0 17 7 0,0-17-9 0,0 21 0 0,0-1-1 16,0-3 5-16,0 2-5 0,0 2 6 16,0 16 0-16,0 20 0 0,0-37-6 0,0 37 3 0,0-20-4 0,0 0-3 0,0 3 1 15,0 34-2-15,0 40 15 0,0-37-9 16,0-39-6-16,0 39 1 0,0 37-4 0,0-95 2 16,0 36-8-16,0-14-9 0,0-41 5 0,0 18-24 0,0 0 14 15,0-18-39-15,0 20-32 0,0-20-22 0,0 18 72 16,0-18-10-16</inkml:trace>
  <inkml:trace contextRef="#ctx0" brushRef="#br1" timeOffset="125721.83">11573 8957 31 0,'0'0'24'0,"0"0"178"15,0 0-144-15,0 0-24 0,0 0 31 16,0 0-47-16,0 0-10 0,0-19 8 0,0 19-7 0,0-20 13 15,0 20-17-15,0-36 3 0,0-21 4 16,0 19-6-16,0-19-2 0,0 17-2 16,0 40 0-16,0-37 0 0,23-57 4 15,-23 94-5-15,0-21 1 0,0 2 0 0,0 2 0 0,0 17 3 16,0-20-1-16,0-1 0 0,0 21-2 16,14 0 1-16,-14 0 4 0,0 0-2 0,20 0-1 15,-20 21 5-15,20-1-7 0,-20-3 1 0,37 60 6 16,-37-20-6-16,17-37-4 15,-17-3 2-15,20 40-2 0,-20-37 3 0,0 17-4 0,20 3 0 16,-20-2-1-16,0-19 3 0,23 37 3 0,-23-37-1 0,14 76-23 16,-14-77 9-16,0 2-2 0,20 56-61 15,-20-57 26-15,0-19 23 0,0 20-29 0,0-20-87 16,-20 0 101-16,20 0-40 0,-14-57 13 16,14 37 66-16,-23 3-1 0,23-24-8 15</inkml:trace>
  <inkml:trace contextRef="#ctx0" brushRef="#br1" timeOffset="125854.72">11630 8882 15 0,'0'0'24'0,"-20"0"179"15,20 0-153-15,-14 0-29 0,14 0 14 0,0 0-19 16,0 0 47-16,0 19-44 0,0-19-10 16,34 37 26-16,-14-37-31 15,0 0-1-15,-3 19-1 0,-17-19-1 0,0 0-1 16,17 0-1-16,-17 0-2 0,40 0-39 0,-40 0 22 0,23 0-28 16,-23 0 19-16,14-19-150 0,-14-1 119 0,0 20-24 15,0-17 66-15,0 17 2 0</inkml:trace>
  <inkml:trace contextRef="#ctx0" brushRef="#br1" timeOffset="126038.62">11878 8596 60 0,'-20'0'164'0,"20"0"-140"0,0 0 18 16,0 0-22-16,0 0-3 0,0 19 13 0,0-19-19 0,0 0 0 16,0 18 21-16,0-18-26 0,0 20-1 0,20 38 15 15,-20-39-18-15,17-2-1 0,-17 23 0 16,0-2 0-16,20-19-3 0,-20 38 0 15,0-40 0-15,0 3 1 0,0 18-10 0,0-18-11 0,0 55-105 16,0-57-24-16,0-18 102 16,0 20-9-16,-20-20 50 0,20 0-6 0</inkml:trace>
  <inkml:trace contextRef="#ctx0" brushRef="#br1" timeOffset="126254.27">11858 8747 21 0,'-17'0'38'0,"17"0"-6"0,0 0 4 0,0-17 28 0,0-2-39 0,0 19-3 0,0-21 33 15,0 4-38-15,17-3 27 16,-17 0-21-16,0 20-12 0,37-18 27 0,-37 18-29 15,40-19 15-15,-40 19-16 0,0 0 1 0,17 0 8 0,3 0-10 16,-20 0-2-16,17 0 3 0,3 19 1 16,3-1-2-16,-23 39-2 0,17-17-1 0,-17-23-2 0,0 23-1 15,0-40-1-15,17 114-3 16,-17-77 11-16,-17 40-3 0,17-60-7 16,-17 22-12-16,-6-21-15 0,23 2-8 0,-20 1-11 15,20-4-18-15,0-17 22 0,-17 0-6 16,-3 20-165-16,20-40 169 0</inkml:trace>
  <inkml:trace contextRef="#ctx0" brushRef="#br1" timeOffset="126471.9">12220 8730 62 0,'0'0'38'0,"0"0"43"0,0 0-23 16,0 0-9-16,0 0-27 0,0 0 17 0,0 17 6 15,0 23-24-15,0-23-5 0,0 4-2 16,0 15-1-16,0 21 1 0,0-18-1 16,0 36-5-16,0-54-6 0,0 93 1 15,0-96-6-15,0 21-11 0,0 18-32 16,0-57 25-16,-17 19-34 0,17-1-21 0,0-18-27 16,0 0 45-16,0 20 10 0,0-20 13 0,0-20-4 15</inkml:trace>
  <inkml:trace contextRef="#ctx0" brushRef="#br1" timeOffset="126672.18">12180 8747 29 0,'0'-17'152'0,"23"-2"-97"0,-23-2-8 0,0 4-25 0,0-3 19 0,17 0-4 16,0 2 12-16,-17 18-34 0,20 0 1 15,-20-19-2-15,37 19 55 16,-37 0-62-16,20 19 0 0,-2-1 7 0,-18 2-10 0,0 0 4 16,19 18-6-16,-19-38 0 0,0 19 0 0,20 76-1 15,3-38 0-15,-23 18 18 0,0-17-23 16,-23-20 3-16,23-20 0 0,0 0 1 0,-20 23-7 0,1 14-16 15,1-36-11-15,-2 1-10 0,3-2-46 16,-3 0-46-16,0-18 17 0,3-18 18 16,17 18 74-16,-17-18 15 0,17-2-2 0</inkml:trace>
  <inkml:trace contextRef="#ctx0" brushRef="#br1" timeOffset="127186.78">12656 8653 21 0,'0'0'45'0,"0"0"-11"0,0 0 38 0,0 0-13 0,-17-20-12 0,17 20-29 0,0 0 16 0,0 0-19 16,-22 0 23-16,22 0-17 0,0 0 0 0,-18 0-13 15,18 0 16-15,-19 20-17 0,4 0 7 0,15-20-11 16,-23 38 3-16,23-38-5 0,0 19 0 0,-19 38 8 15,-1 17-6-15,20-53-2 16,0 15 10-16,0 3-1 0,0 0-9 0,0-3 1 16,0-15-1-16,0 15 2 0,0-36-2 0,0 20-1 0,0 1 1 15,20 16 1-15,-1-37-3 0,-19 18 4 0,23-18-2 16,-23 0 1-16,15 0-1 0,4-18-1 0,-19 18 2 16,18-58-5-16,-18 38 3 0,0 2 1 15,0-21-13-15,0 22 10 16,0-2 6-16,-18 19-3 15,18 0-7-15,-19 0 1 0,19 19 0 0,-15-2-27 16,15 4 7-16,0-3 8 0,0 0-46 0,0-18 37 16,0 20-41-16,0 1 25 0,0-4-56 0,0-17 48 0,0 0 10 15,0 20 14-15,0-20 13 0,0 0 8 0,0 0-6 0</inkml:trace>
  <inkml:trace contextRef="#ctx0" brushRef="#br1" timeOffset="127438.39">12733 8730 79 0,'0'0'199'16,"0"0"-174"-16,-19 17 57 0,19 3-56 0,0 0-16 15,0-20 6-15,-20 57 14 16,20-40-23-16,0 23 3 16,0-3 0-16,0-18-2 0,0 0-9 0,0-19 5 15,0 20-1-15,20-20 0 0,-1 0-1 0,-1 19-9 16,2-19 4-16,-3 0 1 15,3 0 0-15,2 0 1 0,-5 0-3 0,-17-19-9 16,18 19-9-16,2 0 6 0,-20 0-2 0,20 0-29 0,-3-20-240 16,3 20 207-1,-20 0 69-15</inkml:trace>
  <inkml:trace contextRef="#ctx0" brushRef="#br1" timeOffset="127604.79">12847 8576 81 0,'0'0'137'0,"0"20"-27"0,0 17-29 16,0 41-27-16,-17-2-26 16,17-19-22-16,0 0 0 0,0 74 9 15,0-74-13-15,0 1-1 0,0-20-1 0,0 37-1 16,0-54-3-16,0-2-1 0,0 19-3 0,0-1-21 0,0 0-21 16,0-17 17-16,0 1-5 0,0-3-64 15,0 0-136-15,0-18 225 0</inkml:trace>
  <inkml:trace contextRef="#ctx0" brushRef="#br1" timeOffset="128271.49">13227 8730 95 0,'0'0'185'0,"0"0"-157"0,0 0 18 0,0 0-26 0,0 0-2 16,0 0-2-16,20-19 62 15,-20 19-56-15,20 0-7 0,-20 0-7 0,0 0 4 16,17 0-8-16,0 19 18 0,-17-2-14 16,0-17-3-16,20 20-1 0,0 38 5 0,-20-39-5 0,0 19-4 15,0-2 4-15,0-16 1 0,22 18 6 0,-22 18-10 16,0-35 0-16,0-3-1 0,0 41 0 0,0-4 1 16,-42 2-2-16,42-39 2 15,-20 3 0-15,20-21-1 0,-17 0 0 0,0 0-2 16,-3 0 2-16,20 0 1 0,0 0 0 0,-20 0 0 0,20-21-1 0,-35-35 2 15,35 56-1 1,0-19 1-16,-22 1 0 0,22 18 0 0,0 0 2 0,0-20-1 0,0 20 2 16,0 0-1-16,0 0 3 0,37 38 5 15,-37-19-9-15,20 1 0 16,0-2-3-16,0 0 1 0,-20 3-1 0,17-2 0 0,0-1 0 0,-17-18-1 16,40 39 3-16,-18-39-1 0,33 55-12 15,-35-55-3-15,-3 20-15 16,-17-20 12-16,20 0-5 0,-20 0-24 0,17 0 19 0,-17 0-39 15,20 0 24-15,-20 0-68 0,0 0 42 0,20 0-7 0,-20 0 13 0,0 0 17 0,17 0 8 16</inkml:trace>
  <inkml:trace contextRef="#ctx0" brushRef="#br0" timeOffset="146289.24">15926 10934 19 0,'0'0'28'0,"0"0"-16"0,0 0 50 0,0-18-28 0,0 18-3 0,0 0-16 0,0 0 10 16,-20 0-4-16,20 0-12 0,0 0 1 0,0-18-1 0,0 18 30 16,-20 0-4-1,20 0 15-15,-20 0-42 0,20 0-2 0,0 0 7 16,-17 0 5-16,17 0-9 0,-17 0-5 0,17 0 1 16,-20 0 2-16,0 36 5 0,0-36-9 15,6 38 3-15,14 1-5 0,0-39 4 0,-23 37 0 16,23 2 0-16,-20-1 5 0,20-38-7 15,-20 38 6-15,20-19-8 0,0-1 3 0,0-18 0 16,0 21-2-16,0-21-1 0,0 19 4 0,20-19-4 16,-20 0 1-16,20 18 3 0,-20-18-2 0,57 38 19 15,-57-19-18-15,20 0 3 0,0 19-1 16,-20-18-1-16,0-1 0 0,0 36 1 16,-20 60 12-1,-34-20-17 1,31-76-13-16,3-19-8 0,0 0-10 0,20-19-109 15,0 0 50 1,20-38-204-16,0 38 246 0</inkml:trace>
  <inkml:trace contextRef="#ctx0" brushRef="#br0" timeOffset="146672.99">16171 11352 25 0,'0'0'66'16,"0"0"-39"-16,0 0 26 0,-20 0 52 16,20 0-76-16,0 20-5 0,0-20-13 0,0 0 10 15,0 0-11-15,0 0-1 0,0 20 8 0,0-20 5 16,20 0-16-16,3 19 2 0,-23-19-4 16,34 18 5-16,-14-18-6 0,-20 19 0 15,20-19-2-15,-3 0 7 0,3 0-4 0,-20 0 0 16,18 0 0-16,1-37 6 15,-19 18-9-15,0 19 0 0,20-40 5 0,-20 40-5 0,0-37 1 16,0 18-1-16,0 19 1 0,-20-19 0 0,20 0 0 16,-37 1 20-16,37 18-17 0,-20 0 6 15,3 0-6-15,17 0 0 0,-57 0 10 16,40 37-3-16,-6-18-6 0,23 0-3 0,-20-19 0 16,3 96 9-16,17-96-11 0,0 18 2 0,0 19-1 15,0-17-1-15,0 17 1 0,0-17-2 0,0-20 1 0,17 57 1 16,3-38-2-16,3 19 0 0,-6-38-3 15,20 58-35-15,-17-58 22 0,-3 0-55 16,-17 0 39-16,20 0-8 0,-2 0-57 0,-18 0 33 16,19-20-133-16,24-18 143 0</inkml:trace>
  <inkml:trace contextRef="#ctx0" brushRef="#br0" timeOffset="146955.93">16648 10554 69 0,'0'0'36'0,"0"0"35"0,0 0-42 0,0 0 20 0,0 0-26 15,0 0-2-15,0 0 15 0,-18 0 11 0,18 0-24 16,0 0-16-16,0 0 11 0,0 0-9 0,0 21 7 16,0 16-2-16,0-37-4 0,18 57 11 0,-1-21-5 15,3 60 6-15,-20-78-20 16,0 21 1-16,0-20 0 0,20 76 5 0,-20-56-6 0,0-21-1 0,0 22 1 15,0 73 0-15,19-18-2 0,-19-76 0 16,18 171-4-16,-18-153-2 0,0-17-3 16,0 75-60-16,0-57 19 0,0-19 23 15,0 20-31-15,0-21 28 0,0 1-89 0,0 1 69 0,0-20 2 16,0 18-25-16,0-18 56 0</inkml:trace>
  <inkml:trace contextRef="#ctx0" brushRef="#br0" timeOffset="147141.91">16494 11372 39 0,'-18'0'151'0,"18"-20"-118"0,0 20 23 0,0 0-29 0,0-18-2 16,-17 18 23-16,17 0-4 0,0-19 39 16,0 19-55-16,0 0-16 0,0 0-1 0,0-19-3 15,35 19 15-15,-35-19-17 0,39 19 1 0,-39 0-1 0,58-19 10 16,-39 19-11-16,56-37 15 16,-55 16-16-16,54 3 3 0,-54-1-7 0,2 19 1 0,33-19 2 0,2 0-5 15,-20 0-6-15,-37 19-1 0,22 0-29 16,-4 0 13-16,-18 0-32 0,37 0-113 15,-37 19 109-15,0-19-11 0,0 19-65 0,20-19 69 0,-20 19 52 16</inkml:trace>
  <inkml:trace contextRef="#ctx0" brushRef="#br0" timeOffset="147505.72">17084 11352 22 0,'0'0'9'0,"0"0"3"0,0 0 20 16,0 0 9-16,0 0-19 0,0 0 17 0,0 0-4 0,-17 0-5 15,17 0 61 1,0 0-65-16,0 0-14 0,0 0 41 16,0 20-43-16,0-20 7 0,0 0-9 0,0 0-1 0,0 39 11 15,0-21-1-15,0 1-13 0,0-19 1 16,0 18 0-16,0 2-5 0,0 17 0 0,0-37 1 0,0 58 3 16,0-58-3-16,0 19 0 0,0 0 0 0,0 0 1 0,0 0 2 15,0 19 8-15,0-38-8 0,0 0 0 0,0 0 6 16,17 20-5-16,-17-20 0 0,0 0 6 0,0-20 0 0,20 20-7 0,-20-19 7 15,0 0-7-15,0 0 5 0,17 0 0 0,3-37 0 16,-20 16-1-16,20 22-2 0,2 18-5 16,-7-39 5-16,-15 21-2 0,20-1-1 0,0-18 3 15,0 37-5-15,-20-20 1 0,17 20-3 0,-17-20 2 16,17 20 1-16,-17 0-2 0,20 0 0 0,-20 0-1 16,0 0-3-16,0 20-3 0,20-20-1 0,-20 20-21 0,0-1-40 0,0-19 40 15,22 18-45-15,-22 1-193 16,0-1 203-16,0-18 10 0,15 0 17 0,-15 20 4 0</inkml:trace>
  <inkml:trace contextRef="#ctx0" brushRef="#br0" timeOffset="147906.16">17463 11523 25 0,'0'0'132'0,"20"20"-86"0,-20-20 6 15,0 0-7-15,0 20-32 0,20-20 13 16,-20 0-14-16,20 18 38 0,-3-18-39 0,-17 0-2 15,0 0 13-15,20 19 6 0,0-19-22 0,-20 0 1 16,0 0 0-16,17 0 4 0,-17 0-6 0,23 0-4 0,-23 0 1 16,0 0 0-16,34-19 11 0,-34 19-10 15,0-18-2-15,20 18 2 0,-20 0-3 0,20-20 0 16,-20 0 2-16,0 2-2 0,17-21 5 16,-17 2-2-16,0 37-2 0,0-18 1 15,0 18 2-15,0-19-3 0,0 19 3 0,0-20-3 16,0 20 3-16,0 0 3 0,0-20 0 0,-17 20-5 0,17 0 6 15,-20 0 0-15,0 0 0 0,-14 0 9 16,34 20-10-16,-23 19-1 0,23-39-3 16,0 18 0-16,-17 39 9 0,-3 20-2 15,0-21 0-15,20-37-4 16,0 0-4-16,0 0 1 0,0 57 6 16,0-57-7-16,20 1-2 0,-20-2 2 15,0 1 0-15,20-19-1 0,-20 20-2 0,0-2 4 0,17-18-2 0,-17 0 0 16,23 0-8-16,-23 0 0 0,17 20-37 0,-17-20 22 15,0 0-2-15,37-20-303 16,-17 20 170-16,-20-18 100 0,37 18 4 0</inkml:trace>
  <inkml:trace contextRef="#ctx0" brushRef="#br0" timeOffset="148372.54">18016 10648 23 0,'0'0'65'0,"0"0"-33"0,0 0 33 0,0 0-36 0,0 0-4 0,0 0-2 0,0 0 39 0,0 0 22 0,0 0-74 16,0 21 24-16,0-3-17 0,0-18-1 15,0 18 0-15,0 2 2 0,0-20-11 0,0 21 8 0,0-3-10 16,0 1 8-16,0 17-2 0,0-36-6 0,0 79 21 16,0-43-18-16,0-16-4 15,0-2 1-15,0 2 0 0,0 17 2 0,0 3-2 0,0 35 3 16,0 39-5 0,0-76 1-16,0-19-3 0,0 0 0 0,0 58 1 15,0-40-1-15,0 20 1 16,0-39-2-16,0 22-2 0,20 54 5 15,-20-75-1-15,0 0-2 0,20 1 1 0,-20 17 1 0,0-37-1 16,0 19 0-16,0-19-1 0,17 20 0 0,-17-2 0 0,0 1-1 16,17-19 1-16,-17 20 1 0,0-20-1 0,40 38 0 15,-17-38-1-15,-9 0-3 16,6 19-3-16,0-19-10 0,0 0-1 0,-20-19-6 16,17 19 11-16,0-20-78 0,3 20 64 15,-20-18-4-15,0 18-4 0,20-20-51 16,-20 1-31-16,0-75-77 0</inkml:trace>
  <inkml:trace contextRef="#ctx0" brushRef="#br0" timeOffset="148672.53">17808 11144 63 0,'0'0'162'0,"0"0"-129"0,0-19 52 0,0 19-59 0,0 0-3 0,0-19 15 0,0 19-21 0,0 0-3 15,0 0 1-15,0 0 10 0,0-19-3 0,37 1 27 16,-37 18-43-16,37 0 7 0,-37 0-7 16,20-21 7-16,-3 21-5 0,23 0 11 0,-17 0-15 0,11 0 5 15,-34 0-7-15,40 0 4 0,34 0 4 16,-37 0-7-16,-37 0-2 0,40 0-1 0,-3 0 3 15,0 0-4-15,-37 0-3 0,40 0-16 16,-40 0 3-16,17 0-31 0,3-19-492 16,-20 19 495-16</inkml:trace>
  <inkml:trace contextRef="#ctx0" brushRef="#br0" timeOffset="152543.53">19498 10725 11 0,'0'0'6'0,"0"0"3"0,0 0-1 0,0 0 16 0,0 0 10 0,0 0-14 0,0 0-1 0,0 0 37 15,0 0-37-15,-20 0-2 0,20 0-1 0,0 0 24 16,0 0-17-16,-17 0-12 0,17 0 0 0,0 21-2 0,0-21 0 0,-20 0 41 15,20 0-28 1,0 0 9-16,0 0-20 0,0 0-2 16,0 0-1-16,0 0-1 0,20 0-2 15,-20 0-1-15,0 0-2 0,54 0 15 16,-14 0-13-16,-40 0-3 0,57 0 3 0,-57 0-2 0,40 18 1 16,-6-18-2-16,-14 19 0 0,37-19 1 15,-37 0-1-15,0 0 0 0,54 18-2 16,-54-18 1-16,0 0-2 0,-20 0 0 0,37 0-43 15,-37 0 17-15,0 0-9 0,0 0-39 16,-37 0-76-16,17 0 63 16,20 0 28-16,-20 0 48 0,0 0 1 0,20 0 2 15</inkml:trace>
  <inkml:trace contextRef="#ctx0" brushRef="#br0" timeOffset="152940.16">19441 10725 19 0,'0'0'8'0,"0"0"3"15,0 0 23-15,0 0-13 0,0 0 21 0,-20 0-23 0,20 0-3 0,0 0 16 16,-17 0-1-16,17 0-16 0,0 0 13 0,0 0 4 16,-17 0-6-16,17 0-17 0,0 0 8 0,0 0-8 15,0 0 15-15,0 0-9 0,0 0-2 16,17 0 2-16,-17 0-1 0,0 0-8 0,17 21 13 16,-17-21-15-16,0 0-1 0,0 18 1 0,0-18 0 0,20 37 3 15,-20 2-2-15,0-2-1 0,0 20-3 0,0-37 0 16,0 55 1-16,0-35-2 0,0-3 0 0,-37 97-1 15,20-2 2-15,-6-56 2 0,3 19-2 0,20-57-1 16,-17 19 1-16,-3-19-1 0,20-19 0 0,-17 38 2 0,17-18-1 16,0-21 0-16,-20 39-2 15,20 19 2-15,0-56-1 0,0-2 1 0,0 1 0 0,0 1 1 16,0-1-2-16,0-19 3 0,0 19-1 16,0-19-2-16,20 0 3 0,17 19 4 0,-20-19-5 15,26 0 2-15,-43 0-1 0,34 0-1 0,6-19 2 16,-23 19-4-16,3 0 0 0,17-19 2 0,6 0-2 0,-29 19 1 15,26-20-2-15,54 1-11 16,-71 19-8-16,-23 0 5 0,34 0-23 0,-14 0 14 0,17 0-109 16,-37 0 85-16,0 0-7 0,17 19-60 0,3-19 72 15,-20 20 15-15,0-20 4 0</inkml:trace>
  <inkml:trace contextRef="#ctx0" brushRef="#br0" timeOffset="153440.56">20353 11352 28 0,'0'0'150'0,"0"0"-97"0,0 0-30 0,-19-18 0 0,19 18 19 0,0 0-25 0,0 0 14 0,0 0-19 16,-20 0 9-16,20 0-5 0,-38 0 15 16,38 0-23-16,-17 0-4 0,17 0 2 0,-20 0-4 15,20 18 1-15,-20 2 3 0,20 0-1 0,0-1-3 0,-17-1 0 16,17 1 2-16,-17 38-1 0,17-39-3 0,0 2 2 16,0 0-1-16,0-2 1 0,17 96 0 15,0-94 5-15,-17-1-3 0,0-1 7 16,20-18 1-16,0 0 12 0,-3 0-18 15,-17-18-1-15,20 18 4 0,-20-19-5 0,18-20 3 0,2 20-1 16,-20-19 1-16,19 38-3 0,-19-19 2 0,23-38 1 16,-23 0 9-1,0 37-13-15,0 20 1 0,0 0-1 0,0 0 1 0,0 0 5 0,0 0-4 16,-23 20 12 0,23-1-18-16,0 19 4 0,0-18-1 0,0-20 0 0,0 37 0 15,0-37-2-15,0 38 2 0,0 0-1 0,0 1 1 16,0-20-2-16,0-19 0 0,0 18 0 0,38 39-33 15,-38-57 21-15,19 0-6 0,-19 0-25 16,20 0-18-16,17-38-113 0,-37 38 119 16,38-37-139-16,-38 18 146 0,42-20-6 15</inkml:trace>
  <inkml:trace contextRef="#ctx0" brushRef="#br0" timeOffset="153990.63">20961 10725 66 0,'0'0'48'0,"0"0"133"0,0 0-153 0,0 0 20 0,-20 0 37 16,20 0-61-16,0 21-3 0,-17 16 4 0,17-37-19 16,0 36 6-16,-20-15 0 0,20-3-8 0,0 22 7 0,0-4-3 15,20 22 4-15,-3-39-11 16,-17-1 0-16,20 1 3 0,2 2 2 15,33 16-3-15,-35-18-3 0,-3-19 2 0,3 19 0 16,94-38 2 0,-94 19-4-16,0 0 0 0,-3-19-2 0,0 19 0 0,3-19 3 15,0 19-1-15,3 0 0 0,-23-18 1 16,0 18-2-16,14 0 1 0,6 0 3 0,-20 0-3 16,0 18 3-16,0-18-3 0,0 0 1 0,0 19-1 0,0 0 1 15,-20 19-1-15,20 57-2 16,-14-57 2-16,14-19 0 0,0 0 1 15,0 95-2-15,-23-39 0 0,23-35 1 0,0 35 2 16,-20-18-2-16,20-18 0 0,0 18 1 0,0 18 1 16,20 78 2-16,-20-115-1 0,0 18-1 0,23-18-1 15,-23-18 1-15,0 18-1 0,0 18 5 0,14-18-9 16,-14-19 1-16,0 1 6 0,0 0-3 0,20-2 0 16,-20 19-2-16,0-37 1 0,0 0 1 0,0 19-1 0,0-19 2 15,0 0-3-15,0 0 4 16,0 0-4-16,0 0 2 0,-20 0-2 15,20 0 5-15,-14 0-2 0,14 0-2 0,0 0-3 0,-23 0 1 0,3 0 3 16,0 0 0-16,3 0 0 0,0 0-2 0,-3 0 1 16,0 0-2-16,0-19 1 0,-57 19-12 15,60 0-8-15,-3 0 7 0,-17-18-34 0,37 18 33 0,-20 0-1 16,3 0-23-16,-1 0-8 0,-4 0-68 16,2 0 42-16,3 0-61 0,17 0 94 0,0 0 9 15,-20 0 6-15,20 0 19 0,0 0-1 0</inkml:trace>
  <inkml:trace contextRef="#ctx0" brushRef="#br0" timeOffset="185441.57">2166 10972 60 0,'0'0'100'0,"0"0"-46"0,-20 0-5 0,20 0-27 0,0 0-2 0,0 0 14 0,0 0-6 0,-20 0-2 16,20 0 6-16,0 0-24 0,0 0 6 0,-17 0-1 16,17 0-8-16,0 0 7 0,0 0-6 0,0 0 12 15,0 20-6-15,0-20-4 0,0 0 0 16,0 0-2-16,0 19 0 0,0 18 0 15,0 2 0-15,17-20-3 0,-17 0-2 0,20 19 0 16,-20-19 0-16,20-1-2 0,-20 22-4 0,0-40-4 16,0 18-20-16,0 1-316 15,0-56 242-15,0-3 65 0,0 22 9 16</inkml:trace>
  <inkml:trace contextRef="#ctx0" brushRef="#br0" timeOffset="185623.91">2166 10554 43 0,'0'0'32'0,"0"0"84"16,0 0-64-16,-20 0-12 0,20 21 10 0,0-21-23 16,0 0-15-16,0 18-2 0,0-18 6 0,0 19-10 0,0 0 4 15,0-19-8-15,-20 17-7 0,20-17 5 0,0 21-2 16,0-3-12-16,0-18-4 0,0 0-10 0,0 0-12 16,0 38-234-16,0-38 239 0</inkml:trace>
  <inkml:trace contextRef="#ctx0" brushRef="#br0" timeOffset="185875.24">2411 10954 31 0,'0'0'19'0,"0"18"9"0,-17 21 9 16,17-21-18-16,0 22 31 0,0-22-27 15,0 1-13-15,0-19 9 0,0 38 55 16,0-38-52-16,0 0-13 0,17-19 8 15,-17 0-11-15,20 0 1 0,3-20 4 0,-6 2 6 0,0 18-11 16,3-19 5-16,17 0 0 0,-37 20-5 0,80-79 18 16,-80 79-16-16,17 18-4 0,20-19 12 15,-17 19-11-15,-20 0-1 0,0 19 4 16,17 38 1-16,3-39-7 0,-20 22 2 0,17 54-2 31,3 58-16-31,0-75-35 0,-20-58 26 0,0-1-4 0,0 1-42 0,0 19 27 16,23-19-131-16,-9-1 51 15</inkml:trace>
  <inkml:trace contextRef="#ctx0" brushRef="#br0" timeOffset="186125.96">3078 10441 99 0,'0'0'77'0,"0"0"-46"0,0 0-3 0,0 0-4 15,-17 0 1-15,17 19 51 0,0-19-62 0,0 18 9 16,0 21 5-16,0-2-10 0,0 2-13 16,0 37 6-16,17-58-8 0,-17 41-1 15,37 93 5-15,-17-78-6 0,-20-35-1 16,0 56 0-16,20-57-1 0,-20 18-8 0,0-16 0 0,0-22-3 16,0 39-25-16,-20 57-90 15,0-95 5-15,3-1 84 0,-3-18-40 16,20 0 70-16,-17-18 2 0,17 18 1 0,-23-19-15 0</inkml:trace>
  <inkml:trace contextRef="#ctx0" brushRef="#br0" timeOffset="186258.65">2850 11029 36 0,'0'0'12'0,"0"0"31"0,0 0 22 16,0 0-29-16,0-18-1 0,0 18 1 0,0 0 89 15,0 0-77-15,0 0-28 0,0 0-1 0,0 0 10 16,40 0-2-16,-23 0-20 0,-17 0-1 0,17 0-1 0,3 0 2 16,57 0-1-16,-60 0-4 0,6 0-1 0,-6 0 0 15,3 0-1-15,17 0-2 0,57-19-33 16,-71 19 13-16,-6 0-9 0,40 0-54 0,-40-20 27 0,20 20-97 0,6 0 32 15,-26 0 93-15,0 0 5 0</inkml:trace>
  <inkml:trace contextRef="#ctx0" brushRef="#br0" timeOffset="186925.16">4731 10422 21 0,'0'0'12'0,"0"0"-4"0,0 0 3 0,0 0 4 0,-19-20 3 0,19 20 1 0,0 0 2 0,-18-19 57 0,18 19-61 0,-20 0-2 0,20 0 13 0,-39-19 35 0,39 19-47 16,-18 0 0-16,18 0-2 0,-34 0 39 0,11 19-30 16,23 0 1-16,-20 1 0 0,1-1-3 0,1 38 7 15,-21 38 17 1,21-19-34-16,-2-40-6 0,20 99 7 16,0-98-10-16,0 20-3 0,0-37 3 0,20 132 3 15,-20-95-5-15,18-20 0 16,-18-16 2-16,22 35-4 0,-5 1 4 0,-17-19 0 15,18 1-3-15,-18-39-2 0,0 18-3 0,0-18-3 16,0 37-60-16,-18-17 32 0,1-40-125 16,-5 2 91-16,22-1 32 15,0 1 0-15,-38-116-99 16,24 39 137-16,-9 57 12 0,23 0-2 16,-20-20 67-16,0 39-18 0,20 1-28 15,0-1 22-15,0 19-30 0,0-20 44 0,0 20-23 16,0 0-31-16,0 0 5 0,0 0-6 0,0 0-7 15,20 20 2-15,0-20-6 0,17 19-1 0,-17-19-1 16,-2 0 0-16,21 0-12 0,18 18-114 16,-34-18 83-16,-23 0-11 0,34 19-66 0,-16-19 77 15,4 0-12-15</inkml:trace>
  <inkml:trace contextRef="#ctx0" brushRef="#br0" timeOffset="187191.71">4940 10954 76 0,'-18'18'233'0,"18"-18"-209"0,0 0-5 0,-19 0 11 0,-1 20-1 16,-15 17 7-16,13-18-29 15,22-19-4-15,0 21 2 0,-20 35 5 16,20-37-8-16,0 19 1 0,0-20-2 0,0 3-1 16,0-2 1-16,20 18 9 0,2-18-5 15,-22-19 0-15,17 0 4 0,1 0 0 0,2-19 0 16,-1 0-3-16,-1-18-4 0,2 16 1 0,-20 21-2 15,17-56 0-15,3 37-1 0,-20 0-4 16,0 0 0-16,0 19-3 0,0-18-12 0,0 18 7 0,0-21-22 16,0 21 13-16,0-19-56 0,0 19 48 0,0 0-34 15,0 19-138-15,0-19 175 0,22 21-16 16</inkml:trace>
  <inkml:trace contextRef="#ctx0" brushRef="#br0" timeOffset="187441.95">5262 11029 77 0,'0'0'95'0,"0"0"-48"0,-17 0 60 15,-3 0-51-15,-17 40 28 16,-3-22-42-16,23-18-31 0,-3 19 4 0,3 19-4 0,-3-19-1 16,0 18 6-16,20 3-7 0,0-22-2 15,0 20-3-15,0 0 4 16,0-38-6-16,20 18 1 0,0-18 7 0,-20 0-5 0,17 0-1 15,3 0 2-15,-20-18-3 0,17-1 0 0,3-19-1 0,-20 38 0 16,20-37-1-16,-20-3 0 0,22 40-1 0,-7-37-2 0,-15-1-3 16,0 19 2-16,20 0-17 0,-20 1 6 0,17-40-77 15,-17 58 13-15,0 0 26 0,0-19-80 0,23 19-59 16,-23 0 138-16</inkml:trace>
  <inkml:trace contextRef="#ctx0" brushRef="#br0" timeOffset="188126.06">5738 10648 22 0,'20'0'41'0,"-20"0"17"0,-20 0-8 0,20 0-29 0,0 0 17 0,0 0-21 0,-17 0 15 0,17 0-17 0,0 0 12 16,-40 21 28-16,23-3-42 0,0-18 2 0,-6 38-4 15,3-38-7-15,20 21 2 0,-17-3 0 0,-3 19 12 16,3 39 0-16,-3 19 1 16,20-38-10-16,0-17-5 15,20 35-1-15,-3-37-2 0,-17-38 1 0,20 18-3 0,-20 3 1 0,17 16-1 16,-17 1 0-16,20-19-1 0,3 18-17 16,-6-17-74-16,0-20 40 0,-17 0 21 15,20 0-3-15,-20 0-3 0,20-20-54 0,17-17-16 0,-20 18 95 16,-17 0 6-16,20 0-3 15</inkml:trace>
  <inkml:trace contextRef="#ctx0" brushRef="#br0" timeOffset="188326.02">6060 10612 50 0,'0'0'85'0,"0"0"-37"0,0 0-6 0,0 0 58 0,0 0-2 16,0 0-80-16,0 0-3 0,0 0 2 0,0 0 13 0,0 19-4 16,0-19-14-16,0 38 8 0,0-20-13 0,0 0 2 15,23 2-5-15,-23 1 0 0,0-3 6 0,0 19-1 0,17-19-6 16,20 97 8-16,-37-57-6 0,20-39-4 15,-20 76 0-15,0 57 1 16,-20-76-3-16,20-18 2 16,-20-21-5-16,3-18-2 0,17 19-21 0,-40-1-49 15,3-17-41-15,23 0 18 0,14-20 41 0,-23-20-73 16,3 0 48-16,20-17 57 0</inkml:trace>
  <inkml:trace contextRef="#ctx0" brushRef="#br0" timeOffset="188608.61">6633 10783 59 0,'0'0'287'0,"0"0"-259"0,0 0-16 0,0 0 8 0,0 0 2 16,0 0-2-16,0 0 3 0,0 0-16 16,0 0-3-16,0 18 5 0,0-18-5 0,0 0 0 0,0 0 5 15,0 39-3-15,17-39-5 0,-17 0 0 0,0 18 0 16,0-18-3-16,0 40-28 0,0-40-5 16,0 36-51-16,0-36 46 0,0 20-9 0,0-20-9 0,0 18-112 15,0-18 142-15,0 20 9 0</inkml:trace>
  <inkml:trace contextRef="#ctx0" brushRef="#br0" timeOffset="188741.81">6670 11486 52 0,'0'0'40'0,"0"0"41"0,-20 77 4 16,20-77-71-16,0 18-3 0,-17 20 1 0,0 38-5 16,-26 0-42-16,26-56 6 0,-3 17-64 15,-37 21-28-15</inkml:trace>
  <inkml:trace contextRef="#ctx0" brushRef="#br0" timeOffset="190158.87">3229 12362 18 0,'0'0'58'0,"0"0"-36"0,0-20 81 0,0 20-86 0,0 0 13 0,0 0-17 0,0 0 0 0,0 0 31 16,0 0-35-16,0 0 5 0,0 0-7 0,0 0-1 0,0 0 7 15,0 0-7-15,0 20 14 0,0-20-12 16,0 18 0-16,0 1 0 0,0-1-6 0,0-18 0 0,0 19 0 16,0 19 0-16,0 1 3 0,0-20-3 15,0 19-1-15,0 19-2 0,0-38 0 16,0 0-9-16,0-19 3 0,0 20-17 0,0-2-11 15,0-18 12-15,0 19-74 0,0-19 55 0,0 0-5 0,0 0-40 16,-20-37 28 0</inkml:trace>
  <inkml:trace contextRef="#ctx0" brushRef="#br0" timeOffset="190325.88">3135 12076 19 0,'0'0'85'16,"0"0"17"-16,0 0-71 0,0 0-4 0,0 0-15 15,0 0-2-15,0 0-2 0,0 0-1 0,0 0 8 0,0 0-10 16,0 18-2-16,0-18-2 0,0 0 0 16,0 19-45-16,0-19 21 0,0 0-35 15,0 0 23-15,0 0-4 0,0 0-31 16,0 0 34-16,0 0 15 0</inkml:trace>
  <inkml:trace contextRef="#ctx0" brushRef="#br0" timeOffset="190659.92">3477 12456 18 0,'0'0'3'0,"0"0"2"0,0 0 12 0,0 38 23 16,0-19 5-16,0-19-31 0,0 19 10 16,0-19-12-16,0 38 27 0,0-38-20 0,20 18 5 15,-20-18-16-15,0 0 0 0,0 20-1 0,17-20 8 16,-17 0-8-16,20 0 22 0,-20 0-22 15,17-20 6-15,3-36 10 0,0 37-20 16,3 0 3-16,-23-1-1 0,14-37 10 0,-14 39-12 16,20 18-1-16,-3-19 10 0,-17 19-10 15,23 0 9-15,-6 19-5 0,-17-1-4 16,0-18-2-16,0 39 3 0,0-21-1 0,17 59 4 16,3-40-3-16,-20 2-1 0,20-1 0 15,-20 19-4-15,0-20 2 0,0-37-2 0,23 39-7 16,-23-20-26-16,0-19 18 0,14 19-27 0,-14-19 16 0,0 0-5 15,0 20-100-15,20-40-11 16,-20 1 129-16</inkml:trace>
  <inkml:trace contextRef="#ctx0" brushRef="#br0" timeOffset="190994.81">4067 11905 27 0,'0'0'75'0,"0"0"-47"0,0 0 18 0,0 0-5 0,-17 18 12 15,17 1-27-15,0 1-4 0,0 17-5 0,0 2-3 16,0 94 6 0,0-114-18-16,0 38 0 0,0-39-1 0,0 20-2 0,0-19 2 0,0 133 2 15,0-75-6 1,0 75-58-16,0-114 28 16,0-20 17-16,0 2 2 0,0-1 1 0,0 0 2 0,-23 20-13 0,23-39 11 15,-20 18-69-15,3 1 38 0,17-19 29 0,-37-57-10 16,17 38 26-1,20 0 3-15,-20-38 41 0,20 38-16 0,-17 0 4 16,17 1 0-16,-37-59 78 0,14 1-36 16,6 38-30-16,17 18-11 15,0 20-24-15,17 0 8 0,-17 0-10 0,0 0-2 0,23 0 4 16,-6 0-6-16,3 0-2 0,17 0 1 0,-17 0-2 0,17 20 0 16,-37-20-1-16,37 0 1 0,-14 0-1 0,11 0-8 15,-14 0-7-15,0 0-1 0,34 0-66 0,-54 0 42 0,20 0-10 16,20 0-140-16,-3 0 143 0,-37 0 17 0,20 0 11 15</inkml:trace>
  <inkml:trace contextRef="#ctx0" brushRef="#br0" timeOffset="191608.82">5285 11980 36 0,'0'0'25'0,"0"0"106"16,0 0 64-16,0 0-184 0,0 0 8 0,0 19-11 0,0-19 15 15,0 0-11-15,0 20-7 0,0-20 1 0,0 0 0 0,0 57 9 16,0-20-10-16,0-17-1 0,0 56 3 15,0-38-7-15,0 0 0 0,0-1 0 0,0-17 1 0,0 55 1 16,17 116-1-16,-17-77 0 0,0-77-1 16,0 116-1-16,0-77 3 15,0-76-3-15,0 20 3 0,-17-1-1 16,17-19 0-16,0 0 0 0,0-39-1 16,0 1 1-16,0 0-2 0,0 0 2 0,0 20-1 15,0-135 2-15,17 115-2 0,0-19 0 16,23 0 3-16,-18 38-2 0,13-57-1 15,-18 76 2-15,-17 0-2 0,0-20 1 0,40 20 1 0,-40 0 0 0,57 58 2 16,-57-39-2-16,0-19 0 0,0 38-2 16,20 19 1-16,-20 38-2 15,-20-76 1-15,20 18-1 0,-20-17 0 0,3 18-3 0,17-38-1 16,0 19-4-16,-20 1-19 0,3-2-13 0,-6-18-34 0,6 0 13 16,-18-76-128-16,13 76 143 15,22-19 11-15,-20-38 0 0</inkml:trace>
  <inkml:trace contextRef="#ctx0" brushRef="#br0" timeOffset="191842.87">5818 12322 47 0,'-23'0'34'0,"23"0"105"0,0 0-113 0,0 0-3 0,0 0 19 0,0 0-8 0,0 0-20 0,0 0-1 0,23 0 38 16,-23 0-47-16,0 0 1 16,0 20-3-16,17-20-1 0,-17 0-2 0,0 0 1 0,0 20-3 15,0-20-2-15,0 0-16 0,0 0 7 0,0 18-118 16,0-18 0-16,0 19 30 16,0-19 91-16,0 0-3 0</inkml:trace>
  <inkml:trace contextRef="#ctx0" brushRef="#br0" timeOffset="191959.11">5929 12703 31 0,'0'0'29'0,"0"0"45"0,0 19-39 16,0 18 42-16,0 21-6 16,0-19-48-16,0-21-9 0,0 1-8 0,0 0 0 0,0-19-2 0,0 58 2 15,-20 54-10 1,3-73-23-16,-40 56-206 0,40-76 183 16,-6 19-12-16</inkml:trace>
  <inkml:trace contextRef="#ctx0" brushRef="#br0" timeOffset="192627.57">3514 13406 49 0,'0'0'60'0,"0"0"34"0,-17 0-24 0,17 0-53 0,0 0 10 0,-20 19 21 0,20-19-39 16,0 0 2-16,0 0-1 0,0 0-6 0,0 0-1 0,0 19 4 15,0 1-2-15,0-20 0 0,0 57 6 0,0-20-10 16,0 21 2-16,0-21-3 0,0-17 1 0,0-1 0 16,0 37 0-16,0-36-2 0,0 18 2 0,-20 58 8 0,20-22 0 15,0-34-8-15,0 35 0 0,0-56-1 0,0 152 0 16,0-150-3-16,0-4 3 16,0 2-2-16,0-19 3 0,0 19 4 0,0-19-6 15,0 0 3-15,0 0-1 0,0-19 1 0,0 0 2 0,20-19 13 16,0 0-13-16,-20 38-1 0,17-39 5 0,3 22-4 15,-20 17 0-15,37-77 11 0,6 58 0 0,-29 0-6 16,-14-1-3-16,37 1 3 0,-14 19-11 0,11 0 16 16,6 39-6-1,-40-39-7-15,0 38 3 0,0 0-2 0,-20 1-1 0,20-22 1 16,-37 22-1-16,37-20 0 0,-17 0 0 0,-80 57-14 16,97-58 5-16,-20-18-1 0,-17 20-37 0,17-20 26 15,3 0-27-15,-3 0-4 0,-17 0-7 0,20-38-44 16,17 38 62-16,-23-19-46 0,23 19 45 0,0-19-7 15,0 19 39-15,0-17-6 0</inkml:trace>
  <inkml:trace contextRef="#ctx0" brushRef="#br0" timeOffset="193192.41">4104 13862 11 0,'0'0'4'0,"0"0"0"0,0 0 5 0,0 0 0 0,0-17 17 0,0 17-9 0,0 0 95 16,0 0-82-16,0 0-1 0,0 0-16 0,0 0 26 15,0 0-27-15,0 0 19 0,0 0-22 16,0 0-1-16,0 0 0 0,20 0 17 0,-20 0-19 16,0 0 3-16,0 0-4 0,17 0 4 0,-17 0-3 0,0 0-3 15,0 0-1-15,20 0 2 0,-3 0 1 0,-17 0-5 16,20-20 5-16,3 20-3 0,11 0 0 0,-34 0 0 15,20 0-1-15,0-19-1 0,-20 19 0 0,37 0 1 0,-20 0-3 16,-17 0 0-16,20 0 0 0,23 0-3 0,-43 0 3 0,52-19-133 16,-30 19 19-1,-5 0 17-15,-17 0 33 0,0 0 52 0,0 0-1 16</inkml:trace>
  <inkml:trace contextRef="#ctx0" brushRef="#br0" timeOffset="193391.84">4161 13976 47 0,'0'0'131'0,"0"0"-61"0,0 20 14 15,0-20-44-15,0 0-18 16,17 0-3-16,-17 0 2 0,20 0-13 0,-20 0 1 0,40 0 12 16,-23 0-11-16,-17 0 0 0,20 0-5 15,0 0-10-15,-20 0 6 0,17 0 3 0,3 0-4 0,37-20-14 16,-57 20 8-16,23 0-18 0,-9-17 4 0,-14 17-8 15,20-20-50-15,20 20-210 16,-23-20 249-16</inkml:trace>
  <inkml:trace contextRef="#ctx0" brushRef="#br0" timeOffset="195407.23">5433 13862 19 0,'0'0'68'0,"-17"0"-44"0,17 0 42 0,0 0-47 0,0 0 0 0,0 0-1 0,-20 0 32 0,20 0-35 0,-15-17 11 0,15 17-13 0,0 0 10 16,-22 0-14-16,22 0 11 0,-20 0-4 0,0 0-8 0,20 0-3 16,-17 17 9-16,0-17-10 0,17 19 3 0,-23-19-4 15,23 21 1-15,-37 36 8 16,0 17 6 0,37-35-15-16,0-20-2 0,-20 0 0 0,20 1 0 0,0-20-3 0,0 37 0 15,20-17 2-15,-20-3-1 0,22 2-9 16,-7-19 5-16,5 20-19 0,-3-20-10 0,6 0 13 15,-6 19-32-15,-17-19 23 0,17 0-4 0,3-19-97 16,0 19 84-16,2-20-14 0,-7 20 49 0,5-19-4 0</inkml:trace>
  <inkml:trace contextRef="#ctx0" brushRef="#br0" timeOffset="195726.45">5795 13919 47 0,'0'0'101'0,"-20"0"21"16,3 0-74-16,17 20-35 0,-20-20 8 0,20 0-4 16,-17 20-3-16,17-20-9 0,-20 17 3 0,0 3 16 15,20 0-18-15,-17-3 0 0,17 2 0 16,0 1-2-16,0-20-1 0,-17 19 2 0,17-19-4 0,0 0-1 0,0 19 0 16,0-19 0-16,17 20 4 0,0-20 9 15,23 0 2-15,-40-20-3 0,17 1-7 16,-17-20-8-16,20 39 1 0,-20-19 10 0,17-18-4 15,-17 17-3-15,20-17 1 0,3 0 2 16,-23 16-3-16,0 2 0 0,0 19 0 0,0 0-1 0,0 0-2 16,-23 0 0-16,23 0-3 0,0 19-1 0,0-19-9 0,-20 21 4 15,20-4-19-15,0 3-50 0,0 0 57 16,0-3-26-16,0-17 18 0,0 40-38 0,20-23-60 16,-20 2 101-16,23-19 5 0,-6 20 9 15</inkml:trace>
  <inkml:trace contextRef="#ctx0" brushRef="#br0" timeOffset="195979.35">6137 13959 23 0,'0'0'16'0,"0"0"34"0,0 0 9 0,0 0-30 0,0 0 77 15,0 0-64-15,-20 0-10 0,20 0-3 16,-17 0 15-16,17 0-31 0,0 17 4 0,-17-17-4 0,-6 20 8 16,23-20-15-16,-17 37 16 0,-3-37-13 0,20 0-3 0,-14 19 5 15,-9 1-4-15,23-1 1 0,-20 0-6 0,20 19 8 16,-20-19-8-16,20-19-4 0,0 20 5 0,20-3 3 15,0-17 4 1,17 0 2-16,-37-37-3 0,20 0-4 16,-3 37-9-16,-17-39 2 15,23 0-9-15,-23 39 5 0,0-19-1 0,0 2-31 16,0-3 13-16,0 20-12 0,0 0-76 16,0 0 78-16,0 0-3 0,0 0 1 0,0 0-58 0,0 20-36 15,17-20 103-15,-17 17 15 0</inkml:trace>
  <inkml:trace contextRef="#ctx0" brushRef="#br0" timeOffset="196326.24">6365 13368 13 0,'0'0'11'0,"0"0"3"0,0 0 9 0,0 0-9 16,0 0 1-16,0 0 1 0,0 0-1 0,0 0 17 0,0 0-18 0,0 0 0 15,0 0 27-15,0 0-32 0,0 0 1 0,0 0 14 16,0 0 32-16,0 0-34 0,0 0-1 16,0 19-3-16,0 0 0 0,0 77 49 31,0-77-60-31,0-1-2 0,0 21 8 0,0-21-10 0,0 59 1 0,-17-40 0 15,17 21-1-15,0-39-3 0,-20 19 4 0,0 39 4 16,20-20 3-16,-17 0-8 0,-3 18-17 0,3-18 4 16,17-18-11-16,0-3-19 0,-23-36-14 0,23 20 23 15,0-1-95-15,0-19-110 16</inkml:trace>
  <inkml:trace contextRef="#ctx0" brushRef="#br0" timeOffset="196909.15">6707 13482 16 0,'0'0'32'0,"0"0"22"0,0 0 24 0,0 0-38 0,0 0-21 0,0 0-4 0,-17 0 0 0,17 0 24 0,0 0-5 15,0 0-13-15,0 0 14 0,0 0-18 16,0 0-4-16,0 20 3 0,0-1-11 16,0-19 4-16,0 37-1 0,-20 21-6 15,20-39 1-15,-20 133-1 0,20-20-6 16,0-75 0-16,-17 19-27 15,17 20-52-15,0-57 27 0,0-22 25 0,0-17-6 16,-17 39-101-16,17-39 76 0,0 0 50 0,0 0-3 16</inkml:trace>
  <inkml:trace contextRef="#ctx0" brushRef="#br0" timeOffset="197109">6616 13558 20 0,'0'0'15'0,"0"0"36"0,0-19 50 0,0 19-71 0,0 0 20 0,0-18 39 16,0 18-53-16,0 0 7 15,0 18-22-15,17 1-3 0,-17-19-9 0,0 0 5 16,17 20 4-16,-17-20-13 0,77 18 18 16,-60 2-19-16,-17-20-2 0,97 0 2 15,-57 0-4-15,-23 0-1 0,20 0-3 16,6 0-11-16,-29 0-16 0,23 0-34 16,-14 0 5-16,-6 0-14 0,-17 0 31 0,20 0-98 15,-20 0 64-15,0 0 57 0,0 0 11 0,-20 0-4 16</inkml:trace>
  <inkml:trace contextRef="#ctx0" brushRef="#br0" timeOffset="197292.75">6784 13902 14 0,'0'0'46'0,"0"17"-20"0,-20-17 31 0,20 20-28 0,-20 0 28 0,20-20-35 16,0 0-1-16,0 17-4 0,0-17-3 0,0 0 2 0,-17 20 2 16,17 0 6-16,0-3-13 0,0-17-6 0,17 0-2 15,-17 19 5-15,20-19-7 0,0 20-2 0,3-20 2 16,-9 19-6-16,6-19 2 0,37 0-67 15,-40 0 46-15,-17-19-8 16,40-1-152-16,-17 1 132 0,-9-18 33 16</inkml:trace>
  <inkml:trace contextRef="#ctx0" brushRef="#br0" timeOffset="197926.32">7126 13881 75 0,'-20'0'121'15,"20"0"-68"-15,0 0-14 0,-17 0 35 16,17 21-64-16,-20-21 2 0,20 17 2 0,-17 23 16 16,17-23-26-16,-23 3 2 0,23 17 0 15,0-37-4-15,-17 39 3 0,17 19 2 16,0-40-4-16,0 21-3 0,0-39 0 0,0 17 1 15,17-17 0-15,-17 19 0 0,23 1 4 0,-6-20-3 0,-17 0-1 16,20 0 1-16,-3 0 5 0,23 0 4 0,-40-39-8 16,37 2-4-16,-20 18 3 0,-17-19 5 15,20 19-8-15,-20 19-1 0,40-58-12 16,-40 58 15-16,17-37-3 0,-17 37 2 16,20-20 4-16,-20 20 4 0,0 0-3 0,20 0 7 0,-20 20-5 15,17 36 2-15,-17-36-9 0,0 18 1 16,0-38-1-16,20 77-5 0,-20-60 1 15,0 2-3-15,0 1 2 0,0-1-25 0,17 21-76 16,-17-40 48-16,0 0 27 0,43-21-190 16,-43 21 202-16,17-19 0 15,0-39 15-15,-17 41 5 0,0-3 1 16,20 1 4-16,0-38 13 0,-20 57-9 16,17-39 71-16,3 39-42 0,-20 0 41 15,0 20-46-15,0-20-3 0,0 19-3 16,0 0-16-16,0 1 11 0,0-2-3 0,-20 21 21 15,20-39-29-15,0 36 50 16,0-36-46-16,0 20-2 0,0-40 3 16,0 20-16-16,20-36 12 0,-3-3-14 15,3 21 5-15,0-2-2 0,-20 20-2 0,23-19 3 16,-23 0-3-16,14-1-2 0,6 20 4 0,-20 0-2 16,17 0-4-16,-17 0 5 0,0 0 1 0,40 58-3 15,-40-20 3-15,0-19-1 0,0 18 3 16,17-37-7-16,-17 39 1 0,0 20-14 0,0-42 13 0,0 2-1 15,0-19-5-15,0 19-9 0,0 19-47 16,0-38 20-16,0 0-34 0,0 0 12 0,0 0-22 16,20-20-17-16,-20 2 65 0,0-1 2 0,20 19 28 15</inkml:trace>
  <inkml:trace contextRef="#ctx0" brushRef="#br0" timeOffset="198325.8">8115 13959 18 0,'-20'0'68'0,"20"0"-10"0,0 0 67 0,0 0-102 0,-20 0 17 0,20 0-24 0,0 0 0 15,-17 0 28-15,0 17-22 0,-6 3-1 0,23 0-4 16,-20-20-13-16,20 17 2 0,-37 60 17 15,37-57-13-15,0-2-8 0,-17 21 0 0,17-22 1 0,0 2 3 16,0 1-3-16,-20 39 7 0,20-42-9 16,0 2 2-16,20 18-2 15,-20-17-10-15,17-20-24 0,-17 21 13 0,20-21-39 0,-20 0 21 16,0 0-9-16,17 17-74 0,3-17-12 0,20-17 51 16</inkml:trace>
  <inkml:trace contextRef="#ctx0" brushRef="#br0" timeOffset="198746.25">8380 13730 23 0,'0'-20'149'16,"0"20"-120"-16,0 0-17 15,0-18 14-15,0-1-3 0,0 19 25 16,0-20-24-16,-20 20-1 0,20-18 0 0,0 18-12 15,0 0 0-15,-20 0 28 0,3 0-32 16,-3 0 7-16,20 0-1 0,-37 0-1 16,37 0-10-16,0 18 1 0,-20 2 0 0,3 17 1 0,17-17-2 0,0-2-1 15,-17 21-1-15,17-20 0 0,0 114 14 16,0-39-8 0,0-55-6-16,0-1-1 0,17-18 1 0,-17 17-9 0,17-17-1 15,-17-3-5-15,20 41-58 0,0-58-2 0,-3 19-78 16,20 2-17-16,-17-21 154 0</inkml:trace>
  <inkml:trace contextRef="#ctx0" brushRef="#br0" timeOffset="198976.36">8589 13539 37 0,'0'0'106'0,"0"19"-11"15,0-19-67-15,19 20 22 0,-19-20-28 0,0 18 16 0,0 2-21 16,18-1 12-16,-18-1-14 0,22 21 24 0,-5-1-10 15,-17-20-22-15,0 40 1 0,20 38 13 16,-2-2 4-16,-18-18-21 0,0-57-5 0,19 57 5 16,-38 0-2-16,19-17 2 0,-38 72-2 15,21-92-4-15,-5-21 1 0,4 20-7 16,-16-20-2-16,11 3-29 0,3-2 9 0,1-1-51 0,1-18 37 0,1 19-57 16,-3-19 48-16,20 0-2 0,-20 20 3 0,-37-20-53 15</inkml:trace>
  <inkml:trace contextRef="#ctx0" brushRef="#br0" timeOffset="200826.28">6764 10534 15 0,'0'0'4'0,"0"0"2"0,0 0 6 0,0 0 7 0,0 0 23 0,0 0-19 0,0 0 7 15,0 0-22-15,0 0 7 0,0 0 0 0,0 0 1 16,0 0 2-16,20 0-2 0,-20 0-9 0,0-17 42 16,0 17-39-16,0 0-3 15,0 0 13-15,0 0-6 0,0 0-11 16,-20 17 3-16,0 24 3 16,3-4-1-16,-3-18-4 0,20-2-2 0,-17 22-2 0,-3-21 3 15,0 23 3-15,3-4-2 0,17-19-3 16,-17-18 0-16,17 39 1 0,-23-21 0 0,3 40 2 15,3-40-1-15,-3 20 0 0,20-18-3 16,0-1 3-16,-17-19-2 16,17 18 5-16,17-18-2 15,-17-18-2-15,20 18 2 0,-20-19 1 0,17 19 1 16,-17-20 4-16,0 20 3 16,20 0-11-16,-20 0 8 0,0 0-7 0,0 20 5 15,0-1-4-15,0-1-1 0,0 1 2 16,0 2-3-16,-20-3 1 0,20 1-3 0,0 38 5 0,-17-20 0 15,-3 21-6-15,20-20 1 16,0-19 2-16,-17 18 2 0,17-17-4 0,0-20 1 16,0 20 2-16,-20-1-1 0,20-19-1 0,0 0 0 0,0 18 0 0,0 1 6 15,0-1-6 1,0 2 0-16,0-20-1 0,-20 37 4 0,20-37-2 16,0 20-2-16,0 0 2 0,0-2-2 0,0 1 1 0,0 0-1 0,-17 38 1 31,17 76 1-16,0-76 0-15,17-18-2 0,60 18-5 16,-60-57-3-16,26 0 0 0,-43 0-4 16,54 18-49-16,-34-18 32 0,-3 0-5 0,-17 0-5 0,37 0-58 0,-17 0 39 15,23 0-57-15,-43-18 76 0,34 18-4 16</inkml:trace>
  <inkml:trace contextRef="#ctx0" brushRef="#br0" timeOffset="205909.8">3859 14586 20 0,'0'0'10'0,"0"0"41"0,0 0 0 0,0 0 2 15,-23 0 84-15,23 0-103 0,0 0-30 0,0 0 9 0,0 0-2 16,0 0 1-16,0 0 3 0,0 18-9 15,0-18 5-15,23 0 0 0,-23 0-3 0,0 19-5 16,0-19 5-16,17 20-1 0,3-2-1 0,-20-18-3 0,0 20 2 16,17-3 4-1,-17 3-8-15,20-20 2 0,-20 20 0 0,20-1-1 16,-20-19-2-16,0 18 0 0,0-18 3 16,0 21-3-16,0-21 2 0,0 17-3 15,0 2 2-15,0-19-3 0,0 20 2 0,0-20 0 0,0 0 0 16,0 17 1-16,0-17 2 0,0 0-2 0,0 21 2 0,0-21-3 0,0 37 1 15,0-37-1-15,0 0 1 0,0 19 0 16,0-19-2-16,-20 21 4 16,20-21-1-16,0 0-4 0,-20 0 1 0,20 17 1 0,0-17 0 15,0 0-2-15,0 19 0 0,0-19 1 16,0 0 3-16,0 0-2 0,0 20 0 0,0-3 4 0,0-17-2 16,0 0-1-16,20 21-2 0,-20-1-3 0,20-3 9 15,-20-17-5-15,0 0 0 0,0 19-2 0,0-19-1 0,0 21 6 16,0-21-2-16,0 0-1 0,0 17 0 0,17-17-2 0,-17 19 3 15,0 1 0-15,0-1 0 16,0-19 1-16,0 19-2 0,0 1 2 0,20-20 0 16,-20 17 2-16,0 3 1 0,17-20-4 0,-17 20 1 0,0-3 2 15,0 24-3-15,0 32 11 16,0-52-10-16,0-4-4 0,0 2 3 0,-17 1 0 16,17-20-1-16,-20 21 3 0,20-21-2 0,-17 17 0 0,-3 3-3 15,20-20 4-15,-74 37-13 16,74-37 5-16,-40 0-27 15,6 0-76-15,34 0 56 0,-23 0-147 16,23 0 77 0,0 20 100-16</inkml:trace>
  <inkml:trace contextRef="#ctx0" brushRef="#br2" timeOffset="209175.94">2964 13482 18 0,'0'0'6'0,"0"0"-4"0,0 0 9 0,0 0-4 0,0 0 2 0,23 0 11 0,-23 0-7 15,0 0 18-15,0 0 4 0,0 0 26 16,0-18-40-16,0 18-11 0,0 0-1 0,0-20 8 0,0 20-12 16,14-19 4-16,-14 19-3 0,0 0 2 0,0-19 5 15,0 19 19-15,0 0-23 0,0 0-2 0,20 0 0 16,-3 19 15-16,-17 0-17 0,0-19 7 0,23 20-1 16,-23-20-7-16,17 18 5 0,-17-18-1 0,57 20 14 15,-37-1-17-15,-3-19 1 16,3 0-3-16,-20 0-2 0,77 0 6 0,-40 0-3 0,0 0 1 15,0 0-2-15,23-19 1 0,-3 19 0 0,37-20 2 16,-57 20-4-16,23 0 2 0,14 0 0 0,-37 0-3 16,23 0 1-16,-6 0 0 0,40 0 5 0,-17 0-4 15,-37 0-3-15,-3 0 0 0,57 0 6 0,20 0 1 16,3 0-3-16,-100-18-3 0,97 18 1 16,-96-20-3-16,135 20 4 0,-115 0-4 0,96 0 1 15,-97 0 1-15,2 0-1 0,-1 0 1 0,113 0 1 16,-37 0 0-16,-57 0 0 0,-20 0 0 15,40 0 2-15,-57 0-3 0,17 0-1 0,0 0 1 0,23 0 0 0,14-19 1 16,60 0 6-16,-114 0-8 16,17 19 1-16,20-19 2 0,-34 19-2 0,28-18-1 0,6-2-3 0,6 1 2 15,-29 19 4-15,6-17-3 0,-3 17 0 0,-20-21 1 16,40 21 0-16,57-20 3 16,-74 20-2-16,14 0-1 0,-34 0-2 0,37-18 2 15,0 18 2-15,-20 0-1 0,60 0-2 0,-80 0 0 16,40 0 1-16,97 0 1 15,-117 0-2-15,-17 0 1 0,0 0-3 0,17 0 3 0,-20 0 0 16,26 0 2-16,11 0-4 0,-17 0 0 0,97-38 2 16,-40 38 0-1,-51 0 0-15,-43 0 0 0,34 0 0 0,6 0-2 16,-6 0-4-16,6 0 4 0,-3 0 2 16,23 19-1-16,-6-19 0 0,-34 0 4 0,17 0-5 15,0 19 0-15,-17-19 1 0,3 0 0 0,-6 0-1 16,20 0 4-16,-17 0-2 0,-20 0-1 0,37 0 0 0,23-19-1 15,-43 19 0-15,0 0 0 0,23 0 1 16,-23 0 1-16,-17 0 0 0,57 0 1 16,-37 0-1-16,17 0-2 0,-37 0 1 0,40 0-2 0,-3-19 1 15,0 19 2-15,-17 0 0 0,3 0-2 16,-23 0 1-16,34 0-1 0,-16 0 1 0,4 0 2 0,-5 0-2 16,21 0-2-16,1-17 2 15,-1 17-1-15,-21 0-1 16,3 0 1-16,-20 0-1 0,0 0 0 0,22 0-9 0,-5-21 5 0,-17 21-13 15,38 0-98 1,-38 0 67-16,0-18-46 0,0 18 11 0,0 0 33 16,0 0-1-16,0 0 8 0,-20 0-2 0,2 0 40 0,18 0-2 0</inkml:trace>
  <inkml:trace contextRef="#ctx0" brushRef="#br2" timeOffset="210626.84">3038 13368 18 0,'0'0'10'0,"0"0"10"0,0 0-5 0,0 0 22 0,0 0 0 0,0 0-19 0,-17 19 64 0,17-19-73 15,-20 0 9-15,20 0-11 0,0 19 9 0,0 19-2 16,-14-38-8-16,14 20-3 0,0-2 2 0,0 2-1 0,-43 56 9 15,43-38-8-15,-37 114 5 0,37-114-6 0,-40 58 4 16,23-59-4-16,-3 20 9 0,6-20-7 0,-9 21 0 16,3 18 1-16,0-56-5 0,20 16 0 0,0-16-1 0,-17-1 0 15,17 21 0-15,-20 15 1 0,3-17-1 0,17 0-1 16,-20 1 5-16,20-39-4 0,0 18 1 0,0 1 0 16,0 0 4-16,0-1-5 0,0-18 1 0,0 40 5 15,0-22 4-15,0 1-7 0,0 1-1 16,0-20 1-16,20 18-1 0,-20 19 7 15,0-37-10-15,17 0 5 0,20 20 7 16,-17 0-7-16,0-20-3 0,3 0 1 0,-9 0-1 16,23 0-2-16,-14-20 1 0,51 0 5 15,-17 3 0-15,-17-3-3 0,14 2 3 16,23-21 0-16,-17 39-4 0,-26-18-2 0,60 18 6 16,-34-19-3-16,14 19 0 0,3 0 0 0,74-21 7 31,-17 21-4-31,-40-18-5 0,-74 18-1 0,17 0 3 0,-14 0-1 0,51 0-2 15,-57-19 0-15,63 19 4 0,-26 0 3 0,-17 0-4 16,40 0 1-16,-2 0-4 0,21 0 1 16,1 0 3-16,-42 0-3 0,-16 19 0 0,-2-19 1 0,1 0-2 15,-16 0 0-15,13 0 1 0,22 18-3 0,22-18 1 0,-24 21 2 0,-18-21 0 16,-17 0 1-16,74 19-1 16,0-19 0-16,-32 0-1 0,-27 0 0 0,22 18 0 0,57-18-3 15,-37 0 7-15,-40 19-2 0,20-19 0 0,-20 20-1 16,3-20-2-16,71 18 7 0,-34 2-6 15,-40-3-2-15,20-17-1 0,-37 0 3 0,0 0-3 0,3 20 2 0,28-20 0 16,-11 20 1-16,17-20 3 0,-37 0-3 0,17 0 2 16,77 0-7-16,-77 0 5 15,20-40 1-15,-17 40 1 0,-40 0-3 0,37-17 3 16,0-3 0-16,0 20 0 0,3-18-4 0,-3-2 2 16,-17 20-1-16,37-19 1 0,23 19-3 0,-66-18 3 15,6 18-1-15,57 0 2 0,-60 0 0 0,3 0-1 0,17 0 0 16,0 0 0-16,6 0-2 0,11 0 2 0,3 18-2 15,20-18 0-15,-3 0 8 16,-37 0-7-16,77 0 7 16,-74 0-9-16,54 0-10 15,-74 0 12-15,-3 19 1 0,23-19 0 16,-3 0-2-16,-17 20 6 0,17-20-4 0,20 0-1 16,-34 18 2-16,11-18-2 0,-14 20-2 0,17-20 1 15,-37 0 1-15,37 17 0 0,-17-17 4 0,20 0-2 0,17 20 2 16,-40-20-3-16,3 0-1 0,-3 20-1 15,23-20 6 1,17 19-6-16,-37-19 2 0,-20 0 1 0,20 0-3 0,15 0 3 0,-35 18 0 16,19-18-3-16,1 0 1 0,3 0 0 0,-23 0 1 0,15 21-1 0,4-21-2 15,58 36 6 1,-59-36-4-16,1 20 2 0,1-20 0 0,18 17-1 16,-1 4-1-16,-15-1 0 15,-22-20 0-15,17 0 2 0,21 17 0 16,-19-17-1-16,-19 19 1 0,0-19-2 0,38 0 0 15,-38 0 2-15,17 21-5 16,3-21 2-16,-20 17 4 0,22-17-1 0,-22 0 1 0,0 0 0 16,18 0 2-16,-18 0-5 0,0 0 3 0,0 0-3 0,17 0 2 15,-17 0-1-15,0-17 0 0,0 17-1 0,0-40 6 16,-17 3-6-16,17-1 3 0,0 38-2 16,0-56-1-16,-18 35 2 0,18-131 2 15,0 96-1-15,0 35-3 0,0-53-1 16,0-96 6-16,0 111 1 15,0 20-4-15,0 2 0 0,0-249-16 16,0 230 18-16,0 18-1 0,0-19-1 0,-22-38 0 0,-15-76 0 16,37 132-2-16,-57-113 2 15,19 95 0-15,38 38-1 0,-17-37 0 0,17 56-1 0,-22-39 0 16,2 1-9-16,-17 38-25 16,37 0 21-16,0 0-45 0,0 18-31 15,0-18 51-15,-18 39-53 0,18-39 33 0,0 38-6 16,0 38-69-16</inkml:trace>
  <inkml:trace contextRef="#ctx0" brushRef="#br2" timeOffset="-213236.12">18153 16411 12 0,'0'0'12'0,"0"0"10"0,0 0 64 0,-23 0-56 0,23 0-16 0,0 0 15 0,0 0-16 0,0 0 0 16,-20 0 22-16,20 0-24 0,0 0 22 0,0 0-22 16,0 0-2-16,0 0 2 0,-20 0 10 0,20 0-11 0,-17 20 32 15,17-20-33-15,0 0-1 0,0 0 1 0,-17 0 1 16,-3 0 34-16,0 17-38 0,20-17 5 15,-20 0-5-15,6 0 3 0,14 20 1 0,0-20-6 0,-23 20 0 16,23-2 4-16,-20 2-3 0,0-1-2 0,20-2 4 16,0 4-7-16,-17-3 3 15,17 0 0-15,0 23-1 0,0-41-3 0,0 17 3 16,0-17-3-16,17 56 1 16,3-56-3-16,0 21-1 0,3-21-19 0,-23 17-5 15,14-17-6-15,6 0-12 0,-20 0 18 0,20 0-36 16,-20 0 27-16,20 0-105 0,-3 0 44 15,0 0 49-15,-17 0 30 0</inkml:trace>
  <inkml:trace contextRef="#ctx0" brushRef="#br2" timeOffset="-212886.07">18452 16488 14 0,'-17'0'169'0,"17"0"-146"0,-17 0 78 16,17 0-78-16,0 0-14 0,-23 0 5 15,23 0-5-15,-17 0-5 0,17 18 3 0,0-18-3 0,-20 0 1 0,20 20-2 16,-20-1 4-16,20-2-4 16,-17 4-3-16,17-3 2 0,0 0-2 0,0-18 2 15,0 20-2-15,0 18 16 16,17-18 5-16,3-20-16 0,0 0 21 15,-20 0-21-15,17-20 1 16,6-18 5-16,-23 18-6 0,0 2-1 16,17 0-3-16,-17-3 0 0,0 21-1 0,0 0 2 0,0-17-1 15,0 17 0-15,0-19-1 0,0-1 0 0,0 20-9 16,0 0 6-16,0 0-13 0,0 0-22 16,0 0 24-16,0 20-40 0,0-20 32 0,0 19-2 15,0-19-5-15,0 17-39 0,0-17 28 0,0 57-128 16,0-37 154-16</inkml:trace>
  <inkml:trace contextRef="#ctx0" brushRef="#br2" timeOffset="-212553.36">18680 16619 14 0,'0'0'10'0,"0"0"33"16,0 0-22-16,0 0 0 0,0 0 35 0,0 0-24 0,0 0 15 15,0 0-16-15,-17 0 6 0,17 0-18 16,0 20-10-16,-20 18 42 15,20-38-42-15,0 20 3 0,0-2-3 0,-20-18-5 0,20 18-2 16,0 3 3-16,0-21-5 0,0 17 3 0,0-17 2 0,0 19 1 0,0-19-3 16,0 21 1-16,0-21 17 15,20 20 5-15,-20-20-15 0,0-20 5 16,20-1-10-16,-20-15-2 0,0 36-2 0,17-57 5 16,-17 37-7-16,0 3-2 15,0-4 3-15,0 21-1 0,0-20 0 16,0 20-2-16,0 0-3 0,0 0 2 0,0 0-42 15,0 0 23-15,-17 20 9 0,17-20-1 0,0 0-1 16,0 38-67-16,0-18 33 0,0-20 21 16,0 18-1-16,17 21-159 0,3-3 150 15,-20-36 26 1</inkml:trace>
  <inkml:trace contextRef="#ctx0" brushRef="#br2" timeOffset="-212036.47">19005 16162 16 0,'0'0'44'0,"-20"0"-31"0,20 0 2 0,0 0 0 0,0 0 2 0,0 0 19 0,0 0-15 0,0 0-1 0,0 0 21 0,0 0-8 16,0 0-8-16,0 0-14 0,0 0 47 16,0 0-50-16,0 0-1 0,0 0 0 0,0 0 6 15,0 0-7-15,0 0-1 0,0 0 0 0,0 0 4 0,0 0-4 0,0 21 4 16,0-21-1-16,-20 20 15 16,20-20-20-16,0 17 0 0,0-17 0 0,0 20 6 15,0 0-8-15,0-3 3 0,0 22 0 0,0 0 0 0,-14-3-1 16,14-16-2-16,-23 170 3 15,23-172-4-15,0 23 0 0,0-4 1 0,-20 20-1 16,20-40 0-16,0 23-1 0,0-3-2 0,0-17-1 0,0 37-20 16,0-20-4-16,0-16-11 15,0 15-191-15,0-36 136 0,0 0 57 16,0 0 13-16,0-19-2 0</inkml:trace>
  <inkml:trace contextRef="#ctx0" brushRef="#br2" timeOffset="-211503.32">19364 16203 39 0,'0'0'26'0,"-20"0"71"0,20 0-1 0,0 0-77 0,-17 17 42 0,17-17-49 0,0 20-1 0,0-20 10 15,0 37-4-15,0-37-9 0,0 39 6 0,-20-39-9 16,20 95 21-16,0-58-19 0,0 3-2 15,0-2 0-15,0 19-3 0,0 57 1 16,0-96-3-16,-17 0 1 0,17 39-1 0,0 1 0 16,0-38-1-16,0 95-14 0,0-98 7 15,0 39-27-15,0-56 19 0,-20 21-172 16,20-21 142-16,0 0-1 0,0-38-45 16,0-18 74-16,0 35 9 0</inkml:trace>
  <inkml:trace contextRef="#ctx0" brushRef="#br2" timeOffset="-211334.46">19344 16316 69 0,'0'0'243'15,"0"19"-133"-15,0 1-68 0,0-20-33 16,0 0 9-16,0 19-4 0,20-19-3 0,-20 0-2 0,0 17-3 16,0-17-4-16,23 0 1 15,31 0 1-15,-54 0-7 0,20 0-1 16,-3 0-3-16,3 0-9 0,-3 20-31 15,-17-20 3-15,40 20-259 16,-17-20 226-16,-23 17 38 0</inkml:trace>
  <inkml:trace contextRef="#ctx0" brushRef="#br2" timeOffset="-211169.43">19327 16697 53 0,'0'0'142'0,"0"0"-103"0,0 18-6 15,0-18 20-15,0 0-29 0,0 18 13 0,17-18-11 16,-17 0-8-16,20 21-5 0,-20-21-11 16,23 0-1-16,11 0-3 0,6-21-40 15,-40 3 20-15,17 18-5 0,-17 0-4 0,37-18-83 0,-17-2 18 16,23-18-11-16</inkml:trace>
  <inkml:trace contextRef="#ctx0" brushRef="#br2" timeOffset="-210536.38">19652 16601 31 0,'0'0'83'16,"0"18"-20"-16,-20-18-9 0,20 0 23 16,0 20-53-16,0 1-4 0,0-21-13 0,-20 17 1 0,20 21 10 15,0-20-5-15,0 3-8 0,0-21 0 0,0 57 9 16,0-37-11-16,0-3 4 0,0 40 15 15,0-37-6-15,0-3-9 0,0 3 7 0,0-20-6 16,0 21 12-16,0-21-17 0,0 0 3 0,0 0-1 0,20 0-1 0,-20 0 3 16,0 0-4-16,0-21-2 0,20 1 7 15,-3-17-4-15,0-20-3 16,3 57-1-16,-20-17 1 0,0-24 0 0,0 22 0 0,20 2 0 16,-20-4 0-16,0 3-1 0,0 18 2 15,0 0-2-15,0 0 1 0,0 0 1 0,0 18-1 0,0 20 1 16,0-19 0-16,0 59-2 15,0-61 0-15,0 3-1 0,0 17 3 0,0-17 0 0,0 18-3 16,0 1-5-16,0-1-35 16,0-38 15-16,0 19-10 0,0-19 13 0,0 0-65 15,23-40-25-15,-23 40 14 0,0-37 52 16,14 37 9-16,6-94-10 16,0 37 47-16,-20 37 1 0,20 3 1 0,-20 17 0 0,0-41 1 15,17 22 12-15,-17 2 76 16,17 17 3-16,-17 0-11 15,0 17-27-15,0 60 12 16,0-57-58-16,0-20-4 0,0 37 5 0,0-17-7 16,0-20-1-16,0 17 2 0,0 3 0 0,0 1 1 0,0-21-1 15,0 17 0-15,0-17 0 0,0 0 31 16,0 0-30-16,20-17 8 0,0 17-9 16,0-21 5-16,-20 21-5 0,0-20 1 0,17 20 0 0,3-37 9 15,-20 37-11-15,20 0 0 0,-20-20-1 0,17 20 6 16,6 0-6-16,-23 0 1 0,17 40 1 15,-17 35-2-15,17-56 1 16,-17 18-9-16,0 20-22 16,0-37-1-16,0 18-81 0,0-38 82 15,0 0-2-15,0 0-38 0,0 0-14 0,0 0 33 0,0 0 1 16,20-17-43-16,-20-24 65 16</inkml:trace>
  <inkml:trace contextRef="#ctx0" brushRef="#br2" timeOffset="-210219.54">20353 16697 22 0,'0'0'53'0,"0"0"28"0,0 0 31 0,0 0-94 0,0 0 21 15,0 0-27-15,0 0-1 0,0 0 25 16,0 0-29-16,0 0 0 0,0 0 6 0,0 0-7 0,0 0 0 0,-19 18 21 15,19 0-10-15,-20 3 15 16,20 15-19-16,-18-15-3 16,18-1-6-16,-20-20-3 0,20 37 1 0,0-20 2 0,-17 81 16 15,17-81-13-15,0-17-2 0,-20 56 13 16,20-35-13-16,0 15 3 0,0-36 1 0,20 41-1 16,-3-41-1-16,-17 17-3 0,20-17 4 0,18 0-3 15,4 20-4-15,-27-20-3 0,-15 0-1 0,19 0-4 16,21-20-15-16,-40 20 7 0,35 0-24 0,-35-17 17 0,20-4-32 15,0 21-14-15,17-56-315 16</inkml:trace>
  <inkml:trace contextRef="#ctx0" brushRef="#br2" timeOffset="-204135.66">15621 17419 11 0,'0'0'7'0,"0"0"-6"0,0 0 19 0,0 0 0 0,0 0-9 0,0-20 37 16,0 20-28-16,0 0-9 0,0-18 0 0,0 18 20 15,0-19 20 1,0 19-34-16,0 0-8 0,0 0-1 0,0 0 0 0,0 0 1 0,0 0 8 0,0 0 25 15,0 0-37 1,0 0 8-16,0 0 9 0,0 0-12 0,0 0 0 16,0 0-6-16,0 0 1 0,0 0 4 0,0 0-1 15,0 19-1-15,0-19-3 0,0 0-2 0,0 0 0 16,0 38 7-16,0-38-4 0,20 18-4 16,-20-18 1-16,0 40 0 0,0-21 0 0,0-2-1 15,0 22 3-15,0-1-5 16,20 56 3-16,-20-94-1 0,0 77 1 15,17-19-1-15,-17-21 0 0,0 0 0 16,17-37-1-16,-17 40 1 0,0-22-1 0,20 38 7 16,-20-56-6-16,0 20 0 15,20-20 1-15,-20 0-1 0,0 0 1 0,0 0 0 0,0 0-2 0,23 0 1 16,-23 0 3-16,14-20 0 0,26-36 5 16,-40 56-8-16,20-18 2 15,-20 18-2-15,34-20 0 0,-34 0 5 0,20 20-2 0,0 0-2 16,-20 0-1-16,20 0 2 0,-3 0 5 15,-17 20-3-15,20 0 4 0,-20-2-7 0,0 2 2 16,0-20-1-16,0 19 3 0,0-2-3 0,-20-17-2 0,3 20 3 16,17 0 1-16,-60 18-1 15,26-38-3-15,34 0 0 0,-74 19-15 16,51-19 6-16,23-19-17 0,-20 19 10 0,20-21-19 16,-20-53-191-1,40 74 174-15,-20-19-67 0,20 19 71 0,3-20-1 16,-23 2 34-16</inkml:trace>
  <inkml:trace contextRef="#ctx0" brushRef="#br2" timeOffset="-203351.4">16419 17742 52 0,'0'0'124'0,"0"0"-51"0,0 0-44 0,0 0-2 0,0 0-4 0,0 0-2 0,0-19 29 0,0 19-38 0,0 0 11 0,0 0-14 0,0 0 11 16,0 0-8-16,0 0-4 0,0-19-5 0,0 19 2 16,0 0-4-16,0-20-1 0,0 20 1 0,0 0-2 0,0 0-2 15,0 0-2-15,0 0-50 0,0 0-31 16,0 0 48-16,0 20-4 0,0-20-6 0,0 0-5 0,0 0 1 0,0 0 8 15,0 19-22-15</inkml:trace>
  <inkml:trace contextRef="#ctx0" brushRef="#br2" timeOffset="-203185.57">16459 17893 64 0,'0'20'206'0,"0"-20"-178"0,0 0 21 16,0 20-10-16,0-20-11 0,0 0 2 15,0 18-17-15,0-18-8 0,0 39 5 16,0-39-22-16,0 0-14 15,0 0-68-15,0 0 43 0,0 0-80 0,0 0 69 16,17 0-11-16,-17 0 50 0</inkml:trace>
  <inkml:trace contextRef="#ctx0" brushRef="#br2" timeOffset="-202985.61">16896 17666 49 0,'0'0'124'0,"0"0"-58"0,0 0-20 16,0 0-27-16,0 0 12 0,0 18 5 15,0-18-18-15,0 0-10 0,0 0-2 0,0 0 0 0,37 20 14 16,-20-20-16-16,3 0-3 0,-20 0 0 16,40 0-2-16,-3 0-14 0,-17 0 6 15,-3-20-55-15,3 2 8 0,-3 18 20 16,3-18-91-16,-20 18 31 0,20 0 84 0,-20-21-7 15</inkml:trace>
  <inkml:trace contextRef="#ctx0" brushRef="#br2" timeOffset="-202816.71">17010 17780 69 0,'0'0'151'0,"-18"0"-44"0,-4 0-57 0,22 0-11 16,-20 0-24-16,20 19 13 0,0-19-17 0,0 0 12 15,-17 20 11-15,17-20-28 0,17 37 5 16,-17-17-8-16,20-20-1 0,2 17 1 15,-22-17-1-15,35 0-1 0,-35 20 1 0,40-20-4 0,-3 20-13 16,-20-20-10-16,3 0 6 0,0 0-35 16,17 0-78-16,-37 0 70 0,20-20-77 0,0 0 55 15,0 20 59-15</inkml:trace>
  <inkml:trace contextRef="#ctx0" brushRef="#br2" timeOffset="-190451.79">15564 15803 24 0,'0'0'15'0,"0"0"4"0,0 0 14 0,0 0 0 0,0 0-11 0,0 0 31 0,0 0-15 0,0 0-11 15,0 17-5-15,0-17-1 0,0 0-13 0,-20 0 9 0,20 19-10 16,0-19 2-16,0 0 7 0,0 0-7 0,-20 0 8 0,20 22 22 16,0-22-32-16,0 0 0 15,-37 36 35-15,20-36-37 0,17 0 0 0,0 20-1 0,-20-20-2 16,20 18 2-16,-20-18 3 0,20 19-5 0,-17-19-1 15,17 20 2-15,-17-3 1 0,-26 41-1 0,43-39-2 16,-17 2 1-16,17-4-1 0,0 3 0 0,-20-20 1 0,20 36-1 16,0-36 1-16,-17 41 1 0,17-24-2 0,0 3 1 0,0 17 0 0,0-17-1 0,-20-1-3 15,20 0 4-15,0 57 4 16,0-39-4-16,0-37-1 0,0 40 0 0,0-22-1 0,0 21 3 16,0-1-3-16,20-38 1 0,-20 36 0 0,17-36-1 0,3 20-2 15,17 18 4-15,3-38-4 16,-40 0 0-16,37 0-7 0,-37 0-6 0,37 0-28 15,-17-17 21-15,-3 17-34 0,3-21-55 16,37-35-141-16,-57 35 227 0,20 4 3 16</inkml:trace>
  <inkml:trace contextRef="#ctx0" brushRef="#br2" timeOffset="-190002.49">15792 16448 23 0,'0'0'28'0,"0"0"-8"0,-20 20 23 0,20-20-23 0,0 20 32 16,0 37 62-1,0-57-104-15,0 17 1 0,0-17 8 0,0 0 1 16,20 0 0-16,-20 0-1 0,20 0 15 16,-20-17-11-16,20-2-8 0,-20 19-8 0,17-20 10 15,0-18-9-15,-17 18-4 0,0 20-1 0,20-17 6 0,0-98 10 16,0 96-16-16,-20-18 3 15,17-40 4-15,-17 39 2 0,20-1-3 16,-3 1 1-16,-17 19-5 0,0 19 1 0,20-75 3 16,-20 75-6-16,23-77 15 0,-23 58-15 15,0 19-1-15,0-17 0 0,0-5 3 0,17 22-3 0,-17 0 1 0,0 0-2 16,0-19 6-16,0 19-5 0,0 0 0 0,0 0 3 16,0 0 4-1,0 0-7-15,17 0-1 0,-17 19-1 0,0 3 1 0,0-22-1 0,0 17 5 16,20 2-5-16,-20-19 0 0,0 20-1 0,0 17 4 15,37 41-3-15,-37-61-1 0,20 23 1 16,-3-3 3-16,26 114-4 16,-26-131 1-16,-17-1 0 0,17 39-2 0,3-1 0 0,0-20-3 15,-3 1-2-15,-17 1 2 0,0-22 0 0,0 4-2 0,20-3 0 16,-2 78-67-16,-18-60 23 16,0-36 29-16,0 21-48 0,-18-21-17 15,18 0 53-15,-20-21-42 0,3-15-54 0,-3 16 93 16,20 20 10-16,-54-115-1 0,31 98 20 0</inkml:trace>
  <inkml:trace contextRef="#ctx0" brushRef="#br2" timeOffset="-189835.8">15906 16145 31 0,'0'0'91'0,"0"0"-56"0,0 0-2 0,0 17 49 0,-20 4 2 0,20-1-51 0,0-20-19 0,0 17 1 0,0 3 22 16,0 0-25-16,0-20 5 0,20 17-11 0,-20 3 2 15,20-1 1-15,-3 20-4 16,3-39-4-16,-20 0 1 0,0 19-1 0,17-19 0 0,-17 0-4 0,20 17-19 15,-20-17 7-15,23 0-3 0,-23 0-27 0,0 0 17 16,17 0-4-16,0-17-206 0,-17-2 158 16,20-1 44-16</inkml:trace>
  <inkml:trace contextRef="#ctx0" brushRef="#br2" timeOffset="-189518.52">16323 15935 60 0,'0'0'40'0,"0"0"41"0,0 0 3 0,0 0-60 0,19-18 43 15,-19 18-29-15,20 0-27 0,-20 0-1 16,0 18 16-16,0-18-18 0,0 19 7 0,0-19-9 16,23 37 15-16,-23 4-7 0,-23 130 33 31,3-114-39-31,20-1 2 0,0-37-4 0,-19 20 4 0,1 55 9 16,-2-74-18-16,20-2 3 0,0 2 1 15,-17-20-1-15,17 0-2 0,-20 36 15 16,20-36-13-16,0 0 1 0,37 21 7 15,-37-21-8-15,57 18-4 16,-57-18-1-16,43 0 3 0,-28 0 1 0,4 0-1 0,1 0-3 16,0 18 0-16,-3-18 0 0,63 0-25 15,-45 0-15-15,22 0-72 16,-57 0 48-16,17 0 29 0,-17 0-49 0,20 0-85 31,0-57 40-31</inkml:trace>
  <inkml:trace contextRef="#ctx0" brushRef="#br2" timeOffset="-189215.27">16856 15954 28 0,'0'0'85'0,"0"0"-62"0,0 0-8 0,0 0 13 16,0 0-7-16,0 20 20 0,0-20-24 0,0 0-2 0,0 0-2 0,20 0 10 0,-20 17-14 15,0-17-1-15,0 0 4 0,20 21-6 0,-20-1 7 16,0-20-9-16,0 17 5 0,0 23-2 0,0-40-3 0,0 37 1 15,0-1 2-15,0-36-2 0,0 41 4 0,0 16 6 16,-20-20-2-16,20 1-7 0,0-38-1 0,0 39-1 16,-20-2 15-1,3 58 34-15,17-95-44 0,0 39 24 16,0-22-18-16,0-17-9 0,17 21 8 0,-17-3-10 0,20-18 2 0,-20 0-1 16,20 18 4-16,-3-18 1 0,3 0-7 0,-3 0 2 0,-17 0-2 15,42 20-1-15,-24-20 0 0,-18 0-2 0,17 0 0 0,40 21 1 16,-20-21-9-16,-17 0-11 0,0 17 5 15,-20-17-34-15,22 0 18 0,13 0-233 16,-35 0 185-16,20 20-54 0,0-20 75 16</inkml:trace>
  <inkml:trace contextRef="#ctx0" brushRef="#br2" timeOffset="-188551.5">18227 17723 9 0,'0'0'6'0,"0"0"-2"0,0 0-3 0,0 0 1 0,0 0 3 16,0 0-5-16,0 0-1 0,0 0-1 15,0 0 0-15,0 0 0 16,0 0 1-16,0 0 0 0,0 0 1 0,0 0 0 16,0 0-1-16,0 0-16 15</inkml:trace>
  <inkml:trace contextRef="#ctx0" brushRef="#br2" timeOffset="-187151.12">18090 17533 7 0,'0'0'6'0,"0"0"-4"0,0 0-1 0,0 0 0 0,20 0-1 31,-20 0 1-31,20 0-1 31,-20 0 0-31,0 0 0 0,23 0 0 32,-23 0 0-17,0 0 0-15,14 0 0 0,-14 0 1 0,0 0-1 0,0 0 0 16,0 0 2-16,0 0-2 0,0 0 3 0,0 0 1 16,0 0 0-1,0 0-3-15,0 0 0 0,0 0-1 0,0 0 1 16,0 0 0-16,0 0 0 15,0 0-1-15,0 0 1 16,0-20-1-16,0 20 1 0,0 0-1 16,0 0 1-16,0 0-1 0,0 0 1 15,0 0 0-15,0 0 1 0,0 0 1 0,0 0-1 16,0-17 1-16,0 17 11 0,0 0-10 16,0 0-1-16,-14-19 4 0,14 19-3 0,0 0 5 0,0 0 18 15,0 0-14 1,0 0-7-16,0 0-3 0,0 0 10 0,0 0-8 0,0 0 8 15,0 0 5 1,0 0-2-16,0 0 3 0,0 0-9 16,0-21-5-16,0 21 5 0,0 0 5 15,0 0-5-15,0 0-1 0,0 0 12 16,0 0-18-16,0 0 0 16,0 0 0-16,0 0 12 15,0 0-12-15,0 0 23 16,0-19-11-16,0 19-9 0,0 0 1 0,0 0 7 0,0 0-8 15,0 0 9-15,0 0-9 0,0 0 8 0,0 0-1 0,0 0-7 16,0 0 0-16,0-18 5 0,0 18 13 16,0 0-16-16,0 0-4 0,0 0 4 0,0 0-2 15,0 0-3-15,-23 0 4 0,23 0-3 0,0 0 4 0,-20 0-2 32,20 18 6-32,-20-18-9 0,20 0-2 0,0 0 5 0,-17 0-2 0,17 19 0 0,-17-19 1 15,17 0-3-15,0 0-1 0,-20 0 1 0,20 21 6 16,-40-21 3-16,26 36 0 15,-9-36-11-15,23 20 2 0,0-20-1 16,-40 37 5-16,40-17-4 0,-17 0-1 16,-3 18 1-16,20-20 2 0,-17-18-4 15,17 18 0-15,0-18 0 0,0 20 1 0,-20-20 1 0,20 19-2 0,0 19 2 16,-20-19 1-16,20 0-3 0,0 1 0 0,0 17 6 16,0-17-4-16,0-3-2 15,0-17 0-15,0 20 1 0,0 38-1 16,0-58 1-16,20 19 0 0,37 38 2 15,-57-57-2-15,17 0-1 16,3 17-1-16,0-17 1 0,17 21 0 16,-17-21 0-16,-20 0 1 0,20 0 1 0,17 0-3 15,-37 0 1-15,17 0-1 0,3 0 3 0,0 0-1 0,3 0-1 16,-9 0 0-16,-14 0 0 0,0 0 0 0,20 0 0 0,0 0 1 16,0-21-2-16,14 4 3 15,-34 17-2-15,0-20 0 0,20 20 1 0,-20-20-2 0,20-16 0 16,-20 16 0-16,20 20 2 0,-20-18-1 15,0-2-7 1,0 0-6-16,0 20 0 0,0-17-3 0,0 17 7 0,0 0-26 16,0-20-23-16,0 20 21 15,0 0 17-15,0 0-180 16,0 0 169-16,0 0-4 0,-20 0-141 16,20 0 169-16,0 0 1 0,0 0-2 0</inkml:trace>
  <inkml:trace contextRef="#ctx0" brushRef="#br2" timeOffset="-186851.12">18130 17780 12 0,'0'0'10'0,"0"0"0"0,0 0 6 0,-20 0 87 0,20 0-52 0,0 0 64 15,0 19 4 17,0-19-80-32,0 0-32 0,0 0 0 15,0 20 14-15,0-20-16 0,0 0 0 0,0 0 11 16,0 0-10-16,0 0-2 0,20 0 7 0,-20 0-2 15,23 0-4-15,-23 0-2 0,34 0 19 16,-34 0-20-16,0 0 0 0,40 0 3 16,-23 0-2-16,20 0 0 0,-37 0-2 0,20 0 1 15,-20 0-2-15,37 0 1 0,-17 0 1 0,0 0-2 0,54 18 1 16,-74 1-2 0,20-19 1-16,0 0 1 0,-20 0-3 0,17 0 1 0,-17 0 0 0,20 0-7 15,-20 0 3-15,17 0-7 0,-17 0 6 0,20 0-14 0,-20 0-8 0,23 0 12 16,-23 0-44-1,0-19 5-15,17 19-17 0,-17 0-73 0,0 0 40 0,0-18 45 16,17 18 49-16,-17 0 0 0</inkml:trace>
  <inkml:trace contextRef="#ctx0" brushRef="#br2" timeOffset="-186450.75">18680 17590 33 0,'0'0'26'0,"0"0"83"0,0 0-46 0,0 0-15 0,0 0-28 16,0 0 16-16,0 0-20 0,0 0-1 0,0 0 12 0,0 0 11 15,0 0-28-15,20 0 7 0,-20 0 0 16,0 0-9-16,0 0-1 0,17 0 27 16,-17 0-29-16,0 20 5 0,0 74 6 15,0-75-15-15,0-19 0 0,0 38 2 0,-17 0 2 16,17 0-4-16,0 1 0 0,0-22 0 0,-20 23 5 15,20-2-5-15,0-19 0 0,-17 76 6 16,17-76-5-16,0 0 1 0,0 0-2 0,-20 0 1 16,20-19 0-16,0 17 0 0,0 4 1 0,0-21-2 0,0 18 2 31,37 0 6-31,-37-18-7 0,20 0 0 0,-20 0-1 0,17 0-1 0,3 21 5 16,37-21-3-16,-37 0-1 0,0 0-1 15,0 0 1-15,34 0-3 16,-34 0 3-16,17 0-3 0,-37 0 0 0,20 0-7 15,0 0-7-15,-20 0-7 0,20-21 7 0,-20 21-22 16,17-18-36-16,-17-38-267 16,0 37 298-16,-17 0-1 0,17 0 37 15,0 0-2-15</inkml:trace>
  <inkml:trace contextRef="#ctx0" brushRef="#br2" timeOffset="-186184.37">18814 17610 21 0,'0'0'105'0,"-20"0"-33"16,20 0-53-16,0 0 15 0,0-20-18 0,0 20 61 16,0 0-51-16,0 0 7 15,0 0-23-15,0 0 18 0,0 0-20 0,0 0 9 16,0 0-10-16,0 0 1 0,20 20 8 0,0-20 1 16,0 0-4-16,-3 0-6 0,-17 0-4 0,17 0-1 0,-17 0-1 15,20 0 4-15,23 0-5 16,-29 0-5-16,-14 0-1 0,0 0-3 0,20 0-33 15,-20 0 3-15,20 0-41 0,-20 0 48 0,0 0-76 47,-20 74-116-47</inkml:trace>
  <inkml:trace contextRef="#ctx0" brushRef="#br2" timeOffset="-186050.09">18834 17856 10 0,'0'0'3'0,"0"0"0"0,0 0 18 15,-54 0 115-15,31 0-93 0,3 0-7 0,0 0-6 0,20 0 8 16,0 0-14-16,0 0-13 0,20 0 8 0,-20 0-9 15,20 0 6-15,17 0 17 0,-37 0-27 16,40 0 2-16,-40 0-2 0,20 0-5 0,-3 0 0 0,-17 0 0 16,57 0-11-16,-57 0 0 15,23 0-2-15,-23 0-5 0,74-19-329 16,-74 19 314-16,17 0 3 0</inkml:trace>
  <inkml:trace contextRef="#ctx0" brushRef="#br2" timeOffset="-185784.53">19270 17684 25 0,'0'0'129'0,"0"0"-103"0,0 0 19 0,0 0-23 0,0 0 14 0,0 0 26 16,0 0-40-16,0 0-12 0,0 20 8 16,0-20-9-16,0 19 20 0,0-19-16 15,0 19 0-15,0 0-7 0,0 0 4 0,20 38 2 16,-20-57-9-16,17 96 7 0,-17-78-9 15,0 2-1-15,0-1 0 0,0 18 0 0,0 59-5 16,0-77-6-16,0 17-10 16,0 3-27-16,0-21 4 0,0 3-10 0,0-1-62 15,0-20 68-15,0 0-41 0,-17 0 61 0,17 0 11 0,0-20-3 16</inkml:trace>
  <inkml:trace contextRef="#ctx0" brushRef="#br2" timeOffset="-185584.52">19079 17704 29 0,'0'0'22'0,"0"0"9"0,0-20 42 0,-20 2-15 16,20 0 8-16,-17-3-28 0,17 21-6 0,0-17-18 0,0 17-1 16,-17 0 12-1,17 0 32-15,17 17-23 0,0-17-17 0,-17 21-9 16,20-21 6-16,0 18-2 0,37 0 9 16,-57-18-16-16,20 0 2 15,37 20 1-15,17-20-4 16,-54 0-4-16,-3 0 0 0,3 19-5 0,3-19-12 0,-23 0 6 0,34 0-4 15,-14 0-104-15,0 0 80 0,-3 0-297 16,3 0 309-16,-20 0 8 16</inkml:trace>
  <inkml:trace contextRef="#ctx0" brushRef="#br2" timeOffset="-184950.75">19749 17513 28 0,'0'0'190'0,"0"0"-154"0,0 0-19 0,0 20 25 15,0-20-31-15,0 0 9 0,0 19 5 0,0-1-18 16,0-18 1-16,0 40 4 0,14 34 15 16,-14 22-15-16,20-77-10 0,-20 58 2 15,0-60-5-15,0 3 3 0,0 18-2 0,0 38 0 0,0-56 0 16,0 111-45-16,0-74-10 16,0-36 33-16,0-1-26 0,0-3 21 0,0-17-4 0,-20 20-35 15,20-20 33-15,0 0-21 0,0 0 25 0,-14-37 17 16,-9-22 5-16,23 20 7 0,0-92 1 15,0 91 1 1,0 23 3-16,0-40 36 0,37-39 132 16,-17 58-133-16,0 19-4 15,-20 19-19-15,37-38 35 0,-37 38-34 0,17-19 13 16,3 19-5-16,-20 0-14 0,20 0 10 0,0 0-13 0,-20 0 4 16,17 19 1-16,3 0-5 0,-20-19-6 0,0 0 0 15,20 19 0-15,-20 0-1 0,0 1 1 0,0-2 1 16,0 1-3-16,0 1-2 0,0-20 0 15,-40 37 2-15,40-17-1 0,-17-20 0 0,17 0 0 0,-40 0 2 16,-14 0-6 0,54 0 4-16,0 0 1 0,-40 0 3 15,40 18 1-15,0 2-2 16,0-20-2-16,57 56 3 16,0 21 4-1,-57-58-7-15,20-19 0 0,-3 19-1 0,-17 0 2 0,20-2-2 0,0 22 3 16,-20-39-3-16,17 39-3 0,6-19-2 0,-23-20-1 0,17 17-2 15,-17-17-17-15,17 38-63 0,3-38 57 16,-20 0-3-16,20 0-98 0,-20 0 75 0,0 0-56 0,0 0 73 16,0 0 17-16,17-18 5 0</inkml:trace>
  <inkml:trace contextRef="#ctx0" brushRef="#br2" timeOffset="-184351.29">20391 17666 41 0,'0'0'147'0,"0"0"29"15,-15 0-143-15,15 18 13 0,0-18-37 0,0 0-1 16,0 20 6-16,-23-1 4 0,23 0-7 16,0 0-1-16,-19 57 5 15,19-76-13-15,0 76 4 0,0-56-5 0,0 18 5 16,0 18 4-16,0-36-4 0,0-3 0 0,0 61 37 15,0-59-38-15,0-2 7 0,0-17-7 16,0 0 0-16,0 21 7 0,0-21-7 0,0 0 4 16,0 0-5-16,19 0 5 0,4 0-3 0,-23-21-2 0,91 4 10 31,-73 17-13-31,2-19 0 0,0 19 0 0,-20 0 0 0,114 0-11 16,-97 0 2-16,3 19 1 0,57 19-131 15,-77-38 106-15,20 18-36 0,-3-18 23 0,-17 0-4 16,0 0-71-16,22 18 51 0,-22-18-39 0,0 0 68 15,0 0 32 1</inkml:trace>
  <inkml:trace contextRef="#ctx0" brushRef="#br2" timeOffset="-184150.96">20485 17742 53 0,'0'0'44'0,"0"0"82"0,0 0-54 15,0 0-52-15,0 0 16 0,0 0 21 0,0 0-45 16,0 0 20-16,0 0-15 0,0 0 6 15,0 0-15-15,20 0 9 0,0 0-12 16,-20 0-2-16,22-19 8 16,-7 19-9-16,-15 0 0 0,20-19-3 0,-1 19-2 0,-19 0 0 15,20 0-7-15,-2 0 1 0,-18 0-3 0,17 0-17 0,3 0-11 0,-20 0-14 16,40 0-173 0,-40 19 145-16,0-19 53 0,17 0 10 0,-17 19-3 0</inkml:trace>
  <inkml:trace contextRef="#ctx0" brushRef="#br2" timeOffset="-183984.56">20547 17856 28 0,'-22'0'89'0,"22"0"-23"16,0 0-40-16,-20-19 55 0,20 19-65 0,0 0 0 0,-20 0 28 15,20 0-30-15,0 0-2 0,0 0 17 0,0 0-22 0,20 19 24 16,37-19-18 0,-57 0-12-16,39 0-7 0,-39 0-1 15,38 0-19-15,-38 0-21 0,17 20-23 16,23-20-152-16,-40 0 178 0,0 0 16 0,37 0 5 15</inkml:trace>
  <inkml:trace contextRef="#ctx0" brushRef="#br2" timeOffset="-183684.49">21058 17570 38 0,'0'0'28'0,"0"0"7"0,0 0 4 0,0 0-2 0,0 0 28 0,0 0-37 16,0-18-3-16,0 18 17 0,17 0 8 15,-17 0-26-15,0 0 23 16,20 0-20-16,-20 18-17 0,0-18-1 16,0 20-6-16,17 17 4 0,-17-16-3 0,20 15-1 15,-20-36-2-15,0 39 2 0,0 18-2 0,0-18-2 16,0-21 2-16,0 38-1 0,0-36-1 0,0 18-6 0,0 1-9 15,0-2-12-15,0-17-10 0,0-3 15 0,0 4-28 16,0 17-92-16,0-38 95 0,0 19-101 16,0-19 140-16,0 0-4 15</inkml:trace>
  <inkml:trace contextRef="#ctx0" brushRef="#br2" timeOffset="-183484.52">20830 17627 56 0,'0'0'40'0,"0"0"48"0,0 0 8 16,-18-17 29-16,18 17-107 0,0-20 32 16,0 20-23-16,0 0-19 0,18-20 9 0,-1 20 2 15,3-18-9-15,17 18 16 0,-37-19-20 16,57-1 9-16,-57 20-11 0,114-36 13 16,-57 15-13-16,-15 21-3 0,-42 0-2 15,35-19 0-15,-15 19-5 0,0-18-1 0,-3 18-4 0,20 0-55 16,97-20-370-1,-117 20 356-15,3 0 61 0</inkml:trace>
  <inkml:trace contextRef="#ctx0" brushRef="#br2" timeOffset="-181733.99">22218 17437 34 0,'0'0'58'0,"0"0"-36"0,17 19 20 0,0 2 55 0,-17-21-79 0,20 0-1 0,0 19 14 0,0-19-18 16,-3 0 13-16,3 17-16 0,0-17-1 0,20 0 5 0,-6 0 0 15,-14 0-7-15,188-17 23 16,-171-2-27-16,3-2-2 0,74-16 7 16,-57-1-4-16,-20 19-2 0,3-18 2 0,34-21 6 0,-34 39-6 15,-23-2 1-15,40-52 6 0,20-25 1 0,-20 25-7 16,-20-25 3-16,-14 61-5 0,51-96 6 0,-57 78-6 15,40-43 0-15,-37 62-1 0,77-99 2 0,-63 99-2 16,137-157 1 0,20 80 1-16,-171 76-2 0,17 37-2 0,43-21 0 0,-45 21 0 15,98-17 2-15,-110 17-3 0,51 0 1 0,-17 0 0 16,-39 17-1-16,58 4 0 0,-38-1 1 0,39 37 0 16,-77-40 0-16,37 3 2 0,-37-1-1 15,20-19-1-15,-3 38-3 0,5-18 2 0,-4 17 1 0,-1-17 0 16,3 17 0-16,0-18 1 0,-3-19-1 15,3 0 1-15,0 0 1 0,74-56-2 16,-74 16 0-16,17 23 0 0,20-60 0 0,0 19-1 16,57-56-1-16,-91 77 1 0,-9-2-2 0,26-19-1 15,-20 21 0-15,-3 17-1 0,0-17 0 0,23-21-8 0,-3 2 4 16,-17-1 0-16,0 19 0 0,-3-18-11 0,6-2 2 0,11 1-14 16,-34 20 15-16,20 17-1 0,-20 20 0 0,20-37-16 15,-20 17 0-15,0 20 14 0,17-19 0 0,-17 19-27 0,0 0 20 0,0-19-67 16,0 19 29-16,0 19 38 15</inkml:trace>
  <inkml:trace contextRef="#ctx0" brushRef="#br2" timeOffset="-181264.86">22520 16771 56 0,'0'0'193'0,"-37"19"-96"0,37-19-89 0,-40 58 10 0,23-38-13 16,-23 17 6-16,23 20-4 0,-80 77 10 15,60-97-13-15,-40 57 8 16,40 21 3-16,17-58-4 0,0 0-4 0,3-17-3 15,0 34 8-15,17-34-8 0,0-23 0 0,0 22-1 0,0-21 1 0,34 78 13 16,29-57 6 0,-9-2-12-16,-17-37-8 0,40 20 5 0,-40-3-4 15,57-17 0-15,3 20 0 0,-23-20 2 0,3 20-3 16,-40-20-2-16,6 0 0 0,-9 0-1 0,6 0 1 0,14 0-2 16,43 0-14-16,-77 0 1 0,34-20-24 0,-14 20-22 0,-3-20 19 0,-17 3-8 15,-3-3-84-15,23 1 56 0,17-19-60 0,-57 19 124 16</inkml:trace>
  <inkml:trace contextRef="#ctx0" brushRef="#br2" timeOffset="-180534.07">26340 14204 23 0,'0'0'32'0,"0"0"17"0,0 0-23 0,-20 0 26 0,20-17-28 0,0 17 19 0,-17 0-7 16,17-20-6-16,-20 20-1 0,20 0-18 0,0 0 2 0,-20 0 4 15,0-19 1-15,-14 19 1 16,-6 0 1-16,20 0-17 0,6 19 2 0,-9 1 2 0,3-3 2 16,-54 60 4-16,74-39-10 15,-20-19-1-15,0 0-1 0,20-1 2 0,0 2-2 0,-37 94 2 16,17-37 0-16,20-20 2 0,0-2-3 16,0 22 5-16,20-39-4 0,17 18 2 15,-37-35-4-15,40 16 2 0,-20-18-2 0,-20-19 1 0,34 21 2 16,-14-21-3-16,0 17 0 0,77 22 6 15,-97-39-5-15,54-20 0 0,-34 20-3 16,17 0-4-16,-37 0 4 0,20 0-4 0,0 0-2 0,-20-19-11 16,17 19 8-16,6 0-32 0,-23-17-69 15,0-4 83-15,0 21-37 0,0 0-12 0,0-19 36 16,-23 19-28-16,23-17 31 0,0 17 30 0,0 0 4 16,0-20-7-16</inkml:trace>
  <inkml:trace contextRef="#ctx0" brushRef="#br2" timeOffset="-180350.8">26243 14643 17 0,'0'0'11'0,"0"0"4"0,0 0 30 0,0 0 9 15,0 0-28-15,0-20 74 0,0 20-62 16,0 0 6-16,0 0-16 0,0 0-14 0,0 0-2 16,0 0 2-16,0 0-2 0,0 0-3 0,0 0-1 0,0 0 4 0,97 20 33 15,-77-20-38 1,37 18 2-16,-40 2-4 0,3-20-3 16,0 0 0-16,-3 0 1 0,23 17-3 0,-23-17 0 15,-17 0 0-15,40 0-17 0,-40 0 6 0,17 0 0 16,-17 0-21-16,20 0-18 0,-20-17-18 0,0 17-75 15,20 0 84-15,-20 0 5 0,0-20 13 0,0 20 15 0,0 0 10 16</inkml:trace>
  <inkml:trace contextRef="#ctx0" brushRef="#br2" timeOffset="-180001">26910 14052 53 0,'0'0'80'0,"0"0"-40"16,0 0-5-16,0 0-4 0,0 0 49 16,0 58-2-16,0-38-61 0,0-2-10 0,0 21 5 0,0-3-1 15,-20 3-3-15,20-20-4 0,0 19 1 0,0 0-4 16,0-20 0-16,0 2 0 0,-20 228 3 16,3-210-5-16,17-1 2 0,0 20 0 0,0-36 0 0,0 35 3 15,-17-39 2-15,17 4-2 0,0-1 8 0,0-3-9 16,0-17 10-16,0 19 21 15,17-19-32-15,20-19 9 16,-17 2-9-16,17 17 2 0,-17-20-3 0,20 20 2 0,-6 0 0 16,-14 0-5-16,57 0 0 0,-57 0 0 15,-3 0-5-15,23 0-4 0,-23 0 4 0,23 20-8 16,-23-20-3-16,-17 0 7 0,20 17-3 0,-20-17-19 0,20 0-3 16,-3 19-5-16,-17-19-43 0,0 0-2 0,0 0 36 15,-17 0-42-15,17 0 63 0,-20-36 3 0,0 36 20 16</inkml:trace>
  <inkml:trace contextRef="#ctx0" brushRef="#br2" timeOffset="-179800.56">27041 14357 15 0,'0'0'9'0,"0"0"23"15,0-19 65-15,0-17-9 16,0 15-28-16,0 2-45 0,20 19 13 0,-20-19 35 16,20 19-52-16,-20 0-1 0,57-39 44 15,-57 39-49-15,0 0 3 0,20 0 4 16,20 0-2-16,-23-17-2 0,20 17-5 15,-17 0-1-15,-3-20-3 0,23 20 2 0,0-19-6 16,-40 19 2-16,0 0-1 0,17 0-14 0,-17 0 6 0,17 0-19 16,-17 0 13-16,0 0-57 0,0 0 10 0,0 0 27 15,0 0-4-15,0 0-4 0,-57 19-120 16,57-19 159-16</inkml:trace>
  <inkml:trace contextRef="#ctx0" brushRef="#br2" timeOffset="-179650.27">27081 14375 15 0,'-40'20'85'16,"40"-20"-60"-16,-54 0 41 0,54 21-47 0,-20-21 1 0,-14 0 42 15,11 17-23-15,23-17-21 0,0 0-3 0,-20 0 14 16,20 19-4-16,20-19 11 0,-20 0-29 16,77 0 12-16,-77 0-14 0,37 0-3 0,-20 0-1 15,23 0 0-15,-20 0 2 0,17 0-5 16,-17 0-14-16,54 0-57 0,-74 0 44 16,40 0-89-16,-3 0-50 0,-17-19 102 0,-3 19 46 15</inkml:trace>
  <inkml:trace contextRef="#ctx0" brushRef="#br2" timeOffset="-179417.55">27731 14110 71 0,'0'0'91'0,"0"0"-14"0,0 0-26 0,0 0-15 0,-23 20-14 16,23-2-6-16,0 1-3 0,0 1 1 15,0-3-10-15,0 2 0 0,0 1 4 0,0-1-3 0,0 0 0 0,0 19 3 16,0 95 10-1,23-76-16-15,-23-38-1 0,0 39 2 0,14-1-6 0,-14-19 2 16,0 19 1-16,0-20-7 0,20-16 1 0,-20 52-30 16,0-32-5-16,0-24-10 0,0 2-39 15,0 2 18-15,0-21 31 0,0 0 6 0,-20-21-17 0,20 21 48 16,0-19-6-16</inkml:trace>
  <inkml:trace contextRef="#ctx0" brushRef="#br2" timeOffset="-179217.35">27443 14033 59 0,'0'0'135'0,"0"-17"-70"0,0 17-21 0,-20 0-26 0,20 0 15 16,0-20-20-16,0 20 0 0,0 0 2 0,-20 0 7 0,20 0-11 0,0 0-2 15,0 0 15-15,20 0 13 0,-20 0-30 16,0 20-1-16,77-20 35 0,-60 0-36 16,26 17 2-16,-9-17 0 0,23 0-4 0,-40 0-2 0,23 0 2 15,37 0-2-15,-57 0-3 0,-3 0 1 0,23 0-12 16,-23 0 1-16,20 0-22 0,3 0-37 0,0 0 5 15,-23 0-19-15,20 0-28 0,-17 0 54 0,-20 0-27 16,17 0 49-16</inkml:trace>
  <inkml:trace contextRef="#ctx0" brushRef="#br2" timeOffset="-178667.05">28358 14033 82 0,'0'0'46'0,"0"0"1"0,0 0 121 16,0 0-153-16,0 0-4 0,0 0 0 0,0 19 13 15,0 1-9-15,0-1-4 0,15 0-4 16,-15 1 3-16,0-2-4 0,0 1 0 0,20 18 1 16,-1 61 5-16,1-43-7 0,-20 21-4 0,0-37-1 0,18 93 2 15,-18-93-2-15,0-21-1 0,0 39-8 0,0 0-10 16,-18-36 3-16,18-4-1 0,0 2-24 0,-20 18-30 15,20-37 22-15,-19 0-20 0,19 0 30 0,-20-17 24 16,20 17 4-16,-15-56-14 0,15-2 12 0,-22 18 4 0,2-15 5 16,20-2 6-16,0 17 0 0,0 22 2 15,-18-77 66-15,18 78-48 0,0-24 18 16,0 4-5-16,0 18-19 0,18-19 15 0,2 19-2 16,2-20-2-16,-7 20 9 0,5-18-15 0,-1 37 0 15,19-37 31 1,-21 17-25-16,23 20-8 0,-40 0-10 0,0 20-6 0,37-2 5 15,3 77 0-15,-40-95-8 0,19 38 3 16,-19 0-1-16,0-19 0 0,18 0-2 0,-18 19-1 16,0-17 2-16,0-4-1 0,-18 2-2 0,18 1 3 15,-39-2 3-15,19-18-5 0,5 0 0 16,-7 0-1-16,22 0 0 0,-20 0 2 0,20-18-3 16,-37-21 5-16,19 39-4 0,18-17-2 15,-20-4 10-15,20 21-3 0,20 0 0 16,-20 0-2-16,18 0 0 0,-18 21 3 0,17-4 0 0,3 22-4 15,77 132 10 1,-78-116-10-16,-1-35 2 0,-1 37-1 16,5 0-5-16,16 1-9 0,-38-58 3 0,17 37-18 15,-17-37 8-15,0 19-2 0,20 2-211 16,-20-61 99-16,0 23 38 0,0-3 76 0,0 20 8 16</inkml:trace>
  <inkml:trace contextRef="#ctx0" brushRef="#br2" timeOffset="-178067.38">29040 14091 53 0,'0'0'75'0,"0"0"-38"0,0 0 22 0,0 0 8 0,0 0 0 0,0 0-53 15,0 0-1-15,-20 19 11 0,20 38 8 16,0-1-10-16,0-36-18 0,-20-1 4 0,20 21 1 16,0 15-2-16,0-37-3 0,0 23 0 0,-17-24-1 0,17 40-1 15,-17 96 8-15,17-135-5 0,0 39 5 16,0-37-3-16,0-20 0 0,0 58 20 16,0-41-19-16,0-17 1 0,0 0 4 0,17 0 3 15,0 0-13-15,3-17 2 0,17 17 4 16,-17 0-8-16,37-21 9 0,-57 21-13 15,37 0-7-15,-17 0 0 0,0 0 4 0,0 0-2 16,34 0-69-16,-11 0 13 16,-43 0 34-16,14 0-93 15,6-37-190-15</inkml:trace>
  <inkml:trace contextRef="#ctx0" brushRef="#br2" timeOffset="-177850.12">29077 13939 68 0,'0'0'94'0,"0"0"-54"0,0 0 96 15,0 0-105-15,0 0-5 0,20 0-5 0,-20 0-1 16,17 0-10-16,3 20 2 0,17-20 1 16,-37 0-13-16,20 17 1 0,0-17-1 0,-20 0-1 0,20 0-4 15,-3 20-1-15,0-20-4 0,3 0-11 16,-20 0 2-16,0 0-25 0,20 0-82 15,-20 0-12-15,0 0 55 0,0 0 75 16,0 0-3-16</inkml:trace>
  <inkml:trace contextRef="#ctx0" brushRef="#br2" timeOffset="-177682.81">28926 14262 112 0,'0'19'174'0,"0"2"-155"15,0-21 24-15,0 17-22 0,0 2 15 16,17 0 3-16,-17-1-19 0,23 2-7 0,11-20-3 0,-14 21 0 15,57 15 5-15,-40-36-9 16,0 20-6-16,3-20-8 0,-20 0-1 0,14 0-22 16,-34 0 9-16,20-20-40 0,0 20 20 0,3-19-10 0,-9 19-11 15,6-17-118-15,0-4 133 0</inkml:trace>
  <inkml:trace contextRef="#ctx0" brushRef="#br2" timeOffset="-177266.83">29875 13959 46 0,'0'0'34'0,"0"0"47"0,0 0-46 0,0 0 45 0,0-20-37 15,0 20-25-15,0 0 12 0,0 0-16 0,0 0 11 0,0 0-14 16,0 0 33-16,0 0-38 0,0 0 5 15,0 20 15-15,0-3-17 0,20 3-6 0,-20 17 9 16,0-18-6-16,0 20-3 0,17 18 1 0,-17 38 0 16,20-76-5-16,-20 0 0 0,0 38 2 15,0-20 0-15,0-17 0 0,0 37-1 0,0-37-3 0,0 36-3 0,0 2-3 16,0-21-9-16,0 21-32 0,0-1-52 16,0-38 66-16,0-1-51 0,0-18-15 15,-20 0-21-15,20 0 113 0</inkml:trace>
  <inkml:trace contextRef="#ctx0" brushRef="#br2" timeOffset="-177045.41">29593 14052 86 0,'0'0'108'0,"-23"0"-31"0,23 0-19 0,-17 0-8 0,17 0-28 16,-20-19 39-16,0 19-43 0,-17 0 64 15,37 0-77-15,0 0 10 0,0 0-9 0,0 0 5 16,0 0-3-16,37-17 8 0,3 17-5 0,-23-20-6 0,6 20-2 15,-6 0 1-15,57-37 7 0,40-3 5 0,-74 23-12 16,-3 17 2-16,77-21-2 0,-94 21-4 0,34-19 2 0,9 19-3 16,-49 0-1-16,26 0-5 0,-20 0-2 0,37 0-80 15,17 0-203-15,-74 0 215 16,0 0 1-16,37 0-30 0,-14 0 76 16</inkml:trace>
  <inkml:trace contextRef="#ctx0" brushRef="#br2" timeOffset="-176467.1">31223 13482 17 0,'-20'0'214'16,"20"0"-192"-16,0 0-12 0,0 0-2 0,0 0 1 0,0 0 0 0,-14 0 20 0,14 0-10 0,-23 0-10 0,6 0 35 15,17 0-36-15,-20 0 10 0,0 0 7 0,3 0-6 16,-3 0-10-16,20 0-3 0,-17 20 1 0,-6-20 7 0,6 19-6 0,17-19 0 16,-17 18 1-16,-23 39 22 0,20-18-24 0,6-1 6 15,14-19-7-15,-23-1 0 0,-17 40 5 0,-54 150 50 16,57-151-54-16,17-18-3 15,-17 112 6-15,17-131-9 0,20 39 5 16,-17-4-1-16,17-37-3 0,0 2 1 0,0 18 0 0,17 57 9 16,23-56-12-16,-23 17 2 0,26-56-2 15,11 75-4-15,-17-55 7 0,0 0-2 16,-17-1-3-16,17-1 4 0,-17 3-3 0,20-21-1 16,-40 17-5-16,57-17-27 15,-3 19-51-15,-14-19 19 0,-40-19 35 16,17 19-5-16,6-17-3 0,-23 17-60 0,14-39-32 0,6 20 10 0,0 19 87 15,-20-40 19-15</inkml:trace>
  <inkml:trace contextRef="#ctx0" brushRef="#br2" timeOffset="-175999.98">31414 13787 76 0,'0'0'138'0,"0"0"-104"0,0 0 87 0,0 0-102 0,0 0 13 0,0 0-20 0,0 0 0 0,0 0 10 0,0 0-17 15,0 0 0-15,0 0 0 0,0 0 2 0,0 0-2 0,0 0-3 0,0 0 4 16,0 0-4-16,0 38 1 0,0-18-3 15,0-3 13-15,0 2-7 0,0 2 0 0,0 16-5 0,0 0 2 0,0 135 4 16,0-153-8-16,0 57 0 16,0 38 0-16,0-96 3 0,0 2-2 0,0 57-1 15,0-59 1-15,0 1 0 0,0-19 2 0,0 19-2 16,0-19 0-16,0 0 1 0,20-56 4 16,-20 56-6-16,17-39 2 0,3 22 0 15,-20-24 0-15,20 4 0 0,-3 1 0 0,3 36-1 16,3-21 0-16,-23-17 2 0,54-1 0 15,-34 22 5-15,-3 17-2 0,-17 0 4 0,0 0 0 0,37 17 11 16,-37 2-11-16,20-19-4 0,-20 39 9 0,23-39-10 0,-23 19 0 16,0 2 4-16,0-4-4 0,0 39 9 15,0-36-11-15,-23 1 2 0,23-4-4 0,-20 2 0 0,20-19 1 0,0 20-1 16,-17-2 0-16,-3 1-4 0,3-19 0 0,17 19-5 0,-40-19-15 16,20 18-11-16,6-18-11 0,-9-18-71 15,-14-20-52-15,37 20 55 0,0 18 61 16,0-20 11-16,0 1-15 0</inkml:trace>
  <inkml:trace contextRef="#ctx0" brushRef="#br2" timeOffset="-175633.76">31756 13350 36 0,'0'18'174'0,"0"1"-111"0,0 0-30 0,0-19-19 0,0 0 0 0,0 19-3 0,0-19 0 0,20 19 9 0,-20 1 2 15,0-20-11-15,20 18 9 0,-20 2-2 0,57 56 22 16,-57-76-31-16,17 38 10 15,20-1-3-15,-37 2-1 0,40 37 6 0,-23-57-18 16,6 0 1-16,-8 56 16 0,5-37-10 0,-1 191 11 16,-19-154-13-16,0 118-4 15,-19-63 5-15,-16-53-8 0,12-2-2 16,-14-35 3-16,0 35-1 0,0-19-1 0,-60 42-63 16,77-98 32-16,-17 17-47 0,37-17 27 15,-37 0-7-15,37 19-13 0,-37-19-97 0,17 0 103 0,20 0 24 0,-40 0 18 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16T20:15:47.866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12237 4261 18 0,'0'18'36'0,"0"-18"-14"0,0 0-10 0,0 0 13 0,0 0-1 0,0 19-1 0,0-19-13 0,0 0 15 16,0 0-18-16,0 0 24 15,0 0-2-15,0 0-10 16,20 0-7-16,-20 0-5 0,0 0-1 0,20 0 0 0,-20 0 4 0,17 0-2 16,-17 0 0-16,38 19 2 15,-19-19 1-15,-19 0-9 0,20 0 2 16,3 20 2-16,-9-20-3 16,6 0-2-16,-20 0-1 0,20 0 2 0,0 0-1 0,15 0 2 15,-15-20-1 1,-1 20-1-16,4-19 0 0,-8 19 0 0,-15 0-1 15,19 0 0-15,-1 0 2 0,-18 0-3 0,39 0 0 16,-19 0-2-16,-20 0-1 16,18 0 3-16,-18 0-22 0,0 0 8 0,0 0-3 0,0 0-61 15,0 0 3-15,-18 0-59 16,-2 0 103-16</inkml:trace>
  <inkml:trace contextRef="#ctx0" brushRef="#br0" timeOffset="612.57">12203 4298 24 0,'0'0'8'0,"0"0"25"0,0 0-21 0,0 0 81 0,0 19-71 0,0-19-4 15,0 20-3-15,0-20-7 0,0 0 4 0,0 19-6 0,0-19 5 16,0 0-5-16,17 19 6 0,-17-19 0 0,0 18-6 15,0-18 7-15,17 20 3 0,-17-1-9 0,0-1-4 16,0 1 1-16,0 39 4 0,0-39-6 16,0 19 2-16,0-19-3 0,0 39 2 0,-34 73 4 15,11 3 3-15,23-116-8 0,-20 40 3 16,20-20-2-16,-17-20-1 0,17 39 1 0,0 1 0 0,0-39-2 16,-20 38 1-16,20-38-1 0,-17 76 3 15,17-57-2-15,0-18-1 0,0-3 0 0,-20 60 5 16,20-77-4-16,0 20-2 0,0-2 3 31,0 20 2-31,0-38-4 0,0 0 1 0,0 0-2 0,20 0 1 0,-20 0 1 16,17 0 1-16,-17 0-2 0,20 0 4 15,-20 0-3-15,37 0 3 0,-37 0-4 16,23 0 0-16,-6 0 2 0,0 0 2 0,3 0-1 0,0 0-3 16,-20 0-1-16,55 0 7 0,-36 0-6 15,-19 0 1-15,57 0 1 0,-37 0-2 16,0 0 1-16,-20 0-1 0,20 0-1 0,-3 0 1 0,-17 0-1 15,0 0 0-15,18 0 1 0,2 0-2 0,-20 20-3 16,19-20-13-16,-19 0 6 0,0 0-1 0,0 0-2 16,0 0-24-16,0 0-13 0,0 0 19 0,-19 0-104 15,19 0 85-15,0-20 6 0,0 20-21 0</inkml:trace>
  <inkml:trace contextRef="#ctx0" brushRef="#br0" timeOffset="1195.58">12905 4564 18 0,'0'0'13'0,"0"0"5"0,0 20-8 0,0-20 2 0,0 0 14 0,0 0-11 0,0 0 29 0,0 19-16 0,0-1-2 0,0-18-14 0,0 40 36 15,0-22-40-15,0 1 7 0,0-19-8 16,0 0-2-16,0 38 11 0,0-38-11 0,0 19 3 0,0-1-4 15,0 22 9 1,0 16-2-16,0-18-2 0,0-19-7 0,0-1 1 16,0 1-1-16,0 2-1 0,0-3 1 0,0 1 0 0,0 0 0 0,0 38 2 15,0-57-4-15,0 18 1 0,0 59 1 16,0-77-2-16,0 19 1 0,0 56-1 16,0-35-2-16,0-22 2 15,0 1-4-15,0 1-3 0,-20 18-27 16,20-38 19-16,0 0-26 0,-20 0-15 0,20 0 19 15,0 0-46-15,0-20 18 0,-18 2 35 0,18-2 11 0</inkml:trace>
  <inkml:trace contextRef="#ctx0" brushRef="#br0" timeOffset="1462.13">12694 4944 44 0,'0'0'20'0,"0"0"27"0,0 0 1 15,0 0-26-15,0 19 35 0,0-19-26 0,0 0-17 16,0 0 9-16,0 0-5 0,0 0 6 16,0 0 0-16,0 0-18 0,20 0 5 0,-1 0-3 15,-19 0-1-15,18 0-4 0,-18 0 1 0,20 0-1 16,-3 0 0-16,-17 0 0 0,20 0 2 0,-20 0-4 0,57 0 11 16,-57 0-11-16,0 0 0 0,20 0-1 0,-20 0 1 0,20-19 0 15,-3 19-1-15,-17 0 1 0,20 0-1 0,-3 0 0 16,-17-18-3-16,20 18-1 0,-20 0-11 0,0 0 3 15,40-19-224 1,-40 19 148-16,0 0 33 0,0 0 25 0</inkml:trace>
  <inkml:trace contextRef="#ctx0" brushRef="#br0" timeOffset="2162.38">13207 5115 15 0,'0'0'16'0,"0"0"-10"0,0 0 14 0,0 0-12 0,0 0 40 0,0 0-29 0,0 0-8 0,0 0 8 16,0 0 7-16,0 0-11 0,0 0-8 15,0 0 6-15,0 0-3 0,0 0-4 0,0 0-2 0,0 20 26 16,0 0-17-16,0-20-9 15,0 18-1-15,0-18-1 0,0 19 0 0,0-19-1 0,0 0 1 0,0 19-2 16,0-19 1-16,0 38 5 0,0-38-3 0,0 37 11 16,0-16-3-1,0-2-6-15,0-19-1 0,0 18 0 0,0-18 0 0,0 0 2 16,0 0-3-16,0 0 0 0,20 0 0 0,-20 0-1 0,0 0 1 16,0-18-2-16,0 18 0 0,20-19 1 0,-20-2-1 15,0 3-1-15,20-1 2 0,-20 19-1 0,0-19-1 0,17 0 0 16,-17 19 1-16,17-19 0 0,-17 0-1 15,20 1 0-15,-20 18 2 0,0 0 1 0,20-20-3 0,-20 20 5 16,0 0-5-16,22 0 2 16,-22 0-1-16,0 20 0 0,0-2 1 0,0-18 0 15,0 0-1-15,0 19-1 0,0-19 1 0,0 0 1 0,0 19 0 0,0-19 0 16,0 19-1-16,0 0 2 0,0-19-2 16,0 0 1-16,15 0 3 0,-15 0-4 0,0 0 0 15,0 0 0-15,0 0 0 0,20 0 3 0,0-19-3 16,0 0 2-16,34-19 4 15,-34 38-4-15,-20 0-2 0,0-18 1 16,20 18 2-16,-20 0-2 0,17 0-1 0,-17 0 0 16,0 18 2-16,0-18-2 0,20 0 1 0,-20 19 0 0,0 0 2 15,17 19-4-15,-17-19-1 0,0-1 0 16,0 3-6-16,0-21-1 0,0 19-14 16,0-1-10-16,0 1-12 0,0-19 15 0,0 20-83 15,0-2-74-15,0-18 163 0</inkml:trace>
  <inkml:trace contextRef="#ctx0" brushRef="#br0" timeOffset="2579">13757 5058 20 0,'0'0'26'0,"0"0"5"0,0 0 4 0,0 0-1 0,0 20 10 0,0-20-31 0,0 0-2 0,0 0 7 0,0 19-4 15,0-1 10-15,0-18-15 0,0 20-5 16,0-20 1-16,0 20 3 0,0-2 6 0,0 1-5 16,0 19 0-16,0-38-4 0,0 19 1 0,0 0 6 0,0-19-6 15,0 18-1-15,0-18 0 0,0 40 6 0,0-22-8 0,0 1 5 16,0 56 6-16,0-55-11 0,0 19 2 15,0-21-1-15,0 2-1 0,0 36 2 0,0-36-4 16,0-1 1-16,0 18 1 0,0-18-2 0,0 0 0 0,0 133 4 16,0-132-5-16,-17-2 0 0,17 1 1 15,0 95 0-15,0-76 0 0,0 1-2 16,0-1 1-16,0-1-1 0,0 1 2 0,0 116-10 16,0-117 0-16,0-37 2 15,0 38-9-15,0-38-5 0,0 19-4 16,0 1-2-16,0-20 12 0,0 0-20 0,0 0-2 0,0 0-32 15,0-20-38-15,0 20 89 0,0-19 5 16,0 1-2-16,0-2 10 0,0 0-5 0</inkml:trace>
  <inkml:trace contextRef="#ctx0" brushRef="#br0" timeOffset="2879.35">13757 5438 26 0,'0'0'11'0,"0"0"110"16,0 0-98-16,0-17 15 0,0 17-7 0,0-20 5 16,20 2 1-16,-20 18-16 0,0-20-12 0,0 20 0 15,0 0 6-15,23 0 6 0,-6-19-2 16,-17 19-14-16,0 0 1 0,17 0 0 0,-17 0-4 0,0 0 1 16,20 19 2-16,-20-19-2 0,37 58 8 15,-37-41-6-15,0-17-4 0,20 40 3 16,-20-21-3-16,0-19 0 0,0 18 0 0,0 2 0 0,0-20-1 0,0 18-2 15,0 1 1-15,0-19-4 0,0 39-4 16,-20-20-15-16,20-19 4 0,-17 20-7 16,17-20 12-16,-20 0-3 0,20 0-3 0,0 0-3 0,0 0-4 0,-20 0-43 15,20 0 27-15,-17 0-92 0,0-20 109 16</inkml:trace>
  <inkml:trace contextRef="#ctx0" brushRef="#br0" timeOffset="3595.6">14404 5611 14 0,'0'0'24'0,"0"0"-17"0,0 0 11 0,0 0-8 0,-20 0 94 15,20 0-77-15,0 0-19 0,0 0 0 0,0 0 1 0,0 0 7 16,0 0-8-16,0 0 8 0,0 0-8 0,0 0 8 0,0 0 4 15,0 0-6-15,0 0-7 0,0 0 5 0,0 0-7 16,0 19 6-16,-17 1 6 0,17-3-10 16,0-17 1-16,0 19-1 0,0 0-4 0,0-19-1 15,0 0 0-15,0 19 1 0,0 38 4 0,0-57-7 16,0 40 1-16,0 34 2 16,0-55-2-16,0 2-2 0,0 16-1 0,0-18 2 15,0-1 0-15,0-18-1 0,0 39-4 0,0-39 4 0,0 18-5 16,0 2-17-16,0-1 12 0,0-19-21 15,0 0 11-15,0 0-4 0,0 0-32 0,0-19-56 16,-20-1 75-16,20-18-28 0,0 19 57 0,0 1-3 16</inkml:trace>
  <inkml:trace contextRef="#ctx0" brushRef="#br0" timeOffset="3912.3">14384 5515 19 0,'0'0'34'0,"0"0"-22"0,0 0 15 0,0 20 1 16,0-20-1-16,0 0-15 0,0 0-1 0,0 0 8 0,0 0-11 0,0 0 6 16,0 0-7-16,0 0 6 0,0 18 25 15,-17-18-22-15,17 19-8 0,0-19-1 0,0 0-1 0,0 0 0 16,-20 0 5-16,20 19-8 0,-17-19 4 0,17 0-4 0,0 20 0 15,-20-20 0-15,0 19 10 16,20-19-12-16,-17 20 2 0,17-20-2 0,-20 0 0 16,3 17 1-16,17-17-1 0,0 0-1 0,-20 19 0 15,20 0-7-15,0-19-1 0,-20 0 3 16,20 0-3-16,0 19-32 0,0-19 18 0,0 0-4 16,0 0-4-16,0 19-45 0,0-19 37 0,0 0 5 0,0 19-39 15</inkml:trace>
  <inkml:trace contextRef="#ctx0" brushRef="#br0" timeOffset="4212.72">14119 6105 16 0,'0'0'14'0,"0"0"8"15,20 0 91-15,-20 0-66 0,0 0-26 16,0 0 15-16,0 0-2 0,23 0 16 16,-23 0-39-16,14 0 9 0,26 0 19 15,-40 0-31-15,37 0-3 0,-37 0-3 16,57 0 2-16,-37 0-2 0,34-19 3 16,-54 19-5-16,43 0 0 0,-9 0 1 0,6 0 1 15,-40 0-1-15,17 0-1 0,20 0 0 0,-17 0-2 0,-20 0 1 16,23 0-2-16,-6-20-3 0,20 20-28 15,-17 0 0-15,-20 0 11 0,17 0-31 0,-17 0 20 0,0-18-5 16,20 18-7-16,-3 0-131 16</inkml:trace>
  <inkml:trace contextRef="#ctx0" brushRef="#br0" timeOffset="5046.06">14880 4546 28 0,'0'0'109'0,"0"0"-85"0,0-19 84 0,17 19-73 0,-17 0-15 0,0 0-15 16,0 0-2-16,0 0 1 0,0 0 0 0,20 0 0 0,-20 0 5 0,0 0-7 15,20 0 1-15,-20 0 0 0,23 0 6 16,-9 0-5-16,-14 19-1 0,20-19 0 0,0 0-1 16,-20 18-1-16,20-18 2 0,-20 0-2 0,17 0 2 0,0 0 0 15,-17 0-2-15,0 0 0 0,20 0-1 0,-20 0 1 16,20 0-1-16,0 0 0 15,-3 0 1-15,3 0-1 0,-20 0 0 0,0 0 1 0,17 0-1 0,-17 0 1 16,20 0 0-16,-20 0 0 0,0 0-1 0,0 0 0 16,23 0 6-16,-23 0-3 0,0 0-1 0,0 0 2 15,0 0-3-15,0 20 1 0,0-20-1 0,0 0-1 16,0 0 0-16,0 19 2 0,0-19-1 0,0 0-1 0,-23 0 1 0,23 37 1 16,-20-16-1-16,20-3 0 15,0 1-1-15,0 0 1 0,-17 0 1 0,17 0 1 0,0 18-2 16,0-37 1-16,-20 77 7 0,3 38 4 15,17-2 1 1,0-75-8-16,0 0-3 0,0-19 0 0,0 19 3 0,0 18 0 16,0-35-4-16,0-2-1 0,17 38 3 0,-17 18 2 15,20-18-3-15,-20-19-1 0,0-19-3 16,0 20 1-16,17 0 1 0,-17-39 0 0,0 36-1 0,0-17 1 16,0 0-2-16,0 0 2 0,0-19-1 0,20 38 1 0,3 19 3 15,-23-18-2 1,0-21 6-16,0-18-5 15,-23 0-1-15,-14-18 3 16,37 18-5-16,-20 0-1 0,3-20 3 0,-3 20-1 0,20 0-1 16,-20-19 0-16,0 19 1 0,-14-17 1 0,34 17-3 0,-40-20 0 15,40 20 1-15,-34 0-2 16,-9 0-9-16,43 0 7 0,-20 0-7 0,20 0 4 0,-17 0-11 16,17 20 7-16,0-20-17 0,0 0-9 0,-17 17-39 15,17-17-46-15,0 0 67 0,0 0-73 16,0 0 93-1</inkml:trace>
  <inkml:trace contextRef="#ctx0" brushRef="#br0" timeOffset="5496.1">15849 4869 34 0,'0'0'24'0,"0"0"128"0,0 0-129 0,0 0 66 0,0 0-65 15,0 0-12-15,0 0 6 0,0 0 5 0,0 0-16 16,0 0-1-16,0 0 6 0,0 0-8 0,0 0 1 0,0 0-2 0,0 0 11 15,17 0-11 1,-17 0-2-16,0 0-2 0,0 18 0 0,0-18 0 0,0 0-8 16,0 0 0-16,20 0-40 0,-20 20-161 15,0-1 118-15,0-19 38 0,0 0 38 16</inkml:trace>
  <inkml:trace contextRef="#ctx0" brushRef="#br0" timeOffset="5662.72">15832 5135 47 0,'0'0'67'0,"-20"0"5"0,20 0-19 0,0 20-10 16,0-20-23-16,-20 0-1 0,20 0-3 0,0 0-1 0,0 0 7 0,0 18-13 0,0-18 6 15,0 0-4-15,0 0-6 0,0 19 6 16,0-19-8-16,0 0-1 0,0 0 0 0,20 0-2 16,0 0-14-16,-20 0-16 15,0 0 8-15,17 0-8 0,-17 0-54 16,17 0-87-16,3 0 110 0,-20 0 41 0</inkml:trace>
  <inkml:trace contextRef="#ctx0" brushRef="#br0" timeOffset="6312.89">16494 4850 24 0,'0'0'101'0,"-18"0"-65"0,18 19 14 0,0-19-19 0,0 0-16 0,-17 0-2 0,17 0 0 0,0 18 20 0,0-18-12 0,-20 0-11 15,20 0 11-15,0 0-12 0,0 0 1 0,0 0 0 0,0 0-2 0,0 0 1 16,0 0 4-16,0 0-6 0,0 0 9 0,0 0-11 16,0 0 6-16,0 0-5 0,0 0-1 0,0 0-1 0,0 0 24 15,0 0-24-15,20 0 2 16,-20 0-3-16,17 0 2 0,1 20-2 0,21-20 4 15,-16 19-7-15,12-19 3 16,59 18-3-16,-55-18 1 0,-1 0-1 16,-38 0-2-16,77 19 2 0,-77-19 0 0,37 0-2 0,-17 0 3 15,17 0-3-15,-20 0 0 0,43 0-14 16,-3 0-3 0,-57-19 10-16,17 19-24 0,-17 0 19 0,20 0-36 0,-20-18 9 15,0 18 18-15,0 0-1 0,0 0-30 0,0 0 24 0,0 0-70 16,0 0 70-16,0 0-28 0,-20 0 42 15,3 0-1-15</inkml:trace>
  <inkml:trace contextRef="#ctx0" brushRef="#br0" timeOffset="6529.82">16476 5249 31 0,'0'0'29'0,"0"0"-9"0,0 0 2 0,0 0 3 0,0 0 0 0,-17 0 83 15,17 0-92-15,0 0 12 0,-20 0-4 0,20 0-3 16,0 0-1-16,0 0 25 0,20 0-37 16,-3-19 5-16,78-19 15 15,-56 38-23-15,-1-19-1 0,-1 19-3 16,20 0-2-16,-37 0 0 0,17 0-4 0,-15 0 1 16,-4 0-11-16,39 0-38 15,-3 0-100-15,-54 19 93 0,0-19 1 0,42 0-27 0,-24 19 50 16</inkml:trace>
  <inkml:trace contextRef="#ctx0" brushRef="#br0" timeOffset="7596.32">17845 4490 22 0,'0'0'35'0,"0"0"-20"0,0 0 40 0,0 0-34 0,0 0 18 0,0 0-22 0,0 0 14 0,0 0-18 0,0 0-1 16,0 0 10-16,0-21-3 0,37 21 19 16,-37 0-31-16,0-19 4 0,20 19 1 15,17 0 9-15,-37 0-10 0,43 0-2 0,-43 0-6 16,34 0 7-16,40 19 6 16,-54-19-13-16,-20 0-1 0,43 21 0 15,-29-21 0-15,6 0-2 0,-20 0 1 0,20 0-2 0,-20 0 1 0,20 0 0 16,-3 18 0-16,-17-18-1 0,17 0 0 15,-17 19-2-15,20-19-4 0,-20 0-8 0,0 0 4 0,0 0-38 16,0 0 26-16,0 0-2 0,-20 0-36 16,3 0-58-16,17 0 80 0,-17 0-15 0,-3 0 14 0</inkml:trace>
  <inkml:trace contextRef="#ctx0" brushRef="#br0" timeOffset="8046.93">17865 4393 23 0,'-20'-18'40'0,"20"18"-26"0,0 0 43 16,0 0-37-16,20 18 14 0,-20-18-20 0,0 20-1 0,0-20 11 16,0 19-13-16,17-19-1 0,-17 18 8 0,20 59 19 15,-20-1-26 1,0-58-9-16,0 22 2 0,0 16-1 0,0-37-2 0,0 37 1 15,0 21-1-15,0 17 1 16,0 1 0-16,0-38 0 0,0-17-1 0,-20 35 0 16,20-19 2-16,-17-35-1 0,17 16 0 0,0 20 2 15,-20-37 0-15,20 17 2 0,-20 58 7 16,20-57-8-16,0-18 0 0,-17-1 0 16,17 37 9-16,0-37-11 0,0-19-1 15,0 19 0-15,0-19 1 0,0 57 15 16,0-57-16-16,0 0 4 0,17 20 1 0,-17-20-1 15,0 0-1-15,20 0 4 0,0 0-5 16,-20 0-2-16,37 0 2 0,-20 0-2 16,3-20 0-16,23 1-2 0,11 19-1 0,-54 0 1 15,20 0 1-15,-3-19-1 0,20 19 1 0,6 0-5 16,-9 0-4-16,-34 0 4 0,20 0-1 16,-20 0-7-16,20 19-20 0,-3 0 0 0,-17-19 12 15,0 20-4-15,0-20-4 0,0 37-184 0,0-37 171 16,-17 0-25-16</inkml:trace>
  <inkml:trace contextRef="#ctx0" brushRef="#br0" timeOffset="8512.48">18492 4907 27 0,'0'0'24'0,"0"19"74"0,0-19-78 0,0 0 17 0,0 0-19 0,-20 18 39 16,20-18-31-16,-20 0-2 0,20 0-14 0,0 19 13 0,0-19-14 16,0 21 10-16,0-21-10 0,0 18-1 0,0 1 9 15,0-19-11-15,0 19 0 0,0-1 3 0,0 21 7 0,0-39-14 16,0 18 1-16,0 2 2 0,0-20-4 0,0 38 3 16,20-38-3-16,-20 19-1 0,0 0 3 0,20-19-2 15,-3 57-1-15,-17-39 1 0,20-18 0 16,-3 40-1-16,-17-40 0 0,20 18 1 15,-20 1-1-15,0-19-1 0,23 20-1 0,-23-20 1 0,17 18-3 16,0 19-8-16,-17-37 7 0,0 20-9 16,20-20 4-16,-20 20-2 0,0-20-16 0,0 19 12 0,0-19-2 0,0 0-24 0,0 18 15 15,0-18-72-15,0 0 58 0,0 20 0 16,0-20-22-16,0 0 33 0,-20 0 10 16</inkml:trace>
  <inkml:trace contextRef="#ctx0" brushRef="#br0" timeOffset="8762.74">18680 5002 56 0,'0'0'61'0,"0"0"-30"0,0 0 21 0,0 0-11 16,0 0-2-16,0 0-7 0,-17 0-19 0,17 19-1 0,0-19 0 0,0 19 8 15,-20-19-11-15,0 57 12 0,20-39-15 0,-17 2 3 16,0 0-4-16,17-2-2 0,-23 1 0 0,-14 38 5 15,0-20-4-15,17 3 0 0,0-3 0 0,3-17-4 0,17-20 1 16,-17 38-2-16,-6-21 1 0,-14 42-2 16,37-59 1-16,-20 38-7 0,20-20 3 0,0-18-12 15,0 19-10-15,0-19 11 0,-17 0-3 0,17 0-29 16,0 0-42-16,0 0 55 0,0 0-37 0,17 0 0 16,-17 0 39-16</inkml:trace>
  <inkml:trace contextRef="#ctx0" brushRef="#br0" timeOffset="9462.85">18854 4584 38 0,'0'0'88'0,"0"0"-40"16,0 0-7-16,-20 19 35 15,20-19-58-15,0 0-10 0,0 0 8 0,0 18 4 16,0-18-11-16,0 19-6 0,20-19 1 0,-20 0-2 0,0 21 0 15,17-21 1-15,-17 0-1 0,17 18-2 0,3-18 0 0,0 19 1 16,3-19 1-16,11 19 1 0,-14-19-1 16,0 0-1-16,-20 0 0 0,17 0 0 0,0 0 3 15,3-19-1-15,0 19-2 0,-20 0-1 0,37 0-1 16,-17 0 2-16,-20 0 0 16,0 0 0-16,20 0-3 0,-20 0 1 0,0 0 1 0,0 0 1 15,0 19 0-15,0-19-2 0,0 19 2 0,0 0 0 0,0-19 0 16,0 77-2-16,0-59 2 0,0 1 0 15,0-1 1-15,0 2-2 0,0-1 1 0,0-19 0 0,0 37 1 0,0-37 0 16,0 39 0-16,0-1 0 0,0-20-1 16,0 2 2-16,0 75 13 0,0-76-12 15,0 0 2-15,0 0-5 0,0 0 0 0,0-19 1 0,0 77 2 16,17-59-2-16,-17 1 0 0,0 19 0 16,23 39 0-16,-23-58-1 15,0-1 0-15,0 2 0 0,0-2-1 0,17 40 4 16,-17-39-4-16,0 1 2 15,0-20 1-15,0 17 0 0,0 2 0 0,0-19 2 16,0 0-4-16,0 19 2 0,0-19-1 16,0 0-2-16,0 0 2 0,0 0 1 0,-17 19-2 0,17-19 1 15,-23 0 0-15,6 0 0 0,-3 19-2 16,20-19 1-16,-20 0 0 0,3 0 0 0,-3 0 0 16,0 19 0-16,0-19 0 0,20 0-1 0,-17 0 1 0,-20 19-2 15,17-19 0-15,0 0 0 0,6 20-3 0,-9-20-4 16,23 0 2-16,-40 20-41 15,40-20 9-15,-17 17-12 0,17-17-171 16,0 0 171-16,-17 19 13 0,17-19 15 0,0 0 1 0</inkml:trace>
  <inkml:trace contextRef="#ctx0" brushRef="#br0" timeOffset="10612.87">19991 4661 23 0,'0'0'33'0,"0"0"-19"0,0 0 32 0,0 18-30 0,0 1 79 16,0 0-48-1,0 0-29-15,0 0-3 0,0-1-8 0,0 1 11 16,0 2-13-16,0-2-1 0,0 112 18 15,0-92-20-15,-17 17 0 16,-3 59 8-16,20-58-4 0,0-38-2 16,-20 39 2-16,20-39-1 0,-17 18 2 0,17-17-2 15,0-2 2-15,0 39 1 0,-20-37-4 0,20-20-2 0,0 19-1 16,0-19 0-16,0 18 3 0,0-18-3 0,20 0-1 0,-3 0 2 16,23 0-1-16,-23-18 0 15,6 18-1-15,-6 0 1 0,20-19 0 0,-17 19-1 0,-3-20 1 16,3 20 0-16,17-20-1 15,3 20-1-15,-23 0 0 0,23 0-13 16,-40 0 7-16,0 0-3 0,17 0-38 0,-17 0 25 16,20 0-37-16,-20 20 22 0,0-20-97 0,0 20 96 0,-20-20-7 15,20 0 33-15</inkml:trace>
  <inkml:trace contextRef="#ctx0" brushRef="#br0" timeOffset="11146.41">20639 4698 37 0,'0'0'74'0,"0"0"-38"0,0 0-20 0,0 0 0 0,0 0 11 0,0 0-4 0,0 0-13 0,0 0 8 0,0 0-9 0,0 0 7 16,0 19 5-16,0-19 0 0,0 0-15 0,0 0 1 15,0 19 23-15,0-19-16 0,0 19-7 16,0-19 0-16,0 18-1 0,0 1 6 0,0-19-7 0,0 21 4 0,0 35 12 31,0-18-15-31,0-19-3 0,0-1 3 0,0 1-3 0,0 2 3 0,0-3-4 0,0 1 0 16,0-19-1-16,0 57 0 0,0-38-1 0,0-1 1 0,0 22 0 15,0 35 1-15,0-56-2 16,0 58 0 0,0-59 0-16,0-18-1 0,0 19-1 0,0-19 0 0,0 20-7 0,0-20 2 15,-18 18-45-15,18-18 9 16,0 0-12-16,-20-18-21 0,20-2-21 0,0 1 51 0,0 1-13 0,-19-22 39 16,19 22 7-16</inkml:trace>
  <inkml:trace contextRef="#ctx0" brushRef="#br0" timeOffset="11396.37">20410 4736 40 0,'0'0'45'0,"0"0"42"0,-19 0-60 0,19 0 64 16,-15-19-38-16,15 19-17 16,0 0-28-16,-23-19 29 0,23 19-24 15,0 0-1-15,23-19 26 16,-23 19-30-16,15 0-5 0,-15-18 2 15,19 18-2-15,-19 0-1 0,20-21 3 0,35 21 1 16,-35 0-6-16,-20 0 2 0,57-19 0 16,-37 19-3-16,-1 0 2 0,1 0-1 0,15 0-1 0,-15 0 2 15,37 0-4-15,-57 0 1 0,40 0-10 0,-40 0 2 16,17 0-16 0,23 19-140-16,-23-19 119 0,-17 0-9 0,40 0-95 0,-23 0 101 0</inkml:trace>
  <inkml:trace contextRef="#ctx0" brushRef="#br0" timeOffset="12013.3">21551 4717 34 0,'0'0'151'0,"0"0"-125"0,0 0-7 0,0 0-11 0,0 0 3 0,0 0-1 0,0 0 19 15,0 0-22-15,0 0 6 0,0 0-1 16,-20 0 8-16,20 19-7 0,0-19 1 16,0 0 4-16,-17 0-14 0,17 19 1 0,0-19-1 0,0 0 1 0,-20 18 5 15,20 1 1-15,-20 2 9 16,0-2-10-16,20-1-5 0,-34 19 14 0,34-17-15 0,-40 17 5 16,20 3-4-16,6-22-3 0,14 20 5 0,-80 114 14 31,63-133-19-31,17 0-1 0,-20 37 2 0,0-35-2 15,20-2-2-15,-20 18 2 0,20-17-1 0,0 18-1 0,0-1 2 16,0-37 0-16,0 39 0 0,0-21-1 0,0 2 1 16,0-2-1-16,0 1 1 0,0-19 0 0,20 0-1 15,-20 19 0-15,20-19 1 0,-20 0 0 0,20-19 0 0,-3 19 0 16,20-57 1-16,6 0-1 16,-43 57-2-16,0-20 1 0,14 3 0 0,-14 17 1 15,0-38-1-15,0 38 2 0,0-20-3 16,0 1 2-16,0 19 0 0,0 0-1 0,0 0 1 15,-14 0-1-15,14 0-2 0,-23 0 1 0,23 0-1 16,0 19 0-16,-20-19 2 0,20 0-5 0,0 20-4 16,-20-2-11-16,20-18 10 0,0 20-17 15,0-20-7-15,0 37-128 16,20-37 71-16,-20 0 40 0,20 0-82 16</inkml:trace>
  <inkml:trace contextRef="#ctx0" brushRef="#br0" timeOffset="12379.71">21816 4813 54 0,'0'0'88'0,"0"0"-38"0,0 0-13 0,0 19-7 0,-17-19 7 0,17 18-28 0,0-18 1 0,0 19-2 0,0-19 0 0,-40 94 36 15,20-73-37-15,20 16 9 16,-17-37-11-16,17 19 6 0,-20-1-2 0,20 2 0 16,0-1 1-16,-17-1-3 0,17-18-2 0,0 20 4 15,0 0 7-15,0-20-13 0,0 0-1 0,37 18 8 16,-20-18-9-16,3 0 0 0,-20 0 0 0,40 0 0 15,-3-18 2-15,-17 18-5 0,17-20-2 16,-20 20 1-16,23 0-7 0,-40-20 3 0,37 20-10 16,-37 0 6-16,20 0-14 0,0-18 11 0,-20 18-1 0,20 0-17 0,-20 0 11 15,17 0-29-15,0-19-15 0,3 19-92 16,-20 0 131-16,20-20-16 0</inkml:trace>
  <inkml:trace contextRef="#ctx0" brushRef="#br0" timeOffset="12629.89">22064 4679 24 0,'0'0'12'0,"0"0"22"0,0 0-12 0,0 0 1 0,0 0 23 0,-17-18 66 16,17 18-83-16,0 0-16 0,0 0 0 16,0 0 0-16,0 0 10 0,-20 0 7 0,20 0-21 15,0 0 8-15,-20 37 4 0,20-37-14 0,0 19-1 16,0 0 0-16,-20 77 24 0,20-78-27 15,0 1 0-15,-14 38 2 0,-9 1-2 0,3 36-1 16,0-37-1-16,3 0 0 0,17 19 0 0,0-58-1 16,-20 79-4-16,3-59 0 0,-3 76-51 15,0-58-23-15,20-17-1 0,0-19 27 16,-17-3-153-16,17 2 173 16</inkml:trace>
  <inkml:trace contextRef="#ctx0" brushRef="#br0" timeOffset="13329.82">22899 4755 21 0,'0'0'74'0,"0"18"-24"0,0-18-6 0,0 0-30 0,0 0 15 0,0 0-16 0,0 0-1 0,0 0 0 16,0 0 33-16,0 0-39 0,20 0 5 0,-20 0-7 15,0 0 0-15,23 0 5 0,-23 0-7 0,14 0 0 16,26 0-1-16,-40 0 0 0,20 0-1 0,-3 0 1 16,20 19-1-16,-17-19 0 0,-20 0 0 15,20 0 0-15,-3 21-1 0,3-21-1 0,-20 0-1 0,20 0-1 0,-20 0-1 16,17 19-3-16,-17-19-1 0,23 0-39 0,-23 0 24 0,17 0-191 31,0 0 179-31</inkml:trace>
  <inkml:trace contextRef="#ctx0" brushRef="#br0" timeOffset="13746.66">22956 4813 25 0,'0'0'28'16,"0"0"-10"-16,0 0 25 0,0 0 0 0,0 0-22 0,-14 0 14 15,14 0-19-15,0 0 8 0,0 0-5 0,0 0-5 16,0 0-4-16,0 0-6 0,-23 19 1 0,23-19-2 16,0 18 1-16,0-18-2 0,0 19-1 0,0-1 0 0,-20 21 2 15,20-2-2-15,0-16 3 0,-20 110 7 16,3-111-9-16,17 37 3 0,0-19 0 15,-17 18 0-15,17-35-3 0,-20 16 3 0,20-18-2 0,-20 56 9 16,20-16 5 0,-20-21-4-16,20-1-5 0,0-37-5 0,0 19 0 0,-14 1 5 0,14-1-5 0,0 1 5 15,0-3-3-15,0-17-2 0,0 19 0 0,0-19 1 16,0 0-1-16,0 19 0 0,0-19 12 16,0 19-7-16,0-19-4 0,0 0 0 0,14 0 3 0,-14 0 0 15,20 0-1-15,-20 0-3 0,20-19 2 0,0 19-1 0,-3-19 0 16,-17 19-3-16,57-36 10 0,-34 36-12 15,-9-20 2-15,26 20-2 0,-40 0 1 0,20 0-1 16,-3 0-2-16,-17 0-1 0,17 0-12 0,3 0 7 16,0 0-48-16,-20 0 38 0,20 20-94 15,-20-20 72-15,0 0-63 0,0 0 51 0,0 0 6 16,17 17-22-16</inkml:trace>
  <inkml:trace contextRef="#ctx0" brushRef="#br0" timeOffset="14130.07">23469 5173 39 0,'0'0'39'0,"0"0"6"0,0 0-23 0,0 0 19 0,0 0-6 0,0 0-20 0,0 0 11 0,0 0-14 0,0 0-1 0,0 19 13 15,0-19 16 1,0 0-35-16,0 19 5 0,0-19-1 0,0 19-5 0,20 0 9 15,-20-19-9-15,17 0 4 0,-17 0-5 0,0 19 0 0,0-19-2 0,20 0 2 16,23 18-4 0,-43 3 1-16,0-21-4 0,0 0-12 0,0 0 2 0,14 0-3 15,-14 19-32-15,0-19 19 0,0 0-42 0,20 0-54 16,-20 0 43-16</inkml:trace>
  <inkml:trace contextRef="#ctx0" brushRef="#br0" timeOffset="14396.46">23774 5097 26 0,'0'0'25'0,"0"0"73"16,0 0-55-16,0 0-22 0,0 0-3 0,0 0-1 0,0 0 0 0,0 0 26 16,0 0-31-16,0 18 9 0,0-18-11 0,-20 0 0 15,20 20 15-15,0-20-18 0,0 0-1 0,-14 20-1 0,14-2 8 16,-23 1-9-16,23 0 2 0,-17 19 3 15,17-38-6-15,-23 19-1 0,23-1-1 0,-17-18 1 0,17 40 0 0,-17-22-1 0,-3 21 0 16,0-21-2-16,20 2 1 0,-20-3-1 0,20 3-1 16,-37 75-39-1,17-76 14-15,20 0 10 0,0 1-46 0,-20-1-33 16,20-19 18-16,0 0 16 0,0 0 42 16,0 0 7-16,0 0 3 0,0 0-7 0</inkml:trace>
  <inkml:trace contextRef="#ctx0" brushRef="#br0" timeOffset="15163.11">23526 5458 22 0,'0'0'47'0,"0"0"-33"0,0 0 18 0,0 0-15 0,0 20 44 15,0-20-47-15,0 0-3 0,0 0 0 0,0 19 9 0,0-19-1 16,0 0-10-16,0 0-1 0,0 0 7 0,0 18-7 0,0-18 0 0,0 0 7 15,-20 0 10-15,20 20-18 0,0-20 6 16,0 0-3-16,-17 18-7 0,17-18 3 0,-20 19-4 16,20 0 0-16,0 1 0 0,0-1-1 0,-17 1-1 15,-3 16-2-15,20-17-1 0,-20 0 0 16,20 0 1-16,0-19-3 0,0 19-5 0,-17 0-5 16,17-19 5-16,0 20-35 0,0-20 6 0,-17 0 15 15,17 0-36-15,0 0-85 16,0 0 124-16,0 0 12 0</inkml:trace>
  <inkml:trace contextRef="#ctx0" brushRef="#br0" timeOffset="15913.73">23925 4698 30 0,'0'0'107'0,"0"0"-65"0,0 0-2 0,0 0-21 0,0 0-1 0,0 19 29 0,20-19-12 0,-20 0-26 0,0 0 6 16,20 19 9-16,-3 0-20 15,6-1-1-15,-6-18 0 0,0 19 3 16,-17-19-4-16,20 0 4 0,0 0 0 0,-20 0-2 16,57 0 11-16,-57 0-14 0,17-19 1 15,6 19 4-15,-23-18-3 0,17-1-1 0,1 0-2 16,-18 19 1-16,19-38 0 0,1 20-1 15,-20 18 0-15,37-40 4 16,-37 40-3-16,0 19 2 0,0-19-2 16,0 39 1-16,0-20 0 0,0 19-1 0,0-38 0 15,-19 56 2-15,19-16-2 0,0 35 1 16,-18-38 1-16,18 3 0 0,0 16 1 16,0-18 0-16,-20-1-2 0,20-17 0 0,0 18 0 0,0-19 0 15,-19 115 6-15,19-97-8 0,0-17 2 16,0 35 0-16,0-35 0 0,0 113-4 15,0-94 3-15,0-2 0 0,0-18 1 0,19 96 5 16,-19-95-8-16,0 16 1 0,20-16 1 0,-20-2-2 16,0-18 2-16,0 19 0 0,0-19-1 15,18 21 1-15,-18-21-1 0,0 0-1 0,0 18 0 16,0-18 1-16,0 0 1 0,0 0 0 16,0 0-1-16,0 0 1 0,0 0 0 15,0 0 0-15,0 0-1 16,0 0 0-16,0 0 0 0,0 0 1 0,0 0-2 0,0 19-2 15,-18-19 2-15,18 0-1 0,0 0 3 0,-20 0-1 0,1 19 0 16,1-19 1-16,-22 0-3 16,3 18 2-16,17-18 0 0,-17 0-3 31,-57 0-77-31,74 0 46 0,-17 0-47 0,37 0 29 16,-20 0-6-16,20 0 24 0,0 0-1 0,-20 0-53 15,20 19 59-15,0-19 7 0</inkml:trace>
  <inkml:trace contextRef="#ctx0" brushRef="#br0" timeOffset="27364.92">12203 7266 22 0,'0'0'15'0,"0"0"60"0,0 17-28 0,0-17-17 15,0 0-12-15,0 19-1 0,0-19-1 0,0 20 16 16,0-20-20-16,0 0-6 0,0 0-2 0,0 0-1 16,0 0 5-16,0 0 0 0,0 0-5 15,0 18 3-15,0-18 3 0,0 0-6 0,0 19 2 16,0 2 4-16,0-4-6 0,0 3-1 0,17 17 0 15,-17-18-1-15,0-19-1 0,0 38 2 16,0 2-2-16,0-3-3 16,0-17 0-16,0 37-99 15,0-57 28-15,0 0 29 0,0 17-55 16,-17-17 88-16,17 0-7 0</inkml:trace>
  <inkml:trace contextRef="#ctx0" brushRef="#br0" timeOffset="27564.14">12086 7131 20 0,'0'0'31'0,"0"-18"11"0,0 18-17 15,-20 0 50-15,20-19 0 0,0 19-61 16,0 0 7-16,0 0-7 0,0 0-4 0,0 0-8 16,0 0 4-16,0-20-2 0,0 20-3 0,0 0-1 15,0 0 1-15,0 0-1 0,0 0-2 16,0 0-3-16,20 0 0 0,-20 0-15 15,0 0-48-15,0 0-9 0,20 0 32 0,-20 0-46 0,0 0 63 16</inkml:trace>
  <inkml:trace contextRef="#ctx0" brushRef="#br0" timeOffset="28080.88">13019 6713 14 0,'0'0'12'0,"0"0"2"0,-18 0 12 16,18 0 7-16,0 0 21 15,-22 0-8-15,22 0-11 0,-20 0-13 0,20 0 0 16,-17 0-3-16,17 0-10 0,-20 0 12 0,3 19-10 16,17 0-1-16,-20 2 3 0,20-4-10 15,-20-17-1-15,20 19 3 0,0 1 0 0,-18-2-3 0,18 1 2 16,0 59 8-16,-17-61-10 0,17-17 0 15,0 19 0-15,0 59 2 16,0-41-2-16,0-18-3 0,0 19 1 0,0-38 0 0,17 115 0 16,-17-79 4-16,0-36-2 0,0 38-2 15,0-38 0-15,18 77 0 0,-18-40-1 0,0-18 0 16,0 19 0-16,0-38-1 0,0 20 0 0,0 17-5 0,0-37 2 16,0 40-27-16,0-40 18 0,0 17-1 0,-18 40-167 15,1-37 145-15,17-20-20 0,-22 0 39 16,22 0 3-16,-20 0 9 0,3 0-10 0</inkml:trace>
  <inkml:trace contextRef="#ctx0" brushRef="#br0" timeOffset="28280.76">12580 7359 13 0,'0'0'8'0,"0"0"1"0,0 0 12 16,0-19 14-16,0 19-15 0,0-18 0 0,19 18 13 15,-19-20-4-15,0 20-1 0,0 0-15 0,0-19 1 0,18 2 45 16,4 17-51-16,-22 0 6 0,0-21-8 15,17 21 5-15,-17 0 2 0,0 0-7 0,20 0 6 0,-20-18-7 16,18 18 0-16,-18 0-1 0,39-19 15 16,-21 19-16-16,2 0-1 0,-20 0-2 0,17 0 2 0,25 0 0 15,-25 0 1-15,1 0-3 0,2 0-1 16,0 0-1-16,17 19-8 16,0-19-30-16,-15 0-109 15,-4 0 101-15,-1 0-42 0,-17 0 58 0,20 0 1 0,-20 0 17 16</inkml:trace>
  <inkml:trace contextRef="#ctx0" brushRef="#br0" timeOffset="28680.53">13284 7208 17 0,'0'0'8'0,"0"0"1"0,0 0 20 15,0 0 60-15,0 0-74 0,0 0-1 0,0 19 9 16,0-19-13-16,0 0-2 0,0 0 6 0,0 18-4 0,0-18-5 16,0 21 4-16,0-21-4 0,0 17 14 15,-17 22 23-15,17-21-26 0,0 1-8 0,-20 2 14 16,20-4-6-16,-20 3-3 0,20-20-8 16,0 20 7-16,-20-20-6 0,20 0-1 0,0 17 7 0,-15 2 10 15,15-19-17-15,0 0-1 0,0 0 1 0,0 21 5 0,0-21-3 16,0 0-2-16,0 0 4 0,0 17-5 0,0-17 5 15,35 20-3 1,-35 0-5-16,40-20 2 0,-40 17 0 0,17-17-3 0,0 0 0 0,-17 0 0 16,20 20 2-16,22-20 2 0,-27 0-2 0,-15 0-3 15,40 20 3-15,-20-20-1 16,-3 0-1-16,3 0 1 0,-3 0-3 0,3 0 2 16,17 0-5-16,-37-20-7 0,20 20-33 15,-3 0-6-15,-17-20-59 0,20 20 61 16,-20 0-10-16,0-17-6 0,0 17-35 0,0-20 75 0,0 20 3 15</inkml:trace>
  <inkml:trace contextRef="#ctx0" brushRef="#br0" timeOffset="29647.9">13036 7245 19 0,'0'0'4'0,"0"0"5"0,0 0 17 0,0 0-14 0,0-18 1 0,0 18 1 0,0 0-1 0,0 0 1 16,0 0 76-16,0 0-76 0,0 0 26 16,0 18 3-16,0-18-23 15,0 0-11-15,0 0 6 0,0 21 0 0,0-21-9 0,0 0 1 16,20 0 3-16,-20 0 7 0,0 0-13 0,37 17 10 15,-17-17-11-15,-20 0-1 0,17 0-1 16,-17 19 0-16,40-19 0 0,-40 20 0 0,37-2-1 0,-37-18 1 16,20 19-2-16,-20 2 1 0,57 16-6 15,-57-37 0-15,17 20-19 0,-17-20 14 16,20 17-16-16,-20-17-12 0,0 0-18 0,0 0 22 0,0 0-52 16,0 0 43-16,0 0 7 0,0 0-2 0,0 0 15 0</inkml:trace>
  <inkml:trace contextRef="#ctx0" brushRef="#br0" timeOffset="30450.08">14162 6713 25 0,'0'0'45'0,"0"0"-23"0,0 0 21 0,0 0-4 0,0 0-19 0,0 0 17 0,0 0 7 0,0 0-34 15,0 0 9-15,0 0 18 16,0 0-29-16,0 0 0 0,34 19 6 16,-34-19-3-16,40 0 2 0,-23 0-3 0,20 0-3 15,-17 0 1-15,114 0 8 32,-77 19-12-32,-57-19-3 0,37 0-2 0,-20 0 2 0,3 0-1 0,20 0 0 15,-23 0 0-15,3 0-9 0,0 0 4 16,-20 0-2-16,17 0-26 0,3 0-22 0,-3 0 2 15,-17 0-155-15,0 0 161 16,-17 0 23-16</inkml:trace>
  <inkml:trace contextRef="#ctx0" brushRef="#br0" timeOffset="30847.41">14347 6657 20 0,'0'0'33'0,"0"0"54"0,0 17-44 15,0-17 12-15,0 0-38 0,0 0 11 0,0 20-14 0,0-20-3 16,0 0-1-16,0 57 20 0,0-36-18 0,0 15 3 16,0 2-10-16,0 0 3 0,0-19-4 0,0 38 3 15,0 20-1-15,0-40-5 0,0 20 0 0,-17 39 1 16,17-1 0-16,-20-58-1 0,0 98 3 0,20-98-4 15,-17 40 2-15,-3 17-1 0,3-74-1 0,17-2 1 0,-20 21 1 16,20-22-1-16,0-17 0 0,0 40 2 0,-20-22-2 0,20 1 0 16,0 2 1-16,0-21 0 0,0 37 9 15,0-37-9-15,0 19 2 0,0-19 0 0,0 0 1 16,20 0-2-16,-20 0 0 0,20 0 1 16,-3 0 1-16,3 0-3 0,-3 0 0 15,60 0 7-15,-60 0-9 0,-17 0 2 0,20 0-2 0,3-19 0 16,-6 19 1-16,0 0-1 0,3 0 1 0,0-20-1 0,-3 20 0 15,3 0-2-15,17-17-35 16,-37 17 20-16,40 0-129 0,-40 0 98 16,0-21-68-16,0 21 66 0,17 0 13 0,-17 0-1 15</inkml:trace>
  <inkml:trace contextRef="#ctx0" brushRef="#br0" timeOffset="31198.11">14974 6923 36 0,'0'0'52'0,"0"0"11"0,0 0-10 0,0 0-12 0,0 0-7 0,0 0-20 0,0 0 0 0,0 20 11 0,0-3 18 16,0 2-24-16,0-19-11 0,0 19 3 0,0 0-3 15,0 1 6-15,0 0-9 0,0-3 1 0,0 22 3 0,0-1-2 16,0-21-4-16,0 23 3 0,0-3-2 0,0 115 4 16,20-132-8-16,0 57-2 0,-20-60 2 15,0 3-2-15,0 37-5 0,0-1-21 0,20-35 16 16,-20 16-18-16,0 1-8 0,0 1-70 15,0-22-16-15,0 4 46 0,0-21 55 16,0 0 4-16,0 0 7 0</inkml:trace>
  <inkml:trace contextRef="#ctx0" brushRef="#br0" timeOffset="31381.21">14823 7266 47 0,'0'0'108'0,"0"17"-12"0,0-17-46 0,0 0-29 0,0 0-3 0,0 19 14 16,0-19-7-16,20 0-16 0,-20 0-1 0,0 20 4 0,20-20-7 15,-3 0 4-15,40 18 6 16,-57-18-14-16,37 0 0 0,-17 0-1 0,-20 0 0 0,20 0 0 0,0 0-1 16,14-18-17-16,-14 18 5 0,20 0-82 15,14-20-81-15,-34 20 55 16,3 0 88-16</inkml:trace>
  <inkml:trace contextRef="#ctx0" brushRef="#br0" timeOffset="31831.48">15373 7266 19 0,'0'0'5'0,"0"0"15"0,0 0 16 15,0 0-15-15,0 0 0 0,0-21 32 0,0 21 6 16,0 0-46-16,0 0-1 0,0 0-1 0,0 0 0 0,0 0-1 16,0 0 18-16,0 0-20 0,0 21 5 0,0-21-7 0,0 17 3 15,0 2-5-15,0 1 0 0,0 38 12 16,0-41-12-16,0 3 0 0,0 0-3 15,0-3 1-15,0 2 3 0,0-19-3 0,0 21-2 0,0-21 2 16,0 0 0-16,0 0 0 0,0 17 0 16,0-17-1-16,23-17-1 0,-23 17 0 0,17-21 1 0,-17 2 0 15,0 19-1-15,17-17 1 0,-17-3-2 0,20 0 2 0,-20 3 0 16,0-4-1-16,20 2 1 16,-3 19 0-16,-17 0 1 0,0 0 0 0,0 0 1 0,0 0-2 0,20 19 6 15,-20-19-4-15,0 38-1 0,0-18-1 0,0-20-1 0,0 20 1 0,0 37 1 16,0-20 0-16,0-37-2 15,0 20 0-15,0-20 0 0,0 17 1 0,17-17 1 0,-17 0-1 16,0-17 2-16,20 17-3 0,0-20 0 0,3 0 1 16,-23 3 0-16,74-60 3 15,-74 57-2-15,34 3 8 0,-34-4-5 0,20 21-3 0,0-19 7 16,17 38 15-16,-17-19-20 0,-20 21 3 16,20 16 3-16,0-17-8 0,-20 16 2 15,17-15-4-15,-17-21-1 0,0 37-6 16,0 0-24-16,0-37-5 0,0 20-12 0,0-20 17 15,0 0-163-15,0 0 32 16,0-20 142-16</inkml:trace>
  <inkml:trace contextRef="#ctx0" brushRef="#br0" timeOffset="32087">16040 7245 17 0,'0'0'20'0,"0"0"21"0,0 0 9 0,0 0-27 0,0 0-2 0,0-18 48 0,0-1-7 0,0 19-43 16,0 0-8-16,0 0-2 0,17 0 11 0,-17 0-3 15,0 0-9-15,0 19 5 0,0-19-7 0,20 39 19 0,-20-22-20 16,0 2 6-16,0 1-6 0,0 17-2 0,0 1 0 16,0-18-1-16,0 0-2 0,0 37 2 0,20-40-1 0,-20 3 0 15,0 0 0-15,0 17-2 0,0 40 1 0,0 37 0 16,0-97-1-16,0 60-1 0,0-19-2 0,0 130-50 15,0-128 14-15,0-22 18 0,0-19-4 16,0 35-31-16,0-13-39 0,0-5 61 0,-20-36 2 0,20 0 3 16,0 21 8-16,0-4-1 0,0-17 18 0,0 0-9 0</inkml:trace>
  <inkml:trace contextRef="#ctx0" brushRef="#br0" timeOffset="32547.6">16023 7417 39 0,'0'0'30'0,"0"0"149"0,0-20-136 0,0 20-24 0,0-17 51 0,0 17-51 0,17-21-10 0,-17 21-1 15,17-19 29-15,3 19-31 0,0 0 6 16,-20 0-7-16,0-18 1 0,17 18 4 0,3 0-3 0,-20 0-5 16,37 18 9-16,-37-18-8 0,23 19-2 15,-23 2 0-15,0 53 9 0,0-74-9 0,0 19 0 16,0 2 0-16,0-4-1 0,0 23 0 0,-23-23-4 0,23 3 0 16,-20 0 0-16,3-3-14 0,-3 2-34 0,20 2 25 15,-37 16-211-15,17-37 173 0,3 0-22 0,17 0 56 16</inkml:trace>
  <inkml:trace contextRef="#ctx0" brushRef="#br0" timeOffset="32997.98">16494 7722 16 0,'0'0'6'0,"0"0"34"0,0 0 8 0,0 0 2 0,0 0 55 16,0 0-56-16,0 18-11 15,0-18-20-15,0 0-1 0,0 19-8 0,0 1 9 16,0-20-5-16,0 38 4 15,0 18-10-15,0-35-4 0,0-4-3 0,0 3 0 16,0 16 0-16,0-36-2 0,0 58-10 16,0-38 4-16,0 0 0 0,0-3-20 0,0 3-5 0,0 16-132 15,0-36 82-15,0 0 15 16,-18 0 49-16,18 0 5 0,0-19 0 0</inkml:trace>
  <inkml:trace contextRef="#ctx0" brushRef="#br0" timeOffset="33214.73">16514 7702 24 0,'0'0'34'0,"0"0"21"0,0 0-2 0,-20 0-9 15,20 0-8-15,0 0-2 0,0 0 12 16,-18 0-20-16,18 0-5 0,0 0-13 0,0 0 12 16,-17 0-14-16,17 20 6 0,-20-20-8 0,20 0-1 0,0 0 3 0,-20 0-4 15,20 0 0-15,-57 37 0 16,57-37-2-16,-20 20-2 0,20-20-1 0,-19 17-6 0,1-17-19 15,18 21-31-15,-20-21 32 0,20 19-6 16,0-19-3-16,0 37-182 16,20-37 195-16</inkml:trace>
  <inkml:trace contextRef="#ctx0" brushRef="#br0" timeOffset="33464.58">16268 8217 49 0,'0'0'80'0,"0"0"1"0,0 0-26 0,0-21-12 15,0 21-8-15,0 0-20 0,0 0-2 0,17 0-1 16,-17-17 8-16,20 17-6 0,-20 0-8 0,18 0-2 0,98-20 17 16,-116 20-19-16,20 0-1 15,15-21-1-15,-35 21 0 0,77-19 0 16,-38 19 0-16,-19 0 0 0,15 0-2 0,24-17-15 15,-59 17 6-15,38 0-38 0,-1 0 0 0,-37 0-25 16,22-20-25-16,-4 20 50 0,-18 0-21 0,0 0 55 16,0-17-1-16</inkml:trace>
  <inkml:trace contextRef="#ctx0" brushRef="#br0" timeOffset="34214.26">16896 6618 33 0,'0'0'19'0,"0"0"36"0,0 19 1 0,0-19-31 0,0 0 35 16,-20 0-27-16,20 20-3 0,0-20-17 16,0 0-1-16,0 17 34 15,0 3-19-15,0-1-11 0,20 19 8 31,-3-38-20-31,-17 0-1 0,20 0-2 0,-3 21 0 0,25-21-1 16,-7 0 1-16,42 17-3 16,-60-17 1-16,23 0-1 15,-18 0 1-15,-22 0 0 0,15 0 1 0,5 0-9 0,0 0 4 0,0 0-3 16,-3 19 9-16,0-19 1 16,3 0-1-16,-20 0 1 0,0 0-2 0,20 0 3 15,-20 0 1-15,22 0-1 0,-22 20 2 0,0-20-4 16,0 0 9-16,0 0-9 0,-22 18 2 15,22-18 0-15,0 0 1 0,-20 19-2 0,20-19 2 16,0 19-2-16,0-19-1 0,-20 19 1 0,20 1-2 16,0 0 2-16,-17 35 2 0,17-55-3 0,0 39 1 15,0-19-1-15,-17 17 1 0,17-18-1 0,0-1 0 0,0 19-1 16,0-17 1-16,0 0 1 0,0 38 0 16,0 35 8-16,0-35-7 0,0-38-1 15,0 16 1-15,0 2 0 0,0 2 2 0,0-23-1 0,0 23 0 16,0-4 4-16,17 2-4 15,-17 20 4-15,0-58-5 0,0 19-1 0,0 1 2 0,0-20-3 16,0 17 1-16,0 23 6 16,0-22-4-16,0 1 0 0,0 19 6 15,0-18-9-15,0-20 0 16,0 0-1-16,0 0 1 0,-17 0 1 0,-3 0 1 0,0 0-3 16,20 0 2-16,-35 0 2 0,35 0-4 0,-22 0 0 0,-18-20 0 15,23 20 0-15,-20 0-6 0,37 0 2 0,-20 0-1 0,0-17-10 16,3 17 5-16,-1 0-31 0,-4 0 23 0,22 0-25 15,-20 0-10-15,20 0-14 0,-17 0-183 16,17 0 208-16,0 0 15 0,0 0-1 16</inkml:trace>
  <inkml:trace contextRef="#ctx0" brushRef="#br0" timeOffset="35634.26">18492 7168 14 0,'-20'0'180'0,"20"0"-138"0,-20 0-18 0,20 0-1 0,0 0 15 16,-17 20-32-16,17-20 8 0,-17 20 14 16,17-20-22-16,0 0 3 0,0 0-6 0,-23 19 2 15,23-1-3-15,0-18 1 0,-17 38 9 16,-3-19-11-16,20-19 1 0,0 20 4 0,0-2-5 0,0 1 0 0,-20 2 0 16,20 16 0-16,0-37-2 0,0 20 1 0,0-20 0 15,0 17-1-15,20 2 1 0,0 19-1 0,-20-18 3 16,17-20-2-16,-17 0-1 0,23 0 2 0,-23 0-1 15,0 0 1-15,54-37 2 0,-54 16-3 16,20 2-1-16,17-76 2 16,-20 58 2-16,-17 17-1 0,0-16-1 0,0 15-1 0,0-16 0 15,0 37 1-15,0-40-1 0,0 23 6 0,0-3-3 16,0 2 5-16,0 18-5 0,0 0 0 0,0 0 3 16,0 0-2-16,0 0 0 0,0 18 6 0,0 19 1 0,0-17-6 15,0 37 5-15,0-36-7 0,0 15 2 0,20 156 16 16,-20-175-19-16,0 23 1 0,0-3-1 0,0-17 0 15,0 54 3-15,0-54-3 0,0 18 0 0,0 18 5 0,0-35-5 16,0 35 2-16,0-18-3 0,0-18 2 0,-20-1-2 0,-17 113 3 16,20-112-4-16,-3-3-3 0,0-17 0 15,20 19-3-15,-17 2-11 0,0-21 4 0,-6 0-23 0,23 0 16 0,-17 0-2 16,17 0-2-16,-20-21-34 0,0 2 22 0,3 19-4 0,-3-74-159 16,20-21 102-16</inkml:trace>
  <inkml:trace contextRef="#ctx0" brushRef="#br0" timeOffset="36081.93">19042 7208 25 0,'0'0'95'0,"-17"0"-44"0,17 19 32 0,-20-19-29 0,0 0-35 0,20 18-11 0,0-18 0 0,-20 21 8 16,20-21-8-16,0 0 0 0,-14 17 7 0,14 2-7 0,-23 1 9 15,3 38-1-15,20-58-12 0,0 17-1 0,-20 3 3 0,20 17-3 16,0-18 0-16,0 2-2 0,0-21 0 0,0 17 0 15,0 23 3-15,0-23-2 0,0 3-1 0,40 0 20 16,-40-3-15-16,23-17 6 0,-9 0-6 16,-14 0 0-16,0 0-1 0,20-17 0 0,0-3 9 0,0 0-9 15,-20 3-3-15,0-23 2 0,17 23 1 16,0-40-1-16,-17 37-4 0,0 20 1 0,0-20 2 0,0 3-2 16,0 17-1-16,0-21 1 0,0 2-1 0,0 1 1 15,0 18 0-15,-17-20-6 0,0 1-17 16,17 19 10-16,0 0-1 0,0 0-62 15,0 0-1-15,0 19 12 0,0 1-23 0,0-20-16 16,0 18 61-16,17-18 12 0,0 19-4 16</inkml:trace>
  <inkml:trace contextRef="#ctx0" brushRef="#br0" timeOffset="36398.55">19344 6580 23 0,'0'0'43'0,"0"0"-20"0,0-20 25 15,0 20-3-15,0 0-6 0,0 0-22 0,0 0 0 16,0 0 11-16,0 0-16 0,0 0 9 0,0 0 35 16,0 0-48-16,0 0 0 0,0 0-1 0,0 0-1 15,0 20 10-15,0 1-7 0,0 15 0 0,0-36-3 16,0 20-2-16,0-3 1 0,-17 3-3 0,17-1 0 0,0-19 1 0,0 76 1 15,0-37-3-15,0-2 1 0,0 1-2 16,0-18-1-16,0 36 3 0,0-37-2 0,0 40-1 0,0-22 1 16,0 37-2-16,0-34-2 0,0 169-52 15,0-189 41-15,0 16-21 16,0-15 16-16,0-4 0 0,-20 40-70 0,20-37 41 16,0 0-9-16,0-20-20 15,-17 0 60-15,17 0 10 0,0 0-2 0</inkml:trace>
  <inkml:trace contextRef="#ctx0" brushRef="#br0" timeOffset="36632.47">19099 7208 30 0,'0'0'80'0,"0"0"-47"0,0-20 49 0,-20 0-1 16,0 20-48-16,20-17 8 0,0 17-30 0,-17 0 20 16,17 0-13-16,0-20-10 0,0 20 0 0,0 0 7 0,0 0-8 15,0-18 7-15,17 18 14 31,43-19 3-31,-23 19-28 0,-17-20 5 0,20 20-6 16,-23 0-1-16,0 0 0 0,3 0-1 0,0 0 0 16,-3 0 0-16,3 0-2 0,-20 0 2 0,37 0-4 0,-37 0 0 0,0 0-3 15,40 0-15-15,-23 0-11 0,3 0-36 0,0 0 38 16,17 0-208-16,-20 20 138 16,-17-20 60-16,20 0 28 0</inkml:trace>
  <inkml:trace contextRef="#ctx0" brushRef="#br0" timeOffset="37115.01">19840 7131 16 0,'0'0'7'0,"0"0"3"0,0 0 25 0,0 0 11 16,0 0-5-16,0 0-7 0,-17 0 18 15,17 0-31-15,0 0-12 0,0 0 7 0,-20 0 15 16,20 0-26-16,0 20 6 0,-20-20-4 0,20 0 1 16,-20 37 16-1,6-17-4-15,14-1-11 0,0-19-4 0,-23 18-1 0,23-18 0 0,0 21 0 0,-20-4 4 16,20 22 2-16,-20-2 2 0,3 21-7 15,17-38-3-15,0 37 1 0,0-40-3 16,0 3 0-16,0 17 1 0,0-17 0 0,0 0 1 16,0-3-3-16,17 2 3 0,3 2 1 15,0-4 0-15,17-17 8 0,-37 0-5 16,20-17-2-16,-20-4-2 0,20 2 5 0,17 2-3 0,-37-3-3 16,17-17 3-16,3-3 1 0,20-74 3 15,-23 57-5-15,-17 39 1 16,0-2-2-16,0 1-1 0,0 2-1 0,0 17 0 0,0-58 2 15,0 38-2-15,0 0 0 16,-37 3-21 0,17 17-2-16,0 17-2 0,20-17 8 0,-17 0-26 15,17 20 15-15,-17-20-5 0,17 0-6 0,-20 20-63 0,0-1-13 16,0-1 49-16,20 3 44 0</inkml:trace>
  <inkml:trace contextRef="#ctx0" brushRef="#br0" timeOffset="39364.32">9065 14910 11 0,'0'0'7'0,"0"0"-4"0,0 0 3 0,0 0 6 0,0 0-4 0,0-20 10 0,0 20-7 16,0 0 10-16,0 0-11 0,0 0 54 15,0 0-53-15,0 0-1 0,0 0 22 0,0 0-20 16,0 0 58-16,0 0-62 16,0 0 16-16,0 0-12 0,0 20 11 46,-20 168 18-46,3-92-38 0,-1-21-3 16,18-55 0-16,0 0-1 0,-22 94 4 0,22-76-3 16,0-2 2-16,-20 5 0 0,20 15-2 15,0-18 3-15,0-21 2 0,0-17 0 16,0 0-3-16,0 0-1 0,0 0 1 0,0 0 2 0,0 19 1 16,20-19-2-16,2 0-2 0,33 22 4 15,-35-22-3-15,-3 19-4 0,20-19 5 16,-17 0 0-16,-20 0-2 0,20 0 1 0,17 17-2 0,-37-17 0 15,20 0-2-15,0 0 2 0,-20 0 0 0,54 20-5 16,-54-20-5-16,20 17-11 16,-20-17-9-16,0 0-12 0,0 20-45 0,0-20 48 15,0 0-56-15,0 0 47 0,-20 0-15 0,20-20 37 16</inkml:trace>
  <inkml:trace contextRef="#ctx0" brushRef="#br0" timeOffset="39868.22">9692 15023 20 0,'0'0'23'0,"0"0"-5"0,0 0 25 0,0 0-2 0,0 0-5 0,0 0-20 0,0 0 16 0,0 0-18 0,0 17 13 0,0-17-3 0,0 0 0 15,0 21 19-15,0 16 1 16,0-18-29-16,0 2-1 0,0-4-8 0,20 22 3 16,-20-39-6-16,0 38 5 0,0 19 5 15,17 0-1-15,-17-36-11 0,0-4 1 0,20 60-5 16,-20-41 4-16,0 5-4 0,0-4-4 0,0-18 3 0,17 36 3 15,-17-14 1-15,0-22 2 0,0-2-2 0,0 60-7 16,0-60 3-16,0-17 0 0,0 19-1 0,0 3-7 0,0-22 3 16,0 0-73-16,-17 0 59 0,17 0-28 15,0 0 23-15,0-22-1 0,-20-54-138 16,20 39 135-16,0 1 23 0,-17 14-2 0</inkml:trace>
  <inkml:trace contextRef="#ctx0" brushRef="#br0" timeOffset="40281.72">9712 15117 15 0,'0'0'57'16,"0"0"-7"-16,0 0-26 0,0 0 105 15,0 0-116-15,0-19 17 16,0 19-8-16,0 0-16 0,0 0 6 0,0 0-6 16,0 0 4-16,17 0-5 0,-17-17 2 0,20 17-3 0,-3 0 8 15,3-20-10-15,-20 20 0 0,23 0 0 0,31-21 8 16,-34 21-11-16,-20 0 3 15,17 0-3-15,-17 0 3 0,20 21-3 0,-3-1 1 0,-17-20 0 16,0 17 0-16,0 2 0 0,0 2 0 0,0 15-1 16,0-16-1-16,0-1 0 0,0 0 2 0,0 1 3 0,-17-3-2 15,17 3-2-15,-37 17 2 0,17-17-1 0,20-20 0 16,-20 0-1-16,3 21 3 0,0-4 2 16,-6 2-5-16,23-19 6 15,0 0-5-15,0 0 2 0,0 0 0 0,0 0 2 16,23 0 6-16,-6 0-6 0,0 0 5 0,23 37 6 15,-23-37-10-15,-17 21-3 0,20-4 6 0,-3-17-6 0,3 39 4 16,0-18-1-16,-20 16-8 0,0-18 0 16,0 19 2-16,0-2 4 0,-20 42 3 15,0-41-6-15,20-17-1 0,-17 16-5 0,-3-14-8 16,3-22 4-16,-23 36-31 0,23-36-32 16,0 0 11-16,-6 0 25 0,3-19-174 15,3 19 178-15,17-17 18 0</inkml:trace>
  <inkml:trace contextRef="#ctx0" brushRef="#br0" timeOffset="40648.65">10171 15098 29 0,'0'0'57'0,"0"0"14"0,0 0-41 0,0 0 21 0,0 0-30 0,0 40 51 0,0-40-63 16,0 17-2-16,0 22 0 0,0-39-4 0,0 58 9 15,0-21-8-15,0-37-2 0,0 37 2 0,0 4 2 0,0 15-2 16,0-18-2-16,-23 56 15 16,23-74-12-16,-20 17 2 0,20 0-1 0,-20-18 4 0,20 3-6 15,0-3 3-15,0-2-3 0,-17-17 1 0,17 37 9 16,0-37-9-16,0 0-1 0,0 0-1 0,0 0 5 0,17 20 7 15,3-20-13-15,23 0-3 16,-29 0 2-16,63 0 2 16,-57 0-4-16,-3 0 0 0,3 0 0 0,-20 0 1 15,37 0-5-15,-37 0 2 0,0 0-2 0,20 0 0 0,-20 0-14 0,17 0-10 16,3 0 10-16,-20 0-3 0,23 0-106 16,-23 0 82-16,17 0-8 0,0 0-105 0,-17 0 146 0</inkml:trace>
  <inkml:trace contextRef="#ctx0" brushRef="#br0" timeOffset="40915.83">10624 15649 21 0,'0'0'49'0,"0"0"-18"0,0 0 23 16,0 0-31-16,0 0 20 0,0 0-25 0,0 0 11 0,17 19-12 16,-17-19-10-16,20 0 22 0,-20 0-21 0,20 22 11 15,-3-22-11-15,20 19 2 16,-17-19-9-16,-20 17 1 0,20-17-3 0,17 20-6 16,-37-20-1-16,0 0-4 0,20 0-3 0,0 17-193 15,-20 3 163-15,20-20 10 0,-20 0-3 16</inkml:trace>
  <inkml:trace contextRef="#ctx0" brushRef="#br0" timeOffset="41448.37">11117 15763 12 0,'0'0'8'0,"0"0"5"15,0 0 25-15,0 0-17 0,0 0 22 0,0 0-24 0,0 0 1 16,20-17 82-1,-3 17-93-15,-17-20 5 0,20 20-8 0,-3-36 26 16,3-5-22-16,-20-14 5 16,23 16 2-16,-6-19-2 0,-17 1-4 15,17 20-4-15,-17 1 4 0,20-22 3 0,-20 38-10 16,0-56 13-16,20 57-11 0,-20-1 6 0,0-37 0 16,17 38-6-16,-17 2-2 0,0-3 5 15,20-1 2-15,-20 21-8 0,0 0 5 0,0 0-5 16,17 0 6-16,-17 0-5 0,0 21 10 15,20-21-9-15,-20 0-3 0,0 20 2 0,0-20-1 0,0 17-2 16,0-17 2-16,23 19-2 0,-23-19 1 0,0 21-5 16,0-4 3-16,0 2 0 0,17 1-2 0,-17-1 1 0,17 77 0 31,-17-38-2-31,20 15 4 0,-20-52 0 0,37 93-20 16,-37-95 19-16,0 19-6 0,20 56-22 15,-20-57 10-15,17-37 8 0,-17 20-3 0,0 0-18 0,0-3 11 16,0 2-51-16,0 3 41 0,0-22-83 0,0 0 69 15,-17 0-48-15,-3 0 20 0,20 0 67 16</inkml:trace>
  <inkml:trace contextRef="#ctx0" brushRef="#br0" timeOffset="41615.23">11234 15478 25 0,'0'0'25'0,"0"0"8"15,0 0 4-15,0 0 28 0,0 0 9 0,0 0-35 0,0 19-9 16,0-19-3-16,0 0-16 0,0 0 13 0,0 0-9 15,0 0-10-15,17 0 4 0,-17 0-8 0,57 0 2 16,-20 0 1 0,-37 0-3-16,0 0-5 0,17 0 0 0,-17-19-5 0,20 19-27 0,3-17-71 15,-6 17-4-15,0 0 54 0,-17 0-19 0,0 0 55 16</inkml:trace>
  <inkml:trace contextRef="#ctx0" brushRef="#br0" timeOffset="42170.33">11841 14890 9 0,'0'0'6'0,"0"0"-1"0,0 0-1 0,0 0 13 0,0 0 20 0,0 0-26 0,0 0 74 15,0 0-48 1,0 0-4-16,0 0-25 0,0 20 9 0,0-3-1 0,0 2 2 15,0-19-8-15,17 57 31 16,-17-37-31-16,0-20-7 0,0 17 1 0,0 4-2 0,0-1 1 16,0-3-2-16,0 23 4 0,0-4-5 0,0-36-1 15,0 39 0-15,0-20 0 0,20 1 2 0,-20 54 1 16,0-54-4-16,0 1-1 0,0 15 1 0,0-16 1 0,0-3-3 0,0 21-2 16,0-38 3-16,0 39-20 0,0-18 10 15,0-4-19-15,0-17 8 0,0 39-122 0,0-39 81 16,0 0 29-16,0 0 14 0</inkml:trace>
  <inkml:trace contextRef="#ctx0" brushRef="#br0" timeOffset="42448.46">11818 14927 21 0,'0'0'211'0,"-17"0"-151"16,17 0-42-16,0 0 12 0,0 0-5 0,0 0 23 16,0 0-41-16,0 0 5 0,0 0-6 0,0 19 6 15,17-19-3-15,-17 0-6 0,23 0-3 0,-6 0 2 0,-17 0 0 16,20 0 2-16,-3 0-5 0,60 0 2 16,-60 0-2-16,26 0-1 0,11 0-10 15,-54 0 3-15,37 0-13 0,-37 0-15 16,20 0-42-16,17 21-137 15,-37-21 177-15,0 0 1 0,0 17 23 0</inkml:trace>
  <inkml:trace contextRef="#ctx0" brushRef="#br0" timeOffset="42631.99">11915 15213 21 0,'0'0'61'0,"0"19"-2"0,0-19-4 0,0 0-31 0,0 20 17 16,0-20-26-16,0 0 12 0,0 17-12 0,0-17-3 15,0 0-4-15,0 0-2 0,37 20 10 0,-37-20-11 0,20 0-2 16,-20 0 1-16,17 0 2 0,3 0-6 0,3 0 3 16,-23 0-2-16,17 0-4 0,0 0-4 0,-17 0 1 15,40 0-78-15,-40 0 52 0,0 0-8 0,17-20-54 16,-17 20 51-16,0 0-20 0,20 0 53 0</inkml:trace>
  <inkml:trace contextRef="#ctx0" brushRef="#br0" timeOffset="42998.51">12371 15023 19 0,'0'0'11'0,"0"0"5"0,0 0 4 0,0 0 3 0,0 0 0 0,0 0 0 0,0 0 18 15,0 0-4-15,0 0-20 0,0 0 13 0,0 0-17 0,0 0 0 0,0 0 0 16,0 0-2-16,0 17 7 16,0-17 22-16,0 0-33 0,0 21-1 0,0-21 7 0,0 20-4 0,0-3 1 15,0 2-2-15,0-19-4 0,0 38 4 16,0 1-6-16,0 19-2 0,0-58 2 15,23 57 0-15,-23-20-3 0,0-37-1 0,0 38 0 0,0 1 0 16,14-1 2-16,-14-2-2 0,0-36 1 0,0 20-4 0,0 18-12 16,0 39-74-16,0-77 35 15,0 17 22-15,0-17-43 0,0 19 35 0,-14-19-26 0,14 0 35 16,0 0 27-16</inkml:trace>
  <inkml:trace contextRef="#ctx0" brushRef="#br0" timeOffset="43232.45">12123 14946 25 0,'0'0'91'0,"0"0"-65"0,0 0 47 16,0 0-30-16,0 0-6 0,0 21-8 0,0-21-18 16,0 0 0-16,0 0 12 0,0 0-13 0,20 17 32 15,-20-17-37-15,17 0 2 0,3 0-3 16,20 0 6-16,-23 0-9 0,23 0 2 0,-40 0-3 0,17 0 0 15,21 0-4-15,-19 0 4 0,24 0-2 16,-9 0-8-16,-14 0-11 0,0 0-20 0,-20-17 11 16,35 17-54-16,4 0-154 15,-39 0 217-15</inkml:trace>
  <inkml:trace contextRef="#ctx0" brushRef="#br0" timeOffset="43598.55">12714 14946 25 0,'0'0'175'0,"0"0"-132"16,0 0-25-16,0 21 11 0,0-21-6 0,0 17-13 0,0-17 1 15,0 39-5-15,0-22-4 0,0 4 3 0,0-1-4 16,0-3 4-1,-20 98 0-15,20-96-4 0,0 1 1 0,0 17 2 0,0-17-2 0,-18 38 8 16,18-58-6-16,0 36 6 0,0-16-2 0,-20-3 0 0,20 21 8 16,0-19-4-16,0-19-6 15,0 0 0-15,0 20 2 0,20-20-6 0,-20 0-1 16,18 21-1-16,2-21 0 0,17 17 7 16,-17-17-7-16,-3 0 1 0,3 0 0 0,19 20 0 15,-1-20 1-15,-38 0-2 0,20 0 2 0,-20 0-3 16,17 0-2-16,20 19 6 0,5-19-26 15,-24 0 1-15,-18 0 6 0,17 0 3 0,-17 0-27 16,20 0 15-16,-20 0-76 0,0 0 9 0,0 0 5 16,0 0 61-16,0-19 0 0</inkml:trace>
  <inkml:trace contextRef="#ctx0" brushRef="#br0" timeOffset="43848.76">12733 14890 33 0,'0'0'22'0,"0"-21"141"15,0 21-120 1,0 0 6-16,0 0-14 0,0 0-17 0,0 0-11 16,0 0 7-16,18 0-9 0,-18 0-1 0,20 0 3 0,39 0 11 15,-59 0-17 1,35 0-1-16,-35 0 2 0,20 0-3 0,-20 0 1 0,20 0-3 15,-20 0 3-15,17 0-6 0,40-17-154 16,-17 17-46 0,-40 0 184-16,0 0-1 0</inkml:trace>
  <inkml:trace contextRef="#ctx0" brushRef="#br0" timeOffset="44099.03">12676 15252 36 0,'0'0'57'0,"0"0"-25"0,0 17 106 16,0 3-66 0,18-20-61-16,-18 0-3 0,0 0 7 0,20 0-7 0,-1 0 13 15,-1 0-17-15,2-20 10 0,17 3-6 16,40 17-5-16,-77 0-3 15,37-20-2-15,-37 20 1 0,20 0-1 0,-20 0-8 16,17 0-8-16,3 0-10 0,-20 0 11 0,22 0-3 0,-4 0-31 0,-18 0-17 16,17 0-93-16,3 0 138 0,-20 0 6 15,0 0 8-15</inkml:trace>
  <inkml:trace contextRef="#ctx0" brushRef="#br0" timeOffset="44701.85">13455 14832 18 0,'0'0'11'0,"0"0"63"0,0 20-42 0,-17-20 47 0,17 0-37 0,0 0-5 0,0 17-2 0,0 4 4 16,0-21-27-16,0 0-4 0,0 20 11 0,0-3-3 15,-20 2-9-15,20-19-1 0,0 57 15 16,0-37-19-16,0-3 7 0,0-17-7 0,0 21 4 0,0 92 6 31,0-113-11-31,0 39-1 0,0 17 2 0,0-56-4 0,0 20 1 16,0 17-4-16,0-17 3 0,0 1-2 0,0 15-12 0,0 22-31 15,0-22-3-15,0-16-16 0,0 1-21 0,0 16-15 16,0-37 60-16,0 19-14 0,0-19 46 0</inkml:trace>
  <inkml:trace contextRef="#ctx0" brushRef="#br0" timeOffset="45115.11">13455 14813 27 0,'0'0'42'0,"0"0"-13"0,20-17 109 16,-20 17-118-16,0-21 15 0,17 21-19 0,-17 0 10 0,20-18 14 16,-20 18-21-16,20 0-5 0,-20 0-11 15,37 18 23-15,-20 3-22 16,-17-21-2-16,20 36-1 0,3 22 4 0,-23-38-3 16,0-3 2-16,0 2 0 0,0 19-2 0,0 76 1 15,0-114-5 1,0 19 3-16,-23 2-2 0,23-4-1 0,-20 2 3 0,20 1 2 15,-17-20-5-15,17 0 2 0,-20 38 0 16,3-38-1-16,-3 20 2 0,20-20 3 0,-20 17-4 16,3-17 4-16,17 0 1 0,0 20-3 0,0-20 2 15,0 20 1-15,0-20 0 0,0 37 2 16,0-16 1-16,0-4-5 0,17 2 0 16,3 18-2-16,-20 1 3 0,20-19-3 0,-3 22-1 0,-17-24-4 15,20 3 6-15,-20-1-1 0,17-19 0 0,-17 18 0 0,43 38 2 16,-26-34 1-16,-17-22-4 0,17 19-1 0,3 18 2 15,-20-37 0-15,20 37-2 0,-3-17-8 16,3-20 4-16,-3 17-100 16,3-17 76-16,-20 0-1 0,0-17-49 0,23-3-77 15,-23 20 111-15,0-20 13 0,0 20 14 0,0-17 2 0</inkml:trace>
  <inkml:trace contextRef="#ctx0" brushRef="#br0" timeOffset="45482.4">13968 15098 33 0,'0'0'22'0,"0"0"185"0,0 0-189 0,0 0-1 0,0 0 57 16,0 0-65-16,0 0 10 16,0 0-8-16,0 0 5 0,0 0-5 0,0 0-8 0,23 0 8 15,-23 0 0-15,0 0-9 0,0 0 0 0,0 0-4 16,0 0 3-16,0 0 0 0,0 0 0 0,0 0-1 15,0 0-2-15,0 0-5 0,0 19-25 16,0-19-7-16,0 0 15 0,0 0-81 0,0 21 11 0,0-21 43 0,0 0-23 16,0 0 47-16,0 0 15 15</inkml:trace>
  <inkml:trace contextRef="#ctx0" brushRef="#br0" timeOffset="45631.98">13991 15384 27 0,'0'0'22'0,"0"0"47"0,0 0 5 0,0 0-42 0,0 19 51 15,0-19-62-15,0 0-3 0,0 20 11 0,0-20-16 0,0 0-4 16,0 17 17-16,0-17-23 16,0 0-1-16,0 21 0 0,0-21-3 0,0 0-3 15,0 0 0-15,0 0-9 0,0 0 1 0,0 0-24 0,0-21-205 16,0 21 164 0,14 0 35-16</inkml:trace>
  <inkml:trace contextRef="#ctx0" brushRef="#br0" timeOffset="46665.58">14461 15194 27 0,'0'0'15'0,"0"0"6"0,0 0 102 0,0 0-87 0,0 0-5 0,0 0-17 0,0 19 13 0,0-19-16 0,0 0 7 16,0 19 24-16,0-19-37 16,0 20 12-1,0-3 2-15,0 3-15 0,0-20 4 0,0 20-5 0,0-3 3 0,20-17-1 0,-20 41 7 16,0-24-1-16,0 2-2 0,0 18-5 0,0-16 4 15,20 15 13-15,-20-16-15 0,0 18 8 16,0-18-14-16,0-1 4 0,0-19 9 0,0 18-6 16,0 2-3-16,17-20-1 0,-17 0 2 0,0 0 1 0,0-20 0 15,0 20-3-15,20-18-3 0,-20-1 4 0,0-1-2 0,17-18 3 16,3 18-3-16,-20-16 0 0,23 15 2 16,-23 21-3-16,0-17 0 0,17-22-2 0,40 1 5 15,-40 1-4-15,-17 37-1 0,20-20 5 16,-3 20 1-16,-17 0-2 0,20 0 0 15,0 0 2-15,3 0 0 0,-23 0-5 63,14 37 6-63,26 40 15 0,-20-2-12 0,-20-15-18 0,0-23-25 0,17 0-9 0,-17-37 25 0,0 37-51 16,0-18 8-16,17-19 25 0,-17 22-46 0,0-3-78 15,0-19 108-15,20 17-36 16</inkml:trace>
  <inkml:trace contextRef="#ctx0" brushRef="#br0" timeOffset="47049.08">15242 15138 40 0,'-17'0'165'0,"17"0"-112"0,0 0-32 0,0 0 0 0,0 0-1 0,0 0-4 0,-23 17 36 0,3-17-35 0,20 58 4 0,-17-19-9 0,17-39-5 15,0 37 0-15,-20-17 0 0,20-3-5 0,0 3 1 0,0 1-5 16,0-4 3-16,0 2 3 0,0 18-4 0,0-37 0 0,0 21 0 0,20 35 6 16,-3-35-7-16,-17-4 3 0,20 3-1 15,3-1 12-15,-6-19-10 0,-17 0 1 16,0 0 1-16,17 0 1 0,3-19-1 0,0-39 9 15,-20 38-11-15,17-16 0 0,-17 36-2 0,0-21 1 16,0 4-3-16,20-3 3 0,-20-16-2 0,0 15 2 0,0 21-1 16,0-37 3-16,0 17-1 0,0 0 0 0,0-17-2 31,-20 18-1-31,20 19-1 0,0-19-2 0,0 19 2 0,-17 0 0 0,17 38-18 16,0-18 4-16,0-3-17 15,0 23-68-15,0-40 72 0,0 17-4 16,0-17-4-16,17 20-103 0,-17 1 91 0,0-21 8 0,0 17 14 15,20 2-2-15</inkml:trace>
  <inkml:trace contextRef="#ctx0" brushRef="#br0" timeOffset="47365.06">15470 15194 28 0,'0'0'64'0,"0"0"60"0,0 0-61 0,0 0-36 0,0 0 15 15,0 0-22-15,0 0-2 0,0 0 12 0,0 0-18 0,0 0-1 0,0 0 19 16,17 0 12-16,-17 19-22 16,0-19-5-16,0 19-10 0,20 1 11 15,-20-3-3-15,0 3-1 0,0 17-8 16,17 4-1-16,-17-24 0 0,0 22 2 0,0-1 1 0,0-21-6 16,20 99 3-16,-20-78-3 0,20 39 2 15,-20-40-1-15,0 20 2 0,0 37-4 0,0-17 2 16,0-19-1-16,0-41 1 0,0 23-1 0,0 16-4 15,0 2-7-15,0-21-14 16,0-17 14-16,0-3-15 0,0 3-6 0,-20-1 14 0,20 0-109 16,0-19 93-16,-20 0-44 0,20 0 33 0,0 0-5 0,0 0-2 15,0-19-23-15,0 19 57 0,-17-39 10 0,17 39-1 0</inkml:trace>
  <inkml:trace contextRef="#ctx0" brushRef="#br0" timeOffset="47614.73">15507 15117 18 0,'0'0'42'0,"17"0"51"15,-17-19-66-15,0 19-3 0,0 0-2 0,0 0 20 0,0 0-22 16,20 0-3-16,-20-17 39 0,20 17-46 0,17 17 43 31,-37 23-36-31,20-40-8 0,-20 36-5 0,20-16 4 0,-20 18 7 16,0-18-11-16,20-20-2 0,-20 17 1 0,0 3 4 0,0 0-5 15,0 38-4-15,0-58 4 0,-20 36 2 16,20-36-7-16,0 20 0 0,-20-3-17 0,20 4 8 0,-20-21-2 0,6 17-18 16,14 2-19-16,-23-19 18 0,23 20-4 0,-20-20-2 0,0 21-177 15,3-21 197-15,17 0-1 16</inkml:trace>
  <inkml:trace contextRef="#ctx0" brushRef="#br0" timeOffset="50932.69">20887 6772 19 0,'0'0'7'0,"0"0"44"0,0 0-34 0,0 0 73 0,0 0-57 15,0-21-17-15,0 21 13 0,0 0-2 16,17 0 4-16,-17 0-5 0,20 0 0 16,-20 0-18-16,0 0 14 0,17 0-8 0,-17 21-1 15,0-21-8-15,0 0 0 0,0 17 2 0,20 22 0 16,-20 36 1-16,0 20 0 16,0-36-7-16,0-22 1 0,0 20-2 0,0-20-1 15,-20 97 1-15,20-39 3 16,0-75-3-16,-17 54 1 0,17-54 0 15,0-20 2-15,0 20-2 0,0-20 2 0,0 17-2 0,0-17 2 16,17 0 3-16,-17 0-3 0,0 0 1 0,20 0 2 0,-20 0 1 16,22 0-4-16,13-17 11 15,-15 17-12-15,17 0 1 0,-17-20 0 0,-20 20-1 0,37 0-2 0,-17-20 1 16,2 20-1-16,-22 0 0 0,15 0 1 16,5 0 0-16,0-17-7 0,-20 17 3 0,20 0-49 15,-20 0 34-15,0 0-5 0,0 0-1 0,0 0-40 16,0 0-25-16,0 0-28 0,0 0 63 0,-20 0-14 15,20 17 43-15</inkml:trace>
  <inkml:trace contextRef="#ctx0" brushRef="#br0" timeOffset="51332.89">21514 6903 21 0,'0'0'34'0,"0"0"47"0,0 0-34 0,0 0-27 0,0 0-1 0,0 0-2 0,-20 0-3 0,20 0 0 0,0 0 9 0,0 0-2 15,0 0 1-15,0 0-16 0,0 0-1 0,0 0 5 16,0 0-5-16,0 0 5 0,-20 0-4 0,20 20 4 0,0-20-5 15,0 20 8-15,0 16 3 0,0-36-11 0,0 38 10 16,0-18-4 0,0 56 5-16,0-58-12 0,0 19-2 0,0-37-2 0,0 40-1 15,0-21 3-15,0 20-2 0,0-22 1 0,0 2-1 0,0 38 3 0,0-36-2 16,20 36-1-16,-20 0 0 16,0-20-1-16,0-37 1 0,0 37 0 0,0 3-1 0,0-40-1 0,0 17-1 15,0 23 0-15,0-40 0 0,0 37-7 0,0-37 1 0,0 38-30 16,0-38 2-16,0 0 13 0,0 0-1 0,0 0-38 0,0-18-62 15,0-22 29-15,0 23 83 0,0-23 2 16,0 40-2-16</inkml:trace>
  <inkml:trace contextRef="#ctx0" brushRef="#br0" timeOffset="51749.16">21420 6960 22 0,'0'0'16'0,"0"-17"153"0,0 17-127 0,0 0-25 0,-20 0 15 16,20 0-18-16,0 0 9 0,0 0-4 0,0-20-4 16,0 20 7-16,0 0-16 0,0 0 10 15,20 0-5-15,-3 0 6 0,0 0-13 16,3 0 3-16,0 0-1 0,17 0-1 0,-17 0-3 16,40 0 5-1,-60 20-6-15,17-20 0 0,-17 0-1 0,17 36 1 0,3-17 0 16,0 40 1-1,-20-22-3-15,0-18 1 0,-20-1 0 0,0 19-1 0,-37 40 1 32,40-77 0-32,17 0 1 0,-20 21-2 0,20-21 2 0,-20 0-1 15,20 0-1-15,-17 0 3 16,-3-21-3-16,20 21 2 0,0 0 0 0,0 0 0 0,0-18-2 16,57 18 3-1,-37 0-2-15,-3 0 1 0,40 18-3 0,-57 3 2 0,20-21 1 16,0 36-3-16,-3-16 3 0,20 75 4 15,-37-75-3-15,0-3-2 0,0 23 1 0,0-3-2 16,-17 0-3-16,-3-17-7 0,3 0-11 16,17-3 5-16,-20-17-3 0,0 40-66 15,-14-40-110-15,11 0 110 0,6 0 41 16</inkml:trace>
  <inkml:trace contextRef="#ctx0" brushRef="#br0" timeOffset="52132.89">22027 6828 30 0,'0'0'92'0,"0"0"-42"0,20 0-9 0,-20 0-4 0,0 18-20 0,0-18 14 0,0 0 5 0,0 19-17 0,0 0-12 0,0-19 1 16,0 19-3-16,0 21 12 0,0 15-3 15,0-16-5-15,0-2 0 0,-20 2 0 0,20 16-1 0,-20-35-5 16,20 58 8-16,-20-61-6 0,20 59 13 16,-37 2-3-16,37-42-7 0,-20 42 14 15,0-78-19-15,20 17 3 0,0 3-1 16,0-20 2-16,0 0-3 0,0 0-2 15,40 0 2-15,-3-20-1 0,-37 20-2 16,20 0-1-16,-20-17 0 0,40-3 1 0,-23 20 0 0,-17-20-1 0,17 20 0 0,3 0-3 16,0-17-1-16,3 17-6 0,-9-21 3 0,26 21-11 15,-3 0-99-15,-20 0 86 0,-17 0-6 16,20 0-6-16,-20 0-64 0,20 0 50 0,0 21-67 16</inkml:trace>
  <inkml:trace contextRef="#ctx0" brushRef="#br0" timeOffset="52549.15">22557 7568 54 0,'0'0'77'0,"0"0"-3"0,0 0 69 0,0-17-108 0,0 17-19 15,0 0-2-15,0 0 22 0,0 0-27 0,0-20 6 16,23 20-3-16,-23 0-4 0,17 0-3 16,40 0 2-16,-40 0-5 0,3 0-3 15,-3 0 2-15,-17 20 1 0,20-20-1 0,37 17-21 16,-57-17 11-16,20 0-24 16,0 0-56-16,0 20-196 15,-3-20 247-15,-17 20 18 0,0-20 4 0</inkml:trace>
  <inkml:trace contextRef="#ctx0" brushRef="#br0" timeOffset="53282.84">23378 7511 20 0,'0'0'9'0,"0"0"3"0,0 0 52 0,0 0-37 0,0 0 65 0,0 0-74 0,0 0-1 0,0 0 55 16,0 0-50-16,0 0-1 0,17 0-11 0,-17 0 0 15,0 0-1-15,0 0 8 0,17 0 0 0,-17-17-2 0,20-23 11 16,0-17-9 0,-3 19-9-16,3 1 0 0,-20 17-5 0,0-16 0 0,17 15-1 15,-17 3 0-15,20-1 0 0,-20-21 0 0,20-34 5 0,3-3-2 16,31-112 6-1,-34 133-5-15,-20 35 1 0,0-17 3 16,17 38-7-16,-17-19 1 0,0-1-2 0,0 20 3 0,0 0-2 16,17-17 12-16,-17 17-12 15,0 0 1-15,0 0-2 0,0 0-1 0,0 0 1 0,0 0-1 0,0 0 1 16,0 0 0-16,0 0-1 0,0 0 0 0,0 0 1 0,0 17 1 16,23 22-2-16,-23-20 0 0,0 57 1 15,0-38-1 1,17 0-1-16,-17-19 1 0,0 38-1 0,23-19 0 15,-23-19 0-15,14 95-4 0,6-94 4 0,-20-3 0 0,0 42 0 16,20-41 0-16,-20 20-2 0,20 1 1 0,-20-21 1 16,17 22-5-16,-17-23 1 0,17 59-11 15,3-38-21-15,-20-18 14 0,0 0 10 0,0-3-18 16,0-17 13-16,0 0 0 0,0 20-179 16,0-20 151-16,0 0-58 0,-20-20-6 15,20 20 94-15</inkml:trace>
  <inkml:trace contextRef="#ctx0" brushRef="#br0" timeOffset="53499.34">23526 7283 29 0,'0'0'48'0,"-20"0"62"0,20 0-48 0,0 0-14 0,0-17-9 0,0 17-22 0,-17 0 12 0,17 0-16 15,0 0-3-15,0-21 17 0,0 21-20 0,0 0 6 16,0 0-4-16,0 0-4 0,17 0 2 0,-17 0-2 0,20 0-2 15,0 0 0-15,17 0 6 0,-17 0-9 16,0 0 0 0,97 0-23-16,-103 0-10 0,63 0-169 15,-77 0 145-15,0 0-1 0,0 0 9 16,37 0-22-16</inkml:trace>
  <inkml:trace contextRef="#ctx0" brushRef="#br0" timeOffset="53765.9">24096 6828 38 0,'0'0'58'0,"0"0"-23"0,0 0 111 16,0 0-131-16,0 0 15 0,0 0-14 15,0 0 6-15,0 0-15 0,0 18 12 16,0-18-15-16,0 19 0 0,0 76 22 15,0-76-23-15,0 19 2 0,0 2-2 16,0 16-1-16,0-38-2 0,0 2 0 0,20 37 1 0,-20-38 0 16,0 37 3-16,0-17-4 0,0 76-6 15,0-79-2-15,0-15 1 0,0-21-2 0,0 37-16 16,0 20-33-16,0-37 7 0,0-3-12 16,0 2-16-16,0-19 40 0,0 0-55 15</inkml:trace>
  <inkml:trace contextRef="#ctx0" brushRef="#br0" timeOffset="54016.35">24059 6865 33 0,'-20'0'128'0,"3"-57"83"16,0 57-186-1,17-19-3-15,0 19-3 0,0 0-10 0,0 0 4 16,0-17-4-16,0 17-2 0,0 0-3 0,17 0 1 0,-17 0 1 15,37 0-2-15,-37 0-3 0,20 0 1 0,-3 0-1 16,40 0 3-16,-34 0-3 0,-6 0 3 16,20 0-3-16,-17 0-1 0,17 0-4 15,-19 0 1-15,2 0-9 0,-20 0 3 0,19 0-15 0,-19 0 9 0,38 0-147 16,-18 0 113-16,-20 17-62 0,0-17 64 16,0 0 15-16,19 0 5 0,-19 0 13 0</inkml:trace>
  <inkml:trace contextRef="#ctx0" brushRef="#br0" timeOffset="54232.69">24079 7266 60 0,'0'0'70'0,"0"0"-12"0,0 0-36 0,0 0 17 0,0 0-2 0,0 0-22 15,37-21 30-15,-37 21-36 0,0 0-3 16,20-18 0-16,-3 18 5 0,60-39 2 15,-39 39-10-15,-19-20-2 0,-19 20 0 0,18 0-3 16,2-17-3-16,-1 17 0 0,-19 0-2 0,23 0-17 0,-8 0 4 0,-15-20-8 16,20 20-50-16,-1-18-106 0,1 18 141 15</inkml:trace>
  <inkml:trace contextRef="#ctx0" brushRef="#br0" timeOffset="54565.43">24724 6732 36 0,'0'0'103'0,"0"0"-66"0,0 0-7 0,0 0-5 0,0 0-1 15,0 0 35-15,0 0-42 0,0 0 13 0,0 0-18 0,0 0 6 16,0 0-10-16,0 0 7 0,0 0-7 0,0 0-1 0,0 0 13 15,0 0-15-15,-17 0 0 0,17 19 4 0,0 2 7 16,0-4-9-16,0 22 0 0,0-21-4 0,0-18-1 16,-20 57 4-16,20-17-2 0,0-23-3 0,0 21 2 0,0-19-2 15,0 132 3 1,0-111-5-16,0-21 1 0,0 20 4 0,0 35-7 0,0-17 2 16,0 0 0-16,0-38-2 0,0 19 2 0,0 2-5 15,0-23 2-15,0 97-47 16,0-114 38-16,0 20-19 0,0 0-10 0,0-20 14 0,0 0-43 15,0 0-27-15,0 0 1 0,0-20 47 0,-20 0 26 16</inkml:trace>
  <inkml:trace contextRef="#ctx0" brushRef="#br0" timeOffset="54815.86">24498 6732 50 0,'0'0'138'0,"0"0"-67"0,0-19-44 15,-22 19-2-15,22 0-2 0,0-19 81 16,-17 19-78-16,17 0-14 0,0 0-2 0,0-20 15 16,0 20-6-16,0 0-13 0,0 0-2 0,17 0 4 0,-17 0-3 15,22 0 4-15,18 0-2 0,-40 0-1 0,35 0-1 16,-16 0-4-16,-19 0 1 0,20-17 0 0,15 17 0 0,25 0-4 16,-43 0 1-16,23 0-9 15,-40 0-10-15,17 0-14 0,-17 0 11 0,22 0-3 0,13 0-224 16,-35 0 112-16,20 0 55 15</inkml:trace>
  <inkml:trace contextRef="#ctx0" brushRef="#br0" timeOffset="55232.63">25103 6732 32 0,'0'0'16'16,"0"0"112"-16,0 19-106 0,0-19 17 0,0 0-3 16,20 0-20-16,-20 21 25 0,0-21-30 0,0 0-1 15,0 56 34-15,0-56-38 16,0 56 13-16,0-37-11 0,0 1-4 15,0 17 3-15,0-18-3 0,0 19 2 0,0-18-3 0,0 17 3 0,0 40 0 16,0-40-4-16,-20-17-1 0,20 17 8 16,0-16-4-16,0 15 9 0,0-16-8 0,-17 55 25 15,17-55-19-15,0 0-6 0,0-3 6 16,0-17 6-16,0 19-14 0,0-19 1 0,0 0 3 0,0 0-1 16,17 0-2-16,3 0 0 0,-20 0-2 0,20 0 1 15,2-19 0-15,-7 19-2 0,5 0 1 0,37-17 0 16,-40 17-2-16,3 0 0 0,23 0 1 15,-9 0-3-15,-34 0-1 0,40 0-1 16,34 17-46 0,-37 2-146-16,-17 2-63 15,-20-21 199-15,0 0 20 0,0 0 8 0</inkml:trace>
  <inkml:trace contextRef="#ctx0" brushRef="#br0" timeOffset="55501.71">25294 6732 65 0,'0'0'77'0,"0"0"-41"0,0 0-8 0,0 0-6 16,0-19-1-16,0 19 19 0,-20 0-20 0,20-19-1 0,0 19 16 0,0-37 33 16,0 37-47-16,0 0-11 0,0-20 0 15,20 1 27-15,-20 19-26 0,20 0 0 16,-20 0-7-16,23-17 7 0,-23 17-8 15,34 0 8-15,-14 0-11 0,-20-21-1 16,20 21 1-16,-20 0 1 0,17 0-1 0,0 0-4 0,3 0-4 16,0 0-9-16,-20 0 5 0,20 0-21 0,17 0-83 15,-37 0-33-15,37 0-56 16</inkml:trace>
  <inkml:trace contextRef="#ctx0" brushRef="#br0" timeOffset="55765.8">25123 7017 24 0,'0'0'17'0,"0"0"4"0,0 0 4 0,0 0 24 0,0 0-27 0,0 0-1 0,0 0-1 15,0 0 19-15,0 20-1 16,0-20 22-16,20 0-37 0,-20 0-12 0,0 0 1 0,22 0 0 0,-22 0-1 0,15 0 2 15,25 0 21-15,-40 0-15 0,54 0 3 16,-34 0-11-16,-20 0-6 16,77 0 12-16,-57-20-16 0,-20 20 0 0,37 0 1 0,-37 0-1 0,17 0-1 15,3 0-4-15,0 0 0 0,-20 0-17 0,20 0-16 16,-20 0 13-16,17 0-137 0,-17 0 98 16,0-19-109-16,20 19 127 0</inkml:trace>
  <inkml:trace contextRef="#ctx0" brushRef="#br0" timeOffset="62733.62">26135 6486 30 0,'-23'0'115'0,"23"0"-86"0,0 0 19 0,-20 17-7 0,20-17-22 0,-20 0 26 0,20 0-10 0,-17 20-26 15,17-20 0-15,-17 0 7 0,-3 0-1 0,20 20-6 0,0-3 8 16,-20 3 5-16,0 1-10 0,20-4-3 0,-14 39 5 16,14-36-11-16,0-1 0 0,0 19 1 0,0 19-2 15,0-19-1-15,0-19 0 0,0 39 0 0,0-2 1 16,0-18-2-16,0-18 1 0,14 151 1 15,-14-96-1-15,0-18-4 0,0 0-8 0,0 0-7 16,0-38 4-16,0-19 0 0,0 21-2 0,0-4-19 0,0 3-32 16,0-20-36-16,0 0-74 15,0-20 152-15,0-18 6 0,0 19 6 0</inkml:trace>
  <inkml:trace contextRef="#ctx0" brushRef="#br0" timeOffset="63066.77">25978 6447 30 0,'0'0'12'16,"20"-18"44"-16,-20-2-32 0,20-38 69 0,0 22-52 15,-20 16-22-15,34-18 43 16,-34 38-48-16,20-20 15 0,0 20-13 0,3 0 14 0,-23 0-17 0,34 20 9 16,-14 0-12-16,0 18 5 0,-3-2-10 0,0-15-1 0,23 54 3 0,-3 1-2 15,3 75 4-15,-23-74-6 0,6-20 0 16,-23-37 0-16,0 17-2 0,0-18 1 0,-23 40 1 16,-14-23 1-16,17-17-3 0,3 0 0 0,-3 1 0 15,-20 0 1-15,6-3-2 0,34-17 1 0,-20 0-2 16,-20-17 3-16,26 17-2 0,-9 0 2 0,3-20-1 0,0 20-1 0,-14-39 2 15,34 20 0-15,-40 0-1 0,40 19-2 0,-20 0 3 16,20-37 11-16,0 37-8 16,40 20 7-16,-20 16 0 0,-3-17-8 0,40 57 3 0,-20 1-2 15,97 94 3 1,-17-20-1-16,-63-56-6 0,-17-75-1 16,20 74 0-16,-57-74-1 0,23-20 0 0,-6 38-5 15,20-19-2-15,-37 1-3 0,20-3-20 0,17 4-74 16,-37-21 32-16,37 0-32 0,-37 0-40 15,20 0 41-15,-20 0 82 0,23 0 9 0</inkml:trace>
  <inkml:trace contextRef="#ctx0" brushRef="#br0" timeOffset="72717.22">12314 8559 22 0,'0'0'19'0,"0"0"21"0,0 0 93 16,0 0-90-16,0 0-36 0,0 0 5 0,18 0 8 15,-18 0-7-15,0 0-1 0,0 0-7 16,0 0 0-16,19 0 6 0,-19 0 6 16,0 0-13-16,20 0 8 0,3 0-9 0,-23 0 4 0,14 0-3 15,-14 0-2-15,60 0 5 16,-25 0-2-16,-15 0-5 0,-1 17 1 16,-19-17-1-16,23 0 0 0,-8 0 1 0,4 0-1 15,-1 0 0-15,4 0-3 0,-5 0 2 0,21 0-4 16,-38 0-12-16,20 0-2 15,-20 0 5-15,0 0-50 0,0 0 4 16,0 0-21-16,0 0 38 0,-20 0-16 0,20 0 45 0,-18 0-11 16</inkml:trace>
  <inkml:trace contextRef="#ctx0" brushRef="#br0" timeOffset="73117.47">12332 8653 17 0,'0'0'38'0,"0"0"8"15,0 0-30-15,0 0 33 0,0 0-35 0,0 0 15 16,0 0-16-16,0 0 0 0,0 0-1 0,0 0 9 0,0 20 3 16,19-3 29-1,-19-17-46-15,0 21 6 0,0-2-3 0,0-2-5 0,0 61 11 16,0-59-14-16,0-2-1 0,0 4 0 15,0 35 2-15,-19 136 18 16,1-155-19-16,-2 20 5 0,20-21-2 0,-17 42 4 0,17-59-4 16,-20 19-2-16,0 56 5 0,3-36-3 0,17-22-3 15,0-36-1-15,0 41 2 0,-17-4 1 0,17-37-5 16,0 20 2-16,0 17 2 0,0-18-2 0,17-19 0 16,-17 17 1-16,37 5-1 15,20-3 1-15,-20-19-3 16,-37 0 0-16,43 0 0 0,-29 0 3 15,6 0 2-15,20 0-3 0,-23 0-2 0,21 0 1 16,-19 0 0-16,4 0-4 0,-23 0-1 0,15 0-12 0,4 0-30 16,-19 17 6-16,18-17 15 0,-18 0-4 0,22 0-88 15,-22 0 18-15,0 0-3 16</inkml:trace>
  <inkml:trace contextRef="#ctx0" brushRef="#br0" timeOffset="73583.63">13019 8918 19 0,'0'0'14'0,"0"0"-1"0,0 0 3 0,0 0 21 0,0 0 1 0,0 0-19 0,0 0 0 0,0 0-1 0,0 0-1 0,0 0-1 0,0 0 12 0,0 0-4 0,0 0-3 16,0 0 6-16,0 0-13 0,0 0 7 15,0 0-14-15,0 0-1 0,0 0 16 16,0 0-11-16,0 0-6 0,0 0 0 0,0 20 1 0,17 18 26 15,-17-18-24 1,0-20-3-16,0 19 2 0,0-19-3 0,0 56 21 0,0-38-22 16,20 23 1-16,-20-4-2 0,0-37-1 0,0 37 1 15,0 40 2-15,0-40-5 0,0-37 1 16,0 39 0-16,0-21 2 0,0 39-3 16,0-36 2-16,0-3-1 0,0 20-1 0,0-38 1 0,0 38-7 15,0-19-8-15,0 39-63 0,-20-41 35 16,20 3-7-16,0-20 23 0,-17 0-77 15,-1 0 21-15,18 0 45 0,0 0 10 0,-22-20 11 0,2-38-1 16,20 58 6-16</inkml:trace>
  <inkml:trace contextRef="#ctx0" brushRef="#br0" timeOffset="73767.45">12885 9338 17 0,'0'0'4'0,"0"0"-2"0,0-20 13 0,0 2-3 0,0 18 21 16,0-19-1-16,0 19-19 0,0 0 1 0,0-21 18 0,0 21 42 16,0 0-50-16,0 0 1 0,0 0-15 15,0 0 0-15,0 21 9 0,0-21 21 16,0 19-29-16,0-19-5 0,0 0 5 0,0 0-7 0,0 0 7 15,0 0-8-15,20 0-1 0,-20 0-2 16,54-19 2-16,-12 19-8 16,-42 0-5-16,35 0-15 0,-15 0-15 0,0-21 13 15,-3 21-43-15,40 0-133 16,-37 0 182-16</inkml:trace>
  <inkml:trace contextRef="#ctx0" brushRef="#br0" timeOffset="74200.56">13301 9167 18 0,'0'0'59'16,"0"0"-23"-16,0 0 3 15,0 0-21-15,0 0 31 0,0 0-24 0,0 0-15 16,0 18 10-16,0-18-11 0,0 0 0 0,0 19 7 0,0 37 23 16,0-35-32-1,0-2-6-15,0-1 0 0,0 2 1 0,0-1-1 0,0-19 1 0,0 38 0 16,-17-21 1-16,17 3 2 0,0 1-2 0,0 15 4 15,0-36-2-15,0 20 6 16,0-2-1-16,0-18-7 0,0 0 0 0,17 0 0 0,3-18 1 16,-20 18-3-16,0 0 0 0,20 0 2 0,2-38 5 15,-7 20-8-15,-15-3-1 0,20 1 2 16,0 20 1-16,-20 0-2 0,20-17 3 0,-20 17-3 0,0 0 0 16,0 0 1-16,17 0 4 15,-17 37-4-15,0-16 0 0,0-3 1 0,0 0-2 0,0 2 1 16,0 18 1-16,0-19-2 0,0-2 0 15,0-17 2-15,0 21-1 0,0-1 7 16,0-20-4-16,0 0-2 0,0-20 2 0,0 20-1 0,0-21 0 16,20 21-1-16,-20-17-1 0,17-22 3 0,-17 39-3 0,20 0 1 15,0-18 3-15,-20-2-3 0,0 20 1 0,17 0 1 0,-17 0-3 16,0-18 1-16,20 18 4 0,-3 0-4 0,-17 18 0 0,20 2 0 16,-20-2 0-16,0 2-3 0,23 57 5 15,-6-40-5-15,-17-17-1 16,0 17-15-16,0-18 8 0,0-19-5 0,0 0-1 0,0 17-26 0,0 5-40 15,0-3 5-15,0-38-172 16,0 19 230-16</inkml:trace>
  <inkml:trace contextRef="#ctx0" brushRef="#br0" timeOffset="74467.25">13800 9453 24 0,'-23'0'237'0,"23"0"-203"0,0 0-22 0,0 0-2 0,0 0 6 0,0 0-8 0,0 0-2 0,0 0 16 16,0 0-14-16,0 0-5 0,0 56 22 15,0-38-22-15,0 2 3 0,23 16 2 16,-23 5-6-16,0 53-1 16,0-58-1-16,0-14 1 0,0 34-1 0,0-36 1 0,0 17-3 15,0 1 1-15,0 18-5 0,0 1-6 0,0-19 4 0,0-18-4 16,0 36-16-16,0-17-5 0,0 37-21 15,0-56 32-15,-23 17-28 0,23-17-7 0,0-2-3 0,0-18 35 16,-20 19-5-16,20-19 13 16,-17 0 7-16</inkml:trace>
  <inkml:trace contextRef="#ctx0" brushRef="#br0" timeOffset="74683.96">13800 9566 19 0,'17'-77'254'16,"-17"59"-233"-16,0 18-2 0,0-18 16 15,17-3 29-15,3 21-41 0,-20 0-13 16,0 0-2-16,0 0 9 0,0 0-1 0,20 0-9 0,-20 0 3 0,0 21 0 16,0-3-3-16,0 0-4 0,17-18-1 0,-17 20 1 15,0 54 5-15,0-53-7 0,0-1 0 0,0-3-2 16,-17 23 2-16,17-40 0 0,0 37 1 0,-20-18-2 0,20-2 1 16,-20 5-13-16,3-3-11 0,0-2-31 15,17-17 29-15,0 0-2 0,-23 0-123 16,3 0 105-16,20 0-3 0,0-17-38 0,0-2 29 15,0-3 42-15</inkml:trace>
  <inkml:trace contextRef="#ctx0" brushRef="#br0" timeOffset="75084.03">14196 9566 25 0,'0'0'66'0,"0"0"-11"0,0 0-31 0,0 17 37 0,20-17-44 0,-20 0-3 0,0 0 11 15,0 0-14-15,20 41 43 16,-20-24-37-16,0 23 10 0,0-3-15 16,0-18-12-16,0-2 2 0,0 5 1 0,0 14 0 15,0-36-3-15,0 20 1 0,0 0 0 0,0-20 1 0,-20 55 1 16,0 4 1-16,0-42-1 0,20-17-2 15,-14 21-1-15,14-21 1 0,0 0 2 0,0 0-1 0,-23 0 2 16,23 0-2-16,-20 0 0 0,20-21 1 0,0 4 4 0,-20-42 9 16,20 41-10-16,0-2 5 0,0 3 0 15,0 17-8-15,0-20 3 0,0 20 0 0,20 0-2 16,-20 0-1-16,0 0 0 0,0 0 0 0,20 0-1 0,-20 20 4 16,23 17 0-16,-9 1-3 0,6-38-3 0,0 39 2 15,-20-39-1-15,20 38 0 0,-20-38-1 0,17 36-1 0,3-16 0 16,-3 18-34-16,3-18-51 15,-20-20 54-15,37-58-220 16,-37 38 156-16,0-16 72 0,20-2 3 0</inkml:trace>
  <inkml:trace contextRef="#ctx0" brushRef="#br0" timeOffset="75550.67">14555 8882 24 0,'0'0'13'0,"0"0"106"0,0 0-95 15,0-21 82-15,0 21-74 0,0 0-18 16,0 0-2-16,-17 0 12 0,17 0 13 0,0 0-26 16,0 0 8-16,0 0-9 0,0 0-2 0,0 40 30 15,0-23-20-15,0 3-14 0,0-20 0 0,0 19 0 16,17 20 10-16,-17-20-6 0,0-2 0 0,20-17-6 0,3 39-2 15,-6-1 3-15,-17-38-3 0,17 21 0 0,23 34-1 16,-23-55 3-16,3 19-4 0,-20 1 2 16,17-20 0-16,-17 0 1 0,20 0 0 0,-20 18 0 0,20-18-1 15,3 0 0-15,-9 0 1 0,6 18-2 16,-20-18 0-16,20 21 4 16,-20-21-1-16,0 19-3 0,0-1 2 15,0 2 1-15,0 17-1 0,0-17-1 0,0 17 0 0,-20 40 1 16,20-59-1-16,0 59-1 0,0-40 2 15,-20 40 0-15,20-19 0 0,-14-39-2 0,14 18 1 0,0 20-1 16,0 1 1-16,-23-39 1 0,23 113 4 16,0-112-6-16,-20-2 3 0,20-18 2 15,0 18-3-15,0-18-1 0,0 0 1 0,-20 0-1 0,-17-56-2 16,-20-59-44 15,40 79 16-31,0-4-15 0,-6 22 11 0,23-2 14 0,0 3-36 16,-20 17-17-16,20-20 32 0,0 0-165 15,0 20 194-15</inkml:trace>
  <inkml:trace contextRef="#ctx0" brushRef="#br0" timeOffset="75950.97">15145 9338 74 0,'0'0'102'0,"0"0"-59"0,0 0-11 0,0 0 16 0,0 0-30 0,0 0-2 0,0 19 34 0,0-19-45 0,0 0 1 0,0 0-2 15,20 0-1-15,-20 0-3 16,0 18 6-16,0-18-7 0,0 0-6 0,0 20-2 0,0-20-18 0,17 0 5 15,-17 0-6-15,0 0-53 0,0 17-32 0,0-17 30 16,0 0 47-16</inkml:trace>
  <inkml:trace contextRef="#ctx0" brushRef="#br0" timeOffset="76117.24">15165 9681 115 0,'0'0'57'0,"0"0"58"16,0 17-27-16,0-17-76 0,0 20 13 15,0-1-21-15,0-19 2 0,0 0-4 0,0 17-1 0,0-17 1 16,0 22-2-16,0-22-7 0,0 0-33 16,0 0 14-16,17 19-282 15,3-19 262-15</inkml:trace>
  <inkml:trace contextRef="#ctx0" brushRef="#br0" timeOffset="76600.85">15832 9453 20 0,'-20'0'69'0,"20"0"-39"0,0 0-4 0,0 0-4 0,0 0 16 0,-20 0 21 15,20 0-27-15,0 0-25 0,-20 0 2 16,20 18 5-16,0-18 2 0,0 0-9 0,0 0 2 0,0 0-1 0,-14 0 9 15,14 0-10-15,0 0 0 0,0 0 0 0,0 0 5 0,0 0-5 0,0 0 23 16,0 0-21 0,0 0 9-16,0 0-14 0,0 0 0 0,0 0-3 15,0 0 6-15,14 0 4 0,26 0-7 16,54 18 2 0,-94-18-5-16,57 0 2 0,-20 0-4 0,-14 0 1 15,11 0 1-15,-14 0-3 0,37 0 2 16,-57 20-3-16,17-20-2 0,26 0-28 0,-26 0 9 15,-17 0 11-15,17 0-2 0,-17 18-21 0,20-18 15 0,-20 0-30 16,20 0 22-16,-20 0-38 0,0 0 29 0,17 20-122 16,-17-20 153-16,0 0-10 0</inkml:trace>
  <inkml:trace contextRef="#ctx0" brushRef="#br0" timeOffset="76851.78">15866 9754 31 0,'0'0'184'0,"0"0"-160"0,-17 0 19 0,17 0 4 0,0 0-35 16,0 0-1-16,0 0-1 0,0 0 9 0,0 22 8 0,0-22-17 16,0 0-2-16,0 0 25 0,0 0-26 15,17 0 6-15,-17 0-8 0,20 0 0 0,-20 0-2 0,0 0 0 0,40 0 8 16,-3 0-7-16,-37 0-3 0,17 0-1 0,60 0 5 15,-57 0-7-15,0 0 2 16,-3 0-6-16,40-22-20 0,-57 22 11 0,23 0-7 16,-6-17-32-16,0 17 19 0,3 0-103 0,0 0 79 15,17 0-100-15</inkml:trace>
  <inkml:trace contextRef="#ctx0" brushRef="#br0" timeOffset="79034.34">17067 9489 26 0,'0'0'27'0,"0"0"19"0,0 0 4 0,0 0-26 0,-20 0-4 0,20 0 16 0,0 0 35 16,0 0-59-16,0 0 2 0,0 0 10 0,0 0-1 15,0 0 9-15,0 0-6 0,0 0-14 16,0 20-5-16,0-20 28 16,0 0-30-16,0 0-1 0,0 0 4 0,0 0-3 0,0 18-2 15,0-18 5-15,0 0 8 0,0 20-13 0,0-20 0 16,0 0-2-16,20 19 2 0,-20 19 0 15,17-1-3-15,-17-17 0 0,20 0 2 0,-20 17-3 16,17-18 2-16,-17-2-1 0,20 24 2 0,0 16-3 16,2-20-1-16,13 40-4 0,-15-21-10 15,-20-56 7-15,0 18-1 0,20 2-15 0,-3-2-8 16,-17 2-8-16,0 0-6 0,17-20-5 16,-17 0-50-16,0 0-26 0,0-20 76 15,0 20 43-15,0 0 6 0,0-20-12 0</inkml:trace>
  <inkml:trace contextRef="#ctx0" brushRef="#br0" timeOffset="79284.25">17354 9566 22 0,'0'0'8'0,"0"0"4"0,0 0 4 16,-22 0 26-16,22 0-21 0,0 0 1 0,-20 0 53 0,0 17-2 15,3-17-48 1,0 0 8-16,-3 0-15 0,0 21-2 0,0-1 0 15,-17-3 0-15,17 3-1 0,0 0-9 0,-17 17 12 16,20-37-14-16,-3 19 1 0,20-2-3 0,-20 24 6 0,-15-4-1 16,13-17-6-16,22 17-1 0,-20-19 1 0,3 22 2 15,17-21-4-15,0-2-1 0,0 22-9 16,0-21-12-16,0 2-16 0,0-20 13 0,17 18-32 16,-17-18-12-16,42 20-158 15,-24-40 214-15,-18 20 1 0</inkml:trace>
  <inkml:trace contextRef="#ctx0" brushRef="#br0" timeOffset="80100.69">16839 9109 20 0,'0'0'4'0,"0"0"2"0,-18 0 45 0,18 0-36 0,0 0 20 0,0 0-17 0,-22 0 15 0,22 21-19 0,-20-21 20 0,20 0-24 0,-17 0-1 0,-3 0 7 0,20 17-8 0,-57-17 29 15,37 20-31-15,3-20 6 0,17 18-7 16,-18-18 5-16,-21 0 2 0,39 19-8 15,-20-19-1-15,5 0 3 0,15 0-3 0,-23 0 3 0,23 20-3 16,-19-20 3-16,19 0-2 0,0 0 1 0,-20 0-2 16,20 0-1-16,0 0 2 0,0 0-4 0,0 0 3 15,0 0-2-15,0 0-1 0,20 0 2 0,-20 0-2 16,19 0 5-16,4 0-1 16,-8 18 3-16,-15-18-2 0,0 18-1 0,0-18-3 0,0 40 4 15,-15 113 1 1,-8-117-6-16,23-16 1 0,0-2-1 0,-19 38 0 15,19-35 0-15,-20 16 1 0,20 3 0 0,-18 16 0 16,18-17-3-16,0-39 2 0,-17 36 1 0,17 4 0 16,-20 15 0-16,20-35-1 0,0 0 0 0,0 16 1 0,0-15-1 15,0 35 0-15,0-18 0 0,0-18 1 16,0-2 0-16,0 0 0 0,0-18 0 0,20 39 2 16,-3-1 0-16,1-38-2 0,2 20 1 0,-20-2-2 15,19-18 0-15,-19 20 2 0,23-20-2 0,-23 18 2 0,15-18-1 0,5 19-1 16,-20-19 0-16,19 20-1 0,19-20 0 15,-21 18 2-15,-17-18 1 0,40 0-3 0,-40 0-2 16,19 19-17-16,-1-19-12 0,2-19-187 16,-3 19 66-1,-17-18 130-15,20 18 2 0</inkml:trace>
  <inkml:trace contextRef="#ctx0" brushRef="#br0" timeOffset="80684.53">17540 9147 59 0,'0'0'37'0,"0"0"47"0,0 0-20 0,0 0-2 0,0 0-30 16,0 20-18-16,0-20-2 0,0 0 18 0,0 18-14 0,0-18-9 0,0 19 0 0,0-19-1 15,0 20 5-15,0-20-6 0,0 18 4 0,0 40 3 16,0-40-6-16,0 2-5 0,0-1 0 16,20-1 0-16,17 39 5 0,-14-57-3 15,-6 21-3-15,0-3 1 0,23 0 1 16,-40-18-2-16,17 0 1 0,3 0 1 0,-20 20 0 0,17-20-2 0,3 0-1 15,3 0 1-15,-23 0-1 0,34-20 2 16,-34 20 0-16,20 0-1 0,-20 0 0 0,20 0 1 16,-20 0-1-16,17 0 0 0,-17 0 0 15,0 20 0-15,0-2 3 0,-17 79-1 16,17-40 0-16,-20-20 3 16,20-18-4-16,0 56 5 0,-20 60 6 15,20-78-8-15,0-1 2 0,0-18-2 16,0-18-1-16,0 93 11 0,0-37-7 15,0-37-3-15,0-21-1 0,0 40 0 0,0-39 0 16,0 18-1-16,20 2 2 0,-20-39-2 0,0 17-1 0,0 3 5 31,-37-20 3-31,37 0-8 0,0 0 0 0,-17 0 2 0,-26 0-3 0,26 0 0 16,-3-20 1-16,-17 3-10 0,17-2 8 16,-54-1-9-16,74 20 6 0,-20 0 0 0,-17-18-22 15,17 18 3-15,0 0 11 0,0 0-15 0,20 0-8 16,-17 0 12-16,17 0-4 0,0 0-44 0,0 0-27 0,0 38-109 15,0-38 190-15,0 0 5 0</inkml:trace>
  <inkml:trace contextRef="#ctx0" brushRef="#br0" timeOffset="81834.67">18472 10118 16 0,'0'0'2'0,"0"0"1"0,0 0 15 0,0 0-8 0,0 0 18 0,0 0 4 0,0 0-1 15,0 18 26-15,0-18-23 16,0 0-12-16,0 18-1 0,0-18-11 0,20 0 29 16,-20 0-30-16,0 0 8 0,0 0-7 0,17 0 0 0,-17 0 10 15,0 0-3-15,0 0 0 0,0 0-9 0,0 0 6 16,20 0 13-16,-20-18-15 0,0 0 0 15,17-2-1-15,-17 20-7 0,0-38 3 0,20-18 7 16,-20 18-11-16,0-1 4 0,0 19-3 0,0 2-1 16,23-59 0-16,-6 41-1 0,-17-3-1 15,0 20 2-15,17-1-2 0,-17-17 0 0,0 17-2 0,20-17 3 16,-20 37-2-16,0-21 2 0,20 4 0 0,-20 17-2 16,0 0 0-16,0 0 2 0,17 0 2 15,-17 0-3-15,0 0 1 0,0 17 0 0,0 24 3 16,0-24-4-16,0 23-1 0,0-23 2 0,0 3-3 15,0 16 2-15,0-14-1 0,0-3 1 0,0-2 0 0,0 3-2 0,0 37 1 16,0-19-2-16,0-18 2 0,0 55-1 0,0-57 3 16,0 20-2-16,0-38 1 0,0 20-1 0,20-20 0 0,-20 38 0 15,0-38 0-15,0 0 0 0,0 0 0 0,0 0 0 0,17 18 0 16,-17-18-1-16,40-56 4 16,-3-2-4-16,-17 22 1 0,0-21 2 15,0 17-2-15,-3-15-1 0,-17 35 2 0,17-17 1 16,23-97-1-16,-40 114-1 0,37-94 6 15,-37 58-2 1,20 38-2-16,-20-3 7 0,0 1-7 0,20 20 5 16,-20 0 10-1,0 20-17-15,0-20 2 0,0 39-2 16,0-21 2-16,0 2-1 0,0-20 0 0,0 38 0 16,0 56-2-16,0-74 0 0,0 0 3 0,0 94 0 15,0-77-2-15,0 20-2 0,0 20-1 16,0-60 1-16,0 40-9 0,0 1-13 0,0-2-15 0,0 21-52 15,0-39-44-15,20 0-60 16,-20-38 135-16,0 19-25 0</inkml:trace>
  <inkml:trace contextRef="#ctx0" brushRef="#br0" timeOffset="82451.12">19421 9471 18 0,'0'0'18'0,"0"0"12"0,0 0-15 0,-17 0 31 0,17 0-15 0,0 0-2 0,0 0 0 0,0 0-4 16,-17 0 9-16,17 0-15 0,0 0 4 15,0 0-15-15,0 0 8 0,0 0-7 0,0 0 0 16,0 0-1-16,-23 0 8 0,23 0-8 0,0 18 8 0,0 2 8 16,-20-2-5-16,20 21-3 0,0-1-9 15,0-38-6-15,-17 37 5 16,17 59-1-16,0-79-4 0,-20 24 2 0,20 71-3 16,0-92 1-16,0 19-1 0,0-39 1 0,0 38-1 15,0-2 1-15,0-16 1 0,0-2-2 0,0 2 0 16,0 18 3-16,0 1-2 0,0-2 2 15,0-37-2-15,0 19-1 0,20 1 1 0,-20-20 1 0,37 0 6 16,-14 0-3-16,-6 0 3 0,40-76 10 31,-20 37-13-31,-37 1-3 0,17 18 0 0,46-75 4 0,-63 78-5 0,14-60 2 16,-14 20-6-16,20 1 4 0,0 17 0 0,-20 0-3 16,37-76-28-16,-37 79-22 15,17 16 24-15,-17 2-5 0,0 18-7 16,0 0-5-16,0 0-12 0,0 0-17 15,20 18-115 1,0-18 177-16</inkml:trace>
  <inkml:trace contextRef="#ctx0" brushRef="#br0" timeOffset="83085.48">19954 9412 13 0,'0'0'29'0,"0"0"-10"0,0 0 2 0,0 0 0 0,0-17 104 0,0 17-92 0,0 0-17 0,-20-20 11 15,20 20-14-15,0 0-2 0,0 0 14 0,0 0-4 0,0 0-3 16,0 0-8-16,0 0-1 0,0 0 39 0,0 0-40 16,0 0-1-16,0 0 1 0,0 0 0 0,0 20 6 0,0-3-8 0,0 3 3 15,0-20 4-15,0 21-2 0,0-3-7 0,0-18-2 16,0 38 5-16,0 19-1 0,0-19-5 16,0-18 0-16,0-3 2 0,-17 23 2 0,17-3-6 15,0-1-1-15,0 22 2 0,0-38 0 0,0 0 1 16,0 17-1-16,0 57 0 0,0-73 2 0,0-3-2 15,0 20-1-15,0-20-1 0,0 2 0 0,0 0 3 0,0-2-1 16,0 0-5-16,0 3-4 0,0-21 7 16,0 0-2-16,0 18-10 0,0-36 7 15,0 18 6-15,0-21-2 0,0 21 3 0,0 0 0 16,0 0-2-16,0-18 4 0,0 18-2 0,17 0-1 16,-17 0 1-16,0 0 2 0,0 0-3 15,0 18 9 1,0 3-7-16,0-21 5 0,0 0-3 0,0 18 12 15,0-18-13-15,0 0 3 16,0 0-3-16,0 0 2 0,0 0 5 0,0 0-6 16,0 0 1-16,20 0-3 0,0 0 10 15,-3 0-9-15,6 0 1 0,-23 0-1 0,17 0-1 16,0 0 0-16,-17 0 1 0,20-18 0 16,0 18-3-16,35-21 6 15,-36 21-5-15,4-18 0 16,-23 18-1-16,17 0 2 0,-17 0-5 0,0 0 0 0,0 0-43 15,0 0-5-15,0 0-70 16,0 0 6-16,0 0-88 0,0 0 166 0,0 0 21 16,0 0 7-16</inkml:trace>
  <inkml:trace contextRef="#ctx0" brushRef="#br0" timeOffset="83517.69">20601 9412 17 0,'0'0'39'0,"0"0"32"0,0 0 0 0,0 0-10 0,0 0-9 0,0 0-31 0,0-17 50 16,0 17-41-16,0 0-4 0,0 0-11 15,0 0-3-15,0 0 0 0,0 0-2 0,0 0 15 0,0 0-7 16,0 0-10-16,0 0-1 0,0 17 3 0,0 3 14 16,0 1-13-16,0-21-8 0,0 36 5 0,0-36-5 0,0 38 3 15,-19 1-1-15,19-22-4 0,0 4 0 0,0 16 0 16,0-17-1-16,0-20 0 0,0 57 2 0,0 20 3 15,0-40-6-15,0-17 1 0,0 17 1 0,0-37-1 0,0 38-1 16,0 1 0-16,0-1-1 0,0-2 0 0,0 42-46 16,0-78 35-16,0 0-16 15,0 18 12-15,0-18-26 0,0 0 17 0,0 0-30 16,0 0 26-16,0-18-37 0,-20-2 30 0,20 20-4 0,0-20-50 16,0 2 45-16,-15-59-37 0,15 41 80 15,0 16-7-15</inkml:trace>
  <inkml:trace contextRef="#ctx0" brushRef="#br0" timeOffset="83718.23">20467 9527 20 0,'0'0'12'0,"0"0"6"0,0 0 7 0,-17 0 3 0,17 0 0 0,-20-18 89 16,0-2-39-16,1 20-34 15,-19-18 29-15,38 18-59 0,-19 0 25 16,19-18-15-16,0 18-4 0,0 0-10 0,0 0-3 16,0 0 0-16,0-21 7 0,0 21 1 0,19 0-9 0,-19 0 0 0,23 0 3 15,11 0 3-15,-34 0-8 0,20 0 5 0,17-20-6 16,1 20 1-16,4 0 0 0,-7-17-2 15,-35 17-2-15,19 0-2 0,56-20-74 16,-35 20-30-16,-23 0 2 0,3 0-44 16,0 0-41-16,-3 0 162 15</inkml:trace>
  <inkml:trace contextRef="#ctx0" brushRef="#br0" timeOffset="84317.85">21494 9318 15 0,'0'0'80'0,"0"0"-52"0,20 0 9 0,-20 0-16 0,0 0-1 0,0 0 0 16,0 0 18-16,0 0-22 0,0 0-9 0,0 0 17 15,0 0-9-15,0 0-8 0,0 0 8 0,-20 0 5 16,20 0-15-16,0 20 1 0,0-20 2 0,-20 0 4 15,0 37 5-15,20-37-11 0,0 20 0 16,-17-3 0-16,17-17-1 0,-17 20 0 0,-3 57 12 0,0-59-13 16,20 2 0-16,-20 16 3 0,20-15-3 0,-14-1 0 0,-9 93 11 31,3-18 0-31,0-58-12 0,20-17 0 0,0 38 10 0,0-22-6 0,0 3-3 16,0-39-3-16,0 18 1 0,0-18-1 0,20 38 3 15,0-38 1-15,-20 0-2 0,0 0-1 0,23 0 2 16,-9-18 2-16,6-20-2 0,-20 20-1 0,20-39 2 31,17-21-3-31,-37 61-1 0,0-3 1 0,0 20-1 0,0-20 0 0,0 3 0 16,0 17-1-16,0-19-2 0,0 19 3 0,-17 0-1 0,-3 0 2 15,0 19-2 1,20-2 0-16,-20-17 0 0,20 40 1 0,0-40-3 0,-14 37 1 16,14-19 2-16,0 2-4 0,-23 19-4 0,23-22-4 15,0-17 2-15,0 39-63 16,0-21 50-16,0 2-29 0,0-20 21 0,0 18-39 0,0-18 28 0,23 0-108 15,-9 0 67-15,-14 0 61 0,20 0 1 0</inkml:trace>
  <inkml:trace contextRef="#ctx0" brushRef="#br0" timeOffset="84634.65">21816 9357 26 0,'0'0'25'0,"0"0"41"0,0 0-34 0,0 0-4 0,-17 0 15 0,17 18-26 0,0-18 11 0,0 20 10 0,-40-3 0 0,40 3-25 15,-20 19 0-15,3 37 12 16,-3-57-16-16,20-2 2 0,-17 41 14 16,17-38-8-16,0 0-8 0,0-3 7 0,0 3-1 15,0-1 0-15,0-19-7 0,0 0-1 0,17 17 0 0,3-17 4 16,-3 22 4-16,80-22 0 15,-97 0-13-15,20 0-1 0,17 0-2 0,-37 0 2 16,37 0-2-16,-17 0 2 0,17 0-2 0,-37 0 1 0,40-22-2 16,34 22-68-16,-54-17 27 15,3 17-8-15,-23 0-8 0,14 0-16 0,-14 0 29 16,0-19-64-16,20 19 28 0,-20 0 63 0,0-20 13 0,0 20-5 16</inkml:trace>
  <inkml:trace contextRef="#ctx0" brushRef="#br0" timeOffset="84851.31">22047 9375 16 0,'0'0'60'0,"0"0"0"0,0 0-33 0,0 0 19 0,0 0-4 16,-20-18-23-16,20 18 16 0,0 0-5 15,-20 0 13-15,20 0-35 0,0 0-1 0,-20 0 13 16,20 0-12-16,0 18 8 0,0-18 0 0,-14 20 1 16,14-3-10-16,0-17-1 0,0 20 0 0,0 1 0 0,-23-3 5 0,23 58 5 15,0-57-13-15,-20 56 0 16,20-18 0-16,-20-1-1 0,20-15-1 0,0-4 0 0,0 20-1 15,0-39 1-15,-17 41 0 0,17-42-2 0,0 40-4 0,-20 21-38 16,20-60 2-16,0 0 15 0,0-18-6 16,0 21-52-16,0-3-40 0,0 1 4 0,0-19 67 0,0 0 45 15</inkml:trace>
  <inkml:trace contextRef="#ctx0" brushRef="#br0" timeOffset="86135.19">23224 9527 16 0,'0'0'19'0,"0"0"27"0,0 0-9 0,0 0 5 0,0 0-21 0,0 0 19 0,0 0 27 16,0 0-50-16,0 0 43 15,0 0-41-15,0 0-10 0,0 0 16 0,0 0-3 16,0 0-15-16,0 0 7 0,0 0 8 16,0 0 1-16,0 0-8 0,17-18 11 15,-17 18-23 1,0 0-1-16,20 0 4 0,-20 0-3 0,0 0-1 16,0 0 0-16,20 0 0 15,-20 18-2-15,17-18 1 0,-17 0-1 0,20 0 2 0,-20 20-1 16,20-1 0-16,-20-19-2 0,0 17 2 0,0 4 2 15,17 73-2 1,-17-94-1-16,0 20-1 0,0 16 2 0,0-36 0 0,0 41 0 16,0-4 0-16,0-17-2 0,-17 17 0 0,-23 78 1 15,3-79-1-15,37-36 2 16,-37 58-3-16,20-38 3 0,-6-2 1 0,6 0-2 0,-23 3 2 16,40-3 0-16,-17-18 0 0,17 0-3 0,-40 19 2 15,3-19-1-15,20 0-1 0,17 0 0 0,-20 0 1 16,0 0 2-16,-14-37-5 15,34 37 4-15,0-21-1 0,14-35 2 16,6 56-1-16,-20 0-2 16,20-20 2-16,-20 20-2 0,0 0 2 0,20 0 0 0,-3-18 1 0,0 18-1 15,-17 0 1-15,20 0-1 0,37 18 13 16,-57 2-13-16,0-20 2 0,20 0 2 16,0 20 0-16,-3-2 2 0,6-18 1 0,-23 18-5 0,34 3 10 15,-14-21-8-15,17 18 3 16,-17 1-6-16,0-19 1 0,-20 19-1 0,17-19-2 15,6 0 0-15,-6 0 1 0,0 20 0 0,-17-20-1 0,0 0-1 16,40 0-3-16,-3 18-38 16,-37-18 25-16,37 0-74 0,-17 0-16 15,3 0-47-15,-9 0 19 0,-14 0 81 16,0 0 16-16,20 0 8 0</inkml:trace>
  <inkml:trace contextRef="#ctx0" brushRef="#br0" timeOffset="90001.7">12656 10517 22 0,'0'0'26'0,"0"0"19"0,0 0 56 0,0 0-78 0,-17 0-2 0,17-19 16 0,0 19-18 0,0 0-5 15,-22 0 29-15,22 0-28 0,-18 0 20 0,18 0-25 16,-19 0-1-16,19 0 1 0,0 0 8 0,-15 0-11 0,15 19 6 0,-42-19 2 15,42 0-5-15,-38 17 0 0,21-17-6 16,17 0-3-16,-20 0 2 0,20 0-1 0,-20 0 0 0,-14 20-1 16,11 1 0-16,3-21 1 0,-17 37 0 15,17-37-1-15,3 0-1 0,17 19-2 16,-20-19 1-16,20 0 3 0,0 0 0 0,0 17-1 0,-20 4-6 31,20-3 3-31,0-18 2 0,0 18 2 0,0-18-2 0,20 20 0 16,-20-20 0-16,0 39-1 0,20-2 1 0,-20-37 2 15,0 39-1-15,0 132-2 16,0-95 1-16,-20-19 0 0,0 39-1 16,20-78 1-16,-17 39-1 0,17-20 2 0,-40 40-1 15,40-40 1 1,-20-17 0-16,20 17 3 0,0-37-2 0,0 20-1 0,0-20 3 16,0 20-2-16,0-20 0 0,0 18 0 0,0-18 1 0,20 19 5 15,3-19-4-15,31 38 9 0,-17-38-10 16,1 0 1-16,24 19-3 0,109-19-2 47,-97 19-62-47,-19 0-62 0,-35-19 3 15,-1 20 11-15,-1-20 55 0,-18 0-16 0,20 0 48 16</inkml:trace>
  <inkml:trace contextRef="#ctx0" brushRef="#br0" timeOffset="90351.99">12942 10972 27 0,'0'0'20'0,"0"0"36"0,0 0 26 0,0 0-39 0,-20 0 14 0,20 0-5 15,0 20-31-15,0-20-4 0,0 0 2 0,0 0-9 16,0 0-1-16,0 19-1 0,0-19 14 0,0 18-15 0,0-18 8 0,0 19-7 16,0-19-1-16,0 0 6 15,0 39 2-15,0-39-12 0,20 19 4 0,-20-19-4 0,17 19 0 0,3 0 0 16,2 0 1-16,-22 0-2 0,0-19-1 0,35 39 0 0,-15-20-1 16,37 37 0-16,-40-37-1 15,-17 0 0-15,20-1 1 0,22 2 0 0,-42-20 0 0,0 20-1 0,15-1-1 16,5-19-2-16,-20 18-9 0,40-18 2 0,-40 19-19 0,0-1 10 15,17 2-27-15,0-1-71 0,3-19 83 0,-20 0-3 16,20 18-151-16,-20-18 182 16,0 0 2-16,0-18-4 0</inkml:trace>
  <inkml:trace contextRef="#ctx0" brushRef="#br0" timeOffset="90568.24">13284 11277 12 0,'0'0'5'0,"0"0"-1"0,0-19 6 0,0 19 1 15,-17-18 76-15,17 18-58 0,0 0 25 0,0 0-32 16,0-19 11-16,-20 19-18 0,20 0 15 0,-20-21 38 15,20 3-57-15,-20 18 19 0,20 0-3 16,-15-19-1-16,-7 19-18 0,2 0 5 0,0 0 1 16,-17 19 0-16,37-19-9 0,-37 18 5 0,37-18-7 15,-37 40 4-15,37-40-6 0,-18 18 1 0,-24 39 6 16,25-57-7-16,-3 37 0 0,20-37 0 0,-17 20-1 0,17 0 1 16,-20 17-4-16,0-18 3 0,20-1-1 0,0-18 0 15,0 20-7-15,-18 37-43 16,18-57 19-16,18 20-8 0,2-20-10 0,17 0-116 15,-17 0 119-15,-3-20-45 0,25 0 42 0,-42 20 30 16</inkml:trace>
  <inkml:trace contextRef="#ctx0" brushRef="#br0" timeOffset="91068.41">13438 10669 37 0,'0'0'64'0,"0"0"-23"0,-20 0 53 0,20 0-74 0,0 18 61 16,0-18-70-16,0 0-1 0,0 0 0 15,0 18 6-15,0 41 32 16,0-59-44-16,20 19 1 0,-20-1 3 16,37 21 10-16,-20-21-13 0,-17-18-3 15,20 19 3-15,0 2 1 0,-20-3-5 0,17 0 4 16,3 2-2-16,-3-20-2 0,-17 0 0 0,20 18-1 0,20 2 3 15,-23-20-1-15,-17 0-2 0,20 19 1 16,0-19-1-16,-20 0-2 0,17 0 2 0,-17 0 1 0,0 18-1 0,37 1 1 16,-37-19-1-16,20 21 1 15,-20-3-1-15,0-18 1 0,0 19-2 0,0 0 1 16,0 0 1-16,0 0-1 0,0-19 0 0,0 37 0 0,0-16 1 16,0 54 2-16,0-37-4 0,0 39 3 15,-20 17 0-15,20-56-1 0,0 0 0 0,0-19-1 16,0 19 1-16,0 19-1 0,0-37 2 0,0-1 1 0,0-1-1 15,0 1 2-15,0-19-2 0,-17 38 6 16,17-19-8-16,0-19 0 0,-20 0 5 16,20 0-4-16,0 0 0 0,0 0 1 0,-17 0 2 15,17 0-1 1,-40-19 0-16,23 19-2 0,0 0 3 0,-6 0-3 0,3 0-2 16,3 0 1-16,-3 0 1 0,3 0-1 0,-3 0-2 15,20 0-4-15,-37 19-23 0,37-19-2 16,-20 20-68-16,20-20 64 0,0 0-102 15,0 18 78-15,0-18 3 0,0 0-37 0,20 0 80 16</inkml:trace>
  <inkml:trace contextRef="#ctx0" brushRef="#br0" timeOffset="91685.38">14444 11029 36 0,'0'0'30'0,"0"0"53"0,0 0-42 0,0 0 22 0,0 0 6 0,0 0-50 0,0 0-1 0,0 0-2 0,-17 0 28 16,17 0-37-16,0 0-2 0,0 0 3 0,0 0-4 0,0 0 0 16,0 0-1-16,0 0-1 0,0 0-1 0,0 19-1 0,0-19-1 15,0 0-7 1,0 21-64-16,0-3 8 0,0-18 25 0,0 19-57 15,0-19 43-15,0 19-49 0,0 0 84 0</inkml:trace>
  <inkml:trace contextRef="#ctx0" brushRef="#br0" timeOffset="91835.39">14404 11448 33 0,'0'0'182'15,"0"0"-159"-15,0 18 73 16,0-18-85-16,0 0-10 0,23 0 0 15,-23 0-2-15,0 0-7 0,0 0-14 0,0 0 1 0,0-18-8 16,17 18-52-16,-17 0 29 0,0 0 3 0,17 0 12 0,-17 0-10 16</inkml:trace>
  <inkml:trace contextRef="#ctx0" brushRef="#br0" timeOffset="92151.84">14937 11182 44 0,'0'0'33'0,"0"0"90"0,-20 0 22 15,20 0-128-15,0 0 11 0,0 0-16 0,0 0 10 16,0-19-13-16,0 19 14 0,0 0-12 0,0-19-6 15,0 19 0-15,20 0 5 0,-20 0 1 16,23-19-4-16,-23 19-4 0,14 0-1 0,6 0 1 0,0 0-2 0,0-19 1 16,14 19-1-16,-14 0-1 0,-20 0 0 0,40 0-1 15,-23-19 0-15,3 19 0 0,74-18-12 16,-94 18 6-16,40 0-13 0,-23 0 7 0,-17 0-2 0,37 0-19 0,-17 0-7 16,57 0-158-1,-57 0 112-15,17 0 2 0</inkml:trace>
  <inkml:trace contextRef="#ctx0" brushRef="#br0" timeOffset="92418.53">14994 11334 27 0,'0'0'81'0,"0"0"-25"0,-20 0-15 0,20 0-22 0,0 0 17 16,0 0 10-16,0 0-23 0,0 18-4 0,0-18-9 15,0 0-1-15,0 0 7 0,0 0 1 0,0 20-9 0,20-20 15 16,0 0-9-16,0 20-2 0,14-20 5 16,-14 0-12-16,20 19 3 0,14-19-3 15,-54 0-4-15,43 0 0 0,-26 0 2 16,0 0-3-16,23 0 1 0,-3-19-3 0,40-1-28 16,-77 20 15-16,37 0-26 0,-17 0-19 0,-3 0-22 15,20 0 32-15,-37 0-6 0,20 0-44 0,0 0 51 0,-20 0 36 16</inkml:trace>
  <inkml:trace contextRef="#ctx0" brushRef="#br0" timeOffset="94385.76">16057 11048 13 0,'0'0'11'0,"0"0"2"0,0 0-4 0,-17-19 65 0,17 1-49 0,0 18-3 0,0 0 15 16,0 0-29-16,0-19 0 0,0 19 11 0,0 0 15 16,0 0-1-16,0 0-23 0,0 0 0 15,0 0 10-15,0 0 0 0,0 0 9 0,0 0-21 16,0 0 9-16,0 0-10 0,0 0 8 0,0 0 1 16,0 0-2-16,0 0-8 0,0 0 23 15,17 0-19-15,-17 0-3 0,20 0-2 0,-20 0-2 16,20 0 2-16,-3 0-1 0,3 0-1 0,-3 0 0 15,3 0-2-15,3 0 3 0,51 0 1 16,-37 19-5-16,-37-19 0 0,18 0-2 16,1 0 1-16,-19 0-3 0,20 0-5 0,3 0-10 0,-23 0 6 15,15 0-21-15,-15 0 13 0,19 0-196 16,-19 0 113-16,0 0 54 0,0 0 14 0,0 0 13 16,-19 0-1-16</inkml:trace>
  <inkml:trace contextRef="#ctx0" brushRef="#br0" timeOffset="94752.55">16077 10954 21 0,'0'0'6'0,"0"0"19"16,0 0 54-16,0 0-58 0,0 0 19 16,-20 0-7-16,20 0-4 0,0 0-3 0,-17 18 38 15,17-18-55-15,0 20 7 0,0 36 10 16,0 21-12-16,-17-58-11 15,17 0 0-15,0 76 5 0,0-38-4 0,-23-20-2 16,23-17 0-16,0 131 7 0,-20-131-8 0,3 113 11 16,17-94-10-16,-20 37 9 15,20-58-7-15,0 1-1 0,-17 1 0 0,17 18 3 0,0-19-4 0,0 18 2 0,0-17 0 16,0-20-2-16,0 18 10 16,17 1-5-16,-17-19 0 0,37 0 2 15,-37 0-3-15,20 0-1 0,20 0 1 0,-23 0 0 16,3 0-4-16,97 0 2 15,-117 0-2-15,34 20 0 0,6-20-2 0,-3 19-1 16,-19-19 1-16,-18 0-1 0,39 19 1 0,-16-19 0 0,11 19-6 16,-14-1-22-16,17 1-10 15,1 1-149-15,-38-20 141 0,19 0-63 16,-19 0 15-16,23-20 42 0</inkml:trace>
  <inkml:trace contextRef="#ctx0" brushRef="#br0" timeOffset="95035.89">16913 11029 34 0,'0'0'81'0,"0"0"-49"0,-17 0 84 0,17 0-97 0,0 0-1 0,0 19 14 16,-20-19-2-16,20 21-2 0,0 16-5 0,0-37-15 15,-20 38 6-15,20 18 7 0,0 21-6 16,0-2-9-16,0-35-3 0,0 16-1 16,0-18-2-16,0-19 0 0,0 39 2 0,0-40-2 15,0 20-2-15,0 19 1 0,0 76-6 16,0-94-11-16,0-39 5 0,0 38-21 0,-17-1-12 16,17-18-44-16,0 1 52 0,0-20-4 0,0 0-5 15,-18 18-38-15,18-18 44 0,0-18 21 16</inkml:trace>
  <inkml:trace contextRef="#ctx0" brushRef="#br0" timeOffset="95219.18">16705 11563 24 0,'0'0'15'0,"0"0"44"0,0-20 17 0,0 20-45 0,0-20 16 15,0 20-29-15,0 0-1 0,0-18 30 0,0-1-18 16,0 19-5-16,0 0-13 0,0-20 22 0,19 20-27 16,-1 0 17-16,2 0-19 0,-20 0-3 15,17 0 1-15,3 0 1 0,20 0 0 0,-23 0-2 16,3 0-1-16,17 0-3 0,-17 0 1 0,-20 0-2 15,17 0-12-15,3 0-15 0,20 0-41 0,-40 0 41 16,17 20-46-16,3-20 32 0,-20 0-3 0,0 0 1 0,20 0-18 0,-3 19 51 16,-17-19-5-16</inkml:trace>
  <inkml:trace contextRef="#ctx0" brushRef="#br0" timeOffset="95601.92">17218 11505 16 0,'0'0'16'0,"0"0"-1"0,0 0 28 0,0 0-19 16,-20 0 42-16,20 0-33 0,0 0-19 0,0 0-1 0,-15 18 27 15,15-18-33-15,0 0-1 0,0 20 0 0,0 0 3 0,-22 17-3 16,22-18-5-16,0 19 2 0,0-38-3 16,-20 19 2-16,20 39 13 15,-20-21 31-15,20-17-27 0,0-20-10 0,0 0 17 0,0 0-18 16,20 0-1-16,-20 0 1 0,0 0 1 0,0 0-5 0,20 0 2 16,-20 0-4-16,22-20 0 0,-22 1 2 15,15 1 3-15,-15-1-8 0,20 19 1 0,-20 0 0 0,20-20 3 0,-20 20-1 16,0-19-2-16,20 19 1 0,-20 0-1 0,0-19 3 0,0 19-3 15,0 0 1-15,0 0-1 0,17 0 0 0,-17 0 2 0,0 38-1 16,0-38 0-16,0 20 0 0,0-20-1 0,0 19 0 0,0-19 0 16,17 18 1-16,-17 1 1 0,0-19 0 15,0 0 3-15,0 0 0 0,40-19 18 16,-18 1-18-16,-22-1 4 0,35-1 2 16,-35-18-3-16,20 38 1 0,0-19-4 0,-3 0 2 0,-17 19-4 15,57-19 11-15,-57 19-13 16,0 19 2-16,20-19-2 0,-3 57 3 0,-17-38-5 15,20 95-21 1,-20-95 9-16,0 19-62 0,-20-18 24 0,20-1-13 16,0-19 26-16,0 18-50 0,0 1-19 0,0-19 6 15,0 0 69-15,0 0 15 0,0 0 2 0</inkml:trace>
  <inkml:trace contextRef="#ctx0" brushRef="#br0" timeOffset="96035.3">17768 11600 10 0,'0'0'20'0,"0"0"-8"0,0 0 5 0,0 0 53 0,0 0-47 0,0 0-2 0,0 0 14 0,0 0-19 0,0 0-1 0,0 19 26 16,0-19-29-16,0 38 36 16,0-19-40-16,0 0-1 0,0-19 2 0,0 20-2 0,0-1 0 0,0 18 9 15,0-17-12-15,0-2 0 0,0 1 0 0,0 19-2 0,0-18 0 0,0-1 1 16,0 56 2-16,0-17 0 0,0 94-6 15,0-39-2-15,0-94 3 0,-20 21-1 0,20-3-2 0,0 0-11 16,-17 21-28-16,-3-39 9 0,20-19 18 16,0 19-21-16,-17 0-79 15,17-38 89-15,-20-57-62 0,20 56 80 0,-20-36 0 16,20-248-2 0,20 266 10-16,0-38 1 0,-3-58 20 0,3 115-4 15,17-95 102-15,-14 114-96 0,-23-38 0 16,17 38 1-16,-17-19-2 0,17-19 40 0,3 1-25 0,-20 37-20 15,0 0-2-15,37-58 58 0,-37 58-62 16,20 0 6-16,-20 0-11 0,17 0 18 16,-17 18-16-16,0 22-8 15,0-40-2-15,-17 37-11 16,17-37-2-16,-20 19-8 0,20 0 8 0,-17 0-60 16,-3-19 1-16,20 19 31 0,0-19-5 0,-20 19-184 15</inkml:trace>
  <inkml:trace contextRef="#ctx0" brushRef="#br0" timeOffset="96606.5">18207 11752 18 0,'0'0'19'0,"0"0"17"0,0 0-16 0,0 0 1 0,0 0 20 0,0-18 31 0,20 18-36 15,-20 0-12-15,0 0-2 0,17 0-1 0,0 0 45 16,-17 0-58-16,0 0 1 0,20 0 0 16,0 0 17-16,-20 0-21 0,0 0 0 0,0 18-1 0,0-18 0 15,20 19 8-15,-20-19-10 0,0 20 1 0,0-20-2 16,0 37 4-16,0-17-5 0,0 18 2 0,0-1 0 15,-20 2-1-15,0-21-1 0,20 1 1 16,-37 39 3-16,0-39-1 16,37-1-2-16,-54 1 9 15,31-19-6-15,3-19 1 0,20 1 1 16,0 18-3-16,0-19 0 0,0 0 6 0,0 19-4 16,0-19-3-16,0 19 5 0,43-20-4 0,11 20 2 15,-54 0-3-15,37 0 1 0,-37 20 0 0,37-1 0 16,-17 0-1-16,-20-19-1 0,37 19 0 15,-17-1-1-15,17 1-2 16,3 1-51-16,-23-2 12 0,3-18-9 16,-20 0 19-16,0-18 0 0,20 18-40 0,-20-20 28 0,0 20-7 0,17-19-61 15,-17 1 40-15,20-20 45 16</inkml:trace>
  <inkml:trace contextRef="#ctx0" brushRef="#br0" timeOffset="97235.8">18794 11106 32 0,'0'0'168'0,"-14"0"-115"0,14 0-32 0,0-19 16 0,0 1-8 0,-23 18-7 0,23 0-12 0,0 0 8 16,0-21-1-16,-20 21-2 0,20 0-3 0,-20 0 17 16,20 0-23-16,0 0-1 0,0 0 0 15,0 21 5-15,0-21-6 0,0 37 9 0,0-18-9 0,0 0 2 16,0 0-3-16,20 0-3 0,23 57 10 16,-43-76-9-16,14 19 0 0,6 0 0 0,-20 0 0 0,40 0 0 15,-23-1-1-15,-17-18 2 0,37 20 2 0,-37-20-3 16,20 0-1-16,3 20 0 0,-23-20 0 0,54 0-2 15,-34 0 2-15,-3 0 1 0,-17-20 0 0,17 20-1 0,-17 0 1 16,0 0 0-16,20 0-1 0,0-20 2 16,-20 20-2-1,0 0 1-15,0 0-3 16,-20 77 3-16,20-58-2 0,0 19 0 0,-20-19 1 16,20 39 0-16,-17-2 0 0,17-18-1 15,0-19 1-15,0 0 1 0,0 20 0 0,-17-21-2 0,17 21 1 16,0-39 0-16,0 37 1 0,0-37 0 0,0 77 1 0,0-59-1 15,0 78 0-15,0-77 0 0,0 0-1 16,0 18 0-16,0-18 0 0,17-19 1 0,-17 58 0 16,0-39 2-16,17-19-3 15,-17 19 1-15,0-19 0 0,0 0-3 16,0 0 2-16,0 0 2 0,-17 0 1 16,17 0-3-16,-17 0 1 0,17 0 0 15,-20 0 0-15,0 0-1 0,20-19 1 0,-20 19 1 16,-37 0-3-16,37-19 0 0,3 19 1 0,0 0-3 0,-3 0-1 15,0 0-8-15,-77 0-60 16,80 0 61-16,17 0-3 0,-20 0-21 0,3 19-13 16,17-19 18-16,-20 19-39 0,20-19 29 0,-20 0-2 0,20 0-5 15,0 19-61-15,-17 0 79 0</inkml:trace>
  <inkml:trace contextRef="#ctx0" brushRef="#br0" timeOffset="104556.77">12351 13180 19 0,'0'0'11'0,"0"0"15"0,0 0 8 0,0 0-16 0,0 0 20 0,0 17 18 0,0-17-24 0,0 0-9 15,0 0 6-15,0 0-20 0,0 0-1 16,0 0 7-16,0 0-7 0,0 0 22 16,0-17-8-16,0 17-18 0,0 0 1 0,0 0 3 15,-19 0 3-15,19 0-5 0,0 0-1 0,0 0 4 16,0 0-2-16,0 0-5 0,0 17 5 15,0 21 1-15,0-38-6 0,0 18 0 0,0-18-2 16,19 77 9 0,1-77-7-1,3 0 3-15,-23 0-5 0,0 0 1 0,0-19 0 16,0 2 1-16,14-4-1 0,-14 1 2 16,0-17-3-16,0 37 2 0,0-19-2 0,0 2 2 15,0-4-1-15,-14 3-1 0,14 18 1 16,0-20-1-16,0 20-1 0,0 0 3 0,0 0 1 0,0 0-3 15,0 20 2-15,0 55 4 16,0-56-4-16,0-1 0 0,0 2 1 0,14 18 4 16,6 19 1-16,-20-38-5 0,20 58 8 0,-20-39-7 0,0-1-1 15,20 59 6-15,-3 114 0 16,-17-174-8-16,-17 2 6 0,17 2-1 0,-74 34 5 16,51-55-10-16,23-19-4 0,-39 20-7 0,39-20 0 15,-18 0 1-15,-2 0-20 0,-37-39-84 0,40-18 8 16,0 40 67-16,17-3-6 0,0-38-61 0,0 39 59 15,0 2 12-15,17-41-3 0</inkml:trace>
  <inkml:trace contextRef="#ctx0" brushRef="#br0" timeOffset="104952.55">13001 13330 46 0,'0'0'25'0,"0"0"33"0,-22 0 91 0,22 0-133 0,0 0 13 0,0 0-18 15,-20 20 12-15,20-20-14 0,-17 0 11 0,17 0-12 0,-20 0 8 16,20 0-3-16,-17 18-1 0,-3-18-7 16,0 38 6-16,2-38-8 15,18 19-1-15,0 0 1 0,0 39-1 16,0-39-1-16,0-1 2 0,18 21-1 0,22-1 3 15,-40-38-3-15,37 19 15 0,-37-19-1 16,17 0-9-16,3 0 8 0,-20 0-11 0,22-19 3 0,-22-1-2 0,18 2 5 16,-18-2-8-16,17 1 2 0,3-56 4 15,-20 36-3-15,0 39-4 0,0-38 0 0,0 1-1 0,-20-60 4 16,3 97-2-16,-1-18-1 16,18-1-1-16,-59 19-12 15,59 0-1-15,-20 19 3 0,20-19-1 0,0 59-58 16,0-42 20-16,0 22-10 0,37-2-48 15,-17 1-79-15,2-38 154 0,-4 0 13 16,-18 19 3-16</inkml:trace>
  <inkml:trace contextRef="#ctx0" brushRef="#br0" timeOffset="105386.13">13378 12570 39 0,'0'0'55'0,"0"0"-22"0,0 0 24 0,0 0-32 15,0 0-2-15,-15 0 15 0,15-19-22 0,0 19 14 0,-22-19 26 16,22 19-48-16,0 0 2 0,0 0-4 16,0 0 0-16,0 0 5 0,0 0-4 0,0 19-2 0,0 0 6 0,0 19 1 15,0-38-7-15,0 57 5 0,0-37-9 16,0 17 4-16,0 0-2 0,0 21-1 0,22 37 3 16,-22-57-4-16,0 0-2 0,0 1 0 0,0 36 2 0,0-18-2 15,0 37-3-15,0-53 0 0,-22 33-14 16,-18 60-72-1,23-97 27-15,17-37 40 0,0 19-2 0,0-19 2 0,-17 20-42 16,17-20 44-16,-20 0-16 0,0-20-15 16,0 1 40-16,5-18 7 0,15 17 5 0,-22-18 8 15,2 0 43-15,0 19-5 0,20 0-24 16,-17 1-1-16,17-2 2 0,0 1 22 0,-20-19 23 16,3 18-45-16,17 20-11 0,0-18 16 0,0 18 1 0,17-19 54 15,-17 19-68 1,20 0-9-16,37 0 15 0,-20 0-15 15,-17-19-4-15,0 19 1 0,0 0-1 0,34 0 0 0,-34 0-2 16,2-17-2-16,-22 17 1 0,75 0 6 0,-75 0-6 0,37-21-3 16,-20 21 0-16,40 0-38 0,-37-18 22 0,-3 18-3 15,3 0-33-15,-20-20 24 0,40 20-82 0,-23 0 67 0,-17 0-8 16,40 0-42-16,-40-19 68 0,0 19 13 0,0 0 2 16</inkml:trace>
  <inkml:trace contextRef="#ctx0" brushRef="#br0" timeOffset="105719.62">13817 13064 20 0,'0'0'18'0,"0"0"16"0,0 0 7 16,0 0-22-16,0 0 35 0,0 0-22 0,-17 0-18 16,17 0 13-16,0 0-3 0,0 18-13 0,0-18 1 0,-60 59 68 31,60-41-74-31,-20-18 5 0,20 21-4 0,0-4-2 0,-17 2 3 0,17 0 1 0,-20-1-5 16,20 2-1-16,-20 18 3 0,20-19 0 0,-17 19 0 15,17-19-4-15,0 0-2 0,0 0 2 0,0 0-2 16,0 1 2-16,0-2 1 0,0 2-2 0,17-20 0 0,-17 19 0 15,0-19 4-15,20 18-2 0,-20-18 4 0,37 0 4 16,-17 0-4-16,-20 0-3 0,37-37 12 16,-14 17-15-16,-23 20 1 0,17-18 2 0,-17 18-3 0,17 0 1 0,-17-20 0 15,20-18-1-15,-20 19 1 16,20 0 8-16,-20 1-5 0,0-2-2 0,0 20 1 0,0-19-4 0,0 19 4 0,0-17 2 16,0-4-3-16,0 21-2 0,-20-20 0 0,20 20 0 15,0-18 3-15,-20-1 1 0,20 19-4 16,-17 0 0-16,17 0-1 0,-17 0 0 0,17 0-3 15,0 0 2-15,-23 19-13 0,23-19 3 0,0 0-2 0,-20 18-41 16,20 23-102 0,0-41 110-16,0 17-70 0,0-17 54 0,20 19-22 0,-20-19 58 0</inkml:trace>
  <inkml:trace contextRef="#ctx0" brushRef="#br0" timeOffset="106786.49">15621 13027 24 0,'0'0'19'0,"0"0"37"0,0 0-10 0,0 0-24 0,0 0-2 0,0-19 33 0,0 19-37 0,20 0 10 0,-20 0-12 0,0 0 10 15,20 0 12-15,-20 0-29 0,0 0 9 0,0 0 2 16,0 0-11-16,17 0 8 0,-17 0-9 0,0 0 7 16,0 19-3-16,0-19-2 0,0 18 0 0,0 96 11 15,0-93-19 1,0 15 2-16,0 21-2 0,-17-19 1 0,-3 57 0 16,0-37 1-16,0 17 1 15,20-56 0-15,0 19 1 0,-14-38-3 16,14 20 3-16,0-1 1 0,0-1 1 15,0 2-4-15,0-20 0 0,0 19 2 0,0-19-3 0,14 18 4 0,-14 2 2 16,0-20-5-16,20 0 0 0,0 0 1 0,-20 0 0 16,37 0 3-16,-37 0-5 0,37 0 1 0,-37 0 1 0,0 0-1 0,20 0-1 15,-20 0 1-15,37 0 0 0,3 0-5 16,-40 0 3-16,20 0-7 0,-20 0 0 0,0 0-6 0,34 0-78 16,-34 0 58-16,0 0-5 0,0 0-5 0,0 0-67 15,20 0 43-15,-20 0-38 0,0 0 77 0,0 0 8 0</inkml:trace>
  <inkml:trace contextRef="#ctx0" brushRef="#br0" timeOffset="107120.15">16248 13141 47 0,'-20'0'27'0,"20"0"37"0,0 0-9 0,0 0-8 0,0 18 32 0,0 20-3 16,0 0-50-1,0-20-18-15,0 2-1 0,0-20-1 0,0 38 6 0,0-38-5 0,0 19-2 0,0 19 8 16,0-19-8-16,0 19-1 0,0 19 4 15,0-18-7-15,0-2 0 0,0 21 1 16,0-21 0-16,0 116-17 16,0-97-2-16,0 1-82 15,0-37 69-15,0 0-78 0,0-20 61 0,0 0-5 0,0-40-69 16,0 40 108-16</inkml:trace>
  <inkml:trace contextRef="#ctx0" brushRef="#br0" timeOffset="107503.05">16211 13330 15 0,'0'0'15'0,"0"-19"-2"0,0 19 29 15,0-38-15-15,0 18 102 0,0 2-87 16,0-1-24-16,0 19 28 0,0-19-8 16,0 19-18-16,0 0-12 0,0-17 1 0,0 17 37 15,0 0-35-15,0 0-1 0,0 0 1 16,0 0-9-16,17-21 3 0,-17 21 0 0,0 0-3 16,20 0 1-16,0-18-1 0,-20 18-1 0,17 0 6 15,21 0-1-15,-19 0-2 0,1 0 0 16,-20 0-2-16,23 0 2 0,-23 18-1 0,34 39 2 15,-34-38-5-15,0-1 0 0,0-18 0 16,0 77 3-16,0-57-2 0,0-2-1 16,-19-18 0-16,19 19 1 0,-38 19 1 15,18-19-4-15,20-19 1 0,0 0 0 0,-19 0 0 0,1 20-1 0,18-20 2 16,-37-20-1-16,37 20 0 16,-20-19 2-16,20 19 1 0,0 0-1 0,0 0-1 15,20 0 1-15,-3 0 3 0,21 39 0 16,-19-21-3-16,1 58 1 15,3-76-3-15,-23 38 2 0,0 1-4 0,15-21 4 16,-15 21 2-16,0-1-3 0,0-38-1 0,-15 57 1 16,15-57-4-16,-23 19-11 0,23-19 4 15,-39 19-81-15,39-19 55 0,-18 0-53 0,-2 0 37 0,20 0-8 16,0 0-6-16,-17-19 10 0,-3 0-7 0,20 19 46 16</inkml:trace>
  <inkml:trace contextRef="#ctx0" brushRef="#br0" timeOffset="107919.85">16742 13180 31 0,'0'0'119'0,"0"-21"-88"0,0 21-4 0,0 0 24 0,0 0-8 0,0-18-6 0,0 18-21 0,20 0 10 0,-20 0-14 16,0 0 11-16,0 0-13 0,17 18 23 15,-17 58 2 1,0-58-32-16,0 40 8 0,0-19-7 0,0 17 0 16,0-18 0-16,0-18-1 0,0 18-2 0,-17 113 1 15,-3-56 10-15,2-56-7 16,18-39-2-16,0 19 1 0,-19 0 6 0,19 1 2 0,0-20-1 15,0 0-6-15,-20 17 6 0,20-17-4 16,0 0-1-16,0 0-2 0,0 0 4 0,0 0-6 0,39-17 16 16,-21-3-14-16,-18 20-3 0,20 0 1 15,17 0 1-15,3 0-2 16,-40 20-2-16,0-20-1 0,37 0 1 0,-17 17-24 0,-3-17 7 0,3 19-61 16,-3-19 42-16,-17 0-5 0,42 21-70 0,-42-4-44 15,35-17 26-15,-15 20 78 16</inkml:trace>
  <inkml:trace contextRef="#ctx0" brushRef="#br0" timeOffset="108320.47">17503 13881 27 0,'0'0'80'0,"0"0"-60"0,0 0 1 0,0 0 22 0,0 21 19 0,0-21-47 0,0 0 13 0,0 0-4 0,0 17-3 16,0-17-11-16,0 0 9 0,37 0 29 15,-17 0-36-15,0 0-1 0,-3 0-5 16,6 0 8-16,-6 0-9 0,0 0-3 0,3 0 1 16,0 0-1-16,17 0-2 0,-20 0 0 15,3 0-4-15,3 0 1 0,-6 0-15 0,0 0-21 0,-17 0 13 16,20 0-150-16,0 0 55 0,-20 0 77 15,17 0 2-15</inkml:trace>
  <inkml:trace contextRef="#ctx0" brushRef="#br0" timeOffset="108653.13">18167 13273 13 0,'0'0'9'0,"0"0"3"0,0 0 25 0,0 0 10 0,0-20-1 15,20 20-1-15,-20-18-24 0,0 18 19 0,20-19 31 16,-20 19-38-16,0 0-8 16,0 0-2-16,20 0-12 0,-20 0-2 0,0 0 11 0,0 0-11 15,0 0 1-15,17 0 6 0,-17 0 28 16,0 19-37-16,0-19-4 0,0 18 1 0,0 40 18 15,0-39-19-15,17 19 2 0,-17 0-3 16,0 38 2 0,0 38 1-16,20-37-5 0,-20-58 1 0,0 19-3 0,0 19-2 0,20 37-8 15,-20-56 14-15,0 2-6 0,0-3-11 16,0-17 6-16,0-3-3 0,20 22-20 0,-20-20-39 0,0 20-11 16,17-39 17-16,-17 0-13 0,0 0-20 15,20 0 53-15,-20-39-25 0</inkml:trace>
  <inkml:trace contextRef="#ctx0" brushRef="#br0" timeOffset="108903.2">18606 13027 53 0,'0'0'38'0,"0"0"5"15,0 0 28-15,0 0-21 0,0 0-8 0,0 0-22 0,0 18-1 16,0 1 11-16,0-19-8 0,0 18-5 0,0 21-6 15,0-1 9-15,0-17-4 0,0 15-9 0,0 1 4 16,17 4-4-16,-17-5-2 0,0 21-1 0,20-19-3 16,-20 39 3-16,0-21-3 0,0 21-3 0,20-20 5 15,-20-19-2-15,0 94-31 16,0-113 20-16,0 39-21 0,0-38 11 0,0-3-7 0,-20 23-72 16,20-23 15-16,0 2 35 0,0-19 0 0,-20 0 8 0,20 0-1 15,0 0 30-15</inkml:trace>
  <inkml:trace contextRef="#ctx0" brushRef="#br0" timeOffset="109069.73">18418 13673 54 0,'0'0'165'0,"0"0"-131"0,0 0 26 0,0 19-8 15,17-1 60 1,0-18-88-16,-17 20-13 0,0-20-1 0,20 0 5 0,0 0-10 16,-20 0 3-16,17 0-3 0,20 0-1 0,-37 0-3 15,20 0-1-15,3 0-1 0,51 0-42 0,-57-20-13 16,-17 20 20-16,37-18-51 0,-37 18-30 0,40-19-62 15,-40 19 150-15,23 0 17 16</inkml:trace>
  <inkml:trace contextRef="#ctx0" brushRef="#br0" timeOffset="109436.15">19025 13294 36 0,'0'0'30'0,"0"0"79"0,0 0-79 0,17 0 120 16,-17 0-135-16,0 0 14 0,0 0-17 15,0 0-4-15,0 17 0 0,0 22 5 16,0-21-5-16,0 20-2 0,0-19-3 0,0 0 2 0,0 39 0 0,0 18-1 16,0-58-2-16,0 21-1 0,0 18 0 0,0-19 0 15,-17 38 0-15,17-20 2 0,0-37 0 0,0 39 15 16,0-21 4-16,0-17-15 0,0 17 12 0,0 21 1 15,0-58-6-15,0 19-3 0,0-19-4 16,0 0 2-16,0 20-6 0,0-20-2 0,0 0 3 0,0 0 0 0,0 0 3 16,17 0-2-16,-17 0-2 0,17 0 5 0,3 0-5 15,20 0 9-15,-40 0-11 0,17 0 2 0,-17 0-1 0,40 0 0 16,-23 0-4-16,97 37 6 16,-17 0-40-1,-60-18 9-15,-37 1 10 0,20-20-27 0,-3 19-15 0,3-19-18 16,-20 19 30-16,17-19-126 0,-17 0 50 0,0 0 85 15,0-19 14-15,0 0 19 0</inkml:trace>
  <inkml:trace contextRef="#ctx0" brushRef="#br0" timeOffset="109654.05">19233 13387 99 0,'0'0'99'0,"0"0"-65"0,-17 19 80 15,17-19-98-15,0 0 0 0,0 0 9 16,0 0-3-16,0 19-11 0,0 0 43 15,17-19-38-15,40 20 3 32,-40-20-16-32,3 0-2 0,-3 0-1 0,26-20 3 15,-26 20-5-15,0 0 0 0,3-19-9 0,37 19-59 16,-40 0-10-16,-17 0 48 16,20 0-48-16,0 0-22 0,-20 19 48 0,0-19-20 0,0 0 49 15</inkml:trace>
  <inkml:trace contextRef="#ctx0" brushRef="#br0" timeOffset="109820.46">19216 13673 75 0,'0'0'45'0,"0"0"38"15,0 0-53-15,-23 0 22 0,23 19-7 0,0-19-5 0,0 0-6 16,0 18-5-16,0 2 8 16,23-20-30-16,-6 18 9 0,-17 2-13 0,37-1 4 15,-17-19-6-15,-20 0 0 0,37 19 1 0,0-19-3 16,-14 0-3-16,11 19-33 0,43-19-145 15,-60 0 46-15,3 0 74 0,23 0-12 0,-43 0 63 16</inkml:trace>
  <inkml:trace contextRef="#ctx0" brushRef="#br0" timeOffset="110370.15">19897 14167 45 0,'0'0'92'0,"0"0"-20"0,0 0-33 0,-20 0-22 0,20 0 15 15,0 0-2-15,0 0-7 0,0 0 18 16,0 0-32-16,0 0 10 0,0 0-10 0,0 0 0 0,0 0 11 16,20 0-1-16,-20-19 3 0,20 19-15 0,-20-18 7 15,0 18-6-15,17-20-3 0,3-18 12 16,-20 18-16-16,0 1 2 0,20 2 0 0,-20-23 9 0,17 3-3 16,-17 0-3-16,40-59 8 0,-40 77-11 15,0-20 1-15,0 21-2 0,37-59 5 0,-37 59-5 16,0-1 0-16,0-1 0 0,20-55 7 0,-20 75-6 15,0-19 1-15,0-1 0 0,0 2 3 0,0 18-4 0,17-20 9 16,-17 20-9-16,20-19 12 0,-20 19-11 16,0 0 3-16,0 0-6 0,18 19 3 0,-18-19-2 0,0 20 2 15,0-2-3-15,19 2 2 0,-19 17 0 16,23 20 3-16,-23-57-6 0,17 39 0 16,0-1 1-16,-17-19-1 0,20 19 0 0,-20-38-1 15,37 76-4-15,-37-37 2 0,20-22 9 0,-2 23 5 16,21 110-9-16,-16-130-1 15,-23-1 1-15,0 0-2 0,15 19-2 0,4 18-11 0,-19-37 2 16,0 1 3-16,20 18-26 0,-20-17 19 0,20-4-16 0,-20 2-48 16,0 0 0-16,0-19 46 15,-20 0-71-15,20 0 21 0,-20 0-20 0,1-19 54 16,19 0-14-16,-15 2 49 0,-8 17 7 0</inkml:trace>
  <inkml:trace contextRef="#ctx0" brushRef="#br0" timeOffset="110569.36">20068 13919 37 0,'0'0'70'0,"0"0"-30"0,0 0 26 16,0 0-15-16,0 0 9 0,-20 0-43 0,20 0 0 16,0 0 13-16,0 0-5 0,0 0 15 15,0 0-32-15,0 0 0 0,0 0 7 0,0 0-7 0,0 0-1 0,20 0 13 16,0 0-2-16,-3 0-11 16,3 0-3-16,-20 0-4 0,60 0 4 15,-26-17-6-15,-34 17-9 0,20 0-18 0,0 0-19 16,-3-21 17-16,-17 21-5 0,20 0-104 0,-2 0 81 0,-18 0-8 15,0 0 12-15,20-19-19 0</inkml:trace>
  <inkml:trace contextRef="#ctx0" brushRef="#br0" timeOffset="110804.13">20505 13444 38 0,'0'0'63'0,"0"0"43"0,0 0-68 15,0 0-20-15,0 0 28 0,0 0 16 16,0 0-43-16,0 0 6 16,0 20-11-16,20-2-4 0,-20-18-5 0,0 57 5 15,0-18-5-15,22-21 0 0,-22 21-2 0,15 56 5 16,-15-77-8-16,20 21 0 0,-1 55 7 16,-19-36 3-16,0-1-10 0,0-1-7 0,0-36-1 15,20 38-18-15,-20-40 7 0,0 21-26 0,0 17-87 16,0-37 45-16,0-19 40 0,0 19 3 0,0-19 10 15,0 0-9-15</inkml:trace>
  <inkml:trace contextRef="#ctx0" brushRef="#br0" timeOffset="111053.67">20582 13502 23 0,'0'0'47'0,"0"0"-14"0,0-20 64 0,0-18-45 0,19 0 30 15,1 0-26-15,-20 38-45 16,18-18 9-16,-1-2 10 0,3 20-13 15,-20 0-7-15,20 0-1 0,-20 0 1 0,20 0-1 0,-20 0-2 0,37 0 18 16,22 76 19 0,-41-38-35-16,-1 20-3 0,23 18 4 15,-40-58-8-15,17 39 2 0,-17-18-5 0,0 37 0 0,0 1 1 16,0-20 6-16,-17 0 7 0,17-40-7 0,-40 23-8 16,-34 54-45-16,54-94 16 0,0 20 11 15,20-20-1-15,-17 0-1 0,-23 18-73 0,3-18 53 0,19 0-62 16,-2 0 40-16,1 0-57 0,-16 0 83 0,13 0 9 15</inkml:trace>
  <inkml:trace contextRef="#ctx0" brushRef="#br1" timeOffset="127304.22">8608 6865 29 0,'0'0'11'0,"0"0"17"0,0 0 29 0,0 0-50 0,0 0-1 16,0 0 0-16,-19 0 27 0,19 0-25 0,0 19 1 15,0 0 2-15,0 1 14 0,-15 0-12 0,15-20 0 0,0 36-2 0,0-36 1 16,0 38-1-16,-23 39 38 0,23-40-21 15,0-17-18-15,-20-3 7 0,20 81 11 16,0-98-22-16,0 36 10 0,0-16-3 16,0 38 10-16,20-41-15 0,-20 3-5 0,23-20 1 15,-23 20 1-15,15-20-2 0,22 17 4 0,-37-17-5 0,22 19 0 0,15 2 5 16,-19-4-4-16,21-17 0 0,-21 20-3 16,19-20 3-16,-17 20-5 0,2-20 3 0,-5 0-1 15,-17 0-2-15,0 0-14 0,18 0 2 0,-18 0-5 16,0-40-243-16,-18-34 46 15</inkml:trace>
  <inkml:trace contextRef="#ctx0" brushRef="#br1" timeOffset="127587.84">9010 6808 34 0,'0'0'22'0,"0"0"5"0,0 0 27 0,0 0-33 16,0 0-1-16,0 20 37 0,0-20-39 0,0 0 0 0,0 18-2 15,0 1 14-15,18 39 15 0,-18-38-39 0,0 35 6 16,37 155 10-16,-37-116-21 16,0-56 0-16,20 19 3 15,-20 19-2-15,17-55-3 0,-17 36 1 16,0-40-5-16,0 3-8 0,0-20 2 0,0 20-6 0,0-20-63 0,0 0-8 15,0 0 38-15,0 0 2 0,0-20-17 0,0-17 47 0,0 37 15 16</inkml:trace>
  <inkml:trace contextRef="#ctx0" brushRef="#br1" timeOffset="127937.72">8988 6846 18 0,'0'0'30'0,"0"-18"-16"0,0 18 4 0,-20 0 26 16,20-20-18-16,0 20-1 0,0 0 19 0,0-19-14 0,0 19-19 15,0 0 10-15,0-17-10 0,0 17 15 0,0 0 63 31,0 0-72-31,20 17 14 0,2-17-25 0,-22 0 5 0,35 0-6 16,42 19 15-16,-60-19-11 16,3 0-4-16,-20 20-5 0,42-2 6 15,-42 1-4-15,0-19-3 0,15 0 2 0,-15 38 1 0,0-38-2 0,0 20 0 16,0 0 1-16,0-3 0 0,-15 80 4 16,-7-60-5-16,2-18 1 0,20-19-1 0,0 18 1 15,-37 2 1-15,37-3-1 0,-20-17-2 16,3 20 1-16,-3-20 3 0,20 0-3 0,0 0 0 0,-20-20 0 15,40 20 1-15,-20 0-2 16,37 0 2-16,-37 0 0 0,37 0 1 0,-37 0-1 0,0 0 1 0,40 0 1 16,-40 40-4-16,77 169-1 15,-77-189 2-15,0-3 1 0,0 40 2 0,-20 0-3 16,20-37-2-16,0 0 2 0,-20-3 0 0,5 23 0 0,-7-3-5 16,-35 1-86-1,57-38 61-15,0 0-4 0,-37 0-88 16,17-38-38-16,20 1 72 0,0 16 74 0</inkml:trace>
  <inkml:trace contextRef="#ctx0" brushRef="#br1" timeOffset="128271.03">9484 6846 40 0,'0'0'273'0,"0"38"-221"0,0-19-45 0,0 21 13 0,0 74-1 16,0-58-16-16,-20-1-3 0,20-35 1 0,0 58 3 16,0-22 1-16,0-38-1 0,0 39 5 0,-17-37 1 15,17 17-5-15,0-37-1 0,0 57 18 16,0-37-18-16,0-20-1 0,0 20 6 0,17-20-6 15,-17 0 4-15,0 0-5 0,20 0 0 0,-20 0-1 16,111-20 13 0,-51 20-13-16,-43 0-1 0,-17-20 0 15,20 20 0-15,17 0-9 0,-37 0-4 0,20 0-14 16,-3 0-18-16,26 0-161 16,-43 0 36-16,17 0 116 0</inkml:trace>
  <inkml:trace contextRef="#ctx0" brushRef="#br1" timeOffset="128705">9900 7473 73 0,'0'-19'78'0,"0"19"-18"0,0 0-35 0,0 0-2 0,0 0-1 0,20 0 70 0,-3 0-81 0,-17 0-2 16,20 0 10-16,23 0 8 16,-29 0-18-16,6 0-6 0,0 0-2 0,-20 0 1 0,20 0 0 0,-3 0 3 15,20 0-4-15,-17 0 0 0,-20 0-1 16,0 0 0-16,23 0 0 0,-9 0-3 0,-14 0-8 0,20 0 2 15,-20 0-26-15,17 0-22 0,-17 0 20 0,0 0-56 16,23 0-113-16,-23 0 194 0</inkml:trace>
  <inkml:trace contextRef="#ctx0" brushRef="#br1" timeOffset="128938.21">10376 6923 21 0,'0'0'33'0,"0"0"19"0,0 20 79 16,0-20-116-16,0 0 11 0,0 17-15 0,0 2 8 15,0 0-11-15,0 0 6 0,0 21-3 0,0-40-5 0,0 37-2 0,0-37 1 16,0 57 1-16,0-40-5 0,0 81 7 16,-20-62-7-16,20 21 0 0,0-36-1 0,0-4 0 0,0 23 0 0,0 17-4 15,0 0-11-15,0-20-23 0,0-37 8 0,0 37-57 16,0-18 31-16,0 2-87 15</inkml:trace>
  <inkml:trace contextRef="#ctx0" brushRef="#br1" timeOffset="129137.79">10641 6846 47 0,'0'0'115'0,"0"0"-84"0,0 0 17 0,0 0-24 0,0 19 72 16,0 0-81-16,0-19 11 0,0 19-16 0,0-19-1 0,0 20-3 15,0 55 20-15,0-56-23 0,0 21 3 16,0 16 2-16,0-18-8 0,0-1-1 0,0-17 0 16,0 55 4-16,0-18-2 0,0 114-62 15,0-151 34-15,0 0-4 0,0 17-39 0,0-17-13 16,0-20 38-16,-17 17 0 0,17-17 6 0,0 0 9 0,0 19 4 16,-17-19 11-16</inkml:trace>
  <inkml:trace contextRef="#ctx0" brushRef="#br1" timeOffset="129271.43">10527 7322 17 0,'0'0'10'0,"0"0"7"0,0 0 33 0,0-20-22 15,0 20 0-15,0 0 0 0,-17 0 53 0,17-19-14 16,0 19-48-16,0 0-2 0,0 0 12 0,0 0-17 0,0 19 10 16,0-19-13-16,0 0-1 0,0 0-2 0,17 20 7 0,-17-20-10 15,20 18 2-15,-20-18-2 0,37 19-10 16,-14 2-10-16,-6-21 3 0,-17 0-24 0,17 0-15 16,3 17-24-16,-20-17 27 0,20 0-66 0,-20 0 70 15,0 0 17-15,0 0 4 0</inkml:trace>
  <inkml:trace contextRef="#ctx0" brushRef="#br1" timeOffset="129487.77">10735 7722 7 0,'0'0'2'0,"0"0"1"16,0 0-3-16,0 0 0 16,0 0 0-16,0 0-1 0,0 0-10 31</inkml:trace>
  <inkml:trace contextRef="#ctx0" brushRef="#br1" timeOffset="129838.1">10852 7151 30 0,'0'0'30'0,"0"0"41"0,0 0 154 16,0 0-154-1,0 0-62-15,0 17-2 0,0-17 6 0,0 20-7 16,20-20-2-16,-20 39 5 0,0-21-4 0,0 20-1 15,0-38-2-15,0 39 0 0,0 56 5 0,0-75-6 16,0 74 0-16,0-74-1 0,0 17 1 16,-20 0 1-16,20 3-2 0,0-23 1 0,0 3 1 0,-20 0-1 15,20-2-1-15,0 1 5 0,0-19 0 0,0 20-2 16,0-20 0-16,0 0 12 16,0-20-10-16,20 20-1 0,-20-19-3 0,20 19 0 0,-3 0 1 15,0-18 1-15,-17 18-3 0,20-20 0 16,0 20-1-16,3-20 0 0,-9 20-5 0,-14 0-9 15,20-17 3-15,-20 17-24 0,17-21 14 0,-17 21-4 0,0 0-5 0,23-19-45 16,-23-18-156-16,0 17 186 0,0 3 18 0,0-3 9 16</inkml:trace>
  <inkml:trace contextRef="#ctx0" brushRef="#br1" timeOffset="130004.92">10926 7094 46 0,'0'0'67'0,"0"0"-2"0,0 0 14 16,0 0-55-16,0 0-2 0,0 0-1 0,0 0-3 0,0 19 9 0,0-19-8 15,20 0 4-15,3 18-18 16,-23-18 2-16,14 0-4 0,23 0 4 16,-37 0-5-16,0 0-3 0,23 0-1 0,-23 0-1 0,17 0-2 15,-17 0 1-15,20 0-20 0,-20 0 6 0,0 0-3 0,0 0-4 16,0 0-46-16,0 20-161 16,0-20 203-16</inkml:trace>
  <inkml:trace contextRef="#ctx0" brushRef="#br1" timeOffset="130158.51">10872 7359 43 0,'0'0'58'0,"0"0"-3"0,0 21-31 0,0-21 1 16,0 0 0-16,0 0 0 0,0 17 53 15,17-17-49-15,-17 0-23 0,0 20 5 0,17-20-9 0,-17 0-1 16,20 0 1-16,0 0-1 0,-20 0 0 0,23 0-2 0,-9 0-6 16,6 0-85-16,-3 0 56 15,-17 0-54-15,23 0-4 0,-23-20 62 0,0 20-2 16</inkml:trace>
  <inkml:trace contextRef="#ctx0" brushRef="#br1" timeOffset="130521.86">11080 7759 19 0,'0'0'52'0,"0"0"33"0,0 0-64 0,0 0 60 15,0 0-69-15,0 0-1 16,17-19 9-16,-17 19-10 0,20-18 6 0,-20 18-10 0,20-40 6 0,-20 40-6 0,17-17-1 15,-17-4 6-15,20-15-1 0,-20 16-6 0,37-74 11 16,-37 73-12-16,0 2 1 0,23-55 11 0,-23 53-11 16,17-16 5-16,-17-19-1 0,17 17-2 0,-17 0 1 15,0 39-4-15,0-20 1 0,0 3-1 0,20-21 25 16,-20 38-17-16,0 0 3 0,0 0-7 16,0 38 8-16,0-38-11 0,0 17 0 0,0 3 4 15,0 19-1-15,20-39-4 0,-20 18-2 0,0 20 5 16,0 1-3-16,17-2 1 0,-17 1-3 0,0-38-2 0,0 57 0 15,0-38 2-15,0 2 0 0,20-4 0 0,-20 3-1 0,17 37-1 0,-17-20 2 16,20 3-2-16,3 74-8 0,-23-76 1 16,0-19 0-16,17 39-17 0,0-2-27 0,-17-56 30 15,0 38-29-15,20-38 23 0,-20 17-2 0,0 3-65 16,0-20 64-16,0 0-102 0,0 0 102 0,0-20-5 16,0 20 31-16,0-17 3 0,0-4 1 0,0 21-1 0,-20-36-7 0</inkml:trace>
  <inkml:trace contextRef="#ctx0" brushRef="#br1" timeOffset="130688.38">11288 7759 11 0,'0'0'44'15,"-20"0"51"-15,20 0-36 0,-17 0 46 16,17 0-88-16,0 0-1 0,-17 0 14 16,17 0-4-16,0 0 6 0,0 0-22 0,0 0-2 0,0 0 5 15,0 0-8-15,0 0 0 0,0 0-3 0,0 0 1 0,17 0 1 0,0 0-1 16,3 0 0-16,0-19-8 16,-3 19-2-16,3-18-11 0,-3 18-15 15,-17 0 10-15,20-20-72 0,-20 0 52 0,23 20-7 0,-23 0-64 16,17-17 69-16,0 17-13 15</inkml:trace>
  <inkml:trace contextRef="#ctx0" brushRef="#br1" timeOffset="130954.43">11533 7208 32 0,'0'0'21'0,"0"0"35"0,0 0-2 0,0 0-5 0,0 0-26 16,0 0 16-16,0 19-4 0,0-19-20 0,0 0 20 15,0 18-24-15,0 3 21 0,0-4-27 0,0-17 2 16,0 39 7-16,0-39-8 0,0 95 15 16,0-58-18-16,20 3-2 0,-20-3 0 0,0 0 0 15,20 60 1-15,-20-97-3 0,0 37-6 16,0 1 0-16,0-38-5 0,0 39-25 0,0-22 12 0,0 4-41 15,0-2-28-15,0-1-21 0,0 1 70 0,0-19 16 16,0 21 4-16</inkml:trace>
  <inkml:trace contextRef="#ctx0" brushRef="#br1" timeOffset="131221.39">11596 7227 18 0,'0'-19'291'0,"0"-1"-258"15,0 20-13-15,0 0-11 0,14 0 9 0,-14 0-1 16,0 0-9-16,0 0-2 0,20 0 0 0,-20 0 6 16,40 20 6-16,-23-1-1 0,-17-1-11 0,17 3 10 15,3-4-10-15,0 2 5 0,-20 1-7 16,23-2 3-16,-9 96 1 16,-14-95-6-16,20 59 3 0,-20-61-3 0,17 23-2 0,-17-23-1 15,0 2 1-15,0 39 1 0,0-20 0 0,-17 1-2 16,17-1-4-16,-20 18-8 0,6-18-14 15,-9-18 16-15,-17 37-61 0,23-40 52 0,17-17-4 16,-17 20-5-16,-3 0-39 0,0-20 29 0,0 20-89 16,6-20 90-16,-9 0-7 0,23 0 33 0,-20 17 3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16T20:18:32.273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</inkml:brush>
    <inkml:brush xml:id="br2">
      <inkml:brushProperty name="width" value="0.05292" units="cm"/>
      <inkml:brushProperty name="height" value="0.05292" units="cm"/>
      <inkml:brushProperty name="color" value="#800080"/>
    </inkml:brush>
    <inkml:brush xml:id="br3">
      <inkml:brushProperty name="width" value="0.05292" units="cm"/>
      <inkml:brushProperty name="height" value="0.05292" units="cm"/>
      <inkml:brushProperty name="color" value="#008000"/>
    </inkml:brush>
    <inkml:brush xml:id="br4">
      <inkml:brushProperty name="width" value="0.05292" units="cm"/>
      <inkml:brushProperty name="height" value="0.05292" units="cm"/>
      <inkml:brushProperty name="color" value="#FFA500"/>
    </inkml:brush>
    <inkml:brush xml:id="br5">
      <inkml:brushProperty name="width" value="0.05292" units="cm"/>
      <inkml:brushProperty name="height" value="0.05292" units="cm"/>
      <inkml:brushProperty name="color" value="#FF00FF"/>
    </inkml:brush>
  </inkml:definitions>
  <inkml:trace contextRef="#ctx0" brushRef="#br0">8589 7188 15 0,'0'0'9'0,"0"0"6"0,0 0-5 16,0-20 18-16,0 20-12 0,0 0 77 15,0 0-71-15,0 0-13 0,-15 0-1 0,15 0 6 16,0 0 5-16,0 0-13 0,0 0-1 0,-23 0 0 15,23 0 0-15,0 0 0 0,0 0 4 0,-20 0 1 0,20 0-2 0,-19 0 38 16,1 20-40-16,18-20-1 0,-37 20 0 16,37-20-5-16,0 0 1 0,0 0 1 0,0 0-2 15,0 0 0-15,0 0 0 0,0 0 1 0,0 0-1 16,0 0 0-16,37 37-8 16,0-16 10-16,-17-21 0 0,3 0-1 15,-8 17 1-15,4-17-1 0,-1 19 1 0,-18-19 0 0,39 20 3 16,18-20 2-16,95 18 9 15,-75-18-13-15,-60 19-1 0,60-19 3 0,0 0-1 0,-40 0-3 16,20 0 2-16,77 21 4 0,-77-4-4 16,20-17 0-16,-60 0-1 0,137 40 8 15,-117-40-10-15,37 17 5 0,-31-17-3 0,-9 19 0 16,23 2 2-16,20-4 2 0,-40-17 0 0,-17 0-3 16,37 0 1-16,0 20 3 0,-34-20-4 0,11 0-2 15,-17 0 2-15,43 0 1 0,-3 20-3 0,-20-20 1 0,0 0 0 16,-14 0-1-16,-6 0-1 0,20 0 1 0,-17 0-1 15,-3 0 0-15,80 0 2 0,-80 0 0 16,23 0-3-16,-3 0 0 0,57 0 2 16,-94 0-1-16,40 0 0 0,-40 0 2 0,37 0-2 0,20 17-2 15,-34-17 3-15,-9 0 1 16,6 0-2-16,-3 20 1 0,6-20-1 0,-23 0 0 0,0 0 0 16,17 20 0-16,3-20 0 0,-20 0 2 0,17 0-2 0,-17 0 1 15,20 17-2-15,0-17 2 0,-20 19-1 16,17-19-1-16,-17 0-2 0,0 0-6 0,-17 0-6 0,17 0-25 15,0 0 29 1,0-19 8-16,0 19 2 0,0 0-3 0,0 0 2 0,0 0-4 16,0 0 0-16,0-17 4 0,17 17 0 0,-17 0 2 15,20 0 1-15,-20 0 1 0,0 0 1 16,0 0-1-16,17 0 0 0,-17 0 1 0,0 0 2 0,0 0 0 16,0 0-2-16,0 0 7 0,20 0-7 0,-20 0 8 15,0 0-1-15,23 0 6 16,11 0-8-16,-14 0-3 0,0 0-2 0,17 0 4 15,-20 0-6-15,-17 0 0 0,60 0 2 16,-43 0-3-16,-17 0 1 0,40 0-1 16,-23 17 2-16,3-17-2 0,-20 0-2 0,17 0 3 0,3 0-1 15,-20 19 1-15,20-19 0 0,3 0-2 0,-9 0 1 0,-14 0 0 16,40 0 2-16,-3 0 0 0,-37 0-2 16,80 0 3-16,-80 0-4 0,14 0 3 15,23 0-3-15,-37 0 2 0,23 0 0 16,-6 0 0-16,-17 0-1 0,20 0 2 0,17 0-3 0,-37 0 3 0,20 0-1 15,-3 0-1-15,20 0 3 16,-37 0-3-16,0 0 2 0,0 0-1 0,20 0 1 0,-20 0-2 0,23 0 2 16,-23 21 0-16,0-21-1 0,0 0 1 0,0 0-2 15,0 0 0-15,-23 17 1 0,23-17-1 0,-20 0 0 16,-17 0-15-16,20 0 8 0,17 0-14 16,-40 0-52-16,23 0 47 0,17 0-38 0,-20 20 24 15,3-20-66-15,17 0-11 0,0 0 78 0,-23 20-4 16</inkml:trace>
  <inkml:trace contextRef="#ctx0" brushRef="#br1" timeOffset="2683.04">8041 4317 18 0,'0'0'7'0,"0"0"21"0,0 0-22 0,0 0 1 0,0 0 0 0,0 20 10 0,-23 36 32 15,23-36-26-15,0 17 20 0,-20 3-17 0,20-22-23 0,0 1 1 16,0 0 0-16,-37 114 53 0,20-39-24 16,17-54-13-16,0-3-12 0,-20-18-1 0,20-1 1 0,0 21 16 15,0-21-16-15,0-18 0 0,0 0 0 0,0 19 12 0,0-19 0 16,20-19 18-16,-3 19-27 16,20 0 0-16,-17-18-3 0,-20 18-5 0,23 0 0 0,-6 0 1 15,40-19 8-15,-40 19-11 0,3 0 0 16,40-20 4-16,-43 20-2 0,20 0-5 15,-37-18 2-15,20 18-2 0,-3 0-14 0,3 0-15 0,-3 0-17 16,-17 0-17-16,20 0-65 0,-20 0-99 16,0 0 189-16</inkml:trace>
  <inkml:trace contextRef="#ctx0" brushRef="#br1" timeOffset="3116.4">8608 4317 15 0,'0'0'3'0,"0"0"15"0,0 0-3 0,0 0-7 16,0 0 0-16,0 0 0 0,0 0 0 0,0 0 0 0,0 0 0 0,0 0 4 0,0 0-5 15,0 0-2-15,0 20-6 0,0-20 1 16,0 0-1-16,-19 0 0 0,19 0 1 0,0 0 1 16,0 0-1-16,0 0 2 0,0 0 0 15,0 0 20-15,0 0-16 0,0 0 5 16,0 0-7-16,0 0 5 0,0 0 1 0,0 0-4 0,0 0 16 16,0 0-8-16,0 0-7 0,0 0 0 0,0 19 1 15,0-19 7-15,0 0 26 0,0 19-20 16,0-19-12-16,0 18 9 0,0-18-10 0,-15 39 23 15,15-21-24-15,0 78 15 0,0-2-13 16,0-17-6-16,15 19-2 16,-15-40 0-16,0 19 0 0,0-35-2 0,0 16-7 15,0-38 0-15,0 2-3 0,0-1-2 0,0-1-24 0,0 22-73 16,-15-40-64-16,15-40 108 16</inkml:trace>
  <inkml:trace contextRef="#ctx0" brushRef="#br1" timeOffset="3449.64">8574 4204 19 0,'0'0'32'0,"0"0"19"0,0 0-4 0,0 0-26 0,0 0 1 0,0 0 22 0,15 0-24 15,-15 0-1-15,0 0 11 0,0 18-17 0,0-18 7 0,19 0-6 16,-1 19 5-16,4 1-3 16,-5-20-6-16,-17 0 0 0,20 18 4 0,-20-18-9 15,18 19 6-15,1 0 3 0,-19-19-11 0,0 20 3 16,20-1-2-16,-20 18 2 0,0-17-3 0,0 17-1 15,0-37-1-15,0 40 0 16,0-22-1-16,0-18 0 0,0 19 0 0,-20-19 1 0,20 19-2 16,0-19 0-16,-19 18 0 0,19-18 1 15,0 0 1-15,0-18 0 0,19 18-1 0,-19 0 2 16,20-19 2-16,-2 19 1 0,2 0 0 0,-3 0 7 16,25 0 5-16,-25 19-11 0,1 38 1 15,21 1 0-15,-39-40-3 0,18 39 3 16,-18 76 3-16,0-76-7 15,-37 1-3-15,17-21 1 0,2 0-6 0,18-17-8 16,-39-20 2-16,39 19-2 0,-37-19-24 0,37 0 14 0,0 18-4 0,-20-18-3 16,2 0-74-16,-21-18-106 15,21-21 142-15,-2 39 56 0,20-18 7 0,0-1-4 0</inkml:trace>
  <inkml:trace contextRef="#ctx0" brushRef="#br1" timeOffset="3932.97">9045 4450 38 0,'0'0'30'0,"0"0"46"0,0 0-41 0,0 19 27 0,0-19-8 0,0 39 44 0,0 37-17 16,0-39-63-1,0 3-14-15,0-22 4 0,-17 39 1 16,17-20-6-16,0 3 1 0,0-3 1 0,-18 57 2 16,-4-54-2-16,22-22 1 0,0 20-3 15,0-38 0-15,-20 38 4 0,20-38-5 0,0 19 7 0,0-1-6 16,0-18 2-16,0 0-3 0,0 20 1 0,0-20 6 16,42 0-6-16,-42 0-2 0,35-20-1 0,-35 20 0 15,57-18 0-15,-57 18 0 0,37 0 4 0,-17 0-1 16,22 0-4-16,-42-19 1 0,15 19-1 0,79 0-101 15,-94 0 80-15,20 0-1 0,-20 0-4 16,20 0-4-16,-20 0-43 0,0 0 30 0,0 0-7 0,22 0-8 0,-22 0-48 0,0 0 75 16,0 0 6-16</inkml:trace>
  <inkml:trace contextRef="#ctx0" brushRef="#br1" timeOffset="4184.53">9387 5040 17 0,'0'0'62'0,"0"0"4"0,0-19-1 16,0 19-35-16,0 0 24 0,0 0-32 0,20 0-1 0,-20 0-4 16,17 0 31-16,-17 0-41 0,23 0-1 0,-6 0 3 15,20 19 13-15,-17-19-18 16,17 0 1-16,-37 0-4 0,20 18 1 0,-3-18-2 15,-17 0-3-15,20 0-1 0,3 20-41 16,11-20-32-16,-34 0 5 0,0 0 28 0,20 0-103 16,0 0 81-16</inkml:trace>
  <inkml:trace contextRef="#ctx0" brushRef="#br1" timeOffset="4449.64">9937 4469 51 0,'0'0'66'0,"0"0"-7"0,0 39 61 15,0-20-106-15,0-19 9 0,0 37-4 0,0 20 4 16,0 77-6-1,0 132-49 1,0-247 19-16,0 38-22 0,20-19-46 16,-20 38-76-16,0-38 83 15</inkml:trace>
  <inkml:trace contextRef="#ctx0" brushRef="#br1" timeOffset="4849.66">10171 4508 57 0,'0'0'38'0,"0"0"47"0,0 0-51 0,0-18 51 0,0 18-42 16,0 0-25-16,0-21 18 0,0 21 11 15,0 0-40-15,0 0 0 0,0 0-1 0,0 21 6 16,0-3-2-16,0 38 2 0,0-56-8 0,0 39 0 16,0-21-2-16,0 22 3 0,0-3-4 0,0-18 0 0,0 77 2 15,0-59-2-15,0 76-5 0,0-92 0 0,0 16 0 0,0 39-14 16,0-58 6-16,0 40-21 0,0-1-9 0,0-38 19 0,0 0 1 15,-23-1-1-15,3 40-60 16,20-39 6-16,-20-19-17 0,20-19 48 0,-17-18 26 16,17 37 19-16,-17-21 0 0,17 3 1 0,0-1 0 0,-20-75 1 15,20 54 5-15,-40-35 47 16,40 37-9-16,0 20-20 0,-14-22 50 0,14 40-29 0,0 0-1 16,0-18-23-16,-23 18-2 0,23 0 50 15,0 18-42-15,37 40 30 16,-37-58-53-16,20 0-2 0,-20 19 0 0,40 0 6 15,-23-19-5-15,-17 0-2 0,17 0 0 0,3 18 2 16,0-18-1 0,3 0-3-16,-9-18 1 0,-14-1-1 0,20 19-3 0,-3-19-9 0,6 1-7 15,-6-3-29-15,3 2-24 0,-3-18-42 16,3 17 3-16,-20 20 19 0,20-18 61 16,-20 18 24-16</inkml:trace>
  <inkml:trace contextRef="#ctx0" brushRef="#br1" timeOffset="5299.38">10413 4508 50 0,'0'0'121'0,"0"0"-83"0,0 0 24 0,0 19-12 0,0 0-13 0,0-19-23 0,0 38 14 0,-20-19-2 0,20 39-2 0,0-21-19 15,0 1 5-15,-17 76 3 0,-3-57-9 16,20-38-2-16,-17 39 2 0,17-2 1 0,-20-38-2 0,0 97 30 16,20-96-24-16,-17 0 9 0,17 0-10 15,0 19 14-15,0-38-11 0,0 0-7 16,0 0 0-16,0 18-1 0,0-18 2 0,0 0-2 0,17 0 1 0,-17 0-3 16,20 0-1-16,0 0 2 0,-3 0-1 0,20 0 1 0,-37-18-1 15,20 18-1-15,20-19 1 0,-23 19-2 0,3 0 1 16,0-19-2-16,-20 19-1 0,37 0-31 0,-20-19-4 0,-17 19 16 15,0 0-4-15,20-19-2 0,3-18-285 16,-23-21 158-16,0 39 149 16</inkml:trace>
  <inkml:trace contextRef="#ctx0" brushRef="#br1" timeOffset="5482.98">10470 4546 23 0,'0'0'100'0,"0"-19"-28"15,0 19-20-15,0 0-10 0,0 0-26 0,0 0 0 16,0 0 23-16,0 0-18 0,0 0-6 0,20 0-5 15,-20 0-6-15,20 0 0 0,-3 0 5 0,-17 19-7 16,20-19 0-16,-20 0-3 0,17 0 4 0,43 18 1 16,-43-18-4-16,3 0 0 0,0 0-3 0,-3 0-11 15,-17 0 1-15,20 0-21 0,-20 0 12 0,17 20-27 16,-17-20 21-16,0 0-119 0,0 0 72 0,0 0 53 16,0 19 6-16,0-19 12 0,0 0-2 0</inkml:trace>
  <inkml:trace contextRef="#ctx0" brushRef="#br1" timeOffset="5650.15">10547 4773 19 0,'0'0'44'0,"-20"0"31"0,3 0 22 16,-23 0-50-16,23 19-5 0,0-19-4 0,-6 0-21 16,-14 21 52-16,37-21-49 15,0 0-12-15,0 0-1 0,0 0 3 0,0 0-5 0,0 19-3 0,0-19-1 16,0 0 1-16,60 0 5 0,-43 0-7 16,20 0-1-16,-37 0-6 0,37 0-11 15,-37 0 3-15,20 18-3 0,-20-18-3 0,17 0-30 0,3 0 19 0,-20 0-5 0,0 0-4 16,23 0-66-16,-6 0 50 0,0 19-48 0</inkml:trace>
  <inkml:trace contextRef="#ctx0" brushRef="#br1" timeOffset="6016.61">10584 5211 43 0,'0'0'69'0,"0"0"23"15,0 0-44-15,0 0-9 0,0 0-16 0,0 0-14 16,0 0 13-16,23 0-10 0,-23 0-6 0,0 0-1 15,17 0 6-15,-17 0-6 0,17-19 12 16,3-18-4-16,-20 17-8 0,37-57 21 16,-17 40-20-16,-20 18 0 0,17 1 0 0,-17-22 3 0,40-35 0 15,-40 19-2-15,0 35-5 0,37-110 25 16,-17 91-17-16,-20 3 6 16,0 37-10-16,20-20 2 0,-20 20 3 0,0 0 12 15,0 0-17-15,0 0 0 0,0 20 18 16,0-20-17-16,20 19 0 0,-20 18-3 15,0 21 2-15,0-39-6 0,17 0 0 0,-17 18 2 0,0 3-2 16,37 34-1-16,-37-54 2 16,20 57-1-16,-20-40-1 0,23-37 1 0,-23 19-2 0,34 114-42 31,-17-20-84-31,-17-113 102 0,0 0-2 16,0 21-59-16,0-2 21 0,0-19-21 0,0 0-13 15,-17-19 23 1,-3-2 70-16</inkml:trace>
  <inkml:trace contextRef="#ctx0" brushRef="#br1" timeOffset="6165.83">10798 5058 11 0,'0'0'16'0,"0"0"9"0,-43 0 194 16,23 0-197-16,20 0 18 0,0 0-22 15,-17 0 13-15,17 0-18 0,0 20 10 0,0-20-3 16,0 19-5-16,0-1-4 0,17 2-2 0,3-20 0 16,0 20-5-16,3-2 1 0,11-18-2 0,-14 0-2 15,17 19-3-15,-20-19-6 0,23 0-23 16,-40 0 15-16,0 0-3 0,37-19-92 15,0 1-94-15,-14 18 127 0,-23-20 53 16</inkml:trace>
  <inkml:trace contextRef="#ctx0" brushRef="#br1" timeOffset="6466.2">11097 4661 12 0,'0'0'7'0,"0"0"65"16,0 0 0-16,0 0-30 0,0 0-23 0,0-21 12 15,0 21-18-15,0 0 24 0,0 0-26 0,0-19 18 16,0 19-11-16,0 0-1 0,0 0-9 0,0 0 1 16,0 0 24-16,20 0-25 0,-20 0 6 15,0 0-7-15,0 0 32 0,0 19-27 16,0 2 3-16,20-3-7 0,-20-18-5 0,0 19 1 16,0 0 5-16,0 0-5 0,0 37 5 0,0-16-5 15,0 15 2-15,17-35-4 0,-17 57 3 16,0-40-5-16,20-18 0 0,-20 38-1 0,0-19 0 15,0 0-1-15,0-19 0 0,0 0-1 0,0 114-90 16,0-94 44-16,0-21 22 16,0 2-3-16,0 17-71 0,0-37 10 0,0 20-11 0,0-20 65 15,0 0 14-15,0 19 14 0,0-19 1 16</inkml:trace>
  <inkml:trace contextRef="#ctx0" brushRef="#br1" timeOffset="6750.03">11117 4564 33 0,'0'0'28'0,"0"0"44"0,0 0-13 0,0 0-14 0,0 0-26 15,0 0 0-15,0 0-3 0,0 0 16 0,0 0-19 0,0 0 13 0,0 0-15 16,20 0-1-16,-20 20 7 0,54-20 41 16,-34 19-35-1,20-1 18-15,-23 1-30 0,-17 2-1 16,40 35 17-16,-23-37-25 15,-17 0 2-15,20 39 4 0,-20-58-4 0,17 56 2 16,-17-18-3-16,0-1 0 0,0-18-1 0,0 2-2 16,0 16-1-16,0 39 2 0,0-76-1 0,-17 38-2 15,17-18-2-15,0-2-1 0,-20 20-6 0,3-19 4 0,17 0-2 16,-20 0-3-16,-17 39-61 0,37-40 55 0,0-18-1 16,-40 19-87-16,20-19 10 15,3 0 55-15,17 0-5 0,0 0-43 0,0 0 40 0,0 0 34 16</inkml:trace>
  <inkml:trace contextRef="#ctx0" brushRef="#br1" timeOffset="7099.65">11670 4603 19 0,'0'0'48'0,"0"0"-15"0,0 0 33 0,0 0-14 0,0 0 61 0,0 0-89 0,0 0-3 0,0 0-12 0,0 0 6 15,17 0 6-15,-17 0-14 0,0 0-4 16,0 18 0-16,0-18-3 0,0 0-7 16,0 19-8-16,0-19-16 0,0 0 8 0,0 0-4 15,0 0-3-15,0 21-92 0,0-21 70 0,0 0 5 0,0 18-13 16,0-18 40-16</inkml:trace>
  <inkml:trace contextRef="#ctx0" brushRef="#br1" timeOffset="7216.81">11724 4907 66 0,'0'0'102'0,"0"0"-53"15,0 0 25-15,0 37 7 0,0-37-60 0,-20 19 12 16,20-19-18-16,0 21-4 0,0-21-1 0,0 74 12 16,-17-54-25-16,17-20-6 0,0 19-4 0,0-1-32 15,0-18 13-15,0 20-4 0,-17-20-66 0,17 20-35 0,0-2 49 16,0-18 69-16</inkml:trace>
  <inkml:trace contextRef="#ctx0" brushRef="#br1" timeOffset="45252.74">13606 16488 36 0,'0'0'25'0,"0"0"35"0,0 0-7 0,-20 0 12 0,20 18-47 0,0-18 15 0,0 0-18 0,0 0 12 15,-17 0-14-15,17 20 19 0,0-20-25 0,0 0 4 0,0 0-2 16,0 0-1-16,0 0-1 0,0 0 5 16,0 0-5-16,17 0 2 0,-17 0-5 0,20 0 17 15,3 0-10-15,-6 0-3 16,-17 0-4-16,0 0-1 0,37 0 3 0,-37 0-3 0,20 0 0 15,-20 0 0-15,17 0 3 0,3 0-3 0,-3 0 1 0,26 19 1 16,-9-19-4-16,-14 0 1 0,-20 0-1 16,20 0-2-16,-3 0 2 0,3 0 1 0,-20 0-2 0,0 0 2 0,17 0-2 0,3 0 0 15,-20 0-2-15,0 0 2 0,20 0-4 0,3 0-26 16,-23 0 1-16,0-19-64 16,-23 19-10-16,23 0 6 0,-20 0 41 0,20 0 7 15,-20 0-27-15</inkml:trace>
  <inkml:trace contextRef="#ctx0" brushRef="#br1" timeOffset="45686.65">13663 16506 42 0,'-17'0'197'0,"17"0"-176"0,0 0-4 0,0 0 13 0,0 0 44 16,0 0-67-16,0 39 5 15,-17-1 3-15,17-20-12 0,0 41 3 0,0-42-3 16,0 21 0-16,0 18 2 0,-23 4-3 0,23-23 0 0,0 0-1 0,-20 114 5 16,20-94-4-16,0 40 1 0,-17-59-2 0,17 56 2 15,-20-55-3-15,20 57 1 0,0-60 1 0,-17 41 1 0,17-1 1 16,-20-19 0-16,20-19-3 0,-37 94 10 15,0 2-3-15,17-114-6 0,20 18 3 16,-20 0 0-16,20-38-2 0,0 0 1 0,0 19 2 16,0-19-3-16,0 19 2 0,0-19-3 0,0 0 0 0,0 0 4 15,0 0-1-15,0 0-3 0,0-19-1 0,20 0 2 0,0 19-1 16,-3-19 0-16,20 0 1 0,3-2 0 0,-40 4-1 16,37-3 0-16,0-17 1 0,60-2-1 15,-97 39-1-15,17-18 0 0,3 18 0 0,17-20 0 0,20 0-1 16,-37 20 0-16,0-17-2 0,-3 17 2 0,3 0-1 15,-3 0-5-15,23 17-18 16,-17-17-37-16,-23 0 39 0,0 20-34 0,0-20 24 16,0 0-97-16,0 0 10 0,0 20 35 0,0-20 54 15</inkml:trace>
  <inkml:trace contextRef="#ctx0" brushRef="#br1" timeOffset="46353.1">14310 17039 18 0,'0'0'12'0,"0"0"23"0,0 0 22 0,0 0-24 0,0 0-19 0,0 0 14 0,0 0 13 16,0 0-24-16,0 0-9 0,0 17 5 0,0 4 14 15,0-2-20-15,0-19-3 16,0 17 1-16,20 3 1 0,-20-20-5 0,17 58 2 15,3-39-2-15,-20-2 1 0,17 23 0 0,3-1 2 16,3-3-5-16,-6-16 1 0,-17-20 0 16,17 37-1-16,3-17-1 0,-20-20-1 0,20 18-10 0,-20 1-12 15,17-19-21-15,-17 21-147 16,20-21 155-16,-20 0 22 0</inkml:trace>
  <inkml:trace contextRef="#ctx0" brushRef="#br1" timeOffset="46605.43">14652 17039 43 0,'0'0'145'0,"0"0"-101"0,0 0-25 16,0 0 1-16,0 0 28 16,0 0-25-16,0 0-14 0,0 0 11 0,0 0-11 0,0 0 0 0,-20 17 0 0,20-17 5 15,0 21-3-15,0-21-5 0,-17 19 10 0,17-2-10 0,-17 3 4 16,-6 57 5-16,23-60-12 0,-20 4 0 15,3 37 3-15,17-39-3 0,-37 18 0 0,-3 38 4 0,6 1-2 16,-26 59 1-16,60-99-5 0,-37 3 0 0,-20 171 0 16,37-153-4-16,3-20-2 15,17-17-13-15,-20-3 7 0,20-17-2 0,0 21-35 16,0-21 2-16,0-21-13 0,0 21 21 0,20-57-161 16,-3 21 142-16,-17 36 48 0,20-38 0 15</inkml:trace>
  <inkml:trace contextRef="#ctx0" brushRef="#br1" timeOffset="47185.69">14843 16562 49 0,'0'0'75'0,"0"0"-36"0,0 0 15 0,0 0-32 15,0 0 12-15,-20 0 18 0,20 0-43 16,0 0 8-16,0 0-6 0,0 0-1 0,0 0-4 16,0 21 4-16,0-21-6 0,0 18 14 0,0 0-9 15,0-18 2-15,0 20-4 0,0 1-1 16,0-21-4-16,20 0 0 0,-20 17-1 0,20-17-1 15,-20 0 3-15,17 20-1 0,-17-20-1 0,17 0-2 16,23 18 2-16,-17-18-1 0,-9 0 0 16,-14 0 0-16,20 0 0 0,0 18 1 0,-20-18-2 0,20 21 0 15,-3-4-2-15,0 2 3 0,-17 2 1 0,40 16-3 16,-40-17 1-16,0-3 2 0,20 3 0 16,-3 37-5-16,-17 0 3 0,0-20 5 15,20-37-3-15,-20 40 1 0,0-40-2 0,0 114 2 16,0-97-2-16,0 23 2 0,0-22-1 15,0 3-1-15,0-2 1 0,0-2-2 0,0 3 2 0,0 17-1 0,-20-17 1 16,20-2 0-16,0 41 1 0,0-42-1 0,0 22 0 16,0-21 0-16,0 22 0 15,0-2 3-15,0-2 0 0,-17-16 0 0,17 18 2 0,0 19 3 16,0-37-4-16,0-2 2 16,0 21-1-16,0-39-3 0,0 17 0 0,-20-17 2 0,20 20-2 0,0-20 5 15,-20 0-7-15,0 0 4 0,20 0-5 0,-34-20 2 16,-6 3-3-16,20-22-7 15,6 21-6-15,-9 18 3 0,3-20-18 0,20 20 11 0,-20-19-28 0,3 19 18 16,0-19-151-16,17 19 59 0,0-19 78 16,0 19 16-16,0 0 7 0</inkml:trace>
  <inkml:trace contextRef="#ctx0" brushRef="#br1" timeOffset="47802.79">15926 17000 48 0,'0'0'117'0,"0"0"-81"0,0 0 22 0,0 0 10 0,0-17 9 0,0 17-66 0,0 0-1 0,0 0 4 15,0 0-8-15,0 0-1 0,0 0 4 0,0 0-4 0,0 0-3 16,0 0 0-16,0 0 0 0,0 0-2 0,0 0-4 15,0 17-79 1,0-17 8-16,0 0-32 0,0 0 42 0,0 19-71 16</inkml:trace>
  <inkml:trace contextRef="#ctx0" brushRef="#br1" timeOffset="47952.87">15926 17306 59 0,'0'19'89'0,"0"-19"-45"0,0 0-8 0,0 37 70 16,0-37-85-16,0 0-2 0,0 19-3 0,-20-19-2 15,20 18 7-15,0-18-15 0,0 20 9 16,0-20-13-16,0 0-2 0,0 0 0 0,0 0-1 0,0 18-2 0,0-18-13 0,0 0-1 16,0 0-7-16,0 0-52 0,20 0 21 0,-20 0-83 0,0-18 83 15,17 18 16-15,-17 0 15 0</inkml:trace>
  <inkml:trace contextRef="#ctx0" brushRef="#br1" timeOffset="48252.87">16459 16962 72 0,'0'0'88'0,"0"0"-47"0,0 0 24 0,-20 0 4 16,20 21 25-16,0-21-77 0,0 0-10 15,0 0-2-15,0 17 9 0,0-17-9 0,0 19 0 0,20-19 2 0,-3 20-3 16,-17-20-2-16,18 0-1 0,-18 17 2 0,62 4 4 16,-62-21-6-16,35 0-1 0,-16 0 2 15,19 0-4-15,19 0 2 0,0 0-13 16,-20-21-5-16,3 21-133 16,17-17-148-1,-40 17 273 1</inkml:trace>
  <inkml:trace contextRef="#ctx0" brushRef="#br1" timeOffset="48436.21">16419 17325 71 0,'0'0'46'0,"-19"0"43"0,4 37-12 0,-8-37-39 16,3 57 49-16,20-57-80 15,0 18 9-15,0-18-9 0,20 19 11 0,18-19-7 16,-38 0-7-16,19 21 4 0,1-21-5 0,151-58 10 15,-116 20-15-15,-35 38-3 16,19-19-21-16,-21-1 2 0,39-16-48 0,-17 15-44 16,-3 3-33-16,0-22 62 0,0 40 73 0</inkml:trace>
  <inkml:trace contextRef="#ctx0" brushRef="#br1" timeOffset="48852.55">17982 16562 39 0,'0'0'60'0,"0"0"-26"0,0 0-3 0,0 0 24 0,0 0-12 0,0 0-9 0,14 21 21 0,-14-21-47 15,40 18 5-15,-20-18-4 0,14 18-2 0,6-18 0 16,-17 0-6-16,11 0 1 0,-14 0-2 0,17 20 0 0,57-20 5 16,-94 0-4-16,40 0-1 0,-23 0-2 15,23 0-4-15,-3 0-22 0,-37 0 14 0,20 0-2 16,-20 0-3-16,17 0-2 0,3 0-63 0,-20 0-31 16,0 0 16-16</inkml:trace>
  <inkml:trace contextRef="#ctx0" brushRef="#br1" timeOffset="49186.25">18130 16583 19 0,'0'0'6'0,"0"0"32"15,-20 0 26-15,20 18-42 0,0-18-1 0,0 0-2 0,0 0 15 16,0 18 7-16,0-18-29 0,0 0 11 0,0 0-12 0,0 0 11 16,0 20-11-16,0-20 0 0,0 21-3 0,0 52 36 15,0-73-38-15,0 21 1 0,0-4-1 0,0 23 6 0,0-3-4 16,0 0-1-16,0 3-3 0,0-23 0 0,0 24-1 15,-20 32 6-15,3-33-6 0,0 18 0 0,-23 94 6 16,20-96-4-16,6 1-1 0,-29 1 1 0,43-39-3 0,-20 18 2 16,3-18-2-16,17-1 1 0,-20-18-1 0,20 40 2 0,0-40-3 15,-17 17 3-15,17 4 4 0,-20-21-5 16,20 0 0-16,0 0 3 0,20 0-2 0,-3 0 3 16,3 18-5-16,-3-18 5 0,-17 0-3 0,63 0 3 15,28 18-1-15,-54-18-6 16,-37 0 0-16,20 0 1 0,37 0 3 0,-37 0-4 15,0 0 1-15,-3 0-3 0,0 0 1 0,3 20-1 0,20-20-22 16,-23 0-64-16,3 0 55 0,0 0-53 16,-20 0 32-16,17 0-82 0,6 0-5 15,-23 0 122-15</inkml:trace>
  <inkml:trace contextRef="#ctx0" brushRef="#br1" timeOffset="49469.84">18757 17000 129 0,'0'0'105'0,"0"0"-45"0,0 0-16 0,0 0 12 16,-20 0-27-16,20 0-6 0,0 19-6 0,0 1 6 15,0-3-13-15,0-17-6 0,0 21 0 0,0-2 1 16,20-19-2-16,-20 37 1 0,23 1 3 15,11 18-4-15,-14-35-3 0,-20-2 0 16,20-1-1-16,-3 22-2 0,0-3-11 16,3-18-5-16,23 19-81 15,-43-20 70-15,0-18-6 0,0 19-55 0,14-19 33 0,-14 21-1 0,0-21 10 16,0 0-2-16,0 0 36 0</inkml:trace>
  <inkml:trace contextRef="#ctx0" brushRef="#br1" timeOffset="49636.58">19042 17096 34 0,'0'0'166'0,"0"0"-133"0,0 0-4 16,0 17 17-16,-17-17 16 0,17 20-25 0,-20 18-7 16,0-18-8-16,0-1-5 0,20-2-8 0,-131 98 34 15,111-95-38 1,-14 17-3-16,11-17 0 0,3-2-2 0,-17 22 0 0,17-4-9 16,3-36-1-16,17 39-4 0,-20-21-22 0,0 2 14 0,3 17-65 15,0 2-210-15,17-39 235 16</inkml:trace>
  <inkml:trace contextRef="#ctx0" brushRef="#br1" timeOffset="50319.5">19233 16715 71 0,'0'0'85'0,"0"0"-51"0,0 0-7 16,-17 0 31-16,17 0-32 0,0 0-15 0,0 0-3 15,0 0-1-15,0 0 1 0,0 0 3 0,0 18 3 0,0-18-11 16,0 0-1-16,17 21 3 0,-17-21-2 0,57 36 8 16,-40-36-10-16,3 21 0 0,-3-21 1 15,26 0 2-15,-26 0-2 0,-17 20 0 0,17-20 0 0,23 0 1 0,-40 0-3 16,37 0 0-16,20 0 3 0,20-20-2 15,-40-1 2 1,-20 21-2-16,3 0-1 0,0 0 1 0,3 21 1 16,-23-21 0-16,0 20-1 0,0 17 0 15,0 0 0-15,0-17 0 0,0 17 3 16,0 1-1-16,0 1 2 0,-23 35 6 16,23-16 0-16,-20 77 16 15,20-79-18-15,0-37-6 16,0-1 0-16,0 60 10 0,0-78-10 0,0 36 2 15,20-36-2-15,-20 20 1 0,0-20 0 0,0 57 4 16,0-57-7-16,0 0 2 0,0 0 0 0,0 0-2 0,0 20 1 0,0-20-1 16,0 0 1-16,0 0 0 0,0 17-1 0,0-17-2 15,0 0 1-15,0 21 2 0,0-3-1 0,0-18 0 16,0 18 0-16,0-18-1 0,0 20 0 0,-20-1 5 16,20-19-6-16,-20 19 2 0,-34 38 3 15,34-37-3 1,20-20 0-16,-20 18 2 0,20-18-4 0,-14 19 3 0,-9-19-2 15,23 0 1-15,-20 0-2 0,-17 20-2 0,17-20-3 0,3 0-15 32,17-20 9-32,-40 20-62 0,40 0 47 0,-17 0-5 0,17-19-50 0,0 19 31 0,-17 0-210 15</inkml:trace>
  <inkml:trace contextRef="#ctx0" brushRef="#br2" timeOffset="62122.48">4178 6389 16 0,'0'0'27'0,"0"0"17"0,0 0-20 0,-17 0 21 0,17 0-25 0,0 0 39 0,0 0-47 0,-20 0 8 0,20 0-3 16,0 0-10-16,0-17 6 0,0 17-7 0,0 0 0 0,0-21-1 0,0 2 26 15,0 2-16 1,0-3 2-16,0 20-7 0,20 0 2 15,-20 0-7-15,0 0 4 0,0 0-5 0,0 20 0 0,0-3 15 16,0 2-3 0,0-19-10-16,0 21 0 0,0-21-3 0,0 17 0 0,0 3 0 15,0-20-1-15,-20 20 0 0,20-2-1 0,0-18-1 0,0 19 0 16,0 1 2-16,0-20-2 0,-37 115 5 16,37-98-4-16,-20 22-1 0,20 17 0 0,-17-18 1 0,17 0 0 0,-17 38 0 15,-6-38-1-15,23-18 0 0,0 36 2 0,-20-18-2 16,20-18 1-16,0 0-2 0,-17 91-1 15,17-111 2-15,0 20 1 0,0-20-1 0,0 20 0 0,0-20 0 0,0 19-1 16,0-19 0-16,0 0 3 0,0 0-2 0,0 0 0 16,17 0 2-16,-17 0-1 0,0 0 0 0,0 0-1 15,20 0-1-15,3 0 2 0,-6 0-1 0,-17 0 1 16,17 0-1-16,3 0-1 0,37 0 4 0,-57 0-2 0,0 0-1 16,60 18 1-16,-26-18 0 0,-34 0 0 0,40 0-1 15,34 21-1-15,-54-21 1 0,3 0-4 16,-9 0 3-16,6 17 3 0,-2-17-1 0,4 0 5 0,13 0-5 0,41-17 5 15,-76-4-6-15,20 3 3 0,20-1-3 16,-23 19-1-16,-17 0 1 0,77-40 0 16,-59 23 0-16,1 17-1 0,-1 0 2 0,41-20-1 15,-59 20 0-15,38 0 1 0,-19 0 0 16,-19 0-1-16,38 0-1 0,-21 0 1 0,25 0 4 16,-25 0-4-16,1 0 0 0,22 0 3 15,-23 0-3-15,3 0 2 0,-20 0-2 0,37 0 0 0,5 0 0 16,-27 0 0-16,5 0 1 15,20 0-1 1,14 0 0-16,-34 0-1 0,17 20 1 0,-17-3 1 16,-20-17-1-16,40 20 0 0,-23-20 1 0,3 20 1 15,37-20 0-15,-40 0-2 16,-17 0 0-16,20 0 0 0,-20 0 1 0,17 0-2 0,3 0 1 0,-20 19-1 16,23-19 2-16,-6 0-1 0,-17 0 0 0,37 18-2 0,-37-18 1 15,37 0-2-15,20 57 2 16,-34-57 0-16,-23 0 2 0,0 0-1 0,17 0 1 0,-17 20 0 15,17-20 0-15,-17 0 1 0,20 0-1 16,-20 0 1-16,0 0-1 16,0 0-1-16,0 0 1 0,20 0-2 15,-20 0 1-15,0 0 1 0,0 0 0 0,0 0-1 0,0 0 0 0,17 0 2 16,-17 0-1-16,20 0-1 16,-20 0-2-16,0 0 3 15,0 0 2-15,0 0-1 16,17-20-3-16,-17 20 1 0,0 0 3 0,0-19-3 15,0 19 2-15,0 0-3 0,0-17 0 16,0 17 0-16,0 0 1 0,0 0-1 0,0 0 0 0,0-21 0 16,0 21 2-16,20 0-2 15,-20-18 2-15,0-1-1 0,0 19 0 0,20-40-2 16,-20 23 2 0,23-3-1-16,-23 2 1 0,0 18-2 0,0-19 3 15,0 19-3-15,14-20 1 0,-14 20-1 0,0 0 1 0,0-17 1 0,20-3-1 16,-20 0 0-16,17 1 3 15,-17 19-2-15,0 0 1 0,0-19-3 0,23 19 0 0,-23-19 3 16,0 2-2-16,0 17 1 0,0-20 1 0,17 20-1 16,-17-20-1-16,0 20 2 0,17-38 1 15,-17 38-2-15,0 0 0 0,0-19 0 0,20 19 1 0,-20-18-1 16,0 18 1-16,0-20 0 0,0 20 0 0,0-19 0 0,0 2 0 16,0 17 1-16,0-59 4 15,0 59-5-15,0-19 1 0,0-1 0 0,0 20 0 0,-20-17 1 16,20-3 1-16,-17 20-3 0,0-36 5 15,17 36-4-15,-60-41 8 0,-17 4-7 16,77 37-3-16,-17-20 1 0,-20 20 0 0,17-17-1 16,-17-3 0-16,-3 1 1 0,3 1 4 0,17 18-4 15,-71-40 7-15,91 40-7 0,-97-38 5 32,20 19-2-32,37 19-2 0,-12 0 1 0,-27-17-1 15,39 17-2-15,-186 0 6 0,150 0-6 0,19 0 1 16,19 0 0-16,-192 0 5 15,155 0-6-15,55 0 2 0,-17 0-2 0,-40-20 6 16,20 20-5-16,20-18-2 0,-57-2 3 16,54 20-10-16,40 0 3 0,-94-39-49 15,57 39-70 1,37 0 34-16,0 0 55 0,0 0-99 16,-17 0 74-16,17 39-66 0,0-19 117 0,0-2 5 15</inkml:trace>
  <inkml:trace contextRef="#ctx0" brushRef="#br2" timeOffset="66353.83">12106 3862 18 0,'0'0'4'0,"0"0"0"0,0 19 10 0,0-19 3 0,0 18 6 0,0 20 35 16,0-19-48-16,0 0 22 0,0-19-20 0,0 18-7 15,0-18 4-15,0 21 0 0,0-21-4 0,0 0-3 16,0 19 4-16,0-19-3 16,0 18 3-16,0-18-1 0,0 19-3 0,0-19 0 0,0 20 6 0,0 17-1 15,0 0 7-15,0-16-10 0,0-2 0 16,0 38 5-16,-20 114 9 0,0-76-6 15,3-38-7-15,17-20-1 0,-17 40 2 0,-6-2-1 16,3 39-1-16,20-57-3 0,0-17 0 0,0 16 0 16,0 77 1-16,-17-114-2 0,17 38 1 15,0-20-1-15,0 98 0 0,0-98 1 16,0 20-1-16,0-37 1 0,0 36-1 16,17 3-1-16,-17-42 2 0,0 21 0 15,0-19-2-15,0 0 2 16,0 39 1-16,0-21 0 0,0-37-2 0,0 19 1 0,0 19 9 15,0-19-7-15,0 2 4 0,0-21-1 16,-17 18 0-16,17-18-5 0,0 0 1 0,0 19 8 16,-20 0-4-16,20-19-5 0,0 0 14 15,0 0-13-15,0 0 0 0,0 0-1 16,0 0 3-16,0 0-3 0,0 0 1 0,0 0 2 0,0 0 2 16,20 0 0-16,-3 0 7 15,-17 0-10-15,20 0-1 0,-20 0 2 0,23 0-3 16,-23 0 1-16,17 0 2 0,-17 0-2 0,17 0-1 0,-17-19-1 15,20 19 3-15,17-19-1 16,-17 19-1-16,-20 0-1 0,37 0 3 16,-37 0-3-16,23 0 0 0,-23 0 2 0,17 0-3 0,-17 19 1 15,17-19 1-15,40 19 1 16,-57-19-3-16,38 0 1 0,-19 0 0 0,1 0-1 16,-20 0 0-16,37 18 1 0,-37-18 1 0,60 0-1 15,-60 0 0-15,55 0 1 0,-36 0-1 0,78 19-4 16,-60-19 3-16,-37 0 3 0,95 20 0 15,-78-20-1-15,3 0-2 16,2 0 0-16,53 0 3 0,-58 0-3 0,20 0 0 16,5 18 1-16,-42-18 1 0,18 0 0 15,-1 0 1-15,23 0-3 0,-23 0 0 0,-17 0 2 0,37 0-1 16,3 0 1-16,-3 0-1 16,-17 0 0-16,-20 0-1 0,57 0 2 15,-20-18-1-15,-17 18 1 0,2 0-1 0,13 0 0 0,-15-20-1 16,37 20 1-16,-20-19-1 0,-37 19 2 15,20 0-2-15,17 0 1 0,0 0 1 0,-14 0-2 0,11-18-1 16,-14 18 2-16,0 0 2 0,54-19-1 16,-51 19-1-16,-23 0 1 0,34 0-2 0,6-19 2 15,-23 19-2-15,3 0 0 0,17 0 0 0,-37 0 1 16,77 0 0-16,-37 0 0 16,-23 0 0-16,0 0 1 0,3 0-1 0,23 0-1 0,-29 0 2 15,6 0-1-15,0 0 1 0,0 0-1 0,-3 0 1 0,20 0 1 16,77 0-2-1,-74 0 0-15,-3 0 0 0,-37 0 0 0,37 0 1 0,-37 0-1 16,37 0 0-16,23 0 0 0,-43 0 0 0,3 0 0 16,17 0 2-16,0 0-1 0,80 0-3 15,-80 19 2-15,-20-19 1 0,23 0 0 0,-3 0-1 0,40 19 1 16,-60-19-1-16,3 0 0 0,37 0 1 0,-37 0-1 16,17 0 1-16,3 18-2 0,91-18 3 15,-91 0-1-15,-23 0-1 0,40 0 1 0,20 0 0 0,-40 0-1 16,23-18-2-16,-43 18 1 0,20 0 1 0,20 0 2 0,20 0 1 15,0 0-4-15,-23 18 0 0,-34-18 1 16,37 0 0-16,20 19 1 0,-60-19-1 0,60 0 2 16,-57 0 0-16,55 20-2 0,-56-20-1 0,1 0 2 15,57 18 1-15,-40-18-2 0,-19 0 0 0,21 0 0 16,-16 0 0-16,51 0 0 0,-19 0 1 0,-16 0-1 16,-21 0-1-16,39 0 2 0,-35 0 0 0,127-18-3 15,-109 18 2-15,-3 0 0 16,0-20 0-16,20 20 1 0,-37 0-1 0,77 0 0 15,-1 0-1-15,-61 0 2 16,59 0 0-16,-54 0 0 0,-3 0-1 0,0 0 2 16,-14 0-1-16,51 20 2 0,-57-20-2 0,40 0 0 0,0 0-3 15,0 0 2-15,57-20 1 16,-94 20 0-16,0 0-1 0,17 0 1 0,-20-19-1 0,46 19 1 16,-29-18-1-16,23 18 0 0,0 0 1 15,20 0-2 1,-37 0 0-16,34 0 4 0,-57 0-4 0,20 0 0 0,6 0 1 0,-9 0 0 15,6 0-1-15,14 18 1 0,-34-18 0 0,23 0-1 16,-29 0 2-16,46 19 0 16,14-19-3-16,-37 0 2 0,-17 0 0 0,0 0 0 0,0 0 0 0,34-19 0 15,3 19 2-15,-17-18 1 0,0 18-2 16,-23 0-1-16,20 0-1 0,97 0 2 16,-117 0-1-16,3 0 0 0,17 0 1 0,0 0-2 15,-37 0 2-15,40 0 0 0,-17 18-1 0,11-18-2 0,6 0 2 16,14 19-1-16,-34-19 2 0,17 0-1 15,-37 0 0-15,40 0 0 0,-20 0 0 0,14 0 1 16,-34 0-1-16,40 0 1 0,-20 0-1 0,17 0-1 0,57-19 0 16,-74 19 1-16,0 0 0 0,17 0 1 15,40 0-2-15,-60 0 1 16,23 0-2-16,-40 0 2 0,37 0 0 0,-19 0 0 0,21 19-1 16,-16-19 2-16,51 0-2 0,-74 20 2 0,17-20-1 15,1 0 1-15,2 0-1 0,-20 0 0 0,77 18-1 0,-58-18 1 16,19 0 0-16,-38 0 0 0,37 20 1 0,3-20 0 15,17 0-1-15,-40 0 0 0,5 19 1 0,33-19-1 16,-35 0 0-16,-3 0 1 0,3 0-2 0,17 0 2 0,97 0 1 16,-97 0-2-16,60 19-1 15,-60-19 1-15,-20 0 1 0,46 0 1 0,-49 0-2 16,26 19 0-16,-3-19 0 0,0 0 1 0,-17 19-1 0,0-19-2 16,54 18 5-16,-17-18-2 0,80 21-2 15,-83-21 0-15,-34 17 2 0,17-17 1 0,-20 0-2 16,23 0 0-16,57 0 0 0,-23 0-1 0,-51 0 2 15,11 0-1-15,40 0 2 0,43 0-1 16,14 0 4-16,-34-17-7 0,-23 17 1 0,26 0 4 16,-26 0-1-16,-20 17-2 0,3-17 0 15,3 0 0-15,-26 19 0 0,177 1 0 16,-117 0 0 0,-17-20 2-16,-40 0-2 0,63 0-2 0,-46 0 4 15,-17 0-1-15,57 0-1 0,-74 0 0 0,94 0 0 31,-94 0-1-31,-3 0 1 0,3 0 0 0,40 0 1 0,-43 0-2 16,20 0 1-16,20 18 1 0,-20-18 0 16,3 20-1-16,-22-20 2 0,1 0-2 15,1 0 1-15,-20 0-2 0,18 17 2 0,1-17-1 0,-19 0 1 0,18 0 0 0,2 0 0 16,22 19-1-16,-27-19 2 0,5 0-2 16,-1 0 0-16,1 0 1 15,15 0-3-15,-13 0 1 0,-4 0 2 0,-18 0-2 0,57 0-1 16,-38 0 1-16,1 0 0 0,-20 0-1 0,0 0 2 15,18 21-1-15,-1-21 1 0,-17 0-1 0,20 0-1 16,0 0 2-16,-20 0 0 0,20 0-1 0,-20 0 0 0,17 0-2 16,-17 0 2-16,20 17-1 0,-20-17 1 0,20 0 1 15,-20 0 1-15,17 0-1 0,-17 0 1 16,0-17-1-16,22-4 0 16,-22-15 1-16,0 16-1 0,18-18-1 0,-18-1 1 15,0 22-1-15,0-22 0 0,0 1 1 0,17 0 0 16,-17 38 1-16,0-38-1 0,20-57-1 15,-20 77 0-15,20-22 1 0,-20 22 0 0,0-21 0 0,17 2-1 16,-17-40 2-16,0 39 0 0,40-57-1 0,-40 76-1 0,17-56-2 16,-17 16 1-16,22-72 0 15,-4 110 1-15,-18-16 0 0,0 18 1 0,17-38-1 0,-17-1 0 16,20 1 3-16,0 1-1 0,-20 17-2 16,0 20 2-16,0 1 0 0,17 18-1 15,-17-57 0-15,0 57 1 0,0-19 0 0,0 19 1 16,0-18-2-16,0-1-1 0,0 19 3 0,0-21-1 15,0-16-1-15,-17 18-1 16,17 19 2-16,-20-57 2 0,0 57-4 16,20-39 1-16,0 39 0 0,-17-37-1 0,-1 18-1 15,-4-38 3-15,5 38-3 0,17 19 2 16,-20-18 1-16,0-22-1 0,20 22-1 16,-17 18 1-16,17 0 0 0,0-19 0 0,-20-1 0 0,20 20 1 15,-37-37-2-15,37 37 1 0,-18-19 0 16,18 19 0-16,-22 0-1 0,22-20 1 0,-57-18 2 15,40 38-1-15,-3-18-2 0,0-2 0 0,-55-36 1 16,56 56 0-16,-16-21 0 0,13 3-1 16,-18-1 0-16,23 19 0 0,-21 0-1 0,-1-19 1 0,1 1-1 15,-19-2-1-15,20 20 1 0,-2-19 1 0,-56 19 0 0,-76-37-1 16,134 37 3-16,-3 0 0 0,-54-21 0 0,60 21-2 16,-103-18 2-16,103 18 1 0,-66 0-3 0,26-19 4 15,-114 0 0 1,-63 0-3-16,157 0 1 0,57 19-1 0,-117-18 0 15,63-1-1-15,31-2 1 0,3 21-1 0,-37-19 0 0,37 19 1 16,-97-18-1-16,-111-19 3 16,228 37-2-16,-20 0 1 0,-154-20-2 0,174 1 1 15,-77 19 0-15,-114-37 1 16,151 37-1-16,-17-21-1 16,-211-35-4-16,228 56 5 0,-17-18 2 0,57-2-2 15,-38 20-1-15,-41-37 1 0,41 17 0 0,35 20 0 16,-36 0-2-16,-113-38 0 15,112 38 0-15,-37 0-2 0,37 0 1 0,43 0 1 16,-40 0-2-16,-6 0 0 0,43 0 2 0,-3 0 0 0,6 18 0 16,-46 2-3-16,-71 18-6 0,20-19 11 15,91 1-1-15,-165 17 3 0,125-18-2 16,43-1 0-16,-97 3 1 0,-134 16 3 16,174-37-3-16,0 0 0 15,57 19-1-15,-17-19 1 0,11 0-1 0,-88 20-3 16,71-20 3-16,23 0 0 0,-54 18 0 0,-6-18-1 0,3 19 1 15,-117 18 3-15,154-37-2 0,-77 21 1 16,77-2 0-16,-37-19 0 0,-3 18 1 0,-17-18-2 0,-92 19 2 16,147-19-2-16,21 0-2 0,-361-19 7 15,302 19-5 1,63 0-1-16,-120-18 1 0,63 18 0 0,11-19-1 16,43 19 0-16,-60 0 1 0,60 0-1 0,-134 0 1 15,134 0-1-15,-57 0 0 0,20 0 0 0,-6 0 0 16,43 0 1-16,17 0-2 0,-57 0 1 0,3 0 1 0,34 0 0 15,-17 0-2-15,-188-40 1 16,168 40 1-16,60-18-1 0,-120 18-2 16,120-19 3-16,-40 19 0 0,37-18-2 0,-74 18 2 15,57-20-1-15,-117 1 2 16,137 1-2-16,-23 18 0 0,23 0 0 0,0 0 1 0,-26 0-1 16,26-19-1-16,-3 19 2 0,-17 0 0 0,17 0 0 0,-17 0 0 0,-20 0 0 15,22 0-1-15,13 0 0 16,-52 0-1-16,54 0 2 0,0 0-1 0,0 0 1 15,20 19-2-15,-37-19 1 0,-3 0-1 0,23 0 2 0,-3 0 0 16,-17 0-1-16,17 0-1 0,3 18 1 16,17-18-1-16,-60 0 3 0,43 0-1 0,17 0-1 15,-37 0 1-15,37 19-1 0,-40-19 0 0,22 0 3 0,1 0-2 16,17 0 0-16,-22 0-1 0,2 0 5 0,3 0-3 0,-3 0-1 16,20 0 0-16,-37 0 2 15,-21 0 1-15,41 0-4 0,-5 0 1 16,-15 0 3-16,22 0-3 0,-8 0 1 0,4 0-2 15,-1 0 2-15,2-19-1 0,18 19-1 0,-37 0 2 16,17 0-1-16,0 0 0 0,20 0-1 0,-37-18 1 16,37 18 0-16,-20 0-1 0,1 0 1 0,19 0-2 15,-18 0 2-15,18 0-1 0,-20 0 0 0,20 0 1 0,-17 0 1 0,-57-19 1 32,31 19 0-32,43 0-4 0,-17 0 1 0,-3 0 1 0,20 0 0 15,-37 0 0-15,37 0-1 0,0 0-1 0,-20 0 1 16,20 0-1-16,0 0 0 0,-34 0 1 15,34 0-1-15,0 19 2 0,-23-19 0 0,23 0 0 16,-20 0-1-16,20 0 0 0,0 18-1 0,-17-18-2 0,17 0 1 16,-20 0 0-16,20 0-2 0,0 39-96 15,0-39 46-15,20 0-17 16,17 0-80-16,-14 0 33 0,-6 0 78 0,20 0 11 16,-37 0 21-16</inkml:trace>
  <inkml:trace contextRef="#ctx0" brushRef="#br3" timeOffset="69404.41">1102 6447 16 0,'0'0'1'0,"0"0"1"0,0 0 8 0,0 0-4 0,0 0 2 0,0 0 12 0,18 0 3 0,-18 0-12 16,0 0 0-16,0 19 2 0,0-19-1 0,0 0 1 0,0 20 0 0,20-3 28 16,-3 3-14-16,-17 0-15 15,20 55 42-15,-20-56-36 0,0 1-9 0,20-3-2 0,-20-17-2 0,0 39 5 16,0-39-5-16,0 38 3 0,0-38-4 0,0 21 0 0,0-4 5 16,0 2-6-16,0 1 3 0,-20 36 6 0,20-37-7 15,0 1-1-15,-20 17 2 0,3 20-3 0,-3 39 4 16,2-78-7-16,18 2 0 0,-19 17-1 0,19 2 2 0,0-21-2 15,-20 3 1-15,20 35 1 0,-18-19 1 0,18 21 0 16,0-21-1-16,0-18-2 0,0 39 3 16,0-58 0-16,0 37-2 0,0 3 4 0,18-40 0 0,-18 0-1 0,20 17 6 15,-1 2-6-15,36-19 0 0,-35 0-1 0,37-19 2 16,-20 2-3-16,-15 17 0 0,33-40-1 0,-13 23 1 0,-7-3 0 0,22 0 1 16,-20-18-2-16,3 38-1 0,14-19 1 0,-11 2 1 0,-9 17 0 0,43-20-1 15,37 20 0-15,-40 20 0 0,-34-20 0 0,-3 0 0 16,0 0 0-16,-14 17-1 0,11-17 2 0,-14 0-2 0,37 19 0 0,-20-19 1 15,97 21 1-15,-114-21 0 0,57 17-1 16,-20-17-2-16,17 0 2 0,-34-17 1 16,-3 17 0-16,-17 0-1 0,-3-21 0 0,20 21 1 0,3 0 2 0,-17-19-2 15,11 19 2-15,-17-17-2 0,80-3 2 16,-74 0-3-16,-9 20 0 0,6 0-2 0,20-17 2 0,-3 17-2 16,20 0 5-16,-40 0-3 0,3 0 1 15,-3 0-1-15,3 0 0 0,77 0 0 16,-80 0-1-16,3 0 2 0,-20 17 0 0,37-17-3 15,-14 0 3-15,-6 0 0 16,0 0-1-16,-17 0 0 0,20 0 0 0,37-17-3 16,-40 17 2-16,-17 0 0 0,20-21 1 0,-20 21-1 15,20 0 1-15,-20 0 0 0,23-19 0 0,-23 19 1 0,14-18 0 0,-14 18-2 16,37-20 5-16,-14 1-1 16,-23 19-3-16,17-17 0 15,-17-4 0-15,0 21-2 0,0-18 2 0,17 18 1 0,-17 0 0 0,0-19-1 16,0 19-1-16,-17 0-1 15,17 0 2-15,0 0 0 0,0 0 1 0,0 0-4 0,17 0 3 16,-17 0 1-16,0 0-1 0,0 0 1 16,0 0 1-16,0-20-1 15,0 20-1-15,0 0 0 0,0 0 1 0,0 0 0 0,0-57 5 16,0 57-5-16,0-18-1 0,0-21 1 0,0 39-1 0,0-37 0 16,0-2-1-16,0 1 1 0,0 1 0 0,0-21 4 15,0 39-2-15,0 1 0 0,-17-21 0 0,17 22-2 0,0-42 2 16,0 20-2-16,-17-17-1 0,17 39-1 0,0-41 2 15,0 18 0-15,-23 3-1 0,23 18 1 0,0 1 0 16,-17-39 1-16,17 17-1 0,-20 3-1 16,6-1 0-16,14-1 0 0,-43-36 2 15,23 56 0-15,20 0 1 16,-17 0-2-16,-3 19 0 0,3 0 2 16,-23 0 1-16,-91 38 5 15,111-38-7-15,-34 19 6 0,11-19-5 16,-11 19-2-16,14-1 0 0,3-18-2 0,-54 21 2 0,11-4 0 15,-74 2 2-15,-225 39 4 16,322-58-5-16,-37 20 0 0,60-20 0 16,-103 36 2-16,80-15-4 0,0-4 1 0,-37 23 1 15,34-40 1-15,-34 37-1 0,-94 0-5 16,111-17 3-16,42-20 0 0,-27 20-1 0,27-20 1 0,-39 17-3 16,32 3 2-16,-52 18 2 0,-20-19-1 0,76 1 1 15,-1-20 1-15,-133 37-13 0,135-37-1 16,37 0 0-16,-57 19-174 15,37-19 65-15,20 0 58 0,0 0 15 0,0 0 0 16,20 19 36-16</inkml:trace>
  <inkml:trace contextRef="#ctx0" brushRef="#br3" timeOffset="70421.09">1596 8502 21 0,'0'0'4'0,"0"-20"10"0,0 20-5 0,-37 0 34 0,17-21-11 0,20 21-20 15,-20-17 43-15,-17-3-2 32,37 1-24-32,0 19-23 0,0 0 7 0,-17 0 0 15,17 0-5-15,0 0 5 0,0 0 10 0,0 19 2 16,0 1-21-16,0-3-1 0,-23 24 5 0,23-41-3 16,-17 57 2-16,17-1-1 0,-20 2 0 0,-17-1 0 15,37-20-4-15,-57 78 2 0,17 18 10 16,23-116-9-16,17 4-4 0,-20 35 1 0,20-35 0 0,-15-4-1 15,-7 21 2-15,22-19-3 0,-20 19 3 0,20-20-2 0,0 3 0 16,0-2-3 0,42 19 6-16,-42-38-5 0,15 0 3 0,-15 0-3 0,37 0 2 15,-15 0 0-15,-22 0 0 0,35 0-1 0,-15 0 1 0,22 0 0 0,-7 0 1 16,-18 0-2-16,43 0 0 0,-23 0-2 0,-17 19 2 16,111-19 2-16,-111 0-1 15,17 18 2-15,0-18-2 0,6 0-1 0,11 20-1 16,-54-20 3-16,114 17 6 15,-114-17-6-15,23 20 0 0,-23-20-1 0,14 0 1 0,-14 0 2 16,0 0-2-16,0 21 1 0,0-21 0 0,0 0-2 0,0 0 0 16,0 0 0-16,0 0 3 0,0 0-3 0,-14 0-1 15,14-21-1-15,0 21 2 0,0-20 1 0,0-17 0 16,0 0-2-16,0-20 1 16,14-20-5-16,-14 20-1 0,20 19-2 15,-20 0 3-15,17-37 6 0,6-3 0 0,-23 42-2 16,0-21 0-16,0-38-1 0,0 38 0 0,0-1 2 15,17-38 2-15,-17 79-2 0,0-24 1 0,0 24-1 16,0 17 0-16,-17-39 6 0,17 39-6 0,-23-17 1 16,6-4 1-16,-60 21 1 15,-37 0 3-15,20 21-5 0,-60 15 2 16,117-36-3-16,0 20-1 0,0-20 1 0,-23 17-1 0,8 4 2 0,10-21 2 16,-52 37-6-1,74-18-1-15,20-19-1 0,-37 21-10 0,37-21 7 16,-20 17-3-16,0 3-26 0,-17-20-15 0,19 19-1 15,-1-19-16-15,19 0-42 16,0 0-74-16</inkml:trace>
  <inkml:trace contextRef="#ctx0" brushRef="#br3" timeOffset="75320.83">11935 6503 11 0,'0'20'63'0,"0"-20"-35"0,0 20 2 0,17 38 47 0,-17-41-48 15,0-17-15-15,0 19 20 0,0 1-25 0,0-20 7 16,0 17-2-16,0-17-8 0,0 20 0 0,0-20 4 0,0 19-2 15,0-19-1-15,0 0-1 0,0 19-1 0,0-19-3 16,0 19 1-16,0 2 1 0,0-21-2 0,-17 0 0 0,17 36 3 16,0-16-3-16,-20 55 2 15,20 39 0-15,-20-94-4 0,20 56 2 16,0-58-2-16,-17 19 2 0,17 3-2 0,0 18 1 0,-20-22 0 0,20 2 2 16,0 19-1-16,-17 0-2 0,17-38 0 0,0 96 4 15,0-78-4-15,0-18 1 0,0 19-1 16,0-18 0-16,0 18 0 0,0 1 3 0,0-1-4 15,0-1 2-15,0-18 0 16,0 39 0-16,0-58-2 0,0 19 1 16,0-2 2-16,0-17 0 0,0 0-1 0,17 38 1 0,-17-38-2 15,0 20 1-15,0-20-1 0,20 20 3 16,-20 0-1-16,0-20 2 0,0 17-2 0,17-17 0 16,-17 20-3-16,0-20 2 0,0 0 0 0,0 17 2 0,0-17 2 15,0 0-3-15,0 0 0 0,20 0 3 0,-20 0-2 16,0 0 0-16,0 0-2 0,20 0 1 0,-20 19 4 15,17-19-5-15,-17 0 1 0,20 0 1 0,-20 0-3 16,77-19 6-16,-40 19-6 0,-17 0-1 16,17 0 2-16,40 0 1 15,-40 19-2-15,-17-19 1 0,-3 0 0 0,40 0 1 16,20 21-3-16,-37-21 1 16,34 0 3-16,-36 0-3 0,-1 0-3 0,22 0 2 15,16 0 2-15,-38 0-1 0,5 0-1 16,129 0 4-1,-153 20-2-15,19-20-1 0,20 0 0 0,-20 0 0 0,-17 17 1 16,37-17-2-16,-37 21 2 0,54-21-1 0,-54 19-1 16,2-19 2-16,53 17-1 0,-38-17 0 0,20 20 0 15,-20-20 1-15,0 0-1 0,3 0-1 0,-23 17 1 16,60-17 0-16,-60 0 0 0,3 0 0 0,57 0 0 16,-57 20 1-16,17-20-1 0,-20 0-1 0,23 0 0 0,-3 0 0 15,23 0 2-15,-60 0-1 0,34 21 1 0,29-21 2 16,65 0-4-1,-108 0 2-15,0 0-1 0,17 0 1 0,-37 0-2 0,37 0 0 16,-37 0 1-16,40-21 1 0,-3 21 0 0,0 0-1 0,-17 0-1 16,-3-20 1-16,100 20 0 15,-100 0 0-15,83-17 1 0,-86 17 0 16,6 0-1-16,37-20-2 0,-40 20 3 0,3 0-1 0,37 0-1 16,-37 0 2-16,20 0-1 0,54 0 0 0,-57 0-1 15,-20 0 2-15,100 0 0 0,-100 0-2 16,3 0 1-16,17 0 0 0,-14 20-1 0,-6-20 2 0,20 0-1 0,20 0 1 0,-40 0-1 15,137 0-2-15,-97 0 2 16,0 0 2-16,-17 0 0 0,108 0-1 16,-105 0-1-16,31 17 0 15,-57-17 0-15,40 0 1 0,-17 20-2 0,54 1 2 16,-76-21-2-16,44 19 0 0,-28-19 2 0,61 38-1 16,-38-21-2-16,2-17 2 15,53 19 0-15,-92 1 0 0,17-20-1 0,3 17 1 16,-3-17 0-16,0 0 0 0,20 21 0 0,0-1-1 15,-17-20 1-15,76 0-1 16,-24 17 0-16,-75-17 2 0,23 0-1 0,17 19-1 16,37-19 1-16,-54 0 2 0,17 21-2 15,0-21-1-15,0 0 1 0,94 17 0 16,-94 3-2-16,-40-20 2 0,3 0 1 16,23 0 0-16,31 19-3 0,-20-19 4 0,-34 0-3 0,57 18 2 15,-23-18-2-15,-34 0 1 0,20 0 0 0,168 0-2 16,-171 0 2-16,3 0 1 0,17-18-2 15,-3 18-1-15,9 0 1 0,-9 0 1 16,0 0 0-16,43 0-1 0,151 18 3 16,-211-18-1-16,37 0 0 15,-14 0-1-15,-3 20 0 0,-20-20-1 0,0 0 0 16,20 0 2-16,37 0 0 16,77 0 0-16,-131 0-2 0,54 0 1 15,20 0 0-15,-76 0-1 0,38 0 2 0,-19 0-1 0,97-20-1 16,-2 2 1-16,-78 18 1 15,-34-19-1-15,37 19 1 0,-38 0-2 0,90 0 3 16,-69 0 0-16,14 0-2 0,3 0 0 16,0 0 1-16,54 0 0 0,-91 0 0 0,74 0-1 15,-77 0 0-15,77 0 0 0,-77 0 0 0,134 0 0 16,-94 0 1 0,0 0-1-16,17 0-1 0,20-20 3 0,-57 20-2 15,-20 0 0-15,43 0 1 0,-6-17 0 0,-37 17 1 16,0 0 0-16,3 0-1 0,54 0 0 0,-57 0-1 0,40 0 1 15,-20 0 1-15,0 0-1 0,-20 0-1 0,23 0-1 0,-26 0 1 16,6 0 0-16,-20 0 1 0,17 0-2 0,0 0 2 0,40 0-1 0,-40 0 1 16,20 0-1-16,20 0 1 0,134-21 3 15,-137 21-4-15,-17-19-1 16,-17 19 2-16,71-17 0 0,-71 17-1 0,0 0 0 0,14-20 2 0,-17 20-1 16,43-21 1-16,-45 21-1 0,-16 0-1 0,153 0 2 15,-153-17 0-15,76 17-2 0,-58 0 0 16,22 0 0-16,-4 0 1 0,-35 0-1 0,57 0 0 0,-60 0 0 15,80 0 0-15,-60 0 0 0,77 0 1 16,97-20 0 0,-177 20-1-16,29 0-1 0,11-19 1 0,37 2 1 0,-91 17 0 15,17 0-1-15,40-21 0 0,74 21 5 16,-111-17-4-16,-3 17 2 0,43 0-1 0,-6-19-3 0,-40 19 1 16,29 0 0-16,11 0 1 0,0 0 0 0,-37 0 0 0,3 0-1 15,0 0 1-15,14 0-1 0,63 0-1 16,-43 0 2-16,0-21-2 0,-17 21 0 0,174-20 1 15,-197 20 0-15,6 0 0 0,17 0 0 0,114-17-2 16,-134 17 2 0,40 0 2-16,-57 0-2 0,17 0 1 0,0 0-1 0,40 17-1 15,-37-17 2-15,-23 0 0 0,77 0-2 16,-74 20 1-16,0-20 1 0,-20 0-2 16,20 0 1-16,-3 0 2 0,0 0-1 0,6 0-1 0,-23 0 0 15,17 0 1-15,-17 0-1 0,20-20 0 0,-3 20 1 16,-17-17 0-16,0 17 1 15,0-20-3-15,0 20 1 0,0 0 1 0,0-17 1 0,0 17-1 0,0-19-1 16,0 19 0-16,-17 0 0 0,17-21 0 0,0 21 2 0,-20-37-2 16,3 16 0-16,17 2 1 0,-23 19 0 15,23-17-1-15,0-20 1 0,-17 37-1 0,17-40-1 0,0 20 2 16,-17 3 0-16,17-21 1 0,-20-18-4 0,20-79 3 16,-20 41 0-16,0 17-2 0,20 40 1 15,0-60-3-15,0 23 3 0,0-23 2 0,0 41-2 16,0-20 0-16,0-18 1 0,0-135 0 15,0 152 0-15,0 39-1 0,0-38 0 16,0-1 1-16,-14 60-1 0,14-23-1 0,0-34 2 0,0 34-1 16,-23-92 2-16,3-1-2 15,0 57-1-15,3-19 3 16,17 37-1-16,0 58-1 0,0-18 0 0,-17-2-1 0,17-16 1 16,0 36-2-16,-20 0 2 0,20-20 0 0,-20 0 1 15,20 20-2-15,-20 0-1 0,6 0 0 16,14 0 2-16,-23 0-2 0,23 20 3 0,-20-20-2 0,20 0 2 0,-17 0-1 15,-23 0-1-15,23 0 1 16,-3-20 1-16,0 20-1 0,3 0 1 0,17 0-1 16,-97-19 1-16,97 19-2 0,-37 0 0 15,17 0 2-15,-54 0-1 0,54 0 0 0,0 0 1 16,3 0-2-16,-3 19 2 0,-37 1-3 0,0-20 0 0,37 20 2 0,-17-20 0 16,-3 17 0-16,-14 22 0 0,-43-21 1 0,60 22-2 0,-57-3 1 15,-40 0-2-15,57-18 1 0,40 1 1 0,-20-20 1 16,-17 18-1-16,-63 21 0 0,63-20-1 15,-23 0 0-15,23 0 0 0,-77 37 0 16,-40-37 2-16,151 1 0 0,-14-20 0 0,14 20 0 0,-111-2-2 16,17 19 0-16,42-18 2 0,53-19-1 15,-18 21 1-15,-40-21-2 0,60 0 1 0,-60 17 2 16,-52-17-2-16,72 20 1 0,23-20-1 0,-26 0 1 0,4 0-4 16,41 0 1-16,-5 0-1 0,-37-20 2 0,40 20 1 0,-60 0 1 15,60 0-1-15,-248 0 0 16,208 0 0-16,3 0 0 0,34 0-1 15,6 0 1-15,-6 0 0 0,-114 0 0 0,97 0 0 16,-20 0 0-16,-148-17 0 16,148 17 0-16,-17 0 0 0,54 0 0 0,-74-21-1 15,-17 21-2-15,91 0 4 0,3 0-1 0,-77 0 1 16,-114 0-1 0,134 0 0-16,54 0 1 0,-37 0-3 15,-225 38 2-15,168-38-1 0,5 20 2 16,-62-20-3-16,149 0 2 15,-52 20 0-15,59-20-1 0,-4 0 1 0,-18 0 1 0,17 0-1 0,-89 0 0 16,32 0 0-16,57 0 0 0,-17 0 0 0,-77 0 1 16,-71 0-1-16,68 0 0 15,43 0 0-15,60 0-1 0,-46 0 1 0,3 0-1 16,0-20 1-16,-34 20 0 0,71 0 0 0,-34 0 0 16,-60 0-1-16,57 0 1 0,-17 0 1 15,17 0 0-15,3 0 0 0,34 0-1 0,-17 0 0 16,-262 0 2-1,182 0-2-15,63 0 0 16,-137 20 1-16,174-20-1 0,-3 0 1 0,-54 0-1 0,17 18-1 16,23-18 2-16,-3 0-4 0,-134 0-2 15,154 0 5-15,-3 0 1 0,-37-18 1 0,3 18 0 16,-3 0-2-16,3-20 1 0,34 20-2 0,5 0 1 0,-7-20 1 16,-32 20 0-16,37 0-1 0,-3 0 0 0,-168 0 3 15,131-17-4-15,-18 17 1 0,-1-21 1 16,21 21-1-16,-173-36 1 15,174 16-1-15,-60 2-4 16,-188-22 5 0,302 40-1-16,-77-19 0 15,60 19 1-15,-20 0-2 0,23 0 1 0,-63 0-1 16,57 0 2-16,-14 0-2 0,14 0 2 0,-57 0-2 0,43 0 1 16,14-17 1-16,26 17-1 0,-49 0 1 0,26 0 0 0,20 0-2 15,-23 0 2-15,23 0-1 0,-43-21 1 0,-34 3-2 16,60 18 1-16,-46 0-2 0,63-19 2 0,-194 19-2 15,174 0 2-15,20 19-1 16,-43-19 1-16,3 18 2 0,0-18-2 0,0 21-1 0,23-4 2 16,-9-17-1-16,-11 19 1 0,34-19 0 0,0 0-1 15,-57 20 1-15,40-20 0 0,-20 0-1 0,3 0 3 32,-83 0-1-32,120 0-2 0,0 0 0 0,-58 0 1 0,53 0 0 0,-18 0-3 15,-71 0 5 1,93 0-3-16,-24 0 0 0,5 0 1 0,20 0-1 15,-41 0 1-15,-1 0 0 0,42 0-1 0,-21 20 0 0,19-20 2 16,-39 0 3-16,41 0-5 16,-23 0 0-16,-17 0 0 0,18 0 0 0,21 0 0 15,1 0 2-15,-3-20-2 0,0 20 0 0,0 0 0 0,6 0 1 16,-9 0-1-16,23 0 1 0,-20-20-1 0,1 20 0 0,-56 0 0 16,75 0 0-16,-20 0 0 0,3 0 1 0,0 0 0 15,-6 0-1-15,-14 0 2 0,17 0-3 0,3 0 0 16,17 0 1-16,-20 0 0 0,0 0-12 15,20 0 7-15,0 0-16 0,-17 0 7 0,17 0-24 16,0 0 15-16,0 0-38 0,0 0-17 0,0 0 27 16,0 0-80-16,0 20-3 0,0-20 126 0,0 20-1 15</inkml:trace>
  <inkml:trace contextRef="#ctx0" brushRef="#br3" timeOffset="77871.73">12523 12362 18 0,'0'0'4'0,"0"0"-1"0,0-20 1 0,-20 20-1 0,20 0 2 0,-18 0 25 15,1 0-26-15,17 0 4 0,0 0-3 16,-20 0 5-16,20 0-4 0,-20 0 10 0,0 0 2 0,20 0 1 15,-14 0 10-15,-9 20 9 16,-16-20-1 0,39 0-33-16,0 0 3 0,0 0-1 0,0 0-4 0,-18 0 12 15,-2 0-9-15,20 0-3 16,0 0 2-16,0 0-1 0,0 0-2 0,-17 0 4 16,17 0-3-16,0 0 2 0,0 18 0 0,0-18-3 15,0 0 2-15,-20 19 2 0,-17 228 11 16,-60 77-12-1,60-212-1 1,-60 288 2 0,23-134-2-16,74-227-2 15,-20 55 0-15,3 1 1 0,17-75 2 0,-37 132 11 16,37-133-13-16,0 18 0 16,0-37-1-16,0 39 2 0,0-39 1 0,0 19-3 0,-23 0-1 15,23-19 0-15,0 0 1 0,0 57 9 16,0-57 0-16,0 0-6 0,0 19-3 0,0-19 1 15,0 0 3-15,0 0 0 0,0 0-2 0,0 0 2 0,0 0 2 16,23 0-4-16,-23 0-2 0,0 0 2 0,0-19 0 0,17 0 1 16,3 19-3-16,-20 0 0 0,0 0 0 0,37-17-2 0,-17 17 2 15,-3 0 0-15,3 0-2 0,-3-21 0 0,26 21 1 16,-9 0 1-16,6 0 0 0,-40 0-1 0,54 0 1 16,43 0 3-16,-60 0-2 0,63 0-2 15,-86 0 2-15,26 0 0 0,54 0 6 0,-56 0-8 16,38 0 3-16,-56 0-3 0,55-19 4 0,21 19 1 15,36 0-1-15,-75-19-1 0,20 19-1 16,-40-20-1-16,5 20-1 0,-7-19 0 0,39 19 1 0,43-17 1 16,-80 17-1-16,77-20 4 15,-20 20-5-15,-17 0 3 0,111 20-3 16,3 36 1 0,-114-37-3-16,37 21 3 15,-94-40-2-15,17 0 0 0,23 17 0 0,31-17 4 16,-71 0-3-16,17 0-1 0,20 0 2 15,20-17 2-15,174-4 1 16,-237 21-5-16,6 0 0 16,114 0 0-16,-117 0 1 0,3 0 2 15,17 0-4-15,40 21 2 16,40-21-5-16,-83 0 7 0,-14 0-5 0,37 0 6 0,-20-21-2 16,-17 21-3-16,57-19 3 0,-3 19-2 15,43-39-2-15,-100 39 2 0,20 0 3 16,20-19 1-16,-37 19-5 0,40-17 3 0,14 17-1 15,-37 0-1-15,23 0-1 0,14 17 6 16,-37-17-6-16,43 0 1 0,-26 19 1 16,21-19 0-16,-33 0 0 0,67 20 2 15,-50-20-2-15,-41 0 0 0,61 19-1 0,-61-19 4 0,93 19-6 16,-69-19 2-16,-24 0 1 0,39 21-1 0,-20-21 2 16,-20 0-3-16,45 17 1 0,-47-17 0 0,45 19 0 0,-26-19 2 15,43 19 2-15,-37-19-4 0,91 38 4 16,23 0-9-1,-137-38 4-15,40 19 4 0,-34-19-1 0,-6 20 2 0,77-2 0 16,-77-18-5-16,23 0 1 0,-3 19 2 0,77 0 2 16,-57-19-8-16,-17 0 4 0,54 0 4 0,-74 18-5 15,54-18 1-15,-51 0 0 0,11 0 2 0,23 0 0 0,0 0-1 16,-17 0-1-16,17 0 0 0,60 0-4 16,-83 0 5-16,40 21 2 0,-34-21-3 0,-3 0-1 0,134 19 6 15,80-19-4 1,-197 0 0-16,-17 0 0 15,20 0-1-15,-37 0 1 0,37 0 1 0,0 0 4 16,-40 0-4-16,46 0-1 0,-49 0-2 0,46-19 2 0,-43 19 1 16,77 0-3-1,3 0 0-15,-80 0 3 0,40 0 0 0,-37 0-1 0,17 19 2 0,3-19-1 16,92 37-1 0,-132-37-1-16,76 20 1 0,-76-20-1 0,75 18 0 15,-75 2 2-15,40-20-1 0,-3 0 0 0,-17 0-1 16,-1 17 0-16,19-17 4 0,-21 0-1 0,43 0-3 15,14-17 7-15,-74 17-4 0,40 0 2 0,-23 0-4 16,-17 0 1-16,40 0 0 0,-23-20 2 0,-17 20 0 0,37 0 0 16,5 0-3-16,-42 0 2 0,18 0 0 0,-1 0-3 0,23 0 1 15,-23 0 2-15,3 0-1 0,-3 0-1 0,3 0 0 16,22-18-1-16,-42 18 3 0,15 0 0 0,5 0-3 0,-20 0-2 16,40-20 1-16,-23 20 4 0,-17 0-2 0,17-37 1 15,3 37-2-15,-20-19 2 0,20 19 5 0,-20-21-1 16,23 3-7-16,-23-1 2 0,0 19-1 0,14-37 2 15,6 17 0-15,-20 20-1 0,0-19 0 0,20-39 2 16,-20 21-1-16,20 37 0 0,-20-115-2 16,17 59 2-16,-17-1-3 0,0 38-3 0,0-20 1 0,0-37-2 15,0 39 6-15,0-40 1 0,0-112 0 16,0 169 0-16,0-189 0 16,0 152-1-16,0 38 1 0,0-38-1 15,0 40 0-15,0-4 0 16,0-93-1-16,17 96 1 0,-17-21 1 0,0 39-1 0,0-38-2 0,0-18 2 15,20 18-2-15,-20 38 3 16,0-39 3-16,0 39-5 0,0 0 1 16,0 0 1-16,-20 0 0 0,3-19-5 15,17 19 5-15,0 0-1 0,-37 0 4 0,17-19-5 16,-37 0-1-16,17 19 3 16,23 0-1-16,-20-18-2 0,37-2 2 0,-97 1 3 15,40-19-7 1,-114-38-3-16,97 58 4 0,17-2 2 15,-95-18 0-15,113 38 1 0,-18 0 0 0,-1 0 1 0,-33 0 0 16,49 0-1-16,-53 0-1 0,-19 0 0 0,-325 58-2 16,405-58 1-1,-26 18 3-15,3-18-2 0,0 19 2 0,-34-19-2 0,48 19 1 0,-11-19 0 0,14 18-1 16,-111-18 2-16,94 0-4 0,-34 20 5 0,-197-20-1 16,171 0 0-16,80 0 0 15,-77 0-1-15,20 0 1 0,-40 0-1 0,40 0 0 16,37 0 0-16,23 0 0 0,-237 38-1 15,214-38 1-15,-17 0 1 0,-23 19-3 0,3-19 0 16,59 0 3-16,-7 20 1 0,5-20 0 0,0 0-1 0,-60 0 0 16,23 0-1-16,-1 0 2 0,-4 0-1 0,5 0-2 15,34 0 2-15,3 0 2 0,-40-20-2 0,-114 1-3 16,173 0 2-16,-58 0 0 0,-39-1 1 16,1 2-3-16,77 18 1 0,-40-19 2 0,60 19 0 15,-80 0 1-15,60 0-2 0,-37 0 1 0,34 0-2 0,-17 0 2 0,-17 0 0 16,34 0 0-16,-57-19-1 0,23 19 1 0,20 0 0 0,-63-18 0 15,-74 18 0-15,154-20-2 16,-97 20 1-16,80-19 0 0,-83 19 0 0,100 0 0 16,0 0 1-16,-134-19-2 0,134 19 1 0,-3 0 0 15,-91 0-2 1,-77 0-1-16,168 0 4 0,6 0-1 0,-46 0 1 0,43 0-1 0,-37-19-1 0,31 19 3 16,-11 0 1-16,-80 0-5 0,97 0 2 15,-77-38 0-15,74 38 0 0,-17 0-1 0,20-19 2 16,-20 19 0-16,22-19 0 0,-27 19-3 0,45 0 3 15,-20-19-2-15,-3 19 2 0,5 0-1 0,13 0 0 0,-110-39 0 16,115 39 0-16,-5 0 1 0,-72-18-3 16,56-2-1-16,18 20 3 0,3-19 0 15,17 19-1-15,-40-18-2 0,40 18 1 0,-34-19-18 16,11 19-12-16,23 0 11 0,-19 0-31 0,19 0 21 0,-20-18-45 16,20 18-22-16,0 0 38 0,-18 0 3 0,18 0 14 0,0 0 15 15,-17 18 7-15</inkml:trace>
  <inkml:trace contextRef="#ctx0" brushRef="#br3" timeOffset="80304.67">8703 14319 21 0,'0'0'54'0,"0"-17"-3"0,0 17-35 0,0 0-1 0,-18-21 14 0,18 2 9 16,0 19-17-16,0 0-10 0,-20-19 0 0,20 19 12 16,0 0-16-16,0 0-4 0,0 0-1 0,-17 0 8 0,-5 38 4 15,-15 97-2 1,-21-5-8-16,4 5-2 16,34-41-1-16,-34 41 0 0,31-78-1 15,3-21-1-15,-17 116 1 0,0-113 2 0,37-1-4 0,-57 97 2 16,17-62-1-16,40-16 0 0,-37 78 2 15,17 36-7-15,3-113 8 16,17-2-2-16,-20 95 8 16,20-93-5-16,0-22 2 0,0-15-3 15,0-1-1-15,0-3 1 0,0-17 0 0,0 20 0 16,20-20 1-16,-3 20 9 0,3-20-4 16,-3-20 0-16,26 20-4 15,-9 0-2-15,60 0 3 16,-74 0-5-16,23 20 0 0,-29-20-1 15,46 0 2-15,-25 17 0 0,4-17 0 16,18 20-2-16,-39-20 0 0,21 19 1 0,-1-19 0 16,76 0 3-16,-57 0-3 0,20 0 0 15,-40 0-1-15,3 0 1 0,-3 0-1 0,20-39 2 0,22 39 3 0,-44-17-2 0,101-3-1 16,-101 0-1-16,42 3 2 16,34-3-3-16,80 20 1 0,0 0-1 15,-154 0 3-15,97 0-4 16,-111 0 1-16,51 0 1 0,-37 0 1 0,0 0-1 0,80 0-2 15,-100 0 2-15,20 0 1 0,20 0 0 0,3 0-2 0,-26 0 1 0,137-21-1 16,-111 21 1-16,-43 0 1 16,63-17 0-16,31 17-5 15,-74 0 4-15,-17 0 0 0,34 0 1 0,-34 0-1 0,114 17 0 16,-74 4 1-16,-6-21-2 0,-34 0 1 16,34 20 0-16,100-20-1 15,-74 17 3-15,-66-17-2 0,23 0 0 0,23 0 0 0,-43 0 2 0,77-17-1 16,-74 17-2-16,37-20 5 0,-17-1-4 0,-3 21 1 15,-20 0-1-15,26-17 0 0,105-2 4 16,-128 19-5-16,17-20 2 0,58 20-1 0,-75 0 1 0,56 0 1 16,-19 0-1-16,-19 0-1 0,56 39 1 0,-74-39-1 0,37 17 1 15,57 24 0-15,-57-24 0 16,-17 3-1-16,-23-20 0 0,20 20 0 0,25-3 0 0,-7-17 1 0,-35 20-1 16,34-20-1-16,-12 19 1 0,13-19 1 0,19 0-1 15,-34 0 2-15,-3 0-2 0,23-19 1 0,-26 19-1 0,6 0 1 16,-23 0 0-16,40-20-3 0,-34 20 2 0,51 0-1 15,-57 0 2-15,40 0-2 0,0 0 2 0,-37 0 0 16,74 0-1-16,-51 0 0 0,-9 20 1 0,6-20 0 16,14 19-2-16,23 0-4 0,-40-19 6 0,77 20 1 15,-94-20-3-15,40 19 2 0,14-2-1 16,-37-17-1-16,43 0 1 16,-66 0 0-16,46 20-1 0,-26-20 1 0,29 0 3 0,-29-20-4 15,-14 20 1-15,17 0 0 0,40-17 1 0,20-2-2 16,-43 19 2-1,-34 0-1-15,17-20 1 0,23 20-2 0,-26 0-1 0,23 0 2 16,-20 0 0-16,-17 0 0 0,77 0 0 16,-60 20-1-16,-37-20 0 0,94 19 2 15,-74-19-1-15,-20 0 0 0,40 0 0 0,-6 17 1 0,-14-17-2 0,20 20 2 16,-3-20 0-16,-20 0-1 0,3 0 1 0,37 0 1 16,-57 0-2-16,40 0 0 0,-3 0 0 0,-20 0 1 15,60 0 3-15,-57-20-3 0,0 20-2 0,97-36 5 31,-102 36-3-31,24 0-2 0,-39 0 1 0,20 0-1 0,-3-20 3 0,1 20-1 16,-18 0 0-16,20 0-2 0,-1 0 2 0,-19 0-1 16,23 0 2-16,-8 0-2 0,5 0 0 0,-1 0 1 15,-19 0 0-15,0 0 0 0,20 0 3 0,-20 0-2 0,0 0 1 16,18-19 3-16,-18 19-2 0,0-19 11 16,17-1-10-16,-17 3 1 0,0-3-4 0,0 0 0 0,-17-38 3 15,17 58-5-15,0-17 2 0,0-2 0 16,0-18 1-16,0 37-3 0,0-40 0 0,0 23-1 0,0-24 4 15,0-53-3-15,0 58 1 0,0-5 1 16,0 24-3-16,0-23 8 0,0 23-3 0,0-20 0 0,0-4-4 0,17 5-2 16,-17 16 3-16,0-17 1 0,0 17-2 0,20-112 0 15,-20 112 0-15,0 1 0 16,20 2-1-16,-20-4 0 0,0 21 0 0,0-37 4 0,19 37-2 16,-19-20 1-16,0 0-2 0,0 20 0 0,0-37 3 15,0 18-4-15,0 19 0 0,0-19 1 0,0 19 1 16,0 0-1-16,0 0 1 0,0 0 0 0,0-20-1 0,0 20 0 0,0 0-1 15,0 0 2-15,0 0-1 0,-19 0 1 0,-1 0-3 16,20 0 0-16,-20 0 1 0,-15 0 0 16,15-19 2-16,1 19 4 0,19 0-3 15,-35 0-1-15,-7-17-5 16,22 17 6-16,20 0-1 0,-18-21-3 0,18 21 0 16,-17-19 4-16,-23 19-3 0,40 0 2 0,-34 0-1 0,11 0-2 15,3-17 0-15,20 17 1 0,-19 0 2 0,-56-20 0 16,55 20-3-16,3 0 2 0,-23 0 2 15,20 0-1-15,-54 0-1 0,54 0 0 16,-57 0-1-16,40 0 2 16,0-21 0-16,-3 21-3 0,6 0 2 0,14 0 1 15,20 0 0-15,-77-17 1 0,37-3-2 0,23 20 1 16,-60-19-1-16,63 2-1 0,-29 17 2 16,23 0 0-16,-34-21 3 0,-3 2-2 0,17 2-2 15,3 17-1-15,17 0 3 0,-168-20-1 16,128 20 0-16,26 0-1 15,-83-21 0-15,80 21-1 0,0 0 3 0,-40 0-3 16,57 0 1-16,-74 0-5 0,57 0 4 0,-40 0 0 0,-151-17 8 16,191-3-9-16,0 20 1 15,-80 0 5-15,63-19-3 0,14 19-1 0,-37-17-1 16,3 17 0-16,-23-21 0 0,-51 3 1 16,11-1 2-16,100 19-3 15,-40-20 2-15,40 20-4 0,-3 0 4 0,6 0-3 0,-26-20 3 16,-17 20-1-16,3 0-2 0,-3-17 1 0,20 17 0 15,-35-20 3-15,50 20 1 0,-32 0-4 0,-1-18-1 16,35 18 2-16,-36-20 0 0,56 20 1 0,-15 0-1 0,-25-19 0 16,3 1-1-16,0 18 2 0,-57-19-2 15,77-2 0-15,0 21 0 0,-20-18 2 0,17 18 0 16,-111-38 0-16,94 38-2 16,37 0-1-16,-17-18 2 0,-97-2 2 0,77 20 3 15,20-19-5-15,-20 19-1 0,37 0-1 0,-14-17 4 0,11 17 0 16,-51 0-1-16,54-21 0 0,0 21-2 0,-37 0-1 0,-111-20 4 15,128 20-3 1,6 0 3-16,-9 0-2 0,6 0-3 0,20 0 1 16,-23 0-1-16,-17 0 3 15,17 0 0-15,3-18 3 0,0 18-2 0,0 0-3 0,-23 0 5 16,23-19-3-16,20 19-1 0,-23 0 1 16,6 0 1-16,11 0-4 0,3 0 2 0,-54 0 10 15,17 0-10-15,17 0-5 0,3-19 6 16,37 19 3-16,-37 0-2 0,17 0 0 0,0 0-1 0,3 0-1 15,-20 0 1-15,37 0 0 0,-40 0 2 0,26 0 0 0,-49 0 0 16,26-17 0-16,37 17-3 0,-17 0 2 16,-3 0 0-16,-17 0-3 0,20 0 2 0,-6 0 0 15,3 0 0-15,3 0-4 0,-3 0 4 0,-37-21 2 16,40 21-1-16,17 0-2 16,-17 0-3-16,-6 0 6 0,3-19 1 0,3 19-7 15,-3 0 5-15,3 0 1 0,-3-19 0 0,-17 19 1 16,17 0-4-16,-20-20 2 15,23 20 4-15,-3 0-4 0,20 0 0 0,-15 0-1 0,-7 0-2 0,-18 0 0 16,40 0 3-16,-17 20-2 16,-20-1-3-16,17-19 2 0,0 0-1 0,20 19 4 0,-37-19-2 15,37 0 1-15,-20 21-1 0,20-21-1 0,-20 0 2 0,20 0 1 0,-17 17 0 16,17-17 0-16,0 0 0 0,-20 19-2 16,20-19-6-16,-17 0-2 0,17 0 2 0,0 0-3 15,0 0-52-15,0 19 22 0,17-19-9 16,-17 0 19-16,37 18-237 15,-17 2 193-15,-20-20 64 0</inkml:trace>
  <inkml:trace contextRef="#ctx0" brushRef="#br4" timeOffset="83605.46">5433 7266 11 0,'0'0'8'16,"0"0"75"-16,0-21-67 0,23 21 29 0,-23 0-32 0,0 0 11 0,0 0-12 15,0 0 2-15,17 0 13 16,-17 0 45-16,0 21-17 15,0-21-49-15,0 17 13 0,0-17-13 0,0 19 4 0,0-19-1 16,0 0-5-16,0 20 7 0,0-2-5 0,0 1 0 16,0 39 5-16,-17-21-10 0,17-37-2 15,0 57 0-15,0 0 3 0,-23-17 0 16,23 17 0-16,0-20-1 0,-17 20-2 0,-3-20 2 0,5 134 2 16,15 41-2-1,0-155 3-15,0-57-2 0,0 17-3 16,0 3 0-16,0-20 1 0,15 37 3 15,5-37-1-15,-3 0-1 16,6 0 0-16,-6 0-1 0,-17 0 1 0,0 0-1 0,37 0 0 16,-37 0 0-16,57-20 1 0,-57 20 0 15,57 0-5 1,57-17 5-16,-77 17-2 0,23 17 2 0,-43-17 0 0,60 20 0 16,-60-20-1-16,3 21 1 0,0-21 0 0,17 0-4 0,40 36 1 15,-40-36 2-15,20 21 4 0,-37-21-4 16,20 17 1-16,-3-17-2 0,0 19 2 0,0-19-1 0,0 20 1 0,6-20-1 15,-9 0 1-15,6 17-1 0,57-17 2 16,-63 21 0-16,6-21 0 0,-23 0-2 0,60 0 0 16,-40 0 2-16,0 0-1 0,-14 0-1 15,-6 0 1-15,97 0 7 16,-74 0-7-16,-23 0 0 0,3 0 2 16,-3 0-1-16,3 0 1 0,0 0-3 0,-3 0 3 15,3 0-1-15,17 0 3 0,-37 0-4 16,0 0 0-16,23 0 1 0,-6 0 0 0,-17 0-1 0,0-21 0 0,17 21-1 15,-17 0 1-15,20 0-2 0,-20 0 3 16,20 0 0-16,-20 0-2 0,0 0 2 16,0 0-4-16,17 0 2 0,-17 0 0 15,0 0 2-15,0 0-3 0,20 0 1 0,-20 0 0 0,0 0 0 16,0 0 0-16,0 0 2 0,0 0-2 0,17 0 0 16,-17 21 0-16,0-21-1 0,0 0 2 0,0 0-1 15,0 20 0-15,20-20 0 0,-20 0 0 0,0 17 0 16,23-17-1-16,-23 0 1 0,0 0 0 15,17 0-1-15,-17 0 2 0,0 0 0 0,17 0 0 0,-17 0-1 16,0 0-1-16,20 0 1 0,-20 0-1 0,20 0 0 16,-3 0 0-16,-17 0 3 0,0 0-1 15,0 0-1-15,20 0-1 0,-20 0 0 0,17 0 1 0,-17 0 0 0,0 0-1 16,20 0 0-16,-20 0 2 0,20 0-2 0,-20 0 1 16,23 0 2-16,-9 0-4 15,6 0 2-15,-20 0 1 0,17 0 0 16,-17 0 0-16,0 0-1 0,0 0 0 15,0 0 1-15,0 0 0 0,0-17-1 0,0 17-1 16,0 0 0-16,0-20 1 0,0 20 0 0,0 0 0 0,0 0-1 16,0 0 2-16,0-21-1 0,23 4-4 15,-23 17 3-15,0-20 1 0,0 20 0 16,0-19 1-16,0 2-1 16,0 17 1-16,17-21 1 0,-17-15-1 15,0 15-1-15,0-16 0 0,0 17 0 0,0 3 0 0,0-2 1 0,0-39 1 16,0 18-1-16,0-14 1 0,0 14-2 0,0 20-1 15,0-35-1-15,0-41 2 0,0 21-1 16,0 55 1-16,0-17 0 0,0-41 3 0,0 42-4 16,0-4 0-16,0-74 4 15,0 97-4-15,0-3 0 0,0 20-2 16,0 0 2-16,0-20 0 0,0 3 2 0,0-4-1 0,0 21 0 16,0 0 1-16,0-19 0 0,0 19-1 0,0 0-1 0,-17-18 4 15,17 18-4 1,0 0 1-16,0-20 0 0,-23 20 3 0,23 0-2 0,0 0-1 0,0-19 2 15,-17 19 2-15,-3-17 2 0,6 17-3 0,14 0-4 16,-63-21 2-16,46 21-3 16,17 0 0-16,-20 0-1 0,3 0 3 0,-3 0 1 0,-17 0 2 15,-3 0-2-15,40 0-1 0,-37 0 1 0,17 0-1 0,3 0 1 0,-57 0 0 16,-43 21 1-16,80-21-1 16,0 0 0-16,-23 0-2 0,3 0 2 0,-37 0-1 0,37 0 1 15,-77 0-1-15,77 0 0 0,20 0 1 0,-265-21 9 16,262 3-11-16,-57 18 4 0,-168-59-4 15,231 59 2-15,-9 0-1 0,-31 0 1 16,20 0 0-16,-6-17-4 0,-34 17-8 16,74 0 0-16,-20 0-4 0,40 0 4 0,0 0-1 15,-17 0-24-15,-3 0 13 0,20 0-31 0,0 0 22 0,0 0-1 0,-15 0-45 16,50 57-183 0,-35-57 251-16</inkml:trace>
  <inkml:trace contextRef="#ctx0" brushRef="#br4" timeOffset="86455.56">12294 8331 21 0,'0'0'2'0,"0"0"-1"0,0 0 0 0,0 19 0 0,-17-19 1 0,17 17 3 0,0 4-3 0,-20-4 4 0,20-17-3 0,0 0 0 0,0 19 2 15,-20 1 24-15,20-3-11 0,0-17-9 0,0 0 0 16,0 0-1-16,0 21 7 0,-17-21-8 0,17 20 0 0,0-20 1 0,0 0 0 16,0 17 10-16,0-17-10 0,-17 40 28 0,17-3 18 15,0-18-46-15,0-1 7 16,0-18-9-16,0 20 6 0,0-20-7 0,0 20 6 0,0-3-1 15,-23 23 5-15,23-23-12 0,0 3 0 0,-20 131 5 32,-17 2 5-32,37-115-10 0,-37 57-1 0,0-39-1 0,-3 116 4 15,3-115-5-15,0 58 1 0,-3-1 3 0,40-56-3 0,-77 170 2 16,77-192-3-16,-37 117 3 0,37-115-3 16,-14 0 1-16,14 0 0 0,0 38 1 0,0-37-1 0,-23 17 0 0,23-17 0 15,0-2 1-15,0-16 0 0,0 16-1 0,23 20 4 16,-23-39-5-16,0-18 2 0,0 18 0 0,14 41 20 15,-14-59-15-15,60 0 13 32,-23-18 3-32,-20 18-19 0,3-21-2 0,-20 21 1 15,57-38 2-15,-20 38-4 0,-37-18-1 0,40 18 1 16,17-21 4-16,57-15-3 16,-97 36-1-16,60-19 3 0,-40 19-2 15,20 0 0-15,-37 0-2 0,20-18 3 0,131-3 11 16,-77 21-11-16,3 0 7 0,-42 0-4 15,19 0-4-15,-54 0-2 0,57 0 4 0,-20 0 2 16,22 0-2-16,-44 0-4 0,287-37 9 16,-285 37-8-16,60 0 2 15,-60-19-3-15,20 19 2 0,-17 0-1 0,54-20 0 16,-14 2-1-16,-26 18 1 0,-17 0-1 0,0-19 0 16,60 19 2-16,-3 0-2 0,-57 0-1 0,0 0 2 15,23 0 3-15,-23 0-3 0,57 0-1 0,-37 0-3 0,-37 0 0 16,17 0 4-16,20 19 0 0,-37-19-1 0,37 0 0 15,37 18-1-15,-17-18 0 0,-20 0 2 0,-20 0 0 16,20 0-1-16,-20 0 1 0,-17 0-2 0,57 0 2 0,-57 0-2 16,17 0 3-16,57-18-3 0,63-1-2 15,-123 0 4-15,117 19-7 16,-91 0 7-16,-43 0 1 0,20 0 0 0,-17 19-1 0,114-19-2 16,-97 0-2-16,0 19 0 0,77-19 7 15,-94 18-5-15,0-18 2 0,17 0 1 0,0 0-1 16,21 0 1-16,-19 20-1 0,-2-20-2 0,1 0-2 0,-19 0 2 15,19 19 3-15,-18-19-2 0,54 0 0 0,40 17 2 16,-94-17-3-16,37 0 1 0,-17 20 0 16,14-20 0-16,-12 21 0 0,13-3-4 15,-18-18 5-15,62 38-1 16,-84-38 0-16,62 17-1 0,-40-17-2 0,-17 0 5 0,2 0 1 16,13 0-3-16,22 21-5 0,-20-21 4 0,20 0 3 15,-37 0-6-15,94 18 11 0,-77-18-10 16,-17 0 3-16,-3 0 0 0,80 18-2 0,-77 2 2 0,-3-20 0 15,40 21 1-15,0-21-2 0,114 37 1 16,-77-37-3-16,-54 0 2 16,37 18 1-16,-37-18 0 0,34 0-1 0,-57 0 0 15,63 0 0-15,-63 0 2 0,57 0 1 0,-37 0-2 0,80 0-2 16,91 0 2-16,-151 18 1 16,37 3-2-16,-17-21 0 0,-3 18 1 0,23 1 1 15,-60-19-1-15,0 0 0 0,26 21 1 0,-29-21 0 16,6 0 0-16,185 36-4 47,-34-36 1-47,-97 0 2 15,229 20 0-15,-152 18 1 0,-111-19-2 0,14-19 1 0,-52 18 0 0,13-18 2 16,-15 19-3-16,17-19 3 0,42 21-2 0,90 16 1 16,-132-18-1-16,3-19-2 0,14 19 3 15,63 0-1-15,-97-19 1 0,74 19 1 0,-77-19-1 16,80 18-3-16,-40-18 1 0,74 0 4 15,-111 0-3-15,37 0 0 0,0 0-1 0,20 0 1 16,-23 21-1-16,-34-21 0 0,57 0 2 0,-57 19 0 16,17-19-1-16,20 18-1 0,0-18 0 0,94 19-3 15,-54 0 11-15,-60-19-5 0,-17 19-1 16,54-19 0-16,-54 0 0 0,174 19 3 16,-140-19-3-16,-17 0 0 0,154-38-2 15,-117 38 1-15,-17-19-1 0,0 19 2 0,-17-19-1 16,-3 19 0-16,-20 0 1 0,23 0-2 0,37-18 1 0,-40 18-1 15,3 0-1-15,74 0-2 0,-80-19 5 16,26 19-1-16,-43 0 0 0,3-21 0 0,17 21 2 16,-14 0-2-16,11-18 0 0,-14 18 0 0,-20-19-1 0,77-19 5 15,-77 38-2 1,0-19-2-16,0 19 1 0,0-37 0 0,0-3 0 0,0 3-2 16,-20 37 2-16,20-20-1 0,-20-18 0 0,20 38-2 0,0-36 2 15,-17-61 3-15,-3 60 4 0,20-2-3 16,0-17-7-16,0 35 2 0,-20 4 0 0,20-39 0 0,0-2 0 15,0 39 2-15,0-38-3 0,0 38 1 0,0-39-4 0,20-152 3 32,0 174 1-32,-20 16 2 0,17-18 0 0,-17-39 1 0,20 41-1 0,17-116-3 15,3 38 8-15,-3-58-4 16,1 38-3-16,-1 40 6 16,-37 37-5-16,20 0-3 0,-20 20 4 0,0 16-4 0,19-56-2 15,-19 60 1-15,0-60 2 0,0 57 1 0,0-73 2 16,0 55-2-16,0-2 0 0,0-54-7 0,0 74 5 0,-39-169-15 15,39 169 15-15,-18 1 1 16,-1 2 1-16,19 17 1 0,-152-78-9 16,95 58 7-16,3 3 1 0,-6 17 1 15,-17-20 4-15,3 20-3 0,34 0-1 0,-37 0-1 16,43 0 1-16,-63 0 1 0,-71 0-3 16,71 0 3-16,40 0-2 0,-40 0-1 0,3 0 0 15,3 0 1-15,48 0 0 0,-11 0 0 0,-194 20-4 16,151-20 3-16,-91 17-1 0,74 3 3 15,17 1 0-15,-17-21 2 0,20 19 0 0,-17-2-2 16,-6 21 0-16,63-38 0 0,-26 19 1 0,-14-19 0 16,-20 20 1-16,-171 38-2 15,230-58 1-15,-4 0-1 0,-53 17 2 0,53-17-2 0,-55 19 0 16,0-19 2-16,56 0-1 0,21 0-1 0,-79 0 1 0,61 0 0 16,-381 21 2-16,319-21-3 15,63 0-1-15,14 0 1 0,-131 17 1 0,134-17 1 16,-77 0-2-16,57 0-1 0,0 0-1 0,0 0 1 0,-37 0 2 0,-23 20 2 15,-54-20-1-15,114 0-1 0,-114 19 0 16,134-19-1-16,-77 0 1 0,17 0 0 0,43 0 0 0,0 0 0 16,-43 0 1-16,57 0-3 0,-168-19 5 0,74-1-4 15,80 20-2-15,-103-38 3 16,63 38-1-16,0-19 1 0,2 2 1 0,50 17-2 0,-52-20 2 0,-3-1 0 16,60 21-2-16,-55-17 1 0,-99-3 0 15,94 20-2-15,23 0 3 0,-62 0-2 16,41 0-1-16,61 0 2 0,-46-19-5 0,43 19 5 15,0 0-1-15,-60 0 1 0,20-17-3 0,-54-4 3 16,37 21-1-16,54-17 0 0,-37 17 0 0,40-19 1 16,-54 19-1-16,-80-41 1 0,74 41 0 0,3-17-1 15,54 17 0-15,-17 0 0 0,-17 0 0 16,-80 0-2-16,117 0 2 0,-60 0-1 0,60 0 0 0,-20 0 0 0,-40 0 2 16,43 0-1-16,14 17 0 0,-14-17-1 0,-43 0 1 0,3 0 1 0,-3 20-1 15,3-20 1-15,-40 0 1 16,43 21-1-16,11-21 0 0,23 0-2 0,-17 19 2 0,19-19-1 15,13 0 1-15,5 0-2 0,-55 17-1 0,50-17 2 0,-149 0 3 16,62 21-6-16,50-21 3 16,42 0 2-16,-38 0 0 0,16 0-2 0,21 0 0 0,-36 0 2 15,54 0-1-15,-34 0 2 0,-26 0-2 0,60 0-1 16,-37 0 2-16,-57 0 2 0,97 0-4 16,-23 0 0-16,23 0 0 0,-23 0 0 0,20 0 0 0,-17 0 0 15,-20 0 2-15,40 0-1 0,-20 0-1 0,14 0 1 16,-91 0 1-1,97 0 0-15,0 0-2 0,-3 0 1 0,0 0-4 16,0 0 2-16,6 0 2 0,-9 0-4 0,3 0-5 0,0 0-47 16,3 0 29-16,-3 0-33 0,20 0-12 15,-17 0-18-15,-3 0-40 0,0 0 10 0,20 0 85 16,0 0 22-16,-17 0 0 0</inkml:trace>
  <inkml:trace contextRef="#ctx0" brushRef="#br4" timeOffset="89872.7">27403 15461 24 0,'0'0'33'0,"0"0"-15"0,0 36 48 16,0 5-36-16,20-41-24 0,-20 17-4 16,0-17 5-16,0 20-5 0,20-1 3 0,-20-19 1 15,17 0-2-15,-17 18-1 0,0-18 2 0,40 0 6 0,-23 0-5 0,40-57 16 16,37-114 16-1,-54 96-23-15,-17 35-9 0,-23 3 2 0,34-40 7 16,-14 20 1-16,17 20 0 0,-37 16-8 0,0 4-1 16,17-3 23-16,6 20-23 0,-23 0 0 0,0 0 1 15,17 0 6-15,-17 20-10 0,0-20 2 0,20 38-4 0,-20-18-1 16,17-3-1-16,-17 23 4 0,20-23-8 0,0 22-14 16,20-20-7-16,-23 20-23 0,0-39 14 0,-17 17-63 15,20-17 30-15,17 0-46 0,-17 0 57 0</inkml:trace>
  <inkml:trace contextRef="#ctx0" brushRef="#br5" timeOffset="92273.22">3762 7302 11 0,'0'0'22'0,"0"0"-10"0,0 0 32 0,0 0-14 0,0 0-16 0,0 0 12 0,0 0-14 0,0-19 9 16,-20 19-11-16,20 0 9 0,0 0-9 0,0-17 7 0,-20 17 4 15,20 0-18-15,0 0 8 16,-17 17 6-16,17 40-1 16,-17-17-3-16,17-3-8 0,-40 40 5 0,6 111 6 15,11-148-11-15,23-3-2 0,-20 58 4 0,0 1-1 16,3-21 1-16,-3 38 3 0,3-55-5 0,17-18-4 15,0-3 5-15,17 21 0 16,-17-58-6-16,0 0 0 0,20 19 3 0,17-19 1 16,-17 0-2-16,17-19-2 0,57-2 3 15,-31-16-3-15,-12 37 0 16,83-56 4-16,-77 56-5 0,0-21-1 16,-17 4 3-16,14 17 2 0,6-20 0 0,14-1-3 15,-37 21 0-15,40-19-6 16,-57 19 4-16,-2 0 1 0,39-17 1 0,-18 17 2 0,18 0-2 0,0-20-2 15,-19 20 2-15,1 0-1 0,16 0 0 0,-35 0 1 16,94 0-1-16,-114 0 2 16,37 0-1-16,-17 0 0 0,-20 0 1 0,22 0-1 15,13 0 0-15,-35 20 1 0,40-3-2 0,-40-17 0 0,37 19 1 0,0 39 1 32,-37-37-1-32,20-2 2 0,-20-19-2 0,0 17 0 0,0-17 0 15,0 0 0-15,0 0-1 0,0 0 1 0,22 0 0 16,-22-17 1-16,0-2 1 15,15-2-2-15,-15 4 0 0,0 17 0 0,0-41 1 0,0 5-2 16,0 36 2-16,20-37-2 0,-20-61 3 16,17 25-5-1,-17 15 5-15,23-38-3 0,-23 78 1 0,0-2 0 0,0 0 1 0,0-18 1 16,0 2 1-16,17 16-2 0,-17 0 0 0,0-37-3 0,0-17-1 16,0 17 6-16,0 36-2 0,0-16 0 15,0 37 2-15,0-56 0 0,0 35 1 16,-17 21-2-16,17-18 1 0,-23 18-2 0,23-19-1 0,-37-1 5 15,37 20-4-15,0 0 0 0,-15 0 0 0,-27 0-1 0,22 0 0 16,3 0-1-16,-3 0 2 0,-55 0 1 0,36 0-2 16,-18 0 0-16,20 20 0 0,-60-1 1 0,-112 37-1 15,152-37 2-15,3 1-1 0,-63-2 3 0,3 1-6 16,20 2 2-16,57-21 0 0,-3 17 0 0,-37-17-2 0,-111 20-9 16,91-20-12-1,40 20 8-15,20-20-5 0,23 17-6 0,14-17 12 0,-23 0-20 16,23 19 14-16,0-19-1 0,0 0-4 0,-20 0-41 0,20 0-28 15,-20 21 52-15,20-21-15 0</inkml:trace>
  <inkml:trace contextRef="#ctx0" brushRef="#br5" timeOffset="95022.69">11801 10383 29 0,'0'0'16'0,"0"0"1"0,0 0 3 0,0 19 22 0,0-19-9 0,-20 20 0 0,20 18 17 16,-14-20-20-16,14 2-18 0,0 16 18 15,-23-16-11-15,23 38 9 0,0-39-23 16,0-2 3-16,-20 22-2 0,20-21-3 0,0 23 4 15,-20-4 1-15,20 20-2 0,0-39-4 0,0 22 0 0,0-22 1 16,-17 95 8-16,17-55-6 0,-17 76 7 16,-3-21-4-16,20-55-4 0,-20 36 3 0,20 77 9 15,0-94-9-15,-20-2-1 0,20-18 0 0,0 0-2 16,0-38-2-16,0 38 1 0,0-57-2 0,0 39 1 0,20 17 3 16,0-37-1-1,-20 1-1-15,37-20-1 0,-20 0-2 0,23 0 3 0,-40-20-4 16,37 20 2-16,-17 0 0 0,57-37 3 0,-60 37-4 15,23-19 0-15,148-39 4 0,-91 39-3 0,-60 19 0 16,38-18 0-16,1 18 0 0,39 0 2 16,-39 0-1-16,-36 0-2 0,72 18 4 0,-75-18-2 0,22 19 1 15,130 20 0 1,-112-39-2-16,-60 19 1 0,60-19 1 0,-57 0-3 0,116 19 1 16,-81-19 1-16,2 18-1 0,-20-18-1 15,171 0 3 1,-171 19-3-16,23-19 0 0,-43 0 1 0,3 0-1 0,0 20 0 15,17-20-1-15,0 0 3 0,-17 18-1 0,77 2 1 16,-43-20-2-16,-34 0 1 0,3 0 0 16,51 0 2-16,-37 0-3 0,0 0-3 15,20 0 0-15,20 0 5 0,-20 0-2 16,17-20 0-16,-34 2 1 16,17 18 0-16,-40 0 0 0,20-20-1 15,3 20 0-15,-3 0 1 0,-37 0-1 0,40 0 1 0,34 0-1 16,-54 0 0-16,17 0 0 0,3 0 0 0,-20 0-1 15,14 20 1-15,-14-20 1 0,74 0 1 16,-74 0-3-16,3 0 0 0,11 0 0 0,80 18-1 16,-91-18 2-16,-6 0-1 0,0 0 1 0,40 0 0 15,-20 0 2-15,3 0-1 0,-17 0-1 0,11 0 0 0,6 20-2 16,-6-20 2-16,6 0 1 0,37 19 3 16,-57 0-2-16,-3-19-2 0,0 19 0 0,3-19 1 0,20 19-1 0,14-1-1 15,-11 2-1-15,-26-20 2 0,0 18-2 0,40 1 3 0,-37-19 0 16,131 40-3-1,-131-40 2-15,17 0-1 0,6 18 0 0,11-18 2 0,-34 0 0 16,15 0-1-16,4 19 0 0,-1-19-2 0,1 18 4 0,-1-18-2 16,-1 0-2-16,40 39 2 0,-18-21-1 15,-41-18 1-15,19 0 1 0,-17 20 0 0,-3-20-3 0,3 0 1 0,17 19 1 16,3-19 1-16,34 19-3 0,-74-19 1 16,77 19 2-16,-55-19-1 0,53 0 1 15,-41 0 1-15,6 0-4 0,37 0 2 16,-40 0 0-16,0 0-1 0,-37 0 2 15,20 0 1-15,57 0-2 0,-60 0 0 0,40 0 1 16,-37 0-1-16,17 0-2 0,-17 0 1 0,-3 0 2 0,26 0 1 16,-26 19-2-16,-17-19 0 0,37 0 1 0,0 0-3 0,0 18 2 15,40-18 0-15,-77 20-2 0,20-20 3 0,20 0-2 16,-6 0 4-16,-14 0-5 0,37 0 5 0,3 0-4 16,-26 0 1-16,-14-20 1 0,20 20 0 0,-23 0-2 0,117-37-1 15,-77 18 4 1,-20 19-3-16,3-19-1 0,-23 19 2 0,40-19 2 0,-37 19-4 15,-3 0 0-15,23-20 1 0,-3 20 1 0,77-18 1 16,-94 18-2-16,17 0 1 0,-17 0 0 0,37 0 1 16,0 18-2-16,-20-18 4 0,-17 0-2 0,17 0 2 15,3 0-5-15,-3 0-1 0,0 20 6 16,-17-20-3-16,-3 0-2 0,3 0 0 0,3 0 4 16,-6 0-1-16,-17 0-1 0,17 0-2 0,-17 0 3 0,20 0 0 0,-20 0 0 15,20 0-3-15,-3 0 4 0,-17 0-4 16,20 0 0-16,-20 0 2 0,0 0 1 0,17 19-2 15,-17-19 1-15,0 0-1 0,20 0 0 0,-20 0 0 0,20 0-1 16,-20 0 2-16,23 19-1 16,-23-19 2-16,0 0-3 0,0 0 3 0,0 0 1 15,14 0-1-15,-14 0 0 0,0-19 1 0,20 19-1 16,-20 0-1-16,0-19 2 0,20-1-2 16,-20-18 0-16,0 19 3 0,0 1-1 0,0-1-1 0,0-19-3 15,0 18 2-15,0 1-2 0,0-37 5 0,0 37-3 16,0-58 2-16,0-55-1 0,0 75-1 0,0-39-2 15,0 58 2-15,0 19 0 0,0-38 0 16,0 20-1-16,0-2 2 0,0 20-2 0,0 0 3 16,0-96-1-16,0 97 0 0,20-39-2 0,-20 38 1 15,17-18 0-15,0-3 1 0,-17-16 1 0,20 18-3 0,-20 20 1 16,20-22 2-16,-20 22-1 0,0-1-1 0,23-19-2 16,-9 19 2-16,-14-39 0 0,20 58 0 0,-20-19-1 15,0 1 1-15,0-1 0 0,20-1 2 16,-20 20-1-16,0-18-1 0,0 18-1 0,0 0 0 0,0-20 4 15,0 20-3-15,0 0 1 16,-20-18 0-16,0 18-1 0,20 0 1 0,-37 0 2 16,37-18-3-16,-20 18 0 0,20 0 0 0,-54 0-2 15,34 0 2-15,0-21 0 0,-14 21 0 0,11 0-1 0,-17-19 2 16,3 19-2-16,0-18 1 0,0 18 3 0,20-21-3 16,-120-15 3-16,43 17-4 15,57 1 1-15,-3 18 0 0,3-21 3 0,-54 1 2 0,11 2-3 16,43 18-1-16,-40-18 0 0,37 18-2 0,-14-21 0 0,14 21 1 15,6 0-1-15,-234-36 4 0,228 36-3 16,3 0 1-16,-54-19-1 0,48 19 0 0,-31 0 2 0,34 0-1 16,-188-39-2-16,-77 19 1 31,25 3-3-31,144 17 3 0,99 0 0 16,-23 0 1-16,-51 0 3 0,14-19-3 0,60 19-3 0,-3 0 2 15,-15 0 0-15,-155-38 1 0,172 38-2 0,-96-19-2 16,57 0 4-16,3-1 3 0,54 1-2 15,-57 19-3-15,3-19 0 0,-40 1-2 0,80 18 3 16,-160 0 3-16,100-20-1 16,20 20-2-16,-23 20-2 0,40-20 4 15,-20 0-1-15,57 18-2 0,-17-18 2 0,-57 19-1 16,-40-19 1-16,97 0 1 0,-17 19-3 0,11-19 1 16,23 0-1-16,-17 0-1 0,-97 0 8 0,40 0-7 15,77 0 0-15,-60 0 0 0,57 0 3 0,-151-19-5 16,134 19 2-16,-57 0 2 0,54 0 1 15,-17 19 0-15,20-19-3 0,17 0 1 0,-168 20 4 16,131-1-7-16,-40-19 5 16,-185 37 1-1,242-37-2-15,20 0 0 0,-17 0 0 0,-20 0 0 16,-37 0-1-16,34-18 1 0,-128-40 0 16,111 39-2-16,0 0 3 0,59 1-5 15,-78-2 2-15,21 1 3 0,18 1 1 16,18 18-2-16,-56-20-3 15,61 2 3-15,-26-2-2 0,23 20 1 0,-20-19 0 0,40 19 4 0,-63-19-3 16,43 19-2-16,0 0 1 0,17 0-1 0,3-18 0 0,-43 18 1 0,46 0-1 16,-9 0 2-16,-34-21 0 15,20 21-4-15,17 0 3 0,0 0-2 0,-17 0-1 0,17 21 2 0,-17-21-3 16,37 0 1-16,-20 0-5 0,3 0 3 0,-3 18-18 16,0 1 4-16,-14 20-15 0,34-39 22 0,-60 38-126 15,60-20 103-15,-20 1-57 0,20-19 34 16,0 0-6-16,-17 38-51 0,-3-38 99 0</inkml:trace>
  <inkml:trace contextRef="#ctx0" brushRef="#br3" timeOffset="98423.41">7334 3443 88 0,'0'0'46'0,"0"0"-37"0,-17 0 4 0,17 0-6 0,-20 0 0 0,20 0-1 0,-20 0 9 0,3 0-10 0,17 0 1 0,0 0 12 0,-40 56 64 16,40-36-64-16,-20 0-11 0,20 17 1 0,-17 39 2 16,17-37-7-16,-20 55 3 0,3-57-3 0,17 78 2 15,-40 56 5-15,3 153 10 16,20-266-18-16,-6 16 0 0,23 2 0 0,-37 134 3 0,0-20 0 16,17 19-2-16,0-95-2 15,20-39 0-15,-17-16 0 0,34 168 1 16,-17-189-1-16,20 1-1 0,23-2 0 0,-43-18 1 0,34 1-1 0,6-2 0 15,-40 1 0-15,37 2 2 0,74-3 1 0,-91-18-3 16,20 0 1-16,319-39-3 16,-265 39 2-16,-31 0-1 0,-29 0 1 0,60 0 1 15,77 0 1-15,-77 21-1 0,-34-21-2 0,91 18 1 16,58 1 2-16,-76 0-1 0,-75-19-2 0,130 18 1 16,-128-18 0-16,-3 0-1 0,74 19-2 0,-71-19 3 15,51 20-1-15,3-20-1 0,-57 0 4 0,23 0-2 0,-46 0 1 16,43 0-1-16,0 0 0 0,-40 0 0 0,77 0-1 15,-37 0 2-15,74 0-1 0,-134 0 0 16,60 0 0-16,-20 18 1 16,-20 2 0-16,6-20-2 0,-43 19 1 15,34-19 1-15,-14 0-1 0,17 19 1 0,-17 0-1 0,-3-19-1 0,3 0 2 16,3 19 1-16,11-19-1 0,6 0 1 16,-40 0 0-16,0 0-1 0,37 0 1 15,-37 0-1-15,37-19 2 0,-17 0-3 0,17-19 3 16,3 18-2-16,34-18 1 15,-74 38-1-15,43-19 1 16,-29 19-5-16,6-18 1 0,-3 18 1 0,6 0 1 0,-23 0 0 0,37-19 3 16,0 0-2-16,-17 1-1 15,-3-3 1-15,3 21-1 0,-20-19 0 0,37 1 1 16,-14-21 0-16,-23 22-1 0,0-3 0 0,0 0 1 16,17-75 1-1,0 76-1-15,-17-18-2 0,0 18 1 16,0 19 1-16,20-20-1 0,-20 20-1 0,0 0 1 0,0-19 1 15,0 19-1-15,20-19-1 0,-3 19 2 0,-17 0-3 16,20-18 3-16,-20 18-1 0,0 0 1 0,0 0-2 0,0 0 0 16,17 0 1-16,-17-20 1 0,0 20-1 0,0 0 1 0,20-18-1 15,-20 18 0-15,0 0 0 0,0-19 1 0,23 19-1 16,-23-20 0-16,0 20-1 16,0 0 1-16,0 0-1 0,17-20 0 0,-17 20 1 0,17 0 0 15,3 0-1-15,-20 0 2 16,0 0-1-16,0 0 0 0,20 0 1 0,-20 0-1 0,0 20 0 15,0-20 0-15,17 0 0 0,-17 0 1 0,0 20-1 16,20-20 2-16,-20 0-2 0,17 0 0 16,-17-20-1-16,0 20 3 0,40-20-3 15,-40 3 1-15,23-3 1 0,-23 2-1 0,0-2 1 0,34-17-2 16,-34 18 2-16,20-2 0 0,-20 3 0 16,0 18-1-16,20-38 0 0,-20 19 0 0,17-77 4 15,-17 78-4-15,0-1 2 0,17-57 2 0,-17-153 3 16,0 192-5-16,0-59 2 0,0 59-3 0,0-76 3 15,0 36-2-15,0 1 0 0,0 37-1 0,20-208 1 16,23 37 8 0,-29 79-6-16,-14 54-1 15,20-17 1-15,-3 36-1 0,-17 1 0 0,23 19 0 16,-23 38-2-16,0-39 0 0,0 2 1 16,0 17 0-16,0 20-2 0,0-19 2 0,0 19-1 0,0 0 0 15,0 0 0-15,-40 0 2 0,40 0-2 0,-34-18-1 16,34 18 1-16,-23 0 0 0,-71-37 6 15,40 37-5-15,-9-20-2 0,46-1 1 16,-60 3 1-16,0 0-1 0,3-1 1 0,37-19-3 16,-77-1 1-16,-191-36 1 0,154 56 0 15,77 0 0-15,-271-19 3 0,157 38-3 16,71 19-1-16,-91 0 0 0,0 0-2 0,91 0 3 16,-642 95-6-1,551-114 0-15,-305 19-4 16,436-19 7-16,0 0 1 0,-74 0-5 0,94 0 2 0,-57-19-10 0,37 0-4 15,20 19-27-15,20 0-24 0,37 0 42 0,-20 0-8 16,20 0-12-16,-17 0-11 0,17 19-69 0,0-19 58 0,0 38 58 16,0-38 1-16</inkml:trace>
  <inkml:trace contextRef="#ctx0" brushRef="#br0" timeOffset="104358.78">1006 9318 43 0,'0'0'20'0,"0"0"22"0,0 20-18 0,0 74 29 0,0-55-34 0,0-21-10 16,0 40 6-16,0-39-7 0,0 19 4 0,0 19 2 15,0 36 21-15,0-71-22 0,-20 34 27 0,3 152 40 16,-3-130-65-16,20-42-7 15,-18 61 7-15,-2-59-8 0,1 19 7 0,1 19-6 0,18-38-5 16,-17 19-2-16,17-20-2 0,-22 114 4 16,22-151-3-16,22 41 3 0,-22-41-2 0,0 18 1 15,17 19 5-15,-17-19-6 0,37-18 0 0,-17 21 2 16,35-3 4-16,61-18 3 16,-61 0-9-16,22-18 1 0,94-21-1 0,-74 2 1 15,-40 37-2-15,57-39-2 0,17 39 0 0,-54-20 2 0,111 20 2 16,-68-18-2-16,122 18-5 15,80-18 5-15,-185 18 0 0,-83 0 0 16,63 0 0-16,-80 0 0 0,117 0-1 0,-63 0 0 16,-11 0 2-16,-6 0 0 0,20 0-2 15,-37 0 0-15,17 18 1 0,-11 0 1 0,-49-18-1 16,23 20 0-16,-14-20 0 0,14 21 1 0,20-3 0 16,-20 19-2-16,-20-19 2 0,3-18 0 15,-20 0-1-15,23 21-2 0,-23-3 2 0,17-18 1 16,0 19 0-16,3 2-1 0,-20-21 0 0,0 18 1 0,20-18-1 0,-3 18 3 15,-17 2-3-15,0-20 1 0,0 0 0 16,0 0 0-16,0 0-1 0,0 18 2 0,0-18-3 16,0 0 3-16,0 0-1 0,0-18 0 15,0-20-1-15,0-20-1 0,20-17 1 16,-20 17 2-16,17 38 2 0,-17 2 0 0,43-57-1 16,-9-77 3-16,-14 38-8 15,-20 94 3-15,20-55 1 0,-3-40-4 0,3 77 2 16,-20 18-1-16,0-54 2 0,0 17 1 0,0 17-3 0,0 22 1 0,0-19-2 15,0 17 2-15,0-36 1 0,0-22 0 0,-20-37 1 16,20 98-1-16,0-2-3 0,0-1 1 0,0-18 1 0,-17 20 0 16,17 0-1-16,0-3 2 0,-20-36-3 0,20 57 1 15,-20-18 3-15,20-1-1 0,-17-1-1 0,-60 2 2 16,40 18 0-16,17 0-3 0,-17 0 0 16,-3 0 0-16,-54 0 3 0,20 18-1 0,34-18 0 0,-17 0-1 15,0 20-1-15,17-20 2 0,-11 0-1 0,-311 37 1 16,111-17-1-16,157-20 1 0,17 0 1 0,-111 17-4 0,74 3 4 15,17-20-2-15,-94 0 4 0,97 0-2 0,-97 0 1 0,97 0-1 16,-191 0 1-16,57 21-8 16,151-3 2-16,40-18 0 0,-114 76-7 0,96-40 7 0,-42 22-1 15,40-18 2-15,-20 16-1 0,-37 19-18 16,57-35-15-16,-20-3-61 0,57-37 61 0,3 0-55 16,0 0 35-16,17 0-66 0,-23-37 37 0,23 37 73 15</inkml:trace>
  <inkml:trace contextRef="#ctx0" brushRef="#br0" timeOffset="106356.43">12523 16260 41 0,'0'0'22'0,"0"0"3"0,-20 0 51 0,-15 0-52 0,15-20 20 0,0 20 17 0,0 0-43 0,20 0-2 0,-14-20 8 16,-29 20 14-16,24 0 0 15,1 0-26-15,18 0 4 0,-20 0-4 0,20 0-2 16,0 0-5-16,0 40 5 0,0-40-6 0,0 37 0 0,0-18-1 16,0 76 8-16,0-58-9 0,-17 77 1 0,17-16-2 15,-40 242 3-15,23-263-3 0,0 0 2 16,17 17-2-16,-60 154 2 0,60-174-1 0,-37 22-3 0,-3 131 2 16,6 115-1-16,34-246 0 15,0-39 1-15,0-18-1 16,17-2 1-16,-17-17-1 0,37-2-1 0,-17 1 1 0,-20-19 0 15,37 20-1-15,0-20 1 0,3 18 0 0,134 1 0 16,-100 1-3-16,23-1 2 0,-63 0 2 16,61 0 0-16,-56-19-2 0,150 38 3 0,-92-19-1 15,-23-19 0-15,-17 19-1 0,156-38 4 16,-178 19-3-16,59-19 0 0,-54-1-1 0,34 20 2 16,-34-18-2-16,71-1 0 0,-68 19 1 0,31-19 0 0,-20 0-1 15,23-1 1-15,17 1 0 16,-17 1 0-16,-57 18 0 0,20 0-1 0,34 0 2 0,0 0-1 0,3 0-1 15,0 0 1-15,-40 0 0 0,40 0-2 0,-40 0 2 16,40 0 0-16,208 0-3 16,-228 0 2-16,171 0 3 15,-168-20-2-15,31 20-1 0,-34-19-1 0,-14 19 3 0,11 0-3 0,40-18 3 16,3-2 0-16,94 2-3 0,-100 18-1 0,23-19 2 16,-74 19 1-16,15 0-1 0,41 0 0 0,-56 0 1 15,111 0 1-15,-96 0-3 0,4 0 0 0,38 0 1 0,15 0 1 16,76 19-1-16,-51-1-1 15,-83 2 1-15,271 37 1 16,-154-20 4-16,-114 2-5 0,37-20 1 16,134 57-4-16,-134-57 5 15,-37 20-3-15,57-2-2 0,-74-37 1 0,14 19 1 0,43 19 2 0,-40-20-1 16,57 2 1-16,-57-1 0 0,-20 1 1 0,80-2 4 0,74 1 0 16,-137-1-6-16,3-18-1 0,37 20 3 0,-37-1 0 15,-20-19 0-15,26 0 0 0,85 20-2 0,-111-20 1 0,117 18 1 16,-97-18-2-16,303 20 0 15,-264-20 0-15,-59 0-1 16,97 0 0-16,-59 0 3 0,-35 0-1 0,-3 0-1 0,0 0-1 0,40-20 1 16,-3 20 5-16,-54 0-2 0,131-18-3 15,-131-2 1-15,22 20 1 0,-42 0-1 16,15 0-1-16,5-19 0 0,-20 19-2 0,20 0 4 0,-20 0-5 0,20 0 0 0,-3-38 0 16,-17 19 5-16,-37-133 0 15,37 115-2-15,0 17 0 16,-20-37 2-16,0 19 0 0,-17-76-2 0,17 37 1 0,20 40-1 15,-20-41-1-15,3-93 2 0,17 135-1 16,-20-79-1-16,20 59 1 0,0 18 1 0,-17-39-1 16,17 20-1-16,0-19 2 0,0 1 0 0,0-3-2 0,0 21 0 15,0 21 1-15,17-193 1 0,-17 135 0 16,0 17-2-16,0 19 1 0,20-56 1 16,-20 57-2-16,17 20 1 0,-17-20-1 0,0 18 2 0,0 21-2 15,0-60 2-15,0 78-3 0,0-18 1 16,0 18 1-16,0-18-1 0,0 18 2 0,0 0-2 0,-17-21 2 0,17 21 0 15,0-17-2-15,-20 17 2 0,20 0-1 0,0 0-1 0,-17 0 0 16,-3 0 4-16,0 0-2 0,3 0-1 16,-23-19-5-16,20 19 3 0,-34 0 0 0,14 0 3 0,5-20-2 15,-195-18 2-15,115 18-2 16,-113 3 0 0,57-3-1-16,0 0 4 0,97 20-2 0,-43 0-2 0,63 0 1 0,-6 0 1 15,-34 0 1-15,-228 40-7 0,-20-3 3 16,225 1 5-16,-11-18-1 15,-9-1-2-15,63-2 3 0,-77-17-1 0,77 21-2 0,-63-3 2 16,23 0 0-16,37-18-2 0,-225 0 0 16,133 0 1-16,127 0 1 0,-12 0 0 0,14 0 0 15,-111-18 1-15,111 0-1 0,5 18-1 0,-61-21 0 0,56 21 0 16,-37-17 2-16,-37 17 0 0,-18-19-2 16,58 19 2-16,34-20-1 0,-17 20-2 0,-20-18 2 15,3 18 0-15,-3 0-2 0,57-20 2 0,-54 20 0 0,-40-20 1 16,-40-17-4-1,117 17 1-15,-154-36 5 0,117 37-3 0,0 0-1 16,-6-18 1-16,43 37-2 0,-97-20 1 16,23 0 1-16,-120 20 2 15,137 20-3-15,-40 0-3 0,40 17 4 16,57-18-2-16,-23-19 3 0,-34 19-1 0,0 1-1 0,37-1 1 16,-37-2-3-16,-194 23 6 15,234-40-6-15,14 0 2 0,-91 0 1 0,-100-20 1 16,43-17-4-1,-78-2 2-15,249 39 0 16,-25 0 1-16,-13-19-1 0,-22 19-3 0,-14 0 2 16,68 0-1-16,-51 0-12 0,14 19-21 15,-54 20-118 1,97-22 117-16,-3-17-5 0,-17 20-62 0,37-20 39 0,-77 77-91 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16T20:26:57.625"/>
    </inkml:context>
    <inkml:brush xml:id="br0">
      <inkml:brushProperty name="width" value="0.05292" units="cm"/>
      <inkml:brushProperty name="height" value="0.05292" units="cm"/>
      <inkml:brushProperty name="color" value="#008000"/>
    </inkml:brush>
    <inkml:brush xml:id="br1">
      <inkml:brushProperty name="width" value="0.05292" units="cm"/>
      <inkml:brushProperty name="height" value="0.05292" units="cm"/>
      <inkml:brushProperty name="color" value="#0000FF"/>
    </inkml:brush>
    <inkml:brush xml:id="br2">
      <inkml:brushProperty name="width" value="0.05292" units="cm"/>
      <inkml:brushProperty name="height" value="0.05292" units="cm"/>
      <inkml:brushProperty name="color" value="#FFA500"/>
    </inkml:brush>
    <inkml:brush xml:id="br3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12751 14072 17 0,'0'0'10'0,"0"0"-7"0,0 0 0 0,0 0 6 0,0 0 1 0,0 0 2 15,0 0 2-15,20 0-1 0,-20 0-6 0,0 0 5 0,0 0 10 16,0 0-9-16,0 0-6 0,0 0 7 0,0 0-7 16,0 0-1-16,0 0-1 0,0-20 1 0,0 20 6 0,0 0-8 0,0 0 2 15,0-19 9-15,0 19-8 0,0 0 3 16,-20 0-7-16,20 0 1 0,0 0 0 0,0 0 1 15,-18 0 9-15,18 0-11 0,-19 0-1 16,-1 19 0-16,20-19 2 0,-38 20 1 16,38-20-4-16,-17 0 1 0,-5 19 2 0,4 0-3 0,-1 1-2 15,4-2 3-15,-27 21 1 0,22-22-2 16,20 22 2-16,-18-39-2 0,1 38 1 0,-23 19-1 16,20-20-2-16,6 4 3 0,-9 15 1 0,23-38-1 0,-20 20 0 15,20-20-2-15,-19 40 0 0,19-39 0 0,0 96 0 16,39-21 0-1,-2-74-1-15,-37-3 2 0,40 24 2 0,-3-41-1 0,-37 17-1 0,38 2 5 16,4-19-3-16,-27 0 1 0,22 0 3 0,22-19 3 0,-2-18-1 16,-39 16-5-16,116-110 15 0,-114 91-13 0,17 3-2 15,0-38 2-15,-15 35-5 0,33-16 3 0,-35-18 1 0,-3 53-4 16,3-36 4-16,-3 38-3 0,3-57 2 0,-20 20 0 16,0-21 1-16,0 39-3 15,0 18-7-15,0 1 3 0,0 19-1 0,0-17 3 0,-37-3 3 16,0 0-3-16,-3 3 0 0,-17-3 1 0,37 20-1 15,-92 0-1-15,-2 0-1 0,37 0 0 16,38 0 2-16,2 0-1 0,-20 20-1 0,19-20 1 0,-19 0-5 0,37 0 1 16,6 17-2-16,-9-17 1 0,-16 20-2 0,21-20-2 0,-39 56-29 15,37-17 17-15,-37 37-88 16,57-56 82-16,-20-3-3 0,3 22-34 16,17-1 19-16,-20 0 23 0</inkml:trace>
  <inkml:trace contextRef="#ctx0" brushRef="#br0" timeOffset="3216.72">19216 9737 14 0,'0'0'10'0,"0"0"16"0,0 17 5 0,0-17-20 0,0 0 1 0,0 0 1 0,0 0-1 15,0 22 0-15,0-22-1 0,0 0 0 0,-23 0 10 0,23 19 37 16,0-19-23-1,0 0-29-15,0 0 0 0,0 0 6 0,0 0-4 0,0 0-4 16,0 0 4-16,0 0-3 0,0 0-3 0,0 0 0 0,0 0-1 16,23 0 1-16,-6 0-1 0,-17 0 0 15,17 0-1-15,3 0 1 0,0 17 1 0,-3-17-1 0,3 0-1 16,-20 0 1-16,37 0-2 0,-14 0 1 0,-6 0 0 16,0 0 1-16,40 20 1 0,-20-20-2 0,-17 0 1 15,0 0-2-15,3 0 1 0,11 0 1 0,-34 0 1 0,57 0 1 16,-20 0-2-16,-37 0 0 0,20 0 0 0,17 0 2 15,77 0 5-15,-94 0-7 0,17 0 1 16,-17 0-1-16,40 0 3 0,-26 0 0 0,23 0-2 16,-37 0-1-16,57 0 6 0,-60 0-4 0,40-20 1 15,58 3 6-15,-76 17-7 0,78-19 4 16,-25-3-4 0,-15 22-1-16,-3-17 0 0,-52 17-1 15,33 0 2-15,-35 0-3 0,54 0 1 0,-52 0 1 16,33 0-1-16,-18 0 0 0,-17 0-1 0,17 0 1 0,-17 0-1 15,2 0 0-15,-7 0 1 0,62 0 1 0,-20 0-4 16,0-19 4-16,-37 19-1 0,0 0-1 0,14 0 1 16,-14 0-1-16,0 0 1 0,97-37 1 15,-100 37-1-15,20-20-3 0,80 20 5 16,-83-20-4-16,-34 20 1 0,40 0 0 0,-23 0 0 16,20 0 1-16,-37 0-1 0,63 0 0 0,-29 0 0 15,-14 20 1-15,17-20 0 16,-20 0-2-16,3 0 1 0,0 0-2 0,3 0 3 0,-9 0 1 15,6 0-2-15,-20 0 0 0,40 0 0 0,-40 0 0 0,54 0-1 16,3 0 2-16,-57 0 0 16,20 0 0-16,0 0-1 0,-3 0 0 0,6 0-1 0,31 0 2 15,-34 0 0-15,-3 0 0 0,97 0-1 16,-74 0 0-16,-23 0 0 16,20 0 0-16,-37 0 0 0,40 0-2 0,-17 0 2 15,-23 0 1-15,14 20-2 0,6-20 3 0,20 0-2 0,-23 0 1 0,-17 0 0 0,37 0-2 16,97 17 1-1,-134 3 0-15,17-20 1 0,3 0-1 0,0 0 0 0,17 0 0 0,-37 0 0 16,40 19 1-16,-23-19-1 0,40 0-1 0,20 0 2 16,-17 17-2-1,-26-17 1-15,6 0 0 0,-40 0 0 0,37 0-2 0,-20 0 2 16,3 0-1-16,23 0 1 0,-29 22 1 0,26-22-1 0,37 0-1 16,-77 0 2-16,40 19-1 0,-6-19-1 0,-34 0 1 15,94 0-1-15,-54 17 0 0,17-17 2 16,-40 0-1-16,6 0-1 0,11 0-1 0,43 20 5 15,-40-20 0-15,-14 0-2 0,12 0-3 0,-16 0 2 16,19 0-1-16,-1 20 3 0,-17-20-2 0,-1 0 0 0,4 0 0 16,-8 0 0-16,5 0 2 0,54-20-1 15,-52 20-1-15,18 0 0 0,14 0-1 0,-34-20 1 16,-2 20 0-16,-1 0 0 0,-17 0 0 0,117-17-2 16,-100 17 1-16,40 0 3 15,-37 0-3-15,17 0-1 0,-37 0 3 0,40 0 0 0,54-19-1 16,-37 19 2-1,-20 0-2-15,20-22-1 16,-57 22 0-16,20 0 1 0,0 0-1 0,0 0 2 0,-3-17-2 0,0 17 2 16,3 0-1-16,0 0-1 0,3 0 1 0,-23 0 0 0,14 0 0 15,46 0-2-15,-43 0 1 16,-17 0 2-16,17 0 0 0,3 0-2 0,-20 0 0 0,40 0 2 16,-40 0 0-16,17 0-2 0,3 0 0 0,17 0-1 15,-37 0 1-15,23 0 0 16,-23 0 1-16,0 0-4 0,17 0-2 0,-17 0 4 0,0 0-4 15,17 0 0-15,-17 0 4 0,0 0 0 0,0 0 1 0,20 0-8 16,-20 0 9-16,0 17-2 16,20-17 1-16,-20 0 1 0,0 0 1 15,0 22 1-15,17-22-2 0,-17 0 0 0,20 0 0 16,-20 0 1-16,0 0 0 0,20 0-1 16,-20 0 0-16,0 0 0 15,0 0 0-15,0 0-2 16,0 0 3-16,0 0-1 0,0 0 0 0,0 0 0 15,0 0 1-15,0 0 0 0,0 0 0 16,0 0-2-16,0 0 1 0,17 0 2 0,-17 0-1 16,0 0-1-16,0 0-1 0,0 0 2 0,0 0 1 0,0 0-2 15,0-22 0-15,0 22 1 0,0 0 0 0,0-17-2 16,0 17 1-16,0-19 0 0,0 19 1 0,23-20-1 16,-23 3 0-16,0-3 2 0,0 20 0 0,0-20-3 15,0 20 1-15,0-17 1 0,17-3-1 0,-17 20 1 0,0-21 0 0,0-15-1 16,0-2 3-1,0 18-3-15,0 2-1 0,0-21 3 0,17 19-2 16,-17 3-1-16,0-3 1 0,0-17 1 0,0 17-1 0,0 2 0 16,0-1 1-16,0-58 1 0,20 58 0 0,-20-19-5 15,0 0-1-15,20 18 2 0,-3-37 5 0,-17 21-1 0,37 16-2 16,-37-38 0-16,40 22 1 0,-40-21 0 0,23 57-1 16,-23-38 1-16,14-59 0 15,6 97 0-15,-20-17-2 0,0-3 1 0,0 0 0 0,20 20 0 0,-20-18 0 16,0-1 0-16,0 19-1 0,0 0 0 0,-20 0 1 15,20 0 0-15,-20 0 1 0,6 0 0 16,14 0-2-16,-23 0 1 0,23 0-1 0,0 0 2 0,-20 0-1 16,20 0-1-16,-20 0 0 0,20 0 0 0,-37 0-1 15,20 0 0-15,-3 0 1 0,0 19 3 16,3-19-3-16,0 0 1 0,-6 18 1 16,6-18-1-16,-23 0-2 0,40 0 2 0,-74 0 3 15,34 20-2-15,40-20-2 16,-37 0 1-16,17 0 1 0,-17 0-2 0,37 0 1 0,-40 0 2 15,23 0-2-15,-20 0-1 0,-3 0 3 16,26 0-2-16,-29 0-1 0,23 0 1 0,-14 0 0 16,14 0 0-16,20 0 1 0,-97 0-1 15,77 0-1-15,20 0 1 0,-74 20 1 16,-3-20-2-16,60 0 1 0,-3 0 0 0,0 0-1 16,20 0 1-16,-37 17 0 0,0-17 1 0,-3 0-1 15,23 21 1-15,-23-21-2 0,-37 19-1 16,42-19 2-16,35 0 1 0,-39 0-1 0,4 0-1 15,13 17 2-15,22-17-1 0,-40 0 0 0,23 0 0 0,17 0 0 16,-38 0-1-16,-16 0-1 16,-8 0 3-16,25 0-1 0,19 0-2 0,-2 0 1 0,-17 0 2 15,-3 0-1-15,23 0 0 0,-3 0 1 0,-17 0 0 16,-3 0-1-16,6 0 1 0,-6 0-1 0,0 0-1 0,3 0 1 16,17 0-1-16,-17 0 2 0,20 0-1 0,-23 0 0 0,6 0 1 15,-6 0-2-15,-77 20 2 0,23-20-1 0,57 0 0 0,-117 20 0 16,63-3 1-16,-83 4 0 15,117-21-1-15,-40 19 1 0,3-19 0 0,-77 17-4 16,57-17 2-16,23 21-1 0,11-21 2 0,23 0 0 16,-242 19 1-16,219-19 0 0,-128 17-2 15,134-17 0-15,-63 20 1 0,-14-20-1 0,17 19 2 16,57-19-2-16,23 0 1 0,-80 19-1 0,57-19 1 0,-74 20 0 16,-60-20 1-16,156 0 0 0,-79 19-1 0,77-19 1 15,-20 0-1-15,-188 0 1 0,151 0 0 0,57 0-1 16,0 0 0-16,0 0 0 0,23-19 0 0,-83 19 1 0,-54-20-3 15,114 20 2-15,-57-19 0 0,54 0 2 16,26 19-4-16,-6-20 3 0,-74 3 1 0,77 17-3 16,37 0 2-16,-40-19-1 0,-54-2 1 15,74 21-1-15,3 0 0 16,17 0-1-16,-20 0 0 0,20 0 2 0,-20 0-3 16,20 0 0-16,0 0-2 15,0 0 3-15,0 0 0 0,0 0-1 0,20 0 1 16,-20 0 1-16,0 0 0 0,20 0 0 15,-20 0 0-15,0 0 1 0,17 0-2 16,-17 0 2-16,0 0-1 0,0 0 1 16,20 0 0-16,-20 0-1 0,0 0-1 0,0 0 1 0,17 21 0 0,-17-21 0 15,0 0 1-15,40 19 0 16,-40-19-1-16,0 0-1 0,0 0 1 0,0 17 0 0,23-17-1 16,-9 20 1-16,-14-20 1 0,0 0-2 0,0 19 2 15,20-19-2-15,-20 19 1 0,0-19 2 0,0 20 3 16,20-20-2-16,-20 19-4 0,0-19 1 0,20 17 2 15,-20 4-2-15,0-3 0 0,17 0-1 0,-17-18 1 16,0 41 1-16,0-41-1 0,0 0 0 0,17 17 0 16,3 21 0-16,0 19-1 31,-20-57 1-31,37 39-1 0,-37-20 1 0,20-19 0 0,0 38 0 16,-20-1-1-16,20-37 0 0,-20 37 1 0,17-17-1 0,0 19 1 0,-17-1-1 15,0-20 1-15,20 21 0 0,0-22 1 0,0 41-1 0,17 55 9 16,-37-72-4-16,20-41-4 15,-20 17 0-15,17 3 3 0,6 17 2 0,-23-17-2 16,0-20-4-16,17 18 1 0,-17 2 1 0,17-20 5 16,-17 0-7-16,0 0 2 0,0 0-1 0,20 0 0 15,-20 0-1-15,0 0 1 0,20 0 2 0,-3 0-3 16,3 0-2-16,-20-20 2 0,37 2 1 16,-37 18-2-16,0 0 1 0,23-20 0 0,-6 20-2 15,-17 0-3-15,0 0 2 0,17-17-3 0,-17 17 1 0,0 0-12 16,20 0-7-16,-20 0 16 15,0 0 2-15,0 0-7 0,0 0 7 0,0 0-4 0,0 0-13 16,0 0-14-16,0 0-19 0,0 0-31 0,-20 0 37 16,20 0 7-16,-17 17-18 0</inkml:trace>
  <inkml:trace contextRef="#ctx0" brushRef="#br1" timeOffset="88239.53">21132 13845 22 0,'0'0'66'0,"0"0"-9"0,0 0-36 0,0 0-3 0,-20 0 25 0,20 0-16 0,-17 0-15 0,-3 0 24 16,20 0-30-16,-17 0 1 0,-3 0 6 0,20 0-1 0,-20 0-7 15,20 0 0-15,-17 0 7 0,-1 0-2 0,-4 0-7 16,22 0 3-16,-20 17-1 0,3 2 5 0,-20-19 0 16,-3 58 13-16,23-38-16 0,-23-3 3 0,40 3-5 0,-57 36 2 15,40-17-7-15,-3 0 4 0,-20 18-2 0,23-21-1 16,-21 43 5-16,19 14-3 0,-1 58 0 15,20 1 0-15,20-54-1 0,37 90 5 0,-20-111-2 16,40 36-2-16,-57-93-3 0,19 38 4 16,-4-41 1-16,22 3-3 15,22 0 7-15,-24-20-3 0,-35 0-2 0,54-40 2 0,-17 3-1 16,3-21 1-16,-43 22-3 0,63-62 3 0,-26-32-1 0,-17-23-3 16,40-152 7-16,-77 248-7 0,37-76 2 15,-37 75-5-15,0 2 4 0,20-59-6 0,-20 21-5 16,0-97 8-16,0 153 0 0,0-37 2 0,-20 36-3 15,-94-36 6-15,97 56-5 16,-43 19 0-16,23 0-2 0,-37 0 2 0,14 0 0 0,-34 56-3 16,57-36-1-16,-3 18-1 0,5-19-3 0,-81 94-20 15,2 41-13-15,77-97 23 0,-40 56-38 0,20 2-42 16,37 0-37-16,-17-22 22 0,37-36 82 0,-20 0 1 16</inkml:trace>
  <inkml:trace contextRef="#ctx0" brushRef="#br1" timeOffset="91188.94">19005 9966 18 0,'0'0'22'0,"0"0"20"0,0 0-28 0,0 0 25 0,0 0-16 0,0 0 30 0,0 0-42 0,0 0-1 16,0 0 1-16,0 0 6 0,0 0 5 0,0 0-8 0,0 0 12 0,0 0-15 15,0 0 14-15,0 17-18 0,0-17 6 16,0 57 9-16,0-37-19 0,0-2 3 16,-20 22-2-16,20-22-2 0,0 21 2 0,0-2 0 0,-20 2-3 15,20-1-1-15,-14 19 1 0,14 19 1 0,-43 36 2 16,43-92-4-16,0 1 1 0,0 16 2 15,-20-1-2-15,20 3-2 0,0-39 1 0,0 18 2 16,0 2 0-16,20-20-2 0,-20 0 1 0,57 0 20 16,-57 0-18-16,40 0-1 0,-40 0-2 15,20 0 2-15,-20-20-1 0,17 20 0 0,20-18 6 0,-17 0-4 16,17 18 1-16,-37-21-1 0,20 21-1 0,0 0 1 0,54-36 12 16,-74 36-13-16,20-19 0 0,17 19 1 0,-37 0-2 15,37 0 5-15,-37 0-3 0,43 0-1 0,-43 0-1 16,34 0 3-16,-14 0-2 0,17 0-4 15,-17 0 4-15,-20 0-2 0,17 19 3 0,3-19-3 0,23 0 2 16,-29 19-1-16,-14-19 0 0,40 0-1 0,14 17 2 16,9-17 0-1,-63 0-2-15,14 0-1 0,26 0 2 0,-20 0 0 0,-3 0 0 0,0 0 0 16,3 0-1-16,0 0 1 0,-20 0-1 0,37 0 1 16,-17 0-3-16,40-17 4 0,-43 17-2 0,20 0 1 15,-37 0 0-15,20 0-2 0,-3 0 1 0,3 0-1 0,74 0 0 16,-94 0 1-16,40 0 0 15,-3 0 3-15,1 0-1 0,-19 0-2 16,4 0-2-16,11 0 4 31,157 0-2-31,-171 0-1 0,-2 0 1 0,-1 0 1 16,3 0-1-16,-20 0 0 0,40 0-1 0,-23 0 2 0,3 0-2 16,17 0 2-16,-37 0 0 0,97 0 1 15,-80 0-3-15,40 17 1 0,-57-17 1 16,40 0-4-16,17 0-1 0,-57 21 1 0,37-21 2 15,-20 0 3-15,23 18-1 0,37-18-1 16,-40 18 2-16,0-18-1 0,-37 0 2 0,20 0-2 16,3 0-1-16,-9 0 0 0,26 0-4 0,14-18 13 15,-54 18-9-15,40 0 0 0,111 0 0 16,-131 0 0-16,0 0-2 0,17 0 2 16,-20 0-2-16,26 0 5 0,-9 0-2 0,6 0-6 15,-3 0 4-15,97 0 3 16,-97 0 0-16,43 0 6 15,-66 0-7-15,26 0 0 0,-3 0 0 16,-37 0-1-16,37-18 0 0,40-3 2 0,-40 21-1 16,-37 0 0-16,40 0 1 0,-23-17-2 0,60 17 6 15,-40 0-4-15,-37 0-3 0,40 0 2 0,-3 0-1 16,57 0 0-16,-51 0 1 16,-9 0 1-16,-14 0-3 0,17-19 1 0,-20 19 1 0,46 0 2 15,-29 0-3-15,-14 0-1 0,34 0 1 0,-14 0 1 16,-20 0-2-16,94 0 2 0,-97 0-2 0,40 0 4 15,-37 0-2-15,0 0-1 0,37 0 0 0,-20 0 1 16,57 0-1-16,-74 0 2 16,77 19-1-16,-80-19-1 0,0 0 0 15,23 0-1-15,91 17 2 32,-54-17-2-32,-20 0 2 0,40 0 3 0,-80 0-3 0,3 0-3 0,17 0 5 15,-14 0-2-15,-6 0 0 0,1 0-1 0,39 0 1 0,-38 0-1 16,135 0-2-1,-136 0 4-15,21 0-1 0,-21 0 0 0,4 0 0 0,13 21-1 16,-16-21 0-16,19 0 1 0,-1 0-4 0,3 0 0 16,-23 0 0-16,23 0 7 0,-23 0-4 0,80 0 6 15,-60 0-5-15,22 0 2 0,-24 0-4 0,-15 0 0 16,17 0-5-16,20 18 0 0,-15-18 8 0,-27 0-1 16,62 0-2-16,-60 0 0 0,46 0 1 15,-49 0 0-15,120 18 0 0,-114-18-1 16,17 0 1-16,0 0 0 0,-14 0 0 0,-6 0-2 0,0 0 2 0,40 0 3 15,-17 0-2-15,-23 0-1 0,60 20 7 16,-57-20-5-16,17 0-3 0,0 0 1 0,20 0 2 0,-17 0-2 16,-20 0 0-16,14 0 1 0,6 0-2 0,-40 0 2 15,37 0-1-15,3 0 1 0,34 0 1 16,-54 0-3-16,17 0-1 0,-17 0 2 0,0 0 1 0,20 0-1 16,14 0-3-16,-54 0 4 0,37 0 0 0,-37 0 0 15,40 0-1-15,17 0 0 0,-40 0-1 0,3 21 1 16,0-21 0-16,-3 0 1 0,23 0 0 0,-40 0-1 0,17 0 0 15,26 18-1-15,-29-18 3 0,-14 0-1 0,20 0-2 0,-20 0 0 16,40 0 3-16,-40 0-2 0,17 0 1 0,-17 0 0 16,17 0-3-16,-17 0 1 0,0-18 0 0,20 18 2 15,-20 0 0-15,0-21 3 16,20-17 8-16,-20 20-11 0,0-3-2 0,0-34 2 16,0 55-1-16,0-18 0 0,23-40-1 15,-23 19 0-15,0 39 2 0,0-37 0 0,0-21-2 16,0 21 1-16,14-2 1 0,-14 1 0 15,0 20-3-15,0-40-5 0,0 40 7 0,0-21 0 16,0 21 1-16,0-2-2 0,0-18-1 0,0 38 0 0,0-113 0 16,0 93 1-16,0 0 0 0,0 2 0 15,0-39 1 1,0 37 0-16,-14 3-2 16,14 17 2-16,0 0 0 0,-23 0 2 0,23 0-2 0,0 0 0 15,0 0-1-15,0 0 1 0,-20 0 0 0,20 0-1 0,-20 0 4 16,20 0-2-16,-17 0 1 0,0 17-4 0,-3-17 1 15,0 0 1-15,-37 20-2 16,37-20 2-16,20 0 0 0,-17 0 1 0,-3 0 0 0,-17 0 0 16,-20 0-3-16,40 0 2 15,17 20 1-15,-40-20-2 0,20 0 3 0,0 0-2 0,3 0 0 16,-3 0-4-16,0 0 5 0,3 0 1 0,0 0-1 0,17 0-2 16,-23 0-1-16,-14 17 2 0,17-17 0 15,3 0 1-15,-3 0-1 0,0 0-1 0,20 0 1 0,-74 0-5 16,74 0 4-16,-20 0 2 15,-14 0 2-15,-9-17-5 0,23 17 4 16,3-20-1-16,0 20 2 0,-3 0-6 0,0-20 1 16,0 20 0-16,6-17 5 0,-9 17-2 15,-34-19-2-15,0 19 2 16,37 0-3-16,-14-22 1 0,-6 22 1 0,20-17 0 16,-17 17 1-16,-3 0-2 15,-54-19 3-15,57 19 0 0,-23 0 0 16,-14 0-3-16,54-20 2 0,-17 20 0 0,17 0 0 15,-34 0-1-15,34 0-1 0,-20 0 2 0,-74 0 0 16,57 0 0-16,40 0-1 0,-60 0-1 16,20 0 1-16,37 0 0 0,-37 0 1 0,20 0-1 15,17 0-1-15,-17 0 2 0,17 0-2 0,-74 0 3 16,-38-17-3-16,93 17 2 16,19 0-1-16,-37-20-2 0,0 20 0 0,19 0-3 15,-16 0 3-15,31 0 3 0,-34-20-1 0,-34 20 2 16,51 0-2-16,-17 0 0 0,17 0 0 0,3 0 0 0,-20 0 0 15,37 0 1-15,-34 0-1 0,14 0-1 0,-17 0 2 16,37 0-1-16,-111 0 2 0,91 0-2 16,-17-17 0-16,20 17 0 0,0 0 0 0,-60 0 0 15,23 0 1-15,14 0-2 0,26 0 1 0,-26-20-1 16,46 20 1-16,-103 0 1 0,77 0-2 16,-17 0-1-16,37 0 2 0,-17 0 0 0,-37 0-1 0,17 0 0 15,0 0 1-15,17 0 0 0,-17 0 1 0,40 0-2 0,-23 0 2 16,-145 0-2-1,105 0 1-15,43 0 0 0,17 0-1 0,-14 0 1 0,-29 0 3 16,46 0-2-16,-137 0-4 0,100 0 3 16,-60 0 0-16,57 0-1 0,-3 0 1 15,26 0 0-15,-26 0 2 0,46 0-1 0,-29 0-2 0,-11-21 0 16,-83 21 1-16,120 0-1 16,-117-17 2-16,77 17-1 0,20 0-2 15,0 0 1-15,-3 0-1 0,23 17 3 0,-80-17 0 0,60 0-1 16,-20 21 0-16,22-21 2 0,-82 20-2 15,97-20-1-15,-37 17 1 0,18-17 2 16,-56 0 0-16,19 0-2 16,21 0 3-16,-19 0-3 15,-6 0 0-15,43 0 2 0,-20 0-1 0,20 0-1 16,-17 0 0-16,11 0 0 0,6 0 0 0,20 0 1 16,-3 0-1-16,0 0 0 0,-57 0 0 0,3 20 3 15,34 0-2-15,6-20-1 0,-46 17 1 16,80-17-1-16,-37 20 0 0,17-20 0 0,-37 0 0 15,40 0 0-15,-23 19 0 0,23-19-1 0,-23 0 2 16,3 0 1-16,20 0-2 0,-23-19 0 0,20 19 1 16,20 0-1-16,-37 0-1 0,37-20 1 0,-40 20 0 0,40 0 1 15,-17 0-1-15,0 0 1 0,-57-17 1 16,74 17-3-16,-43 0 2 0,43 0 0 0,-20 0 0 0,3 0-1 16,-20 0 0-16,17 0 0 0,20 0 0 15,-20 0 0-15,-14 0-4 0,34 0 0 0,-23 0 1 16,23 17-12-16,0 3-7 0,0-20-13 15,-20 19-44-15,20-19 42 0,0 17-62 0,0 5 33 0,0-22-7 16,0 36-92-16,20-16 132 0</inkml:trace>
  <inkml:trace contextRef="#ctx0" brushRef="#br2" timeOffset="105306.7">18965 10517 15 0,'0'0'53'0,"0"17"-41"0,-14-17 14 0,14 0-15 16,0 0 12-16,-23 20-3 0,23-20-10 0,0 21 11 15,0-3-2-15,-20-18-11 0,20 0 0 0,0 19 7 0,0 0 10 16,-20-19-21-16,20 17 4 0,0-17-4 0,0 0 0 16,0 0-1-16,0 21 17 0,0-3-10 0,0-18-5 15,0 18 3-15,0-18-4 0,0 0-1 0,0 59 23 16,0-59-22-16,0 37 5 0,0 20 1 15,0-38-7-15,0 2 1 0,0 35 1 0,0 1 1 0,0-20-3 16,0 2 0-16,-17 18 4 0,17-38-3 0,-17 76 5 16,17-57-5-16,0-19-3 0,-20 18 1 0,20 3 1 0,0-21 0 15,0-19-2-15,0 18 0 0,0-18 0 0,0 19 0 0,0-19 0 16,0 0 2-16,20 0-3 16,-20 0 2-16,0 0 1 0,17-19 0 0,-17 19-2 15,0-18 0-15,17 18 0 0,-17 0 1 0,20 0 0 0,-20 0-1 0,43 0 4 16,11 0 7-1,-34 0-8-15,14 0-1 0,-14 0-1 0,-20 18 1 0,40-18 2 16,-40 19-3-16,37-19-1 0,-37 0 1 0,20 18 0 0,-3-18-2 16,60 20 5-16,-40-20-3 15,-37 0-2-15,20 0 2 0,-3 0 1 0,3 0-3 0,3 19 0 16,11-19 1-16,-14 0 1 0,0 0-2 0,17 0 0 16,20 0-1-16,-57 0 2 0,37 0 3 0,-17 0-4 15,20 0 2-15,-23 0 1 0,20 0-1 0,-17 0-1 16,3 0 0-16,-9 0 0 0,26 0 2 0,14 0 2 15,-34 0-4-15,20 0 2 16,-40 0-3-16,37 0 1 0,-37 0 0 0,37 0-2 16,-37 0 1-16,40 0 0 0,-23 0 1 0,23 0 0 15,-23 0 1-15,40 0-2 0,-34 18 0 16,-23-18 1-16,17 0 0 0,20 0 0 0,-37 0-1 0,20 0 0 16,-3 0-1-16,3 0 2 0,-2 0 0 0,44 0 0 15,-28 0-2-15,-34 0 1 0,40 0 0 16,-40 0 0-16,17 0 0 0,1 0-1 0,2-18 0 15,22 18 2-15,-27 0 0 0,5-19-1 0,19 19 1 16,16-20-1-16,-55 20-1 0,20 0 2 0,0 0-1 0,-3 0 0 16,-17 0 1-16,40 0 0 0,-1 0 0 0,-21 0 0 15,56 20-1 1,5-20-1-16,-79 0 1 16,35 0-1-16,-15 0 2 0,17 0-3 0,-17 0 3 0,17 0 1 15,5 0 1-15,-27 0-2 16,5 19-1-16,0-19 0 0,0 0-1 0,54 0 1 15,-74 0-1-15,37 18 0 0,23-18 4 16,-43 0-4-16,77 20-1 0,-54-20 2 16,-23 0 0-16,23 20 0 0,-23-20-2 0,23 0 2 0,-40 0 0 15,54 18-1-15,23-18 4 0,-37 0-3 16,-3 19 2-16,0-19-2 0,6 0-1 0,11 19 1 16,-34-19 0-16,-3 0 0 0,20 0 0 0,6 0 1 0,31 19 0 15,-40-19 0-15,26 0-2 16,-3 19 1-16,-40-19-1 0,6 0 2 0,51 0 3 15,-57 0-3-15,40 19 0 0,-17-19-2 0,-23 0 2 0,23 0 1 16,-3 0-2-16,0 0 1 0,-17 0 0 0,37 19-1 0,37-19 0 16,-37 20 1-16,-37-20-1 15,0 0 0-15,74 0 0 0,-37 19-2 0,-20-19 2 16,3 0 0-16,-23 0 0 0,3 0 2 0,17 0-2 0,77 18-1 16,43-36 0-1,-49-1 0-15,-85 19 3 16,31 0-2-16,-34 0 0 0,0 0-1 0,0 0 1 0,205 0 2 31,-185 0-1-31,34 19-1 0,-16-19 0 0,36 0 2 16,22 18-6-1,-39 1 3-15,-22-19 0 0,4 0 0 0,-41 0 2 0,39 20 0 16,-37-20 0-16,37 0 0 0,-18 0-1 0,-21 0-1 0,19 0 1 16,0 0-1-16,-17 0 1 0,131 0 0 0,-131-20 0 15,17 20 1-15,-17 0 0 0,17 0-1 0,23 0 0 0,-6 0 0 0,23 0-1 16,-57 0 0-16,17 0 0 0,-20 0 0 0,43 0 0 0,71 0 2 31,-74 0 0-31,-17 0 0 0,0 0 0 0,-6 0 1 0,23 0 2 0,20 0-3 16,-40 0-1-16,3 0 1 0,14 0-1 0,100 0 3 15,-77 0-5 17,265-19 0-32,-305 19 1 15,57-18 1-15,-74 18 1 0,54 0-3 16,-54 0 3-16,23-19 1 0,-9 19-2 0,-14 0 1 15,0 0 0-15,-3 0-1 0,0 0 0 0,23 0-1 16,-20 0 0-16,-20 0 1 0,17 0 1 16,-17 0 0-16,20 0-3 0,0 0 1 0,-20 0 2 15,17 0-2-15,-17 0 0 0,23 0 2 0,-6-20-4 16,-17 20 4-16,0 0 0 0,0-19-1 0,0 19 1 0,17-19-1 16,3-38 0-1,-20 38 1-15,0-19-1 0,0 0 0 0,0-38 2 16,0 76-3-16,0-37 2 0,0 17-2 0,0-18-1 15,0 0 2-15,0-18 0 0,0 37-1 16,0-20 1-16,20-37 2 16,-20 76-3-16,0-19 0 0,0-20 1 0,0 39 0 0,0-19 1 0,0 19 0 15,0-18-1-15,0-21-1 0,0 21 0 0,0-38 2 32,-20 35-1-32,20 21 0 0,0 0 0 0,0-19-2 0,0 19 2 15,-20 0 0-15,20 0 2 0,0 0-4 0,0 0 1 0,-17 0 0 0,17 0 1 16,-17 0 2-16,-6 0 0 0,6 0-1 15,-3 0-1-15,20 0 1 0,-20 0-1 0,3 0-1 16,17 0 1-16,0 0 1 0,-40 0 1 0,40 0-5 0,-20 0 3 16,3 0 1-16,-20 0-2 15,17 0 2-15,0 0-3 0,6 0 0 0,-9 0 1 0,3 0 1 16,0 0-1-16,20 0 1 0,-17 0-1 0,0 0 1 16,-3 19-1-16,0-19 1 0,0 21 1 15,6-21 0-15,14 0-1 0,-23 0-1 0,23 0-1 0,-20 18 3 0,3-18-2 16,-3 0 2-16,20 0-1 0,-20 0 1 0,20 18 0 0,-37-18 0 15,17 0-1-15,3 0-1 0,17 0 1 16,-40 0 1-16,23 0-1 0,-3 0-1 0,20 0 1 0,-20 0 0 16,3 0 1-16,-3 0 0 0,20 0-1 0,-54-18 1 15,31 18 0-15,6 0-1 0,17 0 0 0,-20 0 0 0,-37 0-1 16,37 0 1-16,0 0 3 0,3 0-3 16,0 0 1-16,-3 0-1 0,0 0 0 0,20 0 0 0,-34 0 0 15,11 0 0-15,3 0-1 0,0 0 1 0,-14 0 0 0,34 0 0 16,-20 0-1-16,0-18-1 0,0 18 0 0,-57 0 1 15,60 0 2-15,-77-21-3 16,77 21 1-16,-43-19 1 0,23 19 0 0,17 0 0 0,-57 0 1 16,60 0-2-16,-3 0 2 0,-17 0-1 15,17 0 0-15,0 0 0 0,0 0 0 0,-54 0 4 16,54 0-6-16,6 0 2 0,-29 0-2 0,23-18 2 0,3 18-1 0,0 0 2 0,-43 0-2 16,23 0 3-16,17 0-1 0,20-21 0 0,-131 21 1 15,54-18-3-15,40 18 2 16,-3 0 0-16,23 0 0 0,-23 0 0 0,-17 0 1 15,40 0-3-15,-23 0 1 0,20 0 0 0,3 0 1 0,-21-18-2 0,19 18 1 16,-1 0 0-16,-35 0 0 0,33 0 0 0,5 0 0 16,-1 0 1-16,-21 0-2 0,19 0 1 0,5 0 0 0,-8 0 0 0,4 0 1 0,-1 0-1 15,2 0 1-15,-1 0-1 0,-38-19 0 0,39 19 1 0,1 0 0 16,-63 0-5-16,-11-18 6 16,68 18-2-16,-14 0 2 0,0 0-2 0,17 0 0 0,0 0-1 15,-17 0 1-15,20 0 0 0,-23 0 0 0,20 0 0 16,-74 0 3-16,77 0-3 0,-43 0 0 15,46 0 0-15,-29 0 0 0,23 0 1 0,3 0 0 0,-40 0 0 16,37 0-1-16,3 0 1 0,-23 0-2 0,23 0 2 0,-23 0-1 16,3 0 1-16,0 0-2 0,-3 0 0 0,23 0 2 0,-23 0-1 15,-17 0 1-15,20-21-1 0,20 21-1 0,-23 0 5 0,6 0 2 16,11-20-4-16,-34 20-3 0,-34-18 0 16,48 18 2-16,6 0-2 0,17 0-1 0,-37-18-1 15,40 18 4-15,0 0-2 0,-6 0 1 0,-14-21-1 0,-20 21 0 16,37 0 1-16,3 0 0 0,-40 0 1 0,-40 0-1 15,77 0 0-15,-14 0-1 0,-26 0 2 0,46 0-1 16,-9 0 1 0,-91-17-1-16,-37-2 2 15,77 19-2-15,14-19 1 0,3 19-1 0,-20-18 1 16,20 18-1-16,0 0 0 0,37 0 0 0,-34 0 2 0,-23 0-2 16,3 0-2-16,54 0 2 0,-20 0 2 15,25 0-3-15,-27 0-1 0,5 0-1 0,0 0 3 0,-3 0 3 0,-17 0-3 16,37 18-1-16,-17-18 1 0,20 0 2 15,-137 0-2 1,137 0 1-16,-23 0-2 0,20 0 1 0,-35 19 0 0,36-19 0 16,-16 0 0-16,-7 0 2 0,4 0-4 0,1 0 2 0,17 0-1 15,-37 19 1-15,-37-19 5 0,54 0-6 16,23 17 1-16,-60-17-1 0,40 0 1 0,17 0 2 0,0 0-2 16,-37 21-4-16,-17-21 5 0,14 18-8 15,-14-18 7-15,54 0 2 0,-37 18 0 16,3-18-1-16,-6 0 0 0,23 0 7 0,17 0-7 15,-17 0-1-15,-20 0-2 0,20 0 2 0,-40 0 11 16,40 0-8-16,37 0-2 0,-40 0-4 16,6 0 3-16,-6 0 0 0,20 0 3 0,-17 0-1 15,17 0-2-15,0-18 2 0,0 18 3 0,-34 0-3 16,34 0-2-16,0 0 1 0,20 0-1 16,-14 0 2-16,-9 0-7 0,3 0 1 15,0 0 5-15,20 0-6 0,-17 0-6 0,17 0 1 0,0 0-31 16,-17 18 0-16,17-18-16 0,0 0-23 15,0 0 28-15,0 20-13 0,0-20-9 0,17 39-96 0,-17-2 151 0,0-37 7 16</inkml:trace>
  <inkml:trace contextRef="#ctx0" brushRef="#br2" timeOffset="108307.14">16742 11828 40 0,'0'0'20'0,"0"0"2"0,0 0 48 0,0 0-25 0,0-19-24 0,0 19-3 0,0 0-1 0,-18-18 39 0,18-2-34 0,0 20-6 16,-19-19-10-16,19 19-2 0,0-18 9 0,-20 18-6 15,20 0 1-15,-20-39 12 0,3 39-6 0,-1-19-1 0,-79-19 19 16,97 19-27-16,-57 19 6 16,20 0-3-16,-17 0-2 0,11 0 0 0,24 0-4 15,-56 38 3-15,-22 20 4 0,23-2-5 16,-23 59 1-16,80-39-4 0,-3-39-1 0,3 58 1 16,17-18 4-16,0-20-3 0,17-20-1 0,40 115-3 15,-17-56 2-15,-23-58-1 0,40 38 0 0,-20-38 2 16,135 95-3-16,-95-95 4 0,-1-18-3 15,-38-20 1-15,4 0 0 0,-7 0 1 0,39-20 0 0,-34 1-1 0,-3 0 0 16,0 0 0-16,23-38 3 0,-3-19 0 0,-20 38-2 0,77-248 13 16,-114 229-11-16,20-57 0 15,-3 20-1-15,-17-40 1 16,0 2 0-16,-17 75-2 0,-3 18 0 0,-57-37-10 16,57 76 3-16,20-19-2 0,-54 19-8 0,34 0 7 15,-35 0-11-15,13 0 9 0,-89 0-23 0,93 0 22 16,-58 19-12-16,58-19 11 0,-53 38-18 0,11-38-28 15,23 38-30-15,20-18 40 0,-23 36-39 0,43-18 54 0,-20 1 10 0</inkml:trace>
  <inkml:trace contextRef="#ctx0" brushRef="#br3" timeOffset="129791.78">19119 11429 35 0,'0'0'86'0,"0"0"-63"0,0 0 21 0,-20 0-5 0,20 0-23 0,0 0 25 0,-20 19-15 0,20-19-16 0,0 18 10 0,0 21-3 15,0-39-12-15,-20 95 20 0,20-38-18 16,0-19-2-16,0-18-1 0,-17 17-2 0,17 2 4 16,0 75 4-16,-17-77-6 0,17 40 1 15,0-20-3-15,-20 18-2 0,20-55 1 0,-20 74 3 16,20-56 0-16,0 1-1 0,0-1 5 0,0-19-5 16,0-19 3-16,0 18 0 0,0 21-1 15,40-21 11-15,-6 2-12 0,-14-20 2 16,-20 19-2-16,40-19-1 0,-40 0 0 0,57 0 3 15,-40 0-3-15,6 0 0 0,11 0 0 0,23 19-2 0,114-19 9 16,-151 0-9-16,114 0 7 16,-40 19-7-16,-57-19 0 0,40 19 0 0,-40-19-1 15,40 18 1-15,0 2 0 0,-40-20-2 0,97 38 2 16,-97-19 0-16,-17 1-1 0,55-2-1 0,-33 1 1 16,12-19 0-16,-17 19 1 0,-19-1-1 0,59-18 2 0,-38 20-1 15,56-1 3-15,-18 0-1 0,-60-19 0 0,134 19 10 16,-74 1-8-16,-20-20-1 15,57 18 2-15,-54-18-3 0,-26 0 0 0,63 0 1 0,-23 0-1 16,-34 19-3-16,37-19 0 0,151 0 2 16,-191 0-1-16,37 0 1 0,-34 0-2 0,37-19 2 15,-40 19-2-15,43 0 2 0,-6 0-4 0,-40 0 1 16,43 0 2-16,151-38 4 16,-171 38-3-16,20 0-4 0,-60-19 2 0,23 19 0 0,17 0 3 15,114-38-3-15,-131 18 3 16,14 20-3-16,3-18-1 15,-17 18 2-15,-40-19-1 0,57 19-3 0,-40 0 4 0,3 0 0 0,37 0 2 16,-37-19-5-16,-3 19 0 0,23 0 3 16,-40 0 2-16,57 0-3 15,-40 0-1-15,-17 0 2 0,20-18 1 0,-3 18-3 0,3 0-1 16,0 0 5-16,3 0-6 16,-9 0 1-16,-14 0 4 15,20 0-2-15,-20 0 0 0,20 0 2 0,-20 0-4 16,0 0 1-16,20-20 4 0,-20 20-2 15,17 0-2-15,-17-19 1 0,0 19 2 16,0 0-2-16,17-19 0 0,-17 19 0 0,0 0-2 0,23-19 3 16,-23 19-2-16,0-20 0 0,0 20 4 0,17-75-1 15,-17 75-2 1,0-39-3-16,0 39 5 0,0-18-3 0,0-21 0 16,0 2 4-16,-17-1-3 0,17 18-2 0,0 20 4 0,-23-113 0 15,23 75-2-15,0 0 0 0,0 38 0 16,-17-57-1-16,17 0 1 0,0 37 1 0,0 1-2 15,0-19 0-15,-17 19 1 0,17-18 1 0,0-40 1 16,17 59-3-16,-17-21-1 0,40-37 3 16,-40 57-2-16,0 0 1 0,17 0 0 0,-17 0 0 0,0 19-1 15,0-19 0-15,0 19 2 0,0-18 2 16,0 18-2-16,0 0-1 0,0 0 0 0,0 0-1 0,0 0 0 0,0-20 3 16,0 20 0-16,0 0-3 0,0 0 1 0,0 0 1 15,0 0-1-15,-17 0 0 0,-6 0-1 0,6 0 0 0,17 0 0 16,-17 0-1-16,-3 0 2 0,0 0 0 0,0 20 1 0,-57-20 1 15,40 18-2 1,20-18 1-16,-40 0-1 0,17 19 3 16,23-19-3-16,-23 0-3 0,23 0 3 0,-3 19 0 15,0-19 2-15,-14 0-3 0,-6 0 1 0,20 19 0 0,0-19 0 16,3 0 1-16,-43 0-2 0,43 0-1 0,-20 0 2 16,-3 0 0-16,40 0 0 0,-37 0-2 0,-3 0 1 15,-14 0 2-15,54 0 0 0,-20 0-1 0,-57 0 2 16,3-19-5-16,74 19 1 0,-20 0 1 0,-17-19-1 15,20 19 3-15,-43 0-1 0,40-19-1 0,3 19 2 16,-23 0 1-16,40 0-1 0,-57-18-2 0,40 18 0 0,-100-20 2 16,83 0-1-16,-26 20-2 0,46 0 1 15,-49-18 1-15,9 18 2 0,-23-19 0 0,57 19-1 16,-94-20-2-16,80 20 1 0,-217 0 2 16,157-18-3-16,3 18 0 0,48 0 2 15,-31-19-2-15,34 19 0 0,-148-18 2 16,111-1-4-16,0 19 2 0,-94-40 1 15,134 22 0-15,-40 18 2 0,20-38-2 0,19 38 1 0,-38-19-1 16,-1-18 1-16,-18 37 0 0,19-19 0 0,38 19-1 16,-53-21 0-16,11 21 2 0,43 0-1 0,-77 0-2 15,57 0-1-15,17 0 0 0,23 0 2 0,-174 0 2 16,134 0-3-16,40 0-1 16,-23 0-1-16,40 0 0 0,-114 40-53 15,97-22 37-15,0-18-3 0,17 0-3 0,-23 19-6 0,6-19-5 0,-40 19-173 16,37-19 80-16,0 19 83 0,-17-19-2 0</inkml:trace>
  <inkml:trace contextRef="#ctx0" brushRef="#br3" timeOffset="130508.36">14119 10269 23 0,'0'0'9'0,"43"0"107"0,-29 0-92 0,6 0 20 0,0 0-9 0,0 0-8 0,-20 0-14 0,17-18-2 0,-17 18 13 0,20 0 7 16,-20 0-17-16,0-39 13 0,0 39-22 15,-20-19 10-15,3 19-10 0,-3 0-1 0,20-18-2 0,-40 18 6 16,40-21-5-16,-14 21 1 0,-29 0 0 0,-11-18 3 15,-6 0 0-15,23 18-5 0,17 0-1 0,-54 0 2 0,34 0-3 16,23 0 1-16,-60 0 1 0,40 18-1 0,-20 0-1 0,-40 79 1 16,60-59 0-16,17-1-2 0,-17 1 1 0,20 0 0 0,-58 247-4 15,75-247 2-15,0 20-1 0,0-22 4 16,15 117-1-16,5-114 0 0,0-2 0 0,54 78 1 16,-54-78-1-16,17 3 2 0,0-22 0 0,23 39 6 0,71-20 18 15,-54-37-12-15,-3-37 3 0,3-20-1 16,17-19-3-16,-54 19-7 0,-3 1-2 0,60-59 2 0,-23 1-4 15,-17-21 7-15,0 5 3 0,0-176-11 16,-57 249-1-16,0-1 1 0,-17-113 3 16,-23 115-4-16,23 56-3 0,0-38-1 0,-43 38-4 15,23 0 3-15,-77 0-23 0,60 0 18 0,-197 77-39 16,194-60 27-16,-77 40-36 0,0 57-27 16,97-75 55-16,-37 75-55 0,54-57 31 0,-17 1 0 0,-18 54-24 15,33-53 42-15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16T20:29:56.137"/>
    </inkml:context>
    <inkml:brush xml:id="br0">
      <inkml:brushProperty name="width" value="0.05292" units="cm"/>
      <inkml:brushProperty name="height" value="0.05292" units="cm"/>
      <inkml:brushProperty name="color" value="#008000"/>
    </inkml:brush>
    <inkml:brush xml:id="br1">
      <inkml:brushProperty name="width" value="0.05292" units="cm"/>
      <inkml:brushProperty name="height" value="0.05292" units="cm"/>
      <inkml:brushProperty name="color" value="#0000FF"/>
    </inkml:brush>
  </inkml:definitions>
  <inkml:trace contextRef="#ctx0" brushRef="#br0">21229 13976 18 0,'0'0'16'0,"0"0"5"0,0-17 35 0,0 17-40 0,0 0 15 0,0-20-2 16,0 20-3-16,0 0-4 0,0-20-1 0,0-18 31 15,-20 19-16 1,20 2-18-16,0-3-12 16,0 20 7-16,-20 0-7 0,20-19 11 0,-15 19-9 15,15 0 2-15,-22-19-2 16,2 19-1-16,0 0-4 0,20 0-3 0,-17 0 5 0,-20 0 0 16,-3 19 6-16,23 20-9 0,-1-39-3 15,-24 36 2-15,-32 59 27 0,37-38-27 16,19-18-1-16,-21 19 4 0,-1 16 0 0,23-35-4 15,-23 75 1-15,40-76-1 0,-20 39 0 0,20-21-1 0,0-17 2 16,0-2-1-16,40 191 1 0,-40-191-2 0,20 4 3 16,17 33 0-16,-37-55-1 0,59 59 1 0,-41-42 0 0,56 2 2 15,-54 1-3-15,-3-20 0 0,43 0 0 0,-23-19 0 0,-17 20-2 0,17-20 1 16,97 0 11-16,-114-20-7 0,168-151 25 16,-171 113-23-16,157-302 7 31,-137 169 0-31,-17-38-2 0,-20 136-11 0,0-4 0 0,0-17-11 15,0 40 9-15,-20 16 3 16,20 39 0-16,-37-39 1 0,37 40-3 0,-40-1 2 0,-54-76-2 16,37 75-2-16,40 20 1 0,-23 0-5 15,6 0-2-15,-9 0-3 0,-31 20-15 0,34 18 3 16,-17-1-2-16,37-17 10 0,-17-1 0 0,-55 95-112 16,70-95 95-16,2 37-53 0,3-35 34 15,-3 36-44-15,3-20 39 0</inkml:trace>
  <inkml:trace contextRef="#ctx0" brushRef="#br0" timeOffset="2183.19">19005 3633 19 0,'0'0'9'0,"-20"19"14"0,20-19-13 0,0 39 27 16,-20-2 2-16,6 39-3 0,14-39-26 0,-43 40 6 0,23 19 3 0,3-40-8 15,17-18-1-15,-57 95 14 0,57-37-10 0,-34-58-9 16,34 19 0-16,-100 324 32 16,83-344-31-16,17 0-1 0,-20 2 1 0,20-2-1 0,-20 21 5 15,20-21-2-15,-17-17-6 0,17-1 1 0,0-1 1 0,0 2-1 0,0 0 2 16,0-2 3-16,0 1-6 0,0 0 1 0,37 0 11 16,-17-19-7-1,-3 0-5-15,3 0 4 0,37-19 2 16,40-19 5-16,-43 38-5 0,3-18-4 15,-17-2-1-15,-20 20-1 0,-3 0 1 0,20 0 0 0,3 0 4 16,-23 0-4-16,23-20 1 0,-23 20 0 0,6 0 0 0,11 0-1 0,43-18 4 16,-40 18-5-16,3 0 0 0,-3 0 0 0,0 0-1 15,0 0 1-15,26-19 1 0,-49 19-2 0,120 0 4 16,-97 0-3-16,40 0 0 0,17 0 0 16,3 0-1-16,-40 0 0 0,17 0 0 15,-17 0-1-15,-17 0 0 0,-23 0 0 0,21 19 0 0,24-19 1 16,-8 0-1-16,-34 0 0 0,15 0-1 0,-15 0 0 0,96 0 1 15,-81 0 0-15,5 0 0 0,17 0 3 0,-20 0-3 0,-15 0 1 16,53 0-1-16,-58 0 1 0,40 0-1 0,-17-19 1 0,-23 19 0 16,23 0-1-16,76-20 2 0,13 2-1 15,-109-1-2-15,57 19 2 0,-23-19 0 0,23 19-1 16,-37 0 1-16,34-18 0 0,-34 18-1 0,34 0 0 0,-34 0-1 16,34 0 1-16,-54 0 0 0,168 18-1 15,-148-18 2-15,37 0-2 0,-23 0 0 0,-14 0 1 0,-3 19 0 16,3-19 1-16,0 0 0 0,34 0-1 0,0 0 1 0,-51 0 0 0,11 0 0 15,43 0-2-15,174 19 2 16,-197-19-1-16,-17 0-1 0,20 0 0 0,-20 0 2 16,20 18-1-16,40 2 1 0,-23-1-2 0,-51-19 1 15,88 38-4-15,-54-18 5 0,0-2 0 16,-37-18-1-16,57 19 1 0,-60-19-1 0,20 19 0 0,3-19 0 16,34 19-1-16,23 0 1 15,-80-19 0-15,23 0 0 0,34 0 1 0,-34 19-1 0,-23-19 0 0,41 0 4 16,247 0 0-1,-268 0-3-15,-17 0-1 0,74 0-2 16,-54 0 2-16,17 0 2 0,17 0-2 0,-17 0 1 16,-17 0-2-16,54 0 1 0,-74 0 0 0,54 18 0 0,-17-18 0 15,3 0 0-15,71 21-1 16,-74-2 2-16,-20-19-2 0,20 0 1 0,-17 0-1 16,-23 0 0-16,23 18 1 0,-23-18-1 0,40 0 3 0,114 0 0 15,-151 0-2-15,17 0 0 0,114 19 2 16,-131-19-2-16,37 0 1 0,-17 0-1 0,-20 0 0 0,14 0 1 15,-14 0 0-15,37 0-1 0,0 0-1 0,-17 0 1 0,17 0 0 16,-40 0 0-16,40 20-1 0,40-20 0 16,-80 0 1-16,23 0-1 0,-3 0 2 0,-14 0-2 0,11 0 2 15,-34 0-2-15,40 18 1 0,-23-18-1 0,20 0 1 16,-17 0 0-16,57 0 3 0,-77 0-3 16,20 0-2-16,-3 0 2 0,0 0 3 0,23 0-3 15,-20-18 0-15,-20 18-1 0,17-20 3 31,-17 20-2-31,0-19 1 0,0 19-2 0,0-37 1 0,0 16-1 16,0 3-1-16,-17-20 1 0,-3 19 2 0,20-19 1 16,-20-57-3-16,0 75 2 0,3-112-7 15,17 75 6-15,0-20-1 16,0 58 0-16,0-56 1 0,0 56 1 16,0-152-2-16,17 95 2 15,3 37-1-15,-20 21 0 0,20-40 0 16,-20 20 2-16,20-19-2 0,-3 20-3 0,3-40 1 15,0 39 3-15,-20 19-2 0,0 19 1 16,17-18-1-16,-17-22 4 0,0-16 3 16,0 56-6-16,0-19 0 0,0 0 0 0,-17 1 3 15,17 18-3-15,-20-19 0 0,20 19-1 16,-37-21 3-16,17 21-1 0,-37-19-2 0,20 19 2 16,-3-18 0-16,3-1-2 0,-37 1 1 15,14 18 0-15,-34-20 1 0,57 1-1 0,-134-18-2 16,57 16 1-16,57 21 2 0,-37-18 0 0,-308 18-2 31,137-19 1-31,134 19 1 0,-80 19-1 16,60-19 1-16,-3 18 1 0,80-18-3 0,-80 21 1 0,79-21-1 15,-150 19 0-15,-177-1-6 16,305 1 6-16,-54-19 3 0,57 20-1 0,-60-20 0 0,63 0-1 16,11 18-1-16,-262 1 2 0,171-1-1 0,94-18 0 15,-74 19 0-15,-550 21 0 16,627-40 0-16,-63 0 1 0,63 0-1 15,-3 0 0-15,-57 0 0 0,77 0 0 0,3 0 0 0,-63-19 1 0,3 19-1 16,-37-21-1-16,0 2 1 16,56 1 0-16,-1 18 1 0,56 0-1 0,-54 0 2 15,-21-19 0-15,41 19-2 0,34 19-1 0,-54-19 2 16,-20 18 0-16,57-18-3 0,17 19 3 16,23-19-1-16,-40 0 0 0,-148 40-4 31,162-22-1-31,-14-18-10 0,40 19-3 0,17-19 8 0,-20 0-18 15,0 0 10-15,3 19-51 0,0 0 42 0,-6 0-34 0,3-1-15 16,3 3 32-16,-3-2-47 0,-17 38 30 0,17-20 32 16</inkml:trace>
  <inkml:trace contextRef="#ctx0" brushRef="#br1" timeOffset="4650.12">12922 14148 35 0,'0'0'62'0,"0"0"-17"0,0-18-8 0,0-2 21 0,-17 20-37 0,17-19-4 15,0 19-4-15,0-19-6 0,0 19 1 0,0 0-3 16,-20-20 12-16,20 1-3 0,0 19-7 0,0-17 8 15,0 17-7-15,0 0 0 0,-20-20 10 0,20 20-14 16,0 0 8-16,-18-20-8 0,18 20 6 0,-59 20 21 16,22 0-23-16,0-3-5 0,37 2 0 0,-38 1 1 15,-21 38 2-15,7-1-5 0,29-40 2 0,-71 98 4 16,54-39-4-16,26-38-3 0,-29 38 2 0,24 96 1 16,19-115-1-16,19 18-2 0,1-19 2 0,-20-15-3 15,57 52 1-15,-37-56-1 0,35 61 2 0,22-23 0 0,19 21 1 16,-58-59-2-16,-19-37 0 0,95 38 1 15,-76-38 0-15,-1-17 2 0,20-24 5 0,0-16 2 0,-37 20-6 16,54-134 5-16,-34 37-8 0,-18 59 2 16,-7-59 2-16,5 59-3 0,-20-59 0 15,20-152 4-15,-40 193-4 0,0 35 0 0,-57-75-30 16,23 113 17 0,34 3 8-16,-17 17-7 0,-60 0-24 0,40 0 11 15,0 17-12-15,20 3 15 0,-1 0-4 0,-1 17-26 16,1-37 17-16,21 20-5 0,-23 36-62 0,6-37 51 0,34 20 8 0,-23 18-24 15</inkml:trace>
  <inkml:trace contextRef="#ctx0" brushRef="#br1" timeOffset="6868.03">18700 5383 27 0,'0'18'20'0,"-20"19"29"0,20 3-2 0,-17-40-36 0,17 19 12 0,0-1-2 15,0 2-1-15,0-20-9 0,0 18-1 0,0-18 7 0,0 0-9 0,0 19 1 16,0-19-1-16,0 19 21 0,0-19-22 0,0 0 0 16,0 20 13-16,0-1-7 0,0 1-1 0,0-3-6 15,0-17-1-15,0 19 0 0,-20 19 5 0,20 19-3 0,0-37-4 0,-20 0 0 16,-14 168 12-16,11-149-11 16,23-1-2-16,-37 56 14 15,37-73-9-15,0-4-2 0,0 2 4 16,17 1 2-16,3-20-9 0,3 0 1 0,-6 0 1 0,0 0-3 15,3 0 0-15,0-20 1 0,17 20 0 0,0 0 0 16,6-19 0-16,-9 2-2 0,-14 17 0 0,0 0 1 0,111-21 2 16,-74 21-4-16,-40 0 1 15,23 0 2-15,-20 0 0 0,17 0 0 0,23 0-2 0,51 0 3 16,-51 0 2 0,-26 21-3-16,6-21-1 0,-23 0 0 15,3 0-1-15,17 0 2 0,6 0-1 0,-29 17 0 0,6-17-1 16,37 0 3-16,-20 0-2 0,20 0-1 15,-57 19 1-15,20-19-1 0,20 0 1 0,-6 0 0 0,-34 0-1 16,40 0 0-16,-20 0 2 0,17 0-2 0,-17 0 0 0,-3 0 0 16,6 0 1-16,-6 0-1 0,40 0 1 15,-2 0 0-15,-13 0 0 0,-42 0-1 0,17 0 0 16,0 0 0-16,40 0-2 0,-37 0 3 0,18 0-1 16,4 20-1-16,-42-20 1 0,54 20 1 15,-17-2-1-15,1-18 0 0,-18 20-1 0,17-20 2 0,2 0-1 16,-1 17 0-16,-1-17 1 0,3 0 0 0,17 19 1 15,37-19 0-15,-74 0-2 0,17 0 0 16,77-19 2-16,-40 19-2 0,-12 0 0 16,-27-17 0-16,5 17 0 0,-6 0 1 15,29 0-2-15,85 0 1 0,-91 0 0 16,-20 0 0-16,60 17 0 0,-60-17 1 0,23 0-1 16,-26 19 1-16,6-19-1 0,14 21-1 0,-14-21 1 0,-3 17 0 0,3-17 0 15,131 40 2-15,-97-40-2 0,40 18-1 16,-37-18 4-16,-20 0 1 0,94 0 0 15,-74-18-4-15,-40 18 0 0,-17 0 0 0,131-20 4 16,-131 20-4-16,20 0 0 0,54 0 4 16,-20 0-4-16,-34 0 0 0,34 0 1 0,23 0 1 15,-60 0-1-15,20 0 0 0,23 0-1 0,68 20-1 16,-111-20 1-16,40 0 0 0,-60 0-1 16,100 0 2-16,-100 0-1 0,97-20-1 0,-34 20 5 15,12-20 1-15,61-18-6 16,-76 19 3-16,-22 2-1 0,-16 17-1 0,56-38 1 15,-58 38-1-15,3 0 0 0,54-20 1 0,-17 0-1 16,-60 20 0-16,60 0 0 0,37 0-1 16,-57 0 1-16,-17 0 1 0,34 0-1 0,-51 0 0 15,31 0-2-15,-17 0 1 0,-20 0 1 0,43 0 0 0,-23 0-1 16,40 0 0-16,111 0 3 16,-168 0-1-16,37 0 0 0,-40 0 0 15,3 0-1-15,0 0-1 0,57 0 3 0,-40 0 0 0,43 0-2 16,-26 0-2-16,-34 0 2 0,14 0 1 15,-14 0 1-15,20 0-2 0,-3 0-2 0,-37 0 2 0,37 0 1 16,3 0-2-16,-3-19 0 0,0 19 1 0,60-17 2 16,-97 17-2-16,17 0 0 0,23 0 0 15,-3-21 0 1,-17 21 0-16,-3 0-1 0,-17 0 2 0,20 0 0 0,-20 0 0 0,37-18-6 16,-37 18 6-16,0 0 0 15,20 0 0-15,-20 0-2 0,0 0 0 0,0-19 0 16,0 19 2-16,0 0-1 0,20 0 1 0,-20 0-1 0,0-19 0 15,0 0-1-15,20 0 3 16,-20 19-1-16,0-20-1 0,0 2 0 0,0-2 0 0,17 20 0 16,-17-56 2-16,0 37-1 0,0 1-1 0,37-60-1 15,-37 42 2-15,0 16-2 0,20 0 2 16,-20-18-1-16,0 19 0 0,23-19 4 0,-9-18-2 16,-14 56-3-16,0-58 1 0,20-17 2 15,-20 56-2-15,0 19 0 0,20-40 2 0,-20 23-2 16,0-21-1-16,0-1 0 0,0 2 2 0,0 37 0 15,0-21-1-15,0 3 0 0,-20-39 1 16,0 57 0-16,6-19-1 0,14 19-1 0,-23-19 1 0,23 19-1 16,-20-18 1-16,-17 18-2 0,20 0 2 0,-3 0 0 15,0 0 2-15,0 0-2 0,-74 0 0 16,57 0 0-16,-3-20 0 0,23 20 0 0,-23 0 0 16,3 0 0-16,0 0-1 0,17 0 0 0,-17 0 1 0,20 0 0 15,-6 0 0-15,-51-20-2 0,-3 20 1 0,-94 0-5 16,80 0 4-16,-9 0 0 15,63 0 1-15,0 0 0 0,-20 0 0 0,-74-18 3 0,91 18-1 16,0 0-1-16,-188 0 3 0,191 0-4 16,-97 0 1-16,97 0 1 0,-75-19-1 0,73 19 0 15,-18 0 1-15,-40 0-1 0,-17-20-2 0,77 20 3 0,-20 0-1 0,-40-18 2 16,-92-1-6-16,132 19 3 0,-37 0-4 16,37 0 5-16,0 0-1 0,0 0 2 0,-168 0-2 15,185 0 2-15,-134 0 0 0,3 0 0 16,-114 37-3-16,231-37 3 0,-63 0 0 15,23 20-2-15,37-20 1 0,-37 0-1 0,-77 19 1 16,131-19-1-16,-17 0 0 0,-57 0 2 0,20 0-1 0,-97-19 3 16,154-1-3-16,-20 20 1 0,-37-18-2 0,-3-1 2 15,-17 0 0-15,77 1-1 0,-77 18 1 0,57-21-1 16,-248-16-1-16,134 18 1 16,57 19-1-16,57 0 1 0,-129 19 0 15,124-1 0-15,-47 1 0 0,-8 2 1 0,60-21 0 0,-57 37 0 16,57-37 0-16,-57 37-3 0,54-17 2 0,-205 17 0 15,208-37 0-15,-37 20 0 0,40-20-1 0,-43 0-2 16,0 0 0-16,40 0 0 0,-37 0 2 0,37 0 1 0,-40 0-2 16,63 0-1-16,-40 0-5 0,-83 0-19 15,26 0-5-15,74 0 12 0,17 0 9 16,3 0-2-16,17 0-2 0,-74 20-45 0,77-20 34 0,-23 0-2 0,6 18-47 16,-29 1-27-16,-108 96-44 15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16T20:30:58.626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21346 2663 30 0,'0'0'47'0,"0"0"-33"0,0 0 18 0,0 0-2 0,0 0-17 0,0 0-1 0,0-18-1 0,0 18 6 0,0 0-8 0,0 0 7 0,0-21-9 0,0 21 1 0,0 0-1 16,0-18 19 0,-23 18 5-16,23-18-25 0,0 18-2 0,0 0 6 0,0 0-6 0,-20 0 1 15,20 0 6-15,-20 18 0 0,20-18-1 0,0 18-5 0,-17 3 7 16,0-3-7-16,17 20 1 0,-20-19-3 0,20 20 2 15,0-21-4-15,-20-18 1 0,20 39-1 0,0-2 2 0,0-17-1 16,0 18 0-16,0 0 0 0,20 56 4 16,-20-74-6-16,0-1 3 0,20-19-1 0,-3 19 6 15,-17-19-3-15,17 0-1 0,-17-38 0 16,20 18 0-16,-20 1-2 0,0-18 2 0,0 37-1 16,20-38-2-16,-20 0 2 0,0-20 3 0,23 21 0 15,-23 18-3-15,0 19-1 0,0-20 4 0,0 20-3 16,0-18 4-16,0 18-4 0,0 0 5 0,0 0 2 15,0 0-6-15,0 38 4 0,0-38-5 0,0 37 5 16,0 2-5-16,0 37 3 16,14-57-7-16,6 18 4 15,-20-18-5-15,20 0-4 0,-20 1 1 0,20-20-4 0,-20 0-2 0,17 19-20 16,0-19 11-16,-17 19-31 0,40-19-21 0,-20-19-28 0,-3 0 41 16,3-20-53-16,17 2 33 0</inkml:trace>
  <inkml:trace contextRef="#ctx0" brushRef="#br0" timeOffset="231.09">21799 2568 48 0,'0'0'44'0,"0"0"-3"0,0 0-5 0,0 20-5 0,0-20-17 0,0 0 24 0,0 0-19 15,0 18-11-15,0-18 0 0,0 0 6 16,0 0-11-16,17 0 3 0,3 18 0 0,0-18-2 0,-20 0-1 15,37 0 0-15,-20 0-1 0,23 0-1 16,-17 0-1-16,11-18-15 0,-14 18-15 16,-20 0 13-16,20 0-22 0,-3-18-25 0,-17 18 26 15,17 0-33-15,-17 0 48 0,0 0-9 0</inkml:trace>
  <inkml:trace contextRef="#ctx0" brushRef="#br0" timeOffset="381.29">21836 2759 64 0,'0'0'28'0,"0"0"0"0,0 0 21 0,0 0-8 0,-20 0 13 0,20 0-46 16,0 0 2-16,0 0-3 0,0 0-2 0,20 0-3 15,-20 0 0-15,37 0-1 0,40-20-20 32,20 1-125-32,-63 19 25 0</inkml:trace>
  <inkml:trace contextRef="#ctx0" brushRef="#br0" timeOffset="1281.22">23261 2225 33 0,'0'0'32'0,"0"0"32"0,0-18-42 0,0 18 34 0,0 0-40 0,-20 0-1 0,20 0 12 16,-17 0-16-16,17 0 0 0,0 0-1 0,0 0 0 0,-40 0 18 16,40 18-18-16,-17-18 10 0,-3 40 7 0,0-23-12 0,3 23 1 15,17-40-8-15,-20 37 7 0,0 0-1 0,20-16-6 16,-20-2-3-16,20-2 2 0,-17 79 14 0,0 75 2 15,17-75-16 1,0-59-6-16,0-17 1 0,17 75 1 16,0-39-1-16,-17-37-2 0,20 39 1 0,0-39 0 15,-20 36 0-15,37 41-2 0,-17-57 1 16,0-39-1-16,-20 18-1 0,17 1-7 0,6-19-8 0,-23 0 6 16,17 0-21-16,20-19-42 0,-37 19 42 0,57-75-202 15,-37 75 185-15,-3-78-31 16</inkml:trace>
  <inkml:trace contextRef="#ctx0" brushRef="#br0" timeOffset="1598.56">23526 2606 54 0,'0'0'49'0,"0"0"-25"0,0 18 20 0,0-18-23 16,0 21-2-16,0-3 33 0,-20 39-5 16,20-38-40-16,0 19 11 0,0-18-13 0,0-1 4 15,0-1-4-15,0 1 4 0,0 1-4 0,0-20-1 0,0 57 17 16,0-38-2 0,0 0-14-16,0-19 1 0,0 0-1 0,20 19 14 0,-20-19-13 0,20-19 4 15,-20 19-6-15,23-19 0 0,-23-19 3 0,34 19-1 0,40-96 3 16,-34 20-8-1,-40 95 0-15,23-19-1 0,-9 1-2 16,6-3-4-16,-20 3-5 0,0 18 3 0,20 0-2 16,0 0-143-16,-3 18 12 15,-17 3 46-15,0-3 45 0,0-18 31 16</inkml:trace>
  <inkml:trace contextRef="#ctx0" brushRef="#br0" timeOffset="2048.04">24176 2701 34 0,'0'0'18'0,"0"0"28"0,0 0 6 0,0 19 79 0,0-19-113 0,0 0 0 16,0 0-4-16,0 19 12 0,17-19-3 0,-17 0 0 0,18 0-4 15,-18 20-10-15,19-20 9 0,19 0 6 16,-19 0-20-16,19 0 1 16,-38 0-4-16,19 0-2 0,4 0-2 0,-23 0 1 15,15 18-21-15,-15-18 8 0,0 0-5 0,20 0-5 0,-1 0-80 16,-19 20 3-16,20-20-41 0,-20 0 99 15</inkml:trace>
  <inkml:trace contextRef="#ctx0" brushRef="#br0" timeOffset="2414.69">24573 2492 34 0,'0'0'134'0,"0"0"-110"0,0 0-2 0,0 0 17 0,0 0-23 0,0 0-2 16,0 0-2-16,0 0 7 0,0 0-1 0,0 0 8 16,0 0-19-16,0 0 6 0,19 0 7 15,-19 0-14-15,20 0-2 0,-2 18 4 0,-18-18-2 0,17 0-3 0,3 0-2 16,-20 0 3-16,20 20-1 0,0-20 3 0,17 0-3 16,-17 0-2-16,19 19 2 0,-21-19-2 15,-1 0-1-15,-17 0 1 0,0 0 0 0,20 0 0 0,0 0-1 0,-20 0 0 16,17 0 0-16,-17 0 0 0,20 0 0 0,-20 0 1 0,20 0 0 15,-20 0 0-15,17 0 4 16,5 19 0-16,-22-19-2 0,0 20 2 0,0-2-2 0,0 21 1 16,0-21-2-16,-22 1 0 0,22 0-1 0,-74 77 5 15,54-77-6-15,0-1 2 16,3 21 0-16,-23-1-1 0,40-19-1 0,-17-19 0 0,-3 38-1 16,0-1-4-16,3-18 1 0,-3 20-8 0,20-20-14 15,-20 56-82-15,20-57 16 0,0 23-134 16,0-41 206-16</inkml:trace>
  <inkml:trace contextRef="#ctx0" brushRef="#br0" timeOffset="2814.84">25562 2474 55 0,'0'0'21'0,"0"0"19"0,0 0-2 0,-20 0-3 0,20 0-18 0,0 0 16 0,0 0-2 0,0 0-5 0,0 0-15 16,0 0 11-16,37 0 37 0,-37 0-42 15,23 0-10-15,-6 18 1 0,0 0 5 0,3-18-2 0,0 20-6 16,54 74 16 0,-74-55-18-16,40 57 7 0,-23 37-7 15,-91 95-7 1,-3-77-50-1,23-55-162-15,31-96 161 0,23 19-40 16,-17-19 33-16</inkml:trace>
  <inkml:trace contextRef="#ctx0" brushRef="#br0" timeOffset="3181.47">26303 2797 34 0,'0'0'41'0,"0"0"-26"0,0 0 18 0,0 0-15 0,0 0 14 0,0 0 0 15,0 0-2-15,0 19-2 0,0-19 0 0,0 0-16 0,17 57 52 16,-17-57-53-16,20 19 12 16,-20-19-13-16,20 19 8 0,20-19-3 0,-23 19-2 15,20-19-2-15,-17 0-2 0,-3 0-5 0,3 0 2 16,40 0 1-16,-26 0-3 16,-14 0-3-16,-20 0-2 0,20 0 1 0,-3 0-2 0,3 0-6 15,-20 0 1-15,20 0-28 0,-20 0 16 0,17-19-29 0,-17 19-143 16,0 0 143-16,0-19-56 15,0 19 68-15</inkml:trace>
  <inkml:trace contextRef="#ctx0" brushRef="#br0" timeOffset="3364.7">26531 2720 26 0,'0'0'7'0,"0"0"12"0,0 19-8 0,0-19 14 0,0 0 22 16,0 20-5-16,0-2-32 0,0-18 0 0,0 20-2 15,0-20 0-15,0 19 0 0,17-1 15 0,-17 1-6 0,0-19-8 16,0 20 10-16,23 18 28 15,-6-19-43-15,-17-19 0 0,0 19-1 0,0-19-2 0,17 19 0 16,-17 0-1-16,0-19 0 0,0 18-21 16,20-18-3-16,-20 0-12 0,0 19 14 15,0-19-1-15,0 0-74 0,20 0 29 0,-20 19 33 16,0-19 12-16</inkml:trace>
  <inkml:trace contextRef="#ctx0" brushRef="#br0" timeOffset="4065.3">26605 2588 15 0,'0'0'32'0,"0"0"33"0,-17 0-30 0,17 0 0 0,0 0-19 0,0 0 29 0,0 18-16 0,0-18-15 0,0 0-1 16,0 0 22-16,0 18-7 0,0-18-18 0,0 0 8 15,0 0-10-15,0 21 9 0,0-21-8 0,0 0 0 0,0 0-2 16,0 18 4-16,0-18-6 0,0 19 6 0,0 19 19 15,0 1-22-15,0-21 0 0,0 2 3 16,0 17-3-16,0 2-6 0,0-39 1 16,0 19-2-16,-17 19 7 0,17 19-2 15,-23-20-2-15,23 21 1 0,-17-20-3 16,17 17 0 0,-40 41 2-16,40-39-2 15,0-38-3-15,0-19 0 0,0 0 0 0,0 20-3 16,0-20-6-16,0 0 2 0,0 0-84 15,40-39-119 1,-40 39 158-16,17-38-86 0,-17 19 103 0,23 19 21 16</inkml:trace>
  <inkml:trace contextRef="#ctx0" brushRef="#br0" timeOffset="4364.85">26417 2892 25 0,'0'0'11'0,"0"0"4"0,0 0 3 0,-17 0 131 15,17 0-115 1,0 0 28-16,-23 0 2 16,23 0-38-16,0 0-2 0,0 0-2 15,0 0-12-15,0 0 0 0,23 0 14 0,-23 0-17 0,34 19 18 16,-14-19-19-16,-20 0 1 0,20 0-1 0,17 19 3 15,-37-19-7-15,20 0 1 0,-20 0 0 0,17 0-2 0,23 19 3 0,-23-19-3 16,3 19 0-16,0-19 0 0,17 19-1 16,-17-19-3-16,-20 0-2 0,0 0-4 0,17 0-16 15,-17 0 7-15,20 0-4 0,3 0-191 16,-9-19 70-16,-14 19 45 0,20 0 64 0</inkml:trace>
  <inkml:trace contextRef="#ctx0" brushRef="#br0" timeOffset="5248.09">28030 2759 25 0,'-17'0'135'0,"17"0"-118"0,0 0 15 0,0 0-2 0,-17 0 7 0,17 0-26 0,0 0-2 0,-23 0 8 16,6 0 7-16,17 0-19 0,0 0 1 0,-20 0 2 15,0 18 1-15,20 2-1 0,-17-20-3 0,17 56 10 16,-20-56-9-16,20 39 2 0,0-1-2 0,0-19-4 0,0 75 12 15,0-74-11-15,20-1-1 0,-20 0 0 0,17 37 21 16,3-38-17-16,0-18 6 0,-20 0-5 16,0 0-1-16,17 0 5 0,6 0-3 0,11-55 7 15,-34 17-12-15,20-39 4 16,-20 77-5-16,0-37 0 0,20-1 4 0,-20 0-2 0,0 19-3 16,0-1 5-16,0 20-4 0,0-19 5 0,0 1 4 15,0 18-8-15,0 0 5 0,0 0 0 16,-20 0 0-16,20 57 5 0,0-19-8 15,0 19 2-15,0-38-6 0,0 57 2 16,20-57-3-16,-20 19 0 0,17 17 1 16,-17-55 0-16,40 41-3 0,-22-4-1 15,4-19-5-15,13 1-14 0,4 1-104 16,-2-20 41-16,-37 0 32 0,38 0-150 0,-38 0 146 16,42-20 0-16,-27 1 40 0</inkml:trace>
  <inkml:trace contextRef="#ctx0" brushRef="#br0" timeOffset="6364.97">28943 2816 32 0,'0'0'18'0,"0"0"16"0,-17 0 16 0,17 0-17 0,0 0-16 0,0 0 1 0,-20 0 14 0,20 18 16 15,0-18-31-15,-20 0-9 0,20 0 7 0,0 19 1 16,0-19 11-16,0 0-15 0,0 20-5 15,0-20 6-15,20 0-2 0,40 19 24 16,-60-19-30-16,17 0 3 16,0 19 1-16,23-19-2 0,-40 0-4 0,37 19 1 15,-17-19 0-15,17 19-3 0,-14-19 0 0,-9 0 0 0,26 19 1 16,14 0 0-16,-54-19-2 0,0 18 1 16,20-18-1-16,0 0-1 0,3 19 0 0,-9 0-3 15,6-19-8-15,-20 0 4 0,0 20-14 0,20-1-46 16,-20-19-7-16,0 19 46 0,-20-19-37 15,20 0 29-15,0 19-32 0,-20-19 18 0,6 0 23 16,-9 19 25-16,3-19 2 0,-34 0-1 16,34 0 2-16,0-19 0 0,-14 19 1 0,34-19 0 0,-23 19 0 15,-14-38 5-15,-3 38-2 0,23-39 9 0,-3 39-3 0,0 0 3 16,-14-56 58-16,-6 37-14 16,20 19-21-16,0 0-20 0,20 0 12 0,-17 0-16 0,17 0 21 15,0 0-23-15,0 19 9 0,0-19-3 0,0 19-8 0,0-1 0 16,57 40 16-16,-57-20-17 0,17-19-2 15,6 0 2-15,-6 17-2 0,0-15-1 0,3-1-2 0,-20-20-1 16,20 18 1-16,-3 1-1 0,3-1-1 0,0-18 0 16,-3 0-6-16,3 0-16 15,-20 0-10-15,23-37-12 0,-23 19-9 0,14-23-4 16,-14 23 31-16,20-38-32 0,0 18 32 16,-20-76 7-16,0 95 21 0,20 0 1 0,-20 0 2 15,17-20 20-15,-17 39-14 0,0-19 2 0,17 19 15 16,-17-18 7-16,0 18-15 0,0 0 2 0,20 0 20 0,-20 0-24 15,43 114 57-15,-43-76-69 16,0-38-2-16,0 95 17 16,0-76-17-16,0 19 0 0,0-19-2 0,0-1 1 0,-23 21 3 15,23-19-6-15,-20-20 0 0,0 0 0 0,3 0 0 16,0-20 1-16,-3 20 0 0,20-21-2 16,-20 21 1-16,0-18 0 0,20 18 1 0,-14-18-1 0,-29-20 3 15,26 38-2-15,17 0 0 0,-20 0 0 16,-17-19 3-16,17 19-2 0,20 0-1 0,-20 57 3 15,20-39-2-15,0 96 2 16,20-18-9 0,-20-77-3-16,20 19-11 0,-20-38 3 15,17 38-31-15,3-19-24 0,37 39-229 16</inkml:trace>
  <inkml:trace contextRef="#ctx0" brushRef="#br0" timeOffset="9231.79">29798 3024 38 0,'0'0'19'0,"0"0"60"0,0 0-25 0,0 0 15 0,0 0-28 0,0 0-22 16,0 0-2-16,0 19 12 0,0-19-16 0,-17 0 23 0,17 0-25 15,0 20-3-15,0-20 23 0,-17 19-15 16,17 19-3-16,-23-38-11 0,23 19 4 0,0-1-5 16,0 0 2-16,0 23-1 0,0-23-2 0,0 1 2 15,0 18-1-15,0 1 1 0,0-19-2 0,23 20 1 16,-23-20 0-16,0 0 0 0,0-19 1 0,17 19 0 16,-17-19 2-16,17 0 7 0,3 0 0 0,-20-19-2 0,20 0-5 15,37-39 10-15,-40 21-11 0,3-20 0 16,3 38-2-16,-9 1 0 0,6-41 2 0,0 59-2 0,0-37 0 15,-3-1-1-15,0-1-3 0,-17 20-3 16,20 0-16-16,-20 1 10 0,20 18-18 0,-20-19-4 0,0 19 14 16,0 0-20-16,23 0-34 0,-23 0 13 15,0 0-9-15,0 0-10 0,0 0 9 0,0 19 9 16</inkml:trace>
  <inkml:trace contextRef="#ctx0" brushRef="#br0" timeOffset="10098.54">27899 2188 34 0,'0'0'22'0,"0"0"5"0,-94 37 95 0,74-17-101 0,-20 17-6 16,3-16 3-16,-3 15 1 0,40-16-9 0,-74 38 19 15,40-22-14-15,11 3-8 0,-14-21-2 0,-77 154 25 16,74-95-16-16,-34 75 11 16,54-114-20-16,0 76 11 0,20-20-7 0,0-17-4 15,0-40-2-15,20 59 2 0,-20-58-3 0,20 0-1 0,17 38 1 16,0 1 2-16,-14-59-3 0,68 115 0 15,-51-76-1-15,34 1-1 0,-54-39-1 0,37-1-1 16,57 20-4-16,-17-38-28 0,-60 0 13 16,20 0-4-16,-17 0-4 0,223-19-254 15,-224 0 254-15,-1 19 3 0</inkml:trace>
  <inkml:trace contextRef="#ctx0" brushRef="#br0" timeOffset="10565.44">30274 2151 83 0,'0'0'84'0,"0"0"-26"0,0 0-17 0,0 0-23 0,0 0 76 16,20 0-78-16,-20 0-3 0,17 0 9 0,3 0-12 0,0 0 8 15,20 17-2-15,-6 22 7 0,-14-39-16 0,17 38 2 16,3-1-4-16,-23-16-2 0,97 150 16 16,-74-57-16-16,-3-1-2 0,-37-55 0 0,23 56 0 0,-23-57 1 15,0 0-2-15,-23 131 0 0,3-129 0 0,-17 74 0 0,37-76-3 16,-57 38-7-16,-77 114-28 15,77-133 8-15,23-39-20 0,-26 21-28 0,40-58 27 0,-34 38-71 16,31-19 62-16,-31 0-17 0,34-19 62 0,-14 0 2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16T20:34:17.240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008000"/>
    </inkml:brush>
    <inkml:brush xml:id="br2">
      <inkml:brushProperty name="width" value="0.05292" units="cm"/>
      <inkml:brushProperty name="height" value="0.05292" units="cm"/>
      <inkml:brushProperty name="color" value="#FF0000"/>
    </inkml:brush>
    <inkml:brush xml:id="br3">
      <inkml:brushProperty name="width" value="0.05292" units="cm"/>
      <inkml:brushProperty name="height" value="0.05292" units="cm"/>
      <inkml:brushProperty name="color" value="#800080"/>
    </inkml:brush>
    <inkml:brush xml:id="br4">
      <inkml:brushProperty name="width" value="0.05292" units="cm"/>
      <inkml:brushProperty name="height" value="0.05292" units="cm"/>
      <inkml:brushProperty name="color" value="#FF00FF"/>
    </inkml:brush>
    <inkml:brush xml:id="br5">
      <inkml:brushProperty name="width" value="0.05292" units="cm"/>
      <inkml:brushProperty name="height" value="0.05292" units="cm"/>
      <inkml:brushProperty name="color" value="#FFA500"/>
    </inkml:brush>
  </inkml:definitions>
  <inkml:trace contextRef="#ctx0" brushRef="#br0">28603 8502 73 0,'0'0'23'0,"0"0"-3"0,0-20 34 0,0-1-35 0,-19 21-4 0,19-56 12 0,0 39-15 0,-20-40 19 16,20 36-23-16,-20-36 5 0,20 40-7 0,0-23 6 0,0 23-6 0,-15-24 0 16,15 5 5-16,0-41 9 0,0 57-13 0,0-18 3 15,0 21-4-15,15-2-1 0,-15-1-1 0,0 3 1 0,0-4 3 16,20-16 7-16,-20 18-8 0,0 19-3 0,0 0-1 15,20-21 9-15,-1 21-6 0,-1 21 5 16,-18-21-9-16,0 0 1 0,17 19 1 0,5-1 0 16,-22-18-1-16,0 19 1 0,18 2-1 0,-18-4-1 0,20 39 10 15,-20-35-10-15,0 16 2 0,17-37-2 16,-17 57 4-16,20-1 1 0,-20-15-4 16,20 16 1-16,-20 38 0 0,17-59-4 0,-17 116 4 15,22 2 1-15,-22-60-3 0,0-57-1 0,0 77 2 16,0-17 5-16,0 35 6 0,0-94-12 0,0 19-1 15,0-18 0-15,18-20-2 0,-18 56 1 0,17 21-1 16,-17-96-1-16,0 18-12 0,0 2-21 16,0-20-7-16,0-20 14 0,0-37-114 15,0-133-127 1,-17 152 258-16,-1-36-13 0</inkml:trace>
  <inkml:trace contextRef="#ctx0" brushRef="#br0" timeOffset="233.61">28184 8482 70 0,'0'0'67'0,"-77"0"51"16,77 0-92-16,-37 0 21 0,17 0-8 0,0 0-21 0,3 0 33 15,0 0-42-15,17-21 1 0,-23 21 7 0,23 0-10 16,0 0-2-16,0-17 7 0,40 17 7 0,-3 0-6 0,20-20 0 16,-19 20-7-16,58-19 7 0,-39 19-9 0,112-17 9 15,119-4 0-15,-194 4-8 16,114-2 2-16,-151 19-4 0,0-41-2 15,37 24 0-15,3-3 0 0,-57 3-1 0,54-23-3 0,-20 23-5 16,-34 17 1-16,74-60-28 0,0 43-40 16,3-3-94-16,-63 20 42 0,-17 0 9 15,-20 0 83-15,3 0 20 0,-20 0-1 0</inkml:trace>
  <inkml:trace contextRef="#ctx0" brushRef="#br0" timeOffset="917.34">28755 9509 21 0,'0'0'14'0,"0"0"2"0,0 0 31 0,0 0-21 0,0 0 2 0,0 0-3 0,0 0 20 0,-20 0 59 0,20 0-93 0,-20 0-2 0,20 18 9 15,-17-18 2-15,17 0-9 0,-20 20 5 16,-20 16 6 0,5 5-11-1,-61 33 14-15,76-54-21 0,0-20 1 0,-15 36 5 0,-24 22-1 0,22-18-6 0,-78 74 6 16,78-76-7-16,-40 36 2 0,-57 79 6 16,60-58-5-16,-20 1-1 0,54-58-2 0,-37 77 3 15,3-21-4-15,-23 1-7 0,60-40 3 0,-40 42 4 16,20-59 2-16,-57 114 1 0,-37 19 2 15,111-133-5-15,6-1 1 0,14 3-1 0,-20-3 0 0,-131 153 6 16,134-133-6-16,0 1-1 0,-3-40-1 16,23 21 1-16,-40-2 2 15,57-17-1-15,-17-2 1 0,-6-18-2 0,23 0 0 16,0 0-2-16,0 0-3 0,0 0-14 0,0 0 3 0,0 0-24 0,0-18 14 16,0 18-1-16,23-39-83 0,11 21 10 0,-14-2 39 15,0 1-44-15,-20 19 75 0,37-37 7 0</inkml:trace>
  <inkml:trace contextRef="#ctx0" brushRef="#br0" timeOffset="1450.63">25274 12874 41 0,'0'0'68'0,"0"0"-31"0,0 0-18 0,-17 0 81 0,17 0-65 16,0 0-6-16,0 0 41 16,0 0-43-16,0 0-19 0,17 0 1 0,3 0 6 15,0 0-7-15,17 0 3 0,3 0 1 0,-40 19-5 16,74-19 6-16,-54 0-10 0,0 0 0 0,37 19 10 16,57-19 3-16,-77 0-14 0,0 0 0 15,3 0-1-15,-23 0-1 0,140-38 1 16,-49 20-24-1,-11 18-100-15,-97 0 84 0,40 0-64 0,-23 0-32 16,20 18 43-16,-17-18 73 0,-20 19 3 16</inkml:trace>
  <inkml:trace contextRef="#ctx0" brushRef="#br0" timeOffset="2101.19">29627 9812 58 0,'0'0'28'0,"0"0"2"0,0 0 2 0,0 0 26 0,-17 0-8 0,17 0-7 0,0 0-3 0,-17 0-5 0,17 0-19 0,0 0 7 16,0 20-5-16,0 37 25 15,0-57-33-15,0 38-1 0,54 18 12 16,-17 1-14-16,43 1-2 16,-63-38-4-16,134 93 3 0,-114-75-4 15,-17 0 1-15,54 57-2 0,-54-56 1 0,23-2 0 0,-29 2 0 0,46 56 2 16,-26-59-4-16,43 80 1 0,-37-22 0 0,-23-36 1 16,60 113-1-16,-40-95 0 0,3 1 2 15,-40-2-2-15,40-38 0 0,-23 40 0 0,-17-40 2 0,17-17-1 16,3-1 0-16,37 76 0 0,-20-38 2 15,-17-38-2-15,-20 0 0 0,23 1-1 0,11-1 0 16,-14-1-4-16,0-18-1 0,-3 19-14 0,0-19 3 0,-17 0-2 0,20 20-32 16,0-20 20-16,3 0-100 0,-23 0 12 15,14 0-8-15</inkml:trace>
  <inkml:trace contextRef="#ctx0" brushRef="#br0" timeOffset="2516.83">30311 12588 46 0,'0'0'24'0,"0"0"2"0,0 0 27 0,0 0-26 0,0 0 0 0,20 0-1 0,-20 0 104 0,20 0-87 0,-3 0-20 0,6 0-5 0,11 0 8 16,-34 0-18-16,20 0-1 0,17 0 1 0,3 0-2 15,-40 0-3-15,74 0 4 0,-54 0-6 0,17 0-1 0,20 0 4 16,-37 0-1-16,77 0 0 0,-80 0-2 0,0 0-2 15,23 0 6-15,-17 0-5 0,11 0 3 0,-14 0-3 0,0 0 1 0,14 0 1 16,6 0-2-16,-3 0-1 16,57 0 4-16,-54 0-4 0,-40 0 0 0,37 0 0 15,-37-18 0-15,20 18-13 0,17 0 1 0,-37 0-4 0,23 0-26 0,-6-19-53 16,0 19 56-16,-17 0-4 0,40 0-217 16</inkml:trace>
  <inkml:trace contextRef="#ctx0" brushRef="#br0" timeOffset="2783.84">30787 12342 131 0,'0'0'49'0,"0"0"25"0,0 0-22 0,0 0-14 0,-20 38 27 15,20-38-50-15,0 19 7 0,0-1-2 16,0-18-12-16,20 19 5 0,0 1-1 0,-20-20-7 0,20 18 6 0,-20 2-8 15,17-20 1-15,63 57 14 16,-80-57-15-16,14 19-2 0,6-19 1 0,0 18 2 0,-20-18-3 0,20 20 2 16,-3-20-1-16,0 19-2 0,6 0 0 0,-6 0-1 15,3 38-2-15,-20-38 2 0,37 19-31 16,-37-19 7-16,0 0 7 0,0 0-27 16,20 1-35-16,-3-2-31 0,6 1 18 0,-23 0 50 15,14 0-44-15,6-19 70 16</inkml:trace>
  <inkml:trace contextRef="#ctx0" brushRef="#br0" timeOffset="3400.55">31203 12322 47 0,'0'0'57'0,"0"0"-2"0,0 0-31 0,0 0-2 0,0 0 21 0,0 0-4 0,0 0-22 0,-14 0 14 0,14 0-17 0,0 0 33 15,-23 0-21-15,23 0-19 0,-17 0 8 16,17 0-7-16,0 0-3 0,-20 20 1 0,20-20 1 0,-20 0-4 0,3 20 2 15,-3 17 2-15,-20-19-2 0,-91 153 4 16,111-132-9-16,-17 19 1 0,20-21 0 16,-43 39 0-16,23-18 0 0,17-21-2 0,3-18 0 15,17 19-1-15,-20-18 0 0,0-2-1 0,3 39-9 0,-23 19-35 16,40-76 29-16,-17 38-75 16,17-38 27-16,0 21 25 0,0-21-56 0,0 0 22 0,0 0 56 15,0 0 8-15,0 0-4 0</inkml:trace>
  <inkml:trace contextRef="#ctx0" brushRef="#br0" timeOffset="3767.38">30730 12380 15 0,'0'0'6'0,"0"0"2"0,0 0 4 16,0 0-4-16,0 0 26 0,0 0-15 0,0 0 1 15,0 0-7-15,0 0 16 0,0 0-15 0,0 0 15 16,0 0-16-16,0 0 24 0,0 0-25 0,0 0 19 16,0 0-12-16,0 0-2 0,0 0-10 0,23 19 6 0,-23-19 1 15,0 18-10-15,0-18-1 0,14 0 4 0,-14 19 3 16,0 1-6-16,0-20-1 0,20 38 10 15,-20-19-7-15,20 19-2 16,-20-19-3-16,0-1-1 0,0 21 1 0,0-39 0 0,0 38 0 16,0 0-2-16,0 38 1 0,0-38-2 15,-20 38-7-15,20-57 3 0,0 0-2 0,-20 38-16 0,20-37 8 16,0-1-4-16,0-19 0 0,-14 37-34 0,14-19 22 0,0 2-6 16,0-20-5-16,0 19-39 0,-23 1 36 0,23-20 19 15</inkml:trace>
  <inkml:trace contextRef="#ctx0" brushRef="#br0" timeOffset="4184.02">30861 12285 25 0,'0'0'15'0,"0"0"43"0,0-20-7 0,0 2-1 0,0 18-31 0,0 0-1 0,0-19 12 16,0 19-10 0,0 0 36-16,20 0-46 0,-20 19 17 0,0-1-9 15,43 79 21-15,-43-42-30 0,34 60-3 16,-14-39-2-16,0 114-1 16,-20-95-6-16,0-38-12 15,0 1-23-15,0-39 10 0,0 36-42 0,0-35 24 0,0-1-9 16,-20 19-57-16,20 0 37 0,0-38 59 0</inkml:trace>
  <inkml:trace contextRef="#ctx0" brushRef="#br1" timeOffset="22605.94">28849 10346 23 0,'0'0'9'0,"0"0"32"0,0-77 38 0,0 77-65 0,0-18-1 0,0-2 15 0,0 20-15 0,0-38 42 15,0 20-27-15,0 18-12 0,0-21 13 0,0 21 0 0,0 0 19 16,0 21-39-16,0-21-2 0,20 37 7 0,-20-37-7 16,0 39 6-16,0-1-9 0,17-1 7 0,-17-17-8 15,0-2-1-15,20 1 0 0,-20 0 0 0,0 1-1 0,60 75 3 16,-60-58-5-16,17-37 0 0,20 58-2 0,20 17 6 16,131 192 4-1,-125-192-6-15,11 40 1 16,-40-38 0-16,26 17-2 0,-43-57 0 0,23 3 0 0,0 34 2 15,14 3-4-15,-34-57 2 0,-3 17-1 0,3 1 1 0,0-19 1 0,20 39-2 16,-23-21-2-16,20 2-10 0,0 36-48 16,3-18-60-16,-40-38 78 0,17 1-7 0,-17-20-8 15,0 18-43-15,20-18 69 0,-20 19 1 0</inkml:trace>
  <inkml:trace contextRef="#ctx0" brushRef="#br1" timeOffset="22933.4">29459 11734 47 0,'0'0'109'0,"0"0"-74"0,0 18 22 0,0-18-14 0,0 0-26 0,-23 19 0 0,23 19 51 16,0-19-57-16,0 1-2 0,23 18 9 0,-6-1-4 15,20 39 3-15,3-37-11 0,0 17 2 16,-6-17-5-16,-14-21 0 0,17 40 3 0,3-39-4 0,131 115 33 15,-134-134-22-15,20 18 11 16,-17-36-8-16,-40 18-9 0,54-97 17 16,-11 22-16-16,-43 36-4 0,14 1-2 0,6-189 6 15,-20 169-5-15,-20-94 0 0,20 95-1 16,0-39 0-16,-14 59-1 0,14-1-2 0,-23-38-1 0,3 56-1 0,0-36-13 16,20 18 7-16,0 38-14 0,-17-37-42 15,17 37 44-15,0 0-30 0,-17 0 19 0,17 0-2 0,0 0-49 16,0 0 31-16,0 19-9 0,0-1-54 0,0 1 78 0,0 0 18 0,17 19 1 15</inkml:trace>
  <inkml:trace contextRef="#ctx0" brushRef="#br1" timeOffset="23467.24">28564 11466 35 0,'0'0'51'0,"0"0"-20"0,0 0-1 0,0 0-2 0,0 0-1 0,0 0-2 0,0 0 18 0,0 0-26 0,0 0 54 15,0 0-54-15,0 0-9 0,0 0 6 16,0 0-6-16,0 0 1 0,0 0 19 0,0 0-11 0,0 0-9 16,0 20-1-16,0-20 1 0,0 37 6 0,20 3 4 0,-20-3-6 15,0 20-7-15,19 1 0 0,-19-21-3 16,0 2-1-16,18-2-1 0,-18 1 1 0,0-18-1 15,17 56-6-15,-17 0-37 0,22-57 26 16,-22 37-233 0,0-36 77-16,0-20 145 0,0 0 15 0,0 0 3 0</inkml:trace>
  <inkml:trace contextRef="#ctx0" brushRef="#br1" timeOffset="23768.23">28926 11886 59 0,'0'0'42'0,"-20"0"54"0,20 0-24 0,0 0-20 0,0 0-32 0,-20 0 41 16,20 0-41-16,-17 0-2 0,17 19-4 16,-20-19-5-16,20 18-5 0,-20 1 2 0,3 1-2 0,17-20-3 15,0 18 1-15,0-18-1 16,0 39 2-16,17-39-1 0,3 19 0 0,-20-19-1 0,0 0 0 15,37 19 7-15,-17-19-6 0,17 0 3 0,-37 0-3 16,23 19 2-16,-6-19-3 0,-17 0 0 0,37 37 6 16,-37-37-4-16,20 20-1 0,-20 18-3 0,17-19 3 15,-17 0-3-15,0 0-6 0,0 0-12 0,-17-1-14 0,17 2 12 16,0-2-3-16,0-18-5 0,-57 39-266 16,40-59 214-16,17 1 65 15</inkml:trace>
  <inkml:trace contextRef="#ctx0" brushRef="#br1" timeOffset="24085.77">29171 11505 47 0,'0'0'37'0,"0"0"54"0,0 0-15 0,0 18-46 0,0-18-4 16,0 40 64-16,0-3-66 0,0-18-13 15,0 19 5-15,0-19-9 0,0 0-3 0,0 1 0 0,0 17 1 16,0 2-3-16,20-21-1 0,-20 59 0 0,20-58 0 0,17 189-15 15,-37-188 3-15,0 18-5 0,17 0-25 16,-17 0-10-16,0 0 1 0,0-38 23 0,0 18 0 0,-34 1-133 16,14-19 125-16,0-37 18 15,0-1 15-15,20 19 2 0,-14-19 8 0,-9-19 58 16,23 37-29-16,-20 1-2 0,3-56 84 16,17 55-69-16,0 1-29 0,0 1 31 0,17-2-14 15,3 1-19-15,3 19-4 0,-9 0-10 0,-14 0-2 16,60 0 4-16,-43 0-5 0,20 0-2 0,-17 0-1 15,17 0-9-15,3 0-20 0,74 0-320 16,-77 0 266-16,-17 0 71 0,-20 0 2 16</inkml:trace>
  <inkml:trace contextRef="#ctx0" brushRef="#br1" timeOffset="26333.94">30596 13558 29 0,'0'0'151'0,"0"0"-129"0,0 0 49 0,0 0-33 0,0 0-18 0,0 0-6 16,0 0 21-1,0 0-31-15,0 0 1 0,0 0 12 0,0 0-1 16,0 0-9-16,0 0 13 0,0 0-14 0,0 0 9 16,0 0 2-16,0 20-4 0,0-20 2 15,0 0-2-15,0 18 9 0,0-18-8 16,0 0-5-16,0 20 5 15,0-1-3-15,0-19-9 0,0 0-1 0,0 0 5 16,-17 18 2-16,17-18-3 0,0 0-3 0,0 39 4 16,0-21-2-1,0-18-2-15,0 20 0 0,0-2-2 0,-17 21 3 16,17-20-3-16,0 0 0 0,0 1 2 16,0-3-2-16,0 2 1 0,0 2 6 15,0-4-7-15,-23 3 17 0,23 0-17 16,0-20-1-16,0 17 0 0,0 3 6 0,0 0 1 15,0-20-5-15,-17 36 3 16,17-16-3-16,0-1-2 0,0 0 6 16,0 19 2-16,0-19-12 0,0 1 1 15,0 16 7-15,0-16-6 0,0 18 5 16,0-17-3-16,0-4 2 0,0 2 0 0,0-19-1 0,-20 57-2 16,20-36 6-16,0-4-3 15,0 22 0-15,0-21 0 0,0 59-5 16,0-58 7-1,0-1 1-15,0-18-2 0,0 39-1 0,0-21-3 0,0-18 1 16,0 20 1-16,0 17-2 0,0-17 2 16,0-20 0-16,0 19 0 0,-20 20 2 0,20-22 0 15,0-17-4-15,0 0 1 0,0 19 1 0,0 1 2 0,0-3 0 0,0-17-1 16,-17 41-5-16,17-24 7 0,0 2-4 16,0 2 1-16,-20-4 1 0,20 2 0 15,0 1-2-15,0-3-1 0,0 24 1 16,-20-5 0-16,20-15 1 0,0-4 3 0,0 22-3 15,-20-20-2-15,20 20 4 16,0-22-2-16,0 3 1 0,0-20 2 0,0 37-7 0,-14 21 8 16,14-39-5-16,0-19 1 15,0 20 0-15,0-3 0 0,0-17 2 0,0 21-2 0,0-21 0 16,0 17-2-16,0 43-5 16,0-60 8-16,0 17 0 0,-23-17-3 0,23 20 2 0,0-20 1 0,0 19-6 15,0-1-3-15,0-18 8 0,0 20 0 0,0-20 0 16,0 17-1-16,0 2 4 0,0 22-5 0,0-4 3 15,0-37 1-15,0 17-4 0,0 3 1 0,0 17 2 16,0-18 0-16,0 3 0 0,0-5-1 16,0-17 1-16,0 19 0 0,-17 38-3 15,17-37 4-15,0-3-2 0,0-17 0 16,0 21 1-16,0-1-2 0,0-20 0 0,0 17 2 16,0 2-1-16,0-19 0 0,-20 38 0 15,20-18 1-15,0-20-2 0,0 19 0 0,0-2 1 0,0-17 0 0,0 21 2 16,0-21-2-16,0 20 1 0,0-20-2 0,0 113 2 31,0-94-1-31,0 37 0 0,0-56-1 16,0 20 3-16,0 0-2 0,0-20 0 0,0 17 0 0,0-17 0 0,0 20 0 15,0 0-1-15,0-20-1 0,0 18 3 0,0-18 0 0,0 20-1 16,0-20-1-16,0 36 0 0,0-36 0 0,0 21 1 16,0-21-1-16,0 18 4 0,0 0-2 0,-20 40 1 15,20-58-3-15,0 20-1 16,0-2 3-16,0 0-1 0,0-18 1 0,0 21-2 15,0-21 0-15,0 17 0 0,0-17 3 0,0 19-3 16,-17 2 2-16,17-1-1 0,0-3 0 0,0 3-1 0,0-20 3 16,0 17 0-16,0-17-3 0,0 20-1 0,0-20 0 0,0 20 3 15,0-3 0-15,-20-17 1 0,20 58-2 16,0-39 0-16,0-19-2 0,0 20 3 16,0-20 0-16,0 17-1 0,0 4-1 0,0-21 1 0,-17 19-1 0,17-2 2 15,0-17-1-15,0 20-3 0,0 57-1 16,-23-60 3-16,23 4 0 0,0-21 0 0,0 19 2 15,0-1 0-15,0 3-1 0,0-2 0 0,0-2-1 16,0 3 1-16,0 17 2 16,0-17-4-16,0-20 2 0,0 18-1 0,0-18 0 0,0 0 2 0,0 40 2 15,0-40-3-15,0 19-1 0,0-19 1 0,0 17 0 0,0-17 0 16,0 20 0-16,0-1 0 0,0-1 1 16,0 22 0-16,0-23-1 0,0-17 0 15,-17 21 1-15,17-3-2 0,0-18 1 0,0 0 0 0,0 38 2 16,0-19-3-16,0 0 3 0,0 0-2 0,0-19-1 15,0 19 1-15,0-19 0 0,0 19 0 0,0 1 0 16,0-2-1-16,0-18-1 0,0 19 3 0,0-19 0 16,0 20-1-16,0-3 0 0,0-17-1 15,0 20 0-15,0-20 5 0,0 20-3 16,0-20-3-16,0 0 2 0,0 18 1 0,0 2 0 0,0-20-3 0,0 19 1 16,0-2 3-16,0 3-2 15,0-20-1-15,0 20 2 0,0-20-1 0,0 17 0 16,0-17 0-16,0 21-1 0,-17-2 2 15,17-19-1-15,0 19 1 16,0 0-1-16,0-19-1 0,0 0 2 0,0 19-1 0,0-19 1 16,0 17-1-16,0-17 0 0,-20 39-1 15,20-39 1-15,0 18 0 0,0 3 1 16,0-21-1-16,0 20-1 0,0-20 3 0,0 17-2 0,0-17-1 16,0 20-1-16,-20-20 1 0,20 0-4 15,0 0 0-15,0 0-11 0,0 0-11 0,0 0 8 16,0 0-29-16,-20 0-50 0,20 0 58 15,0 0-108-15,-14 0 83 0,14 0-3 0,0-37-65 16,0 37 126-16,0 0 2 0</inkml:trace>
  <inkml:trace contextRef="#ctx0" brushRef="#br1" timeOffset="26788.86">29912 17876 22 0,'0'0'8'0,"0"0"3"0,0 0 18 0,0 0-12 0,0 0 56 0,0 0-57 0,0 0 15 0,0 0-17 0,0 0 11 0,0 0-14 16,0 0-1-16,0 17 12 0,0-17-11 0,0 0 10 0,0 0-12 16,0 20 8-16,0-20-10 0,20 20 1 0,-20-20-1 0,0 57 30 15,0-40-22 1,23 40 6-16,-23-36-18 0,0-2 3 15,0 0 0-15,0-19-3 0,14 19 3 0,-14 0-3 0,20-2 5 16,-20 22 0-16,20-39-4 0,-20 18 2 0,20 23 4 16,-20-24-8-16,17-17 0 0,-17 20-1 0,17-2 3 0,-17-18-1 15,0 0-1-15,20 18 2 0,0-18-2 0,3 0 0 16,-23 21 0-16,54-42 13 16,-34 3-11-16,-3 18 0 0,-17-18-2 0,17-19 8 15,6 17-7-15,-23-1-1 0,17 3 2 0,-17 0-1 0,20-3-1 16,-3-15 4-16,-17 17-4 0,40-114 5 15,-40 114-6-15,17-1-1 0,-17 2 2 0,23-2 1 0,-23-17-2 16,0-2 0-16,14 39-2 0,-14-18 2 0,0-2-1 0,0 1 2 16,0 0-2-16,0 0 0 0,20 0 0 0,-20-20-4 15,0 21-21-15,0 18 17 16,0 0-10-16,0 0 9 0,0 0-25 0,0 0 9 16,0 0-6-16,0 0-57 0,0 0 23 15,0 0-18-15,0 18-23 0,0-18 61 0,0 20-1 16,0-1 30-16</inkml:trace>
  <inkml:trace contextRef="#ctx0" brushRef="#br2" timeOffset="28851.88">28507 10402 38 0,'0'0'25'0,"0"0"3"0,0 0 25 0,-20 0 48 0,20 20-66 0,0-1 18 0,-20 0-27 15,3-1-15-15,17 21-3 0,-18-22-1 16,-21 80 16-16,-38 18 21 16,-18-3 0-16,41-16-23 0,14-58-10 15,-37 57 6-15,23-19-1 0,14-39-10 0,20 3 0 16,0-3-2-16,-74 152 5 0,57-132-6 16,17-17-1-16,-14 16-2 0,34-37 0 0,-43 19-1 0,43-19 1 15,-37 38 1-15,0-38-8 0,17 1-5 16,0-2-35-16,6 1-47 0,14-19 66 15,0 0-3-15,-23 0-35 0,23-19-55 16,-20 1 4-16,20 18 93 0,0 0 9 0,0-39 4 0,0-18 5 16,0 38-6-1</inkml:trace>
  <inkml:trace contextRef="#ctx0" brushRef="#br2" timeOffset="29069.02">27517 11505 14 0,'0'0'4'0,"0"0"5"0,0 0 22 16,0 0 9-16,0 0-15 0,0 0 24 0,0 18-5 0,0-18-24 15,-17 20 15-15,17 0-4 0,-20-2-4 0,20 1-4 16,0 0-12-16,-20 19 7 0,-17 57 15 15,37-76-29-15,-37 19 3 0,37 1-4 0,-17-21 0 0,-6 39 2 16,-14-18 1-16,17 18-1 0,3-19 1 0,-3-1 3 16,20 2 4-16,-20-1 7 15,20-19-6-15,20-19-2 0,-20 0-6 0,20 0 0 16,17-19 4-16,-37 19-6 0,37-20 0 0,3 2 3 0,-3-2-1 16,-17-17-2-16,17 37-2 0,-17-19 2 0,94-58-1 0,-20 39-3 15,-57 19-5-15,-37 19-1 0,40-18-4 16,-40 18-4-16,20 0-5 0,14-19-30 0,-34 19 17 0,23-20-45 0,-23 20 29 15,17 0-8-15,3-18-171 0,-3-2 193 16</inkml:trace>
  <inkml:trace contextRef="#ctx0" brushRef="#br2" timeOffset="29569.58">27765 12209 32 0,'0'0'19'0,"0"0"53"0,0 0-49 0,0 0 36 0,0 0-27 0,20 0-18 0,-20 0 12 0,0 0-15 0,20 0 9 15,-20 0-2-15,17 0-8 0,-17 0 8 0,17 19-9 16,6 0 5-16,-23-19-7 0,37 75 17 16,-37-75-19-16,0 95 17 15,0-56-17-15,0-21-1 0,0 21 0 0,-20-20-1 0,3 19 2 0,-23 0-2 16,-17 19 2-16,57-37-4 15,-20-20 1-15,6 18 0 0,-9 1 0 0,3-19-2 0,-17 0 1 16,0 0 2-16,37-19 2 0,-20 1-1 0,20-2-2 16,-20 20 6-16,20-38 21 15,0 19-19-15,0 19-3 0,20 0-1 0,20 0 5 16,-6 0-6-16,-14 19-3 0,-20-19-1 0,43 19-1 16,-9 0 1-16,6 1-2 0,-23-20 2 15,23 18-5-15,-40-18-1 0,17 0-1 0,3 19-28 16,-3-19 14-16,3 0-61 0,0 0 1 15,-20 0 29-15,17 0-137 0,-17-19 112 0,23 1 65 0,-23 18 1 16</inkml:trace>
  <inkml:trace contextRef="#ctx0" brushRef="#br2" timeOffset="30035.33">28127 12627 55 0,'0'0'34'0,"0"0"74"0,0 0-13 0,0 0-59 0,0 0-4 16,0 0-7-16,0 0-13 0,0 0-1 0,0 0-1 0,0 0-2 15,0 38 23-15,0-38-26 0,0 0 3 16,0 20 4-16,0-2-7 0,0-18 6 15,0 0-5-15,0 0 5 0,18 0-2 0,-18 0 1 0,22 0 1 16,-5 0-8-16,1 0 5 0,1 0-2 16,1 0 0-16,-20 0-6 0,18 0 0 15,-18 0 1-15,19 0 1 0,-19 0-1 0,0 0-1 0,20 19 2 16,-2-19-3-16,-18 0-2 0,0 19 0 0,0 19-73 16,0-19 52-16,0-19-4 0,0 19-7 0,0-19-57 0,0 19-36 15,0 1-26-15,0-20 124 0</inkml:trace>
  <inkml:trace contextRef="#ctx0" brushRef="#br2" timeOffset="30336.75">28507 12570 88 0,'0'0'109'0,"0"0"-27"0,0 0-53 0,0 18 21 0,-20 2-11 0,20-1-22 16,0 0 9-16,-20 57 8 15,20-76-30-15,-17 37-1 0,17-37-1 0,0 20-1 0,0-1 0 0,0 0 1 16,0 0 0-16,0-19-2 0,0 20 1 0,17-2 0 0,-17-18 0 0,0 0 0 15,20 0 5-15,0 0-1 0,-20-38 1 16,22 0 2-16,-22 19-4 0,35-19 3 0,-15-57-1 16,-1-77 1-16,-1 154-6 0,-18-21 2 0,0 2 1 15,0 19 0-15,17-97 15 0,-17 96-9 16,0 19 1-16,0-19-5 0,0 19-1 0,0 0 0 0,0 19 9 16,0-19-10-16,0 37 4 0,0 1-2 0,0 1 1 15,0 132 2-15,0-57-6 0,0-19-3 16,0 19 0-16,0-76-1 0,22 58-5 0,-22-58-1 0,18 36-18 15,-18 41-74-15,20-77 14 16,-3 0-204-16,-17-38 220 0,0 21 2 0,20-4 54 16</inkml:trace>
  <inkml:trace contextRef="#ctx0" brushRef="#br2" timeOffset="32902">27668 16297 12 0,'0'0'8'0,"0"0"-2"0,0 0 8 0,0 0 8 0,0 0 21 0,20 0-13 0,-20 0 1 16,0 0 0-16,0 0 0 0,0 0-4 0,0 0-3 16,0-20-1-16,0 20-13 0,0 0 1 0,0 0 8 15,0 0 15-15,0 0-26 0,0 0 10 0,20 0-1 16,-20-17-2-16,0 17-8 0,0 0 6 0,0 0-5 15,0 0-1-15,0 0 8 0,0 0 7 16,0 0-11-16,0 0-7 0,0 0 12 0,0 0-12 16,0 0 11-16,0 0-5 0,0 0-3 15,0 17 11-15,0-17-6 16,0 20-7-16,0-1-1 0,0 0 2 16,0-19-6-16,0 20 2 0,0-20-2 0,0 19 4 15,0 18-3-15,0-37 2 0,0 37-2 0,0-17-2 0,0 57 3 16,0-39 0-16,0-38-1 0,0 18 0 15,0 0-1-15,0 2-1 0,0 18 1 0,0-38 0 0,0 56 3 16,0-18-3-16,0 2-1 0,-20 74 1 16,20-97 1-16,0 3-1 0,0 1 1 0,0-4 0 0,0 22-1 15,0-1-5-15,0 18 1 0,0-35 4 0,0-21 0 0,0 37-1 16,-20-1 2-16,20 4 1 16,0 18-3-16,0-21 1 0,-17-37 0 0,17 94 0 15,0-94 1-15,-17 21 0 0,17-2-1 0,0-19 2 0,0 37-2 0,0-37 0 16,-20 77 0-16,20-60-1 15,0-17 2-15,-20 0-1 0,20 39 1 0,0-21-2 0,0-18 2 16,0 20-1-16,0-1-1 0,0 0 0 0,0 0 2 0,0-19-2 16,-20 38-9-1,20-38 5-15,0 0-1 0,0 0-2 0,0 0-11 16,-14-57-188 0,-9 19 15-16,23 38 135 0,0-38-51 15,0 38 99-15,-20-39-3 0</inkml:trace>
  <inkml:trace contextRef="#ctx0" brushRef="#br2" timeOffset="33286.1">27369 17381 27 0,'0'0'55'0,"0"0"-29"0,0 0 22 0,0 0-9 0,0 0 6 0,0 18-18 0,0-18 0 0,0 20-5 15,0-20-3-15,0 37 5 16,0-16-9-16,0-2-8 0,17 37 27 0,-17-18-21 16,0-1-7-16,0-37 0 0,0 39-2 0,0-21 7 0,17 59 7 15,3-58-15-15,-20 20 6 0,20-21-5 16,-20 21 11-16,17-22-1 0,3 3-6 0,0 0-2 16,-20-20-2-16,17 0 3 0,-17 18-2 0,20-18-2 0,3 0 3 15,31-18 12-15,-54 18-15 16,0-20 0-16,20 0 1 0,-3 20-1 0,-17-17-1 0,57-60 13 15,-20 39-6 1,-37 19-6-16,20 19-1 0,0-38 0 0,0 0 2 0,-3-1-4 16,-17 39 0-16,17-17 0 0,-17-3 1 0,23 20 0 0,-6-38-2 15,-17-1-5-15,0 39 2 0,0-17-12 0,0 17 4 16,20 0-2-16,-20-40-109 0,0 21 45 0,0 19 30 16,0-18-69-16,17-2-91 15</inkml:trace>
  <inkml:trace contextRef="#ctx0" brushRef="#br3" timeOffset="134491.99">26836 2188 95 0,'0'0'73'0,"0"0"-12"0,-20 0-7 0,20 0-30 0,-20 19 34 0,20-19-30 0,0 0-19 0,-20 18 10 0,20-18-12 0,0 0 1 0,0 0 4 16,-14 20 6-16,14-20-13 0,0 0 0 16,0 0 7-16,0 20 0 0,0-20-6 0,0 0 7 0,14 0-6 15,-14 0 0-15,0 0 1 0,40 0 16 0,-40 0-17 16,37-20 16 0,97 20 4-16,-97 0-23 0,-20 0-1 15,43 0-2-15,-3 0 2 0,-17 0-1 0,51 0 1 16,-51 0-2-16,-23 0 1 0,-17 0-3 15,40 0 3-15,-23 0-3 0,23 0 0 0,-23 0-1 16,3 0-1-16,-20 0-1 0,20 0-1 0,-3 0-28 0,3 0-38 16,-20 0 43-16,0 0-39 0,23 0 26 15,-23 0-59-15,0 0-36 0,0 0 77 0,0 0-32 16</inkml:trace>
  <inkml:trace contextRef="#ctx0" brushRef="#br3" timeOffset="134791.63">27061 1845 66 0,'0'0'67'0,"-20"0"2"0,20 0-10 0,0 0-33 0,0 0 20 0,0 0-13 16,-17 0 18-16,17-18-19 15,0 18-18-15,17 0 20 16,-17 18-27-16,20-18 5 0,-20 20-7 0,20-2 5 15,17 58 18-15,-17-18-15 16,-20-22-9-16,20 23 4 0,-3-3-1 0,6 41-2 16,-23-23-5-16,0 4 3 0,0-42-1 0,0 41 2 15,0 56 0-15,0-95-4 0,-23 20 2 0,23-20-3 16,0-19 2-16,0 38-1 0,-17-19-2 0,17-19 0 0,0 19-18 16,0-1-152-1,0-55-97-15,0 18 207 0,0-19 19 16,0-19 2-16</inkml:trace>
  <inkml:trace contextRef="#ctx0" brushRef="#br3" timeOffset="135542.31">28869 1066 33 0,'0'0'0'31,"0"0"128"-31,-20-20 92 0,0 20-180 0,3 0 24 0,17 0-39 0,-18 0-9 0,18 0-10 16,-22 0 0-16,22 0 0 0,-17 0 5 0,17 20-6 0,-20-20 5 0,0 37 4 16,20-37-11-16,-17 20 5 0,-21 17 0 15,-1-16-1-15,-18 55 9 16,37-38-12-16,5-38-1 0,-27 57 2 0,22-21 2 0,-54 117 1 15,-3-38-3 1,59-59 0-16,-21 20 0 0,39-37-5 0,-38-21 1 0,38 20 0 0,-19 38 2 16,1-18 1-16,1-1-2 0,-5 20 3 15,4-21 0-15,18-38-6 0,-20 116-1 0,20-76 2 16,0-22 5-16,0-15-4 0,20 129 5 16,-2-111-6-16,-18-20 0 0,22 19 2 0,-5-19-2 15,20 39-2-15,-17-39 3 16,17 38 2-16,-17-38-4 0,-2 0 0 0,24 19 2 15,-42-19-1-15,15 0 0 0,24-1 0 0,-39 20 0 0,38-38-1 0,-21 39 1 0,3-39 1 16,37 38-2-16,-37-19 1 0,0-19 0 16,-1 18 1-16,-1-18-1 0,21 18 1 0,-39-18-1 15,38 0 0-15,19 21-8 16,0-21-19-16,-57 0 2 16,17 0-5-16,3 0-6 0,-20 0 13 0,0 0-4 0,0 0-41 0,20 0 27 15,-20-21-7-15,0 21-149 0,0-18 81 0,0 0 60 16</inkml:trace>
  <inkml:trace contextRef="#ctx0" brushRef="#br3" timeOffset="136258.98">28926 2017 33 0,'0'0'46'0,"0"0"12"0,0 0-32 0,0 19 57 0,0-19-48 16,0 0-6-16,17 0 30 15,-17 0-52-15,23 0 7 0,-23 0-9 0,17 0 9 16,40-19 12-16,-40 19-19 16,-17 0-2-16,40 0 11 0,-23-19-5 15,80 19 19-15,-77-18-27 0,-20 18 1 0,34 0 2 16,6 0 1-16,-17 0-2 0,-9 0-2 0,6 0 1 0,20 0 0 15,-40 0-3-15,0 0 1 0,34 0 0 0,-34 0 0 0,23 0-1 16,-6 0 2-16,3 0-1 0,-3 0-2 16,23 0-3-16,-40 0 3 0,0 0-4 15,17 0-10-15,-17 0 0 0,0 0-2 0,0 18-30 0,0-18 19 16,23 0-89-16,-23 0 63 0,0 0-79 0,0 0 78 16,0 19-20-16</inkml:trace>
  <inkml:trace contextRef="#ctx0" brushRef="#br3" timeOffset="137125.4">30234 1637 29 0,'0'0'31'0,"0"0"21"0,0 0 1 0,0 0-28 0,-17 0 13 0,17 0-8 0,-17 0-4 0,17 0-15 0,-20 0 11 15,0 19 7-15,20-19-23 0,0 0 0 0,-20 18 9 16,20-18-7-16,-14 20 8 0,14-20-7 0,-23 18 14 16,23 0 4-16,-20 61 16 15,0-61-34-15,20 0-6 0,0 2 8 16,0-2-8-16,0 2 2 0,0-1-1 0,0 0-3 15,0-1 1-15,0 3 0 0,20 52 1 16,-20-73-2-16,20 21 0 0,-20-1-2 0,0-20 1 16,23 18-4-16,-9 1-8 0,-14 1-12 0,20-3-18 15,-20-17 16-15,0 20-5 0,20-1-98 0,0-19-101 16,-3 0 185-16</inkml:trace>
  <inkml:trace contextRef="#ctx0" brushRef="#br3" timeOffset="137342.46">30562 1674 71 0,'0'0'192'0,"0"0"-173"0,0 0 11 0,0 0-18 16,0 0 0-16,0 0 13 0,17 0 12 0,0 0-16 16,-17 0-13-16,20 0-2 0,0 20 8 0,-20-2-9 0,17 21 7 15,3-22-6-15,-20 24 0 0,20-41-4 0,-20 36 1 16,0-16 3-16,0 56 2 0,0-76-7 0,0 18-1 15,-20 3 2-15,20-3-2 0,0-18 1 0,-20 38-2 0,3 0-7 0,-3-18 0 16,-17 37-120-16,20-57 79 0,-6 17-84 16,6 3 68-16,-3-1-42 0</inkml:trace>
  <inkml:trace contextRef="#ctx0" brushRef="#br3" timeOffset="138158.99">31092 2303 45 0,'0'0'47'0,"0"0"-19"0,0 0-1 0,0 0-2 0,0 0 39 0,0 0-47 16,0 0 50-16,0 0-48 0,0 0-2 15,0 0 12-15,0 0 2 16,0 0-16-16,0 19-6 0,0-2 0 16,-20 3-6-16,20-2-1 0,0 22 4 15,-17-4 1-15,17 3-6 0,-23-21 1 16,23 2-2-16,0-1-1 0,-17 0-6 0,17 1-9 16,-17-2 1-16,17-18-35 0,0 0 16 0,0 18-306 15</inkml:trace>
  <inkml:trace contextRef="#ctx0" brushRef="#br3" timeOffset="138758.68">31528 2053 66 0,'0'0'143'0,"0"0"-111"0,0 0 40 0,-20 0-36 0,20 0-20 0,0 0 9 0,0 0-14 0,-17 0 21 16,17 0-15-16,0 0-7 15,0 0-4-15,17 0 3 16,3 0-8-16,3 0-2 0,-9 0 1 0,6 21 0 0,0-21 0 15,37 20 0-15,-57-2 0 0,114 1 1 16,-114-19-2-16,20 20-1 0,15-20 0 0,-13 0 1 16,32 17-20-16,-34-17 12 0,0 0-16 0,-20 0 8 15,17-17-2-15,6 17-3 0,12-39-215 16,-35 39 191-16,0 0 13 0,0-18-8 0</inkml:trace>
  <inkml:trace contextRef="#ctx0" brushRef="#br3" timeOffset="139197.85">31642 1959 29 0,'-37'0'234'0,"37"0"-213"0,-20 0-4 0,20 0-2 0,-20 0 16 0,20 0-16 15,0 0-8-15,-14 21 17 16,14 16-9-16,14-18-11 0,-14-2 4 0,20 4-5 16,-20-21 0-16,20 38 4 0,0-38-5 0,-20 19 1 0,17 1-2 15,3-3 2-15,-3-17-2 0,3 20-4 16,-20-20 3-16,23-20-4 0,-23 20-12 15,14-17-12-15,-14-3-13 0,20 1-8 0,-20-19-47 16,0 38 75-16,20-21-15 0,-20-15-8 16,0 17 18-16,0 19 26 15,0-18 1-15,0 18 4 0,0 0-2 0,0 0 4 0,0 18 5 16,0-18-8-16,0 38 6 0,0 38 8 16,0-37-11-16,0-22-1 0,0 22-1 0,0-1-2 15,0-18 4-15,0-3-4 0,20 4 7 0,-20-21 4 16,0 19-1-16,17-59 1 15,-17 23-14-15,0-3-1 0,0 0-1 0,18-54-8 16,-18 35 5-16,0 21 4 0,22-40 1 0,-22 20 3 0,0 20 1 16,0-3 0-16,0-16 19 0,0-2 11 0,0 39-14 15,0-18 1-15,0 18-2 0,0-20 12 0,0 20-17 0,-22 0 14 16,22 0-15-16,-18 0 1 0,1 20 9 0,-23 18-6 0,40-19-10 0,-20-19-1 16,6 37-1-16,-46 78 9 0,40-77-12 15,-17 38 1-15,37-57-2 0,-20 39 0 0,0-20-1 0,20-38 0 16,-14 74-39-1,14-55 19-15,-23-19-38 0,23 0-87 0,0 0 75 0,0 0-45 16,0-19 68-16,23 1 32 0</inkml:trace>
  <inkml:trace contextRef="#ctx0" brushRef="#br3" timeOffset="139926.64">32289 1352 35 0,'0'0'26'0,"0"-38"66"0,0 38-75 0,0-19 0 0,0-19 12 0,-19 18-5 0,19-17-4 0,0 18-3 16,0 19-11-16,0-21 2 0,0 4 6 0,0-3-8 0,0 20 1 0,0-37 42 15,19 17-32-15,-19 20 0 16,0 0-8-16,0 0 0 0,18-20 1 0,-18 20-1 0,0 0 14 16,0 0-16-16,0 0 0 0,20 0 13 0,-20 0 5 15,0 0-20-15,22 0 2 0,-22 0 2 0,0 0-4 16,0 0-1-16,15 0 4 0,5 0-5 0,0 0 6 16,-20 0-7-16,19 0 1 0,19 20 8 15,-1-20-8-15,59 57 4 16,-78-20-3-16,22 3 0 0,14 34-1 0,3 4-1 15,-35-42-1-15,33 99 3 16,2 36-3-16,-57-135 1 0,0 43 0 0,20 53-3 0,-20-93 0 16,0 34 2-16,0-14 0 0,0 17 0 0,0-39-1 0,0 20-1 15,0-17 0-15,-20 55 4 0,-17 18 0 0,0-37-2 16,14-37 0-16,8-2 0 0,-7 1-1 0,-15 1 1 0,17-1-3 16,3-19 1-16,-97 76-50 0,94-76 17 15,0 0-6-15,-37-19-88 0,20 19 28 16,19-19-32-16,-21-19 13 0,19 19 111 0,20 0-5 15</inkml:trace>
  <inkml:trace contextRef="#ctx0" brushRef="#br3" timeOffset="144392.32">32193 1903 32 0,'0'0'13'0,"0"0"26"0,0-20 132 0,0 20-155 0,0 0 13 0,0-18-15 0,0 18-2 0,0 0 21 16,0 0-22-16,0 0 0 0,0 0 20 15,0-20 1-15,0 20 34 16,0 0-57-16,-18 0 8 0,18 0-9 0,0 0 6 16,-17-18-2-16,-5 18-1 0,22 0-6 0,-18 0 14 15,-2 0-14-15,1 0-1 0,19 0-4 0,-18 0 3 16,-2 0 2-16,20 0-5 0,-19 0 0 0,19 18 1 15,-20 20 0-15,20-38 0 0,-15 76-3 16,15-37 0-16,0-1-1 0,-23-21 2 0,23 4 1 0,0 17-1 16,0 1 1-16,0-22-1 0,0 22-1 0,0-1-3 0,23-18 0 0,-23-3-2 15,0-17-3-15,0 40-14 0,15 15-51 0,5-36 24 16,-1 2-8-16,-19-21 25 0,20 0-56 0,-2 0 33 16,1 0-93-16,41-78 104 15</inkml:trace>
  <inkml:trace contextRef="#ctx0" brushRef="#br3" timeOffset="144615.82">32404 1788 35 0,'0'0'39'0,"0"0"-10"0,0 0 29 16,0 0-29-16,0 0-2 0,0 0 25 0,0 0-28 0,0 0-2 0,0 0-1 15,0 0-3-15,0 0-3 0,0 0-2 0,0 0-2 0,0 0 9 0,0 21 44 16,0-21-56 0,0 0 9-16,0 0-10 0,0 18 4 0,0 0 9 15,19 20-8-15,-19-18-4 0,0-1-3 0,18 57 11 16,-18-38-12-16,20 0 1 0,-20 0-2 15,0-19-3-15,0 1 2 0,0 36-1 0,0-38 2 0,0 2-2 16,-20 17 2-16,20-16-2 0,-18 15 1 0,-1-16-2 0,-36 38-26 16,-44-22-283-1,81-36 155-15,-2 0 99 0,1 0-7 16</inkml:trace>
  <inkml:trace contextRef="#ctx0" brushRef="#br4" timeOffset="147160.03">26762 4621 31 0,'0'0'126'0,"-23"0"-65"0,23 0-35 0,0 0 81 0,-20-18-69 0,20 18-27 0,0 0-3 0,0 0 0 16,0 0 5-16,0 0-6 0,0 0-1 0,0 0 5 0,0 0-6 0,0 0 12 16,0 0-11-16,20 0 15 0,3 0-11 15,-9 0-3-15,-14 0-1 0,40 0 10 0,14 0-5 16,-34 0-4-16,57 0 16 15,-57 0-19-15,17 0 0 16,-20 18-2-16,23-18-3 0,-40 0 1 0,37 19 1 16,-37-19-1-16,20 0-1 0,0 0 0 0,-20 21 0 0,17-21-1 0,40 18-51 15,-57-18 6 1,20 0 28-16,-20 19-3 0,0-19-32 0,20 0-11 0,-20 0 26 16,0 0-3-16,0 0-104 0,0 0 67 15,0-19 58-15</inkml:trace>
  <inkml:trace contextRef="#ctx0" brushRef="#br4" timeOffset="147391.48">27041 4261 40 0,'0'0'53'0,"0"0"17"0,-17 0 51 16,17 0-97-16,0 0 21 0,0 0-26 0,-17 0 67 16,17 0-65-16,-20 0 0 15,20 0-1-15,0 0-9 0,0 0 27 16,0 37-11-16,0-18-23 0,0-19 0 0,0 20-1 15,0 18 1-15,-20 37 3 0,20-35-5 0,0 34 1 16,0 60-1-16,-20 37-2 0,20-133 0 16,0-1 0-16,-14 40-1 0,14-58 1 0,0 56-11 15,0-35-11-15,0-22 4 0,0 1-67 16,0 0 0-16,0 0-27 0,0-19-134 0,0 0 221 16,0 0 5-16</inkml:trace>
  <inkml:trace contextRef="#ctx0" brushRef="#br4" timeOffset="148326.57">28660 3862 19 0,'0'0'4'0,"0"0"6"0,0 0 6 0,-22 0 56 0,22-21-47 0,-17 21 1 0,17 0-13 15,0 0 11-15,0 0-13 0,0 0 0 0,-18-19 11 0,-1 19 5 16,-1-18 23-1,20 18-43-15,-20-19 15 0,5 19-5 0,-7 0-9 16,22 0 6-16,-57 0 13 16,39 0-18-16,-21 0-3 0,-18 56 4 0,37-56-8 15,-18 40 6-15,19-22-6 0,1 20 1 0,-21 0-2 16,39-20 2-16,-57 59 5 0,39-57-7 0,-2 17 2 0,-17 21 2 16,17-2-1-16,-34 59 5 0,31-78-7 15,6 20 2-15,17 1 1 0,-20-39-3 0,0 57 4 16,20-39-4-16,-17 21 1 0,17-1 2 0,37 132 9 15,-17-170-11-15,-20 20-1 16,40 17 4-16,-23 1-3 0,0-37-1 0,3 37 2 16,17-38-2-16,3 19 3 0,-22-19-2 0,4 39 1 0,13-40-1 0,61 59 12 15,-78-60-14-15,24 23 1 16,-7-21-1-16,-35-19 1 0,19 18-2 0,-19-18 2 0,38 20-2 16,-21-2 1-16,-17-18 1 0,40 0-1 0,-40 19-1 0,57-19-4 15,-37 0 1-15,-1 0-18 16,-1 0-4-16,-18 0 8 0,17 0-25 0,-17 0 18 0,0 0-74 15,22 0 11-15,-22 0-84 0,0-19 74 16,18 19 80-16</inkml:trace>
  <inkml:trace contextRef="#ctx0" brushRef="#br5" timeOffset="156895">28544 4490 20 0,'0'0'4'0,"-15"0"1"0,15 18 1 0,0-18-2 0,0 0 0 0,0 0-4 0,0 0-1 0,0 0-2 16,0 0-13-16,0 0 13 0,0 0-17 15</inkml:trace>
  <inkml:trace contextRef="#ctx0" brushRef="#br4" timeOffset="160810.63">28772 4375 46 0,'0'18'32'0,"-17"-18"82"0,17 0-82 0,0 0-3 0,0 0-3 0,0 20-4 0,0-20-2 0,-20 0 16 15,20 0-20-15,0 19 47 0,-20-19-54 0,20 18 7 16,0-18-2-16,0 0-8 0,0 0-1 0,0 0 3 0,0 19-4 16,0-19-1-16,0 0 4 0,0 0-4 0,0 0 0 0,0 0 2 15,20 0 4-15,-20 0-7 0,0 0 1 0,37-19 4 16,-37 19-5-16,22 0 0 0,13 0 2 15,22 0 4-15,-37 0-5 0,-20-18-1 0,37 18 3 0,77 0 9 16,-57 0-11 0,-37 0-2-16,17 0 1 0,-37 0-2 0,77 0 2 0,-77 0 0 15,37 0-2-15,-17 0 1 0,3 0-1 0,-9 0 1 0,6-19 0 16,20 19 1-16,-40 0-1 0,17 0-2 0,-17-20 0 0,17 20 2 16,6-18-1-16,-6 18-2 0,-17 0-1 0,20-19-8 0,-20 19 2 0,0 0 0 15,0-19-4-15,17-1-82 0,-17 20 7 16,0 0 52-16,0-19-4 0,0 19-57 0,0 0 42 0,0 0-33 15,0 0 49-15</inkml:trace>
  <inkml:trace contextRef="#ctx0" brushRef="#br4" timeOffset="161193.94">28966 3975 30 0,'0'0'9'0,"0"0"3"0,-23 0 64 16,6 0-57-16,-3 0 15 0,20-19-17 16,-20 19 26-16,3-19-7 0,17 0-27 0,0 19 10 15,0-37 36-15,0 37-39 16,0 0 0-16,0-19-1 0,17 19-8 0,3-21 39 16,0 21-32-16,-20 21-2 15,0-2 4-15,17-1-7 0,-17 1-4 0,0 0 1 16,23 19 0-16,-23 1 1 0,0 37 6 15,17-20-9-15,-17-17-2 0,17-2 0 16,3 2-1-16,-20-2-1 0,0-18 2 0,37 77 1 16,-17-59-2-16,0-18-1 0,-3 20 0 15,3 56 4-15,3-77-4 0,-9 22 1 0,-14-3 0 0,20 1-1 16,0-1 1-16,-20-18-1 0,20 2 1 0,-20 16 0 16,0-18 0-16,0-1-2 0,17 2-2 15,-17-20 1-15,0 0 0 0,0 0-2 0,0 0-3 0,0 0-15 16,0-20-29-16,0 20 29 0,0-18-2 0,0 18-32 0,0-19 24 15,0 19-4-15,0-37-170 0,0-3 121 16,0 22 66-16</inkml:trace>
  <inkml:trace contextRef="#ctx0" brushRef="#br4" timeOffset="161510.95">28943 4108 22 0,'0'0'17'0,"0"0"27"0,0 0-22 0,-17 0 2 16,17-18 25-16,-40 18 33 0,23 0-59 16,17 0-10-16,0 0 0 0,-20 0 13 0,20 0 1 0,-20 18-4 15,20 1-12-15,0-19-1 0,0 19 18 0,-17 20 16 16,17-20-37-16,0-19 1 0,17 18 4 16,-17 1-7-16,20-19 1 0,0 20 3 0,37 36 7 15,-40-36-13-15,6-1 3 0,11 0-1 16,-14 19 2-1,74 57-2-15,-74-95-4 0,3 19-1 0,-9 0 0 0,26-1 2 16,-40 2-1-16,74 36-3 16,-74-56-1-16,20 0-1 0,3 21-29 15,-9-21-3-15,-14 0-15 0,20 0-17 0,0 0-208 16,-20 0 202-16,0 0 50 16</inkml:trace>
  <inkml:trace contextRef="#ctx0" brushRef="#br4" timeOffset="161827.16">29459 3937 30 0,'0'0'33'0,"0"0"16"0,0 0-24 0,0 0 21 16,0 0-10-16,0 0-4 0,0 0-6 0,-23 0 10 15,6 0-5-15,17 0-12 0,0 0-11 16,-57 56 33-16,57-56-34 16,-20 21-1-16,6-2 2 0,14-19 1 0,-23 18-1 0,3 21 5 0,-17-2-4 15,37 0-4-15,-77 60 10 0,63-60-10 0,-9 2-3 16,-14 37 1-16,-3-20-2 0,23-35 0 0,-3-3 0 16,-17 58 1-16,20-39-1 0,17-18-1 0,-23 2 0 0,-14 54-5 15,17-56-6 1,20-1 1-16,0-18-4 0,-17 0-24 0,17 19-11 0,0-19-57 15,17 0 56-15,-17-19-9 0,20 19 1 0,-20-18-20 16,20 18 48-16</inkml:trace>
  <inkml:trace contextRef="#ctx0" brushRef="#br4" timeOffset="162326.85">30063 4185 23 0,'0'0'18'0,"0"0"19"0,0 0 46 0,0-21-51 0,-17 21-4 15,17 0-3-15,0 0-1 0,-17-18-4 0,17 18 0 16,0 0-10-16,0 0-1 0,0 0 9 0,-20 0-2 0,0 0 15 15,20 18-22-15,-20 3 8 0,20-21-7 16,0 37 8-16,-14-37-10 0,14 39 7 0,0-39-8 0,-43 95 27 16,26-76-27-16,-3 56 9 15,20-56-13-15,0 20 1 0,0-20-3 16,0 0 1-16,0 19 0 0,0-38-1 0,0 19-1 16,0 18 1-16,0-37 0 0,20 21-1 0,-3-3-2 15,3 1 2-15,-20-19 1 0,23 19-4 0,-23-19 0 0,14 0-2 0,-14 19-14 16,40-19-38-16,-40 0 31 0,20 0-3 0,-20-19-4 15,0 19-3-15,34-19-109 0,6-39-26 16,-17 39 149-16</inkml:trace>
  <inkml:trace contextRef="#ctx0" brushRef="#br4" timeOffset="162594.03">30368 4108 46 0,'0'0'52'0,"0"-18"24"0,-17 18-56 16,17 0 0-16,0-20 51 0,0 1-62 16,0 1 12-16,0 18-16 0,0 0 6 0,0-19-6 15,0 19 7-15,17 0-6 0,-17 0 9 0,0-21 0 0,0 21-6 16,37 21 31-16,-37-21-33 16,0 0-1-16,20 19 0 0,-20-19 1 0,20 37 16 15,0 39-1-15,-20-37-16 0,0-2-5 0,0-18 1 0,0 38 1 16,0 38 2-16,0-38-3 0,0-38-2 0,0 39 0 15,-20-39 2-15,20 19-1 0,-20 18-4 0,0-35 0 16,20-3-1-16,-14 20-19 0,14-19 3 0,-23 0-36 0,-14-1-128 16,37-18 116-16,-20 0-43 0,20 0 80 0,0 0 8 15</inkml:trace>
  <inkml:trace contextRef="#ctx0" brushRef="#br4" timeOffset="162860.76">30881 4813 61 0,'0'0'81'0,"0"0"-10"16,0 19-3-16,0-1-41 0,0 1-5 0,0-1-13 15,0 21 11-15,0-2-10 0,0 2-6 16,-20-39-3-16,20 38 0 0,-17 0-19 0,0-38-4 16,17 19-64-16,-20-1 25 0,0 2-57 0,20-20 81 0,0 0 4 15</inkml:trace>
  <inkml:trace contextRef="#ctx0" brushRef="#br4" timeOffset="163393.32">31585 4432 50 0,'0'0'27'0,"0"0"7"0,0 0 0 0,0 0 25 0,0 0-11 0,0 0-28 0,0 0-2 0,0 0 11 0,0 0-15 0,20 0-2 0,-20 0-1 0,20 0 31 15,-3 0-35-15,-17 0 5 0,20 0-7 16,-20 0-1-16,17 0 0 0,3 0-1 0,-20 0 1 0,23 18 2 0,11-18 0 16,-34 0-5-16,20 19 1 0,0-19-2 15,-3 0 1-15,1 21-1 0,-18-21-1 0,0 0 1 0,22 0-2 16,-22 0-2-16,0 0-3 0,17 0-5 0,-17 0-4 0,0 0-33 0,0 0-30 16,0 0-40-16,20 0 12 0,-20 0 50 15</inkml:trace>
  <inkml:trace contextRef="#ctx0" brushRef="#br4" timeOffset="163815.07">32555 4164 29 0,'0'0'42'0,"0"0"17"0,0 0-5 0,0 0-31 16,-20 0 16-16,20-18 26 0,0 18-52 0,-15 0 7 15,15 0-12-15,0 0 0 0,-22 0 5 0,2 0 12 16,20 18-19-16,0-18 0 0,0 0-1 0,-17 21 6 0,-3 16 6 16,2-37-13-16,18 19 6 0,0 1-5 15,-19-2-1-15,19 1 4 0,0 0-6 0,-20 20 0 0,20-39-2 16,0 19 1-16,0-1 0 0,0 21 0 0,0 37 2 16,0-76-2-16,20 38-1 0,-1-20 0 15,-19 2-1-15,18-1-5 0,-18-19 1 0,20 18-15 16,-20 1-13-16,0-19 11 0,17 0-71 15,3 21 0-15,-20-21-18 0,22 0 68 0,-22 0 16 0,0 0-4 16</inkml:trace>
  <inkml:trace contextRef="#ctx0" brushRef="#br4" timeOffset="164080.82">32800 4108 59 0,'0'0'128'0,"-15"0"-60"16,15 0-27-16,0 0-23 0,0 0 13 0,0 19 28 15,0 0-48-15,0-19-6 16,0 0 5-16,0 18-1 0,15 3-1 0,-15-21-5 16,0 0 1-16,0 19 2 0,0-1-2 0,0 1-2 0,23 77 4 15,-23-77-5-15,0 18-2 16,0-17 1-16,0-1 0 0,-23 18-5 15,23-16-7-15,-15-3-16 0,15 1 7 0,-22 0-35 0,5-1-143 16,17 2 141-16,-20-20-35 0</inkml:trace>
  <inkml:trace contextRef="#ctx0" brushRef="#br4" timeOffset="164494.15">33011 3614 35 0,'0'0'78'0,"0"0"-27"0,0 0 47 0,0 0-71 15,0 0-15-15,0 0-3 0,0 0 0 0,0 0 10 0,0 0-2 16,0 0-2-16,0 0-8 0,0 0-1 0,0 0 4 0,0 0-3 16,37 19 6-16,-37 0-4 0,20-1 0 15,0 3 0-15,54 55 14 16,-74-58-19-16,0 1 1 0,20 18 2 0,0-16-3 0,-20 35 1 16,57 116 7-16,-57-135-11 0,0 77 0 15,0-18 3-15,0-40-2 0,0 97 0 0,-20-115 0 16,3 57 2-16,-3-38-2 0,0 20 2 0,-14 17-1 15,-66 57 3-15,63-94-3 0,0 1-1 0,20-39-3 16,-23 38-15-16,20-57 1 0,0 19-6 16,-17-1-126-16,-77-18-177 31,114 0 312-31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16T20:48:00.744"/>
    </inkml:context>
    <inkml:brush xml:id="br0">
      <inkml:brushProperty name="width" value="0.05292" units="cm"/>
      <inkml:brushProperty name="height" value="0.05292" units="cm"/>
      <inkml:brushProperty name="color" value="#008000"/>
    </inkml:brush>
  </inkml:definitions>
  <inkml:trace contextRef="#ctx0" brushRef="#br0">2773 7380 15 0,'0'0'10'0,"0"17"-4"0,0-17-4 0,0 20 0 0,-20-20-1 0,20 0 1 0,0 0-1 0,0 20 3 0,-17-20 2 16,17 0 2-16,-20 0 1 0,20 0 24 15,0 0-24-15,-17-20 42 16,-3 20-24-16,20-37 50 0,-20 16-47 15,20 21-12-15,0 0-3 0,0-19 17 16,0 19-24-16,0 0 6 0,0 0 4 16,0 19-14-16,0-19 5 0,0 21 1 15,0-21-4-15,20 0-5 0,-20 17 2 0,20 3 1 0,-3-20-1 16,-17 0 0-16,77 0 3 0,-54 0-4 0,-9 20 0 16,6-20-2-16,37 0 1 0,305-20-2 15,-251 0-1-15,-68 20 2 0,11 0 0 16,20 0 1-16,23 0-2 0,-23-17 2 0,-11 17-1 0,11 0 1 15,-37 0-2-15,245-21 1 16,-262 21 0-16,20 0 0 0,-3 0 4 0,20 0 0 0,-40 0-2 16,3 0 1-16,23 0 1 0,-29 0-4 0,6 0-2 15,-2 0 3-15,4 21 6 0,-22-21 2 16,0 0-9-16,-40 0 3 0,20 0-3 16,-17 0-2-16,-3 0 1 0,23 0 1 15,-20 0-1-15,-3 0 1 0,-54-21-1 0,57 21 1 0,17-19 1 16,-34 1 1-16,-26-2 0 0,63 1-2 0,-23 19 0 0,-37-17 0 15,3-4 1-15,0 3 0 0,34 18 0 0,6 0-1 16,-46-19 0-16,3 19 0 0,-37 0 2 0,57 0-3 16,23 19 1-16,11-19-2 0,-34 18 1 0,-94 20-2 15,131-19 4-15,6-19-1 0,-9 0 0 16,-34 20-1-16,57-20 2 0,-17 18 0 16,17-18 0-16,0 0-1 0,0 0 1 0,0 0-1 0,0 0 1 15,0 0-2-15,0 0 1 0,0 0 0 0,17 0 2 0,40 0-1 16,40 0 1-16,-60-18-1 0,57 18 1 15,20-39 1-15,-20 22-2 0,20-22 0 0,77 20-2 16,74-1 2 0,-245 0-1-16,17 20-1 0,-14 0 0 0,11 0 0 15,-14 0-10-15,0 0 3 0,-20 0-20 0,17 0 6 16,-17 20-159-16,0-20 116 0,-17 20-45 16,-23-20 38-16</inkml:trace>
  <inkml:trace contextRef="#ctx0" brushRef="#br0" timeOffset="1350.05">14709 17000 38 0,'0'0'9'0,"0"0"12"0,0 0 2 0,0-17-12 0,0 17 9 0,0 0-1 0,0 0-11 15,0 0 9-15,0 0-5 0,0 0 4 16,0 0-13-16,0 0 1 0,0 0 2 0,0 0 1 0,0 0-4 16,0 0 5-16,0 17-2 0,0 2 2 0,0 1 1 0,0-3-4 15,17-17-2-15,-17 40 13 0,20-23-13 16,0 24 3-16,3-4 2 16,-23-37-7-16,14 36 0 0,6-36 0 0,-20 21-1 0,20-2 4 0,0-19-3 15,14 18 0-15,83 59 3 0,-23-58-4 16,0-1 2-16,-37 2-2 0,57-20 2 15,20 18-3-15,-77-18 1 0,74 19 1 0,-54-19-1 0,-17 0-2 0,14 0 1 16,0 0 0-16,214 0 2 0,-233 0-1 0,193 0 4 16,-189 0-3-16,187 0 11 15,-95 0 1-15,-94 0-8 0,-37 0 3 16,17 0 10-16,-37 0-10 0,0 0 6 0,0 0-2 16,0 0-1-16,0 21-6 0,-74-21 8 15,34 0-10-15,-54 19 3 0,17-19-4 0,-17 0-1 0,-97 17 2 0,-186 3 4 16,280-1-7-16,0-19 3 0,-91 0 0 0,-3 18 0 15,40-18-2-15,54 0 0 0,23 0 0 0,0 0 0 16,-6 0 0-16,3 0-1 0,-148-18 1 0,148 18-1 0,-228 0-2 16,248-19 1-16,0 19 2 0,-17 0 0 0,-23 0 0 15,20 0 0-15,43 0 0 0,-26 0-3 16,46 0 2-16,-9 19 1 0,23-19-1 0,-20 0-1 0,20 0 0 16,0 0 0-16,0 18 2 0,0-18-1 0,20 0-1 0,3 0 0 15,-9 0 1-15,46 0-1 0,-6 0 1 0,3 0 0 0,97 0 1 0,17 0 0 16,-74-18-1-16,222-21 3 15,-148 3-3-15,0 15 1 0,-17 2-2 0,-80 1 1 0,60 18 0 16,-60-20 0-16,3 20-1 0,37-18 0 0,23-1 0 16,-83 19 0-16,211 0 3 15,-245 0-1-15,3 0-2 0,-23 19 2 0,15-19-1 16,-15 0 1-16,0 38 3 0,-38-38-3 0,38 18 1 16,-134 41 1-16,57-59-1 0,-94 56 2 15,-17-18-3-15,111-38-1 0,-94 37 4 0,-148 20-2 16,222-57-1-16,20 20 0 0,-94-1-1 0,94-19 0 0,0 0-1 15,-34 19 2-15,-77 0-2 0,145-19-1 0,-51 0 0 16,20 0 0-16,-3-19-3 0,77 19 0 0,-20 0-3 16,0-19-47-16,20 19 22 0,-17 0-59 0,97 19-193 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r">
              <a:defRPr sz="1200"/>
            </a:lvl1pPr>
          </a:lstStyle>
          <a:p>
            <a:fld id="{7A026E36-57A3-47EE-B360-4C01E77DCD28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5" tIns="45718" rIns="91435" bIns="4571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35" tIns="45718" rIns="91435" bIns="45718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4"/>
            <a:ext cx="2971800" cy="458787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4"/>
            <a:ext cx="2971800" cy="458787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r">
              <a:defRPr sz="1200"/>
            </a:lvl1pPr>
          </a:lstStyle>
          <a:p>
            <a:fld id="{7EF596C0-D9DC-493D-8AFB-C760AE05E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311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32011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74003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F375FC-4521-8F4F-1387-CAB7F5B0C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63200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57071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27113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42625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02394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46299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79610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66918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28509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83703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37338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13518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08555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2097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476338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33931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63697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459260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60242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266056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78413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264364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351969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425296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763650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745374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260158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39BE75D2-DB51-F936-538E-ABEF49B8B3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9457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9139C-664D-411C-AAE1-435ED6A68D81}" type="datetime1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2137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83A30-F9E4-4CA1-BF37-09E4B651D1E4}" type="datetime1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59764" y="6356350"/>
            <a:ext cx="2743200" cy="365125"/>
          </a:xfrm>
        </p:spPr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13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4D92A-B622-4594-93C8-7A24AEF2A63E}" type="datetime1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159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D9CAE-96FA-4AB9-B0B1-5D89E4A685E5}" type="datetime1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072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3BA4A-8FBD-420D-AD9F-E3D959E48795}" type="datetime1">
              <a:rPr lang="en-US" smtClean="0"/>
              <a:t>10/16/2026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0991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BF855-1B33-40DD-A86F-4C160C2B6A7F}" type="datetime1">
              <a:rPr lang="en-US" smtClean="0"/>
              <a:t>10/16/2026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239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2B1C-1960-49E0-A967-CAD5DE4A8CE8}" type="datetime1">
              <a:rPr lang="en-US" smtClean="0"/>
              <a:t>10/16/2026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9480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CF6C7-68D1-427D-BA0C-17075EF25F33}" type="datetime1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492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26EC0-2311-4711-BD09-1E3B5F918B56}" type="datetime1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9777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4EB9D-B053-49A6-9F68-E12D57928C5A}" type="datetime1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234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9E3DA-C0E9-4A88-8AC5-EAC107DD5ACA}" type="datetime1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000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76D3E-509F-4821-8F4D-EFFBCC2DF273}" type="datetime1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989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customXml" Target="../ink/ink3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ustomXml" Target="../ink/ink7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customXml" Target="../ink/ink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6.png"/><Relationship Id="rId18" Type="http://schemas.openxmlformats.org/officeDocument/2006/relationships/image" Target="../media/image31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5.png"/><Relationship Id="rId17" Type="http://schemas.openxmlformats.org/officeDocument/2006/relationships/image" Target="../media/image30.png"/><Relationship Id="rId2" Type="http://schemas.openxmlformats.org/officeDocument/2006/relationships/notesSlide" Target="../notesSlides/notesSlide27.xml"/><Relationship Id="rId16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4.png"/><Relationship Id="rId5" Type="http://schemas.openxmlformats.org/officeDocument/2006/relationships/image" Target="../media/image17.png"/><Relationship Id="rId15" Type="http://schemas.openxmlformats.org/officeDocument/2006/relationships/image" Target="../media/image28.png"/><Relationship Id="rId10" Type="http://schemas.openxmlformats.org/officeDocument/2006/relationships/image" Target="../media/image23.png"/><Relationship Id="rId19" Type="http://schemas.openxmlformats.org/officeDocument/2006/relationships/image" Target="../media/image3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14" Type="http://schemas.openxmlformats.org/officeDocument/2006/relationships/image" Target="../media/image27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slide1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037"/>
            <a:ext cx="12192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Check-in</a:t>
            </a:r>
            <a:b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AC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1</a:t>
            </a:fld>
            <a:endParaRPr lang="en-US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3FCC2E1-3617-41A3-8CC2-832FB2944E4F}"/>
              </a:ext>
            </a:extLst>
          </p:cNvPr>
          <p:cNvSpPr txBox="1"/>
          <p:nvPr/>
        </p:nvSpPr>
        <p:spPr>
          <a:xfrm>
            <a:off x="730104" y="2098059"/>
            <a:ext cx="225254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coolFunc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(){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int a;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a = 1 + 2;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return a;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D1ACD49-7F62-46CE-AAFC-F9583BF1F8A4}"/>
              </a:ext>
            </a:extLst>
          </p:cNvPr>
          <p:cNvSpPr txBox="1"/>
          <p:nvPr/>
        </p:nvSpPr>
        <p:spPr>
          <a:xfrm>
            <a:off x="730105" y="1448495"/>
            <a:ext cx="36690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Translate the following code into 3AC</a:t>
            </a:r>
          </a:p>
        </p:txBody>
      </p:sp>
    </p:spTree>
    <p:extLst>
      <p:ext uri="{BB962C8B-B14F-4D97-AF65-F5344CB8AC3E}">
        <p14:creationId xmlns:p14="http://schemas.microsoft.com/office/powerpoint/2010/main" val="42929680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2.xml><?xml version="1.0" encoding="utf-8"?>
<p:sld xmlns:a16="http://schemas.microsoft.com/office/drawing/2014/main" xmlns:a14="http://schemas.microsoft.com/office/drawing/2010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1.photofunia.com/2/results/y/G/yGlTb48ruKK_-04DaAz2aA_r.jpg">
            <a:extLst>
              <a:ext uri="{FF2B5EF4-FFF2-40B4-BE49-F238E27FC236}">
                <a16:creationId xmlns:a16="http://schemas.microsoft.com/office/drawing/2014/main" id="{E4F3A9B3-B38F-49C3-835B-8A2D4CD236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7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677B9F08-CD24-4EB9-B9EC-2A06831BCC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0646" y="4801805"/>
            <a:ext cx="8581292" cy="1954163"/>
          </a:xfrm>
        </p:spPr>
        <p:txBody>
          <a:bodyPr>
            <a:normAutofit/>
          </a:bodyPr>
          <a:lstStyle/>
          <a:p>
            <a:r>
              <a:rPr lang="en-US" dirty="0">
                <a:ln w="127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3AC Translation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009E856A-1E9C-448D-86BC-6F5DAF07ED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67000" y="305771"/>
            <a:ext cx="6858000" cy="1655762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University of Kansas | Drew Davidson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6462B00-A2A4-42D1-B3F8-6A6DA3B7D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3510" y="6356352"/>
            <a:ext cx="2057400" cy="365125"/>
          </a:xfrm>
        </p:spPr>
        <p:txBody>
          <a:bodyPr/>
          <a:lstStyle/>
          <a:p>
            <a:fld id="{45949831-8C71-49A7-A206-657DC8615E42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39668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3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0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Last Time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Intermediate Representations</a:t>
            </a: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1EA1DF9A-8810-4996-9F65-C9930E0FB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2658" y="1699469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Intermediate Representations</a:t>
            </a:r>
          </a:p>
          <a:p>
            <a:pPr marL="0" indent="0">
              <a:buNone/>
            </a:pPr>
            <a:r>
              <a:rPr lang="en-US" b="1" dirty="0"/>
              <a:t>3AC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3</a:t>
            </a:fld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96C012B-927E-47C6-8E53-35E2BE04B429}"/>
              </a:ext>
            </a:extLst>
          </p:cNvPr>
          <p:cNvSpPr/>
          <p:nvPr/>
        </p:nvSpPr>
        <p:spPr>
          <a:xfrm>
            <a:off x="1083817" y="3493828"/>
            <a:ext cx="4940490" cy="266131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b="1" u="sng" dirty="0"/>
              <a:t>What you should know:</a:t>
            </a:r>
          </a:p>
          <a:p>
            <a:pPr algn="ctr"/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/>
              <a:t>Rational of intermediate representations</a:t>
            </a:r>
          </a:p>
          <a:p>
            <a:pPr marL="285750" indent="-285750">
              <a:buFontTx/>
              <a:buChar char="-"/>
            </a:pPr>
            <a:r>
              <a:rPr lang="en-US" dirty="0"/>
              <a:t>The basic idea of 3AC</a:t>
            </a:r>
          </a:p>
          <a:p>
            <a:pPr marL="742950" lvl="1" indent="-285750">
              <a:buFontTx/>
              <a:buChar char="-"/>
            </a:pPr>
            <a:r>
              <a:rPr lang="en-US" dirty="0"/>
              <a:t>The instruction set</a:t>
            </a:r>
          </a:p>
          <a:p>
            <a:pPr marL="742950" lvl="1" indent="-285750">
              <a:buFontTx/>
              <a:buChar char="-"/>
            </a:pPr>
            <a:r>
              <a:rPr lang="en-US" dirty="0"/>
              <a:t>What each instruction more-or-less does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D5E40B-6628-4254-B6EA-197D61296412}"/>
              </a:ext>
            </a:extLst>
          </p:cNvPr>
          <p:cNvSpPr txBox="1"/>
          <p:nvPr/>
        </p:nvSpPr>
        <p:spPr>
          <a:xfrm>
            <a:off x="7635566" y="5601680"/>
            <a:ext cx="17367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Intermediate</a:t>
            </a:r>
          </a:p>
          <a:p>
            <a:pPr algn="ctr"/>
            <a:r>
              <a:rPr lang="en-US" b="1" dirty="0"/>
              <a:t>Representations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66C3A04-C306-4607-CE41-0C3ADAFA33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3494" y="3406166"/>
            <a:ext cx="1354590" cy="2195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9944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D87BF4-AE0E-E0D6-1F6D-E9362C9469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96C8EED7-9ACD-9957-C46E-0BECD4A50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037"/>
            <a:ext cx="12192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The List of Instruction Templates</a:t>
            </a:r>
            <a:b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Review: Our 3AC Instructions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9ABBBCC-4087-6CF2-53BF-08469BB15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4</a:t>
            </a:fld>
            <a:endParaRPr 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9F85D40-F0AA-4691-79A9-2497713E6613}"/>
              </a:ext>
            </a:extLst>
          </p:cNvPr>
          <p:cNvSpPr txBox="1"/>
          <p:nvPr/>
        </p:nvSpPr>
        <p:spPr>
          <a:xfrm>
            <a:off x="730104" y="3713482"/>
            <a:ext cx="13128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call &lt;name&gt;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5D68667-2CA5-59A3-1298-FB203AFD466A}"/>
              </a:ext>
            </a:extLst>
          </p:cNvPr>
          <p:cNvSpPr txBox="1"/>
          <p:nvPr/>
        </p:nvSpPr>
        <p:spPr>
          <a:xfrm>
            <a:off x="730105" y="4765753"/>
            <a:ext cx="19947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setarg</a:t>
            </a:r>
            <a:r>
              <a:rPr lang="en-US" dirty="0"/>
              <a:t> &lt;int&gt; &lt;</a:t>
            </a:r>
            <a:r>
              <a:rPr lang="en-US" dirty="0" err="1"/>
              <a:t>opd</a:t>
            </a:r>
            <a:r>
              <a:rPr lang="en-US" dirty="0"/>
              <a:t>&gt;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3937586-6D3F-4362-5001-6CEFEE1FB811}"/>
              </a:ext>
            </a:extLst>
          </p:cNvPr>
          <p:cNvSpPr txBox="1"/>
          <p:nvPr/>
        </p:nvSpPr>
        <p:spPr>
          <a:xfrm>
            <a:off x="730105" y="5467267"/>
            <a:ext cx="13830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setret</a:t>
            </a:r>
            <a:r>
              <a:rPr lang="en-US" dirty="0"/>
              <a:t> &lt;</a:t>
            </a:r>
            <a:r>
              <a:rPr lang="en-US" dirty="0" err="1"/>
              <a:t>opd</a:t>
            </a:r>
            <a:r>
              <a:rPr lang="en-US" dirty="0"/>
              <a:t>&gt;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C10DEFE-0112-F880-0EE1-91E68A22DF4A}"/>
              </a:ext>
            </a:extLst>
          </p:cNvPr>
          <p:cNvSpPr txBox="1"/>
          <p:nvPr/>
        </p:nvSpPr>
        <p:spPr>
          <a:xfrm>
            <a:off x="730104" y="5818029"/>
            <a:ext cx="14003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getret</a:t>
            </a:r>
            <a:r>
              <a:rPr lang="en-US" dirty="0"/>
              <a:t> &lt;</a:t>
            </a:r>
            <a:r>
              <a:rPr lang="en-US" dirty="0" err="1"/>
              <a:t>opd</a:t>
            </a:r>
            <a:r>
              <a:rPr lang="en-US" dirty="0"/>
              <a:t>&gt;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5DE1AAC-0102-18B8-204F-E59168603A91}"/>
              </a:ext>
            </a:extLst>
          </p:cNvPr>
          <p:cNvSpPr txBox="1"/>
          <p:nvPr/>
        </p:nvSpPr>
        <p:spPr>
          <a:xfrm>
            <a:off x="730105" y="5116510"/>
            <a:ext cx="20120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getarg</a:t>
            </a:r>
            <a:r>
              <a:rPr lang="en-US" dirty="0"/>
              <a:t> &lt;int&gt; &lt;</a:t>
            </a:r>
            <a:r>
              <a:rPr lang="en-US" dirty="0" err="1"/>
              <a:t>opd</a:t>
            </a:r>
            <a:r>
              <a:rPr lang="en-US" dirty="0"/>
              <a:t>&gt;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4CDC47C-409D-2EE6-BA22-9D2883044A5C}"/>
              </a:ext>
            </a:extLst>
          </p:cNvPr>
          <p:cNvSpPr txBox="1"/>
          <p:nvPr/>
        </p:nvSpPr>
        <p:spPr>
          <a:xfrm>
            <a:off x="730105" y="4064239"/>
            <a:ext cx="1391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enter &lt;proc&gt;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7130FF6-9519-4169-BCC0-702687F286C5}"/>
              </a:ext>
            </a:extLst>
          </p:cNvPr>
          <p:cNvSpPr txBox="1"/>
          <p:nvPr/>
        </p:nvSpPr>
        <p:spPr>
          <a:xfrm>
            <a:off x="730105" y="4414996"/>
            <a:ext cx="13787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leave &lt;proc&gt;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D3EC1D7-B57F-7189-AE39-BC4C0AA1BDA9}"/>
              </a:ext>
            </a:extLst>
          </p:cNvPr>
          <p:cNvSpPr txBox="1"/>
          <p:nvPr/>
        </p:nvSpPr>
        <p:spPr>
          <a:xfrm>
            <a:off x="730104" y="3030177"/>
            <a:ext cx="19947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ifz</a:t>
            </a:r>
            <a:r>
              <a:rPr lang="en-US" dirty="0"/>
              <a:t> &lt;</a:t>
            </a:r>
            <a:r>
              <a:rPr lang="en-US" dirty="0" err="1"/>
              <a:t>opr</a:t>
            </a:r>
            <a:r>
              <a:rPr lang="en-US" dirty="0"/>
              <a:t>&gt; </a:t>
            </a:r>
            <a:r>
              <a:rPr lang="en-US" dirty="0" err="1"/>
              <a:t>goto</a:t>
            </a:r>
            <a:r>
              <a:rPr lang="en-US" dirty="0"/>
              <a:t> &lt;</a:t>
            </a:r>
            <a:r>
              <a:rPr lang="en-US" dirty="0" err="1"/>
              <a:t>lbl</a:t>
            </a:r>
            <a:r>
              <a:rPr lang="en-US" dirty="0"/>
              <a:t>&gt;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38ABEF8-F3D4-E06D-FFE4-2484167CE3F1}"/>
              </a:ext>
            </a:extLst>
          </p:cNvPr>
          <p:cNvSpPr txBox="1"/>
          <p:nvPr/>
        </p:nvSpPr>
        <p:spPr>
          <a:xfrm>
            <a:off x="730105" y="2659044"/>
            <a:ext cx="11608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goto</a:t>
            </a:r>
            <a:r>
              <a:rPr lang="en-US" dirty="0"/>
              <a:t> &lt;</a:t>
            </a:r>
            <a:r>
              <a:rPr lang="en-US" dirty="0" err="1"/>
              <a:t>lbl</a:t>
            </a:r>
            <a:r>
              <a:rPr lang="en-US" dirty="0"/>
              <a:t>&gt;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B9D1EE8-D140-6AC8-369F-A49423BB0A69}"/>
              </a:ext>
            </a:extLst>
          </p:cNvPr>
          <p:cNvSpPr txBox="1"/>
          <p:nvPr/>
        </p:nvSpPr>
        <p:spPr>
          <a:xfrm>
            <a:off x="730104" y="2350559"/>
            <a:ext cx="1537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&lt;</a:t>
            </a:r>
            <a:r>
              <a:rPr lang="en-US" dirty="0" err="1"/>
              <a:t>lbl</a:t>
            </a:r>
            <a:r>
              <a:rPr lang="en-US" dirty="0"/>
              <a:t>&gt;: &lt;INSTR&gt;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C3AF56F-E3E3-54A5-F100-F6C599A824F4}"/>
              </a:ext>
            </a:extLst>
          </p:cNvPr>
          <p:cNvSpPr txBox="1"/>
          <p:nvPr/>
        </p:nvSpPr>
        <p:spPr>
          <a:xfrm>
            <a:off x="730105" y="1977906"/>
            <a:ext cx="31390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&lt;</a:t>
            </a:r>
            <a:r>
              <a:rPr lang="en-US" dirty="0" err="1"/>
              <a:t>opd</a:t>
            </a:r>
            <a:r>
              <a:rPr lang="en-US" dirty="0"/>
              <a:t>&gt; := &lt;</a:t>
            </a:r>
            <a:r>
              <a:rPr lang="en-US" dirty="0" err="1"/>
              <a:t>opd</a:t>
            </a:r>
            <a:r>
              <a:rPr lang="en-US" dirty="0"/>
              <a:t>&gt;  &lt;</a:t>
            </a:r>
            <a:r>
              <a:rPr lang="en-US" dirty="0" err="1"/>
              <a:t>opr</a:t>
            </a:r>
            <a:r>
              <a:rPr lang="en-US" dirty="0"/>
              <a:t>&gt;  &lt;</a:t>
            </a:r>
            <a:r>
              <a:rPr lang="en-US" dirty="0" err="1"/>
              <a:t>opd</a:t>
            </a:r>
            <a:r>
              <a:rPr lang="en-US" dirty="0"/>
              <a:t>&gt;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D69B70E-CEB7-C3F1-007D-3943866585F9}"/>
              </a:ext>
            </a:extLst>
          </p:cNvPr>
          <p:cNvSpPr txBox="1"/>
          <p:nvPr/>
        </p:nvSpPr>
        <p:spPr>
          <a:xfrm>
            <a:off x="730104" y="1627149"/>
            <a:ext cx="23743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&lt;</a:t>
            </a:r>
            <a:r>
              <a:rPr lang="en-US" dirty="0" err="1"/>
              <a:t>opd</a:t>
            </a:r>
            <a:r>
              <a:rPr lang="en-US" dirty="0"/>
              <a:t>&gt; :=  &lt;</a:t>
            </a:r>
            <a:r>
              <a:rPr lang="en-US" dirty="0" err="1"/>
              <a:t>opr</a:t>
            </a:r>
            <a:r>
              <a:rPr lang="en-US" dirty="0"/>
              <a:t>&gt;  &lt;</a:t>
            </a:r>
            <a:r>
              <a:rPr lang="en-US" dirty="0" err="1"/>
              <a:t>opd</a:t>
            </a:r>
            <a:r>
              <a:rPr lang="en-US" dirty="0"/>
              <a:t>&gt;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146218C-9411-4CA6-16F8-53CE6FEFFE34}"/>
              </a:ext>
            </a:extLst>
          </p:cNvPr>
          <p:cNvSpPr txBox="1"/>
          <p:nvPr/>
        </p:nvSpPr>
        <p:spPr>
          <a:xfrm>
            <a:off x="730104" y="1276392"/>
            <a:ext cx="16610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&lt;</a:t>
            </a:r>
            <a:r>
              <a:rPr lang="en-US" dirty="0" err="1"/>
              <a:t>opd</a:t>
            </a:r>
            <a:r>
              <a:rPr lang="en-US" dirty="0"/>
              <a:t>&gt; := &lt;</a:t>
            </a:r>
            <a:r>
              <a:rPr lang="en-US" dirty="0" err="1"/>
              <a:t>opd</a:t>
            </a:r>
            <a:r>
              <a:rPr lang="en-US" dirty="0"/>
              <a:t>&gt;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2FB09C7-8C4C-BC09-50C7-0C92207ADD4F}"/>
              </a:ext>
            </a:extLst>
          </p:cNvPr>
          <p:cNvSpPr txBox="1"/>
          <p:nvPr/>
        </p:nvSpPr>
        <p:spPr>
          <a:xfrm>
            <a:off x="752849" y="3362725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nop</a:t>
            </a:r>
            <a:endParaRPr lang="en-US" dirty="0"/>
          </a:p>
        </p:txBody>
      </p:sp>
      <p:sp>
        <p:nvSpPr>
          <p:cNvPr id="2" name="Cloud 1">
            <a:extLst>
              <a:ext uri="{FF2B5EF4-FFF2-40B4-BE49-F238E27FC236}">
                <a16:creationId xmlns:a16="http://schemas.microsoft.com/office/drawing/2014/main" id="{6BC6DB60-61CA-D5E0-D054-3F6924236DA6}"/>
              </a:ext>
            </a:extLst>
          </p:cNvPr>
          <p:cNvSpPr/>
          <p:nvPr/>
        </p:nvSpPr>
        <p:spPr>
          <a:xfrm>
            <a:off x="5060712" y="2299240"/>
            <a:ext cx="3262184" cy="2651179"/>
          </a:xfrm>
          <a:prstGeom prst="clou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5AB9EAF-1E95-82AE-2310-26FB02577B80}"/>
              </a:ext>
            </a:extLst>
          </p:cNvPr>
          <p:cNvSpPr txBox="1"/>
          <p:nvPr/>
        </p:nvSpPr>
        <p:spPr>
          <a:xfrm>
            <a:off x="6008308" y="3130051"/>
            <a:ext cx="133722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/>
              <a:t>[a] := [b]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232F22-C491-239C-E081-2B586EFFA2A6}"/>
              </a:ext>
            </a:extLst>
          </p:cNvPr>
          <p:cNvSpPr txBox="1"/>
          <p:nvPr/>
        </p:nvSpPr>
        <p:spPr>
          <a:xfrm>
            <a:off x="6008308" y="3537915"/>
            <a:ext cx="1125629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/>
              <a:t>[a] </a:t>
            </a:r>
            <a:r>
              <a:rPr lang="en-US" sz="2600"/>
              <a:t>:= 7</a:t>
            </a:r>
            <a:endParaRPr lang="en-US" sz="2600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D503A503-9F18-3608-1B71-0E8A83EB23D1}"/>
              </a:ext>
            </a:extLst>
          </p:cNvPr>
          <p:cNvSpPr/>
          <p:nvPr/>
        </p:nvSpPr>
        <p:spPr>
          <a:xfrm>
            <a:off x="2446638" y="1449859"/>
            <a:ext cx="2965621" cy="1573033"/>
          </a:xfrm>
          <a:custGeom>
            <a:avLst/>
            <a:gdLst>
              <a:gd name="connsiteX0" fmla="*/ 2965621 w 2965621"/>
              <a:gd name="connsiteY0" fmla="*/ 1400433 h 1573033"/>
              <a:gd name="connsiteX1" fmla="*/ 1771135 w 2965621"/>
              <a:gd name="connsiteY1" fmla="*/ 1482811 h 1573033"/>
              <a:gd name="connsiteX2" fmla="*/ 2347784 w 2965621"/>
              <a:gd name="connsiteY2" fmla="*/ 296563 h 1573033"/>
              <a:gd name="connsiteX3" fmla="*/ 0 w 2965621"/>
              <a:gd name="connsiteY3" fmla="*/ 0 h 1573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65621" h="1573033">
                <a:moveTo>
                  <a:pt x="2965621" y="1400433"/>
                </a:moveTo>
                <a:cubicBezTo>
                  <a:pt x="2419864" y="1533611"/>
                  <a:pt x="1874108" y="1666789"/>
                  <a:pt x="1771135" y="1482811"/>
                </a:cubicBezTo>
                <a:cubicBezTo>
                  <a:pt x="1668162" y="1298833"/>
                  <a:pt x="2642973" y="543698"/>
                  <a:pt x="2347784" y="296563"/>
                </a:cubicBezTo>
                <a:cubicBezTo>
                  <a:pt x="2052595" y="49428"/>
                  <a:pt x="1026297" y="24714"/>
                  <a:pt x="0" y="0"/>
                </a:cubicBezTo>
              </a:path>
            </a:pathLst>
          </a:custGeom>
          <a:noFill/>
          <a:ln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2477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  <p:bldP spid="7" grpId="0" animBg="1"/>
    </p:bldLst>
  </p:timing>
</p:sld>
</file>

<file path=ppt/slides/slide5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80431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3AC: Exercise</a:t>
            </a:r>
            <a:b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Another Example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1AF174B-D2D9-474F-A2D9-EAD7DEF3CB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767" y="1513772"/>
            <a:ext cx="2790967" cy="27238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s-E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x; </a:t>
            </a:r>
          </a:p>
          <a:p>
            <a:pPr marL="0" indent="0">
              <a:buNone/>
            </a:pPr>
            <a:r>
              <a:rPr lang="es-E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s-E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y; </a:t>
            </a:r>
          </a:p>
          <a:p>
            <a:pPr marL="0" indent="0">
              <a:buNone/>
            </a:pPr>
            <a:r>
              <a:rPr lang="es-E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es-E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(x &lt; y) { </a:t>
            </a:r>
          </a:p>
          <a:p>
            <a:pPr marL="0" indent="0">
              <a:buNone/>
            </a:pPr>
            <a:r>
              <a:rPr lang="es-E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	x = x * 2; </a:t>
            </a:r>
          </a:p>
          <a:p>
            <a:pPr marL="0" indent="0">
              <a:buNone/>
            </a:pPr>
            <a:r>
              <a:rPr lang="es-E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} </a:t>
            </a:r>
          </a:p>
          <a:p>
            <a:pPr marL="0" indent="0">
              <a:buNone/>
            </a:pPr>
            <a:r>
              <a:rPr lang="es-E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y = x;</a:t>
            </a: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5</a:t>
            </a:fld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CF38F71F-A8A6-8505-4C40-A9FE9473C4EF}"/>
                  </a:ext>
                </a:extLst>
              </p14:cNvPr>
              <p14:cNvContentPartPr/>
              <p14:nvPr/>
            </p14:nvContentPartPr>
            <p14:xfrm>
              <a:off x="3071160" y="1533960"/>
              <a:ext cx="6563520" cy="434700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CF38F71F-A8A6-8505-4C40-A9FE9473C4E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061800" y="1524600"/>
                <a:ext cx="6582240" cy="436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FB622B25-2364-7568-9AF3-A64BD4BDB271}"/>
                  </a:ext>
                </a:extLst>
              </p14:cNvPr>
              <p14:cNvContentPartPr/>
              <p14:nvPr/>
            </p14:nvContentPartPr>
            <p14:xfrm>
              <a:off x="169920" y="1041120"/>
              <a:ext cx="9948960" cy="583272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FB622B25-2364-7568-9AF3-A64BD4BDB27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60560" y="1031760"/>
                <a:ext cx="9967680" cy="5851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082520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6.xml><?xml version="1.0" encoding="utf-8"?>
<p:sld xmlns:a16="http://schemas.microsoft.com/office/drawing/2014/main" xmlns:a14="http://schemas.microsoft.com/office/drawing/2010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0E4299-28D0-4C76-86D5-9A1BA17A172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Done</a:t>
            </a:r>
          </a:p>
          <a:p>
            <a:r>
              <a:rPr lang="en-US" dirty="0"/>
              <a:t>We’ve captured the semantics of the input</a:t>
            </a:r>
          </a:p>
          <a:p>
            <a:r>
              <a:rPr lang="en-US" dirty="0"/>
              <a:t>We’ve checked the program for correctness</a:t>
            </a:r>
          </a:p>
          <a:p>
            <a:pPr marL="0" indent="0">
              <a:buNone/>
            </a:pPr>
            <a:r>
              <a:rPr lang="en-US" b="1" dirty="0"/>
              <a:t>Next Steps</a:t>
            </a:r>
          </a:p>
          <a:p>
            <a:r>
              <a:rPr lang="en-US" dirty="0"/>
              <a:t>Prepare the program for output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6</a:t>
            </a:fld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15F5A65A-F194-4B13-87C0-826C13FFBB4E}"/>
              </a:ext>
            </a:extLst>
          </p:cNvPr>
          <p:cNvSpPr/>
          <p:nvPr/>
        </p:nvSpPr>
        <p:spPr>
          <a:xfrm>
            <a:off x="2916381" y="1853476"/>
            <a:ext cx="1577835" cy="389502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Scanner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Lexical analysis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01EE60A4-07FE-4DAF-A00B-236DEBA2BA79}"/>
              </a:ext>
            </a:extLst>
          </p:cNvPr>
          <p:cNvSpPr/>
          <p:nvPr/>
        </p:nvSpPr>
        <p:spPr>
          <a:xfrm>
            <a:off x="2908886" y="2461680"/>
            <a:ext cx="1592825" cy="389502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Parser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Syntactic analysis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8B946890-89BE-410B-A627-584618816894}"/>
              </a:ext>
            </a:extLst>
          </p:cNvPr>
          <p:cNvSpPr/>
          <p:nvPr/>
        </p:nvSpPr>
        <p:spPr>
          <a:xfrm>
            <a:off x="2908886" y="3069884"/>
            <a:ext cx="1592825" cy="389502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Semantic analysis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063F6384-A38F-4B09-A442-DAFEF9AE6E06}"/>
              </a:ext>
            </a:extLst>
          </p:cNvPr>
          <p:cNvSpPr/>
          <p:nvPr/>
        </p:nvSpPr>
        <p:spPr>
          <a:xfrm>
            <a:off x="2916381" y="3678088"/>
            <a:ext cx="1577835" cy="48575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Intermediate code generation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6DA2FDA5-85ED-476C-BB73-47C02FD8AB32}"/>
              </a:ext>
            </a:extLst>
          </p:cNvPr>
          <p:cNvSpPr/>
          <p:nvPr/>
        </p:nvSpPr>
        <p:spPr>
          <a:xfrm>
            <a:off x="2916381" y="4382540"/>
            <a:ext cx="1577834" cy="379526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IR optimization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6F9416F6-8CAB-4ABF-8639-7801D49FF35A}"/>
              </a:ext>
            </a:extLst>
          </p:cNvPr>
          <p:cNvSpPr/>
          <p:nvPr/>
        </p:nvSpPr>
        <p:spPr>
          <a:xfrm>
            <a:off x="2916381" y="4980768"/>
            <a:ext cx="1577834" cy="379526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Final Code generation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AD041361-8E00-4AAC-AEAA-EE4FD1DAA27A}"/>
              </a:ext>
            </a:extLst>
          </p:cNvPr>
          <p:cNvSpPr/>
          <p:nvPr/>
        </p:nvSpPr>
        <p:spPr>
          <a:xfrm>
            <a:off x="2923877" y="5578998"/>
            <a:ext cx="1562843" cy="397404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Final code optimization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8BCF4B6-2415-46B1-A7BA-DE23124FBEF0}"/>
              </a:ext>
            </a:extLst>
          </p:cNvPr>
          <p:cNvCxnSpPr>
            <a:cxnSpLocks/>
            <a:stCxn id="13" idx="2"/>
            <a:endCxn id="14" idx="0"/>
          </p:cNvCxnSpPr>
          <p:nvPr/>
        </p:nvCxnSpPr>
        <p:spPr>
          <a:xfrm>
            <a:off x="3705299" y="2242978"/>
            <a:ext cx="0" cy="21870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8D3B54B-4F0A-40EB-8862-1E414F320FBD}"/>
              </a:ext>
            </a:extLst>
          </p:cNvPr>
          <p:cNvCxnSpPr>
            <a:cxnSpLocks/>
            <a:stCxn id="14" idx="2"/>
            <a:endCxn id="15" idx="0"/>
          </p:cNvCxnSpPr>
          <p:nvPr/>
        </p:nvCxnSpPr>
        <p:spPr>
          <a:xfrm>
            <a:off x="3705299" y="2851182"/>
            <a:ext cx="0" cy="21870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094793A-6061-41FE-A01F-4B8353B42B14}"/>
              </a:ext>
            </a:extLst>
          </p:cNvPr>
          <p:cNvCxnSpPr>
            <a:cxnSpLocks/>
            <a:stCxn id="15" idx="2"/>
            <a:endCxn id="16" idx="0"/>
          </p:cNvCxnSpPr>
          <p:nvPr/>
        </p:nvCxnSpPr>
        <p:spPr>
          <a:xfrm>
            <a:off x="3705299" y="3459386"/>
            <a:ext cx="0" cy="21870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2093BC1-1DBF-445B-B59B-5323E9EC64DA}"/>
              </a:ext>
            </a:extLst>
          </p:cNvPr>
          <p:cNvCxnSpPr>
            <a:cxnSpLocks/>
            <a:stCxn id="16" idx="2"/>
            <a:endCxn id="17" idx="0"/>
          </p:cNvCxnSpPr>
          <p:nvPr/>
        </p:nvCxnSpPr>
        <p:spPr>
          <a:xfrm flipH="1">
            <a:off x="3705298" y="4163838"/>
            <a:ext cx="1" cy="21870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8E6E6E59-4B9C-4134-B5FE-EFEFF6574980}"/>
              </a:ext>
            </a:extLst>
          </p:cNvPr>
          <p:cNvCxnSpPr>
            <a:cxnSpLocks/>
            <a:stCxn id="17" idx="2"/>
            <a:endCxn id="18" idx="0"/>
          </p:cNvCxnSpPr>
          <p:nvPr/>
        </p:nvCxnSpPr>
        <p:spPr>
          <a:xfrm>
            <a:off x="3705298" y="4762066"/>
            <a:ext cx="0" cy="21870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AE196CBB-0747-4DCF-8399-2073FFE6718E}"/>
              </a:ext>
            </a:extLst>
          </p:cNvPr>
          <p:cNvCxnSpPr>
            <a:cxnSpLocks/>
            <a:stCxn id="18" idx="2"/>
            <a:endCxn id="19" idx="0"/>
          </p:cNvCxnSpPr>
          <p:nvPr/>
        </p:nvCxnSpPr>
        <p:spPr>
          <a:xfrm>
            <a:off x="3705298" y="5360294"/>
            <a:ext cx="1" cy="218704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Picture 36">
            <a:extLst>
              <a:ext uri="{FF2B5EF4-FFF2-40B4-BE49-F238E27FC236}">
                <a16:creationId xmlns:a16="http://schemas.microsoft.com/office/drawing/2014/main" id="{90C2833E-D1E5-407B-A15F-247042900A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0001" y="1889404"/>
            <a:ext cx="395096" cy="317646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3CA08C80-9C50-4CEA-9341-EC2E6A6DB2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0001" y="2525656"/>
            <a:ext cx="395096" cy="317646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43840271-9379-48F5-A4FB-1885EE4622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0001" y="3116804"/>
            <a:ext cx="395096" cy="317646"/>
          </a:xfrm>
          <a:prstGeom prst="rect">
            <a:avLst/>
          </a:prstGeom>
        </p:spPr>
      </p:pic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5C66EEF6-CDE2-4F7C-9A56-85671F6FF374}"/>
              </a:ext>
            </a:extLst>
          </p:cNvPr>
          <p:cNvCxnSpPr/>
          <p:nvPr/>
        </p:nvCxnSpPr>
        <p:spPr>
          <a:xfrm>
            <a:off x="2119959" y="3920963"/>
            <a:ext cx="65607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7EA1876D-6A22-4D12-A086-CC202667AE9A}"/>
              </a:ext>
            </a:extLst>
          </p:cNvPr>
          <p:cNvSpPr txBox="1"/>
          <p:nvPr/>
        </p:nvSpPr>
        <p:spPr>
          <a:xfrm>
            <a:off x="951329" y="3735516"/>
            <a:ext cx="1245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>
                <a:solidFill>
                  <a:schemeClr val="accent1"/>
                </a:solidFill>
              </a:rPr>
              <a:t>In progress</a:t>
            </a: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1F75915B-B9FC-4703-A263-F3C571A86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Compiler Construction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Progress Pics</a:t>
            </a:r>
          </a:p>
        </p:txBody>
      </p:sp>
    </p:spTree>
    <p:extLst>
      <p:ext uri="{BB962C8B-B14F-4D97-AF65-F5344CB8AC3E}">
        <p14:creationId xmlns:p14="http://schemas.microsoft.com/office/powerpoint/2010/main" val="27621331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7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80431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Today’s Outline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3AC Translation</a:t>
            </a:r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944F4D46-9162-4162-85D5-4358EF470A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2659" y="1699469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The basic idea:</a:t>
            </a:r>
          </a:p>
          <a:p>
            <a:r>
              <a:rPr lang="en-US" dirty="0"/>
              <a:t>Traversing the AST </a:t>
            </a:r>
          </a:p>
          <a:p>
            <a:pPr marL="0" indent="0">
              <a:buNone/>
            </a:pPr>
            <a:r>
              <a:rPr lang="en-US" b="1" dirty="0"/>
              <a:t>Some example nodes</a:t>
            </a:r>
            <a:endParaRPr lang="en-US" dirty="0"/>
          </a:p>
          <a:p>
            <a:r>
              <a:rPr lang="en-US" dirty="0"/>
              <a:t>Node to quad translations</a:t>
            </a:r>
            <a:endParaRPr lang="en-US" b="1" dirty="0"/>
          </a:p>
          <a:p>
            <a:pPr marL="0" indent="0">
              <a:buNone/>
            </a:pPr>
            <a:r>
              <a:rPr lang="en-US" b="1" dirty="0"/>
              <a:t>Implementation details:</a:t>
            </a:r>
          </a:p>
          <a:p>
            <a:r>
              <a:rPr lang="en-US" dirty="0"/>
              <a:t>From nodes to Operations/Operands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7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BF7F37-2E44-445A-8906-5934167839B4}"/>
              </a:ext>
            </a:extLst>
          </p:cNvPr>
          <p:cNvSpPr txBox="1"/>
          <p:nvPr/>
        </p:nvSpPr>
        <p:spPr>
          <a:xfrm>
            <a:off x="7635567" y="5601680"/>
            <a:ext cx="17367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Intermediate</a:t>
            </a:r>
          </a:p>
          <a:p>
            <a:pPr algn="ctr"/>
            <a:r>
              <a:rPr lang="en-US" b="1" dirty="0"/>
              <a:t>Representations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A5E714B-25EB-41CE-B25C-E15E8AB9089E}"/>
              </a:ext>
            </a:extLst>
          </p:cNvPr>
          <p:cNvSpPr/>
          <p:nvPr/>
        </p:nvSpPr>
        <p:spPr>
          <a:xfrm>
            <a:off x="606782" y="1699469"/>
            <a:ext cx="4593265" cy="990568"/>
          </a:xfrm>
          <a:prstGeom prst="round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4E8C4D5-41BB-D448-FAC3-808BF5ECCE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6248" y="3406166"/>
            <a:ext cx="1354590" cy="2195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0431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8.xml><?xml version="1.0" encoding="utf-8"?>
<p:sld xmlns:a16="http://schemas.microsoft.com/office/drawing/2014/main" xmlns:a14="http://schemas.microsoft.com/office/drawing/2010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80431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Flattening the Tree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AST Translation to 3AC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8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A04F04-0BC0-47D1-AD76-E7190530CE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0912" y="1546320"/>
            <a:ext cx="7890176" cy="4438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055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9.xml><?xml version="1.0" encoding="utf-8"?>
<p:sld xmlns:a16="http://schemas.microsoft.com/office/drawing/2014/main" xmlns:a14="http://schemas.microsoft.com/office/drawing/2010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FDBCA9F2-3A1F-42AF-BD17-95DD7FE6FA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0915" y="1546320"/>
            <a:ext cx="7890170" cy="4438223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80431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Flattening the Tree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AST Translation to 3AC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4015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10.xml><?xml version="1.0" encoding="utf-8"?>
<p:sld xmlns:a16="http://schemas.microsoft.com/office/drawing/2014/main" xmlns:a14="http://schemas.microsoft.com/office/drawing/2010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80431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Flattening the Tree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AST Translation to 3AC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F57537-640A-4B3F-9461-F8C1756E6A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783" y="1532754"/>
            <a:ext cx="6169914" cy="441504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200" dirty="0"/>
              <a:t>Consider two major task categories: </a:t>
            </a:r>
          </a:p>
          <a:p>
            <a:pPr marL="0" indent="0">
              <a:buNone/>
            </a:pPr>
            <a:r>
              <a:rPr lang="en-US" sz="2200" dirty="0"/>
              <a:t>What we… </a:t>
            </a:r>
          </a:p>
          <a:p>
            <a:pPr marL="0" indent="0">
              <a:buNone/>
            </a:pPr>
            <a:r>
              <a:rPr lang="en-US" sz="2200" b="1" dirty="0"/>
              <a:t>Generate</a:t>
            </a:r>
          </a:p>
          <a:p>
            <a:pPr lvl="1"/>
            <a:r>
              <a:rPr lang="en-US" sz="1800" dirty="0"/>
              <a:t>(i.e. the 3AC operations for the current node)</a:t>
            </a:r>
          </a:p>
          <a:p>
            <a:pPr marL="0" indent="0">
              <a:buNone/>
            </a:pPr>
            <a:r>
              <a:rPr lang="en-US" sz="2200" b="1" dirty="0"/>
              <a:t>Propagate</a:t>
            </a:r>
          </a:p>
          <a:p>
            <a:pPr lvl="1"/>
            <a:r>
              <a:rPr lang="en-US" sz="1800" dirty="0"/>
              <a:t>(i.e. the 3AC operands used in parent nodes)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10</a:t>
            </a:fld>
            <a:endParaRPr lang="en-US" dirty="0"/>
          </a:p>
        </p:txBody>
      </p:sp>
      <p:pic>
        <p:nvPicPr>
          <p:cNvPr id="1026" name="Picture 2" descr="Autism and the stress of a simple walk – Just Under Your Radar">
            <a:extLst>
              <a:ext uri="{FF2B5EF4-FFF2-40B4-BE49-F238E27FC236}">
                <a16:creationId xmlns:a16="http://schemas.microsoft.com/office/drawing/2014/main" id="{03DFEC3A-3AAA-4FAA-8404-07EBF9BCAE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497224" y="2683902"/>
            <a:ext cx="2293975" cy="2112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24966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11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80431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Flattening The Tree: Example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Traversing the AST</a:t>
            </a:r>
          </a:p>
        </p:txBody>
      </p:sp>
      <p:sp>
        <p:nvSpPr>
          <p:cNvPr id="32" name="Content Placeholder 3">
            <a:extLst>
              <a:ext uri="{FF2B5EF4-FFF2-40B4-BE49-F238E27FC236}">
                <a16:creationId xmlns:a16="http://schemas.microsoft.com/office/drawing/2014/main" id="{0F309397-D996-42DD-AF47-DC6C001B27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767" y="1375241"/>
            <a:ext cx="6378148" cy="17330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Traverse AST, performing two tasks</a:t>
            </a:r>
          </a:p>
          <a:p>
            <a:r>
              <a:rPr lang="en-US" sz="2400" dirty="0"/>
              <a:t>Generate 3AC operations</a:t>
            </a:r>
          </a:p>
          <a:p>
            <a:r>
              <a:rPr lang="en-US" sz="2400" dirty="0"/>
              <a:t>Propagate 3AC operands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459758" y="6356350"/>
            <a:ext cx="2743200" cy="365125"/>
          </a:xfrm>
        </p:spPr>
        <p:txBody>
          <a:bodyPr/>
          <a:lstStyle/>
          <a:p>
            <a:fld id="{45949831-8C71-49A7-A206-657DC8615E42}" type="slidenum">
              <a:rPr lang="en-US" smtClean="0"/>
              <a:t>11</a:t>
            </a:fld>
            <a:endParaRPr lang="en-US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5BCD621E-B675-4C9B-8818-09211D603B24}"/>
              </a:ext>
            </a:extLst>
          </p:cNvPr>
          <p:cNvSpPr txBox="1"/>
          <p:nvPr/>
        </p:nvSpPr>
        <p:spPr>
          <a:xfrm>
            <a:off x="325732" y="2983312"/>
            <a:ext cx="2529860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a = (v – 7) + a * v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FF7EE0BE-B68A-4748-99CA-626D2A9B9B0B}"/>
              </a:ext>
            </a:extLst>
          </p:cNvPr>
          <p:cNvSpPr txBox="1"/>
          <p:nvPr/>
        </p:nvSpPr>
        <p:spPr>
          <a:xfrm>
            <a:off x="6819776" y="3497275"/>
            <a:ext cx="29001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[t2] := [a] MULT64 [v]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E4AD49FB-8870-4EF9-B4DD-616A34A0B726}"/>
              </a:ext>
            </a:extLst>
          </p:cNvPr>
          <p:cNvSpPr txBox="1"/>
          <p:nvPr/>
        </p:nvSpPr>
        <p:spPr>
          <a:xfrm>
            <a:off x="6822047" y="3840747"/>
            <a:ext cx="30235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[t3] := [t1] ADD64 [t2]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D2F02E8-AB9F-413B-8709-CE2E2AC9FF08}"/>
              </a:ext>
            </a:extLst>
          </p:cNvPr>
          <p:cNvSpPr txBox="1"/>
          <p:nvPr/>
        </p:nvSpPr>
        <p:spPr>
          <a:xfrm>
            <a:off x="6973175" y="4177395"/>
            <a:ext cx="15424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[a] := [t3]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7FD2D46C-2602-4CE8-8BAA-B2E8393ED573}"/>
              </a:ext>
            </a:extLst>
          </p:cNvPr>
          <p:cNvSpPr txBox="1"/>
          <p:nvPr/>
        </p:nvSpPr>
        <p:spPr>
          <a:xfrm>
            <a:off x="6805758" y="3149355"/>
            <a:ext cx="25298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[t1] := [v] SUB64 7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5B5C9115-FC82-4DF6-934F-C98F32979FB7}"/>
              </a:ext>
            </a:extLst>
          </p:cNvPr>
          <p:cNvSpPr/>
          <p:nvPr/>
        </p:nvSpPr>
        <p:spPr>
          <a:xfrm>
            <a:off x="3642109" y="3599447"/>
            <a:ext cx="1187352" cy="400836"/>
          </a:xfrm>
          <a:prstGeom prst="round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u="sng" dirty="0" err="1"/>
              <a:t>AssignExp</a:t>
            </a:r>
            <a:endParaRPr lang="en-US" sz="1600" u="sng" dirty="0"/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4021FC8E-D511-4400-A2E8-2F9BD714F903}"/>
              </a:ext>
            </a:extLst>
          </p:cNvPr>
          <p:cNvSpPr/>
          <p:nvPr/>
        </p:nvSpPr>
        <p:spPr>
          <a:xfrm>
            <a:off x="2234528" y="4348240"/>
            <a:ext cx="759213" cy="629050"/>
          </a:xfrm>
          <a:prstGeom prst="round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u="sng" dirty="0"/>
              <a:t>ID</a:t>
            </a:r>
          </a:p>
          <a:p>
            <a:pPr algn="ctr"/>
            <a:r>
              <a:rPr lang="en-US" sz="1600" dirty="0"/>
              <a:t>a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2908BB4C-7A13-4F31-9576-42C42E70177A}"/>
              </a:ext>
            </a:extLst>
          </p:cNvPr>
          <p:cNvSpPr/>
          <p:nvPr/>
        </p:nvSpPr>
        <p:spPr>
          <a:xfrm>
            <a:off x="6811919" y="5049277"/>
            <a:ext cx="631380" cy="365125"/>
          </a:xfrm>
          <a:prstGeom prst="round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u="sng" dirty="0" err="1"/>
              <a:t>Mult</a:t>
            </a:r>
            <a:endParaRPr lang="en-US" sz="1600" u="sng" dirty="0"/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B2003D9F-EF1C-480D-869E-0BF634E3EADC}"/>
              </a:ext>
            </a:extLst>
          </p:cNvPr>
          <p:cNvSpPr/>
          <p:nvPr/>
        </p:nvSpPr>
        <p:spPr>
          <a:xfrm>
            <a:off x="5236856" y="4327555"/>
            <a:ext cx="569879" cy="365126"/>
          </a:xfrm>
          <a:prstGeom prst="round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u="sng" dirty="0"/>
              <a:t>Plus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07DBA084-8F8B-4F3D-8724-F1674382AF39}"/>
              </a:ext>
            </a:extLst>
          </p:cNvPr>
          <p:cNvCxnSpPr>
            <a:cxnSpLocks/>
            <a:stCxn id="37" idx="2"/>
            <a:endCxn id="38" idx="0"/>
          </p:cNvCxnSpPr>
          <p:nvPr/>
        </p:nvCxnSpPr>
        <p:spPr>
          <a:xfrm flipH="1">
            <a:off x="2614135" y="4000284"/>
            <a:ext cx="1621651" cy="347957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9BE3B637-4598-4431-AA60-E36EEEDDC976}"/>
              </a:ext>
            </a:extLst>
          </p:cNvPr>
          <p:cNvCxnSpPr>
            <a:cxnSpLocks/>
            <a:stCxn id="37" idx="2"/>
            <a:endCxn id="40" idx="0"/>
          </p:cNvCxnSpPr>
          <p:nvPr/>
        </p:nvCxnSpPr>
        <p:spPr>
          <a:xfrm>
            <a:off x="4235785" y="4000283"/>
            <a:ext cx="1286010" cy="327272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84E235E6-5A6F-48DA-91FE-7116B5022148}"/>
              </a:ext>
            </a:extLst>
          </p:cNvPr>
          <p:cNvCxnSpPr>
            <a:cxnSpLocks/>
            <a:stCxn id="40" idx="2"/>
            <a:endCxn id="39" idx="0"/>
          </p:cNvCxnSpPr>
          <p:nvPr/>
        </p:nvCxnSpPr>
        <p:spPr>
          <a:xfrm>
            <a:off x="5521795" y="4692682"/>
            <a:ext cx="1605814" cy="356595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9F028497-32FF-4CD8-BF7F-7944AB7AC1CB}"/>
              </a:ext>
            </a:extLst>
          </p:cNvPr>
          <p:cNvCxnSpPr>
            <a:cxnSpLocks/>
            <a:stCxn id="40" idx="2"/>
            <a:endCxn id="49" idx="0"/>
          </p:cNvCxnSpPr>
          <p:nvPr/>
        </p:nvCxnSpPr>
        <p:spPr>
          <a:xfrm flipH="1">
            <a:off x="4086993" y="4692681"/>
            <a:ext cx="1434803" cy="371938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F0583EAC-101A-40BF-A1D8-0AFCD0E9EB1C}"/>
              </a:ext>
            </a:extLst>
          </p:cNvPr>
          <p:cNvSpPr/>
          <p:nvPr/>
        </p:nvSpPr>
        <p:spPr>
          <a:xfrm>
            <a:off x="3595475" y="2945995"/>
            <a:ext cx="1280615" cy="390686"/>
          </a:xfrm>
          <a:prstGeom prst="round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u="sng" dirty="0" err="1"/>
              <a:t>AssignStmt</a:t>
            </a:r>
            <a:endParaRPr lang="en-US" sz="1600" u="sng" dirty="0"/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333D33E2-D5D3-4460-8AF9-A1BA96D779B9}"/>
              </a:ext>
            </a:extLst>
          </p:cNvPr>
          <p:cNvCxnSpPr>
            <a:cxnSpLocks/>
            <a:stCxn id="45" idx="2"/>
            <a:endCxn id="37" idx="0"/>
          </p:cNvCxnSpPr>
          <p:nvPr/>
        </p:nvCxnSpPr>
        <p:spPr>
          <a:xfrm>
            <a:off x="4235783" y="3336681"/>
            <a:ext cx="3" cy="262766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ABF32E98-B55D-45D3-866B-F517C279D4DA}"/>
              </a:ext>
            </a:extLst>
          </p:cNvPr>
          <p:cNvCxnSpPr>
            <a:cxnSpLocks/>
            <a:stCxn id="39" idx="2"/>
            <a:endCxn id="64" idx="0"/>
          </p:cNvCxnSpPr>
          <p:nvPr/>
        </p:nvCxnSpPr>
        <p:spPr>
          <a:xfrm flipH="1">
            <a:off x="6176947" y="5414402"/>
            <a:ext cx="950662" cy="694401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AC6B1684-521E-4D22-9BF2-0229816500D3}"/>
              </a:ext>
            </a:extLst>
          </p:cNvPr>
          <p:cNvCxnSpPr>
            <a:cxnSpLocks/>
            <a:stCxn id="39" idx="2"/>
            <a:endCxn id="63" idx="0"/>
          </p:cNvCxnSpPr>
          <p:nvPr/>
        </p:nvCxnSpPr>
        <p:spPr>
          <a:xfrm>
            <a:off x="7127609" y="5414401"/>
            <a:ext cx="908996" cy="697310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4B6E6789-ADF2-49E6-BCFD-45E28BCACFD9}"/>
              </a:ext>
            </a:extLst>
          </p:cNvPr>
          <p:cNvSpPr/>
          <p:nvPr/>
        </p:nvSpPr>
        <p:spPr>
          <a:xfrm>
            <a:off x="3701443" y="5064620"/>
            <a:ext cx="771099" cy="365125"/>
          </a:xfrm>
          <a:prstGeom prst="round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u="sng" dirty="0"/>
              <a:t>Sub</a:t>
            </a:r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37571BC4-92E6-4B96-AC02-6B9C0C8CE94F}"/>
              </a:ext>
            </a:extLst>
          </p:cNvPr>
          <p:cNvCxnSpPr>
            <a:cxnSpLocks/>
            <a:stCxn id="49" idx="2"/>
            <a:endCxn id="53" idx="0"/>
          </p:cNvCxnSpPr>
          <p:nvPr/>
        </p:nvCxnSpPr>
        <p:spPr>
          <a:xfrm flipH="1">
            <a:off x="3015666" y="5429744"/>
            <a:ext cx="1071327" cy="683254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A5E3574F-2B05-411C-ACE1-5D0DBE711BB2}"/>
              </a:ext>
            </a:extLst>
          </p:cNvPr>
          <p:cNvCxnSpPr>
            <a:cxnSpLocks/>
            <a:stCxn id="49" idx="2"/>
            <a:endCxn id="58" idx="0"/>
          </p:cNvCxnSpPr>
          <p:nvPr/>
        </p:nvCxnSpPr>
        <p:spPr>
          <a:xfrm>
            <a:off x="4086993" y="5429745"/>
            <a:ext cx="824643" cy="652345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9E4661F5-5C23-4803-A073-F4ACE95BB0EF}"/>
              </a:ext>
            </a:extLst>
          </p:cNvPr>
          <p:cNvSpPr/>
          <p:nvPr/>
        </p:nvSpPr>
        <p:spPr>
          <a:xfrm>
            <a:off x="2710305" y="6112998"/>
            <a:ext cx="610720" cy="629050"/>
          </a:xfrm>
          <a:prstGeom prst="round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u="sng" dirty="0"/>
              <a:t>ID</a:t>
            </a:r>
            <a:endParaRPr lang="en-US" sz="1600" dirty="0"/>
          </a:p>
          <a:p>
            <a:pPr algn="ctr"/>
            <a:r>
              <a:rPr lang="en-US" sz="1600" dirty="0"/>
              <a:t>v</a:t>
            </a:r>
          </a:p>
        </p:txBody>
      </p: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EA8549D6-4F86-4C42-AFF4-4D5564FC1563}"/>
              </a:ext>
            </a:extLst>
          </p:cNvPr>
          <p:cNvSpPr/>
          <p:nvPr/>
        </p:nvSpPr>
        <p:spPr>
          <a:xfrm>
            <a:off x="4544609" y="6082090"/>
            <a:ext cx="734052" cy="636867"/>
          </a:xfrm>
          <a:prstGeom prst="round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u="sng" dirty="0" err="1"/>
              <a:t>IntLit</a:t>
            </a:r>
            <a:endParaRPr lang="en-US" sz="1600" u="sng" dirty="0"/>
          </a:p>
          <a:p>
            <a:pPr algn="ctr"/>
            <a:r>
              <a:rPr lang="en-US" sz="1600" dirty="0"/>
              <a:t>7</a:t>
            </a:r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5AB1A1DF-FAA0-43DD-BC82-5A43822CA4D6}"/>
              </a:ext>
            </a:extLst>
          </p:cNvPr>
          <p:cNvSpPr/>
          <p:nvPr/>
        </p:nvSpPr>
        <p:spPr>
          <a:xfrm>
            <a:off x="7778036" y="6111712"/>
            <a:ext cx="517139" cy="636867"/>
          </a:xfrm>
          <a:prstGeom prst="round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u="sng" dirty="0"/>
              <a:t>ID</a:t>
            </a:r>
          </a:p>
          <a:p>
            <a:pPr algn="ctr"/>
            <a:r>
              <a:rPr lang="en-US" sz="1600" dirty="0"/>
              <a:t>v</a:t>
            </a:r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BF01A88C-6471-47EC-97CF-32BE33EE8EC4}"/>
              </a:ext>
            </a:extLst>
          </p:cNvPr>
          <p:cNvSpPr/>
          <p:nvPr/>
        </p:nvSpPr>
        <p:spPr>
          <a:xfrm>
            <a:off x="5918378" y="6108803"/>
            <a:ext cx="517139" cy="636867"/>
          </a:xfrm>
          <a:prstGeom prst="round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u="sng" dirty="0"/>
              <a:t>ID</a:t>
            </a:r>
          </a:p>
          <a:p>
            <a:pPr algn="ctr"/>
            <a:r>
              <a:rPr lang="en-US" sz="1600" dirty="0"/>
              <a:t>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2C54F59-9F85-4120-9938-6719D6915B8C}"/>
              </a:ext>
            </a:extLst>
          </p:cNvPr>
          <p:cNvSpPr txBox="1"/>
          <p:nvPr/>
        </p:nvSpPr>
        <p:spPr>
          <a:xfrm>
            <a:off x="3360599" y="2938315"/>
            <a:ext cx="2568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1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CF5DC4A-6BC4-4323-AA94-D9C251956EDF}"/>
              </a:ext>
            </a:extLst>
          </p:cNvPr>
          <p:cNvSpPr txBox="1"/>
          <p:nvPr/>
        </p:nvSpPr>
        <p:spPr>
          <a:xfrm>
            <a:off x="3353507" y="3686142"/>
            <a:ext cx="3048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2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647203A9-C01C-4D00-B369-F46B77F0D89B}"/>
              </a:ext>
            </a:extLst>
          </p:cNvPr>
          <p:cNvSpPr txBox="1"/>
          <p:nvPr/>
        </p:nvSpPr>
        <p:spPr>
          <a:xfrm>
            <a:off x="1985428" y="4338275"/>
            <a:ext cx="3048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3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D019EC8-7185-4949-B3E5-D0954129E7AC}"/>
              </a:ext>
            </a:extLst>
          </p:cNvPr>
          <p:cNvSpPr txBox="1"/>
          <p:nvPr/>
        </p:nvSpPr>
        <p:spPr>
          <a:xfrm>
            <a:off x="2934249" y="4345628"/>
            <a:ext cx="3064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4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6D459D58-2880-4FE6-BF35-3A03296EC831}"/>
              </a:ext>
            </a:extLst>
          </p:cNvPr>
          <p:cNvSpPr txBox="1"/>
          <p:nvPr/>
        </p:nvSpPr>
        <p:spPr>
          <a:xfrm>
            <a:off x="4958445" y="4303096"/>
            <a:ext cx="3048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5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76D5B5BF-C3AE-488E-8A61-4661390C3982}"/>
              </a:ext>
            </a:extLst>
          </p:cNvPr>
          <p:cNvSpPr txBox="1"/>
          <p:nvPr/>
        </p:nvSpPr>
        <p:spPr>
          <a:xfrm>
            <a:off x="3430876" y="5040295"/>
            <a:ext cx="3048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6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D171166-E42F-4386-ACA5-E06D65C0744E}"/>
              </a:ext>
            </a:extLst>
          </p:cNvPr>
          <p:cNvSpPr txBox="1"/>
          <p:nvPr/>
        </p:nvSpPr>
        <p:spPr>
          <a:xfrm>
            <a:off x="2424321" y="6075211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7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D070CDCB-8A2C-4D7C-AF9D-09B82E4F5100}"/>
              </a:ext>
            </a:extLst>
          </p:cNvPr>
          <p:cNvSpPr txBox="1"/>
          <p:nvPr/>
        </p:nvSpPr>
        <p:spPr>
          <a:xfrm>
            <a:off x="3267827" y="6078750"/>
            <a:ext cx="3032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8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2766BDC-A5C0-4A3B-8CFB-2ED16AFE0705}"/>
              </a:ext>
            </a:extLst>
          </p:cNvPr>
          <p:cNvSpPr txBox="1"/>
          <p:nvPr/>
        </p:nvSpPr>
        <p:spPr>
          <a:xfrm>
            <a:off x="4207046" y="6061024"/>
            <a:ext cx="3048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9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FC0E6497-A0F4-4C5C-AA58-4E0B8C6C2999}"/>
              </a:ext>
            </a:extLst>
          </p:cNvPr>
          <p:cNvSpPr txBox="1"/>
          <p:nvPr/>
        </p:nvSpPr>
        <p:spPr>
          <a:xfrm>
            <a:off x="5210062" y="6075203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10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59CB9764-77B9-4084-B3D8-09CD8E599501}"/>
              </a:ext>
            </a:extLst>
          </p:cNvPr>
          <p:cNvSpPr txBox="1"/>
          <p:nvPr/>
        </p:nvSpPr>
        <p:spPr>
          <a:xfrm>
            <a:off x="4426782" y="5058025"/>
            <a:ext cx="3289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11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39E070B9-088D-4B26-A773-F8BF1B60EDE1}"/>
              </a:ext>
            </a:extLst>
          </p:cNvPr>
          <p:cNvSpPr txBox="1"/>
          <p:nvPr/>
        </p:nvSpPr>
        <p:spPr>
          <a:xfrm>
            <a:off x="6429280" y="5050941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12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D246F408-2144-47E2-BF51-0BBB66D302FE}"/>
              </a:ext>
            </a:extLst>
          </p:cNvPr>
          <p:cNvSpPr txBox="1"/>
          <p:nvPr/>
        </p:nvSpPr>
        <p:spPr>
          <a:xfrm>
            <a:off x="5571560" y="6096484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13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46CBBB10-CBA6-48D4-A0AB-D254F8B9DBDD}"/>
              </a:ext>
            </a:extLst>
          </p:cNvPr>
          <p:cNvSpPr txBox="1"/>
          <p:nvPr/>
        </p:nvSpPr>
        <p:spPr>
          <a:xfrm>
            <a:off x="6393811" y="6110655"/>
            <a:ext cx="3786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14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2D89EA49-1B61-4214-92CA-B2F5A925583D}"/>
              </a:ext>
            </a:extLst>
          </p:cNvPr>
          <p:cNvSpPr txBox="1"/>
          <p:nvPr/>
        </p:nvSpPr>
        <p:spPr>
          <a:xfrm>
            <a:off x="7439362" y="6103565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15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65102297-7FE4-455E-9183-3463B1D62095}"/>
              </a:ext>
            </a:extLst>
          </p:cNvPr>
          <p:cNvSpPr txBox="1"/>
          <p:nvPr/>
        </p:nvSpPr>
        <p:spPr>
          <a:xfrm>
            <a:off x="8250980" y="6085844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16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664CDC9E-8079-461B-9758-77AB7BB321EA}"/>
              </a:ext>
            </a:extLst>
          </p:cNvPr>
          <p:cNvSpPr txBox="1"/>
          <p:nvPr/>
        </p:nvSpPr>
        <p:spPr>
          <a:xfrm>
            <a:off x="7414540" y="5068662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17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11B77059-49A8-4121-9EDA-8D9ABCDEDCB9}"/>
              </a:ext>
            </a:extLst>
          </p:cNvPr>
          <p:cNvSpPr txBox="1"/>
          <p:nvPr/>
        </p:nvSpPr>
        <p:spPr>
          <a:xfrm>
            <a:off x="5770029" y="4306657"/>
            <a:ext cx="3754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18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C2957744-FD6F-4DC4-9758-1BE03A10A351}"/>
              </a:ext>
            </a:extLst>
          </p:cNvPr>
          <p:cNvSpPr txBox="1"/>
          <p:nvPr/>
        </p:nvSpPr>
        <p:spPr>
          <a:xfrm>
            <a:off x="4784744" y="3672251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19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240F4CE7-0F86-454E-BE73-3F143975E2B0}"/>
              </a:ext>
            </a:extLst>
          </p:cNvPr>
          <p:cNvSpPr txBox="1"/>
          <p:nvPr/>
        </p:nvSpPr>
        <p:spPr>
          <a:xfrm>
            <a:off x="4830820" y="2952781"/>
            <a:ext cx="4315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20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21D032E-1645-4024-8D3D-092F4A33EAAA}"/>
              </a:ext>
            </a:extLst>
          </p:cNvPr>
          <p:cNvCxnSpPr>
            <a:cxnSpLocks/>
            <a:endCxn id="50" idx="0"/>
          </p:cNvCxnSpPr>
          <p:nvPr/>
        </p:nvCxnSpPr>
        <p:spPr>
          <a:xfrm flipH="1">
            <a:off x="3505954" y="3274829"/>
            <a:ext cx="3501" cy="41131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9D765654-1AA0-4EF8-B505-D4D600F091AA}"/>
              </a:ext>
            </a:extLst>
          </p:cNvPr>
          <p:cNvCxnSpPr>
            <a:cxnSpLocks/>
          </p:cNvCxnSpPr>
          <p:nvPr/>
        </p:nvCxnSpPr>
        <p:spPr>
          <a:xfrm flipH="1">
            <a:off x="2478099" y="4000284"/>
            <a:ext cx="1096771" cy="27400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9293464D-CD53-44BA-8AB4-5E9D43CC1591}"/>
              </a:ext>
            </a:extLst>
          </p:cNvPr>
          <p:cNvCxnSpPr>
            <a:cxnSpLocks/>
          </p:cNvCxnSpPr>
          <p:nvPr/>
        </p:nvCxnSpPr>
        <p:spPr>
          <a:xfrm>
            <a:off x="4230405" y="4117337"/>
            <a:ext cx="645684" cy="18303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E0F73121-5618-4ADA-93A7-3ABDF1DE52E0}"/>
              </a:ext>
            </a:extLst>
          </p:cNvPr>
          <p:cNvCxnSpPr>
            <a:cxnSpLocks/>
          </p:cNvCxnSpPr>
          <p:nvPr/>
        </p:nvCxnSpPr>
        <p:spPr>
          <a:xfrm flipH="1">
            <a:off x="4051716" y="4688958"/>
            <a:ext cx="1084520" cy="30834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DFEAD6B2-7568-4493-AC18-88326FEA80F3}"/>
              </a:ext>
            </a:extLst>
          </p:cNvPr>
          <p:cNvCxnSpPr>
            <a:cxnSpLocks/>
          </p:cNvCxnSpPr>
          <p:nvPr/>
        </p:nvCxnSpPr>
        <p:spPr>
          <a:xfrm flipH="1">
            <a:off x="2946378" y="5499286"/>
            <a:ext cx="817518" cy="52937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73DFCEC6-02DC-4720-8D80-A13D22098A50}"/>
              </a:ext>
            </a:extLst>
          </p:cNvPr>
          <p:cNvCxnSpPr>
            <a:cxnSpLocks/>
          </p:cNvCxnSpPr>
          <p:nvPr/>
        </p:nvCxnSpPr>
        <p:spPr>
          <a:xfrm>
            <a:off x="4129630" y="5596682"/>
            <a:ext cx="521002" cy="41966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0EBC7882-EE78-4776-87F3-9CACF5D35204}"/>
              </a:ext>
            </a:extLst>
          </p:cNvPr>
          <p:cNvCxnSpPr>
            <a:cxnSpLocks/>
          </p:cNvCxnSpPr>
          <p:nvPr/>
        </p:nvCxnSpPr>
        <p:spPr>
          <a:xfrm>
            <a:off x="5625334" y="4859079"/>
            <a:ext cx="785060" cy="19474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050200D5-39F9-462D-A9FA-FEF4906F8A72}"/>
              </a:ext>
            </a:extLst>
          </p:cNvPr>
          <p:cNvCxnSpPr>
            <a:cxnSpLocks/>
          </p:cNvCxnSpPr>
          <p:nvPr/>
        </p:nvCxnSpPr>
        <p:spPr>
          <a:xfrm flipH="1">
            <a:off x="6071901" y="5454503"/>
            <a:ext cx="808074" cy="55289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88339108-3485-40F7-A080-A70C9977D2AA}"/>
              </a:ext>
            </a:extLst>
          </p:cNvPr>
          <p:cNvCxnSpPr>
            <a:cxnSpLocks/>
          </p:cNvCxnSpPr>
          <p:nvPr/>
        </p:nvCxnSpPr>
        <p:spPr>
          <a:xfrm>
            <a:off x="7156427" y="5592724"/>
            <a:ext cx="595419" cy="46783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pSp>
        <p:nvGrpSpPr>
          <p:cNvPr id="225" name="Group 224">
            <a:extLst>
              <a:ext uri="{FF2B5EF4-FFF2-40B4-BE49-F238E27FC236}">
                <a16:creationId xmlns:a16="http://schemas.microsoft.com/office/drawing/2014/main" id="{D45AF8C1-701E-4727-A9D6-447F597A109D}"/>
              </a:ext>
            </a:extLst>
          </p:cNvPr>
          <p:cNvGrpSpPr/>
          <p:nvPr/>
        </p:nvGrpSpPr>
        <p:grpSpPr>
          <a:xfrm>
            <a:off x="3243642" y="4136066"/>
            <a:ext cx="946297" cy="506131"/>
            <a:chOff x="3019647" y="4136065"/>
            <a:chExt cx="946297" cy="506131"/>
          </a:xfrm>
        </p:grpSpPr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6089F7A0-FEDA-4595-BF2C-D68F12B4957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19647" y="4136065"/>
              <a:ext cx="946297" cy="265814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86BD9626-2C93-4ACC-8A77-73F70A22924E}"/>
                </a:ext>
              </a:extLst>
            </p:cNvPr>
            <p:cNvSpPr txBox="1"/>
            <p:nvPr/>
          </p:nvSpPr>
          <p:spPr>
            <a:xfrm>
              <a:off x="3339840" y="4284790"/>
              <a:ext cx="426719" cy="3574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000"/>
                </a:lnSpc>
              </a:pPr>
              <a:r>
                <a:rPr lang="en-US" sz="1400" dirty="0">
                  <a:solidFill>
                    <a:schemeClr val="accent2"/>
                  </a:solidFill>
                </a:rPr>
                <a:t>a </a:t>
              </a:r>
            </a:p>
            <a:p>
              <a:pPr algn="ctr">
                <a:lnSpc>
                  <a:spcPts val="1000"/>
                </a:lnSpc>
              </a:pPr>
              <a:r>
                <a:rPr lang="en-US" sz="1200" dirty="0" err="1">
                  <a:solidFill>
                    <a:schemeClr val="accent2"/>
                  </a:solidFill>
                </a:rPr>
                <a:t>opd</a:t>
              </a:r>
              <a:endParaRPr lang="en-US" sz="1200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226" name="Group 225">
            <a:extLst>
              <a:ext uri="{FF2B5EF4-FFF2-40B4-BE49-F238E27FC236}">
                <a16:creationId xmlns:a16="http://schemas.microsoft.com/office/drawing/2014/main" id="{8F0D9C8B-27AF-4A4E-B339-C5A0D43B2882}"/>
              </a:ext>
            </a:extLst>
          </p:cNvPr>
          <p:cNvGrpSpPr/>
          <p:nvPr/>
        </p:nvGrpSpPr>
        <p:grpSpPr>
          <a:xfrm>
            <a:off x="3337278" y="5550195"/>
            <a:ext cx="714438" cy="573466"/>
            <a:chOff x="3113284" y="5550195"/>
            <a:chExt cx="714438" cy="573466"/>
          </a:xfrm>
        </p:grpSpPr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BFA4D8B2-BCD4-411F-9856-1B987BD873E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13284" y="5550195"/>
              <a:ext cx="714438" cy="478465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620556F4-FB2A-4D46-9128-7C46BABAA223}"/>
                </a:ext>
              </a:extLst>
            </p:cNvPr>
            <p:cNvSpPr txBox="1"/>
            <p:nvPr/>
          </p:nvSpPr>
          <p:spPr>
            <a:xfrm>
              <a:off x="3375278" y="5766255"/>
              <a:ext cx="426719" cy="3574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000"/>
                </a:lnSpc>
              </a:pPr>
              <a:r>
                <a:rPr lang="en-US" sz="1400" dirty="0">
                  <a:solidFill>
                    <a:schemeClr val="accent2"/>
                  </a:solidFill>
                </a:rPr>
                <a:t>v </a:t>
              </a:r>
            </a:p>
            <a:p>
              <a:pPr algn="ctr">
                <a:lnSpc>
                  <a:spcPts val="1000"/>
                </a:lnSpc>
              </a:pPr>
              <a:r>
                <a:rPr lang="en-US" sz="1200" dirty="0" err="1">
                  <a:solidFill>
                    <a:schemeClr val="accent2"/>
                  </a:solidFill>
                </a:rPr>
                <a:t>opd</a:t>
              </a:r>
              <a:endParaRPr lang="en-US" sz="1200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228" name="Group 227">
            <a:extLst>
              <a:ext uri="{FF2B5EF4-FFF2-40B4-BE49-F238E27FC236}">
                <a16:creationId xmlns:a16="http://schemas.microsoft.com/office/drawing/2014/main" id="{E0297654-B79D-458F-8328-A84E3C072CAE}"/>
              </a:ext>
            </a:extLst>
          </p:cNvPr>
          <p:cNvGrpSpPr/>
          <p:nvPr/>
        </p:nvGrpSpPr>
        <p:grpSpPr>
          <a:xfrm>
            <a:off x="4741373" y="4805916"/>
            <a:ext cx="756371" cy="520310"/>
            <a:chOff x="4517378" y="4805916"/>
            <a:chExt cx="756371" cy="520310"/>
          </a:xfrm>
        </p:grpSpPr>
        <p:cxnSp>
          <p:nvCxnSpPr>
            <p:cNvPr id="89" name="Straight Arrow Connector 88">
              <a:extLst>
                <a:ext uri="{FF2B5EF4-FFF2-40B4-BE49-F238E27FC236}">
                  <a16:creationId xmlns:a16="http://schemas.microsoft.com/office/drawing/2014/main" id="{AA4B834C-4FE9-43A4-B4D6-2560B355FFC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17378" y="4805916"/>
              <a:ext cx="756371" cy="254995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212" name="TextBox 211">
              <a:extLst>
                <a:ext uri="{FF2B5EF4-FFF2-40B4-BE49-F238E27FC236}">
                  <a16:creationId xmlns:a16="http://schemas.microsoft.com/office/drawing/2014/main" id="{4587B1C6-3820-4E9C-A6AF-FF945F2C8158}"/>
                </a:ext>
              </a:extLst>
            </p:cNvPr>
            <p:cNvSpPr txBox="1"/>
            <p:nvPr/>
          </p:nvSpPr>
          <p:spPr>
            <a:xfrm>
              <a:off x="4768150" y="4968820"/>
              <a:ext cx="426719" cy="3574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000"/>
                </a:lnSpc>
              </a:pPr>
              <a:r>
                <a:rPr lang="en-US" sz="1400" dirty="0">
                  <a:solidFill>
                    <a:schemeClr val="accent2"/>
                  </a:solidFill>
                </a:rPr>
                <a:t>t1 </a:t>
              </a:r>
            </a:p>
            <a:p>
              <a:pPr algn="ctr">
                <a:lnSpc>
                  <a:spcPts val="1000"/>
                </a:lnSpc>
              </a:pPr>
              <a:r>
                <a:rPr lang="en-US" sz="1200" dirty="0" err="1">
                  <a:solidFill>
                    <a:schemeClr val="accent2"/>
                  </a:solidFill>
                </a:rPr>
                <a:t>opd</a:t>
              </a:r>
              <a:endParaRPr lang="en-US" sz="1200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227" name="Group 226">
            <a:extLst>
              <a:ext uri="{FF2B5EF4-FFF2-40B4-BE49-F238E27FC236}">
                <a16:creationId xmlns:a16="http://schemas.microsoft.com/office/drawing/2014/main" id="{2B8202A1-E935-46CC-A5C8-D2A103EEBD3A}"/>
              </a:ext>
            </a:extLst>
          </p:cNvPr>
          <p:cNvGrpSpPr/>
          <p:nvPr/>
        </p:nvGrpSpPr>
        <p:grpSpPr>
          <a:xfrm>
            <a:off x="4396851" y="5472095"/>
            <a:ext cx="717204" cy="475716"/>
            <a:chOff x="4172857" y="5472095"/>
            <a:chExt cx="717204" cy="475716"/>
          </a:xfrm>
        </p:grpSpPr>
        <p:cxnSp>
          <p:nvCxnSpPr>
            <p:cNvPr id="87" name="Straight Arrow Connector 86">
              <a:extLst>
                <a:ext uri="{FF2B5EF4-FFF2-40B4-BE49-F238E27FC236}">
                  <a16:creationId xmlns:a16="http://schemas.microsoft.com/office/drawing/2014/main" id="{4B708962-9821-4309-B815-58223D3C935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172857" y="5507666"/>
              <a:ext cx="557422" cy="440145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213" name="TextBox 212">
              <a:extLst>
                <a:ext uri="{FF2B5EF4-FFF2-40B4-BE49-F238E27FC236}">
                  <a16:creationId xmlns:a16="http://schemas.microsoft.com/office/drawing/2014/main" id="{3A48FCE6-19E4-49AD-8DA2-0BCE4B5C47E6}"/>
                </a:ext>
              </a:extLst>
            </p:cNvPr>
            <p:cNvSpPr txBox="1"/>
            <p:nvPr/>
          </p:nvSpPr>
          <p:spPr>
            <a:xfrm>
              <a:off x="4463342" y="5472095"/>
              <a:ext cx="426719" cy="3574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000"/>
                </a:lnSpc>
              </a:pPr>
              <a:r>
                <a:rPr lang="en-US" sz="1400" dirty="0">
                  <a:solidFill>
                    <a:schemeClr val="accent2"/>
                  </a:solidFill>
                </a:rPr>
                <a:t>7 </a:t>
              </a:r>
            </a:p>
            <a:p>
              <a:pPr algn="ctr">
                <a:lnSpc>
                  <a:spcPts val="1000"/>
                </a:lnSpc>
              </a:pPr>
              <a:r>
                <a:rPr lang="en-US" sz="1200" dirty="0" err="1">
                  <a:solidFill>
                    <a:schemeClr val="accent2"/>
                  </a:solidFill>
                </a:rPr>
                <a:t>opd</a:t>
              </a:r>
              <a:endParaRPr lang="en-US" sz="1200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229" name="Group 228">
            <a:extLst>
              <a:ext uri="{FF2B5EF4-FFF2-40B4-BE49-F238E27FC236}">
                <a16:creationId xmlns:a16="http://schemas.microsoft.com/office/drawing/2014/main" id="{BB24BA02-7165-47DF-8FA1-D14BB3A793C6}"/>
              </a:ext>
            </a:extLst>
          </p:cNvPr>
          <p:cNvGrpSpPr/>
          <p:nvPr/>
        </p:nvGrpSpPr>
        <p:grpSpPr>
          <a:xfrm>
            <a:off x="6410395" y="5539564"/>
            <a:ext cx="735097" cy="557219"/>
            <a:chOff x="6186400" y="5539563"/>
            <a:chExt cx="735097" cy="557219"/>
          </a:xfrm>
        </p:grpSpPr>
        <p:cxnSp>
          <p:nvCxnSpPr>
            <p:cNvPr id="102" name="Straight Arrow Connector 101">
              <a:extLst>
                <a:ext uri="{FF2B5EF4-FFF2-40B4-BE49-F238E27FC236}">
                  <a16:creationId xmlns:a16="http://schemas.microsoft.com/office/drawing/2014/main" id="{7761BC0F-7F45-4DD1-985B-1BBF2CDE83C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86400" y="5539563"/>
              <a:ext cx="650335" cy="53330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220" name="TextBox 219">
              <a:extLst>
                <a:ext uri="{FF2B5EF4-FFF2-40B4-BE49-F238E27FC236}">
                  <a16:creationId xmlns:a16="http://schemas.microsoft.com/office/drawing/2014/main" id="{B47E8631-8A93-4278-8FFC-CED08ABE71CD}"/>
                </a:ext>
              </a:extLst>
            </p:cNvPr>
            <p:cNvSpPr txBox="1"/>
            <p:nvPr/>
          </p:nvSpPr>
          <p:spPr>
            <a:xfrm>
              <a:off x="6494778" y="5739376"/>
              <a:ext cx="426719" cy="3574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000"/>
                </a:lnSpc>
              </a:pPr>
              <a:r>
                <a:rPr lang="en-US" sz="1400" dirty="0">
                  <a:solidFill>
                    <a:schemeClr val="accent2"/>
                  </a:solidFill>
                </a:rPr>
                <a:t>a </a:t>
              </a:r>
            </a:p>
            <a:p>
              <a:pPr algn="ctr">
                <a:lnSpc>
                  <a:spcPts val="1000"/>
                </a:lnSpc>
              </a:pPr>
              <a:r>
                <a:rPr lang="en-US" sz="1200" dirty="0" err="1">
                  <a:solidFill>
                    <a:schemeClr val="accent2"/>
                  </a:solidFill>
                </a:rPr>
                <a:t>opd</a:t>
              </a:r>
              <a:endParaRPr lang="en-US" sz="1200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230" name="Group 229">
            <a:extLst>
              <a:ext uri="{FF2B5EF4-FFF2-40B4-BE49-F238E27FC236}">
                <a16:creationId xmlns:a16="http://schemas.microsoft.com/office/drawing/2014/main" id="{14203FFE-F285-4069-BC75-CEAB5076833F}"/>
              </a:ext>
            </a:extLst>
          </p:cNvPr>
          <p:cNvGrpSpPr/>
          <p:nvPr/>
        </p:nvGrpSpPr>
        <p:grpSpPr>
          <a:xfrm>
            <a:off x="7422236" y="5477111"/>
            <a:ext cx="747522" cy="560603"/>
            <a:chOff x="7198242" y="5477110"/>
            <a:chExt cx="747522" cy="560603"/>
          </a:xfrm>
        </p:grpSpPr>
        <p:cxnSp>
          <p:nvCxnSpPr>
            <p:cNvPr id="108" name="Straight Arrow Connector 107">
              <a:extLst>
                <a:ext uri="{FF2B5EF4-FFF2-40B4-BE49-F238E27FC236}">
                  <a16:creationId xmlns:a16="http://schemas.microsoft.com/office/drawing/2014/main" id="{660C3D62-CB3C-4490-AA97-E91773FDBE4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198242" y="5497033"/>
              <a:ext cx="673021" cy="54068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221" name="TextBox 220">
              <a:extLst>
                <a:ext uri="{FF2B5EF4-FFF2-40B4-BE49-F238E27FC236}">
                  <a16:creationId xmlns:a16="http://schemas.microsoft.com/office/drawing/2014/main" id="{27564687-EF62-43F0-BA5D-838A2EF11E94}"/>
                </a:ext>
              </a:extLst>
            </p:cNvPr>
            <p:cNvSpPr txBox="1"/>
            <p:nvPr/>
          </p:nvSpPr>
          <p:spPr>
            <a:xfrm>
              <a:off x="7519045" y="5477110"/>
              <a:ext cx="426719" cy="3574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000"/>
                </a:lnSpc>
              </a:pPr>
              <a:r>
                <a:rPr lang="en-US" sz="1400" dirty="0">
                  <a:solidFill>
                    <a:schemeClr val="accent2"/>
                  </a:solidFill>
                </a:rPr>
                <a:t>v </a:t>
              </a:r>
            </a:p>
            <a:p>
              <a:pPr algn="ctr">
                <a:lnSpc>
                  <a:spcPts val="1000"/>
                </a:lnSpc>
              </a:pPr>
              <a:r>
                <a:rPr lang="en-US" sz="1200" dirty="0" err="1">
                  <a:solidFill>
                    <a:schemeClr val="accent2"/>
                  </a:solidFill>
                </a:rPr>
                <a:t>opd</a:t>
              </a:r>
              <a:endParaRPr lang="en-US" sz="1200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231" name="Group 230">
            <a:extLst>
              <a:ext uri="{FF2B5EF4-FFF2-40B4-BE49-F238E27FC236}">
                <a16:creationId xmlns:a16="http://schemas.microsoft.com/office/drawing/2014/main" id="{C148C760-17BF-4750-AD1A-FAFEF2A2674D}"/>
              </a:ext>
            </a:extLst>
          </p:cNvPr>
          <p:cNvGrpSpPr/>
          <p:nvPr/>
        </p:nvGrpSpPr>
        <p:grpSpPr>
          <a:xfrm>
            <a:off x="5836822" y="4364390"/>
            <a:ext cx="1028560" cy="523790"/>
            <a:chOff x="5612828" y="4364389"/>
            <a:chExt cx="1028560" cy="523790"/>
          </a:xfrm>
        </p:grpSpPr>
        <p:cxnSp>
          <p:nvCxnSpPr>
            <p:cNvPr id="112" name="Straight Arrow Connector 111">
              <a:extLst>
                <a:ext uri="{FF2B5EF4-FFF2-40B4-BE49-F238E27FC236}">
                  <a16:creationId xmlns:a16="http://schemas.microsoft.com/office/drawing/2014/main" id="{81AB1824-3E1E-4EBB-8A79-23BB7400FC9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612828" y="4590370"/>
              <a:ext cx="1028560" cy="297809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95A9C90A-3E5D-4895-A6B9-32841A7670DF}"/>
                </a:ext>
              </a:extLst>
            </p:cNvPr>
            <p:cNvSpPr txBox="1"/>
            <p:nvPr/>
          </p:nvSpPr>
          <p:spPr>
            <a:xfrm>
              <a:off x="6140315" y="4364389"/>
              <a:ext cx="426719" cy="3574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000"/>
                </a:lnSpc>
              </a:pPr>
              <a:r>
                <a:rPr lang="en-US" sz="1400" dirty="0">
                  <a:solidFill>
                    <a:schemeClr val="accent2"/>
                  </a:solidFill>
                </a:rPr>
                <a:t>t2 </a:t>
              </a:r>
            </a:p>
            <a:p>
              <a:pPr algn="ctr">
                <a:lnSpc>
                  <a:spcPts val="1000"/>
                </a:lnSpc>
              </a:pPr>
              <a:r>
                <a:rPr lang="en-US" sz="1200" dirty="0" err="1">
                  <a:solidFill>
                    <a:schemeClr val="accent2"/>
                  </a:solidFill>
                </a:rPr>
                <a:t>opd</a:t>
              </a:r>
              <a:endParaRPr lang="en-US" sz="1200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232" name="Group 231">
            <a:extLst>
              <a:ext uri="{FF2B5EF4-FFF2-40B4-BE49-F238E27FC236}">
                <a16:creationId xmlns:a16="http://schemas.microsoft.com/office/drawing/2014/main" id="{F116BF35-3561-4762-8444-8E31671984F6}"/>
              </a:ext>
            </a:extLst>
          </p:cNvPr>
          <p:cNvGrpSpPr/>
          <p:nvPr/>
        </p:nvGrpSpPr>
        <p:grpSpPr>
          <a:xfrm>
            <a:off x="4891688" y="3815044"/>
            <a:ext cx="828991" cy="406083"/>
            <a:chOff x="4667693" y="3815043"/>
            <a:chExt cx="828991" cy="406083"/>
          </a:xfrm>
        </p:grpSpPr>
        <p:cxnSp>
          <p:nvCxnSpPr>
            <p:cNvPr id="114" name="Straight Arrow Connector 113">
              <a:extLst>
                <a:ext uri="{FF2B5EF4-FFF2-40B4-BE49-F238E27FC236}">
                  <a16:creationId xmlns:a16="http://schemas.microsoft.com/office/drawing/2014/main" id="{B061E4AF-3601-4E32-BC00-90F8F5FEEC6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667693" y="3955313"/>
              <a:ext cx="680484" cy="265813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223" name="TextBox 222">
              <a:extLst>
                <a:ext uri="{FF2B5EF4-FFF2-40B4-BE49-F238E27FC236}">
                  <a16:creationId xmlns:a16="http://schemas.microsoft.com/office/drawing/2014/main" id="{05484660-2DFA-46DF-9F23-40BBC45247A8}"/>
                </a:ext>
              </a:extLst>
            </p:cNvPr>
            <p:cNvSpPr txBox="1"/>
            <p:nvPr/>
          </p:nvSpPr>
          <p:spPr>
            <a:xfrm>
              <a:off x="5069965" y="3815043"/>
              <a:ext cx="426719" cy="3574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000"/>
                </a:lnSpc>
              </a:pPr>
              <a:r>
                <a:rPr lang="en-US" sz="1400" dirty="0">
                  <a:solidFill>
                    <a:schemeClr val="accent2"/>
                  </a:solidFill>
                </a:rPr>
                <a:t>t3 </a:t>
              </a:r>
            </a:p>
            <a:p>
              <a:pPr algn="ctr">
                <a:lnSpc>
                  <a:spcPts val="1000"/>
                </a:lnSpc>
              </a:pPr>
              <a:r>
                <a:rPr lang="en-US" sz="1200" dirty="0" err="1">
                  <a:solidFill>
                    <a:schemeClr val="accent2"/>
                  </a:solidFill>
                </a:rPr>
                <a:t>opd</a:t>
              </a:r>
              <a:endParaRPr lang="en-US" sz="1200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233" name="Group 232">
            <a:extLst>
              <a:ext uri="{FF2B5EF4-FFF2-40B4-BE49-F238E27FC236}">
                <a16:creationId xmlns:a16="http://schemas.microsoft.com/office/drawing/2014/main" id="{9BC4B5B3-DC5A-4134-BF77-495E69AB185A}"/>
              </a:ext>
            </a:extLst>
          </p:cNvPr>
          <p:cNvGrpSpPr/>
          <p:nvPr/>
        </p:nvGrpSpPr>
        <p:grpSpPr>
          <a:xfrm>
            <a:off x="4987381" y="3179135"/>
            <a:ext cx="510362" cy="432294"/>
            <a:chOff x="4763387" y="3179135"/>
            <a:chExt cx="510362" cy="432294"/>
          </a:xfrm>
        </p:grpSpPr>
        <p:cxnSp>
          <p:nvCxnSpPr>
            <p:cNvPr id="117" name="Straight Arrow Connector 116">
              <a:extLst>
                <a:ext uri="{FF2B5EF4-FFF2-40B4-BE49-F238E27FC236}">
                  <a16:creationId xmlns:a16="http://schemas.microsoft.com/office/drawing/2014/main" id="{152B7142-21B8-4753-A72A-1A7C73BCB97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3387" y="3179135"/>
              <a:ext cx="10632" cy="382773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224" name="TextBox 223">
              <a:extLst>
                <a:ext uri="{FF2B5EF4-FFF2-40B4-BE49-F238E27FC236}">
                  <a16:creationId xmlns:a16="http://schemas.microsoft.com/office/drawing/2014/main" id="{C9AE3A44-A991-4835-AB07-EBFEA1E12709}"/>
                </a:ext>
              </a:extLst>
            </p:cNvPr>
            <p:cNvSpPr txBox="1"/>
            <p:nvPr/>
          </p:nvSpPr>
          <p:spPr>
            <a:xfrm>
              <a:off x="4847030" y="3254023"/>
              <a:ext cx="426719" cy="3574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000"/>
                </a:lnSpc>
              </a:pPr>
              <a:r>
                <a:rPr lang="en-US" sz="1400" dirty="0">
                  <a:solidFill>
                    <a:schemeClr val="accent2"/>
                  </a:solidFill>
                </a:rPr>
                <a:t>a </a:t>
              </a:r>
            </a:p>
            <a:p>
              <a:pPr algn="ctr">
                <a:lnSpc>
                  <a:spcPts val="1000"/>
                </a:lnSpc>
              </a:pPr>
              <a:r>
                <a:rPr lang="en-US" sz="1200" dirty="0" err="1">
                  <a:solidFill>
                    <a:schemeClr val="accent2"/>
                  </a:solidFill>
                </a:rPr>
                <a:t>opd</a:t>
              </a:r>
              <a:endParaRPr lang="en-US" sz="1200" dirty="0">
                <a:solidFill>
                  <a:schemeClr val="accent2"/>
                </a:solidFill>
              </a:endParaRPr>
            </a:p>
          </p:txBody>
        </p:sp>
      </p:grp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6F051295-B8A9-B465-7D93-81EC83DA94DA}"/>
                  </a:ext>
                </a:extLst>
              </p14:cNvPr>
              <p14:cNvContentPartPr/>
              <p14:nvPr/>
            </p14:nvContentPartPr>
            <p14:xfrm>
              <a:off x="4364280" y="3094560"/>
              <a:ext cx="5454000" cy="241704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6F051295-B8A9-B465-7D93-81EC83DA94D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354920" y="3085200"/>
                <a:ext cx="5472720" cy="2435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17632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5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2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2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5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50"/>
                            </p:stCondLst>
                            <p:childTnLst>
                              <p:par>
                                <p:cTn id="6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25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25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2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50"/>
                            </p:stCondLst>
                            <p:childTnLst>
                              <p:par>
                                <p:cTn id="9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8" dur="2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5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2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250"/>
                            </p:stCondLst>
                            <p:childTnLst>
                              <p:par>
                                <p:cTn id="1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5" dur="25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3" dur="25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1" dur="25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9" dur="25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0" grpId="0"/>
      <p:bldP spid="59" grpId="0"/>
      <p:bldP spid="60" grpId="0"/>
      <p:bldP spid="61" grpId="0"/>
      <p:bldP spid="62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</p:bldLst>
  </p:timing>
</p:sld>
</file>

<file path=ppt/slides/slide12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80431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A Brief Aside on Sequencing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Traversing the AST</a:t>
            </a:r>
          </a:p>
        </p:txBody>
      </p:sp>
      <p:sp>
        <p:nvSpPr>
          <p:cNvPr id="88" name="Content Placeholder 3">
            <a:extLst>
              <a:ext uri="{FF2B5EF4-FFF2-40B4-BE49-F238E27FC236}">
                <a16:creationId xmlns:a16="http://schemas.microsoft.com/office/drawing/2014/main" id="{F03515AA-50D0-4D1E-96FB-722C461D74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767" y="1375241"/>
            <a:ext cx="7184678" cy="12468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What if we walked the tree in a different order?</a:t>
            </a:r>
          </a:p>
          <a:p>
            <a:r>
              <a:rPr lang="en-US" sz="2400" dirty="0"/>
              <a:t>Take the RHS of the Plus before the LHS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459758" y="6356350"/>
            <a:ext cx="2743200" cy="365125"/>
          </a:xfrm>
        </p:spPr>
        <p:txBody>
          <a:bodyPr/>
          <a:lstStyle/>
          <a:p>
            <a:fld id="{45949831-8C71-49A7-A206-657DC8615E42}" type="slidenum">
              <a:rPr lang="en-US" smtClean="0"/>
              <a:t>12</a:t>
            </a:fld>
            <a:endParaRPr lang="en-US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5BCD621E-B675-4C9B-8818-09211D603B24}"/>
              </a:ext>
            </a:extLst>
          </p:cNvPr>
          <p:cNvSpPr txBox="1"/>
          <p:nvPr/>
        </p:nvSpPr>
        <p:spPr>
          <a:xfrm>
            <a:off x="325732" y="2983312"/>
            <a:ext cx="2529860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a = (v – 7) + a * v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FF7EE0BE-B68A-4748-99CA-626D2A9B9B0B}"/>
              </a:ext>
            </a:extLst>
          </p:cNvPr>
          <p:cNvSpPr txBox="1"/>
          <p:nvPr/>
        </p:nvSpPr>
        <p:spPr>
          <a:xfrm>
            <a:off x="6819776" y="3497275"/>
            <a:ext cx="29001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[t2] := [a] MULT64 [v]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E4AD49FB-8870-4EF9-B4DD-616A34A0B726}"/>
              </a:ext>
            </a:extLst>
          </p:cNvPr>
          <p:cNvSpPr txBox="1"/>
          <p:nvPr/>
        </p:nvSpPr>
        <p:spPr>
          <a:xfrm>
            <a:off x="6822047" y="3840747"/>
            <a:ext cx="30235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[t3] := [t1] ADD64 [t2]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D2F02E8-AB9F-413B-8709-CE2E2AC9FF08}"/>
              </a:ext>
            </a:extLst>
          </p:cNvPr>
          <p:cNvSpPr txBox="1"/>
          <p:nvPr/>
        </p:nvSpPr>
        <p:spPr>
          <a:xfrm>
            <a:off x="6973175" y="4177395"/>
            <a:ext cx="15424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[a] := [t3]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7FD2D46C-2602-4CE8-8BAA-B2E8393ED573}"/>
              </a:ext>
            </a:extLst>
          </p:cNvPr>
          <p:cNvSpPr txBox="1"/>
          <p:nvPr/>
        </p:nvSpPr>
        <p:spPr>
          <a:xfrm>
            <a:off x="6805758" y="3149355"/>
            <a:ext cx="25298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[t1] := [v] SUB64 7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421E1BA-EEDB-45EE-BC1B-49262759FFE1}"/>
              </a:ext>
            </a:extLst>
          </p:cNvPr>
          <p:cNvSpPr txBox="1"/>
          <p:nvPr/>
        </p:nvSpPr>
        <p:spPr>
          <a:xfrm>
            <a:off x="6768899" y="1485806"/>
            <a:ext cx="29001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[t2] := [a] MULT64 [v]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9B29418-F56F-45C1-A58C-8D3A96107AA6}"/>
              </a:ext>
            </a:extLst>
          </p:cNvPr>
          <p:cNvSpPr txBox="1"/>
          <p:nvPr/>
        </p:nvSpPr>
        <p:spPr>
          <a:xfrm>
            <a:off x="6771170" y="2178410"/>
            <a:ext cx="30235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[t3] := [t1] ADD64 [t2]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6053897-722D-4B8F-9099-92440F90FDCE}"/>
              </a:ext>
            </a:extLst>
          </p:cNvPr>
          <p:cNvSpPr txBox="1"/>
          <p:nvPr/>
        </p:nvSpPr>
        <p:spPr>
          <a:xfrm>
            <a:off x="6901022" y="2515058"/>
            <a:ext cx="15424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[a] := [t3]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D4A6525-5735-4C1D-B4A0-4F470440DE4D}"/>
              </a:ext>
            </a:extLst>
          </p:cNvPr>
          <p:cNvSpPr txBox="1"/>
          <p:nvPr/>
        </p:nvSpPr>
        <p:spPr>
          <a:xfrm>
            <a:off x="6754881" y="1836148"/>
            <a:ext cx="25298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[t1] := [v] SUB64 7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5B5C9115-FC82-4DF6-934F-C98F32979FB7}"/>
              </a:ext>
            </a:extLst>
          </p:cNvPr>
          <p:cNvSpPr/>
          <p:nvPr/>
        </p:nvSpPr>
        <p:spPr>
          <a:xfrm>
            <a:off x="3642109" y="3599447"/>
            <a:ext cx="1187352" cy="400836"/>
          </a:xfrm>
          <a:prstGeom prst="round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u="sng" dirty="0" err="1"/>
              <a:t>AssignExp</a:t>
            </a:r>
            <a:endParaRPr lang="en-US" sz="1600" u="sng" dirty="0"/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4021FC8E-D511-4400-A2E8-2F9BD714F903}"/>
              </a:ext>
            </a:extLst>
          </p:cNvPr>
          <p:cNvSpPr/>
          <p:nvPr/>
        </p:nvSpPr>
        <p:spPr>
          <a:xfrm>
            <a:off x="2234528" y="4348240"/>
            <a:ext cx="759213" cy="629050"/>
          </a:xfrm>
          <a:prstGeom prst="round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u="sng" dirty="0"/>
              <a:t>ID</a:t>
            </a:r>
          </a:p>
          <a:p>
            <a:pPr algn="ctr"/>
            <a:r>
              <a:rPr lang="en-US" sz="1600" dirty="0"/>
              <a:t>a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2908BB4C-7A13-4F31-9576-42C42E70177A}"/>
              </a:ext>
            </a:extLst>
          </p:cNvPr>
          <p:cNvSpPr/>
          <p:nvPr/>
        </p:nvSpPr>
        <p:spPr>
          <a:xfrm>
            <a:off x="6811919" y="5049277"/>
            <a:ext cx="631380" cy="365125"/>
          </a:xfrm>
          <a:prstGeom prst="round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u="sng" dirty="0" err="1"/>
              <a:t>Mult</a:t>
            </a:r>
            <a:endParaRPr lang="en-US" sz="1600" u="sng" dirty="0"/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B2003D9F-EF1C-480D-869E-0BF634E3EADC}"/>
              </a:ext>
            </a:extLst>
          </p:cNvPr>
          <p:cNvSpPr/>
          <p:nvPr/>
        </p:nvSpPr>
        <p:spPr>
          <a:xfrm>
            <a:off x="5236856" y="4327555"/>
            <a:ext cx="569879" cy="365126"/>
          </a:xfrm>
          <a:prstGeom prst="round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u="sng" dirty="0"/>
              <a:t>Plus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07DBA084-8F8B-4F3D-8724-F1674382AF39}"/>
              </a:ext>
            </a:extLst>
          </p:cNvPr>
          <p:cNvCxnSpPr>
            <a:cxnSpLocks/>
            <a:stCxn id="37" idx="2"/>
            <a:endCxn id="38" idx="0"/>
          </p:cNvCxnSpPr>
          <p:nvPr/>
        </p:nvCxnSpPr>
        <p:spPr>
          <a:xfrm flipH="1">
            <a:off x="2614135" y="4000284"/>
            <a:ext cx="1621651" cy="347957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9BE3B637-4598-4431-AA60-E36EEEDDC976}"/>
              </a:ext>
            </a:extLst>
          </p:cNvPr>
          <p:cNvCxnSpPr>
            <a:cxnSpLocks/>
            <a:stCxn id="37" idx="2"/>
            <a:endCxn id="40" idx="0"/>
          </p:cNvCxnSpPr>
          <p:nvPr/>
        </p:nvCxnSpPr>
        <p:spPr>
          <a:xfrm>
            <a:off x="4235785" y="4000283"/>
            <a:ext cx="1286010" cy="327272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84E235E6-5A6F-48DA-91FE-7116B5022148}"/>
              </a:ext>
            </a:extLst>
          </p:cNvPr>
          <p:cNvCxnSpPr>
            <a:cxnSpLocks/>
            <a:stCxn id="40" idx="2"/>
            <a:endCxn id="39" idx="0"/>
          </p:cNvCxnSpPr>
          <p:nvPr/>
        </p:nvCxnSpPr>
        <p:spPr>
          <a:xfrm>
            <a:off x="5521795" y="4692682"/>
            <a:ext cx="1605814" cy="356595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9F028497-32FF-4CD8-BF7F-7944AB7AC1CB}"/>
              </a:ext>
            </a:extLst>
          </p:cNvPr>
          <p:cNvCxnSpPr>
            <a:cxnSpLocks/>
            <a:stCxn id="40" idx="2"/>
            <a:endCxn id="49" idx="0"/>
          </p:cNvCxnSpPr>
          <p:nvPr/>
        </p:nvCxnSpPr>
        <p:spPr>
          <a:xfrm flipH="1">
            <a:off x="4086993" y="4692681"/>
            <a:ext cx="1434803" cy="371938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F0583EAC-101A-40BF-A1D8-0AFCD0E9EB1C}"/>
              </a:ext>
            </a:extLst>
          </p:cNvPr>
          <p:cNvSpPr/>
          <p:nvPr/>
        </p:nvSpPr>
        <p:spPr>
          <a:xfrm>
            <a:off x="3595475" y="2945995"/>
            <a:ext cx="1280615" cy="390686"/>
          </a:xfrm>
          <a:prstGeom prst="round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u="sng" dirty="0" err="1"/>
              <a:t>AssignStmt</a:t>
            </a:r>
            <a:endParaRPr lang="en-US" sz="1600" u="sng" dirty="0"/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333D33E2-D5D3-4460-8AF9-A1BA96D779B9}"/>
              </a:ext>
            </a:extLst>
          </p:cNvPr>
          <p:cNvCxnSpPr>
            <a:cxnSpLocks/>
            <a:stCxn id="45" idx="2"/>
            <a:endCxn id="37" idx="0"/>
          </p:cNvCxnSpPr>
          <p:nvPr/>
        </p:nvCxnSpPr>
        <p:spPr>
          <a:xfrm>
            <a:off x="4235783" y="3336681"/>
            <a:ext cx="3" cy="262766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ABF32E98-B55D-45D3-866B-F517C279D4DA}"/>
              </a:ext>
            </a:extLst>
          </p:cNvPr>
          <p:cNvCxnSpPr>
            <a:cxnSpLocks/>
            <a:stCxn id="39" idx="2"/>
            <a:endCxn id="64" idx="0"/>
          </p:cNvCxnSpPr>
          <p:nvPr/>
        </p:nvCxnSpPr>
        <p:spPr>
          <a:xfrm flipH="1">
            <a:off x="6176947" y="5414402"/>
            <a:ext cx="950662" cy="694401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AC6B1684-521E-4D22-9BF2-0229816500D3}"/>
              </a:ext>
            </a:extLst>
          </p:cNvPr>
          <p:cNvCxnSpPr>
            <a:cxnSpLocks/>
            <a:stCxn id="39" idx="2"/>
            <a:endCxn id="63" idx="0"/>
          </p:cNvCxnSpPr>
          <p:nvPr/>
        </p:nvCxnSpPr>
        <p:spPr>
          <a:xfrm>
            <a:off x="7127609" y="5414401"/>
            <a:ext cx="908996" cy="697310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4B6E6789-ADF2-49E6-BCFD-45E28BCACFD9}"/>
              </a:ext>
            </a:extLst>
          </p:cNvPr>
          <p:cNvSpPr/>
          <p:nvPr/>
        </p:nvSpPr>
        <p:spPr>
          <a:xfrm>
            <a:off x="3701443" y="5064620"/>
            <a:ext cx="771099" cy="365125"/>
          </a:xfrm>
          <a:prstGeom prst="round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u="sng" dirty="0"/>
              <a:t>Sub</a:t>
            </a:r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37571BC4-92E6-4B96-AC02-6B9C0C8CE94F}"/>
              </a:ext>
            </a:extLst>
          </p:cNvPr>
          <p:cNvCxnSpPr>
            <a:cxnSpLocks/>
            <a:stCxn id="49" idx="2"/>
            <a:endCxn id="53" idx="0"/>
          </p:cNvCxnSpPr>
          <p:nvPr/>
        </p:nvCxnSpPr>
        <p:spPr>
          <a:xfrm flipH="1">
            <a:off x="3015666" y="5429744"/>
            <a:ext cx="1071327" cy="683254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A5E3574F-2B05-411C-ACE1-5D0DBE711BB2}"/>
              </a:ext>
            </a:extLst>
          </p:cNvPr>
          <p:cNvCxnSpPr>
            <a:cxnSpLocks/>
            <a:stCxn id="49" idx="2"/>
            <a:endCxn id="58" idx="0"/>
          </p:cNvCxnSpPr>
          <p:nvPr/>
        </p:nvCxnSpPr>
        <p:spPr>
          <a:xfrm>
            <a:off x="4086993" y="5429745"/>
            <a:ext cx="824643" cy="652345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9E4661F5-5C23-4803-A073-F4ACE95BB0EF}"/>
              </a:ext>
            </a:extLst>
          </p:cNvPr>
          <p:cNvSpPr/>
          <p:nvPr/>
        </p:nvSpPr>
        <p:spPr>
          <a:xfrm>
            <a:off x="2710305" y="6112998"/>
            <a:ext cx="610720" cy="629050"/>
          </a:xfrm>
          <a:prstGeom prst="round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u="sng" dirty="0"/>
              <a:t>ID</a:t>
            </a:r>
            <a:endParaRPr lang="en-US" sz="1600" dirty="0"/>
          </a:p>
          <a:p>
            <a:pPr algn="ctr"/>
            <a:r>
              <a:rPr lang="en-US" sz="1600" dirty="0"/>
              <a:t>v</a:t>
            </a:r>
          </a:p>
        </p:txBody>
      </p: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EA8549D6-4F86-4C42-AFF4-4D5564FC1563}"/>
              </a:ext>
            </a:extLst>
          </p:cNvPr>
          <p:cNvSpPr/>
          <p:nvPr/>
        </p:nvSpPr>
        <p:spPr>
          <a:xfrm>
            <a:off x="4544609" y="6082090"/>
            <a:ext cx="734052" cy="636867"/>
          </a:xfrm>
          <a:prstGeom prst="round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u="sng" dirty="0" err="1"/>
              <a:t>IntLit</a:t>
            </a:r>
            <a:endParaRPr lang="en-US" sz="1600" u="sng" dirty="0"/>
          </a:p>
          <a:p>
            <a:pPr algn="ctr"/>
            <a:r>
              <a:rPr lang="en-US" sz="1600" dirty="0"/>
              <a:t>7</a:t>
            </a:r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5AB1A1DF-FAA0-43DD-BC82-5A43822CA4D6}"/>
              </a:ext>
            </a:extLst>
          </p:cNvPr>
          <p:cNvSpPr/>
          <p:nvPr/>
        </p:nvSpPr>
        <p:spPr>
          <a:xfrm>
            <a:off x="7778036" y="6111712"/>
            <a:ext cx="517139" cy="636867"/>
          </a:xfrm>
          <a:prstGeom prst="round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u="sng" dirty="0"/>
              <a:t>ID</a:t>
            </a:r>
          </a:p>
          <a:p>
            <a:pPr algn="ctr"/>
            <a:r>
              <a:rPr lang="en-US" sz="1600" dirty="0"/>
              <a:t>v</a:t>
            </a:r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BF01A88C-6471-47EC-97CF-32BE33EE8EC4}"/>
              </a:ext>
            </a:extLst>
          </p:cNvPr>
          <p:cNvSpPr/>
          <p:nvPr/>
        </p:nvSpPr>
        <p:spPr>
          <a:xfrm>
            <a:off x="5918378" y="6108803"/>
            <a:ext cx="517139" cy="636867"/>
          </a:xfrm>
          <a:prstGeom prst="round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u="sng" dirty="0"/>
              <a:t>ID</a:t>
            </a:r>
          </a:p>
          <a:p>
            <a:pPr algn="ctr"/>
            <a:r>
              <a:rPr lang="en-US" sz="1600" dirty="0"/>
              <a:t>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2C54F59-9F85-4120-9938-6719D6915B8C}"/>
              </a:ext>
            </a:extLst>
          </p:cNvPr>
          <p:cNvSpPr txBox="1"/>
          <p:nvPr/>
        </p:nvSpPr>
        <p:spPr>
          <a:xfrm>
            <a:off x="3360599" y="2938315"/>
            <a:ext cx="2568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1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CF5DC4A-6BC4-4323-AA94-D9C251956EDF}"/>
              </a:ext>
            </a:extLst>
          </p:cNvPr>
          <p:cNvSpPr txBox="1"/>
          <p:nvPr/>
        </p:nvSpPr>
        <p:spPr>
          <a:xfrm>
            <a:off x="3353507" y="3686142"/>
            <a:ext cx="3048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2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647203A9-C01C-4D00-B369-F46B77F0D89B}"/>
              </a:ext>
            </a:extLst>
          </p:cNvPr>
          <p:cNvSpPr txBox="1"/>
          <p:nvPr/>
        </p:nvSpPr>
        <p:spPr>
          <a:xfrm>
            <a:off x="1985428" y="4338275"/>
            <a:ext cx="3048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3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D019EC8-7185-4949-B3E5-D0954129E7AC}"/>
              </a:ext>
            </a:extLst>
          </p:cNvPr>
          <p:cNvSpPr txBox="1"/>
          <p:nvPr/>
        </p:nvSpPr>
        <p:spPr>
          <a:xfrm>
            <a:off x="2934249" y="4345628"/>
            <a:ext cx="3064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4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6D459D58-2880-4FE6-BF35-3A03296EC831}"/>
              </a:ext>
            </a:extLst>
          </p:cNvPr>
          <p:cNvSpPr txBox="1"/>
          <p:nvPr/>
        </p:nvSpPr>
        <p:spPr>
          <a:xfrm>
            <a:off x="4958445" y="4303096"/>
            <a:ext cx="3048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5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76D5B5BF-C3AE-488E-8A61-4661390C3982}"/>
              </a:ext>
            </a:extLst>
          </p:cNvPr>
          <p:cNvSpPr txBox="1"/>
          <p:nvPr/>
        </p:nvSpPr>
        <p:spPr>
          <a:xfrm>
            <a:off x="3365560" y="5040295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12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D171166-E42F-4386-ACA5-E06D65C0744E}"/>
              </a:ext>
            </a:extLst>
          </p:cNvPr>
          <p:cNvSpPr txBox="1"/>
          <p:nvPr/>
        </p:nvSpPr>
        <p:spPr>
          <a:xfrm>
            <a:off x="2380777" y="6075211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13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D070CDCB-8A2C-4D7C-AF9D-09B82E4F5100}"/>
              </a:ext>
            </a:extLst>
          </p:cNvPr>
          <p:cNvSpPr txBox="1"/>
          <p:nvPr/>
        </p:nvSpPr>
        <p:spPr>
          <a:xfrm>
            <a:off x="3267827" y="6078750"/>
            <a:ext cx="3786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14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2766BDC-A5C0-4A3B-8CFB-2ED16AFE0705}"/>
              </a:ext>
            </a:extLst>
          </p:cNvPr>
          <p:cNvSpPr txBox="1"/>
          <p:nvPr/>
        </p:nvSpPr>
        <p:spPr>
          <a:xfrm>
            <a:off x="4207046" y="6061024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15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FC0E6497-A0F4-4C5C-AA58-4E0B8C6C2999}"/>
              </a:ext>
            </a:extLst>
          </p:cNvPr>
          <p:cNvSpPr txBox="1"/>
          <p:nvPr/>
        </p:nvSpPr>
        <p:spPr>
          <a:xfrm>
            <a:off x="5210062" y="6075203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16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59CB9764-77B9-4084-B3D8-09CD8E599501}"/>
              </a:ext>
            </a:extLst>
          </p:cNvPr>
          <p:cNvSpPr txBox="1"/>
          <p:nvPr/>
        </p:nvSpPr>
        <p:spPr>
          <a:xfrm>
            <a:off x="4426782" y="5058025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17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39E070B9-088D-4B26-A773-F8BF1B60EDE1}"/>
              </a:ext>
            </a:extLst>
          </p:cNvPr>
          <p:cNvSpPr txBox="1"/>
          <p:nvPr/>
        </p:nvSpPr>
        <p:spPr>
          <a:xfrm>
            <a:off x="6429280" y="5050941"/>
            <a:ext cx="3048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6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D246F408-2144-47E2-BF51-0BBB66D302FE}"/>
              </a:ext>
            </a:extLst>
          </p:cNvPr>
          <p:cNvSpPr txBox="1"/>
          <p:nvPr/>
        </p:nvSpPr>
        <p:spPr>
          <a:xfrm>
            <a:off x="5636876" y="6096484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7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46CBBB10-CBA6-48D4-A0AB-D254F8B9DBDD}"/>
              </a:ext>
            </a:extLst>
          </p:cNvPr>
          <p:cNvSpPr txBox="1"/>
          <p:nvPr/>
        </p:nvSpPr>
        <p:spPr>
          <a:xfrm>
            <a:off x="6393811" y="6110655"/>
            <a:ext cx="3032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8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2D89EA49-1B61-4214-92CA-B2F5A925583D}"/>
              </a:ext>
            </a:extLst>
          </p:cNvPr>
          <p:cNvSpPr txBox="1"/>
          <p:nvPr/>
        </p:nvSpPr>
        <p:spPr>
          <a:xfrm>
            <a:off x="7439362" y="6103565"/>
            <a:ext cx="3048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9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65102297-7FE4-455E-9183-3463B1D62095}"/>
              </a:ext>
            </a:extLst>
          </p:cNvPr>
          <p:cNvSpPr txBox="1"/>
          <p:nvPr/>
        </p:nvSpPr>
        <p:spPr>
          <a:xfrm>
            <a:off x="8250980" y="6085844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10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664CDC9E-8079-461B-9758-77AB7BB321EA}"/>
              </a:ext>
            </a:extLst>
          </p:cNvPr>
          <p:cNvSpPr txBox="1"/>
          <p:nvPr/>
        </p:nvSpPr>
        <p:spPr>
          <a:xfrm>
            <a:off x="7414540" y="5068662"/>
            <a:ext cx="3289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11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11B77059-49A8-4121-9EDA-8D9ABCDEDCB9}"/>
              </a:ext>
            </a:extLst>
          </p:cNvPr>
          <p:cNvSpPr txBox="1"/>
          <p:nvPr/>
        </p:nvSpPr>
        <p:spPr>
          <a:xfrm>
            <a:off x="5770029" y="4306657"/>
            <a:ext cx="3754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18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C2957744-FD6F-4DC4-9758-1BE03A10A351}"/>
              </a:ext>
            </a:extLst>
          </p:cNvPr>
          <p:cNvSpPr txBox="1"/>
          <p:nvPr/>
        </p:nvSpPr>
        <p:spPr>
          <a:xfrm>
            <a:off x="4784744" y="3672251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19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240F4CE7-0F86-454E-BE73-3F143975E2B0}"/>
              </a:ext>
            </a:extLst>
          </p:cNvPr>
          <p:cNvSpPr txBox="1"/>
          <p:nvPr/>
        </p:nvSpPr>
        <p:spPr>
          <a:xfrm>
            <a:off x="4830820" y="2952781"/>
            <a:ext cx="4315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20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21D032E-1645-4024-8D3D-092F4A33EAAA}"/>
              </a:ext>
            </a:extLst>
          </p:cNvPr>
          <p:cNvCxnSpPr>
            <a:cxnSpLocks/>
            <a:endCxn id="50" idx="0"/>
          </p:cNvCxnSpPr>
          <p:nvPr/>
        </p:nvCxnSpPr>
        <p:spPr>
          <a:xfrm flipH="1">
            <a:off x="3505954" y="3274829"/>
            <a:ext cx="3501" cy="41131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9D765654-1AA0-4EF8-B505-D4D600F091AA}"/>
              </a:ext>
            </a:extLst>
          </p:cNvPr>
          <p:cNvCxnSpPr>
            <a:cxnSpLocks/>
          </p:cNvCxnSpPr>
          <p:nvPr/>
        </p:nvCxnSpPr>
        <p:spPr>
          <a:xfrm flipH="1">
            <a:off x="2478099" y="4000284"/>
            <a:ext cx="1096771" cy="27400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6089F7A0-FEDA-4595-BF2C-D68F12B4957B}"/>
              </a:ext>
            </a:extLst>
          </p:cNvPr>
          <p:cNvCxnSpPr>
            <a:cxnSpLocks/>
          </p:cNvCxnSpPr>
          <p:nvPr/>
        </p:nvCxnSpPr>
        <p:spPr>
          <a:xfrm flipV="1">
            <a:off x="3243642" y="4136065"/>
            <a:ext cx="946297" cy="26581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9293464D-CD53-44BA-8AB4-5E9D43CC1591}"/>
              </a:ext>
            </a:extLst>
          </p:cNvPr>
          <p:cNvCxnSpPr>
            <a:cxnSpLocks/>
          </p:cNvCxnSpPr>
          <p:nvPr/>
        </p:nvCxnSpPr>
        <p:spPr>
          <a:xfrm>
            <a:off x="4230405" y="4117337"/>
            <a:ext cx="645684" cy="18303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E0F73121-5618-4ADA-93A7-3ABDF1DE52E0}"/>
              </a:ext>
            </a:extLst>
          </p:cNvPr>
          <p:cNvCxnSpPr>
            <a:cxnSpLocks/>
          </p:cNvCxnSpPr>
          <p:nvPr/>
        </p:nvCxnSpPr>
        <p:spPr>
          <a:xfrm flipH="1">
            <a:off x="4051716" y="4688958"/>
            <a:ext cx="1084520" cy="30834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DFEAD6B2-7568-4493-AC18-88326FEA80F3}"/>
              </a:ext>
            </a:extLst>
          </p:cNvPr>
          <p:cNvCxnSpPr>
            <a:cxnSpLocks/>
          </p:cNvCxnSpPr>
          <p:nvPr/>
        </p:nvCxnSpPr>
        <p:spPr>
          <a:xfrm flipH="1">
            <a:off x="2946378" y="5499286"/>
            <a:ext cx="817518" cy="52937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BFA4D8B2-BCD4-411F-9856-1B987BD873E0}"/>
              </a:ext>
            </a:extLst>
          </p:cNvPr>
          <p:cNvCxnSpPr>
            <a:cxnSpLocks/>
          </p:cNvCxnSpPr>
          <p:nvPr/>
        </p:nvCxnSpPr>
        <p:spPr>
          <a:xfrm flipV="1">
            <a:off x="3337278" y="5550196"/>
            <a:ext cx="714438" cy="47846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73DFCEC6-02DC-4720-8D80-A13D22098A50}"/>
              </a:ext>
            </a:extLst>
          </p:cNvPr>
          <p:cNvCxnSpPr>
            <a:cxnSpLocks/>
          </p:cNvCxnSpPr>
          <p:nvPr/>
        </p:nvCxnSpPr>
        <p:spPr>
          <a:xfrm>
            <a:off x="4129630" y="5596682"/>
            <a:ext cx="521002" cy="41966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4B708962-9821-4309-B815-58223D3C935B}"/>
              </a:ext>
            </a:extLst>
          </p:cNvPr>
          <p:cNvCxnSpPr>
            <a:cxnSpLocks/>
          </p:cNvCxnSpPr>
          <p:nvPr/>
        </p:nvCxnSpPr>
        <p:spPr>
          <a:xfrm flipH="1" flipV="1">
            <a:off x="4396851" y="5507667"/>
            <a:ext cx="557422" cy="44014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AA4B834C-4FE9-43A4-B4D6-2560B355FFCC}"/>
              </a:ext>
            </a:extLst>
          </p:cNvPr>
          <p:cNvCxnSpPr>
            <a:cxnSpLocks/>
          </p:cNvCxnSpPr>
          <p:nvPr/>
        </p:nvCxnSpPr>
        <p:spPr>
          <a:xfrm flipV="1">
            <a:off x="4741373" y="4805917"/>
            <a:ext cx="756371" cy="25499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0EBC7882-EE78-4776-87F3-9CACF5D35204}"/>
              </a:ext>
            </a:extLst>
          </p:cNvPr>
          <p:cNvCxnSpPr>
            <a:cxnSpLocks/>
          </p:cNvCxnSpPr>
          <p:nvPr/>
        </p:nvCxnSpPr>
        <p:spPr>
          <a:xfrm>
            <a:off x="5625334" y="4859079"/>
            <a:ext cx="785060" cy="19474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050200D5-39F9-462D-A9FA-FEF4906F8A72}"/>
              </a:ext>
            </a:extLst>
          </p:cNvPr>
          <p:cNvCxnSpPr>
            <a:cxnSpLocks/>
          </p:cNvCxnSpPr>
          <p:nvPr/>
        </p:nvCxnSpPr>
        <p:spPr>
          <a:xfrm flipH="1">
            <a:off x="6071901" y="5454503"/>
            <a:ext cx="808074" cy="55289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7761BC0F-7F45-4DD1-985B-1BBF2CDE83CC}"/>
              </a:ext>
            </a:extLst>
          </p:cNvPr>
          <p:cNvCxnSpPr>
            <a:cxnSpLocks/>
          </p:cNvCxnSpPr>
          <p:nvPr/>
        </p:nvCxnSpPr>
        <p:spPr>
          <a:xfrm flipV="1">
            <a:off x="6410395" y="5539563"/>
            <a:ext cx="650335" cy="53330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88339108-3485-40F7-A080-A70C9977D2AA}"/>
              </a:ext>
            </a:extLst>
          </p:cNvPr>
          <p:cNvCxnSpPr>
            <a:cxnSpLocks/>
          </p:cNvCxnSpPr>
          <p:nvPr/>
        </p:nvCxnSpPr>
        <p:spPr>
          <a:xfrm>
            <a:off x="7156427" y="5592724"/>
            <a:ext cx="595419" cy="46783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660C3D62-CB3C-4490-AA97-E91773FDBE4D}"/>
              </a:ext>
            </a:extLst>
          </p:cNvPr>
          <p:cNvCxnSpPr>
            <a:cxnSpLocks/>
          </p:cNvCxnSpPr>
          <p:nvPr/>
        </p:nvCxnSpPr>
        <p:spPr>
          <a:xfrm flipH="1" flipV="1">
            <a:off x="7422237" y="5497033"/>
            <a:ext cx="673021" cy="54068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2" name="Straight Arrow Connector 111">
            <a:extLst>
              <a:ext uri="{FF2B5EF4-FFF2-40B4-BE49-F238E27FC236}">
                <a16:creationId xmlns:a16="http://schemas.microsoft.com/office/drawing/2014/main" id="{81AB1824-3E1E-4EBB-8A79-23BB7400FC9B}"/>
              </a:ext>
            </a:extLst>
          </p:cNvPr>
          <p:cNvCxnSpPr>
            <a:cxnSpLocks/>
            <a:endCxn id="76" idx="2"/>
          </p:cNvCxnSpPr>
          <p:nvPr/>
        </p:nvCxnSpPr>
        <p:spPr>
          <a:xfrm flipH="1" flipV="1">
            <a:off x="5957741" y="4614434"/>
            <a:ext cx="1028560" cy="29780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4" name="Straight Arrow Connector 113">
            <a:extLst>
              <a:ext uri="{FF2B5EF4-FFF2-40B4-BE49-F238E27FC236}">
                <a16:creationId xmlns:a16="http://schemas.microsoft.com/office/drawing/2014/main" id="{B061E4AF-3601-4E32-BC00-90F8F5FEEC69}"/>
              </a:ext>
            </a:extLst>
          </p:cNvPr>
          <p:cNvCxnSpPr>
            <a:cxnSpLocks/>
          </p:cNvCxnSpPr>
          <p:nvPr/>
        </p:nvCxnSpPr>
        <p:spPr>
          <a:xfrm flipH="1" flipV="1">
            <a:off x="4891687" y="3955314"/>
            <a:ext cx="680484" cy="26581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7" name="Straight Arrow Connector 116">
            <a:extLst>
              <a:ext uri="{FF2B5EF4-FFF2-40B4-BE49-F238E27FC236}">
                <a16:creationId xmlns:a16="http://schemas.microsoft.com/office/drawing/2014/main" id="{152B7142-21B8-4753-A72A-1A7C73BCB97E}"/>
              </a:ext>
            </a:extLst>
          </p:cNvPr>
          <p:cNvCxnSpPr>
            <a:cxnSpLocks/>
          </p:cNvCxnSpPr>
          <p:nvPr/>
        </p:nvCxnSpPr>
        <p:spPr>
          <a:xfrm flipV="1">
            <a:off x="4987381" y="3179136"/>
            <a:ext cx="10632" cy="38277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04" name="TextBox 203">
            <a:extLst>
              <a:ext uri="{FF2B5EF4-FFF2-40B4-BE49-F238E27FC236}">
                <a16:creationId xmlns:a16="http://schemas.microsoft.com/office/drawing/2014/main" id="{86BD9626-2C93-4ACC-8A77-73F70A22924E}"/>
              </a:ext>
            </a:extLst>
          </p:cNvPr>
          <p:cNvSpPr txBox="1"/>
          <p:nvPr/>
        </p:nvSpPr>
        <p:spPr>
          <a:xfrm>
            <a:off x="3563835" y="4284790"/>
            <a:ext cx="426719" cy="3574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000"/>
              </a:lnSpc>
            </a:pPr>
            <a:r>
              <a:rPr lang="en-US" sz="1400" dirty="0">
                <a:solidFill>
                  <a:schemeClr val="accent2"/>
                </a:solidFill>
              </a:rPr>
              <a:t>a </a:t>
            </a:r>
          </a:p>
          <a:p>
            <a:pPr algn="ctr">
              <a:lnSpc>
                <a:spcPts val="1000"/>
              </a:lnSpc>
            </a:pPr>
            <a:r>
              <a:rPr lang="en-US" sz="1200" dirty="0" err="1">
                <a:solidFill>
                  <a:schemeClr val="accent2"/>
                </a:solidFill>
              </a:rPr>
              <a:t>opd</a:t>
            </a:r>
            <a:endParaRPr lang="en-US" sz="1200" dirty="0">
              <a:solidFill>
                <a:schemeClr val="accent2"/>
              </a:solidFill>
            </a:endParaRPr>
          </a:p>
        </p:txBody>
      </p:sp>
      <p:sp>
        <p:nvSpPr>
          <p:cNvPr id="205" name="TextBox 204">
            <a:extLst>
              <a:ext uri="{FF2B5EF4-FFF2-40B4-BE49-F238E27FC236}">
                <a16:creationId xmlns:a16="http://schemas.microsoft.com/office/drawing/2014/main" id="{620556F4-FB2A-4D46-9128-7C46BABAA223}"/>
              </a:ext>
            </a:extLst>
          </p:cNvPr>
          <p:cNvSpPr txBox="1"/>
          <p:nvPr/>
        </p:nvSpPr>
        <p:spPr>
          <a:xfrm>
            <a:off x="3599273" y="5766255"/>
            <a:ext cx="426719" cy="3574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000"/>
              </a:lnSpc>
            </a:pPr>
            <a:r>
              <a:rPr lang="en-US" sz="1400" dirty="0">
                <a:solidFill>
                  <a:schemeClr val="accent2"/>
                </a:solidFill>
              </a:rPr>
              <a:t>v </a:t>
            </a:r>
          </a:p>
          <a:p>
            <a:pPr algn="ctr">
              <a:lnSpc>
                <a:spcPts val="1000"/>
              </a:lnSpc>
            </a:pPr>
            <a:r>
              <a:rPr lang="en-US" sz="1200" dirty="0" err="1">
                <a:solidFill>
                  <a:schemeClr val="accent2"/>
                </a:solidFill>
              </a:rPr>
              <a:t>opd</a:t>
            </a:r>
            <a:endParaRPr lang="en-US" sz="1200" dirty="0">
              <a:solidFill>
                <a:schemeClr val="accent2"/>
              </a:solidFill>
            </a:endParaRPr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4587B1C6-3820-4E9C-A6AF-FF945F2C8158}"/>
              </a:ext>
            </a:extLst>
          </p:cNvPr>
          <p:cNvSpPr txBox="1"/>
          <p:nvPr/>
        </p:nvSpPr>
        <p:spPr>
          <a:xfrm>
            <a:off x="4992145" y="4968820"/>
            <a:ext cx="426719" cy="3574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000"/>
              </a:lnSpc>
            </a:pPr>
            <a:r>
              <a:rPr lang="en-US" sz="1400" dirty="0">
                <a:solidFill>
                  <a:schemeClr val="accent2"/>
                </a:solidFill>
              </a:rPr>
              <a:t>t1 </a:t>
            </a:r>
          </a:p>
          <a:p>
            <a:pPr algn="ctr">
              <a:lnSpc>
                <a:spcPts val="1000"/>
              </a:lnSpc>
            </a:pPr>
            <a:r>
              <a:rPr lang="en-US" sz="1200" dirty="0" err="1">
                <a:solidFill>
                  <a:schemeClr val="accent2"/>
                </a:solidFill>
              </a:rPr>
              <a:t>opd</a:t>
            </a:r>
            <a:endParaRPr lang="en-US" sz="1200" dirty="0">
              <a:solidFill>
                <a:schemeClr val="accent2"/>
              </a:solidFill>
            </a:endParaRPr>
          </a:p>
        </p:txBody>
      </p:sp>
      <p:sp>
        <p:nvSpPr>
          <p:cNvPr id="213" name="TextBox 212">
            <a:extLst>
              <a:ext uri="{FF2B5EF4-FFF2-40B4-BE49-F238E27FC236}">
                <a16:creationId xmlns:a16="http://schemas.microsoft.com/office/drawing/2014/main" id="{3A48FCE6-19E4-49AD-8DA2-0BCE4B5C47E6}"/>
              </a:ext>
            </a:extLst>
          </p:cNvPr>
          <p:cNvSpPr txBox="1"/>
          <p:nvPr/>
        </p:nvSpPr>
        <p:spPr>
          <a:xfrm>
            <a:off x="4687337" y="5472095"/>
            <a:ext cx="426719" cy="3574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000"/>
              </a:lnSpc>
            </a:pPr>
            <a:r>
              <a:rPr lang="en-US" sz="1400" dirty="0">
                <a:solidFill>
                  <a:schemeClr val="accent2"/>
                </a:solidFill>
              </a:rPr>
              <a:t>7 </a:t>
            </a:r>
          </a:p>
          <a:p>
            <a:pPr algn="ctr">
              <a:lnSpc>
                <a:spcPts val="1000"/>
              </a:lnSpc>
            </a:pPr>
            <a:r>
              <a:rPr lang="en-US" sz="1200" dirty="0" err="1">
                <a:solidFill>
                  <a:schemeClr val="accent2"/>
                </a:solidFill>
              </a:rPr>
              <a:t>opd</a:t>
            </a:r>
            <a:endParaRPr lang="en-US" sz="1200" dirty="0">
              <a:solidFill>
                <a:schemeClr val="accent2"/>
              </a:solidFill>
            </a:endParaRPr>
          </a:p>
        </p:txBody>
      </p:sp>
      <p:sp>
        <p:nvSpPr>
          <p:cNvPr id="220" name="TextBox 219">
            <a:extLst>
              <a:ext uri="{FF2B5EF4-FFF2-40B4-BE49-F238E27FC236}">
                <a16:creationId xmlns:a16="http://schemas.microsoft.com/office/drawing/2014/main" id="{B47E8631-8A93-4278-8FFC-CED08ABE71CD}"/>
              </a:ext>
            </a:extLst>
          </p:cNvPr>
          <p:cNvSpPr txBox="1"/>
          <p:nvPr/>
        </p:nvSpPr>
        <p:spPr>
          <a:xfrm>
            <a:off x="6718773" y="5739376"/>
            <a:ext cx="426719" cy="3574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000"/>
              </a:lnSpc>
            </a:pPr>
            <a:r>
              <a:rPr lang="en-US" sz="1400" dirty="0">
                <a:solidFill>
                  <a:schemeClr val="accent2"/>
                </a:solidFill>
              </a:rPr>
              <a:t>a </a:t>
            </a:r>
          </a:p>
          <a:p>
            <a:pPr algn="ctr">
              <a:lnSpc>
                <a:spcPts val="1000"/>
              </a:lnSpc>
            </a:pPr>
            <a:r>
              <a:rPr lang="en-US" sz="1200" dirty="0" err="1">
                <a:solidFill>
                  <a:schemeClr val="accent2"/>
                </a:solidFill>
              </a:rPr>
              <a:t>opd</a:t>
            </a:r>
            <a:endParaRPr lang="en-US" sz="1200" dirty="0">
              <a:solidFill>
                <a:schemeClr val="accent2"/>
              </a:solidFill>
            </a:endParaRPr>
          </a:p>
        </p:txBody>
      </p:sp>
      <p:sp>
        <p:nvSpPr>
          <p:cNvPr id="221" name="TextBox 220">
            <a:extLst>
              <a:ext uri="{FF2B5EF4-FFF2-40B4-BE49-F238E27FC236}">
                <a16:creationId xmlns:a16="http://schemas.microsoft.com/office/drawing/2014/main" id="{27564687-EF62-43F0-BA5D-838A2EF11E94}"/>
              </a:ext>
            </a:extLst>
          </p:cNvPr>
          <p:cNvSpPr txBox="1"/>
          <p:nvPr/>
        </p:nvSpPr>
        <p:spPr>
          <a:xfrm>
            <a:off x="7743040" y="5477110"/>
            <a:ext cx="426719" cy="3574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000"/>
              </a:lnSpc>
            </a:pPr>
            <a:r>
              <a:rPr lang="en-US" sz="1400" dirty="0">
                <a:solidFill>
                  <a:schemeClr val="accent2"/>
                </a:solidFill>
              </a:rPr>
              <a:t>v </a:t>
            </a:r>
          </a:p>
          <a:p>
            <a:pPr algn="ctr">
              <a:lnSpc>
                <a:spcPts val="1000"/>
              </a:lnSpc>
            </a:pPr>
            <a:r>
              <a:rPr lang="en-US" sz="1200" dirty="0" err="1">
                <a:solidFill>
                  <a:schemeClr val="accent2"/>
                </a:solidFill>
              </a:rPr>
              <a:t>opd</a:t>
            </a:r>
            <a:endParaRPr lang="en-US" sz="1200" dirty="0">
              <a:solidFill>
                <a:schemeClr val="accent2"/>
              </a:solidFill>
            </a:endParaRPr>
          </a:p>
        </p:txBody>
      </p:sp>
      <p:sp>
        <p:nvSpPr>
          <p:cNvPr id="222" name="TextBox 221">
            <a:extLst>
              <a:ext uri="{FF2B5EF4-FFF2-40B4-BE49-F238E27FC236}">
                <a16:creationId xmlns:a16="http://schemas.microsoft.com/office/drawing/2014/main" id="{95A9C90A-3E5D-4895-A6B9-32841A7670DF}"/>
              </a:ext>
            </a:extLst>
          </p:cNvPr>
          <p:cNvSpPr txBox="1"/>
          <p:nvPr/>
        </p:nvSpPr>
        <p:spPr>
          <a:xfrm>
            <a:off x="6364310" y="4364389"/>
            <a:ext cx="426719" cy="3574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000"/>
              </a:lnSpc>
            </a:pPr>
            <a:r>
              <a:rPr lang="en-US" sz="1400" dirty="0">
                <a:solidFill>
                  <a:schemeClr val="accent2"/>
                </a:solidFill>
              </a:rPr>
              <a:t>t2 </a:t>
            </a:r>
          </a:p>
          <a:p>
            <a:pPr algn="ctr">
              <a:lnSpc>
                <a:spcPts val="1000"/>
              </a:lnSpc>
            </a:pPr>
            <a:r>
              <a:rPr lang="en-US" sz="1200" dirty="0" err="1">
                <a:solidFill>
                  <a:schemeClr val="accent2"/>
                </a:solidFill>
              </a:rPr>
              <a:t>opd</a:t>
            </a:r>
            <a:endParaRPr lang="en-US" sz="1200" dirty="0">
              <a:solidFill>
                <a:schemeClr val="accent2"/>
              </a:solidFill>
            </a:endParaRPr>
          </a:p>
        </p:txBody>
      </p:sp>
      <p:sp>
        <p:nvSpPr>
          <p:cNvPr id="223" name="TextBox 222">
            <a:extLst>
              <a:ext uri="{FF2B5EF4-FFF2-40B4-BE49-F238E27FC236}">
                <a16:creationId xmlns:a16="http://schemas.microsoft.com/office/drawing/2014/main" id="{05484660-2DFA-46DF-9F23-40BBC45247A8}"/>
              </a:ext>
            </a:extLst>
          </p:cNvPr>
          <p:cNvSpPr txBox="1"/>
          <p:nvPr/>
        </p:nvSpPr>
        <p:spPr>
          <a:xfrm>
            <a:off x="5293960" y="3815043"/>
            <a:ext cx="426719" cy="3574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000"/>
              </a:lnSpc>
            </a:pPr>
            <a:r>
              <a:rPr lang="en-US" sz="1400" dirty="0">
                <a:solidFill>
                  <a:schemeClr val="accent2"/>
                </a:solidFill>
              </a:rPr>
              <a:t>t3 </a:t>
            </a:r>
          </a:p>
          <a:p>
            <a:pPr algn="ctr">
              <a:lnSpc>
                <a:spcPts val="1000"/>
              </a:lnSpc>
            </a:pPr>
            <a:r>
              <a:rPr lang="en-US" sz="1200" dirty="0" err="1">
                <a:solidFill>
                  <a:schemeClr val="accent2"/>
                </a:solidFill>
              </a:rPr>
              <a:t>opd</a:t>
            </a:r>
            <a:endParaRPr lang="en-US" sz="1200" dirty="0">
              <a:solidFill>
                <a:schemeClr val="accent2"/>
              </a:solidFill>
            </a:endParaRPr>
          </a:p>
        </p:txBody>
      </p:sp>
      <p:sp>
        <p:nvSpPr>
          <p:cNvPr id="224" name="TextBox 223">
            <a:extLst>
              <a:ext uri="{FF2B5EF4-FFF2-40B4-BE49-F238E27FC236}">
                <a16:creationId xmlns:a16="http://schemas.microsoft.com/office/drawing/2014/main" id="{C9AE3A44-A991-4835-AB07-EBFEA1E12709}"/>
              </a:ext>
            </a:extLst>
          </p:cNvPr>
          <p:cNvSpPr txBox="1"/>
          <p:nvPr/>
        </p:nvSpPr>
        <p:spPr>
          <a:xfrm>
            <a:off x="5071025" y="3254023"/>
            <a:ext cx="426719" cy="3574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000"/>
              </a:lnSpc>
            </a:pPr>
            <a:r>
              <a:rPr lang="en-US" sz="1400" dirty="0">
                <a:solidFill>
                  <a:schemeClr val="accent2"/>
                </a:solidFill>
              </a:rPr>
              <a:t>a </a:t>
            </a:r>
          </a:p>
          <a:p>
            <a:pPr algn="ctr">
              <a:lnSpc>
                <a:spcPts val="1000"/>
              </a:lnSpc>
            </a:pPr>
            <a:r>
              <a:rPr lang="en-US" sz="1200" dirty="0" err="1">
                <a:solidFill>
                  <a:schemeClr val="accent2"/>
                </a:solidFill>
              </a:rPr>
              <a:t>opd</a:t>
            </a:r>
            <a:endParaRPr lang="en-US" sz="1200" dirty="0">
              <a:solidFill>
                <a:schemeClr val="accent2"/>
              </a:solidFill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4EFA46CE-F6C5-1C7B-870B-BA46018A356A}"/>
                  </a:ext>
                </a:extLst>
              </p14:cNvPr>
              <p14:cNvContentPartPr/>
              <p14:nvPr/>
            </p14:nvContentPartPr>
            <p14:xfrm>
              <a:off x="4439520" y="1307880"/>
              <a:ext cx="5343840" cy="423072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4EFA46CE-F6C5-1C7B-870B-BA46018A356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430160" y="1298520"/>
                <a:ext cx="5362560" cy="4249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861072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0" grpId="0"/>
      <p:bldP spid="59" grpId="0"/>
      <p:bldP spid="60" grpId="0"/>
      <p:bldP spid="61" grpId="0"/>
      <p:bldP spid="62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204" grpId="0"/>
      <p:bldP spid="205" grpId="0"/>
      <p:bldP spid="212" grpId="0"/>
      <p:bldP spid="213" grpId="0"/>
      <p:bldP spid="220" grpId="0"/>
      <p:bldP spid="221" grpId="0"/>
      <p:bldP spid="222" grpId="0"/>
      <p:bldP spid="223" grpId="0"/>
      <p:bldP spid="224" grpId="0"/>
    </p:bldLst>
  </p:timing>
</p:sld>
</file>

<file path=ppt/slides/slide13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80431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A Brief Aside on Sequencing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Traversing the AST</a:t>
            </a:r>
          </a:p>
        </p:txBody>
      </p:sp>
      <p:sp>
        <p:nvSpPr>
          <p:cNvPr id="88" name="Content Placeholder 3">
            <a:extLst>
              <a:ext uri="{FF2B5EF4-FFF2-40B4-BE49-F238E27FC236}">
                <a16:creationId xmlns:a16="http://schemas.microsoft.com/office/drawing/2014/main" id="{F03515AA-50D0-4D1E-96FB-722C461D74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780" y="1375240"/>
            <a:ext cx="7184678" cy="19568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What if we walked the tree in a different order?</a:t>
            </a:r>
          </a:p>
          <a:p>
            <a:r>
              <a:rPr lang="en-US" sz="2400" dirty="0"/>
              <a:t>Take the RHS of the Plus before the LHS</a:t>
            </a:r>
          </a:p>
          <a:p>
            <a:r>
              <a:rPr lang="en-US" sz="2400" dirty="0"/>
              <a:t>C and C++ leave this choice to the compiler!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13</a:t>
            </a:fld>
            <a:endParaRPr lang="en-US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FF7EE0BE-B68A-4748-99CA-626D2A9B9B0B}"/>
              </a:ext>
            </a:extLst>
          </p:cNvPr>
          <p:cNvSpPr txBox="1"/>
          <p:nvPr/>
        </p:nvSpPr>
        <p:spPr>
          <a:xfrm>
            <a:off x="6819789" y="3497275"/>
            <a:ext cx="22829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[t2] := [a] * [v]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E4AD49FB-8870-4EF9-B4DD-616A34A0B726}"/>
              </a:ext>
            </a:extLst>
          </p:cNvPr>
          <p:cNvSpPr txBox="1"/>
          <p:nvPr/>
        </p:nvSpPr>
        <p:spPr>
          <a:xfrm>
            <a:off x="6822060" y="3840747"/>
            <a:ext cx="25298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[t3] := [t1] + [t2]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D2F02E8-AB9F-413B-8709-CE2E2AC9FF08}"/>
              </a:ext>
            </a:extLst>
          </p:cNvPr>
          <p:cNvSpPr txBox="1"/>
          <p:nvPr/>
        </p:nvSpPr>
        <p:spPr>
          <a:xfrm>
            <a:off x="6973188" y="4177395"/>
            <a:ext cx="15424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[a] := [t3]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7FD2D46C-2602-4CE8-8BAA-B2E8393ED573}"/>
              </a:ext>
            </a:extLst>
          </p:cNvPr>
          <p:cNvSpPr txBox="1"/>
          <p:nvPr/>
        </p:nvSpPr>
        <p:spPr>
          <a:xfrm>
            <a:off x="6805771" y="3149355"/>
            <a:ext cx="20361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[t1] := [v] - 7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421E1BA-EEDB-45EE-BC1B-49262759FFE1}"/>
              </a:ext>
            </a:extLst>
          </p:cNvPr>
          <p:cNvSpPr txBox="1"/>
          <p:nvPr/>
        </p:nvSpPr>
        <p:spPr>
          <a:xfrm>
            <a:off x="6768912" y="1485806"/>
            <a:ext cx="22829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[t2] := [a] * [v]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9B29418-F56F-45C1-A58C-8D3A96107AA6}"/>
              </a:ext>
            </a:extLst>
          </p:cNvPr>
          <p:cNvSpPr txBox="1"/>
          <p:nvPr/>
        </p:nvSpPr>
        <p:spPr>
          <a:xfrm>
            <a:off x="6771183" y="2178410"/>
            <a:ext cx="25298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[t3] := [t1] + [t2]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6053897-722D-4B8F-9099-92440F90FDCE}"/>
              </a:ext>
            </a:extLst>
          </p:cNvPr>
          <p:cNvSpPr txBox="1"/>
          <p:nvPr/>
        </p:nvSpPr>
        <p:spPr>
          <a:xfrm>
            <a:off x="6901035" y="2515058"/>
            <a:ext cx="15424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[a] := [t3]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D4A6525-5735-4C1D-B4A0-4F470440DE4D}"/>
              </a:ext>
            </a:extLst>
          </p:cNvPr>
          <p:cNvSpPr txBox="1"/>
          <p:nvPr/>
        </p:nvSpPr>
        <p:spPr>
          <a:xfrm>
            <a:off x="6754894" y="1836148"/>
            <a:ext cx="20361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[t1] := [v] - 7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4FF28AF-D9B3-4A35-B3EA-60C423575E07}"/>
              </a:ext>
            </a:extLst>
          </p:cNvPr>
          <p:cNvGrpSpPr/>
          <p:nvPr/>
        </p:nvGrpSpPr>
        <p:grpSpPr>
          <a:xfrm>
            <a:off x="1193457" y="2822561"/>
            <a:ext cx="4070385" cy="1711841"/>
            <a:chOff x="65680" y="2684335"/>
            <a:chExt cx="4070385" cy="1711841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AEDAEAE2-233B-4873-B98C-A0B460446B28}"/>
                </a:ext>
              </a:extLst>
            </p:cNvPr>
            <p:cNvSpPr/>
            <p:nvPr/>
          </p:nvSpPr>
          <p:spPr>
            <a:xfrm>
              <a:off x="65680" y="2684335"/>
              <a:ext cx="4059752" cy="1711841"/>
            </a:xfrm>
            <a:prstGeom prst="roundRect">
              <a:avLst>
                <a:gd name="adj" fmla="val 8082"/>
              </a:avLst>
            </a:prstGeom>
            <a:ln w="19050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352852A-692E-4BE7-A133-26F9AD11898F}"/>
                </a:ext>
              </a:extLst>
            </p:cNvPr>
            <p:cNvSpPr/>
            <p:nvPr/>
          </p:nvSpPr>
          <p:spPr>
            <a:xfrm>
              <a:off x="170120" y="2733139"/>
              <a:ext cx="3965945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b="1" dirty="0">
                  <a:solidFill>
                    <a:schemeClr val="accent2"/>
                  </a:solidFill>
                </a:rPr>
                <a:t>Participation</a:t>
              </a:r>
            </a:p>
            <a:p>
              <a:r>
                <a:rPr lang="en-US" sz="2400" b="1" dirty="0"/>
                <a:t>Does traversal order matter?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400" dirty="0"/>
                <a:t>In this AST?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400" dirty="0"/>
                <a:t>For all ASTs?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E618CBA-6289-4CC3-9283-BB0A77CDF08C}"/>
              </a:ext>
            </a:extLst>
          </p:cNvPr>
          <p:cNvSpPr txBox="1"/>
          <p:nvPr/>
        </p:nvSpPr>
        <p:spPr>
          <a:xfrm>
            <a:off x="729921" y="4820653"/>
            <a:ext cx="350634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Example code</a:t>
            </a:r>
          </a:p>
          <a:p>
            <a:r>
              <a:rPr lang="en-US" dirty="0"/>
              <a:t>int foo(){ </a:t>
            </a:r>
            <a:r>
              <a:rPr lang="en-US" dirty="0" err="1"/>
              <a:t>cout</a:t>
            </a:r>
            <a:r>
              <a:rPr lang="en-US" dirty="0"/>
              <a:t> &lt;&lt; “hi”; return 0; }</a:t>
            </a:r>
          </a:p>
          <a:p>
            <a:r>
              <a:rPr lang="en-US" dirty="0"/>
              <a:t>int bar(){ </a:t>
            </a:r>
            <a:r>
              <a:rPr lang="en-US" dirty="0" err="1"/>
              <a:t>cout</a:t>
            </a:r>
            <a:r>
              <a:rPr lang="en-US" dirty="0"/>
              <a:t> &lt;&lt; “class”; return 0; }</a:t>
            </a:r>
          </a:p>
          <a:p>
            <a:r>
              <a:rPr lang="en-US" dirty="0"/>
              <a:t>int main(){</a:t>
            </a:r>
          </a:p>
          <a:p>
            <a:r>
              <a:rPr lang="en-US" dirty="0"/>
              <a:t>  </a:t>
            </a:r>
            <a:r>
              <a:rPr lang="en-US" dirty="0" err="1"/>
              <a:t>cout</a:t>
            </a:r>
            <a:r>
              <a:rPr lang="en-US" dirty="0"/>
              <a:t> &lt;&lt; foo() + bar();</a:t>
            </a:r>
            <a:br>
              <a:rPr lang="en-US" dirty="0"/>
            </a:br>
            <a:r>
              <a:rPr lang="en-US" dirty="0"/>
              <a:t>}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B06410A-9B6B-EA47-09BF-13149ED12095}"/>
                  </a:ext>
                </a:extLst>
              </p14:cNvPr>
              <p14:cNvContentPartPr/>
              <p14:nvPr/>
            </p14:nvContentPartPr>
            <p14:xfrm>
              <a:off x="7635240" y="774360"/>
              <a:ext cx="3436200" cy="6570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B06410A-9B6B-EA47-09BF-13149ED1209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625880" y="765000"/>
                <a:ext cx="3454920" cy="675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477146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80431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A Brief Aside on Sequencing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Traversing the AST</a:t>
            </a:r>
          </a:p>
        </p:txBody>
      </p:sp>
      <p:sp>
        <p:nvSpPr>
          <p:cNvPr id="88" name="Content Placeholder 3">
            <a:extLst>
              <a:ext uri="{FF2B5EF4-FFF2-40B4-BE49-F238E27FC236}">
                <a16:creationId xmlns:a16="http://schemas.microsoft.com/office/drawing/2014/main" id="{F03515AA-50D0-4D1E-96FB-722C461D74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783" y="1375240"/>
            <a:ext cx="7184678" cy="19568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What if we walked the tree in a different order?</a:t>
            </a:r>
          </a:p>
          <a:p>
            <a:r>
              <a:rPr lang="en-US" sz="2400" dirty="0"/>
              <a:t>Take the RHS of the Plus before the LHS</a:t>
            </a:r>
          </a:p>
          <a:p>
            <a:r>
              <a:rPr lang="en-US" sz="2400" dirty="0"/>
              <a:t>C and C++ leave this choice to the compiler!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14</a:t>
            </a:fld>
            <a:endParaRPr lang="en-US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FF7EE0BE-B68A-4748-99CA-626D2A9B9B0B}"/>
              </a:ext>
            </a:extLst>
          </p:cNvPr>
          <p:cNvSpPr txBox="1"/>
          <p:nvPr/>
        </p:nvSpPr>
        <p:spPr>
          <a:xfrm>
            <a:off x="6819792" y="3497275"/>
            <a:ext cx="22829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[t2] := [a] * [v]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E4AD49FB-8870-4EF9-B4DD-616A34A0B726}"/>
              </a:ext>
            </a:extLst>
          </p:cNvPr>
          <p:cNvSpPr txBox="1"/>
          <p:nvPr/>
        </p:nvSpPr>
        <p:spPr>
          <a:xfrm>
            <a:off x="6822063" y="3840747"/>
            <a:ext cx="25298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[t3] := [t1] + [t2]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D2F02E8-AB9F-413B-8709-CE2E2AC9FF08}"/>
              </a:ext>
            </a:extLst>
          </p:cNvPr>
          <p:cNvSpPr txBox="1"/>
          <p:nvPr/>
        </p:nvSpPr>
        <p:spPr>
          <a:xfrm>
            <a:off x="6973191" y="4177395"/>
            <a:ext cx="15424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[a] := [t3]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7FD2D46C-2602-4CE8-8BAA-B2E8393ED573}"/>
              </a:ext>
            </a:extLst>
          </p:cNvPr>
          <p:cNvSpPr txBox="1"/>
          <p:nvPr/>
        </p:nvSpPr>
        <p:spPr>
          <a:xfrm>
            <a:off x="6805774" y="3149355"/>
            <a:ext cx="20361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[t1] := [v] - 7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421E1BA-EEDB-45EE-BC1B-49262759FFE1}"/>
              </a:ext>
            </a:extLst>
          </p:cNvPr>
          <p:cNvSpPr txBox="1"/>
          <p:nvPr/>
        </p:nvSpPr>
        <p:spPr>
          <a:xfrm>
            <a:off x="6768915" y="1485806"/>
            <a:ext cx="22829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[t2] := [a] * [v]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9B29418-F56F-45C1-A58C-8D3A96107AA6}"/>
              </a:ext>
            </a:extLst>
          </p:cNvPr>
          <p:cNvSpPr txBox="1"/>
          <p:nvPr/>
        </p:nvSpPr>
        <p:spPr>
          <a:xfrm>
            <a:off x="6771186" y="2178410"/>
            <a:ext cx="25298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[t3] := [t1] + [t2]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6053897-722D-4B8F-9099-92440F90FDCE}"/>
              </a:ext>
            </a:extLst>
          </p:cNvPr>
          <p:cNvSpPr txBox="1"/>
          <p:nvPr/>
        </p:nvSpPr>
        <p:spPr>
          <a:xfrm>
            <a:off x="6901038" y="2515058"/>
            <a:ext cx="15424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[a] := [t3]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D4A6525-5735-4C1D-B4A0-4F470440DE4D}"/>
              </a:ext>
            </a:extLst>
          </p:cNvPr>
          <p:cNvSpPr txBox="1"/>
          <p:nvPr/>
        </p:nvSpPr>
        <p:spPr>
          <a:xfrm>
            <a:off x="6754897" y="1836148"/>
            <a:ext cx="20361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[t1] := [v] - 7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352852A-692E-4BE7-A133-26F9AD11898F}"/>
              </a:ext>
            </a:extLst>
          </p:cNvPr>
          <p:cNvSpPr/>
          <p:nvPr/>
        </p:nvSpPr>
        <p:spPr>
          <a:xfrm>
            <a:off x="394131" y="2733139"/>
            <a:ext cx="616250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Order </a:t>
            </a:r>
            <a:r>
              <a:rPr lang="en-US" sz="2400" b="1" u="sng" dirty="0"/>
              <a:t>DOES</a:t>
            </a:r>
            <a:r>
              <a:rPr lang="en-US" sz="2400" b="1" dirty="0"/>
              <a:t> matter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Can change the program’s semantics!</a:t>
            </a:r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r>
              <a:rPr lang="en-US" sz="2400" b="1" dirty="0"/>
              <a:t>For our language, always go left to right                  </a:t>
            </a:r>
            <a:r>
              <a:rPr lang="en-US" sz="2400" dirty="0"/>
              <a:t>(when possible)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C17D921-EDA4-4EEE-86CB-B265CBBEAF67}"/>
              </a:ext>
            </a:extLst>
          </p:cNvPr>
          <p:cNvSpPr txBox="1"/>
          <p:nvPr/>
        </p:nvSpPr>
        <p:spPr>
          <a:xfrm>
            <a:off x="940146" y="4863717"/>
            <a:ext cx="53687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int main(){ g = 0; return foo() * bar(); }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BD93033-F789-4F84-A6F6-84EFDEF25D09}"/>
              </a:ext>
            </a:extLst>
          </p:cNvPr>
          <p:cNvSpPr txBox="1"/>
          <p:nvPr/>
        </p:nvSpPr>
        <p:spPr>
          <a:xfrm>
            <a:off x="931029" y="4488023"/>
            <a:ext cx="36407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int bar() { g++; return g; }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E278C9E-6B58-4BD8-9D4D-C2390E694C89}"/>
              </a:ext>
            </a:extLst>
          </p:cNvPr>
          <p:cNvSpPr txBox="1"/>
          <p:nvPr/>
        </p:nvSpPr>
        <p:spPr>
          <a:xfrm>
            <a:off x="921914" y="4090557"/>
            <a:ext cx="30235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int foo() { return g; }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BA8DE17-FE1A-471D-B81B-EB43B5AE6296}"/>
              </a:ext>
            </a:extLst>
          </p:cNvPr>
          <p:cNvSpPr txBox="1"/>
          <p:nvPr/>
        </p:nvSpPr>
        <p:spPr>
          <a:xfrm>
            <a:off x="911029" y="3698671"/>
            <a:ext cx="9252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int g;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FC218F2-3A41-268D-00E0-87A9629F776C}"/>
                  </a:ext>
                </a:extLst>
              </p14:cNvPr>
              <p14:cNvContentPartPr/>
              <p14:nvPr/>
            </p14:nvContentPartPr>
            <p14:xfrm>
              <a:off x="9092520" y="376560"/>
              <a:ext cx="2881080" cy="62370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FC218F2-3A41-268D-00E0-87A9629F776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083160" y="367200"/>
                <a:ext cx="2899800" cy="6255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346833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80431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Today’s Outline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3AC Translation</a:t>
            </a:r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944F4D46-9162-4162-85D5-4358EF470A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2656" y="1699469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The basic idea:</a:t>
            </a:r>
          </a:p>
          <a:p>
            <a:r>
              <a:rPr lang="en-US" dirty="0"/>
              <a:t>Traversing the AST </a:t>
            </a:r>
          </a:p>
          <a:p>
            <a:pPr marL="0" indent="0">
              <a:buNone/>
            </a:pPr>
            <a:r>
              <a:rPr lang="en-US" b="1" dirty="0"/>
              <a:t>Example Nodes:</a:t>
            </a:r>
          </a:p>
          <a:p>
            <a:r>
              <a:rPr lang="en-US" dirty="0"/>
              <a:t>Node to quad translations</a:t>
            </a:r>
          </a:p>
          <a:p>
            <a:pPr marL="0" indent="0">
              <a:buNone/>
            </a:pPr>
            <a:r>
              <a:rPr lang="en-US" b="1" dirty="0"/>
              <a:t>Implementation details:</a:t>
            </a:r>
            <a:endParaRPr lang="en-US" dirty="0"/>
          </a:p>
          <a:p>
            <a:r>
              <a:rPr lang="en-US" dirty="0"/>
              <a:t>Operations and operators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15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BF7F37-2E44-445A-8906-5934167839B4}"/>
              </a:ext>
            </a:extLst>
          </p:cNvPr>
          <p:cNvSpPr txBox="1"/>
          <p:nvPr/>
        </p:nvSpPr>
        <p:spPr>
          <a:xfrm>
            <a:off x="7635564" y="5601680"/>
            <a:ext cx="17367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Intermediate</a:t>
            </a:r>
          </a:p>
          <a:p>
            <a:pPr algn="ctr"/>
            <a:r>
              <a:rPr lang="en-US" b="1" dirty="0"/>
              <a:t>Representations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A5E714B-25EB-41CE-B25C-E15E8AB9089E}"/>
              </a:ext>
            </a:extLst>
          </p:cNvPr>
          <p:cNvSpPr/>
          <p:nvPr/>
        </p:nvSpPr>
        <p:spPr>
          <a:xfrm>
            <a:off x="606778" y="2741467"/>
            <a:ext cx="6075178" cy="990568"/>
          </a:xfrm>
          <a:prstGeom prst="round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AF2A0C-9AC7-37D5-35F3-5F5B22607F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6686" y="3406166"/>
            <a:ext cx="1354590" cy="2195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6007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16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80431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Example Nodes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Node to Quad Translations</a:t>
            </a:r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944F4D46-9162-4162-85D5-4358EF470A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2658" y="1699469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This generate + propagate idea is powerful!</a:t>
            </a:r>
          </a:p>
          <a:p>
            <a:r>
              <a:rPr lang="en-US" dirty="0"/>
              <a:t>Basically worked for previous traversals:</a:t>
            </a:r>
          </a:p>
          <a:p>
            <a:pPr lvl="1"/>
            <a:r>
              <a:rPr lang="en-US" dirty="0"/>
              <a:t>Name analysis</a:t>
            </a:r>
          </a:p>
          <a:p>
            <a:pPr lvl="1"/>
            <a:r>
              <a:rPr lang="en-US" dirty="0"/>
              <a:t>Type analysis</a:t>
            </a:r>
          </a:p>
          <a:p>
            <a:pPr lvl="1"/>
            <a:r>
              <a:rPr lang="en-US" dirty="0"/>
              <a:t>Syntax-directed translation</a:t>
            </a:r>
          </a:p>
          <a:p>
            <a:r>
              <a:rPr lang="en-US" dirty="0"/>
              <a:t>Let’s see how it works for some various node types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9148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17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80431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Translating AST Leaves (IDs and </a:t>
            </a:r>
            <a:r>
              <a:rPr lang="en-US" sz="4500" dirty="0" err="1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Lits</a:t>
            </a: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)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AST Translation to 3AC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F57537-640A-4B3F-9461-F8C1756E6A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780" y="1188805"/>
            <a:ext cx="4301694" cy="318369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200" b="1" dirty="0"/>
              <a:t>Generate: </a:t>
            </a:r>
          </a:p>
          <a:p>
            <a:r>
              <a:rPr lang="en-US" sz="2200" dirty="0"/>
              <a:t>Nothing!</a:t>
            </a:r>
          </a:p>
          <a:p>
            <a:pPr marL="0" indent="0">
              <a:buNone/>
            </a:pPr>
            <a:r>
              <a:rPr lang="en-US" sz="2200" b="1" dirty="0"/>
              <a:t>Propagate:</a:t>
            </a:r>
          </a:p>
          <a:p>
            <a:r>
              <a:rPr lang="en-US" sz="2200" dirty="0"/>
              <a:t>The value for use in parent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17</a:t>
            </a:fld>
            <a:endParaRPr lang="en-US" dirty="0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3A293C1B-9FE2-40C7-9781-9048B1E2ED17}"/>
              </a:ext>
            </a:extLst>
          </p:cNvPr>
          <p:cNvCxnSpPr>
            <a:cxnSpLocks/>
          </p:cNvCxnSpPr>
          <p:nvPr/>
        </p:nvCxnSpPr>
        <p:spPr>
          <a:xfrm>
            <a:off x="6044491" y="3124264"/>
            <a:ext cx="0" cy="6115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3B48E626-E316-4CC6-B0FA-DD2038A26895}"/>
              </a:ext>
            </a:extLst>
          </p:cNvPr>
          <p:cNvCxnSpPr>
            <a:cxnSpLocks/>
          </p:cNvCxnSpPr>
          <p:nvPr/>
        </p:nvCxnSpPr>
        <p:spPr>
          <a:xfrm>
            <a:off x="7057744" y="3124264"/>
            <a:ext cx="0" cy="6265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E4A95D6B-7FCD-4AE0-9D78-7E38EEF797FA}"/>
              </a:ext>
            </a:extLst>
          </p:cNvPr>
          <p:cNvSpPr/>
          <p:nvPr/>
        </p:nvSpPr>
        <p:spPr>
          <a:xfrm>
            <a:off x="6113931" y="3283659"/>
            <a:ext cx="2920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endParaRPr lang="en-US" sz="1400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1BF80F7-B3C5-4761-9071-4B4E1BB173C3}"/>
              </a:ext>
            </a:extLst>
          </p:cNvPr>
          <p:cNvSpPr/>
          <p:nvPr/>
        </p:nvSpPr>
        <p:spPr>
          <a:xfrm>
            <a:off x="6806133" y="3361346"/>
            <a:ext cx="2920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endParaRPr lang="en-US" sz="1400" dirty="0"/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D51B7ED9-FA11-4284-9C66-AE5A8EA73F67}"/>
              </a:ext>
            </a:extLst>
          </p:cNvPr>
          <p:cNvSpPr/>
          <p:nvPr/>
        </p:nvSpPr>
        <p:spPr>
          <a:xfrm>
            <a:off x="5652165" y="3750830"/>
            <a:ext cx="737400" cy="485140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/>
              <a:t>ID</a:t>
            </a:r>
          </a:p>
          <a:p>
            <a:pPr algn="ctr"/>
            <a:r>
              <a:rPr lang="en-US" dirty="0"/>
              <a:t>a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53CF512B-0CBF-48BE-88FC-E57B4935BBA6}"/>
              </a:ext>
            </a:extLst>
          </p:cNvPr>
          <p:cNvSpPr/>
          <p:nvPr/>
        </p:nvSpPr>
        <p:spPr>
          <a:xfrm>
            <a:off x="6802964" y="3750830"/>
            <a:ext cx="737400" cy="485140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 err="1"/>
              <a:t>IntLit</a:t>
            </a:r>
            <a:endParaRPr lang="en-US" u="sng" dirty="0"/>
          </a:p>
          <a:p>
            <a:pPr algn="ctr"/>
            <a:r>
              <a:rPr lang="en-US" dirty="0"/>
              <a:t>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521FEF-D308-4541-85E7-41C26AFB0331}"/>
              </a:ext>
            </a:extLst>
          </p:cNvPr>
          <p:cNvSpPr txBox="1"/>
          <p:nvPr/>
        </p:nvSpPr>
        <p:spPr>
          <a:xfrm>
            <a:off x="5199283" y="2519912"/>
            <a:ext cx="1326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AST Snippet</a:t>
            </a:r>
          </a:p>
        </p:txBody>
      </p:sp>
    </p:spTree>
    <p:extLst>
      <p:ext uri="{BB962C8B-B14F-4D97-AF65-F5344CB8AC3E}">
        <p14:creationId xmlns:p14="http://schemas.microsoft.com/office/powerpoint/2010/main" val="12400972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 animBg="1"/>
      <p:bldP spid="35" grpId="0" animBg="1"/>
    </p:bldLst>
  </p:timing>
</p:sld>
</file>

<file path=ppt/slides/slide18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80431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Translating </a:t>
            </a:r>
            <a:r>
              <a:rPr lang="en-US" sz="4500" dirty="0" err="1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AssignExp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AST Translation to 3AC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F57537-640A-4B3F-9461-F8C1756E6A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768" y="1046192"/>
            <a:ext cx="4802509" cy="318369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200" b="1" dirty="0"/>
              <a:t>Generate: </a:t>
            </a:r>
          </a:p>
          <a:p>
            <a:r>
              <a:rPr lang="en-US" sz="2200" dirty="0"/>
              <a:t>Code for the LHS (recurse)</a:t>
            </a:r>
          </a:p>
          <a:p>
            <a:r>
              <a:rPr lang="en-US" sz="2200" dirty="0"/>
              <a:t>Code for the RHS (recurse)</a:t>
            </a:r>
          </a:p>
          <a:p>
            <a:r>
              <a:rPr lang="en-US" sz="2200" dirty="0"/>
              <a:t>The actual assignment instruction</a:t>
            </a:r>
            <a:endParaRPr lang="en-US" sz="2200" b="1" dirty="0"/>
          </a:p>
          <a:p>
            <a:pPr marL="0" indent="0">
              <a:buNone/>
            </a:pPr>
            <a:r>
              <a:rPr lang="en-US" sz="2200" b="1" dirty="0"/>
              <a:t>Propagate:</a:t>
            </a:r>
          </a:p>
          <a:p>
            <a:r>
              <a:rPr lang="en-US" sz="2200" dirty="0"/>
              <a:t>The LHS of the assignment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459758" y="6356350"/>
            <a:ext cx="2743200" cy="365125"/>
          </a:xfrm>
        </p:spPr>
        <p:txBody>
          <a:bodyPr/>
          <a:lstStyle/>
          <a:p>
            <a:fld id="{45949831-8C71-49A7-A206-657DC8615E42}" type="slidenum">
              <a:rPr lang="en-US" smtClean="0"/>
              <a:t>18</a:t>
            </a:fld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5BD29E9-FFE2-431E-8A9D-022ECDE5E2C9}"/>
              </a:ext>
            </a:extLst>
          </p:cNvPr>
          <p:cNvSpPr txBox="1"/>
          <p:nvPr/>
        </p:nvSpPr>
        <p:spPr>
          <a:xfrm>
            <a:off x="1582488" y="6235895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[a] := 4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D6F73B34-6328-4B7E-94C3-79AF449340A5}"/>
              </a:ext>
            </a:extLst>
          </p:cNvPr>
          <p:cNvSpPr txBox="1"/>
          <p:nvPr/>
        </p:nvSpPr>
        <p:spPr>
          <a:xfrm>
            <a:off x="1664603" y="3683345"/>
            <a:ext cx="873957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a = 4</a:t>
            </a:r>
          </a:p>
        </p:txBody>
      </p: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601341DA-D4EC-4092-BC43-80C347827F82}"/>
              </a:ext>
            </a:extLst>
          </p:cNvPr>
          <p:cNvCxnSpPr>
            <a:cxnSpLocks/>
            <a:stCxn id="77" idx="2"/>
          </p:cNvCxnSpPr>
          <p:nvPr/>
        </p:nvCxnSpPr>
        <p:spPr>
          <a:xfrm flipH="1">
            <a:off x="1631870" y="5094126"/>
            <a:ext cx="494962" cy="4033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7A74E931-E078-4D5F-BA52-E4CDA65093AC}"/>
              </a:ext>
            </a:extLst>
          </p:cNvPr>
          <p:cNvCxnSpPr>
            <a:cxnSpLocks/>
            <a:stCxn id="77" idx="2"/>
          </p:cNvCxnSpPr>
          <p:nvPr/>
        </p:nvCxnSpPr>
        <p:spPr>
          <a:xfrm>
            <a:off x="2126833" y="5094126"/>
            <a:ext cx="518291" cy="4183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Rectangle 66">
            <a:extLst>
              <a:ext uri="{FF2B5EF4-FFF2-40B4-BE49-F238E27FC236}">
                <a16:creationId xmlns:a16="http://schemas.microsoft.com/office/drawing/2014/main" id="{A65E4621-9D49-4017-8BD3-D4A88AE8A3EE}"/>
              </a:ext>
            </a:extLst>
          </p:cNvPr>
          <p:cNvSpPr/>
          <p:nvPr/>
        </p:nvSpPr>
        <p:spPr>
          <a:xfrm>
            <a:off x="1514560" y="5100208"/>
            <a:ext cx="2920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endParaRPr lang="en-US" sz="1400" dirty="0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6E8C8675-6D08-4E06-B8F3-9680CF2840CD}"/>
              </a:ext>
            </a:extLst>
          </p:cNvPr>
          <p:cNvSpPr/>
          <p:nvPr/>
        </p:nvSpPr>
        <p:spPr>
          <a:xfrm>
            <a:off x="2393512" y="5123034"/>
            <a:ext cx="2920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endParaRPr lang="en-US" sz="1400" dirty="0"/>
          </a:p>
        </p:txBody>
      </p: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31BC3AD3-15BF-49AA-A984-EFD54FFF25AC}"/>
              </a:ext>
            </a:extLst>
          </p:cNvPr>
          <p:cNvSpPr/>
          <p:nvPr/>
        </p:nvSpPr>
        <p:spPr>
          <a:xfrm>
            <a:off x="1514560" y="4729000"/>
            <a:ext cx="1224544" cy="36512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 err="1"/>
              <a:t>AssignExp</a:t>
            </a:r>
            <a:endParaRPr lang="en-US" u="sng" dirty="0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D48BA684-3A87-42B9-B5A1-B2EA1F3C6F93}"/>
              </a:ext>
            </a:extLst>
          </p:cNvPr>
          <p:cNvSpPr txBox="1"/>
          <p:nvPr/>
        </p:nvSpPr>
        <p:spPr>
          <a:xfrm>
            <a:off x="6418135" y="3601946"/>
            <a:ext cx="1701107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b = (a = 4)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99C4D084-60F5-4D8C-B604-5FDB779E8C56}"/>
              </a:ext>
            </a:extLst>
          </p:cNvPr>
          <p:cNvSpPr/>
          <p:nvPr/>
        </p:nvSpPr>
        <p:spPr>
          <a:xfrm>
            <a:off x="2133810" y="4389278"/>
            <a:ext cx="30008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500" dirty="0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endParaRPr lang="en-US" sz="1500" dirty="0"/>
          </a:p>
        </p:txBody>
      </p:sp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8EEF1FFB-1D77-4198-83C1-B1D9A61BBD7D}"/>
              </a:ext>
            </a:extLst>
          </p:cNvPr>
          <p:cNvCxnSpPr>
            <a:cxnSpLocks/>
          </p:cNvCxnSpPr>
          <p:nvPr/>
        </p:nvCxnSpPr>
        <p:spPr>
          <a:xfrm flipH="1">
            <a:off x="2090655" y="4479722"/>
            <a:ext cx="4084" cy="2300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Arrow Connector 121">
            <a:extLst>
              <a:ext uri="{FF2B5EF4-FFF2-40B4-BE49-F238E27FC236}">
                <a16:creationId xmlns:a16="http://schemas.microsoft.com/office/drawing/2014/main" id="{1C404479-15F9-4038-8F7C-C77940356B94}"/>
              </a:ext>
            </a:extLst>
          </p:cNvPr>
          <p:cNvCxnSpPr>
            <a:cxnSpLocks/>
            <a:stCxn id="127" idx="2"/>
            <a:endCxn id="136" idx="0"/>
          </p:cNvCxnSpPr>
          <p:nvPr/>
        </p:nvCxnSpPr>
        <p:spPr>
          <a:xfrm>
            <a:off x="6711506" y="4600862"/>
            <a:ext cx="674453" cy="3174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Arrow Connector 122">
            <a:extLst>
              <a:ext uri="{FF2B5EF4-FFF2-40B4-BE49-F238E27FC236}">
                <a16:creationId xmlns:a16="http://schemas.microsoft.com/office/drawing/2014/main" id="{C6A9BA70-F8F1-4289-A1A6-AD137D6444E7}"/>
              </a:ext>
            </a:extLst>
          </p:cNvPr>
          <p:cNvCxnSpPr>
            <a:cxnSpLocks/>
            <a:stCxn id="127" idx="2"/>
          </p:cNvCxnSpPr>
          <p:nvPr/>
        </p:nvCxnSpPr>
        <p:spPr>
          <a:xfrm flipH="1">
            <a:off x="5945301" y="4600863"/>
            <a:ext cx="766205" cy="3434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Rectangle: Rounded Corners 126">
            <a:extLst>
              <a:ext uri="{FF2B5EF4-FFF2-40B4-BE49-F238E27FC236}">
                <a16:creationId xmlns:a16="http://schemas.microsoft.com/office/drawing/2014/main" id="{98C93C15-D8D2-47C7-A554-43F26CC27D7A}"/>
              </a:ext>
            </a:extLst>
          </p:cNvPr>
          <p:cNvSpPr/>
          <p:nvPr/>
        </p:nvSpPr>
        <p:spPr>
          <a:xfrm>
            <a:off x="6099233" y="4235736"/>
            <a:ext cx="1224544" cy="36512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 err="1"/>
              <a:t>AssignExp</a:t>
            </a:r>
            <a:endParaRPr lang="en-US" u="sng" dirty="0"/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9A11F539-1C7A-4647-9789-21ACCE9B0A70}"/>
              </a:ext>
            </a:extLst>
          </p:cNvPr>
          <p:cNvSpPr/>
          <p:nvPr/>
        </p:nvSpPr>
        <p:spPr>
          <a:xfrm>
            <a:off x="5832546" y="4540276"/>
            <a:ext cx="30008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500" dirty="0"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endParaRPr lang="en-US" sz="1500" dirty="0"/>
          </a:p>
        </p:txBody>
      </p:sp>
      <p:cxnSp>
        <p:nvCxnSpPr>
          <p:cNvPr id="131" name="Straight Arrow Connector 130">
            <a:extLst>
              <a:ext uri="{FF2B5EF4-FFF2-40B4-BE49-F238E27FC236}">
                <a16:creationId xmlns:a16="http://schemas.microsoft.com/office/drawing/2014/main" id="{2A140FAD-F7AC-4CB1-8BE5-573F1F99E8B7}"/>
              </a:ext>
            </a:extLst>
          </p:cNvPr>
          <p:cNvCxnSpPr>
            <a:cxnSpLocks/>
            <a:stCxn id="136" idx="2"/>
          </p:cNvCxnSpPr>
          <p:nvPr/>
        </p:nvCxnSpPr>
        <p:spPr>
          <a:xfrm flipH="1">
            <a:off x="6890996" y="5283404"/>
            <a:ext cx="494962" cy="4033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Arrow Connector 131">
            <a:extLst>
              <a:ext uri="{FF2B5EF4-FFF2-40B4-BE49-F238E27FC236}">
                <a16:creationId xmlns:a16="http://schemas.microsoft.com/office/drawing/2014/main" id="{D60D6810-D47A-4A63-976C-6D9783FA32F2}"/>
              </a:ext>
            </a:extLst>
          </p:cNvPr>
          <p:cNvCxnSpPr>
            <a:cxnSpLocks/>
            <a:stCxn id="136" idx="2"/>
          </p:cNvCxnSpPr>
          <p:nvPr/>
        </p:nvCxnSpPr>
        <p:spPr>
          <a:xfrm>
            <a:off x="7385959" y="5283404"/>
            <a:ext cx="518291" cy="4183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Rectangle 132">
            <a:extLst>
              <a:ext uri="{FF2B5EF4-FFF2-40B4-BE49-F238E27FC236}">
                <a16:creationId xmlns:a16="http://schemas.microsoft.com/office/drawing/2014/main" id="{E76740DC-4C68-463F-B42A-0169CDB18DBC}"/>
              </a:ext>
            </a:extLst>
          </p:cNvPr>
          <p:cNvSpPr/>
          <p:nvPr/>
        </p:nvSpPr>
        <p:spPr>
          <a:xfrm>
            <a:off x="6773686" y="5289486"/>
            <a:ext cx="2920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endParaRPr lang="en-US" sz="1400" dirty="0"/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5953A663-C64D-4639-813C-7F9FC8C6FB18}"/>
              </a:ext>
            </a:extLst>
          </p:cNvPr>
          <p:cNvSpPr/>
          <p:nvPr/>
        </p:nvSpPr>
        <p:spPr>
          <a:xfrm>
            <a:off x="7577137" y="5253589"/>
            <a:ext cx="2920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endParaRPr lang="en-US" sz="1400" dirty="0"/>
          </a:p>
        </p:txBody>
      </p:sp>
      <p:sp>
        <p:nvSpPr>
          <p:cNvPr id="136" name="Rectangle: Rounded Corners 135">
            <a:extLst>
              <a:ext uri="{FF2B5EF4-FFF2-40B4-BE49-F238E27FC236}">
                <a16:creationId xmlns:a16="http://schemas.microsoft.com/office/drawing/2014/main" id="{E5BD10C8-53B5-4752-B578-A91027AA268B}"/>
              </a:ext>
            </a:extLst>
          </p:cNvPr>
          <p:cNvSpPr/>
          <p:nvPr/>
        </p:nvSpPr>
        <p:spPr>
          <a:xfrm>
            <a:off x="6773686" y="4918278"/>
            <a:ext cx="1224544" cy="36512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 err="1"/>
              <a:t>AssignExp</a:t>
            </a:r>
            <a:endParaRPr lang="en-US" u="sng" dirty="0"/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5557B3D3-3CE7-4688-B0FC-E1049984F254}"/>
              </a:ext>
            </a:extLst>
          </p:cNvPr>
          <p:cNvSpPr/>
          <p:nvPr/>
        </p:nvSpPr>
        <p:spPr>
          <a:xfrm>
            <a:off x="7185705" y="4569475"/>
            <a:ext cx="30008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500" dirty="0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endParaRPr lang="en-US" sz="1500" dirty="0"/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AA94E987-3DAF-4099-9D0E-549EF7DE25B6}"/>
              </a:ext>
            </a:extLst>
          </p:cNvPr>
          <p:cNvSpPr txBox="1"/>
          <p:nvPr/>
        </p:nvSpPr>
        <p:spPr>
          <a:xfrm>
            <a:off x="6733980" y="6137963"/>
            <a:ext cx="15632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[a] := 4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[b] := [a]</a:t>
            </a:r>
          </a:p>
        </p:txBody>
      </p:sp>
      <p:sp>
        <p:nvSpPr>
          <p:cNvPr id="142" name="Rectangle: Rounded Corners 141">
            <a:extLst>
              <a:ext uri="{FF2B5EF4-FFF2-40B4-BE49-F238E27FC236}">
                <a16:creationId xmlns:a16="http://schemas.microsoft.com/office/drawing/2014/main" id="{A0A449A1-8BB7-4FA5-ACC0-D19AFA66EACB}"/>
              </a:ext>
            </a:extLst>
          </p:cNvPr>
          <p:cNvSpPr/>
          <p:nvPr/>
        </p:nvSpPr>
        <p:spPr>
          <a:xfrm>
            <a:off x="1239544" y="5512518"/>
            <a:ext cx="737400" cy="4851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/>
              <a:t>ID</a:t>
            </a:r>
          </a:p>
          <a:p>
            <a:pPr algn="ctr"/>
            <a:r>
              <a:rPr lang="en-US" dirty="0"/>
              <a:t>a</a:t>
            </a:r>
          </a:p>
        </p:txBody>
      </p:sp>
      <p:sp>
        <p:nvSpPr>
          <p:cNvPr id="143" name="Rectangle: Rounded Corners 142">
            <a:extLst>
              <a:ext uri="{FF2B5EF4-FFF2-40B4-BE49-F238E27FC236}">
                <a16:creationId xmlns:a16="http://schemas.microsoft.com/office/drawing/2014/main" id="{6D803C01-1C0D-4A96-B1F1-118A42A1FF26}"/>
              </a:ext>
            </a:extLst>
          </p:cNvPr>
          <p:cNvSpPr/>
          <p:nvPr/>
        </p:nvSpPr>
        <p:spPr>
          <a:xfrm>
            <a:off x="2390343" y="5512518"/>
            <a:ext cx="737400" cy="4851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 err="1"/>
              <a:t>IntLit</a:t>
            </a:r>
            <a:endParaRPr lang="en-US" u="sng" dirty="0"/>
          </a:p>
          <a:p>
            <a:pPr algn="ctr"/>
            <a:r>
              <a:rPr lang="en-US" dirty="0"/>
              <a:t>4</a:t>
            </a:r>
          </a:p>
        </p:txBody>
      </p:sp>
      <p:sp>
        <p:nvSpPr>
          <p:cNvPr id="144" name="Rectangle: Rounded Corners 143">
            <a:extLst>
              <a:ext uri="{FF2B5EF4-FFF2-40B4-BE49-F238E27FC236}">
                <a16:creationId xmlns:a16="http://schemas.microsoft.com/office/drawing/2014/main" id="{05EF7BED-A339-4167-80ED-9EADF41FBD74}"/>
              </a:ext>
            </a:extLst>
          </p:cNvPr>
          <p:cNvSpPr/>
          <p:nvPr/>
        </p:nvSpPr>
        <p:spPr>
          <a:xfrm>
            <a:off x="5329119" y="4851556"/>
            <a:ext cx="737400" cy="4851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/>
              <a:t>ID</a:t>
            </a:r>
          </a:p>
          <a:p>
            <a:pPr algn="ctr"/>
            <a:r>
              <a:rPr lang="en-US" dirty="0"/>
              <a:t>b</a:t>
            </a:r>
          </a:p>
        </p:txBody>
      </p:sp>
      <p:sp>
        <p:nvSpPr>
          <p:cNvPr id="145" name="Rectangle: Rounded Corners 144">
            <a:extLst>
              <a:ext uri="{FF2B5EF4-FFF2-40B4-BE49-F238E27FC236}">
                <a16:creationId xmlns:a16="http://schemas.microsoft.com/office/drawing/2014/main" id="{69FD0E16-3C68-4468-A8FB-4361C6AE299D}"/>
              </a:ext>
            </a:extLst>
          </p:cNvPr>
          <p:cNvSpPr/>
          <p:nvPr/>
        </p:nvSpPr>
        <p:spPr>
          <a:xfrm>
            <a:off x="6260288" y="5597262"/>
            <a:ext cx="737400" cy="4851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/>
              <a:t>ID</a:t>
            </a:r>
          </a:p>
          <a:p>
            <a:pPr algn="ctr"/>
            <a:r>
              <a:rPr lang="en-US" dirty="0"/>
              <a:t>b</a:t>
            </a:r>
          </a:p>
        </p:txBody>
      </p:sp>
      <p:sp>
        <p:nvSpPr>
          <p:cNvPr id="146" name="Rectangle: Rounded Corners 145">
            <a:extLst>
              <a:ext uri="{FF2B5EF4-FFF2-40B4-BE49-F238E27FC236}">
                <a16:creationId xmlns:a16="http://schemas.microsoft.com/office/drawing/2014/main" id="{87F04746-7944-4F8E-92DE-8E48356233DF}"/>
              </a:ext>
            </a:extLst>
          </p:cNvPr>
          <p:cNvSpPr/>
          <p:nvPr/>
        </p:nvSpPr>
        <p:spPr>
          <a:xfrm>
            <a:off x="7727658" y="5590005"/>
            <a:ext cx="737400" cy="4851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 err="1"/>
              <a:t>IntLit</a:t>
            </a:r>
            <a:endParaRPr lang="en-US" u="sng" dirty="0"/>
          </a:p>
          <a:p>
            <a:pPr algn="ctr"/>
            <a:r>
              <a:rPr lang="en-US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7222957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38" grpId="0" animBg="1"/>
      <p:bldP spid="67" grpId="0"/>
      <p:bldP spid="74" grpId="0"/>
      <p:bldP spid="77" grpId="0" animBg="1"/>
      <p:bldP spid="79" grpId="0" animBg="1"/>
      <p:bldP spid="82" grpId="0"/>
      <p:bldP spid="127" grpId="0" animBg="1"/>
      <p:bldP spid="129" grpId="0"/>
      <p:bldP spid="133" grpId="0"/>
      <p:bldP spid="134" grpId="0"/>
      <p:bldP spid="136" grpId="0" animBg="1"/>
      <p:bldP spid="139" grpId="0"/>
      <p:bldP spid="141" grpId="0"/>
      <p:bldP spid="142" grpId="0" animBg="1"/>
      <p:bldP spid="143" grpId="0" animBg="1"/>
      <p:bldP spid="144" grpId="0" animBg="1"/>
      <p:bldP spid="145" grpId="0" animBg="1"/>
      <p:bldP spid="146" grpId="0" animBg="1"/>
    </p:bldLst>
  </p:timing>
</p:sld>
</file>

<file path=ppt/slides/slide19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80431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Translating </a:t>
            </a:r>
            <a:r>
              <a:rPr lang="en-US" sz="4500" dirty="0" err="1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BinaryOp</a:t>
            </a: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 Nodes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AST Translation to 3AC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F57537-640A-4B3F-9461-F8C1756E6A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767" y="1046192"/>
            <a:ext cx="5878540" cy="318369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200" b="1" dirty="0"/>
              <a:t>Generate: </a:t>
            </a:r>
          </a:p>
          <a:p>
            <a:r>
              <a:rPr lang="en-US" sz="2200" dirty="0"/>
              <a:t>Code for LHS, RHS (recurse in order)</a:t>
            </a:r>
          </a:p>
          <a:p>
            <a:r>
              <a:rPr lang="en-US" sz="2200" dirty="0"/>
              <a:t>Node’s operation kind, assigning to new temp</a:t>
            </a:r>
          </a:p>
          <a:p>
            <a:pPr marL="0" indent="0">
              <a:buNone/>
            </a:pPr>
            <a:r>
              <a:rPr lang="en-US" sz="2200" b="1" dirty="0"/>
              <a:t>Propagate:</a:t>
            </a:r>
          </a:p>
          <a:p>
            <a:r>
              <a:rPr lang="en-US" sz="2200" dirty="0"/>
              <a:t>The new temp value (for use in parent)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19</a:t>
            </a:fld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5BD29E9-FFE2-431E-8A9D-022ECDE5E2C9}"/>
              </a:ext>
            </a:extLst>
          </p:cNvPr>
          <p:cNvSpPr txBox="1"/>
          <p:nvPr/>
        </p:nvSpPr>
        <p:spPr>
          <a:xfrm>
            <a:off x="1087537" y="6076504"/>
            <a:ext cx="3217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[tmp1] := 7 MULT64 [v]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D6F73B34-6328-4B7E-94C3-79AF449340A5}"/>
              </a:ext>
            </a:extLst>
          </p:cNvPr>
          <p:cNvSpPr txBox="1"/>
          <p:nvPr/>
        </p:nvSpPr>
        <p:spPr>
          <a:xfrm>
            <a:off x="1664603" y="3322618"/>
            <a:ext cx="873957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7 * v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D48BA684-3A87-42B9-B5A1-B2EA1F3C6F93}"/>
              </a:ext>
            </a:extLst>
          </p:cNvPr>
          <p:cNvSpPr txBox="1"/>
          <p:nvPr/>
        </p:nvSpPr>
        <p:spPr>
          <a:xfrm>
            <a:off x="5990457" y="3328078"/>
            <a:ext cx="142539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7 * v + a</a:t>
            </a:r>
          </a:p>
        </p:txBody>
      </p:sp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8EEF1FFB-1D77-4198-83C1-B1D9A61BBD7D}"/>
              </a:ext>
            </a:extLst>
          </p:cNvPr>
          <p:cNvCxnSpPr>
            <a:cxnSpLocks/>
          </p:cNvCxnSpPr>
          <p:nvPr/>
        </p:nvCxnSpPr>
        <p:spPr>
          <a:xfrm>
            <a:off x="2086581" y="4015131"/>
            <a:ext cx="3270" cy="3879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Rectangle 66">
            <a:extLst>
              <a:ext uri="{FF2B5EF4-FFF2-40B4-BE49-F238E27FC236}">
                <a16:creationId xmlns:a16="http://schemas.microsoft.com/office/drawing/2014/main" id="{A65E4621-9D49-4017-8BD3-D4A88AE8A3EE}"/>
              </a:ext>
            </a:extLst>
          </p:cNvPr>
          <p:cNvSpPr/>
          <p:nvPr/>
        </p:nvSpPr>
        <p:spPr>
          <a:xfrm>
            <a:off x="1598450" y="4655591"/>
            <a:ext cx="2920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endParaRPr lang="en-US" sz="1400" dirty="0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6E8C8675-6D08-4E06-B8F3-9680CF2840CD}"/>
              </a:ext>
            </a:extLst>
          </p:cNvPr>
          <p:cNvSpPr/>
          <p:nvPr/>
        </p:nvSpPr>
        <p:spPr>
          <a:xfrm>
            <a:off x="2234121" y="4644861"/>
            <a:ext cx="2920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v</a:t>
            </a:r>
            <a:endParaRPr lang="en-US" sz="1400" dirty="0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99C4D084-60F5-4D8C-B604-5FDB779E8C56}"/>
              </a:ext>
            </a:extLst>
          </p:cNvPr>
          <p:cNvSpPr/>
          <p:nvPr/>
        </p:nvSpPr>
        <p:spPr>
          <a:xfrm>
            <a:off x="1492147" y="3995374"/>
            <a:ext cx="646331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500" dirty="0">
                <a:latin typeface="Courier New" panose="02070309020205020404" pitchFamily="49" charset="0"/>
                <a:cs typeface="Courier New" panose="02070309020205020404" pitchFamily="49" charset="0"/>
              </a:rPr>
              <a:t>tmp1</a:t>
            </a:r>
            <a:endParaRPr lang="en-US" sz="150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96C1EFE-FBD1-47B6-90A6-288A5B6E9A92}"/>
              </a:ext>
            </a:extLst>
          </p:cNvPr>
          <p:cNvGrpSpPr/>
          <p:nvPr/>
        </p:nvGrpSpPr>
        <p:grpSpPr>
          <a:xfrm>
            <a:off x="1080713" y="4326328"/>
            <a:ext cx="1996163" cy="1117426"/>
            <a:chOff x="856718" y="4326328"/>
            <a:chExt cx="1996163" cy="1117426"/>
          </a:xfrm>
        </p:grpSpPr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601341DA-D4EC-4092-BC43-80C347827F82}"/>
                </a:ext>
              </a:extLst>
            </p:cNvPr>
            <p:cNvCxnSpPr>
              <a:cxnSpLocks/>
              <a:stCxn id="77" idx="2"/>
            </p:cNvCxnSpPr>
            <p:nvPr/>
          </p:nvCxnSpPr>
          <p:spPr>
            <a:xfrm flipH="1">
              <a:off x="1407876" y="4691454"/>
              <a:ext cx="454712" cy="40336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7A74E931-E078-4D5F-BA52-E4CDA65093AC}"/>
                </a:ext>
              </a:extLst>
            </p:cNvPr>
            <p:cNvCxnSpPr>
              <a:cxnSpLocks/>
              <a:stCxn id="77" idx="2"/>
            </p:cNvCxnSpPr>
            <p:nvPr/>
          </p:nvCxnSpPr>
          <p:spPr>
            <a:xfrm>
              <a:off x="1862588" y="4691454"/>
              <a:ext cx="368884" cy="34194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Rectangle: Rounded Corners 76">
              <a:extLst>
                <a:ext uri="{FF2B5EF4-FFF2-40B4-BE49-F238E27FC236}">
                  <a16:creationId xmlns:a16="http://schemas.microsoft.com/office/drawing/2014/main" id="{31BC3AD3-15BF-49AA-A984-EFD54FFF25AC}"/>
                </a:ext>
              </a:extLst>
            </p:cNvPr>
            <p:cNvSpPr/>
            <p:nvPr/>
          </p:nvSpPr>
          <p:spPr>
            <a:xfrm>
              <a:off x="1477038" y="4326328"/>
              <a:ext cx="771099" cy="365126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u="sng" dirty="0" err="1"/>
                <a:t>Mult</a:t>
              </a:r>
              <a:endParaRPr lang="en-US" u="sng" dirty="0"/>
            </a:p>
          </p:txBody>
        </p:sp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7C23B0BB-076A-4696-82E3-1BF2BA70F088}"/>
                </a:ext>
              </a:extLst>
            </p:cNvPr>
            <p:cNvSpPr/>
            <p:nvPr/>
          </p:nvSpPr>
          <p:spPr>
            <a:xfrm>
              <a:off x="856718" y="4938371"/>
              <a:ext cx="737400" cy="48514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u="sng" dirty="0" err="1"/>
                <a:t>IntLit</a:t>
              </a:r>
              <a:endParaRPr lang="en-US" u="sng" dirty="0"/>
            </a:p>
            <a:p>
              <a:pPr algn="ctr"/>
              <a:r>
                <a:rPr lang="en-US" dirty="0"/>
                <a:t>7</a:t>
              </a:r>
            </a:p>
          </p:txBody>
        </p:sp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id="{971A2BCF-3E8A-48E2-A5B6-EE35E82B107B}"/>
                </a:ext>
              </a:extLst>
            </p:cNvPr>
            <p:cNvSpPr/>
            <p:nvPr/>
          </p:nvSpPr>
          <p:spPr>
            <a:xfrm>
              <a:off x="2115481" y="4958614"/>
              <a:ext cx="737400" cy="48514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u="sng" dirty="0"/>
                <a:t>ID</a:t>
              </a:r>
            </a:p>
            <a:p>
              <a:pPr algn="ctr"/>
              <a:r>
                <a:rPr lang="en-US" dirty="0"/>
                <a:t>v</a:t>
              </a:r>
            </a:p>
          </p:txBody>
        </p:sp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EA53829F-4495-4632-9680-4D0BAE1B34B7}"/>
              </a:ext>
            </a:extLst>
          </p:cNvPr>
          <p:cNvSpPr txBox="1"/>
          <p:nvPr/>
        </p:nvSpPr>
        <p:spPr>
          <a:xfrm>
            <a:off x="5521793" y="6001889"/>
            <a:ext cx="37689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[tmp1] := 7 MULT64 [v]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[tmp2] := [tmp1] ADD64 [a]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48EC4C87-9A2E-4BD6-AD3F-FC0D79C84AA7}"/>
              </a:ext>
            </a:extLst>
          </p:cNvPr>
          <p:cNvSpPr/>
          <p:nvPr/>
        </p:nvSpPr>
        <p:spPr>
          <a:xfrm>
            <a:off x="5833349" y="5109653"/>
            <a:ext cx="2920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endParaRPr lang="en-US" sz="1400" dirty="0"/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B0943442-736D-4848-AF17-5B1E55CF2524}"/>
              </a:ext>
            </a:extLst>
          </p:cNvPr>
          <p:cNvSpPr/>
          <p:nvPr/>
        </p:nvSpPr>
        <p:spPr>
          <a:xfrm>
            <a:off x="6611529" y="5097763"/>
            <a:ext cx="2920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v</a:t>
            </a:r>
            <a:endParaRPr lang="en-US" sz="1400" dirty="0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6D19598F-3988-42E5-BE4C-7DDDAFE7CE48}"/>
              </a:ext>
            </a:extLst>
          </p:cNvPr>
          <p:cNvSpPr/>
          <p:nvPr/>
        </p:nvSpPr>
        <p:spPr>
          <a:xfrm>
            <a:off x="5965199" y="4386813"/>
            <a:ext cx="646331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500" dirty="0">
                <a:latin typeface="Courier New" panose="02070309020205020404" pitchFamily="49" charset="0"/>
                <a:cs typeface="Courier New" panose="02070309020205020404" pitchFamily="49" charset="0"/>
              </a:rPr>
              <a:t>tmp1</a:t>
            </a:r>
            <a:endParaRPr lang="en-US" sz="15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1DE8990-1AEE-4AD7-9E20-BE87CCC94BE9}"/>
              </a:ext>
            </a:extLst>
          </p:cNvPr>
          <p:cNvSpPr/>
          <p:nvPr/>
        </p:nvSpPr>
        <p:spPr>
          <a:xfrm>
            <a:off x="7113154" y="4360237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E39E1A3-CA6F-4560-B129-4C329402D20D}"/>
              </a:ext>
            </a:extLst>
          </p:cNvPr>
          <p:cNvGrpSpPr/>
          <p:nvPr/>
        </p:nvGrpSpPr>
        <p:grpSpPr>
          <a:xfrm>
            <a:off x="5377273" y="3773066"/>
            <a:ext cx="2457768" cy="2158648"/>
            <a:chOff x="5153279" y="3773066"/>
            <a:chExt cx="2457768" cy="2158648"/>
          </a:xfrm>
        </p:grpSpPr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EFA52259-C35A-438B-B0D0-76355444A46B}"/>
                </a:ext>
              </a:extLst>
            </p:cNvPr>
            <p:cNvCxnSpPr>
              <a:cxnSpLocks/>
              <a:stCxn id="111" idx="2"/>
            </p:cNvCxnSpPr>
            <p:nvPr/>
          </p:nvCxnSpPr>
          <p:spPr>
            <a:xfrm>
              <a:off x="6578213" y="4391025"/>
              <a:ext cx="678264" cy="48297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Arrow Connector 101">
              <a:extLst>
                <a:ext uri="{FF2B5EF4-FFF2-40B4-BE49-F238E27FC236}">
                  <a16:creationId xmlns:a16="http://schemas.microsoft.com/office/drawing/2014/main" id="{4D314497-74F0-4F1D-9D41-46D7FF13C7C4}"/>
                </a:ext>
              </a:extLst>
            </p:cNvPr>
            <p:cNvCxnSpPr>
              <a:cxnSpLocks/>
              <a:stCxn id="107" idx="2"/>
            </p:cNvCxnSpPr>
            <p:nvPr/>
          </p:nvCxnSpPr>
          <p:spPr>
            <a:xfrm flipH="1">
              <a:off x="5701394" y="5127578"/>
              <a:ext cx="454712" cy="40336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Arrow Connector 102">
              <a:extLst>
                <a:ext uri="{FF2B5EF4-FFF2-40B4-BE49-F238E27FC236}">
                  <a16:creationId xmlns:a16="http://schemas.microsoft.com/office/drawing/2014/main" id="{D77D063E-26A8-4302-9025-B0982B38C14A}"/>
                </a:ext>
              </a:extLst>
            </p:cNvPr>
            <p:cNvCxnSpPr>
              <a:cxnSpLocks/>
              <a:stCxn id="107" idx="2"/>
            </p:cNvCxnSpPr>
            <p:nvPr/>
          </p:nvCxnSpPr>
          <p:spPr>
            <a:xfrm>
              <a:off x="6156106" y="5127578"/>
              <a:ext cx="436185" cy="44041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Rectangle: Rounded Corners 106">
              <a:extLst>
                <a:ext uri="{FF2B5EF4-FFF2-40B4-BE49-F238E27FC236}">
                  <a16:creationId xmlns:a16="http://schemas.microsoft.com/office/drawing/2014/main" id="{50A2C222-EDE2-4C3D-A112-2D7B384F34C1}"/>
                </a:ext>
              </a:extLst>
            </p:cNvPr>
            <p:cNvSpPr/>
            <p:nvPr/>
          </p:nvSpPr>
          <p:spPr>
            <a:xfrm>
              <a:off x="5770556" y="4762452"/>
              <a:ext cx="771099" cy="365126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u="sng" dirty="0" err="1"/>
                <a:t>Mult</a:t>
              </a:r>
              <a:endParaRPr lang="en-US" u="sng" dirty="0"/>
            </a:p>
          </p:txBody>
        </p:sp>
        <p:cxnSp>
          <p:nvCxnSpPr>
            <p:cNvPr id="110" name="Straight Arrow Connector 109">
              <a:extLst>
                <a:ext uri="{FF2B5EF4-FFF2-40B4-BE49-F238E27FC236}">
                  <a16:creationId xmlns:a16="http://schemas.microsoft.com/office/drawing/2014/main" id="{9F294990-F466-4D7A-B68D-69680686993D}"/>
                </a:ext>
              </a:extLst>
            </p:cNvPr>
            <p:cNvCxnSpPr>
              <a:cxnSpLocks/>
              <a:stCxn id="111" idx="2"/>
            </p:cNvCxnSpPr>
            <p:nvPr/>
          </p:nvCxnSpPr>
          <p:spPr>
            <a:xfrm flipH="1">
              <a:off x="6149875" y="4391025"/>
              <a:ext cx="428338" cy="45295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Rectangle: Rounded Corners 110">
              <a:extLst>
                <a:ext uri="{FF2B5EF4-FFF2-40B4-BE49-F238E27FC236}">
                  <a16:creationId xmlns:a16="http://schemas.microsoft.com/office/drawing/2014/main" id="{A8B823F5-680E-404C-9306-17C833F8B8AB}"/>
                </a:ext>
              </a:extLst>
            </p:cNvPr>
            <p:cNvSpPr/>
            <p:nvPr/>
          </p:nvSpPr>
          <p:spPr>
            <a:xfrm>
              <a:off x="6192663" y="4025899"/>
              <a:ext cx="771099" cy="365126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u="sng" dirty="0"/>
                <a:t>Plus</a:t>
              </a:r>
            </a:p>
          </p:txBody>
        </p:sp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BC5D9A69-E972-47E8-9F34-FEAA066A06C2}"/>
                </a:ext>
              </a:extLst>
            </p:cNvPr>
            <p:cNvSpPr/>
            <p:nvPr/>
          </p:nvSpPr>
          <p:spPr>
            <a:xfrm>
              <a:off x="6873647" y="4702445"/>
              <a:ext cx="737400" cy="48514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u="sng" dirty="0"/>
                <a:t>ID</a:t>
              </a:r>
            </a:p>
            <a:p>
              <a:pPr algn="ctr"/>
              <a:r>
                <a:rPr lang="en-US" dirty="0"/>
                <a:t>a</a:t>
              </a:r>
            </a:p>
          </p:txBody>
        </p:sp>
        <p:sp>
          <p:nvSpPr>
            <p:cNvPr id="48" name="Rectangle: Rounded Corners 47">
              <a:extLst>
                <a:ext uri="{FF2B5EF4-FFF2-40B4-BE49-F238E27FC236}">
                  <a16:creationId xmlns:a16="http://schemas.microsoft.com/office/drawing/2014/main" id="{6249CC5E-0250-40AC-82E3-7E1DA6BA43DC}"/>
                </a:ext>
              </a:extLst>
            </p:cNvPr>
            <p:cNvSpPr/>
            <p:nvPr/>
          </p:nvSpPr>
          <p:spPr>
            <a:xfrm>
              <a:off x="5153279" y="5426331"/>
              <a:ext cx="737400" cy="48514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u="sng" dirty="0" err="1"/>
                <a:t>IntLit</a:t>
              </a:r>
              <a:endParaRPr lang="en-US" u="sng" dirty="0"/>
            </a:p>
            <a:p>
              <a:pPr algn="ctr"/>
              <a:r>
                <a:rPr lang="en-US" dirty="0"/>
                <a:t>7</a:t>
              </a:r>
            </a:p>
          </p:txBody>
        </p:sp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EB45DC44-DAC8-41D9-B4F8-A89E4C161350}"/>
                </a:ext>
              </a:extLst>
            </p:cNvPr>
            <p:cNvSpPr/>
            <p:nvPr/>
          </p:nvSpPr>
          <p:spPr>
            <a:xfrm>
              <a:off x="6412042" y="5446574"/>
              <a:ext cx="737400" cy="48514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u="sng" dirty="0"/>
                <a:t>ID</a:t>
              </a:r>
            </a:p>
            <a:p>
              <a:pPr algn="ctr"/>
              <a:r>
                <a:rPr lang="en-US" dirty="0"/>
                <a:t>v</a:t>
              </a:r>
            </a:p>
          </p:txBody>
        </p: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41A388EC-A547-4CE4-9A12-57706F89ED3C}"/>
                </a:ext>
              </a:extLst>
            </p:cNvPr>
            <p:cNvCxnSpPr>
              <a:cxnSpLocks/>
            </p:cNvCxnSpPr>
            <p:nvPr/>
          </p:nvCxnSpPr>
          <p:spPr>
            <a:xfrm>
              <a:off x="6586645" y="3773066"/>
              <a:ext cx="3270" cy="38799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" name="Rectangle 56">
            <a:extLst>
              <a:ext uri="{FF2B5EF4-FFF2-40B4-BE49-F238E27FC236}">
                <a16:creationId xmlns:a16="http://schemas.microsoft.com/office/drawing/2014/main" id="{AD9C833B-D656-443D-8ACC-F2170498CD96}"/>
              </a:ext>
            </a:extLst>
          </p:cNvPr>
          <p:cNvSpPr/>
          <p:nvPr/>
        </p:nvSpPr>
        <p:spPr>
          <a:xfrm>
            <a:off x="6216205" y="3753309"/>
            <a:ext cx="646331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500" dirty="0">
                <a:latin typeface="Courier New" panose="02070309020205020404" pitchFamily="49" charset="0"/>
                <a:cs typeface="Courier New" panose="02070309020205020404" pitchFamily="49" charset="0"/>
              </a:rPr>
              <a:t>tmp2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3597176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38" grpId="0" animBg="1"/>
      <p:bldP spid="79" grpId="0" animBg="1"/>
      <p:bldP spid="67" grpId="0"/>
      <p:bldP spid="74" grpId="0"/>
      <p:bldP spid="82" grpId="0"/>
      <p:bldP spid="104" grpId="0"/>
      <p:bldP spid="105" grpId="0"/>
      <p:bldP spid="109" grpId="0"/>
      <p:bldP spid="15" grpId="0"/>
      <p:bldP spid="57" grpId="0"/>
    </p:bldLst>
  </p:timing>
</p:sld>
</file>

<file path=ppt/slides/slide20.xml><?xml version="1.0" encoding="utf-8"?>
<p:sld xmlns:a16="http://schemas.microsoft.com/office/drawing/2014/main" xmlns:mc="http://schemas.openxmlformats.org/markup-compatibility/2006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80431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Translating </a:t>
            </a:r>
            <a:r>
              <a:rPr lang="en-US" sz="4500" dirty="0" err="1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CallExpNodes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AST Translation to 3AC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F57537-640A-4B3F-9461-F8C1756E6A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768" y="1188805"/>
            <a:ext cx="4301694" cy="318369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200" b="1" dirty="0"/>
              <a:t>Generate: </a:t>
            </a:r>
          </a:p>
          <a:p>
            <a:r>
              <a:rPr lang="en-US" sz="2200" dirty="0"/>
              <a:t>(Recurse over </a:t>
            </a:r>
            <a:r>
              <a:rPr lang="en-US" sz="2200" dirty="0" err="1"/>
              <a:t>args</a:t>
            </a:r>
            <a:r>
              <a:rPr lang="en-US" sz="2200" dirty="0"/>
              <a:t>, left to right)</a:t>
            </a:r>
          </a:p>
          <a:p>
            <a:r>
              <a:rPr lang="en-US" sz="2200" dirty="0" err="1"/>
              <a:t>setarg</a:t>
            </a:r>
            <a:r>
              <a:rPr lang="en-US" sz="2200" dirty="0"/>
              <a:t> </a:t>
            </a:r>
            <a:r>
              <a:rPr lang="en-US" sz="2200" dirty="0" err="1"/>
              <a:t>instrs</a:t>
            </a:r>
            <a:r>
              <a:rPr lang="en-US" sz="2200" dirty="0"/>
              <a:t> for each argument</a:t>
            </a:r>
          </a:p>
          <a:p>
            <a:r>
              <a:rPr lang="en-US" sz="2200" dirty="0"/>
              <a:t> call </a:t>
            </a:r>
            <a:r>
              <a:rPr lang="en-US" sz="2200" dirty="0" err="1"/>
              <a:t>instr</a:t>
            </a:r>
            <a:r>
              <a:rPr lang="en-US" sz="2200" dirty="0"/>
              <a:t> for function </a:t>
            </a:r>
          </a:p>
          <a:p>
            <a:r>
              <a:rPr lang="en-US" sz="2200" dirty="0" err="1"/>
              <a:t>getret</a:t>
            </a:r>
            <a:r>
              <a:rPr lang="en-US" sz="2200" dirty="0"/>
              <a:t> </a:t>
            </a:r>
            <a:r>
              <a:rPr lang="en-US" sz="2200" dirty="0" err="1"/>
              <a:t>instr</a:t>
            </a:r>
            <a:r>
              <a:rPr lang="en-US" sz="2200" dirty="0"/>
              <a:t> for the result</a:t>
            </a:r>
          </a:p>
          <a:p>
            <a:pPr marL="0" indent="0">
              <a:buNone/>
            </a:pPr>
            <a:r>
              <a:rPr lang="en-US" sz="2200" b="1" dirty="0"/>
              <a:t>Propagate:</a:t>
            </a:r>
          </a:p>
          <a:p>
            <a:r>
              <a:rPr lang="en-US" sz="2200" dirty="0"/>
              <a:t>The </a:t>
            </a:r>
            <a:r>
              <a:rPr lang="en-US" sz="2200" dirty="0" err="1"/>
              <a:t>getret</a:t>
            </a:r>
            <a:r>
              <a:rPr lang="en-US" sz="2200" dirty="0"/>
              <a:t> symbol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41125" y="6356350"/>
            <a:ext cx="2743200" cy="365125"/>
          </a:xfrm>
        </p:spPr>
        <p:txBody>
          <a:bodyPr/>
          <a:lstStyle/>
          <a:p>
            <a:fld id="{45949831-8C71-49A7-A206-657DC8615E42}" type="slidenum">
              <a:rPr lang="en-US" smtClean="0"/>
              <a:t>20</a:t>
            </a:fld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5BD29E9-FFE2-431E-8A9D-022ECDE5E2C9}"/>
              </a:ext>
            </a:extLst>
          </p:cNvPr>
          <p:cNvSpPr txBox="1"/>
          <p:nvPr/>
        </p:nvSpPr>
        <p:spPr>
          <a:xfrm>
            <a:off x="5523963" y="4560918"/>
            <a:ext cx="205376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setarg</a:t>
            </a: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1, 7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449A238C-353D-4147-A94F-B49CC0BFCFEA}"/>
              </a:ext>
            </a:extLst>
          </p:cNvPr>
          <p:cNvSpPr txBox="1"/>
          <p:nvPr/>
        </p:nvSpPr>
        <p:spPr>
          <a:xfrm>
            <a:off x="5543196" y="4890876"/>
            <a:ext cx="290335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setarg</a:t>
            </a: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2, [</a:t>
            </a:r>
            <a:r>
              <a:rPr lang="en-US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varX</a:t>
            </a: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E9B0E618-D3F2-404E-BFDF-F149A2D2750D}"/>
              </a:ext>
            </a:extLst>
          </p:cNvPr>
          <p:cNvSpPr txBox="1"/>
          <p:nvPr/>
        </p:nvSpPr>
        <p:spPr>
          <a:xfrm>
            <a:off x="5562429" y="5220834"/>
            <a:ext cx="290335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setarg</a:t>
            </a: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3, [tmp8]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64C8CC98-23BE-4D89-B7C5-9E8991695EA4}"/>
              </a:ext>
            </a:extLst>
          </p:cNvPr>
          <p:cNvSpPr txBox="1"/>
          <p:nvPr/>
        </p:nvSpPr>
        <p:spPr>
          <a:xfrm>
            <a:off x="5562429" y="5550792"/>
            <a:ext cx="205376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call </a:t>
            </a:r>
            <a:r>
              <a:rPr lang="en-US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fn_foo</a:t>
            </a:r>
            <a:endParaRPr lang="en-US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8FFB584-EE5E-4DCC-942A-2A413BE401E0}"/>
              </a:ext>
            </a:extLst>
          </p:cNvPr>
          <p:cNvSpPr txBox="1"/>
          <p:nvPr/>
        </p:nvSpPr>
        <p:spPr>
          <a:xfrm>
            <a:off x="7115427" y="347596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F12DC4C-49A9-4D62-BAC2-7308095F4541}"/>
              </a:ext>
            </a:extLst>
          </p:cNvPr>
          <p:cNvSpPr/>
          <p:nvPr/>
        </p:nvSpPr>
        <p:spPr>
          <a:xfrm>
            <a:off x="7813020" y="3705643"/>
            <a:ext cx="5964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varX</a:t>
            </a:r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5C061DD-E120-4F49-82A1-FE40DDA693CE}"/>
              </a:ext>
            </a:extLst>
          </p:cNvPr>
          <p:cNvGrpSpPr/>
          <p:nvPr/>
        </p:nvGrpSpPr>
        <p:grpSpPr>
          <a:xfrm>
            <a:off x="4559726" y="1429881"/>
            <a:ext cx="3958628" cy="2486487"/>
            <a:chOff x="4335732" y="964662"/>
            <a:chExt cx="3958628" cy="2486487"/>
          </a:xfrm>
        </p:grpSpPr>
        <p:sp>
          <p:nvSpPr>
            <p:cNvPr id="47" name="Rectangle: Rounded Corners 46">
              <a:extLst>
                <a:ext uri="{FF2B5EF4-FFF2-40B4-BE49-F238E27FC236}">
                  <a16:creationId xmlns:a16="http://schemas.microsoft.com/office/drawing/2014/main" id="{BD8A8181-7D5F-49CC-889A-D65D693A1EE0}"/>
                </a:ext>
              </a:extLst>
            </p:cNvPr>
            <p:cNvSpPr/>
            <p:nvPr/>
          </p:nvSpPr>
          <p:spPr>
            <a:xfrm>
              <a:off x="5998786" y="2002578"/>
              <a:ext cx="1187352" cy="400836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u="sng" dirty="0" err="1"/>
                <a:t>CallExp</a:t>
              </a:r>
              <a:endParaRPr lang="en-US" u="sng" dirty="0"/>
            </a:p>
          </p:txBody>
        </p:sp>
        <p:sp>
          <p:nvSpPr>
            <p:cNvPr id="48" name="Rectangle: Rounded Corners 47">
              <a:extLst>
                <a:ext uri="{FF2B5EF4-FFF2-40B4-BE49-F238E27FC236}">
                  <a16:creationId xmlns:a16="http://schemas.microsoft.com/office/drawing/2014/main" id="{CF04DC4D-9AFE-4AAA-9F43-0E75C8FF396A}"/>
                </a:ext>
              </a:extLst>
            </p:cNvPr>
            <p:cNvSpPr/>
            <p:nvPr/>
          </p:nvSpPr>
          <p:spPr>
            <a:xfrm>
              <a:off x="5338434" y="2672969"/>
              <a:ext cx="960579" cy="76033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u="sng" dirty="0"/>
                <a:t>ID</a:t>
              </a:r>
            </a:p>
            <a:p>
              <a:r>
                <a:rPr lang="en-US" sz="1600" dirty="0" err="1"/>
                <a:t>val</a:t>
              </a:r>
              <a:r>
                <a:rPr lang="en-US" sz="1600" dirty="0"/>
                <a:t>: foo </a:t>
              </a:r>
            </a:p>
          </p:txBody>
        </p:sp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CE1B022B-E269-4BEB-8AB7-7C2FEB5668BF}"/>
                </a:ext>
              </a:extLst>
            </p:cNvPr>
            <p:cNvSpPr/>
            <p:nvPr/>
          </p:nvSpPr>
          <p:spPr>
            <a:xfrm>
              <a:off x="7230498" y="2645622"/>
              <a:ext cx="771099" cy="365126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u="sng" dirty="0"/>
                <a:t>(</a:t>
              </a:r>
              <a:r>
                <a:rPr lang="en-US" u="sng" dirty="0" err="1"/>
                <a:t>Args</a:t>
              </a:r>
              <a:r>
                <a:rPr lang="en-US" u="sng" dirty="0"/>
                <a:t>)</a:t>
              </a:r>
            </a:p>
          </p:txBody>
        </p: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59732049-9F02-44AF-86DC-333CCDAB1265}"/>
                </a:ext>
              </a:extLst>
            </p:cNvPr>
            <p:cNvCxnSpPr>
              <a:cxnSpLocks/>
              <a:stCxn id="47" idx="2"/>
              <a:endCxn id="48" idx="0"/>
            </p:cNvCxnSpPr>
            <p:nvPr/>
          </p:nvCxnSpPr>
          <p:spPr>
            <a:xfrm flipH="1">
              <a:off x="5818724" y="2403414"/>
              <a:ext cx="773738" cy="26955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2B890374-6050-4122-9CFC-A24DE43CF573}"/>
                </a:ext>
              </a:extLst>
            </p:cNvPr>
            <p:cNvCxnSpPr>
              <a:cxnSpLocks/>
              <a:stCxn id="47" idx="2"/>
              <a:endCxn id="55" idx="0"/>
            </p:cNvCxnSpPr>
            <p:nvPr/>
          </p:nvCxnSpPr>
          <p:spPr>
            <a:xfrm>
              <a:off x="6592462" y="2403414"/>
              <a:ext cx="1023586" cy="24220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A7C782C4-F2F4-4D9B-BEEB-602BC0A2E35F}"/>
                </a:ext>
              </a:extLst>
            </p:cNvPr>
            <p:cNvCxnSpPr>
              <a:cxnSpLocks/>
              <a:stCxn id="55" idx="2"/>
            </p:cNvCxnSpPr>
            <p:nvPr/>
          </p:nvCxnSpPr>
          <p:spPr>
            <a:xfrm>
              <a:off x="7616048" y="3010748"/>
              <a:ext cx="0" cy="44040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36EA78B6-A300-4044-8961-754D34C6C79F}"/>
                </a:ext>
              </a:extLst>
            </p:cNvPr>
            <p:cNvCxnSpPr>
              <a:cxnSpLocks/>
              <a:stCxn id="55" idx="2"/>
            </p:cNvCxnSpPr>
            <p:nvPr/>
          </p:nvCxnSpPr>
          <p:spPr>
            <a:xfrm flipH="1">
              <a:off x="6978011" y="3010748"/>
              <a:ext cx="638037" cy="44040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02931793-2865-468F-92D8-39A0A9FF80CD}"/>
                </a:ext>
              </a:extLst>
            </p:cNvPr>
            <p:cNvCxnSpPr>
              <a:cxnSpLocks/>
              <a:stCxn id="55" idx="2"/>
            </p:cNvCxnSpPr>
            <p:nvPr/>
          </p:nvCxnSpPr>
          <p:spPr>
            <a:xfrm>
              <a:off x="7616048" y="3010748"/>
              <a:ext cx="678312" cy="44040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Arrow Connector 90">
              <a:extLst>
                <a:ext uri="{FF2B5EF4-FFF2-40B4-BE49-F238E27FC236}">
                  <a16:creationId xmlns:a16="http://schemas.microsoft.com/office/drawing/2014/main" id="{9F5D08F8-9D9B-4279-A3DD-4622778DEEA1}"/>
                </a:ext>
              </a:extLst>
            </p:cNvPr>
            <p:cNvCxnSpPr>
              <a:cxnSpLocks/>
              <a:stCxn id="42" idx="2"/>
              <a:endCxn id="47" idx="0"/>
            </p:cNvCxnSpPr>
            <p:nvPr/>
          </p:nvCxnSpPr>
          <p:spPr>
            <a:xfrm>
              <a:off x="5586430" y="1365498"/>
              <a:ext cx="1006032" cy="6370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0C21DF79-EFB3-466A-B239-56B905463EAD}"/>
                </a:ext>
              </a:extLst>
            </p:cNvPr>
            <p:cNvSpPr/>
            <p:nvPr/>
          </p:nvSpPr>
          <p:spPr>
            <a:xfrm>
              <a:off x="4992754" y="964662"/>
              <a:ext cx="1187352" cy="400836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u="sng" dirty="0" err="1"/>
                <a:t>AssignExp</a:t>
              </a:r>
              <a:endParaRPr lang="en-US" u="sng" dirty="0"/>
            </a:p>
          </p:txBody>
        </p: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A287111B-0767-404D-ACEE-CEF35E5899B1}"/>
                </a:ext>
              </a:extLst>
            </p:cNvPr>
            <p:cNvCxnSpPr>
              <a:cxnSpLocks/>
              <a:stCxn id="42" idx="2"/>
              <a:endCxn id="49" idx="0"/>
            </p:cNvCxnSpPr>
            <p:nvPr/>
          </p:nvCxnSpPr>
          <p:spPr>
            <a:xfrm flipH="1">
              <a:off x="4777954" y="1365498"/>
              <a:ext cx="808476" cy="6370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2B8272ED-133C-49BB-8C82-DA34EA438B84}"/>
                </a:ext>
              </a:extLst>
            </p:cNvPr>
            <p:cNvSpPr/>
            <p:nvPr/>
          </p:nvSpPr>
          <p:spPr>
            <a:xfrm>
              <a:off x="4335732" y="2002578"/>
              <a:ext cx="884443" cy="689377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u="sng" dirty="0"/>
                <a:t>ID</a:t>
              </a:r>
            </a:p>
            <a:p>
              <a:pPr algn="ctr"/>
              <a:r>
                <a:rPr lang="en-US" u="sng" dirty="0" err="1"/>
                <a:t>vaL</a:t>
              </a:r>
              <a:r>
                <a:rPr lang="en-US" u="sng" dirty="0"/>
                <a:t> k</a:t>
              </a:r>
            </a:p>
          </p:txBody>
        </p:sp>
      </p:grpSp>
      <p:sp>
        <p:nvSpPr>
          <p:cNvPr id="92" name="Rectangle 91">
            <a:extLst>
              <a:ext uri="{FF2B5EF4-FFF2-40B4-BE49-F238E27FC236}">
                <a16:creationId xmlns:a16="http://schemas.microsoft.com/office/drawing/2014/main" id="{B6B64C8A-092A-4148-AB25-4433369B0481}"/>
              </a:ext>
            </a:extLst>
          </p:cNvPr>
          <p:cNvSpPr/>
          <p:nvPr/>
        </p:nvSpPr>
        <p:spPr>
          <a:xfrm>
            <a:off x="5625377" y="2741508"/>
            <a:ext cx="4939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foo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7F25467-DC60-407B-884B-A783C8409C6A}"/>
              </a:ext>
            </a:extLst>
          </p:cNvPr>
          <p:cNvSpPr/>
          <p:nvPr/>
        </p:nvSpPr>
        <p:spPr>
          <a:xfrm>
            <a:off x="8432464" y="3511500"/>
            <a:ext cx="6848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tmp8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5F88BF9-0940-4EA2-BE84-AD765FB4D135}"/>
              </a:ext>
            </a:extLst>
          </p:cNvPr>
          <p:cNvSpPr/>
          <p:nvPr/>
        </p:nvSpPr>
        <p:spPr>
          <a:xfrm>
            <a:off x="6643446" y="1987793"/>
            <a:ext cx="6848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tmp9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1A44C1F6-B6DB-4973-9968-4204E3BB59D5}"/>
              </a:ext>
            </a:extLst>
          </p:cNvPr>
          <p:cNvSpPr txBox="1"/>
          <p:nvPr/>
        </p:nvSpPr>
        <p:spPr>
          <a:xfrm>
            <a:off x="5598035" y="5886296"/>
            <a:ext cx="239360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getret</a:t>
            </a: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[tmp9]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DA76AA55-67A9-4740-9320-A6A4CC19CA88}"/>
              </a:ext>
            </a:extLst>
          </p:cNvPr>
          <p:cNvSpPr txBox="1"/>
          <p:nvPr/>
        </p:nvSpPr>
        <p:spPr>
          <a:xfrm>
            <a:off x="5578705" y="4251679"/>
            <a:ext cx="290335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200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</a:t>
            </a:r>
            <a:r>
              <a:rPr lang="en-US" sz="2200" i="1" dirty="0">
                <a:latin typeface="Courier New" panose="02070309020205020404" pitchFamily="49" charset="0"/>
                <a:cs typeface="Courier New" panose="02070309020205020404" pitchFamily="49" charset="0"/>
              </a:rPr>
              <a:t> evaluation)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D6F73B34-6328-4B7E-94C3-79AF449340A5}"/>
              </a:ext>
            </a:extLst>
          </p:cNvPr>
          <p:cNvSpPr txBox="1"/>
          <p:nvPr/>
        </p:nvSpPr>
        <p:spPr>
          <a:xfrm>
            <a:off x="1336658" y="4967156"/>
            <a:ext cx="3413114" cy="4308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k = foo(7,varX,a+b)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F520F9A-361D-4C0E-9ACA-4F1441FB0CE4}"/>
                  </a:ext>
                </a:extLst>
              </p:cNvPr>
              <p:cNvSpPr txBox="1"/>
              <p:nvPr/>
            </p:nvSpPr>
            <p:spPr>
              <a:xfrm>
                <a:off x="7508422" y="2570561"/>
                <a:ext cx="16827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⟨"/>
                          <m:endChr m:val="⟩"/>
                          <m:ctrlPr>
                            <a:rPr xmlns:a="http://schemas.openxmlformats.org/drawingml/2006/main"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xmlns:a="http://schemas.openxmlformats.org/drawingml/2006/main" lang="en-US" i="1" dirty="0">
                              <a:latin typeface="Cambria Math" panose="02040503050406030204" pitchFamily="18" charset="0"/>
                            </a:rPr>
                            <m:t>7,</m:t>
                          </m:r>
                          <m:r>
                            <m:rPr>
                              <m:nor/>
                            </m:rPr>
                            <a:rPr xmlns:a="http://schemas.openxmlformats.org/drawingml/2006/main" lang="en-US" i="0" dirty="0">
                              <a:latin typeface="Cambria Math" panose="02040503050406030204" pitchFamily="18" charset="0"/>
                            </a:rPr>
                            <m:t>varX</m:t>
                          </m:r>
                          <m:r>
                            <a:rPr xmlns:a="http://schemas.openxmlformats.org/drawingml/2006/main" lang="en-US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nor/>
                            </m:rPr>
                            <a:rPr xmlns:a="http://schemas.openxmlformats.org/drawingml/2006/main" lang="en-US" i="0" dirty="0">
                              <a:latin typeface="Cambria Math" panose="02040503050406030204" pitchFamily="18" charset="0"/>
                            </a:rPr>
                            <m:t>tmp8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:p14="http://schemas.microsoft.com/office/powerpoint/2010/main" xmlns:a16="http://schemas.microsoft.com/office/drawing/2014/main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F520F9A-361D-4C0E-9ACA-4F1441FB0C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8422" y="2570561"/>
                <a:ext cx="1682705" cy="369332"/>
              </a:xfrm>
              <a:prstGeom prst="rect">
                <a:avLst/>
              </a:prstGeom>
              <a:blipFill>
                <a:blip r:embed="rId3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FC2E2B76-3CAB-434A-96F4-FEB061EA92C2}"/>
              </a:ext>
            </a:extLst>
          </p:cNvPr>
          <p:cNvSpPr txBox="1"/>
          <p:nvPr/>
        </p:nvSpPr>
        <p:spPr>
          <a:xfrm>
            <a:off x="1339517" y="4609044"/>
            <a:ext cx="1725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 err="1"/>
              <a:t>src</a:t>
            </a:r>
            <a:r>
              <a:rPr lang="en-US" b="1" u="sng" dirty="0"/>
              <a:t> code snippet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9BD31710-F097-42EC-98E3-4E46118F1DD6}"/>
              </a:ext>
            </a:extLst>
          </p:cNvPr>
          <p:cNvSpPr/>
          <p:nvPr/>
        </p:nvSpPr>
        <p:spPr>
          <a:xfrm>
            <a:off x="4930716" y="1895652"/>
            <a:ext cx="2888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k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4C4839D-C5A3-4562-8D05-86F7165F55A2}"/>
              </a:ext>
            </a:extLst>
          </p:cNvPr>
          <p:cNvSpPr txBox="1"/>
          <p:nvPr/>
        </p:nvSpPr>
        <p:spPr>
          <a:xfrm>
            <a:off x="5543196" y="6255421"/>
            <a:ext cx="239360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[k] := [tmp9]</a:t>
            </a:r>
          </a:p>
        </p:txBody>
      </p:sp>
    </p:spTree>
    <p:extLst>
      <p:ext uri="{BB962C8B-B14F-4D97-AF65-F5344CB8AC3E}">
        <p14:creationId xmlns:p14="http://schemas.microsoft.com/office/powerpoint/2010/main" val="5520280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17" grpId="0"/>
      <p:bldP spid="118" grpId="0"/>
      <p:bldP spid="119" grpId="0"/>
      <p:bldP spid="8" grpId="0"/>
      <p:bldP spid="9" grpId="0"/>
      <p:bldP spid="92" grpId="0"/>
      <p:bldP spid="18" grpId="0"/>
      <p:bldP spid="28" grpId="0"/>
      <p:bldP spid="120" grpId="0"/>
      <p:bldP spid="121" grpId="0"/>
      <p:bldP spid="29" grpId="0"/>
      <p:bldP spid="57" grpId="0"/>
      <p:bldP spid="58" grpId="0"/>
    </p:bldLst>
  </p:timing>
</p:sld>
</file>

<file path=ppt/slides/slide21.xml><?xml version="1.0" encoding="utf-8"?>
<p:sld xmlns:a16="http://schemas.microsoft.com/office/drawing/2014/main" xmlns:mc="http://schemas.openxmlformats.org/markup-compatibility/2006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80431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Translating </a:t>
            </a:r>
            <a:r>
              <a:rPr lang="en-US" sz="4500" dirty="0" err="1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FnDeclNodes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AST Translation to 3AC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F57537-640A-4B3F-9461-F8C1756E6A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767" y="1375240"/>
            <a:ext cx="4603783" cy="267189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/>
              <a:t>Generate: </a:t>
            </a:r>
          </a:p>
          <a:p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enter</a:t>
            </a:r>
            <a:r>
              <a:rPr lang="en-US" sz="2400" dirty="0"/>
              <a:t> quad to begin scope</a:t>
            </a:r>
          </a:p>
          <a:p>
            <a:r>
              <a:rPr lang="en-US" sz="2000" dirty="0"/>
              <a:t>A label for function’s end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getarg</a:t>
            </a:r>
            <a:r>
              <a:rPr lang="en-US" sz="2400" dirty="0"/>
              <a:t> quads for each argument</a:t>
            </a:r>
          </a:p>
          <a:p>
            <a:r>
              <a:rPr lang="en-US" sz="2400" dirty="0"/>
              <a:t> (recurse into body)</a:t>
            </a:r>
          </a:p>
          <a:p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leave</a:t>
            </a:r>
            <a:r>
              <a:rPr lang="en-US" sz="2400" dirty="0"/>
              <a:t> quad to end scope</a:t>
            </a:r>
            <a:endParaRPr lang="en-US" sz="2400" b="1" dirty="0"/>
          </a:p>
          <a:p>
            <a:pPr marL="0" indent="0">
              <a:buNone/>
            </a:pPr>
            <a:r>
              <a:rPr lang="en-US" sz="2400" b="1" dirty="0"/>
              <a:t>Propagate:</a:t>
            </a:r>
          </a:p>
          <a:p>
            <a:r>
              <a:rPr lang="en-US" sz="2400" dirty="0"/>
              <a:t>Nothing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47339" y="6356350"/>
            <a:ext cx="2743200" cy="365125"/>
          </a:xfrm>
        </p:spPr>
        <p:txBody>
          <a:bodyPr/>
          <a:lstStyle/>
          <a:p>
            <a:fld id="{45949831-8C71-49A7-A206-657DC8615E42}" type="slidenum">
              <a:rPr lang="en-US" smtClean="0"/>
              <a:t>21</a:t>
            </a:fld>
            <a:endParaRPr lang="en-US" dirty="0"/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BD8A8181-7D5F-49CC-889A-D65D693A1EE0}"/>
              </a:ext>
            </a:extLst>
          </p:cNvPr>
          <p:cNvSpPr/>
          <p:nvPr/>
        </p:nvSpPr>
        <p:spPr>
          <a:xfrm>
            <a:off x="6280059" y="1761595"/>
            <a:ext cx="1187352" cy="4008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 err="1"/>
              <a:t>FnDecl</a:t>
            </a:r>
            <a:endParaRPr lang="en-US" u="sng" dirty="0"/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CF04DC4D-9AFE-4AAA-9F43-0E75C8FF396A}"/>
              </a:ext>
            </a:extLst>
          </p:cNvPr>
          <p:cNvSpPr/>
          <p:nvPr/>
        </p:nvSpPr>
        <p:spPr>
          <a:xfrm>
            <a:off x="5162500" y="2431987"/>
            <a:ext cx="845455" cy="76033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u="sng" dirty="0"/>
              <a:t>ID</a:t>
            </a:r>
          </a:p>
          <a:p>
            <a:r>
              <a:rPr lang="en-US" sz="1600" dirty="0" err="1"/>
              <a:t>val</a:t>
            </a:r>
            <a:r>
              <a:rPr lang="en-US" sz="1600" dirty="0"/>
              <a:t>: </a:t>
            </a:r>
            <a:r>
              <a:rPr lang="en-US" sz="1600" dirty="0" err="1"/>
              <a:t>fn</a:t>
            </a:r>
            <a:endParaRPr lang="en-US" sz="1600" dirty="0"/>
          </a:p>
          <a:p>
            <a:endParaRPr lang="en-US" sz="1600" dirty="0"/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CE1B022B-E269-4BEB-8AB7-7C2FEB5668BF}"/>
              </a:ext>
            </a:extLst>
          </p:cNvPr>
          <p:cNvSpPr/>
          <p:nvPr/>
        </p:nvSpPr>
        <p:spPr>
          <a:xfrm>
            <a:off x="6297460" y="2605606"/>
            <a:ext cx="1117330" cy="4006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/>
              <a:t>(Formals)</a:t>
            </a: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59732049-9F02-44AF-86DC-333CCDAB1265}"/>
              </a:ext>
            </a:extLst>
          </p:cNvPr>
          <p:cNvCxnSpPr>
            <a:cxnSpLocks/>
            <a:stCxn id="47" idx="2"/>
            <a:endCxn id="48" idx="0"/>
          </p:cNvCxnSpPr>
          <p:nvPr/>
        </p:nvCxnSpPr>
        <p:spPr>
          <a:xfrm flipH="1">
            <a:off x="5585227" y="2162432"/>
            <a:ext cx="1288508" cy="2695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2B890374-6050-4122-9CFC-A24DE43CF573}"/>
              </a:ext>
            </a:extLst>
          </p:cNvPr>
          <p:cNvCxnSpPr>
            <a:cxnSpLocks/>
            <a:stCxn id="47" idx="2"/>
            <a:endCxn id="55" idx="0"/>
          </p:cNvCxnSpPr>
          <p:nvPr/>
        </p:nvCxnSpPr>
        <p:spPr>
          <a:xfrm flipH="1">
            <a:off x="6856125" y="2162432"/>
            <a:ext cx="17610" cy="4431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A7C782C4-F2F4-4D9B-BEEB-602BC0A2E35F}"/>
              </a:ext>
            </a:extLst>
          </p:cNvPr>
          <p:cNvCxnSpPr>
            <a:cxnSpLocks/>
            <a:stCxn id="55" idx="2"/>
          </p:cNvCxnSpPr>
          <p:nvPr/>
        </p:nvCxnSpPr>
        <p:spPr>
          <a:xfrm flipH="1">
            <a:off x="6161815" y="3006267"/>
            <a:ext cx="694310" cy="6408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02931793-2865-468F-92D8-39A0A9FF80CD}"/>
              </a:ext>
            </a:extLst>
          </p:cNvPr>
          <p:cNvCxnSpPr>
            <a:cxnSpLocks/>
            <a:stCxn id="55" idx="2"/>
          </p:cNvCxnSpPr>
          <p:nvPr/>
        </p:nvCxnSpPr>
        <p:spPr>
          <a:xfrm>
            <a:off x="6856126" y="3006267"/>
            <a:ext cx="651171" cy="4822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FF12DC4C-49A9-4D62-BAC2-7308095F4541}"/>
              </a:ext>
            </a:extLst>
          </p:cNvPr>
          <p:cNvSpPr/>
          <p:nvPr/>
        </p:nvSpPr>
        <p:spPr>
          <a:xfrm>
            <a:off x="6125648" y="2998978"/>
            <a:ext cx="4122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a1</a:t>
            </a:r>
          </a:p>
        </p:txBody>
      </p: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9F5D08F8-9D9B-4279-A3DD-4622778DEEA1}"/>
              </a:ext>
            </a:extLst>
          </p:cNvPr>
          <p:cNvCxnSpPr>
            <a:cxnSpLocks/>
            <a:endCxn id="47" idx="0"/>
          </p:cNvCxnSpPr>
          <p:nvPr/>
        </p:nvCxnSpPr>
        <p:spPr>
          <a:xfrm>
            <a:off x="6873735" y="1295255"/>
            <a:ext cx="0" cy="4663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Rectangle 91">
            <a:extLst>
              <a:ext uri="{FF2B5EF4-FFF2-40B4-BE49-F238E27FC236}">
                <a16:creationId xmlns:a16="http://schemas.microsoft.com/office/drawing/2014/main" id="{B6B64C8A-092A-4148-AB25-4433369B0481}"/>
              </a:ext>
            </a:extLst>
          </p:cNvPr>
          <p:cNvSpPr/>
          <p:nvPr/>
        </p:nvSpPr>
        <p:spPr>
          <a:xfrm>
            <a:off x="5708850" y="1970175"/>
            <a:ext cx="3770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fn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DFF42195-AA65-47DB-B6EA-1E3EB2459BAC}"/>
                  </a:ext>
                </a:extLst>
              </p:cNvPr>
              <p:cNvSpPr txBox="1"/>
              <p:nvPr/>
            </p:nvSpPr>
            <p:spPr>
              <a:xfrm>
                <a:off x="6789216" y="2254871"/>
                <a:ext cx="10030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⟨"/>
                          <m:endChr m:val="⟩"/>
                          <m:ctrlPr>
                            <a:rPr xmlns:a="http://schemas.openxmlformats.org/drawingml/2006/main" lang="en-US" i="0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xmlns:a="http://schemas.openxmlformats.org/drawingml/2006/main" lang="en-US" i="0" dirty="0">
                              <a:latin typeface="Cambria Math" panose="02040503050406030204" pitchFamily="18" charset="0"/>
                            </a:rPr>
                            <m:t>a1</m:t>
                          </m:r>
                          <m:r>
                            <a:rPr xmlns:a="http://schemas.openxmlformats.org/drawingml/2006/main" lang="en-US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nor/>
                            </m:rPr>
                            <a:rPr xmlns:a="http://schemas.openxmlformats.org/drawingml/2006/main" lang="en-US" i="0" dirty="0">
                              <a:latin typeface="Cambria Math" panose="02040503050406030204" pitchFamily="18" charset="0"/>
                            </a:rPr>
                            <m:t>a2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:p14="http://schemas.microsoft.com/office/powerpoint/2010/main" xmlns:a16="http://schemas.microsoft.com/office/drawing/2014/main"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DFF42195-AA65-47DB-B6EA-1E3EB2459B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9216" y="2254871"/>
                <a:ext cx="1003031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25BD29E9-FFE2-431E-8A9D-022ECDE5E2C9}"/>
              </a:ext>
            </a:extLst>
          </p:cNvPr>
          <p:cNvSpPr txBox="1"/>
          <p:nvPr/>
        </p:nvSpPr>
        <p:spPr>
          <a:xfrm>
            <a:off x="6288730" y="4090398"/>
            <a:ext cx="154401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enter </a:t>
            </a:r>
            <a:r>
              <a:rPr lang="en-US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fn</a:t>
            </a:r>
            <a:endParaRPr lang="en-US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449A238C-353D-4147-A94F-B49CC0BFCFEA}"/>
              </a:ext>
            </a:extLst>
          </p:cNvPr>
          <p:cNvSpPr txBox="1"/>
          <p:nvPr/>
        </p:nvSpPr>
        <p:spPr>
          <a:xfrm>
            <a:off x="6307964" y="4548828"/>
            <a:ext cx="256352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getarg</a:t>
            </a: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1, [a1]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E9B0E618-D3F2-404E-BFDF-F149A2D2750D}"/>
              </a:ext>
            </a:extLst>
          </p:cNvPr>
          <p:cNvSpPr txBox="1"/>
          <p:nvPr/>
        </p:nvSpPr>
        <p:spPr>
          <a:xfrm>
            <a:off x="6327197" y="4985008"/>
            <a:ext cx="256352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getarg</a:t>
            </a: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2, [a2]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64C8CC98-23BE-4D89-B7C5-9E8991695EA4}"/>
              </a:ext>
            </a:extLst>
          </p:cNvPr>
          <p:cNvSpPr txBox="1"/>
          <p:nvPr/>
        </p:nvSpPr>
        <p:spPr>
          <a:xfrm>
            <a:off x="6309438" y="5421188"/>
            <a:ext cx="205376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latin typeface="Courier New" panose="02070309020205020404" pitchFamily="49" charset="0"/>
                <a:cs typeface="Courier New" panose="02070309020205020404" pitchFamily="49" charset="0"/>
              </a:rPr>
              <a:t>(body code)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7F25467-DC60-407B-884B-A783C8409C6A}"/>
              </a:ext>
            </a:extLst>
          </p:cNvPr>
          <p:cNvSpPr/>
          <p:nvPr/>
        </p:nvSpPr>
        <p:spPr>
          <a:xfrm>
            <a:off x="7291507" y="2993873"/>
            <a:ext cx="4122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a2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47AFCCD-3A51-4BBF-86A7-1E02A76655E8}"/>
              </a:ext>
            </a:extLst>
          </p:cNvPr>
          <p:cNvSpPr txBox="1"/>
          <p:nvPr/>
        </p:nvSpPr>
        <p:spPr>
          <a:xfrm>
            <a:off x="6297460" y="5830814"/>
            <a:ext cx="154401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leave </a:t>
            </a:r>
            <a:r>
              <a:rPr lang="en-US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fn</a:t>
            </a:r>
            <a:endParaRPr lang="en-US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F1EDC20-C0C1-4FA2-99D3-D4302C201920}"/>
              </a:ext>
            </a:extLst>
          </p:cNvPr>
          <p:cNvSpPr txBox="1"/>
          <p:nvPr/>
        </p:nvSpPr>
        <p:spPr>
          <a:xfrm>
            <a:off x="721031" y="5369149"/>
            <a:ext cx="3493264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void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fn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(int a1, int a2){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…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827C87F1-6F09-4706-BF4E-8C29D5FA03D8}"/>
              </a:ext>
            </a:extLst>
          </p:cNvPr>
          <p:cNvCxnSpPr>
            <a:cxnSpLocks/>
            <a:stCxn id="47" idx="2"/>
            <a:endCxn id="7" idx="0"/>
          </p:cNvCxnSpPr>
          <p:nvPr/>
        </p:nvCxnSpPr>
        <p:spPr>
          <a:xfrm>
            <a:off x="6873736" y="2162431"/>
            <a:ext cx="1704807" cy="5330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loud 5">
            <a:extLst>
              <a:ext uri="{FF2B5EF4-FFF2-40B4-BE49-F238E27FC236}">
                <a16:creationId xmlns:a16="http://schemas.microsoft.com/office/drawing/2014/main" id="{128FCB94-4E22-427D-A20C-82B3F27DCF97}"/>
              </a:ext>
            </a:extLst>
          </p:cNvPr>
          <p:cNvSpPr/>
          <p:nvPr/>
        </p:nvSpPr>
        <p:spPr>
          <a:xfrm>
            <a:off x="8289266" y="2624204"/>
            <a:ext cx="525995" cy="480663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D8F974F-610B-435C-8372-CC39525EACB4}"/>
              </a:ext>
            </a:extLst>
          </p:cNvPr>
          <p:cNvSpPr txBox="1"/>
          <p:nvPr/>
        </p:nvSpPr>
        <p:spPr>
          <a:xfrm>
            <a:off x="8303467" y="2695436"/>
            <a:ext cx="5501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body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193D4C9-420A-4DD2-A41A-50B89E16D9E5}"/>
              </a:ext>
            </a:extLst>
          </p:cNvPr>
          <p:cNvSpPr txBox="1"/>
          <p:nvPr/>
        </p:nvSpPr>
        <p:spPr>
          <a:xfrm>
            <a:off x="4741809" y="5830814"/>
            <a:ext cx="171393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L_fn_end</a:t>
            </a: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227A855F-48D7-4E69-A03C-A1234F291FDB}"/>
              </a:ext>
            </a:extLst>
          </p:cNvPr>
          <p:cNvSpPr/>
          <p:nvPr/>
        </p:nvSpPr>
        <p:spPr>
          <a:xfrm>
            <a:off x="5805635" y="3415886"/>
            <a:ext cx="845455" cy="4769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u="sng" dirty="0"/>
              <a:t>ID</a:t>
            </a:r>
          </a:p>
          <a:p>
            <a:r>
              <a:rPr lang="en-US" sz="1600" dirty="0" err="1"/>
              <a:t>val</a:t>
            </a:r>
            <a:r>
              <a:rPr lang="en-US" sz="1600" dirty="0"/>
              <a:t>: a1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DDBB33E7-C681-4760-8806-90B072DEBFCF}"/>
              </a:ext>
            </a:extLst>
          </p:cNvPr>
          <p:cNvSpPr/>
          <p:nvPr/>
        </p:nvSpPr>
        <p:spPr>
          <a:xfrm>
            <a:off x="7111404" y="3420355"/>
            <a:ext cx="845455" cy="4769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u="sng" dirty="0"/>
              <a:t>ID</a:t>
            </a:r>
          </a:p>
          <a:p>
            <a:r>
              <a:rPr lang="en-US" sz="1600" dirty="0" err="1"/>
              <a:t>val</a:t>
            </a:r>
            <a:r>
              <a:rPr lang="en-US" sz="1600" dirty="0"/>
              <a:t>: a2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2FB6D9C-794E-4AA4-BE3D-2B0E0DD4E0FC}"/>
              </a:ext>
            </a:extLst>
          </p:cNvPr>
          <p:cNvSpPr txBox="1"/>
          <p:nvPr/>
        </p:nvSpPr>
        <p:spPr>
          <a:xfrm>
            <a:off x="721031" y="4996758"/>
            <a:ext cx="1725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 err="1"/>
              <a:t>src</a:t>
            </a:r>
            <a:r>
              <a:rPr lang="en-US" b="1" u="sng" dirty="0"/>
              <a:t> code snippet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1FFC7177-3B87-9A80-9BD1-55F15E05FD15}"/>
                  </a:ext>
                </a:extLst>
              </p14:cNvPr>
              <p14:cNvContentPartPr/>
              <p14:nvPr/>
            </p14:nvContentPartPr>
            <p14:xfrm>
              <a:off x="957240" y="2580480"/>
              <a:ext cx="5213880" cy="381384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1FFC7177-3B87-9A80-9BD1-55F15E05FD1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47880" y="2571120"/>
                <a:ext cx="5232600" cy="3832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81302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/>
      <p:bldP spid="17" grpId="0"/>
      <p:bldP spid="117" grpId="0"/>
      <p:bldP spid="118" grpId="0"/>
      <p:bldP spid="25" grpId="0"/>
      <p:bldP spid="31" grpId="0"/>
    </p:bldLst>
  </p:timing>
</p:sld>
</file>

<file path=ppt/slides/slide22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80431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Translating </a:t>
            </a:r>
            <a:r>
              <a:rPr lang="en-US" sz="4500" dirty="0" err="1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ReturnStmtNodes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AST Translation to 3AC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F57537-640A-4B3F-9461-F8C1756E6A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767" y="1375240"/>
            <a:ext cx="4603783" cy="267189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/>
              <a:t>Generate: </a:t>
            </a:r>
          </a:p>
          <a:p>
            <a:r>
              <a:rPr lang="en-US" sz="2000" dirty="0"/>
              <a:t> (recurse into expression)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setret</a:t>
            </a:r>
            <a:r>
              <a:rPr lang="en-US" sz="2400" dirty="0"/>
              <a:t> quad for expression </a:t>
            </a:r>
            <a:r>
              <a:rPr lang="en-US" sz="2400" dirty="0" err="1"/>
              <a:t>tmp</a:t>
            </a:r>
            <a:endParaRPr lang="en-US" sz="2400" dirty="0"/>
          </a:p>
          <a:p>
            <a:r>
              <a:rPr lang="en-US" sz="2400" dirty="0" err="1"/>
              <a:t>goto</a:t>
            </a:r>
            <a:r>
              <a:rPr lang="en-US" sz="2400" dirty="0"/>
              <a:t> for the function end</a:t>
            </a:r>
          </a:p>
          <a:p>
            <a:pPr marL="0" indent="0">
              <a:buNone/>
            </a:pPr>
            <a:r>
              <a:rPr lang="en-US" sz="2400" b="1" dirty="0"/>
              <a:t>Propagate:</a:t>
            </a:r>
          </a:p>
          <a:p>
            <a:r>
              <a:rPr lang="en-US" sz="2400" dirty="0"/>
              <a:t>Nothing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47339" y="6356350"/>
            <a:ext cx="2743200" cy="365125"/>
          </a:xfrm>
        </p:spPr>
        <p:txBody>
          <a:bodyPr/>
          <a:lstStyle/>
          <a:p>
            <a:fld id="{45949831-8C71-49A7-A206-657DC8615E42}" type="slidenum">
              <a:rPr lang="en-US" smtClean="0"/>
              <a:t>22</a:t>
            </a:fld>
            <a:endParaRPr lang="en-US" dirty="0"/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BD8A8181-7D5F-49CC-889A-D65D693A1EE0}"/>
              </a:ext>
            </a:extLst>
          </p:cNvPr>
          <p:cNvSpPr/>
          <p:nvPr/>
        </p:nvSpPr>
        <p:spPr>
          <a:xfrm>
            <a:off x="5211258" y="2800223"/>
            <a:ext cx="1305596" cy="4008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 err="1"/>
              <a:t>ReturnStmt</a:t>
            </a:r>
            <a:endParaRPr lang="en-US" u="sng" dirty="0"/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CE1B022B-E269-4BEB-8AB7-7C2FEB5668BF}"/>
              </a:ext>
            </a:extLst>
          </p:cNvPr>
          <p:cNvSpPr/>
          <p:nvPr/>
        </p:nvSpPr>
        <p:spPr>
          <a:xfrm>
            <a:off x="5316385" y="3529531"/>
            <a:ext cx="1117330" cy="4006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/>
              <a:t>Plus</a:t>
            </a:r>
          </a:p>
        </p:txBody>
      </p: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2B890374-6050-4122-9CFC-A24DE43CF573}"/>
              </a:ext>
            </a:extLst>
          </p:cNvPr>
          <p:cNvCxnSpPr>
            <a:cxnSpLocks/>
            <a:stCxn id="47" idx="2"/>
            <a:endCxn id="55" idx="0"/>
          </p:cNvCxnSpPr>
          <p:nvPr/>
        </p:nvCxnSpPr>
        <p:spPr>
          <a:xfrm>
            <a:off x="5864056" y="3201059"/>
            <a:ext cx="10994" cy="3284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A7C782C4-F2F4-4D9B-BEEB-602BC0A2E35F}"/>
              </a:ext>
            </a:extLst>
          </p:cNvPr>
          <p:cNvCxnSpPr>
            <a:cxnSpLocks/>
            <a:stCxn id="55" idx="2"/>
          </p:cNvCxnSpPr>
          <p:nvPr/>
        </p:nvCxnSpPr>
        <p:spPr>
          <a:xfrm flipH="1">
            <a:off x="5180740" y="3930192"/>
            <a:ext cx="694310" cy="6408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02931793-2865-468F-92D8-39A0A9FF80CD}"/>
              </a:ext>
            </a:extLst>
          </p:cNvPr>
          <p:cNvCxnSpPr>
            <a:cxnSpLocks/>
            <a:stCxn id="55" idx="2"/>
          </p:cNvCxnSpPr>
          <p:nvPr/>
        </p:nvCxnSpPr>
        <p:spPr>
          <a:xfrm>
            <a:off x="5875051" y="3930192"/>
            <a:ext cx="651171" cy="4822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FF12DC4C-49A9-4D62-BAC2-7308095F4541}"/>
              </a:ext>
            </a:extLst>
          </p:cNvPr>
          <p:cNvSpPr/>
          <p:nvPr/>
        </p:nvSpPr>
        <p:spPr>
          <a:xfrm>
            <a:off x="5144573" y="3941953"/>
            <a:ext cx="2952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a</a:t>
            </a:r>
          </a:p>
        </p:txBody>
      </p: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9F5D08F8-9D9B-4279-A3DD-4622778DEEA1}"/>
              </a:ext>
            </a:extLst>
          </p:cNvPr>
          <p:cNvCxnSpPr>
            <a:cxnSpLocks/>
            <a:endCxn id="47" idx="0"/>
          </p:cNvCxnSpPr>
          <p:nvPr/>
        </p:nvCxnSpPr>
        <p:spPr>
          <a:xfrm>
            <a:off x="5864056" y="2295928"/>
            <a:ext cx="0" cy="5042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25BD29E9-FFE2-431E-8A9D-022ECDE5E2C9}"/>
              </a:ext>
            </a:extLst>
          </p:cNvPr>
          <p:cNvSpPr txBox="1"/>
          <p:nvPr/>
        </p:nvSpPr>
        <p:spPr>
          <a:xfrm>
            <a:off x="5307655" y="5014323"/>
            <a:ext cx="375295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[tmp1] := [a] ADD64 2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449A238C-353D-4147-A94F-B49CC0BFCFEA}"/>
              </a:ext>
            </a:extLst>
          </p:cNvPr>
          <p:cNvSpPr txBox="1"/>
          <p:nvPr/>
        </p:nvSpPr>
        <p:spPr>
          <a:xfrm>
            <a:off x="5326889" y="5472753"/>
            <a:ext cx="239360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setret</a:t>
            </a: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[tmp1]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F1EDC20-C0C1-4FA2-99D3-D4302C201920}"/>
              </a:ext>
            </a:extLst>
          </p:cNvPr>
          <p:cNvSpPr txBox="1"/>
          <p:nvPr/>
        </p:nvSpPr>
        <p:spPr>
          <a:xfrm>
            <a:off x="957785" y="5021096"/>
            <a:ext cx="1701107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return a+2;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227A855F-48D7-4E69-A03C-A1234F291FDB}"/>
              </a:ext>
            </a:extLst>
          </p:cNvPr>
          <p:cNvSpPr/>
          <p:nvPr/>
        </p:nvSpPr>
        <p:spPr>
          <a:xfrm>
            <a:off x="4824560" y="4339811"/>
            <a:ext cx="845455" cy="4769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u="sng" dirty="0"/>
              <a:t>ID</a:t>
            </a:r>
          </a:p>
          <a:p>
            <a:pPr algn="ctr"/>
            <a:r>
              <a:rPr lang="en-US" sz="1600" dirty="0"/>
              <a:t>a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DDBB33E7-C681-4760-8806-90B072DEBFCF}"/>
              </a:ext>
            </a:extLst>
          </p:cNvPr>
          <p:cNvSpPr/>
          <p:nvPr/>
        </p:nvSpPr>
        <p:spPr>
          <a:xfrm>
            <a:off x="6130329" y="4344280"/>
            <a:ext cx="845455" cy="4769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u="sng" dirty="0" err="1"/>
              <a:t>IntLit</a:t>
            </a:r>
            <a:endParaRPr lang="en-US" sz="1600" u="sng" dirty="0"/>
          </a:p>
          <a:p>
            <a:pPr algn="ctr"/>
            <a:r>
              <a:rPr lang="en-US" sz="1600" dirty="0"/>
              <a:t>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BE05392-7B86-43D9-AA07-CF52573FD31E}"/>
              </a:ext>
            </a:extLst>
          </p:cNvPr>
          <p:cNvSpPr txBox="1"/>
          <p:nvPr/>
        </p:nvSpPr>
        <p:spPr>
          <a:xfrm>
            <a:off x="933355" y="4610383"/>
            <a:ext cx="1725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 err="1"/>
              <a:t>src</a:t>
            </a:r>
            <a:r>
              <a:rPr lang="en-US" b="1" u="sng" dirty="0"/>
              <a:t> code snippet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4ABD352-E92B-47F9-96C8-AF374A1A210C}"/>
              </a:ext>
            </a:extLst>
          </p:cNvPr>
          <p:cNvSpPr/>
          <p:nvPr/>
        </p:nvSpPr>
        <p:spPr>
          <a:xfrm>
            <a:off x="6326197" y="3957263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096697F-65CF-499D-9831-6F48DEE29D53}"/>
              </a:ext>
            </a:extLst>
          </p:cNvPr>
          <p:cNvSpPr/>
          <p:nvPr/>
        </p:nvSpPr>
        <p:spPr>
          <a:xfrm>
            <a:off x="5898950" y="3202552"/>
            <a:ext cx="6848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tmp1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D805E23-41E3-47B1-9596-5993D00E7A70}"/>
              </a:ext>
            </a:extLst>
          </p:cNvPr>
          <p:cNvSpPr txBox="1"/>
          <p:nvPr/>
        </p:nvSpPr>
        <p:spPr>
          <a:xfrm>
            <a:off x="5292210" y="5919432"/>
            <a:ext cx="239360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goto</a:t>
            </a: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L_fn_end</a:t>
            </a:r>
            <a:endParaRPr lang="en-US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09578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7" grpId="0"/>
      <p:bldP spid="117" grpId="0"/>
      <p:bldP spid="35" grpId="0"/>
      <p:bldP spid="37" grpId="0"/>
      <p:bldP spid="38" grpId="0"/>
    </p:bldLst>
  </p:timing>
</p:sld>
</file>

<file path=ppt/slides/slide23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80431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Translating </a:t>
            </a:r>
            <a:r>
              <a:rPr lang="en-US" sz="4500" dirty="0" err="1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IfStmtNodes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AST Translation to 3AC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F57537-640A-4B3F-9461-F8C1756E6A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783" y="1375240"/>
            <a:ext cx="4351179" cy="267189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/>
              <a:t>Generate: </a:t>
            </a:r>
          </a:p>
          <a:p>
            <a:r>
              <a:rPr lang="en-US" sz="2400" dirty="0"/>
              <a:t>(recurse into conditional)</a:t>
            </a:r>
          </a:p>
          <a:p>
            <a:r>
              <a:rPr lang="en-US" sz="2400" dirty="0"/>
              <a:t>An “after the body” label</a:t>
            </a:r>
          </a:p>
          <a:p>
            <a:r>
              <a:rPr lang="en-US" sz="2400" dirty="0" err="1"/>
              <a:t>ifz</a:t>
            </a:r>
            <a:r>
              <a:rPr lang="en-US" sz="2400" dirty="0"/>
              <a:t> to after the body label</a:t>
            </a:r>
          </a:p>
          <a:p>
            <a:r>
              <a:rPr lang="en-US" sz="2400" dirty="0"/>
              <a:t> (recurse into body)</a:t>
            </a:r>
          </a:p>
          <a:p>
            <a:r>
              <a:rPr lang="en-US" sz="2400" dirty="0" err="1"/>
              <a:t>nop</a:t>
            </a:r>
            <a:r>
              <a:rPr lang="en-US" sz="2400" dirty="0"/>
              <a:t> with the new label</a:t>
            </a:r>
          </a:p>
          <a:p>
            <a:pPr marL="0" indent="0">
              <a:buNone/>
            </a:pPr>
            <a:r>
              <a:rPr lang="en-US" sz="2400" b="1" dirty="0"/>
              <a:t>Propagate:</a:t>
            </a:r>
          </a:p>
          <a:p>
            <a:r>
              <a:rPr lang="en-US" sz="2400" dirty="0"/>
              <a:t>Nothing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95646" y="6356350"/>
            <a:ext cx="2743200" cy="365125"/>
          </a:xfrm>
        </p:spPr>
        <p:txBody>
          <a:bodyPr/>
          <a:lstStyle/>
          <a:p>
            <a:fld id="{45949831-8C71-49A7-A206-657DC8615E42}" type="slidenum">
              <a:rPr lang="en-US" smtClean="0"/>
              <a:t>23</a:t>
            </a:fld>
            <a:endParaRPr lang="en-US" dirty="0"/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BD8A8181-7D5F-49CC-889A-D65D693A1EE0}"/>
              </a:ext>
            </a:extLst>
          </p:cNvPr>
          <p:cNvSpPr/>
          <p:nvPr/>
        </p:nvSpPr>
        <p:spPr>
          <a:xfrm>
            <a:off x="6280074" y="1761595"/>
            <a:ext cx="1187352" cy="4008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 err="1"/>
              <a:t>IfStmt</a:t>
            </a:r>
            <a:endParaRPr lang="en-US" u="sng" dirty="0"/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CE1B022B-E269-4BEB-8AB7-7C2FEB5668BF}"/>
              </a:ext>
            </a:extLst>
          </p:cNvPr>
          <p:cNvSpPr/>
          <p:nvPr/>
        </p:nvSpPr>
        <p:spPr>
          <a:xfrm>
            <a:off x="7151994" y="2456728"/>
            <a:ext cx="1117330" cy="4006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/>
              <a:t>(body)</a:t>
            </a: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59732049-9F02-44AF-86DC-333CCDAB1265}"/>
              </a:ext>
            </a:extLst>
          </p:cNvPr>
          <p:cNvCxnSpPr>
            <a:cxnSpLocks/>
            <a:stCxn id="47" idx="2"/>
          </p:cNvCxnSpPr>
          <p:nvPr/>
        </p:nvCxnSpPr>
        <p:spPr>
          <a:xfrm flipH="1">
            <a:off x="6042450" y="2162432"/>
            <a:ext cx="831300" cy="2695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2B890374-6050-4122-9CFC-A24DE43CF573}"/>
              </a:ext>
            </a:extLst>
          </p:cNvPr>
          <p:cNvCxnSpPr>
            <a:cxnSpLocks/>
            <a:stCxn id="47" idx="2"/>
            <a:endCxn id="55" idx="0"/>
          </p:cNvCxnSpPr>
          <p:nvPr/>
        </p:nvCxnSpPr>
        <p:spPr>
          <a:xfrm>
            <a:off x="6873751" y="2162432"/>
            <a:ext cx="836909" cy="2942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9F5D08F8-9D9B-4279-A3DD-4622778DEEA1}"/>
              </a:ext>
            </a:extLst>
          </p:cNvPr>
          <p:cNvCxnSpPr>
            <a:cxnSpLocks/>
            <a:endCxn id="47" idx="0"/>
          </p:cNvCxnSpPr>
          <p:nvPr/>
        </p:nvCxnSpPr>
        <p:spPr>
          <a:xfrm>
            <a:off x="6873750" y="1295255"/>
            <a:ext cx="0" cy="4663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Rectangle 91">
            <a:extLst>
              <a:ext uri="{FF2B5EF4-FFF2-40B4-BE49-F238E27FC236}">
                <a16:creationId xmlns:a16="http://schemas.microsoft.com/office/drawing/2014/main" id="{B6B64C8A-092A-4148-AB25-4433369B0481}"/>
              </a:ext>
            </a:extLst>
          </p:cNvPr>
          <p:cNvSpPr/>
          <p:nvPr/>
        </p:nvSpPr>
        <p:spPr>
          <a:xfrm>
            <a:off x="5505015" y="2035307"/>
            <a:ext cx="6848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tmp0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5BD29E9-FFE2-431E-8A9D-022ECDE5E2C9}"/>
              </a:ext>
            </a:extLst>
          </p:cNvPr>
          <p:cNvSpPr txBox="1"/>
          <p:nvPr/>
        </p:nvSpPr>
        <p:spPr>
          <a:xfrm>
            <a:off x="4990127" y="4141575"/>
            <a:ext cx="3217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[tmp0] := 9 LT64 [var]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449A238C-353D-4147-A94F-B49CC0BFCFEA}"/>
              </a:ext>
            </a:extLst>
          </p:cNvPr>
          <p:cNvSpPr txBox="1"/>
          <p:nvPr/>
        </p:nvSpPr>
        <p:spPr>
          <a:xfrm>
            <a:off x="4990128" y="4543997"/>
            <a:ext cx="2803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ifz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[tmp0]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goto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L_a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64C8CC98-23BE-4D89-B7C5-9E8991695EA4}"/>
              </a:ext>
            </a:extLst>
          </p:cNvPr>
          <p:cNvSpPr txBox="1"/>
          <p:nvPr/>
        </p:nvSpPr>
        <p:spPr>
          <a:xfrm>
            <a:off x="4990128" y="5008725"/>
            <a:ext cx="1701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  <a:t>(body code)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1A44C1F6-B6DB-4973-9968-4204E3BB59D5}"/>
              </a:ext>
            </a:extLst>
          </p:cNvPr>
          <p:cNvSpPr txBox="1"/>
          <p:nvPr/>
        </p:nvSpPr>
        <p:spPr>
          <a:xfrm>
            <a:off x="4343080" y="5419732"/>
            <a:ext cx="873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L_a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: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47AFCCD-3A51-4BBF-86A7-1E02A76655E8}"/>
              </a:ext>
            </a:extLst>
          </p:cNvPr>
          <p:cNvSpPr txBox="1"/>
          <p:nvPr/>
        </p:nvSpPr>
        <p:spPr>
          <a:xfrm>
            <a:off x="4990128" y="5403152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nop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F1EDC20-C0C1-4FA2-99D3-D4302C201920}"/>
              </a:ext>
            </a:extLst>
          </p:cNvPr>
          <p:cNvSpPr txBox="1"/>
          <p:nvPr/>
        </p:nvSpPr>
        <p:spPr>
          <a:xfrm>
            <a:off x="1054322" y="5482760"/>
            <a:ext cx="1976823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if (9 &lt; var){</a:t>
            </a:r>
          </a:p>
          <a:p>
            <a: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  <a:t>  (body code)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E870A588-070B-4362-AC21-313FE1FEC029}"/>
              </a:ext>
            </a:extLst>
          </p:cNvPr>
          <p:cNvSpPr/>
          <p:nvPr/>
        </p:nvSpPr>
        <p:spPr>
          <a:xfrm>
            <a:off x="5384215" y="2456640"/>
            <a:ext cx="1187352" cy="4008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 err="1"/>
              <a:t>LessThan</a:t>
            </a:r>
            <a:endParaRPr lang="en-US" u="sng" dirty="0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DBE8287A-8335-44EA-A96C-4511AB78A721}"/>
              </a:ext>
            </a:extLst>
          </p:cNvPr>
          <p:cNvCxnSpPr>
            <a:cxnSpLocks/>
          </p:cNvCxnSpPr>
          <p:nvPr/>
        </p:nvCxnSpPr>
        <p:spPr>
          <a:xfrm flipH="1">
            <a:off x="5288054" y="2859360"/>
            <a:ext cx="694309" cy="4769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AEA56F28-8FEA-4FE4-B21F-E8420EA06BF9}"/>
              </a:ext>
            </a:extLst>
          </p:cNvPr>
          <p:cNvCxnSpPr>
            <a:cxnSpLocks/>
          </p:cNvCxnSpPr>
          <p:nvPr/>
        </p:nvCxnSpPr>
        <p:spPr>
          <a:xfrm>
            <a:off x="5982363" y="2859360"/>
            <a:ext cx="651171" cy="4822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43F243FC-00C8-4B39-A23C-F40D4F5E62C3}"/>
              </a:ext>
            </a:extLst>
          </p:cNvPr>
          <p:cNvSpPr/>
          <p:nvPr/>
        </p:nvSpPr>
        <p:spPr>
          <a:xfrm>
            <a:off x="5122229" y="2852071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ea typeface="Cambria Math" panose="02040503050406030204" pitchFamily="18" charset="0"/>
              </a:rPr>
              <a:t>9</a:t>
            </a:r>
            <a:endParaRPr lang="en-US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CC7D719-786D-4F32-BE93-86CB407CAFCC}"/>
              </a:ext>
            </a:extLst>
          </p:cNvPr>
          <p:cNvSpPr/>
          <p:nvPr/>
        </p:nvSpPr>
        <p:spPr>
          <a:xfrm>
            <a:off x="6540577" y="2928853"/>
            <a:ext cx="4762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var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756FA33-D57A-4C9B-BFC7-F71E67CC90EE}"/>
              </a:ext>
            </a:extLst>
          </p:cNvPr>
          <p:cNvSpPr txBox="1"/>
          <p:nvPr/>
        </p:nvSpPr>
        <p:spPr>
          <a:xfrm>
            <a:off x="837835" y="5086196"/>
            <a:ext cx="1725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 err="1"/>
              <a:t>src</a:t>
            </a:r>
            <a:r>
              <a:rPr lang="en-US" b="1" u="sng" dirty="0"/>
              <a:t> code snippet</a:t>
            </a:r>
          </a:p>
        </p:txBody>
      </p:sp>
    </p:spTree>
    <p:extLst>
      <p:ext uri="{BB962C8B-B14F-4D97-AF65-F5344CB8AC3E}">
        <p14:creationId xmlns:p14="http://schemas.microsoft.com/office/powerpoint/2010/main" val="18931057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  <p:bldP spid="17" grpId="0"/>
      <p:bldP spid="117" grpId="0"/>
      <p:bldP spid="119" grpId="0"/>
      <p:bldP spid="120" grpId="0"/>
      <p:bldP spid="25" grpId="0"/>
      <p:bldP spid="29" grpId="0"/>
      <p:bldP spid="30" grpId="0"/>
    </p:bldLst>
  </p:timing>
</p:sld>
</file>

<file path=ppt/slides/slide24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80431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Translating While Loops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AST Translation to 3AC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F57537-640A-4B3F-9461-F8C1756E6A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783" y="1375240"/>
            <a:ext cx="4301694" cy="267189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/>
              <a:t>Generate: </a:t>
            </a:r>
          </a:p>
          <a:p>
            <a:r>
              <a:rPr lang="en-US" sz="2400" dirty="0"/>
              <a:t>Label for loop head</a:t>
            </a:r>
          </a:p>
          <a:p>
            <a:r>
              <a:rPr lang="en-US" sz="2400" dirty="0" err="1"/>
              <a:t>nop</a:t>
            </a:r>
            <a:r>
              <a:rPr lang="en-US" sz="2400" dirty="0"/>
              <a:t> for loop head label</a:t>
            </a:r>
          </a:p>
          <a:p>
            <a:r>
              <a:rPr lang="en-US" sz="2400" dirty="0"/>
              <a:t>(recurse into conditional)</a:t>
            </a:r>
          </a:p>
          <a:p>
            <a:r>
              <a:rPr lang="en-US" sz="2400" dirty="0" err="1"/>
              <a:t>ifz</a:t>
            </a:r>
            <a:r>
              <a:rPr lang="en-US" sz="2400" dirty="0"/>
              <a:t> to “after the body”</a:t>
            </a:r>
          </a:p>
          <a:p>
            <a:r>
              <a:rPr lang="en-US" sz="2400" dirty="0"/>
              <a:t> (recurse into body)</a:t>
            </a:r>
          </a:p>
          <a:p>
            <a:r>
              <a:rPr lang="en-US" sz="2400" dirty="0"/>
              <a:t>Jump back to head</a:t>
            </a:r>
          </a:p>
          <a:p>
            <a:pPr marL="0" indent="0">
              <a:buNone/>
            </a:pPr>
            <a:r>
              <a:rPr lang="en-US" sz="2400" b="1" dirty="0"/>
              <a:t>Propagate:</a:t>
            </a:r>
          </a:p>
          <a:p>
            <a:r>
              <a:rPr lang="en-US" sz="2400" dirty="0"/>
              <a:t>Nothing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47339" y="6356350"/>
            <a:ext cx="2743200" cy="365125"/>
          </a:xfrm>
        </p:spPr>
        <p:txBody>
          <a:bodyPr/>
          <a:lstStyle/>
          <a:p>
            <a:fld id="{45949831-8C71-49A7-A206-657DC8615E42}" type="slidenum">
              <a:rPr lang="en-US" smtClean="0"/>
              <a:t>24</a:t>
            </a:fld>
            <a:endParaRPr lang="en-US" dirty="0"/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BD8A8181-7D5F-49CC-889A-D65D693A1EE0}"/>
              </a:ext>
            </a:extLst>
          </p:cNvPr>
          <p:cNvSpPr/>
          <p:nvPr/>
        </p:nvSpPr>
        <p:spPr>
          <a:xfrm>
            <a:off x="6204912" y="1761595"/>
            <a:ext cx="1367549" cy="4008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 err="1"/>
              <a:t>WhileLoop</a:t>
            </a:r>
            <a:endParaRPr lang="en-US" u="sng" dirty="0"/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CE1B022B-E269-4BEB-8AB7-7C2FEB5668BF}"/>
              </a:ext>
            </a:extLst>
          </p:cNvPr>
          <p:cNvSpPr/>
          <p:nvPr/>
        </p:nvSpPr>
        <p:spPr>
          <a:xfrm>
            <a:off x="7151994" y="2456728"/>
            <a:ext cx="1117330" cy="4006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/>
              <a:t>(body)</a:t>
            </a: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59732049-9F02-44AF-86DC-333CCDAB1265}"/>
              </a:ext>
            </a:extLst>
          </p:cNvPr>
          <p:cNvCxnSpPr>
            <a:cxnSpLocks/>
            <a:stCxn id="47" idx="2"/>
          </p:cNvCxnSpPr>
          <p:nvPr/>
        </p:nvCxnSpPr>
        <p:spPr>
          <a:xfrm flipH="1">
            <a:off x="6042452" y="2162432"/>
            <a:ext cx="846234" cy="2695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2B890374-6050-4122-9CFC-A24DE43CF573}"/>
              </a:ext>
            </a:extLst>
          </p:cNvPr>
          <p:cNvCxnSpPr>
            <a:cxnSpLocks/>
            <a:stCxn id="47" idx="2"/>
            <a:endCxn id="55" idx="0"/>
          </p:cNvCxnSpPr>
          <p:nvPr/>
        </p:nvCxnSpPr>
        <p:spPr>
          <a:xfrm>
            <a:off x="6888687" y="2162432"/>
            <a:ext cx="821973" cy="2942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9F5D08F8-9D9B-4279-A3DD-4622778DEEA1}"/>
              </a:ext>
            </a:extLst>
          </p:cNvPr>
          <p:cNvCxnSpPr>
            <a:cxnSpLocks/>
            <a:endCxn id="47" idx="0"/>
          </p:cNvCxnSpPr>
          <p:nvPr/>
        </p:nvCxnSpPr>
        <p:spPr>
          <a:xfrm>
            <a:off x="6873752" y="1295255"/>
            <a:ext cx="14935" cy="4663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Rectangle 91">
            <a:extLst>
              <a:ext uri="{FF2B5EF4-FFF2-40B4-BE49-F238E27FC236}">
                <a16:creationId xmlns:a16="http://schemas.microsoft.com/office/drawing/2014/main" id="{B6B64C8A-092A-4148-AB25-4433369B0481}"/>
              </a:ext>
            </a:extLst>
          </p:cNvPr>
          <p:cNvSpPr/>
          <p:nvPr/>
        </p:nvSpPr>
        <p:spPr>
          <a:xfrm>
            <a:off x="5471765" y="2035307"/>
            <a:ext cx="6848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tmp0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5BD29E9-FFE2-431E-8A9D-022ECDE5E2C9}"/>
              </a:ext>
            </a:extLst>
          </p:cNvPr>
          <p:cNvSpPr txBox="1"/>
          <p:nvPr/>
        </p:nvSpPr>
        <p:spPr>
          <a:xfrm>
            <a:off x="4857767" y="4146406"/>
            <a:ext cx="3217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[tmp0] := 9 LT64 [var]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449A238C-353D-4147-A94F-B49CC0BFCFEA}"/>
              </a:ext>
            </a:extLst>
          </p:cNvPr>
          <p:cNvSpPr txBox="1"/>
          <p:nvPr/>
        </p:nvSpPr>
        <p:spPr>
          <a:xfrm>
            <a:off x="4828790" y="4548828"/>
            <a:ext cx="2666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ifz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[tmp0]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goto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L_a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64C8CC98-23BE-4D89-B7C5-9E8991695EA4}"/>
              </a:ext>
            </a:extLst>
          </p:cNvPr>
          <p:cNvSpPr txBox="1"/>
          <p:nvPr/>
        </p:nvSpPr>
        <p:spPr>
          <a:xfrm>
            <a:off x="4797968" y="5013556"/>
            <a:ext cx="1701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  <a:t>(body code)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1A44C1F6-B6DB-4973-9968-4204E3BB59D5}"/>
              </a:ext>
            </a:extLst>
          </p:cNvPr>
          <p:cNvSpPr txBox="1"/>
          <p:nvPr/>
        </p:nvSpPr>
        <p:spPr>
          <a:xfrm>
            <a:off x="4001598" y="5939950"/>
            <a:ext cx="873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L_a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: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47AFCCD-3A51-4BBF-86A7-1E02A76655E8}"/>
              </a:ext>
            </a:extLst>
          </p:cNvPr>
          <p:cNvSpPr txBox="1"/>
          <p:nvPr/>
        </p:nvSpPr>
        <p:spPr>
          <a:xfrm>
            <a:off x="4878917" y="5923370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nop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F1EDC20-C0C1-4FA2-99D3-D4302C201920}"/>
              </a:ext>
            </a:extLst>
          </p:cNvPr>
          <p:cNvSpPr txBox="1"/>
          <p:nvPr/>
        </p:nvSpPr>
        <p:spPr>
          <a:xfrm>
            <a:off x="1073717" y="5797777"/>
            <a:ext cx="2390398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while (9 &lt; var){</a:t>
            </a:r>
          </a:p>
          <a:p>
            <a: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  <a:t>  (body code)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E870A588-070B-4362-AC21-313FE1FEC029}"/>
              </a:ext>
            </a:extLst>
          </p:cNvPr>
          <p:cNvSpPr/>
          <p:nvPr/>
        </p:nvSpPr>
        <p:spPr>
          <a:xfrm>
            <a:off x="5384215" y="2456640"/>
            <a:ext cx="1187352" cy="55401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/>
              <a:t>Cond</a:t>
            </a:r>
            <a:endParaRPr lang="en-US" dirty="0"/>
          </a:p>
          <a:p>
            <a:pPr algn="ctr"/>
            <a:r>
              <a:rPr lang="en-US" u="sng" dirty="0"/>
              <a:t>(9 &lt; var)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DBE8287A-8335-44EA-A96C-4511AB78A721}"/>
              </a:ext>
            </a:extLst>
          </p:cNvPr>
          <p:cNvCxnSpPr>
            <a:cxnSpLocks/>
            <a:stCxn id="26" idx="2"/>
          </p:cNvCxnSpPr>
          <p:nvPr/>
        </p:nvCxnSpPr>
        <p:spPr>
          <a:xfrm flipH="1">
            <a:off x="5288055" y="3010650"/>
            <a:ext cx="689836" cy="3256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AEA56F28-8FEA-4FE4-B21F-E8420EA06BF9}"/>
              </a:ext>
            </a:extLst>
          </p:cNvPr>
          <p:cNvCxnSpPr>
            <a:cxnSpLocks/>
            <a:stCxn id="26" idx="2"/>
          </p:cNvCxnSpPr>
          <p:nvPr/>
        </p:nvCxnSpPr>
        <p:spPr>
          <a:xfrm>
            <a:off x="5977891" y="3010650"/>
            <a:ext cx="655642" cy="3309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43F243FC-00C8-4B39-A23C-F40D4F5E62C3}"/>
              </a:ext>
            </a:extLst>
          </p:cNvPr>
          <p:cNvSpPr/>
          <p:nvPr/>
        </p:nvSpPr>
        <p:spPr>
          <a:xfrm>
            <a:off x="5122229" y="2852071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ea typeface="Cambria Math" panose="02040503050406030204" pitchFamily="18" charset="0"/>
              </a:rPr>
              <a:t>9</a:t>
            </a:r>
            <a:endParaRPr lang="en-US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CC7D719-786D-4F32-BE93-86CB407CAFCC}"/>
              </a:ext>
            </a:extLst>
          </p:cNvPr>
          <p:cNvSpPr/>
          <p:nvPr/>
        </p:nvSpPr>
        <p:spPr>
          <a:xfrm>
            <a:off x="6540577" y="2928853"/>
            <a:ext cx="4762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var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D261F90-02AA-4FA8-BFC6-499E9B17F636}"/>
              </a:ext>
            </a:extLst>
          </p:cNvPr>
          <p:cNvSpPr txBox="1"/>
          <p:nvPr/>
        </p:nvSpPr>
        <p:spPr>
          <a:xfrm>
            <a:off x="4898317" y="5477258"/>
            <a:ext cx="1701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goto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L_head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269A65D-8EA5-4042-8732-3E06D959CF40}"/>
              </a:ext>
            </a:extLst>
          </p:cNvPr>
          <p:cNvSpPr txBox="1"/>
          <p:nvPr/>
        </p:nvSpPr>
        <p:spPr>
          <a:xfrm>
            <a:off x="3808668" y="3768189"/>
            <a:ext cx="1838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L_head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: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nop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B4A703E-02AC-488D-821A-FAF25AA1FBCE}"/>
              </a:ext>
            </a:extLst>
          </p:cNvPr>
          <p:cNvSpPr txBox="1"/>
          <p:nvPr/>
        </p:nvSpPr>
        <p:spPr>
          <a:xfrm>
            <a:off x="992572" y="5444443"/>
            <a:ext cx="1725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 err="1"/>
              <a:t>src</a:t>
            </a:r>
            <a:r>
              <a:rPr lang="en-US" b="1" u="sng" dirty="0"/>
              <a:t> code snippet</a:t>
            </a:r>
          </a:p>
        </p:txBody>
      </p:sp>
    </p:spTree>
    <p:extLst>
      <p:ext uri="{BB962C8B-B14F-4D97-AF65-F5344CB8AC3E}">
        <p14:creationId xmlns:p14="http://schemas.microsoft.com/office/powerpoint/2010/main" val="9258281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25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80431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Translating Index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AST Translation to 3AC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F57537-640A-4B3F-9461-F8C1756E6A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782" y="1375240"/>
            <a:ext cx="3712715" cy="267189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/>
              <a:t>Generate: </a:t>
            </a:r>
          </a:p>
          <a:p>
            <a:r>
              <a:rPr lang="en-US" sz="2400" dirty="0"/>
              <a:t>Assign </a:t>
            </a:r>
            <a:r>
              <a:rPr lang="en-US" sz="2400" i="1" dirty="0"/>
              <a:t>address </a:t>
            </a:r>
            <a:r>
              <a:rPr lang="en-US" sz="2400" dirty="0"/>
              <a:t>of expression to a new temp</a:t>
            </a:r>
          </a:p>
          <a:p>
            <a:pPr marL="0" indent="0">
              <a:buNone/>
            </a:pPr>
            <a:r>
              <a:rPr lang="en-US" sz="2400" b="1" dirty="0"/>
              <a:t>Propagate:</a:t>
            </a:r>
          </a:p>
          <a:p>
            <a:r>
              <a:rPr lang="en-US" sz="2400" dirty="0"/>
              <a:t>New temp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394943" y="6356350"/>
            <a:ext cx="2743200" cy="365125"/>
          </a:xfrm>
        </p:spPr>
        <p:txBody>
          <a:bodyPr/>
          <a:lstStyle/>
          <a:p>
            <a:fld id="{45949831-8C71-49A7-A206-657DC8615E42}" type="slidenum">
              <a:rPr lang="en-US" smtClean="0"/>
              <a:t>25</a:t>
            </a:fld>
            <a:endParaRPr lang="en-US" dirty="0"/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CE1B022B-E269-4BEB-8AB7-7C2FEB5668BF}"/>
              </a:ext>
            </a:extLst>
          </p:cNvPr>
          <p:cNvSpPr/>
          <p:nvPr/>
        </p:nvSpPr>
        <p:spPr>
          <a:xfrm>
            <a:off x="6555615" y="3535384"/>
            <a:ext cx="1117330" cy="55392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/>
              <a:t>ID</a:t>
            </a:r>
          </a:p>
          <a:p>
            <a:pPr algn="ctr"/>
            <a:r>
              <a:rPr lang="en-US" dirty="0"/>
              <a:t>b</a:t>
            </a: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59732049-9F02-44AF-86DC-333CCDAB1265}"/>
              </a:ext>
            </a:extLst>
          </p:cNvPr>
          <p:cNvCxnSpPr>
            <a:cxnSpLocks/>
            <a:stCxn id="20" idx="2"/>
            <a:endCxn id="26" idx="0"/>
          </p:cNvCxnSpPr>
          <p:nvPr/>
        </p:nvCxnSpPr>
        <p:spPr>
          <a:xfrm flipH="1">
            <a:off x="5236843" y="3192576"/>
            <a:ext cx="1001291" cy="2942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9F5D08F8-9D9B-4279-A3DD-4622778DEEA1}"/>
              </a:ext>
            </a:extLst>
          </p:cNvPr>
          <p:cNvCxnSpPr>
            <a:cxnSpLocks/>
            <a:stCxn id="20" idx="2"/>
            <a:endCxn id="55" idx="0"/>
          </p:cNvCxnSpPr>
          <p:nvPr/>
        </p:nvCxnSpPr>
        <p:spPr>
          <a:xfrm>
            <a:off x="6238134" y="3192576"/>
            <a:ext cx="876146" cy="3428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Rectangle 91">
            <a:extLst>
              <a:ext uri="{FF2B5EF4-FFF2-40B4-BE49-F238E27FC236}">
                <a16:creationId xmlns:a16="http://schemas.microsoft.com/office/drawing/2014/main" id="{B6B64C8A-092A-4148-AB25-4433369B0481}"/>
              </a:ext>
            </a:extLst>
          </p:cNvPr>
          <p:cNvSpPr/>
          <p:nvPr/>
        </p:nvSpPr>
        <p:spPr>
          <a:xfrm>
            <a:off x="6213213" y="2340799"/>
            <a:ext cx="6848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tmp2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5BD29E9-FFE2-431E-8A9D-022ECDE5E2C9}"/>
              </a:ext>
            </a:extLst>
          </p:cNvPr>
          <p:cNvSpPr txBox="1"/>
          <p:nvPr/>
        </p:nvSpPr>
        <p:spPr>
          <a:xfrm>
            <a:off x="5328972" y="5535264"/>
            <a:ext cx="22525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[tmp1] := [b]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tmp2  := r @ 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F1EDC20-C0C1-4FA2-99D3-D4302C201920}"/>
              </a:ext>
            </a:extLst>
          </p:cNvPr>
          <p:cNvSpPr txBox="1"/>
          <p:nvPr/>
        </p:nvSpPr>
        <p:spPr>
          <a:xfrm>
            <a:off x="630727" y="4576793"/>
            <a:ext cx="1713931" cy="21236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record R{</a:t>
            </a:r>
          </a:p>
          <a:p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 int a;</a:t>
            </a:r>
          </a:p>
          <a:p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  <a:p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R </a:t>
            </a:r>
            <a:r>
              <a:rPr lang="en-US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</a:t>
            </a: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r.a</a:t>
            </a: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= 1;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E870A588-070B-4362-AC21-313FE1FEC029}"/>
              </a:ext>
            </a:extLst>
          </p:cNvPr>
          <p:cNvSpPr/>
          <p:nvPr/>
        </p:nvSpPr>
        <p:spPr>
          <a:xfrm>
            <a:off x="4643167" y="3486785"/>
            <a:ext cx="1187352" cy="55401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/>
              <a:t>ID</a:t>
            </a:r>
          </a:p>
          <a:p>
            <a:pPr algn="ctr"/>
            <a:r>
              <a:rPr lang="en-US" dirty="0"/>
              <a:t>a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FC25A8EB-C1E2-43D6-9784-4BB02AC76D57}"/>
              </a:ext>
            </a:extLst>
          </p:cNvPr>
          <p:cNvSpPr/>
          <p:nvPr/>
        </p:nvSpPr>
        <p:spPr>
          <a:xfrm>
            <a:off x="5554359" y="2791740"/>
            <a:ext cx="1367549" cy="4008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 err="1"/>
              <a:t>IndexExp</a:t>
            </a:r>
            <a:endParaRPr lang="en-US" u="sng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6F7D9F2-F6BA-4D4B-8A50-EC00659C14CB}"/>
              </a:ext>
            </a:extLst>
          </p:cNvPr>
          <p:cNvSpPr txBox="1"/>
          <p:nvPr/>
        </p:nvSpPr>
        <p:spPr>
          <a:xfrm>
            <a:off x="619121" y="4207461"/>
            <a:ext cx="1725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 err="1"/>
              <a:t>src</a:t>
            </a:r>
            <a:r>
              <a:rPr lang="en-US" b="1" u="sng" dirty="0"/>
              <a:t> code snippet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62A8A5D-D3EE-43F6-A563-B90CE23DE4D4}"/>
              </a:ext>
            </a:extLst>
          </p:cNvPr>
          <p:cNvSpPr txBox="1"/>
          <p:nvPr/>
        </p:nvSpPr>
        <p:spPr>
          <a:xfrm>
            <a:off x="4784271" y="2227686"/>
            <a:ext cx="13093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AST snippet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FC971CC-3339-4052-B235-9DC144CCD120}"/>
              </a:ext>
            </a:extLst>
          </p:cNvPr>
          <p:cNvSpPr txBox="1"/>
          <p:nvPr/>
        </p:nvSpPr>
        <p:spPr>
          <a:xfrm>
            <a:off x="4791589" y="5202022"/>
            <a:ext cx="13249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3AC snippet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9E4896D-356C-4E9D-B881-0C99E80ECBD8}"/>
              </a:ext>
            </a:extLst>
          </p:cNvPr>
          <p:cNvSpPr/>
          <p:nvPr/>
        </p:nvSpPr>
        <p:spPr>
          <a:xfrm>
            <a:off x="6971478" y="3111567"/>
            <a:ext cx="6848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tmp1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A9E59DC9-9FE3-4E5F-94B4-EEE30C2D4DEE}"/>
              </a:ext>
            </a:extLst>
          </p:cNvPr>
          <p:cNvCxnSpPr>
            <a:cxnSpLocks/>
          </p:cNvCxnSpPr>
          <p:nvPr/>
        </p:nvCxnSpPr>
        <p:spPr>
          <a:xfrm>
            <a:off x="6223198" y="2309472"/>
            <a:ext cx="14935" cy="4663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82474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26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80431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Today’s Outline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3AC Translation</a:t>
            </a:r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944F4D46-9162-4162-85D5-4358EF470A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2656" y="1699469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The basic idea:</a:t>
            </a:r>
          </a:p>
          <a:p>
            <a:r>
              <a:rPr lang="en-US" dirty="0"/>
              <a:t>Traversing the AST </a:t>
            </a:r>
          </a:p>
          <a:p>
            <a:pPr marL="0" indent="0">
              <a:buNone/>
            </a:pPr>
            <a:r>
              <a:rPr lang="en-US" b="1" dirty="0"/>
              <a:t>Example Nodes:</a:t>
            </a:r>
          </a:p>
          <a:p>
            <a:r>
              <a:rPr lang="en-US" dirty="0"/>
              <a:t>Node to quad translations</a:t>
            </a:r>
          </a:p>
          <a:p>
            <a:pPr marL="0" indent="0">
              <a:buNone/>
            </a:pPr>
            <a:r>
              <a:rPr lang="en-US" b="1" dirty="0"/>
              <a:t>Implementation details:</a:t>
            </a:r>
            <a:endParaRPr lang="en-US" dirty="0"/>
          </a:p>
          <a:p>
            <a:r>
              <a:rPr lang="en-US" dirty="0"/>
              <a:t>Operations and operators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26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BF7F37-2E44-445A-8906-5934167839B4}"/>
              </a:ext>
            </a:extLst>
          </p:cNvPr>
          <p:cNvSpPr txBox="1"/>
          <p:nvPr/>
        </p:nvSpPr>
        <p:spPr>
          <a:xfrm>
            <a:off x="7635564" y="5601680"/>
            <a:ext cx="17367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Intermediate</a:t>
            </a:r>
          </a:p>
          <a:p>
            <a:pPr algn="ctr"/>
            <a:r>
              <a:rPr lang="en-US" b="1" dirty="0"/>
              <a:t>Representations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A5E714B-25EB-41CE-B25C-E15E8AB9089E}"/>
              </a:ext>
            </a:extLst>
          </p:cNvPr>
          <p:cNvSpPr/>
          <p:nvPr/>
        </p:nvSpPr>
        <p:spPr>
          <a:xfrm>
            <a:off x="606778" y="3762401"/>
            <a:ext cx="6075178" cy="990568"/>
          </a:xfrm>
          <a:prstGeom prst="round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A157BD0-D15B-6D43-E40D-2B91B187EA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2626" y="3406166"/>
            <a:ext cx="1354590" cy="2195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7600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27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80431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3AC Data Structures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AST Translation to 3AC: Implementation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27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F57537-640A-4B3F-9461-F8C1756E6A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4848" y="1825626"/>
            <a:ext cx="8318310" cy="1827509"/>
          </a:xfrm>
        </p:spPr>
        <p:txBody>
          <a:bodyPr/>
          <a:lstStyle/>
          <a:p>
            <a:r>
              <a:rPr lang="en-US" dirty="0"/>
              <a:t>One class per 3AC node type</a:t>
            </a:r>
          </a:p>
          <a:p>
            <a:pPr lvl="1"/>
            <a:r>
              <a:rPr lang="en-US" dirty="0"/>
              <a:t>Often referred to as “Quads” – has at most 4 fields (+ label)</a:t>
            </a:r>
          </a:p>
          <a:p>
            <a:pPr lvl="1"/>
            <a:r>
              <a:rPr lang="en-US" dirty="0"/>
              <a:t>Each procedure maintains a list of its quads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D95FC09-5631-4E24-84CD-9ECFB5EFA79C}"/>
              </a:ext>
            </a:extLst>
          </p:cNvPr>
          <p:cNvGrpSpPr/>
          <p:nvPr/>
        </p:nvGrpSpPr>
        <p:grpSpPr>
          <a:xfrm>
            <a:off x="4448033" y="3712157"/>
            <a:ext cx="3411940" cy="939333"/>
            <a:chOff x="3377822" y="3998884"/>
            <a:chExt cx="3411940" cy="939333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73581A9-9C37-4013-93C8-099638B2EFE1}"/>
                </a:ext>
              </a:extLst>
            </p:cNvPr>
            <p:cNvSpPr/>
            <p:nvPr/>
          </p:nvSpPr>
          <p:spPr>
            <a:xfrm>
              <a:off x="4060210" y="4372770"/>
              <a:ext cx="682388" cy="558625"/>
            </a:xfrm>
            <a:prstGeom prst="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/>
                <a:t>tmp1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1432014-5E69-48A2-9415-8A4E035276D9}"/>
                </a:ext>
              </a:extLst>
            </p:cNvPr>
            <p:cNvSpPr/>
            <p:nvPr/>
          </p:nvSpPr>
          <p:spPr>
            <a:xfrm>
              <a:off x="4742599" y="4372769"/>
              <a:ext cx="682388" cy="558625"/>
            </a:xfrm>
            <a:prstGeom prst="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14CCA83F-E88E-429C-BB79-98C294EF2E57}"/>
                </a:ext>
              </a:extLst>
            </p:cNvPr>
            <p:cNvSpPr/>
            <p:nvPr/>
          </p:nvSpPr>
          <p:spPr>
            <a:xfrm>
              <a:off x="3377822" y="4379592"/>
              <a:ext cx="682388" cy="558625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L1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9A28D46-AAB4-4ADB-920A-1121A9E24DC7}"/>
                </a:ext>
              </a:extLst>
            </p:cNvPr>
            <p:cNvSpPr/>
            <p:nvPr/>
          </p:nvSpPr>
          <p:spPr>
            <a:xfrm>
              <a:off x="5424986" y="4372769"/>
              <a:ext cx="682388" cy="558625"/>
            </a:xfrm>
            <a:prstGeom prst="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-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F1EEDF10-C7AA-49AE-A1BE-39FA81671E11}"/>
                </a:ext>
              </a:extLst>
            </p:cNvPr>
            <p:cNvSpPr/>
            <p:nvPr/>
          </p:nvSpPr>
          <p:spPr>
            <a:xfrm>
              <a:off x="6107374" y="4372769"/>
              <a:ext cx="682388" cy="558625"/>
            </a:xfrm>
            <a:prstGeom prst="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7167B07-4555-4340-8A71-D68351F01F90}"/>
                </a:ext>
              </a:extLst>
            </p:cNvPr>
            <p:cNvSpPr txBox="1"/>
            <p:nvPr/>
          </p:nvSpPr>
          <p:spPr>
            <a:xfrm>
              <a:off x="4223982" y="4010260"/>
              <a:ext cx="4706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dst</a:t>
              </a:r>
              <a:endParaRPr lang="en-US" dirty="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BCBD640-596D-4433-91EA-D3DFE6AA18AB}"/>
                </a:ext>
              </a:extLst>
            </p:cNvPr>
            <p:cNvSpPr txBox="1"/>
            <p:nvPr/>
          </p:nvSpPr>
          <p:spPr>
            <a:xfrm>
              <a:off x="4773200" y="4010260"/>
              <a:ext cx="56598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src1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43752B8-B8B6-4D30-B771-919B50E717A4}"/>
                </a:ext>
              </a:extLst>
            </p:cNvPr>
            <p:cNvSpPr txBox="1"/>
            <p:nvPr/>
          </p:nvSpPr>
          <p:spPr>
            <a:xfrm>
              <a:off x="5499842" y="4010260"/>
              <a:ext cx="5084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opr</a:t>
              </a:r>
              <a:endParaRPr lang="en-US" dirty="0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CCEB3FA-40C1-4E55-8394-076827A30CC8}"/>
                </a:ext>
              </a:extLst>
            </p:cNvPr>
            <p:cNvSpPr txBox="1"/>
            <p:nvPr/>
          </p:nvSpPr>
          <p:spPr>
            <a:xfrm>
              <a:off x="6185540" y="4010260"/>
              <a:ext cx="56598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src2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19D52B9-2A6F-4EE3-B0F4-0C6C283EDF7B}"/>
                </a:ext>
              </a:extLst>
            </p:cNvPr>
            <p:cNvSpPr txBox="1"/>
            <p:nvPr/>
          </p:nvSpPr>
          <p:spPr>
            <a:xfrm>
              <a:off x="3482450" y="3998884"/>
              <a:ext cx="4122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lbl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498931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28.xml><?xml version="1.0" encoding="utf-8"?>
<p:sld xmlns:a16="http://schemas.microsoft.com/office/drawing/2014/main" xmlns:mc="http://schemas.openxmlformats.org/markup-compatibility/2006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80431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Translation Implementation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AST Translation to 3AC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78664" y="6356350"/>
            <a:ext cx="2743200" cy="365125"/>
          </a:xfrm>
        </p:spPr>
        <p:txBody>
          <a:bodyPr/>
          <a:lstStyle/>
          <a:p>
            <a:fld id="{45949831-8C71-49A7-A206-657DC8615E42}" type="slidenum">
              <a:rPr lang="en-US" smtClean="0"/>
              <a:t>28</a:t>
            </a:fld>
            <a:endParaRPr lang="en-US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3F34587-31CD-4D0E-9163-F30D2924C4C4}"/>
              </a:ext>
            </a:extLst>
          </p:cNvPr>
          <p:cNvSpPr/>
          <p:nvPr/>
        </p:nvSpPr>
        <p:spPr>
          <a:xfrm>
            <a:off x="3536656" y="2691718"/>
            <a:ext cx="1187352" cy="4008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 err="1"/>
              <a:t>AssignExp</a:t>
            </a:r>
            <a:endParaRPr lang="en-US" u="sn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DBAEF889-8C5D-461E-ADC7-5D194141119F}"/>
                  </a:ext>
                </a:extLst>
              </p:cNvPr>
              <p:cNvSpPr/>
              <p:nvPr/>
            </p:nvSpPr>
            <p:spPr>
              <a:xfrm>
                <a:off x="3023661" y="3291455"/>
                <a:ext cx="644857" cy="760331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600" u="sng" dirty="0"/>
                  <a:t>ID</a:t>
                </a:r>
              </a:p>
              <a:p>
                <a:r>
                  <a:rPr lang="en-US" sz="1600" dirty="0" err="1"/>
                  <a:t>val</a:t>
                </a:r>
                <a:r>
                  <a:rPr lang="en-US" sz="1600" dirty="0"/>
                  <a:t>: a</a:t>
                </a:r>
              </a:p>
              <a:p>
                <a:r>
                  <a:rPr lang="en-US" sz="1600" dirty="0" err="1"/>
                  <a:t>Sym</a:t>
                </a:r>
                <a:r>
                  <a:rPr lang="en-US" sz="1600" dirty="0"/>
                  <a:t>: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:p14="http://schemas.microsoft.com/office/powerpoint/2010/main" xmlns:a16="http://schemas.microsoft.com/office/drawing/2014/main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DBAEF889-8C5D-461E-ADC7-5D194141119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3661" y="3291455"/>
                <a:ext cx="644857" cy="760331"/>
              </a:xfrm>
              <a:prstGeom prst="roundRect">
                <a:avLst/>
              </a:prstGeom>
              <a:blipFill>
                <a:blip r:embed="rId3"/>
                <a:stretch>
                  <a:fillRect l="-12963" t="-5512" b="-133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3CF34BD-1903-4646-BAFB-FFB30A39E1DE}"/>
              </a:ext>
            </a:extLst>
          </p:cNvPr>
          <p:cNvSpPr/>
          <p:nvPr/>
        </p:nvSpPr>
        <p:spPr>
          <a:xfrm>
            <a:off x="4075535" y="3834968"/>
            <a:ext cx="588143" cy="5561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u="sng" dirty="0" err="1"/>
              <a:t>IntLit</a:t>
            </a:r>
            <a:endParaRPr lang="en-US" u="sng" dirty="0"/>
          </a:p>
          <a:p>
            <a:pPr algn="ctr"/>
            <a:r>
              <a:rPr lang="en-US" dirty="0"/>
              <a:t>7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0BF88A8-20F4-49E9-AD66-BE1844F6156C}"/>
              </a:ext>
            </a:extLst>
          </p:cNvPr>
          <p:cNvSpPr/>
          <p:nvPr/>
        </p:nvSpPr>
        <p:spPr>
          <a:xfrm>
            <a:off x="5150732" y="3910088"/>
            <a:ext cx="771099" cy="3651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/>
              <a:t>Sub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DF79086-18C6-421B-A7F0-7ED1D6C319C5}"/>
              </a:ext>
            </a:extLst>
          </p:cNvPr>
          <p:cNvSpPr/>
          <p:nvPr/>
        </p:nvSpPr>
        <p:spPr>
          <a:xfrm>
            <a:off x="4505875" y="3326593"/>
            <a:ext cx="771099" cy="36512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/>
              <a:t>Plus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DAF0F12-827F-49C1-B70D-E971A06298F4}"/>
              </a:ext>
            </a:extLst>
          </p:cNvPr>
          <p:cNvCxnSpPr>
            <a:cxnSpLocks/>
            <a:stCxn id="2" idx="2"/>
            <a:endCxn id="6" idx="0"/>
          </p:cNvCxnSpPr>
          <p:nvPr/>
        </p:nvCxnSpPr>
        <p:spPr>
          <a:xfrm flipH="1">
            <a:off x="3346090" y="3092554"/>
            <a:ext cx="784243" cy="198900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1BBAFC0-A2A6-4B05-895F-D04746558E26}"/>
              </a:ext>
            </a:extLst>
          </p:cNvPr>
          <p:cNvCxnSpPr>
            <a:cxnSpLocks/>
            <a:stCxn id="2" idx="2"/>
            <a:endCxn id="9" idx="0"/>
          </p:cNvCxnSpPr>
          <p:nvPr/>
        </p:nvCxnSpPr>
        <p:spPr>
          <a:xfrm>
            <a:off x="4130332" y="3092555"/>
            <a:ext cx="761092" cy="234039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80AEC91-6F36-44C4-9C97-9E8914E7ABEA}"/>
              </a:ext>
            </a:extLst>
          </p:cNvPr>
          <p:cNvCxnSpPr>
            <a:cxnSpLocks/>
            <a:stCxn id="9" idx="2"/>
            <a:endCxn id="8" idx="0"/>
          </p:cNvCxnSpPr>
          <p:nvPr/>
        </p:nvCxnSpPr>
        <p:spPr>
          <a:xfrm>
            <a:off x="4891425" y="3691719"/>
            <a:ext cx="644857" cy="218368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ECAC2F75-183C-4FB3-BC14-940EB2BA2889}"/>
              </a:ext>
            </a:extLst>
          </p:cNvPr>
          <p:cNvCxnSpPr>
            <a:cxnSpLocks/>
            <a:stCxn id="9" idx="2"/>
            <a:endCxn id="7" idx="0"/>
          </p:cNvCxnSpPr>
          <p:nvPr/>
        </p:nvCxnSpPr>
        <p:spPr>
          <a:xfrm flipH="1">
            <a:off x="4369606" y="3691720"/>
            <a:ext cx="521818" cy="143249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C64C21F2-6D13-4801-A82C-C040ACBF6D5A}"/>
              </a:ext>
            </a:extLst>
          </p:cNvPr>
          <p:cNvSpPr/>
          <p:nvPr/>
        </p:nvSpPr>
        <p:spPr>
          <a:xfrm>
            <a:off x="3483061" y="2088774"/>
            <a:ext cx="1280615" cy="3906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 err="1"/>
              <a:t>AssignStmt</a:t>
            </a:r>
            <a:endParaRPr lang="en-US" u="sng" dirty="0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9119C40E-B189-4161-90A4-2A0FB45A7F0D}"/>
              </a:ext>
            </a:extLst>
          </p:cNvPr>
          <p:cNvCxnSpPr>
            <a:cxnSpLocks/>
            <a:stCxn id="23" idx="2"/>
            <a:endCxn id="2" idx="0"/>
          </p:cNvCxnSpPr>
          <p:nvPr/>
        </p:nvCxnSpPr>
        <p:spPr>
          <a:xfrm>
            <a:off x="4123368" y="2479460"/>
            <a:ext cx="6964" cy="212258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32526C4A-2E78-4BC4-BBBA-8ADA1E3C9C2D}"/>
              </a:ext>
            </a:extLst>
          </p:cNvPr>
          <p:cNvCxnSpPr>
            <a:cxnSpLocks/>
            <a:stCxn id="8" idx="2"/>
            <a:endCxn id="92" idx="0"/>
          </p:cNvCxnSpPr>
          <p:nvPr/>
        </p:nvCxnSpPr>
        <p:spPr>
          <a:xfrm flipH="1">
            <a:off x="5065203" y="4275212"/>
            <a:ext cx="471079" cy="317656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455CE806-5195-4EED-9ED4-7ED50778AAE4}"/>
              </a:ext>
            </a:extLst>
          </p:cNvPr>
          <p:cNvCxnSpPr>
            <a:cxnSpLocks/>
            <a:stCxn id="8" idx="2"/>
            <a:endCxn id="97" idx="0"/>
          </p:cNvCxnSpPr>
          <p:nvPr/>
        </p:nvCxnSpPr>
        <p:spPr>
          <a:xfrm>
            <a:off x="5536281" y="4275212"/>
            <a:ext cx="402254" cy="317656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456B91D7-5189-4FFF-B18C-AA760C08B049}"/>
              </a:ext>
            </a:extLst>
          </p:cNvPr>
          <p:cNvCxnSpPr>
            <a:cxnSpLocks/>
            <a:stCxn id="92" idx="1"/>
          </p:cNvCxnSpPr>
          <p:nvPr/>
        </p:nvCxnSpPr>
        <p:spPr>
          <a:xfrm flipH="1">
            <a:off x="3293130" y="4973034"/>
            <a:ext cx="1430878" cy="692906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A50518BA-6046-4E5A-936E-00E24A3B4276}"/>
              </a:ext>
            </a:extLst>
          </p:cNvPr>
          <p:cNvCxnSpPr>
            <a:cxnSpLocks/>
            <a:stCxn id="6" idx="2"/>
          </p:cNvCxnSpPr>
          <p:nvPr/>
        </p:nvCxnSpPr>
        <p:spPr>
          <a:xfrm flipH="1">
            <a:off x="3085653" y="4051786"/>
            <a:ext cx="260437" cy="1614155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2" name="Rectangle: Rounded Corners 91">
                <a:extLst>
                  <a:ext uri="{FF2B5EF4-FFF2-40B4-BE49-F238E27FC236}">
                    <a16:creationId xmlns:a16="http://schemas.microsoft.com/office/drawing/2014/main" id="{7780E5DF-A7AB-492E-AD6F-3B1E3E3AF2F3}"/>
                  </a:ext>
                </a:extLst>
              </p:cNvPr>
              <p:cNvSpPr/>
              <p:nvPr/>
            </p:nvSpPr>
            <p:spPr>
              <a:xfrm>
                <a:off x="4724008" y="4592869"/>
                <a:ext cx="682388" cy="760331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600" u="sng" dirty="0"/>
                  <a:t>ID</a:t>
                </a:r>
              </a:p>
              <a:p>
                <a:r>
                  <a:rPr lang="en-US" sz="1600" dirty="0" err="1"/>
                  <a:t>val</a:t>
                </a:r>
                <a:r>
                  <a:rPr lang="en-US" sz="1600" dirty="0"/>
                  <a:t>: a</a:t>
                </a:r>
              </a:p>
              <a:p>
                <a:r>
                  <a:rPr lang="en-US" sz="1600" dirty="0" err="1"/>
                  <a:t>Sym</a:t>
                </a:r>
                <a:r>
                  <a:rPr lang="en-US" sz="1600" dirty="0"/>
                  <a:t>: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:p14="http://schemas.microsoft.com/office/powerpoint/2010/main" xmlns:a16="http://schemas.microsoft.com/office/drawing/2014/main">
          <p:sp>
            <p:nvSpPr>
              <p:cNvPr id="92" name="Rectangle: Rounded Corners 91">
                <a:extLst>
                  <a:ext uri="{FF2B5EF4-FFF2-40B4-BE49-F238E27FC236}">
                    <a16:creationId xmlns:a16="http://schemas.microsoft.com/office/drawing/2014/main" id="{7780E5DF-A7AB-492E-AD6F-3B1E3E3AF2F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4008" y="4592869"/>
                <a:ext cx="682388" cy="760331"/>
              </a:xfrm>
              <a:prstGeom prst="roundRect">
                <a:avLst/>
              </a:prstGeom>
              <a:blipFill>
                <a:blip r:embed="rId4"/>
                <a:stretch>
                  <a:fillRect l="-12281" t="-5512" b="-133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7" name="Rectangle: Rounded Corners 96">
                <a:extLst>
                  <a:ext uri="{FF2B5EF4-FFF2-40B4-BE49-F238E27FC236}">
                    <a16:creationId xmlns:a16="http://schemas.microsoft.com/office/drawing/2014/main" id="{50AEA4E9-B238-46CD-9742-B89963931778}"/>
                  </a:ext>
                </a:extLst>
              </p:cNvPr>
              <p:cNvSpPr/>
              <p:nvPr/>
            </p:nvSpPr>
            <p:spPr>
              <a:xfrm>
                <a:off x="5597341" y="4592869"/>
                <a:ext cx="682388" cy="760331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600" u="sng" dirty="0"/>
                  <a:t>ID</a:t>
                </a:r>
              </a:p>
              <a:p>
                <a:r>
                  <a:rPr lang="en-US" sz="1600" dirty="0" err="1"/>
                  <a:t>val</a:t>
                </a:r>
                <a:r>
                  <a:rPr lang="en-US" sz="1600" dirty="0"/>
                  <a:t>: v</a:t>
                </a:r>
              </a:p>
              <a:p>
                <a:r>
                  <a:rPr lang="en-US" sz="1600" dirty="0" err="1"/>
                  <a:t>Sym</a:t>
                </a:r>
                <a:r>
                  <a:rPr lang="en-US" sz="1600" dirty="0"/>
                  <a:t>: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:p14="http://schemas.microsoft.com/office/powerpoint/2010/main" xmlns:a16="http://schemas.microsoft.com/office/drawing/2014/main">
          <p:sp>
            <p:nvSpPr>
              <p:cNvPr id="97" name="Rectangle: Rounded Corners 96">
                <a:extLst>
                  <a:ext uri="{FF2B5EF4-FFF2-40B4-BE49-F238E27FC236}">
                    <a16:creationId xmlns:a16="http://schemas.microsoft.com/office/drawing/2014/main" id="{50AEA4E9-B238-46CD-9742-B8996393177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7341" y="4592869"/>
                <a:ext cx="682388" cy="760331"/>
              </a:xfrm>
              <a:prstGeom prst="roundRect">
                <a:avLst/>
              </a:prstGeom>
              <a:blipFill>
                <a:blip r:embed="rId5"/>
                <a:stretch>
                  <a:fillRect l="-12281" t="-5512" r="-877" b="-133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2" name="Group 101">
            <a:extLst>
              <a:ext uri="{FF2B5EF4-FFF2-40B4-BE49-F238E27FC236}">
                <a16:creationId xmlns:a16="http://schemas.microsoft.com/office/drawing/2014/main" id="{6AA0B122-1CDD-4869-B0A7-6D151CB711E3}"/>
              </a:ext>
            </a:extLst>
          </p:cNvPr>
          <p:cNvGrpSpPr/>
          <p:nvPr/>
        </p:nvGrpSpPr>
        <p:grpSpPr>
          <a:xfrm>
            <a:off x="6559207" y="2117858"/>
            <a:ext cx="2585992" cy="932511"/>
            <a:chOff x="3543290" y="3998884"/>
            <a:chExt cx="2585992" cy="93251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3" name="Rectangle 102">
                  <a:extLst>
                    <a:ext uri="{FF2B5EF4-FFF2-40B4-BE49-F238E27FC236}">
                      <a16:creationId xmlns:a16="http://schemas.microsoft.com/office/drawing/2014/main" id="{461FCF12-B23D-446E-9D6A-DC870FD260E1}"/>
                    </a:ext>
                  </a:extLst>
                </p:cNvPr>
                <p:cNvSpPr/>
                <p:nvPr/>
              </p:nvSpPr>
              <p:spPr>
                <a:xfrm>
                  <a:off x="4060210" y="4372770"/>
                  <a:ext cx="516919" cy="558625"/>
                </a:xfrm>
                <a:prstGeom prst="rect">
                  <a:avLst/>
                </a:prstGeom>
                <a:solidFill>
                  <a:schemeClr val="accent2"/>
                </a:solidFill>
              </p:spPr>
              <p:style>
                <a:lnRef idx="2">
                  <a:schemeClr val="accent5">
                    <a:shade val="50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lIns="0" rIns="0" rtlCol="0" anchor="ctr"/>
                <a:lstStyle/>
                <a:p>
                  <a:pPr algn="ctr"/>
                  <a:r>
                    <a:rPr lang="en-US" sz="1600" dirty="0"/>
                    <a:t>tmp1</a:t>
                  </a:r>
                </a:p>
                <a:p>
                  <a:pPr algn="ctr"/>
                  <a14:m>
                    <m:oMathPara xmlns:m="http://schemas.openxmlformats.org/officeDocument/2006/math">
                      <m:oMath>
                        <m:r>
                          <a:rPr xmlns:a="http://schemas.openxmlformats.org/drawingml/2006/main"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xmlns:a="http://schemas.openxmlformats.org/drawingml/2006/main"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  <m:r>
                          <a:rPr xmlns:a="http://schemas.openxmlformats.org/drawingml/2006/main" lang="en-US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dirty="0">
                    <a:ea typeface="Cambria Math" panose="02040503050406030204" pitchFamily="18" charset="0"/>
                  </a:endParaRPr>
                </a:p>
              </p:txBody>
            </p:sp>
          </mc:Choice>
          <mc:Fallback xmlns:p14="http://schemas.microsoft.com/office/powerpoint/2010/main" xmlns:a16="http://schemas.microsoft.com/office/drawing/2014/main">
            <p:sp>
              <p:nvSpPr>
                <p:cNvPr id="103" name="Rectangle 102">
                  <a:extLst>
                    <a:ext uri="{FF2B5EF4-FFF2-40B4-BE49-F238E27FC236}">
                      <a16:creationId xmlns:a16="http://schemas.microsoft.com/office/drawing/2014/main" id="{461FCF12-B23D-446E-9D6A-DC870FD260E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60210" y="4372770"/>
                  <a:ext cx="516919" cy="558625"/>
                </a:xfrm>
                <a:prstGeom prst="rect">
                  <a:avLst/>
                </a:prstGeom>
                <a:blipFill>
                  <a:blip r:embed="rId6"/>
                  <a:stretch>
                    <a:fillRect l="-14943" t="-6452" r="-13793" b="-1290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4" name="Rectangle 103">
                  <a:extLst>
                    <a:ext uri="{FF2B5EF4-FFF2-40B4-BE49-F238E27FC236}">
                      <a16:creationId xmlns:a16="http://schemas.microsoft.com/office/drawing/2014/main" id="{8234785A-7C3D-4A4C-9AAB-0192A3B32983}"/>
                    </a:ext>
                  </a:extLst>
                </p:cNvPr>
                <p:cNvSpPr/>
                <p:nvPr/>
              </p:nvSpPr>
              <p:spPr>
                <a:xfrm>
                  <a:off x="4582805" y="4372770"/>
                  <a:ext cx="516919" cy="558625"/>
                </a:xfrm>
                <a:prstGeom prst="rect">
                  <a:avLst/>
                </a:prstGeom>
                <a:solidFill>
                  <a:schemeClr val="accent2"/>
                </a:solidFill>
              </p:spPr>
              <p:style>
                <a:lnRef idx="2">
                  <a:schemeClr val="accent5">
                    <a:shade val="50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lIns="0" rIns="0" rtlCol="0" anchor="ctr"/>
                <a:lstStyle/>
                <a:p>
                  <a:pPr algn="ctr"/>
                  <a:r>
                    <a:rPr lang="en-US" sz="1600" dirty="0"/>
                    <a:t>a </a:t>
                  </a:r>
                </a:p>
                <a:p>
                  <a:pPr algn="ctr"/>
                  <a:r>
                    <a:rPr lang="en-US" sz="1600" dirty="0"/>
                    <a:t>(</a:t>
                  </a:r>
                  <a14:m>
                    <m:oMath xmlns:m="http://schemas.openxmlformats.org/officeDocument/2006/math">
                      <m:r>
                        <a:rPr xmlns:a="http://schemas.openxmlformats.org/drawingml/2006/main" lang="en-US" sz="1600">
                          <a:latin typeface="Cambria Math" panose="02040503050406030204" pitchFamily="18" charset="0"/>
                        </a:rPr>
                        <m:t>𝛼</m:t>
                      </m:r>
                    </m:oMath>
                  </a14:m>
                  <a:r>
                    <a:rPr lang="en-US" sz="1600" dirty="0"/>
                    <a:t>)</a:t>
                  </a:r>
                </a:p>
              </p:txBody>
            </p:sp>
          </mc:Choice>
          <mc:Fallback xmlns:p14="http://schemas.microsoft.com/office/powerpoint/2010/main" xmlns:a16="http://schemas.microsoft.com/office/drawing/2014/main">
            <p:sp>
              <p:nvSpPr>
                <p:cNvPr id="104" name="Rectangle 103">
                  <a:extLst>
                    <a:ext uri="{FF2B5EF4-FFF2-40B4-BE49-F238E27FC236}">
                      <a16:creationId xmlns:a16="http://schemas.microsoft.com/office/drawing/2014/main" id="{8234785A-7C3D-4A4C-9AAB-0192A3B3298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82805" y="4372770"/>
                  <a:ext cx="516919" cy="558625"/>
                </a:xfrm>
                <a:prstGeom prst="rect">
                  <a:avLst/>
                </a:prstGeom>
                <a:blipFill>
                  <a:blip r:embed="rId7"/>
                  <a:stretch>
                    <a:fillRect t="-4301" b="-1505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8FE8D366-0E6A-456F-B445-C6BEF753723D}"/>
                </a:ext>
              </a:extLst>
            </p:cNvPr>
            <p:cNvSpPr/>
            <p:nvPr/>
          </p:nvSpPr>
          <p:spPr>
            <a:xfrm>
              <a:off x="3543290" y="4372770"/>
              <a:ext cx="516920" cy="558625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8454135B-32DB-4F7D-953F-182940ADAC70}"/>
                </a:ext>
              </a:extLst>
            </p:cNvPr>
            <p:cNvSpPr/>
            <p:nvPr/>
          </p:nvSpPr>
          <p:spPr>
            <a:xfrm>
              <a:off x="5098174" y="4372770"/>
              <a:ext cx="516919" cy="558625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600" dirty="0"/>
                <a:t>SUB 64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7" name="Rectangle 106">
                  <a:extLst>
                    <a:ext uri="{FF2B5EF4-FFF2-40B4-BE49-F238E27FC236}">
                      <a16:creationId xmlns:a16="http://schemas.microsoft.com/office/drawing/2014/main" id="{90293123-7DD4-4BC2-A8A9-576BAE54B6D8}"/>
                    </a:ext>
                  </a:extLst>
                </p:cNvPr>
                <p:cNvSpPr/>
                <p:nvPr/>
              </p:nvSpPr>
              <p:spPr>
                <a:xfrm>
                  <a:off x="5612363" y="4372770"/>
                  <a:ext cx="516919" cy="558625"/>
                </a:xfrm>
                <a:prstGeom prst="rect">
                  <a:avLst/>
                </a:prstGeom>
                <a:solidFill>
                  <a:schemeClr val="accent2"/>
                </a:solidFill>
              </p:spPr>
              <p:style>
                <a:lnRef idx="2">
                  <a:schemeClr val="accent5">
                    <a:shade val="50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lIns="0" rIns="0" rtlCol="0" anchor="ctr"/>
                <a:lstStyle/>
                <a:p>
                  <a:pPr algn="ctr"/>
                  <a:r>
                    <a:rPr lang="en-US" sz="1600" dirty="0"/>
                    <a:t>v</a:t>
                  </a:r>
                </a:p>
                <a:p>
                  <a:pPr algn="ctr"/>
                  <a:r>
                    <a:rPr lang="en-US" sz="1600" dirty="0"/>
                    <a:t>(</a:t>
                  </a:r>
                  <a14:m>
                    <m:oMath xmlns:m="http://schemas.openxmlformats.org/officeDocument/2006/math">
                      <m:r>
                        <a:rPr xmlns:a="http://schemas.openxmlformats.org/drawingml/2006/main" lang="en-US" sz="1600">
                          <a:latin typeface="Cambria Math" panose="02040503050406030204" pitchFamily="18" charset="0"/>
                        </a:rPr>
                        <m:t>𝛽</m:t>
                      </m:r>
                    </m:oMath>
                  </a14:m>
                  <a:r>
                    <a:rPr lang="en-US" sz="1600" dirty="0"/>
                    <a:t>)</a:t>
                  </a:r>
                </a:p>
              </p:txBody>
            </p:sp>
          </mc:Choice>
          <mc:Fallback xmlns:p14="http://schemas.microsoft.com/office/powerpoint/2010/main" xmlns:a16="http://schemas.microsoft.com/office/drawing/2014/main">
            <p:sp>
              <p:nvSpPr>
                <p:cNvPr id="107" name="Rectangle 106">
                  <a:extLst>
                    <a:ext uri="{FF2B5EF4-FFF2-40B4-BE49-F238E27FC236}">
                      <a16:creationId xmlns:a16="http://schemas.microsoft.com/office/drawing/2014/main" id="{90293123-7DD4-4BC2-A8A9-576BAE54B6D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12363" y="4372770"/>
                  <a:ext cx="516919" cy="558625"/>
                </a:xfrm>
                <a:prstGeom prst="rect">
                  <a:avLst/>
                </a:prstGeom>
                <a:blipFill>
                  <a:blip r:embed="rId8"/>
                  <a:stretch>
                    <a:fillRect t="-4301" b="-1505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DE0E3900-337B-4E03-A66B-1AB13413E047}"/>
                </a:ext>
              </a:extLst>
            </p:cNvPr>
            <p:cNvSpPr txBox="1"/>
            <p:nvPr/>
          </p:nvSpPr>
          <p:spPr>
            <a:xfrm>
              <a:off x="4081369" y="4010260"/>
              <a:ext cx="4706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dst</a:t>
              </a:r>
              <a:endParaRPr lang="en-US" dirty="0"/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6651B411-B8D5-460F-93EF-B27E3A7F29A2}"/>
                </a:ext>
              </a:extLst>
            </p:cNvPr>
            <p:cNvSpPr txBox="1"/>
            <p:nvPr/>
          </p:nvSpPr>
          <p:spPr>
            <a:xfrm>
              <a:off x="4529919" y="4010260"/>
              <a:ext cx="52751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src</a:t>
              </a:r>
              <a:r>
                <a:rPr lang="en-US" baseline="-25000" dirty="0"/>
                <a:t>1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1E55E8EB-40D3-40DE-815E-DA9EC6F4A827}"/>
                </a:ext>
              </a:extLst>
            </p:cNvPr>
            <p:cNvSpPr txBox="1"/>
            <p:nvPr/>
          </p:nvSpPr>
          <p:spPr>
            <a:xfrm>
              <a:off x="5122337" y="4010260"/>
              <a:ext cx="5084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opr</a:t>
              </a:r>
              <a:endParaRPr lang="en-US" dirty="0"/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E1D74202-8021-4803-B498-9AEC07E7B670}"/>
                </a:ext>
              </a:extLst>
            </p:cNvPr>
            <p:cNvSpPr txBox="1"/>
            <p:nvPr/>
          </p:nvSpPr>
          <p:spPr>
            <a:xfrm>
              <a:off x="5585272" y="4014037"/>
              <a:ext cx="52751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src</a:t>
              </a:r>
              <a:r>
                <a:rPr lang="en-US" baseline="-25000" dirty="0"/>
                <a:t>2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CA5296F5-4D25-4A6A-A192-8CE8895993D3}"/>
                </a:ext>
              </a:extLst>
            </p:cNvPr>
            <p:cNvSpPr txBox="1"/>
            <p:nvPr/>
          </p:nvSpPr>
          <p:spPr>
            <a:xfrm>
              <a:off x="3574729" y="3998884"/>
              <a:ext cx="4122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lbl</a:t>
              </a:r>
              <a:endParaRPr lang="en-US" dirty="0"/>
            </a:p>
          </p:txBody>
        </p:sp>
      </p:grpSp>
      <p:sp>
        <p:nvSpPr>
          <p:cNvPr id="133" name="Rectangle: Rounded Corners 132">
            <a:extLst>
              <a:ext uri="{FF2B5EF4-FFF2-40B4-BE49-F238E27FC236}">
                <a16:creationId xmlns:a16="http://schemas.microsoft.com/office/drawing/2014/main" id="{87007A2E-011B-43A5-8F7D-1EEEF7706309}"/>
              </a:ext>
            </a:extLst>
          </p:cNvPr>
          <p:cNvSpPr/>
          <p:nvPr/>
        </p:nvSpPr>
        <p:spPr>
          <a:xfrm>
            <a:off x="2417507" y="5684119"/>
            <a:ext cx="1218454" cy="111919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u="sng" dirty="0"/>
              <a:t>Symbol</a:t>
            </a:r>
            <a:r>
              <a:rPr lang="en-US" dirty="0"/>
              <a:t>:</a:t>
            </a:r>
          </a:p>
          <a:p>
            <a:pPr algn="ctr"/>
            <a:r>
              <a:rPr lang="en-US" dirty="0"/>
              <a:t>Kind: var</a:t>
            </a:r>
          </a:p>
          <a:p>
            <a:pPr algn="ctr"/>
            <a:r>
              <a:rPr lang="en-US" dirty="0"/>
              <a:t>Type: int</a:t>
            </a:r>
          </a:p>
          <a:p>
            <a:pPr algn="ctr"/>
            <a:r>
              <a:rPr lang="en-US" dirty="0"/>
              <a:t>Name: a</a:t>
            </a:r>
          </a:p>
        </p:txBody>
      </p:sp>
      <p:sp>
        <p:nvSpPr>
          <p:cNvPr id="134" name="Rectangle: Rounded Corners 133">
            <a:extLst>
              <a:ext uri="{FF2B5EF4-FFF2-40B4-BE49-F238E27FC236}">
                <a16:creationId xmlns:a16="http://schemas.microsoft.com/office/drawing/2014/main" id="{4905C5D7-D2E1-44D4-B2EF-668FFDC5DCC4}"/>
              </a:ext>
            </a:extLst>
          </p:cNvPr>
          <p:cNvSpPr/>
          <p:nvPr/>
        </p:nvSpPr>
        <p:spPr>
          <a:xfrm>
            <a:off x="3912909" y="5716561"/>
            <a:ext cx="1155140" cy="111919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u="sng" dirty="0"/>
              <a:t>Symbol</a:t>
            </a:r>
            <a:r>
              <a:rPr lang="en-US" dirty="0"/>
              <a:t>:</a:t>
            </a:r>
          </a:p>
          <a:p>
            <a:pPr algn="ctr"/>
            <a:r>
              <a:rPr lang="en-US" dirty="0"/>
              <a:t>Kind: var</a:t>
            </a:r>
          </a:p>
          <a:p>
            <a:pPr algn="ctr"/>
            <a:r>
              <a:rPr lang="en-US" dirty="0"/>
              <a:t>Type: int</a:t>
            </a:r>
          </a:p>
          <a:p>
            <a:pPr algn="ctr"/>
            <a:r>
              <a:rPr lang="en-US" dirty="0"/>
              <a:t>Name: v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5" name="Oval 134">
                <a:extLst>
                  <a:ext uri="{FF2B5EF4-FFF2-40B4-BE49-F238E27FC236}">
                    <a16:creationId xmlns:a16="http://schemas.microsoft.com/office/drawing/2014/main" id="{5340B331-7EE1-4C7D-9517-6AB3EEF99243}"/>
                  </a:ext>
                </a:extLst>
              </p:cNvPr>
              <p:cNvSpPr/>
              <p:nvPr/>
            </p:nvSpPr>
            <p:spPr>
              <a:xfrm>
                <a:off x="2210742" y="5675407"/>
                <a:ext cx="392912" cy="380858"/>
              </a:xfrm>
              <a:prstGeom prst="ellipse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xmlns:a="http://schemas.openxmlformats.org/drawingml/2006/main"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:p14="http://schemas.microsoft.com/office/powerpoint/2010/main" xmlns:a16="http://schemas.microsoft.com/office/drawing/2014/main">
          <p:sp>
            <p:nvSpPr>
              <p:cNvPr id="135" name="Oval 134">
                <a:extLst>
                  <a:ext uri="{FF2B5EF4-FFF2-40B4-BE49-F238E27FC236}">
                    <a16:creationId xmlns:a16="http://schemas.microsoft.com/office/drawing/2014/main" id="{5340B331-7EE1-4C7D-9517-6AB3EEF9924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0742" y="5675407"/>
                <a:ext cx="392912" cy="380858"/>
              </a:xfrm>
              <a:prstGeom prst="ellipse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6" name="Oval 135">
                <a:extLst>
                  <a:ext uri="{FF2B5EF4-FFF2-40B4-BE49-F238E27FC236}">
                    <a16:creationId xmlns:a16="http://schemas.microsoft.com/office/drawing/2014/main" id="{3572652F-F713-463F-9FD2-A43F24130D24}"/>
                  </a:ext>
                </a:extLst>
              </p:cNvPr>
              <p:cNvSpPr/>
              <p:nvPr/>
            </p:nvSpPr>
            <p:spPr>
              <a:xfrm>
                <a:off x="3689675" y="5689505"/>
                <a:ext cx="392912" cy="380858"/>
              </a:xfrm>
              <a:prstGeom prst="ellipse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right"/>
                    </m:oMathParaPr>
                    <m:oMath>
                      <m:r>
                        <a:rPr xmlns:a="http://schemas.openxmlformats.org/drawingml/2006/main"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:p14="http://schemas.microsoft.com/office/powerpoint/2010/main" xmlns:a16="http://schemas.microsoft.com/office/drawing/2014/main">
          <p:sp>
            <p:nvSpPr>
              <p:cNvPr id="136" name="Oval 135">
                <a:extLst>
                  <a:ext uri="{FF2B5EF4-FFF2-40B4-BE49-F238E27FC236}">
                    <a16:creationId xmlns:a16="http://schemas.microsoft.com/office/drawing/2014/main" id="{3572652F-F713-463F-9FD2-A43F24130D2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9675" y="5689505"/>
                <a:ext cx="392912" cy="380858"/>
              </a:xfrm>
              <a:prstGeom prst="ellipse">
                <a:avLst/>
              </a:prstGeom>
              <a:blipFill>
                <a:blip r:embed="rId10"/>
                <a:stretch>
                  <a:fillRect b="-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7" name="Rectangle: Rounded Corners 136">
            <a:extLst>
              <a:ext uri="{FF2B5EF4-FFF2-40B4-BE49-F238E27FC236}">
                <a16:creationId xmlns:a16="http://schemas.microsoft.com/office/drawing/2014/main" id="{F3A6A5FA-ABFF-44D0-A9D4-25C36123F3A5}"/>
              </a:ext>
            </a:extLst>
          </p:cNvPr>
          <p:cNvSpPr/>
          <p:nvPr/>
        </p:nvSpPr>
        <p:spPr>
          <a:xfrm>
            <a:off x="5416933" y="5704957"/>
            <a:ext cx="1344305" cy="111919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u="sng" dirty="0"/>
              <a:t>Symbol</a:t>
            </a:r>
            <a:r>
              <a:rPr lang="en-US" dirty="0"/>
              <a:t>:</a:t>
            </a:r>
          </a:p>
          <a:p>
            <a:pPr algn="ctr"/>
            <a:r>
              <a:rPr lang="en-US" dirty="0"/>
              <a:t>Kind: </a:t>
            </a:r>
            <a:r>
              <a:rPr lang="en-US" dirty="0" err="1"/>
              <a:t>tmp</a:t>
            </a:r>
            <a:endParaRPr lang="en-US" dirty="0"/>
          </a:p>
          <a:p>
            <a:pPr algn="ctr"/>
            <a:r>
              <a:rPr lang="en-US" dirty="0"/>
              <a:t>Type: int</a:t>
            </a:r>
          </a:p>
          <a:p>
            <a:pPr algn="ctr"/>
            <a:r>
              <a:rPr lang="en-US" dirty="0"/>
              <a:t>Name: tmp1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8" name="Oval 137">
                <a:extLst>
                  <a:ext uri="{FF2B5EF4-FFF2-40B4-BE49-F238E27FC236}">
                    <a16:creationId xmlns:a16="http://schemas.microsoft.com/office/drawing/2014/main" id="{47A1047A-8BAB-4205-B541-2857EB0E5AA2}"/>
                  </a:ext>
                </a:extLst>
              </p:cNvPr>
              <p:cNvSpPr/>
              <p:nvPr/>
            </p:nvSpPr>
            <p:spPr>
              <a:xfrm>
                <a:off x="5234667" y="5704535"/>
                <a:ext cx="392912" cy="380858"/>
              </a:xfrm>
              <a:prstGeom prst="ellipse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right"/>
                    </m:oMathParaPr>
                    <m:oMath>
                      <m:r>
                        <a:rPr xmlns:a="http://schemas.openxmlformats.org/drawingml/2006/main"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:p14="http://schemas.microsoft.com/office/powerpoint/2010/main" xmlns:a16="http://schemas.microsoft.com/office/drawing/2014/main">
          <p:sp>
            <p:nvSpPr>
              <p:cNvPr id="138" name="Oval 137">
                <a:extLst>
                  <a:ext uri="{FF2B5EF4-FFF2-40B4-BE49-F238E27FC236}">
                    <a16:creationId xmlns:a16="http://schemas.microsoft.com/office/drawing/2014/main" id="{47A1047A-8BAB-4205-B541-2857EB0E5AA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4667" y="5704535"/>
                <a:ext cx="392912" cy="380858"/>
              </a:xfrm>
              <a:prstGeom prst="ellipse">
                <a:avLst/>
              </a:prstGeom>
              <a:blipFill>
                <a:blip r:embed="rId11"/>
                <a:stretch>
                  <a:fillRect b="-15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9" name="Rectangle: Rounded Corners 138">
            <a:extLst>
              <a:ext uri="{FF2B5EF4-FFF2-40B4-BE49-F238E27FC236}">
                <a16:creationId xmlns:a16="http://schemas.microsoft.com/office/drawing/2014/main" id="{3739BD29-D0FF-495F-B1E8-DC35256EE85F}"/>
              </a:ext>
            </a:extLst>
          </p:cNvPr>
          <p:cNvSpPr/>
          <p:nvPr/>
        </p:nvSpPr>
        <p:spPr>
          <a:xfrm>
            <a:off x="7003358" y="5684118"/>
            <a:ext cx="1344305" cy="111919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u="sng" dirty="0"/>
              <a:t>Symbol</a:t>
            </a:r>
            <a:r>
              <a:rPr lang="en-US" dirty="0"/>
              <a:t>:</a:t>
            </a:r>
          </a:p>
          <a:p>
            <a:pPr algn="ctr"/>
            <a:r>
              <a:rPr lang="en-US" dirty="0"/>
              <a:t>Kind: </a:t>
            </a:r>
            <a:r>
              <a:rPr lang="en-US" dirty="0" err="1"/>
              <a:t>tmp</a:t>
            </a:r>
            <a:endParaRPr lang="en-US" dirty="0"/>
          </a:p>
          <a:p>
            <a:pPr algn="ctr"/>
            <a:r>
              <a:rPr lang="en-US" dirty="0"/>
              <a:t>Type: int</a:t>
            </a:r>
          </a:p>
          <a:p>
            <a:pPr algn="ctr"/>
            <a:r>
              <a:rPr lang="en-US" dirty="0"/>
              <a:t>Name: tmp2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0" name="Oval 139">
                <a:extLst>
                  <a:ext uri="{FF2B5EF4-FFF2-40B4-BE49-F238E27FC236}">
                    <a16:creationId xmlns:a16="http://schemas.microsoft.com/office/drawing/2014/main" id="{426EFE65-30F7-441E-AE8B-0239DAB0475F}"/>
                  </a:ext>
                </a:extLst>
              </p:cNvPr>
              <p:cNvSpPr/>
              <p:nvPr/>
            </p:nvSpPr>
            <p:spPr>
              <a:xfrm>
                <a:off x="6838847" y="5665940"/>
                <a:ext cx="392912" cy="380858"/>
              </a:xfrm>
              <a:prstGeom prst="ellipse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right"/>
                    </m:oMathParaPr>
                    <m:oMath>
                      <m:r>
                        <a:rPr xmlns:a="http://schemas.openxmlformats.org/drawingml/2006/main"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:p14="http://schemas.microsoft.com/office/powerpoint/2010/main" xmlns:a16="http://schemas.microsoft.com/office/drawing/2014/main">
          <p:sp>
            <p:nvSpPr>
              <p:cNvPr id="140" name="Oval 139">
                <a:extLst>
                  <a:ext uri="{FF2B5EF4-FFF2-40B4-BE49-F238E27FC236}">
                    <a16:creationId xmlns:a16="http://schemas.microsoft.com/office/drawing/2014/main" id="{426EFE65-30F7-441E-AE8B-0239DAB0475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8847" y="5665940"/>
                <a:ext cx="392912" cy="380858"/>
              </a:xfrm>
              <a:prstGeom prst="ellipse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TextBox 53">
            <a:extLst>
              <a:ext uri="{FF2B5EF4-FFF2-40B4-BE49-F238E27FC236}">
                <a16:creationId xmlns:a16="http://schemas.microsoft.com/office/drawing/2014/main" id="{5BCD621E-B675-4C9B-8818-09211D603B24}"/>
              </a:ext>
            </a:extLst>
          </p:cNvPr>
          <p:cNvSpPr txBox="1"/>
          <p:nvPr/>
        </p:nvSpPr>
        <p:spPr>
          <a:xfrm>
            <a:off x="59895" y="2180142"/>
            <a:ext cx="2036135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a = 7 + (a – v)</a:t>
            </a: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3422288E-EB6C-4CC2-B6FB-D47D1D2C1A0A}"/>
              </a:ext>
            </a:extLst>
          </p:cNvPr>
          <p:cNvGrpSpPr/>
          <p:nvPr/>
        </p:nvGrpSpPr>
        <p:grpSpPr>
          <a:xfrm>
            <a:off x="6559207" y="3140435"/>
            <a:ext cx="2585992" cy="558625"/>
            <a:chOff x="3543290" y="4372770"/>
            <a:chExt cx="2585992" cy="55862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Rectangle 73">
                  <a:extLst>
                    <a:ext uri="{FF2B5EF4-FFF2-40B4-BE49-F238E27FC236}">
                      <a16:creationId xmlns:a16="http://schemas.microsoft.com/office/drawing/2014/main" id="{BF485EFE-79C8-4857-ACC0-9317090CCBFD}"/>
                    </a:ext>
                  </a:extLst>
                </p:cNvPr>
                <p:cNvSpPr/>
                <p:nvPr/>
              </p:nvSpPr>
              <p:spPr>
                <a:xfrm>
                  <a:off x="4060210" y="4372770"/>
                  <a:ext cx="516919" cy="558625"/>
                </a:xfrm>
                <a:prstGeom prst="rect">
                  <a:avLst/>
                </a:prstGeom>
                <a:solidFill>
                  <a:schemeClr val="accent6"/>
                </a:solidFill>
              </p:spPr>
              <p:style>
                <a:lnRef idx="2">
                  <a:schemeClr val="accent5">
                    <a:shade val="50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lIns="0" rIns="0" rtlCol="0" anchor="ctr"/>
                <a:lstStyle/>
                <a:p>
                  <a:pPr algn="ctr"/>
                  <a:r>
                    <a:rPr lang="en-US" sz="1600" dirty="0"/>
                    <a:t>tmp2</a:t>
                  </a:r>
                </a:p>
                <a:p>
                  <a:pPr algn="ctr"/>
                  <a14:m>
                    <m:oMathPara xmlns:m="http://schemas.openxmlformats.org/officeDocument/2006/math">
                      <m:oMath>
                        <m:r>
                          <a:rPr xmlns:a="http://schemas.openxmlformats.org/drawingml/2006/main"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xmlns:a="http://schemas.openxmlformats.org/drawingml/2006/main"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  <m:r>
                          <a:rPr xmlns:a="http://schemas.openxmlformats.org/drawingml/2006/main" lang="en-US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dirty="0">
                    <a:ea typeface="Cambria Math" panose="02040503050406030204" pitchFamily="18" charset="0"/>
                  </a:endParaRPr>
                </a:p>
              </p:txBody>
            </p:sp>
          </mc:Choice>
          <mc:Fallback xmlns:p14="http://schemas.microsoft.com/office/powerpoint/2010/main" xmlns:a16="http://schemas.microsoft.com/office/drawing/2014/main">
            <p:sp>
              <p:nvSpPr>
                <p:cNvPr id="74" name="Rectangle 73">
                  <a:extLst>
                    <a:ext uri="{FF2B5EF4-FFF2-40B4-BE49-F238E27FC236}">
                      <a16:creationId xmlns:a16="http://schemas.microsoft.com/office/drawing/2014/main" id="{BF485EFE-79C8-4857-ACC0-9317090CCBF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60210" y="4372770"/>
                  <a:ext cx="516919" cy="558625"/>
                </a:xfrm>
                <a:prstGeom prst="rect">
                  <a:avLst/>
                </a:prstGeom>
                <a:blipFill>
                  <a:blip r:embed="rId13"/>
                  <a:stretch>
                    <a:fillRect l="-14943" t="-6383" r="-13793" b="-1170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112FAE13-F057-4042-8DB2-68168288C1E1}"/>
                </a:ext>
              </a:extLst>
            </p:cNvPr>
            <p:cNvSpPr/>
            <p:nvPr/>
          </p:nvSpPr>
          <p:spPr>
            <a:xfrm>
              <a:off x="4582805" y="4372770"/>
              <a:ext cx="516919" cy="558625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600" dirty="0"/>
                <a:t>7</a:t>
              </a: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52D1F00F-20E2-4990-BABC-DAA472A8226B}"/>
                </a:ext>
              </a:extLst>
            </p:cNvPr>
            <p:cNvSpPr/>
            <p:nvPr/>
          </p:nvSpPr>
          <p:spPr>
            <a:xfrm>
              <a:off x="3543290" y="4372770"/>
              <a:ext cx="516920" cy="558625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AE51629E-9701-41A9-BC78-6ECBA6E7212B}"/>
                </a:ext>
              </a:extLst>
            </p:cNvPr>
            <p:cNvSpPr/>
            <p:nvPr/>
          </p:nvSpPr>
          <p:spPr>
            <a:xfrm>
              <a:off x="5098174" y="4372770"/>
              <a:ext cx="516919" cy="558625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600" dirty="0"/>
                <a:t>ADD 64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8" name="Rectangle 77">
                  <a:extLst>
                    <a:ext uri="{FF2B5EF4-FFF2-40B4-BE49-F238E27FC236}">
                      <a16:creationId xmlns:a16="http://schemas.microsoft.com/office/drawing/2014/main" id="{A530B14A-568D-4E25-9528-08537BB13583}"/>
                    </a:ext>
                  </a:extLst>
                </p:cNvPr>
                <p:cNvSpPr/>
                <p:nvPr/>
              </p:nvSpPr>
              <p:spPr>
                <a:xfrm>
                  <a:off x="5612363" y="4372770"/>
                  <a:ext cx="516919" cy="558625"/>
                </a:xfrm>
                <a:prstGeom prst="rect">
                  <a:avLst/>
                </a:prstGeom>
                <a:solidFill>
                  <a:schemeClr val="accent6"/>
                </a:solidFill>
              </p:spPr>
              <p:style>
                <a:lnRef idx="2">
                  <a:schemeClr val="accent5">
                    <a:shade val="50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lIns="0" rIns="0" rtlCol="0" anchor="ctr"/>
                <a:lstStyle/>
                <a:p>
                  <a:pPr algn="ctr"/>
                  <a:r>
                    <a:rPr lang="en-US" sz="1600" dirty="0"/>
                    <a:t>tmp1</a:t>
                  </a:r>
                </a:p>
                <a:p>
                  <a:pPr algn="ctr"/>
                  <a:r>
                    <a:rPr lang="en-US" sz="1600" dirty="0"/>
                    <a:t>(</a:t>
                  </a:r>
                  <a14:m>
                    <m:oMath xmlns:m="http://schemas.openxmlformats.org/officeDocument/2006/math">
                      <m:r>
                        <a:rPr xmlns:a="http://schemas.openxmlformats.org/drawingml/2006/main"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</m:oMath>
                  </a14:m>
                  <a:r>
                    <a:rPr lang="en-US" sz="1600" dirty="0"/>
                    <a:t>)</a:t>
                  </a:r>
                </a:p>
              </p:txBody>
            </p:sp>
          </mc:Choice>
          <mc:Fallback xmlns:p14="http://schemas.microsoft.com/office/powerpoint/2010/main" xmlns:a16="http://schemas.microsoft.com/office/drawing/2014/main">
            <p:sp>
              <p:nvSpPr>
                <p:cNvPr id="78" name="Rectangle 77">
                  <a:extLst>
                    <a:ext uri="{FF2B5EF4-FFF2-40B4-BE49-F238E27FC236}">
                      <a16:creationId xmlns:a16="http://schemas.microsoft.com/office/drawing/2014/main" id="{A530B14A-568D-4E25-9528-08537BB1358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12363" y="4372770"/>
                  <a:ext cx="516919" cy="558625"/>
                </a:xfrm>
                <a:prstGeom prst="rect">
                  <a:avLst/>
                </a:prstGeom>
                <a:blipFill>
                  <a:blip r:embed="rId14"/>
                  <a:stretch>
                    <a:fillRect l="-13793" t="-4255" r="-14943" b="-1383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7B4F3173-C1E4-4B95-8CD6-FEF2E4A59B5B}"/>
              </a:ext>
            </a:extLst>
          </p:cNvPr>
          <p:cNvGrpSpPr/>
          <p:nvPr/>
        </p:nvGrpSpPr>
        <p:grpSpPr>
          <a:xfrm>
            <a:off x="6559207" y="3782304"/>
            <a:ext cx="2585992" cy="558625"/>
            <a:chOff x="3543290" y="4372770"/>
            <a:chExt cx="2585992" cy="55862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0835DB39-F6C7-4FB6-BAD1-5A5348432564}"/>
                    </a:ext>
                  </a:extLst>
                </p:cNvPr>
                <p:cNvSpPr/>
                <p:nvPr/>
              </p:nvSpPr>
              <p:spPr>
                <a:xfrm>
                  <a:off x="4060210" y="4372770"/>
                  <a:ext cx="516919" cy="558625"/>
                </a:xfrm>
                <a:prstGeom prst="rect">
                  <a:avLst/>
                </a:prstGeom>
                <a:solidFill>
                  <a:srgbClr val="B686DA"/>
                </a:solidFill>
              </p:spPr>
              <p:style>
                <a:lnRef idx="2">
                  <a:schemeClr val="accent5">
                    <a:shade val="50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lIns="0" rIns="0" rtlCol="0" anchor="ctr"/>
                <a:lstStyle/>
                <a:p>
                  <a:pPr algn="ctr"/>
                  <a:r>
                    <a:rPr lang="en-US" sz="1600" dirty="0"/>
                    <a:t>a</a:t>
                  </a:r>
                </a:p>
                <a:p>
                  <a:pPr algn="ctr"/>
                  <a14:m>
                    <m:oMathPara xmlns:m="http://schemas.openxmlformats.org/officeDocument/2006/math">
                      <m:oMath>
                        <m:r>
                          <a:rPr xmlns:a="http://schemas.openxmlformats.org/drawingml/2006/main"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xmlns:a="http://schemas.openxmlformats.org/drawingml/2006/main"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  <m:r>
                          <a:rPr xmlns:a="http://schemas.openxmlformats.org/drawingml/2006/main" lang="en-US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dirty="0">
                    <a:ea typeface="Cambria Math" panose="02040503050406030204" pitchFamily="18" charset="0"/>
                  </a:endParaRPr>
                </a:p>
              </p:txBody>
            </p:sp>
          </mc:Choice>
          <mc:Fallback xmlns:p14="http://schemas.microsoft.com/office/powerpoint/2010/main" xmlns:a16="http://schemas.microsoft.com/office/drawing/2014/main"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0835DB39-F6C7-4FB6-BAD1-5A534843256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60210" y="4372770"/>
                  <a:ext cx="516919" cy="558625"/>
                </a:xfrm>
                <a:prstGeom prst="rect">
                  <a:avLst/>
                </a:prstGeom>
                <a:blipFill>
                  <a:blip r:embed="rId15"/>
                  <a:stretch>
                    <a:fillRect l="-2299" t="-6383" r="-2299" b="-1276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6" name="Rectangle 85">
                  <a:extLst>
                    <a:ext uri="{FF2B5EF4-FFF2-40B4-BE49-F238E27FC236}">
                      <a16:creationId xmlns:a16="http://schemas.microsoft.com/office/drawing/2014/main" id="{DEAC1B77-6C66-493A-A939-8F8E0034CC6A}"/>
                    </a:ext>
                  </a:extLst>
                </p:cNvPr>
                <p:cNvSpPr/>
                <p:nvPr/>
              </p:nvSpPr>
              <p:spPr>
                <a:xfrm>
                  <a:off x="4582805" y="4372770"/>
                  <a:ext cx="516919" cy="558625"/>
                </a:xfrm>
                <a:prstGeom prst="rect">
                  <a:avLst/>
                </a:prstGeom>
                <a:solidFill>
                  <a:srgbClr val="B686DA"/>
                </a:solidFill>
              </p:spPr>
              <p:style>
                <a:lnRef idx="2">
                  <a:schemeClr val="accent5">
                    <a:shade val="50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lIns="0" rIns="0" rtlCol="0" anchor="ctr"/>
                <a:lstStyle/>
                <a:p>
                  <a:pPr algn="ctr"/>
                  <a:r>
                    <a:rPr lang="en-US" sz="1600" dirty="0"/>
                    <a:t>tmp2</a:t>
                  </a:r>
                </a:p>
                <a:p>
                  <a:pPr algn="ctr"/>
                  <a:r>
                    <a:rPr lang="en-US" sz="1600" dirty="0"/>
                    <a:t>(</a:t>
                  </a:r>
                  <a14:m>
                    <m:oMath xmlns:m="http://schemas.openxmlformats.org/officeDocument/2006/math">
                      <m:r>
                        <a:rPr xmlns:a="http://schemas.openxmlformats.org/drawingml/2006/main"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</m:oMath>
                  </a14:m>
                  <a:r>
                    <a:rPr lang="en-US" sz="1600" dirty="0"/>
                    <a:t>)</a:t>
                  </a:r>
                </a:p>
              </p:txBody>
            </p:sp>
          </mc:Choice>
          <mc:Fallback xmlns:p14="http://schemas.microsoft.com/office/powerpoint/2010/main" xmlns:a16="http://schemas.microsoft.com/office/drawing/2014/main">
            <p:sp>
              <p:nvSpPr>
                <p:cNvPr id="86" name="Rectangle 85">
                  <a:extLst>
                    <a:ext uri="{FF2B5EF4-FFF2-40B4-BE49-F238E27FC236}">
                      <a16:creationId xmlns:a16="http://schemas.microsoft.com/office/drawing/2014/main" id="{DEAC1B77-6C66-493A-A939-8F8E0034CC6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82805" y="4372770"/>
                  <a:ext cx="516919" cy="558625"/>
                </a:xfrm>
                <a:prstGeom prst="rect">
                  <a:avLst/>
                </a:prstGeom>
                <a:blipFill>
                  <a:blip r:embed="rId16"/>
                  <a:stretch>
                    <a:fillRect l="-15116" t="-3191" r="-15116" b="-1489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DFAE4830-298B-4FEF-B0D1-ABD4570E67BF}"/>
                </a:ext>
              </a:extLst>
            </p:cNvPr>
            <p:cNvSpPr/>
            <p:nvPr/>
          </p:nvSpPr>
          <p:spPr>
            <a:xfrm>
              <a:off x="3543290" y="4372770"/>
              <a:ext cx="516920" cy="558625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CA9EE3FF-836C-4BEA-8F78-05E7D437A758}"/>
                </a:ext>
              </a:extLst>
            </p:cNvPr>
            <p:cNvSpPr/>
            <p:nvPr/>
          </p:nvSpPr>
          <p:spPr>
            <a:xfrm>
              <a:off x="5098174" y="4372770"/>
              <a:ext cx="516919" cy="558625"/>
            </a:xfrm>
            <a:prstGeom prst="rect">
              <a:avLst/>
            </a:prstGeom>
            <a:solidFill>
              <a:srgbClr val="B686DA"/>
            </a:solidFill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600" dirty="0"/>
                <a:t>ASG</a:t>
              </a:r>
            </a:p>
            <a:p>
              <a:pPr algn="ctr"/>
              <a:r>
                <a:rPr lang="en-US" sz="1600" dirty="0"/>
                <a:t>64</a:t>
              </a: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5D82944A-57D4-4CC5-AA20-01CA695828E6}"/>
                </a:ext>
              </a:extLst>
            </p:cNvPr>
            <p:cNvSpPr/>
            <p:nvPr/>
          </p:nvSpPr>
          <p:spPr>
            <a:xfrm>
              <a:off x="5612363" y="4372770"/>
              <a:ext cx="516919" cy="558625"/>
            </a:xfrm>
            <a:prstGeom prst="rect">
              <a:avLst/>
            </a:prstGeom>
            <a:solidFill>
              <a:srgbClr val="B686DA"/>
            </a:solidFill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600" dirty="0"/>
            </a:p>
          </p:txBody>
        </p:sp>
      </p:grp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1FA42026-DA7D-4B09-9D60-9F627311F243}"/>
              </a:ext>
            </a:extLst>
          </p:cNvPr>
          <p:cNvCxnSpPr>
            <a:cxnSpLocks/>
            <a:stCxn id="97" idx="2"/>
            <a:endCxn id="134" idx="0"/>
          </p:cNvCxnSpPr>
          <p:nvPr/>
        </p:nvCxnSpPr>
        <p:spPr>
          <a:xfrm flipH="1">
            <a:off x="4490479" y="5353199"/>
            <a:ext cx="1448056" cy="363362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9014329C-769E-45F6-AA42-B96ACD6CE75D}"/>
              </a:ext>
            </a:extLst>
          </p:cNvPr>
          <p:cNvSpPr txBox="1"/>
          <p:nvPr/>
        </p:nvSpPr>
        <p:spPr>
          <a:xfrm>
            <a:off x="36919" y="1777461"/>
            <a:ext cx="1725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 err="1"/>
              <a:t>src</a:t>
            </a:r>
            <a:r>
              <a:rPr lang="en-US" b="1" u="sng" dirty="0"/>
              <a:t> code snippet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460C257C-31AF-4C8E-A387-6D43721A968E}"/>
                  </a:ext>
                </a:extLst>
              </p:cNvPr>
              <p:cNvSpPr/>
              <p:nvPr/>
            </p:nvSpPr>
            <p:spPr>
              <a:xfrm>
                <a:off x="3141339" y="2892136"/>
                <a:ext cx="38241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xmlns:a="http://schemas.openxmlformats.org/drawingml/2006/main"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:p14="http://schemas.microsoft.com/office/powerpoint/2010/main" xmlns:a16="http://schemas.microsoft.com/office/drawing/2014/main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460C257C-31AF-4C8E-A387-6D43721A968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1339" y="2892136"/>
                <a:ext cx="382412" cy="36933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Rectangle 57">
            <a:extLst>
              <a:ext uri="{FF2B5EF4-FFF2-40B4-BE49-F238E27FC236}">
                <a16:creationId xmlns:a16="http://schemas.microsoft.com/office/drawing/2014/main" id="{0510EE86-3A9B-4930-8DD0-24B7C3ABCC17}"/>
              </a:ext>
            </a:extLst>
          </p:cNvPr>
          <p:cNvSpPr/>
          <p:nvPr/>
        </p:nvSpPr>
        <p:spPr>
          <a:xfrm>
            <a:off x="3642817" y="3495585"/>
            <a:ext cx="9188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LIT64: 7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2AE27291-648C-43BC-A227-998D2C925368}"/>
                  </a:ext>
                </a:extLst>
              </p:cNvPr>
              <p:cNvSpPr/>
              <p:nvPr/>
            </p:nvSpPr>
            <p:spPr>
              <a:xfrm>
                <a:off x="4868009" y="4192861"/>
                <a:ext cx="38241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xmlns:a="http://schemas.openxmlformats.org/drawingml/2006/main"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:p14="http://schemas.microsoft.com/office/powerpoint/2010/main" xmlns:a16="http://schemas.microsoft.com/office/drawing/2014/main"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2AE27291-648C-43BC-A227-998D2C92536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8009" y="4192861"/>
                <a:ext cx="382412" cy="36933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9564FF48-447A-4989-9EB9-057673753465}"/>
                  </a:ext>
                </a:extLst>
              </p:cNvPr>
              <p:cNvSpPr/>
              <p:nvPr/>
            </p:nvSpPr>
            <p:spPr>
              <a:xfrm>
                <a:off x="5836803" y="4176838"/>
                <a:ext cx="38401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xmlns:a="http://schemas.openxmlformats.org/drawingml/2006/main"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:p14="http://schemas.microsoft.com/office/powerpoint/2010/main" xmlns:a16="http://schemas.microsoft.com/office/drawing/2014/main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9564FF48-447A-4989-9EB9-05767375346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6803" y="4176838"/>
                <a:ext cx="384016" cy="369332"/>
              </a:xfrm>
              <a:prstGeom prst="rect">
                <a:avLst/>
              </a:prstGeom>
              <a:blipFill>
                <a:blip r:embed="rId19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TextBox 63">
            <a:extLst>
              <a:ext uri="{FF2B5EF4-FFF2-40B4-BE49-F238E27FC236}">
                <a16:creationId xmlns:a16="http://schemas.microsoft.com/office/drawing/2014/main" id="{429FA224-82A4-47F3-B6DD-C75FD367AECF}"/>
              </a:ext>
            </a:extLst>
          </p:cNvPr>
          <p:cNvSpPr txBox="1"/>
          <p:nvPr/>
        </p:nvSpPr>
        <p:spPr>
          <a:xfrm>
            <a:off x="6292790" y="1671031"/>
            <a:ext cx="7954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Quads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397C280F-F25D-41DD-AC66-468B09832D07}"/>
              </a:ext>
            </a:extLst>
          </p:cNvPr>
          <p:cNvSpPr txBox="1"/>
          <p:nvPr/>
        </p:nvSpPr>
        <p:spPr>
          <a:xfrm>
            <a:off x="2671170" y="1793546"/>
            <a:ext cx="5447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AST</a:t>
            </a:r>
          </a:p>
        </p:txBody>
      </p:sp>
      <p:sp>
        <p:nvSpPr>
          <p:cNvPr id="68" name="Rectangle: Rounded Corners 67">
            <a:extLst>
              <a:ext uri="{FF2B5EF4-FFF2-40B4-BE49-F238E27FC236}">
                <a16:creationId xmlns:a16="http://schemas.microsoft.com/office/drawing/2014/main" id="{E3F8015A-1B87-47AF-A823-D40955D49A36}"/>
              </a:ext>
            </a:extLst>
          </p:cNvPr>
          <p:cNvSpPr/>
          <p:nvPr/>
        </p:nvSpPr>
        <p:spPr>
          <a:xfrm>
            <a:off x="5150732" y="3902854"/>
            <a:ext cx="771099" cy="36512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/>
              <a:t>Sub</a:t>
            </a:r>
          </a:p>
        </p:txBody>
      </p:sp>
      <p:sp>
        <p:nvSpPr>
          <p:cNvPr id="69" name="Rectangle: Rounded Corners 68">
            <a:extLst>
              <a:ext uri="{FF2B5EF4-FFF2-40B4-BE49-F238E27FC236}">
                <a16:creationId xmlns:a16="http://schemas.microsoft.com/office/drawing/2014/main" id="{8B195AE1-A3C7-4EB6-981E-1729766307A0}"/>
              </a:ext>
            </a:extLst>
          </p:cNvPr>
          <p:cNvSpPr/>
          <p:nvPr/>
        </p:nvSpPr>
        <p:spPr>
          <a:xfrm>
            <a:off x="4505875" y="3315387"/>
            <a:ext cx="771099" cy="365126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/>
              <a:t>Plus</a:t>
            </a:r>
          </a:p>
        </p:txBody>
      </p:sp>
      <p:sp>
        <p:nvSpPr>
          <p:cNvPr id="70" name="Rectangle: Rounded Corners 69">
            <a:extLst>
              <a:ext uri="{FF2B5EF4-FFF2-40B4-BE49-F238E27FC236}">
                <a16:creationId xmlns:a16="http://schemas.microsoft.com/office/drawing/2014/main" id="{39C92F34-B2EC-458A-8990-E558EED707A5}"/>
              </a:ext>
            </a:extLst>
          </p:cNvPr>
          <p:cNvSpPr/>
          <p:nvPr/>
        </p:nvSpPr>
        <p:spPr>
          <a:xfrm>
            <a:off x="3536656" y="2681656"/>
            <a:ext cx="1187352" cy="400836"/>
          </a:xfrm>
          <a:prstGeom prst="roundRect">
            <a:avLst/>
          </a:prstGeom>
          <a:solidFill>
            <a:srgbClr val="B686D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 err="1"/>
              <a:t>AssignExp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39282904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69" grpId="0" animBg="1"/>
      <p:bldP spid="70" grpId="0" animBg="1"/>
    </p:bldLst>
  </p:timing>
</p:sld>
</file>

<file path=ppt/slides/slide29.xml><?xml version="1.0" encoding="utf-8"?>
<p:sld xmlns:a16="http://schemas.microsoft.com/office/drawing/2014/main" xmlns:mc="http://schemas.openxmlformats.org/markup-compatibility/2006" xmlns:a14="http://schemas.microsoft.com/office/drawing/2010/main" xmlns:p159="http://schemas.microsoft.com/office/powerpoint/2015/09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80431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Translation Implementation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AST Translation to 3AC</a:t>
            </a:r>
          </a:p>
        </p:txBody>
      </p: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6AA0B122-1CDD-4869-B0A7-6D151CB711E3}"/>
              </a:ext>
            </a:extLst>
          </p:cNvPr>
          <p:cNvGrpSpPr/>
          <p:nvPr/>
        </p:nvGrpSpPr>
        <p:grpSpPr>
          <a:xfrm>
            <a:off x="6082957" y="2117858"/>
            <a:ext cx="2585992" cy="932511"/>
            <a:chOff x="3543290" y="3998884"/>
            <a:chExt cx="2585992" cy="93251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3" name="Rectangle 102">
                  <a:extLst>
                    <a:ext uri="{FF2B5EF4-FFF2-40B4-BE49-F238E27FC236}">
                      <a16:creationId xmlns:a16="http://schemas.microsoft.com/office/drawing/2014/main" id="{461FCF12-B23D-446E-9D6A-DC870FD260E1}"/>
                    </a:ext>
                  </a:extLst>
                </p:cNvPr>
                <p:cNvSpPr/>
                <p:nvPr/>
              </p:nvSpPr>
              <p:spPr>
                <a:xfrm>
                  <a:off x="4060210" y="4372770"/>
                  <a:ext cx="516919" cy="558625"/>
                </a:xfrm>
                <a:prstGeom prst="rect">
                  <a:avLst/>
                </a:prstGeom>
                <a:solidFill>
                  <a:schemeClr val="accent2"/>
                </a:solidFill>
              </p:spPr>
              <p:style>
                <a:lnRef idx="2">
                  <a:schemeClr val="accent5">
                    <a:shade val="50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lIns="0" rIns="0" rtlCol="0" anchor="ctr"/>
                <a:lstStyle/>
                <a:p>
                  <a:pPr algn="ctr"/>
                  <a:r>
                    <a:rPr lang="en-US" sz="1600" dirty="0"/>
                    <a:t>tmp1</a:t>
                  </a:r>
                </a:p>
                <a:p>
                  <a:pPr algn="ctr"/>
                  <a14:m>
                    <m:oMathPara xmlns:m="http://schemas.openxmlformats.org/officeDocument/2006/math">
                      <m:oMath>
                        <m:r>
                          <a:rPr xmlns:a="http://schemas.openxmlformats.org/drawingml/2006/main"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xmlns:a="http://schemas.openxmlformats.org/drawingml/2006/main"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  <m:r>
                          <a:rPr xmlns:a="http://schemas.openxmlformats.org/drawingml/2006/main" lang="en-US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dirty="0">
                    <a:ea typeface="Cambria Math" panose="02040503050406030204" pitchFamily="18" charset="0"/>
                  </a:endParaRPr>
                </a:p>
              </p:txBody>
            </p:sp>
          </mc:Choice>
          <mc:Fallback xmlns:p159="http://schemas.microsoft.com/office/powerpoint/2015/09/main" xmlns:p14="http://schemas.microsoft.com/office/powerpoint/2010/main" xmlns:a16="http://schemas.microsoft.com/office/drawing/2014/main">
            <p:sp>
              <p:nvSpPr>
                <p:cNvPr id="103" name="Rectangle 102">
                  <a:extLst>
                    <a:ext uri="{FF2B5EF4-FFF2-40B4-BE49-F238E27FC236}">
                      <a16:creationId xmlns:a16="http://schemas.microsoft.com/office/drawing/2014/main" id="{461FCF12-B23D-446E-9D6A-DC870FD260E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60210" y="4372770"/>
                  <a:ext cx="516919" cy="558625"/>
                </a:xfrm>
                <a:prstGeom prst="rect">
                  <a:avLst/>
                </a:prstGeom>
                <a:blipFill>
                  <a:blip r:embed="rId3"/>
                  <a:stretch>
                    <a:fillRect l="-15116" t="-6452" r="-15116" b="-1290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4" name="Rectangle 103">
                  <a:extLst>
                    <a:ext uri="{FF2B5EF4-FFF2-40B4-BE49-F238E27FC236}">
                      <a16:creationId xmlns:a16="http://schemas.microsoft.com/office/drawing/2014/main" id="{8234785A-7C3D-4A4C-9AAB-0192A3B32983}"/>
                    </a:ext>
                  </a:extLst>
                </p:cNvPr>
                <p:cNvSpPr/>
                <p:nvPr/>
              </p:nvSpPr>
              <p:spPr>
                <a:xfrm>
                  <a:off x="4582805" y="4372770"/>
                  <a:ext cx="516919" cy="558625"/>
                </a:xfrm>
                <a:prstGeom prst="rect">
                  <a:avLst/>
                </a:prstGeom>
                <a:solidFill>
                  <a:schemeClr val="accent2"/>
                </a:solidFill>
              </p:spPr>
              <p:style>
                <a:lnRef idx="2">
                  <a:schemeClr val="accent5">
                    <a:shade val="50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lIns="0" rIns="0" rtlCol="0" anchor="ctr"/>
                <a:lstStyle/>
                <a:p>
                  <a:pPr algn="ctr"/>
                  <a:r>
                    <a:rPr lang="en-US" sz="1600" dirty="0"/>
                    <a:t>a </a:t>
                  </a:r>
                </a:p>
                <a:p>
                  <a:pPr algn="ctr"/>
                  <a:r>
                    <a:rPr lang="en-US" sz="1600" dirty="0"/>
                    <a:t>(</a:t>
                  </a:r>
                  <a14:m>
                    <m:oMath xmlns:m="http://schemas.openxmlformats.org/officeDocument/2006/math">
                      <m:r>
                        <a:rPr xmlns:a="http://schemas.openxmlformats.org/drawingml/2006/main" lang="en-US" sz="1600">
                          <a:latin typeface="Cambria Math" panose="02040503050406030204" pitchFamily="18" charset="0"/>
                        </a:rPr>
                        <m:t>𝛼</m:t>
                      </m:r>
                    </m:oMath>
                  </a14:m>
                  <a:r>
                    <a:rPr lang="en-US" sz="1600" dirty="0"/>
                    <a:t>)</a:t>
                  </a:r>
                </a:p>
              </p:txBody>
            </p:sp>
          </mc:Choice>
          <mc:Fallback xmlns:p159="http://schemas.microsoft.com/office/powerpoint/2015/09/main" xmlns:p14="http://schemas.microsoft.com/office/powerpoint/2010/main" xmlns:a16="http://schemas.microsoft.com/office/drawing/2014/main">
            <p:sp>
              <p:nvSpPr>
                <p:cNvPr id="104" name="Rectangle 103">
                  <a:extLst>
                    <a:ext uri="{FF2B5EF4-FFF2-40B4-BE49-F238E27FC236}">
                      <a16:creationId xmlns:a16="http://schemas.microsoft.com/office/drawing/2014/main" id="{8234785A-7C3D-4A4C-9AAB-0192A3B3298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82805" y="4372770"/>
                  <a:ext cx="516919" cy="558625"/>
                </a:xfrm>
                <a:prstGeom prst="rect">
                  <a:avLst/>
                </a:prstGeom>
                <a:blipFill>
                  <a:blip r:embed="rId4"/>
                  <a:stretch>
                    <a:fillRect t="-4301" b="-1505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8FE8D366-0E6A-456F-B445-C6BEF753723D}"/>
                </a:ext>
              </a:extLst>
            </p:cNvPr>
            <p:cNvSpPr/>
            <p:nvPr/>
          </p:nvSpPr>
          <p:spPr>
            <a:xfrm>
              <a:off x="3543290" y="4372770"/>
              <a:ext cx="516920" cy="558625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8454135B-32DB-4F7D-953F-182940ADAC70}"/>
                </a:ext>
              </a:extLst>
            </p:cNvPr>
            <p:cNvSpPr/>
            <p:nvPr/>
          </p:nvSpPr>
          <p:spPr>
            <a:xfrm>
              <a:off x="5098174" y="4372770"/>
              <a:ext cx="516919" cy="558625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600" dirty="0"/>
                <a:t>SUB 64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7" name="Rectangle 106">
                  <a:extLst>
                    <a:ext uri="{FF2B5EF4-FFF2-40B4-BE49-F238E27FC236}">
                      <a16:creationId xmlns:a16="http://schemas.microsoft.com/office/drawing/2014/main" id="{90293123-7DD4-4BC2-A8A9-576BAE54B6D8}"/>
                    </a:ext>
                  </a:extLst>
                </p:cNvPr>
                <p:cNvSpPr/>
                <p:nvPr/>
              </p:nvSpPr>
              <p:spPr>
                <a:xfrm>
                  <a:off x="5612363" y="4372770"/>
                  <a:ext cx="516919" cy="558625"/>
                </a:xfrm>
                <a:prstGeom prst="rect">
                  <a:avLst/>
                </a:prstGeom>
                <a:solidFill>
                  <a:schemeClr val="accent2"/>
                </a:solidFill>
              </p:spPr>
              <p:style>
                <a:lnRef idx="2">
                  <a:schemeClr val="accent5">
                    <a:shade val="50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lIns="0" rIns="0" rtlCol="0" anchor="ctr"/>
                <a:lstStyle/>
                <a:p>
                  <a:pPr algn="ctr"/>
                  <a:r>
                    <a:rPr lang="en-US" sz="1600" dirty="0"/>
                    <a:t>v</a:t>
                  </a:r>
                </a:p>
                <a:p>
                  <a:pPr algn="ctr"/>
                  <a:r>
                    <a:rPr lang="en-US" sz="1600" dirty="0"/>
                    <a:t>(</a:t>
                  </a:r>
                  <a14:m>
                    <m:oMath xmlns:m="http://schemas.openxmlformats.org/officeDocument/2006/math">
                      <m:r>
                        <a:rPr xmlns:a="http://schemas.openxmlformats.org/drawingml/2006/main" lang="en-US" sz="1600">
                          <a:latin typeface="Cambria Math" panose="02040503050406030204" pitchFamily="18" charset="0"/>
                        </a:rPr>
                        <m:t>𝛽</m:t>
                      </m:r>
                    </m:oMath>
                  </a14:m>
                  <a:r>
                    <a:rPr lang="en-US" sz="1600" dirty="0"/>
                    <a:t>)</a:t>
                  </a:r>
                </a:p>
              </p:txBody>
            </p:sp>
          </mc:Choice>
          <mc:Fallback xmlns:p159="http://schemas.microsoft.com/office/powerpoint/2015/09/main" xmlns:p14="http://schemas.microsoft.com/office/powerpoint/2010/main" xmlns:a16="http://schemas.microsoft.com/office/drawing/2014/main">
            <p:sp>
              <p:nvSpPr>
                <p:cNvPr id="107" name="Rectangle 106">
                  <a:extLst>
                    <a:ext uri="{FF2B5EF4-FFF2-40B4-BE49-F238E27FC236}">
                      <a16:creationId xmlns:a16="http://schemas.microsoft.com/office/drawing/2014/main" id="{90293123-7DD4-4BC2-A8A9-576BAE54B6D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12363" y="4372770"/>
                  <a:ext cx="516919" cy="558625"/>
                </a:xfrm>
                <a:prstGeom prst="rect">
                  <a:avLst/>
                </a:prstGeom>
                <a:blipFill>
                  <a:blip r:embed="rId5"/>
                  <a:stretch>
                    <a:fillRect t="-4301" b="-1505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DE0E3900-337B-4E03-A66B-1AB13413E047}"/>
                </a:ext>
              </a:extLst>
            </p:cNvPr>
            <p:cNvSpPr txBox="1"/>
            <p:nvPr/>
          </p:nvSpPr>
          <p:spPr>
            <a:xfrm>
              <a:off x="4081369" y="4010260"/>
              <a:ext cx="4706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dst</a:t>
              </a:r>
              <a:endParaRPr lang="en-US" dirty="0"/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6651B411-B8D5-460F-93EF-B27E3A7F29A2}"/>
                </a:ext>
              </a:extLst>
            </p:cNvPr>
            <p:cNvSpPr txBox="1"/>
            <p:nvPr/>
          </p:nvSpPr>
          <p:spPr>
            <a:xfrm>
              <a:off x="4529919" y="4010260"/>
              <a:ext cx="52751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src</a:t>
              </a:r>
              <a:r>
                <a:rPr lang="en-US" baseline="-25000" dirty="0"/>
                <a:t>1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1E55E8EB-40D3-40DE-815E-DA9EC6F4A827}"/>
                </a:ext>
              </a:extLst>
            </p:cNvPr>
            <p:cNvSpPr txBox="1"/>
            <p:nvPr/>
          </p:nvSpPr>
          <p:spPr>
            <a:xfrm>
              <a:off x="5122337" y="4010260"/>
              <a:ext cx="5084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opr</a:t>
              </a:r>
              <a:endParaRPr lang="en-US" dirty="0"/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E1D74202-8021-4803-B498-9AEC07E7B670}"/>
                </a:ext>
              </a:extLst>
            </p:cNvPr>
            <p:cNvSpPr txBox="1"/>
            <p:nvPr/>
          </p:nvSpPr>
          <p:spPr>
            <a:xfrm>
              <a:off x="5585272" y="4014037"/>
              <a:ext cx="52751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src</a:t>
              </a:r>
              <a:r>
                <a:rPr lang="en-US" baseline="-25000" dirty="0"/>
                <a:t>2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CA5296F5-4D25-4A6A-A192-8CE8895993D3}"/>
                </a:ext>
              </a:extLst>
            </p:cNvPr>
            <p:cNvSpPr txBox="1"/>
            <p:nvPr/>
          </p:nvSpPr>
          <p:spPr>
            <a:xfrm>
              <a:off x="3574729" y="3998884"/>
              <a:ext cx="4122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lbl</a:t>
              </a:r>
              <a:endParaRPr lang="en-US" dirty="0"/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3422288E-EB6C-4CC2-B6FB-D47D1D2C1A0A}"/>
              </a:ext>
            </a:extLst>
          </p:cNvPr>
          <p:cNvGrpSpPr/>
          <p:nvPr/>
        </p:nvGrpSpPr>
        <p:grpSpPr>
          <a:xfrm>
            <a:off x="6082957" y="3140435"/>
            <a:ext cx="2585992" cy="558625"/>
            <a:chOff x="3543290" y="4372770"/>
            <a:chExt cx="2585992" cy="55862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Rectangle 73">
                  <a:extLst>
                    <a:ext uri="{FF2B5EF4-FFF2-40B4-BE49-F238E27FC236}">
                      <a16:creationId xmlns:a16="http://schemas.microsoft.com/office/drawing/2014/main" id="{BF485EFE-79C8-4857-ACC0-9317090CCBFD}"/>
                    </a:ext>
                  </a:extLst>
                </p:cNvPr>
                <p:cNvSpPr/>
                <p:nvPr/>
              </p:nvSpPr>
              <p:spPr>
                <a:xfrm>
                  <a:off x="4060210" y="4372770"/>
                  <a:ext cx="516919" cy="558625"/>
                </a:xfrm>
                <a:prstGeom prst="rect">
                  <a:avLst/>
                </a:prstGeom>
                <a:solidFill>
                  <a:schemeClr val="accent6"/>
                </a:solidFill>
              </p:spPr>
              <p:style>
                <a:lnRef idx="2">
                  <a:schemeClr val="accent5">
                    <a:shade val="50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lIns="0" rIns="0" rtlCol="0" anchor="ctr"/>
                <a:lstStyle/>
                <a:p>
                  <a:pPr algn="ctr"/>
                  <a:r>
                    <a:rPr lang="en-US" sz="1600" dirty="0"/>
                    <a:t>tmp2</a:t>
                  </a:r>
                </a:p>
                <a:p>
                  <a:pPr algn="ctr"/>
                  <a14:m>
                    <m:oMathPara xmlns:m="http://schemas.openxmlformats.org/officeDocument/2006/math">
                      <m:oMath>
                        <m:r>
                          <a:rPr xmlns:a="http://schemas.openxmlformats.org/drawingml/2006/main"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xmlns:a="http://schemas.openxmlformats.org/drawingml/2006/main"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  <m:r>
                          <a:rPr xmlns:a="http://schemas.openxmlformats.org/drawingml/2006/main" lang="en-US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dirty="0">
                    <a:ea typeface="Cambria Math" panose="02040503050406030204" pitchFamily="18" charset="0"/>
                  </a:endParaRPr>
                </a:p>
              </p:txBody>
            </p:sp>
          </mc:Choice>
          <mc:Fallback xmlns:p159="http://schemas.microsoft.com/office/powerpoint/2015/09/main" xmlns:p14="http://schemas.microsoft.com/office/powerpoint/2010/main" xmlns:a16="http://schemas.microsoft.com/office/drawing/2014/main">
            <p:sp>
              <p:nvSpPr>
                <p:cNvPr id="74" name="Rectangle 73">
                  <a:extLst>
                    <a:ext uri="{FF2B5EF4-FFF2-40B4-BE49-F238E27FC236}">
                      <a16:creationId xmlns:a16="http://schemas.microsoft.com/office/drawing/2014/main" id="{BF485EFE-79C8-4857-ACC0-9317090CCBF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60210" y="4372770"/>
                  <a:ext cx="516919" cy="558625"/>
                </a:xfrm>
                <a:prstGeom prst="rect">
                  <a:avLst/>
                </a:prstGeom>
                <a:blipFill>
                  <a:blip r:embed="rId6"/>
                  <a:stretch>
                    <a:fillRect l="-15116" t="-6383" r="-15116" b="-1170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112FAE13-F057-4042-8DB2-68168288C1E1}"/>
                </a:ext>
              </a:extLst>
            </p:cNvPr>
            <p:cNvSpPr/>
            <p:nvPr/>
          </p:nvSpPr>
          <p:spPr>
            <a:xfrm>
              <a:off x="4582805" y="4372770"/>
              <a:ext cx="516919" cy="558625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600" dirty="0"/>
                <a:t>7</a:t>
              </a: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52D1F00F-20E2-4990-BABC-DAA472A8226B}"/>
                </a:ext>
              </a:extLst>
            </p:cNvPr>
            <p:cNvSpPr/>
            <p:nvPr/>
          </p:nvSpPr>
          <p:spPr>
            <a:xfrm>
              <a:off x="3543290" y="4372770"/>
              <a:ext cx="516920" cy="558625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AE51629E-9701-41A9-BC78-6ECBA6E7212B}"/>
                </a:ext>
              </a:extLst>
            </p:cNvPr>
            <p:cNvSpPr/>
            <p:nvPr/>
          </p:nvSpPr>
          <p:spPr>
            <a:xfrm>
              <a:off x="5098174" y="4372770"/>
              <a:ext cx="516919" cy="558625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600" dirty="0"/>
                <a:t>ADD 64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8" name="Rectangle 77">
                  <a:extLst>
                    <a:ext uri="{FF2B5EF4-FFF2-40B4-BE49-F238E27FC236}">
                      <a16:creationId xmlns:a16="http://schemas.microsoft.com/office/drawing/2014/main" id="{A530B14A-568D-4E25-9528-08537BB13583}"/>
                    </a:ext>
                  </a:extLst>
                </p:cNvPr>
                <p:cNvSpPr/>
                <p:nvPr/>
              </p:nvSpPr>
              <p:spPr>
                <a:xfrm>
                  <a:off x="5612363" y="4372770"/>
                  <a:ext cx="516919" cy="558625"/>
                </a:xfrm>
                <a:prstGeom prst="rect">
                  <a:avLst/>
                </a:prstGeom>
                <a:solidFill>
                  <a:schemeClr val="accent6"/>
                </a:solidFill>
              </p:spPr>
              <p:style>
                <a:lnRef idx="2">
                  <a:schemeClr val="accent5">
                    <a:shade val="50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lIns="0" rIns="0" rtlCol="0" anchor="ctr"/>
                <a:lstStyle/>
                <a:p>
                  <a:pPr algn="ctr"/>
                  <a:r>
                    <a:rPr lang="en-US" sz="1600" dirty="0"/>
                    <a:t>tmp1</a:t>
                  </a:r>
                </a:p>
                <a:p>
                  <a:pPr algn="ctr"/>
                  <a:r>
                    <a:rPr lang="en-US" sz="1600" dirty="0"/>
                    <a:t>(</a:t>
                  </a:r>
                  <a14:m>
                    <m:oMath xmlns:m="http://schemas.openxmlformats.org/officeDocument/2006/math">
                      <m:r>
                        <a:rPr xmlns:a="http://schemas.openxmlformats.org/drawingml/2006/main"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</m:oMath>
                  </a14:m>
                  <a:r>
                    <a:rPr lang="en-US" sz="1600" dirty="0"/>
                    <a:t>)</a:t>
                  </a:r>
                </a:p>
              </p:txBody>
            </p:sp>
          </mc:Choice>
          <mc:Fallback xmlns:p159="http://schemas.microsoft.com/office/powerpoint/2015/09/main" xmlns:p14="http://schemas.microsoft.com/office/powerpoint/2010/main" xmlns:a16="http://schemas.microsoft.com/office/drawing/2014/main">
            <p:sp>
              <p:nvSpPr>
                <p:cNvPr id="78" name="Rectangle 77">
                  <a:extLst>
                    <a:ext uri="{FF2B5EF4-FFF2-40B4-BE49-F238E27FC236}">
                      <a16:creationId xmlns:a16="http://schemas.microsoft.com/office/drawing/2014/main" id="{A530B14A-568D-4E25-9528-08537BB1358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12363" y="4372770"/>
                  <a:ext cx="516919" cy="558625"/>
                </a:xfrm>
                <a:prstGeom prst="rect">
                  <a:avLst/>
                </a:prstGeom>
                <a:blipFill>
                  <a:blip r:embed="rId7"/>
                  <a:stretch>
                    <a:fillRect l="-13793" t="-4255" r="-14943" b="-1383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7B4F3173-C1E4-4B95-8CD6-FEF2E4A59B5B}"/>
              </a:ext>
            </a:extLst>
          </p:cNvPr>
          <p:cNvGrpSpPr/>
          <p:nvPr/>
        </p:nvGrpSpPr>
        <p:grpSpPr>
          <a:xfrm>
            <a:off x="6082957" y="3782304"/>
            <a:ext cx="2585992" cy="558625"/>
            <a:chOff x="3543290" y="4372770"/>
            <a:chExt cx="2585992" cy="55862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0835DB39-F6C7-4FB6-BAD1-5A5348432564}"/>
                    </a:ext>
                  </a:extLst>
                </p:cNvPr>
                <p:cNvSpPr/>
                <p:nvPr/>
              </p:nvSpPr>
              <p:spPr>
                <a:xfrm>
                  <a:off x="4060210" y="4372770"/>
                  <a:ext cx="516919" cy="558625"/>
                </a:xfrm>
                <a:prstGeom prst="rect">
                  <a:avLst/>
                </a:prstGeom>
                <a:solidFill>
                  <a:srgbClr val="B686DA"/>
                </a:solidFill>
              </p:spPr>
              <p:style>
                <a:lnRef idx="2">
                  <a:schemeClr val="accent5">
                    <a:shade val="50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lIns="0" rIns="0" rtlCol="0" anchor="ctr"/>
                <a:lstStyle/>
                <a:p>
                  <a:pPr algn="ctr"/>
                  <a:r>
                    <a:rPr lang="en-US" sz="1600" dirty="0"/>
                    <a:t>a</a:t>
                  </a:r>
                </a:p>
                <a:p>
                  <a:pPr algn="ctr"/>
                  <a14:m>
                    <m:oMathPara xmlns:m="http://schemas.openxmlformats.org/officeDocument/2006/math">
                      <m:oMath>
                        <m:r>
                          <a:rPr xmlns:a="http://schemas.openxmlformats.org/drawingml/2006/main"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xmlns:a="http://schemas.openxmlformats.org/drawingml/2006/main"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  <m:r>
                          <a:rPr xmlns:a="http://schemas.openxmlformats.org/drawingml/2006/main" lang="en-US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dirty="0">
                    <a:ea typeface="Cambria Math" panose="02040503050406030204" pitchFamily="18" charset="0"/>
                  </a:endParaRPr>
                </a:p>
              </p:txBody>
            </p:sp>
          </mc:Choice>
          <mc:Fallback xmlns:p159="http://schemas.microsoft.com/office/powerpoint/2015/09/main" xmlns:p14="http://schemas.microsoft.com/office/powerpoint/2010/main" xmlns:a16="http://schemas.microsoft.com/office/drawing/2014/main"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0835DB39-F6C7-4FB6-BAD1-5A534843256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60210" y="4372770"/>
                  <a:ext cx="516919" cy="558625"/>
                </a:xfrm>
                <a:prstGeom prst="rect">
                  <a:avLst/>
                </a:prstGeom>
                <a:blipFill>
                  <a:blip r:embed="rId8"/>
                  <a:stretch>
                    <a:fillRect l="-2326" t="-6383" r="-3488" b="-1276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6" name="Rectangle 85">
                  <a:extLst>
                    <a:ext uri="{FF2B5EF4-FFF2-40B4-BE49-F238E27FC236}">
                      <a16:creationId xmlns:a16="http://schemas.microsoft.com/office/drawing/2014/main" id="{DEAC1B77-6C66-493A-A939-8F8E0034CC6A}"/>
                    </a:ext>
                  </a:extLst>
                </p:cNvPr>
                <p:cNvSpPr/>
                <p:nvPr/>
              </p:nvSpPr>
              <p:spPr>
                <a:xfrm>
                  <a:off x="4582805" y="4372770"/>
                  <a:ext cx="516919" cy="558625"/>
                </a:xfrm>
                <a:prstGeom prst="rect">
                  <a:avLst/>
                </a:prstGeom>
                <a:solidFill>
                  <a:srgbClr val="B686DA"/>
                </a:solidFill>
              </p:spPr>
              <p:style>
                <a:lnRef idx="2">
                  <a:schemeClr val="accent5">
                    <a:shade val="50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lIns="0" rIns="0" rtlCol="0" anchor="ctr"/>
                <a:lstStyle/>
                <a:p>
                  <a:pPr algn="ctr"/>
                  <a:r>
                    <a:rPr lang="en-US" sz="1600" dirty="0"/>
                    <a:t>tmp2</a:t>
                  </a:r>
                </a:p>
                <a:p>
                  <a:pPr algn="ctr"/>
                  <a:r>
                    <a:rPr lang="en-US" sz="1600" dirty="0"/>
                    <a:t>(</a:t>
                  </a:r>
                  <a14:m>
                    <m:oMath xmlns:m="http://schemas.openxmlformats.org/officeDocument/2006/math">
                      <m:r>
                        <a:rPr xmlns:a="http://schemas.openxmlformats.org/drawingml/2006/main"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</m:oMath>
                  </a14:m>
                  <a:r>
                    <a:rPr lang="en-US" sz="1600" dirty="0"/>
                    <a:t>)</a:t>
                  </a:r>
                </a:p>
              </p:txBody>
            </p:sp>
          </mc:Choice>
          <mc:Fallback xmlns:p159="http://schemas.microsoft.com/office/powerpoint/2015/09/main" xmlns:p14="http://schemas.microsoft.com/office/powerpoint/2010/main" xmlns:a16="http://schemas.microsoft.com/office/drawing/2014/main">
            <p:sp>
              <p:nvSpPr>
                <p:cNvPr id="86" name="Rectangle 85">
                  <a:extLst>
                    <a:ext uri="{FF2B5EF4-FFF2-40B4-BE49-F238E27FC236}">
                      <a16:creationId xmlns:a16="http://schemas.microsoft.com/office/drawing/2014/main" id="{DEAC1B77-6C66-493A-A939-8F8E0034CC6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82805" y="4372770"/>
                  <a:ext cx="516919" cy="558625"/>
                </a:xfrm>
                <a:prstGeom prst="rect">
                  <a:avLst/>
                </a:prstGeom>
                <a:blipFill>
                  <a:blip r:embed="rId9"/>
                  <a:stretch>
                    <a:fillRect l="-13793" t="-3191" r="-14943" b="-1489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DFAE4830-298B-4FEF-B0D1-ABD4570E67BF}"/>
                </a:ext>
              </a:extLst>
            </p:cNvPr>
            <p:cNvSpPr/>
            <p:nvPr/>
          </p:nvSpPr>
          <p:spPr>
            <a:xfrm>
              <a:off x="3543290" y="4372770"/>
              <a:ext cx="516920" cy="558625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CA9EE3FF-836C-4BEA-8F78-05E7D437A758}"/>
                </a:ext>
              </a:extLst>
            </p:cNvPr>
            <p:cNvSpPr/>
            <p:nvPr/>
          </p:nvSpPr>
          <p:spPr>
            <a:xfrm>
              <a:off x="5098174" y="4372770"/>
              <a:ext cx="516919" cy="558625"/>
            </a:xfrm>
            <a:prstGeom prst="rect">
              <a:avLst/>
            </a:prstGeom>
            <a:solidFill>
              <a:srgbClr val="B686DA"/>
            </a:solidFill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600" dirty="0"/>
                <a:t>ASG</a:t>
              </a:r>
            </a:p>
            <a:p>
              <a:pPr algn="ctr"/>
              <a:r>
                <a:rPr lang="en-US" sz="1600" dirty="0"/>
                <a:t>64</a:t>
              </a: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5D82944A-57D4-4CC5-AA20-01CA695828E6}"/>
                </a:ext>
              </a:extLst>
            </p:cNvPr>
            <p:cNvSpPr/>
            <p:nvPr/>
          </p:nvSpPr>
          <p:spPr>
            <a:xfrm>
              <a:off x="5612363" y="4372770"/>
              <a:ext cx="516919" cy="558625"/>
            </a:xfrm>
            <a:prstGeom prst="rect">
              <a:avLst/>
            </a:prstGeom>
            <a:solidFill>
              <a:srgbClr val="B686DA"/>
            </a:solidFill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600" dirty="0"/>
            </a:p>
          </p:txBody>
        </p:sp>
      </p:grpSp>
      <p:sp>
        <p:nvSpPr>
          <p:cNvPr id="64" name="TextBox 63">
            <a:extLst>
              <a:ext uri="{FF2B5EF4-FFF2-40B4-BE49-F238E27FC236}">
                <a16:creationId xmlns:a16="http://schemas.microsoft.com/office/drawing/2014/main" id="{429FA224-82A4-47F3-B6DD-C75FD367AECF}"/>
              </a:ext>
            </a:extLst>
          </p:cNvPr>
          <p:cNvSpPr txBox="1"/>
          <p:nvPr/>
        </p:nvSpPr>
        <p:spPr>
          <a:xfrm>
            <a:off x="5816540" y="1671031"/>
            <a:ext cx="7954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Quads</a:t>
            </a:r>
          </a:p>
        </p:txBody>
      </p:sp>
      <p:sp>
        <p:nvSpPr>
          <p:cNvPr id="71" name="Content Placeholder 1">
            <a:extLst>
              <a:ext uri="{FF2B5EF4-FFF2-40B4-BE49-F238E27FC236}">
                <a16:creationId xmlns:a16="http://schemas.microsoft.com/office/drawing/2014/main" id="{8576C2C4-CDE0-41C1-BAD3-2BF740E0F6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2656" y="1699469"/>
            <a:ext cx="449417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At this point, we can discard the AST</a:t>
            </a:r>
          </a:p>
          <a:p>
            <a:r>
              <a:rPr lang="en-US" dirty="0"/>
              <a:t>New data structures for the 3AC representation:</a:t>
            </a:r>
          </a:p>
          <a:p>
            <a:pPr lvl="1"/>
            <a:r>
              <a:rPr lang="en-US" dirty="0"/>
              <a:t>Quad class (with subclasses for each quad type)</a:t>
            </a:r>
          </a:p>
          <a:p>
            <a:pPr lvl="1"/>
            <a:r>
              <a:rPr lang="en-US" dirty="0"/>
              <a:t>Procedure class</a:t>
            </a:r>
          </a:p>
          <a:p>
            <a:pPr lvl="2"/>
            <a:r>
              <a:rPr lang="en-US" dirty="0"/>
              <a:t>Contains list of quads</a:t>
            </a:r>
          </a:p>
          <a:p>
            <a:pPr lvl="1"/>
            <a:r>
              <a:rPr lang="en-US" dirty="0"/>
              <a:t>Operand abstraction (symbols)</a:t>
            </a:r>
          </a:p>
        </p:txBody>
      </p:sp>
    </p:spTree>
    <p:extLst>
      <p:ext uri="{BB962C8B-B14F-4D97-AF65-F5344CB8AC3E}">
        <p14:creationId xmlns:p14="http://schemas.microsoft.com/office/powerpoint/2010/main" val="90626638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 advClick="0">
        <p159:morph option="byObject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93B2BB41-9E16-48AC-B215-3C8E40F3D8A8}"/>
              </a:ext>
            </a:extLst>
          </p:cNvPr>
          <p:cNvSpPr/>
          <p:nvPr/>
        </p:nvSpPr>
        <p:spPr>
          <a:xfrm>
            <a:off x="5742264" y="4376457"/>
            <a:ext cx="2989384" cy="127582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b"/>
          <a:lstStyle/>
          <a:p>
            <a:pPr algn="ctr"/>
            <a:r>
              <a:rPr lang="en-US" dirty="0" err="1"/>
              <a:t>tgt</a:t>
            </a:r>
            <a:endParaRPr lang="en-US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1F74D72-22A5-47DB-B8E9-22A21501289E}"/>
              </a:ext>
            </a:extLst>
          </p:cNvPr>
          <p:cNvSpPr/>
          <p:nvPr/>
        </p:nvSpPr>
        <p:spPr>
          <a:xfrm>
            <a:off x="5732583" y="2049776"/>
            <a:ext cx="2989384" cy="143272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dirty="0" err="1"/>
              <a:t>src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80431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Lecture End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3AC Translation</a:t>
            </a:r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944F4D46-9162-4162-85D5-4358EF470A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2656" y="1699469"/>
            <a:ext cx="4381652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We’ve successfully flattened the AST</a:t>
            </a:r>
          </a:p>
          <a:p>
            <a:r>
              <a:rPr lang="en-US" dirty="0"/>
              <a:t>Got a nice target for final code generation</a:t>
            </a:r>
          </a:p>
          <a:p>
            <a:r>
              <a:rPr lang="en-US" dirty="0"/>
              <a:t>Removed the nesting </a:t>
            </a:r>
          </a:p>
          <a:p>
            <a:r>
              <a:rPr lang="en-US" dirty="0"/>
              <a:t>Make execution order explicit</a:t>
            </a:r>
          </a:p>
          <a:p>
            <a:pPr marL="0" indent="0">
              <a:buNone/>
            </a:pPr>
            <a:r>
              <a:rPr lang="en-US" b="1" dirty="0"/>
              <a:t>Next time</a:t>
            </a:r>
          </a:p>
          <a:p>
            <a:r>
              <a:rPr lang="en-US" dirty="0"/>
              <a:t>Start exploring the compiler targets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30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6562DE6-91C3-46BD-95FA-F96C9C9F2E88}"/>
              </a:ext>
            </a:extLst>
          </p:cNvPr>
          <p:cNvSpPr/>
          <p:nvPr/>
        </p:nvSpPr>
        <p:spPr>
          <a:xfrm>
            <a:off x="5978587" y="2702523"/>
            <a:ext cx="773093" cy="58256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7B1F07D-8BAA-4076-BBFE-04EE675130C1}"/>
              </a:ext>
            </a:extLst>
          </p:cNvPr>
          <p:cNvSpPr/>
          <p:nvPr/>
        </p:nvSpPr>
        <p:spPr>
          <a:xfrm>
            <a:off x="6850410" y="2702523"/>
            <a:ext cx="773093" cy="58256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Rust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10A7DB-A8D3-4296-B340-808A18542D11}"/>
              </a:ext>
            </a:extLst>
          </p:cNvPr>
          <p:cNvSpPr/>
          <p:nvPr/>
        </p:nvSpPr>
        <p:spPr>
          <a:xfrm>
            <a:off x="7722233" y="2702523"/>
            <a:ext cx="773093" cy="58256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Haskell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0D9C17D-EC44-41CE-8C26-428163DE836C}"/>
              </a:ext>
            </a:extLst>
          </p:cNvPr>
          <p:cNvSpPr/>
          <p:nvPr/>
        </p:nvSpPr>
        <p:spPr>
          <a:xfrm>
            <a:off x="5988404" y="4510254"/>
            <a:ext cx="773093" cy="58256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X64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A2E5C0A-9E84-4F25-A887-88A4DF05CCB9}"/>
              </a:ext>
            </a:extLst>
          </p:cNvPr>
          <p:cNvSpPr/>
          <p:nvPr/>
        </p:nvSpPr>
        <p:spPr>
          <a:xfrm>
            <a:off x="6860227" y="4510254"/>
            <a:ext cx="773093" cy="58256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MIPS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871AC86-5FBB-45A9-ACC3-A90379DBE3AF}"/>
              </a:ext>
            </a:extLst>
          </p:cNvPr>
          <p:cNvSpPr/>
          <p:nvPr/>
        </p:nvSpPr>
        <p:spPr>
          <a:xfrm>
            <a:off x="7732050" y="4510254"/>
            <a:ext cx="896069" cy="58256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1600" dirty="0" err="1"/>
              <a:t>WebASM</a:t>
            </a:r>
            <a:endParaRPr lang="en-US" sz="16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4AB739D-C461-480E-A3F3-0C424486DB3C}"/>
              </a:ext>
            </a:extLst>
          </p:cNvPr>
          <p:cNvSpPr txBox="1"/>
          <p:nvPr/>
        </p:nvSpPr>
        <p:spPr>
          <a:xfrm>
            <a:off x="6939059" y="3822977"/>
            <a:ext cx="63077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IR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A90C7865-A719-42FB-97BB-38E75010688A}"/>
              </a:ext>
            </a:extLst>
          </p:cNvPr>
          <p:cNvCxnSpPr>
            <a:cxnSpLocks/>
            <a:stCxn id="8" idx="2"/>
            <a:endCxn id="17" idx="0"/>
          </p:cNvCxnSpPr>
          <p:nvPr/>
        </p:nvCxnSpPr>
        <p:spPr>
          <a:xfrm>
            <a:off x="6365134" y="3285090"/>
            <a:ext cx="889313" cy="53788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8BED506-76A3-4385-8717-DA498EDF979A}"/>
              </a:ext>
            </a:extLst>
          </p:cNvPr>
          <p:cNvCxnSpPr>
            <a:cxnSpLocks/>
            <a:stCxn id="9" idx="2"/>
            <a:endCxn id="17" idx="0"/>
          </p:cNvCxnSpPr>
          <p:nvPr/>
        </p:nvCxnSpPr>
        <p:spPr>
          <a:xfrm>
            <a:off x="7236957" y="3285090"/>
            <a:ext cx="17490" cy="53788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4170C129-7076-45E4-A496-623A790F8793}"/>
              </a:ext>
            </a:extLst>
          </p:cNvPr>
          <p:cNvCxnSpPr>
            <a:cxnSpLocks/>
            <a:stCxn id="13" idx="2"/>
            <a:endCxn id="17" idx="0"/>
          </p:cNvCxnSpPr>
          <p:nvPr/>
        </p:nvCxnSpPr>
        <p:spPr>
          <a:xfrm flipH="1">
            <a:off x="7254447" y="3285090"/>
            <a:ext cx="854333" cy="53788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DFF0DD11-1AF4-4D6A-8181-97C20D92E190}"/>
              </a:ext>
            </a:extLst>
          </p:cNvPr>
          <p:cNvCxnSpPr>
            <a:cxnSpLocks/>
            <a:stCxn id="17" idx="2"/>
            <a:endCxn id="16" idx="0"/>
          </p:cNvCxnSpPr>
          <p:nvPr/>
        </p:nvCxnSpPr>
        <p:spPr>
          <a:xfrm>
            <a:off x="7254447" y="4192309"/>
            <a:ext cx="925638" cy="31794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C9EC54C9-F634-412D-A5F2-9DF02FC434C0}"/>
              </a:ext>
            </a:extLst>
          </p:cNvPr>
          <p:cNvCxnSpPr>
            <a:cxnSpLocks/>
            <a:stCxn id="17" idx="2"/>
            <a:endCxn id="14" idx="0"/>
          </p:cNvCxnSpPr>
          <p:nvPr/>
        </p:nvCxnSpPr>
        <p:spPr>
          <a:xfrm flipH="1">
            <a:off x="6374951" y="4192309"/>
            <a:ext cx="879496" cy="31794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FC104FBB-6DFB-4343-80CB-EDFD6749A801}"/>
              </a:ext>
            </a:extLst>
          </p:cNvPr>
          <p:cNvCxnSpPr>
            <a:cxnSpLocks/>
            <a:stCxn id="17" idx="2"/>
            <a:endCxn id="15" idx="0"/>
          </p:cNvCxnSpPr>
          <p:nvPr/>
        </p:nvCxnSpPr>
        <p:spPr>
          <a:xfrm flipH="1">
            <a:off x="7246774" y="4192309"/>
            <a:ext cx="7673" cy="31794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F69122FE-E645-4B03-A41C-84A3150BB500}"/>
              </a:ext>
            </a:extLst>
          </p:cNvPr>
          <p:cNvSpPr txBox="1"/>
          <p:nvPr/>
        </p:nvSpPr>
        <p:spPr>
          <a:xfrm>
            <a:off x="5054025" y="5662249"/>
            <a:ext cx="38634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i="1" dirty="0"/>
              <a:t>The </a:t>
            </a:r>
            <a:r>
              <a:rPr lang="en-US" b="1" i="1" dirty="0" err="1"/>
              <a:t>multicompiler</a:t>
            </a:r>
            <a:r>
              <a:rPr lang="en-US" b="1" i="1" dirty="0"/>
              <a:t> concept</a:t>
            </a:r>
          </a:p>
          <a:p>
            <a:pPr algn="ctr"/>
            <a:r>
              <a:rPr lang="en-US" b="1" i="1" dirty="0"/>
              <a:t>One IR for many sources, many targets</a:t>
            </a:r>
          </a:p>
        </p:txBody>
      </p:sp>
    </p:spTree>
    <p:extLst>
      <p:ext uri="{BB962C8B-B14F-4D97-AF65-F5344CB8AC3E}">
        <p14:creationId xmlns:p14="http://schemas.microsoft.com/office/powerpoint/2010/main" val="17051845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31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80431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3AC in Summary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AST Translation to 3AC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394943" y="6356350"/>
            <a:ext cx="2743200" cy="365125"/>
          </a:xfrm>
        </p:spPr>
        <p:txBody>
          <a:bodyPr/>
          <a:lstStyle/>
          <a:p>
            <a:fld id="{45949831-8C71-49A7-A206-657DC8615E42}" type="slidenum">
              <a:rPr lang="en-US" smtClean="0"/>
              <a:t>31</a:t>
            </a:fld>
            <a:endParaRPr lang="en-US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A599454-2EA4-49E4-BD3D-309239ACF105}"/>
              </a:ext>
            </a:extLst>
          </p:cNvPr>
          <p:cNvSpPr txBox="1">
            <a:spLocks/>
          </p:cNvSpPr>
          <p:nvPr/>
        </p:nvSpPr>
        <p:spPr>
          <a:xfrm>
            <a:off x="351696" y="1600200"/>
            <a:ext cx="53340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US" b="1" dirty="0">
                <a:solidFill>
                  <a:sysClr val="windowText" lastClr="000000"/>
                </a:solidFill>
                <a:latin typeface="Calibri"/>
              </a:rPr>
              <a:t>A Nice Linear IR</a:t>
            </a:r>
          </a:p>
          <a:p>
            <a:pPr>
              <a:defRPr/>
            </a:pPr>
            <a:r>
              <a:rPr lang="en-US" sz="2800" dirty="0">
                <a:solidFill>
                  <a:sysClr val="windowText" lastClr="000000"/>
                </a:solidFill>
                <a:latin typeface="Calibri"/>
              </a:rPr>
              <a:t>Gets us close to real hardware</a:t>
            </a:r>
          </a:p>
          <a:p>
            <a:pPr>
              <a:defRPr/>
            </a:pPr>
            <a:r>
              <a:rPr lang="en-US" sz="2800" dirty="0">
                <a:solidFill>
                  <a:sysClr val="windowText" lastClr="000000"/>
                </a:solidFill>
                <a:latin typeface="Calibri"/>
              </a:rPr>
              <a:t>Abstract enough to be used in a variety of backends</a:t>
            </a:r>
            <a:endParaRPr lang="en-US" dirty="0">
              <a:solidFill>
                <a:sysClr val="windowText" lastClr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04868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51206</TotalTime>
  <Words>2207</Words>
  <Application>Microsoft Office PowerPoint</Application>
  <PresentationFormat>Widescreen</PresentationFormat>
  <Paragraphs>677</Paragraphs>
  <Slides>31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9" baseType="lpstr">
      <vt:lpstr>Arial</vt:lpstr>
      <vt:lpstr>Calibri</vt:lpstr>
      <vt:lpstr>Calibri Light</vt:lpstr>
      <vt:lpstr>Cambria Math</vt:lpstr>
      <vt:lpstr>Courier New</vt:lpstr>
      <vt:lpstr>Garamond</vt:lpstr>
      <vt:lpstr>MV Boli</vt:lpstr>
      <vt:lpstr>Office Theme</vt:lpstr>
      <vt:lpstr>Check-in AC</vt:lpstr>
      <vt:lpstr>3AC Translation</vt:lpstr>
      <vt:lpstr>Last Time Intermediate Representations</vt:lpstr>
      <vt:lpstr>The List of Instruction Templates Review: Our 3AC Instructions</vt:lpstr>
      <vt:lpstr>3AC: Exercise Another Example</vt:lpstr>
      <vt:lpstr>Compiler Construction Progress Pics</vt:lpstr>
      <vt:lpstr>Today’s Outline 3AC Translation</vt:lpstr>
      <vt:lpstr>Flattening the Tree AST Translation to 3AC</vt:lpstr>
      <vt:lpstr>Flattening the Tree AST Translation to 3AC</vt:lpstr>
      <vt:lpstr>Flattening the Tree AST Translation to 3AC</vt:lpstr>
      <vt:lpstr>Flattening The Tree: Example Traversing the AST</vt:lpstr>
      <vt:lpstr>A Brief Aside on Sequencing Traversing the AST</vt:lpstr>
      <vt:lpstr>A Brief Aside on Sequencing Traversing the AST</vt:lpstr>
      <vt:lpstr>A Brief Aside on Sequencing Traversing the AST</vt:lpstr>
      <vt:lpstr>Today’s Outline 3AC Translation</vt:lpstr>
      <vt:lpstr>Example Nodes Node to Quad Translations</vt:lpstr>
      <vt:lpstr>Translating AST Leaves (IDs and Lits) AST Translation to 3AC</vt:lpstr>
      <vt:lpstr>Translating AssignExp AST Translation to 3AC</vt:lpstr>
      <vt:lpstr>Translating BinaryOp Nodes AST Translation to 3AC</vt:lpstr>
      <vt:lpstr>Translating CallExpNodes AST Translation to 3AC</vt:lpstr>
      <vt:lpstr>Translating FnDeclNodes AST Translation to 3AC</vt:lpstr>
      <vt:lpstr>Translating ReturnStmtNodes AST Translation to 3AC</vt:lpstr>
      <vt:lpstr>Translating IfStmtNodes AST Translation to 3AC</vt:lpstr>
      <vt:lpstr>Translating While Loops AST Translation to 3AC</vt:lpstr>
      <vt:lpstr>Translating Index AST Translation to 3AC</vt:lpstr>
      <vt:lpstr>Today’s Outline 3AC Translation</vt:lpstr>
      <vt:lpstr>3AC Data Structures AST Translation to 3AC: Implementation</vt:lpstr>
      <vt:lpstr>Translation Implementation AST Translation to 3AC</vt:lpstr>
      <vt:lpstr>Translation Implementation AST Translation to 3AC</vt:lpstr>
      <vt:lpstr>Lecture End 3AC Translation</vt:lpstr>
      <vt:lpstr>3AC in Summary AST Translation to 3AC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Drew Davidson's Cool Slides</dc:title>
  <dc:creator>drew</dc:creator>
  <cp:lastModifiedBy>Davidson, Drew</cp:lastModifiedBy>
  <cp:revision>989</cp:revision>
  <cp:lastPrinted>2018-08-29T18:10:22Z</cp:lastPrinted>
  <dcterms:created xsi:type="dcterms:W3CDTF">2018-07-19T03:57:05Z</dcterms:created>
  <dcterms:modified xsi:type="dcterms:W3CDTF">2026-10-16T20:53:29Z</dcterms:modified>
</cp:coreProperties>
</file>