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756" r:id="rId2"/>
    <p:sldId id="763" r:id="rId3"/>
    <p:sldId id="747" r:id="rId4"/>
    <p:sldId id="762" r:id="rId5"/>
    <p:sldId id="764" r:id="rId6"/>
    <p:sldId id="749" r:id="rId7"/>
    <p:sldId id="757" r:id="rId8"/>
    <p:sldId id="753" r:id="rId9"/>
    <p:sldId id="758" r:id="rId10"/>
    <p:sldId id="754" r:id="rId11"/>
    <p:sldId id="759" r:id="rId12"/>
    <p:sldId id="755" r:id="rId13"/>
    <p:sldId id="76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w" initials="d" lastIdx="1" clrIdx="0">
    <p:extLst>
      <p:ext uri="{19B8F6BF-5375-455C-9EA6-DF929625EA0E}">
        <p15:presenceInfo xmlns:p15="http://schemas.microsoft.com/office/powerpoint/2012/main" userId="dre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3515" autoAdjust="0"/>
  </p:normalViewPr>
  <p:slideViewPr>
    <p:cSldViewPr snapToGrid="0">
      <p:cViewPr varScale="1">
        <p:scale>
          <a:sx n="91" d="100"/>
          <a:sy n="91" d="100"/>
        </p:scale>
        <p:origin x="58" y="377"/>
      </p:cViewPr>
      <p:guideLst/>
    </p:cSldViewPr>
  </p:slideViewPr>
  <p:outlineViewPr>
    <p:cViewPr>
      <p:scale>
        <a:sx n="33" d="100"/>
        <a:sy n="33" d="100"/>
      </p:scale>
      <p:origin x="0" y="-549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20:04:59.56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15373 5572 9 0,'0'-19'110'0,"0"19"-66"0,0 0-35 0,0 19 14 0,-20-19-9 0,20 0-14 47,0 0 0 16,0 19 52-16,-17-19 3-47,34 20-1 0,26-20-49 0,31-39 13 0,-74 2-13 15,0-1-2 1,0 19-3-16,0 19 0 62,0 0 0 1,0-20 1-32,-20-17 2-31,20 37-3 0,-77-38 11 0,3 152 2 0,17 113 8 0,57-208-19 0,0 0-1 0,0-19 0 16,0 19 0-16,0 1 1 0,0-20-2 62,17 56 3-62,23-36-2 0,57-2 0 0,-80-18-1 16,0 0-2-16,23-18-32 15,-40-2 12-15,37 1-121 47,0-76-103-47,-37 95 231 0</inkml:trace>
  <inkml:trace contextRef="#ctx0" brushRef="#br0" timeOffset="549.75">15678 5630 17 0,'-17'37'298'0,"17"58"-264"0,0-95-32 0,0 19 9 0,0 1 5 16,0-20-12-16,0 0 6 0,0 0-10 63,0 0 0-1,34-77 20-31,83-112 11-31,-80 304 5 0,-37-41-28 0,0-55-5 16,37 133-68-16,-37-133 33 0,0-19-85 16,0 0 117 46,0 0 0 1,20 0-91-48,0-37-94-15</inkml:trace>
  <inkml:trace contextRef="#ctx0" brushRef="#br0" timeOffset="915.81">16077 5135 13 0,'0'0'20'0,"20"-20"0"0,-20 20-7 0,0-18 33 0,0 18-16 0,0-19 0 15,17 19-2-15,-17-20-3 0,0 20-1 47,0-18 26-47,20 18 6 16,-20 0-38-16,0 18 16 0,0 2-21 0,0 37-3 16,0 19 1-16,0-76-9 0,0 96 5 31,0-20-3-31,0-1-1 15,0 58-7-15,0-94 4 0,0-19 0 16,0-3-1-16,0 2 0 0,0 19 0 0,0 0-7 16,0 1-8-16,-20-2-14 0,20-18 20 15,0 1-13-15,0-2-19 0,0 1 24 0,-17-19-18 16,17 0 36 46,0 0 0 1,-20 21-144-47,0-79 35-16,20 19 95 15</inkml:trace>
  <inkml:trace contextRef="#ctx0" brushRef="#br0" timeOffset="1099.65">16023 5686 8 0,'-137'-189'432'0,"137"189"-421"0,40 0-2 0,-40 18-7 0,37-18 4 16,-20 0-2-16,-17 0-4 0,0 0 0 62,0 0 0 1,77 0 1-32,114 0-455-31,-191-18 435 0</inkml:trace>
  <inkml:trace contextRef="#ctx0" brushRef="#br0" timeOffset="1632.62">16362 5515 16 0,'0'38'230'0,"23"-38"-203"0,-23 19-12 16,0-19-7-16,15 0 2 15,4 0 3-15,-19 0-4 0,20 0-4 0,-20 0-5 63,20-37 18-16,-3-77 26-47,-74 131 10 0,38 3-45 0,-58 94 14 0,77-75-20 15,0 17-1 17,0-56-2-32,19 19 2 0,1-19-2 0,3 19-2 0,-8-19 0 15,4 0-9-15,-19 0 5 0,20-19-9 0,-20 19 5 16,0 0 10 46,0 0 0 1,55-56-79-48,116-173-115-15,-226 478 384 0,55-232-178 32,0 40 34-32,0-57-38 0,20-38 8 47,35-57 12-47,22 1-9 0,-77 94-16 0,17-19-2 15,-17 19 0-15,77-77 5 47,0 59-87-47,-77 18 60 16,17 0-128-1,3 0-26-15,-20 0 125 0,22 0 27 16</inkml:trace>
  <inkml:trace contextRef="#ctx0" brushRef="#br0" timeOffset="3450.4">17694 5383 13 0,'0'0'179'0,"0"0"-138"0,0 0 113 0,17 38-113 0,-17-21-37 0,0 60 2 0,20-57-5 0,-3 36 5 0,-17-36-5 0,0-1 1 16,0-19-2 46,0 0 0 1,0 56 12-48,43 39 16-15,48-226 3 0,-71 72-26 0,17-17 2 0,6 19-9 16,-43 57 3-16,14-20 0 0,-14 3 1 16,0-3-2-16,0 20 0 62,0 0 0 1,20-18 2-32,0-21-1-31,-20 39-91 0,0 0 83 0,0 0-212 0,20 0 50 0,-20 0 135 0,0 0 17 15</inkml:trace>
  <inkml:trace contextRef="#ctx0" brushRef="#br0" timeOffset="23350.85">15396 6560 20 0,'-60'41'287'0,"40"-41"-281"0,20 0-4 0,0 17 7 31,0 2-6 16,-17 18 2-47,34 21-1 0,63-18 1 0,-63-40-2 0,-17 0-2 0,0 0 0 16,0-21-1-16,17 21 2 0,-17 0-2 0,0-19 2 15,0 0 0-15,0 19 2 0,0 0-3 0,0 0-1 16,-17-19 3-16,17 19-1 0,-17-20 37 16,17 20-34-16,-23 39 36 46,3 151 10-46,20-190-51 63,0 0 0-1,0 171 18-30,-37 172 15-32,-37-343-179 0,74 0 120 0,0-134-351 0</inkml:trace>
  <inkml:trace contextRef="#ctx0" brushRef="#br0" timeOffset="24017.58">15661 6808 15 0,'74'20'279'0,"-51"-20"-265"0,11-20 7 0,-14 20-16 0,-20-36 4 0,0 36-7 0,0-21 0 0,0 21 0 0,0 0 2 0,0 0-4 63,0-38 14-48,-40-1 17-15,40 39-27 0,-94 58 67 0,77-18-57 16,17-4-6 0,0-16-6-16,0 75 8 15,17-20-6-15,0-16-2 31,3-42-5-31,0 22 2 0,3-21 0 0,11-18-71 32,-14 0 28-32,-20-18 17 0,0 18-3 0,0 0 30 62,0 0 0 1,54-153-319-32,-54 153 303-31</inkml:trace>
  <inkml:trace contextRef="#ctx0" brushRef="#br0" timeOffset="24383.92">15926 6257 19 0,'0'0'185'16,"0"0"-158"-16,0 0 2 0,0 0 8 0,0 0-27 0,0 20 41 31,17 112-18-31,-17-112-27 0,20 54-2 31,-20 97 2-15,0 39-6-16,0-96-39 31,0-95 13-31,0-19-8 0,-20 20-41 0,20 0 44 0,-17-40-7 16,17 0 15-16,0 20 13 0,-20-38-12 15,0 38 18-15,20-36 2 0,0 16 2 0,-20 0 15 16,3-18-5-16,0 19 14 0,-3 1 4 0,20-2-13 0,-20 1 15 15,0 19-16-15,20-17 0 0,-14-4 27 0,-9 2-28 0,23 19-13 63,0 0 0-1,0-19 36-15,-20 0 17-47,40 19-16 0,359 0-181 0,-359 0 108 0,-3 0-140 0,3 0 120 0,3 0 35 0</inkml:trace>
  <inkml:trace contextRef="#ctx0" brushRef="#br0" timeOffset="24984.08">16285 6657 21 0,'-91'189'356'0,"145"-170"-308"0,-54-19-44 0,20-57 6 0,-20 57-9 0,0-19 3 0,0 19-2 15,0 0 1-15,0 0-3 63,0 0 0-1,0-17 17-30,0 129 39-32,0-17-53 0,37-37-139 0,43-211-39 0,-46 58 153 0,-14 57 27 0,-20 38 2 0,20 0 7 15,-20 0 5-15,17 21 26 0,-17-21-45 63,0 0 0-1,0 112 74-30,0-17-48-32,-17-37 45 0,91-211-51 0,-36 77-18 0,39 40-14 0,-40 72-88 0,-37-36 44 15,20 0-118-15,-20 0 174 63,37 20-133-63</inkml:trace>
  <inkml:trace contextRef="#ctx0" brushRef="#br0" timeOffset="25417.66">16933 6694 19 0,'0'0'3'0,"0"0"33"0,0 0-22 0,0 0 73 0,0 0-71 0,0 0 13 16,0 0-5-16,0 0-14 0,-20 0 22 0,20 0-22 16,0 0 8-16,-17 0 3 0,17 0-14 0,0 0 0 0,0 0 5 0,0 0-12 62,-20 95 28-46,20 114 10-16,0-190-34 31,37-76 18-31,-17 20-18 0,-20 37-4 0,0-20 1 0,0 1 1 16,0 19 6-1,0 0 13-15,0 19-7 0,0 1-1 0,0 0-8 0,0-3 0 0,0 136 20 16,-20 0-12 0,20-79-5-16,-17 3 0 0,17-40-6 0,-20 20 2 15,20-57-4 48,-20 57 3-16,-94 134-172-47,77-306-213 15,37 96 375-15,0 2-8 0</inkml:trace>
  <inkml:trace contextRef="#ctx0" brushRef="#br0" timeOffset="26163.79">17825 6447 17 0,'0'0'271'0,"0"0"-253"0,0 19-7 0,0 1 20 16,0-20-31 46,0 0 0 1,20 17 35-32,-20 231 19-31,0-227-52 0,0 205-3 0,0-226-437 0</inkml:trace>
  <inkml:trace contextRef="#ctx0" brushRef="#br0" timeOffset="26522.62">18153 6960 15 0,'0'0'6'0,"0"0"2"0,0 0-8 63,0 0 0-1,14 38 225-30,-14-19-184-32,-14 38 34 0,-49-18-164 0,46-39-192 0</inkml:trace>
  <inkml:trace contextRef="#ctx0" brushRef="#br0" timeOffset="27253.73">18814 6389 10 0,'0'0'15'0,"0"0"-11"0,0 0 3 0,0 0 58 0,0 0-48 0,0 0 0 0,0 0 16 0,0 0 13 0,0 0-32 0,0 0-14 63,0 0 0-1,0-17 91-31,20 17-14-31,17 0-72 0,20 0-2 0,-20 0-2 0,3 0-1 0,14 0-7 16,-34 0-138-16,-20 0-56 0,0 0 165 0,-20 0 20 0</inkml:trace>
  <inkml:trace contextRef="#ctx0" brushRef="#br0" timeOffset="27667.89">18717 6372 19 0,'0'0'247'0,"0"0"-221"16,20 75 69-16,-20-56-91 0,0 1 2 15,0 37 1-15,0-57-7 63,0 0 0-1,0 131 7-30,-94 269 8-32,168-361 17 0,43-95-20 0,-97 56-12 0,-3 0 1 0,0 0-2 15,3 17-5-15,0-17-30 47,3 0-367-47,-23 0 384 0</inkml:trace>
  <inkml:trace contextRef="#ctx0" brushRef="#br0" timeOffset="28315.9">19270 6732 14 0,'-20'0'281'0,"-14"40"-234"0,34-23-42 0,-23 2 2 0,23 1-4 0,0-2-1 0,0-18-1 0,0 0-1 63,0 0 0-1,23 38 21-30,-6-19 14-32,20-133 54 0,-37 114-87 0,-20 154 15 0,20-118-17 0,20-17-3 0,-20-19-6 0,0 0 5 0,20 0-13 0,-20 0 17 62,0 0 0 1,54-19-177-17,6-37-114-46,-43 17 268 0</inkml:trace>
  <inkml:trace contextRef="#ctx0" brushRef="#br0" timeOffset="28868.44">19592 6295 14 0,'0'0'20'0,"0"0"-20"62,0 0 0 1,0 0 55-32,-14 37 209-31,-9 60-177 0,23-40-74 0,37-40-8 0,23 3 0 0,-43-20-5 0,63-37 1 0,-66 37 0 0,-14 0-1 0,20 0 1 0,-20 0-1 62,0 0 0 1,0 0 1-16,-57 132 0-47,37 153 0 0,20-265-1 0,0 55 0 0,0-75 1 0,0 59-3 0,0-22 3 0,0-18 1 0,0-19-2 0,0 18 0 0,0-18 1 15,0 20 1-15,0-20-1 0,0 0-1 0,0 0 1 0,0 0 0 16,0 17 0-16,-20-17 0 16,3 0 0-16,17 0 0 0,-17 0 1 0,17 0-2 15,-40 0-1-15,40 0 2 0,-20 0-1 16,6 0 0-16,-29 0-1 16,6 0-5-1,17 0 1 16,20 0-6-15,-17 20-390-16,17-20 376 16,0 0-9-1</inkml:trace>
  <inkml:trace contextRef="#ctx0" brushRef="#br0" timeOffset="32301.41">15316 7950 19 0,'0'0'8'0,"0"0"30"0,0 0 40 0,0 0-11 0,0 0-53 0,0 0 0 0,0 0-14 63,0 0 0-1,0 17 80-30,0 154 7-32,20-19-43 0,-40-323-41 0,20 154-1 0,0 17-2 0,0 0 0 62,0 0 0 1,-17-20 2-1,17 20 4-62,0 0-3 0,0 171 44 0,-20 20-23 0,-151-39-247 0,171-172 92 0,57-74-51 0</inkml:trace>
  <inkml:trace contextRef="#ctx0" brushRef="#br0" timeOffset="32668.27">15564 8179 19 0,'131'-77'374'0,"-131"77"-358"0,-17 0 6 0,17 0-16 0,-17 0 14 0,-3 0-4 0,20 17-6 15,0-17-10 48,0 0 0-1,-20 19 16-30,0 79 10-32,20-3-6 0,20-38-13 0,94 16-14 0,-77-52-6 15,23-42-189-15,-26-16-85 0,-14 1 244 0</inkml:trace>
  <inkml:trace contextRef="#ctx0" brushRef="#br0" timeOffset="33178.71">15980 7682 18 0,'0'212'378'0,"0"-195"-378"0,0 137 4 16,0-117-4-16,-17 20-2 0,17-20-3 16,0-37 5 46,0 40-6-62,-77 55-20 0,23-173 67 0,34 42-16 31,-20-2 66-31,40 18-76 0,60 20 6 16,-60 0-19-16,54 0 6 16,-14 0-7-16,14 0 2 15,-54 0-4-15,20 0-1 0,20 0-13 16,-40 0 6-16,17 0-17 0,3 0-12 0,0 0-16 0,-20 0-20 16,37 0-150-16,-37 0 171 0,0 0 17 15,0 0 36 48,0 0 0-1,17 0-35-46</inkml:trace>
  <inkml:trace contextRef="#ctx0" brushRef="#br0" timeOffset="33736.18">16362 8119 27 0,'0'0'76'0,"0"0"-43"0,-20 0 93 0,20 0-107 0,0 0 26 0,0 0-33 0,0 0-1 0,-19 0 14 32,19 0-7-32,-18 60 30 0,18-60-45 0,0 17 3 15,0 23 6-15,0-23-5 16,0 3 1-16,0-20 1 16,0 17 7-1,18-34-3-15,-18 17-11 0,0-20 0 16,0 3 8-1,0 17-4-15,0 0 0 0,0 0-6 63,0 0 0-1,0 0 14-30,19 74 22-32,78 135-251 0,-97-209 173 0,20 0-236 0,-3-37 223 0</inkml:trace>
  <inkml:trace contextRef="#ctx0" brushRef="#br0" timeOffset="33918.15">16533 8331 17 0,'0'0'11'0,"0"0"37"0,0 0 28 0,0 0-8 15,0 0-41-15,0 0 16 0,0 0 4 0,0 0-35 16,0 0-12 31,0 0 0 15,0 19 31-30,0-19-12-32,0 0 37 15,115-77 0-15,16 0-504 0,-131 77 385 0</inkml:trace>
  <inkml:trace contextRef="#ctx0" brushRef="#br0" timeOffset="34267.81">16821 8179 20 0,'0'0'81'16,"0"0"-22"-16,0 0-59 62,0 0 0 1,0 0 105-32,18 38-12-31,19 76-77 0,-17-114-15 0,-20-58 11 0,0 38 80 0,0 40-74 0,0-20-8 0,0 58 36 16,0-1-22-1,0-57-19-15,0 0-5 63,0 0 0-1,0 73 18-46,-97 404-114-16,-37-533-408 0</inkml:trace>
  <inkml:trace contextRef="#ctx0" brushRef="#br0" timeOffset="35352.12">17731 7759 13 0,'77'114'446'0,"-60"95"-440"0,-17-153-7 0,-17 79 5 0,0-98-3 16,-100-16 8-16,117-42-9 0,-20 21 0 0,20 0 0 15,0-20 2-15,0 20-3 0,0 0 1 0,-17-17 0 0,17 17 3 16,0 0 0-16,0 0 0 0,0 0-1 0,0 0-2 62,0 0 0 1,17 0 53-32,23 37-29-31,-3-16-21 16,57-21-9-16,-94 0-7 0,114 0-398 0,-71 0 271 0</inkml:trace>
  <inkml:trace contextRef="#ctx0" brushRef="#br0" timeOffset="35552.01">18187 8388 20 0,'-34'227'363'0,"11"-227"-409"0,3 0-70 0,20 0-42 15,-20 0 95-15</inkml:trace>
  <inkml:trace contextRef="#ctx0" brushRef="#br0" timeOffset="36240.42">18717 7796 19 0,'0'-17'424'0,"20"17"-406"0,97 0-5 0,-100 0-13 0,0 0 0 0,3 0 1 0,0 0-2 0,-20 0 1 0,0 0 0 63,0 0 0-1,57 0-20-31,-37 0-148-31,-40 17-118 0</inkml:trace>
  <inkml:trace contextRef="#ctx0" brushRef="#br0" timeOffset="36535.1">18737 7779 17 0,'-37'-20'292'0,"37"20"-242"0,0 0-40 0,0 0 6 0,0 0-3 16,0 0-13 46,0 0 0 1,0 0 27-32,0 191 10-31,-20 149-33 0,20-206-1 0,100-76 13 0,-26-58-10 15,-57 0-5-15,0 0-1 0,-17 0 1 16,20 0-3-16,-20 0 1 0,20 0-2 0,-20 0 2 0,23 0-3 0,-23 0-1 16,0 0-3-16,0 0-2 0,14 0-3 0,-14 0-3 0,0 0-4 0,0 0-30 15,0-38-178 17,0 38 176-32,0-20-28 15</inkml:trace>
  <inkml:trace contextRef="#ctx0" brushRef="#br0" timeOffset="37167.97">19327 7702 17 0,'0'0'39'0,"0"0"6"0,0 0-45 47,0 0 0 15,0-20 206-15,0 78-109-47,0-39-94 0,0 1 0 0,17 37 0 0,-17 18-3 0,43 193 39 0,-43-268-35 0,17 0 2 16,-17 0-2-16,17-20 5 0,3 20-3 15,-20 0-6 48,0 0 0-1,20 0 10-30,-20 0 13-32,0 20-10 0,-57-20-11 0,17 0-63 0,3-41-382 0,37 22 418 0</inkml:trace>
  <inkml:trace contextRef="#ctx0" brushRef="#br0" timeOffset="37868.9">19706 7665 50 0,'-20'0'227'0,"20"0"-214"0,0 0 14 0,0 0-21 0,0 0 23 0,0 0-15 16,0 17-5-16,20-17-7 15,-20 0 1-15,0 20 4 0,0-20-6 0,0 0 1 0,20 0-1 16,-20 20 2-16,23-20-1 0,-9 0 0 15,-14 0-1-15,20 0 1 0,0 0 0 16,0 0-2-16,-20 0 1 16,17 0 0-16,-17-20-1 0,0 20 4 47,0 0 7-47,0 38 11 0,0-19-17 0,0-19-4 0,0 0-1 62,0 0 0 1,0 229 30-32,37 56 3-31,3-134-21 0,-40-131-10 0,0-20 2 0,-20 17 2 0,20 4-3 15,0-21 3-15,-20 0-4 0,20 20 4 16,0-20-6 47,0 0 0-1,-54 17 16-31,-117-34-11-31,171 34-17 0,-20-17-16 0,20 19-130 0,0-19-217 0</inkml:trace>
  <inkml:trace contextRef="#ctx0" brushRef="#br0" timeOffset="64646.47">25884 1865 19 0,'0'0'36'0,"0"0"17"0,0 18-18 0,0-18 17 0,0 0-36 0,0 0 0 16,0 0-16 46,0 0 0 1,0 0 91-47,0 0-13-16,0 0 18 0,0 0-73 15,-37 0-61-15,17 0 4 0,20 20-7 0,0-20 33 0,-20 0-2 0,20 38 0 16,0-38 10 46,0 0 0 1,-114 112-3-32,97-91 4-31,-23 36 7 0,23-37-6 0,-40 54-8 0,17-54-10 0,23 0 17 0,-43 74 14 0,60-76-10 0,0 22 2 16,-17-4-6-16,17-36 1 0,0 39 0 0,0-21 0 0,0 2-1 15,0-1 0-15,0-19-1 63,-17 57 3-16,17-18 1-47,0 36-3 0,0-56 1 0,0 1-4 0,-20-20-4 0,20 94 13 15,0-17-3-15,0 36-3 16,20 1 3-16,-20-96-2 16,34 23-2-16,-14-41 0 15,0 18 0-15,-20-18 0 0,37 0-1 0,-37 0 0 0,0 0 0 16,20 0-1-16,0 0-3 0,-3 0 2 0,6-18-6 0,-6 18 6 15,0 0 0-15,-17-20 1 0,20 20 1 0,0 0 0 16,-3 20 9 0,-17 17-4-16,0-19-4 0,0 1 5 0,0 1-4 15,0-2 2-15,20 59 3 16,-20-58-4-16,0 0-1 0,0 19 3 0,20 0 0 0,-20-18-2 16,17-2 3-16,-17 21-4 0,23-21 2 0,-6 20-2 0,0-20 1 15,-17 3-2-15,40-2 0 0,-23 18 0 0,3-37 0 0,17 20 1 16,-37-2-1-16,20-18 0 0,17 19-1 15,-17-19 0-15,20 0 1 0,-40 0 0 63,97 0-3-32,108-19 2-31,-145 19 1 16,111 0-1-16,-154 19 1 15,20-19 0-15,-17 0 0 0,74 0 2 16,-17 0-1-16,-3 0-2 47,97-37-1-47,40 37-6 0,-174 0 9 0,-17 0 0 0,20 0 0 16,-6 0 2-16,-14 0-2 0,-20 0-1 62,77 18 4-46,37 1 0-16,-94-19-3 15,131 0-4-15,-37 0 3 47,208-342-24-47,-245 247 26 31,-17 56 8-31,-60 39-9 0,0 0 0 16,0 0-1 47,0 0 0-1,15-18 4-46,-15 18 5-16,94-286-21 0,-111 96-13 0,-60-95 27 0,62 285-2 15,-7-57 1-15,-16 1 3 16,38 37-4-16,0 19 0 0,0 0 0 62,0 0 0 1,-39-40 3-32,21 22 10-31,-21-2-1 0,39-16-6 0,-132-214-32 0,75 195 27 0,-57-2 14 0,37 75-8 16,60 21-4-16,-23-20 3 0,20 0-2 15,-17-2 1 32,-20 42 7-47,20-40-2 0,17-19-9 16,-74-95-11-16,74 57 2 0,0 20 5 0,-17-59-4 16,37 57 7-16,-20-18-1 0,-54-39 10 31,54 60-4-31,-74-4 19 15,77 21-18-15,-100 0 14 16,60 0-5-16,-34 21-2 16,48-21-8-16,6 0-2 0,-20 0 3 0,-37 0-2 15,54 0-3 1,40 0-1 31,0 0 0 15,-17 0 1-30,-325 0-4-32,111 76-42 0,214-76 38 0,-97 38-218 0,94 19-59 0</inkml:trace>
  <inkml:trace contextRef="#ctx0" brushRef="#br0" timeOffset="65853.77">26018 2492 12 0,'-20'0'263'0,"20"0"-215"0,0 18 17 0,-57 211-1 0,57-171-57 0,0-58-5 0,0 19 1 0,-20-1 6 0,20 1-7 0,0 1 2 0,0-20 0 0,0 0-4 63,0 0 0-1,0 38 11-30,77-19 1-32,17-19-44 0,-94 0-21 0,20 0-211 0,-20 0 107 0</inkml:trace>
  <inkml:trace contextRef="#ctx0" brushRef="#br0" timeOffset="67487.1">26263 2853 17 0,'20'0'401'0,"-20"0"-378"0,57 0 68 15,-37 0-91-15,-20 0 2 0,17-19 1 0,-17 19-2 0,23 0 0 0,-23 0-1 0,0 0 0 63,0 0 0-1,34 0-66-30,-34-37-315-32,0 37 289 0</inkml:trace>
  <inkml:trace contextRef="#ctx0" brushRef="#br0" timeOffset="68220.89">26987 2453 9 0,'0'-17'88'0,"0"17"-73"0,0 0 32 0,0 0-32 0,0 0 14 0,0 0 35 16,0 0-30-16,0 0-15 0,0 0 7 16,0 0 4-16,0 0-20 15,0 0 10 17,0 0 11-32,0 0-13 0,-20 0 0 15,20 0-15-15,0 0-3 63,0 0 0-1,0 17 13-31,-20 60-5-31,20-19-5 0,0 36-1 0,0 58-63 0,0-152-46 0,0 0 8 0,-14-18-37 16,14 18 48-16,0 0 77 0</inkml:trace>
  <inkml:trace contextRef="#ctx0" brushRef="#br0" timeOffset="68732.77">26890 2436 16 0,'0'0'12'0,"0"0"44"0,0 0-37 0,0 0 36 0,0 0-55 47,0 0 0 16,0-19 78-32,0-2 49-31,0 42-62 0,0-21-60 0,-94 171 64 0,17-96-67 0,77-56-4 15,-17 0-13-15,-3 0-13 0,0 0 2 0,20-19 26 63,0 0 0-1,-17 20-133-30,17 37-157-17,0-57 280-15</inkml:trace>
  <inkml:trace contextRef="#ctx0" brushRef="#br0" timeOffset="68936.95">26662 2949 16 0,'0'0'274'0,"20"0"-256"0,-20 0-1 0,20 0 8 16,-20 0-11-16,17 0-7 0,-17 0-7 62,0 0 0 1,20 0 37-32,77-19 4-31,108-19-29 0,-128 38-63 0,-57 0 28 0,-20-19-61 0,0 19-111 16,0-20 111-16,0 20 60 0</inkml:trace>
  <inkml:trace contextRef="#ctx0" brushRef="#br0" timeOffset="87888.25">17369 9318 17 0,'0'0'92'0,"0"0"-53"0,0 0-21 0,-15 0 72 0,15 0-78 0,0-18 11 0,0 18-2 16,-22 0-10-16,22 0 9 0,0 0-20 62,0 0 0 1,-40 0 65-32,-34 0-8-31,-3 38-25 0,57-38-27 16,-34 19 3-16,34-1-7 0,20 19 1 0,-20 60-1 0,20-23 2 0,0-74-3 62,0 0 0 1,-35 193 5-32,13 167-5-31,119-150 23 0,-80-210-17 0,-17 0 1 0,20 0-2 0,17-20-2 0,-37 20-2 0,20 0 0 15,-20-19-2-15,0 19 2 0,22 0-1 16,-7 0-3-16,-15 0-36 0,20 0 26 16,-20 0-3-16,0 0-22 0,0 0 14 0,20 0-75 0,-20 0 55 15,0 0-8-15,20-18-174 0,-20 18 212 16</inkml:trace>
  <inkml:trace contextRef="#ctx0" brushRef="#br0" timeOffset="88538.43">17597 9852 11 0,'23'-20'107'0,"-23"20"-71"0,0 0-14 0,0 0-3 0,0 0-8 0,0-20 60 0,0 20-71 63,0-17 79-48,-60 34 10-15,40 40-66 0,3-37-19 0,17-20-4 63,0 0 0-1,0 77 5-30,74-39 7-32,-51-59-12 0,-23 4 1 0,34-60 2 0,-108 0 63 0,74 97-65 0,0-20 3 0,17 95 4 15,-17-95-5-15,0 20 2 0,0-20-3 16,0 0-2 46,0 0 0 1,40 57 2-47,34-21-2-16,-54-36-12 15,57 0-212-15,-60-18-112 0,-17 18 324 0</inkml:trace>
  <inkml:trace contextRef="#ctx0" brushRef="#br0" timeOffset="89254.61">17959 9453 26 0,'-20'-21'397'0,"20"21"-381"0,0 0 8 0,0 21 4 0,0-21-23 0,0 0 1 0,0 0 4 16,0 18-1-16,0-18-1 0,0 0 1 0,0 18-5 0,0-18-1 15,0 0-1-15,0 0-2 63,0 0 0-1,20 20 9-46,57 18-5-16,40-38-30 0,-83-20 29 0,6 2 0 0,-40 18-2 0,0 0 21 0,0 0-21 16,-20 0 3-16,20 0-1 0,-20 18-2 15,20-18-1 48,0 0 0-1,0 97 2-31,20 168 2-31,-20-171-1 0,20 59 7 0,-20-38 6 0,0-97-8 16,-40 39 9-16,-91-37-5 0,91-20-16 0,40 0 4 63,0 0 0-1,-20 56-241-31,20-56 107-31,20 20-131 0</inkml:trace>
  <inkml:trace contextRef="#ctx0" brushRef="#br0" timeOffset="90316.91">19578 9624 14 0,'-80'0'501'0,"60"0"-493"0,3 37 13 0,-23 0-5 0,23-17-7 16,17-20-9 46,0 0 0 1,-60 77 12-47,-14 168 1-16,148-73-9 0,137-153-8 0,-188-38-8 0,11-18-21 15,-14 16-12-15,-20 21 26 0,0-18-4 0,0 18-34 0,0-18-13 16,0 18 70 46,0 0 0 1,0-20-283-48,-20 0 231-15</inkml:trace>
  <inkml:trace contextRef="#ctx0" brushRef="#br0" timeOffset="90521.88">19461 9983 14 0,'-20'21'323'0,"20"-3"-264"0,20-18 5 16,34 0-8-16,-14 0-36 16,-40 0-16-16,37 0 3 0,-37 0-5 0,0 0-2 62,0 0 0 1,20-18 10-32,74-3 0-31,-37 42-193 0,-57-3-10 0,0 0 0 0</inkml:trace>
  <inkml:trace contextRef="#ctx0" brushRef="#br0" timeOffset="91072.44">20048 9566 15 0,'-34'17'500'0,"34"-17"-501"0,0 41 4 0,0-41-1 0,0 57 5 0,0-40-6 0,0-17-1 62,0 0 0 1,0 97 6-32,17 186-4-31,-17-168-46 0,-17-96-248 0,-6-77 93 0</inkml:trace>
  <inkml:trace contextRef="#ctx0" brushRef="#br0" timeOffset="91423.25">19706 9604 15 0,'-37'-21'310'0,"37"21"-236"31,17 0 7-31,-17 0-81 62,0 0 0 1,77-17 49-32,-17-2-43-31,91 19-2 0,18-20-8 0,-150 20-5 0,78 0-191 0,-80 0 131 0,21 0-166 0,-38 0 213 0</inkml:trace>
  <inkml:trace contextRef="#ctx0" brushRef="#br0" timeOffset="92138.56">20830 9318 11 0,'-77'57'478'0,"40"0"-464"0,-40 58-2 0,59-79-10 0,18-15-2 0,0-21 0 63,0 0 0-1,-39 133 5-31,4 170 6-31,89-189-8 0,-34-114-5 0,35-94 3 0,-55 56-1 16,20-37 4-16,-20 75-4 0,-20-20 4 16,20 0 0-16,-20 20 1 0,20 0-5 62,0 0 0 1,-35 0 13-32,-24 59-3-31,118 73-378 0,-41-152 218 0,19-18 93 0</inkml:trace>
  <inkml:trace contextRef="#ctx0" brushRef="#br0" timeOffset="92505.46">20961 9453 14 0,'-20'188'440'0,"20"-168"-437"0,0-20 1 0,0 0-4 47,0 0 0 16,0 0 0-1,-17 76 27-62,76 19 33 0,-59-95-60 0,320-56-285 0,-277 17 22 0</inkml:trace>
  <inkml:trace contextRef="#ctx0" brushRef="#br0" timeOffset="92855.68">21266 9432 9 0,'-114'21'497'0,"114"-3"-486"15,-20 0-3-15,20 2-2 0,0-2-5 0,0 2 0 0,0-20-1 63,0 0 0-1,-20 57 13-30,40 322-3-32,0-187-7 0,2-192-4 0,-7 94-531 0,-15-94 506 0</inkml:trace>
  <inkml:trace contextRef="#ctx0" brushRef="#br0" timeOffset="94022.17">22047 9453 17 0,'0'0'67'0,"0"0"-27"0,0 0 14 0,0 0-40 0,0 0 13 0,0 0 15 0,0 0-22 0,0 0-1 15,0 0 47 17,0 36 11-32,0-36-72 0,0 38 9 15,0 1 0-15,0-39-11 16,0 58 8-16,0-58-9 0,0 17-2 0,0 23 3 16,0-23 2-1,0 3-3-15,0-1 0 0,0-2 0 0,0 5-1 0,0 14 1 16,0-16-1-16,0 0-1 15,0-3 1-15,0 21 1 0,0-18-1 0,0 19 0 16,0-1-5-16,0-38 4 63,0 0 0-1,0 56-26-15,0-18-108-47,0-58-128 0,0 2 173 0</inkml:trace>
  <inkml:trace contextRef="#ctx0" brushRef="#br0" timeOffset="94372.5">21950 9375 23 0,'-20'0'145'0,"20"0"-59"16,0 0-1-16,-20-18-41 16,20 18-38-16,0 18 33 15,0-18-36-15,-17 0 2 16,17 57 6-16,-37 0-2 15,37-19-11-15,-20-18 4 0,20-20-2 63,0 0 0-1,-20 77-15-15,-14 17-337-47,34-75 263 0</inkml:trace>
  <inkml:trace contextRef="#ctx0" brushRef="#br0" timeOffset="94721.99">21628 10175 16 0,'208'18'453'0,"-151"-18"-445"0,23 0-3 0,-46 19-5 0,-14-19-1 0,17 0 1 15,-20 0 1-15,3 0 0 0,-20 0-1 63,0 0 0-1,57 19 0-30,37-19-6-32,-34 0-471 0</inkml:trace>
  <inkml:trace contextRef="#ctx0" brushRef="#br0" timeOffset="96354.95">14501 9318 15 0,'0'0'8'0,"0"0"-4"0,0 0 20 0,0 0-24 63,0 0 0-1,0 0 124-31,17 0 63-31,-34 0-151 0,-57 20-15 0,14 74-19 0,40-73 1 0,20-3-3 0,0-18 0 0,0 18 2 16,-17-18-2-16,17 20-2 0,0-2 2 0,0 21 2 16,0-39-2 46,0 0 0 1,-20 171-2-48,-37 246 2-15,57-396 0 0,-37 93 9 0,37-39 2 0,0-56-4 16,57 39 17-16,-40-58-21 0,-17 0-5 0,20 0 2 0,-20 0 0 62,0 0 0 1,117 0 13-32,108 76-14-31,-205-59-116 0,-40-34-254 16</inkml:trace>
  <inkml:trace contextRef="#ctx0" brushRef="#br0" timeOffset="97222.38">14766 9604 18 0,'37'191'444'0,"-37"-174"-441"0,20 78-1 0,-20-95-2 0,0 20 1 0,0 0-1 15,0-20 0-15,0 36-1 0,0-36 1 63,0 0 0-1,20 57 0-31,-97-19-447-31,37-56 446 0,23-59 17 0,-3 41 62 0,3-4-28 0,17 40 3 0,0-18 9 0,17 18 4 0,20 0-44 16,3 0-19 0,-17 0-2-16,-23 0-1 47,0 0 0 15,54 0-49-62,-17 0-145 0,-37-20 67 0</inkml:trace>
  <inkml:trace contextRef="#ctx0" brushRef="#br0" timeOffset="97605.51">14937 9832 13 0,'0'0'153'0,"0"20"-121"0,0-3-10 31,0 80 10-31,0-80-31 16,0 22 1 0,23-21 1-16,-9 2 0 0,-14-20-3 62,0 0 0 1,20 0 4-32,54-94 3-31,-54 55 29 0,-20 134 9 0,77-57 33 0,-77-58-77 0,17 20-1 0,-17 0 1 0,0-18 2 0,43-38 1 15,-26 56 2-15,-17-19-4 0,17 19 8 16,-17 0 3-16,0 0-8 0,20 19 21 16,0 19-15-1,-20-38-9-15,0 18 1 16,0 0-3-16,0-18 1 0,0 20-1 0,0-2 0 16,0 2-2-16,0 0-5 0,0-20 0 0,0 0-14 0,0 18 5 15,0-18-29-15,0 0 16 0,0 18-44 0,0 3-102 0,0-3 31 63</inkml:trace>
  <inkml:trace contextRef="#ctx0" brushRef="#br0" timeOffset="97803.12">15396 10040 21 0,'-43'514'-21'0</inkml:trace>
  <inkml:trace contextRef="#ctx0" brushRef="#br0" timeOffset="98143.28">15316 10136 16 0,'171'-38'444'0,"-245"133"-572"0,74-95 128 63,0 0 0-1,-40 19-296-30,40-19 260-32</inkml:trace>
  <inkml:trace contextRef="#ctx0" brushRef="#br0" timeOffset="98324.3">15758 9547 20 0,'-23'0'20'0,"23"0"-3"0,0 0 4 16,0 0-21 46,0 0 0 1,0 0 151-48,0 0-67-15,0 36 9 0,23 22-82 0,-9 113 2 0,-14 21-202 0,-14-156-52 0</inkml:trace>
  <inkml:trace contextRef="#ctx0" brushRef="#br0" timeOffset="98555.25">15695 9453 20 0,'0'-21'245'0,"0"21"-231"0,0 0 13 0,0 0-16 0,0 0-2 0,-17 21 47 31,17-21-35-31,0 0-17 0,-17 0-1 0,17 18 0 0,0-18-1 16,0 18-1-16,-20-18 0 0,20 0 0 0,-20 20-3 15,20-2-2-15,-20 21-41 16,-17-1-54-16,17-18-32 31,0 17-6-31</inkml:trace>
  <inkml:trace contextRef="#ctx0" brushRef="#br0" timeOffset="98872.84">15450 10118 54 0,'20'36'359'0,"97"-15"-310"0,31-60-22 0,-125 39-27 0,-9 0 0 16,-14 0 0 47,0 0 0-1,40-18-26-31,-20-2-421-31,-20 20 431 0</inkml:trace>
  <inkml:trace contextRef="#ctx0" brushRef="#br0" timeOffset="99762.1">15792 9395 17 0,'0'0'348'0,"0"17"-284"0,0-17-57 0,0 0 18 16,0 0-25 46,0 0 0 1,40 0 21-47,91-94 2-16,-131 94-23 0,37-37 3 0,3 113 6 0,-23-1-4 15,3-18-4-15,-20-19 0 0,0 1-3 0,0-1 3 47,0-18 0-47,20 151 2 0,-20-154-2 0,0 3 1 0,0 0-2 0,0-3-1 0,0 3 1 0,0 18 3 16,0 18 2-16,0-17-4 15,0-21 1-15,0-18 0 0,0 20-2 16,0-2 1-16,0-18-1 0,0 40 4 16,0-40-2-16,-20 0-2 0,20 18 3 31,-20 0 3-31,-94 21 14 0,114-39-21 15,-17 0 3-15,-3 19 0 0,20-19-3 0,0 0 1 0,-20 0-4 0,20 0 2 16,0 19-6-16,0-19-8 0,0 0-9 16,0 20-24-16,0-20 7 0,0 0-9 0,0 0-57 15,0 0 108 48,0 0 0-1,20-20-275-46</inkml:trace>
  <inkml:trace contextRef="#ctx0" brushRef="#br0" timeOffset="99906.18">16171 9661 32 0,'0'20'248'0,"0"-20"-232"0,0 0-10 0,0 0 5 0,0 0-7 0,0 0-3 0,0 0 0 0,0 17-1 0,0-17-1 0,0 0-1 0,0 20-5 15,0-20-36-15,0 0-11 0,0 19-25 16,0-19 0-16,0 0 25 0</inkml:trace>
  <inkml:trace contextRef="#ctx0" brushRef="#br0" timeOffset="100123.31">16211 9869 25 0,'37'97'-25'0</inkml:trace>
  <inkml:trace contextRef="#ctx0" brushRef="#br0" timeOffset="101205.55">16385 9661 22 0,'54'-20'514'0,"-17"20"-507"0,-19 0-7 0,98 20-74 0,-116-20 44 0,0 0 11 0,20 0-32 0,-2 0-102 16,-18 0 48-16,0 0 105 62,0 0 0 1,0 0-111-48</inkml:trace>
  <inkml:trace contextRef="#ctx0" brushRef="#br0" timeOffset="101323.94">16362 9869 15 0,'0'0'323'0,"23"0"-284"0,-23 0-14 0,15 0-9 0,4 0-3 16,-19 0-6-16,0 0 1 0,20 0 2 0,-20 0-1 0,20 0-6 15,-20 0-2-15,17 0 1 0,1 0 7 16,2 0-8-16,-1 0-1 0,4 0 0 16,-23 0 0-16,0 0-1 0,15 0-2 0,-15 20-2 15,20-20-43-15,-20 0 33 0,0 0-24 0,19 0-54 16,-19 0-3-16,0 0 40 0,0 0-31 0,0 0 67 15,0 18 2-15</inkml:trace>
  <inkml:trace contextRef="#ctx0" brushRef="#br0" timeOffset="129644.36">15259 11448 14 0,'0'0'12'0,"0"0"6"0,0 0-8 0,0 0 55 0,0 0-25 16,0 0 10-16,0 0-50 62,0 0 0 1,-17 0 54-32,0-19 97-31,17 19-123 0,0 76 2 0,17 114-38 0,-17-170-14 16,0-1-45-16,0-19 41 0,0 0-41 0,0 0-22 0,0 0 37 15,0 0 52 48,0 0 0-1,0-19-129-30</inkml:trace>
  <inkml:trace contextRef="#ctx0" brushRef="#br0" timeOffset="129813.45">15088 11258 40 0,'-20'0'314'0,"20"19"-289"15,0-19-17-15,0 0-6 0,0 19-3 0,0-19 1 63,0 0 0-1,20 0-154-31,-20 0-80-31</inkml:trace>
  <inkml:trace contextRef="#ctx0" brushRef="#br0" timeOffset="130901.16">16023 10877 12 0,'0'0'0'63,"0"-19"128"-48,-23-20 50-15,23 39-144 16,-20-18-7-16,3 18-7 16,17 0-20 46,-20-18 36-62,-37 18-5 0,20 18-12 16,0 58-4-16,-17 1-6 0,31-20-2 0,23-39-2 0,0 1-4 15,0 2 1-15,0-21-2 63,-20 75 9-16,20-37-7-47,0 1-2 15,0 132 5-15,0-152-4 0,0 304-3 0,0-323 1 0,0 37-16 0,0-17 10 0,0-2-17 16,0 1-80 0,0-19 33-16,0-19 17 0,0 1-10 0,0 18-15 0,0 0 79 62,0 0 0 1,0-115-118-16</inkml:trace>
  <inkml:trace contextRef="#ctx0" brushRef="#br0" timeOffset="131207.95">15564 11277 13 0,'-20'-19'26'0,"20"19"22"0,-20 0-21 0,20 0-12 0,0 0 14 0,0 0-15 0,0 0-14 62,0 0 74-62,0 0 119 0,0 19-129 47,0 0-9-47,20-19-35 16,0 0-12-16,17 0-4 0,-17 0-4 0,94 0 7 31,-77 19-6-31,-17-19 0 0,20 0-1 0,-23 0-3 16,0 0-8-16,3 0-16 0,-20 0 27 62,40-19-70-31,-3 0-60-31,-20 0-199 0,3 19 300 0</inkml:trace>
  <inkml:trace contextRef="#ctx0" brushRef="#br0" timeOffset="131991.04">16194 11411 17 0,'-23'18'427'0,"23"-18"-409"0,0 0-2 0,0 0-9 0,0 0 8 0,0 0-8 0,0 0 10 0,0 0-17 63,0 0 0-1,0 0 28-31,40 0 6-31,111-18-32 0,-151 18-1 0,23 18-1 0,-23-18 0 16,0 0-1-16,0 0 1 0,0 0-1 0,0 19 0 0,0-19 0 0,0 0 0 0,-23 18 0 16,23 2 0-16,-77 57 4 46,-14-21 0-46,31 20 1 16,60-76-3-16,0 39 2 0,-20 36-1 16,20-56-1-16,0 39 4 15,0-21 0-15,0-18 0 16,0 1-3-16,37 17 2 47,117-56 2-47,-117 19-5 0,-37 0-1 15,0-18-1-15,20 18 1 0,-20 0-1 0,23 0 0 0,-23-20 1 0,0 20 0 63,0 0 0-1,54-19 4-30,21 1-77-32,-56 18-482 0</inkml:trace>
  <inkml:trace contextRef="#ctx0" brushRef="#br0" timeOffset="133273.99">17332 10898 15 0,'-40'-21'294'0,"40"21"-246"0,0 0-41 0,0 21 16 0,0-21-8 0,0 0-8 16,0 0 7-16,0 0-14 63,0 0 0-1,0 18 50-31,0-18-24-31,0 0-21 0,382 0-8 0,-362 0-28 0,-20 0-234 0,0 0 151 16,-20 0 42-16,0 0 53 0</inkml:trace>
  <inkml:trace contextRef="#ctx0" brushRef="#br0" timeOffset="133791.18">17332 10916 19 0,'0'0'165'0,"0"0"-150"0,0 0 12 16,22 0 3-16,-22 0-13 0,0 0-9 0,15 0 1 15,5 0 13-15,-20 0-15 0,0 0-7 63,40 18 37-47,14 230 58-16,-74-1-91 0,-34-19 0 31,54-133-4-31,-20-38 1 0,0 20 3 0,5-21-4 15,15-36 2 17,-22 112 21-32,22-113-9 0,0-19-8 0,0 0-4 15,0 0 4-15,22 0-1 0,-22-19-1 0,0 19-4 63,0 0 0-1,35-18 6-30,136-39 2-32,-20 37-164 0,-151 40-9 15,0-20-45-15,0 0 201 0</inkml:trace>
  <inkml:trace contextRef="#ctx0" brushRef="#br0" timeOffset="134324.6">18016 11221 19 0,'0'0'20'0,"0"0"15"0,0 0 7 0,0 0-42 63,0 0 0-1,0 19 165-46,0-19-99-16,0 18-13 0,0 1-36 0,0 19 21 0,0 399 33 0,0-418-72 0,0 58-4 0,0-39-8 0,0-19-15 16,0 18-13-16,0-37 4 0,0 20-10 15,0-20-13-15,0 0 60 63,0 0 0-1,-20 0-240-31,-17-39 186-31</inkml:trace>
  <inkml:trace contextRef="#ctx0" brushRef="#br0" timeOffset="134494.82">17865 11676 16 0,'131'-19'428'0,"-111"0"-426"0,37 19-52 16,-57 0-19-16,0 0 69 63,0 0 0-1,0 0-158-31,0-19-11-31</inkml:trace>
  <inkml:trace contextRef="#ctx0" brushRef="#br0" timeOffset="134867.17">18207 11505 24 0,'0'0'293'0,"0"0"-277"16,0 0 0-16,0 0-2 0,0 0-10 16,0 0 0-16,0 18 6 0,0-18-10 62,0 0 0 1,0 58 17-32,0-1-7-31,74-114 10 0,-54 39-20 0,-20 36 2 15,0 1-6-15,0 0 4 0,20 0 1 0,-20-19 0 0,0 19 2 16,0-19-3 47,0 0 0-1,37 19 23-31,0-57-5-31,-37 38-16 0,151 57 14 0,-151-37-96 0,0-1 50 0,0-1-350 0</inkml:trace>
  <inkml:trace contextRef="#ctx0" brushRef="#br0" timeOffset="135225.18">18717 11543 28 0,'20'628'376'0,"-20"-552"-533"0,-20-38 5 0,20-38 96 0,0 0 42 0,0 0 1 0,0 0 13 63,0 0 0-1,-17-20-12-30</inkml:trace>
  <inkml:trace contextRef="#ctx0" brushRef="#br0" timeOffset="135408.64">18700 11886 16 0,'265'-438'581'0,"-265"495"-578"0,0-57-2 0,-14 0-3 0,-9 38-7 15,23-38 4-15,0 0-4 0,0 0 9 63,0 0 0-1,-57 57-164-30,-20-57-248-32</inkml:trace>
  <inkml:trace contextRef="#ctx0" brushRef="#br0" timeOffset="135959.44">19250 11087 12 0,'-17'-39'495'0,"17"39"-485"0,0 0-6 0,17-19 13 15,-17 19-9-15,0 0-8 63,0 0 0-1,20 40 6-31,0 377-24-31,-20-340-13 0,-40-21-109 0,-34-227-223 0</inkml:trace>
  <inkml:trace contextRef="#ctx0" brushRef="#br0" timeOffset="136324.62">19156 11087 10 0,'0'0'445'0,"-37"76"-453"0,17-76 1 0,0 19-30 0,20-19-3 16,-20 18-15-16,20-18 21 0,0 21-47 0,-17-2-14 0,17-19 56 16,0 18-2-16,0-18 41 62,0 0 0 1,0 19-18-32</inkml:trace>
  <inkml:trace contextRef="#ctx0" brushRef="#br0" timeOffset="136478.01">19025 11600 44 0,'131'19'390'0,"-54"-19"-388"15,-60-19-3-15,-17 19 1 63,0 0 0-1,114-19-19-30,-17 19-115-32,-43 0-148 0</inkml:trace>
  <inkml:trace contextRef="#ctx0" brushRef="#br0" timeOffset="137024.59">19726 10819 39 0,'288'229'481'0,"-271"-248"-479"0,-17 19-2 0,0-18-1 0,0 18 1 0,17 0 0 16,-17 0 1-16,0 0-1 0,0 0 0 0,0 0 0 15,0 0 0 48,0 0 0-1,-17 58 6-46,0 17 0-16,17 115 7 16,0-58 1-16,54 211 14 0,-74-229-17 0,20-114-9 0,-34 0 0 0,-46 0 1 0,80 0-2 0,-37-18-1 15,37 18 0 48,0 0 0-1,-40 0-3-46,-111-39-367 0,151 59 135-16</inkml:trace>
  <inkml:trace contextRef="#ctx0" brushRef="#br0" timeOffset="151876.01">21001 11505 34 0,'-60'95'451'0,"23"20"-439"0,37-96-11 0,0-1-2 0,20 1-1 0,-3 1 2 0,3-2 0 15,-20-18 0 48,0 0 0-1,0 0 1-31,171-286 4-31,-171 268-4 0,-37 56 12 0,17 114 6 0,20 210 5 0,-37-116-16 16,-60-132-45-16,80-114-14 0,-3-18 28 0,20 18 23 63,0 0 0-1,-57-114-299-31,40-58 143-31</inkml:trace>
  <inkml:trace contextRef="#ctx0" brushRef="#br0" timeOffset="152242.35">21474 11638 16 0,'0'0'39'0,"0"0"0"0,0 0-17 0,0 0-22 62,0 0 0 1,0-19 136-32,-54 19-10-31,34 38-111 0,20 0-2 0,0 95 6 0,20-113-15 0,34 18 15 0,-14-76-1 15,-40-1-10-15,17 21 2 0,-17 18-7 0,0 0-3 63,0 0 0-1,0-76 27-30,-57 18 9-32,20 77-26 0,20 39-12 0,91 17-522 0,-54-75 490 15</inkml:trace>
  <inkml:trace contextRef="#ctx0" brushRef="#br0" timeOffset="152776.04">21799 10898 49 0,'0'36'387'0,"0"2"-362"0,17 211 15 0,-17-230-37 0,20 56-1 0,-20-18-2 0,0-37 1 0,0-20 0 0,0 56-1 15,0-56 0 48,0 0 0-1,20 152-2-46,-20 171-214-16,0-284 47 0,-40-115 66 0,-91-229 389 0,111 287-162 16,20 18-57-16,0 37-39 0,20-18-8 0,-3 0-14 0,-17-19-4 15,37 19 5-15,-37-19-7 63,0 0 0-1,77 38 7-30,17-18-6-32,97-20-567 0</inkml:trace>
  <inkml:trace contextRef="#ctx0" brushRef="#br0" timeOffset="153142.12">22218 11581 23 0,'0'0'164'0,"0"0"-145"0,-20 0 32 15,0 0 19-15,20 0-49 16,0 0-1-16,0 0-20 62,0 0 0 1,-34 38 66-48,11 323 8-15,137-342-29 0,-57-152-30 16,-20-133-7-16,-54 247-8 0,17 1-1 16,-20-2-4-16,0 20-5 0,20 0 10 62,0 0 0 1,-20 38-88-32,20 96-227-31,0-58 158 0</inkml:trace>
  <inkml:trace contextRef="#ctx0" brushRef="#br0" timeOffset="159076.71">23395 11163 24 0,'0'37'411'0,"0"-37"-403"0,0 77 9 0,0-39-14 0,0 39 0 0,0-77-2 0,-17 56 1 0,17-38-2 0,0 39-1 15,0 1 1-15,0-58 0 63,0 0 0-1,-23 153 2-30,6 93 20-32,17-207 16 0,114-39-2 0,-97 0-30 0,83 0 6 0,-86 0-12 15,-14 0-4-15,0 0-5 0,0 0-4 16,0 0 13 46,0 0 0 1,0 0-128-48,0-39-302-15</inkml:trace>
  <inkml:trace contextRef="#ctx0" brushRef="#br0" timeOffset="159431.04">23925 11809 26 0,'40'57'503'0,"-23"-57"-482"0,-17 0-11 0,23 0-6 0,-6 0 6 15,-17 0-10 48,0 0 0-1,0 0 10-46,74 0 8-16,6 20-132 0,-80-40-367 0</inkml:trace>
  <inkml:trace contextRef="#ctx0" brushRef="#br0" timeOffset="159993.32">24781 11221 34 0,'-57'265'504'0,"57"-208"-501"15,0-37 0-15,0 36-2 0,0-18 2 0,0-38-3 0,0 38 2 0,0-38-1 0,0 0-1 63,0 0 0-1,0 57 0-30,-17 39 0-32,17 18-110 0,0-96 67 0,-20-18-339 0,20-18 366 0</inkml:trace>
  <inkml:trace contextRef="#ctx0" brushRef="#br0" timeOffset="160525.51">24687 11048 17 0,'0'0'72'0,"0"0"-18"15,0 0 8-15,0 0-27 16,-20 0 8-16,20 0-43 62,0 0 0 1,0 0 20-32,-75 58 170-31,36-20-178 0,39-19-5 0,-55 39-2 0,33-21-3 0,-72 57-129 0,94-74 62 16,0 0-27-16,0-1 9 0,0-19-2 0,0 0 85 62,0 0 0 1,0 18-67-32</inkml:trace>
  <inkml:trace contextRef="#ctx0" brushRef="#br0" timeOffset="160794.34">24498 11848 27 0,'189'57'538'0,"-112"-57"-534"0,-60-19-6 0,5 19-2 0,13 0 3 0,5 0 2 0,-40 0-1 0,37 0-1 0,-37 0 0 16,37 0-1 15,20 0-252-31,-57-20 161 16,-17 20-61-16,17-18 110 0,0 18 30 15</inkml:trace>
  <inkml:trace contextRef="#ctx0" brushRef="#br0" timeOffset="178935.4">15225 12817 26 0,'0'0'136'0,"0"0"-54"0,0 0-51 0,0 0-11 0,0 0 35 16,0 0-36-16,0 0-9 0,-23 0 19 0,23 0-20 0,0 0-9 62,0 0 52-62,0 19-20 0,0 1-11 0,23-2-12 16,11-18-7-16,-14 0 1 15,-20 0-3 48,74 0 2-63,-54 0-2 0,37 0 2 0,20 0-6 0,-60 0-45 0,-17 0 26 0,0 0-184 31,0 0 121-31,0 0 39 0,0 0 47 63,0 0 0-1,-37 0-124-31</inkml:trace>
  <inkml:trace contextRef="#ctx0" brushRef="#br0" timeOffset="179411.14">15182 13008 21 0,'0'-77'292'0,"43"2"-245"0,-9 227 49 0,-34-115-89 0,0 0-1 0,-17 61 2 0,17-62-5 0,0 21-1 16,0-36-2-16,0-4 1 0,0-17-1 62,0 0 0 1,-17 133 6-32,-100 362 38-31,117-458-24 0,0-37-18 0,134-17 4 0,-77-3-5 15,-3 20-1 48,6-20-3-63,-60 3-42 16,0-4-79-16,0 21-23 0,0-19-51 0,0 19 153 15</inkml:trace>
  <inkml:trace contextRef="#ctx0" brushRef="#br0" timeOffset="180199.81">15866 13064 18 0,'-34'247'486'0,"34"-208"-484"0,0-2-2 0,0 1 2 0,0-38-2 62,0 0 0 1,0 77 5-32,0 113-5-15,-60-134-247-16,60-74 231 0,-77-154-147 0,77 153 172 0,0 19-3 0,0-18 1 0,0 18 9 0,-17-19-7 15,17-19 75-15,-17 38-51 0,17 0-33 63,0 0 0-1,-20-20 96-31,20 20-61-31,225-76-130 0,-225 76-94 0,20-18 91 0</inkml:trace>
  <inkml:trace contextRef="#ctx0" brushRef="#br0" timeOffset="180762.08">15980 13387 15 0,'0'0'107'0,"0"0"-81"0,0 0 11 0,0 0-15 0,0-19 31 0,0 19-53 62,0 0 64-62,0 0-16 0,0 57-27 0,0-18-14 16,0 36-2-16,0-36-3 16,0-21-2-16,0-18 1 0,20 39 5 46,-20-39 8 1,23 0-13-47,-6-39 6 0,20-36-1 0,-37 56-6 0,20-1 1 0,-20 40 0 0,0-1-2 16,0 18 2 0,0 21-2-16,0-39 1 0,0-1 2 0,0-18-1 15,0 20-1 1,17-20 2-16,-17 0 1 0,20 0-3 0,-20-20 1 0,0 20 0 15,17-18 0-15,3-1-1 0,-20-19-1 16,23 38 2-16,-23-20 3 0,0 20-4 63,0 0 0-1,54-37 29-31,-54 132-13-31,0-38-21 0,0-20-84 0,37-17-320 0</inkml:trace>
  <inkml:trace contextRef="#ctx0" brushRef="#br0" timeOffset="180952.93">16400 13578 26 0,'19'398'373'0,"-38"-72"-718"0,4-326 291 0</inkml:trace>
  <inkml:trace contextRef="#ctx0" brushRef="#br0" timeOffset="181278.3">16419 13768 18 0,'0'0'33'0,"0"-38"96"15,20 0-90-15,-20 38-23 0,0-19-4 0,0-19 14 16,0 19-17-16,0 19 1 0,20-20 2 0,-20 2-2 0,0-2 7 15,17-36 29-15,1 36-15 0,-18 2-14 16,20 18 4-16,-20-20-15 0,0 20 5 0,19 0 1 16,-19 20-2-16,23-20 1 0,-23 0-8 0,0 18 4 15,0 2 1-15,15-1-5 16,-15 18 0-16,0-37-3 62,0 0 0 1,-15 95 3-32,-8 20-2-31,-91-2-195 0,80-188-136 0</inkml:trace>
  <inkml:trace contextRef="#ctx0" brushRef="#br0" timeOffset="182177.8">16913 13253 17 0,'0'0'180'0,"0"-18"-132"0,37-20 61 0,-37 38-101 0,20 0-1 0,-20 0 1 0,0-17 5 0,0 17-6 0,22 0 12 0,-22-21-10 16,0 21-9 46,0 0 0 1,35 0 48-48,-112 494 10 1,-34-455-55-16,71-78 7 0,40 39-6 0,0-18 17 0,0-1-8 16,0 19-5-16,0 0 2 0,0 0-2 0,22 0-5 0,-22 0-3 62,0 0 0 1,55 19 23-32,96 38-8-31,20-39-653 0,-151-18 631 0</inkml:trace>
  <inkml:trace contextRef="#ctx0" brushRef="#br0" timeOffset="182694.8">17389 12893 55 0,'-20'0'323'0,"20"19"-280"0,40 77-19 0,-20-59-21 0,-3-37-1 0,0 19 1 0,3-1-2 0,-20-18-1 62,0 0 0 1,40 39-1-47,57 37-2-16,-80 171 11 0,-17-227-6 0,0 55 10 0,-17 211 53 0,17-266-65 0,-23 37 10 15,23-40-7-15,0 3-2 0,0-20 1 16,0 0 0-16,-17 20 4 0,17-3-1 15,0-17-4-15,0 0 3 47,-40 20 6-47,-91-20 14 0,131 20-24 0,-20-20 1 0,0 0-10 16,20 0 3-16,0 17-22 0,-15-17 17 0,15 19-77 47,0 1-344-47,0-20 400 0</inkml:trace>
  <inkml:trace contextRef="#ctx0" brushRef="#br0" timeOffset="183261.6">18167 13273 25 0,'0'21'363'0,"0"-21"-364"0,0 17-5 0,0-17 1 0,-14 0-2 0,14 0-4 0,0 19-87 0,0 1 69 15,0-20 29 48,0 0 0-1,0 37-218-46,0-37 205-16</inkml:trace>
  <inkml:trace contextRef="#ctx0" brushRef="#br0" timeOffset="183461.01">18153 13502 22 0,'-43'76'519'0,"43"-76"-514"0,0 0-4 0,0 0 1 16,20 0 1-1,-20 0-15-15,0 0 12 63,0 0 0-1,23-39-104-46,31-18-332-16</inkml:trace>
  <inkml:trace contextRef="#ctx0" brushRef="#br0" timeOffset="183799.86">18529 13294 46 0,'0'0'123'0,"0"0"-123"47,-20 0 124-47,3 17 26 0,34 2-106 0,-17-19-41 0,0 0 2 15,20 0-4-15,-20 0 3 0,17 0-2 0,3 0-1 16,3 0 2-16,-6 0-3 0,-17 0 0 0,17 0 2 15,23 0 0-15,14 0-6 16,9 0-5 15,11 0-41-31,-57 0-7 0,0 0 15 16,-17 0 20-16,20 0-2 0,-20 0-65 0,0 0 54 16,20 0-36-16,-20 0 39 0,0 0 32 62,0 0 0 1,0 0-75-32</inkml:trace>
  <inkml:trace contextRef="#ctx0" brushRef="#br0" timeOffset="183966.24">18623 13502 17 0,'-17'0'188'0,"-23"0"-36"0,20 0 16 0,40 0-158 0,3 0 4 15,11 0 15-15,-14 0-25 16,-20 0-4 47,0 0 0-1,74-20 19-62,43 20-409 16,-80 0 179-16</inkml:trace>
  <inkml:trace contextRef="#ctx0" brushRef="#br0" timeOffset="184711.84">19441 13216 22 0,'0'-19'59'0,"-20"19"20"0,20 0-33 0,-17 0-27 0,17 0 33 0,-17 0-36 0,-6 0 9 0,23 0-13 0,0 0-12 63,0 0 0-1,-37 0 80-30,225 76 16-32,46-76-81 0,-180-20-184 0,-54 20 61 0,-20 0-36 0,20 0 144 62,0 0 0 1,-34 0-100-17</inkml:trace>
  <inkml:trace contextRef="#ctx0" brushRef="#br0" timeOffset="185061.21">19441 13216 15 0,'20'152'490'0,"-20"-114"-482"0,0 58 3 16,0 18-3 0,0-114-8 46,0 0 0 1,-40 303 5-32,6-131 10-31,11-1 7 0,46-171-18 0,316-190-5 0,-316 170-49 0,-9 20-35 0,-14 0 14 16,20 0-140-16,-20 0 106 0,0 0 76 15,0-19 17-15,0 19 12 63,0 0 0-1,0 0-14-46</inkml:trace>
  <inkml:trace contextRef="#ctx0" brushRef="#br0" timeOffset="185443.75">20088 13216 24 0,'-20'19'395'0,"0"19"-377"0,20 133-3 0,0 95 16 0,0-228-26 0,0-38-3 0,0 39 5 0,0-39-1 0,20 38 9 0,-20-18-9 16,0-20-6 46,0 0 0 1,37 17 16-48,1-34-4-15,-93 131 7 0,15-171-137 16,40-58-227-16,40 58 237 15</inkml:trace>
  <inkml:trace contextRef="#ctx0" brushRef="#br0" timeOffset="186161.5">20410 13102 48 0,'115'19'462'0,"-93"-19"-460"0,-22 0-2 0,15 0 1 0,-15 0 0 0,20 0 0 0,-20 0-1 0,0 0 1 0,19 0-2 0,-19 20 0 0,0-20 2 0,0 0-1 62,0 0 0 1,20 56 1-32,35 97 8-15,-55-135-1-16,0-18-8 0,20 38 8 0,-20-19-6 0,0-19 1 0,-20 153 26 0,20-96-25 0,0-19 0 0,0-38-4 62,0 0 0 1,0 37 6-32,-191 401 48-31,40-456-170 0,131-2-330 0,20 20 405 0,0 0 1 31</inkml:trace>
  <inkml:trace contextRef="#ctx0" brushRef="#br0" timeOffset="187061.25">21514 13121 15 0,'0'190'404'0,"0"-171"-399"0,-20 115 9 0,0-59 1 0,20-75-15 62,0 0 0 1,-20 134 26-32,97-1 26-31,-20-133-37 0,20 0 0 0,-20 0-68 0,-57 0-383 0,0 19 364 16</inkml:trace>
  <inkml:trace contextRef="#ctx0" brushRef="#br0" timeOffset="187940.73">22158 13180 22 0,'-14'0'11'0,"14"0"4"0,0 0-15 47,0 0 0 16,0 36 226-32,0 78-81-31,0 209-87 0,0-323-58 0,0 153-13 0,0-97-64 0,-23-37 22 0,23-19-85 16,-20-19 34-16,20 19 106 62,0 0 0 1,-37-75-70-32,-77-287 197-31,94 343-78 0,0-57 124 0,20 57-108 0,0 2 35 0,154-24-46 0,-137 41-51 16,3-18-5-16,23 18 3 0,-43 0-1 15,0 0 0 48,0 0 0-1,108 0-2-31,-11 18-100-31,-37 23-380 0</inkml:trace>
  <inkml:trace contextRef="#ctx0" brushRef="#br0" timeOffset="188494.88">22805 13141 17 0,'0'0'24'0,"0"0"-24"47,0 0 0 15,0 0 190-31,0-20-117-31,-114 134 146 0,114-96-219 0,-37 59 11 0,17-20-7 0,-17 114 7 0,37-151-10 0,0 112 5 16,0-112-5-16,17-2-3 16,-17 2 4-16,0-1 0 0,0-19-2 62,0 0 0 1,40 58 11-32,-3-78 10-31,-131-75 8 0,77 210-79 0,17-115 28 0,0 0 22 62,0 0 0 1,0 17-46-16,54 2-362-47,-34-75 314 0</inkml:trace>
  <inkml:trace contextRef="#ctx0" brushRef="#br0" timeOffset="188678.55">22942 13311 19 0,'0'0'11'0,"0"0"148"0,0-17-6 0,0 34-132 0,0-17-18 0,-23 39 18 0,23-21-18 0,0-18-3 62,0 0 0 1,-20 38 16-32,0 95 112-31,40-114-127 0,77-38 12 0,17-18-99 0,-77 17-11 0,-17 20-205 0,-20-18 250 0,0-2 41 0</inkml:trace>
  <inkml:trace contextRef="#ctx0" brushRef="#br0" timeOffset="189021.14">23167 13121 31 0,'-20'0'197'0,"20"0"-158"16,-57 0 112-16,0 190-12 0,57-151-134 0,0-2 5 0,-17 1-8 0,17 19 0 15,0-57-2 48,0 0 0-1,-20 134 5-30,0 56-8-32,-14 134-575 0</inkml:trace>
  <inkml:trace contextRef="#ctx0" brushRef="#br0" timeOffset="190112.03">24193 13330 20 0,'57'-77'568'0,"-2"118"-565"0,-35 33-3 0,-20-74-1 0,0 19 0 0,0 0 6 0,0 0-4 16,0-19-1 46,0 0 0 1,-57 57-3-48,-18-18 0 1,169 302 71-16,-94-301-60 0,-94 54 1 0,37-74-47 0,17-3-23 0,3-17 23 0,17 0 0 15,3 0-51 1,17 0 89 47,0 0 0-1,-40 19-114-46,40 20-182-16</inkml:trace>
  <inkml:trace contextRef="#ctx0" brushRef="#br0" timeOffset="193362.01">15430 14472 17 0,'0'0'53'0,"0"0"-27"0,0 0 0 0,0 18 65 0,0-18-74 0,0 0 14 15,0 0-31 32,0 0 0 16,0 38 78-32,0 1-19-31,0 284 65 0,0-210-128 0,0-93-20 0,0-3 15 0,0-17-79 0,-17-17-6 0,17-3 51 0,0 1-60 16,-17-38-38-16,17 20 125 15</inkml:trace>
  <inkml:trace contextRef="#ctx0" brushRef="#br0" timeOffset="193546.14">15450 14375 13 0,'0'-56'461'0,"0"94"-449"0,0-38-150 0,0 0-58 15,0 18 96-15,20-18 62 0,-20 0 24 0</inkml:trace>
  <inkml:trace contextRef="#ctx0" brushRef="#br0" timeOffset="194235.7">16077 14204 25 0,'0'0'42'0,"0"0"-11"0,0 0 53 0,0 0-43 16,0 0-21-16,0 0 34 0,0 0-54 62,0 0 0 1,-20 0 87-32,-74 19 4-31,17 174-70 0,77 129-15 0,0-37-94 0,0-268 54 0,0-17-27 0,0 0 36 0,0 0 0 16,0 0-2-16,-20 0-30 0,20 0-6 0,0-17 32 0,-17 17 6 15,17 0 25 48,0 0 0-1,0-20-32-46,-77-151 71-16,-34-18 347 0,128 189-383 0,211 0 27 0,-191 0-39 15,20 18-69-15,-34-18-21 0,-6 0 4 16,-17 0 35-16,17 0-41 0,-17 0 101 63,0 0 0-1,20 0-50-31</inkml:trace>
  <inkml:trace contextRef="#ctx0" brushRef="#br0" timeOffset="194595.26">16194 14528 16 0,'0'0'324'0,"0"18"-312"0,0-18-12 47,0 0 0 16,17 0 54-48,0 40-29-15,78-3-6 0,-95-17-20 0,0 55 4 0,-112 76 25 0,95-130-17 16,-6-21 3-16,23 20-7 0,-20-20 10 15,20 17-10-15,0-17 3 0,0 0-10 63,0 0 0-1,20 57 44-30,171-57-31-32,-191 0-11 0,97-17-516 0,-97 17 423 0</inkml:trace>
  <inkml:trace contextRef="#ctx0" brushRef="#br0" timeOffset="196638.38">17218 14262 15 0,'0'0'242'0,"0"0"-226"0,0 0-1 0,0 0-15 63,0 0 0-1,0 0 64-46,0 0 31-16,265 40-19 0,-208-23-78 0,0 2-82 16,-74 0-232-16,-23-19 218 0,23 18 75 15,17-18 23 48,0 0 0-1</inkml:trace>
  <inkml:trace contextRef="#ctx0" brushRef="#br0" timeOffset="196845.85">17258 14223 16 0,'17'134'444'0,"-17"-96"-441"0,-37 153 8 0,37-116-7 15,-20-38-1-15,0 78 2 0,20-115-5 63,0 0 0-1,-37 171 3-31,37-17 15-31,22-154-15 0,87 36 5 0,82-55-142 0,-171 2-119 0,0 17 122 16</inkml:trace>
  <inkml:trace contextRef="#ctx0" brushRef="#br0" timeOffset="197195.75">17808 14395 44 0,'0'0'292'0,"0"0"-260"0,0 0-32 62,0 0 0 1,0 0 36-32,0 362 117-31,17-152-159 0,-17-210 1 0,0 94-57 0,0 0-422 0</inkml:trace>
  <inkml:trace contextRef="#ctx0" brushRef="#br0" timeOffset="197379.44">17711 14813 25 0,'0'0'0'63,"0"0"0"-1,0-17 167-31,-17 17-52-31,225-21-408 0,-191 21 279 0</inkml:trace>
  <inkml:trace contextRef="#ctx0" brushRef="#br0" timeOffset="197900.08">17996 14681 14 0,'0'0'57'0,"0"0"-33"0,0 0 1 16,0 0 39-16,0 0-19 0,0 0-19 0,0 0-26 62,0 0 0 1,0 0 76-16,-14 76-42-47,48 94-15 0,-14-187-16 0,0-61 8 0,34-56 4 0,-54 134-3 0,0 77 7 0,0-56-17 15,0-4-1-15,0 2-2 0,0-19 3 0,0 0-2 63,0 0 0-1,43 58 13-30,-29-79-7-32,140-150 24 0,-117 171 10 0,-17 383 14 0,-3-309-167 0,-17-74 47 15,0 19-135-15,0-19 133 16,0 0 68 31,0 0 0 15,23 0-143-30</inkml:trace>
  <inkml:trace contextRef="#ctx0" brushRef="#br0" timeOffset="198263.05">18529 14946 17 0,'0'0'275'0,"0"21"-192"0,0 129 3 0,0-73-69 0,0 38-3 0,0-40-5 0,0-36-6 0,0-1-1 0,0-38-2 62,0 0 0 1,0 56-7-32,-57 136-143-31,37-784-20 0,20 573 193 0,94-227 295 0,-74 263-286 0,-20 4-27 16,23-21 3-16,-23 37 1 0,0-37-9 62,0 0 0 1,-23 76 6-32,-14 19-41-31,-57-55-510 16</inkml:trace>
  <inkml:trace contextRef="#ctx0" brushRef="#br0" timeOffset="198995.79">18951 14416 50 0,'0'0'67'0,"0"0"22"0,0 0-65 0,0 0 18 0,0 0 41 0,0 0-73 0,0 0-1 0,0 0-9 62,0 0 0 1,14 0 50-32,46 188 40-31,-60-149-88 0,-40 208 17 0,-111-247 19 0,131-21-33 0,20-16 9 15,0 18-13-15,20 19 0 0,-20 0-2 0,37-17 8 0,-37 17-1 16,17 0-4-16,-17 0-2 63,0 0 0-1,20 0 8-46,77 56 7-16,91-18-633 0,-188-59 605 0</inkml:trace>
  <inkml:trace contextRef="#ctx0" brushRef="#br0" timeOffset="199706.68">19441 14433 12 0,'0'0'260'0,"0"0"-220"0,0 0 27 0,0 0-53 0,0 0 7 0,0 0-21 63,0 0 0-1,20 0 50-46,34 0-22-16,-34 0-30 0,23 19 13 0,-29 1 0 0,-14-2-5 16,0-18-4-16,0 38-1 0,0-20 1 0,0 3 6 0,0-21-8 62,0 0 0 1,-14 131 40-16,-29 81-7-47,23-119-15 0,3-15 0 15,-94 73 1-15,31-131-129 0,80-20-151 0,-17 0 3 16,17 0 237-16,0 0 21 62,0 0 0 1,0 0-9-32</inkml:trace>
  <inkml:trace contextRef="#ctx0" brushRef="#br0" timeOffset="200428.68">20621 14927 8 0,'-96'-95'349'0,"76"115"-319"0,-18 112 0 0,38-93-28 0,0-39-2 63,0 0 0-1,38 75 11-62,4-189 5 0,-27 133 16 0,5 95-14 16,-20 1-16-16,0-38 4 0,-20 17 1 15,20-57-3-15,-15 1-3 16,-7-19-7-16,22-19 1 0,0 20-11 0,-20-20 3 16,20 0-5-16,0 0 18 62,0 0 0 1,-20-56-238-48,20-21 18-15</inkml:trace>
  <inkml:trace contextRef="#ctx0" brushRef="#br0" timeOffset="200630">20941 15138 57 0,'-74'-40'403'0,"74"40"-400"0,-20 0 10 0,3 19-10 0,17-19-3 0,-18 57 4 15,18-37-4-15,0-20 0 63,0 0 0-1,-22 38 1-15,173-76 34-47,-131 18-34 0,-20-37 2 16,0-20-8-16,0 60-8 0,-20 111-482 0,40-73 485 0</inkml:trace>
  <inkml:trace contextRef="#ctx0" brushRef="#br0" timeOffset="201166.09">21152 14623 19 0,'0'475'474'0,"-20"-435"-508"0,-17 16-26 16,17-56 48-16,20-20 0 15,-17 20 12-15,17-19 0 0,0 19 0 63,0 0 0-1,-20-74 8-46,0-23 18-16,20 59-13 0,265 95-209 0,-168-37-7 0,-77-20 203 0,17 0 56 0,-20-20 37 0,-17 20-44 0,0 0 75 16,0 0-95-16,-17 20-5 0,17-20-13 0,-17 0-1 15,17 0-10 48,0 0 0-1,-117 151 77-30,117 1-47-32,97-284-11 0,-77 76-14 0,14-21-5 0,-51 19-223 0,17 95 35 0,0-37 97 0,0 21 67 0,0 16 0 15</inkml:trace>
  <inkml:trace contextRef="#ctx0" brushRef="#br0" timeOffset="204562.25">26511 4469 34 0,'-171'-19'443'0,"151"19"-442"0,20 19 1 0,0-19-2 47,0 0 0 15,-57 115 6-31,-57-1-4-31,100-57-1 0,-9 57-1 0,3-39 0 16,20-56 0-16,-20 58-1 0,20-59 2 0,-17 2 1 0,17-20-3 0,0 19 1 16,0-19 0-16,0 0 0 0,0 0 0 15,0-19 0-15,0 19-1 16,0 0 0-16,0 0 2 0,0 0 0 15,0 0 0-15,0 19-2 0,17-1 0 0,-17 2 1 0,0 0 0 0,20-2 0 16,-20 1-1-16,0 19 1 0,0 0 2 0,0-20-3 0,0 22 0 16,20-40 1-16,-20 37 1 0,0-37-1 0,0 38 0 0,0-1-2 15,0-17 3-15,0 19 0 0,23 17-2 0,-23-37 1 16,14 0-1 0,-14 1 1-16,20-20 1 0,37-20-4 15,-40 1 3-15,3 19 0 0,-20-19 1 0,20 19-1 16,0-18 0-16,17-2-2 0,0 20 2 15,-37 0-1-15,23 0 0 0,-6 0 2 0,0 0-2 0,23 20 0 0,-23-20 0 16,-17 0 1 47,0 0 0-1,97 132-5-31,339 173-1-31,-359-305 4 0,20 0 4 0,-23 37-3 0,-74-18 0 0,17-19 2 0,3 20-1 16,17-20 1-16,-14 18 0 0,-6-18-2 16,-17 0 1 30,0 0 0 17,131 20 1-32,-34-40-1-31,225-18 1 0,-171 38-2 0,-131 0 0 0,132-19 3 0,-133 19-2 0,-19 0 0 0,20 0 1 0,-20-18-2 31,18 18-1-31,-18 0 2 47,0 0 0 16,57-38 0-32,2-248 4-31,-98 40-7 0,39 169 3 0,0 77 0 16,0-37 0-1,0-21 0-15,0-18-1 16,0 76 1 31,0 0 0 15,-20-229 0-30,-37 2 4-32,57 227-3 0,-38 0 0 0,-56-153-1 0,77 135-1 0,-5-38 0 0,4 56 1 0,-2-40 2 15,0 22-3-15,20-1 0 0,-37 19 1 16,37-20 0-16,-20 2 1 0,20 18-1 62,0 0 0 1,-57-38 1-32,-94 57 0-31,114 0-1 0,-3-96-3 0,26 58 3 0,14-38-1 0,-80-57-3 0,3 96 7 0,3 36 1 16,54-18-3-16,20 0-1 62,0 0 0 1,-77 19 3-32,3 0-5-31,-137 20 6 0,154-39-3 0,-151 0 2 0,131 0-2 0,40 0-1 16,0 0 0-16,37 0 0 15,-20 19 0-15,20-19 0 63,0 0 0-1,-20 57-2-46,-17 95-49-16,17-38-291 15,40-57 251-15</inkml:trace>
  <inkml:trace contextRef="#ctx0" brushRef="#br0" timeOffset="205112.38">26816 4736 14 0,'0'0'6'0,"0"0"-4"0,0 0 0 0,0 0 3 0,0 0 15 0,0 19 18 15,0-1 42 17,0 22 117-32,0-40-181 15,0 0-9-15,0 19 8 0,0-19-2 0,0 0-8 16,0 18 13-16,0 1-10 0,-20-1-2 16,20 2 3-16,0-1-6 0,-20-19 0 0,20 37 2 15,-14 2 1-15,14-39-4 0,-23 56 2 0,23-36-2 16,-20 57 3-16,20-59-2 0,0 20-1 15,0-19 0-15,0 0 2 0,0 0-1 0,0-19 0 16,0 0-3 47,43 39 20-17,-29-39-13-46,46-21 11 16,145-35 10-16,-145 56-24 0,-43 0-5 0,3 19-65 0,-20-19 49 0,-20 0-151 16,20-19-2-16,0 19 116 0,0 0-37 15,0 0 73-15</inkml:trace>
  <inkml:trace contextRef="#ctx0" brushRef="#br0" timeOffset="205829.26">27252 5211 15 0,'171'19'473'0,"-171"-19"-503"0,20 0-21 0,-20 0-29 0,0 0 1 0,0 0 28 0,0 0 51 63,0 0 0-1,17 0-197-31</inkml:trace>
  <inkml:trace contextRef="#ctx0" brushRef="#br0" timeOffset="206186.95">27731 4832 23 0,'0'0'180'0,"0"0"-125"0,0 0-8 16,14-19 33 0,-14 19-80 46,0 0 0 1,20-21 74-32,20 21-14-31,-60 286-6 0,0-249-52 0,-77 78 1 0,23-153-2 0,74 1 1 0,0 17-2 0,0 0 1 0,20 2 4 16,-20 18-3-16,20 0-1 0,-20 0-1 62,0 0 0 1,74 38 9-32,3 19 2-16,37 19-22-15,-97-76-235 0,3 0-6 0,-20 0 151 0</inkml:trace>
  <inkml:trace contextRef="#ctx0" brushRef="#br0" timeOffset="209979.69">22805 14433 16 0,'0'95'421'0,"0"-77"-415"0,0 3 2 0,0-2-6 0,0 18 4 0,0-17-4 0,0-20-2 47,0 0 0 15,-20 95 9-30,6 134 10-17,-9-115-8-15,23-57 0 0,57-40 26 0,154 2-55 0,-194-19-17 0,-17 0 14 0,0 0-57 0,0 0 42 0,0 0-62 16,0 0 37-16,0 0-131 0,0 0 183 15,0 0 9 48,0 0 0-1</inkml:trace>
  <inkml:trace contextRef="#ctx0" brushRef="#br0" timeOffset="210163.06">23298 15003 93 0,'0'0'54'0,"0"0"-54"62,0 0 0 1,0 0 237-16,0 20-144-47,134 38-13 0,3-58-100 0,-137 0 9 0,14 0-4 0,6 0-113 0,0 0-134 0,0 0 141 0</inkml:trace>
  <inkml:trace contextRef="#ctx0" brushRef="#br0" timeOffset="210859.09">23868 14567 18 0,'0'0'38'0,"0"-21"122"0,77-16 69 0,-57 37-216 16,-20 0-5-16,17 0 3 0,-17 0-2 16,40 0-5-16,-40 0-4 62,0 0 0 1,17 37 13-32,23 115 1-31,-154 363 2 0,-57-573-9 0,171 41-3 0,0-4-2 0,0 21-3 0,-20-19 0 0,20 19 1 16,0-17 15-16,0 17-15 0,20 0 2 0,-20 0-2 62,0 0 0 1,37 0 19-32,137 93 10-31,71 22 6 0,-190-115-35 0,-16 0 0 0,-39 0 1 0,23 0-1 0,-8 0-31 15,5 0-1-15,-20 0 4 16,0 0 12-16,0 0-5 0,0 0 0 0,0 0 21 63,0 0 0-1,19 0-496-31</inkml:trace>
  <inkml:trace contextRef="#ctx0" brushRef="#br0" timeOffset="-207449.29">17902 16068 18 0,'0'21'-18'0</inkml:trace>
  <inkml:trace contextRef="#ctx0" brushRef="#br0" timeOffset="-173347.48">13076 16583 23 0,'0'0'8'0,"0"0"1"0,0 0 9 0,0 0 27 0,0 0-32 0,0 0 14 0,0 0-3 0,0 0-3 0,17 18 12 15,-17-18-26-15,20 18 51 32,-20 2-6-32,0 1-36 15,0-4-6-15,0 21 10 16,0-38-20 46,0 0 0 1,-20 210 54-48,-37 36-29-15,77-190-14 0,17-56-6 0,-37 0-4 0,134 0 20 16,-60-17-11-16,-74 17-13 0,20 0 2 0,-20 0 0 0,0 0 2 16,0 0-5-16,0 0 2 0,0 0-1 0,0 0 3 62,0 0 0 1,-20 0-54-32,3-19-172-31,17-1 8 0</inkml:trace>
  <inkml:trace contextRef="#ctx0" brushRef="#br0" timeOffset="-172820.81">13629 17171 32 0,'0'0'162'0,"0"0"-121"0,0 0-21 0,0 0 26 0,0 0-25 0,0 0-6 16,0 0-15 46,0 0 0 1,17 0 38-32,77 0 26-31,0 20-51 0,-94-1-112 0,0-19-244 0</inkml:trace>
  <inkml:trace contextRef="#ctx0" brushRef="#br0" timeOffset="-172297.56">14005 16962 21 0,'0'0'35'0,"0"0"59"0,40-57 78 0,-20 57-156 15,-20 0-8-15,17-20 17 16,-17 3-15-16,17 17 4 0,-17 0-14 62,0 0 0 1,20 0 41-32,37 17-12-31,20 404 9 0,-134-290-34 0,-57 2 8 0,0-113-1 0,57-58-1 0,37-1-2 16,20 22 0-16,0-2-4 0,0 19-4 62,57-58 13-46,0 38-4-16,154 40-3 0,-191-20-9 16,17 0-19-16,-20 0-1 0,-17 0-7 0,40 0-63 15,-3 0-226 16,-20 0 221-31</inkml:trace>
  <inkml:trace contextRef="#ctx0" brushRef="#br0" timeOffset="-171913.55">14652 16942 38 0,'0'-17'192'0,"0"17"-76"0,0 0-69 0,0 0-31 0,20 0-3 0,-20 0-1 0,0 0-7 15,0 0 3-15,17 17-2 0,-17-17-6 63,0 0 0-1,0 20 6-31,20 18-77-31,-20 58-317 0</inkml:trace>
  <inkml:trace contextRef="#ctx0" brushRef="#br0" timeOffset="-171847.08">14709 17191 24 0,'-20'57'466'0,"20"-38"-456"0,0-19-5 0,20 0-3 0,-20 0-1 16,0 18-2-16,0-18 1 0,17 0-12 31,3 0-167-15,0 0-137-16</inkml:trace>
  <inkml:trace contextRef="#ctx0" brushRef="#br0" timeOffset="-171012.92">15413 17210 19 0,'0'38'417'0,"0"-19"-396"0,0-1-4 0,0 3-12 0,0-2 8 0,0-19-13 62,0 0 0 1,0 56 19-32,57 76 54-31,-40-168-70 0,97-156 10 0,20 174 1 0,-111 36-12 0,-23 3-1 16,14-2 0-16,-14-19 0 0,0 17-1 0,0 3-1 0,0-20 1 15,0 19 1-15,20-1-2 0,-20-18 1 63,0 0 0-1,0 20 0-15,20 113-307-47,-20-133 228 0,20 0-153 0</inkml:trace>
  <inkml:trace contextRef="#ctx0" brushRef="#br0" timeOffset="-170664.67">16040 17306 23 0,'0'0'73'0,"0"0"-73"62,0 0 0 1,0 0 199-47,0-21-68-16,-40 21-79 0,40 192 30 0,0-173-79 0,23-19-3 15,-23 0 2-15,17 0-1 0,0 0 0 16,-17 0-1-16,20 0 3 0,-20 0-1 15,0 0-2 48,0 0 0-1,37-59 1-46,-54 41 0-16,17 36-19 0,0 58-194 0,17-37-112 0,-17-39 304 0</inkml:trace>
  <inkml:trace contextRef="#ctx0" brushRef="#br0" timeOffset="-170330.34">16248 17399 13 0,'0'-18'453'0,"20"36"-447"0,-20 2-4 0,0 17 1 0,0-16 0 15,0 15 0-15,0-16-1 0,17 17 0 0,-17-17-2 0,0-20 0 63,0 94-4-16,0 155-262-47,0-175 103 0,0-54 116 0,0-20 40 15</inkml:trace>
  <inkml:trace contextRef="#ctx0" brushRef="#br0" timeOffset="-169950.49">16385 17419 100 0,'54'-38'423'0,"-54"56"-417"0,-20 79-8 0,-57-23-195 0,77-54 144 16,0-20 22-16,-19 0-82 0,1 0 2 16,18 0 99-16,0 0 12 62,0 0 0 1,0 0-10-32</inkml:trace>
  <inkml:trace contextRef="#ctx0" brushRef="#br0" timeOffset="-139744.5">12959 17704 24 0,'20'-20'80'0,"-20"20"-21"0,0 0-28 0,22 0 16 15,-22 20 29 32,18 18-48-47,-18 19 24 0,0 20-26 0,0-20-18 16,0-19-2-16,-18 55 4 15,18-34-3-15,0-4-3 0,0-34-3 16,0-3 4-16,0 21 3 0,-22-2 1 16,22-17 2-16,0-2 1 0,0-18-5 15,0 0 8-15,0 0-4 0,22 0 0 16,-4 0-7-16,19 0 8 15,20 0 1 1,-57 0-10-16,17 0-1 0,-17 0-2 0,0 0 1 0,0 0-1 63,0 0 0-1,62 0 6-31,-47 0-5-31,5-18-578 0,-20 18 564 0</inkml:trace>
  <inkml:trace contextRef="#ctx0" brushRef="#br0" timeOffset="-139378.34">13418 18217 21 0,'57'59'466'0,"-40"-59"-463"0,3 0 4 0,-20 0-3 0,20 0-1 0,-20 0 0 0,17 0-1 0,3 0 1 0,-20 0-3 63,0 0 0-1,0 0 0-30,37 0 0-17,20 0-138-15,-57 0 110 0,20 0-318 0</inkml:trace>
  <inkml:trace contextRef="#ctx0" brushRef="#br0" timeOffset="-139010.56">13968 17933 21 0,'23'38'362'0,"-23"-38"-356"0,0 0 6 0,0 19 3 0,0-19 22 31,0 0-19-31,0 17-2 0,0-17-8 16,0 20 7-16,0-20-12 0,0 0 0 0,0 0-3 62,0 0 0 1,14 77 26-32,6 189-18-31,-20-266-7 0,0 57-98 0,0-57-189 0,20-39 118 16</inkml:trace>
  <inkml:trace contextRef="#ctx0" brushRef="#br0" timeOffset="-138661.02">14427 17933 28 0,'0'0'262'0,"0"0"-207"0,0 0-55 47,0 0 0 15,17 18 88-31,0 2-69-31,-17 94-217 0,0-76-56 0</inkml:trace>
  <inkml:trace contextRef="#ctx0" brushRef="#br0" timeOffset="-138511.17">14481 18161 63 0,'0'17'296'0,"0"-17"-226"0,0 21-37 0,0-3 7 0,0-18-26 16,0 0-14 46,0 0 0 1,0 18 29-63,0 40-3 0,20-38-41 15,-20-20-77-15,54-37-372 0</inkml:trace>
  <inkml:trace contextRef="#ctx0" brushRef="#br0" timeOffset="-137940.2">15396 18007 25 0,'74'154'546'0,"77"-154"-508"0,-131 152-647 0</inkml:trace>
  <inkml:trace contextRef="#ctx0" brushRef="#br0" timeOffset="-137577.89">15812 18104 25 0,'0'113'472'0,"37"-207"-375"0,-54 94-94 0,17 55-157 0,0-34 0 0,34 15-135 0</inkml:trace>
  <inkml:trace contextRef="#ctx0" brushRef="#br0" timeOffset="-137095.1">15963 18161 24 0,'37'-19'419'0,"-37"19"-419"47,0 0 0 15,23 36 34-15,-23 135 0-47,17 173-69 0,-17-382-281 0,-17-76 232 0,17-96 254 0,17 135-56 16,0 18-4-16,-17 19-63 0,20 38-6 0,-20 0-35 0,20 0 4 0,-20 0-6 15,0 17 4-15,0-17-5 0,17 21-1 0,-17-3 5 47,0 21-7-47,0 36 4 0,-17-57-11 16,-3 21-28-16,0-39 21 0,3 19-126 15,0-19 23-15,-6 20-121 16,23-20 215-16,0 0 7 16,0 0 4-16</inkml:trace>
  <inkml:trace contextRef="#ctx0" brushRef="#br0" timeOffset="-122733.83">15396 18521 25 0,'0'0'16'0,"0"0"28"0,0 0-44 47,0 0 0 16,0 0 167-32,0 0-92-31,0 0-28 0,0 0-27 0,17 38 74 0,-17-19-86 0,0-19-3 0,0 95 8 0,0-75-12 0,0-20-2 0,0 19 0 16,0 39-1-16,0-21 3 15,0-37-1-15,0 0 0 63,0 0 0-1,0 171 11-46,0-133-367-16,0-58 306 0,0 2-67 16</inkml:trace>
  <inkml:trace contextRef="#ctx0" brushRef="#br0" timeOffset="-122084.83">15641 18807 9 0,'20'-19'28'0,"-20"19"-6"0,17 0-3 0,-17 0-19 47,0 0 0 16,17 0 128-48,46 19 4-15,-29-19-118 0,-34 0-11 16,20-37 34-16,-20 37-36 0,0-20 7 0,0 20-6 0,0-19 19 16,0 19-17-1,0 0-4 32,0 0 0 16,-20-19 19-32,-57 0 17-31,40 133 0 0,37-114-36 0,37 37-1 0,-37-37-1 0,20 20-5 0,-20-20 1 15,23 0-22-15,-23 0 16 0,14 18-19 0,26-18-64 16,-40 0 61-16,0 0 34 63,37 20-288-48,-20-20 273-15</inkml:trace>
  <inkml:trace contextRef="#ctx0" brushRef="#br0" timeOffset="-121460.83">16114 18712 15 0,'0'0'10'0,"0"0"95"0,0 0-75 0,0 0 34 16,0 0-47-16,0 0-2 0,0 0-15 62,0 0 0 1,-17 0 106-32,-23 38-14-31,40 0-81 0,20 0-5 0,0-38 0 0,-20 0-5 0,17-38 2 0,-17 20 1 0,0-2-3 0,0 1 7 16,-17 19 7-16,17-19-10 0,0 19-1 15,0 0-4 48,0 0 0-1,0 0 26-30,17 170 10-32,3-131-31 0,-20-39-2 0,94 38-52 0,-54-38-99 0,-40 0 104 0,17 0-45 0,-17 0 7 15,0 0 35-15,0-18 4 0,0 18-14 0,0 0 46 0,0 0 11 63,0 0 0-1,20 0-18-30</inkml:trace>
  <inkml:trace contextRef="#ctx0" brushRef="#br0" timeOffset="-120909.66">16385 18655 11 0,'0'-19'213'0,"0"0"-157"0,0 19-46 0,0 0 40 16,0 0 21 31,0 76-6-47,0-76-62 0,0 19-1 15,0 0 2-15,0-19-2 0,0 0-2 0,0 39 2 32,15 35 9-32,-15-54-8 0,19-20-2 0,-19 0 1 15,0 18 5-15,0-18-7 63,0 0 0-1,20 20 20-31,35-40 6-31,-35-55-16 16,-1 56-10-16,4-19 2 0,12-57-19 0,-16 76-71 0,1 19-75 0,-2 0-140 0</inkml:trace>
  <inkml:trace contextRef="#ctx0" brushRef="#br0" timeOffset="-120294.09">16685 18750 11 0,'20'0'52'0,"-1"0"-20"0,19 0 69 0,-38 0-85 0,17-19 6 0,3 0 3 0,-20 19-21 16,0 0 1-16,0 0-5 62,0 0 0 1,22-39 6-32,-22-56 88-31,-22 76 4 0,2 38-64 15,3 1-11-15,-21 55 3 0,38-75-23 0,0 0 1 0,0 0-4 63,0 0 0-1,-19 58 21-30,-1 18 9-32,156 76 12 0,-118-152-43 0,-18 0 1 0,17 0-4 0,40 0-40 0,-37 0 18 15,-20 0 6-15,17 0-16 0,-17 0-9 16,20 0 28-16,-20 0 17 62,0 0-117-62,22-18-35 0,-22 18-20 0,0 0 157 0</inkml:trace>
  <inkml:trace contextRef="#ctx0" brushRef="#br0" timeOffset="-111425.95">11553 18826 5 0,'-20'0'56'0,"20"0"-42"0,0 0 1 0,0 0-5 0,0 0-5 0,0 0 25 16,0 0-17-16,0 0-1 31,0 0 16-31,0 0-26 0,0 0-2 0,0 0-2 32,0 0 0-32,0-19-18 0,0 19 11 15,0 0-3-15,0 0-1 0,0 0-35 16,-17 0-13-16,17 0 38 0</inkml:trace>
  <inkml:trace contextRef="#ctx0" brushRef="#br0" timeOffset="-110851.8">11496 18559 15 0,'-17'39'350'0,"17"-39"-347"0,0 0 6 0,0 0-6 15,0 0 3-15,0 0-6 63,0 19 14-47,0-19-10-16,0 38 9 0,17 77-6 0,-17-78-3 0,37 134 38 0,-37-114-22 15,20-57-12-15,-20 0-4 0,0 20 1 16,20-20 3-16,-20 0-3 0,0 0-2 0,23-20-1 0,-23 1 1 15,54-76 14 1,-54 76-15-16,37-39 8 16,-37 40-8-16,17-20-1 0,-17 38 0 0,20-38 1 15,-20 38-1-15,20-38 0 0,-20 38-1 63,0 0 0-1,37-134 5-30,0 115-131-32,-37 58-318 0</inkml:trace>
  <inkml:trace contextRef="#ctx0" brushRef="#br0" timeOffset="-110306.2">12009 18941 13 0,'0'0'30'0,"0"0"114"0,0 0-144 62,0 0 0 1,0 18 79-32,23-18-12-31,11 0 14 0,-34 0-58 0,20 0-8 0,17 0 50 0,43 0-35 0,-80 0-26 0,17 0-4 0,-17 0-2 0,17 0-11 16,-17 0-1-16,0 0-13 0,0 0 12 0,20 0-20 15,-20 0 35 48,0 0 0-1,0-18-323-31,0 18 201-31</inkml:trace>
  <inkml:trace contextRef="#ctx0" brushRef="#br0" timeOffset="-109576.33">12847 18807 13 0,'0'0'37'0,"0"0"67"0,0 19 4 0,58-1-3 0,-41-18-98 0,-17-18-7 0,20 18 3 0,-20 0 0 0,0 0-2 0,0 0 0 0,0 0-1 63,0 0 0-1,0-19 2-15,17-18 4-47,-34-21 46 0,-20 77-33 0,17 38 0 0,-18-1 22 0,21 59 9 0,17-96-48 0,0-19 0 0,0 18 2 16,0-18-4 46,0 0 0 1,0 20-5-32,17-1-83-31,1-19-6 0,39-57-298 0</inkml:trace>
  <inkml:trace contextRef="#ctx0" brushRef="#br0" timeOffset="-109388.95">13056 18693 40 0,'0'77'324'0,"0"-40"-318"16,20-18-1-16,-20-19-4 0,0 0-1 62,0 0 0 1,17 18 11-32,20-18 29-31,3-18 3 0,-18-1-27 0,33 114 33 0,-35-19-212 0,-20-76 26 0,17 18-77 16,0-18 197-1</inkml:trace>
  <inkml:trace contextRef="#ctx0" brushRef="#br0" timeOffset="-108926.55">13475 18788 14 0,'0'0'235'0,"0"0"-221"0,0 0 24 0,-20 0-16 16,20 0-4-16,0 0-3 0,0 0-9 0,-17 19 16 15,-3 0 7 1,20-1-27-16,0-18 2 0,0 20-1 0,0-20 0 0,0 18-1 16,0 2 0-16,0-1 0 0,0 1 1 0,0-20-2 15,0 18-2-15,20 1 2 0,-20-19-1 63,0 0 0-1,17 38 9-31,77-190 9-31,-94-19-12 0,0 133-3 0,0-133 133 0,0 189-130 0,0 21 1 0,0-39-4 16,0 57 4-16,0-38-5 0,0 19 0 16,0 57-3-16,20 19 12 31,17 0-15-31,-37-96-6 16,0-18 4-16,23 20-2 0,-6-20-30 0,-17 19 22 0,0-19-1 15,0 0-3-15,17 0-19 0,-17 0-44 0,57-19-265 16,-57 19 318-16,20-20 13 15,-20 20 9-15</inkml:trace>
  <inkml:trace contextRef="#ctx0" brushRef="#br0" timeOffset="-108359.05">14290 18598 12 0,'0'-20'389'0,"0"20"-379"0,0 0-7 0,20 0 9 0,-20 0-11 0,0 0 1 0,0 20-2 16,0-20-3 46,0 19-58-62,0 19-280 0,0-38 317 47</inkml:trace>
  <inkml:trace contextRef="#ctx0" brushRef="#br0" timeOffset="-108154.06">14347 18844 45 0,'0'0'297'0,"0"0"-253"0,0 20 24 47,20-2-7-47,-20-18-60 0,0 0-1 62,0 0 0 1,0 0-38-16,0 0-410-47,0 0 418 0</inkml:trace>
  <inkml:trace contextRef="#ctx0" brushRef="#br0" timeOffset="-90091.71">15487 15367 11 0,'0'0'181'0,"0"0"-135"0,0 0-27 0,0 0-9 0,0 0 6 0,0 0 19 16,0 0-35 46,0 0 0 1,0 0 21-32,-37 0 49-31,-40 0-44 0,57 0-23 0,-54 73 4 0,94-35-6 15,17 96-12-15,-37-97 12 0,0 4-1 0,0-41 0 63,0 0 0-1,-20 171 6-30,3-20 11-32,54-131 10 0,97-3-20 0,-60 23-17 0,-54-40-27 0,-20 17-15 15,0-17-33-15,0 0 49 0,0 0-149 16,0 0 124-16,0 0 61 62,0 0 0 1,0 0-27-32</inkml:trace>
  <inkml:trace contextRef="#ctx0" brushRef="#br0" timeOffset="-89724.9">15695 15575 17 0,'0'-20'212'0,"0"20"-166"0,0 0-30 0,0 0 8 0,0 0-11 0,0 0 12 0,0 0-12 0,0 0-13 47,0 0 0 16,0 0 75-32,40 228-24-31,-40-208-51 0,23 38-3 0,-23-2-16 0,-23-38-424 0,3-75 437 0,0 40 14 16,20-5 10-16,-17 3 15 0,17 19-33 62,0 0 0 1,-37-37 172-32,17 37-12-31,231 78-156 0,-194-78-73 0,60-58-272 16,-77 58 335-16</inkml:trace>
  <inkml:trace contextRef="#ctx0" brushRef="#br0" timeOffset="-89188.3">15963 15726 11 0,'0'0'2'0,"0"-17"104"15,0 17-8-15,0 0-98 63,0 0 0-1,0 0 37-31,0 0 64-31,0 0-97 0,0 54 23 0,0 61-23 0,0-115 11 0,17 0 31 0,-17-17-44 0,20-61 11 0,3 58-12 16,-23-17-1-16,0 37-1 16,0 0 1-16,0 0 0 62,0 0 0 1,0 37 4-32,0 39-3-31,34-37 13 0,60-171-4 0,-51 149 13 0,-43 59-7 0,0 2-15 0,0-60 0 16,0 1-1-16,0 1 1 0,0-3-2 0,0-17 0 0,0 21-1 0,0-21 2 62,0 0 0 1,0 20-110-32,17-3-219-31,0-54 235 0</inkml:trace>
  <inkml:trace contextRef="#ctx0" brushRef="#br0" timeOffset="-88824.9">16323 15917 15 0,'0'0'124'0,"0"-20"-67"0,0 20-28 0,0 0-20 0,0 0 7 0,0 0 8 0,0 0-24 63,0 0 0-1,19 0 35-31,1 171 59-31,3 267-121 0,-23-418-29 0,-43-343-247 0,43 246 305 0,0 0 21 0,0 2 55 16,0 55-2-16,0-17-54 0,0 37-22 62,0 0 0 1,43-56 156-32,11 130-3-31,-208 80-451 0,137-175 86 0,-3 2 195 0</inkml:trace>
  <inkml:trace contextRef="#ctx0" brushRef="#br0" timeOffset="-88107.29">16571 15538 24 0,'59'56'478'0,"-59"-38"-476"0,0-18-1 0,0 20 1 0,0 16 2 0,0 5-5 0,0-24 1 0,0 3 1 0,0-20-1 62,0 0 0 1,0 57-2-32,-97 18 9-31,97-75-7 0,23 0 3 0,31 76 13 0,-54 19-5 0,0-76-10 0,0 58 1 16,-96-77-323-1,96 0 321 32,0 0 0 16,0-96-218-32,0 96 208-31</inkml:trace>
  <inkml:trace contextRef="#ctx0" brushRef="#br0" timeOffset="-87725.07">16896 15555 20 0,'0'0'14'0,"0"0"144"0,-20-17-74 0,20 17-70 0,0 0-2 0,0 0 7 15,0 0 11-15,0 0-30 63,0 0 0-1,0 0 54-31,20 94-21-31,94-17-14 0,-97-60-16 0,-17-17-3 0,0 171 25 0,0-114-17 0,0-37-7 0,0 18 3 16,0-1-1-16,0-37-3 0,0 40 3 0,0-40-2 0,0 0-1 63,0 0 0-1,0 114 11-31,0-57 0-31,-57-97 2 0,0 23-15 0,57 17-137 0,20 0-115 16,-3-20 143-16,-17-1 89 0,0 21 18 0,20 0-4 16</inkml:trace>
  <inkml:trace contextRef="#ctx0" brushRef="#br0" timeOffset="-87377.83">17275 15690 19 0,'0'56'-9'0,"0"-56"-1"0</inkml:trace>
  <inkml:trace contextRef="#ctx0" brushRef="#br0" timeOffset="-87208.31">17292 15783 14 0,'0'0'57'0,"0"20"137"0,0-20-78 0,0 0-87 0,0 0-29 62,0 0 0 1,0 36 61-32,0 22-34-31,0-1-47 0,40-57-458 0</inkml:trace>
  <inkml:trace contextRef="#ctx0" brushRef="#br0" timeOffset="-86841.13">17597 15726 49 0,'97'77'468'0,"-43"-77"-547"0,-54 0 36 0,20 0-36 16,-20 0 12-16,0 0 27 0,23 0-50 0,-23 0-7 15,0 0 83-15,0 0 14 63,0 0 0-1,0 0-8-30</inkml:trace>
  <inkml:trace contextRef="#ctx0" brushRef="#br0" timeOffset="-86649.15">17654 15897 35 0,'-57'38'473'0,"80"-19"-461"15,68-19 4-15,-11 0-170 0,-63-19-9 0,-17 19 34 0,17 0 56 0,3-18 56 16,-20 18 17 46,0 0 0 1</inkml:trace>
  <inkml:trace contextRef="#ctx0" brushRef="#br0" timeOffset="-85391.43">18757 15668 20 0,'0'0'77'0,"0"0"-35"0,-20 0 184 0,20 0-218 0,0 0 5 0,-20 0-7 0,20 0 13 16,-17 0-7-16,17 0-12 62,0 0 0 1,-57 0 29-47,-40 135 12-16,97-118-42 0,-37 231 4 0,-20-96 0 0,40-132-2 15,17 0 3-15,-17 17 5 0,17-18-6 0,-23-19-2 16,23 19 8-16,0-19-3 0,0 0-6 62,0 0 0 1,23 39 23-32,68-22-12-31,-54 3-10 0,60 17-244 0,-77-37-66 0,-20 0 295 16</inkml:trace>
  <inkml:trace contextRef="#ctx0" brushRef="#br0" timeOffset="-85041.08">18951 16049 23 0,'-80'134'502'0,"97"-134"-487"0,3-21-3 0,0-15-5 0,-20 16-3 0,0 20-3 0,0 0 2 0,0 0-3 47,0 0 0 15,0-17 11-31,23 148-3-31,-9-111-9 0,6 0-71 0,54-154-441 0</inkml:trace>
  <inkml:trace contextRef="#ctx0" brushRef="#br0" timeOffset="-84508.17">19176 15803 10 0,'0'0'8'0,"0"0"22"16,0-20 10-16,0 0 36 16,-20 3-12-16,20 17-64 62,0 0 0 1,0 0 52-32,-20-20 115-31,40 97-94 0,-20-60-72 0,94-17 25 0,-54-37-24 0,-23 0-2 0,-17 37 0 0,0-20-2 0,20 20 7 16,-20 0-5-16,0 0-1 0,17 0 1 0,-17 0 0 62,0 0 0 1,0 37 1-32,20 97 3-31,3 304 29 0,-23-418-32 0,0 36 11 0,-23-56-9 15,23 20-1-15,-94 17 2 0,74-37-6 0,-14 0 2 16,34 20-2-16,0-20 2 63,0 0 0-1,-23 0-43-31,63-20-502-31,-23 20 526 0</inkml:trace>
  <inkml:trace contextRef="#ctx0" brushRef="#br0" timeOffset="-83658.24">19934 16203 23 0,'0'0'108'0,"-17"0"58"0,17 0-122 0,0 0-29 0,0 0 19 0,0-20-22 0,17 20-6 0,-17 0 4 0,0-21 1 16,0 21-11 46,0 0 0 1,20-17 24-32,0-116 17-31,37-18 34 0,0 379-57 0,-2-40-17 0,-55-168-2 0,19 18-5 0,-19-18 3 0,0-1-8 0,0-2-5 16,23-17 7-16,-23 0 9 62,0 40-111-30,0-60-154-32,-23-56 111 15,-71-56 167-15,74 112 43 16,-37-18 100-16,20 19-63 15,37 38-7-15,0-19-68 0,0 0-8 0,0 0-10 63,0 0 0-1,60 17 26-62,14 4-13 0,0-42-437 16,-51 4 365-16</inkml:trace>
  <inkml:trace contextRef="#ctx0" brushRef="#br0" timeOffset="-83253.46">20276 15878 27 0,'0'0'288'0,"0"0"-247"0,0 0 11 0,0 19-28 0,0 19-10 0,0-38-14 46,0 0 0 17,0 77 13-16,0 266-114-32,0-324-110-15,-17-96 83 0,-23-171 319 0,60 60 18 0,17 147-148 0,-17 41-48 0,-2 0-7 16,-18 19 8-16,20 3-11 0,-20-22-3 63,0 0 0-1,42 93 17-31,-42 230-5-31,-80-209-61 0,43-94-47 0,-3-57-281 0,40-2 354 0</inkml:trace>
  <inkml:trace contextRef="#ctx0" brushRef="#br0" timeOffset="-82719.1">20601 15954 28 0,'-19'0'26'0,"19"0"118"0,0-37 19 0,0 37-149 0,0 37 89 0,0 212-84 0,0-175-19 0,0-16-11 0,0-19-6 0,0 35-45 47,0-74 62 0,0 0 0 16,0 40-80-63,-20-2-124 0,-17-173 90 0,208-207 679 0,-171 361-564 0,0 19 3 0,0-38-2 0,0 39 0 0,0-1-1 15,0 39 1-15,0-77-2 63,0 0 0-1,-40 151-23-30,-34-74-126-32,39-134-265 0</inkml:trace>
  <inkml:trace contextRef="#ctx0" brushRef="#br0" timeOffset="-82181.51">21018 15897 6 0,'0'0'324'0,"0"0"-312"0,-17 0 4 0,17 0 9 0,-18 0-21 0,18 0 6 15,0 0 0-15,0 0-5 0,-42 20 20 47,5 75-3-47,20-58-20 0,17-37 0 0,-20 96 9 16,20 36 0 31,20 22-3-47,-3-117-2 31,20-114 9-31,-37 21-12 0,0 37-2 0,0 0-1 16,0-1 0-16,0 20 1 0,0-17-2 0,0-3 0 15,0 20 1 48,0 0 0-1,-17 0 2-31,-20 228-236-31,133-361-51 0</inkml:trace>
  <inkml:trace contextRef="#ctx0" brushRef="#br0" timeOffset="-81974.5">21132 15917 31 0,'0'-20'151'0,"0"20"-151"62,0 0 0 1,0 20 157-48,-20 17-100-15,60 171-15 0,-18-208-42 0,70-17-189 0,-75-22-8 16,-17 39 173-16,0-17-4 0</inkml:trace>
  <inkml:trace contextRef="#ctx0" brushRef="#br0" timeOffset="-81790.99">21229 15897 29 0,'-117'686'35'0,"117"-668"-99"15</inkml:trace>
  <inkml:trace contextRef="#ctx0" brushRef="#br0" timeOffset="-81074.29">21722 15878 24 0,'-20'0'28'0,"20"0"-28"47,0 0 0 15,0 0 139-62,20 0-43 32,131 0-22-32,-94 0-73 15,0 0-124-15,-57 0 89 0,0 19-171 0</inkml:trace>
  <inkml:trace contextRef="#ctx0" brushRef="#br0" timeOffset="-80724.84">21799 15861 25 0,'-77'627'504'0,"57"-627"-486"0,20 18 2 0,0-18-18 0,20-18 8 16,40-2-1-16,-60 20-9 62,0 0 0 1,111-20 3-32,60 20-341-31,-171 0 85 0</inkml:trace>
  <inkml:trace contextRef="#ctx0" brushRef="#br0" timeOffset="-80357.37">22272 15783 53 0,'-54'114'453'0,"34"-37"-451"0,20 75-2 0,20-116 2 0,-3-36 0 0,-17 0-1 0,17 0 0 0,23 0 6 16,-20 0-4 0,-20 0-3 46,0 0 0 1,57-17 18-32,0 34 2-31,-231-73-362 0,174 56 263 0,40-57-62 0</inkml:trace>
  <inkml:trace contextRef="#ctx0" brushRef="#br0" timeOffset="-79840.85">22580 15783 20 0,'0'0'436'0,"0"0"-429"0,17 20-4 15,-17-20-1-15,17 0 0 0,3 0-3 0,-20 0 1 63,0 0 0-1,20 0 6-30,54-20 2-32,-31 269 30 0,-29-78-20 0,-14-114 5 15,0-20 0-15,0-37-21 0,0 0-1 0,0-20 1 16,0 20-1-16,0 0-1 62,0 0 0 1,-37 0 2-47,-114 114-54-1,134-94-70-15,17-20 92 0,-40 0-359 0</inkml:trace>
  <inkml:trace contextRef="#ctx0" brushRef="#br0" timeOffset="-75540.39">15470 16335 12 0,'0'0'330'0,"0"0"-324"0,0 0 12 0,0 0-12 0,0 0 16 15,-20 0-13-15,20 0-7 0,0 0-2 63,0 0 0-1,0 0 13-31,-37 56 28-31,37-56-37 0,37 40 19 0,0-23 0 0,-17 3-9 0,-3 74 4 0,-17-37-14 0,-17-57-2 0,-3 20-7 0,20 1-1 16,0-21-1-16,-17 0-11 0,17 0-8 0,0 0-4 0,0 0 30 63,0 0 0-1,0-41-162-31,131-16-116-31,-91 1 361 16,-20 56-17-16,-3 0 50 0,0 0-93 0,23 0 35 0,-40-18-43 16,0 18-10-16,23-57 22 46,-46-39 15-30,3 96-28-16,20 0-9 16,-37 20 18-16,37-1-17 0,0-2-2 15,0-17-2-15,0 20 0 0,-17-20-1 0,17 95 10 16,0-56-8-16,17-22-3 16,-17 4 1-16,17 15-2 15,23 5-1-15,-17-4-12 16,-23-37 0-16,14 0-5 15,6 0-28-15,-20 0-27 0,20-20 5 16,-20 20 69 31,0 0 0 15,20-58-249-62,-3-16 216 0</inkml:trace>
  <inkml:trace contextRef="#ctx0" brushRef="#br0" timeOffset="-75156.97">15980 16183 12 0,'0'0'30'0,"0"0"115"0,0 37-58 0,0-17-79 0,0-20-1 0,20 95 42 0,-20-75-47 0,0 16 3 0,0 4-2 0,0 17-3 0,0-39 1 16,0 2-3-16,0-20 2 62,0 0 0 1,-20 134-180-32,-54-268 264-31,74 134-72 0,0-38 57 0,0 38-24 0,20 0-18 0,151-20-102 0,-171 20 50 0,17-20-38 16,-17 20 25-16,20 0-114 0,-20 0 114 0,17 0 25 15,-17 0 13 48,0 0 0-1</inkml:trace>
  <inkml:trace contextRef="#ctx0" brushRef="#br0" timeOffset="-74606.71">16171 16562 10 0,'23'77'501'0,"-6"-97"-497"0,0 2 3 0,-17 18-7 47,0 0 0 15,0-18 0-15,57-39-50-47,-57 57 15 0,57-20-402 0</inkml:trace>
  <inkml:trace contextRef="#ctx0" brushRef="#br0" timeOffset="-74257.1">16494 16639 21 0,'0'21'157'0,"0"-21"-141"0,20 0-7 0,-20 0-2 16,0 0-4-16,0 0 1 0,0 0-4 62,0 0 0 1,19 0 16-32,4-98 143-31,-65 119-49 0,22 35-96 0,2 76-4 15,18-113-10-15,80 39-178 0,-80-58 140 0,0 0-7 0,15 0-6 0,-15 0-5 16,0 0-41-16,20 0 68 0,-20-17 8 0,0 17 21 63,0 0 0-1,19-20-11-31</inkml:trace>
  <inkml:trace contextRef="#ctx0" brushRef="#br0" timeOffset="-74040.89">16724 16488 19 0,'18'227'443'0,"-18"-188"-453"16,0-3-8-16,0-36-8 0,0 21-9 0,0-1-6 0,0 17-106 47,-18-57-18-47,18 20 165 0,-19-17 2 0,19-3 14 0,0-1-3 15,-20 2 52-15,20 2 35 16,-20-4-60-16,20 3 16 0,0 18-9 16,0 0-11-1,20 0 5-15,-20 0-22 0,20 18 9 0,17-18-14 16,-17 0-7-16,39 21-1 16,-41-21-6-16,19 0-42 31,-17 0-25-31,17 0-204 15,-20-21 153-15,-17 21 106 0</inkml:trace>
  <inkml:trace contextRef="#ctx0" brushRef="#br0" timeOffset="-73357.29">17258 16545 14 0,'131'38'485'0,"-111"-38"-497"0,-20 0-21 0,20 0-24 0,-20 0 4 0,0 0 53 63,0 0 0-1,0 0-301-46,0 0 258-16</inkml:trace>
  <inkml:trace contextRef="#ctx0" brushRef="#br0" timeOffset="-72997.88">17292 16545 15 0,'0'17'382'0,"0"4"-363"0,0-21-16 0,-17 56 7 15,17-56-11-15,0 21 3 0,0 16-1 0,0-37-1 63,0 0 0-1,-57 151 5-31,37-57 4-31,5-17 28 0,144 0 2 0,-32-60-115 0,-77-17-37 0,-20-17 29 16,0-2-19-16,17-2 12 0,-17 21 63 0,0 0 15 0,0 0 13 63,0 0 0-1,0-37-13-15</inkml:trace>
  <inkml:trace contextRef="#ctx0" brushRef="#br0" timeOffset="-72806.44">17597 16601 13 0,'0'0'214'0,"0"0"-166"0,0 0-24 0,0 0 19 16,0 0-34-16,0 18 5 0,0-18-7 0,0 0-7 62,0 0 0 1,0 58 39-32,0 133-20-31,0-40-150 0,0-114-44 0,0-37 51 0</inkml:trace>
  <inkml:trace contextRef="#ctx0" brushRef="#br0" timeOffset="-72640.1">17503 16848 36 0,'0'0'255'16,"0"0"-215"-16,0 0-40 63,0 0 0-1,0 0 69-46,37 0-39-16,97-58-460 0</inkml:trace>
  <inkml:trace contextRef="#ctx0" brushRef="#br0" timeOffset="-72240.8">17731 16848 12 0,'0'0'14'0,"0"0"94"0,0 0-97 0,0 0 0 0,0 0 9 16,0 0 15-16,0 0-20 0,0 0-15 62,0 0 0 1,0 37 33-32,0 61 37-31,37-156-4 0,-37 58-66 0,23-40 5 0,-23 23-5 0,0 17 0 0,17 37 2 0,-17-17-1 16,0 17 0-16,0-16-1 0,17-4-1 15,-17-17 1 48,0 0 0-1,20 39 6-30,17-39 7-32,117 17 86 0,-154 23-122 0,0-23-165 0,0-17 125 0,20-17-138 0,-20 17 184 0,0 0 8 0,0-19 5 15,0 19 0-15,0-21 3 0,0 4-2 0,17 17-5 0</inkml:trace>
  <inkml:trace contextRef="#ctx0" brushRef="#br0" timeOffset="-71906.84">18110 16885 5 0,'57'192'409'0,"-37"-136"-385"0,-20-35-23 0,0-4 0 16,0 3 2-16,0-20-3 62,0 0 0 1,0 76 2-48,0-18 0-15,0 94-264 0,0-173 135 0,0-93 71 0</inkml:trace>
  <inkml:trace contextRef="#ctx0" brushRef="#br0" timeOffset="-71740.2">18187 17191 9 0,'0'-58'225'0,"0"38"-162"0,0 3-34 16,0-23 22-16,0 23-12 16,20 17-24-16,-20-20 11 0,0 20-26 62,0 0 0 1,37 0 52-32,-20 37-41-31,-91 78-424 0,74-115 373 0,-20-58-27 0</inkml:trace>
  <inkml:trace contextRef="#ctx0" brushRef="#br0" timeOffset="-71223.76">18395 16790 12 0,'0'0'144'0,"0"0"-98"0,0 0-8 0,0 0-8 0,0 0-7 0,0 0-4 16,0 0-5-16,0 0-5 0,0 0-5 0,0 0 1 16,0 0-5 46,0 0 0 1,0 0 40-48,23 0-1-15,-6 21-15 0,-57 93-38 0,23-114 15 0,17 0 2 0,0 0 5 16,17 17 6-16,6 3-6 16,-23 1-4-16,0-21-1 0,17 17 2 0,-17-17-3 0,0 19-1 15,0-19 1-15,17 37 1 0,-17-16 1 0,0-2-1 0,0-19-1 16,0 17 1-16,0-17 0 0,0 0-3 0,0 20 2 0,0 1-2 15,-17-21-2-15,17 17 2 0,-17-17-4 0,17 0-5 16,0 0 0-16,-23-17-20 0,23 17 16 0,0 0-5 0,-17-21-24 16,17 21-7-16,0-20 1 0,0 20 6 0,0-17 2 15,0 17-8-15,0-19-26 0,0-2 38 16,17 21 15-16,6-37 1 16</inkml:trace>
  <inkml:trace contextRef="#ctx0" brushRef="#br0" timeOffset="-70639.99">18566 16715 38 0,'57'39'367'0,"-37"-22"-350"0,54-17 4 0,-74 0-20 0,0 0 0 0,0-17 0 0,20 17 3 0,-20 0-4 62,0 0 0 1,0 0 3-63,0 77 8 0,0 34-3 16,0-53-6-16,0-2 3 0,43 136 7 0,-43-192 6 0,0 0-16 0,0 0-2 15,-23 0 1-15,23-21 1 16,-20 21-3-16,20 0 0 0,0 0 1 0,-20 0 0 0,3-17-2 0,17 17 2 62,0 0 0 1,0 0-4-16,-37 0-24-47,17 0-119 0,0 17-145 0,20-17 253 0</inkml:trace>
  <inkml:trace contextRef="#ctx0" brushRef="#br0" timeOffset="-69756.81">15963 16962 11 0,'0'0'126'0,"0"-20"-73"0,0-54 145 0,0 74-183 0,0 0-4 0,0 0-4 0,-20 0-1 0,20 0-6 0,0 0 3 0,0 0-1 0,-17 17 0 15,17-17-2 48,0 0 0-1,0 40 4-46,37 74-1-16,0-191 18 0,-37 57-9 15,0 97 22-15,0-19-30 0,0-39-3 0,-20-2 0 0,20 3-2 0,-17 1 0 16,-3-4-8-16,20-17 9 63,0 0 0-1,-17 0-105-31,17-94-198-31,37 17 208 0</inkml:trace>
  <inkml:trace contextRef="#ctx0" brushRef="#br0" timeOffset="-69557.1">16211 16811 15 0,'0'20'309'0,"-17"-3"-286"0,-6 20-3 32,23-17-17-32,0-20-3 46,0 0 0 17,23 78 16-32,-6-42 7-31,40-55 49 0,-57-76-60 0,-40 95-44 0,40 0-6 16,0 95-209-16,20-76 135 0,0 1 48 15</inkml:trace>
  <inkml:trace contextRef="#ctx0" brushRef="#br0" timeOffset="-69023.18">16385 16831 14 0,'0'-20'386'0,"15"77"-362"0,-15 0-10 0,0-20-10 0,0-16-3 0,0 35-1 15,0-39 2-15,0 4-2 0,0 15 1 16,0-36-1 46,0 0 0 1,-15 172-82-47,-47-230-264-16,44 41 359 15,113-2 371-15,-56 38-381 0,16-19-41 0,-16-19-57 0,-16-1-30 16,-23 20 125 46,0 0 0 1,35-38-160-32</inkml:trace>
  <inkml:trace contextRef="#ctx0" brushRef="#br0" timeOffset="-68856.12">16665 17096 16 0,'-55'189'343'0,"75"-149"-331"16,-20-40 4-16,18 17-2 0,-18-17 6 0,17-17-7 15,-17 17-13 48,0 0 0-1,20-58 27-46,0-18-17 0,-20 76-214-16,0 36 66 0,19 43 9 0</inkml:trace>
  <inkml:trace contextRef="#ctx0" brushRef="#br0" timeOffset="-67419.66">17198 17267 16 0,'0'0'12'0,"0"0"182"0,0 0-167 0,0 0-4 0,0 0-12 0,0 0 19 0,0 0-12 0,0 0-1 0,0 0-10 0,0 0-7 63,0 0 0-1,0 18 53-30,20 59-9-32,20-20-24 0,-23-57-10 0,20-20 20 0,20-94-13 0,-57 96-21 15,20 18-6-15,-20 0-5 16,0 0 4-16,0 0-49 0,0 0 60 62,0 0 0 1,20 39-429-32</inkml:trace>
  <inkml:trace contextRef="#ctx0" brushRef="#br0" timeOffset="-67059.95">17523 17570 11 0,'74'-57'544'0,"-51"57"-539"0,-6 0-4 0,-17 0 1 0,17 0-2 0,-17 0-1 15,20 0-2-15,-20 0 3 63,0 0 0-1,20 0-63-31,-20 20-160-31,0-20-50 0</inkml:trace>
  <inkml:trace contextRef="#ctx0" brushRef="#br0" timeOffset="-66490.15">17791 17533 12 0,'0'0'21'0,"0"0"-13"0,0 0 2 0,0 0 10 16,0 0-9-16,0 0-11 62,0 0 0 1,17 0 91-48,0 0-20-15,60-56 64 0,-77 35-133 0,0-36 51 0,0 57-35 16,-20-18 13-16,3 18-15 0,-3 0-4 16,20 0-9-16,0 0-3 62,0 0 0 1,-20 132 14-32,40-35-17-31,17-117-226 0,20-114 102 0,-57 115 174 0,20 19 36 0,-20 0-70 15,23 19 65 1,-23-19-56-16,0 0-22 63,0 0 0-1,14 21 35-46,26-42-5-16,34 117-14 0,-74-78-17 0,0 116-360 0,20-134 286 0,-20-20 31 15,23-16 39-15,-23 36-2 16</inkml:trace>
  <inkml:trace contextRef="#ctx0" brushRef="#br0" timeOffset="-65973.42">18244 17477 11 0,'0'207'358'0,"57"-264"-269"0,-57 40-86 0,0-23-1 0,0 3 3 0,0-40 0 0,0 20 4 0,0 20-5 15,0 37-4 48,0 0 0-1,0-95 23-30,0 55 51-32,0 175-29 0,20 169-28 0,-20-304-19 0,57 190-71 0,-57-190 38 0,17 0-39 0,-17 0-160 15,23-19 44-15,-23 19 169 0,0 0 21 63,0 0 0-1,0 0-16-30</inkml:trace>
  <inkml:trace contextRef="#ctx0" brushRef="#br0" timeOffset="-24503.73">23355 15423 11 0,'0'0'25'0,"0"0"-11"0,0 0 1 0,0 0 1 0,0 0 10 0,-17 0 3 15,17 0-29 32,0 0 0 16,0-20 67-32,-20 20 19-31,20 0-33 0,0 0-26 0,0-19 26 0,0 2-37 0,20 17-3 16,37 56-7-16,0-1 0 0,-20-36-2 0,-20 1-1 0,3-20-3 15,-20 0 0 48,43 21 5-16,48 73 15-47,-91-77-25 0,0 43 10 0,0-43-1 15,0 3-2-15,-17-3-2 47,-80 59 5-47,97-54-5 0,-40 14 1 0,40-36-1 63,0 0 0-1,-37 77 3-31,-20 38-1-31,97 93 2 0,-40-208-5 0,117 0 5 0,-117-20-3 0,14 3-1 0,6 17 1 0,0-20 2 0,-20 20-4 16,-20 0 1-16,0 0 1 0,20 0-1 0,-14 20 0 16,14-20 0 46,0 0 0 1,-80 75 3-32,43 135 0-31,37-116 3 0,17-56-2 0,20 153 38 0,-37-117-34 15,-225 211-10-15,185-264-6 0,6 16-5 0,34-37 13 63,0 0 0-1,-40 21-30-30,20 15-122-32,40-16 48 0,-20-20 70 0,40 0-213 0</inkml:trace>
  <inkml:trace contextRef="#ctx0" brushRef="#br0" timeOffset="-23253.74">23774 16411 23 0,'0'0'113'0,"-20"0"8"0,20 20-57 0,-14-3-18 15,14 3-30-15,0-20-16 63,0 0 0-1,0 20 18-46,14 54 28 0,214-17 5-16,-188-57-49 0,168-18 14 0,269-77 10 0,-403 77-23 0,60-22-1 0,-97 40 1 0,40-37 2 0,-20 37-1 15,57-56 0-15,-74 36-3 0,34 1 2 16,-74 19-3 31,0 0 0 15,265-133 3-31,305-287 0-31,-17-262 12 0,-536 624-15 0,-17 38 0 0,77-73 2 0,-20-42 2 0,-40 78-4 0,3-18-1 16,37-96-2 0,-37 56 9-16,-20 115-6 62,0 0 0 1,57-247-1-48,0-1-13-15,-20-512 24 16,-37 722-10-16,-77-341 3 0,77 282-2 16,-17-55 0-16,17 152-1 46,0 0 0 17,-17-74 2-16,17-308 1-47,0 136 3 0,0 227-5 0,34-324 7 0,140-171-1 0,-137 475-5 0,-17 21 0 15,-3 0-3-15,3-1 0 0,17 1 9 16,-14-3-1-16,31-17-6 16,-34 20 2-1,-3 18-5-15,-17-21 3 32,40 4 6-17,20 17-8-15,-46 0 1 0,-14 0 0 0,20 0 0 0,-20 0-1 16,0 0 1-16,0 0-7 0,0 0-8 0,20 17-16 15,-20-17-4-15,0 0-11 0,0 0-13 16,0 0-15-16,0 0 30 0,0 0-8 0,0 0-80 16,-20 0-21-1</inkml:trace>
  <inkml:trace contextRef="#ctx0" brushRef="#br0" timeOffset="-22703.72">27232 10154 19 0,'0'0'57'0,"0"0"-11"0,20 21 33 0,0 16-26 0,-20-37-23 0,17 19-1 16,-17 19 6-16,20-18-8 16,17-2-2-16,-37 1-13 0,23-19 1 0,-6 20 1 15,0-20 0-15,3 0-12 0,-20 18 2 0,20-18 1 0,-3 0 5 16,-17 0-7-16,40 0 0 0,-40 0 0 0,0 19 0 0,37-19 2 0,-37 0-3 16,37 0 7-16,-17 19-3 15,0-19-3-15,0 0 2 0,-3 20 2 0,0-20-3 16,23 19 6-16,-40-19-9 15,23 19 4-15,-9-1 0 0,-14 2-1 0,0-1-1 16,0-19 0-16,0 17-3 0,0 3 4 0,0 1 0 0,0 16-7 16,0-37 0-16,0 36 0 0,-14 21 4 0,14-16 1 15,-23 14 1-15,3-16-2 0,20-39-1 63,0 0 0-1,-74 171 1-30,20-57-45-32,-26-57-477 0</inkml:trace>
  <inkml:trace contextRef="#ctx0" brushRef="#br0" timeOffset="-20920.03">27614 8367 12 0,'0'0'5'0,"0"0"1"0,0 0-2 0,0 0 21 16,0 0-8-16,0 0 0 15,0 0-3-15,0 0-7 0,0 0-7 63,0 0 0-1,0-17 61-30,-20 17 26-32,-14 17 155 0,11-17-201 0,23 0-33 0,23 0-5 0,-23 0-2 0,14 0 3 15,6 0 1-15,0-17-3 16,-20 17-2 46,0 0 0 1,74 0 3-48,60 0 0 1,-77 0-3-16,60 0-5 0,-140 0-384 0,-34 0 216 0</inkml:trace>
  <inkml:trace contextRef="#ctx0" brushRef="#br0" timeOffset="-20534.98">27594 8405 24 0,'40'228'413'0,"-40"-131"-407"0,0-60-3 0,-20 78 2 0,20-21 5 15,0-94-10 48,0 0 0-1,-20 191 4-31,157 54 57-31,-123-245-59 0,140-37-100 0,-154 37 11 0,0 0-47 0,17 0 19 16,-17 0 45-16,0 0 60 0,0 0-4 0</inkml:trace>
  <inkml:trace contextRef="#ctx0" brushRef="#br0" timeOffset="-20003.44">28241 8615 14 0,'-20'-19'255'0,"20"19"-190"0,-19 0 23 0,19 0-55 0,-18 0 2 0,18 0-14 0,-17 19 0 16,-5-19-13-16,22 0-4 0,0 18-1 0,0 2 0 15,0-20-2-15,0 0-1 63,0 0 0-1,0 94 5-62,39 248 19 0,-21-171-33 0,-36-36-156 0,1-135 93 16,-5 17-181 15,-16-72 172-31</inkml:trace>
  <inkml:trace contextRef="#ctx0" brushRef="#br0" timeOffset="-19753.5">28030 8996 19 0,'57'-20'435'0,"-57"20"-430"0,58 0 5 0,-19 0-9 0,-39 0-1 0,18 0 0 16,-18 0-3-16,19 0-11 0,-19 0-7 15,20 0-11 17,-2 0-214-32,-18 0 199 0,39 0-60 15</inkml:trace>
  <inkml:trace contextRef="#ctx0" brushRef="#br0" timeOffset="-19182.78">28358 8996 15 0,'0'0'55'47,"0"0"64"-47,0 0-45 0,15 36 28 0,-15-36-88 16,0 0-8-16,0 21 1 0,0-21 1 0,0 0-1 0,0 0-4 15,0 0-3 48,0 0 0-1,0 56 17-30,0 2-10-32,39-1 17 0,-19-114-16 0,15 37-6 0,-35 40 4 0,0-2-6 0,0 1 1 0,0 1 0 15,0-2-1 1,0 0 6-16,0-18-6 62,0 0 0 1,20-18 25-48,57-115 5-15,74-38-20 0,-111 304 37 0,-40 153-40 0,0-248-16 16,0-1-40-16,0-37 17 0,0 0-33 16,0 21 38-16,0-21 27 62,0 0-284-31,17-21 149-31</inkml:trace>
  <inkml:trace contextRef="#ctx0" brushRef="#br0" timeOffset="-18569.89">28829 9204 13 0,'0'0'7'0,"0"0"-4"0,0-37 24 0,0 37-23 0,0 0-2 0,0-20 3 0,0 20-2 0,0 0 5 0,0 0 7 0,0-17 7 0,0 17-9 15,0 0 28-15,0 0-15 0,0-21 15 16,0 21-22-16,0 0 11 15,0 0-2-15,0 0 0 0,0 21 11 16,0-21-33-16,0 0 4 0,0 17 1 16,0-17-4-16,0 38 0 0,0-38-1 0,0 39 5 15,0-39-9-15,0 18 0 0,0 21 8 16,0-20-4-16,0-1-1 16,0 96 9-16,0-93-12 0,0-3-2 0,0 94 1 62,-17 212-80-62,17-324 66 0,0 59-100 31,-18-59-7-31,18-19-8 0,0-39 126 16,0 58 2-16,0-20 0 0,0 20 0 16,0-37 1-16,18 0 15 0,-18 18 9 15,0-20 11-15,17 0 26 16,-17-18-4-16,0 20-27 0,0 37-17 0,0-21-3 0,20 4-1 0,-20-22 0 15,0-17 16-15,20 17-2 0,-20-18-9 16,0 20-3-16,17-97 37 31,3 77-11-31,17 19-9 0,-37 38-21 16,23-20 9-16,-6 20-2 0,-17 0-15 62,0 0 0 1,37 41 36-32,-37 33-26-31,-37 3-14 16,-40-20-91-16,0-20-378 0</inkml:trace>
  <inkml:trace contextRef="#ctx0" brushRef="#br0" timeOffset="-17836.68">29231 8633 13 0,'-20'0'103'0,"20"0"-43"0,0 0 21 0,0 0-45 0,0 0-25 16,0 0 8-16,0 20-3 0,0-20-16 62,0 0 0 1,0 0 96-32,94 0-53-31,-37 20-41 0,-37 111-1 0,-40-74-1 0,-37-36 0 0,37-21 1 0,0 0-1 16,20 0-2-16,0 0 7 47,0 0-5 15,77 36 12-15,0 270 67-47,-305-77-214 0,208-229 76 0,20 0-222 0,20 0 223 16,0 0 34-16,0 0 5 15</inkml:trace>
  <inkml:trace contextRef="#ctx0" brushRef="#br0" timeOffset="-17136.77">29704 8576 18 0,'171'39'479'0,"-151"-39"-477"0,40 0 0 0,-46 0-1 16,-14 0-1-16,20 0 1 0,-20 0-1 62,0 0 0 1,20 0 1-32,0 18 2-31,-60 458 37 0,40-267-16 0,0-18-2 0,-20-153-18 0,20-2-1 15,-14-15-2-15,-9-1 1 0,23-3 0 16,-20-17 0-16,20 0-2 63,0 0 0-1,-171 20-1-46,114-57-307-16,114 54 10 0</inkml:trace>
  <inkml:trace contextRef="#ctx0" brushRef="#br0" timeOffset="-16753.36">30311 8861 21 0,'0'0'34'0,"0"0"46"0,0 0 39 0,0 0-101 0,0 0-2 0,0 0-1 0,0 0-3 0,0 0 0 0,0 0 14 15,0 0-26 48,0 0 0-1,0 0 47-30,0 21-17-32,0 73-460 0</inkml:trace>
  <inkml:trace contextRef="#ctx0" brushRef="#br0" timeOffset="-16653.05">30311 9071 174 0,'0'0'151'0,"0"0"-151"63,0 18 133-48,-37 97-13-15,37-77-168 16,0-20-204-16,20 3-26 0</inkml:trace>
  <inkml:trace contextRef="#ctx0" brushRef="#br0" timeOffset="-16053.25">30616 8976 21 0,'0'0'136'0,"0"0"-63"0,0 0-37 0,0 0-4 0,0 0-18 0,0 0 0 0,0 0 8 0,0 0-2 0,0 20 44 47,0-20-37-47,37 0 4 0,-17-20-21 0,17 20-6 0,-37 0-4 63,57-19 5-63,100 19-165 0,-143 0 106 0,-14 19-22 0,0-19-62 15,0 20 75-15,0-1 58 16,0-19-8-16</inkml:trace>
  <inkml:trace contextRef="#ctx0" brushRef="#br0" timeOffset="-15853.24">30693 9204 24 0,'134'20'556'0,"-117"-20"-587"16,20-20-272-16,-17-17 57 0</inkml:trace>
  <inkml:trace contextRef="#ctx0" brushRef="#br0" timeOffset="-15319.97">30978 8444 41 0,'-40'-20'330'0,"40"20"-313"0,0 0-10 0,0 0 5 0,0 0-6 0,0 0 5 15,0 0-7-15,0 0 0 0,0 20 0 0,0-20-4 63,0 0 0-1,20 0 19-15,131 38 16-47,77-1-196 0,-228-37-37 0,-17 0 67 0</inkml:trace>
  <inkml:trace contextRef="#ctx0" brushRef="#br0" timeOffset="-14802.72">31109 8461 15 0,'-17'306'487'0,"17"-248"-485"0,0-39 0 0,-20 38 1 16,20-20-1-16,0-18 1 0,-17 39 7 0,17-20-8 15,-23-2-2-15,23-36 0 63,0 0 0-1,-54 249 4-30,34-175-4-32,-57 309 4 0,77-346-4 0,20-17 6 0,3-3-6 0,11-17 2 0,23 0 9 0,-40 0-7 0,6-17-1 15,-23 17-2-15,37-20 3 0,-37 20-2 0,0 0-2 63,0 0 0-1,97-37 3-31,-83 37-12-31,6-19-245 0,-40-20-53 0</inkml:trace>
  <inkml:trace contextRef="#ctx0" brushRef="#br0" timeOffset="-14236.4">31434 9109 16 0,'-20'-38'335'0,"0"38"-310"0,20 0-13 0,0 0-7 0,0 0 0 0,0 0 6 0,-17 0-7 0,17 0 1 0,0 0-5 62,-17 18 18-31,17 2-13-31,-23 18-3 0,23 57 14 0,0-77-10 0,0 3 41 16,57-42-4-16,-57 3-37 0,0 0-4 0,20-2 1 31,-20 1-2-31,0 19 1 0,20-55 8 16,-20 34 22-16,0 21-16 15,0 21-5-15,0-4-6 0,0 21-1 16,0-38-4 47,0 0 0-1,0 96 12-31,0-2-4-31,94-131-675 0</inkml:trace>
  <inkml:trace contextRef="#ctx0" brushRef="#br0" timeOffset="-13353.03">31625 8576 25 0,'0'0'203'0,"0"0"-166"0,0 0-20 0,0 20 25 0,0-20-21 0,0 0-12 0,0 19 9 0,0-19-18 63,0 0 0-1,17 38 43-30,154 39 1-32,-94-77-19 0,-60-19-17 0,-17 19-7 0,0 0 4 0,0 36-7 15,-37 193 13-15,37-96-6 0,0-133-5 63,0 0 0-1,0 133 7-15,20 152 19-47,-20-229-11 0,0 22-7 0,-339 168 5 0,296-206-25 0,26-4-68 16,17-36 48-1,0 0 32 48,0 0 0-1,37 0-236-46,20-17 15-16</inkml:trace>
  <inkml:trace contextRef="#ctx0" brushRef="#br0" timeOffset="-12452.32">32136 9130 15 0,'0'0'100'0,"0"0"-26"0,-18 0 2 0,18 0-76 47,0 0 0 15,-20 0 96-30,20-21 41-32,20 21-19 0,-2 0-113 0,4 0-5 0,-5 0 6 0,58 0 6 0,-55 0-9 15,-1 21 2-15,41-21 4 16,-45 0-4-16,5 0-2 0,-20 0-3 62,0 0 0 1,39 17 4-32,58 3-285-31,-97-20-106 0</inkml:trace>
  <inkml:trace contextRef="#ctx0" brushRef="#br0" timeOffset="-12069.94">32307 8861 23 0,'0'-17'203'0,"0"-2"-122"0,20-2-8 0,-20 99 28 0,0-42-86 0,0-16-3 0,0 18 3 0,0-38-15 63,0 0 0-1,-20 113 20-30,-55 325 12-32,75-324-29 0,0-74-5 0,18-40-280 0,-18-40 45 0,0 23 194 0,20-3 29 15</inkml:trace>
  <inkml:trace contextRef="#ctx0" brushRef="#br0" timeOffset="-11382.46">32594 9453 9 0,'0'36'279'0,"0"-36"-265"0,-39 58 74 0,19-58-85 0,20 19 0 0,0-2 5 0,-15 4 4 0,15-1-8 0,0-20-4 62,0 0 0 1,-42 74 22-32,25 23-4-16,17-97-17-15,37 112 35 0,-37-112-35 0,0-38 2 0,0 38-3 0,0 0 0 0,0-17 4 0,0 17 0 0,0 0-3 0,0 0 0 0,-37 17-1 16,37-17 3-16,0 20-3 0,0-20 0 63,0 0 0-1,-20 18-4-31,2 41-89-31,36-42-324 0</inkml:trace>
  <inkml:trace contextRef="#ctx0" brushRef="#br0" timeOffset="-11002.67">32629 9776 15 0,'-17'76'364'0,"74"-39"-285"0,-37-37-77 0,17 0-88 0,-17 0 64 0,-20 0-2 0,0 0-3 0,0 0-34 0,0 0-18 16,0 0 79 47,0 0 0-1,17-37-161-46</inkml:trace>
  <inkml:trace contextRef="#ctx0" brushRef="#br0" timeOffset="-10836.31">32800 9698 21 0,'-37'20'346'0,"20"16"-307"0,-23 5-14 15,23 33 0-15,17-54-24 0,0-20 1 0,0 18 1 0,0 2-1 16,-20 0 2-16,20-20-4 62,0 0 0 1,0 75 4-47,0 1-1-1,-17 38-478-15</inkml:trace>
  <inkml:trace contextRef="#ctx0" brushRef="#br0" timeOffset="-9936.07">32957 8615 13 0,'0'0'0'47,"0"0"0"16,0 18 98-32,-40 39 226-31,134-17-270 0,97-23-39 0,-134-17-72 0,-57 0 22 0,0 0 12 0,0 0-105 0,0 0-24 16,0 0 108-16,0 0 44 62,0 0 0 1,-20 0-65-32</inkml:trace>
  <inkml:trace contextRef="#ctx0" brushRef="#br0" timeOffset="-9569.52">32991 8730 15 0,'0'0'95'0,"0"0"-23"0,0 74 143 0,0-34-201 15,0-2-5-15,0-19-1 0,0-2-6 16,-17 61 18-16,17-78-20 63,0 0 0-1,-17 151 3-31,-43 20-1-31,23 94 32 0,37-244-28 0,37 56 37 0,40-40-25 0,-60-37-18 0,3 0 1 0,0 19-3 0,-3-19 4 16,3 0-3-16,-20 0 1 62,0 0 0 1,37 17 1-32,6-34-68-31,-29-79-409 0,-14 79 462 0</inkml:trace>
  <inkml:trace contextRef="#ctx0" brushRef="#br0" timeOffset="-9019.57">33333 8957 12 0,'0'-19'237'0,"0"19"-195"0,0 0-21 0,0 0-2 0,0 0-1 0,0 0-10 0,-14 0 6 0,14 0-8 0,0 0-6 63,0 0 0-1,0 0 29-30,0 19 18-32,-43 399 14 0,63-381-45 0,37-37 1 0,-57 0-13 15,20 20-3-15,-20-20-1 16,0 0 0-16,0 0 0 62,0 0 0 1,-40 57 3-32,-34-57-107-31,74-57-333 0,0 37 423 0</inkml:trace>
  <inkml:trace contextRef="#ctx0" brushRef="#br0" timeOffset="-8118.19">33544 8730 9 0,'0'0'67'0,"0"-19"41"0,0 19-70 0,0-21 8 0,0 21-7 0,0 0-4 0,0 0-35 63,0 0 0-1,0 0 56-31,0 40 20-31,17 17-50 0,6-40-16 0,68-74 32 0,-91 57-43 0,-17 20 2 0,17 0-2 16,0-3 0-16,0-17 2 0,-20 40 1 0,20-2 1 16,0-19-2-16,0-2-2 0,-17 3 4 0,17 18 10 15,-23 57-13 1,23-57 1-16,0-17-1 0,0 16 0 0,0-19 1 0,0 97-1 31,0-40 0-31,0-75 0 0,0 20 0 0,0-3 0 16,0-17 0-16,0 20-1 0,-14 1 1 0,14-3 1 0,0 0 0 15,0 2-2-15,0-2 0 0,0-18 2 0,0 20-1 0,0 37 0 47,-23 57-1-47,23-95 1 16,0-19 1-16,0 0-1 16,0 0 0-16,0 17 2 0,0-17-2 62,0 0 0 1,0 41 1-32,-57 16-1-31,-37-57-33 0,94 0-5 0,0 0 28 0,-17 0-44 0,-3 0-182 0,20 0 208 0,0 0-28 0,0 0-53 15,0 0 96-15,0 0 13 63,0 0 0-1</inkml:trace>
  <inkml:trace contextRef="#ctx0" brushRef="#br0" timeOffset="-5069.3">27879 10212 10 0,'0'0'9'0,"0"0"-8"0,0 0 0 0,0 0 1 0,0 0-1 0,0 0 2 0,20 0 19 15,-20 0-12-15,0 0 0 0,0 0 26 0,0 0-9 16,0 0 11-16,17 0 1 0,-17 0-11 16,0 0-6-16,0 0-4 0,0 0-12 0,0 0 6 15,0 0 3-15,20 0 12 0,-20 0-15 16,0 0-7-16,0 0 13 0,0 0-12 0,0 0 7 16,20 0-9-16,-20 0 0 0,0 0 4 0,0 0 8 15,0 0-3-15,0 0-10 0,0 0 0 0,0 0 1 0,0 0 0 16,0 0 2-16,0 0-3 0,0 0 1 0,0 0 3 15,0 0-4-15,0 0-1 0,0 0-2 63,0 0 0-1,-20 0 4-15,-17 19 10-47,17 96-10 0,40-115-4 0,-20 37 3 0,57 21 6 0,-57 35 21 0,-57 60-22 0,20-115-4 16,37-17-4 0,0-21-2-16,0 0 2 62,0 0 0 1,-23 0-33-48,46 18-120-15,71 1-210 0</inkml:trace>
  <inkml:trace contextRef="#ctx0" brushRef="#br0" timeOffset="-4518.94">28278 10534 19 0,'0'-17'13'0,"0"17"21"0,0 0-9 0,0 0 52 0,0 17-16 0,0-17-13 15,0 20-20-15,0-20-16 0,0 0-1 0,0 0 7 0,0 0-10 16,0 0 6-16,0 0-3 0,0 0 9 16,0 21-15-16,0-21 5 0,20 0 0 0,-20 0-2 0,0 0-2 15,0 0-2-15,18 0 3 0,-18 0-3 16,20 0-2-16,-20 0 1 15,22 0-2-15,-22 0 0 0,0 0-2 16,0 0 2-16,0-21 2 0,15 21 0 0,-15 0 0 16,0-20-3-16,0 20 1 0,0-17 0 0,0 17 0 15,0-19 1-15,0 19-1 0,0 0 2 0,0-20 3 0,0 20-6 63,0 0 0-1,-15-37 13-30,-65 18 14-32,4 114 2 0,76 0-6 0,0-38-23 0,0-57 2 0,0 36 0 0,39 23 4 31,36 54-1-31,-75-113-5 62,0 0 0 1,57 57-3-32,-37-19-33-31,-20-56-516 0</inkml:trace>
  <inkml:trace contextRef="#ctx0" brushRef="#br0" timeOffset="-4168.64">28698 10022 22 0,'17'304'436'0,"-17"-132"-436"0,0-95-4 0,0-40 2 0,20-1 1 0,-20-15 1 0,0-3 1 0,0 41-1 0,0-41-1 0,0-18 1 63,0 0 0-1,0 134-51-31,0-40-228-31,0-94 176 0,-20-20 100 0,20 20 0 0,0-18-9 0</inkml:trace>
  <inkml:trace contextRef="#ctx0" brushRef="#br0" timeOffset="-3985.72">28603 10612 16 0,'-59'-37'289'0,"44"37"-249"16,15 0 9-16,-22 0-18 0,22 0-20 0,0 0 8 16,0 0-19 46,0 0 0 1,0 0 50-48,37 0 7-15,3-21-46 16,54 1 13-16,0 3-20 0,-37-2-8 0,0 19-99 0,0-20-391 0</inkml:trace>
  <inkml:trace contextRef="#ctx0" brushRef="#br0" timeOffset="-3569.04">29057 10612 14 0,'0'19'105'0,"0"-19"-65"0,0 17-19 0,0 4 8 0,0-21-29 63,0 0 0-1,0 56 62-30,0 2-21-32,0 75 127 0,0-133-139 15,57-58 7-15,-37 19-30 0,37-34 1 0,-37 73-9 0,-20-21 1 0,20 21-30 16,-3 0-12-16,-17 0 24 16,0 0-26-16,17 0-42 0,-17 0 50 0,0 0-47 0,0 0 36 15,0 21-72-15,20-21 95 0,-20 0 22 0,0 18-10 16</inkml:trace>
  <inkml:trace contextRef="#ctx0" brushRef="#br0" timeOffset="-3102.52">29419 10858 14 0,'17'-153'473'15,"-17"153"-469"-15,-17 0 1 0,17 0-1 0,0 20 0 0,0-20 0 0,0 0 0 0,-17 39 5 0,17 16 8 0,-20-16-5 16,20-20-5-16,0 38 5 16,0-37-6-16,0-2-3 0,0-18-1 0,0 20-1 0,0-1 2 15,20-1-2-15,-20-18-1 63,0 0 0-1,0 19 1-30,34 39-6-32,63-116-505 0,-60 21 439 0</inkml:trace>
  <inkml:trace contextRef="#ctx0" brushRef="#br0" timeOffset="-2285.58">29798 10251 15 0,'0'0'3'0,"0"0"2"0,0 0 6 0,-17 0 50 31,17 0 105-31,0 0-135 0,0 18 56 32,0-18-48-32,0 0-32 0,0 0-7 62,0 0 0 1,0 38 67-32,17 342-24-31,-17 20-108 0,0-362-36 16,0-19 50-16,0-19-180 46,0 0 231 17,-17 0-87-1</inkml:trace>
  <inkml:trace contextRef="#ctx0" brushRef="#br0" timeOffset="-2135.35">29647 10725 18 0,'-77'-38'381'0,"77"38"-348"0,0 0-14 0,0 0 3 0,0 0-22 63,0 0 0-1,23 0 73-15,108 0-13-47,-74 0-63 0,17 0 4 0,117 0-587 0,-174 0 568 0</inkml:trace>
  <inkml:trace contextRef="#ctx0" brushRef="#br0" timeOffset="-1402.01">30673 10478 13 0,'-37'-18'280'0,"17"18"-176"0,20-19-78 0,0 19-14 0,0 0-1 0,0 0 56 16,0 0-47-16,0 0-11 0,0 0 9 0,0 0-7 15,0 0-3-15,0 0 4 16,0 0-5-16,0 0-7 62,0 0 0 1,37 0 19-32,288 0-38-31,-231 57-210 0,-94-57 199 0,-57 36-309 0</inkml:trace>
  <inkml:trace contextRef="#ctx0" brushRef="#br0" timeOffset="-885.6">30693 10460 20 0,'0'-77'430'0,"0"96"-375"16,0 20-13-16,0 37-20 15,0-59-20-15,0 3 2 0,0 19-5 0,0-39 1 63,0 0 0-1,-57 399 1-31,0-95 2-31,0-19 2 0,57-190-4 0,40-76 13 0,34-57-6 0,-57 19-8 16,23 0 0-16,-40 19 0 63,151-19-4-63,-134 19-5 0,46 0-147 0,-63 0 58 0,0 0 57 0,0 0-116 15,0 0 39-15,0 0 118 63,0 0-23-63</inkml:trace>
  <inkml:trace contextRef="#ctx0" brushRef="#br0" timeOffset="-485.14">31189 10764 13 0,'0'0'152'0,"0"0"-22"0,0 19-58 0,-23-19-42 0,23 18-19 0,0-18 7 0,0 18-8 16,0-18-10 47,0 0 0-1,0 58 24-31,0 57 0-31,23 265-7 0,-23-286-25 0,0-55-40 0,-40-39-273 0,40-19 226 0,-20-1 78 0,20 2 5 16</inkml:trace>
  <inkml:trace contextRef="#ctx0" brushRef="#br0" timeOffset="-151.88">31055 11144 26 0,'-23'0'440'0,"83"19"-410"31,-23-19-27-31,-17 0-3 0,-20 0-1 0,17 0-7 0,6 0-7 0,-23 0 4 15,0 0 11 48,0 0 0-1,34 0-210-46,6 0-44-16</inkml:trace>
  <inkml:trace contextRef="#ctx0" brushRef="#br0" timeOffset="214.6">31414 11106 13 0,'0'0'220'0,"0"0"-180"0,0 0 6 0,0 0-21 15,0 0-14-15,0 19 2 0,0-19-13 63,0 96 39-63,20-40 9 0,-20-56-47 0,17 0 1 15,-17 0-2 48,20-37 4-47,17 37-7-16,-17 94 6 0,-20-94 0 15,0 0-1-15,23 0 1 0,-23 0-2 0,0-19-1 0,0 0 1 16,14 19-1-16,-14 0 0 62,20-19 2-46,0 0 1-16,0 1-3 0,-3-22 6 16,3 22-3-1,17 18 19-15,0 170 47 0,-37-74-69 0,0-58-15 16,0-19-19 15,0-1-226-31,0-36 8 0,0 18 236 0</inkml:trace>
  <inkml:trace contextRef="#ctx0" brushRef="#br0" timeOffset="570.47">31890 11240 14 0,'0'-19'185'15,"0"19"-110"-15,0 0 23 0,0 19-75 0,0-1-13 0,0 1 8 0,0-19-18 63,0 0 0-1,0 115 13-31,0 188 4-31,-20 59-37 0,3-325-26 0,-5-18-315 0,22-133 335 0</inkml:trace>
  <inkml:trace contextRef="#ctx0" brushRef="#br0" timeOffset="780.88">31890 11600 12 0,'0'0'7'0,"0"-77"165"31,0 40-129-31,17-20 32 31,3-20-9-31,-20 40-30 16,20-1 5-16,-20 19-18 0,40 19 14 0,-40 0-37 62,15 0 10-62,-30 265-7 16,-45-207-167-16,23-39 57 0,37-19 62 0,-20-19-97 0,3 19 94 16,17-18 41-16,0 18 3 0,-22-20-4 0</inkml:trace>
  <inkml:trace contextRef="#ctx0" brushRef="#br0" timeOffset="1464.54">32250 10840 12 0,'-57'0'413'0,"57"0"-404"0,0 0 13 0,0 0-15 0,0 0 4 0,0 0 1 0,0 0 7 16,0 0-19 46,0 0 0 1,19 0 34-32,19 0-12-31,19 171-10 0,-152-57-12 0,58-114 1 0,55 0-1 0,21 19-1 16,-1 58 4-16,-38-58-3 0,0-19 0 62,0 0 0 1,19 112 4-48,-1 22-1-15,-113-20-122 0,95-114 92 0,-54-95-317 16,54 19 258-16,0 58 79 0</inkml:trace>
  <inkml:trace contextRef="#ctx0" brushRef="#br0" timeOffset="2194.71">32669 10648 14 0,'-17'-55'358'0,"17"55"-351"0,0 0 12 0,0 38 14 0,0-21-24 0,0-17-2 0,0 21 6 0,0-21-6 16,0 0-7 46,0 0 0 1,17 77 31-32,77-40-10-31,60-133 5 0,-137 78-31 0,-54 150 23 0,17-114-18 0,20 21 3 16,0 1 1-16,0 54 5 47,-17 172 3-47,17-247-11 0,0 56 1 46,-20 192 11-46,20-267-13 63,-17 57 5-63,-6 1 1 0,-51-58 1 0,37 0-19 16,-23 0-20-16,43 0 9 0,17 0 8 0,0 0 15 62,0 0 0 1,-57 18-139-17,22 21-62-46,13-21 3 0</inkml:trace>
  <inkml:trace contextRef="#ctx0" brushRef="#br0" timeOffset="6231.51">28087 12171 16 0,'-91'209'435'0,"108"-95"-413"0,-17-95-17 0,0 0-1 0,17 19 12 0,3-38-11 0,-20 0 3 0,20 18-2 16,-20-18 2-16,0 0-8 62,0 0 0 1,17-18 24-47,-34-172 16-16,17 152-33 0,17 58 4 0,3 54 10 0,-20 136 9 0,0-153-21 15,0-38-7-15,0 18 8 16,-20 21-5-16,-17-19-3 0,37-21-1 0,0-18-1 62,0 0 0 1,-77 57-14-32,3-57-115-31,171-152-415 0</inkml:trace>
  <inkml:trace contextRef="#ctx0" brushRef="#br0" timeOffset="6598.21">28487 12380 17 0,'-94'190'487'0,"94"-152"-486"0,0-38-1 0,0 19 0 0,19 0 0 0,-19-19 0 63,0 0 0-1,75-58 32-31,-55-36 2-31,-20 94-35 0,-40-20 12 0,102 116-592 0</inkml:trace>
  <inkml:trace contextRef="#ctx0" brushRef="#br0" timeOffset="6948.76">28794 11809 22 0,'-22'0'367'0,"22"39"-318"0,0-1-34 0,0 18-2 16,0 173 8-16,0-210-20 0,0 94 2 0,0-94-4 15,0-19 1 48,0 0 0-1,-17 172-10-46,-3 93-119-16,-17-150-222 0</inkml:trace>
  <inkml:trace contextRef="#ctx0" brushRef="#br0" timeOffset="7148.09">28584 12665 18 0,'-20'0'223'0,"20"-19"-167"0,-20 19-11 0,20-19-5 16,0 19-40 47,0 0 0-1,0-19 57-31,59-19 68-31,53 0-47 0,22 57-62 0,-57 0-246 0,-77-19 195 0,0 0-45 0,17-19-195 16,-17 19 237 0</inkml:trace>
  <inkml:trace contextRef="#ctx0" brushRef="#br0" timeOffset="8015.04">29459 12456 12 0,'0'-20'146'0,"0"20"-116"0,-40-19 167 0,40 19-179 0,-17 0-13 0,17 0 7 0,0 0 0 0,0 0-12 62,0 0 0 1,-20 19 21-32,-34 39 11-31,31 304 7 0,60-325-33 0,-17 1 0 0,20-38-1 0,54-38 37 0,-77 1-31 0,3-60 3 0,-20 60-9 16,0-20 2-1,0 57-7 48,0 0 0-1,-20-57 7-46,3 57-14-16,34 77-613 0</inkml:trace>
  <inkml:trace contextRef="#ctx0" brushRef="#br0" timeOffset="9098.55">30294 12513 13 0,'0'0'17'0,"0"0"56"0,0 0-50 0,0 0 1 0,0 0 20 0,0 0-25 0,0 0-19 62,0 0 0 1,0 19 174-32,0-19-96-31,57 209-16 0,-40-57-61 0,40-18 13 0,-57-134-5 0,20 0-5 0,0-39 14 16,-20 1-4-16,0 38-14 62,17-76 16-30,97-266 13-32,-57 304-63 0,-57 38 24 0,20 0-117 15,0 38-59 32,-20 18-89-47</inkml:trace>
  <inkml:trace contextRef="#ctx0" brushRef="#br0" timeOffset="9648.05">30827 12912 38 0,'97'58'567'0,"-43"-58"-550"0,-34 0-15 0,-20 0-1 0,17 0 0 0,23 0 4 0,-40 18-5 0,0-18 0 62,0 0 0 1,54 20-24-32,-34-1-96-31,-20-19-367 0</inkml:trace>
  <inkml:trace contextRef="#ctx0" brushRef="#br0" timeOffset="10181.78">31414 12798 20 0,'20'38'402'0,"-20"-18"-393"15,17-20-5-15,3 0 10 0,-20 18-9 16,20-18 1-16,-20 0 2 0,17 0-4 0,-17 0-4 63,0 0 0-1,43-18 15-31,-9-135 4-31,-91 58 47 0,-20 95-43 0,60 38-15 0,-3-19-2 16,20 1 0-16,-20 17 2 0,20-18-6 16,0-1 3 15,0-18-5 31,0 211 16-15,57-60-26-31,43-245-493-16,-100 75 451 0,14-39-29 0</inkml:trace>
  <inkml:trace contextRef="#ctx0" brushRef="#br0" timeOffset="10531.86">31679 12703 52 0,'134'114'463'0,"-134"-114"-462"0,18-19 3 0,4 19 3 0,-22 0-3 0,17 0 6 0,-17 19-10 0,0-19 1 0,0 19 1 16,20 1 1-16,-20-20-3 62,0 0 0 1,0 37 4-47,0 115-43-16,0-76-52 0,0-38-58 0,17 0-123 0</inkml:trace>
  <inkml:trace contextRef="#ctx0" brushRef="#br0" timeOffset="11266.32">32212 12798 9 0,'-37'114'439'0,"37"-76"-434"16,-17 20-3-16,17-39-2 0,0 36 3 15,0-55-3 48,0 0 0-1,0 134 15-30,74-248 54-32,-74 114-68 0,38-266 15 0,-19 152-12 0,-19 77-3 0,18-192 36 0,-18 190-21 0,0 2-3 0,0 37-11 15,0 0-1-15,0 0 3 0,0 0 2 0,0 0 0 0,0 0-6 63,0 0 0-1,0-18 11-31,0 18-8-31,0 0 4 16,-18 55 2-16,-1 98 2 0,19 170-5 0,79 78 3 0,-79-401-9 0,15 36 0 0,5 21 1 16,0-19 2-16,-20-38-3 62,0 0 0 1,57 57-17-32,2-75-227-31,-44-2-204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20:16:26.22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4027 4869 29 0,'77'75'315'0,"-57"-75"-295"0,-20 0-13 0,37 19 15 0,-20-19-8 0,26 21-1 0,-26-21-7 0,0 0 13 15,23 0-11-15,-23 18-3 0,3-18 3 0,17 0-4 0,-37 0 0 16,43 0-1-16,-29 0 4 0,46-18 4 0,-25 18-5 0,-35 0-4 16,39 0 2-16,18 0 0 15,-39 0-4-15,4 0 0 0,-22 0-7 0,0 0-4 16,17-21-25-16,-17 21-19 0,0 0-34 0,0-19-45 16,0 19 16-16,-17 0 57 0</inkml:trace>
  <inkml:trace contextRef="#ctx0" brushRef="#br0" timeOffset="716.99">5738 4717 40 0,'-17'0'161'0,"-3"0"-30"0,-248 152 27 0,231-58-152 0,37 1-1 0,60-18-2 0,-60-77-3 47,0 0 0 16,54 38 9-17,117-627 5-46,-171 437-11 0,-94-287 31 0,57 383-5 0,37 56-22 0,0 56-1 0,0-35-4 0,0-2-1 0,17 18-2 0,-17 39 3 16,0-58-2-16,0 22-1 0,20 35 1 0,-20 2 0 16,17-40 1-16,-17-37-1 62,0 0 0 1,43 286-1-48,145 246-100-15,-131-513-286 0,-40-57 266 0</inkml:trace>
  <inkml:trace contextRef="#ctx0" brushRef="#br0" timeOffset="1083.9">6137 4603 88 0,'0'0'0'62,"0"0"0"1,0 37 244-32,-37 78-125-31,37 132-39 0,37-209-66 0,20-38-2 0,3-153-1 0,-23 21-6 0,-37 94-3 0,17 19 0 0,-17-18 8 15,0 37 7-15,-17 18 4 16,17-18-21 47,0 0 0-1,0 153 24-46,0 36-14-16,37-37-8 15,-37-95-1-15,94 20-179 0,-54-135-78 0,-3-36 28 0</inkml:trace>
  <inkml:trace contextRef="#ctx0" brushRef="#br0" timeOffset="1450.14">6633 4944 34 0,'0'19'73'0,"0"-19"-29"0,0 21 59 16,0-3-77-16,0-18-26 62,0 0 0 1,0 113 129-32,57-36-92-31,37-134-10 0,-94 57-26 0,23-95 0 0,-9 18-2 0,-279 211 150 0,265-76-149 0,0-40 0 0,17 39 0 16,26 20-42-16,-43-77 42 62,0 0 0 1,128 94-242-16,43-74-97-47</inkml:trace>
  <inkml:trace contextRef="#ctx0" brushRef="#br0" timeOffset="2334.15">8403 5401 55 0,'0'0'91'0,"0"0"86"0,0 0-94 0,0-18-46 0,0 18-26 0,14 0 0 0,-14-39 15 0,20-113 15 47,20-114-22-47,-40 95-6 0,17 114-7 0,-17 38-3 0,0-39 6 16,0 1 0-16,0 39 0 0,0-1-6 0,0 19 0 0,0 0-2 15,18 19 12 17,1 208-8-32,-19-208-5 0,20 21 1 15,-20-22-2-15,23 39 1 0,-23-38-1 0,15 39 1 0,-15-58 1 0,19 37 1 16,38-18 0 0,-57-19-1-16,57-56 0 31,60-267 6-31,-100 246-8 0,1-17 3 15,2-40-2-15,-1 115 0 16,-19-57 4-16,0 76-4 0,18-20 3 16,-18 20-3 31,0 0 0 15,0 0 17-31,79 932-75-31,-4-761-547 0</inkml:trace>
  <inkml:trace contextRef="#ctx0" brushRef="#br0" timeOffset="2667.22">9330 4869 32 0,'-114'228'481'0,"114"-190"-479"0,60 57 11 0,-60-95-11 0,17 0 3 16,20 0 1-16,-37 0-5 0,0 0-1 63,57-95 18-63,3-19-9 0,-60 19-10 0,0 76-17 0,-23 19-2 0,23 0 5 15,0 19-78-15,-17 39-286 31,17-40 359-31,0-18-3 0</inkml:trace>
  <inkml:trace contextRef="#ctx0" brushRef="#br0" timeOffset="2933.85">9615 4850 38 0,'0'0'28'0,"0"0"54"16,0 0-82 46,0 0 0 1,-20 0 198-32,-34 305 42-31,54-287-233 0,37-56 11 0,97-153-7 0,-37 249-9 0,-80-2-2 0,-17-17-2 0,0 19-13 0,17-21-26 16,-17 57-181-1,0-94 168-15,0 40-236 16</inkml:trace>
  <inkml:trace contextRef="#ctx0" brushRef="#br0" timeOffset="3416.95">10222 5078 21 0,'0'0'29'0,"0"0"20"0,0 0-21 0,0 0 23 16,0-20 5-16,0 20-23 0,0 0-23 0,-17 0 28 15,17 0-22-15,0 0-16 63,0 0 0-1,-20 39 40-30,20 190 4-32,60-287 52 0,-43-55-90 0,-17-421 19 0,-17 440-9 0,-6 17 18 15,23 77-26-15,0-37 12 0,-17 17 0 0,17 20-20 63,0 0 0-1,-20 0 33-31,6 39 0-31,14-21-22 0,-43 495-67 0,43-398-33 0,43 170-463 0,-29-247 532 0</inkml:trace>
  <inkml:trace contextRef="#ctx0" brushRef="#br0" timeOffset="3950.55">10490 5021 92 0,'0'0'148'0,"0"0"-65"15,-54-19 43-15,31 19-69 16,-14 38-26-16,37 0-20 31,0 76 6-31,0-38 0 16,37-58 4-16,-14-36-9 0,-23-1-6 16,17 19-1-16,-17-19-3 0,0 0-1 0,17-19 2 0,-17 38-2 15,0 0-1 48,0 0 0-1,20-115 7-46,-20 41 12-16,74 434 29 0,-54-321-87 0,20-39-88 0,-23-39 72 0,3 2-14 15,0 16 55-15,-20 21 10 0,0 0 3 0,17-18 0 16,-17 18 2-16,0 0-1 63,0 0 0-1,0 0 15-31,57 170 127-31,60-55-434 0,-83-190 29 0</inkml:trace>
  <inkml:trace contextRef="#ctx0" brushRef="#br0" timeOffset="4166.89">11080 5040 54 0,'0'0'338'0,"0"0"-277"0,0 0-27 0,0 0 6 0,0 18-15 0,0-18 0 0,0 0-2 16,-20 39 14-16,20-39-24 0,-17 38 13 16,17-18-11-16,-23-2-9 0,6 20 5 0,-3 0-5 0,6-19-5 15,-9 20-1-15,-34 75 4 0,-57 151-6 16,114-208 0-16,-57 95-24 16,37-19-29-16,20-56 2 15,-17-58 34-15,17 19-24 0,0-38 17 0,0 39-38 0,0-3-68 16,0-16-47-1,0 0 81-15,0-2 92 0,0-18-8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A026E36-57A3-47EE-B360-4C01E77DCD28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EF596C0-D9DC-493D-8AFB-C760AE05E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139C-664D-411C-AAE1-435ED6A68D81}" type="datetime1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88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3A30-F9E4-4CA1-BF37-09E4B651D1E4}" type="datetime1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830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D92A-B622-4594-93C8-7A24AEF2A63E}" type="datetime1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061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9CAE-96FA-4AB9-B0B1-5D89E4A685E5}" type="datetime1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3BA4A-8FBD-420D-AD9F-E3D959E48795}" type="datetime1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297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F855-1B33-40DD-A86F-4C160C2B6A7F}" type="datetime1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513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2B1C-1960-49E0-A967-CAD5DE4A8CE8}" type="datetime1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47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CF6C7-68D1-427D-BA0C-17075EF25F33}" type="datetime1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99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6EC0-2311-4711-BD09-1E3B5F918B56}" type="datetime1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232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B9D-B053-49A6-9F68-E12D57928C5A}" type="datetime1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2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E3DA-C0E9-4A88-8AC5-EAC107DD5ACA}" type="datetime1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69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6D3E-509F-4821-8F4D-EFFBCC2DF273}" type="datetime1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9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CDAA6-8A4A-681D-AF90-521EC57C9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8FF04-50B9-4125-EAEB-ECA7456BF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Check-In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FA5B0F-567C-0B86-33CB-798C0916032F}"/>
              </a:ext>
            </a:extLst>
          </p:cNvPr>
          <p:cNvSpPr txBox="1"/>
          <p:nvPr/>
        </p:nvSpPr>
        <p:spPr>
          <a:xfrm>
            <a:off x="991025" y="1800276"/>
            <a:ext cx="357578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v(int a, int b){</a:t>
            </a:r>
          </a:p>
          <a:p>
            <a:pPr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if (a &gt; 1){</a:t>
            </a:r>
          </a:p>
          <a:p>
            <a:pPr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if (b &lt; 3){</a:t>
            </a:r>
          </a:p>
          <a:p>
            <a:pPr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	return a + b;</a:t>
            </a:r>
          </a:p>
          <a:p>
            <a:pPr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}</a:t>
            </a:r>
          </a:p>
          <a:p>
            <a:pPr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pPr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6AC188-E4D3-324B-49F4-352E804B912C}"/>
              </a:ext>
            </a:extLst>
          </p:cNvPr>
          <p:cNvSpPr txBox="1"/>
          <p:nvPr/>
        </p:nvSpPr>
        <p:spPr>
          <a:xfrm>
            <a:off x="1013540" y="1339614"/>
            <a:ext cx="6800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Write the 3ac for the following code snippet:</a:t>
            </a:r>
          </a:p>
        </p:txBody>
      </p:sp>
    </p:spTree>
    <p:extLst>
      <p:ext uri="{BB962C8B-B14F-4D97-AF65-F5344CB8AC3E}">
        <p14:creationId xmlns:p14="http://schemas.microsoft.com/office/powerpoint/2010/main" val="3834296874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72286-8DB4-42ED-2D8D-ED5F37540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FC9E4-10E3-E3C6-9C28-DCCE4142E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Check-In Solution</a:t>
            </a:r>
          </a:p>
        </p:txBody>
      </p:sp>
    </p:spTree>
    <p:extLst>
      <p:ext uri="{BB962C8B-B14F-4D97-AF65-F5344CB8AC3E}">
        <p14:creationId xmlns:p14="http://schemas.microsoft.com/office/powerpoint/2010/main" val="2119601984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0F989-0D2A-32AB-E57F-4791C5686D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1119" y="810623"/>
            <a:ext cx="4894428" cy="3570162"/>
          </a:xfrm>
        </p:spPr>
        <p:txBody>
          <a:bodyPr anchor="b">
            <a:normAutofit/>
          </a:bodyPr>
          <a:lstStyle/>
          <a:p>
            <a:pPr algn="l"/>
            <a:r>
              <a:rPr lang="en-US" sz="4200"/>
              <a:t>Flipped Wednesday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E521C1-8325-ED0E-500D-89D4367B5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1119" y="4547167"/>
            <a:ext cx="4894428" cy="1288482"/>
          </a:xfrm>
        </p:spPr>
        <p:txBody>
          <a:bodyPr>
            <a:normAutofit/>
          </a:bodyPr>
          <a:lstStyle/>
          <a:p>
            <a:pPr algn="l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C92CB8-4499-3D2A-D229-BDA5BBBFA2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4"/>
          <a:stretch/>
        </p:blipFill>
        <p:spPr>
          <a:xfrm>
            <a:off x="8253310" y="1425956"/>
            <a:ext cx="3899155" cy="3995608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425403740"/>
      </p:ext>
    </p:extLst>
  </p:cSld>
  <p:clrMapOvr>
    <a:masterClrMapping/>
  </p:clrMapOvr>
</p:sld>
</file>

<file path=ppt/slides/slide4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68E5C-F9EC-6770-E446-3B3E12E20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C5540-CF56-5364-D4D5-EA854413F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Administrivia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E0852A-779F-85D2-0540-39155CACEAF4}"/>
              </a:ext>
            </a:extLst>
          </p:cNvPr>
          <p:cNvSpPr txBox="1"/>
          <p:nvPr/>
        </p:nvSpPr>
        <p:spPr>
          <a:xfrm>
            <a:off x="924971" y="1602571"/>
            <a:ext cx="42044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P5 – now due Monday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9030244-B792-FDDA-3255-A60411BBDEC2}"/>
                  </a:ext>
                </a:extLst>
              </p14:cNvPr>
              <p14:cNvContentPartPr/>
              <p14:nvPr/>
            </p14:nvContentPartPr>
            <p14:xfrm>
              <a:off x="1449720" y="1417320"/>
              <a:ext cx="2539440" cy="8492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9030244-B792-FDDA-3255-A60411BBDEC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40360" y="1407960"/>
                <a:ext cx="2558160" cy="86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5078316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32AB2-700B-4E41-B8DE-68A00CA4E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5E145-938C-090C-A2D6-0B0B67E6E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B92642-7C16-FB87-F727-87C16529FF56}"/>
              </a:ext>
            </a:extLst>
          </p:cNvPr>
          <p:cNvSpPr txBox="1"/>
          <p:nvPr/>
        </p:nvSpPr>
        <p:spPr>
          <a:xfrm>
            <a:off x="924971" y="1602571"/>
            <a:ext cx="42044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3 Address Code</a:t>
            </a:r>
          </a:p>
        </p:txBody>
      </p:sp>
    </p:spTree>
    <p:extLst>
      <p:ext uri="{BB962C8B-B14F-4D97-AF65-F5344CB8AC3E}">
        <p14:creationId xmlns:p14="http://schemas.microsoft.com/office/powerpoint/2010/main" val="2914506598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74375-57AF-91FE-92E9-61F459172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W7 – Question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C40BFA-EC09-EAC8-ED96-E3025076BCB2}"/>
              </a:ext>
            </a:extLst>
          </p:cNvPr>
          <p:cNvSpPr txBox="1"/>
          <p:nvPr/>
        </p:nvSpPr>
        <p:spPr>
          <a:xfrm>
            <a:off x="924971" y="2023195"/>
            <a:ext cx="303801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int g;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int a(int b, int c){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	if (b){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		return 0;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	} else {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		b = b - 1 * c;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	return b;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935A3B-65CE-80FF-D165-A8A053849899}"/>
              </a:ext>
            </a:extLst>
          </p:cNvPr>
          <p:cNvSpPr txBox="1"/>
          <p:nvPr/>
        </p:nvSpPr>
        <p:spPr>
          <a:xfrm>
            <a:off x="924971" y="1602571"/>
            <a:ext cx="42044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/>
              <a:t>Convert the following function into 3AC </a:t>
            </a:r>
          </a:p>
        </p:txBody>
      </p:sp>
    </p:spTree>
    <p:extLst>
      <p:ext uri="{BB962C8B-B14F-4D97-AF65-F5344CB8AC3E}">
        <p14:creationId xmlns:p14="http://schemas.microsoft.com/office/powerpoint/2010/main" val="2537574825"/>
      </p:ext>
    </p:extLst>
  </p:cSld>
  <p:clrMapOvr>
    <a:masterClrMapping/>
  </p:clrMapOvr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F8844-9E7B-DDE2-DD39-000BEB38F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76581-5654-A541-E549-0BD83494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W7 – Question 1 Solution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F5045C-1668-3484-7CA9-C9C9DB24B290}"/>
              </a:ext>
            </a:extLst>
          </p:cNvPr>
          <p:cNvSpPr txBox="1"/>
          <p:nvPr/>
        </p:nvSpPr>
        <p:spPr>
          <a:xfrm>
            <a:off x="924971" y="2023195"/>
            <a:ext cx="303801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int g;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int a(int b, int c){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	if (b){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		return 0;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	} else {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		b = b - 1 * c;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	return b;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7174F9-2C10-2143-F841-783E65FBD54F}"/>
              </a:ext>
            </a:extLst>
          </p:cNvPr>
          <p:cNvSpPr txBox="1"/>
          <p:nvPr/>
        </p:nvSpPr>
        <p:spPr>
          <a:xfrm>
            <a:off x="924971" y="1602571"/>
            <a:ext cx="42044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/>
              <a:t>Convert the following function into 3AC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D6F727-31E9-BF2B-774C-DA5F125E429D}"/>
              </a:ext>
            </a:extLst>
          </p:cNvPr>
          <p:cNvSpPr txBox="1"/>
          <p:nvPr/>
        </p:nvSpPr>
        <p:spPr>
          <a:xfrm>
            <a:off x="8456574" y="1086096"/>
            <a:ext cx="179215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1, [b]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644980-9C93-86A2-A8E4-06E2EEEB81EB}"/>
              </a:ext>
            </a:extLst>
          </p:cNvPr>
          <p:cNvSpPr txBox="1"/>
          <p:nvPr/>
        </p:nvSpPr>
        <p:spPr>
          <a:xfrm>
            <a:off x="8456574" y="1428089"/>
            <a:ext cx="179215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2, [c]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92059F-48A1-F73B-6DBD-F8A16D96202B}"/>
              </a:ext>
            </a:extLst>
          </p:cNvPr>
          <p:cNvSpPr txBox="1"/>
          <p:nvPr/>
        </p:nvSpPr>
        <p:spPr>
          <a:xfrm>
            <a:off x="8456574" y="2263647"/>
            <a:ext cx="289502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ifz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[tmp1]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LBL_1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5688B5-60D6-386E-3E9F-3D77B015CA07}"/>
              </a:ext>
            </a:extLst>
          </p:cNvPr>
          <p:cNvSpPr txBox="1"/>
          <p:nvPr/>
        </p:nvSpPr>
        <p:spPr>
          <a:xfrm>
            <a:off x="8456574" y="2605640"/>
            <a:ext cx="110286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setret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85FA92-47B3-2DAA-5DF2-61458BEAFFDD}"/>
              </a:ext>
            </a:extLst>
          </p:cNvPr>
          <p:cNvSpPr txBox="1"/>
          <p:nvPr/>
        </p:nvSpPr>
        <p:spPr>
          <a:xfrm>
            <a:off x="8456574" y="2947633"/>
            <a:ext cx="179215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end_fn_a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9750161-1914-E544-5D12-EAB27EBEBBE6}"/>
              </a:ext>
            </a:extLst>
          </p:cNvPr>
          <p:cNvGrpSpPr/>
          <p:nvPr/>
        </p:nvGrpSpPr>
        <p:grpSpPr>
          <a:xfrm>
            <a:off x="7689328" y="732560"/>
            <a:ext cx="1732254" cy="288542"/>
            <a:chOff x="8405143" y="189923"/>
            <a:chExt cx="1732254" cy="28854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5897F80-9565-0BCE-83EB-0B9AA3D7F779}"/>
                </a:ext>
              </a:extLst>
            </p:cNvPr>
            <p:cNvSpPr txBox="1"/>
            <p:nvPr/>
          </p:nvSpPr>
          <p:spPr>
            <a:xfrm>
              <a:off x="9172389" y="189923"/>
              <a:ext cx="96500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enter a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D623A1B-69E4-568B-6FFF-97480C530134}"/>
                </a:ext>
              </a:extLst>
            </p:cNvPr>
            <p:cNvSpPr txBox="1"/>
            <p:nvPr/>
          </p:nvSpPr>
          <p:spPr>
            <a:xfrm>
              <a:off x="8405143" y="201466"/>
              <a:ext cx="68929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fn_a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92EF0E6-C5E0-ABF7-0150-194C4B4A9846}"/>
              </a:ext>
            </a:extLst>
          </p:cNvPr>
          <p:cNvSpPr txBox="1"/>
          <p:nvPr/>
        </p:nvSpPr>
        <p:spPr>
          <a:xfrm>
            <a:off x="8456574" y="3289626"/>
            <a:ext cx="137858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LBL_2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358F1B-5233-0C13-E57D-0EA550269ABC}"/>
              </a:ext>
            </a:extLst>
          </p:cNvPr>
          <p:cNvSpPr txBox="1"/>
          <p:nvPr/>
        </p:nvSpPr>
        <p:spPr>
          <a:xfrm>
            <a:off x="8456574" y="3973612"/>
            <a:ext cx="303288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[tmp1] := 1 MULT64 [c]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9E3AF03-9D52-9871-8BB9-D9F7BCDF9413}"/>
              </a:ext>
            </a:extLst>
          </p:cNvPr>
          <p:cNvGrpSpPr/>
          <p:nvPr/>
        </p:nvGrpSpPr>
        <p:grpSpPr>
          <a:xfrm>
            <a:off x="7548326" y="3631619"/>
            <a:ext cx="1321823" cy="276999"/>
            <a:chOff x="8264141" y="2491222"/>
            <a:chExt cx="1321823" cy="27699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64AB0D-FBA5-6557-C463-8E3022E85B7F}"/>
                </a:ext>
              </a:extLst>
            </p:cNvPr>
            <p:cNvSpPr txBox="1"/>
            <p:nvPr/>
          </p:nvSpPr>
          <p:spPr>
            <a:xfrm>
              <a:off x="9172389" y="2491222"/>
              <a:ext cx="41357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nop</a:t>
              </a:r>
              <a:endParaRPr lang="en-US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114DD41-DA63-04B8-2DD3-1CFD1F2E1DBE}"/>
                </a:ext>
              </a:extLst>
            </p:cNvPr>
            <p:cNvSpPr txBox="1"/>
            <p:nvPr/>
          </p:nvSpPr>
          <p:spPr>
            <a:xfrm>
              <a:off x="8264141" y="2491222"/>
              <a:ext cx="82715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LBL_1: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D95591F-9840-45B4-1478-AC3DC4F105F9}"/>
              </a:ext>
            </a:extLst>
          </p:cNvPr>
          <p:cNvSpPr txBox="1"/>
          <p:nvPr/>
        </p:nvSpPr>
        <p:spPr>
          <a:xfrm>
            <a:off x="8456574" y="4315605"/>
            <a:ext cx="358431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[tmp2] := [b] SUB64 [tmp1]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CF32B0-C059-5354-9A29-22D3EC8F7CF8}"/>
              </a:ext>
            </a:extLst>
          </p:cNvPr>
          <p:cNvSpPr txBox="1"/>
          <p:nvPr/>
        </p:nvSpPr>
        <p:spPr>
          <a:xfrm>
            <a:off x="8456574" y="4657598"/>
            <a:ext cx="179215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[b] := [tmp2]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024AD6-EF54-03A2-09C3-D89819AF4A93}"/>
              </a:ext>
            </a:extLst>
          </p:cNvPr>
          <p:cNvSpPr txBox="1"/>
          <p:nvPr/>
        </p:nvSpPr>
        <p:spPr>
          <a:xfrm>
            <a:off x="8456574" y="5341584"/>
            <a:ext cx="137858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setret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[b]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9831E7-3C4A-0E6A-C706-E44A81DB5E32}"/>
              </a:ext>
            </a:extLst>
          </p:cNvPr>
          <p:cNvSpPr txBox="1"/>
          <p:nvPr/>
        </p:nvSpPr>
        <p:spPr>
          <a:xfrm>
            <a:off x="8456574" y="5683577"/>
            <a:ext cx="179215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end_fn_a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7C0B2F9-6A6A-DEB9-2B46-9E40AF25ED7A}"/>
              </a:ext>
            </a:extLst>
          </p:cNvPr>
          <p:cNvGrpSpPr/>
          <p:nvPr/>
        </p:nvGrpSpPr>
        <p:grpSpPr>
          <a:xfrm>
            <a:off x="7573726" y="4999591"/>
            <a:ext cx="1296423" cy="276999"/>
            <a:chOff x="8289541" y="3806250"/>
            <a:chExt cx="1296423" cy="27699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2D0B204-3DDD-5C06-2B65-D4A3D564C74C}"/>
                </a:ext>
              </a:extLst>
            </p:cNvPr>
            <p:cNvSpPr txBox="1"/>
            <p:nvPr/>
          </p:nvSpPr>
          <p:spPr>
            <a:xfrm>
              <a:off x="9172389" y="3806250"/>
              <a:ext cx="41357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nop</a:t>
              </a:r>
              <a:endParaRPr lang="en-US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2D104BB-7B17-8AA8-4F49-8A288C04E1F0}"/>
                </a:ext>
              </a:extLst>
            </p:cNvPr>
            <p:cNvSpPr txBox="1"/>
            <p:nvPr/>
          </p:nvSpPr>
          <p:spPr>
            <a:xfrm>
              <a:off x="8289541" y="3806250"/>
              <a:ext cx="82715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LBL_2: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78B5807-29E2-4359-3E79-6924B28319B5}"/>
              </a:ext>
            </a:extLst>
          </p:cNvPr>
          <p:cNvGrpSpPr/>
          <p:nvPr/>
        </p:nvGrpSpPr>
        <p:grpSpPr>
          <a:xfrm>
            <a:off x="7156706" y="6025568"/>
            <a:ext cx="2264876" cy="276999"/>
            <a:chOff x="5878621" y="5973616"/>
            <a:chExt cx="2264876" cy="27699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FF39C9E-A4AF-92CD-CA35-47749DAF324F}"/>
                </a:ext>
              </a:extLst>
            </p:cNvPr>
            <p:cNvSpPr txBox="1"/>
            <p:nvPr/>
          </p:nvSpPr>
          <p:spPr>
            <a:xfrm>
              <a:off x="7178489" y="5973616"/>
              <a:ext cx="96500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leave a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E80329B-0661-75E4-EDB8-7CBC6E2DC54E}"/>
                </a:ext>
              </a:extLst>
            </p:cNvPr>
            <p:cNvSpPr txBox="1"/>
            <p:nvPr/>
          </p:nvSpPr>
          <p:spPr>
            <a:xfrm>
              <a:off x="5878621" y="5973616"/>
              <a:ext cx="124072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end_fn_a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F62386E-6B8F-8730-3437-A312DC56B3AB}"/>
              </a:ext>
            </a:extLst>
          </p:cNvPr>
          <p:cNvSpPr txBox="1"/>
          <p:nvPr/>
        </p:nvSpPr>
        <p:spPr>
          <a:xfrm>
            <a:off x="8447915" y="1802983"/>
            <a:ext cx="179215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[tmp1] := [b]</a:t>
            </a:r>
          </a:p>
        </p:txBody>
      </p:sp>
    </p:spTree>
    <p:extLst>
      <p:ext uri="{BB962C8B-B14F-4D97-AF65-F5344CB8AC3E}">
        <p14:creationId xmlns:p14="http://schemas.microsoft.com/office/powerpoint/2010/main" val="368079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3" grpId="0"/>
      <p:bldP spid="15" grpId="0"/>
      <p:bldP spid="17" grpId="0"/>
      <p:bldP spid="18" grpId="0"/>
      <p:bldP spid="20" grpId="0"/>
      <p:bldP spid="21" grpId="0"/>
      <p:bldP spid="7" grpId="0"/>
    </p:bldLst>
  </p:timing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A85EF-53CB-FB11-3106-DE323A8D6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4CCDD-1665-1390-C308-4ABB3EAE5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W7 – Question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AAE0F9-1934-21DA-E271-FD1C6728115D}"/>
              </a:ext>
            </a:extLst>
          </p:cNvPr>
          <p:cNvSpPr txBox="1"/>
          <p:nvPr/>
        </p:nvSpPr>
        <p:spPr>
          <a:xfrm>
            <a:off x="924971" y="2132299"/>
            <a:ext cx="303801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v(int a){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while (a &lt; 2){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while (a &lt; 3){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	a++;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a++;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return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134D12-65FD-5857-4A0A-55423C0A7BDE}"/>
              </a:ext>
            </a:extLst>
          </p:cNvPr>
          <p:cNvSpPr txBox="1"/>
          <p:nvPr/>
        </p:nvSpPr>
        <p:spPr>
          <a:xfrm>
            <a:off x="924971" y="1602571"/>
            <a:ext cx="42044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Convert the following function into 3AC </a:t>
            </a:r>
          </a:p>
        </p:txBody>
      </p:sp>
    </p:spTree>
    <p:extLst>
      <p:ext uri="{BB962C8B-B14F-4D97-AF65-F5344CB8AC3E}">
        <p14:creationId xmlns:p14="http://schemas.microsoft.com/office/powerpoint/2010/main" val="1610143654"/>
      </p:ext>
    </p:extLst>
  </p:cSld>
  <p:clrMapOvr>
    <a:masterClrMapping/>
  </p:clrMapOvr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E9BE5-603C-B057-437E-42739F06C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C1E5B-FC90-8385-2CF6-45900B929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W7 – Question 2 Solution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C12289-B44E-8812-E770-873057199D3A}"/>
              </a:ext>
            </a:extLst>
          </p:cNvPr>
          <p:cNvSpPr txBox="1"/>
          <p:nvPr/>
        </p:nvSpPr>
        <p:spPr>
          <a:xfrm>
            <a:off x="924971" y="2132299"/>
            <a:ext cx="303801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v(int a){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while (a &lt; 2){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while (a &lt; 3){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	a++;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a++;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return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113B66-78F7-F974-DA59-F8DBDDEBC68F}"/>
              </a:ext>
            </a:extLst>
          </p:cNvPr>
          <p:cNvSpPr txBox="1"/>
          <p:nvPr/>
        </p:nvSpPr>
        <p:spPr>
          <a:xfrm>
            <a:off x="924971" y="1602571"/>
            <a:ext cx="42044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Convert the following function into 3AC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79125E-0780-7512-C801-EBD1067BC292}"/>
              </a:ext>
            </a:extLst>
          </p:cNvPr>
          <p:cNvSpPr txBox="1"/>
          <p:nvPr/>
        </p:nvSpPr>
        <p:spPr>
          <a:xfrm>
            <a:off x="7178489" y="1664893"/>
            <a:ext cx="179215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1, [a]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71271F-BDF8-9766-BF8C-1A071EFD9D2D}"/>
              </a:ext>
            </a:extLst>
          </p:cNvPr>
          <p:cNvSpPr txBox="1"/>
          <p:nvPr/>
        </p:nvSpPr>
        <p:spPr>
          <a:xfrm>
            <a:off x="7178489" y="2408331"/>
            <a:ext cx="289502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ifz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[tmp1]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LBL_2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7CE2E7-4609-E994-CBE8-99B4E2C96E41}"/>
              </a:ext>
            </a:extLst>
          </p:cNvPr>
          <p:cNvSpPr txBox="1"/>
          <p:nvPr/>
        </p:nvSpPr>
        <p:spPr>
          <a:xfrm>
            <a:off x="7178489" y="3151769"/>
            <a:ext cx="289502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ifz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[tmp2]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LBL_4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F624C9-6CE3-45EF-BD20-F97454B83D3C}"/>
              </a:ext>
            </a:extLst>
          </p:cNvPr>
          <p:cNvSpPr txBox="1"/>
          <p:nvPr/>
        </p:nvSpPr>
        <p:spPr>
          <a:xfrm>
            <a:off x="7178489" y="3523488"/>
            <a:ext cx="24814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[a] := [a] ADD64 1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0E1B604-E06E-3245-D4EE-97CAE4ACFAA8}"/>
              </a:ext>
            </a:extLst>
          </p:cNvPr>
          <p:cNvGrpSpPr/>
          <p:nvPr/>
        </p:nvGrpSpPr>
        <p:grpSpPr>
          <a:xfrm>
            <a:off x="6411243" y="1281631"/>
            <a:ext cx="1732254" cy="288542"/>
            <a:chOff x="8405143" y="189923"/>
            <a:chExt cx="1732254" cy="28854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5E08012-73FC-911F-8201-2FFB49124B8D}"/>
                </a:ext>
              </a:extLst>
            </p:cNvPr>
            <p:cNvSpPr txBox="1"/>
            <p:nvPr/>
          </p:nvSpPr>
          <p:spPr>
            <a:xfrm>
              <a:off x="9172389" y="189923"/>
              <a:ext cx="96500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enter v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1A1DA65-284A-213C-6531-11C1262292FE}"/>
                </a:ext>
              </a:extLst>
            </p:cNvPr>
            <p:cNvSpPr txBox="1"/>
            <p:nvPr/>
          </p:nvSpPr>
          <p:spPr>
            <a:xfrm>
              <a:off x="8405143" y="201466"/>
              <a:ext cx="68929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fn_v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66901DF-FED7-D67A-D04F-F960FA722363}"/>
              </a:ext>
            </a:extLst>
          </p:cNvPr>
          <p:cNvSpPr txBox="1"/>
          <p:nvPr/>
        </p:nvSpPr>
        <p:spPr>
          <a:xfrm>
            <a:off x="7178489" y="4638645"/>
            <a:ext cx="24814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[a] := [a] ADD64 1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BF119D5-7FDE-98C9-16D6-63FD655BB701}"/>
              </a:ext>
            </a:extLst>
          </p:cNvPr>
          <p:cNvGrpSpPr/>
          <p:nvPr/>
        </p:nvGrpSpPr>
        <p:grpSpPr>
          <a:xfrm>
            <a:off x="6270241" y="4266926"/>
            <a:ext cx="1321823" cy="276999"/>
            <a:chOff x="8264141" y="2491222"/>
            <a:chExt cx="1321823" cy="27699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2B6AFF7-F214-D82C-626F-E6EBE3B2B6EA}"/>
                </a:ext>
              </a:extLst>
            </p:cNvPr>
            <p:cNvSpPr txBox="1"/>
            <p:nvPr/>
          </p:nvSpPr>
          <p:spPr>
            <a:xfrm>
              <a:off x="9172389" y="2491222"/>
              <a:ext cx="41357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nop</a:t>
              </a:r>
              <a:endParaRPr lang="en-US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1174864-BE0B-1C45-5C26-C88DAA013E56}"/>
                </a:ext>
              </a:extLst>
            </p:cNvPr>
            <p:cNvSpPr txBox="1"/>
            <p:nvPr/>
          </p:nvSpPr>
          <p:spPr>
            <a:xfrm>
              <a:off x="8264141" y="2491222"/>
              <a:ext cx="82715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LBL_4: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E0274F2-2591-1902-08A9-4151654EE8CE}"/>
              </a:ext>
            </a:extLst>
          </p:cNvPr>
          <p:cNvSpPr txBox="1"/>
          <p:nvPr/>
        </p:nvSpPr>
        <p:spPr>
          <a:xfrm>
            <a:off x="7178489" y="5622717"/>
            <a:ext cx="137858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setret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[a]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7FA065-5BE6-E0B4-0C24-D91369852784}"/>
              </a:ext>
            </a:extLst>
          </p:cNvPr>
          <p:cNvSpPr txBox="1"/>
          <p:nvPr/>
        </p:nvSpPr>
        <p:spPr>
          <a:xfrm>
            <a:off x="7178489" y="5994436"/>
            <a:ext cx="179215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end_fn_v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6CBE2F4-6A93-2864-B02D-DAEB5CC000C7}"/>
              </a:ext>
            </a:extLst>
          </p:cNvPr>
          <p:cNvGrpSpPr/>
          <p:nvPr/>
        </p:nvGrpSpPr>
        <p:grpSpPr>
          <a:xfrm>
            <a:off x="6295641" y="5250998"/>
            <a:ext cx="1296423" cy="276999"/>
            <a:chOff x="8289541" y="3806250"/>
            <a:chExt cx="1296423" cy="27699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E3AE42C-4748-4CFA-5408-5AC967CB50CC}"/>
                </a:ext>
              </a:extLst>
            </p:cNvPr>
            <p:cNvSpPr txBox="1"/>
            <p:nvPr/>
          </p:nvSpPr>
          <p:spPr>
            <a:xfrm>
              <a:off x="9172389" y="3806250"/>
              <a:ext cx="41357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nop</a:t>
              </a:r>
              <a:endParaRPr lang="en-US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7E84CAE-C88B-221A-2CFE-A8E647E46E80}"/>
                </a:ext>
              </a:extLst>
            </p:cNvPr>
            <p:cNvSpPr txBox="1"/>
            <p:nvPr/>
          </p:nvSpPr>
          <p:spPr>
            <a:xfrm>
              <a:off x="8289541" y="3806250"/>
              <a:ext cx="82715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LBL_2: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7A6189E-813B-CED7-A9AB-7F6676DE6957}"/>
              </a:ext>
            </a:extLst>
          </p:cNvPr>
          <p:cNvGrpSpPr/>
          <p:nvPr/>
        </p:nvGrpSpPr>
        <p:grpSpPr>
          <a:xfrm>
            <a:off x="5878621" y="6366158"/>
            <a:ext cx="2264876" cy="276999"/>
            <a:chOff x="5878621" y="5973616"/>
            <a:chExt cx="2264876" cy="27699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C3C6EB0-A033-ECB4-82FE-B378C7D87005}"/>
                </a:ext>
              </a:extLst>
            </p:cNvPr>
            <p:cNvSpPr txBox="1"/>
            <p:nvPr/>
          </p:nvSpPr>
          <p:spPr>
            <a:xfrm>
              <a:off x="7178489" y="5973616"/>
              <a:ext cx="96500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leave v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63C72EB-09D0-0E37-9908-C45A8F7436C9}"/>
                </a:ext>
              </a:extLst>
            </p:cNvPr>
            <p:cNvSpPr txBox="1"/>
            <p:nvPr/>
          </p:nvSpPr>
          <p:spPr>
            <a:xfrm>
              <a:off x="5878621" y="5973616"/>
              <a:ext cx="124072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end_fn_a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: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925A048-575E-DD36-E78B-B674393107B5}"/>
              </a:ext>
            </a:extLst>
          </p:cNvPr>
          <p:cNvGrpSpPr/>
          <p:nvPr/>
        </p:nvGrpSpPr>
        <p:grpSpPr>
          <a:xfrm>
            <a:off x="6270241" y="2036612"/>
            <a:ext cx="3665413" cy="276999"/>
            <a:chOff x="8264141" y="2491222"/>
            <a:chExt cx="3665413" cy="27699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1445C9D-93A7-F4A7-721B-05AA96DB84D1}"/>
                </a:ext>
              </a:extLst>
            </p:cNvPr>
            <p:cNvSpPr txBox="1"/>
            <p:nvPr/>
          </p:nvSpPr>
          <p:spPr>
            <a:xfrm>
              <a:off x="9172389" y="2491222"/>
              <a:ext cx="27571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[tmp1] := [a] LT64 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5BF8E53-2F05-9163-A851-0F7A692600BB}"/>
                </a:ext>
              </a:extLst>
            </p:cNvPr>
            <p:cNvSpPr txBox="1"/>
            <p:nvPr/>
          </p:nvSpPr>
          <p:spPr>
            <a:xfrm>
              <a:off x="8264141" y="2491222"/>
              <a:ext cx="82715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LBL_1: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E921142-7BA0-9A30-93B6-9CF96375C063}"/>
              </a:ext>
            </a:extLst>
          </p:cNvPr>
          <p:cNvGrpSpPr/>
          <p:nvPr/>
        </p:nvGrpSpPr>
        <p:grpSpPr>
          <a:xfrm>
            <a:off x="6219441" y="2780050"/>
            <a:ext cx="3665413" cy="276999"/>
            <a:chOff x="8264141" y="2491222"/>
            <a:chExt cx="3665413" cy="27699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662F765-6473-9E94-6CBB-08C6C85EAA78}"/>
                </a:ext>
              </a:extLst>
            </p:cNvPr>
            <p:cNvSpPr txBox="1"/>
            <p:nvPr/>
          </p:nvSpPr>
          <p:spPr>
            <a:xfrm>
              <a:off x="9172389" y="2491222"/>
              <a:ext cx="27571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[tmp2] := [a] LT64 3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F50D6A1-94FA-6E9A-00D8-1753BBA46F27}"/>
                </a:ext>
              </a:extLst>
            </p:cNvPr>
            <p:cNvSpPr txBox="1"/>
            <p:nvPr/>
          </p:nvSpPr>
          <p:spPr>
            <a:xfrm>
              <a:off x="8264141" y="2491222"/>
              <a:ext cx="82715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LBL_3: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BCF20A32-EBA6-F34C-4C29-1CD4C2FC23EB}"/>
              </a:ext>
            </a:extLst>
          </p:cNvPr>
          <p:cNvSpPr txBox="1"/>
          <p:nvPr/>
        </p:nvSpPr>
        <p:spPr>
          <a:xfrm>
            <a:off x="7222939" y="3895207"/>
            <a:ext cx="137858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LBL_3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AE2443-9280-85F0-E5CF-AB9663C6E017}"/>
              </a:ext>
            </a:extLst>
          </p:cNvPr>
          <p:cNvSpPr txBox="1"/>
          <p:nvPr/>
        </p:nvSpPr>
        <p:spPr>
          <a:xfrm>
            <a:off x="7192524" y="4977534"/>
            <a:ext cx="137858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LBL_1</a:t>
            </a:r>
          </a:p>
        </p:txBody>
      </p:sp>
    </p:spTree>
    <p:extLst>
      <p:ext uri="{BB962C8B-B14F-4D97-AF65-F5344CB8AC3E}">
        <p14:creationId xmlns:p14="http://schemas.microsoft.com/office/powerpoint/2010/main" val="150533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5" grpId="0"/>
      <p:bldP spid="21" grpId="0"/>
      <p:bldP spid="22" grpId="0"/>
      <p:bldP spid="36" grpId="0"/>
      <p:bldP spid="5" grpId="0"/>
    </p:bldLst>
  </p:timing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4E48C-64A8-2DCC-C5B0-4A3CAD772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27819-BA4D-4C12-22B1-7E9DCDF03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W7 – Question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D0CA4E-A9B5-DCEB-AAB1-1323ED4D4712}"/>
              </a:ext>
            </a:extLst>
          </p:cNvPr>
          <p:cNvSpPr txBox="1"/>
          <p:nvPr/>
        </p:nvSpPr>
        <p:spPr>
          <a:xfrm>
            <a:off x="924971" y="2069957"/>
            <a:ext cx="404469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fn_k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enter k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1, [b]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= [b]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lbl_1: [t] = 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LT64 10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ifz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[t]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lbl_2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= 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ADD64 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WRITE 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lbl_1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lbl_2: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nop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fn_end_k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leave 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C51151-6529-00D2-96CF-9C8BD4E3E5A6}"/>
              </a:ext>
            </a:extLst>
          </p:cNvPr>
          <p:cNvSpPr txBox="1"/>
          <p:nvPr/>
        </p:nvSpPr>
        <p:spPr>
          <a:xfrm>
            <a:off x="924970" y="1602571"/>
            <a:ext cx="5171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Convert the 3AC procedure into source code</a:t>
            </a:r>
          </a:p>
        </p:txBody>
      </p:sp>
    </p:spTree>
    <p:extLst>
      <p:ext uri="{BB962C8B-B14F-4D97-AF65-F5344CB8AC3E}">
        <p14:creationId xmlns:p14="http://schemas.microsoft.com/office/powerpoint/2010/main" val="394796388"/>
      </p:ext>
    </p:extLst>
  </p:cSld>
  <p:clrMapOvr>
    <a:masterClrMapping/>
  </p:clrMapOvr>
</p:sld>
</file>

<file path=ppt/slides/slide1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532E8-407A-6139-1CC1-CCDC20DED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3D18A-24CE-BC9A-0D5B-83273DC06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W7 – Question 3 Solution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33603D-760E-D18F-DAE6-584B4EAA8E26}"/>
              </a:ext>
            </a:extLst>
          </p:cNvPr>
          <p:cNvSpPr txBox="1"/>
          <p:nvPr/>
        </p:nvSpPr>
        <p:spPr>
          <a:xfrm>
            <a:off x="924971" y="2069957"/>
            <a:ext cx="404469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fn_k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enter k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1, [b]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= [b]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lbl_1: [t] = 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LT64 10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ifz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[t]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lbl_2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= 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ADD64 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WRITE 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goto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lbl_1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lbl_2: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nop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fn_end_k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leave 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1CE005-AD58-BDE1-142D-BBB01929477A}"/>
              </a:ext>
            </a:extLst>
          </p:cNvPr>
          <p:cNvSpPr txBox="1"/>
          <p:nvPr/>
        </p:nvSpPr>
        <p:spPr>
          <a:xfrm>
            <a:off x="924970" y="1602571"/>
            <a:ext cx="5171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Convert the 3AC procedure into source code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1C5C08-61F6-69BE-F7AD-04D681434EDA}"/>
              </a:ext>
            </a:extLst>
          </p:cNvPr>
          <p:cNvSpPr txBox="1"/>
          <p:nvPr/>
        </p:nvSpPr>
        <p:spPr>
          <a:xfrm>
            <a:off x="6664565" y="4809088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AF49AD-EA92-49A0-D1E5-35B2D5AFF651}"/>
              </a:ext>
            </a:extLst>
          </p:cNvPr>
          <p:cNvSpPr txBox="1"/>
          <p:nvPr/>
        </p:nvSpPr>
        <p:spPr>
          <a:xfrm>
            <a:off x="6887621" y="2657204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B300D4-5CCE-9C2A-3AAD-56E867C82FC4}"/>
              </a:ext>
            </a:extLst>
          </p:cNvPr>
          <p:cNvSpPr txBox="1"/>
          <p:nvPr/>
        </p:nvSpPr>
        <p:spPr>
          <a:xfrm>
            <a:off x="6906671" y="3374498"/>
            <a:ext cx="2252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while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 10){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66B639-6518-6E74-AE29-8A6794A1FE5B}"/>
              </a:ext>
            </a:extLst>
          </p:cNvPr>
          <p:cNvSpPr txBox="1"/>
          <p:nvPr/>
        </p:nvSpPr>
        <p:spPr>
          <a:xfrm>
            <a:off x="6925721" y="4450439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F3B5FB-819E-592A-654B-DEEFC0C7F063}"/>
              </a:ext>
            </a:extLst>
          </p:cNvPr>
          <p:cNvSpPr txBox="1"/>
          <p:nvPr/>
        </p:nvSpPr>
        <p:spPr>
          <a:xfrm>
            <a:off x="7452771" y="3733145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++;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EE8FA8-9984-0DC6-9773-113B4459E456}"/>
              </a:ext>
            </a:extLst>
          </p:cNvPr>
          <p:cNvSpPr txBox="1"/>
          <p:nvPr/>
        </p:nvSpPr>
        <p:spPr>
          <a:xfrm>
            <a:off x="7484521" y="4091792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A00AA0-0FEE-0A85-585A-A986F7CEA3C9}"/>
              </a:ext>
            </a:extLst>
          </p:cNvPr>
          <p:cNvSpPr txBox="1"/>
          <p:nvPr/>
        </p:nvSpPr>
        <p:spPr>
          <a:xfrm>
            <a:off x="6664565" y="2298557"/>
            <a:ext cx="2252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k        {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4D5CA9-6530-2983-D0AC-F88273CB2955}"/>
              </a:ext>
            </a:extLst>
          </p:cNvPr>
          <p:cNvSpPr txBox="1"/>
          <p:nvPr/>
        </p:nvSpPr>
        <p:spPr>
          <a:xfrm>
            <a:off x="7538065" y="2298557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(int b)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36B24B-7ACD-2D4B-77F7-AB8DDAE29A31}"/>
              </a:ext>
            </a:extLst>
          </p:cNvPr>
          <p:cNvSpPr txBox="1"/>
          <p:nvPr/>
        </p:nvSpPr>
        <p:spPr>
          <a:xfrm>
            <a:off x="6896954" y="3015851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b;</a:t>
            </a:r>
          </a:p>
        </p:txBody>
      </p:sp>
    </p:spTree>
    <p:extLst>
      <p:ext uri="{BB962C8B-B14F-4D97-AF65-F5344CB8AC3E}">
        <p14:creationId xmlns:p14="http://schemas.microsoft.com/office/powerpoint/2010/main" val="391202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F494C-7A48-18E6-4906-8AC387509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E070D-0E1D-BE47-51F8-1435D7DC7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11"/>
            <a:ext cx="10515600" cy="1325563"/>
          </a:xfrm>
        </p:spPr>
        <p:txBody>
          <a:bodyPr/>
          <a:lstStyle/>
          <a:p>
            <a:r>
              <a:rPr lang="en-US" dirty="0"/>
              <a:t>W7 – Question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8D30FB-D08D-7FD7-9D8D-21DDA9480E1B}"/>
              </a:ext>
            </a:extLst>
          </p:cNvPr>
          <p:cNvSpPr txBox="1"/>
          <p:nvPr/>
        </p:nvSpPr>
        <p:spPr>
          <a:xfrm>
            <a:off x="838200" y="1148933"/>
            <a:ext cx="106195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Assume a language that allows for pass-by-reference or pass-by-value parameters. What would the 3AC code look like for a pass-by-reference call? Illustrate with an example. </a:t>
            </a:r>
          </a:p>
        </p:txBody>
      </p:sp>
    </p:spTree>
    <p:extLst>
      <p:ext uri="{BB962C8B-B14F-4D97-AF65-F5344CB8AC3E}">
        <p14:creationId xmlns:p14="http://schemas.microsoft.com/office/powerpoint/2010/main" val="348872423"/>
      </p:ext>
    </p:extLst>
  </p:cSld>
  <p:clrMapOvr>
    <a:masterClrMapping/>
  </p:clrMapOvr>
</p:sld>
</file>

<file path=ppt/slides/slide1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1A997-2291-F7E7-DD15-969A13A60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689F2-DCBE-9EC1-F6D9-CF3014B99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11"/>
            <a:ext cx="10515600" cy="1325563"/>
          </a:xfrm>
        </p:spPr>
        <p:txBody>
          <a:bodyPr/>
          <a:lstStyle/>
          <a:p>
            <a:r>
              <a:rPr lang="en-US" dirty="0"/>
              <a:t>W7 – Question 4 Solution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B284CE-174A-7C36-D50E-1465D45B1C45}"/>
              </a:ext>
            </a:extLst>
          </p:cNvPr>
          <p:cNvSpPr txBox="1"/>
          <p:nvPr/>
        </p:nvSpPr>
        <p:spPr>
          <a:xfrm>
            <a:off x="838200" y="1148933"/>
            <a:ext cx="106195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Assume a language that allows for pass-by-reference or pass-by-value parameters. What would the 3AC code look like for a pass-by-reference call? Illustrate with an example.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B32F48-8643-83E6-4201-CADD0D0E4D7B}"/>
              </a:ext>
            </a:extLst>
          </p:cNvPr>
          <p:cNvSpPr txBox="1"/>
          <p:nvPr/>
        </p:nvSpPr>
        <p:spPr>
          <a:xfrm>
            <a:off x="1333500" y="2660650"/>
            <a:ext cx="104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Don’t use the brackets around the variable (which indicate a memory lookup) in the generated </a:t>
            </a:r>
            <a:r>
              <a:rPr lang="en-US" i="1" dirty="0" err="1"/>
              <a:t>setarg</a:t>
            </a:r>
            <a:r>
              <a:rPr lang="en-US" i="1" dirty="0"/>
              <a:t> / </a:t>
            </a:r>
            <a:r>
              <a:rPr lang="en-US" i="1" dirty="0" err="1"/>
              <a:t>getarg</a:t>
            </a:r>
            <a:endParaRPr lang="en-US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821C60-27A9-FA35-680B-BCFE4380DB94}"/>
              </a:ext>
            </a:extLst>
          </p:cNvPr>
          <p:cNvSpPr txBox="1"/>
          <p:nvPr/>
        </p:nvSpPr>
        <p:spPr>
          <a:xfrm>
            <a:off x="3149600" y="3562350"/>
            <a:ext cx="280397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foo(int&amp;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3;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main(){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int p;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foo(p);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26E419-F1BB-C5FF-C8FE-670026CC9739}"/>
              </a:ext>
            </a:extLst>
          </p:cNvPr>
          <p:cNvSpPr txBox="1"/>
          <p:nvPr/>
        </p:nvSpPr>
        <p:spPr>
          <a:xfrm>
            <a:off x="6464300" y="3135227"/>
            <a:ext cx="2528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fn_foo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enter foo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4551E5-9C5D-AB59-2F7B-C7A366B92B83}"/>
              </a:ext>
            </a:extLst>
          </p:cNvPr>
          <p:cNvSpPr txBox="1"/>
          <p:nvPr/>
        </p:nvSpPr>
        <p:spPr>
          <a:xfrm>
            <a:off x="7569200" y="3427327"/>
            <a:ext cx="1976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1,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B3A1AA-6ABB-746A-C95B-3DFFC71378C0}"/>
              </a:ext>
            </a:extLst>
          </p:cNvPr>
          <p:cNvSpPr txBox="1"/>
          <p:nvPr/>
        </p:nvSpPr>
        <p:spPr>
          <a:xfrm>
            <a:off x="5905500" y="4146550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end_fn_foo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F87106-82EC-0358-DE58-931E2D901988}"/>
              </a:ext>
            </a:extLst>
          </p:cNvPr>
          <p:cNvSpPr txBox="1"/>
          <p:nvPr/>
        </p:nvSpPr>
        <p:spPr>
          <a:xfrm>
            <a:off x="7556500" y="4152900"/>
            <a:ext cx="14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leave foo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5C2B9E-83D6-4138-7B1D-7BD79FD385F1}"/>
              </a:ext>
            </a:extLst>
          </p:cNvPr>
          <p:cNvSpPr txBox="1"/>
          <p:nvPr/>
        </p:nvSpPr>
        <p:spPr>
          <a:xfrm>
            <a:off x="6318250" y="4616450"/>
            <a:ext cx="2803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fn_main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enter main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3F4ED8-2F0E-5347-54D9-36DED1139D46}"/>
              </a:ext>
            </a:extLst>
          </p:cNvPr>
          <p:cNvSpPr txBox="1"/>
          <p:nvPr/>
        </p:nvSpPr>
        <p:spPr>
          <a:xfrm>
            <a:off x="7569200" y="4908550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1, 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BA8E7A-43C4-F13C-601F-CD5A0C931BCC}"/>
              </a:ext>
            </a:extLst>
          </p:cNvPr>
          <p:cNvSpPr txBox="1"/>
          <p:nvPr/>
        </p:nvSpPr>
        <p:spPr>
          <a:xfrm>
            <a:off x="5765800" y="5200650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end_fn_main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294AE2-E750-7EA0-9716-E4C61715633E}"/>
              </a:ext>
            </a:extLst>
          </p:cNvPr>
          <p:cNvSpPr txBox="1"/>
          <p:nvPr/>
        </p:nvSpPr>
        <p:spPr>
          <a:xfrm>
            <a:off x="7556500" y="5207000"/>
            <a:ext cx="1563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leave main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F4CDC9-656E-F4B4-986D-962F02977247}"/>
              </a:ext>
            </a:extLst>
          </p:cNvPr>
          <p:cNvSpPr txBox="1"/>
          <p:nvPr/>
        </p:nvSpPr>
        <p:spPr>
          <a:xfrm>
            <a:off x="7643393" y="3766217"/>
            <a:ext cx="1563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:= 3</a:t>
            </a:r>
          </a:p>
        </p:txBody>
      </p:sp>
    </p:spTree>
    <p:extLst>
      <p:ext uri="{BB962C8B-B14F-4D97-AF65-F5344CB8AC3E}">
        <p14:creationId xmlns:p14="http://schemas.microsoft.com/office/powerpoint/2010/main" val="44464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20367</TotalTime>
  <Words>887</Words>
  <Application>Microsoft Office PowerPoint</Application>
  <PresentationFormat>Widescreen</PresentationFormat>
  <Paragraphs>161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Office 2013 - 2022 Theme</vt:lpstr>
      <vt:lpstr>Check-In</vt:lpstr>
      <vt:lpstr>Check-In Solution</vt:lpstr>
      <vt:lpstr>Flipped Wednesday</vt:lpstr>
      <vt:lpstr>Administrivia</vt:lpstr>
      <vt:lpstr>Topics</vt:lpstr>
      <vt:lpstr>W7 – Question 1</vt:lpstr>
      <vt:lpstr>W7 – Question 1 Solution</vt:lpstr>
      <vt:lpstr>W7 – Question 2</vt:lpstr>
      <vt:lpstr>W7 – Question 2 Solution</vt:lpstr>
      <vt:lpstr>W7 – Question 3</vt:lpstr>
      <vt:lpstr>W7 – Question 3 Solution</vt:lpstr>
      <vt:lpstr>W7 – Question 4</vt:lpstr>
      <vt:lpstr>W7 – Question 4 Solution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 Davidson's Cool Slides</dc:title>
  <dc:creator>drew</dc:creator>
  <cp:lastModifiedBy>Davidson, Drew</cp:lastModifiedBy>
  <cp:revision>372</cp:revision>
  <cp:lastPrinted>2018-08-29T18:10:22Z</cp:lastPrinted>
  <dcterms:created xsi:type="dcterms:W3CDTF">2018-07-19T03:57:05Z</dcterms:created>
  <dcterms:modified xsi:type="dcterms:W3CDTF">2026-10-21T20:53:30Z</dcterms:modified>
</cp:coreProperties>
</file>