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1131" r:id="rId2"/>
    <p:sldId id="1126" r:id="rId3"/>
    <p:sldId id="1130" r:id="rId4"/>
    <p:sldId id="1132" r:id="rId5"/>
    <p:sldId id="1115" r:id="rId6"/>
    <p:sldId id="1107" r:id="rId7"/>
    <p:sldId id="1133" r:id="rId8"/>
    <p:sldId id="1134" r:id="rId9"/>
    <p:sldId id="1135" r:id="rId10"/>
    <p:sldId id="1136" r:id="rId11"/>
    <p:sldId id="1137" r:id="rId12"/>
    <p:sldId id="1138" r:id="rId13"/>
    <p:sldId id="922" r:id="rId14"/>
    <p:sldId id="1128" r:id="rId15"/>
    <p:sldId id="257" r:id="rId16"/>
    <p:sldId id="925" r:id="rId17"/>
    <p:sldId id="1062" r:id="rId18"/>
    <p:sldId id="1080" r:id="rId19"/>
    <p:sldId id="1124" r:id="rId20"/>
    <p:sldId id="1125" r:id="rId21"/>
    <p:sldId id="1075" r:id="rId22"/>
    <p:sldId id="458" r:id="rId23"/>
    <p:sldId id="1095" r:id="rId24"/>
    <p:sldId id="1123" r:id="rId25"/>
    <p:sldId id="1096" r:id="rId26"/>
    <p:sldId id="1098" r:id="rId27"/>
    <p:sldId id="1101" r:id="rId28"/>
    <p:sldId id="1127" r:id="rId29"/>
    <p:sldId id="1104" r:id="rId30"/>
    <p:sldId id="1129" r:id="rId31"/>
    <p:sldId id="1103" r:id="rId32"/>
    <p:sldId id="1108" r:id="rId33"/>
    <p:sldId id="1110" r:id="rId34"/>
    <p:sldId id="1111" r:id="rId35"/>
    <p:sldId id="1109" r:id="rId36"/>
    <p:sldId id="1112" r:id="rId37"/>
    <p:sldId id="1113" r:id="rId38"/>
    <p:sldId id="1100" r:id="rId39"/>
    <p:sldId id="1116" r:id="rId40"/>
    <p:sldId id="1118" r:id="rId41"/>
    <p:sldId id="1117" r:id="rId42"/>
    <p:sldId id="1119" r:id="rId43"/>
    <p:sldId id="1120" r:id="rId44"/>
    <p:sldId id="112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1131"/>
            <p14:sldId id="1126"/>
            <p14:sldId id="1130"/>
            <p14:sldId id="1132"/>
            <p14:sldId id="1115"/>
            <p14:sldId id="1107"/>
            <p14:sldId id="1133"/>
            <p14:sldId id="1134"/>
            <p14:sldId id="1135"/>
            <p14:sldId id="1136"/>
            <p14:sldId id="1137"/>
            <p14:sldId id="1138"/>
            <p14:sldId id="922"/>
            <p14:sldId id="1128"/>
            <p14:sldId id="257"/>
            <p14:sldId id="925"/>
            <p14:sldId id="1062"/>
            <p14:sldId id="1080"/>
            <p14:sldId id="1124"/>
            <p14:sldId id="1125"/>
            <p14:sldId id="1075"/>
            <p14:sldId id="458"/>
            <p14:sldId id="1095"/>
            <p14:sldId id="1123"/>
            <p14:sldId id="1096"/>
            <p14:sldId id="1098"/>
            <p14:sldId id="1101"/>
            <p14:sldId id="1127"/>
            <p14:sldId id="1104"/>
            <p14:sldId id="1129"/>
            <p14:sldId id="1103"/>
            <p14:sldId id="1108"/>
            <p14:sldId id="1110"/>
            <p14:sldId id="1111"/>
            <p14:sldId id="1109"/>
            <p14:sldId id="1112"/>
            <p14:sldId id="1113"/>
            <p14:sldId id="1100"/>
            <p14:sldId id="1116"/>
            <p14:sldId id="1118"/>
            <p14:sldId id="1117"/>
            <p14:sldId id="1119"/>
            <p14:sldId id="1120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5" d="100"/>
          <a:sy n="85" d="100"/>
        </p:scale>
        <p:origin x="1411" y="2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20:02:16.8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4240 11677 24 0,'0'0'9'0,"0"0"1"0,0 0-6 0,0 0 1 0,0 0-3 0,0 0 0 16,0 0 0-16,0 0 0 0,0 0 0 0,0 0 6 0,0 0-5 0,0 14 0 0,0-14 1 15,0 0 1-15,0 0 1 0,0 0-1 0,0 0 0 0,0 13 1 0,0-13-1 0,0 13 19 16,0 2-19-16,0-15 0 0,0 0 5 15,0 12-7-15,0 1 8 0,0-13-3 0,0 13-4 16,0 0 9-16,0 0-9 0,0-13-1 16,0 0 0-16,0 14 1 0,0-14 0 0,0 0 0 0,0 13 6 0,0-13-5 0,0 13 5 0,-14-13-6 15,14 14 0-15,0-14 0 0,0 13 2 0,0-13-4 0,0 0 2 0,0 13-1 16,0-13 0-16,0 0 0 0,0 13-1 0,0-13-1 0,0 0 0 0,0 13 0 0,0-13 2 16,0 14 0-16,0-1-3 0,0-13 2 0,0 0-1 15,0 13 1-15,0 0-1 0,0 1 1 0,0-14-3 0,0 13 3 0,0-13-2 0,0 13-1 16,0-13 1-16,0 0-1 0,0 13 0 0,0-13 2 0,0 12-3 0,0 16 3 15,0-28 1-15,0 13-2 0,0 1 1 0,0-14-1 0,0 12 1 0,0-12-1 0,0 14 1 16,0 12 2-16,0-26-3 0,0 14 0 0,0-14 0 16,0 12 1-16,0-12-2 0,0 14 2 0,0-2 0 0,0 2-2 0,0-14 0 15,0 14 0-15,0-14 0 0,0 0 1 0,0 12 0 0,0-12-1 16,0 0 0-16,0 14 0 0,0-14-3 0,0 0 1 0,0 0-1 0,0 0-2 0,0 12-1 0,0-12-2 0,0 0-21 0,0 0 10 0,0 0-4 16,0 14-2-16,0-14 0 0,0 0 0 0,0 0 3 0,0 0 4 0,0 0 2 0,0 0-1 15,14 0-15-15</inkml:trace>
  <inkml:trace contextRef="#ctx0" brushRef="#br0" timeOffset="867.89">4226 11850 29 0,'0'0'7'0,"0"0"0"0,0 0-3 16,0-14-3-16,0 14 1 0,0 0 1 0,0 0-1 0,-12-13 2 0,12 0 11 16,0 13-9-16,0 0 4 0,0-14-6 0,0 14 0 0,0 0-1 0,0-13 0 15,0 13 0-15,0 0 0 0,0-13 1 0,0 13 1 0,0 0-1 0,0-13 1 0,0 13 0 0,0 0-1 16,0-13 2-16,0 13-2 0,0 0 1 0,0-12 0 0,0 12 3 16,0-15-4-16,0 15-1 0,0 0 0 0,0-13 1 0,0 13 0 0,12 0 1 0,-12-13 1 0,0 13-1 15,0 0 0-15,0-14 1 0,14 14 4 0,-14 0-5 0,0-12 0 0,0 12 1 0,0 0-2 0,12 0 0 16,-12 0-1-16,0 0-1 0,0-14 4 0,17 14-5 0,-17 0 0 0,0 0 1 15,12 0 0-15,-12-13 1 0,0 13 0 0,14 0-3 0,-14 0 1 0,0 0 0 0,12 0-1 0,-12 0 3 16,0 0-2-16,12 0 5 0,2 0-5 0,-14 0 0 0,0 0 0 0,12 0 0 16,-12 0 1-16,17 0 0 0,-17 0-1 0,9 0 1 0,8 0-1 0,-17 0 1 15,9 0-1-15,-9 0 0 0,17 0 1 0,-17 0 0 0,9 0 0 0,-9 0-1 0,17 0 1 0,-17 0-2 16,10 0 1-16,-10 0 0 0,16 13 0 0,-16-13 1 0,10 0 0 0,-10 14 2 0,16-14-4 0,-16 12 2 16,0-12-1-16,15 14-1 0,-15-14-1 0,0 13 1 0,0-13 1 0,11 13 2 0,-11 2 3 15,0-3-4-15,0-12-1 0,0 13 0 0,0 0 0 0,-11-13 0 16,11 13 0-16,0-13 0 0,0 13 1 0,-15-13-1 0,15 14 0 0,-16-1 0 15,16-13 0-15,-10 13 0 0,10 1 0 0,-16-14-2 0,16 13 2 0,-10 0-1 16,-16 0 2-16,26 0-2 0,-26-13 0 0,26 14 0 0,-17-14-1 0,8 13 1 16,-20 0 0-16,29 0 0 0,-14-13 0 0,2 14-1 0,12-14-1 0,-26 13-1 15,26-13 4-15,-12 13-3 0,12-13-1 0,-17 0 0 0,5 25-12 0,12-25 7 0,0 0-1 0,-14 0-3 16,14 15-2-16,0-15-24 0,0 0 16 0,0 0-2 0,0 0 0 0,0 13 1 0,0-13-22 16,0 0 26-16,0 0 4 0,0 0 3 0,0 0-39 0</inkml:trace>
  <inkml:trace contextRef="#ctx0" brushRef="#br0" timeOffset="1540.95">4545 12233 20 0,'0'0'11'0,"0"0"-7"0,0 0-1 0,0 0-1 15,0 0 1-15,0 0-1 0,0 0-1 0,0 0 0 0,0 0 2 0,0 0-1 0,0 0 1 0,0 0-1 0,0 0 1 16,0 0 2-16,0 0 0 0,0 0 2 0,0 0 0 0,0-14-1 0,0 14 0 0,0 0 0 16,0 0 6-16,0 0-6 0,0-12 0 0,0 12 0 0,0 0-1 0,0 0 2 0,0 0 0 15,0 0 0-15,0-14 9 0,0 14-8 0,0 0 0 0,0 0-1 0,0 0-1 16,0 0 0-16,0-14 1 0,0 14 8 0,0 0-10 0,0 0-1 0,0 0 1 15,0-12 0-15,0 12 0 0,0 0 2 0,0 0-2 0,0 0-1 0,0 0 0 0,0 0-1 16,0 0 1-16,0 0 1 0,0 0-1 0,0 0 0 0,0 0-2 0,0 0 0 16,0 0 0-16,0 0 2 0,0 0-3 0,0 0 2 0,0 0 0 0,0 0-2 0,0 0 2 15,0 0-3-15,0 12 3 0,0-12-1 0,0 0-2 0,0 0 2 0,0 0 0 16,0 0-1-16,0 14 0 0,0-14-1 0,0 0 0 0,0 0 1 0,0 0 0 0,0 14 1 16,0-14-1-16,0 0-1 0,0 0-1 0,0 0 2 0,0 12 0 0,0-12 0 15,14 0 1-15,-14 0 0 0,0 0-2 0,0 14-2 0,0-14 1 16,0 12 4-16,0-12-2 0,0 14-1 0,0-14-2 0,0 0 2 0,0 0-1 15,0 13 1-15,0-13 2 0,0 0-2 0,9 13 2 0,-9 2-2 0,0-15-1 0,0 12 0 16,0-12-1-16,0 13-1 0,0 0 3 0,0-13 0 0,0 13-1 0,0-13 2 16,0 15-2-16,0-15 0 0,0 12 1 0,0-12-1 15,0 13 2-15,0 0-4 0,0-13 1 0,0 13-1 0,0-13 0 16,0 0 1-16,0 13-1 0,0-13 0 0,0 14 1 0,0-14 1 0,0 0-1 16,0 13-3-16,0 0 5 0,0-13-2 0,0 0 0 0,0 14 1 0,0-1-8 15,0-13 7-15,0 0-2 0,0 13-8 16,0-13 6-16,0 0-3 0,0 0 0 0,0 13-2 0,0-13-1 0,0 0 0 0,0 0-2 15,-9 0-1-15,9 0 0 0,0 13-2 0,0-13 0 0,0 0-1 0,0 0-18 0,0 0 20 0,0 0 3 16,0 0 2-16,0 0-9 0</inkml:trace>
  <inkml:trace contextRef="#ctx0" brushRef="#br0" timeOffset="28747.2">7752 13369 54 0,'0'0'6'0,"0"0"-2"0,0 0 1 0,-10 0-1 0,10 0 2 0,0 0 5 0,0 0-5 0,0 0-1 0,0 0 0 0,-16 0-1 16,16 0 1-16,0 0-1 0,0 0 0 0,0 0 0 0,0 12-1 0,-10-12 0 0,10 0 3 16,0 0-3-16,0 0 1 0,0 15 0 0,-16-15 0 0,16 0-1 0,0 0 1 15,0 0 0-15,0 0 0 0,0 13-1 0,0-13 1 0,0 0-1 0,0 0 1 0,0 0 0 0,0 0 1 16,0 12 1-16,0-12-1 0,0 0 0 0,0 0 12 0,0 14-12 15,0-14 0-15,0 0 0 0,0 0 0 0,0 12 0 0,16-12 0 0,-16 0 0 0,0 15-1 16,0-2 9-16,0-1-7 0,0 3-2 0,0-15 1 0,10 12-1 0,-10 2-1 0,0-14 3 16,0 12-1-16,0 1 0 0,0 14 3 0,0-27-5 0,0 26 0 15,0-26 2-15,0 28-2 0,16-28 2 0,-16 25 0 0,0-25-2 0,0 40 4 0,0-13-4 0,0-14 0 16,0 0 0-16,0 13 1 0,0-12-1 0,0 12 1 0,0-13-1 16,0 13-1-16,0-12-1 0,0-1 2 0,0 14-2 0,0-15 1 0,0 15 0 0,0-14-1 0,0 1 1 15,0-2-2-15,10 29 2 0,-10-28-2 0,0-1 0 0,0 2 1 0,0 13-1 16,0-27 0-16,0 25 1 0,0-25-1 0,0 27 0 0,17-27 1 0,-17 14-1 0,0-2 1 0,0 1-1 15,0-13 0-15,0 15-1 0,0-15 1 0,0 12-1 0,0 2-1 0,0-14 0 16,0 0-2-16,0 0-3 0,9 12 0 0,-9-12-4 0,0 0-3 0,0 0-1 0,0 0-2 0,0 0-21 16,0 0 15-16,17 0-2 0,-17 0-4 0,0-12-3 0,0 12-1 0,0-14 2 0,0 14 5 15,0-27-4-15,0 14 21 0,0 13-34 0</inkml:trace>
  <inkml:trace contextRef="#ctx0" brushRef="#br0" timeOffset="29836.7">7795 13303 43 0,'0'0'8'0,"0"0"-4"15,-17 0-1-15,17 0 0 0,0 0 5 0,0 0-5 0,0 0 1 0,-9 0 0 0,9 0 1 16,0 0 1-16,0 0 0 0,0 0 1 0,0 0 0 0,-17 0 7 0,17 0-8 0,0 0 0 0,0 0-1 0,0 0 4 0,0 0-5 16,0 0-2-16,0 0 1 0,0 0 0 0,0 0 3 0,0-14 10 15,0 14-11-15,0 0 2 0,17 0-1 0,-17 0-1 0,0-12 0 0,0 12 1 0,9 0 4 16,8 0-1-16,-17 0-6 0,9 0 2 0,8 0-1 0,-17 0 0 16,14 0-1-16,-14 0 0 0,12 0-1 0,-12 0 1 0,14 0 0 0,-2 12 2 0,-12-12-3 15,14 14 0-15,-14-14-1 0,10 13 0 0,-10-13 1 0,17 13 0 0,-17-13 0 0,9 14 3 16,-9-2-2-16,0-12 0 0,17 14 0 0,-17-2-1 0,0 3 0 15,0-15 0-15,9 13 0 0,-9-1 0 0,0 2 0 0,0 13 0 0,0-27 0 0,0 13-1 0,0-1 1 16,0 3-2-16,0 11 3 0,-9-26-2 0,9 12 1 0,-17 1 0 0,17 2-1 16,-9-15 1-16,-8 26-1 0,7-26 0 0,10 12-1 0,-26 2 1 0,26-14 0 15,-14 14 0-15,2-14-1 0,-2 12 1 0,-3 1 0 0,8-13 0 0,-8 13 1 0,-9 1-1 0,26-14-1 16,-10 13 1-16,-6-13-1 0,6 13 0 0,10-13 0 0,-16 0 0 0,16 14 0 0,-27-14 0 16,27 0-1-16,-11 0 2 0,11 0-1 0,-15 13 0 0,15-13-1 15,0 0 0-15,-12 0 0 0,12 0-1 0,0 0 0 0,0 0 0 0,-11 0-2 0,11 0-8 16,0 0 3-16,0 0-1 0,0 0-2 0,0 0-3 0,0 0-1 0,0 0-2 0,0 0-3 15,0 0-2-15,0 0-3 0,11 0-31 0,-11 13 32 0,12-13 6 0,-12 0 4 0,15 0-19 16</inkml:trace>
  <inkml:trace contextRef="#ctx0" brushRef="#br0" timeOffset="30363.72">8123 13857 51 0,'0'0'0'0,"0"0"28"15,0 0-20-15,0 0-1 0,0 0-1 0,0 0 0 0,0 0 2 0,0 14-1 0,0-14 9 0,0 0 2 0,0 0-9 16,0 13 1-16,0-13-1 0,0 0-1 0,0 0-2 0,0 0 4 0,0 0-6 0,0 0 0 0,0 0-1 0,0 13-2 0,0-13 1 16,0 0 1-16,14 0-1 0,-14 0 0 0,0 14 0 0,0-14-1 0,12 0 1 0,-12 0 0 0,0 12 0 15,17-12 2-15,-17 14 1 0,0-14 2 0,9 13-3 0,-9 0 4 0,0-13-4 16,0 14-1-16,17-2 3 0,-17-12-4 0,0 14 1 0,0-14-1 0,0 12 1 0,0 3 2 16,0-2-3-16,0 13 5 0,0-14-4 0,0 3 0 0,0-2 0 0,0-13-1 0,-17 27 1 15,17-27-1-15,0 12 0 0,-9 2 2 0,-20 11 3 0,15-10-3 0,2-3-4 0,0-12 2 0,12 14-2 16,-26-14 1-16,-3 26 4 0,15-26-4 0,14 0 0 0,-26 0-1 0,26 0 0 15,-12 0 1-15,-5 0-1 0,8 0 0 0,-8-14 2 0,8 14-2 16,-8 0 0-16,8-12 1 0,9 12-2 0,-17-14 1 0,7 14 1 0,10-27-2 0,-14 14 1 16,2 13 1-16,12-12-1 0,-14-2 0 0,14 14 0 0,0-12 0 0,0-3 0 15,0 15 0-15,0-12 0 0,0-1 1 0,0 13-2 0,0-15 2 0,0 3-1 0,0 12 0 16,14-14-1-16,-14 14 1 0,12 0 1 0,2-12 0 0,-14 12-1 0,27 0 0 16,-27 0 0-16,0 0-1 0,9 0 1 0,8 0 0 0,9 0 0 0,-26 0 1 0,9 0-1 15,8 12 0-15,-5-12 1 0,-12 14 0 0,14-14 0 0,-2 0 0 0,14 12 1 16,-26 3-1-16,17-15 0 0,-5 13 0 0,2-13 0 0,-14 12 1 0,38 3 1 15,-26-3-3-15,5-12 3 0,-8 14-2 0,-9-14 1 0,17 0-1 0,9 12-2 16,-26-12 1-16,0 13 1 0,26-13 0 16,-26 0 0-16,10 0-1 0,-10 15 0 0,26-15 0 0,-26 0-1 0,0 0 1 15,16 0 0-15,-1 0 0 0,-15 12 0 0,12-12-2 0,14 0-1 0,-12 0-4 0,-14 14 0 0,9-14-3 16,-9 0-4-16,17 0-4 0,-7 0-24 0,-10 12 18 0,26-12-60 0,-26 0 54 0,16 0 2 0,-16 0 4 16,10 14 6-16,7-14-45 0</inkml:trace>
  <inkml:trace contextRef="#ctx0" brushRef="#br0" timeOffset="50366.02">13907 13580 28 0,'0'0'21'0,"0"0"-16"0,0 0-3 0,0 0 2 0,0 0-1 0,0 0 1 16,0 0 6-16,0 0-5 0,0 0 0 0,0 0 0 0,0 0 0 15,0-12 1-15,0 12 0 0,0 0 0 0,0 0 0 0,0 0 0 0,0 0 0 0,0 0 3 16,0 0-5-16,0 0 0 0,0 0 2 0,0 0 5 0,0 0-7 0,0 0 2 0,-9 0-1 0,9 0 1 16,0 0 1-16,0 0-2 0,0 0 1 0,0 0-1 0,0 0 6 0,-17 0 0 15,17 12-6-15,0-12 0 0,0 0-1 0,0 0 1 0,0 0-2 0,0 0 1 16,0 14 0-16,0-14 0 0,0 0 1 0,-9 0-2 0,9 0 1 0,0 0 0 0,0 12-1 0,0-12 0 16,0 0-1-16,0 0 0 0,0 0 0 0,0 14-1 0,-17-14 1 0,17 0 1 0,0 14 4 15,0-14-4-15,0 12-1 0,0-12 0 0,0 13 0 0,0-13 0 0,0 13 0 16,0-13 0-16,0 14 0 0,-12-14 0 0,12 13 0 0,0-13 0 0,0 13-1 0,0 1-1 0,0-14 1 15,0 26 1-15,0-26-1 0,0 13 0 0,0 0 0 0,0-13 0 0,0 14 0 0,0-1 1 16,0 0-2-16,0 0 0 0,0 0 0 0,0 0 1 0,0-13-1 0,0 27 1 16,12-27-1-16,-12 27 1 0,0-27 0 0,0 26-1 0,0-13 0 0,0 14 0 0,17-15 0 15,-17 2 0-15,0-2 0 0,0 16 1 0,0-16-1 0,0 2 1 0,0 13-1 0,9-14 0 0,-9-1 1 16,0 15 0-16,0-13-1 0,0-14 1 0,0 25-1 0,0-10-1 0,0-3 2 0,0 28 1 16,0-14-2-16,0-26-1 0,0 26 1 0,0-26 0 0,0 14 1 15,0 12 1-15,0-26-1 0,0 14-1 0,0-14 0 0,0 13 1 0,0-13-1 0,0 13 1 0,0-13 0 16,0 0-1-16,0 0 1 0,0 0-1 0,0 13 1 0,0-13-1 0,0 0 0 15,0 0 1-15,0 0-1 0,0 0 1 0,0 13-1 0,0-13 1 0,0 0-1 0,0 0 0 0,0 0 0 16,0 14 0-16,0-14 0 0,0 0-1 16,0 0 1-16,0 0-1 0,0 0 0 0,0 0 0 0,0 0 0 0,0 0-3 0,0 0 0 0,0 0-2 0,-9 0-1 15,9 0-2-15,0 0-2 0,0 0-2 0,0 0-20 0,0 0 14 0,0 0-2 0,0 0-2 16,0 0-1-16,0 0-2 0,0 0-1 0,0-14 1 0,0 14 2 0,0 0 6 0,0-13 5 16,0 13 1-16,0 0-27 0</inkml:trace>
  <inkml:trace contextRef="#ctx0" brushRef="#br0" timeOffset="50986.51">13791 13646 30 0,'0'0'0'0,"0"0"14"0,0 0-8 0,0 0-2 0,0 0 0 0,0 0-2 0,-12 0 3 0,12 0-2 15,0 0 6-15,0 0-2 0,0 0-1 0,-17 0 0 0,17-12 0 0,0 12 0 0,0 0 0 0,0 0-6 63,0 0 0-1,-12-28 99-15,41-50-21-47,9 37-59 0,250 41 36 0,-288 81-46 16,-26-29-5-16,-51 93 4 15,77-145-8 48,-223 119-284-47</inkml:trace>
  <inkml:trace contextRef="#ctx0" brushRef="#br0" timeOffset="81431.07">14226 14268 40 0,'0'0'8'0,"0"0"-7"0,0 0 0 0,0 0-1 16,0 0 1-16,0 0 0 0,-14 0 1 0,14 0 0 15,0 0 2-15,0 0 0 0,0 0 0 0,0 0 1 0,0 0 0 0,-12 0 7 0,12 0-7 16,0 0 1-16,0 0-1 0,0 0 0 0,0 0 0 0,-14 0 4 0,14 0 0 16,0 0-4-16,0 0 0 0,0 0 0 0,0-14 2 0,0 14-1 0,0 0 1 0,0 0 0 15,0 0-1-15,0 0 0 0,0-14 0 0,0 14 1 0,0 0 0 0,0 0-1 0,0 0-1 0,0 0 1 0,0 0-1 16,0-12 9-16,0 12-9 0,0 0-1 0,0 0 3 15,0 0-4-15,0 0 1 0,0 0-2 0,0 0 2 0,14 0 3 0,-14 0-3 16,0 0-1-16,0 0 0 0,0 0-1 0,0 0 0 0,12 0 2 0,-12 0-2 0,0 0 0 16,0 0 2-16,14 0-2 0,-14 0-1 0,0 0 1 0,0 0-1 0,0 0 1 15,0 0-1-15,12 0 0 0,-12 0 1 0,0 0-1 0,16 0 2 0,-16 0-2 16,0 0-1-16,0 0 1 0,12 0 1 0,-12 0-2 0,0 0 1 0,15 0 0 0,-15 0 0 16,0 0 0-16,0 0 0 0,12 0 0 0,-12 0 1 0,11 0-1 0,-11 0 0 0,0 0-1 15,15 12 2-15,-15-12-1 0,0 0 1 0,12 0-1 0,-12 0 0 0,0 0 0 0,16 14-1 16,-16-14-1-16,10 14 1 0,-10-14 0 0,16 0 1 0,-16 12-1 15,0-12 0-15,10 0 0 0,-10 0 0 0,0 14 1 0,17-14 1 16,-17 0-2-16,0 0 1 0,0 12-1 0,0-12 1 0,0 0 0 0,0 0 0 16,0 0-1-16,0 14 1 0,0-14-1 0,0 0 0 0,-17 0 1 0,17 0-1 15,-10 0 1-15,10 0 0 0,-26 0 1 0,26 0-2 0,-16 0 0 0,4 0-1 16,12 13 1-16,0-13 0 0,-15 0 0 0,15 0 1 0,0 0-1 0,0 0 0 16,0 0 0-16,0 13-1 0,-11-13 0 0,11 0 1 0,0 0 0 0,0 0 1 0,0 14-1 0,0-14 0 15,0 0-1-15,0 0 1 0,0 13 0 0,0-13 0 0,0 0-1 0,11 13 1 0,-11-13 1 16,15 13-1-16,-3 0 1 0,-12-13-1 0,16 14 0 0,-6-14-1 0,6 0 2 15,-16 13-1-15,10-13 0 0,7 13 0 0,-17-13 0 0,9 13 0 0,8 1 1 0,-17-14-1 16,9 12 0-16,-9-12 1 0,17 14 2 0,-17-1-2 0,0-13 2 0,0 13-1 16,0-13-1-16,0 14 2 0,0-14-1 0,-17 12 0 0,17-12 0 0,-9 14 1 15,-8-14-2-15,17 0 0 0,-26 0 2 0,16 0-2 0,-6 0 1 16,6 0-1-16,-18 0-1 0,28 0 1 0,-38-14 1 16,11 14-3-16,11-12 0 0,4 12-1 0,12 0 1 0,-26 0-14 15,12 0 9-15,2 0-73 16,-5 0 61-16,17 12-20 0,0-12 19 0,0 14 1 0,0-14-15 15,0 14 17-15,0-14 1 0,0 13 1 0,0 0-9 16,17-13 12-16,-17 12 2 0,0-12 0 0,12 14-8 0,-12-2 7 0,14-12-27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20:47:27.88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13620 11691 45 0,'0'0'20'0,"0"0"-15"16,-17-14 3-16,17 14-5 0,0 0 0 0,0-12 0 0,0 12 2 0,0-14-2 0,0 14 1 0,0 0-1 0,0-13 4 0,0 13-4 0,0-13-1 15,0 13 2-15,0 0-2 0,0-14 0 0,0 14-1 0,0 0 1 16,-9 0-1-16,9 0-1 0,0-12 0 0,0 12 1 0,0 0-1 0,0 0 1 0,0 0 0 15,0 0 1-15,0 0 0 0,9 0-1 0,-9 12 0 0,17-12 1 0,-17 0-1 0,9 14 1 16,17-1-2-16,-26-13 0 0,26 0 0 0,-26 13 1 0,29 1 1 16,-3-14-1-16,-12 12-1 0,27 2-1 0,-15-1 0 0,0 0 1 0,3-13-1 15,33 15 2-15,-20-3-1 0,-1-12 0 0,-15 13 1 16,10-13-2-16,-10 13 2 0,16-13-1 0,-3 0 0 0,122 0 2 0,-125 0-3 0,7 0 1 16,-8-13 0-16,-4 13 1 0,7 0-1 0,29-13 1 0,-31 13-1 0,-8-12 1 15,12 12 0-15,15 0 0 0,-31 0-1 0,2-15 1 0,26 15 1 0,-25 0 0 16,-11 0 1-16,10 0 0 0,15-13 5 0,-41 13-4 0,26 0 1 0,-14 0 0 0,2 0-1 15,-14 0 1-15,10 0 0 0,6 0-2 0,-6 0 4 16,-10 0-5-16,16 0 0 0,-16 0-1 0,10 0 1 0,-10 0-1 0,17 0 0 0,-17 0 0 16,0 0 1-16,0 0-1 0,0 0 0 0,-17 0 1 0,17 0-1 15,-10 0-1-15,-16 0 2 0,26 0-1 0,-26 0 1 0,26 0-2 0,-67 0 2 16,41 0-1-16,0 0-1 0,0 0 0 0,0 0 1 0,0 0 0 0,-17 0-1 16,-24 0 2-16,29 0-2 0,-40 0 1 0,11 0-1 0,29 0-1 15,7 0 1-15,-21 0-1 0,16 0 1 0,10 0 0 0,-2 0-1 0,-37 0 1 16,37 0-1-16,2 13 1 0,-79 2 1 0,79-15-1 15,-26 12 0-15,37-12 0 0,-11 0-1 0,0 13 1 0,10-13-1 0,-20 13 1 16,36-13 0-16,-26 13-1 0,9-13 1 0,17 13 0 0,-12-13-1 0,12 0-1 0,0 14 1 16,-14-14 0-16,14 0 1 0,0 13-1 0,0-13-1 0,0 13 1 15,0-13 1-15,0 14 0 0,14-14-1 0,15 13 2 0,-3-13 0 16,-26 0-1-16,36 0-1 0,-10 13 2 0,0-13 0 0,5 0 0 0,7 0 0 0,2 0-1 16,12 0 0-16,1-13 0 0,40 13 2 0,-39-13-1 0,-18 13 0 15,7 0-1-15,49-14 0 0,-13 1 1 0,-1 13-1 0,-40-13 1 0,5 13 1 16,-19 0-1-16,45-14 0 0,-33 14 0 0,-10 0 0 0,43-13 2 15,-55 13-2-15,12-13 0 0,0 13 1 0,27-13 0 0,-44 13-1 16,20 0 0-16,-15-13 0 0,-2 13 0 0,14 0 1 0,2 0-2 0,-28 0 0 0,27 0 0 16,-27 0 1-16,0 0-1 0,11 0 1 0,-11 0 2 0,15 0-2 15,-15 0 0-15,0 0 0 0,0 0 0 0,-15 0 0 0,4 0-1 16,-1 0 1-16,-15 0-3 0,-15 0 1 0,16 0 2 0,-39 0 0 16,23 0 0-16,6 0-2 0,-21 0 1 0,21 0 1 0,-16 0 0 0,9 0-1 0,-7 0 0 0,-45 0 0 15,57 13 0-15,-14-13 1 0,11 0-1 0,-11 0 0 0,9 0-1 0,-9 0 1 16,0 13 0-16,-25-13 0 0,23 0 0 0,-25 13 0 0,1 0-1 0,37 1 1 15,-1-14 0-15,-11 13 0 0,27 0-1 0,17 1 0 0,-20-14 0 0,-9 26 0 16,38-26 1-16,-14 13 0 0,2-13-1 0,12 13 1 0,-17-13-2 16,17 14 1-16,-12-1-1 0,24 0 2 0,-12 0 0 0,29-13 0 15,-29 0 0-15,26 14-1 0,29-14 1 0,-20 13 0 0,-8-13 0 16,82 0 1-16,-57 0-2 0,0-13 1 0,55-1 1 0,-42 1 0 0,-27 0 0 16,14 13-1-16,31-13 1 0,-45-1-1 0,12 1 0 0,19-13 2 15,12-1 2-15,-55 14-4 0,41-14 2 0,-32 14-2 0,-8 0 1 0,25-13 3 16,-21 26-2-16,-19-12 0 0,14-3 0 0,-2 2 4 0,-24 0-2 15,26 13 0-15,-26-14 1 0,16 2 3 0,-16 12-5 0,10 0 0 0,-10-14 0 16,0 14-2-16,0-13-1 0,-10 13 0 0,-16 0 0 0,0-13 1 16,-14 13-1-16,13 0 0 0,1 0 0 0,-16 0 1 0,-63 13 2 0,55 0-3 15,-19 1 0-15,-62 12-1 0,79-26 2 0,-17 26-1 0,7-11 0 0,-59 10 1 16,69-25-1-16,-1 26 0 0,11-26-2 0,-51 40-1 16,67-27 1-16,-10 1 1 0,-16 12-5 0,23-13 2 0,3 0 1 0,14-13-2 0,-31 27-8 0,43-14 4 15,-12-13 0-15,-2 13-8 0,14 1 4 0,0-1 7 0,0-13-1 16,0 13 5-16,14-13 1 0,15 0-1 0,-3 0 1 0,-14 0 1 0,14 0 0 15,29 0 2-15,-29 0-2 0,10 0 1 0,6-26-1 0,61-1 1 16,-51 27 0-16,3-26 1 0,37 12 3 0,-39 1-3 0,-10 13 2 0,-17-26-1 0,40 26 6 16,-40-13-4-16,10-1 0 0,7 1 8 0,-34 13-5 0,8-13-1 0,9 13 0 15,-14-14 3-15,2 14-6 0,-14-13 0 0,12 13 1 0,-12 0-3 16,0-13 0-16,0 13-1 0,0 0 1 0,0 0-1 16,0 0-2-16,-12-13 0 0,-14 13-1 0,26 0 0 0,-26 0-1 0,0 0-12 0,0 0 0 15,9 13-7-15,-7-13-5 0,-14 26-44 0,7-12 36 0,-4-14-4 0</inkml:trace>
  <inkml:trace contextRef="#ctx0" brushRef="#br0" timeOffset="1263.01">14069 11136 53 0,'0'0'0'0,"0"0"31"0,0 0-23 0,0 0 16 0,0 0-14 0,0 0 1 16,0 0 17-16,0 0-19 0,-14 0 15 0,14 0-11 15,-12 0 4-15,12 0-9 0,0 0-2 16,0 0-4-16,-14 13 0 0,14-13 7 0,-12 0-7 0,12 0 0 15,-15 13 4-15,15-13 3 0,-16 14-5 16,16-14 0-16,0 0-2 0,-10 13-1 16,10-13 0-16,-16 13 3 0,16-13-4 15,0 0 0-15,0 13 1 0,-10-13-1 0,10 0 0 0,0 13-1 0,0-13 2 16,0 0-1-16,0-13 2 0,10-13 2 16,6-1-3-16,-16 27-1 0,26-53-4 0,-26 41 4 15,27-42-1-15,-13 42 1 0,-14-2 1 0,36-38 0 16,-10 26 0-16,0-2-1 0,-26 28 1 0,16-12 1 0,11-2-1 15,-15 14-1-15,-12 0 1 0,26 14 6 16,-12 12-5-16,-14-12-1 0,0-2 3 0,0 40 6 16,0-38-10-16,0 52 3 0,0-52-3 0,0 12 1 0,0 40-2 15,0-40 1-15,0 1 1 16,0-1-1-16,0 14-3 0,0-28 3 0,0-12 0 0,0 41-5 16,12-28-6-16,-12-1 6 0,0-12-2 0,16 15-33 15,-4-15 21-15,3 13-43 16,-15-13 43-16,0 0 1 0,23 0-34 0,-8 0 21 0</inkml:trace>
  <inkml:trace contextRef="#ctx0" brushRef="#br0" timeOffset="2062.35">14756 10608 38 0,'0'0'0'0,"0"0"9"0,-14-14 8 0,14 14-12 0,0-26 11 0,0 26-11 0,-12-13 17 16,12 0-17-16,-17-1 14 0,17 14-11 0,-12-13 29 15,12 13-22-15,0 0-10 0,-14 0-1 16,14 0 15-16,0 0 3 15,0 27-6-15,0-1-7 16,0 27-5-16,0-53-2 16,0 79 1-16,14 1-1 15,-2 39-2-15,-12-93 3 16,17 80 4-16,-17-28-8 0,0-51-1 0,0 26-13 16,0-27-38-1,-17-13-13-15,5-13 52 0,-2 0-32 16,-12-39 20-16,26 39 24 15,-28-40 2-15,1-12 2 16,27 25-1-16,-26-26 13 0,0 13 19 16,17 28-22-16,-6-14 37 0,3-2 1 15,-2 28-13 1,14 0-26-16,0 28 25 0,26-2 2 16,24 12-5-16,19 2 0 15,12-13-21 1,-5 0-3-16,19-27 1 15,-85 0-8-15,73 0-1 16,-5-27-14-16,-25 14-59 16,-15-13-115-16,-12 12 27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7T20:57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6885 0 0,'0'0'2506'0'0,"0"0"-675"0"0,0 0-744 0 0,0 0-107 0 0,0 0 21 0 0,0 0-241 0 0,0 0-301 0 0,0 0-276 0 0,-10 1-7862 0 0,0 1 1946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20:04:44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5020 5217 53 0,'0'0'10'0,"0"0"-7"0,0 0 0 0,0 0 1 0,0 0 1 0,0 0 0 0,0 0 1 0,-12 0 0 0,12 0 2 15,0 0 1-15,0 0 2 0,0 0 0 0,-14-13 14 0,14 13-13 0,0 0 0 0,0 0 1 16,0 0-1-16,-12 0 1 0,12 0-1 0,0 0-2 0,-14 0 7 0,14 0-10 16,0 0 0-16,-17 0-2 0,17 0-1 0,0 0-1 0,0 0 1 0,0 0 2 15,-9 0-3-15,9 0 0 0,0 0-1 0,0 0-1 0,0 0 1 0,0 0 0 0,-17 13 1 0,17-13 0 16,0 15 1-16,0-15-1 0,0 12 0 0,0 2 0 0,0 11 4 0,0-12-4 15,0 15 0-15,0-2 0 0,0-26-1 0,0 26-1 0,0 0 3 0,0 1-2 16,0-14 2-16,0 27-1 0,0-14 1 0,17 1-1 0,-17-1 1 0,0 14-1 0,0 0 1 0,0-2-1 16,0 3 0-16,9-1-1 0,-9 38 2 0,0-38-2 0,0 13-1 0,0-14 1 15,0 1 0-15,0 13-1 0,0-13 2 0,0 0-1 0,0 12 0 0,0-12-1 16,0 0 0-16,0-2 1 0,0 3-2 0,0-1 3 0,0 0-2 0,0 12-2 0,0-26 3 0,0 14-1 0,0 1 0 0,0-3 0 16,0-10 0-16,0 36 1 0,0-24-1 0,0-13-2 0,0-14 0 15,0 13 1-15,0 1-1 0,0-14 5 0,0 14 0 0,0-14-1 0,0 0 2 0,17 12-4 0,-17-10-1 0,0-2 1 16,0 14-2-16,0-15 1 0,0 2-1 0,14 12 0 0,-14-26 1 0,0 14 0 0,0-2 2 15,0 2-2-15,0-2-3 0,0-12 0 0,0 0 0 0,0 0 0 16,0 14-3-16,0-14-3 0,0 0-4 0,0 0-3 0,0 0-4 0,0-14-5 0,0 14-5 0,0 0-4 0,0-12-6 16,0-2-4-16,0 2 0 0,0-2 5 0,0-12 10 0,0 0-45 0</inkml:trace>
  <inkml:trace contextRef="#ctx0" brushRef="#br0" timeOffset="571.26">4968 5099 64 0,'0'0'0'0,"0"0"11"0,0 0 0 0,0 0-5 0,0 0 0 0,0-13 2 0,-17 13 1 0,17 0 2 16,0-13 2-16,0 13 0 0,0 0 0 0,0-13 0 0,0 13-2 0,0-15 6 0,0 3-10 0,0 12-1 16,0 0-1-16,0-13 1 0,0 13 4 0,0-13-6 15,0 13 1-15,0 0 0 0,0-14 1 0,0 14-1 0,17 0 0 0,9-14 5 0,-26 14-6 0,50-12 7 16,-33 12-8-16,-8 0 0 0,34 0 6 0,-17 0-6 0,-14 0 1 0,14 12 0 16,0-12 0-16,3 14 0 0,-15 0 2 0,10 12-2 0,45 27 6 0,-43-28-8 15,0 15-1-15,-16-13 0 0,-10-1 1 0,26 14-1 0,-26-14 1 16,16 0 1-16,-16 14-1 0,0 14 5 0,0-15-5 0,0-13 2 0,0 14 3 0,-16-14-4 0,16 14 0 15,-10-13 0-15,-16 39 2 0,0-41-2 0,9 3-1 0,-9 10-1 0,0-11 1 16,14 1-2-16,-81 38 4 0,67-40-2 0,0-14-1 0,0-12 0 16,0 14 2-16,0-1-2 0,9-13 0 0,-7 0 1 0,-2 13-1 0,14-13-1 0,-2 0 1 0,-3 0-1 0,8-13 0 15,-17 13-1-15,26 0 0 0,-27-13-3 0,27 13 0 0,-16-14-3 0,16 14-3 0,0-12-3 16,-10-2-21-16,10 2-2 0,0 12 20 16,10-14-2-16,16 0-24 0,-26 14 19 0,17-12-2 0,-8 12-2 0,8-14-1 15,-17 14 2-15,26-12 4 0,-26 12 6 0,26 0 2 0,-12-14-41 0</inkml:trace>
  <inkml:trace contextRef="#ctx0" brushRef="#br0" timeOffset="1137.85">5546 6697 91 0,'0'0'0'0,"0"0"23"0,-10 0-18 0,10 0-3 0,0-13-1 0,0 13 0 0,0 0 0 0,0 0 2 0,-17-13 2 0,17 13 2 16,0 0 4-16,0-12 0 0,0 12 0 0,0 0 1 0,0-15-2 0,0 15-2 0,0-13 0 0,0 13-2 0,0-13 0 0,0 13-1 0,17-13 1 0,-17 13 0 0,10-12 1 0,-10 12 2 15,16-15-2-15,-16 15 1 0,10-13-2 0,-10 13-2 0,43-13 6 16,-32 13-7-16,4 0-1 0,-15 0 2 0,26 0-1 0,-26 0 0 0,12 0 1 16,16 0 4-16,-28 13-4 0,15 0 1 0,-4 2-1 0,1-3 0 0,-12-12 0 0,26 26 0 15,-26 2-1-15,17-3-3 0,-7 1 2 0,-10 14 0 0,16 26 6 16,-16-26-3-16,0-15 0 0,0 3-1 0,0 10-2 0,-16-10 0 0,16-1 0 0,-27-1 1 0,27 0 0 16,-26 26 2-16,3-24-3 0,8-16 2 0,3 14-2 0,-16-12 2 0,14 12-1 0,2-26-1 0,-3 27 1 15,-13-27 0-15,28 26-1 0,-26-26 4 0,0 13 2 0,26 2-6 0,-10-15-1 0,-7 0 2 16,8 0-2-16,-5 0 0 0,2 0 0 0,-3 0-1 0,4 0 0 0,-4 0 2 0,-1 0-1 15,6-15-1-15,-6 2 2 0,16 0-2 0,-27 0 0 0,27 13 0 0,-26-27 1 16,26 1-1-16,-9 26 1 0,-8-26 0 0,17 26-2 0,0-14 1 0,0 2 0 0,0-2 1 0,0 14-1 16,0-26 0-16,0 26 2 0,0-14 0 0,26 2 1 0,0-2-2 0,1 14 0 0,-11-14 0 15,-6 14-1-15,21-12 1 0,-20 12 0 0,30 0 3 0,-15 0-2 16,-16 12-1-16,16-12 0 0,-10 14-1 0,11 0 1 0,-1-14-1 0,0 26 1 0,29 0 2 0,-32-12-1 16,-8-2 0-16,13-12-1 0,-2 26 1 0,-16-12-2 0,16-1 1 0,-9 0 0 0,9 2 0 15,-17-15 1-15,22 25-2 0,-19-25 1 0,14 26-1 0,-12-26 1 0,-4 15-2 0,16-3 2 16,-9 1-1-16,-8-13 1 0,17 13 0 0,-9 1-1 0,-5-14 1 0,14 13-2 0,-26 0 1 0,26-13 0 15,-26 13-1-15,29-13 1 0,-15 13-1 0,-2-13 0 0,0 0-1 0,2 14-1 0,-14-14-2 16,12 0-4-16,-12 0-2 0,17 0-3 0,-17 0-2 0,9 0-3 0,-9 13-3 0,17-13-4 0,-17 0-3 16,0 0-6-16,9 0-4 0,-9 0-5 0,0-13-4 0,17 13 3 0,-17 0 9 0,0 0 8 0,9 0-23 15</inkml:trace>
  <inkml:trace contextRef="#ctx0" brushRef="#br0" timeOffset="18114.5">7597 6143 141 0,'0'0'0'0,"0"0"49"0,0 0-37 0,-16 0-8 0,4 0-1 0,12 0-2 0,-26 0 3 0,26 0-3 0,-15-14 4 15,15 14-1-15,-11 0 1 0,11 0 2 0,0 0 2 0,-17-13 1 0,17 13 0 16,0 0 1-16,0 0-1 0,0 0-1 0,0 0-1 0,-10 0-1 0,10 0-2 0,0 0 0 0,0-13-2 0,0 13 0 15,0 0 0-15,0 0 0 0,27 0 6 0,-27 0-5 0,11 0 0 16,16 0 4-16,-27 0-5 0,26 0 2 0,-26 0 0 0,16 0-2 0,-4 0 2 16,3 0-1-16,-4 0-2 0,16 0 1 0,-27 0 1 0,28 0 0 0,-18 0 1 0,16 0 0 0,-10 0-2 0,37 0 2 15,-13 0 0-15,-14 0-3 0,27 0 1 16,-44 0-1-16,17 0-1 0,0 0 1 0,-9 0 0 0,9 0 0 0,-14 0 0 0,14 0-2 0,17 13 0 16,-31-13 1-16,0 0 0 0,14 13 0 0,-9-13 0 0,35 14-1 15,-26-1-1-15,0-13 1 0,-26 0 0 0,10 13 1 0,6-13 0 16,-1 0-1-16,-15 0-1 0,12 0-2 0,-12 0 0 0,26 13-1 0,-26-13-1 0,0 0-1 0,14 0-5 15,-14 0-1-15,9 0-23 0,-9 0 13 0,17 0-34 0,-17-13 23 16,0 13-2-16,10 0-1 0,-10 0 0 0,0-13 3 0,16 13 5 0,-16 0 3 0,10-13-30 0</inkml:trace>
  <inkml:trace contextRef="#ctx0" brushRef="#br0" timeOffset="18953.43">9697 6050 40 0,'0'0'9'0,"0"0"2"0,0 0-6 0,0 0 4 0,0 0-3 0,0 0 2 0,0 0 0 15,0 0 2-15,0 0 0 0,0 0 1 0,0 0 1 0,-17 0 1 0,17 0-1 16,0 0-1-16,0 0-1 0,0 0 0 0,0 0-1 0,-9 0 0 0,9 0 6 0,0 0-8 16,-17 0-1-16,17 0-1 0,0 0 0 0,-10 0-1 0,-6 0 7 0,16 0-5 15,-10 0 0-15,10 13 1 0,-16-13-2 0,16 13 0 0,-10-13-1 0,10 13 0 0,-17 1-1 0,6-1 0 16,11 0-1-16,-15 1 1 0,3-1-1 0,12 0 0 0,-11 13 1 0,11 1 0 0,-15-14-2 0,3 14 1 15,-4-1-1-15,4-1 0 0,-2 3 0 0,14-1 0 0,-12 25 0 0,-3-12 1 16,15-14-2-16,0 0 0 0,0-12 0 0,0 12 1 0,0-13 0 0,0 15 0 0,0-16-1 16,15-12 1-16,-15 26-2 0,12-26 1 0,-12 13 1 0,0-13-1 0,14 0 1 0,-14 15 0 0,12-15 1 15,4 0 0-15,-4 0 1 0,3-28 6 0,-4 15-6 16,-11 0 1-16,12 1 0 0,-12-16 0 0,15 15 0 0,-4-13-1 0,-11 0-1 0,17-2 1 0,-7 2 0 0,-10 0 0 0,16-14 1 16,-6-12 4-16,-10 37-4 0,0-10 1 0,16-1-1 15,-16-1-1-15,0 1 0 0,0 12 1 0,0-12-2 0,10 0 1 0,-10 12-1 16,0 1-2-16,0 0 2 0,0-1-1 0,0 14-1 0,17-13 1 0,-17 13 0 0,0 0 0 0,0 0-1 0,0 0 1 0,9 13 1 0,-9 14 3 15,17 0-3-15,-17-14-1 0,0 13 1 0,0 14-2 16,0 0 1-16,0 11 0 0,9 16-1 0,-9-1 0 0,0 0-1 0,-9 66-1 16,9-79 3-16,0 13 0 0,-17 0 2 0,17 1 1 0,-26 39 5 0,16-54-8 0,-6-12 1 0,6 12 0 0,-6-12 0 15,6 13 1-15,-18-14-2 0,28 1 2 0,-27 0-2 0,16-1 1 0,-16-12 1 0,-1 39-1 16,2-41-1-16,26-10 0 0,-26 11-1 0,-1 0-2 0,27-26-1 16,-26 0-2-16,26 0-2 0,-16 0-6 0,16 0-4 0,-10 0-5 0,-7 0-4 0,17 0-2 15,-9-26-1-15,9 13 0 0,-14-27-30 0,14 14 27 0,0 0-1 0,0-14 1 0,14 0 1 0,-5-13 4 0,8 0 5 16,9-13 3-16,0 1 0 0,1 11-17 0</inkml:trace>
  <inkml:trace contextRef="#ctx0" brushRef="#br0" timeOffset="19518.03">10094 6341 238 0,'0'0'32'0,"0"0"-21"0,0 0 1 0,0 0-9 0,0 0-1 0,-17 0-1 0,17 0 1 15,0 0 1-15,0 0 20 0,0 0-12 0,0 0-2 0,0 0 0 16,0 13-3-16,0-13 0 0,0 14-1 0,0-2-1 0,0 2-1 0,-9 12 1 16,9-12-4-16,0-2 2 0,0 2 1 0,0-2-1 0,-17 2 2 0,17 0-2 15,0-2 0-15,0 2 2 0,0-14 0 0,0 12 3 0,0-12 3 0,0 14 2 0,0-14-5 0,0 0-3 16,17 0 1-16,-17 0-1 0,9-14-1 0,-9 14 0 0,17-12 1 0,-17-2-2 0,9 14 1 16,-9-26 0-16,17 26-1 0,-8-14 0 0,-9 2-1 0,27-2 0 0,-11-26 1 0,-16 40-1 15,26-26 0-15,-26 26 1 0,15-26-2 0,-3 13 1 0,2 0-1 0,12-14-1 16,-26 27-4-16,0-13 2 0,9 0-2 0,18 0-12 0,-11 13 9 15,-16 0 1-15,10 0-3 0,-10 0-2 0,16 0-1 0,-16 0-4 0,10 0-3 0,-10 0-4 0,0 0-1 0,28 0-65 16,-28 13 56-16,15-13 4 0,-15 0 4 0,12 0 5 16,-12 0 4-16,14 13 3 0,-14-13 2 0,28 0 4 0,-28 0 2 0,0 0 1 15,27 0-2-15,-16 0 4 0,-11 0 1 0,12 0 1 0,3 0 1 0,-15 0 0 0,12 0 2 0,4-13 5 16,-6 13-2-16,-10 0 2 0,16-13 3 0,-16 13 2 0,10 0 3 0,-10-15 1 0,16 15 1 0,-16 0 1 16,10-12 1-16,-10 12 1 0,0 0-1 0,17-13 0 0,-17 13-3 0,0 0-1 0,0-13-3 15,0 13-1-15,9-14 9 0,-9 14-10 0,0 0 1 0,0-13-2 0,0 13-1 0,0 0-1 16,0 0-2-16,0 0 0 0,0 0-1 0,0 0-1 0,0 0-1 0,0 0 0 0,0 0-1 0,-9 0 1 15,9 0 0-15,-17 27 1 0,17-27-2 16,-10 26 0-16,10-26-1 0,0 12 1 0,-16 3-1 0,16-2 1 0,0 0 0 0,0 0-2 0,0 14 2 0,-10-27-1 0,10 26 0 16,0-26 0-16,0 26 0 0,0-12-1 0,0-2 1 0,-16 2-2 0,16 12 0 15,0 0 0-15,0-26 1 0,0 28 1 0,0-28-1 0,0 12 0 0,16-12 1 0,-16 14-1 16,0-2 1-16,10-12 0 0,-10 0 1 0,0 0-1 0,16 0 0 0,-16 0 1 0,0 0 0 0,10 0-1 16,-10-12 1-16,0 12 0 0,17-14 1 0,-17-12 0 15,9 0-2-15,-9 26 1 0,17-14 0 0,-17 2 0 0,0-2 0 0,9 14 1 0,-9-26 0 0,0 26 3 0,0-14 0 16,0 2 0-16,17 12-1 0,-17-14-1 0,0 1 2 0,0 13-3 0,0-13 0 0,0 13 0 15,0 0 0-15,0 0 0 0,0 0 0 0,0 0 0 0,0 0-2 0,0 26 1 16,0-12 0-16,0-14 0 0,0 38 0 0,0-24-2 0,0 0-1 0,0 12 1 0,0-14-2 16,0 28-11-16,0-14 2 0,0-12-3 0,0 12-5 0,14 1-33 15,-14-1 17-15,0-13-6 0,0 2-3 0,0-3 0 0,0 1 4 0,12 0 10 0,-12 0 4 16,0 0-19-16</inkml:trace>
  <inkml:trace contextRef="#ctx0" brushRef="#br0" timeOffset="20132.15">11045 6313 240 0,'0'0'54'0,"0"0"-48"0,0 0-4 0,0 0-1 0,0 0-1 16,0 15 3-16,-17-2 3 0,17 0-1 0,0 1 0 0,0-2 6 0,0 14-8 0,0-26 0 0,0 28-2 0,0-28 1 15,0 26-2-15,0-14 1 0,0 2 0 0,0 0-2 0,0 12 2 0,0 0 0 16,0 0-2-16,0-26 1 0,17 27-1 0,-17-27 2 0,9 13-1 16,-9-13 1-16,17 0-1 0,-17 0 1 0,9 0 0 0,-9 0 0 0,17-13 0 0,-17 1 0 0,10-16 2 15,6 1-2-15,-6-11 2 0,-10 10-2 0,16-10 1 0,-1-2-1 0,-3 0 1 16,-12-1 0-16,14-10 0 0,-2-42 3 0,-12 40-2 0,14 13 1 0,-14 1 1 15,10-14 0-15,-10 27 0 0,16-14 1 0,-16 0-1 0,26-66 8 0,-26 79-9 16,10 2-1-16,-10-1 0 0,0-1-1 0,16 1-1 0,-16-2 2 0,0 16-2 16,0 12 1-16,0-26 0 0,10 26-2 0,-10-14 1 0,0 14 0 0,0 0 0 0,0 0-1 0,0 0 0 0,0 0 0 15,0 0 1-15,0 0 1 0,0 0-2 0,0 27 0 0,0-14 0 0,0-1 1 0,0 2-1 16,0 13 2-16,0-14-1 0,0 14 0 0,0 24 3 16,-10-10-3-16,-6 51 0 0,16-39-1 0,0 0 1 0,-10 52 1 0,10-51-2 0,-16-2 0 15,16 0 0-15,-10 107 0 0,10-65-4 0,0-56 3 16,-16 17-4-16,16-17 0 0,0 54-15 0,0-52 6 0,0 0-4 0,16-14-1 0,-16 14 1 15,0-28 0-15,10 42-26 0,6-14-33 0,-6-27 34 16,6-13 11-16,-16 0 19 0,10 0 2 0,7 0-8 0,-17-13 12 16,26 0 1-16,-26-14 0 0,12 1 3 0,2 13 0 0,-2-14 2 0,-12-13 1 0,28 1 0 0,-2-1 0 15,-14-13 0-15,15 0 1 0,-11 2 0 0,-6 10 2 0,6 1 2 0,-6 14 2 16,-10 0 1-16,16 0 2 0,-16-2-1 0,10 16 1 0,-10-2 0 0,17 2-1 0,-17-2 0 0,0 14 0 16,9-13 1-16,-9 13 0 0,17-13 2 0,-17 13 11 0,9 0-12 0,-9 0-2 15,0 13-1-15,0-13-2 0,0 0-1 0,17 27-2 0,-17-27 0 0,0 12-1 0,0 2-1 0,14-2 1 0,-14 2-1 16,0 0 2-16,12 12 2 0,-12-14-1 0,14 2 5 0,-14 12-4 15,12-26 0-15,-12 14 1 0,15-14 1 0,-15 12 0 0,9-12 0 0,-9 14 0 0,17-14 0 16,-17 13-1-16,9-13 1 0,-9 0-1 0,17 0-1 0,-17 0 0 0,9 0 3 0,8 0-5 16,-17-13-1-16,9-1 1 0,-9 2-1 0,17-14 4 0,-17 12-5 0,0-12 1 0,12 12-1 15,-12-12 0-15,0 0 0 0,14 12 1 0,-14-12-1 0,0 0 0 0,12 11 1 0,-12-10 1 16,0-1 1-16,0 11 2 0,0 3 1 0,0-1 0 0,0 0 3 0,0-1-9 16,-12 14 0-16,12 0-1 0,0 0 0 0,0 0 2 0,0 0-1 0,0 0 0 0,-14 14 1 0,14 12 0 0,0-26-1 0,-12 40 1 15,12-14-2-15,-17 1 0 0,8-1 2 0,9 0-2 16,-17 14-1-16,8 0 1 0,9-14-1 0,-17 14 2 0,17-1 0 0,-9-11-1 0,9 10-2 0,0-10 0 0,0 10 0 15,0-12 0-15,0 14-1 0,0-13-2 0,0 26-9 0,0-27 4 0,0 1-5 0,0-1-5 16,0-13-6-16,9 14-7 0,-9-27-3 0,17 13-6 0,-17 0 0 0,9-13 2 0,-9 14 5 16,26-14 8-16,-26 0 5 0,17 0 8 0,-17 0 3 0,26 0 3 0,-26-14 0 0,12 1-19 15</inkml:trace>
  <inkml:trace contextRef="#ctx0" brushRef="#br0" timeOffset="20367.49">12141 6446 46 0,'0'0'0'0,"0"0"41"0,0-12-20 0,0-2 0 0,12-26 17 0,2 40-19 0,-14-26 1 15,0 26 3-15,10-26-2 0,-10 11 0 0,16-10 16 0,-16 12-22 16,0 0 0-16,10-2-1 0,-10 15 0 0,0-25-1 0,0 25-2 0,0 0-2 0,0-13-2 0,0 13-3 0,0-14 1 15,0 14 0-15,0 0-1 0,0 0-1 0,0 0-1 0,0 0-1 0,0 0 0 16,-10 14 0-16,10-14 0 0,0 26 0 0,0-26-1 0,0 12 2 0,0 3-1 0,0 11 0 16,-16-13-1-16,16-1 0 0,0 16 0 0,0 11-1 0,0-13 1 0,0 14-2 0,-10-14 0 0,10 14 0 15,0-14 1-15,0 14 0 0,0-13 0 0,0-1 0 0,0 2 1 0,0-3 0 0,0 1 0 0,0 1 1 16,0-1-2-16,0-12 0 0,0 12 1 16,0 0 1-16,0-12 3 0,-14 12 1 0,14-14 0 0,-12 16-2 0,12-15-3 0,-26 12 1 0,26-10 1 15,-31-2-1-15,31 14 1 0,-26-27 0 0,26 26-1 0,-27-26 0 0,27 26-1 0,-26-26 0 0,26 0 1 0,-26 14-2 0,26-2 1 16,-26-12 0-16,14 0-3 0,-2 0-1 0,2 0-6 0,0 0-3 0,12 0-5 15,-14-12-4-15,14-2-4 0,-12 14-6 0,12-26-6 0,0 26-10 0,0-26-3 0,0 26 0 16,12-27 7-16,2 27 13 0,-2-28 3 0,0 16-7 0</inkml:trace>
  <inkml:trace contextRef="#ctx0" brushRef="#br0" timeOffset="21161.56">14661 6262 70 0,'0'0'19'16,"0"-15"-12"-16,0 15-5 0,0 0 0 0,0-12 1 0,0 12 2 0,0 0 2 0,0 0 1 0,0-13 2 0,0 13 2 0,0 0 0 0,0 0 2 0,0-13 26 0,0 13-27 15,0 0 10-15,0 0-14 0,0 0 0 0,0-14 0 0,0 14 0 16,0 0 0-16,0 0 0 0,0 0 0 0,-12-13 8 0,12 13-8 0,0 0 0 0,-16 0 6 15,16 0-10-15,0 0 0 0,-10 0 0 0,10 0-1 0,-17 0 1 0,17 0-2 0,-9 0 0 16,9 0 1-16,-17 0 0 0,8 0 0 0,-17 13 1 0,-1-13-1 16,13 0-2-16,2 14-1 0,-2-14 0 0,14 13-1 0,-17-13 1 0,8 25 2 15,-8-10-3-15,17-15 1 0,-9 26-1 0,9-26-1 0,0 13 2 0,0-13-2 0,-17 27 4 16,34-14 0-16,-17 0-2 0,9-13 1 16,8 14-2-16,-17-14 3 0,9 12 0 0,8-12 0 0,-3 14 1 15,12-2 2-15,1-12 3 0,-1 0-6 0,-26 0 0 0,9 0-1 0,8 14 1 16,-8-14 1-16,8 0-1 0,-7 0 4 0,6 14-1 0,-16-14 0 0,0 12-2 0,0 2 3 15,-16-2-3-15,16-12-3 0,-27 28 0 0,-34 10 5 0,46-38-4 16,-11 14-2-16,14-1 0 0,-19 0 0 0,22 2-1 0,-17-15 0 16,0 12-2-16,9 1-1 0,-19 0-14 0,36 0 4 0,-28 2-3 0,28-15-3 0,-15 12-2 15,15-12-31-15,-11 13 24 0,11-13-2 0,0 0-2 0,0 0-2 0,11 13-3 0,16-13-39 0,-11 0 46 16,-6 0 7-16,16 0 5 0,0 0-29 0</inkml:trace>
  <inkml:trace contextRef="#ctx0" brushRef="#br0" timeOffset="21467.34">15360 6328 200 0,'0'-15'50'0,"0"15"-44"0,0-12-3 0,0 12 0 0,0-13-2 0,0 13 4 0,0-13 3 0,0 13 5 0,0-13 16 0,0 13-15 16,0 0-3-16,0-15-2 0,0 15-1 0,0 0-1 0,-9 0 2 0,9 0-4 15,-43 0 6-15,43 0-8 0,-26 15-2 0,26-15 0 0,-12 13 0 0,-3 0 0 16,4 0-1-16,-1-1 1 0,-3 3 0 0,3-2 0 0,-16 26 0 0,14-13 0 0,14-12 0 16,-26 12 1-16,26 0-3 0,-12 2 1 0,12 10-1 0,-17-11 1 0,17 1-1 0,-9 38 1 15,9-41 0-15,0-12 1 0,9 13-2 0,8 14-3 0,-5-13 4 16,2-27 1-16,12 26 1 0,-14-26-2 0,4 0 1 0,-4 0-1 15,3 0 5-15,-3 0-2 0,-1-13 3 16,16-13-2-16,-11 12 2 0,-6 1-2 0,-10-14-2 0,16 14 2 0,-16-13-2 16,10 13 1-16,7-14 0 0,-17 1-1 0,9 13-1 0,-9 1 2 0,17-16 1 0,-17 15 1 0,0-13 7 15,-17-14-2-15,17 26-8 0,-9 14-1 0,-8-12 1 0,17-2-1 16,-10 14-1-16,10 0 1 0,-16 0-1 0,16 0 2 0,-10 0-2 0,10 0-1 0,-16 0 0 16,16 0 0-16,-12 14-1 0,12-2 0 0,-15 2-2 0,15 12-8 15,-11 27-18-15,11-25 16 0,-12-16-4 0,12 14-2 0,0-13-3 0,0 14-2 16,0-14-4-16,0 13-5 0,0-13-4 0,0 1-3 0,0 12-39 0,0 1 49 15,12-1-14-15,-12-26 4 0</inkml:trace>
  <inkml:trace contextRef="#ctx0" brushRef="#br0" timeOffset="21953.43">15800 6328 71 0,'0'0'0'0,"0"0"18"0,0 0-16 0,0 0-2 0,0 0 1 0,9 0 2 0,-9 0 0 0,0 0 3 0,0 0 8 16,0 0-8-16,17 0 0 0,-17 0-1 0,0 0-1 0,0 0-1 0,0 0 7 16,10 0 0-16,-10 0-3 0,0 0 1 0,0 0-1 0,16-15 46 15,-16 15-45-15,0 0-1 16,0-12 1-16,0 12-2 0,10 0 2 0,-10-13 28 0,0 13-29 15,0 0 1-15,0 0-1 0,0 0 0 0,0 0 0 0,0 0-1 0,0 0 30 16,0 0-32-16,0 0 0 0,0 13 1 0,-10-13-1 16,10 12 1-16,-26 29 11 0,9-15-13 0,17-26-1 15,-9 26 1-15,-8 2 0 0,17-2-2 0,0-14 0 0,-9 16 0 0,9-16 1 16,0 14 0-16,-17-12-2 0,17 12 1 0,0 1 0 0,0-14 0 0,-12 13 1 0,12 1 0 0,0-14-1 16,0 13-2-16,0-13 1 0,12 41 4 0,5-41-3 15,-17 0 1-15,9 0 1 0,8 0 3 0,-8 1-2 0,-9-14 0 0,27 0-1 0,-27 13-1 16,16-13 1-16,-6 0-1 0,6 0 2 0,10-13 4 0,-11-27 0 15,-3 27-4-15,2 0-3 0,-14-14 3 0,12 14-3 0,2-14 1 0,-4 1 0 0,-10 1-1 16,42-108 7-16,-42 107-7 0,0-2 0 0,0 2 1 16,0 14 0-16,0-16-2 0,0 2 1 0,0-13 1 0,-16-14-2 15,6 40-3-15,-6 0-5 16,16 13 2-16,-10 0-12 0,-16 39-49 0,26-12 25 16,-14-14 19-16,2 52-105 15,12 1-34-15,-15-26 82 16</inkml:trace>
  <inkml:trace contextRef="#ctx0" brushRef="#br0" timeOffset="22233.54">16195 6434 192 0,'0'-14'75'0,"0"14"-62"16,0-14-4-16,0 2 6 0,0-2-7 0,0-12 38 0,0 26-35 0,11 0-1 0,-11 0 3 16,0 0-11-16,0 40 12 15,0-28-11-15,0 16-1 0,0-2-1 0,0-14-1 0,0 2 2 0,0 26-3 16,-11 39 2-16,11-25-1 15,0-3-1-15,0-51 1 0,0 27-1 0,0-27 2 0,0 0-2 0,0 13 1 0,11-13 1 16,4-13-1-16,-15 13 1 0,28-27 0 16,25-78 2-16,-44 78-3 0,74-105 4 15,-71 106-1-15,64-66 16 16,-50 92-8-16,-9 0-7 16,-17 13-1-16,26 14 3 0,-26-1-4 0,0 0-1 15,26 106 3-15,-26-91-3 0,12 76 0 16,-12-37-3-16,0-1 4 0,0-13-15 0,26 145-268 31,-26-185 180-31,0-12 69 0,17-1-20 0</inkml:trace>
  <inkml:trace contextRef="#ctx0" brushRef="#br0" timeOffset="23060.17">4925 8480 117 0,'0'0'20'0,"0"0"-12"0,0 0-8 0,-9 15 2 0,9-15-1 0,0 0 1 0,-17 0 6 16,17 0-2-16,0 12 1 0,0-12 6 0,0 0-8 0,-10 0 3 15,10 0-3-15,0 0-2 0,0 0 0 0,0 0 1 0,0 0 11 16,0 0-9-16,0 0 9 0,0 0-7 0,0 0 0 0,0 0 0 0,0 0 15 16,0 0-17-16,0 0 10 0,-16 0 4 15,16 0-15-15,0 0-1 0,0 0 3 0,-10 0-4 0,10 0 1 16,-54 26 24 0,39-12-21-16,-35 25 3 0,22-12-6 15,-13 26 0-15,30-27-3 0,-16 1 1 0,-15 38-1 16,6 15 0-16,-5 13 0 0,30-53-1 0,-4-15 1 0,-1 28-1 15,16-27 1-15,-10 27 0 0,10 0 0 0,0 0 0 16,10-13 0-16,21 13-1 0,-5-14-2 0,9 15 3 16,-8-41-1-16,-1 12 1 0,0-11 0 0,29 13 1 0,-29-2-2 0,16-25 2 0,8 14 2 15,-7-14-2-15,-17 0 0 0,1 0 0 0,25-14 3 0,-12-11-4 16,-14 25 1-16,27-53 1 0,11-1 1 0,-38 28-2 0,43-40 4 16,-19 0-1-16,-24 27-5 0,17-41 4 0,-34 40-3 0,8 2 0 15,-7-28 1-15,-10 26 0 0,16-1 1 0,-16 3 0 0,0-29 2 0,0 1-1 16,-16-13 0-16,16 66-1 0,0-14 0 0,-27 0 2 15,1 14-4-15,17 0 0 0,-34 1 1 0,31-2-2 0,-14 14 0 0,0-14 2 16,-41 1-1-16,24 13 0 0,17 0-2 0,0 0 0 0,-36 0-2 16,36 13 2-16,-14 15-4 0,23-16 2 0,-9 14 0 0,16-12-1 0,-16 26-6 15,26-14 3-15,-16 0-1 0,6 14-9 0,-7-13 6 0,6-1-1 0,11 14-3 0,-15 13-22 16,15-14 16-16,0-12-1 0,0-2-3 0,0-10-4 0,0 63-82 16,15-38 38-16,-15-26 47 0,11 11 5 0,6-12-29 0</inkml:trace>
  <inkml:trace contextRef="#ctx0" brushRef="#br0" timeOffset="23374.13">5020 8904 117 0,'0'0'26'0,"-12"0"-22"0,-2 0 1 16,14 0-1-16,-12 0 2 0,12 0 0 0,-31 0 19 0,31 0-14 0,0 0 1 15,-9 0 1-15,9 0-1 0,-17 0 1 0,17 12 1 0,-9 2 10 0,9-14-14 16,0 12 9-16,-17 3-9 0,17-15-2 0,0 13 2 0,0-13-1 0,17 27 10 16,-17-15-12-16,9 1 0 0,8-13-2 0,9 41 8 0,-26-29-8 0,26 1-1 15,0 28 4-15,15-3-1 0,-15-10-4 0,9 24 3 0,-18-26-4 16,9 1 1-16,0-1 0 0,-14 1-1 0,5-1 1 0,-5 1-1 0,14-1 0 16,0 14 2-16,-14 13-1 0,5-28-3 0,-8 1 1 0,-9 2 0 15,17-16-2-15,-8 15 3 0,34 65-5 0,-33-78 3 0,16 12 2 16,5 14-6-16,-5-14-1 0,-26-12 3 0,26-1-3 0,-26 0-9 15,36 13-55-15,-20-26 38 0,-6 0-6 0,16 14-61 16,-26-14 45-16,28 0 5 0,-1 0-17 0,-27-14 28 16</inkml:trace>
  <inkml:trace contextRef="#ctx0" brushRef="#br0" timeOffset="23760.42">6870 8930 153 0,'0'0'37'0,"0"0"-16"0,0 0-19 0,-17 0-2 0,17 0 0 0,0 0 2 16,0-14 0-16,0 14 4 0,17 0 15 0,-17 0-6 0,14 0 1 16,-14 0 1-16,0 0-2 0,12 0 12 0,14 0-7 0,-12 0-10 0,-4 0-3 0,-10 0 0 15,26 0-1-15,0 0 5 0,-9 14-7 0,9-14 0 0,-14 0-1 0,14 0 0 0,0 12-1 16,-9-12 1-16,9 15-2 0,12-15 2 0,-9 13-2 0,-3-13 0 0,0 12-1 0,0-12 0 15,10 15 0-15,-5-15 0 0,-5 0-1 0,-14 12 0 0,38-12-5 0,-34 0-2 16,-6 0-2-16,16 0-4 0,29 0-50 0,-55 0 35 16,26 0-5-16,-26 0-4 0,28 0-2 0,-2 13 1 0,-26-13 5 0,27 0 8 0,11 0-50 0</inkml:trace>
  <inkml:trace contextRef="#ctx0" brushRef="#br0" timeOffset="24383.52">9178 8758 111 0,'0'0'45'0,"0"0"-15"0,0 0-15 0,0 0-6 0,0 0-3 0,0 0-1 0,-9 0-1 0,9 0 0 0,-17 0 3 15,17 0 2-15,-26 0 37 0,17 0-36 0,9 0-3 0,-17 0-2 0,17 0-1 0,-12 0 0 16,12 0-1-16,0 0 0 0,-14 0-1 0,14 0-1 0,-12 14 1 0,0 12-1 0,12-26 0 16,0 13 1-16,-14 14-1 0,14-27 0 0,0 26 1 0,0-26 0 0,0 27 1 0,-12 12 2 15,12-12-3-15,0 13 0 0,0-15-1 0,0 1 0 0,0 14 0 0,0-13 0 16,0-1 0-16,0 14 0 0,12 13 0 0,2-27-2 0,-14 1 2 0,12-1-1 0,-12-13 0 16,12 1 1-16,-12-14-1 0,14 13 1 0,-14 0 1 0,0-13 1 0,12 0 5 15,-12 0-2-15,17 0 1 0,-17 0-1 0,0-13 1 0,9 0-1 0,-9-1 0 0,17 1-1 0,-17-27 6 16,9 27-7-16,-9-13 0 0,0 13 1 0,17-13-1 0,-17 12 0 0,0-13 1 15,9 2-1-15,-9 11 0 0,0-13 0 0,0-25 10 0,17 38-8 0,-17 1-2 16,0 1-1-16,0-15-1 0,0 27 0 0,10-13-1 0,-10 13 2 0,0 0-1 16,16 0-1-16,-16 0 1 0,0 0 0 0,10 13 0 0,-10 14 0 0,0-15 0 0,16 15 0 0,-16 0-1 15,15 25 0-15,-15 0 0 0,0 2 0 0,12 12 0 0,-12 65 2 0,0-65 0 16,-12 81 3-16,-3-81-5 0,-1-14-1 0,6 14 1 0,-6 0 0 0,-11-13 0 0,18 13 2 0,-34 40-3 16,34-66 1-16,-20 13-1 0,3-27 1 15,14 14 1-15,-14-14-3 0,9 0 1 0,5 0-1 0,-14-12-2 0,12-2 1 16,2-12-2-16,-14 14-17 0,9-14 4 0,8 0-4 0,9-14-1 0,-17 14 1 0,8-26 0 0,-8-26-44 15,7 26 41-15,10-14-3 0,0-13-2 0,0-53-30 0,27 40 32 0,-18 13 3 0,43-65-11 16,-23 64 20-16,-3 2 1 0,0 11 0 0,17 2 3 0,-19 0 1 16,19-1 0-16,18-26-38 0</inkml:trace>
  <inkml:trace contextRef="#ctx0" brushRef="#br0" timeOffset="24780.51">9851 8982 78 0,'-9'0'20'0,"9"0"-6"0,0 0-3 0,0 0-9 0,0 0 0 0,0-12 0 0,0 12-1 0,0 0 3 0,0 0 1 0,0 0 2 15,0 0 16-15,0 0-9 0,0 0 0 0,0 0-2 0,0 12-2 16,0-12-2-16,0 15-2 0,0-3-2 0,0 1-1 0,0 1-1 0,0-2 1 0,0 15-1 0,0-14 0 16,0 14 1-16,0 25 7 0,-17-12 2 0,17 0 1 15,0-27-6-15,0 14 0 0,0-14 0 0,-9 0 1 0,9 14 7 0,0-1-7 16,0-26 0-16,0 13 0 0,0 0 1 0,0-13 0 0,0 26 8 0,0-26-9 0,0 0 8 16,0 14-9-16,9-14 5 0,-9 0-7 0,0-14 4 0,0 14-4 15,17-12 3-15,-8-15-2 0,17-12 0 16,-26 25-4-16,43-39 4 0,-17 14-5 15,-14 12-2-15,5 1 1 0,-5-1 0 0,14 2-2 16,-14 11 0-16,2 0-2 0,-2 1-2 0,5 0-2 0,-8 13-2 0,-9-27 0 16,26 27-12-16,-9-26 9 0,-17 26-2 0,26 0-2 0,-26-13-4 0,26 1-3 0,-26 12-4 0,26-15-41 15,1 3 29-15,-27 12 1 0,26-13 3 0,-26 13 7 0,23 0 6 16,-6 0 2-16,-7 0-20 0</inkml:trace>
  <inkml:trace contextRef="#ctx0" brushRef="#br0" timeOffset="25492.74">10976 9009 80 0,'0'0'0'0,"0"0"55"0,0 0-39 0,0 0-6 0,-12 0-2 0,12 0-1 0,0 0 0 0,-12 0 4 0,12 0 1 0,0 13 2 0,-14-13 2 0,14 0 14 16,-12 0-18-16,12 0 0 0,-17 0-2 0,17 0 0 0,-12 0-1 16,12 14-2-16,-14-14 0 0,14 0-2 0,-12 0 1 0,12 0-1 0,0 12 0 0,-14-12-2 0,14 15 1 15,0-15-1-15,-12 12 0 0,12 1 1 0,0 0 3 0,0 15-4 0,-17-28 0 16,17 25 0-16,0-25-2 0,0 27 0 0,0-27 0 0,0 26 0 0,17-12 1 0,-17-1 1 0,12 0-1 15,-12 0 0-15,14 0-1 0,-14 1-1 0,12-1 0 0,-12 0 0 0,14 0 1 0,-14-13 0 0,0 14 1 16,12-14 1-16,-12 0-1 0,17 13 1 0,-17-13 0 0,12 0 0 0,-12 0 1 0,14 0-1 16,-2 0 2-16,-12 0-2 0,0 0 0 0,12-13-1 0,-12 13 1 0,0-27 0 0,0 27-1 15,14 0 1-15,-14-26 0 0,0 26 1 0,12-14 1 0,-12 14-2 0,0-26 8 0,17 26-6 16,-17-13 4-16,0 0-6 0,0 13 0 0,0 0 0 0,0 0-1 0,0 0 0 16,0 0 0-16,9 0-1 0,-9 13 3 0,0 0-2 0,0 0-1 0,0 0 0 0,17 14-1 15,-17-14-1-15,0 14 0 0,0-14 1 0,0 0 0 0,0 13 1 0,9 0-1 16,-9-12-3-16,0 13-2 0,0-14-3 0,17 13-3 0,-17-12-4 0,9 24-25 15,-9-12 14-15,0-11-4 0,17-2-6 0,-17-1-8 0,0 3-9 0,10-3-3 0,-10 2 1 0,0-14 10 16,16 13 12-16,-16-13-20 0</inkml:trace>
  <inkml:trace contextRef="#ctx0" brushRef="#br0" timeOffset="26001.19">11494 9063 160 0,'0'0'0'0,"0"0"77"0,0 0-65 0,0 0-6 0,0 0-4 0,0 0 1 0,0 0 1 0,-16 0 1 0,16 12 3 0,0-12 1 0,-12 13 1 0,12 0-1 0,0 1-2 0,-15 12 2 0,15-26-6 0,-12 26-1 16,12-26 0-16,0 28-1 0,0-16 0 0,-11 2 1 0,11-1-1 0,0 13 0 0,0-13-1 0,0 1 0 0,0 25 1 16,11-25 0-16,-11-1 0 0,0 13 1 0,0-13-2 0,12 1 1 0,-12-2-1 0,0 16-1 0,15-28 2 15,-3 26-2-15,-12 0 1 0,16-26-1 0,-16 14 2 0,10-14 1 16,-10 13 0-16,16-13 0 0,-16 13 3 0,10-13 7 0,6 0-4 0,-16 0-2 0,10-13-1 0,-10 0-1 16,0-1 0-16,17-12-1 0,-17 13 1 0,0-14-1 0,9-52 9 15,8 26-7-15,-17 13 1 0,0 1-1 0,0-15 0 0,0 16 1 0,0-3 0 0,0-25 4 16,0 26-5-16,0 0-1 0,0 14 1 0,0-40 4 0,0 27-5 0,0 12 0 15,0 1-1-15,0-13 0 0,0 12 0 0,9 1 0 0,-9 13-1 0,0-14 2 16,0 14-2-16,0-1 1 0,0 1-1 0,0 13 1 0,0-13 0 0,17 13-1 0,-17 0-1 0,0-12 0 0,0 12 1 16,0 0-1-16,0-14 5 0,14 0-5 15,-14 14-1-15,0 0 1 0,0 0-2 0,0 0 2 16,0-13 0-16,0 13 0 0,0 0 0 0,0 0 0 0,0-13-1 0,0 13 1 0,0 0 0 0,0-12-1 0,0 12 3 16,0-15-2-16,0 15 0 0,0 0 0 0,0-13-2 0,0 13 2 0,0-13 1 0,0-12 0 0,0 10-1 15,0 3 0-15,0 12-1 0,0-28 1 0,0 28-2 0,0-26 1 0,0 26 3 0,0-26-1 0,0 0 6 16,0 12-6-16,0-12 0 0,0 26-1 15,0-13-1-15,0 13 0 0,0 0 0 0,0-13 0 0,0 13 2 0,0 0-2 0,12 0-2 0,-12 0-1 16,0 13 1-16,0-13-1 0,0 13 3 0,0 1 1 0,0-2 0 16,0 2-1-16,0-2 2 0,0 28-1 0,0-26 1 0,0 12-1 0,0 0-1 0,0 40 3 15,0-26-2-15,0 1-1 0,0-3 0 0,0 2 0 0,0 0-1 0,0 13 1 16,0-13 2-16,0-1-2 0,0 14 1 0,0-13 0 0,14-2-1 0,-14 17-1 0,0-16 1 16,12 40 0-16,-12-53 2 0,15 14-3 0,-15 0 0 0,9-1 0 0,8-12 1 0,-17-1-1 15,9 14 2-15,8-14-1 0,-8 1-1 0,-9-1-1 0,17 26-2 0,-8-38 0 0,-9 13-1 0,17-2 0 0,-17-25-2 16,0 26-1-16,12-26-2 0,-12 15-4 0,0-15-3 0,14 13-24 15,-14-1 17-15,12-12-2 0,-12 0 0 0,0 0-3 0,14 0-3 0,-14 0-5 0,0 0-8 0,12-12-50 16,-12-1 54-16,17-2 13 0,-17 3 9 0,0-2 6 0,12-11 1 0,-12 12-15 0</inkml:trace>
  <inkml:trace contextRef="#ctx0" brushRef="#br0" timeOffset="26268.96">12031 9181 131 0,'0'0'62'0,"0"0"-53"0,0 14-6 0,0-14-1 0,0 12 0 16,0-12 0-16,0 14 2 0,0-1 16 0,17 0-7 0,-17 0 0 0,0-13-1 0,0 13-2 0,10-13-2 0,-10 14 0 15,0-14-1-15,16 13-1 0,-6-13 7 0,-10 0-9 0,16 0 0 0,-16 0 0 0,15 0-1 16,-15 0 0-16,12 0 0 0,-12 0 0 0,14-13 2 0,-2-27 1 16,-12 40-5-16,14-26 0 0,-14 0 2 0,10 26-1 0,-10-28-1 15,0 15 0-15,0-12-1 0,0 11 1 0,0 0-1 0,0-12 1 0,0 14 1 0,0-15 4 16,0 13-3-16,0 1 1 0,0 13 0 0,0-27-1 0,0 27 0 0,0 0 0 0,-10-12 0 0,10 12 1 16,-14 0 1-16,14 0 0 0,-12 0 0 0,-2 27 10 0,2-15-11 15,-3 1-1-15,15 1 1 0,-16-2-1 0,6 15-1 0,10-14 1 0,-16 14 0 16,16-13 0-16,-10 11-1 0,-16 42 2 0,26-41-3 0,-17 0-1 0,17 1 1 0,0-1-1 15,-9 1 2-15,9-1-2 0,0 13 2 0,0-11-3 0,0-2 0 0,0-14-3 16,0 2 0-16,9 26-11 0,-9-28 4 0,17 2-4 0,-17-2-4 0,9-12-4 16,-9 15-4-16,27-15-4 0,-27 13-3 0,16-13-4 0,-6 0-6 0,6 0 0 0,11 0-31 0,-27 0 52 15,14-13 9-15,-2-2 6 0,28-36-34 0</inkml:trace>
  <inkml:trace contextRef="#ctx0" brushRef="#br0" timeOffset="26490.01">12402 8930 45 0,'0'0'0'0,"0"0"18"0,0-14-7 0,0-11 22 0,0 25-11 0,0 0 1 0,0-13 1 15,0 13-5-15,0-14-1 0,0 14-1 0,0-14 0 0,0 14 17 0,-12 0-6 0,12 0-17 0,0 0-2 0,0 0 0 0,0 0-3 0,-11 0 1 16,11 0 1-16,-15 28 9 0,15-15-8 0,0 0-3 0,0-1 0 0,0 2-2 16,-12-2-1-16,12 3 1 0,0 10-2 0,0 15 3 0,-16-26-2 0,16 13 0 0,0-2-1 15,0-12 1-15,0 15-3 0,0-3 1 0,0-12-1 0,0 27 2 0,0-13-1 16,0 12 3-16,16-12 0 0,-16-14 0 0,0 14-1 0,0-14 0 0,0 0 2 0,0 13-1 16,12-12 1-16,-12 12 5 0,0 1-5 0,0-27 0 0,0 13-2 0,0-1 1 0,0 2 1 15,0 0-3-15,0 12 4 0,-12-26-7 0,-16 26 2 0,28-14-1 16,-26-12 1-16,26 15 0 0,-26-15 0 0,26 0-3 0,-27 0 2 0,27 13-4 0,-26-13-16 15,0 0 2-15,26 0-6 0,-26-13-6 0,26 13-5 0,-14 0-8 0,14-15-7 0,-12 15-8 16,12-12-2-16,0-2 6 0,0 14 13 0,0-25-25 16</inkml:trace>
  <inkml:trace contextRef="#ctx0" brushRef="#br0" timeOffset="28701.34">14530 8838 30 0,'0'0'0'0,"0"0"25"0,0 0-20 0,0 0-2 0,0-14 1 0,0 14-1 0,0 0 1 0,0-13 9 0,0 13-5 0,0-13 1 16,0 13 0-16,0 0 1 0,0-14 1 0,0 14 0 0,0 0 0 0,0-12 0 0,0 12 10 15,0-14-9-15,0 14-1 0,0 0 0 0,0 0 1 0,0-13-1 0,0 13 0 16,0 0 0-16,0-13 0 0,0 13-2 0,0 0 0 0,-12-13-1 0,12 13-1 0,0 0 1 0,-14 0-2 0,14 0 2 0,0-14-2 15,-26 14 6-15,26 0-9 0,-17 0 1 0,17 0 0 0,-26 0-1 16,26 14 0-16,-9-14 0 0,-17 26 3 0,-1-13-5 0,27-13 2 16,-16 14-1-16,16-2 0 0,-10 2 0 0,-6 12-1 0,16-26 1 0,-12 26-1 0,-3-26 0 0,15 14 1 15,-11 0-2-15,11-1 1 0,-12 0 0 0,12-13-1 0,0 26 0 0,-15-26 0 0,15 12-1 16,0-12 1-16,0 15 1 0,0-2 0 0,0-13 0 0,0 12-1 0,15-12 0 0,-15 0 0 0,0 15 0 0,12-15 0 16,-12 0 1-16,26 0-1 0,-26 0 1 0,38 12 4 15,-38-12-3-15,26 0 4 0,-9 0-2 0,-17 0-2 0,26 0 2 0,-17 0 2 16,8-12-2-16,-8 12 0 0,-9 0 0 0,31 0 0 0,-31 0 3 0,26 0-3 0,-26 0 0 15,0 0 0-15,12 0 0 0,-12 0-1 0,15 0 1 0,-15 0-1 0,9 12 0 16,-9-12 1-16,0 13-1 0,0-13-1 0,0 14-1 0,0-2 2 0,0 3-2 0,0-3 1 0,0 1 1 16,-9 0-3-16,9 1 1 0,-27 38 0 0,13-38-2 0,2 0 0 0,-2-2 2 15,14 2-2-15,-26-1 1 0,26 0-2 0,-43 13-11 0,34-12 4 0,-8-1-2 16,17-13-5-16,-10 13-2 0,10-13-2 0,-16 13-3 0,6-13-28 16,10 0-11-16,0 0 28 0,0 0-37 0,0-13 37 0,10 13 3 15,6-13 5-15,-16 13 3 0,27-13 1 0,-18-1-12 0</inkml:trace>
  <inkml:trace contextRef="#ctx0" brushRef="#br0" timeOffset="29385.71">15217 8997 106 0,'0'0'35'15,"0"0"-14"-15,0 0-12 0,-12 0-5 0,12 0-4 0,-16 0 0 0,4 0 1 0,-14 0 12 0,26 0-3 0,-26 0 2 0,26 0 0 0,-17 0 0 0,-19-15 13 16,10 15-22-16,26 0 0 0,-26 0 0 0,26-12-1 0,-26 12 4 15,0 0 2-15,-5 0 1 0,31 0-4 0,-10 0 0 0,10 0-1 16,-16 0-1-16,6 0 2 0,-6 12-4 0,16-12 0 0,0 0 0 0,-10 15 0 16,10-15-1-16,0 12 1 0,0-12-1 0,0 13 0 0,-17 1 0 0,17-14 1 0,0 12 0 15,0 3-1-15,0 23 2 0,17-24 1 0,-17 0-2 16,0-14 2-16,0 12-1 0,0 1 1 0,10-13 0 0,-10 13 0 0,16 1 4 0,-16 12 2 16,0-26-4-16,10 0 1 0,-10 14 3 0,16-14-4 15,-16 13-1-15,10-13 8 0,-10 0-6 0,16-13 7 0,-16-1-4 16,15 14-5-16,-15-12 0 0,0 12 0 0,0-28 0 0,0 28 0 0,0-13 0 15,12 0 1-15,-12 13 0 0,0-12-1 0,0-2 0 0,0 14-1 0,0-14 0 0,0 14 0 0,0-13 0 16,0 13-2-16,0-13 1 0,-12 1 0 0,12 12 1 0,0 0-2 0,0 0 1 0,0 0 0 0,0 0 1 16,-15 0-3-16,15 0 1 0,0 0-1 0,-16 0 1 0,16 0 0 0,0 0 0 0,0 0-1 0,0 0 0 15,0 0 0-15,-10 0 0 0,10 0 0 0,0 12 0 0,0-12 0 16,0 0 0-16,0 13 0 0,0-13 0 0,0 13 0 0,0 1-3 0,10-14 3 16,-10 14-1-16,0-14 2 0,0 12-1 0,0 1-1 0,16 0 0 0,-16-13 1 15,0 14-1-15,15-14 1 0,-15 0 2 0,0 14-2 0,0-14 1 16,0 0 0-16,0 0-1 0,0 0 2 0,0 0-2 0,0 0 0 0,0 0 0 0,0 0-1 0,0 0 1 15,0-41-2-15,0 28 2 0,0 1 0 0,0 12-1 16,-15-14 1-16,15 0 1 0,0 1 0 0,0 13-1 0,0-13 0 0,-16-14 1 0,16 27 0 16,0-12-2-16,0-2-1 0,0 14 1 0,0-13-1 0,-10 1 2 15,10 12 1-15,0-15-2 0,0 15 2 0,0-12 0 0,0 12-1 0,-16-13 1 0,16 13 0 0,0-15-1 16,0 15 1-16,0-12 0 0,-10 12 0 0,10 0-1 0,0 0-1 0,0-14 1 0,0 14 0 16,0 0 1-16,0 0-1 0,0 0 0 0,0 0-1 0,0-12 0 0,0 12 1 15,0 0 0-15,0 0 1 0,0 0-1 0,0 0 2 0,0 0-1 0,0 0-3 16,0 0 2-16,0 0 1 0,0 0-1 0,0 0 0 0,0 0-1 0,0 0 2 15,0 0 0-15,0 0 0 0,0 0 0 0,0 0 0 0,0 12-2 16,0-12 1-16,0 0 0 0,0 0 0 0,0 0 1 0,0 0-1 0,0 0 1 0,0 0 0 0,0 14-1 16,-16-14 1-16,16 0-2 0,0 12 0 0,0 3 1 0,0-15 1 0,0 13-1 15,-10-13 0-15,10 12 1 0,0 3 0 0,0-3-1 0,0-12 0 0,0 13 0 0,0 1-1 16,0-2 1-16,0-12 1 0,-17 15-1 0,17-3 1 0,0 1-1 0,0-13-1 16,0 13 0-16,0-13 1 0,0 14 1 0,0-14-1 0,0 14 0 0,0-14 0 0,0 0 0 15,0 12 0-15,0-12 1 0,0 0 0 0,0 0-2 0,0 0 3 0,0 0 0 0,0 0-3 16,17 0 2-16,-17 0-1 0,0 0-1 0,0 0 2 0,0 0-3 0,0-12-1 0,0 12-1 15,0 0-3-15,0 0-2 0,0 0-2 0,10 0-4 0,-10 0-2 0,0 0-1 0,0-14-3 16,0 14-2-16,0 0 0 0,0 0-3 0,0 0-1 0,0 0-4 0,0 0-40 16,0 0 33-16,0 0 2 0,0 0 3 0,0 0 6 0,0 0-11 0,0 0 1 15</inkml:trace>
  <inkml:trace contextRef="#ctx0" brushRef="#br0" timeOffset="29924.73">15584 9167 54 0,'0'0'0'0,"0"0"23"0,0 0-17 0,0 0-3 0,0 0-1 0,0 0 1 0,0 0-1 0,-10 0 2 0,10 0 2 15,0-13 1-15,0 13 12 0,-17 0-9 0,17 0 1 0,0 0 0 0,-9 0-2 0,9-13 0 16,0 13 0-16,0 0-1 0,-17 0 1 0,17 0-1 0,0 0 1 0,-9 0-1 0,9 0 0 15,0 0 0-15,-17 0 0 0,17 0-1 0,0 0 1 0,-9 0 0 0,9 0 1 0,-15 0-1 0,15 0 1 16,-12 0 6-16,-2 0-8 0,14 13-1 0,-12-13 1 0,12 0-2 0,-14 0 0 16,-3 0 4-16,17 13-4 0,-9-13 1 0,9 14 0 0,-17-14 1 0,17 14-2 0,0-2 0 15,-9 2-1-15,9-14 0 0,0 26 0 0,-17-26-1 0,17 26 1 0,-9 1-2 16,9-27 0-16,0 26-1 0,0-12 1 0,-17-1-1 0,17 0 0 0,0 0 1 0,0 0-2 0,0 1 0 16,0-14-1-16,0 26 0 0,0-26 1 0,0 27 2 0,0-27-1 0,17 13-1 15,-17-13 1-15,9 0 0 0,-9 12 1 0,17-12 0 0,-17 0 1 0,9 0 0 0,-9 0 0 0,17-12 0 0,-8 12 0 16,8-26 1-16,-17 12-2 0,26 0 1 0,-26 2-1 0,14-15 1 15,-14 14-1-15,12-13-1 0,-12 12-1 0,15-12 0 0,-15 13 0 0,0-14 0 16,9 14 1-16,-9-13 0 0,0 12-1 0,0 2 1 0,0-16-1 0,0 15 0 0,0 0 0 16,0-13 0-16,0 26-1 0,0-27-1 0,0 27 0 0,0-25-2 0,-9-2-12 15,-6 27 3-15,15-14-3 0,-12 14-2 0,12 0 0 0,-14-13-2 0,14 13 0 0,-12-12-2 0,12 12-1 16,0 0-2-16,-14 0-1 0,14 0-3 0,0 0-2 0,0 0 1 0,-17 0 0 0,17 12 3 0,0-12 6 0,0 13-33 16</inkml:trace>
  <inkml:trace contextRef="#ctx0" brushRef="#br0" timeOffset="30218.7">15783 8758 257 0,'0'0'47'0,"0"0"-33"0,0 0-6 0,-9 14-8 0,9-14 0 0,0 12 1 0,-17 2-1 0,17-1 2 0,0-13 1 16,-12 27 1-16,12-27 1 0,-14 26 0 0,2-12 4 0,12 12-4 0,-12-14-3 15,12 2-1-15,0-14 1 0,-14 27 0 0,14-2 2 16,0 2-3-16,0-27 0 0,0 13 0 0,0 1 0 0,0-2-1 0,0-12 2 0,0 27-2 0,0-27 1 0,14 0-1 15,-14 13 0-15,12 0 1 0,-12-13 0 0,26 14-1 0,3-14-1 16,-20-14 3-16,8-12-2 0,-8 14 0 0,-9-3 1 0,27 3-1 0,-27-2 1 0,16 1-1 16,10-66 2-16,0 53-3 0,-11 0 1 0,-3-2-1 0,2 2 1 15,-2 13 1-15,2-14-1 0,-4 1 0 0,6 26 2 0,-16-26-1 0,10 26 1 0,6-13 1 0,-16 13-2 16,10-14 2-16,-10 14 0 0,17 0 1 0,-8 0 6 0,8 14-1 16,-5-1-4-16,-12 0-1 0,14 26 3 0,-14-25-5 0,12 26 0 0,-12-14 0 15,0 14 0-15,0-2-1 0,0 2 1 0,0 0-2 0,0 26-1 0,0-25 1 0,0-16-1 16,0 16-3-16,0 51-40 0,0-66-23 15,14 1 18-15,-2-1-175 0,-12-26 165 0</inkml:trace>
  <inkml:trace contextRef="#ctx0" brushRef="#br0" timeOffset="30784.43">16974 8864 181 0,'0'0'73'0,"0"0"-62"0,0 0-8 0,-16 0-1 16,6-14 6-1,-16 14 23-15,26 0-24 0,0 0 3 0,-14 14 1 16,2 0-7-1,12 24 6-15,0 3-8 16,0 131-28 0,-14-94-130-16,14-51 73 0,0-14 51 15,0-13-24 1</inkml:trace>
  <inkml:trace contextRef="#ctx0" brushRef="#br0" timeOffset="30887.67">16984 8441 182 0,'0'0'50'0,"-10"-12"-59"0,10 12 9 16,0 38-2-16,-16-25 0 0,6 68-36 16,10-69 16-16,-16 81-68 15</inkml:trace>
  <inkml:trace contextRef="#ctx0" brushRef="#br0" timeOffset="31153.55">17288 8916 243 0,'0'0'69'0,"-26"-12"-27"0,17 12-31 0,-18-13 29 16,-15 0-23 0,-63 39-7-1,65 67-10 1,54-15-2 0,90 42 2-1,-61-81 4-15,-17-13 2 16,-16 27 3-1,-20-13-3-15,-44 13-4 16,-39-13-15-16,24-27-63 16,17-54-132-1,26-11 87-15</inkml:trace>
  <inkml:trace contextRef="#ctx0" brushRef="#br0" timeOffset="31492.63">17685 8058 196 0,'0'0'53'0,"-26"13"18"0,14 65-6 31,-2 29-60-15,-10 11 1-16,10 69-2 15,-15 156-6 1,58-199-1-1,-3-144 7 1,12-78-2-16,202-385 51 31,-161 476-16-15,-27 278-16 0,-121 489-51 15,33-490-175-16</inkml:trace>
  <inkml:trace contextRef="#ctx0" brushRef="#br0" timeOffset="39493.41">6116 9392 30 0,'0'0'10'0,"0"0"-2"15,0 0-2-15,0 14-1 0,0-14 1 0,0 0 0 0,0 12 5 0,0 2-6 0,12-14 1 0,-12 14 1 16,0-14-1-16,0 13 1 0,0-13 0 0,0 13 0 0,0-13 1 0,0 0-1 0,0 0 1 0,0 12 1 0,0-12-1 16,0 0 2-16,14 14 9 0,-14-14-11 0,0 0 0 0,0 0-2 0,0 0 0 15,0 0 0-15,0 0 0 0,12 0 1 0,-12 0-1 0,0 0 1 0,0-14-1 0,0 14 1 0,17-12 6 16,-17 12-7-16,0-13-1 0,0 13-1 0,0-13 0 0,0 13 0 0,12-14-1 15,-12 14 1-15,0-14-1 0,0 14 0 0,0-12 0 0,0 12 0 0,14 0-1 0,-14-14 7 16,0 14-5-16,0 0 0 0,0 0-1 0,12-13 1 0,-12 13 0 0,0 0 0 0,0 0 0 16,0 0-1-16,0 0 1 0,0 0-1 0,0 0 2 0,0 0-2 0,0 0 1 0,0 13-1 15,0-13 1-15,0 0-2 0,0 0 2 0,0 14-1 0,0-14 0 0,0 12 0 0,0 16 0 16,0-15-1-16,0 0-3 0,0-1 2 0,0 2 0 0,0 0-1 16,0 12 1-16,0 0 0 0,0-14 0 0,0 3 0 0,0 25-1 0,0-14-1 0,0-13 1 0,0 14 2 15,0 25-5-15,0-26 2 0,0 0-2 0,0 2 4 0,0-2-1 0,0 0 0 16,0 0 1-16,0 1-2 0,0-1-1 0,0 1-1 0,0 12-5 15,0 15-3-15,0-41 0 0,0 12-3 0,0-11-4 0,0 13-5 16,0-14-2-16,0-1-4 0,12 3-4 0,-12-15-4 0,0 12 0 0,0-12 2 0,0 14 5 0,0-14 6 0,0 0 6 0,0 0-1 0,0 13-15 16</inkml:trace>
  <inkml:trace contextRef="#ctx0" brushRef="#br0" timeOffset="47140.42">4621 11320 88 0,'0'0'0'0,"0"0"23"0,-10 0-9 0,10 0-9 0,0-12 7 0,0 12-5 0,0-13 1 0,0 0 12 0,0 13-8 16,0-14-2-16,0 1 9 0,0 13-11 0,0-13 1 0,0 13 2 16,0-14-2-16,0 14-1 0,0-13 0 0,0 13-1 0,0-13-2 0,0 13 0 0,10-13 0 0,-10 13-2 0,16-13 5 15,-16 13-7-15,0 0 1 0,0 0 0 0,10 0-3 0,-10 0 3 0,0 0-1 16,0 0 2-16,0 0-2 0,17 0 0 0,-17 13 0 0,0-13-1 0,0 26 2 0,0 14 2 15,0-13-3-15,0-1-1 0,0 0 0 16,0-12 0-16,0 39 0 0,0-27 0 0,0 26-3 0,0-12 3 16,-17 0-3-16,17 0 4 0,0-1 0 0,-10 0 0 0,10 1 1 0,0 0-1 0,-16-1-1 0,16 1 1 15,-10 40 4-15,10-41-1 0,0 1 0 0,-16 0 0 16,16 0-2-16,0-2 1 0,0 16 3 0,-10-14-2 0,10-2 1 0,0 2-1 0,0 41 2 0,-17-56-5 0,17 14 0 16,0-12-3-16,0 13 5 0,-9-1 2 0,9-12-1 0,0-1-1 0,0 1-2 0,0-1-2 15,-14 1 1-15,14-1 1 0,0-12-1 0,0 12 2 0,0 0-3 0,0 14 2 0,0-28-1 16,0 3 1-16,0-2 0 0,0-1-1 0,0 2 0 0,0 12-3 0,0-26 1 0,0 13-11 15,0 0-23-15,0-13 21 16,0 0-3-16,0 0-27 0,0-13 17 0,0 13-5 0,0-13-5 0,0-1 1 0,0 2 4 0,0-2 7 16,0-11 9-16,0 25-31 0</inkml:trace>
  <inkml:trace contextRef="#ctx0" brushRef="#br0" timeOffset="47492.89">4809 11545 172 0,'0'0'0'0,"-15"14"43"0,15-14-32 0,-12 0-3 0,12 0-3 0,-12 0 0 0,12-14-1 0,-14 14 0 0,14 0 2 0,-12 0 3 0,12 0 0 16,-16 0 2-16,16-12-1 0,-12 12-3 0,-2 0 3 0,2-14 2 16,12 14-6-16,-15-12-3 0,15 12 0 0,-11-14-2 0,11 14 1 0,0-14 1 0,0 14 0 15,0-12 1-15,0 12-2 0,0-15 1 0,0 15-1 0,26 0 3 0,-26-12-2 0,12 12 0 16,2 0-3-16,-2-13 2 0,4 13-2 0,10 0 1 0,-14-13 1 0,15 13-1 0,11-13 3 15,-22 13-3-15,10 0 2 0,1 0-2 0,51-15-1 0,-52 15-1 16,-2 0 0-16,28 0 1 0,-26 0 2 0,-9 15 0 0,9-15 1 0,0 13 1 0,3 0 1 16,-17 0-2-16,26 26 1 0,-38-11-2 0,26-2 1 0,-26-14 0 0,0 16-2 0,17-2-1 15,-17-14 0-15,0 15-1 0,0 0 2 0,-17-15-2 0,17 15 2 0,-12-14 2 16,-2 14-2-16,-10-14 0 0,10 13 0 0,-15 1-1 0,3-14 3 0,-12 14-1 0,12-14 1 16,-79 40 0-16,65-40-1 0,14 0 0 0,0-13-2 0,-1 13 3 0,1-13-3 15,0 14 0-15,9-14 1 0,-21 13-1 0,12-13 0 0,-2 0 0 0,28 0-3 16,-26 0-2-16,26 0-2 0,-12 0-2 0,12 0-2 0,-15 0-2 0,15 0-4 0,-11 0-3 0,11 0-2 15,0 0-2-15,0-13 2 0,0 13 2 0,0 0-1 0,11 0 2 0,-11 0 0 0,15-14-1 16,-3 14 0-16,-12 0-2 0,26-13-3 0,-26 13 3 0,28 0 2 0,-28-13 6 0,26 13 5 0,1 0-46 16</inkml:trace>
  <inkml:trace contextRef="#ctx0" brushRef="#br0" timeOffset="47983.9">5322 12616 82 0,'0'0'0'15,"-9"0"60"-15,9 0-49 0,0 0-3 0,0 0-1 0,0 0 1 0,0 0 1 0,0 0 3 0,0 0 2 0,0-13 16 0,0 13-16 16,0 0-2-16,0 0-1 0,0 0-1 0,0-14-3 0,0 14-1 0,0 0-1 0,0 0-2 0,0 0 0 15,0 0-1-15,0-13 0 0,0 13 5 0,0 0-3 0,9 0 6 16,8 0-6-16,-17 0-3 0,9 0 1 0,44 0 13 16,-27 13-7-1,-26 1-7-15,16-14-1 0,-16 13 2 0,15-13-1 0,-15 13 0 0,11 0 1 0,-11-13-2 16,15 27 5-16,-15-27-4 0,0 13-2 0,0 0 2 16,0-13 0-16,0 14 1 0,-15-14-1 0,15 12 1 0,-11-12-3 0,11 14 3 0,-31-2 1 15,21 2 0-15,-16 0-1 0,0-2-1 0,0 14-1 0,0-11 5 16,9-15-4-16,5 13 1 0,-2-1-2 0,2-12 1 15,12 14-1-15,-12-14 2 0,12 12-1 0,-14 2 4 0,14-14-3 0,0 0-1 0,0 13 2 0,0-13 0 16,0 13 0-16,14-13 1 0,-14 15-1 0,12-3-3 0,0-12 3 0,-12 13-1 0,26 0 1 16,-26-13 4-16,17 13-4 0,-8 2-2 0,8-3 1 0,-17 1-2 0,26 0 2 0,-26 1 0 0,0-1 1 15,26 0 0-15,-26 0 0 0,0 14 1 0,10-27 0 0,-10 26 2 0,0 1 0 0,0-14 0 16,0 13 0-16,0-13 0 0,0 14 0 0,0-14-1 0,-10 13-6 0,-33 14 3 16,34-14-1-16,-17 0 5 0,-3-11-5 0,-23 36 0 0,11-23-2 15,-11-1-2-15,9-15-5 0,-9 2-18 0,42-2 4 0,-16-12-6 0,12 0-5 0,2 0-5 16,-2 0-4-16,-3 0-5 0,17 0-8 0,-9 0-4 0,-8-12-104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20:16:1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23624 18461 51 0,'0'0'8'0,"-28"-32"-5"15,-3 1-1 1,31 31-2-16,-16-14 2 0,16 14-1 0,0-17 1 0,0 17-1 0,0 0 0 16,-16 0 3-16,16 0 0 0,0 0 1 15,0 0-2-15,0 0 1 0,0 17 6 0,16-17-4 0,-16 0 0 0,0 0 9 16,0 0 1-16,16 0 2 0,-2 0 2 0,-14 0-1 15,0 0-4-15,17 0-7 0,-17 0 5 0,0 0-7 0,14 0 6 16,-14 0-7-16,14 0 6 0,-14 0-1 0,0 0-2 16,18 0 11-16,-18 0-14 0,17 0 2 0,-17 0 1 0,0 0-4 15,14 14 0-15,-14-14-2 0,0 16 0 0,0-1 2 0,0 2-1 16,0-2-1-16,0 1 2 0,-14 14 0 0,-3-14 0 0,17 0-3 16,-18 15 1-16,4-15-2 0,0 15 2 0,-3 0-2 15,3-16 0-15,-2 1 1 0,16-1 0 0,-16 1 0 0,16 0-1 0,0-1 1 16,0 1 0-16,0-16 1 0,0 0-1 0,0 15 2 15,0-15-2-15,16 0 0 0,0 0 1 0,15-15 1 0,15-16 0 16,-15 15-1-16,15 0 0 0,-29 1-2 0,11-1 1 0,-12 1-1 16,17-1 1-16,-1-15 1 0,-1 31-2 0,-1-15 0 0,17-17 1 15,-31 32 1-15,15-15 1 0,-31-1-1 0,30 16 0 0,-30 0 4 16,0 0-4-16,16 0 1 0,-16 0 2 0,0 0-3 0,0 0 4 0,0 0-2 16,-16 16-1-16,2-1 2 0,-2-15-4 0,-15 32 4 0,1-17-2 15,11 1-1-15,5-1 0 0,-16 1 0 0,-1-1 0 16,31 1 0-16,-32-1 1 0,18-15-1 0,-21 16 0 0,21-16 0 15,14 16 4-15,-14-16 1 0,-3 0-3 0,17 0-2 16,0 0 1-16,0 0-2 0,0-16 1 0,17 0-1 0,11 1 1 0,7-16-1 16,-5 15-1-16,0-15 1 0,17 0 1 15,0 0 0-15,-31 31-2 0,31-32 0 0,-33 17 1 0,2 15-1 16,-2-15 0-16,19-1 0 0,-17 16 1 0,1-15 0 0,-3 15-1 16,2-17 0-16,-16 17 0 0,0 0 1 0,-16 17-1 0,2-2 0 15,-19 16 0-15,-14 16 0 0,-14 15 1 16,29-46-1-16,-31 46 1 0,18-15-2 0,13-32 2 0,-1 32 1 15,3-16-1-15,16-16 0 0,14 1-1 0,0 0 0 0,-17-16 1 16,17 15 1-16,0 0-2 0,0-15 2 0,0 16 0 0,0-16 0 0,17 0 0 16,-3 16 1-16,-14-16-2 0,30-16 1 0,-11 16-1 15,11-31 0-15,0 16 2 0,-13-1-3 0,13-15 1 0,49-31 0 16,-48 31 0-16,13-1-1 0,-30 1 1 0,38 0 0 0,-38 16 0 16,-14-1-1-16,30-15 0 0,-14 15 1 0,-16 16-1 0,0 0 0 15,0-15 1-15,0 15-1 0,0 0 1 0,0 0-1 0,-16 0 1 0,-14 0 0 16,-1 15-1-16,-4 1 1 0,-23 15 1 0,-5 16 1 15,30-16-1-15,3-16 0 0,-31 32 2 0,31-16-2 0,11-15-1 0,-25 30 1 16,13 1-1-16,-1-16-2 0,18 31 8 16,-3-62-5-16,17 17 0 0,0-17 0 0,17 15 1 0,-3-15-1 15,2 0-1-15,-16 0 0 0,16 0 2 0,15-15-2 0,-3-2 2 16,37-29-2-16,-4-1 2 0,-31 32-2 0,35-48 2 16,-4 17-2-16,-33 30-1 0,24-31 2 0,-38 32-1 0,32-16 0 15,-46 15-1-15,17 1-1 0,-6 15 2 0,6 0-1 0,-17 0 0 16,0 0 1-16,0 15-1 0,0 1 0 0,-17 15 1 15,-11 0 1-15,-2 31-1 0,14-31-1 0,-15 16 1 0,15-16-1 16,-17 31-4-16,3-14 1 0,30-33-3 16,-14 15-6-16,-2-14-37 0,16 15-27 0,0-31 25 0,0 16-80 0,30-1-10 15,-30-15 90-15,16 0-36 0</inkml:trace>
  <inkml:trace contextRef="#ctx0" brushRef="#br0" timeOffset="5900.03">24856 17667 44 0,'0'0'23'0,"0"0"-16"0,0 0 1 0,0-15-4 0,0 15 5 16,0 0-5-16,0 0 0 0,0-16 5 0,0 16 3 15,0-16-6-15,0 16 9 0,0-15 1 0,0 15-7 0,0-16 5 0,0 16-1 16,0-15 1-16,0 15 0 0,0 0 2 16,0-17 1-16,0 17-9 0,0-14 17 0,-16 14-18 15,16 0 1-15,0-16 5 0,0 16-1 0,-19-15 2 0,19 15-3 16,-14-16-7-16,14 16 6 0,-14-16-5 0,-2 16-2 15,16 0 0-15,-14-16 2 0,-2 2 2 0,2 14-6 16,-3 0 2-16,-13 0 0 0,30 0-2 0,-19-17-1 16,5 17 1-16,-2 0-1 0,2 17-1 0,-3-17 2 0,3 14 1 15,-2 2-3-15,16 0 0 0,0 15 0 0,-16 31-2 16,16-31 3-16,0 1 0 0,16-1 1 0,-16 15-1 16,30 1 1-16,-13 0 1 0,-3-31-2 0,2-1 1 0,-2 16 0 15,35 31 6-15,-18-30-1 0,15 46 11 16,-18-48-11-16,-9 2 1 0,-3-17-3 0,-16 16 4 15,17 1 1-15,-17-18-5 0,0 2 1 0,-17 16 2 0,17-32-4 16,-35 46 3-16,7-30-2 0,28 0-3 0,-30-1 4 16,14-15-4-16,-15 0 5 0,15 15-4 0,2-15 0 0,-35-15 1 15,49 15-2-15,-31-31 0 0,17 15-3 16,-2-30 0-16,16 31 3 0,0-2-1 0,0-13 1 16,16 14-2-16,15-46 2 0,-17 30-1 0,2 2 1 0,17-2-1 15,-19 1 0-15,49-78 2 0,-63 78-1 0,14 16-1 16,2-18 0-16,-2-13 1 0,0 0-1 0,5 15 0 0,-19-16 2 15,0 31-1-15,-19-30 3 0,19 46-4 0,-28-47 1 16,-2 16-1-16,0-1 0 0,-17 1 1 0,28 31-1 16,5-16-1-16,-2 16 1 0,16-14-1 0,-31 14-6 15,17 0 3-15,-2 0-2 0,0 0-13 0,2 0-9 0,-5 14-12 16,19 2-11-16,-16-16 20 0,2 17-40 0,14-3 32 16,0 2-40-16,-14 16 44 0,14-1-84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16:2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15079 18708 0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2:20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19027 15942 0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20:36:53.981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6801 8942 93 0,'0'0'14'0,"0"-12"1"0,0-2-4 0,0 14-7 0,0-12 0 0,17 12-1 0,-17-13-1 15,9 13 1-15,-9-13-1 0,26 13-1 0,-26-14 0 0,17 14 0 0,-3-14-1 0,-2 14 1 16,-12 0-1-16,26-12 0 0,-12 12 0 0,-14 0 0 0,27 0 0 0,-27 0 0 16,0 0 0-16,9 0 1 0,-9 0-1 0,17 0 0 0,-8 0 0 0,-9 12 1 15,0-12-1-15,17 0 1 0,-17 0-1 0,9 0 0 0,-9 0 1 0,17 14-1 0,-17-14 0 0,12 0 1 16,-12 0-1-16,14 0 3 0,-2 14 5 0,-12-14-3 0,14 0 1 0,-14 0-1 15,12 0 0-15,5 0-1 0,-17 0 0 0,12 0-1 0,2 0 0 0,36 0 6 16,-50 0-7-16,26 0 1 0,-26-14-1 0,26 14-1 0,-9 0 2 0,9 0-2 0,-26 0 1 0,26 0-1 16,-26-14 0-16,26 14 1 0,-11 0-1 0,-3 0 0 0,2 0 0 0,12 0-1 15,0 0 1-15,-26-12-2 0,26 12 2 0,0 0-1 0,-16 0 0 0,18 0 0 0,-13 0 1 0,11 0-1 16,2 0 0-16,37 0 0 0,15 0 1 0,-1 0-1 0,-39 0-1 16,13 0 1-16,-18 0 0 0,20 0 0 0,-3 0 0 0,-9 0-1 0,7 12 0 0,2-12 0 15,43 0 3-15,-42 0-1 0,-3 0-1 16,2 0 0-16,-9 14 0 0,11-14 1 0,-4 0-1 0,3 0 1 0,-1 0 0 0,17 0-1 0,33 14 4 15,-33-14-2-15,-17 0 1 0,70 0 7 0,-61 0-5 0,-8 0 1 0,16 0-1 0,-3 0 0 16,51-14 3-16,-63 14-6 0,11 0 2 0,4 0-2 0,-17 0 1 0,0 0-1 0,-2 0-1 0,19 0 1 16,-17 0-1-16,3 0 0 0,-5 0 1 0,-7 0-1 0,9 0-1 0,0 0 1 0,-11 0-1 15,37 0 0-15,-42 0 1 0,7-14-1 0,-5 14 1 0,55 0 1 16,-67 0-2-16,78 0 1 0,-61-12-1 16,24 12 1-16,-41-14 0 0,-17 14 0 0,-9 0-1 0,26 0 0 0,-26 0 0 0,17 0 2 15,21-13 3-15,-38 13-3 0,0 0 1 0,14-13 0 16,-14 13 4-16,0 0 0 0,0-14-3 0,0 14-2 0,0 0 1 0,0-12-2 0,0 12 0 15,-14 0 0-15,2-14-1 0,-2 14 1 0,-15 0 1 0,3-13 0 0,-9 13 0 16,-6-13-2-16,3 13 1 0,-2-13 0 0,-131-14 1 0,-55 1 1 16,121 13-1-16,36-1-2 0,31 14 1 0,-69-13 0 15,17 0-1-15,-3-1 0 0,41 14 0 0,9-13-1 16,-100 0-2-16,51 13 4 0,-53-26-1 0,102 26 0 16,-100-27 3-16,105 2-2 0,-57 10 0 15,40 2-1-15,20 13 1 0,-18-26-1 0,-4 26 1 0,5 0-1 0,0-27-1 16,14 27 2-16,-15-12-1 0,13-2 0 0,-12 14 1 0,9-14-1 0,-10 14-1 0,18-12 2 0,-6-2-2 0,-144-12 2 15,14 0 1 1,145 26-2-16,-1-14 1 0,-39 2-2 16,49 12 2-16,-9-14-1 0,17 14 0 0,-8 0-1 15,7 0 1-15,-6-13 0 0,16 13 1 0,-10 0-1 0,-6 0 0 0,16 0 0 16,-10 0 0-16,10-13 0 0,0 13 0 0,-17 13-4 16,17-13 3-16,17 0 2 0,-17 13-1 0,10-13 0 0,16 14-1 15,-10-2 1-15,11-12-1 0,-18 14 1 0,48-2 0 0,-19-12-1 0,3 14 1 16,11 0-1-16,93 12-3 0,-81-14 3 0,-12 2 0 0,162 12-1 15,-161-26 2-15,13 15-1 0,-13-15 1 0,11 12 0 0,5 1-1 0,-3-13 1 16,-4 13-1-16,7-13 0 0,-5 13 0 0,72-13-1 0,-74 0 1 0,7 0 1 16,363 15 0-1,-349-15 0-15,48 0 1 0,17 0 0 0,-18-15-1 0,-63 15-2 16,76-13 2-16,-74 13 0 0,111-13-2 0,-111 13 2 0,-19-13-2 16,2 13 3-16,3 0 0 0,-12 0 0 0,-5 0-1 0,0 0 1 0,5 0-1 0,-17 0 0 15,0 0 1-15,10 0-2 0,7 0 1 0,33-12 2 0,-60 12 0 16,-6 0 0-16,-10-15-1 0,0 15 1 15,16 0-1-15,-16 0 1 0,0 0-1 0,0-12 1 0,-16 12-1 0,6 0-1 16,-6-14 0-16,-20 14 0 0,22 0 1 0,-12 0-1 0,-1 0 1 16,-15-14-1-16,6 14-1 0,-16 0-1 0,-15-12 1 0,12 12 0 0,-194-14 4 15,180 14-3-15,17 0 1 0,-13 0 0 0,-70 0 0 0,-115 14 1 16,67-14-1-16,114 12-2 0,-59-12 1 16,-307 28-2-16,368-28 3 0,-78 12 0 15,64-12 1-15,12 0-3 0,-85 0 2 0,75 15-1 0,-2-15 1 16,15 0-2-16,-3 0 0 0,7 0 0 0,-83 0-1 0,76 0 2 0,5 0 1 15,-3 0 1-15,-54 0-1 0,2 0-1 0,67 12 0 0,-91-12 2 16,89 0-2-16,16 0-1 0,-119 0 1 0,90 0 0 16,24 0 1-16,17 0-1 0,-38 0 0 0,26 0 0 15,-5 0 1-15,5 0-1 16,38-12-1-16,-17 12 1 0,17 0 0 0,-9 0 0 0,-8 0 0 0,17 0 0 16,0-15 0-16,0 15-1 0,0 0-1 0,0 0 1 0,0 0 1 0,0 0-1 0,17 0 0 0,-17-12 0 15,26 12 0-15,0 0 1 0,-26 0 1 0,26 0-1 0,3 0 1 0,-17 0-1 0,69 0-1 16,-46-14 2-16,18 14-2 0,42 0 2 0,-29 0-1 0,-13 0-1 0,-1 0 1 15,3 0 0-15,11 0-1 0,-14 0-1 0,10 0 1 0,-5 0-1 0,5 0 1 16,7 0 0-16,114 0-3 0,-47 14 2 0,-58-14 3 0,-16 0-1 16,7 0 1-16,-3 0-1 0,15 0-1 0,-2 0 1 0,-1 0 0 0,-2 0-1 0,-7 0 1 0,12 0-1 15,-14 0 1-15,-6 0-1 0,8 0 0 0,-2 0 1 0,183-14 2 16,-186 0-1-16,45 14-1 0,-57 0 1 0,-16 0 0 0,16-12 1 0,-9 12-1 0,-5-14-2 16,17 14 1-16,-17 0-1 0,5-12 1 0,-8 12 0 0,8 0 2 0,-2 0-1 15,20-14-1-15,-34 14 0 0,15-14 0 0,-15 14 0 0,-1 0 0 0,-14 0-1 0,14-12 1 16,-10 12 0-16,22 0-1 0,-26 0 0 0,-12-14 1 0,15 14 0 15,-15 0 0-15,0 0 1 0,0 0 0 0,0 0 0 0,0 0-2 0,-27 0 3 16,27-12-1-16,-26 12 1 0,14 0-1 0,-16 0-1 0,2 0 1 0,11 0-1 0,-13 0-1 16,-8 0 2-16,-16-14-2 0,-57 14 2 0,-89 0 0 0,146 0-2 15,-12 0 1-15,-186 14-1 0,195-14 2 0,-11 12-2 0,-3-12 0 16,7 0 1-16,-4 0 0 0,-56 14 4 16,58-14-4-16,-69 12 0 0,69-12 0 0,-3 0 0 0,-2 0 0 0,17 14 1 0,-200 0-3 15,190-14 3-15,-47 12-2 0,47-12 1 0,10 14-1 16,-15-14 1-16,12 12 1 0,-14-12-1 0,17 14-1 0,-102 0-2 0,111-2 1 0,7-12 1 15,-7 15-2-15,5-15 0 0,-43 12-6 0,17 1-3 0,21-13 4 0,20 13 0 16,-3-13 0-16,-17 13-9 0,-19 2-12 0,45-3 1 16,8-12 12-16,9 13 0 0,-17-13 1 0,17 0 2 0,0 13 2 0,0-13 0 0,-9 0 1 15,9 28-38-15,9-28 37 0,-9 12-5 0,26-12-64 16</inkml:trace>
  <inkml:trace contextRef="#ctx0" brushRef="#br0" timeOffset="2307.1">21437 11942 63 0,'0'0'23'0,"0"0"-16"0,-12-13-1 0,12 13-2 0,0-13 0 0,0 13 0 0,-12-27 1 0,12 27-2 0,0-13-1 0,-14-13 3 16,14 26 0-16,-12-14-4 0,-5-12 10 15,6 12-5-15,11 14-4 0,-15-13 3 0,15 0-3 0,0 13 0 0,-12 0 1 16,12-13 0-16,-14 13-1 0,14 0 0 0,-12 0 0 0,12 0-1 0,-16-13 1 0,16 13 0 16,-10 0-1-16,-16 0 2 0,26 13-2 0,-26-13 1 0,9 13-2 0,-7-13 1 0,24 13 0 15,-26-13 0-15,14 13 0 0,-2-13 0 0,-3 14 1 0,8-1-1 0,-8-13 2 0,-9 27-2 16,17-27 2-16,-8 13-1 0,-9 0 1 0,16 0 0 0,-6 0-1 0,-10 14 3 15,2-1-4-15,9-12 1 0,-51 52-3 0,52-40 1 16,-51 40 5-16,39-40-4 0,10 0 0 0,-46 67 1 0,31-65-1 16,21-3 1-16,-16 1-1 0,10-11 0 0,-11 10 1 0,-8 28 3 0,18-13-2 15,-9-14 0-15,-12 27 4 0,26-13-4 0,-16-14 0 0,13 0-1 0,-11 28 3 16,-2-16-3-16,28 2 1 0,-62 132 5 16,45-131-7-16,8 24 1 0,9-39-1 0,0 14-1 0,0-13 0 0,0 12 1 15,0 27-1-15,0 0 0 0,0-26 1 0,9 26 0 16,8 39-2-16,-8-65 2 0,8-14 0 15,-8 40-1-15,8-39-1 0,-17 0 1 0,26-1 1 0,-26 14 0 0,12-14 0 0,2 0-1 0,-2 1 1 0,14 25-1 16,29 68 2-16,-43-94-1 0,2 14-1 0,41 79 3 16,-55-93-3-16,26 14 1 0,-26-14-1 0,26 0 0 0,0 1 1 15,41 91 1-15,-55-91-2 0,2 12 1 0,12-11-1 16,-16-2 1-16,33 27 0 0,-17-28 0 0,-14 2-1 0,14 12 1 0,-12-12-1 0,15-13 1 16,-3 12 0-16,-2 0 0 0,2 0 1 0,43 28 4 0,-17-28-2 15,-26-13-1-15,-12 0-1 0,12 1 1 0,1-1 0 0,-18 0 0 0,60 14 5 16,-59-27-6-16,18 13 1 0,-14-13-1 0,24 13 3 0,-9-13-4 15,-3 13 4-15,-14-13-3 0,31 0 2 0,-17 0-5 0,-17 0 3 16,8 0-1-16,19 0 2 0,-10-13-1 0,17 0-1 0,-3 0 0 0,22-27 1 16,-45 27-2-16,35-14 0 0,-26 14 2 0,-14 0-1 15,16-14 1-15,-1 15 0 0,11-16-1 0,-22 2 0 0,10 14 0 0,1-16 0 0,-18 16-1 16,8-2 0-16,18-38 1 0,-18 38 1 16,24-38-1-16,-30 37-1 0,13-36 2 0,-7 38-1 0,-8-15 0 0,-9 16 0 0,17-15-1 0,-8 14 2 0,-9-1-1 0,0-12-1 15,17 13 1-15,-7-27 1 0,-10 14 0 0,0 13-1 16,0-14 1-16,0 1-1 0,0 0 0 0,0 12 1 0,0-38 1 0,0 26-2 15,0-2 0-15,0 16-1 0,0-14 2 0,0-1-2 0,0 14 0 0,-10-14 1 0,10 1-1 0,-17-2 1 0,17 16-1 0,-9-41 1 16,-8-13 1-16,17 26-2 0,-9 14 0 0,9 0-1 16,-17-14 0-16,8-13 4 0,9 13-1 0,-53-184 2 15,39 158-5-15,14 40 1 0,-17-1 1 16,8-39 0-16,9 39 0 0,-17 1-1 0,17 0 1 0,-9-1 0 0,-8 1 0 0,17-1 0 0,-9 14-1 16,-8-40 3-16,7 28-1 0,-32-56 5 15,16 41-4-15,2 2-3 0,9 25 0 0,-13-14 2 0,28 13-1 0,-26-12 2 16,14 12-2-16,-2-12 0 0,-24-13 0 0,38 26 0 0,-27-14-1 0,11 14 1 15,-10-13 0-15,26-1 0 0,-24 14-1 0,24-14 2 0,-26 1-2 0,14 0 2 0,-2 12-1 0,-3-12 0 0,-9 12-1 16,26-12-1-16,-26 0 1 0,16-1 3 0,-7 14 0 0,8-13 0 0,9-1 0 0,-43-79-2 16,43 80 0-16,-12 14-1 0,12-16 2 0,-14 2-2 15,14 14 3-15,-12-15-1 0,0-13 1 0,12 40-3 0,0-13 1 0,-14 0-1 0,14 13-1 16,-12 0 1-16,12-13-1 0,-17 13 0 0,17 0 1 0,-11-14 1 0,-4 1-2 16,3 13 0-16,-2 0-1 0,2 0 2 0,12 0-2 0,-26-13 1 0,26 13 0 0,-26 0-1 15,26 0-3-15,-26 0 0 0,9 0-3 0,-33 0-27 0,38 0 23 16,-19 0-2-16,22 0-1 0,-34 0-23 0,17 0-9 0,16 0 19 15,-16 0-4-15,10 13-1 0,4-13 1 0,-14 0 3 0,14 13 4 0,-3-13 2 0,-13 14-5 0,16-14-43 16</inkml:trace>
  <inkml:trace contextRef="#ctx0" brushRef="#br0" timeOffset="8754.29">10251 16104 15 0,'0'0'0'0,"0"0"23"0,0-14-12 0,40-38 10 0,-30 38-16 0,6-26 2 0,10 28-4 0,-26-15-1 0,10 14 1 0,-10-13 0 0,28-1 2 16,-13 14-2-16,-3-14 0 0,-12 27 0 0,14-26-1 0,-2-14 4 16,4 40-5-16,-16-26 0 0,12 26-1 0,-12 0 0 0,0-14 0 0,0 14 0 0,0-13 0 15,0 13 0-15,0 0 1 0,-12 0-1 0,12 0-1 0,-16 13 1 16,16-13 0-16,-26 14 1 0,-12-1-1 0,11 0 0 0,27-13 0 0,-26 0 0 15,10 14 1-15,6-14-1 0,-30 13 4 16,14 0-1-16,26-13 1 0,-27 0 1 0,27 0-1 0,-26 13 2 0,26-13-1 0,-26 0 6 0,9 0-6 16,8 0-1-16,-8 0 0 0,8 0 2 0,-17 0-3 0,26 0 0 0,-29 0 3 15,3-13 1-15,14 13-3 0,-2 0 1 0,14-13-1 0,-29 13-1 16,29 0 2-16,-26-13-1 0,14 13-1 0,-2-14 1 0,-15 14 0 0,20-13 0 0,-17 13-1 0,0-13 1 0,9 13-2 16,-7-27 1-16,-14 27-1 0,7 0 1 0,-47-13 2 0,25 0-3 15,-39 13 3-15,1 0 0 0,49 0-3 0,6 13 0 0,-4-13 0 16,13 13 0-16,-15 0 1 0,6 1-2 0,-7-1 1 0,5 0 0 0,0 1-1 0,-17 12 1 0,15-13 0 0,-15 14 0 0,3-14 0 15,2 12 0-15,-45 2 3 0,59 0-2 0,-7-15 1 16,5 3-1-16,0 11-1 0,-69 26 1 0,65-38-2 16,15 12 0-16,4-12 0 0,-15 12 0 0,7-13 0 0,5 14 0 0,-10-1 0 0,10 0 0 0,-17 1-1 0,17-1 1 0,-24 27 1 15,-5 0 2-15,29-27-2 0,9 1-1 0,-9-1 1 0,17 1 1 16,-17 12-2-16,26-13 1 0,-27 2 0 0,13-2-1 0,2 0 0 0,-2 14 0 0,2-14 0 16,12 0-1-16,-14 14 1 0,14-14-1 0,-26 106 2 0,26-105-3 0,-17 13 0 0,17-1 1 15,-9-12 0-15,9 12 1 0,0-12-2 0,-17 12 1 0,17 27 0 0,-10-26 0 16,10-14 0-16,0 15 0 0,-16-16-1 0,16 16 1 0,0-16 0 0,-10 16 0 0,10-16 0 0,0 15 0 15,0 26-1-15,0 0 1 0,0-26 0 0,0-14 0 16,0 14 1-16,0 0 0 0,0 26 0 0,0-26 0 0,0-14 1 0,0 1-2 16,0 13 1-16,0-14-1 0,10-1-1 0,-10 2 1 0,16-1-1 0,-6 14 1 0,7 13 1 0,-8-26-1 15,8-1 0-15,9 0-1 0,40 53 0 0,-39-52 1 0,-1 0 0 0,9 11 0 16,8-10-1-16,-17-2 1 0,29 1-1 0,-17-2 0 0,17 1 1 0,33 29 0 16,-31-29 1-16,-5-14-1 0,10 28 0 0,-7-14 0 0,106 54 0 0,-56-27 0 15,-53-40 0-15,15 13 0 0,37 14 0 0,-11 0-1 16,-29-40 1-16,-11 26-1 0,4-26 1 0,-5 27 0 0,0-27 0 0,1 26 1 15,11-26 0-15,-10 0 0 0,11 12 1 0,4-12-2 0,-17 0 1 0,67 15 1 0,14-30-2 16,-69 15 0-16,79-26 1 0,-60 26 0 0,-21-26-1 0,7 26 1 0,-3-26-1 0,-1 26 0 16,3-26-1-16,-15-1 1 0,13 14 0 0,-4-14 1 0,-10 14 1 15,17-13 1-15,-2-1 0 0,-12 1-1 0,-3 0-1 0,0-1-1 0,-11-12 0 0,11 13 1 0,53-55 2 16,-53 41-2-16,-12 2 0 0,-2-16 0 0,15 14 0 0,-11-12 0 0,11 12 1 0,-13-12-1 0,-14-1 0 0,10 13 0 16,-10-12 0-16,17 11-1 0,-17 2 0 0,0-1 0 0,-14 14 1 15,14-14-1-15,-9 13 0 0,9 1 0 0,-26 1 0 0,24-2 0 0,2-27 0 0,-26 16-1 0,26 11 0 16,-26 0 0-16,17-25 3 0,-17 25-1 0,9-13 0 0,-9 14-1 0,0 0 1 0,0-1 1 0,17-26 0 15,-17 27-1-15,0-1 0 0,0 2 0 0,0-2 0 16,0 0 0-16,0 0-1 0,0 1 1 0,0 0 0 0,0-14 1 0,-17 14 0 0,17 0-1 0,0-1 0 16,-9-12 0-16,-8-28 2 0,17 28-3 0,-9 12 2 0,9-26-1 0,-17 14 0 0,17-1 0 15,-26 1 0-15,14-15-1 0,0 14 0 0,-14 2 1 0,9-16-1 0,-9 16 2 0,0-2-1 0,-38-53 1 16,38 40-1-16,-15 0 0 0,3 0-1 0,-2 14 1 0,-3-14 0 0,-9 13 0 16,14 0-1-16,-15-12 0 0,-92-55 1 0,93 68 1 0,0 0-1 0,-5-1 0 15,4 14-1-15,-49-40 2 0,47 39-2 0,-14 1 0 0,-180-40 2 16,120 66-1-16,49 0 0 0,11 0 0 0,7 13-1 0,-21 0 1 0,4 0 0 0,3 14-1 15,-5-14 1-15,12-13-2 0,7 26 0 0,-152 41 1 16,150-54-1-16,-71 27-2 0,82-27 2 0,4 12 1 0,-20 2 0 0,16-13 0 0,1 11 0 16,-67 30-1-16,81-43 1 0,-5 2-1 0,17-2 0 0,0 2-1 15,2 12-1-15,-45 0-13 0,17 28-25 16,42-42 20-16,-6 28-28 0,6 0-10 0,10 53-55 16,26-14-9-16</inkml:trace>
  <inkml:trace contextRef="#ctx0" brushRef="#br1" timeOffset="15970.88">18715 15323 45 0,'0'0'34'0,"0"-12"-22"16,0 12-4-16,0-13-1 0,0 13-1 0,0-15-1 0,0 3 1 0,0 12 0 0,0-14-1 0,0 14 0 0,-10-25 0 0,10 25-1 0,0-13 5 0,-16 13-4 0,16-14 0 0,0 14-1 0,-10-14 0 0,10 14 1 16,-17-12-1-16,-9-1 12 0,17 0-11 0,-8 13 1 0,17-14-1 0,-26 14 1 0,14-13-1 0,0 13 1 0,-14-13 0 0,-17-1 5 0,31 14-6 15,-14-13 0-15,-17 0-1 0,17 13-1 0,-9-13 0 0,-6 13-1 0,15-13 2 0,-17 13-1 0,8-14-1 16,8 14 0-16,-53 0-1 0,42 0 0 0,-31 0 0 15,31 0 0-15,11 14-1 0,-15-14 1 0,6 0-1 0,-4 0 0 0,-29 13 1 16,33 0-1-16,10 0 0 0,-17-13 1 0,5 13-1 0,9 1 1 0,-9-14 0 0,12 13-1 16,-17 0 2-16,17-13 0 0,-36 27 2 0,22-27-3 0,-3 25-1 0,17-25 1 0,-10 14-1 0,-6 0 0 15,15-1 1-15,4 0 0 0,-46-1 0 0,43 14-1 0,-3-26 0 16,3 15 1-16,-10-2 0 0,10-1-1 0,12 3 1 0,-12-3-2 0,0 2 1 0,-27 11 0 0,27-10 0 16,9 11 0-16,-9-26 1 0,17 26-1 0,-8-12-1 0,-9 12 1 15,14-14 0-15,0-12-1 0,-14 54 1 0,-3-28 1 0,29-13-1 0,-26 14-1 0,26-14 1 0,-26 27-1 0,0 26 0 16,9-40 1-16,8 1 1 0,9-1-2 0,-26 1 2 0,26-1-3 15,-17 1 2-15,8-1 0 0,9-1 0 0,-15 2 0 0,3 1 0 0,12-2-1 0,-26 0 1 16,12 26 2-16,14-25-1 0,-17 0 0 0,17 12-2 0,-9 27 1 16,-8-40-1-16,17 1 1 0,0 13-1 0,-9-1-1 0,9-12 1 0,-17 52-1 0,17-52 2 0,-9 13 1 15,9 26-2-15,0-40 1 0,0 12 0 0,-17-10 0 0,17 11 0 0,0 40 1 16,-10-52-1-16,10 25 1 0,0-12-1 0,0 0 0 0,0 79-2 16,0-39 2-16,0-54 0 0,0 14 0 0,0-2-1 0,0 2 1 0,10-14 0 0,-10 14 0 15,0 1 1-15,17 24-2 0,-17-38 1 0,9 12 0 0,-9-12 0 0,0 12 1 0,17-12-1 16,-17 12 0-16,9-12 0 0,8 38 3 0,23 94 6 15,-28-131-7-15,2-2-1 0,13 26 3 0,-27-26-1 16,26 0-1-16,-26 2 1 0,35 24 2 0,-18-26-3 16,9 1-1-16,0 39 3 0,-26-40-1 0,26 14 0 0,-26-14-1 0,29 14 1 0,-3-14-1 0,12 40 1 15,43 27 0-15,-55-67-2 0,0 14 0 0,1-14-1 16,-1 1 1-16,40 26 0 0,-40-27-1 0,1 1 1 0,11-1-1 0,57 40 2 16,-45-26-1-16,-24-14-1 0,52 14 0 0,32 12 1 15,-75-26 0-15,8 2-2 0,-5-16 1 0,3 3 0 0,-1 11-1 0,-2-14 1 16,5 1 2-16,-8 2 1 0,44 11 5 0,-36-14-6 0,-3 2-1 0,39 12 0 15,-53-12-1-15,12-2 0 16,5 2 1 0,-17-14-1-16,223 66 0 0,-225-66 0 0,19 13 1 0,-17-13 0 0,12 0-1 0,-12 13 0 0,0-13 1 15,41 0-2-15,-41 0 2 0,0 0-1 0,17 0 1 0,-17 0 1 0,0-13-2 0,15 13 1 0,-15-13-1 0,0 0 0 0,36-14 1 16,-36 27 0-16,3-26-1 0,-3 26 1 0,17-26 0 0,6-14 0 0,-6 26 0 0,19-24-3 16,-36 23 1-16,17 2 1 0,-3-13 0 0,-13-1 1 0,51-25 0 0,-14 13-1 15,-38 12 1-15,3 1 0 0,-3-1-1 0,12 1 1 0,-12-1 0 0,0 1-1 0,1-1 2 16,-1 14-2-16,31-40 2 0,-31 27-2 0,0 0 1 0,0-1 0 15,-16 0 1-15,16 15-1 0,17-42 1 0,-17 28 0 16,0 14 1-16,-14-16-1 0,16 1 1 0,-13 1-1 0,8 1 1 0,-8-2 1 16,13-13-1-16,-18 14 0 0,16 0 0 0,-26-14-1 0,52-26 4 0,-35 26-4 0,-8 13 1 0,8-12-1 0,-3 12 1 0,-2-13-1 15,2 14 0-15,22-93 2 0,-10 79-3 0,-9 14-1 0,-8-26-1 0,8 12 1 0,9 0 1 16,-26-12 0-16,26-1 0 0,-14 0 1 0,14 0-1 0,-9 0 0 0,9 0 1 0,-14 0-1 16,0 1 0-16,14-14 1 0,0 12-1 0,0-12 1 0,17 1 0 0,-7-1-1 0,-5 0 0 0,-5 12 0 15,0-12 0-15,10-79 2 0,-36 93-2 0,16 12 0 0,-16 0 0 16,0 0 1-16,0-38 0 0,0 51-2 0,0-13 1 0,-16 1 0 0,6-1 0 0,-6 13 1 15,-8-12-1-15,12 12 0 0,-45-38-1 0,21 25 1 0,10 14-1 0,0-14 1 0,-17 14-1 16,5 0-2-16,0-2 1 0,-17 1 0 0,13-12 1 0,-11 12 1 0,3 15 1 16,-2-14-1-16,0-1-1 0,-17 1 1 0,16 13 0 0,4-14 0 0,-20 0 0 0,14 14-1 15,-7-13 0-15,-73-14-1 0,82 27 2 0,1-14-1 0,2 1 1 0,7-14-1 0,5 14-1 0,-14-14 0 0,-67-53 1 16,67 68-1-16,9-16 1 0,7 16-1 0,-7-16 1 0,5 16-1 16,10-2 0-16,-10 1 0 0,12 0-3 0,0-1 1 0,-1 14 0 0,-15-1 3 15,18 1 1-15,-2 0-1 0,0 0 1 0,-1 13-1 0,-25-13 0 16,35 13 1-16,-9 0-1 0,0 0 0 0,0 0 0 0,14 0 0 0,-14 0 0 0,-29 0 0 0,29 0-1 0,-2 13 1 0,1-13-2 15,1 0 0-15,-9 26 0 0,8-26 1 0,1 13-1 0,-5 1 0 0,5-14-2 16,0 26 3-16,0-26-2 0,16 14-1 0,-44 12-13 0,28-14 4 16,14 2-2-16,-14 13-3 0,-3-14-3 0,15 13-2 0,-12-14-4 0,14 16-3 0,-5-16-2 0,8 15-1 0,-18 12-29 15,1 14 9-15,10-25 29 0,16-16-7 0,-10 14-41 0</inkml:trace>
  <inkml:trace contextRef="#ctx0" brushRef="#br1" timeOffset="16959.87">18334 15205 76 0,'0'0'11'0,"0"0"-5"0,0-14 0 0,0 14-2 0,-12-12-1 0,12 12 0 0,0-26 1 0,0 26 1 0,0 0 0 0,0-14 0 16,-14 14-1-16,14-13 1 0,0 0 0 0,0 13-1 0,0-14 0 0,0 14 0 0,0-13 0 0,0 13 0 0,0-13 0 16,0 13-1-16,0-13 2 0,0 0-3 0,0 13-1 0,0-14 0 0,0 14 0 15,0-13 0-15,0 13 0 0,0 0 0 0,0-13 0 0,0 13 1 0,14 0-1 0,-14-13 4 16,0 13 0-16,12-14 12 0,3 1-12 15,-15 13 0-15,9 0 0 0,8-13 3 0,-17 13-4 0,9 0-1 0,8-13 0 0,-17 13 0 0,9 0 0 0,18-13 3 16,-27 13-3-16,16-14-1 0,-4 14 0 0,2 0 0 0,-2-12 0 0,14 12 0 0,-26 0 1 16,29-14 1-16,-3 14-3 0,-14-14 1 0,2 14 0 0,-2 0-1 15,14-12 2-15,0 12 1 0,1 0 2 0,-11 0-3 0,10 0 3 0,1 0-4 16,-27 0 1-16,26 0-1 0,-12 0 0 0,22 0 3 16,-10 0-3-16,0 0 0 0,0 0-1 0,3 0 1 0,40 0 0 0,-31 0 0 15,0 0-1-15,4 0 0 0,-15 0 1 0,51 0 0 0,-52-14-1 0,15 14 0 0,-6 0 0 16,-9 0-1-16,1 0 1 0,15 0-1 0,-15 0 1 15,1 0 0-15,10-12 0 0,-12 12 0 0,12 0 1 0,-12 0 0 0,17 0-2 0,-17 0 2 0,1 0 1 0,13-14-2 16,-14 14 2-16,10 0-1 0,-10 0-1 0,17 0 1 0,-17 0 0 0,0 0 0 0,14 0 0 0,-13 0 0 16,-1 0-2-16,12 0 2 0,-12 14-1 0,17-14-1 0,-17 12 1 0,0-12-1 0,0 26 0 0,15-26 0 15,-15 28 1-15,0-28 0 0,0 26-1 0,0-26 1 0,38 66-1 0,-35-53 1 0,-15 13 0 16,36 14 1-16,-24 0 0 0,0-14 0 0,-9-12 0 0,-7-1 2 0,6 12-4 16,10-11 2-16,1 26-2 0,-27-28 0 0,26 2 0 0,-26 13 1 0,14-14-1 0,-2-1 1 15,-12 3 0-15,14-15 0 0,-14 26 0 0,10-26 0 0,6 13 0 0,-6-1-1 16,6 3 0-16,-16-15 0 0,0 12 2 0,27-12-1 0,-27 0 0 0,0 14-1 0,9-14 0 0,8 0-2 15,-5 12-2-15,2-12-1 0,-2 0-16 0,2 0 1 0,-14 0-8 16,12 0-7-16,-12 0-4 0,17 0-1 0,-17 0 1 0,11 0 1 0,-11-12 5 16,15 12-58-16</inkml:trace>
  <inkml:trace contextRef="#ctx0" brushRef="#br1" timeOffset="17306.18">20512 14649 84 0,'0'0'0'0,"0"0"15"0,0 0-6 0,0 0 0 0,-12 0-2 0,12 0-1 0,0 0-2 0,0 0-1 0,0 0 1 0,0 0 1 0,0 0 0 0,0 0 0 16,0 0 0-16,0 0 1 0,12 0 3 0,-12 15-4 0,17-15 0 0,-17 13 1 0,26-1 4 16,0 3-1-16,-16-3-4 0,6 2-1 0,10-1-1 0,-26-13 0 15,27 27 0-15,-13-27 0 0,12 12 1 0,-14 2-1 0,2-14 1 0,-4 12 0 16,16 2-1-16,-10-14 1 0,11 14 0 0,-18-2-1 0,20-12 2 0,-3 14-2 0,-12-14 0 0,15 12 0 0,-18-12 0 15,16 14 0-15,-1-14 0 0,28 26 5 0,-27-26-6 0,-18 14 1 16,17-14-1-16,-9 13 3 0,9 0-2 0,-26-13 0 0,14 13 0 0,12 0 6 16,-26 1-6-16,0-14 1 0,0 13-1 0,12 0 1 15,-12-13 0-15,0 13 1 0,0 1 0 0,-12-14 1 0,12 13-2 0,-14 0 3 0,2 0-2 0,-2-13-1 16,-12 27 0-16,26-27-2 0,-26 26 1 0,0-26-1 0,-17 40 3 0,5-28-3 0,12 16 1 16,-12-2-2-16,-5-14 1 0,5 14 0 0,12 2 1 0,-17-16-1 0,7 15 0 0,-4-13-1 15,14 11 0-15,-17-10 0 0,17 11-2 0,-10-14 2 0,10 16-1 0,-3-16-1 0,15 2 2 16,-10 12-3-16,10-26 1 0,-26 53-16 0,40-53 2 0,-15 26-6 0,15-26-8 0,0 13-8 15,-12-13-4-15,12 14-2 0,0-1 3 0,0 0-27 0,0 0-32 0</inkml:trace>
  <inkml:trace contextRef="#ctx0" brushRef="#br1" timeOffset="18448.64">18479 13381 46 0,'0'0'23'0,"0"0"-18"0,0 0 1 15,-14 0-1-15,14-12-1 0,0 12 0 0,0 0-1 0,0 0 1 0,0-14 1 0,-12 14-1 0,12 0 0 0,0 0 0 0,0-12 0 0,0 12-2 0,0 0 1 16,0 0 0-16,0-14 1 0,0 14-2 0,0-13-1 0,0 13-1 0,0 0 3 16,0-13-3-16,0 13 2 0,0-14-2 0,0 14 1 0,0 0 0 0,12-12 0 0,-12 12 0 0,14 0 1 15,-14-14-1-15,12 14 0 0,-12 0 2 0,26 0 0 0,-26-13 1 0,17 13 4 16,-5 0-4-16,2 0 4 0,-2-13-3 0,0 13-1 0,-12 0-1 0,26 0 1 16,-9 0 4-16,-8 0-3 0,8 0 3 0,9 0-4 0,-26 0-1 0,26 0 0 15,-26 0 0-15,26 13-2 0,1-13 2 0,-13 13-2 0,12-13 1 16,-26 14 0-16,26-14 2 0,-26 12-2 0,26-12 1 0,-16 0 0 0,16 14 7 0,0-1 3 15,-9-13-5-15,9 13 6 0,-26-13-8 0,12 0-1 0,2 14 1 16,-14-14-2-16,0 0 3 0,12 12-1 0,-12-12 0 0,0 0 0 0,0 14-2 0,0-14 2 16,0 12-3-16,-12 3 1 0,12-15-3 0,-14 0 1 0,2 13 1 0,-2-1-2 0,2-12 0 15,-14 14 1-15,9-14-2 0,7 0 2 0,-6 0-2 16,16 12 1-16,-26-12 0 0,26 0-1 0,-10 0 1 0,10 0 0 16,-14 0 0-16,2 0-1 0,12 0 0 0,-14 0-1 0,14 0 1 0,-12 0 0 0,12 0 0 15,-14 0 1-15,14 0-2 0,-17 15 0 0,17-15 2 0,0 0-1 0,0 0 0 0,0 0 0 0,0 13-1 0,0-13 1 16,0 0 0-16,17 12 0 0,-3 15-1 0,-2-13 1 0,2-2 0 0,-2 1 0 0,-12 14-1 0,24-1 1 15,2-12 0-15,-10 12 0 0,-6 0 0 0,33 28 1 0,-43-41-1 16,26 13 1-16,-14 1-2 0,2-14 2 0,15 39-1 0,-29-38 0 0,11 12 1 16,-11-12 0-16,0 12 1 0,0 14 6 0,0-28-4 15,0 2 0-15,0 13 0 0,-11-27 1 0,11 25-1 0,-29-11 0 0,29-2-1 16,-26 16 4-16,0-16-3 0,9 3-2 0,8-15 1 0,-18 12-1 0,11 2 0 0,6-2-1 0,-16-12 1 16,12 13-1-16,2-13 0 0,-28 0 0 0,13 0-1 0,11 15 1 0,6-15-1 0,-6 0 0 0,6 0-1 0,-7 0 0 15,-9-15-3-15,0 2 1 0,26 13-1 0,-26-12-1 0,26 12-1 0,0-14 0 0,-12 14-2 0,12 0 0 16,-12-12-11-16,-2-3 8 0,14 15-1 0,0 0-1 0,0-12-1 0,0 12-1 15,-12-13-24-15,12 13 15 0,0 0-22 0,0 0 27 0,0 0 3 0,0 0 3 16,0 0-12-16,0 0 12 0,0 0 0 0,0 0 0 0,0 0 1 0,0 0 0 0,0 0-4 16,0 13-33-16</inkml:trace>
  <inkml:trace contextRef="#ctx0" brushRef="#br1" timeOffset="19200.75">18256 12906 77 0,'0'0'29'0,"0"-13"-21"0,-17 13 12 0,17-14-11 16,0 14-3-16,0-12 0 0,0 12-1 0,0-14-1 0,0 14-1 0,0 0-1 15,0-12 0-15,0 12 1 0,0 0 0 0,0 0 1 0,0 0 0 0,17 0-1 0,-17 12 1 16,9-12 0-16,8 14 0 0,9 25 8 0,15-11-8 16,-32-16 0-16,34 14 1 0,9 27 6 0,-26-26-6 0,41 25 6 0,-41-12-6 0,0-13 1 0,12-1-2 15,31 40 5-15,-16 0-2 0,-1-14-1 0,-28-12-3 16,2-14 1-16,0 14-2 0,0 1 0 0,3-16 0 0,-3 16-1 0,28 24 0 0,-27-25-1 16,-16-13 1-16,16-1 1 0,-11 14-1 0,10-14 0 0,-16 0 0 15,7 14-1-15,-8-13 1 0,-9-1-2 0,26 0 1 0,-26 0 0 0,26 0 0 16,-26 2 0-16,17-2 0 0,-17 1-1 0,14-2 1 0,-14 2-2 0,0-1 1 0,12 54-9 0,2-28-5 15,-14-25 3-15,0 0-6 0,12-14-7 0,-12 13-5 0,0 1-1 0,0 12-28 16,0-13 34-16,0 1-56 0</inkml:trace>
  <inkml:trace contextRef="#ctx0" brushRef="#br1" timeOffset="19473.91">19112 13568 112 0,'0'0'11'0,"-10"-15"18"0,10 2-19 0,-16 13-1 0,16-12-2 0,-12 12 1 0,12-26-1 0,-26 11 9 16,26 15-13-16,-12-12-1 0,12 12 1 0,-15-13-3 0,15 13 1 0,-11-15 0 0,-6 15 1 16,17 0-2-16,-12 0 1 0,-2 0-1 0,-12 15 0 0,26-15 0 0,-12 13 0 0,-5-13 0 15,8 27 1-15,-18-15-2 0,27 2 1 0,-26-2-1 0,10 16 1 0,-8-16 1 16,-2 14 0-16,0 2-1 0,-1-3 1 0,1 2-1 0,-17 13 1 0,-47 65 0 15,64-79 0-15,-14 14-1 0,-1-14 0 0,13 14 0 0,-25 27-1 16,27-42 1-16,-36 41-2 0,-21 15-6 0,74-55 3 16,-18-14-2-16,1 16-2 0,-2-2-5 0,13-14-4 15,4 15-3-15,-16-14-2 0,27 14 1 0,-28-14 0 0,16 0-53 0</inkml:trace>
  <inkml:trace contextRef="#ctx0" brushRef="#br0" timeOffset="21857.55">10434 15562 36 0,'0'0'0'0,"0"0"26"0,0 0-21 0,0 0 0 0,-12 0 0 0,12-14-1 0,0 14 1 0,0-12 6 0,-14 12-6 0,14-14 7 16,-12 0-6-16,12 2 9 0,-15-2-8 0,15 14 0 0,0-12 0 0,-11 12 1 0,11-28 1 0,-17 16 8 0,17-2-7 0,0 2 0 0,0 12 0 16,-10-15 0-16,-6-10 9 0,16 25-10 0,-10-26 0 0,-6 11 7 0,16 3-10 15,-10-1-2-15,10 13 1 0,-17-15 0 0,17 3 0 0,-9 12 0 0,9-14 0 0,0 14-1 0,-14-25 0 16,2 25 6-16,12-13-6 0,0-1 1 0,-14 0-3 0,14 2-1 0,0 12 0 15,-12-13-2-15,12 0 1 0,0 13 2 0,0-27 2 0,0 0 0 0,0 27-3 16,0-26 0-16,0 26 0 0,12-26 4 0,14-1 1 0,-26 14-3 0,14 0-2 16,-14-1 1-16,26-12 0 0,-26 13 0 0,36-26 1 0,-10 25-1 15,2-12-1-15,-13 12 1 0,11-12 0 0,2 12 0 0,-1-12 0 0,-4 14-1 0,-8-15 0 0,13 14 1 0,-2 13-2 16,0-26 1-16,1 11 1 0,25-10 0 0,-26-2-1 0,0 13-1 0,-2 2 1 16,2-1 1-16,0 0 0 0,-9 13 1 0,9-14 0 0,12 0-1 0,-12 14 0 0,3-12-1 0,9 12 0 15,-12-14 0-15,0 14 0 0,0-13-1 0,0 13 1 0,1 0-2 0,30 0 3 16,-19 0-2-16,-14 0 1 0,2 13-2 0,43 1 2 0,-43 12-1 15,40-12 1-15,-40-1 0 0,13 12-2 0,3-11 1 0,-6-2-1 0,7 16 2 0,-3-16 0 16,-2 3-1-16,3 11 0 0,63 40 0 0,-66-40 0 0,5-12 0 0,-19 12 0 16,19 0-1-16,-17 0 2 0,9 1-1 0,-8-1-1 0,15 1 0 0,-1 12-1 15,-15-12 2-15,10 12 3 0,-10-12 1 0,17 0 2 0,-5-1-1 0,-12 14-4 16,17-14 0-16,-5 0-1 0,0 14 1 0,4-13 1 0,-15-1-1 0,-1 14 1 0,14-14-2 0,-14 0 0 16,79 54 1-16,-67-41-3 0,-12 0 2 0,17-12-1 0,-17-1 0 0,41 40 2 0,-32-39 0 15,-8-14 0-15,-1 14-2 0,0-1 1 0,5 1-1 0,-5-14 0 0,0 0 1 0,-16 14 1 0,16-15 0 16,-10 15-1-16,-6-15 0 0,6 3-1 0,-16 11 2 0,27-12-1 15,-27-2 0-15,12 2 0 0,2 12-1 0,-14-14 3 0,0 2-2 0,12 0 1 0,-12-2 0 0,0 2-2 16,0-14 1-16,0 13 0 0,0 0 0 0,0-13 0 0,0 14 0 0,0-14 0 0,0 12-2 0,0-12-2 16,0 0-1-16,0 0-3 0,0 14-4 0,0-14-4 0,-12 0-5 15,12 0-4-15,0 0-5 0,0 0-3 0,0 0-7 0,0-14-3 0,-14 14 0 0,14-26 4 0,0 26 7 16,0-26 6-16,0 26 1 0,0-26-24 0</inkml:trace>
  <inkml:trace contextRef="#ctx0" brushRef="#br0" timeOffset="22179.39">13249 15139 107 0,'0'0'23'15,"0"0"-10"-15,0 0 2 0,-14-13 14 0,14 13-18 0,0 0 0 0,-12-13 22 0,12 13-13 16,0 0 13-16,0 0-25 0,0 0 0 0,0 13-3 16,0-13-2-16,0 13 0 0,0 1 2 0,0 24-1 0,0-38-3 15,0 28 1-15,12-15-1 0,-12 0-1 0,14 25 1 0,-2-10-1 0,2-1 1 16,-14-1 0-16,28 14-1 0,-16-14 1 0,3 14-1 0,23 26 1 0,-10-27 0 0,-18-13-1 15,16 14 0-15,-10-14 1 0,-6 1-1 0,16-1 2 0,-9 1-2 0,23 26 0 0,-40-27 0 16,26-13 0-16,-26 14 0 0,27-14 0 0,-27 14 3 0,26-27-1 16,-26 26 0-16,9-1 4 0,8-10-3 0,-17-15 0 0,0 12 1 0,0 2-1 0,0-14 0 15,0 26 2-15,0-12-2 0,0-2 1 0,-17 2 0 0,-9-14-1 16,2 26 3-16,-2-12-4 0,-17-2-1 0,17 2 0 0,-10-1 0 0,-6 0 0 0,16 1 0 16,-12-14 1-16,-43 26 0 0,55-13-1 0,-13-13-1 0,-3 13 1 0,6-13-1 0,-4 0 0 0,-3 13 1 15,7-13 0-15,-33 0-1 0,31 0 0 0,0 0-2 16,12 0 0-16,-17 0-1 0,31 0-2 0,-14 0-2 0,9 0-4 0,-9 0-20 15,17 14-44-15,-8-14 6 0,17 0-2 0,0 0 15 0,0 0-25 16</inkml:trace>
  <inkml:trace contextRef="#ctx0" brushRef="#br0" timeOffset="23067.02">11639 13038 53 0,'0'0'0'0,"0"0"17"0,0 0-10 16,0 0-2-16,0 0-1 0,0 0-1 0,0 0-1 0,0 0 0 0,0 0 0 0,0-13 0 0,0 13 5 0,0 0-4 0,0 0-1 0,0 0 1 15,0 0 0-15,0 0 1 0,0 0 0 0,0 0 0 0,0 0 0 0,0 0 0 0,0 0 1 0,0 0-1 16,0 0 1-16,0 0 6 0,0 0-4 0,0 0 0 0,0 0-1 0,0 0 6 16,0 13-8-16,0-13 0 0,0 0 4 0,0 14-4 0,0-14-1 0,0 0 0 15,0 13 1-15,0-13-2 0,12 0 0 0,-12 13 0 0,0-13 3 0,14 13 0 16,-2 0-3-16,-12 1 0 0,15-14-1 0,-15 13 1 0,9-13 0 0,-9 13 0 15,17 1 1-15,-17-14-1 0,9 13 0 0,-9 0 0 0,17 0 3 0,-17 0-3 0,9-13 1 0,-9 13-1 16,0 1-1-16,17-1 1 0,-17-13 0 0,9 27 3 0,-9-1-1 0,0-26-2 16,0 26 0-16,0-26 0 0,17 26 0 0,-17-26 0 0,0 26 0 0,0-11-1 0,0-2 1 15,0-1 1-15,0 2 0 0,0-2-1 0,0 16 2 0,0-28-2 0,0 27 0 0,0-15 1 0,0 2-2 16,0-2 1-16,0 1-1 0,0 2-1 0,0 11 0 0,0-26 1 0,12 40 3 16,-12-28-5-16,0 1 1 0,14 0 0 0,-14 1-2 0,0-1 0 0,12-13-3 15,-12 27-4-15,0-27 0 0,14 13 0 0,-2 13-10 0,-12-26 9 0,17 13-1 16,-5 1-1-16,-12-14 0 0,26 13-17 0,-14 0 14 0,2 0 0 15,-14-13 1-15,12 13 2 0,-12 0 1 0,17-13 0 0,-8 14 2 0,-9-1 0 0,17-13 0 0,-17 13 1 0,9 1-1 16,-9-14-3-16</inkml:trace>
  <inkml:trace contextRef="#ctx0" brushRef="#br0" timeOffset="23502.65">12402 13131 97 0,'0'0'8'0,"0"-13"-1"0,0 13 0 0,0 0 0 16,0-14-2-16,0 14-2 0,0-13-1 0,0 13-1 0,0-13 1 0,0 0-1 0,0 13 0 0,0 0-1 15,0-13 1-15,0 13 0 0,0 0-1 0,0-14 2 0,0 14 0 0,0 0 1 0,0-13 0 16,0 13-1-16,0 0 0 0,0 0-1 0,0 0-1 16,0 0 1-16,0 0 0 0,0 0 0 0,0 0 1 0,-12 0 0 0,12 0 0 0,0 0 1 0,0 13 2 15,0 1-2-15,-11-14 1 0,11 13 0 0,0-13 0 0,-15 13 1 0,15-13-1 0,-12 26-1 16,12-26 0-16,-16 14 0 0,16-1-1 0,-12 0-1 0,12 1 1 0,-14 12 1 0,2-26-1 16,-2 26-1-16,14-26 0 0,-12 27 0 0,-5-27 1 0,7 26 0 0,10-26 1 15,-26 26-1-15,26-12-1 0,-26 12 1 0,26-12 0 0,-26 12 0 16,26-14 1-16,-26 16 0 0,12-2-1 0,-13 1 1 0,1 13-1 0,10-14 0 15,-11-1 0-15,-8 42 3 0,9-28-2 0,-3 1 0 0,15-13-1 0,-10-1-1 0,10 14 0 16,2-14 1-16,-17 13-1 0,3-12 0 0,0 0 0 0,9 12 1 0,-9-12-1 0,17-1 1 16,-17 14-1-16,9-14 0 0,8 1 0 0,-6-2 0 0,-11 41 2 0,0-39-2 0,9-1-1 0,8 2 0 0,9-2-1 15,-26 13 2-15,26-12 0 0,-17-14-1 0,7 13 0 0,10-13 0 0,-16 1 0 0,6-1-1 0,10-13 0 16,0 26-1-16,0-26-2 0,0 14-1 0,0-2-19 0,0-12 6 0,0 14-4 0,0-14-1 0,0 0-1 16,0 0 3-16,0 0 2 0,10 0 1 0,6 0-16 0,-16 0-38 0</inkml:trace>
  <inkml:trace contextRef="#ctx0" brushRef="#br0" timeOffset="24759.32">12590 13447 63 0,'0'0'7'0,"0"0"-3"0,0 0-1 0,0 0 0 0,0-12 0 0,0 12-1 0,0 0 1 0,0 0 0 0,0 0 0 0,0 0 0 0,0 0 0 0,0 0 1 0,0 0-3 15,0 0 1-15,0 0-1 0,0 0 1 0,12 0 1 0,-12 0-1 0,0 0 1 0,0 0 0 16,0 0 0-16,0 0 0 0,14 0 2 0,-14 0-2 0,0 0 0 0,12 0 1 0,-12 12 0 16,0-12 0-16,0 15 1 0,15-2 5 0,-15-13-6 0,9 12 0 0,-9-12 0 15,0 15 0-15,17-15 1 0,-17 12 0 0,0-12-1 0,9 14 0 0,-9-14 0 0,0 0 1 0,17 12 0 0,-17-12 1 16,0 13 0-16,9-13-2 0,8 0 12 0,-8 15-11 0,-9-15-1 16,0 0 0-16,17 0-1 0,-17 0 0 0,0 0 0 0,12-15 0 0,-12 15-1 0,0-13 1 15,14-25 3-15,-14 38-4 0,0-15 0 0,0 3 2 0,0-1-1 0,0 13 0 16,0-27-1-16,0 27 2 0,0-14-1 0,-14-11 7 0,14 25-7 0,-12-15 3 0,-5 3 4 15,8-2-6-15,-8 2-1 0,17 12-2 0,-26-14 4 0,17 14-3 16,-8-13 0-16,17 13-1 0,-9 0 0 0,-6 0-1 0,3 0 1 0,-2 0 0 0,2 0 0 16,-2 0-1-16,-3 0 0 0,8 13-2 0,9 1 4 0,-17-2-2 0,17-12 1 15,-9 26 0-15,-8-11-2 0,17-2 2 0,0-1-2 0,-10 14 1 0,10-11 0 0,-16 10 0 0,16 16 0 16,0-29 0-16,0 16 0 0,0 10-2 0,0-24 0 0,0 0 0 16,0 11 0-16,16-12-2 0,-16 14-1 0,10-14-5 0,-10 1-4 15,0-1-5-15,26 0-4 0,-26 0-5 0,26 14-4 0,-26-27-1 0,31 26 0 0,-31-26 5 0,12 26 5 0,2-26 2 0,-2 0-54 0</inkml:trace>
  <inkml:trace contextRef="#ctx0" brushRef="#br0" timeOffset="25148.42">13303 13250 138 0,'0'0'41'0,"0"0"-33"0,-42-40 30 16,42 40-31-16,0-13 0 0,-12 0 5 0,12 13-8 0,-14-13 0 15,14 13 0-15,0 0-1 0,0-13 1 0,-12 13-1 0,12 0-1 0,0 0 0 0,-17 0 0 16,7 0 1-16,10 0-1 0,-16 13 2 0,16-13-4 0,-10 13 2 0,10-13-1 0,-16 13-1 16,16-13 1-16,0 26-2 0,-10-26 1 0,10 14 0 0,0-1 0 0,0-13 1 0,-16 27-2 15,16 12 0-15,0-12 1 0,0-15 0 0,0 14 0 16,16-11-1-16,-16-2 0 0,10 13 1 0,-10-14 0 0,26 43 0 16,-10-55-1-16,-16 26 2 0,10-26-2 0,7 25 1 0,-5-10 1 15,-12-3-1-15,14 2 0 0,-2-2 0 0,-12 2 0 0,14 0 0 0,-14-2 0 0,12 1 0 0,-12 0 0 0,16 1 1 0,-16-1-1 16,12-13 0-16,-12 13 1 0,0 14 1 0,15-14 1 0,-15 0-2 0,0 0 4 15,0-13-1-15,0 14-1 0,-15-14-1 0,15 13 0 0,0-13 0 0,-12 0 0 16,12 0 0-16,-16 0 0 0,4 0 0 0,-2 0 0 0,14 0-2 0,-26 0 0 0,26 0 0 16,-12 0-2-16,12-13-2 0,-17 13-2 0,7 0-4 0,10-14-5 0,-16 14-2 15,16-13-4-15,-10 13-2 0,10-13 1 0,-16 13 0 0,16-13 2 0,-10 13 4 16,10-13 3-16,0 13 3 0,-16-14 2 0,16 14 1 0,0-13 1 0,-10 13 1 0,10 0 0 0,0-13 0 0,0 13 1 16,0 0 1-16,-14 0 2 0,14 0 0 0,0 13-10 15,0 0 4-15,0 1-53 0</inkml:trace>
  <inkml:trace contextRef="#ctx0" brushRef="#br0" timeOffset="25899.16">14131 13210 70 0,'0'0'12'0,"0"0"-6"0,-10-13 6 0,10 0-7 16,0 13-2-16,0-13 1 0,0 13-1 0,-16-13 0 0,16-1 0 0,0 1 3 0,0 0 0 15,0-1-3-15,-10 1 0 0,10 0 0 0,0 0 0 0,0 13 1 0,0-13 1 16,0-1 0-16,0 14 0 0,0-13-1 0,0 13-1 0,0-25 2 0,0 25-2 0,0 0 2 0,0-15-1 0,0 15 1 16,0-13 1-16,0 13 1 0,0 0 0 0,0-13-1 0,0 13 4 0,0-13-5 15,10 13-2-15,-10 0 1 0,0 0-1 0,0 0-2 0,0-12 2 0,0 12 0 0,16 0-1 0,-16 0 2 16,0 0-2-16,10 0 3 0,-10 0-4 0,0 0 2 0,0 0-1 0,16 0 0 0,-16 0 0 16,10 0 0-16,-10 12-1 0,17-12 4 0,-5 0-4 0,-12 0 0 0,14 0 1 0,-14 13-1 15,12-13 0-15,2 0 1 0,-2 0 1 0,4 13 1 16,-16-13-3-16,12 13 0 0,-12-13 0 0,15 0 1 0,-15 0-1 0,12 15 1 0,-12-15-1 0,11 0 0 15,-11 12 0-15,0-12 1 0,15 13-1 0,-15 0 0 0,0 1 0 0,0-1 0 0,0 0 0 0,0 0 0 16,-15 0-1-16,15 1 0 0,-11-14 1 0,-1 26 0 0,-3-12 0 16,3-1 1-16,12-13-2 0,-16 13 0 0,4 0 0 0,-2-13 1 0,14 13 0 0,-12-13 1 15,-2 13-1-15,14-13 0 0,-12 0 0 0,-5 14-2 0,17-14 2 0,-10 0-1 0,-6 13 0 16,16-13 0-16,-10 0 1 0,10 0-1 0,0 0-1 0,0 0 1 0,0 0 0 0,0 0 0 16,-16 0 0-16,16 0 0 0,0 0 1 0,0 0-1 15,0 0 1-15,0 13 0 0,0-13-1 0,16 0 0 0,-16 0 2 16,10 0 0-16,-10 0 1 0,0 14 0 0,26-14-1 0,-26 0 2 0,17 12-2 0,9 2 6 0,-26-14-5 0,26 26 3 0,-26-26-1 0,12 26 0 0,4-26 1 15,-16 26-2-15,12-26 0 0,3 40 2 0,-3-14-3 0,-12-11-1 0,0 10 1 16,11-10 0-16,-11 11-1 0,0-14 2 0,0 1-1 0,0 14-1 16,0-13 0-16,0-2 0 0,0 16 1 0,-11-16-1 0,11 1-1 0,-12 14 1 0,-3-14-1 0,3 0 1 15,12 1-1-15,-28 12 0 0,28-13 0 0,-26 0-1 0,26 1 1 0,-26 12-1 0,9-26 0 0,7 26 0 0,-6-26-1 0,6 13 1 16,-6-13-3-16,-10 27-13 0,16-27-1 0,-4 0-6 16,2 13-5-16,-2-13-5 0,14 0-7 0,-27 0-4 0,27 0 0 0,-16 0 2 0,16 0 6 15,-10 0 4-15,-6 0-46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6:49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1835 5065 0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7:1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13555 17185 0</inkml:trace>
  <inkml:trace contextRef="#ctx0" brushRef="#br0" timeOffset="10813.09">16602 12120 0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43:06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6747 10659 0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0.png"/><Relationship Id="rId7" Type="http://schemas.openxmlformats.org/officeDocument/2006/relationships/customXml" Target="../ink/ink10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9.xml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 Selector Table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5D81C-DD80-4E78-9F17-4F9F0AFC555D}"/>
              </a:ext>
            </a:extLst>
          </p:cNvPr>
          <p:cNvSpPr/>
          <p:nvPr/>
        </p:nvSpPr>
        <p:spPr>
          <a:xfrm>
            <a:off x="5334456" y="1342257"/>
            <a:ext cx="3766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Building Selector Tables</a:t>
            </a:r>
          </a:p>
          <a:p>
            <a:r>
              <a:rPr lang="en-US" dirty="0"/>
              <a:t>for each production X ::= α</a:t>
            </a:r>
          </a:p>
          <a:p>
            <a:r>
              <a:rPr lang="en-US" dirty="0"/>
              <a:t>	for each t in FIRST(α)</a:t>
            </a:r>
          </a:p>
          <a:p>
            <a:r>
              <a:rPr lang="en-US" dirty="0"/>
              <a:t>		put X ::= α in Table[X][t]</a:t>
            </a:r>
          </a:p>
          <a:p>
            <a:r>
              <a:rPr lang="en-US" dirty="0"/>
              <a:t>	if ε is in FIRST(α)</a:t>
            </a:r>
          </a:p>
          <a:p>
            <a:r>
              <a:rPr lang="en-US" dirty="0"/>
              <a:t>		for each t in FOLLOW(X)</a:t>
            </a:r>
          </a:p>
          <a:p>
            <a:r>
              <a:rPr lang="en-US" dirty="0"/>
              <a:t>			put X ::= α in Table[X][t]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4BDC90-28D1-4C65-A7F5-4DF88F30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6281"/>
              </p:ext>
            </p:extLst>
          </p:nvPr>
        </p:nvGraphicFramePr>
        <p:xfrm>
          <a:off x="334862" y="3725516"/>
          <a:ext cx="6008788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54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1422422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1327594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47342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691312">
                  <a:extLst>
                    <a:ext uri="{9D8B030D-6E8A-4147-A177-3AD203B41FA5}">
                      <a16:colId xmlns:a16="http://schemas.microsoft.com/office/drawing/2014/main" val="477940429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/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 err="1"/>
                  <a:t>lpar</a:t>
                </a:r>
                <a:r>
                  <a:rPr lang="en-US" sz="2400" b="1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rpar</a:t>
                </a:r>
                <a:endParaRPr lang="en-US" sz="2400" b="1" dirty="0"/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id comma </a:t>
                </a:r>
                <a:r>
                  <a:rPr lang="en-US" sz="2400" i="1" dirty="0"/>
                  <a:t>X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blipFill>
                <a:blip r:embed="rId2"/>
                <a:stretch>
                  <a:fillRect l="-3747" t="-3101" r="-25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47C429-A6AF-4FF9-AD87-EFA1DF7C9447}"/>
              </a:ext>
            </a:extLst>
          </p:cNvPr>
          <p:cNvGrpSpPr/>
          <p:nvPr/>
        </p:nvGrpSpPr>
        <p:grpSpPr>
          <a:xfrm>
            <a:off x="2876230" y="1439604"/>
            <a:ext cx="2166480" cy="1411521"/>
            <a:chOff x="6260892" y="970832"/>
            <a:chExt cx="2166480" cy="14115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28AF12-68BA-47CA-BC2E-22807E38B114}"/>
                </a:ext>
              </a:extLst>
            </p:cNvPr>
            <p:cNvGrpSpPr/>
            <p:nvPr/>
          </p:nvGrpSpPr>
          <p:grpSpPr>
            <a:xfrm>
              <a:off x="6260892" y="970832"/>
              <a:ext cx="1874357" cy="373884"/>
              <a:chOff x="3214140" y="1119673"/>
              <a:chExt cx="1874357" cy="37388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4D0D80-BC41-46E2-B8F1-372DA194B75A}"/>
                  </a:ext>
                </a:extLst>
              </p:cNvPr>
              <p:cNvSpPr/>
              <p:nvPr/>
            </p:nvSpPr>
            <p:spPr>
              <a:xfrm>
                <a:off x="3214140" y="1124225"/>
                <a:ext cx="986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FIRST(S) 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04DAE3-694C-4C87-9D94-7D04340CF27D}"/>
                  </a:ext>
                </a:extLst>
              </p:cNvPr>
              <p:cNvSpPr/>
              <p:nvPr/>
            </p:nvSpPr>
            <p:spPr>
              <a:xfrm>
                <a:off x="4110344" y="1119673"/>
                <a:ext cx="97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lpar</a:t>
                </a:r>
                <a:r>
                  <a:rPr lang="en-US" dirty="0"/>
                  <a:t> }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978148-AA1D-4586-91D2-ED7144032246}"/>
                </a:ext>
              </a:extLst>
            </p:cNvPr>
            <p:cNvGrpSpPr/>
            <p:nvPr/>
          </p:nvGrpSpPr>
          <p:grpSpPr>
            <a:xfrm>
              <a:off x="6260892" y="1309481"/>
              <a:ext cx="1957712" cy="378361"/>
              <a:chOff x="3214140" y="1516216"/>
              <a:chExt cx="1957712" cy="3783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DDA371-6D51-4619-BEB8-5B92D56F81D6}"/>
                  </a:ext>
                </a:extLst>
              </p:cNvPr>
              <p:cNvSpPr/>
              <p:nvPr/>
            </p:nvSpPr>
            <p:spPr>
              <a:xfrm>
                <a:off x="3214140" y="1516216"/>
                <a:ext cx="947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FIRST(X)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/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= { </a:t>
                    </a:r>
                    <a14:m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xmlns:a="http://schemas.openxmlformats.org/drawingml/2006/main"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, </a:t>
                    </a:r>
                    <a:r>
                      <a:rPr lang="en-US" b="1" dirty="0"/>
                      <a:t>id </a:t>
                    </a:r>
                    <a:r>
                      <a:rPr lang="en-US" dirty="0"/>
                      <a:t>}</a:t>
                    </a:r>
                  </a:p>
                </p:txBody>
              </p:sp>
            </mc:Choice>
            <mc:Fallback xmlns:a16="http://schemas.microsoft.com/office/drawing/2014/main" xmlns:p14="http://schemas.microsoft.com/office/powerpoint/2010/main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598" t="-8197" r="-40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36A259-8CB3-4BE8-BDB6-B22B01FF7C95}"/>
                </a:ext>
              </a:extLst>
            </p:cNvPr>
            <p:cNvGrpSpPr/>
            <p:nvPr/>
          </p:nvGrpSpPr>
          <p:grpSpPr>
            <a:xfrm>
              <a:off x="6260892" y="1652607"/>
              <a:ext cx="2033447" cy="372380"/>
              <a:chOff x="3214140" y="1914188"/>
              <a:chExt cx="2033447" cy="3723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AA39D07-F537-418F-BE1B-95AE1E17A6C3}"/>
                  </a:ext>
                </a:extLst>
              </p:cNvPr>
              <p:cNvSpPr/>
              <p:nvPr/>
            </p:nvSpPr>
            <p:spPr>
              <a:xfrm>
                <a:off x="3214140" y="1917236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FOLLOW(S)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DD083C-B0C6-4B58-A927-6B208690FA17}"/>
                  </a:ext>
                </a:extLst>
              </p:cNvPr>
              <p:cNvSpPr/>
              <p:nvPr/>
            </p:nvSpPr>
            <p:spPr>
              <a:xfrm>
                <a:off x="4331952" y="1914188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eof</a:t>
                </a:r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3C6C62-F1C3-46EE-BDAE-4BFEDE32928E}"/>
                </a:ext>
              </a:extLst>
            </p:cNvPr>
            <p:cNvGrpSpPr/>
            <p:nvPr/>
          </p:nvGrpSpPr>
          <p:grpSpPr>
            <a:xfrm>
              <a:off x="6263387" y="1989752"/>
              <a:ext cx="2163985" cy="392601"/>
              <a:chOff x="3214140" y="2309227"/>
              <a:chExt cx="2163985" cy="39260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54FED1-8C81-4DC1-B77D-A9A1274C916E}"/>
                  </a:ext>
                </a:extLst>
              </p:cNvPr>
              <p:cNvSpPr/>
              <p:nvPr/>
            </p:nvSpPr>
            <p:spPr>
              <a:xfrm>
                <a:off x="3214140" y="2309227"/>
                <a:ext cx="124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D15573-4C99-4489-A49F-35567E7EB726}"/>
                  </a:ext>
                </a:extLst>
              </p:cNvPr>
              <p:cNvSpPr/>
              <p:nvPr/>
            </p:nvSpPr>
            <p:spPr>
              <a:xfrm>
                <a:off x="4374324" y="2332496"/>
                <a:ext cx="1003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rpar</a:t>
                </a:r>
                <a:r>
                  <a:rPr lang="en-US" dirty="0"/>
                  <a:t> }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27530-2A84-4A2D-8BC8-F60F8FEA1A6A}"/>
              </a:ext>
            </a:extLst>
          </p:cNvPr>
          <p:cNvSpPr txBox="1"/>
          <p:nvPr/>
        </p:nvSpPr>
        <p:spPr>
          <a:xfrm>
            <a:off x="2136530" y="980346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 the selector table for this grammar</a:t>
            </a:r>
          </a:p>
        </p:txBody>
      </p:sp>
    </p:spTree>
    <p:extLst>
      <p:ext uri="{BB962C8B-B14F-4D97-AF65-F5344CB8AC3E}">
        <p14:creationId xmlns:p14="http://schemas.microsoft.com/office/powerpoint/2010/main" val="1832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B09209-BC89-46AC-B1A3-B62217ECC390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8BFEB2-06BB-40BD-9426-ABE74B6F1034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E0A19-B8F0-486F-9778-68B0F55A72E9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DCC2F1-834F-40FC-8282-2138A43FB9B4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1CF45B-19E4-4F3E-A50F-D3494FEE5F1C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5416645"/>
      </p:ext>
    </p:extLst>
  </p:cSld>
  <p:clrMapOvr>
    <a:masterClrMapping/>
  </p:clrMapOvr>
</p:sld>
</file>

<file path=ppt/slides/slide11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2A822-E6D1-47C0-8014-36DE53A20CF8}"/>
              </a:ext>
            </a:extLst>
          </p:cNvPr>
          <p:cNvSpPr/>
          <p:nvPr/>
        </p:nvSpPr>
        <p:spPr>
          <a:xfrm>
            <a:off x="7187837" y="2768744"/>
            <a:ext cx="1323679" cy="85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AddNode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4C01B-62ED-4094-974C-99BE792E1D9C}"/>
              </a:ext>
            </a:extLst>
          </p:cNvPr>
          <p:cNvSpPr/>
          <p:nvPr/>
        </p:nvSpPr>
        <p:spPr>
          <a:xfrm>
            <a:off x="7349427" y="3273297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3416C-FFBA-4474-B6DD-9737884D8C9E}"/>
              </a:ext>
            </a:extLst>
          </p:cNvPr>
          <p:cNvSpPr/>
          <p:nvPr/>
        </p:nvSpPr>
        <p:spPr>
          <a:xfrm>
            <a:off x="7999150" y="3275531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B198-B3EC-41E7-9C23-F59C41E69790}"/>
              </a:ext>
            </a:extLst>
          </p:cNvPr>
          <p:cNvSpPr txBox="1"/>
          <p:nvPr/>
        </p:nvSpPr>
        <p:spPr>
          <a:xfrm>
            <a:off x="7203177" y="30379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EFB9B-5479-4FD4-8AA5-F8635D555A4B}"/>
              </a:ext>
            </a:extLst>
          </p:cNvPr>
          <p:cNvSpPr txBox="1"/>
          <p:nvPr/>
        </p:nvSpPr>
        <p:spPr>
          <a:xfrm>
            <a:off x="7861793" y="301665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arm2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B9D64457-AC9E-4AC5-8859-8181C821F7EA}"/>
              </a:ext>
            </a:extLst>
          </p:cNvPr>
          <p:cNvSpPr/>
          <p:nvPr/>
        </p:nvSpPr>
        <p:spPr>
          <a:xfrm>
            <a:off x="3816969" y="5343769"/>
            <a:ext cx="443237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of">
            <a:extLst>
              <a:ext uri="{FF2B5EF4-FFF2-40B4-BE49-F238E27FC236}">
                <a16:creationId xmlns:a16="http://schemas.microsoft.com/office/drawing/2014/main" id="{201BECC4-DA04-4612-9F26-3ECCB6C26537}"/>
              </a:ext>
            </a:extLst>
          </p:cNvPr>
          <p:cNvSpPr/>
          <p:nvPr/>
        </p:nvSpPr>
        <p:spPr>
          <a:xfrm>
            <a:off x="4716967" y="5501172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3" name="Stack1">
            <a:extLst>
              <a:ext uri="{FF2B5EF4-FFF2-40B4-BE49-F238E27FC236}">
                <a16:creationId xmlns:a16="http://schemas.microsoft.com/office/drawing/2014/main" id="{390B0EE5-0CAF-4376-9B07-06F7F552EB34}"/>
              </a:ext>
            </a:extLst>
          </p:cNvPr>
          <p:cNvSpPr/>
          <p:nvPr/>
        </p:nvSpPr>
        <p:spPr>
          <a:xfrm>
            <a:off x="4638926" y="5875077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173D29-899A-4D8A-A6F4-4517F8F587D8}"/>
              </a:ext>
            </a:extLst>
          </p:cNvPr>
          <p:cNvSpPr/>
          <p:nvPr/>
        </p:nvSpPr>
        <p:spPr>
          <a:xfrm>
            <a:off x="6613672" y="5875077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5" name="lPar2">
            <a:extLst>
              <a:ext uri="{FF2B5EF4-FFF2-40B4-BE49-F238E27FC236}">
                <a16:creationId xmlns:a16="http://schemas.microsoft.com/office/drawing/2014/main" id="{8A499790-E5ED-4724-9F67-14714D7450E3}"/>
              </a:ext>
            </a:extLst>
          </p:cNvPr>
          <p:cNvSpPr/>
          <p:nvPr/>
        </p:nvSpPr>
        <p:spPr>
          <a:xfrm>
            <a:off x="4716966" y="511740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6" name="Stack1">
            <a:extLst>
              <a:ext uri="{FF2B5EF4-FFF2-40B4-BE49-F238E27FC236}">
                <a16:creationId xmlns:a16="http://schemas.microsoft.com/office/drawing/2014/main" id="{0E44DF70-BD34-4200-801D-302AE035B85E}"/>
              </a:ext>
            </a:extLst>
          </p:cNvPr>
          <p:cNvSpPr/>
          <p:nvPr/>
        </p:nvSpPr>
        <p:spPr>
          <a:xfrm>
            <a:off x="5697206" y="5889252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E42CA-D2A4-432A-89CC-7CBA1DA5514E}"/>
              </a:ext>
            </a:extLst>
          </p:cNvPr>
          <p:cNvSpPr/>
          <p:nvPr/>
        </p:nvSpPr>
        <p:spPr>
          <a:xfrm>
            <a:off x="6768065" y="468908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E909F3-D192-4CFF-89D9-E32B7A4BB30F}"/>
              </a:ext>
            </a:extLst>
          </p:cNvPr>
          <p:cNvSpPr/>
          <p:nvPr/>
        </p:nvSpPr>
        <p:spPr>
          <a:xfrm>
            <a:off x="7899553" y="4005803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89" name="lPar2">
            <a:extLst>
              <a:ext uri="{FF2B5EF4-FFF2-40B4-BE49-F238E27FC236}">
                <a16:creationId xmlns:a16="http://schemas.microsoft.com/office/drawing/2014/main" id="{45CC5F19-741B-4FC1-830E-F15B0F11084A}"/>
              </a:ext>
            </a:extLst>
          </p:cNvPr>
          <p:cNvSpPr/>
          <p:nvPr/>
        </p:nvSpPr>
        <p:spPr>
          <a:xfrm>
            <a:off x="4720508" y="4738183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0D9A7A-F1B3-40D9-9504-34ACC4AA224A}"/>
              </a:ext>
            </a:extLst>
          </p:cNvPr>
          <p:cNvSpPr txBox="1"/>
          <p:nvPr/>
        </p:nvSpPr>
        <p:spPr>
          <a:xfrm>
            <a:off x="6656205" y="54998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8EBC32-996C-4E89-A7F6-D96567310B07}"/>
              </a:ext>
            </a:extLst>
          </p:cNvPr>
          <p:cNvSpPr/>
          <p:nvPr/>
        </p:nvSpPr>
        <p:spPr>
          <a:xfrm>
            <a:off x="7138428" y="5511896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00" name="lPar2">
            <a:extLst>
              <a:ext uri="{FF2B5EF4-FFF2-40B4-BE49-F238E27FC236}">
                <a16:creationId xmlns:a16="http://schemas.microsoft.com/office/drawing/2014/main" id="{4DC0DBE2-FF5A-453B-8016-66A2E919C2B7}"/>
              </a:ext>
            </a:extLst>
          </p:cNvPr>
          <p:cNvSpPr/>
          <p:nvPr/>
        </p:nvSpPr>
        <p:spPr>
          <a:xfrm>
            <a:off x="5681023" y="5500874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2" name="lPar2">
            <a:extLst>
              <a:ext uri="{FF2B5EF4-FFF2-40B4-BE49-F238E27FC236}">
                <a16:creationId xmlns:a16="http://schemas.microsoft.com/office/drawing/2014/main" id="{0F2B48FB-0CE4-4992-93C7-91968A46F4E3}"/>
              </a:ext>
            </a:extLst>
          </p:cNvPr>
          <p:cNvSpPr/>
          <p:nvPr/>
        </p:nvSpPr>
        <p:spPr>
          <a:xfrm>
            <a:off x="5684565" y="511101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EA4E878-A25C-437C-AFAD-50E5D03B7270}"/>
              </a:ext>
            </a:extLst>
          </p:cNvPr>
          <p:cNvSpPr/>
          <p:nvPr/>
        </p:nvSpPr>
        <p:spPr>
          <a:xfrm>
            <a:off x="6293309" y="4232579"/>
            <a:ext cx="1604636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B61FC-5AA0-4B7C-9831-7294EE8E55DA}"/>
              </a:ext>
            </a:extLst>
          </p:cNvPr>
          <p:cNvSpPr txBox="1"/>
          <p:nvPr/>
        </p:nvSpPr>
        <p:spPr>
          <a:xfrm>
            <a:off x="7017494" y="3931372"/>
            <a:ext cx="75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tTrans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4DA017-30C6-4B64-958B-7540267B411D}"/>
              </a:ext>
            </a:extLst>
          </p:cNvPr>
          <p:cNvSpPr txBox="1"/>
          <p:nvPr/>
        </p:nvSpPr>
        <p:spPr>
          <a:xfrm>
            <a:off x="6010943" y="4615406"/>
            <a:ext cx="7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eTrans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E6B7BF-047A-4986-9C64-2F49A31D4E36}"/>
              </a:ext>
            </a:extLst>
          </p:cNvPr>
          <p:cNvSpPr/>
          <p:nvPr/>
        </p:nvSpPr>
        <p:spPr>
          <a:xfrm>
            <a:off x="6803276" y="3376812"/>
            <a:ext cx="703538" cy="1297171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214806 w 555048"/>
              <a:gd name="connsiteY0" fmla="*/ 0 h 1286539"/>
              <a:gd name="connsiteX1" fmla="*/ 12787 w 555048"/>
              <a:gd name="connsiteY1" fmla="*/ 648586 h 1286539"/>
              <a:gd name="connsiteX2" fmla="*/ 555048 w 555048"/>
              <a:gd name="connsiteY2" fmla="*/ 1286539 h 1286539"/>
              <a:gd name="connsiteX0" fmla="*/ 0 w 340242"/>
              <a:gd name="connsiteY0" fmla="*/ 0 h 1286539"/>
              <a:gd name="connsiteX1" fmla="*/ 340242 w 340242"/>
              <a:gd name="connsiteY1" fmla="*/ 1286539 h 1286539"/>
              <a:gd name="connsiteX0" fmla="*/ 372427 w 712669"/>
              <a:gd name="connsiteY0" fmla="*/ 0 h 1286539"/>
              <a:gd name="connsiteX1" fmla="*/ 712669 w 712669"/>
              <a:gd name="connsiteY1" fmla="*/ 1286539 h 1286539"/>
              <a:gd name="connsiteX0" fmla="*/ 530161 w 870403"/>
              <a:gd name="connsiteY0" fmla="*/ 0 h 1286539"/>
              <a:gd name="connsiteX1" fmla="*/ 870403 w 870403"/>
              <a:gd name="connsiteY1" fmla="*/ 1286539 h 1286539"/>
              <a:gd name="connsiteX0" fmla="*/ 484896 w 825138"/>
              <a:gd name="connsiteY0" fmla="*/ 0 h 1286539"/>
              <a:gd name="connsiteX1" fmla="*/ 825138 w 825138"/>
              <a:gd name="connsiteY1" fmla="*/ 1286539 h 1286539"/>
              <a:gd name="connsiteX0" fmla="*/ 703538 w 703538"/>
              <a:gd name="connsiteY0" fmla="*/ 0 h 1297171"/>
              <a:gd name="connsiteX1" fmla="*/ 501520 w 703538"/>
              <a:gd name="connsiteY1" fmla="*/ 1297171 h 129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38" h="1297171">
                <a:moveTo>
                  <a:pt x="703538" y="0"/>
                </a:moveTo>
                <a:cubicBezTo>
                  <a:pt x="-256936" y="396949"/>
                  <a:pt x="-143522" y="974651"/>
                  <a:pt x="501520" y="1297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0225D12-82E5-4FD5-8523-6F6381554D5D}"/>
              </a:ext>
            </a:extLst>
          </p:cNvPr>
          <p:cNvSpPr/>
          <p:nvPr/>
        </p:nvSpPr>
        <p:spPr>
          <a:xfrm>
            <a:off x="8168578" y="3428542"/>
            <a:ext cx="761285" cy="520995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468667 w 468667"/>
              <a:gd name="connsiteY0" fmla="*/ 0 h 1360967"/>
              <a:gd name="connsiteX1" fmla="*/ 834 w 468667"/>
              <a:gd name="connsiteY1" fmla="*/ 786809 h 1360967"/>
              <a:gd name="connsiteX2" fmla="*/ 372974 w 468667"/>
              <a:gd name="connsiteY2" fmla="*/ 1360967 h 1360967"/>
              <a:gd name="connsiteX0" fmla="*/ 476129 w 912064"/>
              <a:gd name="connsiteY0" fmla="*/ 0 h 796374"/>
              <a:gd name="connsiteX1" fmla="*/ 8296 w 912064"/>
              <a:gd name="connsiteY1" fmla="*/ 786809 h 796374"/>
              <a:gd name="connsiteX2" fmla="*/ 912064 w 912064"/>
              <a:gd name="connsiteY2" fmla="*/ 520995 h 796374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441282"/>
              <a:gd name="connsiteY0" fmla="*/ 104 h 521099"/>
              <a:gd name="connsiteX1" fmla="*/ 435935 w 441282"/>
              <a:gd name="connsiteY1" fmla="*/ 521099 h 521099"/>
              <a:gd name="connsiteX0" fmla="*/ 0 w 435935"/>
              <a:gd name="connsiteY0" fmla="*/ 60 h 532379"/>
              <a:gd name="connsiteX1" fmla="*/ 435935 w 435935"/>
              <a:gd name="connsiteY1" fmla="*/ 521055 h 532379"/>
              <a:gd name="connsiteX0" fmla="*/ 0 w 435935"/>
              <a:gd name="connsiteY0" fmla="*/ 0 h 532664"/>
              <a:gd name="connsiteX1" fmla="*/ 435935 w 435935"/>
              <a:gd name="connsiteY1" fmla="*/ 520995 h 532664"/>
              <a:gd name="connsiteX0" fmla="*/ 0 w 645946"/>
              <a:gd name="connsiteY0" fmla="*/ 0 h 520995"/>
              <a:gd name="connsiteX1" fmla="*/ 435935 w 645946"/>
              <a:gd name="connsiteY1" fmla="*/ 520995 h 520995"/>
              <a:gd name="connsiteX0" fmla="*/ 0 w 562746"/>
              <a:gd name="connsiteY0" fmla="*/ 0 h 520995"/>
              <a:gd name="connsiteX1" fmla="*/ 209105 w 562746"/>
              <a:gd name="connsiteY1" fmla="*/ 357964 h 520995"/>
              <a:gd name="connsiteX2" fmla="*/ 435935 w 562746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645440"/>
              <a:gd name="connsiteY0" fmla="*/ 0 h 520995"/>
              <a:gd name="connsiteX1" fmla="*/ 435935 w 645440"/>
              <a:gd name="connsiteY1" fmla="*/ 520995 h 520995"/>
              <a:gd name="connsiteX0" fmla="*/ 0 w 761285"/>
              <a:gd name="connsiteY0" fmla="*/ 0 h 520995"/>
              <a:gd name="connsiteX1" fmla="*/ 435935 w 761285"/>
              <a:gd name="connsiteY1" fmla="*/ 520995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1285" h="520995">
                <a:moveTo>
                  <a:pt x="0" y="0"/>
                </a:moveTo>
                <a:cubicBezTo>
                  <a:pt x="740736" y="24809"/>
                  <a:pt x="1045535" y="272902"/>
                  <a:pt x="435935" y="520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EF4487A-0AC8-413E-8CAF-334BA950FDB6}"/>
              </a:ext>
            </a:extLst>
          </p:cNvPr>
          <p:cNvSpPr/>
          <p:nvPr/>
        </p:nvSpPr>
        <p:spPr>
          <a:xfrm>
            <a:off x="6245340" y="4943079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Par2">
            <a:extLst>
              <a:ext uri="{FF2B5EF4-FFF2-40B4-BE49-F238E27FC236}">
                <a16:creationId xmlns:a16="http://schemas.microsoft.com/office/drawing/2014/main" id="{DE0CD072-60D4-477B-80DD-CC00A575F941}"/>
              </a:ext>
            </a:extLst>
          </p:cNvPr>
          <p:cNvSpPr/>
          <p:nvPr/>
        </p:nvSpPr>
        <p:spPr>
          <a:xfrm>
            <a:off x="4717046" y="4728294"/>
            <a:ext cx="798661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107" name="lPar2">
            <a:extLst>
              <a:ext uri="{FF2B5EF4-FFF2-40B4-BE49-F238E27FC236}">
                <a16:creationId xmlns:a16="http://schemas.microsoft.com/office/drawing/2014/main" id="{30A92E55-0986-4655-8640-E543938073CF}"/>
              </a:ext>
            </a:extLst>
          </p:cNvPr>
          <p:cNvSpPr/>
          <p:nvPr/>
        </p:nvSpPr>
        <p:spPr>
          <a:xfrm>
            <a:off x="5689044" y="548482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4CCBDC2-3EDB-4263-9612-7D7085E07C48}"/>
              </a:ext>
            </a:extLst>
          </p:cNvPr>
          <p:cNvSpPr/>
          <p:nvPr/>
        </p:nvSpPr>
        <p:spPr>
          <a:xfrm>
            <a:off x="6199387" y="3086144"/>
            <a:ext cx="1000913" cy="2581531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  <a:gd name="connsiteX0" fmla="*/ 0 w 2111287"/>
              <a:gd name="connsiteY0" fmla="*/ 1396988 h 1396988"/>
              <a:gd name="connsiteX1" fmla="*/ 2111287 w 2111287"/>
              <a:gd name="connsiteY1" fmla="*/ 130776 h 1396988"/>
              <a:gd name="connsiteX0" fmla="*/ 291904 w 2403191"/>
              <a:gd name="connsiteY0" fmla="*/ 1266212 h 1266212"/>
              <a:gd name="connsiteX1" fmla="*/ 2403191 w 2403191"/>
              <a:gd name="connsiteY1" fmla="*/ 0 h 1266212"/>
              <a:gd name="connsiteX0" fmla="*/ 291904 w 2403191"/>
              <a:gd name="connsiteY0" fmla="*/ 1148456 h 1148456"/>
              <a:gd name="connsiteX1" fmla="*/ 2403191 w 2403191"/>
              <a:gd name="connsiteY1" fmla="*/ 0 h 11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3191" h="1148456">
                <a:moveTo>
                  <a:pt x="291904" y="1148456"/>
                </a:moveTo>
                <a:cubicBezTo>
                  <a:pt x="1869380" y="1047343"/>
                  <a:pt x="-2487809" y="224824"/>
                  <a:pt x="2403191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72D02B-6150-48E2-B402-8023790BF80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5277C0-7046-473D-B0FF-B6B1EB16332C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5CAD37-5117-49F7-B481-58E8C851E3D7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7E8C0-515D-4BD2-BD5F-2B5CD03A6ADF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317FE6-E2EB-4F3C-BBCA-9DFA56C76243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300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  <p:bldP spid="48" grpId="0" animBg="1"/>
      <p:bldP spid="8" grpId="0"/>
      <p:bldP spid="49" grpId="0"/>
      <p:bldP spid="89" grpId="0" animBg="1"/>
      <p:bldP spid="100" grpId="0" animBg="1"/>
      <p:bldP spid="102" grpId="0" animBg="1"/>
      <p:bldP spid="103" grpId="0" animBg="1"/>
      <p:bldP spid="11" grpId="0"/>
      <p:bldP spid="11" grpId="1"/>
      <p:bldP spid="104" grpId="0"/>
      <p:bldP spid="104" grpId="1"/>
      <p:bldP spid="12" grpId="0" animBg="1"/>
      <p:bldP spid="105" grpId="0" animBg="1"/>
      <p:bldP spid="101" grpId="0" animBg="1"/>
      <p:bldP spid="106" grpId="0" animBg="1"/>
      <p:bldP spid="107" grpId="0" animBg="1"/>
      <p:bldP spid="108" grpId="0" animBg="1"/>
    </p:bld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B30AAF-F66A-43B0-9873-9FF3066A519D}"/>
              </a:ext>
            </a:extLst>
          </p:cNvPr>
          <p:cNvSpPr/>
          <p:nvPr/>
        </p:nvSpPr>
        <p:spPr>
          <a:xfrm rot="349658">
            <a:off x="1378534" y="1249470"/>
            <a:ext cx="6539112" cy="42649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8FA33-F79B-4565-BCFC-AD77AF515066}"/>
              </a:ext>
            </a:extLst>
          </p:cNvPr>
          <p:cNvSpPr txBox="1"/>
          <p:nvPr/>
        </p:nvSpPr>
        <p:spPr>
          <a:xfrm>
            <a:off x="2743200" y="3250049"/>
            <a:ext cx="37994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ja-JP" sz="7000" dirty="0"/>
              <a:t>¯\_(</a:t>
            </a:r>
            <a:r>
              <a:rPr lang="ja-JP" altLang="en-US" sz="7000" dirty="0"/>
              <a:t>ツ</a:t>
            </a:r>
            <a:r>
              <a:rPr lang="en-US" altLang="ja-JP" sz="7000" dirty="0"/>
              <a:t>)_/¯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388E-A8E0-4BA7-853C-44D22991D058}"/>
              </a:ext>
            </a:extLst>
          </p:cNvPr>
          <p:cNvSpPr/>
          <p:nvPr/>
        </p:nvSpPr>
        <p:spPr>
          <a:xfrm>
            <a:off x="2547555" y="2133600"/>
            <a:ext cx="426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“We’ll fix the tree later”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54E488-8F8D-478F-A63C-75C6EF03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is us “Fixing” the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8E15E-180E-4A5B-AFAA-761D5943804F}"/>
              </a:ext>
            </a:extLst>
          </p:cNvPr>
          <p:cNvSpPr txBox="1"/>
          <p:nvPr/>
        </p:nvSpPr>
        <p:spPr>
          <a:xfrm>
            <a:off x="1224280" y="5786120"/>
            <a:ext cx="688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parse tree is busted, but the AST comes out </a:t>
            </a:r>
            <a:r>
              <a:rPr lang="en-US" sz="2400" dirty="0" err="1"/>
              <a:t>A-ok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791586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Completed one (1) way of deriving a parse tree:</a:t>
            </a:r>
          </a:p>
          <a:p>
            <a:r>
              <a:rPr lang="en-US" dirty="0"/>
              <a:t>Added action numbers to grammar</a:t>
            </a:r>
          </a:p>
          <a:p>
            <a:r>
              <a:rPr lang="en-US" dirty="0"/>
              <a:t>Converted SDD rules to stack actions</a:t>
            </a:r>
          </a:p>
          <a:p>
            <a:r>
              <a:rPr lang="en-US" dirty="0"/>
              <a:t>Built an LL(1) parser from the grammar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4778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Handling more complicated languages</a:t>
            </a:r>
          </a:p>
          <a:p>
            <a:r>
              <a:rPr lang="en-US" dirty="0"/>
              <a:t>Moving beyond the limitations of LL(1)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60708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LR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EECS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SDT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 stack for symbol translations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Turn SDD to semantic stack actions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Embed triggers into syntactic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C4D25-D6EB-4DAB-832C-1602ED540455}"/>
              </a:ext>
            </a:extLst>
          </p:cNvPr>
          <p:cNvSpPr/>
          <p:nvPr/>
        </p:nvSpPr>
        <p:spPr>
          <a:xfrm>
            <a:off x="2308485" y="3863715"/>
            <a:ext cx="4279692" cy="2435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r>
              <a:rPr lang="en-US" dirty="0"/>
              <a:t>How to convert from SDD to stack actions</a:t>
            </a:r>
          </a:p>
          <a:p>
            <a:pPr algn="ctr"/>
            <a:r>
              <a:rPr lang="en-US" dirty="0"/>
              <a:t>How to run SDT for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11359093"/>
      </p:ext>
    </p:extLst>
  </p:cSld>
  <p:clrMapOvr>
    <a:masterClrMapping/>
  </p:clrMapOvr>
</p:sld>
</file>

<file path=ppt/slides/slide17.xml><?xml version="1.0" encoding="utf-8"?>
<p:sld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 Grammars for Subtraction Expression: 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(7)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(8)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3501868" y="1698950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3915063" y="1407048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39842" y="1406754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Left-Assoc CFG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722863" y="170159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i="1" dirty="0"/>
              <a:t>-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953A5A-BD04-422A-9913-CF745F8389D4}"/>
              </a:ext>
            </a:extLst>
          </p:cNvPr>
          <p:cNvGrpSpPr/>
          <p:nvPr/>
        </p:nvGrpSpPr>
        <p:grpSpPr>
          <a:xfrm>
            <a:off x="86494" y="2972321"/>
            <a:ext cx="2802348" cy="2800782"/>
            <a:chOff x="5280020" y="1045395"/>
            <a:chExt cx="2802348" cy="280078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6A6ED34-967D-4FB6-A290-A68271A1837D}"/>
                </a:ext>
              </a:extLst>
            </p:cNvPr>
            <p:cNvSpPr/>
            <p:nvPr/>
          </p:nvSpPr>
          <p:spPr>
            <a:xfrm>
              <a:off x="5831864" y="21216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199222-AD8D-423E-9DD2-175AC49E26E0}"/>
                </a:ext>
              </a:extLst>
            </p:cNvPr>
            <p:cNvCxnSpPr>
              <a:cxnSpLocks/>
              <a:stCxn id="131" idx="2"/>
              <a:endCxn id="107" idx="0"/>
            </p:cNvCxnSpPr>
            <p:nvPr/>
          </p:nvCxnSpPr>
          <p:spPr>
            <a:xfrm flipH="1">
              <a:off x="6026705" y="1964396"/>
              <a:ext cx="1912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88B25B-AC2C-4500-9837-E65BD844A068}"/>
                </a:ext>
              </a:extLst>
            </p:cNvPr>
            <p:cNvSpPr/>
            <p:nvPr/>
          </p:nvSpPr>
          <p:spPr>
            <a:xfrm>
              <a:off x="5465607" y="213871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E1E6EAE-2842-4EB1-93B7-668E8A3F1F61}"/>
                </a:ext>
              </a:extLst>
            </p:cNvPr>
            <p:cNvCxnSpPr>
              <a:cxnSpLocks/>
              <a:stCxn id="131" idx="2"/>
              <a:endCxn id="109" idx="0"/>
            </p:cNvCxnSpPr>
            <p:nvPr/>
          </p:nvCxnSpPr>
          <p:spPr>
            <a:xfrm flipH="1">
              <a:off x="5660448" y="1964396"/>
              <a:ext cx="557467" cy="17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E3D3E92-9D7D-4656-A06E-72839E2E9B97}"/>
                </a:ext>
              </a:extLst>
            </p:cNvPr>
            <p:cNvSpPr/>
            <p:nvPr/>
          </p:nvSpPr>
          <p:spPr>
            <a:xfrm>
              <a:off x="6177517" y="216268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2502F3-F04C-49B7-AD18-07D473EB69F2}"/>
                </a:ext>
              </a:extLst>
            </p:cNvPr>
            <p:cNvCxnSpPr>
              <a:cxnSpLocks/>
              <a:stCxn id="131" idx="2"/>
              <a:endCxn id="111" idx="0"/>
            </p:cNvCxnSpPr>
            <p:nvPr/>
          </p:nvCxnSpPr>
          <p:spPr>
            <a:xfrm>
              <a:off x="6217915" y="1964396"/>
              <a:ext cx="1544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F57E7CA-883C-400F-A1CC-EF0FDBC05F4B}"/>
                </a:ext>
              </a:extLst>
            </p:cNvPr>
            <p:cNvSpPr/>
            <p:nvPr/>
          </p:nvSpPr>
          <p:spPr>
            <a:xfrm>
              <a:off x="5463265" y="263557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79F1F7E-BB99-41DD-9B83-73B091AF567E}"/>
                </a:ext>
              </a:extLst>
            </p:cNvPr>
            <p:cNvCxnSpPr>
              <a:cxnSpLocks/>
              <a:stCxn id="109" idx="2"/>
              <a:endCxn id="113" idx="0"/>
            </p:cNvCxnSpPr>
            <p:nvPr/>
          </p:nvCxnSpPr>
          <p:spPr>
            <a:xfrm flipH="1">
              <a:off x="5658106" y="2508052"/>
              <a:ext cx="2342" cy="127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6B70B1C-51DF-4844-AD44-7EBB196A5BB7}"/>
                </a:ext>
              </a:extLst>
            </p:cNvPr>
            <p:cNvCxnSpPr>
              <a:cxnSpLocks/>
              <a:stCxn id="111" idx="2"/>
              <a:endCxn id="130" idx="0"/>
            </p:cNvCxnSpPr>
            <p:nvPr/>
          </p:nvCxnSpPr>
          <p:spPr>
            <a:xfrm flipH="1">
              <a:off x="6369816" y="2532017"/>
              <a:ext cx="2542" cy="13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84597B4-528C-4B78-98F9-4A44C0B63186}"/>
                </a:ext>
              </a:extLst>
            </p:cNvPr>
            <p:cNvSpPr txBox="1"/>
            <p:nvPr/>
          </p:nvSpPr>
          <p:spPr>
            <a:xfrm>
              <a:off x="5280020" y="326140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704DCB-6B49-4394-8D01-8AF750A21CE7}"/>
                </a:ext>
              </a:extLst>
            </p:cNvPr>
            <p:cNvCxnSpPr>
              <a:cxnSpLocks/>
              <a:stCxn id="113" idx="2"/>
              <a:endCxn id="125" idx="0"/>
            </p:cNvCxnSpPr>
            <p:nvPr/>
          </p:nvCxnSpPr>
          <p:spPr>
            <a:xfrm flipH="1">
              <a:off x="5658104" y="3004903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AB86B9C-C356-4F63-844A-10F61BD0BC51}"/>
                </a:ext>
              </a:extLst>
            </p:cNvPr>
            <p:cNvSpPr txBox="1"/>
            <p:nvPr/>
          </p:nvSpPr>
          <p:spPr>
            <a:xfrm>
              <a:off x="5991732" y="266839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3B37BC-6465-4B69-A3DF-B7489023BCF6}"/>
                </a:ext>
              </a:extLst>
            </p:cNvPr>
            <p:cNvSpPr txBox="1"/>
            <p:nvPr/>
          </p:nvSpPr>
          <p:spPr>
            <a:xfrm>
              <a:off x="6069477" y="15950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0631BB1-0956-4204-BC76-4EA6DF160A70}"/>
                </a:ext>
              </a:extLst>
            </p:cNvPr>
            <p:cNvSpPr txBox="1"/>
            <p:nvPr/>
          </p:nvSpPr>
          <p:spPr>
            <a:xfrm>
              <a:off x="6585387" y="216268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D98D4B8-B8F4-464E-9771-C2745129A7A4}"/>
                </a:ext>
              </a:extLst>
            </p:cNvPr>
            <p:cNvCxnSpPr>
              <a:cxnSpLocks/>
              <a:stCxn id="131" idx="2"/>
              <a:endCxn id="138" idx="0"/>
            </p:cNvCxnSpPr>
            <p:nvPr/>
          </p:nvCxnSpPr>
          <p:spPr>
            <a:xfrm>
              <a:off x="6217915" y="1964396"/>
              <a:ext cx="5760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E6A2B2B-822E-4941-A3AA-D09E1F587AF1}"/>
                </a:ext>
              </a:extLst>
            </p:cNvPr>
            <p:cNvSpPr/>
            <p:nvPr/>
          </p:nvSpPr>
          <p:spPr>
            <a:xfrm>
              <a:off x="6695843" y="1571992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1C7CB4-9021-42A8-8C73-CEC92DA1D996}"/>
                </a:ext>
              </a:extLst>
            </p:cNvPr>
            <p:cNvCxnSpPr>
              <a:cxnSpLocks/>
              <a:stCxn id="156" idx="2"/>
              <a:endCxn id="150" idx="0"/>
            </p:cNvCxnSpPr>
            <p:nvPr/>
          </p:nvCxnSpPr>
          <p:spPr>
            <a:xfrm flipH="1">
              <a:off x="6890684" y="1414727"/>
              <a:ext cx="2293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67FFB4-FB01-49FA-BBB8-A410CA9C97ED}"/>
                </a:ext>
              </a:extLst>
            </p:cNvPr>
            <p:cNvCxnSpPr>
              <a:cxnSpLocks/>
              <a:stCxn id="156" idx="2"/>
              <a:endCxn id="131" idx="0"/>
            </p:cNvCxnSpPr>
            <p:nvPr/>
          </p:nvCxnSpPr>
          <p:spPr>
            <a:xfrm flipH="1">
              <a:off x="6217915" y="1414727"/>
              <a:ext cx="902079" cy="18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1EF8982-0983-4788-9A8B-78763945192F}"/>
                </a:ext>
              </a:extLst>
            </p:cNvPr>
            <p:cNvSpPr/>
            <p:nvPr/>
          </p:nvSpPr>
          <p:spPr>
            <a:xfrm>
              <a:off x="7181196" y="161301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C91DE8F-AA21-45F2-8EAA-2F3BE68A3B8A}"/>
                </a:ext>
              </a:extLst>
            </p:cNvPr>
            <p:cNvCxnSpPr>
              <a:cxnSpLocks/>
              <a:stCxn id="156" idx="2"/>
              <a:endCxn id="154" idx="0"/>
            </p:cNvCxnSpPr>
            <p:nvPr/>
          </p:nvCxnSpPr>
          <p:spPr>
            <a:xfrm>
              <a:off x="7119994" y="1414727"/>
              <a:ext cx="2560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4CD71A8-B3D6-48C1-8A90-1878702DF4FB}"/>
                </a:ext>
              </a:extLst>
            </p:cNvPr>
            <p:cNvSpPr txBox="1"/>
            <p:nvPr/>
          </p:nvSpPr>
          <p:spPr>
            <a:xfrm>
              <a:off x="6971556" y="104539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224D925-8734-4920-9006-2516348482B3}"/>
                </a:ext>
              </a:extLst>
            </p:cNvPr>
            <p:cNvSpPr txBox="1"/>
            <p:nvPr/>
          </p:nvSpPr>
          <p:spPr>
            <a:xfrm>
              <a:off x="7665266" y="161301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958D1AE-7DF0-4C49-A286-1EA289793303}"/>
                </a:ext>
              </a:extLst>
            </p:cNvPr>
            <p:cNvCxnSpPr>
              <a:cxnSpLocks/>
              <a:stCxn id="156" idx="2"/>
              <a:endCxn id="157" idx="0"/>
            </p:cNvCxnSpPr>
            <p:nvPr/>
          </p:nvCxnSpPr>
          <p:spPr>
            <a:xfrm>
              <a:off x="7119994" y="1414727"/>
              <a:ext cx="7538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2CD7BA5-4558-449E-AE55-ED768B55C205}"/>
                </a:ext>
              </a:extLst>
            </p:cNvPr>
            <p:cNvCxnSpPr>
              <a:cxnSpLocks/>
              <a:stCxn id="154" idx="2"/>
              <a:endCxn id="168" idx="0"/>
            </p:cNvCxnSpPr>
            <p:nvPr/>
          </p:nvCxnSpPr>
          <p:spPr>
            <a:xfrm>
              <a:off x="7376037" y="1982348"/>
              <a:ext cx="5195" cy="1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209B03A-C586-450F-AE53-CC359A658460}"/>
                </a:ext>
              </a:extLst>
            </p:cNvPr>
            <p:cNvSpPr txBox="1"/>
            <p:nvPr/>
          </p:nvSpPr>
          <p:spPr>
            <a:xfrm>
              <a:off x="7003148" y="2149880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5818F6-5887-4A4C-83AC-9ED18ECF6409}"/>
              </a:ext>
            </a:extLst>
          </p:cNvPr>
          <p:cNvGrpSpPr/>
          <p:nvPr/>
        </p:nvGrpSpPr>
        <p:grpSpPr>
          <a:xfrm>
            <a:off x="2958126" y="2794877"/>
            <a:ext cx="3104646" cy="3186827"/>
            <a:chOff x="2976411" y="3311555"/>
            <a:chExt cx="3104646" cy="318682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DEB61B2-3986-46C1-A382-A91408B01DAA}"/>
                </a:ext>
              </a:extLst>
            </p:cNvPr>
            <p:cNvCxnSpPr>
              <a:cxnSpLocks/>
              <a:stCxn id="149" idx="2"/>
              <a:endCxn id="171" idx="0"/>
            </p:cNvCxnSpPr>
            <p:nvPr/>
          </p:nvCxnSpPr>
          <p:spPr>
            <a:xfrm flipH="1">
              <a:off x="3370205" y="3680888"/>
              <a:ext cx="560447" cy="12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E088062-41C4-461B-B5FE-252CA0A0A9DB}"/>
                </a:ext>
              </a:extLst>
            </p:cNvPr>
            <p:cNvSpPr/>
            <p:nvPr/>
          </p:nvSpPr>
          <p:spPr>
            <a:xfrm>
              <a:off x="4345278" y="3792967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A736F0E-9885-4B6D-9508-F6FA346FAAF9}"/>
                </a:ext>
              </a:extLst>
            </p:cNvPr>
            <p:cNvCxnSpPr>
              <a:cxnSpLocks/>
              <a:stCxn id="149" idx="2"/>
              <a:endCxn id="147" idx="0"/>
            </p:cNvCxnSpPr>
            <p:nvPr/>
          </p:nvCxnSpPr>
          <p:spPr>
            <a:xfrm>
              <a:off x="3930652" y="3680888"/>
              <a:ext cx="545541" cy="112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44B157-F360-4255-B3C7-1692E024F662}"/>
                </a:ext>
              </a:extLst>
            </p:cNvPr>
            <p:cNvSpPr/>
            <p:nvPr/>
          </p:nvSpPr>
          <p:spPr>
            <a:xfrm>
              <a:off x="3735811" y="331155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27E7B86-BF93-4AA1-A2BA-FA5BCF4C26DD}"/>
                </a:ext>
              </a:extLst>
            </p:cNvPr>
            <p:cNvSpPr/>
            <p:nvPr/>
          </p:nvSpPr>
          <p:spPr>
            <a:xfrm>
              <a:off x="3705409" y="455366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4B9B8E-6A3D-412F-876E-7B6552D3F4C5}"/>
                </a:ext>
              </a:extLst>
            </p:cNvPr>
            <p:cNvSpPr txBox="1"/>
            <p:nvPr/>
          </p:nvSpPr>
          <p:spPr>
            <a:xfrm>
              <a:off x="4488896" y="458221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9B99013-D2CA-4B52-886D-ACED137B9C4F}"/>
                </a:ext>
              </a:extLst>
            </p:cNvPr>
            <p:cNvCxnSpPr>
              <a:cxnSpLocks/>
              <a:stCxn id="147" idx="2"/>
              <a:endCxn id="159" idx="0"/>
            </p:cNvCxnSpPr>
            <p:nvPr/>
          </p:nvCxnSpPr>
          <p:spPr>
            <a:xfrm flipH="1">
              <a:off x="3900250" y="4162300"/>
              <a:ext cx="575943" cy="39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9343B56-3B64-41B5-9228-9142B1B8CAE8}"/>
                </a:ext>
              </a:extLst>
            </p:cNvPr>
            <p:cNvCxnSpPr>
              <a:cxnSpLocks/>
              <a:stCxn id="147" idx="2"/>
              <a:endCxn id="177" idx="0"/>
            </p:cNvCxnSpPr>
            <p:nvPr/>
          </p:nvCxnSpPr>
          <p:spPr>
            <a:xfrm flipH="1">
              <a:off x="4279170" y="4162300"/>
              <a:ext cx="197023" cy="419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F49484-C198-4D7A-8EB6-EDF4AC3D7BF1}"/>
                </a:ext>
              </a:extLst>
            </p:cNvPr>
            <p:cNvCxnSpPr>
              <a:cxnSpLocks/>
              <a:stCxn id="147" idx="2"/>
              <a:endCxn id="162" idx="0"/>
            </p:cNvCxnSpPr>
            <p:nvPr/>
          </p:nvCxnSpPr>
          <p:spPr>
            <a:xfrm>
              <a:off x="4476193" y="4162300"/>
              <a:ext cx="221254" cy="419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9613D0D-B958-4826-BE4A-29EF4750EB3E}"/>
                </a:ext>
              </a:extLst>
            </p:cNvPr>
            <p:cNvCxnSpPr>
              <a:cxnSpLocks/>
              <a:stCxn id="147" idx="2"/>
              <a:endCxn id="185" idx="0"/>
            </p:cNvCxnSpPr>
            <p:nvPr/>
          </p:nvCxnSpPr>
          <p:spPr>
            <a:xfrm>
              <a:off x="4476193" y="4162300"/>
              <a:ext cx="874357" cy="423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62DB4B6-A183-42B8-B40E-E95FC79BC639}"/>
                </a:ext>
              </a:extLst>
            </p:cNvPr>
            <p:cNvSpPr/>
            <p:nvPr/>
          </p:nvSpPr>
          <p:spPr>
            <a:xfrm>
              <a:off x="3175364" y="380090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DD5E125-3937-4C3E-8477-319A3C39E7A5}"/>
                </a:ext>
              </a:extLst>
            </p:cNvPr>
            <p:cNvSpPr txBox="1"/>
            <p:nvPr/>
          </p:nvSpPr>
          <p:spPr>
            <a:xfrm>
              <a:off x="2976411" y="4350110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27AC646-0D4C-404D-8EFC-17AD7005C42F}"/>
                </a:ext>
              </a:extLst>
            </p:cNvPr>
            <p:cNvCxnSpPr>
              <a:cxnSpLocks/>
              <a:stCxn id="171" idx="2"/>
              <a:endCxn id="174" idx="0"/>
            </p:cNvCxnSpPr>
            <p:nvPr/>
          </p:nvCxnSpPr>
          <p:spPr>
            <a:xfrm>
              <a:off x="3370205" y="4170234"/>
              <a:ext cx="1539" cy="17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B77EE4F-01DC-4336-ACE6-E70465D18F95}"/>
                </a:ext>
              </a:extLst>
            </p:cNvPr>
            <p:cNvSpPr/>
            <p:nvPr/>
          </p:nvSpPr>
          <p:spPr>
            <a:xfrm>
              <a:off x="4084329" y="458221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324EEF-4160-4914-99F0-74D50B097074}"/>
                </a:ext>
              </a:extLst>
            </p:cNvPr>
            <p:cNvCxnSpPr>
              <a:cxnSpLocks/>
              <a:stCxn id="177" idx="2"/>
              <a:endCxn id="184" idx="0"/>
            </p:cNvCxnSpPr>
            <p:nvPr/>
          </p:nvCxnSpPr>
          <p:spPr>
            <a:xfrm>
              <a:off x="4279170" y="4951547"/>
              <a:ext cx="7139" cy="260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2DA09FD-6D55-4115-ACD5-8137D1D72A95}"/>
                </a:ext>
              </a:extLst>
            </p:cNvPr>
            <p:cNvSpPr txBox="1"/>
            <p:nvPr/>
          </p:nvSpPr>
          <p:spPr>
            <a:xfrm>
              <a:off x="3890976" y="5212112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B50E2CF-421A-4263-8526-803165615C49}"/>
                </a:ext>
              </a:extLst>
            </p:cNvPr>
            <p:cNvSpPr/>
            <p:nvPr/>
          </p:nvSpPr>
          <p:spPr>
            <a:xfrm>
              <a:off x="5219635" y="4585759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59CF57B-0F58-4655-B9A9-0985C71D56D1}"/>
                </a:ext>
              </a:extLst>
            </p:cNvPr>
            <p:cNvSpPr/>
            <p:nvPr/>
          </p:nvSpPr>
          <p:spPr>
            <a:xfrm>
              <a:off x="4678005" y="539408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C7B8696-001F-4A3F-8390-5A993E8A22C4}"/>
                </a:ext>
              </a:extLst>
            </p:cNvPr>
            <p:cNvSpPr txBox="1"/>
            <p:nvPr/>
          </p:nvSpPr>
          <p:spPr>
            <a:xfrm>
              <a:off x="5721770" y="539760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E’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CA1A288-40D9-4243-B30F-AC95191D5BEF}"/>
                </a:ext>
              </a:extLst>
            </p:cNvPr>
            <p:cNvCxnSpPr>
              <a:cxnSpLocks/>
              <a:stCxn id="185" idx="2"/>
              <a:endCxn id="186" idx="0"/>
            </p:cNvCxnSpPr>
            <p:nvPr/>
          </p:nvCxnSpPr>
          <p:spPr>
            <a:xfrm flipH="1">
              <a:off x="4872846" y="4955092"/>
              <a:ext cx="477704" cy="438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6974C2C-7D3F-4B24-B7D4-1ADE554C7FB1}"/>
                </a:ext>
              </a:extLst>
            </p:cNvPr>
            <p:cNvCxnSpPr>
              <a:cxnSpLocks/>
              <a:stCxn id="185" idx="2"/>
              <a:endCxn id="193" idx="0"/>
            </p:cNvCxnSpPr>
            <p:nvPr/>
          </p:nvCxnSpPr>
          <p:spPr>
            <a:xfrm flipH="1">
              <a:off x="5155710" y="4955092"/>
              <a:ext cx="194840" cy="438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E7774C0-EFF3-42B9-91E8-489C8ADA5F99}"/>
                </a:ext>
              </a:extLst>
            </p:cNvPr>
            <p:cNvCxnSpPr>
              <a:cxnSpLocks/>
              <a:stCxn id="185" idx="2"/>
              <a:endCxn id="192" idx="0"/>
            </p:cNvCxnSpPr>
            <p:nvPr/>
          </p:nvCxnSpPr>
          <p:spPr>
            <a:xfrm>
              <a:off x="5350550" y="4955092"/>
              <a:ext cx="162963" cy="438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0F5B27C-8661-4A7E-8C80-A4242DE5243F}"/>
                </a:ext>
              </a:extLst>
            </p:cNvPr>
            <p:cNvCxnSpPr>
              <a:cxnSpLocks/>
              <a:stCxn id="185" idx="2"/>
              <a:endCxn id="187" idx="0"/>
            </p:cNvCxnSpPr>
            <p:nvPr/>
          </p:nvCxnSpPr>
          <p:spPr>
            <a:xfrm>
              <a:off x="5350550" y="4955092"/>
              <a:ext cx="548512" cy="44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F1E310D-312B-4B23-AAF0-6515B12589A1}"/>
                </a:ext>
              </a:extLst>
            </p:cNvPr>
            <p:cNvSpPr txBox="1"/>
            <p:nvPr/>
          </p:nvSpPr>
          <p:spPr>
            <a:xfrm>
              <a:off x="5304962" y="539336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DE16B29-0468-427F-9854-A4D4437AEFE0}"/>
                </a:ext>
              </a:extLst>
            </p:cNvPr>
            <p:cNvSpPr/>
            <p:nvPr/>
          </p:nvSpPr>
          <p:spPr>
            <a:xfrm>
              <a:off x="4960869" y="53933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F27ABC4-4FA5-488F-9840-035D9C179A17}"/>
                </a:ext>
              </a:extLst>
            </p:cNvPr>
            <p:cNvCxnSpPr>
              <a:cxnSpLocks/>
              <a:stCxn id="193" idx="2"/>
              <a:endCxn id="197" idx="0"/>
            </p:cNvCxnSpPr>
            <p:nvPr/>
          </p:nvCxnSpPr>
          <p:spPr>
            <a:xfrm flipH="1">
              <a:off x="5155709" y="5762694"/>
              <a:ext cx="1" cy="150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0591D2C-AF27-4225-830D-E8BFD29FCACE}"/>
                </a:ext>
              </a:extLst>
            </p:cNvPr>
            <p:cNvSpPr txBox="1"/>
            <p:nvPr/>
          </p:nvSpPr>
          <p:spPr>
            <a:xfrm>
              <a:off x="4760376" y="5913607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/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7BC667C-556B-4532-A459-5349571278FB}"/>
                </a:ext>
              </a:extLst>
            </p:cNvPr>
            <p:cNvCxnSpPr>
              <a:cxnSpLocks/>
              <a:stCxn id="187" idx="2"/>
              <a:endCxn id="198" idx="0"/>
            </p:cNvCxnSpPr>
            <p:nvPr/>
          </p:nvCxnSpPr>
          <p:spPr>
            <a:xfrm>
              <a:off x="5899062" y="5766933"/>
              <a:ext cx="4703" cy="16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4B5807F-78BD-49B6-A997-2380292B91B4}"/>
              </a:ext>
            </a:extLst>
          </p:cNvPr>
          <p:cNvGrpSpPr/>
          <p:nvPr/>
        </p:nvGrpSpPr>
        <p:grpSpPr>
          <a:xfrm>
            <a:off x="386463" y="6100590"/>
            <a:ext cx="417102" cy="712232"/>
            <a:chOff x="195075" y="5898563"/>
            <a:chExt cx="417102" cy="7122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23EB51-6ABD-4EDF-B7A7-68AD0012C1CE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A5D1FD4-FECE-4ED0-B1E4-E8B9B0A7D34C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B5D0FD9-0243-47E4-9557-E57F38F092D1}"/>
              </a:ext>
            </a:extLst>
          </p:cNvPr>
          <p:cNvCxnSpPr/>
          <p:nvPr/>
        </p:nvCxnSpPr>
        <p:spPr>
          <a:xfrm>
            <a:off x="3008404" y="1613718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3A351B1-AC92-471D-8358-8BF947E8881D}"/>
              </a:ext>
            </a:extLst>
          </p:cNvPr>
          <p:cNvCxnSpPr/>
          <p:nvPr/>
        </p:nvCxnSpPr>
        <p:spPr>
          <a:xfrm>
            <a:off x="6126625" y="1610183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25C2C90-1DA4-4EAF-90AE-0D3E626F706F}"/>
              </a:ext>
            </a:extLst>
          </p:cNvPr>
          <p:cNvGrpSpPr/>
          <p:nvPr/>
        </p:nvGrpSpPr>
        <p:grpSpPr>
          <a:xfrm>
            <a:off x="777824" y="6100590"/>
            <a:ext cx="417102" cy="738664"/>
            <a:chOff x="884151" y="5911263"/>
            <a:chExt cx="417102" cy="738664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32C9B8D-3E35-47AB-A173-C3EE2C6862C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89E85C-40E4-4A22-8E3F-DD44E620DAC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5B8A50A-93AA-41CF-ACA3-7E694C7D062F}"/>
              </a:ext>
            </a:extLst>
          </p:cNvPr>
          <p:cNvGrpSpPr/>
          <p:nvPr/>
        </p:nvGrpSpPr>
        <p:grpSpPr>
          <a:xfrm>
            <a:off x="1189621" y="6100590"/>
            <a:ext cx="417102" cy="738664"/>
            <a:chOff x="1327847" y="5911263"/>
            <a:chExt cx="417102" cy="738664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25625EF-8B38-4305-A26B-AC860638AC13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37CF477-51BE-4B8F-B01C-C1FA936A4B3F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E24F857-66A3-4173-9CBB-569AA850A2E6}"/>
              </a:ext>
            </a:extLst>
          </p:cNvPr>
          <p:cNvGrpSpPr/>
          <p:nvPr/>
        </p:nvGrpSpPr>
        <p:grpSpPr>
          <a:xfrm>
            <a:off x="1583746" y="6100590"/>
            <a:ext cx="417102" cy="738664"/>
            <a:chOff x="1849568" y="5911263"/>
            <a:chExt cx="417102" cy="738664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0AF9152-9534-40CD-8711-1FE5E6167327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4E4986-DBEA-4570-910C-E159E21B12B3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15388A8-351E-4D2F-AA0E-72DE8BB31B23}"/>
              </a:ext>
            </a:extLst>
          </p:cNvPr>
          <p:cNvGrpSpPr/>
          <p:nvPr/>
        </p:nvGrpSpPr>
        <p:grpSpPr>
          <a:xfrm>
            <a:off x="1925282" y="6100590"/>
            <a:ext cx="489236" cy="730469"/>
            <a:chOff x="2265535" y="5919458"/>
            <a:chExt cx="489236" cy="730469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03498865-F08D-4D1D-A134-7F24E4421994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65118C-68B1-4408-AF34-E600295AEAF7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A6224C2-A203-4087-A7AB-895B778E422C}"/>
              </a:ext>
            </a:extLst>
          </p:cNvPr>
          <p:cNvGrpSpPr/>
          <p:nvPr/>
        </p:nvGrpSpPr>
        <p:grpSpPr>
          <a:xfrm>
            <a:off x="3523642" y="6135799"/>
            <a:ext cx="417102" cy="712232"/>
            <a:chOff x="195075" y="5898563"/>
            <a:chExt cx="417102" cy="712232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539546C-4CCC-4BF4-AB99-869BCA8212A9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C4EA52A4-36A1-43E6-9AF9-A23893338940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85936C7-0431-4748-867A-F0DBCE12C4A6}"/>
              </a:ext>
            </a:extLst>
          </p:cNvPr>
          <p:cNvGrpSpPr/>
          <p:nvPr/>
        </p:nvGrpSpPr>
        <p:grpSpPr>
          <a:xfrm>
            <a:off x="3915003" y="6135799"/>
            <a:ext cx="417102" cy="738664"/>
            <a:chOff x="884151" y="5911263"/>
            <a:chExt cx="417102" cy="738664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823F0E3-E559-45AB-ADE2-F4FA4A7EF6D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2ED2182-A82C-4BF8-AB40-417F45595D4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BDC08BF-F3DD-44E5-896E-291D5E85C6A3}"/>
              </a:ext>
            </a:extLst>
          </p:cNvPr>
          <p:cNvGrpSpPr/>
          <p:nvPr/>
        </p:nvGrpSpPr>
        <p:grpSpPr>
          <a:xfrm>
            <a:off x="4326800" y="6135799"/>
            <a:ext cx="417102" cy="738664"/>
            <a:chOff x="1327847" y="5911263"/>
            <a:chExt cx="417102" cy="738664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12E6E3D-EA96-4003-9B27-1D50B0420EF2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13A0C31-EF5E-43E2-86AE-BE04034DE853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8CD2E4E-FFD6-4BBE-A406-F06507C69ABF}"/>
              </a:ext>
            </a:extLst>
          </p:cNvPr>
          <p:cNvGrpSpPr/>
          <p:nvPr/>
        </p:nvGrpSpPr>
        <p:grpSpPr>
          <a:xfrm>
            <a:off x="4720925" y="6135799"/>
            <a:ext cx="417102" cy="738664"/>
            <a:chOff x="1849568" y="5911263"/>
            <a:chExt cx="417102" cy="738664"/>
          </a:xfrm>
        </p:grpSpPr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5B9E0FA-CBA2-446B-AFED-A70F7B80DEC0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776DAB0-374D-4DCB-A2DD-70AF325332FB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C2A8C24-7B2F-4B9B-870E-7F30F918BF05}"/>
              </a:ext>
            </a:extLst>
          </p:cNvPr>
          <p:cNvGrpSpPr/>
          <p:nvPr/>
        </p:nvGrpSpPr>
        <p:grpSpPr>
          <a:xfrm>
            <a:off x="5062461" y="6135799"/>
            <a:ext cx="489236" cy="730469"/>
            <a:chOff x="2265535" y="5919458"/>
            <a:chExt cx="489236" cy="73046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D37A820-6513-4E65-8888-6A09F3BD534C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335F89E-CDFE-467A-B988-C37D69842CB0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A35DA8-A6C7-4AF6-BC88-8F7C7502F030}"/>
              </a:ext>
            </a:extLst>
          </p:cNvPr>
          <p:cNvGrpSpPr/>
          <p:nvPr/>
        </p:nvGrpSpPr>
        <p:grpSpPr>
          <a:xfrm>
            <a:off x="6374062" y="2886835"/>
            <a:ext cx="2431042" cy="3052764"/>
            <a:chOff x="3036979" y="2865783"/>
            <a:chExt cx="2431042" cy="30527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9757FF8-CC28-41EA-AFDD-D0C890904C42}"/>
                </a:ext>
              </a:extLst>
            </p:cNvPr>
            <p:cNvSpPr/>
            <p:nvPr/>
          </p:nvSpPr>
          <p:spPr>
            <a:xfrm>
              <a:off x="3679959" y="355445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AED5BDD-02FE-49D3-B96F-18F585537AE7}"/>
                </a:ext>
              </a:extLst>
            </p:cNvPr>
            <p:cNvCxnSpPr>
              <a:cxnSpLocks/>
              <a:stCxn id="163" idx="2"/>
              <a:endCxn id="141" idx="0"/>
            </p:cNvCxnSpPr>
            <p:nvPr/>
          </p:nvCxnSpPr>
          <p:spPr>
            <a:xfrm flipH="1">
              <a:off x="3874800" y="3235115"/>
              <a:ext cx="394981" cy="319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B5F3E7D-EA53-411A-93B9-0094DAF846C1}"/>
                </a:ext>
              </a:extLst>
            </p:cNvPr>
            <p:cNvCxnSpPr>
              <a:cxnSpLocks/>
              <a:stCxn id="163" idx="2"/>
              <a:endCxn id="145" idx="0"/>
            </p:cNvCxnSpPr>
            <p:nvPr/>
          </p:nvCxnSpPr>
          <p:spPr>
            <a:xfrm flipH="1">
              <a:off x="3415065" y="3235115"/>
              <a:ext cx="854716" cy="288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98779A0-EDF2-4366-83F3-B36FD8D953DB}"/>
                </a:ext>
              </a:extLst>
            </p:cNvPr>
            <p:cNvCxnSpPr>
              <a:cxnSpLocks/>
              <a:stCxn id="163" idx="2"/>
              <a:endCxn id="195" idx="0"/>
            </p:cNvCxnSpPr>
            <p:nvPr/>
          </p:nvCxnSpPr>
          <p:spPr>
            <a:xfrm>
              <a:off x="4269781" y="3235115"/>
              <a:ext cx="290550" cy="30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0CC3B5C-BAB8-4FB1-8DBA-A07403EDF68B}"/>
                </a:ext>
              </a:extLst>
            </p:cNvPr>
            <p:cNvSpPr/>
            <p:nvPr/>
          </p:nvSpPr>
          <p:spPr>
            <a:xfrm>
              <a:off x="3220224" y="352321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A057BF-3A6D-4C6D-B921-0521C41CAE3D}"/>
                </a:ext>
              </a:extLst>
            </p:cNvPr>
            <p:cNvSpPr txBox="1"/>
            <p:nvPr/>
          </p:nvSpPr>
          <p:spPr>
            <a:xfrm>
              <a:off x="3036979" y="414904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9DB991-5F08-45A6-8421-333B2BC0626F}"/>
                </a:ext>
              </a:extLst>
            </p:cNvPr>
            <p:cNvCxnSpPr>
              <a:cxnSpLocks/>
              <a:stCxn id="145" idx="2"/>
              <a:endCxn id="152" idx="0"/>
            </p:cNvCxnSpPr>
            <p:nvPr/>
          </p:nvCxnSpPr>
          <p:spPr>
            <a:xfrm flipH="1">
              <a:off x="3415063" y="3892546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0D82232-E04E-499E-AF99-C4B0E60CCEB5}"/>
                </a:ext>
              </a:extLst>
            </p:cNvPr>
            <p:cNvSpPr txBox="1"/>
            <p:nvPr/>
          </p:nvSpPr>
          <p:spPr>
            <a:xfrm>
              <a:off x="4121343" y="28657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6AF973D-B239-4B67-9B4F-455C4B7DFF29}"/>
                </a:ext>
              </a:extLst>
            </p:cNvPr>
            <p:cNvSpPr txBox="1"/>
            <p:nvPr/>
          </p:nvSpPr>
          <p:spPr>
            <a:xfrm>
              <a:off x="5050919" y="352321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15F29BB-A865-4E70-AE8A-8906AB531AD9}"/>
                </a:ext>
              </a:extLst>
            </p:cNvPr>
            <p:cNvCxnSpPr>
              <a:cxnSpLocks/>
              <a:stCxn id="163" idx="2"/>
              <a:endCxn id="165" idx="0"/>
            </p:cNvCxnSpPr>
            <p:nvPr/>
          </p:nvCxnSpPr>
          <p:spPr>
            <a:xfrm>
              <a:off x="4269781" y="3235115"/>
              <a:ext cx="989689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50C38BE-C2CA-44FC-ABC8-BD8A1C8EA28F}"/>
                </a:ext>
              </a:extLst>
            </p:cNvPr>
            <p:cNvSpPr/>
            <p:nvPr/>
          </p:nvSpPr>
          <p:spPr>
            <a:xfrm>
              <a:off x="4178305" y="430513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CF6D04C-DA4C-434B-93BA-95D7F83E3E1F}"/>
                </a:ext>
              </a:extLst>
            </p:cNvPr>
            <p:cNvCxnSpPr>
              <a:cxnSpLocks/>
              <a:stCxn id="195" idx="2"/>
              <a:endCxn id="169" idx="0"/>
            </p:cNvCxnSpPr>
            <p:nvPr/>
          </p:nvCxnSpPr>
          <p:spPr>
            <a:xfrm flipH="1">
              <a:off x="4373146" y="3912680"/>
              <a:ext cx="187185" cy="39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02DCAEE-DC65-45BF-B1FF-98C018BAF95D}"/>
                </a:ext>
              </a:extLst>
            </p:cNvPr>
            <p:cNvCxnSpPr>
              <a:cxnSpLocks/>
              <a:stCxn id="195" idx="2"/>
              <a:endCxn id="180" idx="0"/>
            </p:cNvCxnSpPr>
            <p:nvPr/>
          </p:nvCxnSpPr>
          <p:spPr>
            <a:xfrm flipH="1">
              <a:off x="4074941" y="3912680"/>
              <a:ext cx="485390" cy="391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92A23E0-BC56-4AE2-80E9-DBF3B6E1D8E3}"/>
                </a:ext>
              </a:extLst>
            </p:cNvPr>
            <p:cNvSpPr/>
            <p:nvPr/>
          </p:nvSpPr>
          <p:spPr>
            <a:xfrm>
              <a:off x="4520541" y="429975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DB2BAE7-8A60-4BDF-BEB9-9864F30F4030}"/>
                </a:ext>
              </a:extLst>
            </p:cNvPr>
            <p:cNvCxnSpPr>
              <a:cxnSpLocks/>
              <a:stCxn id="195" idx="2"/>
              <a:endCxn id="178" idx="0"/>
            </p:cNvCxnSpPr>
            <p:nvPr/>
          </p:nvCxnSpPr>
          <p:spPr>
            <a:xfrm>
              <a:off x="4560331" y="3912680"/>
              <a:ext cx="155051" cy="387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768D6DF-8D72-4769-BE3A-D2A667ED9AA7}"/>
                </a:ext>
              </a:extLst>
            </p:cNvPr>
            <p:cNvSpPr/>
            <p:nvPr/>
          </p:nvSpPr>
          <p:spPr>
            <a:xfrm>
              <a:off x="3880100" y="430435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1C2011C-EDEA-4306-89CD-00573F3199B0}"/>
                </a:ext>
              </a:extLst>
            </p:cNvPr>
            <p:cNvSpPr txBox="1"/>
            <p:nvPr/>
          </p:nvSpPr>
          <p:spPr>
            <a:xfrm>
              <a:off x="3706379" y="4815886"/>
              <a:ext cx="756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307EE66-552F-4303-925A-1AE3F1E76DE8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 flipH="1">
              <a:off x="4074939" y="4673687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9CD9A2B-81FC-4F0E-9710-5B5507776329}"/>
                </a:ext>
              </a:extLst>
            </p:cNvPr>
            <p:cNvSpPr txBox="1"/>
            <p:nvPr/>
          </p:nvSpPr>
          <p:spPr>
            <a:xfrm>
              <a:off x="4411893" y="354334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5CDBDDD-7136-4498-B04A-C9A7BFD5B986}"/>
                </a:ext>
              </a:extLst>
            </p:cNvPr>
            <p:cNvSpPr txBox="1"/>
            <p:nvPr/>
          </p:nvSpPr>
          <p:spPr>
            <a:xfrm>
              <a:off x="4860616" y="431099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0A8D46F-2CCD-4921-A2EE-8D07985BACFA}"/>
                </a:ext>
              </a:extLst>
            </p:cNvPr>
            <p:cNvCxnSpPr>
              <a:cxnSpLocks/>
              <a:stCxn id="195" idx="2"/>
              <a:endCxn id="196" idx="0"/>
            </p:cNvCxnSpPr>
            <p:nvPr/>
          </p:nvCxnSpPr>
          <p:spPr>
            <a:xfrm>
              <a:off x="4560331" y="3912680"/>
              <a:ext cx="508836" cy="398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BEF51AB-007D-462C-A036-7EE1D3BDCC5A}"/>
                </a:ext>
              </a:extLst>
            </p:cNvPr>
            <p:cNvSpPr/>
            <p:nvPr/>
          </p:nvSpPr>
          <p:spPr>
            <a:xfrm>
              <a:off x="4521361" y="4892157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9D0E43A-1980-4353-8820-5AD6A31426CE}"/>
                </a:ext>
              </a:extLst>
            </p:cNvPr>
            <p:cNvCxnSpPr>
              <a:cxnSpLocks/>
              <a:stCxn id="203" idx="2"/>
              <a:endCxn id="206" idx="0"/>
            </p:cNvCxnSpPr>
            <p:nvPr/>
          </p:nvCxnSpPr>
          <p:spPr>
            <a:xfrm flipH="1">
              <a:off x="4708697" y="5261490"/>
              <a:ext cx="7505" cy="72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34CD9A-E4C1-4FCB-AFFD-6545D6B24617}"/>
                </a:ext>
              </a:extLst>
            </p:cNvPr>
            <p:cNvSpPr txBox="1"/>
            <p:nvPr/>
          </p:nvSpPr>
          <p:spPr>
            <a:xfrm>
              <a:off x="4330613" y="533377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5455C19-FE62-4B9A-A207-AC9E32189B39}"/>
                </a:ext>
              </a:extLst>
            </p:cNvPr>
            <p:cNvCxnSpPr>
              <a:cxnSpLocks/>
              <a:stCxn id="178" idx="2"/>
              <a:endCxn id="203" idx="0"/>
            </p:cNvCxnSpPr>
            <p:nvPr/>
          </p:nvCxnSpPr>
          <p:spPr>
            <a:xfrm>
              <a:off x="4715382" y="4669083"/>
              <a:ext cx="820" cy="223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D528EED-7F9A-40EE-9566-3D4B2D749299}"/>
              </a:ext>
            </a:extLst>
          </p:cNvPr>
          <p:cNvSpPr txBox="1"/>
          <p:nvPr/>
        </p:nvSpPr>
        <p:spPr>
          <a:xfrm>
            <a:off x="6222399" y="1476264"/>
            <a:ext cx="288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Right-Assoc CFG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10BC6-1344-40CA-81AC-4A366AFB810B}"/>
              </a:ext>
            </a:extLst>
          </p:cNvPr>
          <p:cNvSpPr txBox="1"/>
          <p:nvPr/>
        </p:nvSpPr>
        <p:spPr>
          <a:xfrm>
            <a:off x="7081871" y="177110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 </a:t>
            </a:r>
            <a:r>
              <a:rPr lang="en-US" b="1" i="1" dirty="0"/>
              <a:t>-</a:t>
            </a:r>
            <a:r>
              <a:rPr lang="en-US" i="1" dirty="0"/>
              <a:t> E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091D39-17C9-412D-9209-41CC53CD0EE8}"/>
              </a:ext>
            </a:extLst>
          </p:cNvPr>
          <p:cNvGrpSpPr/>
          <p:nvPr/>
        </p:nvGrpSpPr>
        <p:grpSpPr>
          <a:xfrm>
            <a:off x="6586746" y="6174975"/>
            <a:ext cx="417102" cy="712232"/>
            <a:chOff x="195075" y="5898563"/>
            <a:chExt cx="417102" cy="712232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FEAE50B-734B-41ED-887A-5D01BF969930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B5FF1CD-1C85-4C2C-BE03-9B055EEF79C3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88F4E9-2CA4-43EC-9B91-59F482DD4F43}"/>
              </a:ext>
            </a:extLst>
          </p:cNvPr>
          <p:cNvGrpSpPr/>
          <p:nvPr/>
        </p:nvGrpSpPr>
        <p:grpSpPr>
          <a:xfrm>
            <a:off x="6978107" y="6174975"/>
            <a:ext cx="417102" cy="738664"/>
            <a:chOff x="884151" y="5911263"/>
            <a:chExt cx="417102" cy="738664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367FA0-56B4-4152-BC15-FB084E6F23A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D6AD3C5-11A6-4EB9-B956-C29258B91286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668B3EC-AF0B-4901-A2D7-48FD88178080}"/>
              </a:ext>
            </a:extLst>
          </p:cNvPr>
          <p:cNvGrpSpPr/>
          <p:nvPr/>
        </p:nvGrpSpPr>
        <p:grpSpPr>
          <a:xfrm>
            <a:off x="8316266" y="6174975"/>
            <a:ext cx="489236" cy="738664"/>
            <a:chOff x="1297820" y="5911263"/>
            <a:chExt cx="489236" cy="73866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A325191-B7BF-42FC-8619-5CC234768655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1E5B53C-F75B-488E-BDAD-42592EEF73DD}"/>
                </a:ext>
              </a:extLst>
            </p:cNvPr>
            <p:cNvSpPr txBox="1"/>
            <p:nvPr/>
          </p:nvSpPr>
          <p:spPr>
            <a:xfrm>
              <a:off x="1297820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3B0215-296C-4B90-B57B-174FC4C02285}"/>
              </a:ext>
            </a:extLst>
          </p:cNvPr>
          <p:cNvGrpSpPr/>
          <p:nvPr/>
        </p:nvGrpSpPr>
        <p:grpSpPr>
          <a:xfrm>
            <a:off x="7411890" y="6174975"/>
            <a:ext cx="417102" cy="738664"/>
            <a:chOff x="1849568" y="5911263"/>
            <a:chExt cx="417102" cy="7386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C57B23B7-2888-455F-9614-D09D4F9F809F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FF72AC7-4F27-4A62-99BF-4D332FCEE539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59C0758-B553-45BD-A872-D6ECF84D98ED}"/>
              </a:ext>
            </a:extLst>
          </p:cNvPr>
          <p:cNvGrpSpPr/>
          <p:nvPr/>
        </p:nvGrpSpPr>
        <p:grpSpPr>
          <a:xfrm>
            <a:off x="7817214" y="6174975"/>
            <a:ext cx="453169" cy="730469"/>
            <a:chOff x="2265535" y="5919458"/>
            <a:chExt cx="453169" cy="73046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7436E0A-A172-490E-B6F5-C32551116D66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8DAD974-7D3B-49AA-B461-F26FDF5E5304}"/>
                </a:ext>
              </a:extLst>
            </p:cNvPr>
            <p:cNvSpPr txBox="1"/>
            <p:nvPr/>
          </p:nvSpPr>
          <p:spPr>
            <a:xfrm>
              <a:off x="2265535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C52B07-4BA2-75C9-1B23-7A1A940F6750}"/>
                  </a:ext>
                </a:extLst>
              </p14:cNvPr>
              <p14:cNvContentPartPr/>
              <p14:nvPr/>
            </p14:nvContentPartPr>
            <p14:xfrm>
              <a:off x="8471880" y="6265080"/>
              <a:ext cx="482760" cy="61632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C52B07-4BA2-75C9-1B23-7A1A940F6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2520" y="6255720"/>
                <a:ext cx="50148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64" grpId="0"/>
      <p:bldP spid="208" grpId="0"/>
      <p:bldP spid="209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11 – LR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Wrap-up</a:t>
            </a:r>
          </a:p>
          <a:p>
            <a:r>
              <a:rPr lang="en-US" dirty="0"/>
              <a:t>Limitations</a:t>
            </a:r>
          </a:p>
          <a:p>
            <a:pPr marL="0" indent="0">
              <a:buNone/>
            </a:pPr>
            <a:r>
              <a:rPr lang="en-US" b="1" dirty="0"/>
              <a:t>LR Parsers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Theory </a:t>
            </a:r>
          </a:p>
          <a:p>
            <a:r>
              <a:rPr lang="en-US" dirty="0"/>
              <a:t>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6918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021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Predictive Parser</a:t>
            </a:r>
            <a:endParaRPr lang="en-US" dirty="0"/>
          </a:p>
          <a:p>
            <a:r>
              <a:rPr lang="en-US" dirty="0"/>
              <a:t>Commits to an entire production based on observed lookahead. For LL(1), predict a production based on 1 token of lookahead</a:t>
            </a:r>
          </a:p>
          <a:p>
            <a:pPr marL="0" indent="0">
              <a:buNone/>
            </a:pPr>
            <a:r>
              <a:rPr lang="en-US" b="1" dirty="0"/>
              <a:t>Implementation</a:t>
            </a:r>
          </a:p>
          <a:p>
            <a:r>
              <a:rPr lang="en-US" dirty="0"/>
              <a:t>Stack and a single </a:t>
            </a:r>
            <a:r>
              <a:rPr lang="en-US" dirty="0" err="1"/>
              <a:t>streamable</a:t>
            </a:r>
            <a:r>
              <a:rPr lang="en-US" dirty="0"/>
              <a:t>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 Selector Table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5D81C-DD80-4E78-9F17-4F9F0AFC555D}"/>
              </a:ext>
            </a:extLst>
          </p:cNvPr>
          <p:cNvSpPr/>
          <p:nvPr/>
        </p:nvSpPr>
        <p:spPr>
          <a:xfrm>
            <a:off x="5334456" y="1342257"/>
            <a:ext cx="3766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Building Selector Tables</a:t>
            </a:r>
          </a:p>
          <a:p>
            <a:r>
              <a:rPr lang="en-US" dirty="0"/>
              <a:t>for each production X ::= α</a:t>
            </a:r>
          </a:p>
          <a:p>
            <a:r>
              <a:rPr lang="en-US" dirty="0"/>
              <a:t>	for each t in FIRST(α)</a:t>
            </a:r>
          </a:p>
          <a:p>
            <a:r>
              <a:rPr lang="en-US" dirty="0"/>
              <a:t>		put X ::= α in Table[X][t]</a:t>
            </a:r>
          </a:p>
          <a:p>
            <a:r>
              <a:rPr lang="en-US" dirty="0"/>
              <a:t>	if ε is in FIRST(α)</a:t>
            </a:r>
          </a:p>
          <a:p>
            <a:r>
              <a:rPr lang="en-US" dirty="0"/>
              <a:t>		for each t in FOLLOW(X)</a:t>
            </a:r>
          </a:p>
          <a:p>
            <a:r>
              <a:rPr lang="en-US" dirty="0"/>
              <a:t>			put X ::= α in Table[X][t]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4BDC90-28D1-4C65-A7F5-4DF88F30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6281"/>
              </p:ext>
            </p:extLst>
          </p:nvPr>
        </p:nvGraphicFramePr>
        <p:xfrm>
          <a:off x="334862" y="3725516"/>
          <a:ext cx="6008788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54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1422422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1327594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47342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691312">
                  <a:extLst>
                    <a:ext uri="{9D8B030D-6E8A-4147-A177-3AD203B41FA5}">
                      <a16:colId xmlns:a16="http://schemas.microsoft.com/office/drawing/2014/main" val="477940429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/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 err="1"/>
                  <a:t>lpar</a:t>
                </a:r>
                <a:r>
                  <a:rPr lang="en-US" sz="2400" b="1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rpar</a:t>
                </a:r>
                <a:endParaRPr lang="en-US" sz="2400" b="1" dirty="0"/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id comma </a:t>
                </a:r>
                <a:r>
                  <a:rPr lang="en-US" sz="2400" i="1" dirty="0"/>
                  <a:t>X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blipFill>
                <a:blip r:embed="rId2"/>
                <a:stretch>
                  <a:fillRect l="-3747" t="-3101" r="-25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47C429-A6AF-4FF9-AD87-EFA1DF7C9447}"/>
              </a:ext>
            </a:extLst>
          </p:cNvPr>
          <p:cNvGrpSpPr/>
          <p:nvPr/>
        </p:nvGrpSpPr>
        <p:grpSpPr>
          <a:xfrm>
            <a:off x="2876230" y="1439604"/>
            <a:ext cx="2166480" cy="1411521"/>
            <a:chOff x="6260892" y="970832"/>
            <a:chExt cx="2166480" cy="14115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28AF12-68BA-47CA-BC2E-22807E38B114}"/>
                </a:ext>
              </a:extLst>
            </p:cNvPr>
            <p:cNvGrpSpPr/>
            <p:nvPr/>
          </p:nvGrpSpPr>
          <p:grpSpPr>
            <a:xfrm>
              <a:off x="6260892" y="970832"/>
              <a:ext cx="1874357" cy="373884"/>
              <a:chOff x="3214140" y="1119673"/>
              <a:chExt cx="1874357" cy="37388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4D0D80-BC41-46E2-B8F1-372DA194B75A}"/>
                  </a:ext>
                </a:extLst>
              </p:cNvPr>
              <p:cNvSpPr/>
              <p:nvPr/>
            </p:nvSpPr>
            <p:spPr>
              <a:xfrm>
                <a:off x="3214140" y="1124225"/>
                <a:ext cx="986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FIRST(S) 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04DAE3-694C-4C87-9D94-7D04340CF27D}"/>
                  </a:ext>
                </a:extLst>
              </p:cNvPr>
              <p:cNvSpPr/>
              <p:nvPr/>
            </p:nvSpPr>
            <p:spPr>
              <a:xfrm>
                <a:off x="4110344" y="1119673"/>
                <a:ext cx="97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lpar</a:t>
                </a:r>
                <a:r>
                  <a:rPr lang="en-US" dirty="0"/>
                  <a:t> }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978148-AA1D-4586-91D2-ED7144032246}"/>
                </a:ext>
              </a:extLst>
            </p:cNvPr>
            <p:cNvGrpSpPr/>
            <p:nvPr/>
          </p:nvGrpSpPr>
          <p:grpSpPr>
            <a:xfrm>
              <a:off x="6260892" y="1309481"/>
              <a:ext cx="1957712" cy="378361"/>
              <a:chOff x="3214140" y="1516216"/>
              <a:chExt cx="1957712" cy="3783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DDA371-6D51-4619-BEB8-5B92D56F81D6}"/>
                  </a:ext>
                </a:extLst>
              </p:cNvPr>
              <p:cNvSpPr/>
              <p:nvPr/>
            </p:nvSpPr>
            <p:spPr>
              <a:xfrm>
                <a:off x="3214140" y="1516216"/>
                <a:ext cx="947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FIRST(X)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/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= { </a:t>
                    </a:r>
                    <a14:m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xmlns:a="http://schemas.openxmlformats.org/drawingml/2006/main"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, </a:t>
                    </a:r>
                    <a:r>
                      <a:rPr lang="en-US" b="1" dirty="0"/>
                      <a:t>id </a:t>
                    </a:r>
                    <a:r>
                      <a:rPr lang="en-US" dirty="0"/>
                      <a:t>}</a:t>
                    </a:r>
                  </a:p>
                </p:txBody>
              </p:sp>
            </mc:Choice>
            <mc:Fallback xmlns:a16="http://schemas.microsoft.com/office/drawing/2014/main" xmlns:p14="http://schemas.microsoft.com/office/powerpoint/2010/main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598" t="-8197" r="-40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36A259-8CB3-4BE8-BDB6-B22B01FF7C95}"/>
                </a:ext>
              </a:extLst>
            </p:cNvPr>
            <p:cNvGrpSpPr/>
            <p:nvPr/>
          </p:nvGrpSpPr>
          <p:grpSpPr>
            <a:xfrm>
              <a:off x="6260892" y="1652607"/>
              <a:ext cx="2033447" cy="372380"/>
              <a:chOff x="3214140" y="1914188"/>
              <a:chExt cx="2033447" cy="3723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AA39D07-F537-418F-BE1B-95AE1E17A6C3}"/>
                  </a:ext>
                </a:extLst>
              </p:cNvPr>
              <p:cNvSpPr/>
              <p:nvPr/>
            </p:nvSpPr>
            <p:spPr>
              <a:xfrm>
                <a:off x="3214140" y="1917236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FOLLOW(S)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DD083C-B0C6-4B58-A927-6B208690FA17}"/>
                  </a:ext>
                </a:extLst>
              </p:cNvPr>
              <p:cNvSpPr/>
              <p:nvPr/>
            </p:nvSpPr>
            <p:spPr>
              <a:xfrm>
                <a:off x="4331952" y="1914188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eof</a:t>
                </a:r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3C6C62-F1C3-46EE-BDAE-4BFEDE32928E}"/>
                </a:ext>
              </a:extLst>
            </p:cNvPr>
            <p:cNvGrpSpPr/>
            <p:nvPr/>
          </p:nvGrpSpPr>
          <p:grpSpPr>
            <a:xfrm>
              <a:off x="6263387" y="1989752"/>
              <a:ext cx="2163985" cy="392601"/>
              <a:chOff x="3214140" y="2309227"/>
              <a:chExt cx="2163985" cy="39260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54FED1-8C81-4DC1-B77D-A9A1274C916E}"/>
                  </a:ext>
                </a:extLst>
              </p:cNvPr>
              <p:cNvSpPr/>
              <p:nvPr/>
            </p:nvSpPr>
            <p:spPr>
              <a:xfrm>
                <a:off x="3214140" y="2309227"/>
                <a:ext cx="124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D15573-4C99-4489-A49F-35567E7EB726}"/>
                  </a:ext>
                </a:extLst>
              </p:cNvPr>
              <p:cNvSpPr/>
              <p:nvPr/>
            </p:nvSpPr>
            <p:spPr>
              <a:xfrm>
                <a:off x="4374324" y="2332496"/>
                <a:ext cx="1003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rpar</a:t>
                </a:r>
                <a:r>
                  <a:rPr lang="en-US" dirty="0"/>
                  <a:t> }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27530-2A84-4A2D-8BC8-F60F8FEA1A6A}"/>
              </a:ext>
            </a:extLst>
          </p:cNvPr>
          <p:cNvSpPr txBox="1"/>
          <p:nvPr/>
        </p:nvSpPr>
        <p:spPr>
          <a:xfrm>
            <a:off x="2136530" y="980346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 the selector table for this grammar</a:t>
            </a:r>
          </a:p>
        </p:txBody>
      </p:sp>
    </p:spTree>
    <p:extLst>
      <p:ext uri="{BB962C8B-B14F-4D97-AF65-F5344CB8AC3E}">
        <p14:creationId xmlns:p14="http://schemas.microsoft.com/office/powerpoint/2010/main" val="1832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47740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increase lookahead</a:t>
            </a:r>
          </a:p>
          <a:p>
            <a:pPr lvl="1"/>
            <a:r>
              <a:rPr lang="en-US" dirty="0"/>
              <a:t>Up until the mid 90s, this was considered impractical</a:t>
            </a:r>
          </a:p>
          <a:p>
            <a:pPr marL="0" indent="0">
              <a:buNone/>
            </a:pPr>
            <a:r>
              <a:rPr lang="en-US" b="1" dirty="0"/>
              <a:t>Could add runtime complexity</a:t>
            </a:r>
          </a:p>
          <a:p>
            <a:pPr lvl="1"/>
            <a:r>
              <a:rPr lang="en-US" dirty="0"/>
              <a:t>CYK has us covered there</a:t>
            </a:r>
          </a:p>
          <a:p>
            <a:pPr marL="0" indent="0">
              <a:buNone/>
            </a:pPr>
            <a:r>
              <a:rPr lang="en-US" b="1" dirty="0"/>
              <a:t>Could add memory complexity</a:t>
            </a:r>
          </a:p>
          <a:p>
            <a:pPr lvl="1"/>
            <a:r>
              <a:rPr lang="en-US" dirty="0"/>
              <a:t>i.e. more elaborate parse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Useful Languages are NOT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even Steps to Creating a Data Driven Decision Making ...">
            <a:extLst>
              <a:ext uri="{FF2B5EF4-FFF2-40B4-BE49-F238E27FC236}">
                <a16:creationId xmlns:a16="http://schemas.microsoft.com/office/drawing/2014/main" id="{AA22B818-6F5B-42D7-9BDB-78F99B0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097609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pPr lvl="1"/>
            <a:r>
              <a:rPr lang="en-US" dirty="0"/>
              <a:t>Suitable for most programming languages</a:t>
            </a:r>
          </a:p>
          <a:p>
            <a:pPr lvl="1"/>
            <a:r>
              <a:rPr lang="en-US" dirty="0"/>
              <a:t>Runtime: time and space O(n) in the input size</a:t>
            </a:r>
          </a:p>
          <a:p>
            <a:pPr lvl="1"/>
            <a:r>
              <a:rPr lang="en-US" dirty="0"/>
              <a:t>Subsumes corresponding LL parser i.e. LL(1) &lt; LR(1)</a:t>
            </a:r>
          </a:p>
          <a:p>
            <a:pPr lvl="1"/>
            <a:r>
              <a:rPr lang="en-US" dirty="0"/>
              <a:t>LR(1) parsers can recognize any Deterministic CFG</a:t>
            </a:r>
          </a:p>
          <a:p>
            <a:pPr marL="0" indent="0">
              <a:buNone/>
            </a:pPr>
            <a:r>
              <a:rPr lang="en-US" b="1" dirty="0"/>
              <a:t>Disadvantages</a:t>
            </a:r>
          </a:p>
          <a:p>
            <a:pPr lvl="1"/>
            <a:r>
              <a:rPr lang="en-US" dirty="0"/>
              <a:t>More complex parser generation</a:t>
            </a:r>
          </a:p>
          <a:p>
            <a:pPr lvl="1"/>
            <a:r>
              <a:rPr lang="en-US" dirty="0"/>
              <a:t>Larger memory state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9B470A-B532-4482-B55B-A441944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21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486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Parser have to commit to their parse tree in a linear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Linear Parsers: Commitment Issues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omemade Tattoo Images &amp; Designs">
            <a:extLst>
              <a:ext uri="{FF2B5EF4-FFF2-40B4-BE49-F238E27FC236}">
                <a16:creationId xmlns:a16="http://schemas.microsoft.com/office/drawing/2014/main" id="{77931187-8D89-4012-A955-8247ABF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35" y="3263968"/>
            <a:ext cx="2017830" cy="28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E99A35A-A4D0-445D-B407-4ECAA57E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9212" b="22496"/>
          <a:stretch/>
        </p:blipFill>
        <p:spPr bwMode="auto">
          <a:xfrm>
            <a:off x="5810325" y="3263968"/>
            <a:ext cx="2556496" cy="2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rried at First Sight Season 5 Air Date and Spin-Off Confirmed">
            <a:extLst>
              <a:ext uri="{FF2B5EF4-FFF2-40B4-BE49-F238E27FC236}">
                <a16:creationId xmlns:a16="http://schemas.microsoft.com/office/drawing/2014/main" id="{418F4977-B21B-4CB6-B5FC-573AE9CC5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2"/>
          <a:stretch/>
        </p:blipFill>
        <p:spPr bwMode="auto">
          <a:xfrm>
            <a:off x="830706" y="3263968"/>
            <a:ext cx="1831233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1FA7E-E99A-4917-AE5E-E7E76DE2EDBD}"/>
              </a:ext>
            </a:extLst>
          </p:cNvPr>
          <p:cNvSpPr txBox="1"/>
          <p:nvPr/>
        </p:nvSpPr>
        <p:spPr>
          <a:xfrm>
            <a:off x="923461" y="2658137"/>
            <a:ext cx="153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LL(1) Parser: </a:t>
            </a:r>
          </a:p>
          <a:p>
            <a:pPr algn="ctr"/>
            <a:r>
              <a:rPr lang="en-US" dirty="0"/>
              <a:t>commits ASAP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929BA-9BFC-4DFA-ADEE-8C97961D1FF0}"/>
              </a:ext>
            </a:extLst>
          </p:cNvPr>
          <p:cNvSpPr txBox="1"/>
          <p:nvPr/>
        </p:nvSpPr>
        <p:spPr>
          <a:xfrm>
            <a:off x="2779136" y="2651047"/>
            <a:ext cx="259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Backtracking Parsers:</a:t>
            </a:r>
          </a:p>
          <a:p>
            <a:pPr algn="ctr"/>
            <a:r>
              <a:rPr lang="en-US" dirty="0"/>
              <a:t>Go back on commitments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A415E-E4A0-4BF0-A4E3-BECA883F742E}"/>
              </a:ext>
            </a:extLst>
          </p:cNvPr>
          <p:cNvSpPr txBox="1"/>
          <p:nvPr/>
        </p:nvSpPr>
        <p:spPr>
          <a:xfrm>
            <a:off x="5984377" y="2643957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LR Parsers:</a:t>
            </a:r>
          </a:p>
          <a:p>
            <a:pPr algn="ctr"/>
            <a:r>
              <a:rPr lang="en-US" dirty="0"/>
              <a:t>Delay commitments</a:t>
            </a:r>
          </a:p>
        </p:txBody>
      </p:sp>
    </p:spTree>
    <p:extLst>
      <p:ext uri="{BB962C8B-B14F-4D97-AF65-F5344CB8AC3E}">
        <p14:creationId xmlns:p14="http://schemas.microsoft.com/office/powerpoint/2010/main" val="34765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8" y="1610833"/>
            <a:ext cx="5561719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Can we choose a production </a:t>
            </a:r>
            <a:r>
              <a:rPr lang="en-US" b="1" i="1" dirty="0"/>
              <a:t>after</a:t>
            </a:r>
            <a:r>
              <a:rPr lang="en-US" b="1" dirty="0"/>
              <a:t> we’ve seen it’s subtree?</a:t>
            </a:r>
          </a:p>
          <a:p>
            <a:r>
              <a:rPr lang="en-US" dirty="0"/>
              <a:t>Yes, if we build the tree </a:t>
            </a:r>
            <a:r>
              <a:rPr lang="en-US" i="1" dirty="0"/>
              <a:t>bottom-up</a:t>
            </a:r>
            <a:r>
              <a:rPr lang="en-US" dirty="0"/>
              <a:t>!</a:t>
            </a:r>
          </a:p>
          <a:p>
            <a:r>
              <a:rPr lang="en-US" dirty="0"/>
              <a:t>What about derivation order?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Delayed Commitment to a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C76C787-33DB-48F2-8906-D90367A6FFC6}"/>
              </a:ext>
            </a:extLst>
          </p:cNvPr>
          <p:cNvGrpSpPr/>
          <p:nvPr/>
        </p:nvGrpSpPr>
        <p:grpSpPr>
          <a:xfrm>
            <a:off x="6024656" y="4200469"/>
            <a:ext cx="2596539" cy="2610840"/>
            <a:chOff x="6024656" y="4200469"/>
            <a:chExt cx="2596539" cy="261084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9EA61F-4B5F-442F-9DC0-4028237B4BB1}"/>
                </a:ext>
              </a:extLst>
            </p:cNvPr>
            <p:cNvSpPr/>
            <p:nvPr/>
          </p:nvSpPr>
          <p:spPr>
            <a:xfrm>
              <a:off x="6753451" y="420046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05906FE-4F6C-42AE-A83E-39111E2D7BE0}"/>
                </a:ext>
              </a:extLst>
            </p:cNvPr>
            <p:cNvSpPr/>
            <p:nvPr/>
          </p:nvSpPr>
          <p:spPr>
            <a:xfrm>
              <a:off x="6076514" y="488981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61CA46-EEE8-4BE4-BF36-FE77CB73E027}"/>
                </a:ext>
              </a:extLst>
            </p:cNvPr>
            <p:cNvSpPr/>
            <p:nvPr/>
          </p:nvSpPr>
          <p:spPr>
            <a:xfrm>
              <a:off x="6753451" y="487917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+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17C956-8642-4BBA-BCF2-478BCBD7A5A3}"/>
                </a:ext>
              </a:extLst>
            </p:cNvPr>
            <p:cNvSpPr/>
            <p:nvPr/>
          </p:nvSpPr>
          <p:spPr>
            <a:xfrm>
              <a:off x="7623549" y="484728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E6F773-9C0A-4AEC-8A6A-D56B1633FCB5}"/>
                </a:ext>
              </a:extLst>
            </p:cNvPr>
            <p:cNvSpPr/>
            <p:nvPr/>
          </p:nvSpPr>
          <p:spPr>
            <a:xfrm>
              <a:off x="6076514" y="5416124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CA86EC-EBA3-4BC1-8E5B-4A1EE49C2A8C}"/>
                </a:ext>
              </a:extLst>
            </p:cNvPr>
            <p:cNvSpPr/>
            <p:nvPr/>
          </p:nvSpPr>
          <p:spPr>
            <a:xfrm>
              <a:off x="6076514" y="59318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41061FA-EC48-48B5-B2ED-1547FE423681}"/>
                </a:ext>
              </a:extLst>
            </p:cNvPr>
            <p:cNvSpPr/>
            <p:nvPr/>
          </p:nvSpPr>
          <p:spPr>
            <a:xfrm>
              <a:off x="6122593" y="6534310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5267F3-F8F9-4A7E-99F0-7EEEBAC4A871}"/>
                </a:ext>
              </a:extLst>
            </p:cNvPr>
            <p:cNvSpPr/>
            <p:nvPr/>
          </p:nvSpPr>
          <p:spPr>
            <a:xfrm>
              <a:off x="7185841" y="5426755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19C96C0-BAB3-4C2A-B7A6-D5FAF40CDD57}"/>
                </a:ext>
              </a:extLst>
            </p:cNvPr>
            <p:cNvSpPr/>
            <p:nvPr/>
          </p:nvSpPr>
          <p:spPr>
            <a:xfrm>
              <a:off x="7612913" y="544801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*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7F77A8-7636-45AA-ACBA-CC1D3F35AF16}"/>
                </a:ext>
              </a:extLst>
            </p:cNvPr>
            <p:cNvSpPr/>
            <p:nvPr/>
          </p:nvSpPr>
          <p:spPr>
            <a:xfrm>
              <a:off x="8135677" y="5394858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EB5916-9716-4076-B915-CC923A4D867A}"/>
                </a:ext>
              </a:extLst>
            </p:cNvPr>
            <p:cNvSpPr/>
            <p:nvPr/>
          </p:nvSpPr>
          <p:spPr>
            <a:xfrm>
              <a:off x="8178204" y="5931800"/>
              <a:ext cx="299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4B8EF6-D36A-40AB-905D-421EFDCF4708}"/>
                </a:ext>
              </a:extLst>
            </p:cNvPr>
            <p:cNvSpPr/>
            <p:nvPr/>
          </p:nvSpPr>
          <p:spPr>
            <a:xfrm>
              <a:off x="7185839" y="594242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3431F9-9895-4760-A9EE-2EA81965CFC7}"/>
                </a:ext>
              </a:extLst>
            </p:cNvPr>
            <p:cNvSpPr/>
            <p:nvPr/>
          </p:nvSpPr>
          <p:spPr>
            <a:xfrm>
              <a:off x="7228375" y="6523683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ED63465-ABBB-48B7-BB07-4D1E2A49E2B1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6267014" y="4477468"/>
              <a:ext cx="676937" cy="412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980ED4F-4AE9-4C23-988A-FBF2E4C0F0C7}"/>
                </a:ext>
              </a:extLst>
            </p:cNvPr>
            <p:cNvCxnSpPr>
              <a:stCxn id="63" idx="2"/>
              <a:endCxn id="65" idx="0"/>
            </p:cNvCxnSpPr>
            <p:nvPr/>
          </p:nvCxnSpPr>
          <p:spPr>
            <a:xfrm>
              <a:off x="6943951" y="4477468"/>
              <a:ext cx="0" cy="401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0D3845C-02C3-4BC2-8AF0-DC89BFBC2580}"/>
                </a:ext>
              </a:extLst>
            </p:cNvPr>
            <p:cNvCxnSpPr>
              <a:stCxn id="63" idx="2"/>
              <a:endCxn id="66" idx="0"/>
            </p:cNvCxnSpPr>
            <p:nvPr/>
          </p:nvCxnSpPr>
          <p:spPr>
            <a:xfrm>
              <a:off x="6943951" y="4477468"/>
              <a:ext cx="870098" cy="369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09529C3-24C1-4E86-829C-45FA81ABE80A}"/>
                </a:ext>
              </a:extLst>
            </p:cNvPr>
            <p:cNvCxnSpPr>
              <a:stCxn id="64" idx="2"/>
              <a:endCxn id="67" idx="0"/>
            </p:cNvCxnSpPr>
            <p:nvPr/>
          </p:nvCxnSpPr>
          <p:spPr>
            <a:xfrm>
              <a:off x="6267014" y="5166815"/>
              <a:ext cx="0" cy="249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DE6ECEF-0538-4D1B-969E-F9CE723EF840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>
              <a:off x="6267014" y="5693123"/>
              <a:ext cx="0" cy="238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4F268BA-5C9F-4DE2-BBCD-F78E2C5CE60F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6267014" y="6208800"/>
              <a:ext cx="7090" cy="32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7AFA955-EC96-4C2F-BC04-1EB17739DF56}"/>
                </a:ext>
              </a:extLst>
            </p:cNvPr>
            <p:cNvCxnSpPr>
              <a:stCxn id="66" idx="2"/>
              <a:endCxn id="70" idx="0"/>
            </p:cNvCxnSpPr>
            <p:nvPr/>
          </p:nvCxnSpPr>
          <p:spPr>
            <a:xfrm flipH="1">
              <a:off x="7376341" y="5124282"/>
              <a:ext cx="437708" cy="302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781B78-E18B-4DDC-9E96-B2C52072B986}"/>
                </a:ext>
              </a:extLst>
            </p:cNvPr>
            <p:cNvCxnSpPr>
              <a:stCxn id="66" idx="2"/>
              <a:endCxn id="71" idx="0"/>
            </p:cNvCxnSpPr>
            <p:nvPr/>
          </p:nvCxnSpPr>
          <p:spPr>
            <a:xfrm flipH="1">
              <a:off x="7803413" y="5124282"/>
              <a:ext cx="10636" cy="323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84DF9E-A82E-4D4B-BCEB-482C9948843A}"/>
                </a:ext>
              </a:extLst>
            </p:cNvPr>
            <p:cNvCxnSpPr>
              <a:stCxn id="66" idx="2"/>
              <a:endCxn id="72" idx="0"/>
            </p:cNvCxnSpPr>
            <p:nvPr/>
          </p:nvCxnSpPr>
          <p:spPr>
            <a:xfrm>
              <a:off x="7814049" y="5124282"/>
              <a:ext cx="512128" cy="270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5639AE-511A-4330-A84F-DA8B04E0D45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>
            <a:xfrm flipH="1">
              <a:off x="7376339" y="5703754"/>
              <a:ext cx="2" cy="238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6CE8758-7037-44E8-B937-D4D91857E1FE}"/>
                </a:ext>
              </a:extLst>
            </p:cNvPr>
            <p:cNvCxnSpPr>
              <a:cxnSpLocks/>
              <a:stCxn id="74" idx="2"/>
              <a:endCxn id="75" idx="0"/>
            </p:cNvCxnSpPr>
            <p:nvPr/>
          </p:nvCxnSpPr>
          <p:spPr>
            <a:xfrm>
              <a:off x="7376339" y="6219422"/>
              <a:ext cx="3547" cy="304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A4CFBF6-0398-4004-9D9D-1938D9028CD1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8326177" y="5671857"/>
              <a:ext cx="1775" cy="25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219040C-58AA-46EC-A2CE-CC076A059C77}"/>
                </a:ext>
              </a:extLst>
            </p:cNvPr>
            <p:cNvGrpSpPr/>
            <p:nvPr/>
          </p:nvGrpSpPr>
          <p:grpSpPr>
            <a:xfrm>
              <a:off x="6039689" y="6161442"/>
              <a:ext cx="486030" cy="369332"/>
              <a:chOff x="7297477" y="2398948"/>
              <a:chExt cx="486030" cy="369332"/>
            </a:xfrm>
          </p:grpSpPr>
          <p:sp>
            <p:nvSpPr>
              <p:cNvPr id="115" name="Cloud 114">
                <a:extLst>
                  <a:ext uri="{FF2B5EF4-FFF2-40B4-BE49-F238E27FC236}">
                    <a16:creationId xmlns:a16="http://schemas.microsoft.com/office/drawing/2014/main" id="{F2E9E919-2BBB-4896-AF89-77B4F990EF6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C5A198E-6AD8-4CC2-828C-C29D2161418A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4D9880-DA5B-4741-9462-28AABB34D040}"/>
                </a:ext>
              </a:extLst>
            </p:cNvPr>
            <p:cNvGrpSpPr/>
            <p:nvPr/>
          </p:nvGrpSpPr>
          <p:grpSpPr>
            <a:xfrm>
              <a:off x="6745973" y="4464717"/>
              <a:ext cx="465064" cy="369332"/>
              <a:chOff x="7297477" y="2377682"/>
              <a:chExt cx="465064" cy="369332"/>
            </a:xfrm>
          </p:grpSpPr>
          <p:sp>
            <p:nvSpPr>
              <p:cNvPr id="118" name="Cloud 117">
                <a:extLst>
                  <a:ext uri="{FF2B5EF4-FFF2-40B4-BE49-F238E27FC236}">
                    <a16:creationId xmlns:a16="http://schemas.microsoft.com/office/drawing/2014/main" id="{A4328CEC-E3EE-437F-900E-2B08216CE34A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6F95CB-7976-4C7B-A7B6-B617D956D86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6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E614B19-47B2-494A-B5DF-F2E9BFEA1BD1}"/>
                </a:ext>
              </a:extLst>
            </p:cNvPr>
            <p:cNvGrpSpPr/>
            <p:nvPr/>
          </p:nvGrpSpPr>
          <p:grpSpPr>
            <a:xfrm>
              <a:off x="7607979" y="5117859"/>
              <a:ext cx="514885" cy="369332"/>
              <a:chOff x="7297477" y="2398948"/>
              <a:chExt cx="514885" cy="369332"/>
            </a:xfrm>
          </p:grpSpPr>
          <p:sp>
            <p:nvSpPr>
              <p:cNvPr id="122" name="Cloud 121">
                <a:extLst>
                  <a:ext uri="{FF2B5EF4-FFF2-40B4-BE49-F238E27FC236}">
                    <a16:creationId xmlns:a16="http://schemas.microsoft.com/office/drawing/2014/main" id="{7C5EE60D-D6CA-4D0D-AF06-B4B4651919E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9CB2B05-63A4-4574-A26B-8E156E720086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E17D4F0-CB5C-48AF-9B3B-44A26BF9AC4F}"/>
                </a:ext>
              </a:extLst>
            </p:cNvPr>
            <p:cNvGrpSpPr/>
            <p:nvPr/>
          </p:nvGrpSpPr>
          <p:grpSpPr>
            <a:xfrm>
              <a:off x="8135677" y="5579524"/>
              <a:ext cx="485518" cy="369332"/>
              <a:chOff x="7297477" y="2377682"/>
              <a:chExt cx="485518" cy="369332"/>
            </a:xfrm>
          </p:grpSpPr>
          <p:sp>
            <p:nvSpPr>
              <p:cNvPr id="125" name="Cloud 124">
                <a:extLst>
                  <a:ext uri="{FF2B5EF4-FFF2-40B4-BE49-F238E27FC236}">
                    <a16:creationId xmlns:a16="http://schemas.microsoft.com/office/drawing/2014/main" id="{A9C085D2-31BC-4770-ABB7-2F2170EA950D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DA1A63-DE63-4750-A6BC-9A6F75E873F2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0F3159C-5D93-495B-8DBA-1C9BDC5B6F21}"/>
                </a:ext>
              </a:extLst>
            </p:cNvPr>
            <p:cNvGrpSpPr/>
            <p:nvPr/>
          </p:nvGrpSpPr>
          <p:grpSpPr>
            <a:xfrm>
              <a:off x="7146577" y="5604998"/>
              <a:ext cx="486030" cy="369332"/>
              <a:chOff x="7297477" y="2377682"/>
              <a:chExt cx="486030" cy="369332"/>
            </a:xfrm>
          </p:grpSpPr>
          <p:sp>
            <p:nvSpPr>
              <p:cNvPr id="128" name="Cloud 127">
                <a:extLst>
                  <a:ext uri="{FF2B5EF4-FFF2-40B4-BE49-F238E27FC236}">
                    <a16:creationId xmlns:a16="http://schemas.microsoft.com/office/drawing/2014/main" id="{EB77B140-6C35-4521-BF3A-F47A7F5D927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CAFC715-3D4C-4338-93C6-3778E59A17C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8111E2-5847-4F7C-9B30-F923B41DF432}"/>
                </a:ext>
              </a:extLst>
            </p:cNvPr>
            <p:cNvGrpSpPr/>
            <p:nvPr/>
          </p:nvGrpSpPr>
          <p:grpSpPr>
            <a:xfrm>
              <a:off x="7169979" y="6127099"/>
              <a:ext cx="486030" cy="369332"/>
              <a:chOff x="7297477" y="2398948"/>
              <a:chExt cx="486030" cy="369332"/>
            </a:xfrm>
          </p:grpSpPr>
          <p:sp>
            <p:nvSpPr>
              <p:cNvPr id="131" name="Cloud 130">
                <a:extLst>
                  <a:ext uri="{FF2B5EF4-FFF2-40B4-BE49-F238E27FC236}">
                    <a16:creationId xmlns:a16="http://schemas.microsoft.com/office/drawing/2014/main" id="{091124D4-9FD6-4321-B3E3-814838C39D19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C62252D-7142-4804-B182-FA14250E2547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8733541-EE8A-47F1-86C6-EA020DF54DF1}"/>
                </a:ext>
              </a:extLst>
            </p:cNvPr>
            <p:cNvGrpSpPr/>
            <p:nvPr/>
          </p:nvGrpSpPr>
          <p:grpSpPr>
            <a:xfrm>
              <a:off x="6024656" y="5119918"/>
              <a:ext cx="486030" cy="369332"/>
              <a:chOff x="7297477" y="2398948"/>
              <a:chExt cx="486030" cy="369332"/>
            </a:xfrm>
          </p:grpSpPr>
          <p:sp>
            <p:nvSpPr>
              <p:cNvPr id="134" name="Cloud 133">
                <a:extLst>
                  <a:ext uri="{FF2B5EF4-FFF2-40B4-BE49-F238E27FC236}">
                    <a16:creationId xmlns:a16="http://schemas.microsoft.com/office/drawing/2014/main" id="{4DDF6516-06DC-4775-B627-33BD2F87528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8DB78E-093D-4BE6-BF2F-BC71F742BB02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3ECE5EC-09EC-41FD-8FB0-27626FDA5BDF}"/>
                </a:ext>
              </a:extLst>
            </p:cNvPr>
            <p:cNvGrpSpPr/>
            <p:nvPr/>
          </p:nvGrpSpPr>
          <p:grpSpPr>
            <a:xfrm>
              <a:off x="6048849" y="5660255"/>
              <a:ext cx="486030" cy="369332"/>
              <a:chOff x="7297477" y="2398948"/>
              <a:chExt cx="486030" cy="369332"/>
            </a:xfrm>
          </p:grpSpPr>
          <p:sp>
            <p:nvSpPr>
              <p:cNvPr id="137" name="Cloud 136">
                <a:extLst>
                  <a:ext uri="{FF2B5EF4-FFF2-40B4-BE49-F238E27FC236}">
                    <a16:creationId xmlns:a16="http://schemas.microsoft.com/office/drawing/2014/main" id="{0DD1C21F-9FCF-4A0B-9D92-BDD04EE9C5F5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E994738-84AB-4BF2-A619-63319F065184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47FE400-52AB-4A56-A3D2-2D075D6130F3}"/>
              </a:ext>
            </a:extLst>
          </p:cNvPr>
          <p:cNvSpPr txBox="1"/>
          <p:nvPr/>
        </p:nvSpPr>
        <p:spPr>
          <a:xfrm>
            <a:off x="-12279" y="3977081"/>
            <a:ext cx="20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Leftmost Derivation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7B0B958F-B137-42EF-8E19-D730AE92E189}"/>
              </a:ext>
            </a:extLst>
          </p:cNvPr>
          <p:cNvGrpSpPr/>
          <p:nvPr/>
        </p:nvGrpSpPr>
        <p:grpSpPr>
          <a:xfrm>
            <a:off x="5719053" y="4276439"/>
            <a:ext cx="2612880" cy="2112350"/>
            <a:chOff x="5719053" y="4276439"/>
            <a:chExt cx="2612880" cy="21123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1377E1-4CA7-42F8-858B-F61A12E08CB6}"/>
                </a:ext>
              </a:extLst>
            </p:cNvPr>
            <p:cNvSpPr txBox="1"/>
            <p:nvPr/>
          </p:nvSpPr>
          <p:spPr>
            <a:xfrm>
              <a:off x="5719053" y="6019457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baseline="30000" dirty="0">
                  <a:solidFill>
                    <a:srgbClr val="7030A0"/>
                  </a:solidFill>
                </a:rPr>
                <a:t>st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91BADFF-6FCF-4088-B8B2-27379003B703}"/>
                </a:ext>
              </a:extLst>
            </p:cNvPr>
            <p:cNvSpPr txBox="1"/>
            <p:nvPr/>
          </p:nvSpPr>
          <p:spPr>
            <a:xfrm>
              <a:off x="5776449" y="549154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2</a:t>
              </a:r>
              <a:r>
                <a:rPr lang="en-US" b="1" baseline="30000" dirty="0">
                  <a:solidFill>
                    <a:srgbClr val="7030A0"/>
                  </a:solidFill>
                </a:rPr>
                <a:t>nd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FBE2EC0-E8F8-4A88-8207-EE21701976C8}"/>
                </a:ext>
              </a:extLst>
            </p:cNvPr>
            <p:cNvSpPr txBox="1"/>
            <p:nvPr/>
          </p:nvSpPr>
          <p:spPr>
            <a:xfrm>
              <a:off x="5801946" y="4910458"/>
              <a:ext cx="49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3</a:t>
              </a:r>
              <a:r>
                <a:rPr lang="en-US" b="1" baseline="30000" dirty="0">
                  <a:solidFill>
                    <a:srgbClr val="7030A0"/>
                  </a:solidFill>
                </a:rPr>
                <a:t>rd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992A74-D61D-442A-8D88-DA0696FFC345}"/>
                </a:ext>
              </a:extLst>
            </p:cNvPr>
            <p:cNvSpPr txBox="1"/>
            <p:nvPr/>
          </p:nvSpPr>
          <p:spPr>
            <a:xfrm>
              <a:off x="6921805" y="596302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4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2E5007-25AE-45F9-987A-D74AA8C04A96}"/>
                </a:ext>
              </a:extLst>
            </p:cNvPr>
            <p:cNvSpPr txBox="1"/>
            <p:nvPr/>
          </p:nvSpPr>
          <p:spPr>
            <a:xfrm>
              <a:off x="6913618" y="545932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5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472E58-1DCC-4773-B818-AA14BCB23FFF}"/>
                </a:ext>
              </a:extLst>
            </p:cNvPr>
            <p:cNvSpPr txBox="1"/>
            <p:nvPr/>
          </p:nvSpPr>
          <p:spPr>
            <a:xfrm>
              <a:off x="7841093" y="548967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6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E0C868-CA4C-4D2E-B353-D85FFBDE1586}"/>
                </a:ext>
              </a:extLst>
            </p:cNvPr>
            <p:cNvSpPr txBox="1"/>
            <p:nvPr/>
          </p:nvSpPr>
          <p:spPr>
            <a:xfrm>
              <a:off x="7355537" y="492969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7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0D573-8E60-43C1-82E8-AEE829D3EC83}"/>
                </a:ext>
              </a:extLst>
            </p:cNvPr>
            <p:cNvSpPr txBox="1"/>
            <p:nvPr/>
          </p:nvSpPr>
          <p:spPr>
            <a:xfrm>
              <a:off x="6487207" y="427643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8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79AF31-D54F-4DBF-A50D-4814F22B1E84}"/>
              </a:ext>
            </a:extLst>
          </p:cNvPr>
          <p:cNvSpPr/>
          <p:nvPr/>
        </p:nvSpPr>
        <p:spPr>
          <a:xfrm>
            <a:off x="2163722" y="415084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93C653-F1E6-4C38-A60F-CFF79B9F8239}"/>
              </a:ext>
            </a:extLst>
          </p:cNvPr>
          <p:cNvSpPr/>
          <p:nvPr/>
        </p:nvSpPr>
        <p:spPr>
          <a:xfrm>
            <a:off x="1412354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F1DBC84-10A0-4AD1-81E1-704857C8CA32}"/>
              </a:ext>
            </a:extLst>
          </p:cNvPr>
          <p:cNvSpPr/>
          <p:nvPr/>
        </p:nvSpPr>
        <p:spPr>
          <a:xfrm>
            <a:off x="2163722" y="4787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8CE34EC-0E13-4B60-A34D-B925C078688E}"/>
              </a:ext>
            </a:extLst>
          </p:cNvPr>
          <p:cNvSpPr/>
          <p:nvPr/>
        </p:nvSpPr>
        <p:spPr>
          <a:xfrm>
            <a:off x="3033820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302F523-3A6C-4033-8590-651621F78874}"/>
              </a:ext>
            </a:extLst>
          </p:cNvPr>
          <p:cNvSpPr/>
          <p:nvPr/>
        </p:nvSpPr>
        <p:spPr>
          <a:xfrm>
            <a:off x="1412354" y="543029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F06429B-73B5-4B8E-9FBB-5C8034B9A331}"/>
              </a:ext>
            </a:extLst>
          </p:cNvPr>
          <p:cNvSpPr/>
          <p:nvPr/>
        </p:nvSpPr>
        <p:spPr>
          <a:xfrm>
            <a:off x="1412354" y="594597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5E14CA4-CF5A-419D-8B7B-B318FE87D3B2}"/>
              </a:ext>
            </a:extLst>
          </p:cNvPr>
          <p:cNvSpPr/>
          <p:nvPr/>
        </p:nvSpPr>
        <p:spPr>
          <a:xfrm>
            <a:off x="1458433" y="65484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7AC9C05-C051-489C-A3BB-3FDB16EE27E8}"/>
              </a:ext>
            </a:extLst>
          </p:cNvPr>
          <p:cNvSpPr/>
          <p:nvPr/>
        </p:nvSpPr>
        <p:spPr>
          <a:xfrm>
            <a:off x="2596112" y="549409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7112E5A-BA7D-418E-A78F-9C77EA08A8C6}"/>
              </a:ext>
            </a:extLst>
          </p:cNvPr>
          <p:cNvSpPr/>
          <p:nvPr/>
        </p:nvSpPr>
        <p:spPr>
          <a:xfrm>
            <a:off x="3023184" y="551535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376FFE5-8401-4187-807C-C1758D31A999}"/>
              </a:ext>
            </a:extLst>
          </p:cNvPr>
          <p:cNvSpPr/>
          <p:nvPr/>
        </p:nvSpPr>
        <p:spPr>
          <a:xfrm>
            <a:off x="3545948" y="546219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1962E29-FE6E-4348-BAAB-8E944DBF6D14}"/>
              </a:ext>
            </a:extLst>
          </p:cNvPr>
          <p:cNvSpPr/>
          <p:nvPr/>
        </p:nvSpPr>
        <p:spPr>
          <a:xfrm>
            <a:off x="3588475" y="6073569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B622E4-84B4-44D7-A628-464C8E84DFCC}"/>
              </a:ext>
            </a:extLst>
          </p:cNvPr>
          <p:cNvSpPr/>
          <p:nvPr/>
        </p:nvSpPr>
        <p:spPr>
          <a:xfrm>
            <a:off x="2596110" y="600976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7E1AA80-7329-4037-9375-A8DF0DC43264}"/>
              </a:ext>
            </a:extLst>
          </p:cNvPr>
          <p:cNvSpPr/>
          <p:nvPr/>
        </p:nvSpPr>
        <p:spPr>
          <a:xfrm>
            <a:off x="2638646" y="6591021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C89EB09-B4B2-411F-89B2-3FAF5D4EC382}"/>
              </a:ext>
            </a:extLst>
          </p:cNvPr>
          <p:cNvCxnSpPr>
            <a:stCxn id="152" idx="2"/>
            <a:endCxn id="153" idx="0"/>
          </p:cNvCxnSpPr>
          <p:nvPr/>
        </p:nvCxnSpPr>
        <p:spPr>
          <a:xfrm flipH="1">
            <a:off x="1602854" y="4427846"/>
            <a:ext cx="75136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CAAD8D9-CE6E-40DB-9151-1C76E012D5C9}"/>
              </a:ext>
            </a:extLst>
          </p:cNvPr>
          <p:cNvCxnSpPr>
            <a:stCxn id="152" idx="2"/>
            <a:endCxn id="154" idx="0"/>
          </p:cNvCxnSpPr>
          <p:nvPr/>
        </p:nvCxnSpPr>
        <p:spPr>
          <a:xfrm>
            <a:off x="2354222" y="4427846"/>
            <a:ext cx="0" cy="35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B49C044-D8EF-4960-AEE7-B633D1873C4C}"/>
              </a:ext>
            </a:extLst>
          </p:cNvPr>
          <p:cNvCxnSpPr>
            <a:stCxn id="152" idx="2"/>
            <a:endCxn id="155" idx="0"/>
          </p:cNvCxnSpPr>
          <p:nvPr/>
        </p:nvCxnSpPr>
        <p:spPr>
          <a:xfrm>
            <a:off x="2354222" y="4427846"/>
            <a:ext cx="87009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2465A13-BADA-410A-A6C8-836CB7E10E89}"/>
              </a:ext>
            </a:extLst>
          </p:cNvPr>
          <p:cNvCxnSpPr>
            <a:stCxn id="153" idx="2"/>
            <a:endCxn id="156" idx="0"/>
          </p:cNvCxnSpPr>
          <p:nvPr/>
        </p:nvCxnSpPr>
        <p:spPr>
          <a:xfrm>
            <a:off x="1602854" y="5042761"/>
            <a:ext cx="0" cy="387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7A4F4E9-86D1-420E-A43E-42E30EDFFDA8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602854" y="5707296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075E4AB-082F-4C19-A122-E98C015F03AE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>
            <a:off x="1602854" y="6222973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59AE4D0-75D6-432D-8D26-468BBD6C3C76}"/>
              </a:ext>
            </a:extLst>
          </p:cNvPr>
          <p:cNvCxnSpPr>
            <a:stCxn id="155" idx="2"/>
            <a:endCxn id="159" idx="0"/>
          </p:cNvCxnSpPr>
          <p:nvPr/>
        </p:nvCxnSpPr>
        <p:spPr>
          <a:xfrm flipH="1">
            <a:off x="2786612" y="5042761"/>
            <a:ext cx="437708" cy="451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611A0A8-A728-40F7-A8C0-992E2BD86D02}"/>
              </a:ext>
            </a:extLst>
          </p:cNvPr>
          <p:cNvCxnSpPr>
            <a:stCxn id="155" idx="2"/>
            <a:endCxn id="160" idx="0"/>
          </p:cNvCxnSpPr>
          <p:nvPr/>
        </p:nvCxnSpPr>
        <p:spPr>
          <a:xfrm flipH="1">
            <a:off x="3213684" y="5042761"/>
            <a:ext cx="10636" cy="47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7CB9FEB-4FEF-454F-8820-0E9E76571D77}"/>
              </a:ext>
            </a:extLst>
          </p:cNvPr>
          <p:cNvCxnSpPr>
            <a:stCxn id="155" idx="2"/>
            <a:endCxn id="161" idx="0"/>
          </p:cNvCxnSpPr>
          <p:nvPr/>
        </p:nvCxnSpPr>
        <p:spPr>
          <a:xfrm>
            <a:off x="3224320" y="5042761"/>
            <a:ext cx="512128" cy="419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36C8724-CDCB-4BF8-A31F-CD1425DB2B98}"/>
              </a:ext>
            </a:extLst>
          </p:cNvPr>
          <p:cNvCxnSpPr>
            <a:stCxn id="159" idx="2"/>
            <a:endCxn id="163" idx="0"/>
          </p:cNvCxnSpPr>
          <p:nvPr/>
        </p:nvCxnSpPr>
        <p:spPr>
          <a:xfrm flipH="1">
            <a:off x="2786610" y="5771092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C6F9B7E-CE05-4206-A771-2F4CB7F257F5}"/>
              </a:ext>
            </a:extLst>
          </p:cNvPr>
          <p:cNvCxnSpPr>
            <a:cxnSpLocks/>
            <a:stCxn id="163" idx="2"/>
            <a:endCxn id="164" idx="0"/>
          </p:cNvCxnSpPr>
          <p:nvPr/>
        </p:nvCxnSpPr>
        <p:spPr>
          <a:xfrm>
            <a:off x="2786610" y="6286760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99F257D-679A-4D12-AEE7-AE48CAEA12AC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736448" y="5739195"/>
            <a:ext cx="1775" cy="33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9D311B3-EF5D-4D91-85C2-0A99C80B01C6}"/>
              </a:ext>
            </a:extLst>
          </p:cNvPr>
          <p:cNvGrpSpPr/>
          <p:nvPr/>
        </p:nvGrpSpPr>
        <p:grpSpPr>
          <a:xfrm>
            <a:off x="3543974" y="5684419"/>
            <a:ext cx="486030" cy="369332"/>
            <a:chOff x="7297477" y="2398948"/>
            <a:chExt cx="486030" cy="369332"/>
          </a:xfrm>
        </p:grpSpPr>
        <p:sp>
          <p:nvSpPr>
            <p:cNvPr id="179" name="Cloud 178">
              <a:extLst>
                <a:ext uri="{FF2B5EF4-FFF2-40B4-BE49-F238E27FC236}">
                  <a16:creationId xmlns:a16="http://schemas.microsoft.com/office/drawing/2014/main" id="{21F1C569-9698-41E4-8495-B1636F61E3A6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5806DF-AC20-4E30-A55F-230698E549E5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F01884-BB01-4735-912B-F00DEDF35780}"/>
              </a:ext>
            </a:extLst>
          </p:cNvPr>
          <p:cNvGrpSpPr/>
          <p:nvPr/>
        </p:nvGrpSpPr>
        <p:grpSpPr>
          <a:xfrm>
            <a:off x="2124345" y="4383197"/>
            <a:ext cx="465064" cy="369332"/>
            <a:chOff x="7297477" y="2377682"/>
            <a:chExt cx="465064" cy="369332"/>
          </a:xfrm>
        </p:grpSpPr>
        <p:sp>
          <p:nvSpPr>
            <p:cNvPr id="182" name="Cloud 181">
              <a:extLst>
                <a:ext uri="{FF2B5EF4-FFF2-40B4-BE49-F238E27FC236}">
                  <a16:creationId xmlns:a16="http://schemas.microsoft.com/office/drawing/2014/main" id="{705C78FA-5EED-4404-B628-57D91437C49F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038283D-3F82-4899-B23B-A7EBA7520AC2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66348A-CB26-4273-B69F-C063FDDDF993}"/>
              </a:ext>
            </a:extLst>
          </p:cNvPr>
          <p:cNvGrpSpPr/>
          <p:nvPr/>
        </p:nvGrpSpPr>
        <p:grpSpPr>
          <a:xfrm>
            <a:off x="1391461" y="5132032"/>
            <a:ext cx="514885" cy="369332"/>
            <a:chOff x="7297477" y="2398948"/>
            <a:chExt cx="514885" cy="369332"/>
          </a:xfrm>
        </p:grpSpPr>
        <p:sp>
          <p:nvSpPr>
            <p:cNvPr id="185" name="Cloud 184">
              <a:extLst>
                <a:ext uri="{FF2B5EF4-FFF2-40B4-BE49-F238E27FC236}">
                  <a16:creationId xmlns:a16="http://schemas.microsoft.com/office/drawing/2014/main" id="{E7E3C571-FA23-4963-8902-FE53F225EDBC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7595756-F6C4-4683-904C-670A7FC8173A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1664143-4F95-48F9-9D3C-F5FC64035020}"/>
              </a:ext>
            </a:extLst>
          </p:cNvPr>
          <p:cNvGrpSpPr/>
          <p:nvPr/>
        </p:nvGrpSpPr>
        <p:grpSpPr>
          <a:xfrm>
            <a:off x="1387532" y="5593697"/>
            <a:ext cx="485518" cy="369332"/>
            <a:chOff x="7297477" y="2377682"/>
            <a:chExt cx="485518" cy="369332"/>
          </a:xfrm>
        </p:grpSpPr>
        <p:sp>
          <p:nvSpPr>
            <p:cNvPr id="188" name="Cloud 187">
              <a:extLst>
                <a:ext uri="{FF2B5EF4-FFF2-40B4-BE49-F238E27FC236}">
                  <a16:creationId xmlns:a16="http://schemas.microsoft.com/office/drawing/2014/main" id="{A2250C24-5885-45AB-8C47-8607A7EA1D63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A226663-40D7-4ADF-AA32-00ABAF3E1680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21F18F-094D-478A-97D7-50180A613D61}"/>
              </a:ext>
            </a:extLst>
          </p:cNvPr>
          <p:cNvGrpSpPr/>
          <p:nvPr/>
        </p:nvGrpSpPr>
        <p:grpSpPr>
          <a:xfrm>
            <a:off x="1376633" y="6129533"/>
            <a:ext cx="486030" cy="369332"/>
            <a:chOff x="7297477" y="2377682"/>
            <a:chExt cx="486030" cy="369332"/>
          </a:xfrm>
        </p:grpSpPr>
        <p:sp>
          <p:nvSpPr>
            <p:cNvPr id="191" name="Cloud 190">
              <a:extLst>
                <a:ext uri="{FF2B5EF4-FFF2-40B4-BE49-F238E27FC236}">
                  <a16:creationId xmlns:a16="http://schemas.microsoft.com/office/drawing/2014/main" id="{566DEA72-9DD8-4124-A014-8798C6C47B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59DEAE1-5F4A-469A-A695-BDE001009C9F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F46FF36-52A6-4789-A221-8A65333C1C68}"/>
              </a:ext>
            </a:extLst>
          </p:cNvPr>
          <p:cNvGrpSpPr/>
          <p:nvPr/>
        </p:nvGrpSpPr>
        <p:grpSpPr>
          <a:xfrm>
            <a:off x="3026818" y="5046120"/>
            <a:ext cx="486030" cy="369332"/>
            <a:chOff x="7297477" y="2398948"/>
            <a:chExt cx="486030" cy="369332"/>
          </a:xfrm>
        </p:grpSpPr>
        <p:sp>
          <p:nvSpPr>
            <p:cNvPr id="194" name="Cloud 193">
              <a:extLst>
                <a:ext uri="{FF2B5EF4-FFF2-40B4-BE49-F238E27FC236}">
                  <a16:creationId xmlns:a16="http://schemas.microsoft.com/office/drawing/2014/main" id="{28A21B1C-7B36-461E-9550-A0C55BD4D5A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ABC0F0E-14DD-4A4A-9DFB-0E97ECD5120F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25BED23-5AEF-4386-A66E-5FD7013B5F86}"/>
              </a:ext>
            </a:extLst>
          </p:cNvPr>
          <p:cNvGrpSpPr/>
          <p:nvPr/>
        </p:nvGrpSpPr>
        <p:grpSpPr>
          <a:xfrm>
            <a:off x="2561985" y="5676353"/>
            <a:ext cx="486030" cy="369332"/>
            <a:chOff x="7297477" y="2398948"/>
            <a:chExt cx="486030" cy="369332"/>
          </a:xfrm>
        </p:grpSpPr>
        <p:sp>
          <p:nvSpPr>
            <p:cNvPr id="197" name="Cloud 196">
              <a:extLst>
                <a:ext uri="{FF2B5EF4-FFF2-40B4-BE49-F238E27FC236}">
                  <a16:creationId xmlns:a16="http://schemas.microsoft.com/office/drawing/2014/main" id="{10AA05CD-4929-431A-9D30-FB9D3E0E41E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CA5169-AF99-4D31-A765-8BD0F4C3A87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32E4AB4-4C1A-4CAC-B248-D443AEE120EE}"/>
              </a:ext>
            </a:extLst>
          </p:cNvPr>
          <p:cNvGrpSpPr/>
          <p:nvPr/>
        </p:nvGrpSpPr>
        <p:grpSpPr>
          <a:xfrm>
            <a:off x="2575661" y="6227945"/>
            <a:ext cx="486030" cy="369332"/>
            <a:chOff x="7297477" y="2398948"/>
            <a:chExt cx="486030" cy="369332"/>
          </a:xfrm>
        </p:grpSpPr>
        <p:sp>
          <p:nvSpPr>
            <p:cNvPr id="200" name="Cloud 199">
              <a:extLst>
                <a:ext uri="{FF2B5EF4-FFF2-40B4-BE49-F238E27FC236}">
                  <a16:creationId xmlns:a16="http://schemas.microsoft.com/office/drawing/2014/main" id="{12373A2A-8C7D-4D20-ABF6-D1719F08718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A742338-BBC8-4BFB-9478-F08B8EC1893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024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38759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51084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29760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8233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704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FC94CE-4BFB-485A-A036-15C6F03E5EC3}"/>
              </a:ext>
            </a:extLst>
          </p:cNvPr>
          <p:cNvSpPr/>
          <p:nvPr/>
        </p:nvSpPr>
        <p:spPr>
          <a:xfrm>
            <a:off x="1974745" y="64953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650431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EB93400-83AA-4E9D-8F71-CD071EB796A8}"/>
              </a:ext>
            </a:extLst>
          </p:cNvPr>
          <p:cNvSpPr/>
          <p:nvPr/>
        </p:nvSpPr>
        <p:spPr>
          <a:xfrm>
            <a:off x="1971201" y="6107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612723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0AF4AC2-AF6D-447D-B318-DD5FA36CFDB2}"/>
              </a:ext>
            </a:extLst>
          </p:cNvPr>
          <p:cNvSpPr/>
          <p:nvPr/>
        </p:nvSpPr>
        <p:spPr>
          <a:xfrm>
            <a:off x="1967657" y="568685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568812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4A298E4-E706-433D-9D85-378B14D618E8}"/>
              </a:ext>
            </a:extLst>
          </p:cNvPr>
          <p:cNvSpPr/>
          <p:nvPr/>
        </p:nvSpPr>
        <p:spPr>
          <a:xfrm>
            <a:off x="1964113" y="5288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529987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D520EA9-3B79-4BC6-92C1-904E60331197}"/>
              </a:ext>
            </a:extLst>
          </p:cNvPr>
          <p:cNvSpPr/>
          <p:nvPr/>
        </p:nvSpPr>
        <p:spPr>
          <a:xfrm>
            <a:off x="1960569" y="497960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498371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4D8121-5D8E-46BC-BEDF-D2F4766B4B9E}"/>
              </a:ext>
            </a:extLst>
          </p:cNvPr>
          <p:cNvSpPr/>
          <p:nvPr/>
        </p:nvSpPr>
        <p:spPr>
          <a:xfrm>
            <a:off x="1957025" y="4579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460423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8D0307-6259-4BAC-A193-A0C32AC12501}"/>
              </a:ext>
            </a:extLst>
          </p:cNvPr>
          <p:cNvSpPr/>
          <p:nvPr/>
        </p:nvSpPr>
        <p:spPr>
          <a:xfrm>
            <a:off x="1953481" y="4246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428241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>
            <a:off x="1951531" y="39368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1767012" y="394884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395896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B110D7F-5794-439C-8C4F-0F8C458003D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</p:spTree>
    <p:extLst>
      <p:ext uri="{BB962C8B-B14F-4D97-AF65-F5344CB8AC3E}">
        <p14:creationId xmlns:p14="http://schemas.microsoft.com/office/powerpoint/2010/main" val="5396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25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27670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49975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18671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7124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5932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5286C2-4583-47B5-8B77-57BC9EEED17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392113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422985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459084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494554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531518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573580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608835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 rot="10800000">
            <a:off x="3105961" y="64514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3641532" y="641772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642784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4B4C196-F453-4A71-BD9D-2D5620AE86F6}"/>
              </a:ext>
            </a:extLst>
          </p:cNvPr>
          <p:cNvCxnSpPr>
            <a:cxnSpLocks/>
          </p:cNvCxnSpPr>
          <p:nvPr/>
        </p:nvCxnSpPr>
        <p:spPr>
          <a:xfrm flipH="1">
            <a:off x="2614565" y="39776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D44483E-E977-4830-9AFB-83F41AA9DC58}"/>
              </a:ext>
            </a:extLst>
          </p:cNvPr>
          <p:cNvCxnSpPr>
            <a:cxnSpLocks/>
          </p:cNvCxnSpPr>
          <p:nvPr/>
        </p:nvCxnSpPr>
        <p:spPr>
          <a:xfrm flipH="1">
            <a:off x="2595515" y="431292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3B0CDFC-5DC7-4F5B-A6C8-45EE9A43312B}"/>
              </a:ext>
            </a:extLst>
          </p:cNvPr>
          <p:cNvCxnSpPr>
            <a:cxnSpLocks/>
          </p:cNvCxnSpPr>
          <p:nvPr/>
        </p:nvCxnSpPr>
        <p:spPr>
          <a:xfrm flipH="1">
            <a:off x="2587895" y="467106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520DA39-32B3-41CD-8E2E-AA952147C8BD}"/>
              </a:ext>
            </a:extLst>
          </p:cNvPr>
          <p:cNvCxnSpPr>
            <a:cxnSpLocks/>
          </p:cNvCxnSpPr>
          <p:nvPr/>
        </p:nvCxnSpPr>
        <p:spPr>
          <a:xfrm flipH="1">
            <a:off x="2934605" y="5029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E6362B2-BC0C-4BF8-94A1-C32C2D9F02F9}"/>
              </a:ext>
            </a:extLst>
          </p:cNvPr>
          <p:cNvCxnSpPr>
            <a:cxnSpLocks/>
          </p:cNvCxnSpPr>
          <p:nvPr/>
        </p:nvCxnSpPr>
        <p:spPr>
          <a:xfrm flipH="1">
            <a:off x="2904125" y="5387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A960DA7-1F8F-486A-9776-9284A90DBDA2}"/>
              </a:ext>
            </a:extLst>
          </p:cNvPr>
          <p:cNvCxnSpPr>
            <a:cxnSpLocks/>
          </p:cNvCxnSpPr>
          <p:nvPr/>
        </p:nvCxnSpPr>
        <p:spPr>
          <a:xfrm flipH="1">
            <a:off x="3330845" y="5791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2BF3380-5927-4175-B368-FD08C5824587}"/>
              </a:ext>
            </a:extLst>
          </p:cNvPr>
          <p:cNvCxnSpPr>
            <a:cxnSpLocks/>
          </p:cNvCxnSpPr>
          <p:nvPr/>
        </p:nvCxnSpPr>
        <p:spPr>
          <a:xfrm flipH="1">
            <a:off x="3208925" y="616077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C83BE59-453C-42DF-BA58-6A91DB5C0B05}"/>
              </a:ext>
            </a:extLst>
          </p:cNvPr>
          <p:cNvCxnSpPr>
            <a:cxnSpLocks/>
          </p:cNvCxnSpPr>
          <p:nvPr/>
        </p:nvCxnSpPr>
        <p:spPr>
          <a:xfrm flipH="1">
            <a:off x="2938415" y="6530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14:cNvPr>
              <p14:cNvContentPartPr/>
              <p14:nvPr/>
            </p14:nvContentPartPr>
            <p14:xfrm>
              <a:off x="5428440" y="6734880"/>
              <a:ext cx="360" cy="360"/>
            </p14:xfrm>
          </p:contentPart>
        </mc:Choice>
        <mc:Fallback xmlns:a16="http://schemas.microsoft.com/office/drawing/2014/main" xmlns:p159="http://schemas.microsoft.com/office/powerpoint/2015/09/main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9080" y="6725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83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80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 Operations</a:t>
            </a:r>
            <a:endParaRPr lang="en-US" dirty="0"/>
          </a:p>
          <a:p>
            <a:r>
              <a:rPr lang="en-US" i="1" dirty="0"/>
              <a:t>Predict</a:t>
            </a:r>
            <a:r>
              <a:rPr lang="en-US" dirty="0"/>
              <a:t> the rule used to expand nonterminal</a:t>
            </a:r>
          </a:p>
          <a:p>
            <a:r>
              <a:rPr lang="en-US" i="1" dirty="0"/>
              <a:t>Verify</a:t>
            </a:r>
            <a:r>
              <a:rPr lang="en-US" dirty="0"/>
              <a:t> that a terminal was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26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vs 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LL(1)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9EBE60-B7FC-4242-A6BD-42B20803F32D}"/>
              </a:ext>
            </a:extLst>
          </p:cNvPr>
          <p:cNvSpPr txBox="1">
            <a:spLocks/>
          </p:cNvSpPr>
          <p:nvPr/>
        </p:nvSpPr>
        <p:spPr>
          <a:xfrm>
            <a:off x="4802568" y="1600199"/>
            <a:ext cx="43380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LR Operations</a:t>
            </a:r>
            <a:endParaRPr lang="en-US" dirty="0"/>
          </a:p>
          <a:p>
            <a:r>
              <a:rPr lang="en-US" i="1" dirty="0"/>
              <a:t>Shift </a:t>
            </a:r>
            <a:r>
              <a:rPr lang="en-US" dirty="0"/>
              <a:t>to a new branch (add a new leaf)</a:t>
            </a:r>
          </a:p>
          <a:p>
            <a:r>
              <a:rPr lang="en-US" i="1" dirty="0"/>
              <a:t>Reduce</a:t>
            </a:r>
            <a:r>
              <a:rPr lang="en-US" dirty="0"/>
              <a:t> a string of symbols to the parent nonterminal</a:t>
            </a:r>
          </a:p>
        </p:txBody>
      </p:sp>
    </p:spTree>
    <p:extLst>
      <p:ext uri="{BB962C8B-B14F-4D97-AF65-F5344CB8AC3E}">
        <p14:creationId xmlns:p14="http://schemas.microsoft.com/office/powerpoint/2010/main" val="1306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5A212BE-D539-4E35-9B80-BF5DCBBA7530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</p:spTree>
    <p:extLst>
      <p:ext uri="{BB962C8B-B14F-4D97-AF65-F5344CB8AC3E}">
        <p14:creationId xmlns:p14="http://schemas.microsoft.com/office/powerpoint/2010/main" val="1709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  <p:bldP spid="264" grpId="0"/>
      <p:bldP spid="266" grpId="0"/>
      <p:bldP spid="267" grpId="0"/>
      <p:bldP spid="269" grpId="0"/>
      <p:bldP spid="270" grpId="0"/>
      <p:bldP spid="272" grpId="0"/>
      <p:bldP spid="273" grpId="0"/>
      <p:bldP spid="275" grpId="0"/>
      <p:bldP spid="276" grpId="0"/>
      <p:bldP spid="278" grpId="0"/>
      <p:bldP spid="279" grpId="0"/>
      <p:bldP spid="281" grpId="0"/>
      <p:bldP spid="282" grpId="0"/>
      <p:bldP spid="95" grpId="0"/>
      <p:bldP spid="96" grpId="0"/>
      <p:bldP spid="108" grpId="0"/>
      <p:bldP spid="109" grpId="0"/>
      <p:bldP spid="115" grpId="0" animBg="1"/>
      <p:bldP spid="117" grpId="0" animBg="1"/>
      <p:bldP spid="123" grpId="0" animBg="1"/>
      <p:bldP spid="126" grpId="0" animBg="1"/>
      <p:bldP spid="147" grpId="0" animBg="1"/>
      <p:bldP spid="153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8" y="1360406"/>
            <a:ext cx="603196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dirty="0"/>
              <a:t>Relies on </a:t>
            </a:r>
            <a:r>
              <a:rPr lang="en-US" i="1" dirty="0"/>
              <a:t>shift </a:t>
            </a:r>
            <a:r>
              <a:rPr lang="en-US" dirty="0"/>
              <a:t>and </a:t>
            </a:r>
            <a:r>
              <a:rPr lang="en-US" i="1" dirty="0"/>
              <a:t>reduce</a:t>
            </a:r>
            <a:r>
              <a:rPr lang="en-US" dirty="0"/>
              <a:t> actions</a:t>
            </a:r>
          </a:p>
          <a:p>
            <a:pPr lvl="1"/>
            <a:r>
              <a:rPr lang="en-US" dirty="0"/>
              <a:t>Shift – add a </a:t>
            </a:r>
            <a:r>
              <a:rPr lang="en-US" b="1" dirty="0"/>
              <a:t>terminal</a:t>
            </a:r>
            <a:r>
              <a:rPr lang="en-US" dirty="0"/>
              <a:t> leaf to parse tree</a:t>
            </a:r>
          </a:p>
          <a:p>
            <a:pPr lvl="1"/>
            <a:r>
              <a:rPr lang="en-US" dirty="0"/>
              <a:t>Reduce – add nonterminal to parse tree</a:t>
            </a:r>
          </a:p>
          <a:p>
            <a:r>
              <a:rPr lang="en-US" dirty="0"/>
              <a:t>Builds the parse tree </a:t>
            </a:r>
            <a:r>
              <a:rPr lang="en-US" i="1" dirty="0"/>
              <a:t>bottom-up</a:t>
            </a:r>
          </a:p>
          <a:p>
            <a:pPr lvl="1"/>
            <a:r>
              <a:rPr lang="en-US" i="1" dirty="0"/>
              <a:t>Does as many reduce actions as possible before a shift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3A2FF4-FA7F-4F51-832B-03FFE7A2BB81}"/>
              </a:ext>
            </a:extLst>
          </p:cNvPr>
          <p:cNvGrpSpPr/>
          <p:nvPr/>
        </p:nvGrpSpPr>
        <p:grpSpPr>
          <a:xfrm>
            <a:off x="6431957" y="894128"/>
            <a:ext cx="1794394" cy="3639156"/>
            <a:chOff x="6528209" y="1664144"/>
            <a:chExt cx="1794394" cy="363915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D34CBF-493B-41B3-B314-2399CF6E5A7E}"/>
                </a:ext>
              </a:extLst>
            </p:cNvPr>
            <p:cNvSpPr/>
            <p:nvPr/>
          </p:nvSpPr>
          <p:spPr>
            <a:xfrm>
              <a:off x="6528209" y="3072611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540B2B-E176-4DCD-9BA0-DFB94F56914F}"/>
                </a:ext>
              </a:extLst>
            </p:cNvPr>
            <p:cNvSpPr/>
            <p:nvPr/>
          </p:nvSpPr>
          <p:spPr>
            <a:xfrm>
              <a:off x="7941603" y="3131605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7728150-038D-4856-8991-867B4E8A15CB}"/>
                </a:ext>
              </a:extLst>
            </p:cNvPr>
            <p:cNvGrpSpPr/>
            <p:nvPr/>
          </p:nvGrpSpPr>
          <p:grpSpPr>
            <a:xfrm>
              <a:off x="6718709" y="2344119"/>
              <a:ext cx="1413394" cy="787486"/>
              <a:chOff x="6718709" y="2336098"/>
              <a:chExt cx="1413394" cy="78748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4B10BC6-DB78-4D14-ADDF-0804DBCEEEA2}"/>
                  </a:ext>
                </a:extLst>
              </p:cNvPr>
              <p:cNvSpPr/>
              <p:nvPr/>
            </p:nvSpPr>
            <p:spPr>
              <a:xfrm>
                <a:off x="7057311" y="2336098"/>
                <a:ext cx="738554" cy="418916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26B49F-9F86-49EC-AD5E-37AE43E6CDDD}"/>
                  </a:ext>
                </a:extLst>
              </p:cNvPr>
              <p:cNvCxnSpPr>
                <a:cxnSpLocks/>
                <a:stCxn id="113" idx="2"/>
                <a:endCxn id="110" idx="0"/>
              </p:cNvCxnSpPr>
              <p:nvPr/>
            </p:nvCxnSpPr>
            <p:spPr>
              <a:xfrm flipH="1">
                <a:off x="6718709" y="2755014"/>
                <a:ext cx="707879" cy="309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3F1E26E-3ED8-432F-B05E-E0EA9E6366B9}"/>
                  </a:ext>
                </a:extLst>
              </p:cNvPr>
              <p:cNvCxnSpPr>
                <a:cxnSpLocks/>
                <a:stCxn id="113" idx="2"/>
                <a:endCxn id="119" idx="0"/>
              </p:cNvCxnSpPr>
              <p:nvPr/>
            </p:nvCxnSpPr>
            <p:spPr>
              <a:xfrm>
                <a:off x="7426588" y="2755014"/>
                <a:ext cx="21081" cy="353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CAF2F3C-8E62-4B94-B779-1B64A100CB80}"/>
                  </a:ext>
                </a:extLst>
              </p:cNvPr>
              <p:cNvCxnSpPr>
                <a:cxnSpLocks/>
                <a:stCxn id="113" idx="2"/>
                <a:endCxn id="111" idx="0"/>
              </p:cNvCxnSpPr>
              <p:nvPr/>
            </p:nvCxnSpPr>
            <p:spPr>
              <a:xfrm>
                <a:off x="7426588" y="2755014"/>
                <a:ext cx="705515" cy="368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DB3F58-00A5-452A-90D3-E5056BE5E1E8}"/>
                </a:ext>
              </a:extLst>
            </p:cNvPr>
            <p:cNvSpPr/>
            <p:nvPr/>
          </p:nvSpPr>
          <p:spPr>
            <a:xfrm>
              <a:off x="7471074" y="3694501"/>
              <a:ext cx="409233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22AF6B6-78AC-4C94-BC02-8D938C1AAB55}"/>
                </a:ext>
              </a:extLst>
            </p:cNvPr>
            <p:cNvGrpSpPr/>
            <p:nvPr/>
          </p:nvGrpSpPr>
          <p:grpSpPr>
            <a:xfrm>
              <a:off x="7194654" y="3116857"/>
              <a:ext cx="424890" cy="577644"/>
              <a:chOff x="7876439" y="3108836"/>
              <a:chExt cx="424890" cy="57764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118A393-F8E0-4164-9E10-325DB473EDD9}"/>
                  </a:ext>
                </a:extLst>
              </p:cNvPr>
              <p:cNvSpPr/>
              <p:nvPr/>
            </p:nvSpPr>
            <p:spPr>
              <a:xfrm>
                <a:off x="7994403" y="3108836"/>
                <a:ext cx="270101" cy="33655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C6C480-EB79-43CA-AA6F-BE7C98A3D512}"/>
                  </a:ext>
                </a:extLst>
              </p:cNvPr>
              <p:cNvCxnSpPr>
                <a:cxnSpLocks/>
                <a:stCxn id="119" idx="2"/>
                <a:endCxn id="127" idx="0"/>
              </p:cNvCxnSpPr>
              <p:nvPr/>
            </p:nvCxnSpPr>
            <p:spPr>
              <a:xfrm flipH="1">
                <a:off x="7876439" y="3445386"/>
                <a:ext cx="253015" cy="236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833A26C0-32B2-4C90-9421-9E7E59F3A96D}"/>
                  </a:ext>
                </a:extLst>
              </p:cNvPr>
              <p:cNvCxnSpPr>
                <a:cxnSpLocks/>
                <a:stCxn id="119" idx="2"/>
                <a:endCxn id="117" idx="0"/>
              </p:cNvCxnSpPr>
              <p:nvPr/>
            </p:nvCxnSpPr>
            <p:spPr>
              <a:xfrm>
                <a:off x="8129454" y="3445386"/>
                <a:ext cx="171875" cy="2410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F03321-9030-49F0-9279-DE0C46A7C614}"/>
                </a:ext>
              </a:extLst>
            </p:cNvPr>
            <p:cNvSpPr/>
            <p:nvPr/>
          </p:nvSpPr>
          <p:spPr>
            <a:xfrm>
              <a:off x="7172220" y="4283208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FE7BBA-6C63-46B8-BF0D-7B99106060A2}"/>
                </a:ext>
              </a:extLst>
            </p:cNvPr>
            <p:cNvGrpSpPr/>
            <p:nvPr/>
          </p:nvGrpSpPr>
          <p:grpSpPr>
            <a:xfrm>
              <a:off x="7236088" y="1664144"/>
              <a:ext cx="381000" cy="679975"/>
              <a:chOff x="7917873" y="1656123"/>
              <a:chExt cx="381000" cy="67997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02611CF-A459-4DCC-B6C7-5F0845870DF7}"/>
                  </a:ext>
                </a:extLst>
              </p:cNvPr>
              <p:cNvSpPr/>
              <p:nvPr/>
            </p:nvSpPr>
            <p:spPr>
              <a:xfrm>
                <a:off x="7917873" y="1656123"/>
                <a:ext cx="381000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S’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25CC95D-9920-499F-905F-09BFCDBDB2BF}"/>
                  </a:ext>
                </a:extLst>
              </p:cNvPr>
              <p:cNvCxnSpPr>
                <a:cxnSpLocks/>
                <a:stCxn id="124" idx="2"/>
                <a:endCxn id="113" idx="0"/>
              </p:cNvCxnSpPr>
              <p:nvPr/>
            </p:nvCxnSpPr>
            <p:spPr>
              <a:xfrm>
                <a:off x="8108373" y="2037123"/>
                <a:ext cx="0" cy="298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533DE3-BC38-4B67-8C23-03348C3A1E49}"/>
                </a:ext>
              </a:extLst>
            </p:cNvPr>
            <p:cNvGrpSpPr/>
            <p:nvPr/>
          </p:nvGrpSpPr>
          <p:grpSpPr>
            <a:xfrm>
              <a:off x="6978341" y="3689795"/>
              <a:ext cx="338908" cy="593413"/>
              <a:chOff x="7660126" y="3681774"/>
              <a:chExt cx="338908" cy="59341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C4E1C60-1D09-481B-A960-9364E725CAA7}"/>
                  </a:ext>
                </a:extLst>
              </p:cNvPr>
              <p:cNvSpPr/>
              <p:nvPr/>
            </p:nvSpPr>
            <p:spPr>
              <a:xfrm>
                <a:off x="7753843" y="3681774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E7F2025-4F2E-4301-900B-5CCAFD6BCB7B}"/>
                  </a:ext>
                </a:extLst>
              </p:cNvPr>
              <p:cNvCxnSpPr>
                <a:cxnSpLocks/>
                <a:stCxn id="127" idx="2"/>
                <a:endCxn id="122" idx="0"/>
              </p:cNvCxnSpPr>
              <p:nvPr/>
            </p:nvCxnSpPr>
            <p:spPr>
              <a:xfrm>
                <a:off x="7876439" y="4062774"/>
                <a:ext cx="111919" cy="212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C67BFCB-BC90-4C51-958D-1B288A7B5DFD}"/>
                  </a:ext>
                </a:extLst>
              </p:cNvPr>
              <p:cNvCxnSpPr>
                <a:cxnSpLocks/>
                <a:stCxn id="127" idx="2"/>
                <a:endCxn id="132" idx="0"/>
              </p:cNvCxnSpPr>
              <p:nvPr/>
            </p:nvCxnSpPr>
            <p:spPr>
              <a:xfrm flipH="1">
                <a:off x="7660126" y="4062774"/>
                <a:ext cx="216313" cy="1991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83C0B7-05B8-4744-86EF-CA32423DC3CE}"/>
                </a:ext>
              </a:extLst>
            </p:cNvPr>
            <p:cNvSpPr/>
            <p:nvPr/>
          </p:nvSpPr>
          <p:spPr>
            <a:xfrm>
              <a:off x="6801698" y="4922300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B7A53F-7F35-4D0C-B667-1299684E6615}"/>
                </a:ext>
              </a:extLst>
            </p:cNvPr>
            <p:cNvGrpSpPr/>
            <p:nvPr/>
          </p:nvGrpSpPr>
          <p:grpSpPr>
            <a:xfrm>
              <a:off x="6855745" y="4269897"/>
              <a:ext cx="245191" cy="652403"/>
              <a:chOff x="7537530" y="4261876"/>
              <a:chExt cx="245191" cy="65240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61E96A3-FB4C-4D42-AF7E-30E14A667AE2}"/>
                  </a:ext>
                </a:extLst>
              </p:cNvPr>
              <p:cNvSpPr/>
              <p:nvPr/>
            </p:nvSpPr>
            <p:spPr>
              <a:xfrm>
                <a:off x="7537530" y="4261876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2566E2C-E7A1-4470-9FCB-761B72C4A466}"/>
                  </a:ext>
                </a:extLst>
              </p:cNvPr>
              <p:cNvCxnSpPr>
                <a:cxnSpLocks/>
                <a:stCxn id="132" idx="2"/>
                <a:endCxn id="130" idx="0"/>
              </p:cNvCxnSpPr>
              <p:nvPr/>
            </p:nvCxnSpPr>
            <p:spPr>
              <a:xfrm>
                <a:off x="7660126" y="4642876"/>
                <a:ext cx="13857" cy="271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B2BD0-68EB-429C-9C40-D25EE0CC9C89}"/>
              </a:ext>
            </a:extLst>
          </p:cNvPr>
          <p:cNvSpPr/>
          <p:nvPr/>
        </p:nvSpPr>
        <p:spPr>
          <a:xfrm>
            <a:off x="6587891" y="461090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389915091"/>
      </p:ext>
    </p:extLst>
  </p:cSld>
  <p:clrMapOvr>
    <a:masterClrMapping/>
  </p:clrMapOvr>
</p:sld>
</file>

<file path=ppt/slides/slide2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377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377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79098"/>
            <a:ext cx="2060539" cy="369332"/>
            <a:chOff x="2395364" y="3567668"/>
            <a:chExt cx="2060539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rgbClr val="5B9BD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9" name="Cloud 148">
            <a:extLst>
              <a:ext uri="{FF2B5EF4-FFF2-40B4-BE49-F238E27FC236}">
                <a16:creationId xmlns:a16="http://schemas.microsoft.com/office/drawing/2014/main" id="{AF56B0C5-B823-4547-9DAC-3DF0FC1E4C06}"/>
              </a:ext>
            </a:extLst>
          </p:cNvPr>
          <p:cNvSpPr/>
          <p:nvPr/>
        </p:nvSpPr>
        <p:spPr>
          <a:xfrm>
            <a:off x="4232548" y="3126033"/>
            <a:ext cx="2801730" cy="199393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So… works like an LL parser, right?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A3A657-2970-42A2-8F88-C37414E5D9BB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14:cNvPr>
              <p14:cNvContentPartPr/>
              <p14:nvPr/>
            </p14:nvContentPartPr>
            <p14:xfrm>
              <a:off x="6849720" y="5739120"/>
              <a:ext cx="360" cy="360"/>
            </p14:xfrm>
          </p:contentPart>
        </mc:Choice>
        <mc:Fallback xmlns:a16="http://schemas.microsoft.com/office/drawing/2014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360" y="57297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318125-91C4-4DB8-874B-9E80C16C4E0E}"/>
              </a:ext>
            </a:extLst>
          </p:cNvPr>
          <p:cNvSpPr txBox="1"/>
          <p:nvPr/>
        </p:nvSpPr>
        <p:spPr>
          <a:xfrm rot="20415644">
            <a:off x="4626079" y="4400157"/>
            <a:ext cx="3075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BC7163C-3AFD-444F-802A-043CEE5E78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2" grpId="0"/>
    </p:bld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0075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LL vs LR Parser – We are Not the Same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17C94-4E22-4F7C-AE5D-A7954B3ADE29}"/>
              </a:ext>
            </a:extLst>
          </p:cNvPr>
          <p:cNvSpPr txBox="1"/>
          <p:nvPr/>
        </p:nvSpPr>
        <p:spPr>
          <a:xfrm>
            <a:off x="1050758" y="1708485"/>
            <a:ext cx="683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- Uses 1 token of lookahead and 1 nonterminal to pick production</a:t>
            </a:r>
          </a:p>
          <a:p>
            <a:r>
              <a:rPr lang="en-US" i="1" dirty="0"/>
              <a:t>“Oh, I’ll just use that same info for the LR(1) parser”</a:t>
            </a:r>
          </a:p>
        </p:txBody>
      </p:sp>
      <p:pic>
        <p:nvPicPr>
          <p:cNvPr id="153" name="Picture 152" descr="A picture containing text&#10;&#10;Description automatically generated">
            <a:extLst>
              <a:ext uri="{FF2B5EF4-FFF2-40B4-BE49-F238E27FC236}">
                <a16:creationId xmlns:a16="http://schemas.microsoft.com/office/drawing/2014/main" id="{EFC0928D-F95E-4279-B7D5-4A4F6B34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2501851"/>
            <a:ext cx="3185921" cy="3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7343"/>
      </p:ext>
    </p:extLst>
  </p:cSld>
  <p:clrMapOvr>
    <a:masterClrMapping/>
  </p:clrMapOvr>
</p:sld>
</file>

<file path=ppt/slides/slide31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FDB956C-B741-46C0-894D-12CA087814F3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18B3DC4-A8BA-4BD2-A0F6-60315E283CDD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914AB9-B27A-461B-B981-6B85C39A816E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57E37C4-4388-45C0-AC1D-B0A2C1BB8AEE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EB88396-1694-4683-9EC2-6AA31BE3489E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D77A34F-48A8-4C06-95A1-F93552108821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45E5D1-A246-4AD3-9505-36182F71BBE7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75F2B6-8EED-482F-99A6-86B2DA8EDFD1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C5628-8172-4198-8944-60F7D682EDD7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55C2238-A512-43FD-94A5-44E31D372A51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A70FEF8-5A21-42F7-8AB1-58AB317CBBDE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1975415-40B7-4033-B81A-5D14FDFF383C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A381343-B2DD-4914-B1AB-74B9E9B432B1}"/>
              </a:ext>
            </a:extLst>
          </p:cNvPr>
          <p:cNvSpPr/>
          <p:nvPr/>
        </p:nvSpPr>
        <p:spPr>
          <a:xfrm>
            <a:off x="2390887" y="717657"/>
            <a:ext cx="4306233" cy="554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My </a:t>
            </a:r>
            <a:r>
              <a:rPr lang="en-US" b="1" i="1" u="sng" dirty="0">
                <a:solidFill>
                  <a:srgbClr val="FF0000"/>
                </a:solidFill>
              </a:rPr>
              <a:t>darkest timeline </a:t>
            </a:r>
            <a:r>
              <a:rPr lang="en-US" b="1" u="sng" dirty="0">
                <a:solidFill>
                  <a:srgbClr val="FF0000"/>
                </a:solidFill>
              </a:rPr>
              <a:t>fanfic: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Context: 1 grammar symbols x 1 lookahead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03817-DDC5-493A-816C-F786000FD20F}"/>
              </a:ext>
            </a:extLst>
          </p:cNvPr>
          <p:cNvGrpSpPr/>
          <p:nvPr/>
        </p:nvGrpSpPr>
        <p:grpSpPr>
          <a:xfrm>
            <a:off x="23117" y="6208908"/>
            <a:ext cx="1154157" cy="557792"/>
            <a:chOff x="23117" y="6208908"/>
            <a:chExt cx="1154157" cy="557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24C7AB-E81D-4A27-B477-0A5AF45E68BD}"/>
                </a:ext>
              </a:extLst>
            </p:cNvPr>
            <p:cNvSpPr/>
            <p:nvPr/>
          </p:nvSpPr>
          <p:spPr>
            <a:xfrm>
              <a:off x="23117" y="647523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F08127-3DE2-4CCD-9A88-37976CBB5872}"/>
                </a:ext>
              </a:extLst>
            </p:cNvPr>
            <p:cNvSpPr/>
            <p:nvPr/>
          </p:nvSpPr>
          <p:spPr>
            <a:xfrm>
              <a:off x="660217" y="647522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77C91AD-0D57-47B2-A065-DB01AC1DC562}"/>
                </a:ext>
              </a:extLst>
            </p:cNvPr>
            <p:cNvSpPr/>
            <p:nvPr/>
          </p:nvSpPr>
          <p:spPr>
            <a:xfrm>
              <a:off x="743115" y="6208908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4342C2-1900-4093-874B-E62306A1186C}"/>
              </a:ext>
            </a:extLst>
          </p:cNvPr>
          <p:cNvGrpSpPr/>
          <p:nvPr/>
        </p:nvGrpSpPr>
        <p:grpSpPr>
          <a:xfrm>
            <a:off x="1534044" y="6208910"/>
            <a:ext cx="1154157" cy="550699"/>
            <a:chOff x="1260041" y="6208910"/>
            <a:chExt cx="1154157" cy="550699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FC207C2-A8F7-4ADD-B946-85C13547B7BA}"/>
                </a:ext>
              </a:extLst>
            </p:cNvPr>
            <p:cNvSpPr/>
            <p:nvPr/>
          </p:nvSpPr>
          <p:spPr>
            <a:xfrm>
              <a:off x="1394159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2142051-3347-46E7-8542-1F01E05BEC4B}"/>
                </a:ext>
              </a:extLst>
            </p:cNvPr>
            <p:cNvSpPr/>
            <p:nvPr/>
          </p:nvSpPr>
          <p:spPr>
            <a:xfrm>
              <a:off x="1953604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3E18342-02C8-4663-BB40-1CF38990E64A}"/>
                </a:ext>
              </a:extLst>
            </p:cNvPr>
            <p:cNvSpPr/>
            <p:nvPr/>
          </p:nvSpPr>
          <p:spPr>
            <a:xfrm>
              <a:off x="1260041" y="646813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C7F638A-1AFF-43D6-8C4A-3D725669B0DA}"/>
                </a:ext>
              </a:extLst>
            </p:cNvPr>
            <p:cNvSpPr/>
            <p:nvPr/>
          </p:nvSpPr>
          <p:spPr>
            <a:xfrm>
              <a:off x="1897141" y="646813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9431B-BCD7-4162-9683-CBCE69639928}"/>
              </a:ext>
            </a:extLst>
          </p:cNvPr>
          <p:cNvGrpSpPr/>
          <p:nvPr/>
        </p:nvGrpSpPr>
        <p:grpSpPr>
          <a:xfrm>
            <a:off x="3044971" y="5960290"/>
            <a:ext cx="1154157" cy="813494"/>
            <a:chOff x="2496966" y="5960290"/>
            <a:chExt cx="1154157" cy="81349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76F151-8B5D-4FD2-808C-072CEDFF0146}"/>
                </a:ext>
              </a:extLst>
            </p:cNvPr>
            <p:cNvSpPr/>
            <p:nvPr/>
          </p:nvSpPr>
          <p:spPr>
            <a:xfrm>
              <a:off x="2638519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E045F25-F247-416A-A27A-82485BAD590A}"/>
                </a:ext>
              </a:extLst>
            </p:cNvPr>
            <p:cNvSpPr/>
            <p:nvPr/>
          </p:nvSpPr>
          <p:spPr>
            <a:xfrm>
              <a:off x="3176696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DA24E19-FD07-496F-87C7-2DDFF172431C}"/>
                </a:ext>
              </a:extLst>
            </p:cNvPr>
            <p:cNvSpPr/>
            <p:nvPr/>
          </p:nvSpPr>
          <p:spPr>
            <a:xfrm>
              <a:off x="2641339" y="596029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5AE22FE-2660-4B8E-8C80-255109AA8556}"/>
                </a:ext>
              </a:extLst>
            </p:cNvPr>
            <p:cNvSpPr/>
            <p:nvPr/>
          </p:nvSpPr>
          <p:spPr>
            <a:xfrm>
              <a:off x="2496966" y="6482314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7CB54CD-9135-412D-87A2-546A1797C7F7}"/>
                </a:ext>
              </a:extLst>
            </p:cNvPr>
            <p:cNvSpPr/>
            <p:nvPr/>
          </p:nvSpPr>
          <p:spPr>
            <a:xfrm>
              <a:off x="3134066" y="6482313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3CBEE-FDEA-4A87-B3BA-0A515C86BF2B}"/>
              </a:ext>
            </a:extLst>
          </p:cNvPr>
          <p:cNvGrpSpPr/>
          <p:nvPr/>
        </p:nvGrpSpPr>
        <p:grpSpPr>
          <a:xfrm>
            <a:off x="4555898" y="5953205"/>
            <a:ext cx="1154157" cy="834755"/>
            <a:chOff x="3765791" y="5953205"/>
            <a:chExt cx="1154157" cy="834755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A48BA3F-8A25-49BB-9E68-E66C755CC9F0}"/>
                </a:ext>
              </a:extLst>
            </p:cNvPr>
            <p:cNvSpPr/>
            <p:nvPr/>
          </p:nvSpPr>
          <p:spPr>
            <a:xfrm>
              <a:off x="3867634" y="595320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E16CC0C-2CC7-4E05-A115-B1FE324EFE52}"/>
                </a:ext>
              </a:extLst>
            </p:cNvPr>
            <p:cNvSpPr/>
            <p:nvPr/>
          </p:nvSpPr>
          <p:spPr>
            <a:xfrm>
              <a:off x="3875437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F60331D-F8B6-4089-9F5D-4DFB2B4A4A69}"/>
                </a:ext>
              </a:extLst>
            </p:cNvPr>
            <p:cNvSpPr/>
            <p:nvPr/>
          </p:nvSpPr>
          <p:spPr>
            <a:xfrm>
              <a:off x="4413614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4ECA3C8-EF96-4545-8942-230416939910}"/>
                </a:ext>
              </a:extLst>
            </p:cNvPr>
            <p:cNvSpPr/>
            <p:nvPr/>
          </p:nvSpPr>
          <p:spPr>
            <a:xfrm>
              <a:off x="3765791" y="649649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6BAA048-12FF-4B44-A27F-4F5EA92C38B5}"/>
                </a:ext>
              </a:extLst>
            </p:cNvPr>
            <p:cNvSpPr/>
            <p:nvPr/>
          </p:nvSpPr>
          <p:spPr>
            <a:xfrm>
              <a:off x="4402891" y="649648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08E77-C438-404A-9989-75349782FF20}"/>
              </a:ext>
            </a:extLst>
          </p:cNvPr>
          <p:cNvGrpSpPr/>
          <p:nvPr/>
        </p:nvGrpSpPr>
        <p:grpSpPr>
          <a:xfrm>
            <a:off x="6066825" y="5687880"/>
            <a:ext cx="1154157" cy="1092989"/>
            <a:chOff x="5289793" y="5687880"/>
            <a:chExt cx="1154157" cy="1092989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EA6F50C-0072-4577-A193-F6EDCDD4F6EE}"/>
                </a:ext>
              </a:extLst>
            </p:cNvPr>
            <p:cNvSpPr/>
            <p:nvPr/>
          </p:nvSpPr>
          <p:spPr>
            <a:xfrm>
              <a:off x="5412905" y="595674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1CCE87B-DA40-49D3-9F32-0136BEDA7145}"/>
                </a:ext>
              </a:extLst>
            </p:cNvPr>
            <p:cNvSpPr/>
            <p:nvPr/>
          </p:nvSpPr>
          <p:spPr>
            <a:xfrm>
              <a:off x="5420708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7307479-8BD0-48D2-940D-6D030C86C343}"/>
                </a:ext>
              </a:extLst>
            </p:cNvPr>
            <p:cNvSpPr/>
            <p:nvPr/>
          </p:nvSpPr>
          <p:spPr>
            <a:xfrm>
              <a:off x="5958885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2C0B2B3-24DC-4900-BAFE-934D3D0A3A60}"/>
                </a:ext>
              </a:extLst>
            </p:cNvPr>
            <p:cNvSpPr/>
            <p:nvPr/>
          </p:nvSpPr>
          <p:spPr>
            <a:xfrm>
              <a:off x="5409534" y="568788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0270071-B664-4CB2-BE80-58D6A2BDBFF4}"/>
                </a:ext>
              </a:extLst>
            </p:cNvPr>
            <p:cNvSpPr/>
            <p:nvPr/>
          </p:nvSpPr>
          <p:spPr>
            <a:xfrm>
              <a:off x="5289793" y="648939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26659555-CEB2-4D4A-8595-290B0F40EFD4}"/>
                </a:ext>
              </a:extLst>
            </p:cNvPr>
            <p:cNvSpPr/>
            <p:nvPr/>
          </p:nvSpPr>
          <p:spPr>
            <a:xfrm>
              <a:off x="5926893" y="648939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704283-AC33-4DA8-BF5B-71E0A4B012CA}"/>
              </a:ext>
            </a:extLst>
          </p:cNvPr>
          <p:cNvGrpSpPr/>
          <p:nvPr/>
        </p:nvGrpSpPr>
        <p:grpSpPr>
          <a:xfrm>
            <a:off x="7577750" y="5708654"/>
            <a:ext cx="1154157" cy="1075757"/>
            <a:chOff x="6686210" y="5708654"/>
            <a:chExt cx="1154157" cy="1075757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499AE4E-5A21-4744-B5AC-C40CED5DA83A}"/>
                </a:ext>
              </a:extLst>
            </p:cNvPr>
            <p:cNvSpPr/>
            <p:nvPr/>
          </p:nvSpPr>
          <p:spPr>
            <a:xfrm>
              <a:off x="6809322" y="5970923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9204605-4874-423C-9A2C-B7D3721CB4DD}"/>
                </a:ext>
              </a:extLst>
            </p:cNvPr>
            <p:cNvSpPr/>
            <p:nvPr/>
          </p:nvSpPr>
          <p:spPr>
            <a:xfrm>
              <a:off x="6817125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7B5B23A-F9D7-4120-8621-6348E1C56631}"/>
                </a:ext>
              </a:extLst>
            </p:cNvPr>
            <p:cNvSpPr/>
            <p:nvPr/>
          </p:nvSpPr>
          <p:spPr>
            <a:xfrm>
              <a:off x="7355302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C3B6740-89D1-42CE-96E2-A03C0A628673}"/>
                </a:ext>
              </a:extLst>
            </p:cNvPr>
            <p:cNvSpPr/>
            <p:nvPr/>
          </p:nvSpPr>
          <p:spPr>
            <a:xfrm>
              <a:off x="6802231" y="5708654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58849FA-C5A6-4571-B9F2-71DB05479F90}"/>
                </a:ext>
              </a:extLst>
            </p:cNvPr>
            <p:cNvSpPr/>
            <p:nvPr/>
          </p:nvSpPr>
          <p:spPr>
            <a:xfrm>
              <a:off x="6686210" y="6492941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7B55B0C-01C0-4FCA-850C-C3411545DD83}"/>
                </a:ext>
              </a:extLst>
            </p:cNvPr>
            <p:cNvSpPr/>
            <p:nvPr/>
          </p:nvSpPr>
          <p:spPr>
            <a:xfrm>
              <a:off x="7323310" y="6492940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88C4975B-3BAB-4626-A3F1-DF3600AD5D2C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947BECF7-825C-4769-8608-84405ABA7D1B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0B12C-5E87-4ECE-85C9-2701D3A8191B}"/>
              </a:ext>
            </a:extLst>
          </p:cNvPr>
          <p:cNvSpPr txBox="1"/>
          <p:nvPr/>
        </p:nvSpPr>
        <p:spPr>
          <a:xfrm>
            <a:off x="3894249" y="5186595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Naïve / bad idea: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3BC608-7EAA-8408-480D-34EDD8020ABF}"/>
                  </a:ext>
                </a:extLst>
              </p14:cNvPr>
              <p14:cNvContentPartPr/>
              <p14:nvPr/>
            </p14:nvContentPartPr>
            <p14:xfrm>
              <a:off x="2448360" y="2962800"/>
              <a:ext cx="5558760" cy="4052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3BC608-7EAA-8408-480D-34EDD8020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000" y="2953440"/>
                <a:ext cx="5577480" cy="40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52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60" grpId="0"/>
      <p:bldP spid="161" grpId="0" animBg="1"/>
      <p:bldP spid="163" grpId="0"/>
      <p:bldP spid="164" grpId="0" animBg="1"/>
      <p:bldP spid="3" grpId="0" animBg="1"/>
      <p:bldP spid="311" grpId="0" animBg="1"/>
      <p:bldP spid="312" grpId="0"/>
      <p:bldP spid="313" grpId="0" animBg="1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6">
            <a:extLst>
              <a:ext uri="{FF2B5EF4-FFF2-40B4-BE49-F238E27FC236}">
                <a16:creationId xmlns:a16="http://schemas.microsoft.com/office/drawing/2014/main" id="{51546BC8-36E1-450C-A544-E2BA0EB05716}"/>
              </a:ext>
            </a:extLst>
          </p:cNvPr>
          <p:cNvSpPr txBox="1">
            <a:spLocks/>
          </p:cNvSpPr>
          <p:nvPr/>
        </p:nvSpPr>
        <p:spPr>
          <a:xfrm>
            <a:off x="4720589" y="1600199"/>
            <a:ext cx="4187667" cy="249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parser must maintain a viable prefix</a:t>
            </a:r>
            <a:endParaRPr lang="en-US" dirty="0"/>
          </a:p>
          <a:p>
            <a:r>
              <a:rPr lang="en-US" dirty="0"/>
              <a:t>Ensures no misstep taken</a:t>
            </a:r>
          </a:p>
          <a:p>
            <a:r>
              <a:rPr lang="en-US" dirty="0"/>
              <a:t>How to capture the (infinite) viable prefixes?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392429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606338-9EF7-43B3-990C-0013058794B9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D6673B9-881D-4346-941E-8309CE3AB13D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234F4-B879-49FE-853E-CE0C40A859FA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366CE75-323E-48B5-AB99-E8AEB17CDA15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135254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9514D-8DBC-46D4-B933-39580A522E09}"/>
              </a:ext>
            </a:extLst>
          </p:cNvPr>
          <p:cNvSpPr/>
          <p:nvPr/>
        </p:nvSpPr>
        <p:spPr>
          <a:xfrm>
            <a:off x="4531458" y="37640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120066-850E-498E-8357-409085B465DD}"/>
              </a:ext>
            </a:extLst>
          </p:cNvPr>
          <p:cNvGrpSpPr/>
          <p:nvPr/>
        </p:nvGrpSpPr>
        <p:grpSpPr>
          <a:xfrm>
            <a:off x="6332187" y="3771900"/>
            <a:ext cx="2196964" cy="2986584"/>
            <a:chOff x="4443730" y="3462786"/>
            <a:chExt cx="2196964" cy="2986584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0E021987-5ABB-4A87-82BE-1FDC0B1B44E3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2196152D-81C2-40EF-8F4A-447833D0FCC5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BEE08A6-50C6-4AEE-856A-BB9F7834EBA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CE6A815F-8CE1-4664-99E7-7915188E566D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2C4CB56F-7BFC-429A-A302-AF3A80D01EF3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F05628-5674-464A-ABD5-E57FD965C1A3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548C05-62B7-4FD1-A5A9-F0AF7A3CB0F5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4CD427-C1D0-476A-898F-BD1AEB02AFFE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647F5E8-DB4A-4958-A94E-DC87030FB2ED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9F060A-E344-42C9-952A-C979BF15D405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559F86-84A2-43CE-ACFC-33898895674E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764662-CBD8-45BB-83D1-2DFB436780FF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96BA83-DBF0-4962-9093-4A2CC622F049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id="{37E5549D-BBD4-4BE5-BC08-5206E52BBFC0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8EFE04-1106-4992-A7A5-7C6EDDEB685B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58" name="Rounded Rectangle 9">
              <a:extLst>
                <a:ext uri="{FF2B5EF4-FFF2-40B4-BE49-F238E27FC236}">
                  <a16:creationId xmlns:a16="http://schemas.microsoft.com/office/drawing/2014/main" id="{214D7793-F54C-4D18-9732-5817675AECEB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47C5FE-6EBF-48DB-80F5-868C19B5AA51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DA2EB0-A17D-47B1-BECB-B096A1B82F1D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27F805-B0B0-410B-AAE1-15C1A4D7999F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5668603-4124-4A4A-89CE-2645BD8B46C6}"/>
                </a:ext>
              </a:extLst>
            </p:cNvPr>
            <p:cNvCxnSpPr>
              <a:cxnSpLocks/>
              <a:stCxn id="44" idx="0"/>
              <a:endCxn id="58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1C15B78-C7A1-4935-91D6-B5E3E3EB8A9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EE1EDD-3F62-4603-9366-989F7BEE5C8C}"/>
                </a:ext>
              </a:extLst>
            </p:cNvPr>
            <p:cNvCxnSpPr>
              <a:cxnSpLocks/>
              <a:stCxn id="53" idx="3"/>
              <a:endCxn id="60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D3408-B7EB-4565-AF3F-E16B99587271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F3AE25-3941-4632-B4F5-7621E727FEB4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8C8BD66-500E-41D3-BFFC-0DF948596E4E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47273C-77D9-4C4F-8846-DC7AAF2938EC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DBADEA9-F601-4861-B1AB-4259107EE170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A66A5EE-F7FF-4EB0-AD11-62F9E8F1A75B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53A8E19-AC0E-4CE4-9833-290E6C7A6594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0FCD04-FB31-482B-BD67-EF03CC600535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BD60370-F02E-49D1-B382-2789AAFB6938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14:cNvPr>
              <p14:cNvContentPartPr/>
              <p14:nvPr/>
            </p14:nvContentPartPr>
            <p14:xfrm>
              <a:off x="660600" y="1823400"/>
              <a:ext cx="360" cy="360"/>
            </p14:xfrm>
          </p:contentPart>
        </mc:Choice>
        <mc:Fallback xmlns:a16="http://schemas.microsoft.com/office/drawing/2014/main" xmlns:p159="http://schemas.microsoft.com/office/powerpoint/2015/09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40" y="1814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34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A7D2F4-4D39-42A6-9152-847C80525DCF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280A4F-54B3-4C64-B05D-F9058C5D9605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A2D29A7-2F2C-482C-8AC6-6A5B6A4CEE92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412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</p:sld>
</file>

<file path=ppt/slides/slide35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465216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92199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1014673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463089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46521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9C4075D-5564-4EDB-B60A-904761722AC6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969C6E5-6462-45C1-9BA9-37A14E9C9EDA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3BA2A71-EEF1-4C0E-9470-32EE716FF8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B6DEB-346B-467B-9F70-5C7166CAF8CA}"/>
              </a:ext>
            </a:extLst>
          </p:cNvPr>
          <p:cNvGrpSpPr/>
          <p:nvPr/>
        </p:nvGrpSpPr>
        <p:grpSpPr>
          <a:xfrm>
            <a:off x="4386580" y="3852829"/>
            <a:ext cx="2196964" cy="2229029"/>
            <a:chOff x="4386580" y="3852829"/>
            <a:chExt cx="2196964" cy="2229029"/>
          </a:xfrm>
        </p:grpSpPr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A98571D1-C69D-4B84-9733-C5B40CE2B8B0}"/>
                </a:ext>
              </a:extLst>
            </p:cNvPr>
            <p:cNvSpPr/>
            <p:nvPr/>
          </p:nvSpPr>
          <p:spPr>
            <a:xfrm>
              <a:off x="5888271" y="5318257"/>
              <a:ext cx="559981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3" name="Rounded Rectangle 9">
              <a:extLst>
                <a:ext uri="{FF2B5EF4-FFF2-40B4-BE49-F238E27FC236}">
                  <a16:creationId xmlns:a16="http://schemas.microsoft.com/office/drawing/2014/main" id="{56C8F870-E1D5-4524-8870-E5855C2D78AE}"/>
                </a:ext>
              </a:extLst>
            </p:cNvPr>
            <p:cNvSpPr/>
            <p:nvPr/>
          </p:nvSpPr>
          <p:spPr>
            <a:xfrm>
              <a:off x="4537284" y="3988333"/>
              <a:ext cx="571660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1400" i="1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E464D94A-96F1-498A-B95F-736036E6A66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4693068" y="4343918"/>
              <a:ext cx="5646" cy="65940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DEF6B89-FB19-40AD-9134-D4E2AF0DFD28}"/>
                </a:ext>
              </a:extLst>
            </p:cNvPr>
            <p:cNvSpPr/>
            <p:nvPr/>
          </p:nvSpPr>
          <p:spPr>
            <a:xfrm>
              <a:off x="4551720" y="5003322"/>
              <a:ext cx="293987" cy="3451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B2A8528-DC09-4C8F-ACA9-2AE30FD87769}"/>
                </a:ext>
              </a:extLst>
            </p:cNvPr>
            <p:cNvCxnSpPr>
              <a:cxnSpLocks/>
              <a:stCxn id="191" idx="2"/>
              <a:endCxn id="190" idx="0"/>
            </p:cNvCxnSpPr>
            <p:nvPr/>
          </p:nvCxnSpPr>
          <p:spPr>
            <a:xfrm flipH="1">
              <a:off x="6162420" y="5673323"/>
              <a:ext cx="5842" cy="40853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8016940B-988D-4667-9A5E-3A7BB61DB469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>
              <a:off x="4845707" y="5175905"/>
              <a:ext cx="1042564" cy="3263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B4EDF25-3CA5-496D-8D5F-CD9F79EEEC1C}"/>
                </a:ext>
              </a:extLst>
            </p:cNvPr>
            <p:cNvSpPr/>
            <p:nvPr/>
          </p:nvSpPr>
          <p:spPr>
            <a:xfrm>
              <a:off x="523667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3521B70-C6BB-465E-85C9-E0EF279F5FEE}"/>
                </a:ext>
              </a:extLst>
            </p:cNvPr>
            <p:cNvSpPr/>
            <p:nvPr/>
          </p:nvSpPr>
          <p:spPr>
            <a:xfrm>
              <a:off x="620499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0ED5F4C3-FB4F-4CFE-B820-3D98C7FA5A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6580" y="3852829"/>
              <a:ext cx="128270" cy="17203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stop — Wiktionnaire">
            <a:extLst>
              <a:ext uri="{FF2B5EF4-FFF2-40B4-BE49-F238E27FC236}">
                <a16:creationId xmlns:a16="http://schemas.microsoft.com/office/drawing/2014/main" id="{BFA739DA-7815-45F5-BAF3-2B5878D8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0" y="3813791"/>
            <a:ext cx="422154" cy="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14:cNvPr>
              <p14:cNvContentPartPr/>
              <p14:nvPr/>
            </p14:nvContentPartPr>
            <p14:xfrm>
              <a:off x="4879800" y="4363200"/>
              <a:ext cx="1097280" cy="1823760"/>
            </p14:xfrm>
          </p:contentPart>
        </mc:Choice>
        <mc:Fallback xmlns:a16="http://schemas.microsoft.com/office/drawing/2014/main" xmlns:a14="http://schemas.microsoft.com/office/drawing/2010/main" xmlns:p159="http://schemas.microsoft.com/office/powerpoint/2015/09/main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40" y="4353840"/>
                <a:ext cx="111600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3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E20E27-FA7D-40E6-987F-C7C1F0D88240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E447ECF-36A8-4A5E-B45D-63BE29EDE29A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11CE588-9B7F-4123-8D37-BFA5D8863148}"/>
              </a:ext>
            </a:extLst>
          </p:cNvPr>
          <p:cNvGrpSpPr/>
          <p:nvPr/>
        </p:nvGrpSpPr>
        <p:grpSpPr>
          <a:xfrm>
            <a:off x="2292128" y="3567668"/>
            <a:ext cx="2060539" cy="369332"/>
            <a:chOff x="2395364" y="3567668"/>
            <a:chExt cx="2060539" cy="36933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43C3B0-A358-477C-8DE6-D1AB0BB3E89A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33BAE31-41E0-4AFD-BE6C-036713235B6D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191" name="Rounded Rectangle 9">
            <a:extLst>
              <a:ext uri="{FF2B5EF4-FFF2-40B4-BE49-F238E27FC236}">
                <a16:creationId xmlns:a16="http://schemas.microsoft.com/office/drawing/2014/main" id="{A98571D1-C69D-4B84-9733-C5B40CE2B8B0}"/>
              </a:ext>
            </a:extLst>
          </p:cNvPr>
          <p:cNvSpPr/>
          <p:nvPr/>
        </p:nvSpPr>
        <p:spPr>
          <a:xfrm>
            <a:off x="5888271" y="5318257"/>
            <a:ext cx="559981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i="1" dirty="0"/>
              <a:t>-</a:t>
            </a:r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56C8F870-E1D5-4524-8870-E5855C2D78AE}"/>
              </a:ext>
            </a:extLst>
          </p:cNvPr>
          <p:cNvSpPr/>
          <p:nvPr/>
        </p:nvSpPr>
        <p:spPr>
          <a:xfrm>
            <a:off x="4537284" y="3988333"/>
            <a:ext cx="571660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400" i="1" dirty="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464D94A-96F1-498A-B95F-736036E6A66A}"/>
              </a:ext>
            </a:extLst>
          </p:cNvPr>
          <p:cNvCxnSpPr>
            <a:cxnSpLocks/>
            <a:endCxn id="200" idx="0"/>
          </p:cNvCxnSpPr>
          <p:nvPr/>
        </p:nvCxnSpPr>
        <p:spPr>
          <a:xfrm>
            <a:off x="4693068" y="4343918"/>
            <a:ext cx="5646" cy="6594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DEF6B89-FB19-40AD-9134-D4E2AF0DFD28}"/>
              </a:ext>
            </a:extLst>
          </p:cNvPr>
          <p:cNvSpPr/>
          <p:nvPr/>
        </p:nvSpPr>
        <p:spPr>
          <a:xfrm>
            <a:off x="4551720" y="5003322"/>
            <a:ext cx="293987" cy="345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B2A8528-DC09-4C8F-ACA9-2AE30FD87769}"/>
              </a:ext>
            </a:extLst>
          </p:cNvPr>
          <p:cNvCxnSpPr>
            <a:cxnSpLocks/>
            <a:stCxn id="191" idx="2"/>
            <a:endCxn id="190" idx="0"/>
          </p:cNvCxnSpPr>
          <p:nvPr/>
        </p:nvCxnSpPr>
        <p:spPr>
          <a:xfrm flipH="1">
            <a:off x="6162420" y="5673323"/>
            <a:ext cx="5842" cy="4085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016940B-988D-4667-9A5E-3A7BB61DB469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4845707" y="5175905"/>
            <a:ext cx="1042564" cy="32637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B4EDF25-3CA5-496D-8D5F-CD9F79EEEC1C}"/>
              </a:ext>
            </a:extLst>
          </p:cNvPr>
          <p:cNvSpPr/>
          <p:nvPr/>
        </p:nvSpPr>
        <p:spPr>
          <a:xfrm>
            <a:off x="5236678" y="4977546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3521B70-C6BB-465E-85C9-E0EF279F5FEE}"/>
              </a:ext>
            </a:extLst>
          </p:cNvPr>
          <p:cNvSpPr/>
          <p:nvPr/>
        </p:nvSpPr>
        <p:spPr>
          <a:xfrm>
            <a:off x="6204999" y="5713129"/>
            <a:ext cx="378545" cy="34516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ED5F4C3-FB4F-4CFE-B820-3D98C7FA5AA4}"/>
              </a:ext>
            </a:extLst>
          </p:cNvPr>
          <p:cNvCxnSpPr>
            <a:cxnSpLocks/>
          </p:cNvCxnSpPr>
          <p:nvPr/>
        </p:nvCxnSpPr>
        <p:spPr>
          <a:xfrm>
            <a:off x="4386580" y="3852829"/>
            <a:ext cx="128270" cy="1720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24A183B-B0A0-4FBF-AF2F-74D502C2FFF3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778464-06A1-4D2C-8BCE-AC7E90E0DE3A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947488D-9A10-4DF4-A043-AFF89F2D929F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940CF18-4879-4F9A-9955-E717488C3D5C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187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Viable Prefix Summary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77398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Any DCFG has a regular language of viable prefixes</a:t>
            </a:r>
          </a:p>
          <a:p>
            <a:r>
              <a:rPr lang="en-US" dirty="0"/>
              <a:t>We can use the DFA for that language to prevent missteps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sz="2600" dirty="0"/>
              <a:t>Terminal Edges – add a terminal to the prefix</a:t>
            </a:r>
          </a:p>
          <a:p>
            <a:r>
              <a:rPr lang="en-US" sz="2600" dirty="0"/>
              <a:t>Nonterminal Edges – add nonterminal to the prefix</a:t>
            </a:r>
          </a:p>
          <a:p>
            <a:r>
              <a:rPr lang="en-US" sz="2600" dirty="0"/>
              <a:t>Accepting states – modify the existing prefix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54146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Key Idea: Run the DFA for viability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440024"/>
      </p:ext>
    </p:extLst>
  </p:cSld>
  <p:clrMapOvr>
    <a:masterClrMapping/>
  </p:clrMapOvr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Shortcut: Don’t Restart DFA Every Time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4F3B1438-DBFE-4D25-857C-1D7A092A9486}"/>
              </a:ext>
            </a:extLst>
          </p:cNvPr>
          <p:cNvSpPr/>
          <p:nvPr/>
        </p:nvSpPr>
        <p:spPr>
          <a:xfrm>
            <a:off x="451937" y="5447875"/>
            <a:ext cx="170615" cy="3693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F3FA-BE50-4596-9C60-0D0B12779748}"/>
              </a:ext>
            </a:extLst>
          </p:cNvPr>
          <p:cNvGrpSpPr/>
          <p:nvPr/>
        </p:nvGrpSpPr>
        <p:grpSpPr>
          <a:xfrm>
            <a:off x="206889" y="2424222"/>
            <a:ext cx="1794304" cy="3984411"/>
            <a:chOff x="206889" y="2424222"/>
            <a:chExt cx="1794304" cy="3984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73CBF-BED2-4B49-95AC-1E6EAEFD3E50}"/>
                </a:ext>
              </a:extLst>
            </p:cNvPr>
            <p:cNvGrpSpPr/>
            <p:nvPr/>
          </p:nvGrpSpPr>
          <p:grpSpPr>
            <a:xfrm>
              <a:off x="206889" y="2424222"/>
              <a:ext cx="517026" cy="3404298"/>
              <a:chOff x="206889" y="2424222"/>
              <a:chExt cx="517026" cy="3404298"/>
            </a:xfrm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04C8961A-9645-4753-9D5E-72CD109D9055}"/>
                  </a:ext>
                </a:extLst>
              </p:cNvPr>
              <p:cNvSpPr/>
              <p:nvPr/>
            </p:nvSpPr>
            <p:spPr>
              <a:xfrm>
                <a:off x="501558" y="2886816"/>
                <a:ext cx="196964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79E3445-E4DF-4143-ABDB-B2D669999ACC}"/>
                  </a:ext>
                </a:extLst>
              </p:cNvPr>
              <p:cNvSpPr/>
              <p:nvPr/>
            </p:nvSpPr>
            <p:spPr>
              <a:xfrm>
                <a:off x="251200" y="4168268"/>
                <a:ext cx="386860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0E1A16D-6DEB-4421-814A-958E98F3636F}"/>
                  </a:ext>
                </a:extLst>
              </p:cNvPr>
              <p:cNvSpPr/>
              <p:nvPr/>
            </p:nvSpPr>
            <p:spPr>
              <a:xfrm>
                <a:off x="206889" y="4987126"/>
                <a:ext cx="412119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08E55C6-EF73-49D6-8C86-57AFD5BA3A8C}"/>
                  </a:ext>
                </a:extLst>
              </p:cNvPr>
              <p:cNvSpPr/>
              <p:nvPr/>
            </p:nvSpPr>
            <p:spPr>
              <a:xfrm>
                <a:off x="397884" y="545918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 dirty="0"/>
                  <a:t>P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5EDC38AC-2B9A-4A4E-BCFF-DD3231FC3EE0}"/>
                  </a:ext>
                </a:extLst>
              </p:cNvPr>
              <p:cNvSpPr/>
              <p:nvPr/>
            </p:nvSpPr>
            <p:spPr>
              <a:xfrm>
                <a:off x="448393" y="2424222"/>
                <a:ext cx="275522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611CCD84-6291-4E88-B561-DC3C6F61561D}"/>
                  </a:ext>
                </a:extLst>
              </p:cNvPr>
              <p:cNvSpPr/>
              <p:nvPr/>
            </p:nvSpPr>
            <p:spPr>
              <a:xfrm>
                <a:off x="304304" y="3296245"/>
                <a:ext cx="419611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48CA8116-6BE1-4802-A835-8056EE7B72E6}"/>
                  </a:ext>
                </a:extLst>
              </p:cNvPr>
              <p:cNvSpPr/>
              <p:nvPr/>
            </p:nvSpPr>
            <p:spPr>
              <a:xfrm>
                <a:off x="521294" y="3716307"/>
                <a:ext cx="147557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1762CF0-E438-4CA1-A303-92B7B0F58EA8}"/>
                  </a:ext>
                </a:extLst>
              </p:cNvPr>
              <p:cNvSpPr/>
              <p:nvPr/>
            </p:nvSpPr>
            <p:spPr>
              <a:xfrm>
                <a:off x="441554" y="4577697"/>
                <a:ext cx="165715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54858A-9BD0-4860-BE96-80CF657AB5C4}"/>
                </a:ext>
              </a:extLst>
            </p:cNvPr>
            <p:cNvSpPr txBox="1"/>
            <p:nvPr/>
          </p:nvSpPr>
          <p:spPr>
            <a:xfrm rot="19240832">
              <a:off x="391458" y="5762302"/>
              <a:ext cx="1609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this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stuff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476EC-0169-85A5-68DD-FCE0C54C3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ABE4A-C67E-BD6E-9659-FB0799B2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319496-0EB6-8144-6526-77F054D5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382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Catch-Up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14226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8" y="1825624"/>
            <a:ext cx="837819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Amazing fact #2: </a:t>
            </a:r>
            <a:r>
              <a:rPr lang="en-US" dirty="0"/>
              <a:t>Can keep position in the parse tree </a:t>
            </a:r>
            <a:r>
              <a:rPr lang="en-US" i="1" dirty="0"/>
              <a:t>and </a:t>
            </a:r>
            <a:r>
              <a:rPr lang="en-US" dirty="0"/>
              <a:t>position in the automaton in a single stack</a:t>
            </a:r>
          </a:p>
          <a:p>
            <a:r>
              <a:rPr lang="en-US" dirty="0"/>
              <a:t>The prefix becomes implicit in the stack</a:t>
            </a:r>
          </a:p>
          <a:p>
            <a:r>
              <a:rPr lang="en-US" dirty="0"/>
              <a:t>Can go back to tracking a lookahead “next” token just beyond the prefix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dirty="0"/>
              <a:t>Terminal Edges – move terminal symbol into prefix</a:t>
            </a:r>
          </a:p>
          <a:p>
            <a:r>
              <a:rPr lang="en-US" dirty="0"/>
              <a:t>Nonterminal Edges – add nonterminal symbol to prefix</a:t>
            </a:r>
          </a:p>
          <a:p>
            <a:r>
              <a:rPr lang="en-US" dirty="0"/>
              <a:t>Accepting states – modify the existing prefix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624C5-92DB-4D6D-9BB3-9209DB3DD794}"/>
              </a:ext>
            </a:extLst>
          </p:cNvPr>
          <p:cNvGrpSpPr/>
          <p:nvPr/>
        </p:nvGrpSpPr>
        <p:grpSpPr>
          <a:xfrm>
            <a:off x="5394960" y="4331970"/>
            <a:ext cx="2617470" cy="548640"/>
            <a:chOff x="5394960" y="4331970"/>
            <a:chExt cx="2617470" cy="5486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EE04BE-9F55-4706-8AD3-94DF7BF835FC}"/>
                </a:ext>
              </a:extLst>
            </p:cNvPr>
            <p:cNvCxnSpPr/>
            <p:nvPr/>
          </p:nvCxnSpPr>
          <p:spPr>
            <a:xfrm flipH="1">
              <a:off x="5394960" y="4880610"/>
              <a:ext cx="261747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40723-B1A2-4AF8-A223-2FF351348F93}"/>
                </a:ext>
              </a:extLst>
            </p:cNvPr>
            <p:cNvSpPr txBox="1"/>
            <p:nvPr/>
          </p:nvSpPr>
          <p:spPr>
            <a:xfrm>
              <a:off x="5726430" y="4331970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849DF-20F6-452A-902F-E0CCFAC09ED6}"/>
              </a:ext>
            </a:extLst>
          </p:cNvPr>
          <p:cNvGrpSpPr/>
          <p:nvPr/>
        </p:nvGrpSpPr>
        <p:grpSpPr>
          <a:xfrm>
            <a:off x="6187440" y="5410200"/>
            <a:ext cx="2747012" cy="509764"/>
            <a:chOff x="6187440" y="5410200"/>
            <a:chExt cx="2747012" cy="5097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1695A2-C5E9-4692-BB8C-249AD9E1A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440" y="5410200"/>
              <a:ext cx="237363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4784B5-9190-4F75-B4D8-7411CB80B350}"/>
                </a:ext>
              </a:extLst>
            </p:cNvPr>
            <p:cNvSpPr txBox="1"/>
            <p:nvPr/>
          </p:nvSpPr>
          <p:spPr>
            <a:xfrm>
              <a:off x="7300094" y="5550632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C47F3-61D7-4149-8809-2418F0FB2915}"/>
              </a:ext>
            </a:extLst>
          </p:cNvPr>
          <p:cNvGrpSpPr/>
          <p:nvPr/>
        </p:nvGrpSpPr>
        <p:grpSpPr>
          <a:xfrm>
            <a:off x="3406140" y="5895556"/>
            <a:ext cx="3543300" cy="509764"/>
            <a:chOff x="3406140" y="5895556"/>
            <a:chExt cx="3543300" cy="50976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44EBA-CEEA-4331-8953-4CA527D4B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6140" y="5895556"/>
              <a:ext cx="3543300" cy="2440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D5752-004D-4008-9EB1-A74C5EA9523B}"/>
                </a:ext>
              </a:extLst>
            </p:cNvPr>
            <p:cNvSpPr txBox="1"/>
            <p:nvPr/>
          </p:nvSpPr>
          <p:spPr>
            <a:xfrm>
              <a:off x="4107314" y="6035988"/>
              <a:ext cx="206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Pop RHS stack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C5350CF3-382C-447B-8336-91D5D33C9757}"/>
              </a:ext>
            </a:extLst>
          </p:cNvPr>
          <p:cNvSpPr/>
          <p:nvPr/>
        </p:nvSpPr>
        <p:spPr>
          <a:xfrm>
            <a:off x="211228" y="4880611"/>
            <a:ext cx="1407216" cy="1878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053DCEC-ADC5-4FFD-ADBE-78B8F63005C0}"/>
              </a:ext>
            </a:extLst>
          </p:cNvPr>
          <p:cNvSpPr/>
          <p:nvPr/>
        </p:nvSpPr>
        <p:spPr>
          <a:xfrm>
            <a:off x="422315" y="596507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057C2B-4054-4712-B645-4BF6279CE5B1}"/>
              </a:ext>
            </a:extLst>
          </p:cNvPr>
          <p:cNvSpPr/>
          <p:nvPr/>
        </p:nvSpPr>
        <p:spPr>
          <a:xfrm>
            <a:off x="1212946" y="6026481"/>
            <a:ext cx="293987" cy="238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  <a:cs typeface="Courier New" panose="02070309020205020404" pitchFamily="49" charset="0"/>
              </a:rPr>
              <a:t>(</a:t>
            </a:r>
            <a:endParaRPr lang="en-US" b="1" baseline="-250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80DF24D-2D93-4059-925D-D79FCE30FA3D}"/>
              </a:ext>
            </a:extLst>
          </p:cNvPr>
          <p:cNvSpPr/>
          <p:nvPr/>
        </p:nvSpPr>
        <p:spPr>
          <a:xfrm>
            <a:off x="234088" y="6298571"/>
            <a:ext cx="598911" cy="43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Item Stack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B800FAF-13D1-4B4E-9411-738A6382BCFE}"/>
              </a:ext>
            </a:extLst>
          </p:cNvPr>
          <p:cNvSpPr/>
          <p:nvPr/>
        </p:nvSpPr>
        <p:spPr>
          <a:xfrm>
            <a:off x="879314" y="6278339"/>
            <a:ext cx="676700" cy="453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 Token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0E14A-65A4-4971-8846-0E4CAB8C4434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14874FB-FA17-4F92-90F2-9A5404F9B0F7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C34BE15-EFD7-4112-8F28-928958364A62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43EDD34-B9CC-4989-B2F6-34FAF5BA5A1F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2E921DA-3061-45CB-AA08-0BF488C0FD5F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95E06BA-C62E-4074-90E9-ABC68A2B6EE1}"/>
              </a:ext>
            </a:extLst>
          </p:cNvPr>
          <p:cNvSpPr txBox="1"/>
          <p:nvPr/>
        </p:nvSpPr>
        <p:spPr>
          <a:xfrm>
            <a:off x="904953" y="590912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B62B4-9020-4C50-B949-383CC706C8C6}"/>
              </a:ext>
            </a:extLst>
          </p:cNvPr>
          <p:cNvGrpSpPr/>
          <p:nvPr/>
        </p:nvGrpSpPr>
        <p:grpSpPr>
          <a:xfrm>
            <a:off x="1918108" y="4884421"/>
            <a:ext cx="1407216" cy="1878330"/>
            <a:chOff x="1918108" y="4884421"/>
            <a:chExt cx="1407216" cy="1878330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F4D42FE8-2A51-429F-820C-8F924D35A13E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8EEEE40-141E-4F77-A8C5-BADF757C4387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BA9B273-744E-4F5D-AE0F-EC24B3FAD8E1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C58F03B-1865-4596-B2CF-3EB5EB47E1D4}"/>
                </a:ext>
              </a:extLst>
            </p:cNvPr>
            <p:cNvSpPr/>
            <p:nvPr/>
          </p:nvSpPr>
          <p:spPr>
            <a:xfrm>
              <a:off x="2111070" y="5604841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CC58765-A0BB-40C0-BEEF-F606B754FAAA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E56BDDA-C021-4C5A-ACED-F57A87F1235D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3073E83-A194-4605-8CFD-35874DDE232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7229D-F1CD-47AA-8D64-0AA73A53F2AE}"/>
              </a:ext>
            </a:extLst>
          </p:cNvPr>
          <p:cNvGrpSpPr/>
          <p:nvPr/>
        </p:nvGrpSpPr>
        <p:grpSpPr>
          <a:xfrm>
            <a:off x="3624988" y="4888231"/>
            <a:ext cx="1407216" cy="1878330"/>
            <a:chOff x="3624988" y="4888231"/>
            <a:chExt cx="1407216" cy="187833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570431D-46DF-4741-AD11-8DEE945C64D4}"/>
                </a:ext>
              </a:extLst>
            </p:cNvPr>
            <p:cNvSpPr/>
            <p:nvPr/>
          </p:nvSpPr>
          <p:spPr>
            <a:xfrm>
              <a:off x="3624988" y="48882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99B594D-6ABA-418C-BF4B-67BA70386575}"/>
                </a:ext>
              </a:extLst>
            </p:cNvPr>
            <p:cNvSpPr/>
            <p:nvPr/>
          </p:nvSpPr>
          <p:spPr>
            <a:xfrm>
              <a:off x="3873685" y="596634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06016B7-5840-4816-9454-48BA1665E115}"/>
                </a:ext>
              </a:extLst>
            </p:cNvPr>
            <p:cNvSpPr/>
            <p:nvPr/>
          </p:nvSpPr>
          <p:spPr>
            <a:xfrm>
              <a:off x="4675746" y="6087173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76FCA54-3F2C-41F9-89A2-4CD86FDB7877}"/>
                </a:ext>
              </a:extLst>
            </p:cNvPr>
            <p:cNvSpPr/>
            <p:nvPr/>
          </p:nvSpPr>
          <p:spPr>
            <a:xfrm>
              <a:off x="3877228" y="526814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D7E227-317B-4431-A9AD-0CDD1E3BAEAA}"/>
                </a:ext>
              </a:extLst>
            </p:cNvPr>
            <p:cNvSpPr/>
            <p:nvPr/>
          </p:nvSpPr>
          <p:spPr>
            <a:xfrm>
              <a:off x="3878297" y="561289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D2CE6A9-087B-40A1-AF8E-BC967D9751C6}"/>
                </a:ext>
              </a:extLst>
            </p:cNvPr>
            <p:cNvSpPr/>
            <p:nvPr/>
          </p:nvSpPr>
          <p:spPr>
            <a:xfrm>
              <a:off x="368975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347C4D8-3CBE-4DED-9424-5C8D56679426}"/>
                </a:ext>
              </a:extLst>
            </p:cNvPr>
            <p:cNvSpPr/>
            <p:nvPr/>
          </p:nvSpPr>
          <p:spPr>
            <a:xfrm>
              <a:off x="433498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5BDEFFC-3CFD-40EA-A998-2F2D05C08302}"/>
                </a:ext>
              </a:extLst>
            </p:cNvPr>
            <p:cNvSpPr txBox="1"/>
            <p:nvPr/>
          </p:nvSpPr>
          <p:spPr>
            <a:xfrm>
              <a:off x="4375863" y="595103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9CCBE4-8001-4402-9957-793CB42C8D0B}"/>
              </a:ext>
            </a:extLst>
          </p:cNvPr>
          <p:cNvGrpSpPr/>
          <p:nvPr/>
        </p:nvGrpSpPr>
        <p:grpSpPr>
          <a:xfrm>
            <a:off x="5377588" y="4892041"/>
            <a:ext cx="1446876" cy="1878330"/>
            <a:chOff x="5377588" y="4892041"/>
            <a:chExt cx="1446876" cy="187833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2993AF7-ACD5-475E-AD0B-F62054C84305}"/>
                </a:ext>
              </a:extLst>
            </p:cNvPr>
            <p:cNvSpPr/>
            <p:nvPr/>
          </p:nvSpPr>
          <p:spPr>
            <a:xfrm>
              <a:off x="5377588" y="489204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514B79A-25A3-4BD4-A72A-058E98D9A731}"/>
                </a:ext>
              </a:extLst>
            </p:cNvPr>
            <p:cNvSpPr/>
            <p:nvPr/>
          </p:nvSpPr>
          <p:spPr>
            <a:xfrm>
              <a:off x="5918159" y="5268144"/>
              <a:ext cx="81575" cy="33669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CA8E064-F642-436F-86C2-8ABB160E04A8}"/>
                </a:ext>
              </a:extLst>
            </p:cNvPr>
            <p:cNvSpPr/>
            <p:nvPr/>
          </p:nvSpPr>
          <p:spPr>
            <a:xfrm>
              <a:off x="5587482" y="5991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4B93E36-D88D-43F9-B7EF-91DBF0769F13}"/>
                </a:ext>
              </a:extLst>
            </p:cNvPr>
            <p:cNvSpPr/>
            <p:nvPr/>
          </p:nvSpPr>
          <p:spPr>
            <a:xfrm>
              <a:off x="6389543" y="6087173"/>
              <a:ext cx="293987" cy="229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DF0788E-1ACA-4CE5-A904-16087F1A4EF3}"/>
                </a:ext>
              </a:extLst>
            </p:cNvPr>
            <p:cNvSpPr/>
            <p:nvPr/>
          </p:nvSpPr>
          <p:spPr>
            <a:xfrm>
              <a:off x="5591025" y="5292951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89CCC2F-F7EB-4528-8D90-8D7640984D9B}"/>
                </a:ext>
              </a:extLst>
            </p:cNvPr>
            <p:cNvSpPr/>
            <p:nvPr/>
          </p:nvSpPr>
          <p:spPr>
            <a:xfrm>
              <a:off x="5592094" y="5637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C4618-1F56-4FDC-BB33-4F3C7DC21122}"/>
                </a:ext>
              </a:extLst>
            </p:cNvPr>
            <p:cNvSpPr/>
            <p:nvPr/>
          </p:nvSpPr>
          <p:spPr>
            <a:xfrm>
              <a:off x="5966664" y="5270952"/>
              <a:ext cx="857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❸ to L</a:t>
              </a:r>
              <a:endParaRPr lang="en-US" sz="1400" i="1" dirty="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1A882D8-781F-48D7-9BD3-FB20C0050B48}"/>
                </a:ext>
              </a:extLst>
            </p:cNvPr>
            <p:cNvSpPr/>
            <p:nvPr/>
          </p:nvSpPr>
          <p:spPr>
            <a:xfrm>
              <a:off x="5809302" y="565727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D8FF97A7-A6EC-45DF-A810-C60A691E9580}"/>
                </a:ext>
              </a:extLst>
            </p:cNvPr>
            <p:cNvSpPr/>
            <p:nvPr/>
          </p:nvSpPr>
          <p:spPr>
            <a:xfrm>
              <a:off x="542711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E422B7B-5BE1-47D9-8508-7A4C0C0F7F77}"/>
                </a:ext>
              </a:extLst>
            </p:cNvPr>
            <p:cNvSpPr/>
            <p:nvPr/>
          </p:nvSpPr>
          <p:spPr>
            <a:xfrm>
              <a:off x="607234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9E374BC-F857-4582-8DEB-66FB81D7A21A}"/>
                </a:ext>
              </a:extLst>
            </p:cNvPr>
            <p:cNvSpPr txBox="1"/>
            <p:nvPr/>
          </p:nvSpPr>
          <p:spPr>
            <a:xfrm>
              <a:off x="6037023" y="59662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EDDA4-6BD2-4E7F-8279-FE1373586538}"/>
              </a:ext>
            </a:extLst>
          </p:cNvPr>
          <p:cNvGrpSpPr/>
          <p:nvPr/>
        </p:nvGrpSpPr>
        <p:grpSpPr>
          <a:xfrm>
            <a:off x="7210198" y="4895851"/>
            <a:ext cx="1407216" cy="1878330"/>
            <a:chOff x="7210198" y="4895851"/>
            <a:chExt cx="1407216" cy="1878330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3A7171B-AF63-4AD0-A884-CC0B96259D04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355F8B-E7BF-4709-89F4-21A7F825882F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1FDD065-4CE2-4E7F-95CA-0CFC5BCAC5FB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CFC4C61-6F93-42AF-9C27-643546EFAD87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0B83CBF-A7F7-4253-A639-03A7F1F6334F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D5006369-AC63-4B3C-B1AC-A26F5A1FBA16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0173CDD2-24E2-4B46-90C9-675964E14943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2FBD72D-FB09-46D3-8202-C77743446C90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3BE6607-C000-43B7-968F-8B47F3765C3D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41D803-8C90-43B5-89FB-706101CB44A2}"/>
              </a:ext>
            </a:extLst>
          </p:cNvPr>
          <p:cNvGrpSpPr/>
          <p:nvPr/>
        </p:nvGrpSpPr>
        <p:grpSpPr>
          <a:xfrm>
            <a:off x="4322523" y="4086647"/>
            <a:ext cx="1719060" cy="755862"/>
            <a:chOff x="4322523" y="4086647"/>
            <a:chExt cx="1719060" cy="75586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4E219E2-5AF8-47D4-84C2-B8D6DC3C52FB}"/>
                </a:ext>
              </a:extLst>
            </p:cNvPr>
            <p:cNvSpPr/>
            <p:nvPr/>
          </p:nvSpPr>
          <p:spPr>
            <a:xfrm>
              <a:off x="4739640" y="467620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7F41CF-EA71-468F-A06A-A5AD41FD5CA9}"/>
                </a:ext>
              </a:extLst>
            </p:cNvPr>
            <p:cNvSpPr txBox="1"/>
            <p:nvPr/>
          </p:nvSpPr>
          <p:spPr>
            <a:xfrm>
              <a:off x="4322523" y="4086647"/>
              <a:ext cx="171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1 stack item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B2430-4A70-41B9-894E-8E46318FE113}"/>
              </a:ext>
            </a:extLst>
          </p:cNvPr>
          <p:cNvGrpSpPr/>
          <p:nvPr/>
        </p:nvGrpSpPr>
        <p:grpSpPr>
          <a:xfrm>
            <a:off x="6052263" y="4056167"/>
            <a:ext cx="1933414" cy="790152"/>
            <a:chOff x="6052263" y="4056167"/>
            <a:chExt cx="1933414" cy="790152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D1429E4-FF62-45A7-9F57-E03000390D47}"/>
                </a:ext>
              </a:extLst>
            </p:cNvPr>
            <p:cNvSpPr/>
            <p:nvPr/>
          </p:nvSpPr>
          <p:spPr>
            <a:xfrm>
              <a:off x="656082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/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Nonterminal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2839" t="-4717" r="-157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850048-62BA-4C56-A774-C59A24114D11}"/>
              </a:ext>
            </a:extLst>
          </p:cNvPr>
          <p:cNvGrpSpPr/>
          <p:nvPr/>
        </p:nvGrpSpPr>
        <p:grpSpPr>
          <a:xfrm>
            <a:off x="1028931" y="4049231"/>
            <a:ext cx="1560042" cy="774228"/>
            <a:chOff x="1028931" y="4049231"/>
            <a:chExt cx="1560042" cy="774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D14ACB-312E-4741-83A7-FE53FE24E38E}"/>
                </a:ext>
              </a:extLst>
            </p:cNvPr>
            <p:cNvSpPr/>
            <p:nvPr/>
          </p:nvSpPr>
          <p:spPr>
            <a:xfrm>
              <a:off x="1371600" y="46571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/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516" t="-4717" r="-19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EE098E-E3D6-4A5A-BF79-63C55F2E005F}"/>
              </a:ext>
            </a:extLst>
          </p:cNvPr>
          <p:cNvGrpSpPr/>
          <p:nvPr/>
        </p:nvGrpSpPr>
        <p:grpSpPr>
          <a:xfrm>
            <a:off x="2747241" y="4087331"/>
            <a:ext cx="1560042" cy="785658"/>
            <a:chOff x="2747241" y="4087331"/>
            <a:chExt cx="1560042" cy="785658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80CFD3A-A1BD-48B5-9D7F-60F68989DA19}"/>
                </a:ext>
              </a:extLst>
            </p:cNvPr>
            <p:cNvSpPr/>
            <p:nvPr/>
          </p:nvSpPr>
          <p:spPr>
            <a:xfrm>
              <a:off x="3078480" y="470668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/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,id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4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516" t="-4673" r="-1953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187" grpId="0" animBg="1"/>
      <p:bldP spid="188" grpId="0" animBg="1"/>
      <p:bldP spid="232" grpId="0" animBg="1"/>
      <p:bldP spid="233" grpId="0" animBg="1"/>
      <p:bldP spid="246" grpId="0"/>
    </p:bldLst>
  </p:timing>
</p:sld>
</file>

<file path=ppt/slides/slide4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F61EB9-7E9E-4768-B313-1422489018E3}"/>
              </a:ext>
            </a:extLst>
          </p:cNvPr>
          <p:cNvGrpSpPr/>
          <p:nvPr/>
        </p:nvGrpSpPr>
        <p:grpSpPr>
          <a:xfrm>
            <a:off x="2005738" y="4926331"/>
            <a:ext cx="1407216" cy="1878330"/>
            <a:chOff x="2005738" y="4926331"/>
            <a:chExt cx="1407216" cy="18783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0D87F5-35BF-442C-AA53-301E76BC7E65}"/>
                </a:ext>
              </a:extLst>
            </p:cNvPr>
            <p:cNvSpPr/>
            <p:nvPr/>
          </p:nvSpPr>
          <p:spPr>
            <a:xfrm>
              <a:off x="2005738" y="49263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2D0AA3-73FC-4F5E-9637-BB253FADE80F}"/>
                </a:ext>
              </a:extLst>
            </p:cNvPr>
            <p:cNvSpPr/>
            <p:nvPr/>
          </p:nvSpPr>
          <p:spPr>
            <a:xfrm>
              <a:off x="2050483" y="6369098"/>
              <a:ext cx="598911" cy="4088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217587-84DA-4850-AD77-0CA549537F6D}"/>
                </a:ext>
              </a:extLst>
            </p:cNvPr>
            <p:cNvSpPr/>
            <p:nvPr/>
          </p:nvSpPr>
          <p:spPr>
            <a:xfrm>
              <a:off x="2695709" y="6348867"/>
              <a:ext cx="676700" cy="4291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19FB63-0F7E-463D-B7F6-A159DE3AC594}"/>
                </a:ext>
              </a:extLst>
            </p:cNvPr>
            <p:cNvSpPr/>
            <p:nvPr/>
          </p:nvSpPr>
          <p:spPr>
            <a:xfrm>
              <a:off x="2233594" y="601206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BE217D-EE15-42F6-A4D2-59C4BAA85640}"/>
                </a:ext>
              </a:extLst>
            </p:cNvPr>
            <p:cNvSpPr/>
            <p:nvPr/>
          </p:nvSpPr>
          <p:spPr>
            <a:xfrm>
              <a:off x="2887065" y="61222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B97AE9F-40B1-4B03-AD75-A26549B12BD2}"/>
                </a:ext>
              </a:extLst>
            </p:cNvPr>
            <p:cNvSpPr/>
            <p:nvPr/>
          </p:nvSpPr>
          <p:spPr>
            <a:xfrm>
              <a:off x="2229838" y="530401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BD1052-9CAF-43AA-9D03-AE7457036D39}"/>
                </a:ext>
              </a:extLst>
            </p:cNvPr>
            <p:cNvSpPr/>
            <p:nvPr/>
          </p:nvSpPr>
          <p:spPr>
            <a:xfrm>
              <a:off x="2238206" y="56586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5667E5-24EB-4A37-83AA-8C7041968A1A}"/>
                </a:ext>
              </a:extLst>
            </p:cNvPr>
            <p:cNvSpPr/>
            <p:nvPr/>
          </p:nvSpPr>
          <p:spPr>
            <a:xfrm>
              <a:off x="2233381" y="495668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7B6227-5094-4208-B90F-AD127A8C9490}"/>
              </a:ext>
            </a:extLst>
          </p:cNvPr>
          <p:cNvGrpSpPr/>
          <p:nvPr/>
        </p:nvGrpSpPr>
        <p:grpSpPr>
          <a:xfrm>
            <a:off x="3849778" y="4941571"/>
            <a:ext cx="1456885" cy="1878330"/>
            <a:chOff x="3849778" y="4941571"/>
            <a:chExt cx="1456885" cy="187833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24FDDC-34AF-484A-8167-9CF8CF4CBAD6}"/>
                </a:ext>
              </a:extLst>
            </p:cNvPr>
            <p:cNvSpPr/>
            <p:nvPr/>
          </p:nvSpPr>
          <p:spPr>
            <a:xfrm>
              <a:off x="3849778" y="494157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E770A6-794E-4124-9CAC-0CB6549FC517}"/>
                </a:ext>
              </a:extLst>
            </p:cNvPr>
            <p:cNvSpPr/>
            <p:nvPr/>
          </p:nvSpPr>
          <p:spPr>
            <a:xfrm>
              <a:off x="3875917" y="6382477"/>
              <a:ext cx="598911" cy="3840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F21296-3F22-45C4-B218-13A910FEFE87}"/>
                </a:ext>
              </a:extLst>
            </p:cNvPr>
            <p:cNvSpPr/>
            <p:nvPr/>
          </p:nvSpPr>
          <p:spPr>
            <a:xfrm>
              <a:off x="4521143" y="6362245"/>
              <a:ext cx="676700" cy="4043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5BF64-DE70-4BDB-A3A3-67232054F300}"/>
                </a:ext>
              </a:extLst>
            </p:cNvPr>
            <p:cNvSpPr/>
            <p:nvPr/>
          </p:nvSpPr>
          <p:spPr>
            <a:xfrm>
              <a:off x="4059028" y="602543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26E2-BDB7-4745-AF1F-0D287761F279}"/>
                </a:ext>
              </a:extLst>
            </p:cNvPr>
            <p:cNvSpPr/>
            <p:nvPr/>
          </p:nvSpPr>
          <p:spPr>
            <a:xfrm>
              <a:off x="4055272" y="531739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D08B60-2048-41C8-936E-EC3A9AB48E0C}"/>
                </a:ext>
              </a:extLst>
            </p:cNvPr>
            <p:cNvSpPr/>
            <p:nvPr/>
          </p:nvSpPr>
          <p:spPr>
            <a:xfrm>
              <a:off x="4063640" y="567198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0C1FF8-8896-4F0E-ACD0-8ADAE25C0AFA}"/>
                </a:ext>
              </a:extLst>
            </p:cNvPr>
            <p:cNvSpPr/>
            <p:nvPr/>
          </p:nvSpPr>
          <p:spPr>
            <a:xfrm>
              <a:off x="4058815" y="497006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7335D868-AA5D-4A1D-AC2C-9FDCA05AEBF7}"/>
                </a:ext>
              </a:extLst>
            </p:cNvPr>
            <p:cNvSpPr/>
            <p:nvPr/>
          </p:nvSpPr>
          <p:spPr>
            <a:xfrm>
              <a:off x="4389725" y="4994084"/>
              <a:ext cx="85103" cy="65309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24D7BC-EBE4-431E-9EB8-FBEDCE638D43}"/>
                </a:ext>
              </a:extLst>
            </p:cNvPr>
            <p:cNvSpPr/>
            <p:nvPr/>
          </p:nvSpPr>
          <p:spPr>
            <a:xfrm>
              <a:off x="4448864" y="5135121"/>
              <a:ext cx="85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❹ to L</a:t>
              </a:r>
              <a:endParaRPr lang="en-US" sz="1400" i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A8C18-7CBD-428F-A16C-0FFD78BFA021}"/>
                </a:ext>
              </a:extLst>
            </p:cNvPr>
            <p:cNvSpPr/>
            <p:nvPr/>
          </p:nvSpPr>
          <p:spPr>
            <a:xfrm>
              <a:off x="4365930" y="569156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0EB542-F34E-4F87-8A04-B65FF7C02247}"/>
                </a:ext>
              </a:extLst>
            </p:cNvPr>
            <p:cNvSpPr/>
            <p:nvPr/>
          </p:nvSpPr>
          <p:spPr>
            <a:xfrm>
              <a:off x="4742535" y="613749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2C0D5-7B40-4C10-A4B9-9AE9C6445432}"/>
              </a:ext>
            </a:extLst>
          </p:cNvPr>
          <p:cNvGrpSpPr/>
          <p:nvPr/>
        </p:nvGrpSpPr>
        <p:grpSpPr>
          <a:xfrm>
            <a:off x="5670958" y="4956811"/>
            <a:ext cx="1407216" cy="1878330"/>
            <a:chOff x="5670958" y="4956811"/>
            <a:chExt cx="1407216" cy="187833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4E802AF-583C-497E-867E-005AB033C768}"/>
                </a:ext>
              </a:extLst>
            </p:cNvPr>
            <p:cNvSpPr/>
            <p:nvPr/>
          </p:nvSpPr>
          <p:spPr>
            <a:xfrm>
              <a:off x="5670958" y="495681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21CBF2-AB18-401D-AB42-8C261F8D4B27}"/>
                </a:ext>
              </a:extLst>
            </p:cNvPr>
            <p:cNvSpPr/>
            <p:nvPr/>
          </p:nvSpPr>
          <p:spPr>
            <a:xfrm>
              <a:off x="5729593" y="6321193"/>
              <a:ext cx="598911" cy="445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D0C2CE7-E445-4B79-8DAD-555468FE8047}"/>
                </a:ext>
              </a:extLst>
            </p:cNvPr>
            <p:cNvSpPr/>
            <p:nvPr/>
          </p:nvSpPr>
          <p:spPr>
            <a:xfrm>
              <a:off x="6374819" y="6346681"/>
              <a:ext cx="676700" cy="4198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A8314D-779D-4506-9B57-DBA6B6C1F9C0}"/>
                </a:ext>
              </a:extLst>
            </p:cNvPr>
            <p:cNvSpPr/>
            <p:nvPr/>
          </p:nvSpPr>
          <p:spPr>
            <a:xfrm>
              <a:off x="5912704" y="5964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DBC566-F819-4BDA-9915-A575B3CB449C}"/>
                </a:ext>
              </a:extLst>
            </p:cNvPr>
            <p:cNvSpPr/>
            <p:nvPr/>
          </p:nvSpPr>
          <p:spPr>
            <a:xfrm>
              <a:off x="5908948" y="525611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A71CC6-6CD1-4BE5-B68E-CA62114FCF51}"/>
                </a:ext>
              </a:extLst>
            </p:cNvPr>
            <p:cNvSpPr/>
            <p:nvPr/>
          </p:nvSpPr>
          <p:spPr>
            <a:xfrm>
              <a:off x="5917316" y="5610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984C34-16A6-44D1-A68E-FB71BE51F661}"/>
                </a:ext>
              </a:extLst>
            </p:cNvPr>
            <p:cNvSpPr/>
            <p:nvPr/>
          </p:nvSpPr>
          <p:spPr>
            <a:xfrm>
              <a:off x="6586575" y="612987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5FA1C6-0E76-41FD-9784-2D4290D553A2}"/>
              </a:ext>
            </a:extLst>
          </p:cNvPr>
          <p:cNvGrpSpPr/>
          <p:nvPr/>
        </p:nvGrpSpPr>
        <p:grpSpPr>
          <a:xfrm>
            <a:off x="7400698" y="4972051"/>
            <a:ext cx="1407216" cy="1878330"/>
            <a:chOff x="7400698" y="4972051"/>
            <a:chExt cx="1407216" cy="187833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68AB3E2-1960-48E4-B628-05833EED20D3}"/>
                </a:ext>
              </a:extLst>
            </p:cNvPr>
            <p:cNvSpPr/>
            <p:nvPr/>
          </p:nvSpPr>
          <p:spPr>
            <a:xfrm>
              <a:off x="740069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491C384-CE29-4801-9830-CE9BB717DA1A}"/>
                </a:ext>
              </a:extLst>
            </p:cNvPr>
            <p:cNvSpPr/>
            <p:nvPr/>
          </p:nvSpPr>
          <p:spPr>
            <a:xfrm>
              <a:off x="744790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D75979-45EB-4E32-8AC9-7F975C6B6048}"/>
                </a:ext>
              </a:extLst>
            </p:cNvPr>
            <p:cNvSpPr/>
            <p:nvPr/>
          </p:nvSpPr>
          <p:spPr>
            <a:xfrm>
              <a:off x="809312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15AEA77-47D7-4A7D-AC44-4EC4B6242114}"/>
                </a:ext>
              </a:extLst>
            </p:cNvPr>
            <p:cNvSpPr/>
            <p:nvPr/>
          </p:nvSpPr>
          <p:spPr>
            <a:xfrm>
              <a:off x="763101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07DB6BD-8583-4181-AD14-C38521754721}"/>
                </a:ext>
              </a:extLst>
            </p:cNvPr>
            <p:cNvSpPr/>
            <p:nvPr/>
          </p:nvSpPr>
          <p:spPr>
            <a:xfrm>
              <a:off x="762725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7962CE-1EBF-433F-AFF7-5FC5610EE7DB}"/>
                </a:ext>
              </a:extLst>
            </p:cNvPr>
            <p:cNvSpPr/>
            <p:nvPr/>
          </p:nvSpPr>
          <p:spPr>
            <a:xfrm>
              <a:off x="763562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A7B45A-9E69-48F1-95F7-09DEE700DB6D}"/>
                </a:ext>
              </a:extLst>
            </p:cNvPr>
            <p:cNvSpPr/>
            <p:nvPr/>
          </p:nvSpPr>
          <p:spPr>
            <a:xfrm>
              <a:off x="830488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A4EDF7-75B7-4A25-8B04-D371C01E82A6}"/>
                </a:ext>
              </a:extLst>
            </p:cNvPr>
            <p:cNvSpPr/>
            <p:nvPr/>
          </p:nvSpPr>
          <p:spPr>
            <a:xfrm>
              <a:off x="763106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21514-259F-4F39-91D2-071EBAD1EB29}"/>
              </a:ext>
            </a:extLst>
          </p:cNvPr>
          <p:cNvGrpSpPr/>
          <p:nvPr/>
        </p:nvGrpSpPr>
        <p:grpSpPr>
          <a:xfrm>
            <a:off x="954483" y="4056167"/>
            <a:ext cx="1560042" cy="790152"/>
            <a:chOff x="954483" y="4056167"/>
            <a:chExt cx="1560042" cy="790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ADF07F7-4108-4698-99F4-38E9696EC504}"/>
                </a:ext>
              </a:extLst>
            </p:cNvPr>
            <p:cNvSpPr/>
            <p:nvPr/>
          </p:nvSpPr>
          <p:spPr>
            <a:xfrm>
              <a:off x="133731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/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</a:t>
                  </a:r>
                  <a:r>
                    <a:rPr lang="en-US" b="1" dirty="0">
                      <a:solidFill>
                        <a:schemeClr val="accent5"/>
                      </a:solidFill>
                    </a:rPr>
                    <a:t>id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6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529" t="-4717" r="-23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CE62F18-9FC3-478D-94A5-932A3C088C2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FB0A01-D8A6-4FC4-9351-A9F7047BF44A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16DB940-62F2-4EC1-8AF8-CE323DBA0CB3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422501-40FC-42B6-AB3B-0E019DE2B1E8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17" name="Rounded Rectangle 9">
              <a:extLst>
                <a:ext uri="{FF2B5EF4-FFF2-40B4-BE49-F238E27FC236}">
                  <a16:creationId xmlns:a16="http://schemas.microsoft.com/office/drawing/2014/main" id="{F128A3E7-8EC7-4206-B2CD-1A4BB507954A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8" name="Rounded Rectangle 9">
              <a:extLst>
                <a:ext uri="{FF2B5EF4-FFF2-40B4-BE49-F238E27FC236}">
                  <a16:creationId xmlns:a16="http://schemas.microsoft.com/office/drawing/2014/main" id="{3213F8C5-91FE-417D-86FF-44A6B5A72132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82B21AE-0262-4A1C-881A-FA8DCD765AC8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ounded Rectangle 9">
              <a:extLst>
                <a:ext uri="{FF2B5EF4-FFF2-40B4-BE49-F238E27FC236}">
                  <a16:creationId xmlns:a16="http://schemas.microsoft.com/office/drawing/2014/main" id="{1DE2DE97-EA70-450D-B90D-CEFEE92EC48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21" name="Rounded Rectangle 9">
              <a:extLst>
                <a:ext uri="{FF2B5EF4-FFF2-40B4-BE49-F238E27FC236}">
                  <a16:creationId xmlns:a16="http://schemas.microsoft.com/office/drawing/2014/main" id="{6E530324-DADA-4005-A7AF-8B4EACC0A2A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4776043-FF60-4D39-8128-4F16CE6D6EF4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C41091F-964F-414E-AE44-55A5C8D72F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1EFF8A2-2DCB-4DA2-9C87-58D02F48AEF3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3D043CC-E258-4800-8030-BA140EAC2985}"/>
                </a:ext>
              </a:extLst>
            </p:cNvPr>
            <p:cNvCxnSpPr>
              <a:cxnSpLocks/>
              <a:stCxn id="122" idx="2"/>
              <a:endCxn id="127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784561-4B79-44A3-88A5-396683902DF8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7C6299-3E16-47A9-9306-C7E9123C9D2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BE5384E0-8D21-4C81-9DB1-C544F6681901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29842-6821-4D71-A856-5E682B30943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30" name="Rounded Rectangle 9">
              <a:extLst>
                <a:ext uri="{FF2B5EF4-FFF2-40B4-BE49-F238E27FC236}">
                  <a16:creationId xmlns:a16="http://schemas.microsoft.com/office/drawing/2014/main" id="{B07BF208-6F79-46B7-BF28-8D01E2E8E896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9123848-FEAE-47AD-AB78-4962C519671F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32" name="Rounded Rectangle 9">
              <a:extLst>
                <a:ext uri="{FF2B5EF4-FFF2-40B4-BE49-F238E27FC236}">
                  <a16:creationId xmlns:a16="http://schemas.microsoft.com/office/drawing/2014/main" id="{151FBD83-86BF-465E-9D88-D46D23607E8F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94933AC-F327-4374-8885-A7E16852D770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2CE87B8-36C3-48F7-8FE8-DBACFFC00115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A096ED9-4B3D-44F9-A30E-D9CC713F584B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400A77-0EF9-4AD5-8D23-0EE34FA66B95}"/>
                </a:ext>
              </a:extLst>
            </p:cNvPr>
            <p:cNvCxnSpPr>
              <a:cxnSpLocks/>
              <a:stCxn id="118" idx="0"/>
              <a:endCxn id="132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1ED3597-C764-4061-B6F1-1C030EBDFB54}"/>
                </a:ext>
              </a:extLst>
            </p:cNvPr>
            <p:cNvCxnSpPr>
              <a:cxnSpLocks/>
              <a:stCxn id="118" idx="2"/>
              <a:endCxn id="117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C62220-B779-4395-A795-C055AC1DF156}"/>
                </a:ext>
              </a:extLst>
            </p:cNvPr>
            <p:cNvCxnSpPr>
              <a:cxnSpLocks/>
              <a:stCxn id="127" idx="3"/>
              <a:endCxn id="134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FDB3B13-4637-4C37-991A-DF2A824F1B8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0ED07A4-FABE-4E26-B2E5-08DF99271F5F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08217F5-67C1-49F3-8559-5B61B2B5598E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580BE-F2A4-4E09-AF7D-977A9B16717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87ABF9B-A03E-44A2-8C74-6B3C23480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BC0D2C-54EB-4983-832D-B18D9290794E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ED55356-32BA-4363-A4E6-959C4AC808F6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D17A53-0651-41F0-A1BE-9564A5B38FC8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600FE2C-50D3-4887-8AC5-50099318715A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039368A-3BE7-4B85-BA69-CA351A9FECD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B624A-AF08-43C6-9A11-4AB71E471625}"/>
              </a:ext>
            </a:extLst>
          </p:cNvPr>
          <p:cNvGrpSpPr/>
          <p:nvPr/>
        </p:nvGrpSpPr>
        <p:grpSpPr>
          <a:xfrm>
            <a:off x="2628125" y="4071407"/>
            <a:ext cx="1981825" cy="790152"/>
            <a:chOff x="2628125" y="4071407"/>
            <a:chExt cx="1981825" cy="790152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CA9248E-603C-447A-BF61-B837942E4CD5}"/>
                </a:ext>
              </a:extLst>
            </p:cNvPr>
            <p:cNvSpPr/>
            <p:nvPr/>
          </p:nvSpPr>
          <p:spPr>
            <a:xfrm>
              <a:off x="3307080" y="46952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716DBCC-58A6-4EBA-BCC1-2CAB2C5836AD}"/>
                </a:ext>
              </a:extLst>
            </p:cNvPr>
            <p:cNvSpPr txBox="1"/>
            <p:nvPr/>
          </p:nvSpPr>
          <p:spPr>
            <a:xfrm>
              <a:off x="2628125" y="4071407"/>
              <a:ext cx="1981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2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36F58F-8F59-4B47-B219-FBC249E8ECD1}"/>
              </a:ext>
            </a:extLst>
          </p:cNvPr>
          <p:cNvGrpSpPr/>
          <p:nvPr/>
        </p:nvGrpSpPr>
        <p:grpSpPr>
          <a:xfrm>
            <a:off x="4698075" y="4063787"/>
            <a:ext cx="1507144" cy="790152"/>
            <a:chOff x="4698075" y="4063787"/>
            <a:chExt cx="1507144" cy="79015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4DBE7FF-A3B6-4A7B-8BDC-D8CA9EA69E8A}"/>
                </a:ext>
              </a:extLst>
            </p:cNvPr>
            <p:cNvSpPr/>
            <p:nvPr/>
          </p:nvSpPr>
          <p:spPr>
            <a:xfrm>
              <a:off x="5139690" y="468763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/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644" t="-5660" r="-283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03AD5D-97D9-4339-A2F3-9B93FC9C6C54}"/>
              </a:ext>
            </a:extLst>
          </p:cNvPr>
          <p:cNvGrpSpPr/>
          <p:nvPr/>
        </p:nvGrpSpPr>
        <p:grpSpPr>
          <a:xfrm>
            <a:off x="6450675" y="4067597"/>
            <a:ext cx="1507144" cy="790152"/>
            <a:chOff x="6450675" y="4067597"/>
            <a:chExt cx="1507144" cy="790152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DA9C436-E7A6-4218-BCE0-38C57BB98C24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B274FC5-C420-47E6-B7CF-70F79A43CDA1}"/>
              </a:ext>
            </a:extLst>
          </p:cNvPr>
          <p:cNvGrpSpPr/>
          <p:nvPr/>
        </p:nvGrpSpPr>
        <p:grpSpPr>
          <a:xfrm>
            <a:off x="100738" y="4895851"/>
            <a:ext cx="1407216" cy="1878330"/>
            <a:chOff x="7210198" y="4895851"/>
            <a:chExt cx="1407216" cy="187833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F12BD44-0B61-486B-9A7B-257829EA9218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AADF161-E3A6-4101-93A8-4B5E75A23467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859DA82-8A8B-4BEF-AA31-4205B264C655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D4A2A04-D943-4671-9B84-ABB281ABE019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2FC0BF1-6DB6-4E22-858D-1F87FAF44746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B12A012-D5C4-4852-8E27-C61D42940EB7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DCA30F4-88D6-47FE-B298-8FCC9A6B76C7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87BD88C-840F-4F55-913F-51C2423D6393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9CC7F1B-700D-421F-8888-8822CF900C8B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14:cNvPr>
              <p14:cNvContentPartPr/>
              <p14:nvPr/>
            </p14:nvContentPartPr>
            <p14:xfrm>
              <a:off x="2428920" y="3837240"/>
              <a:ext cx="360" cy="360"/>
            </p14:xfrm>
          </p:contentPart>
        </mc:Choice>
        <mc:Fallback xmlns:a16="http://schemas.microsoft.com/office/drawing/2014/main" xmlns:a14="http://schemas.microsoft.com/office/drawing/2010/main" xmlns:p159="http://schemas.microsoft.com/office/powerpoint/2015/09/main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9560" y="38278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16F916-4968-68A2-2C6B-F41DE177D3DF}"/>
                  </a:ext>
                </a:extLst>
              </p14:cNvPr>
              <p14:cNvContentPartPr/>
              <p14:nvPr/>
            </p14:nvContentPartPr>
            <p14:xfrm>
              <a:off x="4893840" y="3785400"/>
              <a:ext cx="603720" cy="53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16F916-4968-68A2-2C6B-F41DE177D3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4480" y="3776040"/>
                <a:ext cx="622440" cy="5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A8AC9-9D58-47C6-8616-5E1B6457D45B}"/>
              </a:ext>
            </a:extLst>
          </p:cNvPr>
          <p:cNvGrpSpPr/>
          <p:nvPr/>
        </p:nvGrpSpPr>
        <p:grpSpPr>
          <a:xfrm>
            <a:off x="2112418" y="4964431"/>
            <a:ext cx="1434025" cy="1878330"/>
            <a:chOff x="2112418" y="4964431"/>
            <a:chExt cx="1434025" cy="187833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DC1334D-E2F0-4FBA-B28A-A1F73E161C09}"/>
                </a:ext>
              </a:extLst>
            </p:cNvPr>
            <p:cNvSpPr/>
            <p:nvPr/>
          </p:nvSpPr>
          <p:spPr>
            <a:xfrm>
              <a:off x="2112418" y="49644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E968CE-D1AF-493A-BF43-92C20E98B32F}"/>
                </a:ext>
              </a:extLst>
            </p:cNvPr>
            <p:cNvSpPr/>
            <p:nvPr/>
          </p:nvSpPr>
          <p:spPr>
            <a:xfrm>
              <a:off x="2298808" y="60711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70CD13-9769-4362-B26E-71440DAFF3AF}"/>
                </a:ext>
              </a:extLst>
            </p:cNvPr>
            <p:cNvSpPr/>
            <p:nvPr/>
          </p:nvSpPr>
          <p:spPr>
            <a:xfrm>
              <a:off x="2295052" y="536311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5F8E8D-402B-44B3-A4A1-99B98B65CA7B}"/>
                </a:ext>
              </a:extLst>
            </p:cNvPr>
            <p:cNvSpPr/>
            <p:nvPr/>
          </p:nvSpPr>
          <p:spPr>
            <a:xfrm>
              <a:off x="2303420" y="5717702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53B02B-E805-40DD-9E60-E157E3C970F4}"/>
                </a:ext>
              </a:extLst>
            </p:cNvPr>
            <p:cNvSpPr/>
            <p:nvPr/>
          </p:nvSpPr>
          <p:spPr>
            <a:xfrm>
              <a:off x="2298595" y="501578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01" name="Right Brace 100">
              <a:extLst>
                <a:ext uri="{FF2B5EF4-FFF2-40B4-BE49-F238E27FC236}">
                  <a16:creationId xmlns:a16="http://schemas.microsoft.com/office/drawing/2014/main" id="{F7974323-7C46-49F7-A431-9EC099346306}"/>
                </a:ext>
              </a:extLst>
            </p:cNvPr>
            <p:cNvSpPr/>
            <p:nvPr/>
          </p:nvSpPr>
          <p:spPr>
            <a:xfrm>
              <a:off x="2629505" y="5039804"/>
              <a:ext cx="85103" cy="96245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9E90DE7-0E81-4C69-886E-4E801F298AE1}"/>
                </a:ext>
              </a:extLst>
            </p:cNvPr>
            <p:cNvSpPr/>
            <p:nvPr/>
          </p:nvSpPr>
          <p:spPr>
            <a:xfrm>
              <a:off x="2671011" y="5329431"/>
              <a:ext cx="875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❷ to P</a:t>
              </a:r>
              <a:endParaRPr lang="en-US" sz="1400" i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684D82-9008-4849-9871-754219FE299A}"/>
                </a:ext>
              </a:extLst>
            </p:cNvPr>
            <p:cNvSpPr/>
            <p:nvPr/>
          </p:nvSpPr>
          <p:spPr>
            <a:xfrm rot="20587805">
              <a:off x="2571420" y="594302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3437BBA-EB25-4B8E-812B-CE95143D0AE1}"/>
                </a:ext>
              </a:extLst>
            </p:cNvPr>
            <p:cNvSpPr/>
            <p:nvPr/>
          </p:nvSpPr>
          <p:spPr>
            <a:xfrm>
              <a:off x="2982315" y="618321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3FE1D43-6416-45BF-85D5-AFA87539079C}"/>
                </a:ext>
              </a:extLst>
            </p:cNvPr>
            <p:cNvSpPr/>
            <p:nvPr/>
          </p:nvSpPr>
          <p:spPr>
            <a:xfrm>
              <a:off x="2148193" y="638596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C8DDAF-2667-42C5-BE04-A7D14D4E01F7}"/>
                </a:ext>
              </a:extLst>
            </p:cNvPr>
            <p:cNvSpPr/>
            <p:nvPr/>
          </p:nvSpPr>
          <p:spPr>
            <a:xfrm>
              <a:off x="2793419" y="641145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0D6550-5363-4216-A834-D0DDB177E6A0}"/>
              </a:ext>
            </a:extLst>
          </p:cNvPr>
          <p:cNvGrpSpPr/>
          <p:nvPr/>
        </p:nvGrpSpPr>
        <p:grpSpPr>
          <a:xfrm>
            <a:off x="3853133" y="4952830"/>
            <a:ext cx="1407216" cy="1878330"/>
            <a:chOff x="3853133" y="4952830"/>
            <a:chExt cx="1407216" cy="187833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4A4EEBE-983D-48D3-87C2-98ADCF2D17AB}"/>
                </a:ext>
              </a:extLst>
            </p:cNvPr>
            <p:cNvSpPr/>
            <p:nvPr/>
          </p:nvSpPr>
          <p:spPr>
            <a:xfrm>
              <a:off x="3853133" y="495283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D9F97A-A2FA-4C20-B84B-657B7D208344}"/>
                </a:ext>
              </a:extLst>
            </p:cNvPr>
            <p:cNvSpPr/>
            <p:nvPr/>
          </p:nvSpPr>
          <p:spPr>
            <a:xfrm>
              <a:off x="4034374" y="599463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7509AAF-DE0B-4291-9D4B-499D0A6FD2B0}"/>
                </a:ext>
              </a:extLst>
            </p:cNvPr>
            <p:cNvSpPr/>
            <p:nvPr/>
          </p:nvSpPr>
          <p:spPr>
            <a:xfrm>
              <a:off x="4038986" y="564117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6A59310-0E5D-461D-B263-41154038FA4C}"/>
                </a:ext>
              </a:extLst>
            </p:cNvPr>
            <p:cNvSpPr/>
            <p:nvPr/>
          </p:nvSpPr>
          <p:spPr>
            <a:xfrm>
              <a:off x="4708245" y="61603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306FAAB-F978-4470-9152-57E072EACCE2}"/>
                </a:ext>
              </a:extLst>
            </p:cNvPr>
            <p:cNvSpPr/>
            <p:nvPr/>
          </p:nvSpPr>
          <p:spPr>
            <a:xfrm>
              <a:off x="3896983" y="635167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B2AF11-FD18-4FC7-88C7-ADB12713BEED}"/>
                </a:ext>
              </a:extLst>
            </p:cNvPr>
            <p:cNvSpPr/>
            <p:nvPr/>
          </p:nvSpPr>
          <p:spPr>
            <a:xfrm>
              <a:off x="4542209" y="637716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3E42F6-E536-4171-BBEB-C59BC42612A5}"/>
              </a:ext>
            </a:extLst>
          </p:cNvPr>
          <p:cNvGrpSpPr/>
          <p:nvPr/>
        </p:nvGrpSpPr>
        <p:grpSpPr>
          <a:xfrm>
            <a:off x="5617163" y="4945210"/>
            <a:ext cx="1488778" cy="1878330"/>
            <a:chOff x="5617163" y="4945210"/>
            <a:chExt cx="1488778" cy="187833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F30F451-BAC0-48A1-86D9-58AA3231C0D8}"/>
                </a:ext>
              </a:extLst>
            </p:cNvPr>
            <p:cNvSpPr/>
            <p:nvPr/>
          </p:nvSpPr>
          <p:spPr>
            <a:xfrm>
              <a:off x="5617163" y="494521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B866E73-4AA4-4E15-8AB6-0AD0A38211B9}"/>
                </a:ext>
              </a:extLst>
            </p:cNvPr>
            <p:cNvSpPr/>
            <p:nvPr/>
          </p:nvSpPr>
          <p:spPr>
            <a:xfrm>
              <a:off x="5789726" y="599172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DB547F-EABD-4B81-8406-AACD638823B7}"/>
                </a:ext>
              </a:extLst>
            </p:cNvPr>
            <p:cNvSpPr/>
            <p:nvPr/>
          </p:nvSpPr>
          <p:spPr>
            <a:xfrm>
              <a:off x="5794338" y="5638270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1" name="Right Brace 110">
              <a:extLst>
                <a:ext uri="{FF2B5EF4-FFF2-40B4-BE49-F238E27FC236}">
                  <a16:creationId xmlns:a16="http://schemas.microsoft.com/office/drawing/2014/main" id="{4FFE93FC-659D-47FE-9F14-495029ACE088}"/>
                </a:ext>
              </a:extLst>
            </p:cNvPr>
            <p:cNvSpPr/>
            <p:nvPr/>
          </p:nvSpPr>
          <p:spPr>
            <a:xfrm>
              <a:off x="6159807" y="5653042"/>
              <a:ext cx="45719" cy="26977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6BAC6AE-8262-4A1A-AD52-1B6BC7E60AC6}"/>
                </a:ext>
              </a:extLst>
            </p:cNvPr>
            <p:cNvSpPr/>
            <p:nvPr/>
          </p:nvSpPr>
          <p:spPr>
            <a:xfrm>
              <a:off x="6198064" y="5570039"/>
              <a:ext cx="907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❶ to S’</a:t>
              </a:r>
              <a:endParaRPr lang="en-US" sz="1400" i="1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E5DA8B2-76FE-438B-813D-10F1111EC2D0}"/>
                </a:ext>
              </a:extLst>
            </p:cNvPr>
            <p:cNvSpPr/>
            <p:nvPr/>
          </p:nvSpPr>
          <p:spPr>
            <a:xfrm rot="20587805">
              <a:off x="6062338" y="586359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5E322F4-5083-4846-98D3-AAB0BCFA9FD6}"/>
                </a:ext>
              </a:extLst>
            </p:cNvPr>
            <p:cNvSpPr/>
            <p:nvPr/>
          </p:nvSpPr>
          <p:spPr>
            <a:xfrm>
              <a:off x="6484663" y="6138077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AEC3D3A-E9B4-4D2A-94FF-499594B38435}"/>
                </a:ext>
              </a:extLst>
            </p:cNvPr>
            <p:cNvSpPr/>
            <p:nvPr/>
          </p:nvSpPr>
          <p:spPr>
            <a:xfrm>
              <a:off x="5645773" y="634024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4868FA-926C-4B8D-A2C3-A0BC9CE22C87}"/>
                </a:ext>
              </a:extLst>
            </p:cNvPr>
            <p:cNvSpPr/>
            <p:nvPr/>
          </p:nvSpPr>
          <p:spPr>
            <a:xfrm>
              <a:off x="6290999" y="636573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B0641-66B5-4671-A389-9959DCD928F8}"/>
              </a:ext>
            </a:extLst>
          </p:cNvPr>
          <p:cNvGrpSpPr/>
          <p:nvPr/>
        </p:nvGrpSpPr>
        <p:grpSpPr>
          <a:xfrm>
            <a:off x="108358" y="4972051"/>
            <a:ext cx="1407216" cy="1878330"/>
            <a:chOff x="1274218" y="4972051"/>
            <a:chExt cx="1407216" cy="187833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66C55D7-6FBC-47BD-A9F0-DB21EBD66E6F}"/>
                </a:ext>
              </a:extLst>
            </p:cNvPr>
            <p:cNvSpPr/>
            <p:nvPr/>
          </p:nvSpPr>
          <p:spPr>
            <a:xfrm>
              <a:off x="127421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8C0DCA-B3DF-4709-9A93-05885490CF67}"/>
                </a:ext>
              </a:extLst>
            </p:cNvPr>
            <p:cNvSpPr/>
            <p:nvPr/>
          </p:nvSpPr>
          <p:spPr>
            <a:xfrm>
              <a:off x="132142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9500BAD-4C4E-41CB-A2E8-F94AB66B5DCB}"/>
                </a:ext>
              </a:extLst>
            </p:cNvPr>
            <p:cNvSpPr/>
            <p:nvPr/>
          </p:nvSpPr>
          <p:spPr>
            <a:xfrm>
              <a:off x="196664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C0009AB-3C68-4053-859E-E632C022D1F6}"/>
                </a:ext>
              </a:extLst>
            </p:cNvPr>
            <p:cNvSpPr/>
            <p:nvPr/>
          </p:nvSpPr>
          <p:spPr>
            <a:xfrm>
              <a:off x="150453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D1BB894-4251-47B9-9FBE-BD1D5D8769FE}"/>
                </a:ext>
              </a:extLst>
            </p:cNvPr>
            <p:cNvSpPr/>
            <p:nvPr/>
          </p:nvSpPr>
          <p:spPr>
            <a:xfrm>
              <a:off x="150077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291FB5F-F18B-42FB-A512-4FE0E8F652AE}"/>
                </a:ext>
              </a:extLst>
            </p:cNvPr>
            <p:cNvSpPr/>
            <p:nvPr/>
          </p:nvSpPr>
          <p:spPr>
            <a:xfrm>
              <a:off x="150914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5562D9-9092-4748-B65C-2808235DBF68}"/>
                </a:ext>
              </a:extLst>
            </p:cNvPr>
            <p:cNvSpPr/>
            <p:nvPr/>
          </p:nvSpPr>
          <p:spPr>
            <a:xfrm>
              <a:off x="217840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EA875C0-9868-4D81-B249-1F22A5A029A4}"/>
                </a:ext>
              </a:extLst>
            </p:cNvPr>
            <p:cNvSpPr/>
            <p:nvPr/>
          </p:nvSpPr>
          <p:spPr>
            <a:xfrm>
              <a:off x="150458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sp>
        <p:nvSpPr>
          <p:cNvPr id="183" name="Title 1">
            <a:extLst>
              <a:ext uri="{FF2B5EF4-FFF2-40B4-BE49-F238E27FC236}">
                <a16:creationId xmlns:a16="http://schemas.microsoft.com/office/drawing/2014/main" id="{0E221C53-6C97-4C14-8663-1255EE57062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CD52B5D-97D0-427B-8778-9EBD1BC8442B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C8A573B-A432-43F9-81D0-BDE6DBEB749D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2863C7F-FF65-4615-894B-6CF0D155A302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2ACE1E4-0C8A-4B3F-A4A0-13D7C1AC3B8F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88" name="Rounded Rectangle 9">
              <a:extLst>
                <a:ext uri="{FF2B5EF4-FFF2-40B4-BE49-F238E27FC236}">
                  <a16:creationId xmlns:a16="http://schemas.microsoft.com/office/drawing/2014/main" id="{43500DD9-5DE9-470C-BB25-B8BF43F684E1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89" name="Rounded Rectangle 9">
              <a:extLst>
                <a:ext uri="{FF2B5EF4-FFF2-40B4-BE49-F238E27FC236}">
                  <a16:creationId xmlns:a16="http://schemas.microsoft.com/office/drawing/2014/main" id="{6A8CEBB3-4363-4988-8560-E668B6AB9817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CDD72E7-26DE-40DB-A319-AB20CB6D9EBC}"/>
                </a:ext>
              </a:extLst>
            </p:cNvPr>
            <p:cNvCxnSpPr>
              <a:cxnSpLocks/>
              <a:endCxn id="195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7E3212C8-7F47-440F-BB22-BD14C05E4B6B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2" name="Rounded Rectangle 9">
              <a:extLst>
                <a:ext uri="{FF2B5EF4-FFF2-40B4-BE49-F238E27FC236}">
                  <a16:creationId xmlns:a16="http://schemas.microsoft.com/office/drawing/2014/main" id="{EF2965D8-4E1A-447C-8CE5-3647C040F76C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547D860-DB1A-4197-BF36-69352F5008D7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0C18751-9631-4A1F-A1EC-6C64C28736D1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E390004-8BF0-404B-9AF8-056A616C052C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BEC783A-C85E-4131-AA84-E894FDF237B8}"/>
                </a:ext>
              </a:extLst>
            </p:cNvPr>
            <p:cNvCxnSpPr>
              <a:cxnSpLocks/>
              <a:stCxn id="193" idx="2"/>
              <a:endCxn id="198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27227B7-DD11-4528-ACA1-EFF31EE0535C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33F9471-26B1-491E-8379-863ABCFF6F48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82602A19-5F54-4C4A-BEEC-D7662C0CE149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E815D08-FCAF-4894-8921-713F899B079B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201" name="Rounded Rectangle 9">
              <a:extLst>
                <a:ext uri="{FF2B5EF4-FFF2-40B4-BE49-F238E27FC236}">
                  <a16:creationId xmlns:a16="http://schemas.microsoft.com/office/drawing/2014/main" id="{9B5EFDD8-B9D8-4002-B822-51735A905061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4D55E51-3D45-49E2-AD1D-029243EF1714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3" name="Rounded Rectangle 9">
              <a:extLst>
                <a:ext uri="{FF2B5EF4-FFF2-40B4-BE49-F238E27FC236}">
                  <a16:creationId xmlns:a16="http://schemas.microsoft.com/office/drawing/2014/main" id="{985B954F-911D-4B9E-83B8-BA48C8F5D1D1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7048DE5-6B65-459D-8DB1-6F6C2872DE5C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EE7A7A5-7A28-4E8D-A6DE-38100D9349F7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366EE61-726F-4266-A8DF-D0BF8FE488AD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0CD65CC-5AD5-424F-8832-22DD03DFAF00}"/>
                </a:ext>
              </a:extLst>
            </p:cNvPr>
            <p:cNvCxnSpPr>
              <a:cxnSpLocks/>
              <a:stCxn id="189" idx="0"/>
              <a:endCxn id="203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D66E77-9E12-46A6-BB0E-0A0683BD7A47}"/>
                </a:ext>
              </a:extLst>
            </p:cNvPr>
            <p:cNvCxnSpPr>
              <a:cxnSpLocks/>
              <a:stCxn id="189" idx="2"/>
              <a:endCxn id="188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114D073-1071-4696-9A71-0669EE99A184}"/>
                </a:ext>
              </a:extLst>
            </p:cNvPr>
            <p:cNvCxnSpPr>
              <a:cxnSpLocks/>
              <a:stCxn id="198" idx="3"/>
              <a:endCxn id="205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7299F70-B219-46EA-8BF8-8D81FFF910FF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5FA0377-31DA-4383-97C9-04962DACDBD6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18A6B4D-4287-4ECF-B13C-67E5341CD2EA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654D063-BF26-4820-9ABA-46BB10EBB329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BB923676-A43B-4E8D-BDCC-AB62327904D6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0351B3D0-CFE5-4803-8104-4143B172A6EA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1E2EE3-217C-4ACB-9A49-D150249A763E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203474E-37A4-488C-A7F1-783884DBA99D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981B53-213B-4194-A093-2096B20282D6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EF2B77F-043D-4866-A8C6-A2956081F1C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383C8DA-6A30-45BB-83F7-E6759C790783}"/>
              </a:ext>
            </a:extLst>
          </p:cNvPr>
          <p:cNvGrpSpPr/>
          <p:nvPr/>
        </p:nvGrpSpPr>
        <p:grpSpPr>
          <a:xfrm>
            <a:off x="993906" y="4067597"/>
            <a:ext cx="1630767" cy="790152"/>
            <a:chOff x="6388866" y="4067597"/>
            <a:chExt cx="1630767" cy="790152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CC19D33-DE59-4F8C-BAEE-7DE27BAC5D7E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83475C4-D3CF-4E08-AF4A-7E5B0D297C75}"/>
                </a:ext>
              </a:extLst>
            </p:cNvPr>
            <p:cNvSpPr txBox="1"/>
            <p:nvPr/>
          </p:nvSpPr>
          <p:spPr>
            <a:xfrm>
              <a:off x="6388866" y="4067597"/>
              <a:ext cx="1630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3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429A1D7-397E-4DF0-BF04-0FF764D1AC6A}"/>
              </a:ext>
            </a:extLst>
          </p:cNvPr>
          <p:cNvGrpSpPr/>
          <p:nvPr/>
        </p:nvGrpSpPr>
        <p:grpSpPr>
          <a:xfrm>
            <a:off x="2595181" y="4105697"/>
            <a:ext cx="1933413" cy="790152"/>
            <a:chOff x="6237541" y="4067597"/>
            <a:chExt cx="1933413" cy="79015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F06544-70CC-4E02-855E-6AA6C83621CA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/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Nonterminal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1262" t="-5660" r="-946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A577DF7-4F9E-408F-9D9E-28F5B064E193}"/>
              </a:ext>
            </a:extLst>
          </p:cNvPr>
          <p:cNvGrpSpPr/>
          <p:nvPr/>
        </p:nvGrpSpPr>
        <p:grpSpPr>
          <a:xfrm>
            <a:off x="4487678" y="4098077"/>
            <a:ext cx="1630766" cy="790152"/>
            <a:chOff x="6388868" y="4067597"/>
            <a:chExt cx="1630766" cy="790152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CA6F5A-34BF-44FD-87E1-A897601D9E91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6BECC4B-980D-453A-BD17-7F28F25CCAB7}"/>
                </a:ext>
              </a:extLst>
            </p:cNvPr>
            <p:cNvSpPr txBox="1"/>
            <p:nvPr/>
          </p:nvSpPr>
          <p:spPr>
            <a:xfrm>
              <a:off x="6388868" y="4067597"/>
              <a:ext cx="1630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1 item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EB512A1-63BA-4701-ACBC-6901BA7C3932}"/>
              </a:ext>
            </a:extLst>
          </p:cNvPr>
          <p:cNvGrpSpPr/>
          <p:nvPr/>
        </p:nvGrpSpPr>
        <p:grpSpPr>
          <a:xfrm>
            <a:off x="6347844" y="4353947"/>
            <a:ext cx="1598515" cy="549522"/>
            <a:chOff x="6404994" y="4308227"/>
            <a:chExt cx="1598515" cy="549522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E0D7B33-89EF-425E-87E2-93B9E0569E35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/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,S’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xmlns:a="http://schemas.openxmlformats.org/drawingml/2006/main" lang="en-US" b="0" i="0" dirty="0" smtClean="0">
                          <a:solidFill>
                            <a:schemeClr val="accent5"/>
                          </a:solidFill>
                        </a:rPr>
                        <m:t>Accept</m:t>
                      </m:r>
                      <m:r>
                        <m:rPr>
                          <m:nor/>
                        </m:rPr>
                        <a:rPr xmlns:a="http://schemas.openxmlformats.org/drawingml/2006/main" lang="en-US" b="0" i="0" dirty="0" smtClean="0">
                          <a:solidFill>
                            <a:schemeClr val="accent5"/>
                          </a:solidFill>
                        </a:rPr>
                        <m:t>!</m:t>
                      </m:r>
                    </m:oMath>
                  </a14:m>
                  <a:endParaRPr lang="en-US" baseline="-25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:a16="http://schemas.microsoft.com/office/drawing/2014/main" xmlns:p14="http://schemas.microsoft.com/office/powerpoint/2010/main" xmlns:p159="http://schemas.microsoft.com/office/powerpoint/2015/09/main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5D3F90-290C-985B-13FB-9F2D1398B339}"/>
              </a:ext>
            </a:extLst>
          </p:cNvPr>
          <p:cNvSpPr txBox="1"/>
          <p:nvPr/>
        </p:nvSpPr>
        <p:spPr>
          <a:xfrm>
            <a:off x="7526448" y="4857749"/>
            <a:ext cx="38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Next: Building the Parser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DAB20-81A7-40AF-A66F-F519C787477D}"/>
              </a:ext>
            </a:extLst>
          </p:cNvPr>
          <p:cNvSpPr/>
          <p:nvPr/>
        </p:nvSpPr>
        <p:spPr>
          <a:xfrm>
            <a:off x="1488520" y="2158484"/>
            <a:ext cx="6655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Final Tasks to complete Implementation: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Building the “Prefix” Automaton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Translating the Automaton into a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14:cNvPr>
              <p14:cNvContentPartPr/>
              <p14:nvPr/>
            </p14:nvContentPartPr>
            <p14:xfrm>
              <a:off x="3321630" y="-154350"/>
              <a:ext cx="7560" cy="1800"/>
            </p14:xfrm>
          </p:contentPart>
        </mc:Choice>
        <mc:Fallback xmlns:a16="http://schemas.microsoft.com/office/drawing/2014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990" y="-162990"/>
                <a:ext cx="252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09885"/>
      </p:ext>
    </p:extLst>
  </p:cSld>
  <p:clrMapOvr>
    <a:masterClrMapping/>
  </p:clrMapOvr>
</p:sld>
</file>

<file path=ppt/slides/slide5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F87809-7345-482C-A4EF-8000D0C8ADDC}"/>
              </a:ext>
            </a:extLst>
          </p:cNvPr>
          <p:cNvGrpSpPr/>
          <p:nvPr/>
        </p:nvGrpSpPr>
        <p:grpSpPr>
          <a:xfrm>
            <a:off x="256782" y="5361222"/>
            <a:ext cx="2099294" cy="1271199"/>
            <a:chOff x="256782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280414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256782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280413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833790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1575578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1520147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928285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1614169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2685847" y="535563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eof1">
            <a:extLst>
              <a:ext uri="{FF2B5EF4-FFF2-40B4-BE49-F238E27FC236}">
                <a16:creationId xmlns:a16="http://schemas.microsoft.com/office/drawing/2014/main" id="{101F2156-7E4A-4296-95D0-C1909DD349EF}"/>
              </a:ext>
            </a:extLst>
          </p:cNvPr>
          <p:cNvSpPr/>
          <p:nvPr/>
        </p:nvSpPr>
        <p:spPr>
          <a:xfrm>
            <a:off x="3605594" y="5724706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66" name="!!stack1">
            <a:extLst>
              <a:ext uri="{FF2B5EF4-FFF2-40B4-BE49-F238E27FC236}">
                <a16:creationId xmlns:a16="http://schemas.microsoft.com/office/drawing/2014/main" id="{80413819-4813-4662-9180-A9694BE5FFF2}"/>
              </a:ext>
            </a:extLst>
          </p:cNvPr>
          <p:cNvSpPr/>
          <p:nvPr/>
        </p:nvSpPr>
        <p:spPr>
          <a:xfrm>
            <a:off x="3581962" y="6027933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8" name="Stack1">
            <a:extLst>
              <a:ext uri="{FF2B5EF4-FFF2-40B4-BE49-F238E27FC236}">
                <a16:creationId xmlns:a16="http://schemas.microsoft.com/office/drawing/2014/main" id="{765147C7-03D3-4BA9-809A-DBF1B61B99C1}"/>
              </a:ext>
            </a:extLst>
          </p:cNvPr>
          <p:cNvSpPr/>
          <p:nvPr/>
        </p:nvSpPr>
        <p:spPr>
          <a:xfrm>
            <a:off x="4158970" y="6025707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12F203-93CA-417A-B2A2-289F0065A37E}"/>
              </a:ext>
            </a:extLst>
          </p:cNvPr>
          <p:cNvSpPr/>
          <p:nvPr/>
        </p:nvSpPr>
        <p:spPr>
          <a:xfrm>
            <a:off x="4900758" y="6025914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A0D163-AA28-41F6-91FE-55A805EE25BA}"/>
              </a:ext>
            </a:extLst>
          </p:cNvPr>
          <p:cNvSpPr/>
          <p:nvPr/>
        </p:nvSpPr>
        <p:spPr>
          <a:xfrm>
            <a:off x="4845327" y="5680856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!!ipar1">
            <a:extLst>
              <a:ext uri="{FF2B5EF4-FFF2-40B4-BE49-F238E27FC236}">
                <a16:creationId xmlns:a16="http://schemas.microsoft.com/office/drawing/2014/main" id="{3BB3C3C6-EFD4-45F0-A36C-ADBE50113CB5}"/>
              </a:ext>
            </a:extLst>
          </p:cNvPr>
          <p:cNvSpPr/>
          <p:nvPr/>
        </p:nvSpPr>
        <p:spPr>
          <a:xfrm>
            <a:off x="4253465" y="57254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400AAF-5D47-475E-B599-C26D344BF1C1}"/>
              </a:ext>
            </a:extLst>
          </p:cNvPr>
          <p:cNvSpPr txBox="1"/>
          <p:nvPr/>
        </p:nvSpPr>
        <p:spPr>
          <a:xfrm>
            <a:off x="4939349" y="5366334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74" name="!!stack1">
            <a:extLst>
              <a:ext uri="{FF2B5EF4-FFF2-40B4-BE49-F238E27FC236}">
                <a16:creationId xmlns:a16="http://schemas.microsoft.com/office/drawing/2014/main" id="{82165A56-9446-4B0A-A557-C5817C0EFA37}"/>
              </a:ext>
            </a:extLst>
          </p:cNvPr>
          <p:cNvSpPr/>
          <p:nvPr/>
        </p:nvSpPr>
        <p:spPr>
          <a:xfrm>
            <a:off x="6495972" y="600236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5" name="Stack1">
            <a:extLst>
              <a:ext uri="{FF2B5EF4-FFF2-40B4-BE49-F238E27FC236}">
                <a16:creationId xmlns:a16="http://schemas.microsoft.com/office/drawing/2014/main" id="{C7B1F7A1-F327-46D5-B81E-39371EF0EC94}"/>
              </a:ext>
            </a:extLst>
          </p:cNvPr>
          <p:cNvSpPr/>
          <p:nvPr/>
        </p:nvSpPr>
        <p:spPr>
          <a:xfrm>
            <a:off x="7072980" y="600013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655DEE-86E1-4D61-AF47-CD51A247B445}"/>
              </a:ext>
            </a:extLst>
          </p:cNvPr>
          <p:cNvSpPr/>
          <p:nvPr/>
        </p:nvSpPr>
        <p:spPr>
          <a:xfrm>
            <a:off x="7814768" y="600034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A1F4034F-B939-4033-8251-29DA7FF25289}"/>
              </a:ext>
            </a:extLst>
          </p:cNvPr>
          <p:cNvSpPr/>
          <p:nvPr/>
        </p:nvSpPr>
        <p:spPr>
          <a:xfrm>
            <a:off x="7167475" y="569992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6C19DD11-64C4-4C2B-BDF5-03E2C96B7EB3}"/>
              </a:ext>
            </a:extLst>
          </p:cNvPr>
          <p:cNvSpPr/>
          <p:nvPr/>
        </p:nvSpPr>
        <p:spPr>
          <a:xfrm>
            <a:off x="5775278" y="54034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58ABA9-7FA2-4E01-9148-97196A73C840}"/>
              </a:ext>
            </a:extLst>
          </p:cNvPr>
          <p:cNvSpPr txBox="1"/>
          <p:nvPr/>
        </p:nvSpPr>
        <p:spPr>
          <a:xfrm>
            <a:off x="7101239" y="4624950"/>
            <a:ext cx="9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19AEE-64BE-48A0-B461-BFFA0C6A41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182E28-DA88-4677-ACFC-309ABC23E178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52D719-4F87-4947-87ED-5E2071662D17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C54936-F441-424D-9AE0-5D8AA16E50DA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FBBE38-9305-42CA-921F-260291AB5366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A62DD-F514-4E4E-A601-32646D9FE5F2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B42DAF-2532-473A-A516-2FC8B0FCFBDB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EC883-7132-4BE7-A70D-F16674AD58D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41A498-EC7D-4DE6-97FC-8C95B1024EA4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0110AC-5F06-49B6-B850-187AD3C2571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0A5BBAF-0166-453E-9671-812E8CC52F2E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73F8C4-D83D-419A-9C57-90699378D2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0E0BA7B-FC55-4A99-84DB-6E8250E910C7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7C3519C-2E19-4264-912C-0849336A435A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865CB4-0865-410D-B122-98AE94DFDE93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1A5D57A-862A-4E72-8057-0784637DA3B8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C7569C-1F64-44C5-B711-747D727C339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A177534-5B9D-4B5E-8B3C-7BE68307A4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3A3A34-5434-49D9-BE7D-6ECAFE07BF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77A704E-D980-4C5C-BFD8-6344F9EA8BA2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B9D28F-788D-428E-B3DA-7D67907E7CDF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524DBB-5A0F-4D58-9797-A0EB04A7054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B7D2B7-B47B-43C8-8334-F14A683042EC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57C7E38-9A51-42A7-8656-A783C5C5404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2DF06E-17E1-4791-9D6A-DCC3E3111B9A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B6A5C49-AC5D-4E06-9BCD-A7FD49D35F84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8E16D1E-243C-4D66-9116-2B79FF80FFA4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750594F-DDE4-4FED-9BEC-99D48DDF9F40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3B9D38F-9E0A-470D-9AA3-1E839C9CF904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7FD8DE-EBDF-4630-A100-D24D8964DCCF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1D6ED3-BD80-4323-859A-9CE48423686A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F710EA-E315-46B3-AB75-7059C4731B95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606B9B-2B09-405C-A9D0-8F35D74D3953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3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a16="http://schemas.microsoft.com/office/drawing/2014/main" xmlns:p14="http://schemas.microsoft.com/office/powerpoint/2010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65" grpId="0" animBg="1"/>
      <p:bldP spid="66" grpId="0" animBg="1"/>
      <p:bldP spid="68" grpId="0" animBg="1"/>
      <p:bldP spid="69" grpId="0" animBg="1"/>
      <p:bldP spid="70" grpId="0"/>
      <p:bldP spid="71" grpId="0" animBg="1"/>
      <p:bldP spid="72" grpId="0"/>
      <p:bldP spid="74" grpId="0" animBg="1"/>
      <p:bldP spid="75" grpId="0" animBg="1"/>
      <p:bldP spid="76" grpId="0" animBg="1"/>
      <p:bldP spid="78" grpId="0" animBg="1"/>
      <p:bldP spid="80" grpId="0" animBg="1"/>
      <p:bldP spid="88" grpId="0"/>
    </p:bldLst>
  </p:timing>
</p:sld>
</file>

<file path=ppt/slides/slide6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Neat Trick! So What?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10 Magic Tricks That Are Still Unexplained - Listverse">
            <a:extLst>
              <a:ext uri="{FF2B5EF4-FFF2-40B4-BE49-F238E27FC236}">
                <a16:creationId xmlns:a16="http://schemas.microsoft.com/office/drawing/2014/main" id="{CB5DDB72-C56E-43A1-BF74-623A731C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21727"/>
          <a:stretch/>
        </p:blipFill>
        <p:spPr bwMode="auto">
          <a:xfrm>
            <a:off x="5327324" y="2366010"/>
            <a:ext cx="31156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27CEBDCF-02D9-4AC9-8E94-50C087FF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8469"/>
            <a:ext cx="4060190" cy="2430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Expression evaluation is great and all…</a:t>
            </a:r>
          </a:p>
          <a:p>
            <a:r>
              <a:rPr lang="en-US" dirty="0"/>
              <a:t>But what we really want is a translation to an AST</a:t>
            </a:r>
          </a:p>
          <a:p>
            <a:r>
              <a:rPr lang="en-US" dirty="0"/>
              <a:t>Let’s see a similar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a16="http://schemas.microsoft.com/office/drawing/2014/main" xmlns:p14="http://schemas.microsoft.com/office/powerpoint/2010/main">
      <p:transition>
        <p:fade/>
      </p:transition>
    </mc:Fallback>
  </mc:AlternateContent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43EE73-E89D-425B-B098-D689DD9FF60B}"/>
              </a:ext>
            </a:extLst>
          </p:cNvPr>
          <p:cNvGrpSpPr/>
          <p:nvPr/>
        </p:nvGrpSpPr>
        <p:grpSpPr>
          <a:xfrm>
            <a:off x="6188149" y="903767"/>
            <a:ext cx="2902687" cy="2501070"/>
            <a:chOff x="6188149" y="903767"/>
            <a:chExt cx="2902687" cy="25010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777C094-C1DD-4943-B41C-B7626C2CC7E3}"/>
                </a:ext>
              </a:extLst>
            </p:cNvPr>
            <p:cNvSpPr/>
            <p:nvPr/>
          </p:nvSpPr>
          <p:spPr>
            <a:xfrm>
              <a:off x="6188149" y="903767"/>
              <a:ext cx="2902687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378D9-D47E-49FE-B07C-3FACDD8CDBD1}"/>
                </a:ext>
              </a:extLst>
            </p:cNvPr>
            <p:cNvSpPr txBox="1"/>
            <p:nvPr/>
          </p:nvSpPr>
          <p:spPr>
            <a:xfrm>
              <a:off x="6830400" y="1035068"/>
              <a:ext cx="166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Take this out</a:t>
              </a:r>
            </a:p>
          </p:txBody>
        </p:sp>
      </p:grp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Producing ASTs?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1B5D65-7774-48AC-948B-8BF01C1E44D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7706D-7027-4B51-BB21-9534D5F10651}"/>
              </a:ext>
            </a:extLst>
          </p:cNvPr>
          <p:cNvSpPr/>
          <p:nvPr/>
        </p:nvSpPr>
        <p:spPr>
          <a:xfrm>
            <a:off x="3716004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04E66-6B9E-4978-8D70-273D401CD72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9FA60-E9B5-4DD4-B497-2215E64DA05C}"/>
              </a:ext>
            </a:extLst>
          </p:cNvPr>
          <p:cNvSpPr/>
          <p:nvPr/>
        </p:nvSpPr>
        <p:spPr>
          <a:xfrm>
            <a:off x="4193501" y="12899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7CF604-7EA0-4D04-B61F-E51AB95205B2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8015DE-4B4D-423F-BD29-BB5E1F11328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0EDC2-3871-4066-A62A-6C55D77D9473}"/>
              </a:ext>
            </a:extLst>
          </p:cNvPr>
          <p:cNvSpPr/>
          <p:nvPr/>
        </p:nvSpPr>
        <p:spPr>
          <a:xfrm>
            <a:off x="472255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545ABD-F381-4E88-A70C-45D026217844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D691E5-4BEC-4EEF-9019-E17A7654F500}"/>
              </a:ext>
            </a:extLst>
          </p:cNvPr>
          <p:cNvSpPr/>
          <p:nvPr/>
        </p:nvSpPr>
        <p:spPr>
          <a:xfrm>
            <a:off x="3716004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008E28-5320-4401-A1CA-9AD25151817E}"/>
              </a:ext>
            </a:extLst>
          </p:cNvPr>
          <p:cNvSpPr/>
          <p:nvPr/>
        </p:nvSpPr>
        <p:spPr>
          <a:xfrm>
            <a:off x="472255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8B66FC-A164-4CAA-A8BC-A47ED932CF91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C3C028-CAB3-4646-B129-107B2F2AADC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5CFB0C-30FD-498B-B2D1-54A45561B9E5}"/>
              </a:ext>
            </a:extLst>
          </p:cNvPr>
          <p:cNvSpPr/>
          <p:nvPr/>
        </p:nvSpPr>
        <p:spPr>
          <a:xfrm>
            <a:off x="3716004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D9F6F2-90C6-4753-BF2B-B7AF1AE426DF}"/>
              </a:ext>
            </a:extLst>
          </p:cNvPr>
          <p:cNvSpPr/>
          <p:nvPr/>
        </p:nvSpPr>
        <p:spPr>
          <a:xfrm>
            <a:off x="472255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45315A-9859-43C7-B0DE-121249417592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1530A6-3C08-4B6D-82BB-3656C2D29635}"/>
              </a:ext>
            </a:extLst>
          </p:cNvPr>
          <p:cNvSpPr txBox="1"/>
          <p:nvPr/>
        </p:nvSpPr>
        <p:spPr>
          <a:xfrm>
            <a:off x="269628" y="1657566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+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04432-EFA4-484A-906B-17E9C5FD1801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64F2C3-0B4D-4758-A31D-B2AF035B03CE}"/>
              </a:ext>
            </a:extLst>
          </p:cNvPr>
          <p:cNvGrpSpPr/>
          <p:nvPr/>
        </p:nvGrpSpPr>
        <p:grpSpPr>
          <a:xfrm>
            <a:off x="6357763" y="1383052"/>
            <a:ext cx="2773125" cy="1862472"/>
            <a:chOff x="3720651" y="3276600"/>
            <a:chExt cx="2773125" cy="18624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8585E3-FCA1-471F-92CE-7DBC8D7F2998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7DF67C-DB47-488D-A370-EE58FB3BBDAD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9E44-D9D1-4353-821E-31AC92AD316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014ADF-3EAD-40A8-8511-EFFE7C41CECF}"/>
                </a:ext>
              </a:extLst>
            </p:cNvPr>
            <p:cNvSpPr/>
            <p:nvPr/>
          </p:nvSpPr>
          <p:spPr>
            <a:xfrm>
              <a:off x="4036372" y="3581400"/>
              <a:ext cx="24574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+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7CF074-CE5C-471B-8AF6-083B165E2AED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273EC-2094-44A1-85BA-B07799128286}"/>
              </a:ext>
            </a:extLst>
          </p:cNvPr>
          <p:cNvGrpSpPr/>
          <p:nvPr/>
        </p:nvGrpSpPr>
        <p:grpSpPr>
          <a:xfrm>
            <a:off x="4381331" y="3798383"/>
            <a:ext cx="3635618" cy="2501070"/>
            <a:chOff x="4381331" y="3798383"/>
            <a:chExt cx="3635618" cy="25010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47D3E88-967A-455E-AF94-6E65DA4AE34E}"/>
                </a:ext>
              </a:extLst>
            </p:cNvPr>
            <p:cNvSpPr/>
            <p:nvPr/>
          </p:nvSpPr>
          <p:spPr>
            <a:xfrm>
              <a:off x="4381331" y="3798383"/>
              <a:ext cx="3635618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E7981A9-69DA-401D-AFDE-96E0E67DA45F}"/>
                </a:ext>
              </a:extLst>
            </p:cNvPr>
            <p:cNvGrpSpPr/>
            <p:nvPr/>
          </p:nvGrpSpPr>
          <p:grpSpPr>
            <a:xfrm>
              <a:off x="4381331" y="4092413"/>
              <a:ext cx="3544534" cy="2104027"/>
              <a:chOff x="3742664" y="3276600"/>
              <a:chExt cx="3544534" cy="210402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352D1D-7688-4854-9A11-226CDB0C43E5}"/>
                  </a:ext>
                </a:extLst>
              </p:cNvPr>
              <p:cNvSpPr txBox="1"/>
              <p:nvPr/>
            </p:nvSpPr>
            <p:spPr>
              <a:xfrm>
                <a:off x="3998502" y="3276600"/>
                <a:ext cx="26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AST Building Stack Actions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042FF-CCFB-4C5A-93BB-07B2F74481D2}"/>
                  </a:ext>
                </a:extLst>
              </p:cNvPr>
              <p:cNvSpPr txBox="1"/>
              <p:nvPr/>
            </p:nvSpPr>
            <p:spPr>
              <a:xfrm>
                <a:off x="3742664" y="3581400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11A383-F291-4EB3-B155-6715029F7F3B}"/>
                  </a:ext>
                </a:extLst>
              </p:cNvPr>
              <p:cNvSpPr txBox="1"/>
              <p:nvPr/>
            </p:nvSpPr>
            <p:spPr>
              <a:xfrm>
                <a:off x="3742664" y="4759109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FC52B6-30D9-45E4-856D-6590277DFE4F}"/>
                  </a:ext>
                </a:extLst>
              </p:cNvPr>
              <p:cNvSpPr/>
              <p:nvPr/>
            </p:nvSpPr>
            <p:spPr>
              <a:xfrm>
                <a:off x="4036372" y="3581400"/>
                <a:ext cx="3250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tTrans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eTrans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LTrans</a:t>
                </a:r>
                <a:r>
                  <a:rPr lang="en-US" dirty="0"/>
                  <a:t> = </a:t>
                </a:r>
                <a:r>
                  <a:rPr lang="en-US" dirty="0" err="1"/>
                  <a:t>PlusNode</a:t>
                </a:r>
                <a:r>
                  <a:rPr lang="en-US" dirty="0"/>
                  <a:t>(</a:t>
                </a:r>
                <a:r>
                  <a:rPr lang="en-US" dirty="0" err="1"/>
                  <a:t>eTrans,tTrans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88BD3B-7DDA-44DB-80C3-9B40E099175A}"/>
                  </a:ext>
                </a:extLst>
              </p:cNvPr>
              <p:cNvSpPr/>
              <p:nvPr/>
            </p:nvSpPr>
            <p:spPr>
              <a:xfrm>
                <a:off x="3998502" y="4734296"/>
                <a:ext cx="32269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LTrans</a:t>
                </a:r>
                <a:r>
                  <a:rPr lang="en-US" dirty="0"/>
                  <a:t> =  </a:t>
                </a:r>
                <a:r>
                  <a:rPr lang="en-US" dirty="0" err="1"/>
                  <a:t>IntLitNode</a:t>
                </a:r>
                <a:r>
                  <a:rPr lang="en-US" dirty="0"/>
                  <a:t>(</a:t>
                </a:r>
                <a:r>
                  <a:rPr lang="en-US" b="1" dirty="0" err="1"/>
                  <a:t>intlit</a:t>
                </a:r>
                <a:r>
                  <a:rPr lang="en-US" dirty="0" err="1"/>
                  <a:t>.value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 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4E0351-73A4-499D-BEEA-51841624B5B5}"/>
                </a:ext>
              </a:extLst>
            </p:cNvPr>
            <p:cNvSpPr txBox="1"/>
            <p:nvPr/>
          </p:nvSpPr>
          <p:spPr>
            <a:xfrm>
              <a:off x="5407879" y="381522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Put this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38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EF69E61D-2D97-431B-AAE5-F396896DB8AB}"/>
              </a:ext>
            </a:extLst>
          </p:cNvPr>
          <p:cNvSpPr/>
          <p:nvPr/>
        </p:nvSpPr>
        <p:spPr>
          <a:xfrm>
            <a:off x="3966969" y="546336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6D0F7-BC3E-45CB-B9F5-057127C4A76E}"/>
              </a:ext>
            </a:extLst>
          </p:cNvPr>
          <p:cNvGrpSpPr/>
          <p:nvPr/>
        </p:nvGrpSpPr>
        <p:grpSpPr>
          <a:xfrm>
            <a:off x="403326" y="4397659"/>
            <a:ext cx="3261775" cy="2139901"/>
            <a:chOff x="403326" y="4397659"/>
            <a:chExt cx="3261775" cy="2139901"/>
          </a:xfrm>
        </p:grpSpPr>
        <p:sp>
          <p:nvSpPr>
            <p:cNvPr id="81" name="eof">
              <a:extLst>
                <a:ext uri="{FF2B5EF4-FFF2-40B4-BE49-F238E27FC236}">
                  <a16:creationId xmlns:a16="http://schemas.microsoft.com/office/drawing/2014/main" id="{9904510B-DC03-4A7E-B74F-A3BCFE83BF32}"/>
                </a:ext>
              </a:extLst>
            </p:cNvPr>
            <p:cNvSpPr/>
            <p:nvPr/>
          </p:nvSpPr>
          <p:spPr>
            <a:xfrm>
              <a:off x="595056" y="5539880"/>
              <a:ext cx="798464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56FE2A-784D-43FD-B9B8-997EF1F15D6F}"/>
                </a:ext>
              </a:extLst>
            </p:cNvPr>
            <p:cNvSpPr txBox="1"/>
            <p:nvPr/>
          </p:nvSpPr>
          <p:spPr>
            <a:xfrm>
              <a:off x="2491762" y="53577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P</a:t>
              </a:r>
              <a:r>
                <a:rPr lang="en-US" baseline="-25000" dirty="0"/>
                <a:t>1</a:t>
              </a:r>
              <a:r>
                <a:rPr lang="en-US" dirty="0"/>
                <a:t> =</a:t>
              </a:r>
            </a:p>
          </p:txBody>
        </p:sp>
        <p:sp>
          <p:nvSpPr>
            <p:cNvPr id="83" name="Stack1">
              <a:extLst>
                <a:ext uri="{FF2B5EF4-FFF2-40B4-BE49-F238E27FC236}">
                  <a16:creationId xmlns:a16="http://schemas.microsoft.com/office/drawing/2014/main" id="{FB6731D2-ED50-4462-AD6F-5EDDD87BE96D}"/>
                </a:ext>
              </a:extLst>
            </p:cNvPr>
            <p:cNvSpPr/>
            <p:nvPr/>
          </p:nvSpPr>
          <p:spPr>
            <a:xfrm>
              <a:off x="403326" y="5913785"/>
              <a:ext cx="111465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FB62F2-522D-4FD7-B9B0-43B3760E6417}"/>
                </a:ext>
              </a:extLst>
            </p:cNvPr>
            <p:cNvSpPr/>
            <p:nvPr/>
          </p:nvSpPr>
          <p:spPr>
            <a:xfrm>
              <a:off x="2491761" y="5913785"/>
              <a:ext cx="117333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85" name="lPar2">
              <a:extLst>
                <a:ext uri="{FF2B5EF4-FFF2-40B4-BE49-F238E27FC236}">
                  <a16:creationId xmlns:a16="http://schemas.microsoft.com/office/drawing/2014/main" id="{0521BC75-0B8D-4494-B271-74F46969C73F}"/>
                </a:ext>
              </a:extLst>
            </p:cNvPr>
            <p:cNvSpPr/>
            <p:nvPr/>
          </p:nvSpPr>
          <p:spPr>
            <a:xfrm>
              <a:off x="595055" y="5156117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86" name="Stack1">
              <a:extLst>
                <a:ext uri="{FF2B5EF4-FFF2-40B4-BE49-F238E27FC236}">
                  <a16:creationId xmlns:a16="http://schemas.microsoft.com/office/drawing/2014/main" id="{E075AD96-5600-460C-A444-73AF0DDE3CB8}"/>
                </a:ext>
              </a:extLst>
            </p:cNvPr>
            <p:cNvSpPr/>
            <p:nvPr/>
          </p:nvSpPr>
          <p:spPr>
            <a:xfrm>
              <a:off x="1575295" y="592796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Sem.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8E2270-8B62-4BD3-84AC-CDEF736FE30D}"/>
                </a:ext>
              </a:extLst>
            </p:cNvPr>
            <p:cNvSpPr/>
            <p:nvPr/>
          </p:nvSpPr>
          <p:spPr>
            <a:xfrm>
              <a:off x="2973985" y="5274151"/>
              <a:ext cx="691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intlit</a:t>
              </a:r>
              <a:endParaRPr lang="en-US" b="1" dirty="0"/>
            </a:p>
            <a:p>
              <a:r>
                <a:rPr lang="en-US" b="1" dirty="0"/>
                <a:t>  (7)</a:t>
              </a:r>
            </a:p>
          </p:txBody>
        </p:sp>
        <p:sp>
          <p:nvSpPr>
            <p:cNvPr id="88" name="lPar2">
              <a:extLst>
                <a:ext uri="{FF2B5EF4-FFF2-40B4-BE49-F238E27FC236}">
                  <a16:creationId xmlns:a16="http://schemas.microsoft.com/office/drawing/2014/main" id="{B80D8D0F-0B97-481A-A256-87A90D6DDBEF}"/>
                </a:ext>
              </a:extLst>
            </p:cNvPr>
            <p:cNvSpPr/>
            <p:nvPr/>
          </p:nvSpPr>
          <p:spPr>
            <a:xfrm>
              <a:off x="598597" y="4776891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intlit</a:t>
              </a:r>
              <a:r>
                <a:rPr lang="en-US" i="1" dirty="0"/>
                <a:t> </a:t>
              </a:r>
            </a:p>
          </p:txBody>
        </p:sp>
        <p:sp>
          <p:nvSpPr>
            <p:cNvPr id="89" name="lPar2">
              <a:extLst>
                <a:ext uri="{FF2B5EF4-FFF2-40B4-BE49-F238E27FC236}">
                  <a16:creationId xmlns:a16="http://schemas.microsoft.com/office/drawing/2014/main" id="{5EC23723-8934-427F-AAB6-0B1BBDA8403A}"/>
                </a:ext>
              </a:extLst>
            </p:cNvPr>
            <p:cNvSpPr/>
            <p:nvPr/>
          </p:nvSpPr>
          <p:spPr>
            <a:xfrm>
              <a:off x="591506" y="4397659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CC000D7F-3715-4CBF-AAE9-FD09863876F2}"/>
              </a:ext>
            </a:extLst>
          </p:cNvPr>
          <p:cNvSpPr/>
          <p:nvPr/>
        </p:nvSpPr>
        <p:spPr>
          <a:xfrm>
            <a:off x="5091062" y="5519641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lPar2">
            <a:extLst>
              <a:ext uri="{FF2B5EF4-FFF2-40B4-BE49-F238E27FC236}">
                <a16:creationId xmlns:a16="http://schemas.microsoft.com/office/drawing/2014/main" id="{B5B946E6-6D19-4403-8EA6-F20228E40649}"/>
              </a:ext>
            </a:extLst>
          </p:cNvPr>
          <p:cNvSpPr/>
          <p:nvPr/>
        </p:nvSpPr>
        <p:spPr>
          <a:xfrm>
            <a:off x="5091061" y="513587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1D9E12CE-79C5-4ECB-97BC-4D7A8B6B9504}"/>
              </a:ext>
            </a:extLst>
          </p:cNvPr>
          <p:cNvSpPr/>
          <p:nvPr/>
        </p:nvSpPr>
        <p:spPr>
          <a:xfrm>
            <a:off x="5094603" y="4756652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r>
              <a:rPr lang="en-US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2700669" y="3646965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 Stream:</a:t>
            </a:r>
            <a:r>
              <a:rPr lang="en-US" dirty="0"/>
              <a:t> 7 + 8 + 9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53E13A-6080-4C93-8B12-A47184538CF5}"/>
              </a:ext>
            </a:extLst>
          </p:cNvPr>
          <p:cNvSpPr/>
          <p:nvPr/>
        </p:nvSpPr>
        <p:spPr>
          <a:xfrm>
            <a:off x="7109843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Stack1">
            <a:extLst>
              <a:ext uri="{FF2B5EF4-FFF2-40B4-BE49-F238E27FC236}">
                <a16:creationId xmlns:a16="http://schemas.microsoft.com/office/drawing/2014/main" id="{4A39E408-B20A-4CCB-BA79-12BD13EC1109}"/>
              </a:ext>
            </a:extLst>
          </p:cNvPr>
          <p:cNvSpPr/>
          <p:nvPr/>
        </p:nvSpPr>
        <p:spPr>
          <a:xfrm>
            <a:off x="6193377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3F3ED00-C3FE-4C36-AC4E-F56FC871B94F}"/>
              </a:ext>
            </a:extLst>
          </p:cNvPr>
          <p:cNvSpPr/>
          <p:nvPr/>
        </p:nvSpPr>
        <p:spPr>
          <a:xfrm>
            <a:off x="7669685" y="475799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9" name="lPar2">
            <a:extLst>
              <a:ext uri="{FF2B5EF4-FFF2-40B4-BE49-F238E27FC236}">
                <a16:creationId xmlns:a16="http://schemas.microsoft.com/office/drawing/2014/main" id="{F629A6E6-78B9-4CFD-8D46-7E7C21D901E0}"/>
              </a:ext>
            </a:extLst>
          </p:cNvPr>
          <p:cNvSpPr/>
          <p:nvPr/>
        </p:nvSpPr>
        <p:spPr>
          <a:xfrm>
            <a:off x="6177194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F29405-15DD-4568-B3CD-7952B0AB8F05}"/>
              </a:ext>
            </a:extLst>
          </p:cNvPr>
          <p:cNvSpPr/>
          <p:nvPr/>
        </p:nvSpPr>
        <p:spPr>
          <a:xfrm>
            <a:off x="6741511" y="4985330"/>
            <a:ext cx="928174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98DE263D-39ED-42B2-9847-4BD7F5753B7C}"/>
              </a:ext>
            </a:extLst>
          </p:cNvPr>
          <p:cNvSpPr/>
          <p:nvPr/>
        </p:nvSpPr>
        <p:spPr>
          <a:xfrm>
            <a:off x="4979239" y="5927960"/>
            <a:ext cx="111465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63B380-C9AB-49BF-82E2-D30AA5320291}"/>
              </a:ext>
            </a:extLst>
          </p:cNvPr>
          <p:cNvSpPr txBox="1"/>
          <p:nvPr/>
        </p:nvSpPr>
        <p:spPr>
          <a:xfrm>
            <a:off x="7114837" y="53776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A68DF5-5BD9-4796-AA8C-A2B61EE5BB63}"/>
              </a:ext>
            </a:extLst>
          </p:cNvPr>
          <p:cNvSpPr/>
          <p:nvPr/>
        </p:nvSpPr>
        <p:spPr>
          <a:xfrm>
            <a:off x="7597060" y="5293985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1CECCF-2130-4253-920B-C110A9B6C83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B285D0-2667-4464-BAB8-BFA36958B0E7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A13320-4635-4DB1-A1F3-F9512310D74D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E8D51E-2686-4C46-A820-A1318C2B96AE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3BF35-F3F0-47CC-A084-21F0C74BC906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571581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onge Bob - A Few Moments Later (With Download Link ...">
            <a:extLst>
              <a:ext uri="{FF2B5EF4-FFF2-40B4-BE49-F238E27FC236}">
                <a16:creationId xmlns:a16="http://schemas.microsoft.com/office/drawing/2014/main" id="{C735FFFB-C6B4-45C0-B22B-82BB3E4EE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61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218D17-624A-4996-8458-E634E28CA05F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85BA-422D-4FE0-8345-BA0DBE7B80D6}"/>
              </a:ext>
            </a:extLst>
          </p:cNvPr>
          <p:cNvSpPr txBox="1"/>
          <p:nvPr/>
        </p:nvSpPr>
        <p:spPr>
          <a:xfrm>
            <a:off x="882495" y="3476843"/>
            <a:ext cx="437972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000" dirty="0">
                <a:latin typeface="Impact" panose="020B0806030902050204" pitchFamily="34" charset="0"/>
              </a:rPr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202970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9499</TotalTime>
  <Words>4371</Words>
  <Application>Microsoft Office PowerPoint</Application>
  <PresentationFormat>On-screen Show (4:3)</PresentationFormat>
  <Paragraphs>1613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Garamond</vt:lpstr>
      <vt:lpstr>Impact</vt:lpstr>
      <vt:lpstr>MathJax_Math-italic</vt:lpstr>
      <vt:lpstr>MV Boli</vt:lpstr>
      <vt:lpstr>Wingdings</vt:lpstr>
      <vt:lpstr>Office Theme</vt:lpstr>
      <vt:lpstr>Build Selector Table Review: LL(1) SDT</vt:lpstr>
      <vt:lpstr>Build Selector Table Review: LL(1) SDT</vt:lpstr>
      <vt:lpstr>Administrivia Housekeeping</vt:lpstr>
      <vt:lpstr>Review Catch-Up</vt:lpstr>
      <vt:lpstr>Actions Preserved Through Transforms SDT for Top-Down Parsing</vt:lpstr>
      <vt:lpstr>Neat Trick! So What? SDT for Top-Down Parsing</vt:lpstr>
      <vt:lpstr>What About Producing ASTs? SDT for Top-Down Parsing</vt:lpstr>
      <vt:lpstr>What About the AST? SDT for Top-Down Parsing</vt:lpstr>
      <vt:lpstr>PowerPoint Presentation</vt:lpstr>
      <vt:lpstr>What About the AST? SDT for Top-Down Parsing</vt:lpstr>
      <vt:lpstr>What About the AST? SDT for Top-Down Parsing</vt:lpstr>
      <vt:lpstr>This is us “Fixing” the Tree SDT for Top-Down Parsing</vt:lpstr>
      <vt:lpstr>Summary SDT for Top-Down Parsing</vt:lpstr>
      <vt:lpstr>Next Time SDT for Top-Down Parsing</vt:lpstr>
      <vt:lpstr>LR Parsing</vt:lpstr>
      <vt:lpstr>Last Time Review LL(1) SDT</vt:lpstr>
      <vt:lpstr>Actions Preserved Through Transforms 3 Grammars for Subtraction Expression:   intlit(7) – intlit(8) – intlit(9)</vt:lpstr>
      <vt:lpstr>Today’s Outline Lecture 11 – LR Parsing</vt:lpstr>
      <vt:lpstr>LL(1) Summary LL(1) Wrap-Up</vt:lpstr>
      <vt:lpstr>Many Useful Languages are NOT LL(1) LL(1) Wrap-Up</vt:lpstr>
      <vt:lpstr>LR Parsers LR Parsers - Concept</vt:lpstr>
      <vt:lpstr>Linear Parsers: Commitment Issues LR Parsers - Concept</vt:lpstr>
      <vt:lpstr>Delayed Commitment to a Rule LR Parsers - Concept</vt:lpstr>
      <vt:lpstr>LR(k) Parsers LR Parsers - Concept</vt:lpstr>
      <vt:lpstr>LR(k) Parsers LR Parsers - Concept</vt:lpstr>
      <vt:lpstr>LL vs LR Parsers Beyond LL(1)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174</cp:revision>
  <dcterms:created xsi:type="dcterms:W3CDTF">2019-09-23T00:08:41Z</dcterms:created>
  <dcterms:modified xsi:type="dcterms:W3CDTF">2025-09-15T21:01:06Z</dcterms:modified>
</cp:coreProperties>
</file>