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3.xml" ContentType="application/inkml+xml"/>
  <Override PartName="/ppt/notesSlides/notesSlide5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notesSlides/notesSlide6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1131" r:id="rId2"/>
    <p:sldId id="1126" r:id="rId3"/>
    <p:sldId id="1130" r:id="rId4"/>
    <p:sldId id="1132" r:id="rId5"/>
    <p:sldId id="1115" r:id="rId6"/>
    <p:sldId id="1107" r:id="rId7"/>
    <p:sldId id="1133" r:id="rId8"/>
    <p:sldId id="1134" r:id="rId9"/>
    <p:sldId id="1135" r:id="rId10"/>
    <p:sldId id="1136" r:id="rId11"/>
    <p:sldId id="1137" r:id="rId12"/>
    <p:sldId id="1138" r:id="rId13"/>
    <p:sldId id="922" r:id="rId14"/>
    <p:sldId id="1128" r:id="rId15"/>
    <p:sldId id="257" r:id="rId16"/>
    <p:sldId id="925" r:id="rId17"/>
    <p:sldId id="1062" r:id="rId18"/>
    <p:sldId id="1080" r:id="rId19"/>
    <p:sldId id="1124" r:id="rId20"/>
    <p:sldId id="1125" r:id="rId21"/>
    <p:sldId id="1075" r:id="rId22"/>
    <p:sldId id="458" r:id="rId23"/>
    <p:sldId id="1095" r:id="rId24"/>
    <p:sldId id="1123" r:id="rId25"/>
    <p:sldId id="1096" r:id="rId26"/>
    <p:sldId id="1098" r:id="rId27"/>
    <p:sldId id="1101" r:id="rId28"/>
    <p:sldId id="1127" r:id="rId29"/>
    <p:sldId id="1104" r:id="rId30"/>
    <p:sldId id="1129" r:id="rId31"/>
    <p:sldId id="1103" r:id="rId32"/>
    <p:sldId id="1108" r:id="rId33"/>
    <p:sldId id="1110" r:id="rId34"/>
    <p:sldId id="1111" r:id="rId35"/>
    <p:sldId id="1109" r:id="rId36"/>
    <p:sldId id="1112" r:id="rId37"/>
    <p:sldId id="1113" r:id="rId38"/>
    <p:sldId id="1100" r:id="rId39"/>
    <p:sldId id="1116" r:id="rId40"/>
    <p:sldId id="1118" r:id="rId41"/>
    <p:sldId id="1117" r:id="rId42"/>
    <p:sldId id="1119" r:id="rId43"/>
    <p:sldId id="1120" r:id="rId44"/>
    <p:sldId id="1121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86916FB-BE14-4358-BD4E-C254F9EC9023}">
          <p14:sldIdLst>
            <p14:sldId id="1131"/>
            <p14:sldId id="1126"/>
            <p14:sldId id="1130"/>
            <p14:sldId id="1132"/>
            <p14:sldId id="1115"/>
            <p14:sldId id="1107"/>
            <p14:sldId id="1133"/>
            <p14:sldId id="1134"/>
            <p14:sldId id="1135"/>
            <p14:sldId id="1136"/>
            <p14:sldId id="1137"/>
            <p14:sldId id="1138"/>
            <p14:sldId id="922"/>
            <p14:sldId id="1128"/>
            <p14:sldId id="257"/>
            <p14:sldId id="925"/>
            <p14:sldId id="1062"/>
            <p14:sldId id="1080"/>
            <p14:sldId id="1124"/>
            <p14:sldId id="1125"/>
            <p14:sldId id="1075"/>
            <p14:sldId id="458"/>
            <p14:sldId id="1095"/>
            <p14:sldId id="1123"/>
            <p14:sldId id="1096"/>
            <p14:sldId id="1098"/>
            <p14:sldId id="1101"/>
            <p14:sldId id="1127"/>
            <p14:sldId id="1104"/>
            <p14:sldId id="1129"/>
            <p14:sldId id="1103"/>
            <p14:sldId id="1108"/>
            <p14:sldId id="1110"/>
            <p14:sldId id="1111"/>
            <p14:sldId id="1109"/>
            <p14:sldId id="1112"/>
            <p14:sldId id="1113"/>
            <p14:sldId id="1100"/>
            <p14:sldId id="1116"/>
            <p14:sldId id="1118"/>
            <p14:sldId id="1117"/>
            <p14:sldId id="1119"/>
            <p14:sldId id="1120"/>
            <p14:sldId id="11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A897"/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3515" autoAdjust="0"/>
  </p:normalViewPr>
  <p:slideViewPr>
    <p:cSldViewPr snapToGrid="0">
      <p:cViewPr varScale="1">
        <p:scale>
          <a:sx n="85" d="100"/>
          <a:sy n="85" d="100"/>
        </p:scale>
        <p:origin x="1411" y="24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24.93439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5T20:02:16.861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4240 11677 24 0,'0'0'9'0,"0"0"1"0,0 0-6 0,0 0 1 0,0 0-3 0,0 0 0 16,0 0 0-16,0 0 0 0,0 0 0 0,0 0 6 0,0 0-5 0,0 14 0 0,0-14 1 15,0 0 1-15,0 0 1 0,0 0-1 0,0 0 0 0,0 13 1 0,0-13-1 0,0 13 19 16,0 2-19-16,0-15 0 0,0 0 5 15,0 12-7-15,0 1 8 0,0-13-3 0,0 13-4 16,0 0 9-16,0 0-9 0,0-13-1 16,0 0 0-16,0 14 1 0,0-14 0 0,0 0 0 0,0 13 6 0,0-13-5 0,0 13 5 0,-14-13-6 15,14 14 0-15,0-14 0 0,0 13 2 0,0-13-4 0,0 0 2 0,0 13-1 16,0-13 0-16,0 0 0 0,0 13-1 0,0-13-1 0,0 0 0 0,0 13 0 0,0-13 2 16,0 14 0-16,0-1-3 0,0-13 2 0,0 0-1 15,0 13 1-15,0 0-1 0,0 1 1 0,0-14-3 0,0 13 3 0,0-13-2 0,0 13-1 16,0-13 1-16,0 0-1 0,0 13 0 0,0-13 2 0,0 12-3 0,0 16 3 15,0-28 1-15,0 13-2 0,0 1 1 0,0-14-1 0,0 12 1 0,0-12-1 0,0 14 1 16,0 12 2-16,0-26-3 0,0 14 0 0,0-14 0 16,0 12 1-16,0-12-2 0,0 14 2 0,0-2 0 0,0 2-2 0,0-14 0 15,0 14 0-15,0-14 0 0,0 0 1 0,0 12 0 0,0-12-1 16,0 0 0-16,0 14 0 0,0-14-3 0,0 0 1 0,0 0-1 0,0 0-2 0,0 12-1 0,0-12-2 0,0 0-21 0,0 0 10 0,0 0-4 16,0 14-2-16,0-14 0 0,0 0 0 0,0 0 3 0,0 0 4 0,0 0 2 0,0 0-1 15,14 0-15-15</inkml:trace>
  <inkml:trace contextRef="#ctx0" brushRef="#br0" timeOffset="867.89">4226 11850 29 0,'0'0'7'0,"0"0"0"0,0 0-3 16,0-14-3-16,0 14 1 0,0 0 1 0,0 0-1 0,-12-13 2 0,12 0 11 16,0 13-9-16,0 0 4 0,0-14-6 0,0 14 0 0,0 0-1 0,0-13 0 15,0 13 0-15,0 0 0 0,0-13 1 0,0 13 1 0,0 0-1 0,0-13 1 0,0 13 0 0,0 0-1 16,0-13 2-16,0 13-2 0,0 0 1 0,0-12 0 0,0 12 3 16,0-15-4-16,0 15-1 0,0 0 0 0,0-13 1 0,0 13 0 0,12 0 1 0,-12-13 1 0,0 13-1 15,0 0 0-15,0-14 1 0,14 14 4 0,-14 0-5 0,0-12 0 0,0 12 1 0,0 0-2 0,12 0 0 16,-12 0-1-16,0 0-1 0,0-14 4 0,17 14-5 0,-17 0 0 0,0 0 1 15,12 0 0-15,-12-13 1 0,0 13 0 0,14 0-3 0,-14 0 1 0,0 0 0 0,12 0-1 0,-12 0 3 16,0 0-2-16,12 0 5 0,2 0-5 0,-14 0 0 0,0 0 0 0,12 0 0 16,-12 0 1-16,17 0 0 0,-17 0-1 0,9 0 1 0,8 0-1 0,-17 0 1 15,9 0-1-15,-9 0 0 0,17 0 1 0,-17 0 0 0,9 0 0 0,-9 0-1 0,17 0 1 0,-17 0-2 16,10 0 1-16,-10 0 0 0,16 13 0 0,-16-13 1 0,10 0 0 0,-10 14 2 0,16-14-4 0,-16 12 2 16,0-12-1-16,15 14-1 0,-15-14-1 0,0 13 1 0,0-13 1 0,11 13 2 0,-11 2 3 15,0-3-4-15,0-12-1 0,0 13 0 0,0 0 0 0,-11-13 0 16,11 13 0-16,0-13 0 0,0 13 1 0,-15-13-1 0,15 14 0 0,-16-1 0 15,16-13 0-15,-10 13 0 0,10 1 0 0,-16-14-2 0,16 13 2 0,-10 0-1 16,-16 0 2-16,26 0-2 0,-26-13 0 0,26 14 0 0,-17-14-1 0,8 13 1 16,-20 0 0-16,29 0 0 0,-14-13 0 0,2 14-1 0,12-14-1 0,-26 13-1 15,26-13 4-15,-12 13-3 0,12-13-1 0,-17 0 0 0,5 25-12 0,12-25 7 0,0 0-1 0,-14 0-3 16,14 15-2-16,0-15-24 0,0 0 16 0,0 0-2 0,0 0 0 0,0 13 1 0,0-13-22 16,0 0 26-16,0 0 4 0,0 0 3 0,0 0-39 0</inkml:trace>
  <inkml:trace contextRef="#ctx0" brushRef="#br0" timeOffset="1540.95">4545 12233 20 0,'0'0'11'0,"0"0"-7"0,0 0-1 0,0 0-1 15,0 0 1-15,0 0-1 0,0 0-1 0,0 0 0 0,0 0 2 0,0 0-1 0,0 0 1 0,0 0-1 0,0 0 1 16,0 0 2-16,0 0 0 0,0 0 2 0,0 0 0 0,0-14-1 0,0 14 0 0,0 0 0 16,0 0 6-16,0 0-6 0,0-12 0 0,0 12 0 0,0 0-1 0,0 0 2 0,0 0 0 15,0 0 0-15,0-14 9 0,0 14-8 0,0 0 0 0,0 0-1 0,0 0-1 16,0 0 0-16,0-14 1 0,0 14 8 0,0 0-10 0,0 0-1 0,0 0 1 15,0-12 0-15,0 12 0 0,0 0 2 0,0 0-2 0,0 0-1 0,0 0 0 0,0 0-1 16,0 0 1-16,0 0 1 0,0 0-1 0,0 0 0 0,0 0-2 0,0 0 0 16,0 0 0-16,0 0 2 0,0 0-3 0,0 0 2 0,0 0 0 0,0 0-2 0,0 0 2 15,0 0-3-15,0 12 3 0,0-12-1 0,0 0-2 0,0 0 2 0,0 0 0 16,0 0-1-16,0 14 0 0,0-14-1 0,0 0 0 0,0 0 1 0,0 0 0 0,0 14 1 16,0-14-1-16,0 0-1 0,0 0-1 0,0 0 2 0,0 12 0 0,0-12 0 15,14 0 1-15,-14 0 0 0,0 0-2 0,0 14-2 0,0-14 1 16,0 12 4-16,0-12-2 0,0 14-1 0,0-14-2 0,0 0 2 0,0 0-1 15,0 13 1-15,0-13 2 0,0 0-2 0,9 13 2 0,-9 2-2 0,0-15-1 0,0 12 0 16,0-12-1-16,0 13-1 0,0 0 3 0,0-13 0 0,0 13-1 0,0-13 2 16,0 15-2-16,0-15 0 0,0 12 1 0,0-12-1 15,0 13 2-15,0 0-4 0,0-13 1 0,0 13-1 0,0-13 0 16,0 0 1-16,0 13-1 0,0-13 0 0,0 14 1 0,0-14 1 0,0 0-1 16,0 13-3-16,0 0 5 0,0-13-2 0,0 0 0 0,0 14 1 0,0-1-8 15,0-13 7-15,0 0-2 0,0 13-8 16,0-13 6-16,0 0-3 0,0 0 0 0,0 13-2 0,0-13-1 0,0 0 0 0,0 0-2 15,-9 0-1-15,9 0 0 0,0 13-2 0,0-13 0 0,0 0-1 0,0 0-18 0,0 0 20 0,0 0 3 16,0 0 2-16,0 0-9 0</inkml:trace>
  <inkml:trace contextRef="#ctx0" brushRef="#br0" timeOffset="28747.2">7752 13369 54 0,'0'0'6'0,"0"0"-2"0,0 0 1 0,-10 0-1 0,10 0 2 0,0 0 5 0,0 0-5 0,0 0-1 0,0 0 0 0,-16 0-1 16,16 0 1-16,0 0-1 0,0 0 0 0,0 0 0 0,0 12-1 0,-10-12 0 0,10 0 3 16,0 0-3-16,0 0 1 0,0 15 0 0,-16-15 0 0,16 0-1 0,0 0 1 15,0 0 0-15,0 0 0 0,0 13-1 0,0-13 1 0,0 0-1 0,0 0 1 0,0 0 0 0,0 0 1 16,0 12 1-16,0-12-1 0,0 0 0 0,0 0 12 0,0 14-12 15,0-14 0-15,0 0 0 0,0 0 0 0,0 12 0 0,16-12 0 0,-16 0 0 0,0 15-1 16,0-2 9-16,0-1-7 0,0 3-2 0,0-15 1 0,10 12-1 0,-10 2-1 0,0-14 3 16,0 12-1-16,0 1 0 0,0 14 3 0,0-27-5 0,0 26 0 15,0-26 2-15,0 28-2 0,16-28 2 0,-16 25 0 0,0-25-2 0,0 40 4 0,0-13-4 0,0-14 0 16,0 0 0-16,0 13 1 0,0-12-1 0,0 12 1 0,0-13-1 16,0 13-1-16,0-12-1 0,0-1 2 0,0 14-2 0,0-15 1 0,0 15 0 0,0-14-1 0,0 1 1 15,0-2-2-15,10 29 2 0,-10-28-2 0,0-1 0 0,0 2 1 0,0 13-1 16,0-27 0-16,0 25 1 0,0-25-1 0,0 27 0 0,17-27 1 0,-17 14-1 0,0-2 1 0,0 1-1 15,0-13 0-15,0 15-1 0,0-15 1 0,0 12-1 0,0 2-1 0,0-14 0 16,0 0-2-16,0 0-3 0,9 12 0 0,-9-12-4 0,0 0-3 0,0 0-1 0,0 0-2 0,0 0-21 16,0 0 15-16,17 0-2 0,-17 0-4 0,0-12-3 0,0 12-1 0,0-14 2 0,0 14 5 15,0-27-4-15,0 14 21 0,0 13-34 0</inkml:trace>
  <inkml:trace contextRef="#ctx0" brushRef="#br0" timeOffset="29836.7">7795 13303 43 0,'0'0'8'0,"0"0"-4"15,-17 0-1-15,17 0 0 0,0 0 5 0,0 0-5 0,0 0 1 0,-9 0 0 0,9 0 1 16,0 0 1-16,0 0 0 0,0 0 1 0,0 0 0 0,-17 0 7 0,17 0-8 0,0 0 0 0,0 0-1 0,0 0 4 0,0 0-5 16,0 0-2-16,0 0 1 0,0 0 0 0,0 0 3 0,0-14 10 15,0 14-11-15,0 0 2 0,17 0-1 0,-17 0-1 0,0-12 0 0,0 12 1 0,9 0 4 16,8 0-1-16,-17 0-6 0,9 0 2 0,8 0-1 0,-17 0 0 16,14 0-1-16,-14 0 0 0,12 0-1 0,-12 0 1 0,14 0 0 0,-2 12 2 0,-12-12-3 15,14 14 0-15,-14-14-1 0,10 13 0 0,-10-13 1 0,17 13 0 0,-17-13 0 0,9 14 3 16,-9-2-2-16,0-12 0 0,17 14 0 0,-17-2-1 0,0 3 0 15,0-15 0-15,9 13 0 0,-9-1 0 0,0 2 0 0,0 13 0 0,0-27 0 0,0 13-1 0,0-1 1 16,0 3-2-16,0 11 3 0,-9-26-2 0,9 12 1 0,-17 1 0 0,17 2-1 16,-9-15 1-16,-8 26-1 0,7-26 0 0,10 12-1 0,-26 2 1 0,26-14 0 15,-14 14 0-15,2-14-1 0,-2 12 1 0,-3 1 0 0,8-13 0 0,-8 13 1 0,-9 1-1 0,26-14-1 16,-10 13 1-16,-6-13-1 0,6 13 0 0,10-13 0 0,-16 0 0 0,16 14 0 0,-27-14 0 16,27 0-1-16,-11 0 2 0,11 0-1 0,-15 13 0 0,15-13-1 15,0 0 0-15,-12 0 0 0,12 0-1 0,0 0 0 0,0 0 0 0,-11 0-2 0,11 0-8 16,0 0 3-16,0 0-1 0,0 0-2 0,0 0-3 0,0 0-1 0,0 0-2 0,0 0-3 15,0 0-2-15,0 0-3 0,11 0-31 0,-11 13 32 0,12-13 6 0,-12 0 4 0,15 0-19 16</inkml:trace>
  <inkml:trace contextRef="#ctx0" brushRef="#br0" timeOffset="30363.72">8123 13857 51 0,'0'0'0'0,"0"0"28"15,0 0-20-15,0 0-1 0,0 0-1 0,0 0 0 0,0 0 2 0,0 14-1 0,0-14 9 0,0 0 2 0,0 0-9 16,0 13 1-16,0-13-1 0,0 0-1 0,0 0-2 0,0 0 4 0,0 0-6 0,0 0 0 0,0 0-1 0,0 13-2 0,0-13 1 16,0 0 1-16,14 0-1 0,-14 0 0 0,0 14 0 0,0-14-1 0,12 0 1 0,-12 0 0 0,0 12 0 15,17-12 2-15,-17 14 1 0,0-14 2 0,9 13-3 0,-9 0 4 0,0-13-4 16,0 14-1-16,17-2 3 0,-17-12-4 0,0 14 1 0,0-14-1 0,0 12 1 0,0 3 2 16,0-2-3-16,0 13 5 0,0-14-4 0,0 3 0 0,0-2 0 0,0-13-1 0,-17 27 1 15,17-27-1-15,0 12 0 0,-9 2 2 0,-20 11 3 0,15-10-3 0,2-3-4 0,0-12 2 0,12 14-2 16,-26-14 1-16,-3 26 4 0,15-26-4 0,14 0 0 0,-26 0-1 0,26 0 0 15,-12 0 1-15,-5 0-1 0,8 0 0 0,-8-14 2 0,8 14-2 16,-8 0 0-16,8-12 1 0,9 12-2 0,-17-14 1 0,7 14 1 0,10-27-2 0,-14 14 1 16,2 13 1-16,12-12-1 0,-14-2 0 0,14 14 0 0,0-12 0 0,0-3 0 15,0 15 0-15,0-12 0 0,0-1 1 0,0 13-2 0,0-15 2 0,0 3-1 0,0 12 0 16,14-14-1-16,-14 14 1 0,12 0 1 0,2-12 0 0,-14 12-1 0,27 0 0 16,-27 0 0-16,0 0-1 0,9 0 1 0,8 0 0 0,9 0 0 0,-26 0 1 0,9 0-1 15,8 12 0-15,-5-12 1 0,-12 14 0 0,14-14 0 0,-2 0 0 0,14 12 1 16,-26 3-1-16,17-15 0 0,-5 13 0 0,2-13 0 0,-14 12 1 0,38 3 1 15,-26-3-3-15,5-12 3 0,-8 14-2 0,-9-14 1 0,17 0-1 0,9 12-2 16,-26-12 1-16,0 13 1 0,26-13 0 16,-26 0 0-16,10 0-1 0,-10 15 0 0,26-15 0 0,-26 0-1 0,0 0 1 15,16 0 0-15,-1 0 0 0,-15 12 0 0,12-12-2 0,14 0-1 0,-12 0-4 0,-14 14 0 0,9-14-3 16,-9 0-4-16,17 0-4 0,-7 0-24 0,-10 12 18 0,26-12-60 0,-26 0 54 0,16 0 2 0,-16 0 4 16,10 14 6-16,7-14-45 0</inkml:trace>
  <inkml:trace contextRef="#ctx0" brushRef="#br0" timeOffset="50366.02">13907 13580 28 0,'0'0'21'0,"0"0"-16"0,0 0-3 0,0 0 2 0,0 0-1 0,0 0 1 16,0 0 6-16,0 0-5 0,0 0 0 0,0 0 0 0,0 0 0 15,0-12 1-15,0 12 0 0,0 0 0 0,0 0 0 0,0 0 0 0,0 0 0 0,0 0 3 16,0 0-5-16,0 0 0 0,0 0 2 0,0 0 5 0,0 0-7 0,0 0 2 0,-9 0-1 0,9 0 1 16,0 0 1-16,0 0-2 0,0 0 1 0,0 0-1 0,0 0 6 0,-17 0 0 15,17 12-6-15,0-12 0 0,0 0-1 0,0 0 1 0,0 0-2 0,0 0 1 16,0 14 0-16,0-14 0 0,0 0 1 0,-9 0-2 0,9 0 1 0,0 0 0 0,0 12-1 0,0-12 0 16,0 0-1-16,0 0 0 0,0 0 0 0,0 14-1 0,-17-14 1 0,17 0 1 0,0 14 4 15,0-14-4-15,0 12-1 0,0-12 0 0,0 13 0 0,0-13 0 0,0 13 0 16,0-13 0-16,0 14 0 0,-12-14 0 0,12 13 0 0,0-13 0 0,0 13-1 0,0 1-1 0,0-14 1 15,0 26 1-15,0-26-1 0,0 13 0 0,0 0 0 0,0-13 0 0,0 14 0 0,0-1 1 16,0 0-2-16,0 0 0 0,0 0 0 0,0 0 1 0,0-13-1 0,0 27 1 16,12-27-1-16,-12 27 1 0,0-27 0 0,0 26-1 0,0-13 0 0,0 14 0 0,17-15 0 15,-17 2 0-15,0-2 0 0,0 16 1 0,0-16-1 0,0 2 1 0,0 13-1 0,9-14 0 0,-9-1 1 16,0 15 0-16,0-13-1 0,0-14 1 0,0 25-1 0,0-10-1 0,0-3 2 0,0 28 1 16,0-14-2-16,0-26-1 0,0 26 1 0,0-26 0 0,0 14 1 15,0 12 1-15,0-26-1 0,0 14-1 0,0-14 0 0,0 13 1 0,0-13-1 0,0 13 1 0,0-13 0 16,0 0-1-16,0 0 1 0,0 0-1 0,0 13 1 0,0-13-1 0,0 0 0 15,0 0 1-15,0 0-1 0,0 0 1 0,0 13-1 0,0-13 1 0,0 0-1 0,0 0 0 0,0 0 0 16,0 14 0-16,0-14 0 0,0 0-1 16,0 0 1-16,0 0-1 0,0 0 0 0,0 0 0 0,0 0 0 0,0 0-3 0,0 0 0 0,0 0-2 0,-9 0-1 15,9 0-2-15,0 0-2 0,0 0-2 0,0 0-20 0,0 0 14 0,0 0-2 0,0 0-2 16,0 0-1-16,0 0-2 0,0 0-1 0,0-14 1 0,0 14 2 0,0 0 6 0,0-13 5 16,0 13 1-16,0 0-27 0</inkml:trace>
  <inkml:trace contextRef="#ctx0" brushRef="#br0" timeOffset="50986.51">13791 13646 30 0,'0'0'0'0,"0"0"14"0,0 0-8 0,0 0-2 0,0 0 0 0,0 0-2 0,-12 0 3 0,12 0-2 15,0 0 6-15,0 0-2 0,0 0-1 0,-17 0 0 0,17-12 0 0,0 12 0 0,0 0 0 0,0 0-6 63,0 0 0-1,-12-28 99-15,41-50-21-47,9 37-59 0,250 41 36 0,-288 81-46 16,-26-29-5-16,-51 93 4 15,77-145-8 48,-223 119-284-47</inkml:trace>
  <inkml:trace contextRef="#ctx0" brushRef="#br0" timeOffset="81431.07">14226 14268 40 0,'0'0'8'0,"0"0"-7"0,0 0 0 0,0 0-1 16,0 0 1-16,0 0 0 0,-14 0 1 0,14 0 0 15,0 0 2-15,0 0 0 0,0 0 0 0,0 0 1 0,0 0 0 0,-12 0 7 0,12 0-7 16,0 0 1-16,0 0-1 0,0 0 0 0,0 0 0 0,-14 0 4 0,14 0 0 16,0 0-4-16,0 0 0 0,0 0 0 0,0-14 2 0,0 14-1 0,0 0 1 0,0 0 0 15,0 0-1-15,0 0 0 0,0-14 0 0,0 14 1 0,0 0 0 0,0 0-1 0,0 0-1 0,0 0 1 0,0 0-1 16,0-12 9-16,0 12-9 0,0 0-1 0,0 0 3 15,0 0-4-15,0 0 1 0,0 0-2 0,0 0 2 0,14 0 3 0,-14 0-3 16,0 0-1-16,0 0 0 0,0 0-1 0,0 0 0 0,12 0 2 0,-12 0-2 0,0 0 0 16,0 0 2-16,14 0-2 0,-14 0-1 0,0 0 1 0,0 0-1 0,0 0 1 15,0 0-1-15,12 0 0 0,-12 0 1 0,0 0-1 0,16 0 2 0,-16 0-2 16,0 0-1-16,0 0 1 0,12 0 1 0,-12 0-2 0,0 0 1 0,15 0 0 0,-15 0 0 16,0 0 0-16,0 0 0 0,12 0 0 0,-12 0 1 0,11 0-1 0,-11 0 0 0,0 0-1 15,15 12 2-15,-15-12-1 0,0 0 1 0,12 0-1 0,-12 0 0 0,0 0 0 0,16 14-1 16,-16-14-1-16,10 14 1 0,-10-14 0 0,16 0 1 0,-16 12-1 15,0-12 0-15,10 0 0 0,-10 0 0 0,0 14 1 0,17-14 1 16,-17 0-2-16,0 0 1 0,0 12-1 0,0-12 1 0,0 0 0 0,0 0 0 16,0 0-1-16,0 14 1 0,0-14-1 0,0 0 0 0,-17 0 1 0,17 0-1 15,-10 0 1-15,10 0 0 0,-26 0 1 0,26 0-2 0,-16 0 0 0,4 0-1 16,12 13 1-16,0-13 0 0,-15 0 0 0,15 0 1 0,0 0-1 0,0 0 0 16,0 0 0-16,0 13-1 0,-11-13 0 0,11 0 1 0,0 0 0 0,0 0 1 0,0 14-1 0,0-14 0 15,0 0-1-15,0 0 1 0,0 13 0 0,0-13 0 0,0 0-1 0,11 13 1 0,-11-13 1 16,15 13-1-16,-3 0 1 0,-12-13-1 0,16 14 0 0,-6-14-1 0,6 0 2 15,-16 13-1-15,10-13 0 0,7 13 0 0,-17-13 0 0,9 13 0 0,8 1 1 0,-17-14-1 16,9 12 0-16,-9-12 1 0,17 14 2 0,-17-1-2 0,0-13 2 0,0 13-1 16,0-13-1-16,0 14 2 0,0-14-1 0,-17 12 0 0,17-12 0 0,-9 14 1 15,-8-14-2-15,17 0 0 0,-26 0 2 0,16 0-2 0,-6 0 1 16,6 0-1-16,-18 0-1 0,28 0 1 0,-38-14 1 16,11 14-3-16,11-12 0 0,4 12-1 0,12 0 1 0,-26 0-14 15,12 0 9-15,2 0-73 16,-5 0 61-16,17 12-20 0,0-12 19 0,0 14 1 0,0-14-15 15,0 14 17-15,0-14 1 0,0 13 1 0,0 0-9 16,17-13 12-16,-17 12 2 0,0-12 0 0,12 14-8 0,-12-2 7 0,14-12-27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24.93439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5T20:47:27.881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13620 11691 45 0,'0'0'20'0,"0"0"-15"16,-17-14 3-16,17 14-5 0,0 0 0 0,0-12 0 0,0 12 2 0,0-14-2 0,0 14 1 0,0 0-1 0,0-13 4 0,0 13-4 0,0-13-1 15,0 13 2-15,0 0-2 0,0-14 0 0,0 14-1 0,0 0 1 16,-9 0-1-16,9 0-1 0,0-12 0 0,0 12 1 0,0 0-1 0,0 0 1 0,0 0 0 15,0 0 1-15,0 0 0 0,9 0-1 0,-9 12 0 0,17-12 1 0,-17 0-1 0,9 14 1 16,17-1-2-16,-26-13 0 0,26 0 0 0,-26 13 1 0,29 1 1 16,-3-14-1-16,-12 12-1 0,27 2-1 0,-15-1 0 0,0 0 1 0,3-13-1 15,33 15 2-15,-20-3-1 0,-1-12 0 0,-15 13 1 16,10-13-2-16,-10 13 2 0,16-13-1 0,-3 0 0 0,122 0 2 0,-125 0-3 0,7 0 1 16,-8-13 0-16,-4 13 1 0,7 0-1 0,29-13 1 0,-31 13-1 0,-8-12 1 15,12 12 0-15,15 0 0 0,-31 0-1 0,2-15 1 0,26 15 1 0,-25 0 0 16,-11 0 1-16,10 0 0 0,15-13 5 0,-41 13-4 0,26 0 1 0,-14 0 0 0,2 0-1 15,-14 0 1-15,10 0 0 0,6 0-2 0,-6 0 4 16,-10 0-5-16,16 0 0 0,-16 0-1 0,10 0 1 0,-10 0-1 0,17 0 0 0,-17 0 0 16,0 0 1-16,0 0-1 0,0 0 0 0,-17 0 1 0,17 0-1 15,-10 0-1-15,-16 0 2 0,26 0-1 0,-26 0 1 0,26 0-2 0,-67 0 2 16,41 0-1-16,0 0-1 0,0 0 0 0,0 0 1 0,0 0 0 0,-17 0-1 16,-24 0 2-16,29 0-2 0,-40 0 1 0,11 0-1 0,29 0-1 15,7 0 1-15,-21 0-1 0,16 0 1 0,10 0 0 0,-2 0-1 0,-37 0 1 16,37 0-1-16,2 13 1 0,-79 2 1 0,79-15-1 15,-26 12 0-15,37-12 0 0,-11 0-1 0,0 13 1 0,10-13-1 0,-20 13 1 16,36-13 0-16,-26 13-1 0,9-13 1 0,17 13 0 0,-12-13-1 0,12 0-1 0,0 14 1 16,-14-14 0-16,14 0 1 0,0 13-1 0,0-13-1 0,0 13 1 15,0-13 1-15,0 14 0 0,14-14-1 0,15 13 2 0,-3-13 0 16,-26 0-1-16,36 0-1 0,-10 13 2 0,0-13 0 0,5 0 0 0,7 0 0 0,2 0-1 16,12 0 0-16,1-13 0 0,40 13 2 0,-39-13-1 0,-18 13 0 15,7 0-1-15,49-14 0 0,-13 1 1 0,-1 13-1 0,-40-13 1 0,5 13 1 16,-19 0-1-16,45-14 0 0,-33 14 0 0,-10 0 0 0,43-13 2 15,-55 13-2-15,12-13 0 0,0 13 1 0,27-13 0 0,-44 13-1 16,20 0 0-16,-15-13 0 0,-2 13 0 0,14 0 1 0,2 0-2 0,-28 0 0 0,27 0 0 16,-27 0 1-16,0 0-1 0,11 0 1 0,-11 0 2 0,15 0-2 15,-15 0 0-15,0 0 0 0,0 0 0 0,-15 0 0 0,4 0-1 16,-1 0 1-16,-15 0-3 0,-15 0 1 0,16 0 2 0,-39 0 0 16,23 0 0-16,6 0-2 0,-21 0 1 0,21 0 1 0,-16 0 0 0,9 0-1 0,-7 0 0 0,-45 0 0 15,57 13 0-15,-14-13 1 0,11 0-1 0,-11 0 0 0,9 0-1 0,-9 0 1 16,0 13 0-16,-25-13 0 0,23 0 0 0,-25 13 0 0,1 0-1 0,37 1 1 15,-1-14 0-15,-11 13 0 0,27 0-1 0,17 1 0 0,-20-14 0 0,-9 26 0 16,38-26 1-16,-14 13 0 0,2-13-1 0,12 13 1 0,-17-13-2 16,17 14 1-16,-12-1-1 0,24 0 2 0,-12 0 0 0,29-13 0 15,-29 0 0-15,26 14-1 0,29-14 1 0,-20 13 0 0,-8-13 0 16,82 0 1-16,-57 0-2 0,0-13 1 0,55-1 1 0,-42 1 0 0,-27 0 0 16,14 13-1-16,31-13 1 0,-45-1-1 0,12 1 0 0,19-13 2 15,12-1 2-15,-55 14-4 0,41-14 2 0,-32 14-2 0,-8 0 1 0,25-13 3 16,-21 26-2-16,-19-12 0 0,14-3 0 0,-2 2 4 0,-24 0-2 15,26 13 0-15,-26-14 1 0,16 2 3 0,-16 12-5 0,10 0 0 0,-10-14 0 16,0 14-2-16,0-13-1 0,-10 13 0 0,-16 0 0 0,0-13 1 16,-14 13-1-16,13 0 0 0,1 0 0 0,-16 0 1 0,-63 13 2 0,55 0-3 15,-19 1 0-15,-62 12-1 0,79-26 2 0,-17 26-1 0,7-11 0 0,-59 10 1 16,69-25-1-16,-1 26 0 0,11-26-2 0,-51 40-1 16,67-27 1-16,-10 1 1 0,-16 12-5 0,23-13 2 0,3 0 1 0,14-13-2 0,-31 27-8 0,43-14 4 15,-12-13 0-15,-2 13-8 0,14 1 4 0,0-1 7 0,0-13-1 16,0 13 5-16,14-13 1 0,15 0-1 0,-3 0 1 0,-14 0 1 0,14 0 0 15,29 0 2-15,-29 0-2 0,10 0 1 0,6-26-1 0,61-1 1 16,-51 27 0-16,3-26 1 0,37 12 3 0,-39 1-3 0,-10 13 2 0,-17-26-1 0,40 26 6 16,-40-13-4-16,10-1 0 0,7 1 8 0,-34 13-5 0,8-13-1 0,9 13 0 15,-14-14 3-15,2 14-6 0,-14-13 0 0,12 13 1 0,-12 0-3 16,0-13 0-16,0 13-1 0,0 0 1 0,0 0-1 16,0 0-2-16,-12-13 0 0,-14 13-1 0,26 0 0 0,-26 0-1 0,0 0-12 0,0 0 0 15,9 13-7-15,-7-13-5 0,-14 26-44 0,7-12 36 0,-4-14-4 0</inkml:trace>
  <inkml:trace contextRef="#ctx0" brushRef="#br0" timeOffset="1263.01">14069 11136 53 0,'0'0'0'0,"0"0"31"0,0 0-23 0,0 0 16 0,0 0-14 0,0 0 1 16,0 0 17-16,0 0-19 0,-14 0 15 0,14 0-11 15,-12 0 4-15,12 0-9 0,0 0-2 16,0 0-4-16,-14 13 0 0,14-13 7 0,-12 0-7 0,12 0 0 15,-15 13 4-15,15-13 3 0,-16 14-5 16,16-14 0-16,0 0-2 0,-10 13-1 16,10-13 0-16,-16 13 3 0,16-13-4 15,0 0 0-15,0 13 1 0,-10-13-1 0,10 0 0 0,0 13-1 0,0-13 2 16,0 0-1-16,0-13 2 0,10-13 2 16,6-1-3-16,-16 27-1 0,26-53-4 0,-26 41 4 15,27-42-1-15,-13 42 1 0,-14-2 1 0,36-38 0 16,-10 26 0-16,0-2-1 0,-26 28 1 0,16-12 1 0,11-2-1 15,-15 14-1-15,-12 0 1 0,26 14 6 16,-12 12-5-16,-14-12-1 0,0-2 3 0,0 40 6 16,0-38-10-16,0 52 3 0,0-52-3 0,0 12 1 0,0 40-2 15,0-40 1-15,0 1 1 16,0-1-1-16,0 14-3 0,0-28 3 0,0-12 0 0,0 41-5 16,12-28-6-16,-12-1 6 0,0-12-2 0,16 15-33 15,-4-15 21-15,3 13-43 16,-15-13 43-16,0 0 1 0,23 0-34 0,-8 0 21 0</inkml:trace>
  <inkml:trace contextRef="#ctx0" brushRef="#br0" timeOffset="2062.35">14756 10608 38 0,'0'0'0'0,"0"0"9"0,-14-14 8 0,14 14-12 0,0-26 11 0,0 26-11 0,-12-13 17 16,12 0-17-16,-17-1 14 0,17 14-11 0,-12-13 29 15,12 13-22-15,0 0-10 0,-14 0-1 16,14 0 15-16,0 0 3 15,0 27-6-15,0-1-7 16,0 27-5-16,0-53-2 16,0 79 1-16,14 1-1 15,-2 39-2-15,-12-93 3 16,17 80 4-16,-17-28-8 0,0-51-1 0,0 26-13 16,0-27-38-1,-17-13-13-15,5-13 52 0,-2 0-32 16,-12-39 20-16,26 39 24 15,-28-40 2-15,1-12 2 16,27 25-1-16,-26-26 13 0,0 13 19 16,17 28-22-16,-6-14 37 0,3-2 1 15,-2 28-13 1,14 0-26-16,0 28 25 0,26-2 2 16,24 12-5-16,19 2 0 15,12-13-21 1,-5 0-3-16,19-27 1 15,-85 0-8-15,73 0-1 16,-5-27-14-16,-25 14-59 16,-15-13-115-16,-12 12 27 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02-17T20:57:18.8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1 6885 0 0,'0'0'2506'0'0,"0"0"-675"0"0,0 0-744 0 0,0 0-107 0 0,0 0 21 0 0,0 0-241 0 0,0 0-301 0 0,0 0-276 0 0,-10 1-7862 0 0,0 1 1946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24.93439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5T20:04:44.17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5020 5217 53 0,'0'0'10'0,"0"0"-7"0,0 0 0 0,0 0 1 0,0 0 1 0,0 0 0 0,0 0 1 0,-12 0 0 0,12 0 2 15,0 0 1-15,0 0 2 0,0 0 0 0,-14-13 14 0,14 13-13 0,0 0 0 0,0 0 1 16,0 0-1-16,-12 0 1 0,12 0-1 0,0 0-2 0,-14 0 7 0,14 0-10 16,0 0 0-16,-17 0-2 0,17 0-1 0,0 0-1 0,0 0 1 0,0 0 2 15,-9 0-3-15,9 0 0 0,0 0-1 0,0 0-1 0,0 0 1 0,0 0 0 0,-17 13 1 0,17-13 0 16,0 15 1-16,0-15-1 0,0 12 0 0,0 2 0 0,0 11 4 0,0-12-4 15,0 15 0-15,0-2 0 0,0-26-1 0,0 26-1 0,0 0 3 0,0 1-2 16,0-14 2-16,0 27-1 0,0-14 1 0,17 1-1 0,-17-1 1 0,0 14-1 0,0 0 1 0,0-2-1 16,0 3 0-16,9-1-1 0,-9 38 2 0,0-38-2 0,0 13-1 0,0-14 1 15,0 1 0-15,0 13-1 0,0-13 2 0,0 0-1 0,0 12 0 0,0-12-1 16,0 0 0-16,0-2 1 0,0 3-2 0,0-1 3 0,0 0-2 0,0 12-2 0,0-26 3 0,0 14-1 0,0 1 0 0,0-3 0 16,0-10 0-16,0 36 1 0,0-24-1 0,0-13-2 0,0-14 0 15,0 13 1-15,0 1-1 0,0-14 5 0,0 14 0 0,0-14-1 0,0 0 2 0,17 12-4 0,-17-10-1 0,0-2 1 16,0 14-2-16,0-15 1 0,0 2-1 0,14 12 0 0,-14-26 1 0,0 14 0 0,0-2 2 15,0 2-2-15,0-2-3 0,0-12 0 0,0 0 0 0,0 0 0 16,0 14-3-16,0-14-3 0,0 0-4 0,0 0-3 0,0 0-4 0,0-14-5 0,0 14-5 0,0 0-4 0,0-12-6 16,0-2-4-16,0 2 0 0,0-2 5 0,0-12 10 0,0 0-45 0</inkml:trace>
  <inkml:trace contextRef="#ctx0" brushRef="#br0" timeOffset="571.26">4968 5099 64 0,'0'0'0'0,"0"0"11"0,0 0 0 0,0 0-5 0,0 0 0 0,0-13 2 0,-17 13 1 0,17 0 2 16,0-13 2-16,0 13 0 0,0 0 0 0,0-13 0 0,0 13-2 0,0-15 6 0,0 3-10 0,0 12-1 16,0 0-1-16,0-13 1 0,0 13 4 0,0-13-6 15,0 13 1-15,0 0 0 0,0-14 1 0,0 14-1 0,17 0 0 0,9-14 5 0,-26 14-6 0,50-12 7 16,-33 12-8-16,-8 0 0 0,34 0 6 0,-17 0-6 0,-14 0 1 0,14 12 0 16,0-12 0-16,3 14 0 0,-15 0 2 0,10 12-2 0,45 27 6 0,-43-28-8 15,0 15-1-15,-16-13 0 0,-10-1 1 0,26 14-1 0,-26-14 1 16,16 0 1-16,-16 14-1 0,0 14 5 0,0-15-5 0,0-13 2 0,0 14 3 0,-16-14-4 0,16 14 0 15,-10-13 0-15,-16 39 2 0,0-41-2 0,9 3-1 0,-9 10-1 0,0-11 1 16,14 1-2-16,-81 38 4 0,67-40-2 0,0-14-1 0,0-12 0 16,0 14 2-16,0-1-2 0,9-13 0 0,-7 0 1 0,-2 13-1 0,14-13-1 0,-2 0 1 0,-3 0-1 0,8-13 0 15,-17 13-1-15,26 0 0 0,-27-13-3 0,27 13 0 0,-16-14-3 0,16 14-3 0,0-12-3 16,-10-2-21-16,10 2-2 0,0 12 20 16,10-14-2-16,16 0-24 0,-26 14 19 0,17-12-2 0,-8 12-2 0,8-14-1 15,-17 14 2-15,26-12 4 0,-26 12 6 0,26 0 2 0,-12-14-41 0</inkml:trace>
  <inkml:trace contextRef="#ctx0" brushRef="#br0" timeOffset="1137.85">5546 6697 91 0,'0'0'0'0,"0"0"23"0,-10 0-18 0,10 0-3 0,0-13-1 0,0 13 0 0,0 0 0 0,0 0 2 0,-17-13 2 0,17 13 2 16,0 0 4-16,0-12 0 0,0 12 0 0,0 0 1 0,0-15-2 0,0 15-2 0,0-13 0 0,0 13-2 0,0-13 0 0,0 13-1 0,17-13 1 0,-17 13 0 0,10-12 1 0,-10 12 2 15,16-15-2-15,-16 15 1 0,10-13-2 0,-10 13-2 0,43-13 6 16,-32 13-7-16,4 0-1 0,-15 0 2 0,26 0-1 0,-26 0 0 0,12 0 1 16,16 0 4-16,-28 13-4 0,15 0 1 0,-4 2-1 0,1-3 0 0,-12-12 0 0,26 26 0 15,-26 2-1-15,17-3-3 0,-7 1 2 0,-10 14 0 0,16 26 6 16,-16-26-3-16,0-15 0 0,0 3-1 0,0 10-2 0,-16-10 0 0,16-1 0 0,-27-1 1 0,27 0 0 16,-26 26 2-16,3-24-3 0,8-16 2 0,3 14-2 0,-16-12 2 0,14 12-1 0,2-26-1 0,-3 27 1 15,-13-27 0-15,28 26-1 0,-26-26 4 0,0 13 2 0,26 2-6 0,-10-15-1 0,-7 0 2 16,8 0-2-16,-5 0 0 0,2 0 0 0,-3 0-1 0,4 0 0 0,-4 0 2 0,-1 0-1 15,6-15-1-15,-6 2 2 0,16 0-2 0,-27 0 0 0,27 13 0 0,-26-27 1 16,26 1-1-16,-9 26 1 0,-8-26 0 0,17 26-2 0,0-14 1 0,0 2 0 0,0-2 1 0,0 14-1 16,0-26 0-16,0 26 2 0,0-14 0 0,26 2 1 0,0-2-2 0,1 14 0 0,-11-14 0 15,-6 14-1-15,21-12 1 0,-20 12 0 0,30 0 3 0,-15 0-2 16,-16 12-1-16,16-12 0 0,-10 14-1 0,11 0 1 0,-1-14-1 0,0 26 1 0,29 0 2 0,-32-12-1 16,-8-2 0-16,13-12-1 0,-2 26 1 0,-16-12-2 0,16-1 1 0,-9 0 0 0,9 2 0 15,-17-15 1-15,22 25-2 0,-19-25 1 0,14 26-1 0,-12-26 1 0,-4 15-2 0,16-3 2 16,-9 1-1-16,-8-13 1 0,17 13 0 0,-9 1-1 0,-5-14 1 0,14 13-2 0,-26 0 1 0,26-13 0 15,-26 13-1-15,29-13 1 0,-15 13-1 0,-2-13 0 0,0 0-1 0,2 14-1 0,-14-14-2 16,12 0-4-16,-12 0-2 0,17 0-3 0,-17 0-2 0,9 0-3 0,-9 13-3 0,17-13-4 0,-17 0-3 16,0 0-6-16,9 0-4 0,-9 0-5 0,0-13-4 0,17 13 3 0,-17 0 9 0,0 0 8 0,9 0-23 15</inkml:trace>
  <inkml:trace contextRef="#ctx0" brushRef="#br0" timeOffset="18114.5">7597 6143 141 0,'0'0'0'0,"0"0"49"0,0 0-37 0,-16 0-8 0,4 0-1 0,12 0-2 0,-26 0 3 0,26 0-3 0,-15-14 4 15,15 14-1-15,-11 0 1 0,11 0 2 0,0 0 2 0,-17-13 1 0,17 13 0 16,0 0 1-16,0 0-1 0,0 0-1 0,0 0-1 0,-10 0-1 0,10 0-2 0,0 0 0 0,0-13-2 0,0 13 0 15,0 0 0-15,0 0 0 0,27 0 6 0,-27 0-5 0,11 0 0 16,16 0 4-16,-27 0-5 0,26 0 2 0,-26 0 0 0,16 0-2 0,-4 0 2 16,3 0-1-16,-4 0-2 0,16 0 1 0,-27 0 1 0,28 0 0 0,-18 0 1 0,16 0 0 0,-10 0-2 0,37 0 2 15,-13 0 0-15,-14 0-3 0,27 0 1 16,-44 0-1-16,17 0-1 0,0 0 1 0,-9 0 0 0,9 0 0 0,-14 0 0 0,14 0-2 0,17 13 0 16,-31-13 1-16,0 0 0 0,14 13 0 0,-9-13 0 0,35 14-1 15,-26-1-1-15,0-13 1 0,-26 0 0 0,10 13 1 0,6-13 0 16,-1 0-1-16,-15 0-1 0,12 0-2 0,-12 0 0 0,26 13-1 0,-26-13-1 0,0 0-1 0,14 0-5 15,-14 0-1-15,9 0-23 0,-9 0 13 0,17 0-34 0,-17-13 23 16,0 13-2-16,10 0-1 0,-10 0 0 0,0-13 3 0,16 13 5 0,-16 0 3 0,10-13-30 0</inkml:trace>
  <inkml:trace contextRef="#ctx0" brushRef="#br0" timeOffset="18953.43">9697 6050 40 0,'0'0'9'0,"0"0"2"0,0 0-6 0,0 0 4 0,0 0-3 0,0 0 2 0,0 0 0 15,0 0 2-15,0 0 0 0,0 0 1 0,0 0 1 0,-17 0 1 0,17 0-1 16,0 0-1-16,0 0-1 0,0 0 0 0,0 0-1 0,-9 0 0 0,9 0 6 0,0 0-8 16,-17 0-1-16,17 0-1 0,0 0 0 0,-10 0-1 0,-6 0 7 0,16 0-5 15,-10 0 0-15,10 13 1 0,-16-13-2 0,16 13 0 0,-10-13-1 0,10 13 0 0,-17 1-1 0,6-1 0 16,11 0-1-16,-15 1 1 0,3-1-1 0,12 0 0 0,-11 13 1 0,11 1 0 0,-15-14-2 0,3 14 1 15,-4-1-1-15,4-1 0 0,-2 3 0 0,14-1 0 0,-12 25 0 0,-3-12 1 16,15-14-2-16,0 0 0 0,0-12 0 0,0 12 1 0,0-13 0 0,0 15 0 0,0-16-1 16,15-12 1-16,-15 26-2 0,12-26 1 0,-12 13 1 0,0-13-1 0,14 0 1 0,-14 15 0 0,12-15 1 15,4 0 0-15,-4 0 1 0,3-28 6 0,-4 15-6 16,-11 0 1-16,12 1 0 0,-12-16 0 0,15 15 0 0,-4-13-1 0,-11 0-1 0,17-2 1 0,-7 2 0 0,-10 0 0 0,16-14 1 16,-6-12 4-16,-10 37-4 0,0-10 1 0,16-1-1 15,-16-1-1-15,0 1 0 0,0 12 1 0,0-12-2 0,10 0 1 0,-10 12-1 16,0 1-2-16,0 0 2 0,0-1-1 0,0 14-1 0,17-13 1 0,-17 13 0 0,0 0 0 0,0 0-1 0,0 0 1 0,9 13 1 0,-9 14 3 15,17 0-3-15,-17-14-1 0,0 13 1 0,0 14-2 16,0 0 1-16,0 11 0 0,9 16-1 0,-9-1 0 0,0 0-1 0,-9 66-1 16,9-79 3-16,0 13 0 0,-17 0 2 0,17 1 1 0,-26 39 5 0,16-54-8 0,-6-12 1 0,6 12 0 0,-6-12 0 15,6 13 1-15,-18-14-2 0,28 1 2 0,-27 0-2 0,16-1 1 0,-16-12 1 0,-1 39-1 16,2-41-1-16,26-10 0 0,-26 11-1 0,-1 0-2 0,27-26-1 16,-26 0-2-16,26 0-2 0,-16 0-6 0,16 0-4 0,-10 0-5 0,-7 0-4 0,17 0-2 15,-9-26-1-15,9 13 0 0,-14-27-30 0,14 14 27 0,0 0-1 0,0-14 1 0,14 0 1 0,-5-13 4 0,8 0 5 16,9-13 3-16,0 1 0 0,1 11-17 0</inkml:trace>
  <inkml:trace contextRef="#ctx0" brushRef="#br0" timeOffset="19518.03">10094 6341 238 0,'0'0'32'0,"0"0"-21"0,0 0 1 0,0 0-9 0,0 0-1 0,-17 0-1 0,17 0 1 15,0 0 1-15,0 0 20 0,0 0-12 0,0 0-2 0,0 0 0 16,0 13-3-16,0-13 0 0,0 14-1 0,0-2-1 0,0 2-1 0,-9 12 1 16,9-12-4-16,0-2 2 0,0 2 1 0,0-2-1 0,-17 2 2 0,17 0-2 15,0-2 0-15,0 2 2 0,0-14 0 0,0 12 3 0,0-12 3 0,0 14 2 0,0-14-5 0,0 0-3 16,17 0 1-16,-17 0-1 0,9-14-1 0,-9 14 0 0,17-12 1 0,-17-2-2 0,9 14 1 16,-9-26 0-16,17 26-1 0,-8-14 0 0,-9 2-1 0,27-2 0 0,-11-26 1 0,-16 40-1 15,26-26 0-15,-26 26 1 0,15-26-2 0,-3 13 1 0,2 0-1 0,12-14-1 16,-26 27-4-16,0-13 2 0,9 0-2 0,18 0-12 0,-11 13 9 15,-16 0 1-15,10 0-3 0,-10 0-2 0,16 0-1 0,-16 0-4 0,10 0-3 0,-10 0-4 0,0 0-1 0,28 0-65 16,-28 13 56-16,15-13 4 0,-15 0 4 0,12 0 5 16,-12 0 4-16,14 13 3 0,-14-13 2 0,28 0 4 0,-28 0 2 0,0 0 1 15,27 0-2-15,-16 0 4 0,-11 0 1 0,12 0 1 0,3 0 1 0,-15 0 0 0,12 0 2 0,4-13 5 16,-6 13-2-16,-10 0 2 0,16-13 3 0,-16 13 2 0,10 0 3 0,-10-15 1 0,16 15 1 0,-16 0 1 16,10-12 1-16,-10 12 1 0,0 0-1 0,17-13 0 0,-17 13-3 0,0 0-1 0,0-13-3 15,0 13-1-15,9-14 9 0,-9 14-10 0,0 0 1 0,0-13-2 0,0 13-1 0,0 0-1 16,0 0-2-16,0 0 0 0,0 0-1 0,0 0-1 0,0 0-1 0,0 0 0 0,0 0-1 0,-9 0 1 15,9 0 0-15,-17 27 1 0,17-27-2 16,-10 26 0-16,10-26-1 0,0 12 1 0,-16 3-1 0,16-2 1 0,0 0 0 0,0 0-2 0,0 14 2 0,-10-27-1 0,10 26 0 16,0-26 0-16,0 26 0 0,0-12-1 0,0-2 1 0,-16 2-2 0,16 12 0 15,0 0 0-15,0-26 1 0,0 28 1 0,0-28-1 0,0 12 0 0,16-12 1 0,-16 14-1 16,0-2 1-16,10-12 0 0,-10 0 1 0,0 0-1 0,16 0 0 0,-16 0 1 0,0 0 0 0,10 0-1 16,-10-12 1-16,0 12 0 0,17-14 1 0,-17-12 0 15,9 0-2-15,-9 26 1 0,17-14 0 0,-17 2 0 0,0-2 0 0,9 14 1 0,-9-26 0 0,0 26 3 0,0-14 0 16,0 2 0-16,17 12-1 0,-17-14-1 0,0 1 2 0,0 13-3 0,0-13 0 0,0 13 0 15,0 0 0-15,0 0 0 0,0 0 0 0,0 0 0 0,0 0-2 0,0 26 1 16,0-12 0-16,0-14 0 0,0 38 0 0,0-24-2 0,0 0-1 0,0 12 1 0,0-14-2 16,0 28-11-16,0-14 2 0,0-12-3 0,0 12-5 0,14 1-33 15,-14-1 17-15,0-13-6 0,0 2-3 0,0-3 0 0,0 1 4 0,12 0 10 0,-12 0 4 16,0 0-19-16</inkml:trace>
  <inkml:trace contextRef="#ctx0" brushRef="#br0" timeOffset="20132.15">11045 6313 240 0,'0'0'54'0,"0"0"-48"0,0 0-4 0,0 0-1 0,0 0-1 16,0 15 3-16,-17-2 3 0,17 0-1 0,0 1 0 0,0-2 6 0,0 14-8 0,0-26 0 0,0 28-2 0,0-28 1 15,0 26-2-15,0-14 1 0,0 2 0 0,0 0-2 0,0 12 2 0,0 0 0 16,0 0-2-16,0-26 1 0,17 27-1 0,-17-27 2 0,9 13-1 16,-9-13 1-16,17 0-1 0,-17 0 1 0,9 0 0 0,-9 0 0 0,17-13 0 0,-17 1 0 0,10-16 2 15,6 1-2-15,-6-11 2 0,-10 10-2 0,16-10 1 0,-1-2-1 0,-3 0 1 16,-12-1 0-16,14-10 0 0,-2-42 3 0,-12 40-2 0,14 13 1 0,-14 1 1 15,10-14 0-15,-10 27 0 0,16-14 1 0,-16 0-1 0,26-66 8 0,-26 79-9 16,10 2-1-16,-10-1 0 0,0-1-1 0,16 1-1 0,-16-2 2 0,0 16-2 16,0 12 1-16,0-26 0 0,10 26-2 0,-10-14 1 0,0 14 0 0,0 0 0 0,0 0-1 0,0 0 0 0,0 0 0 15,0 0 1-15,0 0 1 0,0 0-2 0,0 27 0 0,0-14 0 0,0-1 1 0,0 2-1 16,0 13 2-16,0-14-1 0,0 14 0 0,0 24 3 16,-10-10-3-16,-6 51 0 0,16-39-1 0,0 0 1 0,-10 52 1 0,10-51-2 0,-16-2 0 15,16 0 0-15,-10 107 0 0,10-65-4 0,0-56 3 16,-16 17-4-16,16-17 0 0,0 54-15 0,0-52 6 0,0 0-4 0,16-14-1 0,-16 14 1 15,0-28 0-15,10 42-26 0,6-14-33 0,-6-27 34 16,6-13 11-16,-16 0 19 0,10 0 2 0,7 0-8 0,-17-13 12 16,26 0 1-16,-26-14 0 0,12 1 3 0,2 13 0 0,-2-14 2 0,-12-13 1 0,28 1 0 0,-2-1 0 15,-14-13 0-15,15 0 1 0,-11 2 0 0,-6 10 2 0,6 1 2 0,-6 14 2 16,-10 0 1-16,16 0 2 0,-16-2-1 0,10 16 1 0,-10-2 0 0,17 2-1 0,-17-2 0 0,0 14 0 16,9-13 1-16,-9 13 0 0,17-13 2 0,-17 13 11 0,9 0-12 0,-9 0-2 15,0 13-1-15,0-13-2 0,0 0-1 0,17 27-2 0,-17-27 0 0,0 12-1 0,0 2-1 0,14-2 1 0,-14 2-1 16,0 0 2-16,12 12 2 0,-12-14-1 0,14 2 5 0,-14 12-4 15,12-26 0-15,-12 14 1 0,15-14 1 0,-15 12 0 0,9-12 0 0,-9 14 0 0,17-14 0 16,-17 13-1-16,9-13 1 0,-9 0-1 0,17 0-1 0,-17 0 0 0,9 0 3 0,8 0-5 16,-17-13-1-16,9-1 1 0,-9 2-1 0,17-14 4 0,-17 12-5 0,0-12 1 0,12 12-1 15,-12-12 0-15,0 0 0 0,14 12 1 0,-14-12-1 0,0 0 0 0,12 11 1 0,-12-10 1 16,0-1 1-16,0 11 2 0,0 3 1 0,0-1 0 0,0 0 3 0,0-1-9 16,-12 14 0-16,12 0-1 0,0 0 0 0,0 0 2 0,0 0-1 0,0 0 0 0,-14 14 1 0,14 12 0 0,0-26-1 0,-12 40 1 15,12-14-2-15,-17 1 0 0,8-1 2 0,9 0-2 16,-17 14-1-16,8 0 1 0,9-14-1 0,-17 14 2 0,17-1 0 0,-9-11-1 0,9 10-2 0,0-10 0 0,0 10 0 15,0-12 0-15,0 14-1 0,0-13-2 0,0 26-9 0,0-27 4 0,0 1-5 0,0-1-5 16,0-13-6-16,9 14-7 0,-9-27-3 0,17 13-6 0,-17 0 0 0,9-13 2 0,-9 14 5 16,26-14 8-16,-26 0 5 0,17 0 8 0,-17 0 3 0,26 0 3 0,-26-14 0 0,12 1-19 15</inkml:trace>
  <inkml:trace contextRef="#ctx0" brushRef="#br0" timeOffset="20367.49">12141 6446 46 0,'0'0'0'0,"0"0"41"0,0-12-20 0,0-2 0 0,12-26 17 0,2 40-19 0,-14-26 1 15,0 26 3-15,10-26-2 0,-10 11 0 0,16-10 16 0,-16 12-22 16,0 0 0-16,10-2-1 0,-10 15 0 0,0-25-1 0,0 25-2 0,0 0-2 0,0-13-2 0,0 13-3 0,0-14 1 15,0 14 0-15,0 0-1 0,0 0-1 0,0 0-1 0,0 0-1 0,0 0 0 16,-10 14 0-16,10-14 0 0,0 26 0 0,0-26-1 0,0 12 2 0,0 3-1 0,0 11 0 16,-16-13-1-16,16-1 0 0,0 16 0 0,0 11-1 0,0-13 1 0,0 14-2 0,-10-14 0 0,10 14 0 15,0-14 1-15,0 14 0 0,0-13 0 0,0-1 0 0,0 2 1 0,0-3 0 0,0 1 0 0,0 1 1 16,0-1-2-16,0-12 0 0,0 12 1 16,0 0 1-16,0-12 3 0,-14 12 1 0,14-14 0 0,-12 16-2 0,12-15-3 0,-26 12 1 0,26-10 1 15,-31-2-1-15,31 14 1 0,-26-27 0 0,26 26-1 0,-27-26 0 0,27 26-1 0,-26-26 0 0,26 0 1 0,-26 14-2 0,26-2 1 16,-26-12 0-16,14 0-3 0,-2 0-1 0,2 0-6 0,0 0-3 0,12 0-5 15,-14-12-4-15,14-2-4 0,-12 14-6 0,12-26-6 0,0 26-10 0,0-26-3 0,0 26 0 16,12-27 7-16,2 27 13 0,-2-28 3 0,0 16-7 0</inkml:trace>
  <inkml:trace contextRef="#ctx0" brushRef="#br0" timeOffset="21161.56">14661 6262 70 0,'0'0'19'16,"0"-15"-12"-16,0 15-5 0,0 0 0 0,0-12 1 0,0 12 2 0,0 0 2 0,0 0 1 0,0-13 2 0,0 13 2 0,0 0 0 0,0 0 2 0,0-13 26 0,0 13-27 15,0 0 10-15,0 0-14 0,0 0 0 0,0-14 0 0,0 14 0 16,0 0 0-16,0 0 0 0,0 0 0 0,-12-13 8 0,12 13-8 0,0 0 0 0,-16 0 6 15,16 0-10-15,0 0 0 0,-10 0 0 0,10 0-1 0,-17 0 1 0,17 0-2 0,-9 0 0 16,9 0 1-16,-17 0 0 0,8 0 0 0,-17 13 1 0,-1-13-1 16,13 0-2-16,2 14-1 0,-2-14 0 0,14 13-1 0,-17-13 1 0,8 25 2 15,-8-10-3-15,17-15 1 0,-9 26-1 0,9-26-1 0,0 13 2 0,0-13-2 0,-17 27 4 16,34-14 0-16,-17 0-2 0,9-13 1 16,8 14-2-16,-17-14 3 0,9 12 0 0,8-12 0 0,-3 14 1 15,12-2 2-15,1-12 3 0,-1 0-6 0,-26 0 0 0,9 0-1 0,8 14 1 16,-8-14 1-16,8 0-1 0,-7 0 4 0,6 14-1 0,-16-14 0 0,0 12-2 0,0 2 3 15,-16-2-3-15,16-12-3 0,-27 28 0 0,-34 10 5 0,46-38-4 16,-11 14-2-16,14-1 0 0,-19 0 0 0,22 2-1 0,-17-15 0 16,0 12-2-16,9 1-1 0,-19 0-14 0,36 0 4 0,-28 2-3 0,28-15-3 0,-15 12-2 15,15-12-31-15,-11 13 24 0,11-13-2 0,0 0-2 0,0 0-2 0,11 13-3 0,16-13-39 0,-11 0 46 16,-6 0 7-16,16 0 5 0,0 0-29 0</inkml:trace>
  <inkml:trace contextRef="#ctx0" brushRef="#br0" timeOffset="21467.34">15360 6328 200 0,'0'-15'50'0,"0"15"-44"0,0-12-3 0,0 12 0 0,0-13-2 0,0 13 4 0,0-13 3 0,0 13 5 0,0-13 16 0,0 13-15 16,0 0-3-16,0-15-2 0,0 15-1 0,0 0-1 0,-9 0 2 0,9 0-4 15,-43 0 6-15,43 0-8 0,-26 15-2 0,26-15 0 0,-12 13 0 0,-3 0 0 16,4 0-1-16,-1-1 1 0,-3 3 0 0,3-2 0 0,-16 26 0 0,14-13 0 0,14-12 0 16,-26 12 1-16,26 0-3 0,-12 2 1 0,12 10-1 0,-17-11 1 0,17 1-1 0,-9 38 1 15,9-41 0-15,0-12 1 0,9 13-2 0,8 14-3 0,-5-13 4 16,2-27 1-16,12 26 1 0,-14-26-2 0,4 0 1 0,-4 0-1 15,3 0 5-15,-3 0-2 0,-1-13 3 16,16-13-2-16,-11 12 2 0,-6 1-2 0,-10-14-2 0,16 14 2 0,-16-13-2 16,10 13 1-16,7-14 0 0,-17 1-1 0,9 13-1 0,-9 1 2 0,17-16 1 0,-17 15 1 0,0-13 7 15,-17-14-2-15,17 26-8 0,-9 14-1 0,-8-12 1 0,17-2-1 16,-10 14-1-16,10 0 1 0,-16 0-1 0,16 0 2 0,-10 0-2 0,10 0-1 0,-16 0 0 16,16 0 0-16,-12 14-1 0,12-2 0 0,-15 2-2 0,15 12-8 15,-11 27-18-15,11-25 16 0,-12-16-4 0,12 14-2 0,0-13-3 0,0 14-2 16,0-14-4-16,0 13-5 0,0-13-4 0,0 1-3 0,0 12-39 0,0 1 49 15,12-1-14-15,-12-26 4 0</inkml:trace>
  <inkml:trace contextRef="#ctx0" brushRef="#br0" timeOffset="21953.43">15800 6328 71 0,'0'0'0'0,"0"0"18"0,0 0-16 0,0 0-2 0,0 0 1 0,9 0 2 0,-9 0 0 0,0 0 3 0,0 0 8 16,0 0-8-16,17 0 0 0,-17 0-1 0,0 0-1 0,0 0-1 0,0 0 7 16,10 0 0-16,-10 0-3 0,0 0 1 0,0 0-1 0,16-15 46 15,-16 15-45-15,0 0-1 16,0-12 1-16,0 12-2 0,10 0 2 0,-10-13 28 0,0 13-29 15,0 0 1-15,0 0-1 0,0 0 0 0,0 0 0 0,0 0-1 0,0 0 30 16,0 0-32-16,0 0 0 0,0 13 1 0,-10-13-1 16,10 12 1-16,-26 29 11 0,9-15-13 0,17-26-1 15,-9 26 1-15,-8 2 0 0,17-2-2 0,0-14 0 0,-9 16 0 0,9-16 1 16,0 14 0-16,-17-12-2 0,17 12 1 0,0 1 0 0,0-14 0 0,-12 13 1 0,12 1 0 0,0-14-1 16,0 13-2-16,0-13 1 0,12 41 4 0,5-41-3 15,-17 0 1-15,9 0 1 0,8 0 3 0,-8 1-2 0,-9-14 0 0,27 0-1 0,-27 13-1 16,16-13 1-16,-6 0-1 0,6 0 2 0,10-13 4 0,-11-27 0 15,-3 27-4-15,2 0-3 0,-14-14 3 0,12 14-3 0,2-14 1 0,-4 1 0 0,-10 1-1 16,42-108 7-16,-42 107-7 0,0-2 0 0,0 2 1 16,0 14 0-16,0-16-2 0,0 2 1 0,0-13 1 0,-16-14-2 15,6 40-3-15,-6 0-5 16,16 13 2-16,-10 0-12 0,-16 39-49 0,26-12 25 16,-14-14 19-16,2 52-105 15,12 1-34-15,-15-26 82 16</inkml:trace>
  <inkml:trace contextRef="#ctx0" brushRef="#br0" timeOffset="22233.54">16195 6434 192 0,'0'-14'75'0,"0"14"-62"16,0-14-4-16,0 2 6 0,0-2-7 0,0-12 38 0,0 26-35 0,11 0-1 0,-11 0 3 16,0 0-11-16,0 40 12 15,0-28-11-15,0 16-1 0,0-2-1 0,0-14-1 0,0 2 2 0,0 26-3 16,-11 39 2-16,11-25-1 15,0-3-1-15,0-51 1 0,0 27-1 0,0-27 2 0,0 0-2 0,0 13 1 0,11-13 1 16,4-13-1-16,-15 13 1 0,28-27 0 16,25-78 2-16,-44 78-3 0,74-105 4 15,-71 106-1-15,64-66 16 16,-50 92-8-16,-9 0-7 16,-17 13-1-16,26 14 3 0,-26-1-4 0,0 0-1 15,26 106 3-15,-26-91-3 0,12 76 0 16,-12-37-3-16,0-1 4 0,0-13-15 0,26 145-268 31,-26-185 180-31,0-12 69 0,17-1-20 0</inkml:trace>
  <inkml:trace contextRef="#ctx0" brushRef="#br0" timeOffset="23060.17">4925 8480 117 0,'0'0'20'0,"0"0"-12"0,0 0-8 0,-9 15 2 0,9-15-1 0,0 0 1 0,-17 0 6 16,17 0-2-16,0 12 1 0,0-12 6 0,0 0-8 0,-10 0 3 15,10 0-3-15,0 0-2 0,0 0 0 0,0 0 1 0,0 0 11 16,0 0-9-16,0 0 9 0,0 0-7 0,0 0 0 0,0 0 0 0,0 0 15 16,0 0-17-16,0 0 10 0,-16 0 4 15,16 0-15-15,0 0-1 0,0 0 3 0,-10 0-4 0,10 0 1 16,-54 26 24 0,39-12-21-16,-35 25 3 0,22-12-6 15,-13 26 0-15,30-27-3 0,-16 1 1 0,-15 38-1 16,6 15 0-16,-5 13 0 0,30-53-1 0,-4-15 1 0,-1 28-1 15,16-27 1-15,-10 27 0 0,10 0 0 0,0 0 0 16,10-13 0-16,21 13-1 0,-5-14-2 0,9 15 3 16,-8-41-1-16,-1 12 1 0,0-11 0 0,29 13 1 0,-29-2-2 0,16-25 2 0,8 14 2 15,-7-14-2-15,-17 0 0 0,1 0 0 0,25-14 3 0,-12-11-4 16,-14 25 1-16,27-53 1 0,11-1 1 0,-38 28-2 0,43-40 4 16,-19 0-1-16,-24 27-5 0,17-41 4 0,-34 40-3 0,8 2 0 15,-7-28 1-15,-10 26 0 0,16-1 1 0,-16 3 0 0,0-29 2 0,0 1-1 16,-16-13 0-16,16 66-1 0,0-14 0 0,-27 0 2 15,1 14-4-15,17 0 0 0,-34 1 1 0,31-2-2 0,-14 14 0 0,0-14 2 16,-41 1-1-16,24 13 0 0,17 0-2 0,0 0 0 0,-36 0-2 16,36 13 2-16,-14 15-4 0,23-16 2 0,-9 14 0 0,16-12-1 0,-16 26-6 15,26-14 3-15,-16 0-1 0,6 14-9 0,-7-13 6 0,6-1-1 0,11 14-3 0,-15 13-22 16,15-14 16-16,0-12-1 0,0-2-3 0,0-10-4 0,0 63-82 16,15-38 38-16,-15-26 47 0,11 11 5 0,6-12-29 0</inkml:trace>
  <inkml:trace contextRef="#ctx0" brushRef="#br0" timeOffset="23374.13">5020 8904 117 0,'0'0'26'0,"-12"0"-22"0,-2 0 1 16,14 0-1-16,-12 0 2 0,12 0 0 0,-31 0 19 0,31 0-14 0,0 0 1 15,-9 0 1-15,9 0-1 0,-17 0 1 0,17 12 1 0,-9 2 10 0,9-14-14 16,0 12 9-16,-17 3-9 0,17-15-2 0,0 13 2 0,0-13-1 0,17 27 10 16,-17-15-12-16,9 1 0 0,8-13-2 0,9 41 8 0,-26-29-8 0,26 1-1 15,0 28 4-15,15-3-1 0,-15-10-4 0,9 24 3 0,-18-26-4 16,9 1 1-16,0-1 0 0,-14 1-1 0,5-1 1 0,-5 1-1 0,14-1 0 16,0 14 2-16,-14 13-1 0,5-28-3 0,-8 1 1 0,-9 2 0 15,17-16-2-15,-8 15 3 0,34 65-5 0,-33-78 3 0,16 12 2 16,5 14-6-16,-5-14-1 0,-26-12 3 0,26-1-3 0,-26 0-9 15,36 13-55-15,-20-26 38 0,-6 0-6 0,16 14-61 16,-26-14 45-16,28 0 5 0,-1 0-17 0,-27-14 28 16</inkml:trace>
  <inkml:trace contextRef="#ctx0" brushRef="#br0" timeOffset="23760.42">6870 8930 153 0,'0'0'37'0,"0"0"-16"0,0 0-19 0,-17 0-2 0,17 0 0 0,0 0 2 16,0-14 0-16,0 14 4 0,17 0 15 0,-17 0-6 0,14 0 1 16,-14 0 1-16,0 0-2 0,12 0 12 0,14 0-7 0,-12 0-10 0,-4 0-3 0,-10 0 0 15,26 0-1-15,0 0 5 0,-9 14-7 0,9-14 0 0,-14 0-1 0,14 0 0 0,0 12-1 16,-9-12 1-16,9 15-2 0,12-15 2 0,-9 13-2 0,-3-13 0 0,0 12-1 0,0-12 0 15,10 15 0-15,-5-15 0 0,-5 0-1 0,-14 12 0 0,38-12-5 0,-34 0-2 16,-6 0-2-16,16 0-4 0,29 0-50 0,-55 0 35 16,26 0-5-16,-26 0-4 0,28 0-2 0,-2 13 1 0,-26-13 5 0,27 0 8 0,11 0-50 0</inkml:trace>
  <inkml:trace contextRef="#ctx0" brushRef="#br0" timeOffset="24383.52">9178 8758 111 0,'0'0'45'0,"0"0"-15"0,0 0-15 0,0 0-6 0,0 0-3 0,0 0-1 0,-9 0-1 0,9 0 0 0,-17 0 3 15,17 0 2-15,-26 0 37 0,17 0-36 0,9 0-3 0,-17 0-2 0,17 0-1 0,-12 0 0 16,12 0-1-16,0 0 0 0,-14 0-1 0,14 0-1 0,-12 14 1 0,0 12-1 0,12-26 0 16,0 13 1-16,-14 14-1 0,14-27 0 0,0 26 1 0,0-26 0 0,0 27 1 0,-12 12 2 15,12-12-3-15,0 13 0 0,0-15-1 0,0 1 0 0,0 14 0 0,0-13 0 16,0-1 0-16,0 14 0 0,12 13 0 0,2-27-2 0,-14 1 2 0,12-1-1 0,-12-13 0 16,12 1 1-16,-12-14-1 0,14 13 1 0,-14 0 1 0,0-13 1 0,12 0 5 15,-12 0-2-15,17 0 1 0,-17 0-1 0,0-13 1 0,9 0-1 0,-9-1 0 0,17 1-1 0,-17-27 6 16,9 27-7-16,-9-13 0 0,0 13 1 0,17-13-1 0,-17 12 0 0,0-13 1 15,9 2-1-15,-9 11 0 0,0-13 0 0,0-25 10 0,17 38-8 0,-17 1-2 16,0 1-1-16,0-15-1 0,0 27 0 0,10-13-1 0,-10 13 2 0,0 0-1 16,16 0-1-16,-16 0 1 0,0 0 0 0,10 13 0 0,-10 14 0 0,0-15 0 0,16 15 0 0,-16 0-1 15,15 25 0-15,-15 0 0 0,0 2 0 0,12 12 0 0,-12 65 2 0,0-65 0 16,-12 81 3-16,-3-81-5 0,-1-14-1 0,6 14 1 0,-6 0 0 0,-11-13 0 0,18 13 2 0,-34 40-3 16,34-66 1-16,-20 13-1 0,3-27 1 15,14 14 1-15,-14-14-3 0,9 0 1 0,5 0-1 0,-14-12-2 0,12-2 1 16,2-12-2-16,-14 14-17 0,9-14 4 0,8 0-4 0,9-14-1 0,-17 14 1 0,8-26 0 0,-8-26-44 15,7 26 41-15,10-14-3 0,0-13-2 0,0-53-30 0,27 40 32 0,-18 13 3 0,43-65-11 16,-23 64 20-16,-3 2 1 0,0 11 0 0,17 2 3 0,-19 0 1 16,19-1 0-16,18-26-38 0</inkml:trace>
  <inkml:trace contextRef="#ctx0" brushRef="#br0" timeOffset="24780.51">9851 8982 78 0,'-9'0'20'0,"9"0"-6"0,0 0-3 0,0 0-9 0,0 0 0 0,0-12 0 0,0 12-1 0,0 0 3 0,0 0 1 0,0 0 2 15,0 0 16-15,0 0-9 0,0 0 0 0,0 0-2 0,0 12-2 16,0-12-2-16,0 15-2 0,0-3-2 0,0 1-1 0,0 1-1 0,0-2 1 0,0 15-1 0,0-14 0 16,0 14 1-16,0 25 7 0,-17-12 2 0,17 0 1 15,0-27-6-15,0 14 0 0,0-14 0 0,-9 0 1 0,9 14 7 0,0-1-7 16,0-26 0-16,0 13 0 0,0 0 1 0,0-13 0 0,0 26 8 0,0-26-9 0,0 0 8 16,0 14-9-16,9-14 5 0,-9 0-7 0,0-14 4 0,0 14-4 15,17-12 3-15,-8-15-2 0,17-12 0 16,-26 25-4-16,43-39 4 0,-17 14-5 15,-14 12-2-15,5 1 1 0,-5-1 0 0,14 2-2 16,-14 11 0-16,2 0-2 0,-2 1-2 0,5 0-2 0,-8 13-2 0,-9-27 0 16,26 27-12-16,-9-26 9 0,-17 26-2 0,26 0-2 0,-26-13-4 0,26 1-3 0,-26 12-4 0,26-15-41 15,1 3 29-15,-27 12 1 0,26-13 3 0,-26 13 7 0,23 0 6 16,-6 0 2-16,-7 0-20 0</inkml:trace>
  <inkml:trace contextRef="#ctx0" brushRef="#br0" timeOffset="25492.74">10976 9009 80 0,'0'0'0'0,"0"0"55"0,0 0-39 0,0 0-6 0,-12 0-2 0,12 0-1 0,0 0 0 0,-12 0 4 0,12 0 1 0,0 13 2 0,-14-13 2 0,14 0 14 16,-12 0-18-16,12 0 0 0,-17 0-2 0,17 0 0 0,-12 0-1 16,12 14-2-16,-14-14 0 0,14 0-2 0,-12 0 1 0,12 0-1 0,0 12 0 0,-14-12-2 0,14 15 1 15,0-15-1-15,-12 12 0 0,12 1 1 0,0 0 3 0,0 15-4 0,-17-28 0 16,17 25 0-16,0-25-2 0,0 27 0 0,0-27 0 0,0 26 0 0,17-12 1 0,-17-1 1 0,12 0-1 15,-12 0 0-15,14 0-1 0,-14 1-1 0,12-1 0 0,-12 0 0 0,14 0 1 0,-14-13 0 0,0 14 1 16,12-14 1-16,-12 0-1 0,17 13 1 0,-17-13 0 0,12 0 0 0,-12 0 1 0,14 0-1 16,-2 0 2-16,-12 0-2 0,0 0 0 0,12-13-1 0,-12 13 1 0,0-27 0 0,0 27-1 15,14 0 1-15,-14-26 0 0,0 26 1 0,12-14 1 0,-12 14-2 0,0-26 8 0,17 26-6 16,-17-13 4-16,0 0-6 0,0 13 0 0,0 0 0 0,0 0-1 0,0 0 0 16,0 0 0-16,9 0-1 0,-9 13 3 0,0 0-2 0,0 0-1 0,0 0 0 0,17 14-1 15,-17-14-1-15,0 14 0 0,0-14 1 0,0 0 0 0,0 13 1 0,9 0-1 16,-9-12-3-16,0 13-2 0,0-14-3 0,17 13-3 0,-17-12-4 0,9 24-25 15,-9-12 14-15,0-11-4 0,17-2-6 0,-17-1-8 0,0 3-9 0,10-3-3 0,-10 2 1 0,0-14 10 16,16 13 12-16,-16-13-20 0</inkml:trace>
  <inkml:trace contextRef="#ctx0" brushRef="#br0" timeOffset="26001.19">11494 9063 160 0,'0'0'0'0,"0"0"77"0,0 0-65 0,0 0-6 0,0 0-4 0,0 0 1 0,0 0 1 0,-16 0 1 0,16 12 3 0,0-12 1 0,-12 13 1 0,12 0-1 0,0 1-2 0,-15 12 2 0,15-26-6 0,-12 26-1 16,12-26 0-16,0 28-1 0,0-16 0 0,-11 2 1 0,11-1-1 0,0 13 0 0,0-13-1 0,0 1 0 0,0 25 1 16,11-25 0-16,-11-1 0 0,0 13 1 0,0-13-2 0,12 1 1 0,-12-2-1 0,0 16-1 0,15-28 2 15,-3 26-2-15,-12 0 1 0,16-26-1 0,-16 14 2 0,10-14 1 16,-10 13 0-16,16-13 0 0,-16 13 3 0,10-13 7 0,6 0-4 0,-16 0-2 0,10-13-1 0,-10 0-1 16,0-1 0-16,17-12-1 0,-17 13 1 0,0-14-1 0,9-52 9 15,8 26-7-15,-17 13 1 0,0 1-1 0,0-15 0 0,0 16 1 0,0-3 0 0,0-25 4 16,0 26-5-16,0 0-1 0,0 14 1 0,0-40 4 0,0 27-5 0,0 12 0 15,0 1-1-15,0-13 0 0,0 12 0 0,9 1 0 0,-9 13-1 0,0-14 2 16,0 14-2-16,0-1 1 0,0 1-1 0,0 13 1 0,0-13 0 0,17 13-1 0,-17 0-1 0,0-12 0 0,0 12 1 16,0 0-1-16,0-14 5 0,14 0-5 15,-14 14-1-15,0 0 1 0,0 0-2 0,0 0 2 16,0-13 0-16,0 13 0 0,0 0 0 0,0 0 0 0,0-13-1 0,0 13 1 0,0 0 0 0,0-12-1 0,0 12 3 16,0-15-2-16,0 15 0 0,0 0 0 0,0-13-2 0,0 13 2 0,0-13 1 0,0-12 0 0,0 10-1 15,0 3 0-15,0 12-1 0,0-28 1 0,0 28-2 0,0-26 1 0,0 26 3 0,0-26-1 0,0 0 6 16,0 12-6-16,0-12 0 0,0 26-1 15,0-13-1-15,0 13 0 0,0 0 0 0,0-13 0 0,0 13 2 0,0 0-2 0,12 0-2 0,-12 0-1 16,0 13 1-16,0-13-1 0,0 13 3 0,0 1 1 0,0-2 0 16,0 2-1-16,0-2 2 0,0 28-1 0,0-26 1 0,0 12-1 0,0 0-1 0,0 40 3 15,0-26-2-15,0 1-1 0,0-3 0 0,0 2 0 0,0 0-1 0,0 13 1 16,0-13 2-16,0-1-2 0,0 14 1 0,0-13 0 0,14-2-1 0,-14 17-1 0,0-16 1 16,12 40 0-16,-12-53 2 0,15 14-3 0,-15 0 0 0,9-1 0 0,8-12 1 0,-17-1-1 15,9 14 2-15,8-14-1 0,-8 1-1 0,-9-1-1 0,17 26-2 0,-8-38 0 0,-9 13-1 0,17-2 0 0,-17-25-2 16,0 26-1-16,12-26-2 0,-12 15-4 0,0-15-3 0,14 13-24 15,-14-1 17-15,12-12-2 0,-12 0 0 0,0 0-3 0,14 0-3 0,-14 0-5 0,0 0-8 0,12-12-50 16,-12-1 54-16,17-2 13 0,-17 3 9 0,0-2 6 0,12-11 1 0,-12 12-15 0</inkml:trace>
  <inkml:trace contextRef="#ctx0" brushRef="#br0" timeOffset="26268.96">12031 9181 131 0,'0'0'62'0,"0"0"-53"0,0 14-6 0,0-14-1 0,0 12 0 16,0-12 0-16,0 14 2 0,0-1 16 0,17 0-7 0,-17 0 0 0,0-13-1 0,0 13-2 0,10-13-2 0,-10 14 0 15,0-14-1-15,16 13-1 0,-6-13 7 0,-10 0-9 0,16 0 0 0,-16 0 0 0,15 0-1 16,-15 0 0-16,12 0 0 0,-12 0 0 0,14-13 2 0,-2-27 1 16,-12 40-5-16,14-26 0 0,-14 0 2 0,10 26-1 0,-10-28-1 15,0 15 0-15,0-12-1 0,0 11 1 0,0 0-1 0,0-12 1 0,0 14 1 0,0-15 4 16,0 13-3-16,0 1 1 0,0 13 0 0,0-27-1 0,0 27 0 0,0 0 0 0,-10-12 0 0,10 12 1 16,-14 0 1-16,14 0 0 0,-12 0 0 0,-2 27 10 0,2-15-11 15,-3 1-1-15,15 1 1 0,-16-2-1 0,6 15-1 0,10-14 1 0,-16 14 0 16,16-13 0-16,-10 11-1 0,-16 42 2 0,26-41-3 0,-17 0-1 0,17 1 1 0,0-1-1 15,-9 1 2-15,9-1-2 0,0 13 2 0,0-11-3 0,0-2 0 0,0-14-3 16,0 2 0-16,9 26-11 0,-9-28 4 0,17 2-4 0,-17-2-4 0,9-12-4 16,-9 15-4-16,27-15-4 0,-27 13-3 0,16-13-4 0,-6 0-6 0,6 0 0 0,11 0-31 0,-27 0 52 15,14-13 9-15,-2-2 6 0,28-36-34 0</inkml:trace>
  <inkml:trace contextRef="#ctx0" brushRef="#br0" timeOffset="26490.01">12402 8930 45 0,'0'0'0'0,"0"0"18"0,0-14-7 0,0-11 22 0,0 25-11 0,0 0 1 0,0-13 1 15,0 13-5-15,0-14-1 0,0 14-1 0,0-14 0 0,0 14 17 0,-12 0-6 0,12 0-17 0,0 0-2 0,0 0 0 0,0 0-3 0,-11 0 1 16,11 0 1-16,-15 28 9 0,15-15-8 0,0 0-3 0,0-1 0 0,0 2-2 16,-12-2-1-16,12 3 1 0,0 10-2 0,0 15 3 0,-16-26-2 0,16 13 0 0,0-2-1 15,0-12 1-15,0 15-3 0,0-3 1 0,0-12-1 0,0 27 2 0,0-13-1 16,0 12 3-16,16-12 0 0,-16-14 0 0,0 14-1 0,0-14 0 0,0 0 2 0,0 13-1 16,12-12 1-16,-12 12 5 0,0 1-5 0,0-27 0 0,0 13-2 0,0-1 1 0,0 2 1 15,0 0-3-15,0 12 4 0,-12-26-7 0,-16 26 2 0,28-14-1 16,-26-12 1-16,26 15 0 0,-26-15 0 0,26 0-3 0,-27 0 2 0,27 13-4 0,-26-13-16 15,0 0 2-15,26 0-6 0,-26-13-6 0,26 13-5 0,-14 0-8 0,14-15-7 0,-12 15-8 16,12-12-2-16,0-2 6 0,0 14 13 0,0-25-25 16</inkml:trace>
  <inkml:trace contextRef="#ctx0" brushRef="#br0" timeOffset="28701.34">14530 8838 30 0,'0'0'0'0,"0"0"25"0,0 0-20 0,0 0-2 0,0-14 1 0,0 14-1 0,0 0 1 0,0-13 9 0,0 13-5 0,0-13 1 16,0 13 0-16,0 0 1 0,0-14 1 0,0 14 0 0,0 0 0 0,0-12 0 0,0 12 10 15,0-14-9-15,0 14-1 0,0 0 0 0,0 0 1 0,0-13-1 0,0 13 0 16,0 0 0-16,0-13 0 0,0 13-2 0,0 0 0 0,-12-13-1 0,12 13-1 0,0 0 1 0,-14 0-2 0,14 0 2 0,0-14-2 15,-26 14 6-15,26 0-9 0,-17 0 1 0,17 0 0 0,-26 0-1 16,26 14 0-16,-9-14 0 0,-17 26 3 0,-1-13-5 0,27-13 2 16,-16 14-1-16,16-2 0 0,-10 2 0 0,-6 12-1 0,16-26 1 0,-12 26-1 0,-3-26 0 0,15 14 1 15,-11 0-2-15,11-1 1 0,-12 0 0 0,12-13-1 0,0 26 0 0,-15-26 0 0,15 12-1 16,0-12 1-16,0 15 1 0,0-2 0 0,0-13 0 0,0 12-1 0,15-12 0 0,-15 0 0 0,0 15 0 0,12-15 0 16,-12 0 1-16,26 0-1 0,-26 0 1 0,38 12 4 15,-38-12-3-15,26 0 4 0,-9 0-2 0,-17 0-2 0,26 0 2 0,-17 0 2 16,8-12-2-16,-8 12 0 0,-9 0 0 0,31 0 0 0,-31 0 3 0,26 0-3 0,-26 0 0 15,0 0 0-15,12 0 0 0,-12 0-1 0,15 0 1 0,-15 0-1 0,9 12 0 16,-9-12 1-16,0 13-1 0,0-13-1 0,0 14-1 0,0-2 2 0,0 3-2 0,0-3 1 0,0 1 1 16,-9 0-3-16,9 1 1 0,-27 38 0 0,13-38-2 0,2 0 0 0,-2-2 2 15,14 2-2-15,-26-1 1 0,26 0-2 0,-43 13-11 0,34-12 4 0,-8-1-2 16,17-13-5-16,-10 13-2 0,10-13-2 0,-16 13-3 0,6-13-28 16,10 0-11-16,0 0 28 0,0 0-37 0,0-13 37 0,10 13 3 15,6-13 5-15,-16 13 3 0,27-13 1 0,-18-1-12 0</inkml:trace>
  <inkml:trace contextRef="#ctx0" brushRef="#br0" timeOffset="29385.71">15217 8997 106 0,'0'0'35'15,"0"0"-14"-15,0 0-12 0,-12 0-5 0,12 0-4 0,-16 0 0 0,4 0 1 0,-14 0 12 0,26 0-3 0,-26 0 2 0,26 0 0 0,-17 0 0 0,-19-15 13 16,10 15-22-16,26 0 0 0,-26 0 0 0,26-12-1 0,-26 12 4 15,0 0 2-15,-5 0 1 0,31 0-4 0,-10 0 0 0,10 0-1 16,-16 0-1-16,6 0 2 0,-6 12-4 0,16-12 0 0,0 0 0 0,-10 15 0 16,10-15-1-16,0 12 1 0,0-12-1 0,0 13 0 0,-17 1 0 0,17-14 1 0,0 12 0 15,0 3-1-15,0 23 2 0,17-24 1 0,-17 0-2 16,0-14 2-16,0 12-1 0,0 1 1 0,10-13 0 0,-10 13 0 0,16 1 4 0,-16 12 2 16,0-26-4-16,10 0 1 0,-10 14 3 0,16-14-4 15,-16 13-1-15,10-13 8 0,-10 0-6 0,16-13 7 0,-16-1-4 16,15 14-5-16,-15-12 0 0,0 12 0 0,0-28 0 0,0 28 0 0,0-13 0 15,12 0 1-15,-12 13 0 0,0-12-1 0,0-2 0 0,0 14-1 0,0-14 0 0,0 14 0 0,0-13 0 16,0 13-2-16,0-13 1 0,-12 1 0 0,12 12 1 0,0 0-2 0,0 0 1 0,0 0 0 0,0 0 1 16,-15 0-3-16,15 0 1 0,0 0-1 0,-16 0 1 0,16 0 0 0,0 0 0 0,0 0-1 0,0 0 0 15,0 0 0-15,-10 0 0 0,10 0 0 0,0 12 0 0,0-12 0 16,0 0 0-16,0 13 0 0,0-13 0 0,0 13 0 0,0 1-3 0,10-14 3 16,-10 14-1-16,0-14 2 0,0 12-1 0,0 1-1 0,16 0 0 0,-16-13 1 15,0 14-1-15,15-14 1 0,-15 0 2 0,0 14-2 0,0-14 1 16,0 0 0-16,0 0-1 0,0 0 2 0,0 0-2 0,0 0 0 0,0 0 0 0,0 0-1 0,0 0 1 15,0-41-2-15,0 28 2 0,0 1 0 0,0 12-1 16,-15-14 1-16,15 0 1 0,0 1 0 0,0 13-1 0,0-13 0 0,-16-14 1 0,16 27 0 16,0-12-2-16,0-2-1 0,0 14 1 0,0-13-1 0,-10 1 2 15,10 12 1-15,0-15-2 0,0 15 2 0,0-12 0 0,0 12-1 0,-16-13 1 0,16 13 0 0,0-15-1 16,0 15 1-16,0-12 0 0,-10 12 0 0,10 0-1 0,0 0-1 0,0-14 1 0,0 14 0 16,0 0 1-16,0 0-1 0,0 0 0 0,0 0-1 0,0-12 0 0,0 12 1 15,0 0 0-15,0 0 1 0,0 0-1 0,0 0 2 0,0 0-1 0,0 0-3 16,0 0 2-16,0 0 1 0,0 0-1 0,0 0 0 0,0 0-1 0,0 0 2 15,0 0 0-15,0 0 0 0,0 0 0 0,0 0 0 0,0 12-2 16,0-12 1-16,0 0 0 0,0 0 0 0,0 0 1 0,0 0-1 0,0 0 1 0,0 0 0 0,0 14-1 16,-16-14 1-16,16 0-2 0,0 12 0 0,0 3 1 0,0-15 1 0,0 13-1 15,-10-13 0-15,10 12 1 0,0 3 0 0,0-3-1 0,0-12 0 0,0 13 0 0,0 1-1 16,0-2 1-16,0-12 1 0,-17 15-1 0,17-3 1 0,0 1-1 0,0-13-1 16,0 13 0-16,0-13 1 0,0 14 1 0,0-14-1 0,0 14 0 0,0-14 0 0,0 0 0 15,0 12 0-15,0-12 1 0,0 0 0 0,0 0-2 0,0 0 3 0,0 0 0 0,0 0-3 16,17 0 2-16,-17 0-1 0,0 0-1 0,0 0 2 0,0 0-3 0,0-12-1 0,0 12-1 15,0 0-3-15,0 0-2 0,0 0-2 0,10 0-4 0,-10 0-2 0,0 0-1 0,0-14-3 16,0 14-2-16,0 0 0 0,0 0-3 0,0 0-1 0,0 0-4 0,0 0-40 16,0 0 33-16,0 0 2 0,0 0 3 0,0 0 6 0,0 0-11 0,0 0 1 15</inkml:trace>
  <inkml:trace contextRef="#ctx0" brushRef="#br0" timeOffset="29924.73">15584 9167 54 0,'0'0'0'0,"0"0"23"0,0 0-17 0,0 0-3 0,0 0-1 0,0 0 1 0,0 0-1 0,-10 0 2 0,10 0 2 15,0-13 1-15,0 13 12 0,-17 0-9 0,17 0 1 0,0 0 0 0,-9 0-2 0,9-13 0 16,0 13 0-16,0 0-1 0,-17 0 1 0,17 0-1 0,0 0 1 0,-9 0-1 0,9 0 0 15,0 0 0-15,-17 0 0 0,17 0-1 0,0 0 1 0,-9 0 0 0,9 0 1 0,-15 0-1 0,15 0 1 16,-12 0 6-16,-2 0-8 0,14 13-1 0,-12-13 1 0,12 0-2 0,-14 0 0 16,-3 0 4-16,17 13-4 0,-9-13 1 0,9 14 0 0,-17-14 1 0,17 14-2 0,0-2 0 15,-9 2-1-15,9-14 0 0,0 26 0 0,-17-26-1 0,17 26 1 0,-9 1-2 16,9-27 0-16,0 26-1 0,0-12 1 0,-17-1-1 0,17 0 0 0,0 0 1 0,0 0-2 0,0 1 0 16,0-14-1-16,0 26 0 0,0-26 1 0,0 27 2 0,0-27-1 0,17 13-1 15,-17-13 1-15,9 0 0 0,-9 12 1 0,17-12 0 0,-17 0 1 0,9 0 0 0,-9 0 0 0,17-12 0 0,-8 12 0 16,8-26 1-16,-17 12-2 0,26 0 1 0,-26 2-1 0,14-15 1 15,-14 14-1-15,12-13-1 0,-12 12-1 0,15-12 0 0,-15 13 0 0,0-14 0 16,9 14 1-16,-9-13 0 0,0 12-1 0,0 2 1 0,0-16-1 0,0 15 0 0,0 0 0 16,0-13 0-16,0 26-1 0,0-27-1 0,0 27 0 0,0-25-2 0,-9-2-12 15,-6 27 3-15,15-14-3 0,-12 14-2 0,12 0 0 0,-14-13-2 0,14 13 0 0,-12-12-2 0,12 12-1 16,0 0-2-16,-14 0-1 0,14 0-3 0,0 0-2 0,0 0 1 0,-17 0 0 0,17 12 3 0,0-12 6 0,0 13-33 16</inkml:trace>
  <inkml:trace contextRef="#ctx0" brushRef="#br0" timeOffset="30218.7">15783 8758 257 0,'0'0'47'0,"0"0"-33"0,0 0-6 0,-9 14-8 0,9-14 0 0,0 12 1 0,-17 2-1 0,17-1 2 0,0-13 1 16,-12 27 1-16,12-27 1 0,-14 26 0 0,2-12 4 0,12 12-4 0,-12-14-3 15,12 2-1-15,0-14 1 0,-14 27 0 0,14-2 2 16,0 2-3-16,0-27 0 0,0 13 0 0,0 1 0 0,0-2-1 0,0-12 2 0,0 27-2 0,0-27 1 0,14 0-1 15,-14 13 0-15,12 0 1 0,-12-13 0 0,26 14-1 0,3-14-1 16,-20-14 3-16,8-12-2 0,-8 14 0 0,-9-3 1 0,27 3-1 0,-27-2 1 0,16 1-1 16,10-66 2-16,0 53-3 0,-11 0 1 0,-3-2-1 0,2 2 1 15,-2 13 1-15,2-14-1 0,-4 1 0 0,6 26 2 0,-16-26-1 0,10 26 1 0,6-13 1 0,-16 13-2 16,10-14 2-16,-10 14 0 0,17 0 1 0,-8 0 6 0,8 14-1 16,-5-1-4-16,-12 0-1 0,14 26 3 0,-14-25-5 0,12 26 0 0,-12-14 0 15,0 14 0-15,0-2-1 0,0 2 1 0,0 0-2 0,0 26-1 0,0-25 1 0,0-16-1 16,0 16-3-16,0 51-40 0,0-66-23 15,14 1 18-15,-2-1-175 0,-12-26 165 0</inkml:trace>
  <inkml:trace contextRef="#ctx0" brushRef="#br0" timeOffset="30784.43">16974 8864 181 0,'0'0'73'0,"0"0"-62"0,0 0-8 0,-16 0-1 16,6-14 6-1,-16 14 23-15,26 0-24 0,0 0 3 0,-14 14 1 16,2 0-7-1,12 24 6-15,0 3-8 16,0 131-28 0,-14-94-130-16,14-51 73 0,0-14 51 15,0-13-24 1</inkml:trace>
  <inkml:trace contextRef="#ctx0" brushRef="#br0" timeOffset="30887.67">16984 8441 182 0,'0'0'50'0,"-10"-12"-59"0,10 12 9 16,0 38-2-16,-16-25 0 0,6 68-36 16,10-69 16-16,-16 81-68 15</inkml:trace>
  <inkml:trace contextRef="#ctx0" brushRef="#br0" timeOffset="31153.55">17288 8916 243 0,'0'0'69'0,"-26"-12"-27"0,17 12-31 0,-18-13 29 16,-15 0-23 0,-63 39-7-1,65 67-10 1,54-15-2 0,90 42 2-1,-61-81 4-15,-17-13 2 16,-16 27 3-1,-20-13-3-15,-44 13-4 16,-39-13-15-16,24-27-63 16,17-54-132-1,26-11 87-15</inkml:trace>
  <inkml:trace contextRef="#ctx0" brushRef="#br0" timeOffset="31492.63">17685 8058 196 0,'0'0'53'0,"-26"13"18"0,14 65-6 31,-2 29-60-15,-10 11 1-16,10 69-2 15,-15 156-6 1,58-199-1-1,-3-144 7 1,12-78-2-16,202-385 51 31,-161 476-16-15,-27 278-16 0,-121 489-51 15,33-490-175-16</inkml:trace>
  <inkml:trace contextRef="#ctx0" brushRef="#br0" timeOffset="39493.41">6116 9392 30 0,'0'0'10'0,"0"0"-2"15,0 0-2-15,0 14-1 0,0-14 1 0,0 0 0 0,0 12 5 0,0 2-6 0,12-14 1 0,-12 14 1 16,0-14-1-16,0 13 1 0,0-13 0 0,0 13 0 0,0-13 1 0,0 0-1 0,0 0 1 0,0 12 1 0,0-12-1 16,0 0 2-16,14 14 9 0,-14-14-11 0,0 0 0 0,0 0-2 0,0 0 0 15,0 0 0-15,0 0 0 0,12 0 1 0,-12 0-1 0,0 0 1 0,0-14-1 0,0 14 1 0,17-12 6 16,-17 12-7-16,0-13-1 0,0 13-1 0,0-13 0 0,0 13 0 0,12-14-1 15,-12 14 1-15,0-14-1 0,0 14 0 0,0-12 0 0,0 12 0 0,14 0-1 0,-14-14 7 16,0 14-5-16,0 0 0 0,0 0-1 0,12-13 1 0,-12 13 0 0,0 0 0 0,0 0 0 16,0 0-1-16,0 0 1 0,0 0-1 0,0 0 2 0,0 0-2 0,0 0 1 0,0 13-1 15,0-13 1-15,0 0-2 0,0 0 2 0,0 14-1 0,0-14 0 0,0 12 0 0,0 16 0 16,0-15-1-16,0 0-3 0,0-1 2 0,0 2 0 0,0 0-1 16,0 12 1-16,0 0 0 0,0-14 0 0,0 3 0 0,0 25-1 0,0-14-1 0,0-13 1 0,0 14 2 15,0 25-5-15,0-26 2 0,0 0-2 0,0 2 4 0,0-2-1 0,0 0 0 16,0 0 1-16,0 1-2 0,0-1-1 0,0 1-1 0,0 12-5 15,0 15-3-15,0-41 0 0,0 12-3 0,0-11-4 0,0 13-5 16,0-14-2-16,0-1-4 0,12 3-4 0,-12-15-4 0,0 12 0 0,0-12 2 0,0 14 5 0,0-14 6 0,0 0 6 0,0 0-1 0,0 13-15 16</inkml:trace>
  <inkml:trace contextRef="#ctx0" brushRef="#br0" timeOffset="47140.42">4621 11320 88 0,'0'0'0'0,"0"0"23"0,-10 0-9 0,10 0-9 0,0-12 7 0,0 12-5 0,0-13 1 0,0 0 12 0,0 13-8 16,0-14-2-16,0 1 9 0,0 13-11 0,0-13 1 0,0 13 2 16,0-14-2-16,0 14-1 0,0-13 0 0,0 13-1 0,0-13-2 0,0 13 0 0,10-13 0 0,-10 13-2 0,16-13 5 15,-16 13-7-15,0 0 1 0,0 0 0 0,10 0-3 0,-10 0 3 0,0 0-1 16,0 0 2-16,0 0-2 0,17 0 0 0,-17 13 0 0,0-13-1 0,0 26 2 0,0 14 2 15,0-13-3-15,0-1-1 0,0 0 0 16,0-12 0-16,0 39 0 0,0-27 0 0,0 26-3 0,0-12 3 16,-17 0-3-16,17 0 4 0,0-1 0 0,-10 0 0 0,10 1 1 0,0 0-1 0,-16-1-1 0,16 1 1 15,-10 40 4-15,10-41-1 0,0 1 0 0,-16 0 0 16,16 0-2-16,0-2 1 0,0 16 3 0,-10-14-2 0,10-2 1 0,0 2-1 0,0 41 2 0,-17-56-5 0,17 14 0 16,0-12-3-16,0 13 5 0,-9-1 2 0,9-12-1 0,0-1-1 0,0 1-2 0,0-1-2 15,-14 1 1-15,14-1 1 0,0-12-1 0,0 12 2 0,0 0-3 0,0 14 2 0,0-28-1 16,0 3 1-16,0-2 0 0,0-1-1 0,0 2 0 0,0 12-3 0,0-26 1 0,0 13-11 15,0 0-23-15,0-13 21 16,0 0-3-16,0 0-27 0,0-13 17 0,0 13-5 0,0-13-5 0,0-1 1 0,0 2 4 0,0-2 7 16,0-11 9-16,0 25-31 0</inkml:trace>
  <inkml:trace contextRef="#ctx0" brushRef="#br0" timeOffset="47492.89">4809 11545 172 0,'0'0'0'0,"-15"14"43"0,15-14-32 0,-12 0-3 0,12 0-3 0,-12 0 0 0,12-14-1 0,-14 14 0 0,14 0 2 0,-12 0 3 0,12 0 0 16,-16 0 2-16,16-12-1 0,-12 12-3 0,-2 0 3 0,2-14 2 16,12 14-6-16,-15-12-3 0,15 12 0 0,-11-14-2 0,11 14 1 0,0-14 1 0,0 14 0 15,0-12 1-15,0 12-2 0,0-15 1 0,0 15-1 0,26 0 3 0,-26-12-2 0,12 12 0 16,2 0-3-16,-2-13 2 0,4 13-2 0,10 0 1 0,-14-13 1 0,15 13-1 0,11-13 3 15,-22 13-3-15,10 0 2 0,1 0-2 0,51-15-1 0,-52 15-1 16,-2 0 0-16,28 0 1 0,-26 0 2 0,-9 15 0 0,9-15 1 0,0 13 1 0,3 0 1 16,-17 0-2-16,26 26 1 0,-38-11-2 0,26-2 1 0,-26-14 0 0,0 16-2 0,17-2-1 15,-17-14 0-15,0 15-1 0,0 0 2 0,-17-15-2 0,17 15 2 0,-12-14 2 16,-2 14-2-16,-10-14 0 0,10 13 0 0,-15 1-1 0,3-14 3 0,-12 14-1 0,12-14 1 16,-79 40 0-16,65-40-1 0,14 0 0 0,0-13-2 0,-1 13 3 0,1-13-3 15,0 14 0-15,9-14 1 0,-21 13-1 0,12-13 0 0,-2 0 0 0,28 0-3 16,-26 0-2-16,26 0-2 0,-12 0-2 0,12 0-2 0,-15 0-2 0,15 0-4 0,-11 0-3 0,11 0-2 15,0 0-2-15,0-13 2 0,0 13 2 0,0 0-1 0,11 0 2 0,-11 0 0 0,15-14-1 16,-3 14 0-16,-12 0-2 0,26-13-3 0,-26 13 3 0,28 0 2 0,-28-13 6 0,26 13 5 0,1 0-46 16</inkml:trace>
  <inkml:trace contextRef="#ctx0" brushRef="#br0" timeOffset="47983.9">5322 12616 82 0,'0'0'0'15,"-9"0"60"-15,9 0-49 0,0 0-3 0,0 0-1 0,0 0 1 0,0 0 1 0,0 0 3 0,0 0 2 0,0-13 16 0,0 13-16 16,0 0-2-16,0 0-1 0,0 0-1 0,0-14-3 0,0 14-1 0,0 0-1 0,0 0-2 0,0 0 0 15,0 0-1-15,0-13 0 0,0 13 5 0,0 0-3 0,9 0 6 16,8 0-6-16,-17 0-3 0,9 0 1 0,44 0 13 16,-27 13-7-1,-26 1-7-15,16-14-1 0,-16 13 2 0,15-13-1 0,-15 13 0 0,11 0 1 0,-11-13-2 16,15 27 5-16,-15-27-4 0,0 13-2 0,0 0 2 16,0-13 0-16,0 14 1 0,-15-14-1 0,15 12 1 0,-11-12-3 0,11 14 3 0,-31-2 1 15,21 2 0-15,-16 0-1 0,0-2-1 0,0 14-1 0,0-11 5 16,9-15-4-16,5 13 1 0,-2-1-2 0,2-12 1 15,12 14-1-15,-12-14 2 0,12 12-1 0,-14 2 4 0,14-14-3 0,0 0-1 0,0 13 2 0,0-13 0 16,0 13 0-16,14-13 1 0,-14 15-1 0,12-3-3 0,0-12 3 0,-12 13-1 0,26 0 1 16,-26-13 4-16,17 13-4 0,-8 2-2 0,8-3 1 0,-17 1-2 0,26 0 2 0,-26 1 0 0,0-1 1 15,26 0 0-15,-26 0 0 0,0 14 1 0,10-27 0 0,-10 26 2 0,0 1 0 0,0-14 0 16,0 13 0-16,0-13 0 0,0 14 0 0,0-14-1 0,-10 13-6 0,-33 14 3 16,34-14-1-16,-17 0 5 0,-3-11-5 0,-23 36 0 0,11-23-2 15,-11-1-2-15,9-15-5 0,-9 2-18 0,42-2 4 0,-16-12-6 0,12 0-5 0,2 0-5 16,-2 0-4-16,-3 0-5 0,17 0-8 0,-9 0-4 0,-8-12-104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03.93701" units="1/cm"/>
          <inkml:channelProperty channel="Y" name="resolution" value="1343.9731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09-23T20:16:10.30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23624 18461 51 0,'0'0'8'0,"-28"-32"-5"15,-3 1-1 1,31 31-2-16,-16-14 2 0,16 14-1 0,0-17 1 0,0 17-1 0,0 0 0 16,-16 0 3-16,16 0 0 0,0 0 1 15,0 0-2-15,0 0 1 0,0 17 6 0,16-17-4 0,-16 0 0 0,0 0 9 16,0 0 1-16,16 0 2 0,-2 0 2 0,-14 0-1 15,0 0-4-15,17 0-7 0,-17 0 5 0,0 0-7 0,14 0 6 16,-14 0-7-16,14 0 6 0,-14 0-1 0,0 0-2 16,18 0 11-16,-18 0-14 0,17 0 2 0,-17 0 1 0,0 0-4 15,14 14 0-15,-14-14-2 0,0 16 0 0,0-1 2 0,0 2-1 16,0-2-1-16,0 1 2 0,-14 14 0 0,-3-14 0 0,17 0-3 16,-18 15 1-16,4-15-2 0,0 15 2 0,-3 0-2 15,3-16 0-15,-2 1 1 0,16-1 0 0,-16 1 0 0,16 0-1 0,0-1 1 16,0 1 0-16,0-16 1 0,0 0-1 0,0 15 2 15,0-15-2-15,16 0 0 0,0 0 1 0,15-15 1 0,15-16 0 16,-15 15-1-16,15 0 0 0,-29 1-2 0,11-1 1 0,-12 1-1 16,17-1 1-16,-1-15 1 0,-1 31-2 0,-1-15 0 0,17-17 1 15,-31 32 1-15,15-15 1 0,-31-1-1 0,30 16 0 0,-30 0 4 16,0 0-4-16,16 0 1 0,-16 0 2 0,0 0-3 0,0 0 4 0,0 0-2 16,-16 16-1-16,2-1 2 0,-2-15-4 0,-15 32 4 0,1-17-2 15,11 1-1-15,5-1 0 0,-16 1 0 0,-1-1 0 16,31 1 0-16,-32-1 1 0,18-15-1 0,-21 16 0 0,21-16 0 15,14 16 4-15,-14-16 1 0,-3 0-3 0,17 0-2 16,0 0 1-16,0 0-2 0,0-16 1 0,17 0-1 0,11 1 1 0,7-16-1 16,-5 15-1-16,0-15 1 0,17 0 1 15,0 0 0-15,-31 31-2 0,31-32 0 0,-33 17 1 0,2 15-1 16,-2-15 0-16,19-1 0 0,-17 16 1 0,1-15 0 0,-3 15-1 16,2-17 0-16,-16 17 0 0,0 0 1 0,-16 17-1 0,2-2 0 15,-19 16 0-15,-14 16 0 0,-14 15 1 16,29-46-1-16,-31 46 1 0,18-15-2 0,13-32 2 0,-1 32 1 15,3-16-1-15,16-16 0 0,14 1-1 0,0 0 0 0,-17-16 1 16,17 15 1-16,0 0-2 0,0-15 2 0,0 16 0 0,0-16 0 0,17 0 0 16,-3 16 1-16,-14-16-2 0,30-16 1 0,-11 16-1 15,11-31 0-15,0 16 2 0,-13-1-3 0,13-15 1 0,49-31 0 16,-48 31 0-16,13-1-1 0,-30 1 1 0,38 0 0 0,-38 16 0 16,-14-1-1-16,30-15 0 0,-14 15 1 0,-16 16-1 0,0 0 0 15,0-15 1-15,0 15-1 0,0 0 1 0,0 0-1 0,-16 0 1 0,-14 0 0 16,-1 15-1-16,-4 1 1 0,-23 15 1 0,-5 16 1 15,30-16-1-15,3-16 0 0,-31 32 2 0,31-16-2 0,11-15-1 0,-25 30 1 16,13 1-1-16,-1-16-2 0,18 31 8 16,-3-62-5-16,17 17 0 0,0-17 0 0,17 15 1 0,-3-15-1 15,2 0-1-15,-16 0 0 0,16 0 2 0,15-15-2 0,-3-2 2 16,37-29-2-16,-4-1 2 0,-31 32-2 0,35-48 2 16,-4 17-2-16,-33 30-1 0,24-31 2 0,-38 32-1 0,32-16 0 15,-46 15-1-15,17 1-1 0,-6 15 2 0,6 0-1 0,-17 0 0 16,0 0 1-16,0 15-1 0,0 1 0 0,-17 15 1 15,-11 0 1-15,-2 31-1 0,14-31-1 0,-15 16 1 0,15-16-1 16,-17 31-4-16,3-14 1 0,30-33-3 16,-14 15-6-16,-2-14-37 0,16 15-27 0,0-31 25 0,0 16-80 0,30-1-10 15,-30-15 90-15,16 0-36 0</inkml:trace>
  <inkml:trace contextRef="#ctx0" brushRef="#br0" timeOffset="5900.03">24856 17667 44 0,'0'0'23'0,"0"0"-16"0,0 0 1 0,0-15-4 0,0 15 5 16,0 0-5-16,0 0 0 0,0-16 5 0,0 16 3 15,0-16-6-15,0 16 9 0,0-15 1 0,0 15-7 0,0-16 5 0,0 16-1 16,0-15 1-16,0 15 0 0,0 0 2 16,0-17 1-16,0 17-9 0,0-14 17 0,-16 14-18 15,16 0 1-15,0-16 5 0,0 16-1 0,-19-15 2 0,19 15-3 16,-14-16-7-16,14 16 6 0,-14-16-5 0,-2 16-2 15,16 0 0-15,-14-16 2 0,-2 2 2 0,2 14-6 16,-3 0 2-16,-13 0 0 0,30 0-2 0,-19-17-1 16,5 17 1-16,-2 0-1 0,2 17-1 0,-3-17 2 0,3 14 1 15,-2 2-3-15,16 0 0 0,0 15 0 0,-16 31-2 16,16-31 3-16,0 1 0 0,16-1 1 0,-16 15-1 16,30 1 1-16,-13 0 1 0,-3-31-2 0,2-1 1 0,-2 16 0 15,35 31 6-15,-18-30-1 0,15 46 11 16,-18-48-11-16,-9 2 1 0,-3-17-3 0,-16 16 4 15,17 1 1-15,-17-18-5 0,0 2 1 0,-17 16 2 0,17-32-4 16,-35 46 3-16,7-30-2 0,28 0-3 0,-30-1 4 16,14-15-4-16,-15 0 5 0,15 15-4 0,2-15 0 0,-35-15 1 15,49 15-2-15,-31-31 0 0,17 15-3 16,-2-30 0-16,16 31 3 0,0-2-1 0,0-13 1 16,16 14-2-16,15-46 2 0,-17 30-1 0,2 2 1 0,17-2-1 15,-19 1 0-15,49-78 2 0,-63 78-1 0,14 16-1 16,2-18 0-16,-2-13 1 0,0 0-1 0,5 15 0 0,-19-16 2 15,0 31-1-15,-19-30 3 0,19 46-4 0,-28-47 1 16,-2 16-1-16,0-1 0 0,-17 1 1 0,28 31-1 16,5-16-1-16,-2 16 1 0,16-14-1 0,-31 14-6 15,17 0 3-15,-2 0-2 0,0 0-13 0,2 0-9 0,-5 14-12 16,19 2-11-16,-16-16 20 0,2 17-40 0,14-3 32 16,0 2-40-16,-14 16 44 0,14-1-84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0-02-17T21:16:25.36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15079 18708 0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0-02-17T21:22:20.86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19027 15942 0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24.93439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5T20:36:53.981"/>
    </inkml:context>
    <inkml:brush xml:id="br0">
      <inkml:brushProperty name="width" value="0.05292" units="cm"/>
      <inkml:brushProperty name="height" value="0.05292" units="cm"/>
      <inkml:brushProperty name="color" value="#008000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6801 8942 93 0,'0'0'14'0,"0"-12"1"0,0-2-4 0,0 14-7 0,0-12 0 0,17 12-1 0,-17-13-1 15,9 13 1-15,-9-13-1 0,26 13-1 0,-26-14 0 0,17 14 0 0,-3-14-1 0,-2 14 1 16,-12 0-1-16,26-12 0 0,-12 12 0 0,-14 0 0 0,27 0 0 0,-27 0 0 16,0 0 0-16,9 0 1 0,-9 0-1 0,17 0 0 0,-8 0 0 0,-9 12 1 15,0-12-1-15,17 0 1 0,-17 0-1 0,9 0 0 0,-9 0 1 0,17 14-1 0,-17-14 0 0,12 0 1 16,-12 0-1-16,14 0 3 0,-2 14 5 0,-12-14-3 0,14 0 1 0,-14 0-1 15,12 0 0-15,5 0-1 0,-17 0 0 0,12 0-1 0,2 0 0 0,36 0 6 16,-50 0-7-16,26 0 1 0,-26-14-1 0,26 14-1 0,-9 0 2 0,9 0-2 0,-26 0 1 0,26 0-1 16,-26-14 0-16,26 14 1 0,-11 0-1 0,-3 0 0 0,2 0 0 0,12 0-1 15,0 0 1-15,-26-12-2 0,26 12 2 0,0 0-1 0,-16 0 0 0,18 0 0 0,-13 0 1 0,11 0-1 16,2 0 0-16,37 0 0 0,15 0 1 0,-1 0-1 0,-39 0-1 16,13 0 1-16,-18 0 0 0,20 0 0 0,-3 0 0 0,-9 0-1 0,7 12 0 0,2-12 0 15,43 0 3-15,-42 0-1 0,-3 0-1 16,2 0 0-16,-9 14 0 0,11-14 1 0,-4 0-1 0,3 0 1 0,-1 0 0 0,17 0-1 0,33 14 4 15,-33-14-2-15,-17 0 1 0,70 0 7 0,-61 0-5 0,-8 0 1 0,16 0-1 0,-3 0 0 16,51-14 3-16,-63 14-6 0,11 0 2 0,4 0-2 0,-17 0 1 0,0 0-1 0,-2 0-1 0,19 0 1 16,-17 0-1-16,3 0 0 0,-5 0 1 0,-7 0-1 0,9 0-1 0,0 0 1 0,-11 0-1 15,37 0 0-15,-42 0 1 0,7-14-1 0,-5 14 1 0,55 0 1 16,-67 0-2-16,78 0 1 0,-61-12-1 16,24 12 1-16,-41-14 0 0,-17 14 0 0,-9 0-1 0,26 0 0 0,-26 0 0 0,17 0 2 15,21-13 3-15,-38 13-3 0,0 0 1 0,14-13 0 16,-14 13 4-16,0 0 0 0,0-14-3 0,0 14-2 0,0 0 1 0,0-12-2 0,0 12 0 15,-14 0 0-15,2-14-1 0,-2 14 1 0,-15 0 1 0,3-13 0 0,-9 13 0 16,-6-13-2-16,3 13 1 0,-2-13 0 0,-131-14 1 0,-55 1 1 16,121 13-1-16,36-1-2 0,31 14 1 0,-69-13 0 15,17 0-1-15,-3-1 0 0,41 14 0 0,9-13-1 16,-100 0-2-16,51 13 4 0,-53-26-1 0,102 26 0 16,-100-27 3-16,105 2-2 0,-57 10 0 15,40 2-1-15,20 13 1 0,-18-26-1 0,-4 26 1 0,5 0-1 0,0-27-1 16,14 27 2-16,-15-12-1 0,13-2 0 0,-12 14 1 0,9-14-1 0,-10 14-1 0,18-12 2 0,-6-2-2 0,-144-12 2 15,14 0 1 1,145 26-2-16,-1-14 1 0,-39 2-2 16,49 12 2-16,-9-14-1 0,17 14 0 0,-8 0-1 15,7 0 1-15,-6-13 0 0,16 13 1 0,-10 0-1 0,-6 0 0 0,16 0 0 16,-10 0 0-16,10-13 0 0,0 13 0 0,-17 13-4 16,17-13 3-16,17 0 2 0,-17 13-1 0,10-13 0 0,16 14-1 15,-10-2 1-15,11-12-1 0,-18 14 1 0,48-2 0 0,-19-12-1 0,3 14 1 16,11 0-1-16,93 12-3 0,-81-14 3 0,-12 2 0 0,162 12-1 15,-161-26 2-15,13 15-1 0,-13-15 1 0,11 12 0 0,5 1-1 0,-3-13 1 16,-4 13-1-16,7-13 0 0,-5 13 0 0,72-13-1 0,-74 0 1 0,7 0 1 16,363 15 0-1,-349-15 0-15,48 0 1 0,17 0 0 0,-18-15-1 0,-63 15-2 16,76-13 2-16,-74 13 0 0,111-13-2 0,-111 13 2 0,-19-13-2 16,2 13 3-16,3 0 0 0,-12 0 0 0,-5 0-1 0,0 0 1 0,5 0-1 0,-17 0 0 15,0 0 1-15,10 0-2 0,7 0 1 0,33-12 2 0,-60 12 0 16,-6 0 0-16,-10-15-1 0,0 15 1 15,16 0-1-15,-16 0 1 0,0 0-1 0,0-12 1 0,-16 12-1 0,6 0-1 16,-6-14 0-16,-20 14 0 0,22 0 1 0,-12 0-1 0,-1 0 1 16,-15-14-1-16,6 14-1 0,-16 0-1 0,-15-12 1 0,12 12 0 0,-194-14 4 15,180 14-3-15,17 0 1 0,-13 0 0 0,-70 0 0 0,-115 14 1 16,67-14-1-16,114 12-2 0,-59-12 1 16,-307 28-2-16,368-28 3 0,-78 12 0 15,64-12 1-15,12 0-3 0,-85 0 2 0,75 15-1 0,-2-15 1 16,15 0-2-16,-3 0 0 0,7 0 0 0,-83 0-1 0,76 0 2 0,5 0 1 15,-3 0 1-15,-54 0-1 0,2 0-1 0,67 12 0 0,-91-12 2 16,89 0-2-16,16 0-1 0,-119 0 1 0,90 0 0 16,24 0 1-16,17 0-1 0,-38 0 0 0,26 0 0 15,-5 0 1-15,5 0-1 16,38-12-1-16,-17 12 1 0,17 0 0 0,-9 0 0 0,-8 0 0 0,17 0 0 16,0-15 0-16,0 15-1 0,0 0-1 0,0 0 1 0,0 0 1 0,0 0-1 0,17 0 0 0,-17-12 0 15,26 12 0-15,0 0 1 0,-26 0 1 0,26 0-1 0,3 0 1 0,-17 0-1 0,69 0-1 16,-46-14 2-16,18 14-2 0,42 0 2 0,-29 0-1 0,-13 0-1 0,-1 0 1 15,3 0 0-15,11 0-1 0,-14 0-1 0,10 0 1 0,-5 0-1 0,5 0 1 16,7 0 0-16,114 0-3 0,-47 14 2 0,-58-14 3 0,-16 0-1 16,7 0 1-16,-3 0-1 0,15 0-1 0,-2 0 1 0,-1 0 0 0,-2 0-1 0,-7 0 1 0,12 0-1 15,-14 0 1-15,-6 0-1 0,8 0 0 0,-2 0 1 0,183-14 2 16,-186 0-1-16,45 14-1 0,-57 0 1 0,-16 0 0 0,16-12 1 0,-9 12-1 0,-5-14-2 16,17 14 1-16,-17 0-1 0,5-12 1 0,-8 12 0 0,8 0 2 0,-2 0-1 15,20-14-1-15,-34 14 0 0,15-14 0 0,-15 14 0 0,-1 0 0 0,-14 0-1 0,14-12 1 16,-10 12 0-16,22 0-1 0,-26 0 0 0,-12-14 1 0,15 14 0 15,-15 0 0-15,0 0 1 0,0 0 0 0,0 0 0 0,0 0-2 0,-27 0 3 16,27-12-1-16,-26 12 1 0,14 0-1 0,-16 0-1 0,2 0 1 0,11 0-1 0,-13 0-1 16,-8 0 2-16,-16-14-2 0,-57 14 2 0,-89 0 0 0,146 0-2 15,-12 0 1-15,-186 14-1 0,195-14 2 0,-11 12-2 0,-3-12 0 16,7 0 1-16,-4 0 0 0,-56 14 4 16,58-14-4-16,-69 12 0 0,69-12 0 0,-3 0 0 0,-2 0 0 0,17 14 1 0,-200 0-3 15,190-14 3-15,-47 12-2 0,47-12 1 0,10 14-1 16,-15-14 1-16,12 12 1 0,-14-12-1 0,17 14-1 0,-102 0-2 0,111-2 1 0,7-12 1 15,-7 15-2-15,5-15 0 0,-43 12-6 0,17 1-3 0,21-13 4 0,20 13 0 16,-3-13 0-16,-17 13-9 0,-19 2-12 0,45-3 1 16,8-12 12-16,9 13 0 0,-17-13 1 0,17 0 2 0,0 13 2 0,0-13 0 0,-9 0 1 15,9 28-38-15,9-28 37 0,-9 12-5 0,26-12-64 16</inkml:trace>
  <inkml:trace contextRef="#ctx0" brushRef="#br0" timeOffset="2307.1">21437 11942 63 0,'0'0'23'0,"0"0"-16"0,-12-13-1 0,12 13-2 0,0-13 0 0,0 13 0 0,-12-27 1 0,12 27-2 0,0-13-1 0,-14-13 3 16,14 26 0-16,-12-14-4 0,-5-12 10 15,6 12-5-15,11 14-4 0,-15-13 3 0,15 0-3 0,0 13 0 0,-12 0 1 16,12-13 0-16,-14 13-1 0,14 0 0 0,-12 0 0 0,12 0-1 0,-16-13 1 0,16 13 0 16,-10 0-1-16,-16 0 2 0,26 13-2 0,-26-13 1 0,9 13-2 0,-7-13 1 0,24 13 0 15,-26-13 0-15,14 13 0 0,-2-13 0 0,-3 14 1 0,8-1-1 0,-8-13 2 0,-9 27-2 16,17-27 2-16,-8 13-1 0,-9 0 1 0,16 0 0 0,-6 0-1 0,-10 14 3 15,2-1-4-15,9-12 1 0,-51 52-3 0,52-40 1 16,-51 40 5-16,39-40-4 0,10 0 0 0,-46 67 1 0,31-65-1 16,21-3 1-16,-16 1-1 0,10-11 0 0,-11 10 1 0,-8 28 3 0,18-13-2 15,-9-14 0-15,-12 27 4 0,26-13-4 0,-16-14 0 0,13 0-1 0,-11 28 3 16,-2-16-3-16,28 2 1 0,-62 132 5 16,45-131-7-16,8 24 1 0,9-39-1 0,0 14-1 0,0-13 0 0,0 12 1 15,0 27-1-15,0 0 0 0,0-26 1 0,9 26 0 16,8 39-2-16,-8-65 2 0,8-14 0 15,-8 40-1-15,8-39-1 0,-17 0 1 0,26-1 1 0,-26 14 0 0,12-14 0 0,2 0-1 0,-2 1 1 0,14 25-1 16,29 68 2-16,-43-94-1 0,2 14-1 0,41 79 3 16,-55-93-3-16,26 14 1 0,-26-14-1 0,26 0 0 0,0 1 1 15,41 91 1-15,-55-91-2 0,2 12 1 0,12-11-1 16,-16-2 1-16,33 27 0 0,-17-28 0 0,-14 2-1 0,14 12 1 0,-12-12-1 0,15-13 1 16,-3 12 0-16,-2 0 0 0,2 0 1 0,43 28 4 0,-17-28-2 15,-26-13-1-15,-12 0-1 0,12 1 1 0,1-1 0 0,-18 0 0 0,60 14 5 16,-59-27-6-16,18 13 1 0,-14-13-1 0,24 13 3 0,-9-13-4 15,-3 13 4-15,-14-13-3 0,31 0 2 0,-17 0-5 0,-17 0 3 16,8 0-1-16,19 0 2 0,-10-13-1 0,17 0-1 0,-3 0 0 0,22-27 1 16,-45 27-2-16,35-14 0 0,-26 14 2 0,-14 0-1 15,16-14 1-15,-1 15 0 0,11-16-1 0,-22 2 0 0,10 14 0 0,1-16 0 0,-18 16-1 16,8-2 0-16,18-38 1 0,-18 38 1 16,24-38-1-16,-30 37-1 0,13-36 2 0,-7 38-1 0,-8-15 0 0,-9 16 0 0,17-15-1 0,-8 14 2 0,-9-1-1 0,0-12-1 15,17 13 1-15,-7-27 1 0,-10 14 0 0,0 13-1 16,0-14 1-16,0 1-1 0,0 0 0 0,0 12 1 0,0-38 1 0,0 26-2 15,0-2 0-15,0 16-1 0,0-14 2 0,0-1-2 0,0 14 0 0,-10-14 1 0,10 1-1 0,-17-2 1 0,17 16-1 0,-9-41 1 16,-8-13 1-16,17 26-2 0,-9 14 0 0,9 0-1 16,-17-14 0-16,8-13 4 0,9 13-1 0,-53-184 2 15,39 158-5-15,14 40 1 0,-17-1 1 16,8-39 0-16,9 39 0 0,-17 1-1 0,17 0 1 0,-9-1 0 0,-8 1 0 0,17-1 0 0,-9 14-1 16,-8-40 3-16,7 28-1 0,-32-56 5 15,16 41-4-15,2 2-3 0,9 25 0 0,-13-14 2 0,28 13-1 0,-26-12 2 16,14 12-2-16,-2-12 0 0,-24-13 0 0,38 26 0 0,-27-14-1 0,11 14 1 15,-10-13 0-15,26-1 0 0,-24 14-1 0,24-14 2 0,-26 1-2 0,14 0 2 0,-2 12-1 0,-3-12 0 0,-9 12-1 16,26-12-1-16,-26 0 1 0,16-1 3 0,-7 14 0 0,8-13 0 0,9-1 0 0,-43-79-2 16,43 80 0-16,-12 14-1 0,12-16 2 0,-14 2-2 15,14 14 3-15,-12-15-1 0,0-13 1 0,12 40-3 0,0-13 1 0,-14 0-1 0,14 13-1 16,-12 0 1-16,12-13-1 0,-17 13 0 0,17 0 1 0,-11-14 1 0,-4 1-2 16,3 13 0-16,-2 0-1 0,2 0 2 0,12 0-2 0,-26-13 1 0,26 13 0 0,-26 0-1 15,26 0-3-15,-26 0 0 0,9 0-3 0,-33 0-27 0,38 0 23 16,-19 0-2-16,22 0-1 0,-34 0-23 0,17 0-9 0,16 0 19 15,-16 0-4-15,10 13-1 0,4-13 1 0,-14 0 3 0,14 13 4 0,-3-13 2 0,-13 14-5 0,16-14-43 16</inkml:trace>
  <inkml:trace contextRef="#ctx0" brushRef="#br0" timeOffset="8754.29">10251 16104 15 0,'0'0'0'0,"0"0"23"0,0-14-12 0,40-38 10 0,-30 38-16 0,6-26 2 0,10 28-4 0,-26-15-1 0,10 14 1 0,-10-13 0 0,28-1 2 16,-13 14-2-16,-3-14 0 0,-12 27 0 0,14-26-1 0,-2-14 4 16,4 40-5-16,-16-26 0 0,12 26-1 0,-12 0 0 0,0-14 0 0,0 14 0 0,0-13 0 15,0 13 0-15,0 0 1 0,-12 0-1 0,12 0-1 0,-16 13 1 16,16-13 0-16,-26 14 1 0,-12-1-1 0,11 0 0 0,27-13 0 0,-26 0 0 15,10 14 1-15,6-14-1 0,-30 13 4 16,14 0-1-16,26-13 1 0,-27 0 1 0,27 0-1 0,-26 13 2 0,26-13-1 0,-26 0 6 0,9 0-6 16,8 0-1-16,-8 0 0 0,8 0 2 0,-17 0-3 0,26 0 0 0,-29 0 3 15,3-13 1-15,14 13-3 0,-2 0 1 0,14-13-1 0,-29 13-1 16,29 0 2-16,-26-13-1 0,14 13-1 0,-2-14 1 0,-15 14 0 0,20-13 0 0,-17 13-1 0,0-13 1 0,9 13-2 16,-7-27 1-16,-14 27-1 0,7 0 1 0,-47-13 2 0,25 0-3 15,-39 13 3-15,1 0 0 0,49 0-3 0,6 13 0 0,-4-13 0 16,13 13 0-16,-15 0 1 0,6 1-2 0,-7-1 1 0,5 0 0 0,0 1-1 0,-17 12 1 0,15-13 0 0,-15 14 0 0,3-14 0 15,2 12 0-15,-45 2 3 0,59 0-2 0,-7-15 1 16,5 3-1-16,0 11-1 0,-69 26 1 0,65-38-2 16,15 12 0-16,4-12 0 0,-15 12 0 0,7-13 0 0,5 14 0 0,-10-1 0 0,10 0 0 0,-17 1-1 0,17-1 1 0,-24 27 1 15,-5 0 2-15,29-27-2 0,9 1-1 0,-9-1 1 0,17 1 1 16,-17 12-2-16,26-13 1 0,-27 2 0 0,13-2-1 0,2 0 0 0,-2 14 0 0,2-14 0 16,12 0-1-16,-14 14 1 0,14-14-1 0,-26 106 2 0,26-105-3 0,-17 13 0 0,17-1 1 15,-9-12 0-15,9 12 1 0,0-12-2 0,-17 12 1 0,17 27 0 0,-10-26 0 16,10-14 0-16,0 15 0 0,-16-16-1 0,16 16 1 0,0-16 0 0,-10 16 0 0,10-16 0 0,0 15 0 15,0 26-1-15,0 0 1 0,0-26 0 0,0-14 0 16,0 14 1-16,0 0 0 0,0 26 0 0,0-26 0 0,0-14 1 0,0 1-2 16,0 13 1-16,0-14-1 0,10-1-1 0,-10 2 1 0,16-1-1 0,-6 14 1 0,7 13 1 0,-8-26-1 15,8-1 0-15,9 0-1 0,40 53 0 0,-39-52 1 0,-1 0 0 0,9 11 0 16,8-10-1-16,-17-2 1 0,29 1-1 0,-17-2 0 0,17 1 1 0,33 29 0 16,-31-29 1-16,-5-14-1 0,10 28 0 0,-7-14 0 0,106 54 0 0,-56-27 0 15,-53-40 0-15,15 13 0 0,37 14 0 0,-11 0-1 16,-29-40 1-16,-11 26-1 0,4-26 1 0,-5 27 0 0,0-27 0 0,1 26 1 15,11-26 0-15,-10 0 0 0,11 12 1 0,4-12-2 0,-17 0 1 0,67 15 1 0,14-30-2 16,-69 15 0-16,79-26 1 0,-60 26 0 0,-21-26-1 0,7 26 1 0,-3-26-1 0,-1 26 0 16,3-26-1-16,-15-1 1 0,13 14 0 0,-4-14 1 0,-10 14 1 15,17-13 1-15,-2-1 0 0,-12 1-1 0,-3 0-1 0,0-1-1 0,-11-12 0 0,11 13 1 0,53-55 2 16,-53 41-2-16,-12 2 0 0,-2-16 0 0,15 14 0 0,-11-12 0 0,11 12 1 0,-13-12-1 0,-14-1 0 0,10 13 0 16,-10-12 0-16,17 11-1 0,-17 2 0 0,0-1 0 0,-14 14 1 15,14-14-1-15,-9 13 0 0,9 1 0 0,-26 1 0 0,24-2 0 0,2-27 0 0,-26 16-1 0,26 11 0 16,-26 0 0-16,17-25 3 0,-17 25-1 0,9-13 0 0,-9 14-1 0,0 0 1 0,0-1 1 0,17-26 0 15,-17 27-1-15,0-1 0 0,0 2 0 0,0-2 0 16,0 0 0-16,0 0-1 0,0 1 1 0,0 0 0 0,0-14 1 0,-17 14 0 0,17 0-1 0,0-1 0 16,-9-12 0-16,-8-28 2 0,17 28-3 0,-9 12 2 0,9-26-1 0,-17 14 0 0,17-1 0 15,-26 1 0-15,14-15-1 0,0 14 0 0,-14 2 1 0,9-16-1 0,-9 16 2 0,0-2-1 0,-38-53 1 16,38 40-1-16,-15 0 0 0,3 0-1 0,-2 14 1 0,-3-14 0 0,-9 13 0 16,14 0-1-16,-15-12 0 0,-92-55 1 0,93 68 1 0,0 0-1 0,-5-1 0 15,4 14-1-15,-49-40 2 0,47 39-2 0,-14 1 0 0,-180-40 2 16,120 66-1-16,49 0 0 0,11 0 0 0,7 13-1 0,-21 0 1 0,4 0 0 0,3 14-1 15,-5-14 1-15,12-13-2 0,7 26 0 0,-152 41 1 16,150-54-1-16,-71 27-2 0,82-27 2 0,4 12 1 0,-20 2 0 0,16-13 0 0,1 11 0 16,-67 30-1-16,81-43 1 0,-5 2-1 0,17-2 0 0,0 2-1 15,2 12-1-15,-45 0-13 0,17 28-25 16,42-42 20-16,-6 28-28 0,6 0-10 0,10 53-55 16,26-14-9-16</inkml:trace>
  <inkml:trace contextRef="#ctx0" brushRef="#br1" timeOffset="15970.88">18715 15323 45 0,'0'0'34'0,"0"-12"-22"16,0 12-4-16,0-13-1 0,0 13-1 0,0-15-1 0,0 3 1 0,0 12 0 0,0-14-1 0,0 14 0 0,-10-25 0 0,10 25-1 0,0-13 5 0,-16 13-4 0,16-14 0 0,0 14-1 0,-10-14 0 0,10 14 1 16,-17-12-1-16,-9-1 12 0,17 0-11 0,-8 13 1 0,17-14-1 0,-26 14 1 0,14-13-1 0,0 13 1 0,-14-13 0 0,-17-1 5 0,31 14-6 15,-14-13 0-15,-17 0-1 0,17 13-1 0,-9-13 0 0,-6 13-1 0,15-13 2 0,-17 13-1 0,8-14-1 16,8 14 0-16,-53 0-1 0,42 0 0 0,-31 0 0 15,31 0 0-15,11 14-1 0,-15-14 1 0,6 0-1 0,-4 0 0 0,-29 13 1 16,33 0-1-16,10 0 0 0,-17-13 1 0,5 13-1 0,9 1 1 0,-9-14 0 0,12 13-1 16,-17 0 2-16,17-13 0 0,-36 27 2 0,22-27-3 0,-3 25-1 0,17-25 1 0,-10 14-1 0,-6 0 0 15,15-1 1-15,4 0 0 0,-46-1 0 0,43 14-1 0,-3-26 0 16,3 15 1-16,-10-2 0 0,10-1-1 0,12 3 1 0,-12-3-2 0,0 2 1 0,-27 11 0 0,27-10 0 16,9 11 0-16,-9-26 1 0,17 26-1 0,-8-12-1 0,-9 12 1 15,14-14 0-15,0-12-1 0,-14 54 1 0,-3-28 1 0,29-13-1 0,-26 14-1 0,26-14 1 0,-26 27-1 0,0 26 0 16,9-40 1-16,8 1 1 0,9-1-2 0,-26 1 2 0,26-1-3 15,-17 1 2-15,8-1 0 0,9-1 0 0,-15 2 0 0,3 1 0 0,12-2-1 0,-26 0 1 16,12 26 2-16,14-25-1 0,-17 0 0 0,17 12-2 0,-9 27 1 16,-8-40-1-16,17 1 1 0,0 13-1 0,-9-1-1 0,9-12 1 0,-17 52-1 0,17-52 2 0,-9 13 1 15,9 26-2-15,0-40 1 0,0 12 0 0,-17-10 0 0,17 11 0 0,0 40 1 16,-10-52-1-16,10 25 1 0,0-12-1 0,0 0 0 0,0 79-2 16,0-39 2-16,0-54 0 0,0 14 0 0,0-2-1 0,0 2 1 0,10-14 0 0,-10 14 0 15,0 1 1-15,17 24-2 0,-17-38 1 0,9 12 0 0,-9-12 0 0,0 12 1 0,17-12-1 16,-17 12 0-16,9-12 0 0,8 38 3 0,23 94 6 15,-28-131-7-15,2-2-1 0,13 26 3 0,-27-26-1 16,26 0-1-16,-26 2 1 0,35 24 2 0,-18-26-3 16,9 1-1-16,0 39 3 0,-26-40-1 0,26 14 0 0,-26-14-1 0,29 14 1 0,-3-14-1 0,12 40 1 15,43 27 0-15,-55-67-2 0,0 14 0 0,1-14-1 16,-1 1 1-16,40 26 0 0,-40-27-1 0,1 1 1 0,11-1-1 0,57 40 2 16,-45-26-1-16,-24-14-1 0,52 14 0 0,32 12 1 15,-75-26 0-15,8 2-2 0,-5-16 1 0,3 3 0 0,-1 11-1 0,-2-14 1 16,5 1 2-16,-8 2 1 0,44 11 5 0,-36-14-6 0,-3 2-1 0,39 12 0 15,-53-12-1-15,12-2 0 16,5 2 1 0,-17-14-1-16,223 66 0 0,-225-66 0 0,19 13 1 0,-17-13 0 0,12 0-1 0,-12 13 0 0,0-13 1 15,41 0-2-15,-41 0 2 0,0 0-1 0,17 0 1 0,-17 0 1 0,0-13-2 0,15 13 1 0,-15-13-1 0,0 0 0 0,36-14 1 16,-36 27 0-16,3-26-1 0,-3 26 1 0,17-26 0 0,6-14 0 0,-6 26 0 0,19-24-3 16,-36 23 1-16,17 2 1 0,-3-13 0 0,-13-1 1 0,51-25 0 0,-14 13-1 15,-38 12 1-15,3 1 0 0,-3-1-1 0,12 1 1 0,-12-1 0 0,0 1-1 0,1-1 2 16,-1 14-2-16,31-40 2 0,-31 27-2 0,0 0 1 0,0-1 0 15,-16 0 1-15,16 15-1 0,17-42 1 0,-17 28 0 16,0 14 1-16,-14-16-1 0,16 1 1 0,-13 1-1 0,8 1 1 0,-8-2 1 16,13-13-1-16,-18 14 0 0,16 0 0 0,-26-14-1 0,52-26 4 0,-35 26-4 0,-8 13 1 0,8-12-1 0,-3 12 1 0,-2-13-1 15,2 14 0-15,22-93 2 0,-10 79-3 0,-9 14-1 0,-8-26-1 0,8 12 1 0,9 0 1 16,-26-12 0-16,26-1 0 0,-14 0 1 0,14 0-1 0,-9 0 0 0,9 0 1 0,-14 0-1 16,0 1 0-16,14-14 1 0,0 12-1 0,0-12 1 0,17 1 0 0,-7-1-1 0,-5 0 0 0,-5 12 0 15,0-12 0-15,10-79 2 0,-36 93-2 0,16 12 0 0,-16 0 0 16,0 0 1-16,0-38 0 0,0 51-2 0,0-13 1 0,-16 1 0 0,6-1 0 0,-6 13 1 15,-8-12-1-15,12 12 0 0,-45-38-1 0,21 25 1 0,10 14-1 0,0-14 1 0,-17 14-1 16,5 0-2-16,0-2 1 0,-17 1 0 0,13-12 1 0,-11 12 1 0,3 15 1 16,-2-14-1-16,0-1-1 0,-17 1 1 0,16 13 0 0,4-14 0 0,-20 0 0 0,14 14-1 15,-7-13 0-15,-73-14-1 0,82 27 2 0,1-14-1 0,2 1 1 0,7-14-1 0,5 14-1 0,-14-14 0 0,-67-53 1 16,67 68-1-16,9-16 1 0,7 16-1 0,-7-16 1 0,5 16-1 16,10-2 0-16,-10 1 0 0,12 0-3 0,0-1 1 0,-1 14 0 0,-15-1 3 15,18 1 1-15,-2 0-1 0,0 0 1 0,-1 13-1 0,-25-13 0 16,35 13 1-16,-9 0-1 0,0 0 0 0,0 0 0 0,14 0 0 0,-14 0 0 0,-29 0 0 0,29 0-1 0,-2 13 1 0,1-13-2 15,1 0 0-15,-9 26 0 0,8-26 1 0,1 13-1 0,-5 1 0 0,5-14-2 16,0 26 3-16,0-26-2 0,16 14-1 0,-44 12-13 0,28-14 4 16,14 2-2-16,-14 13-3 0,-3-14-3 0,15 13-2 0,-12-14-4 0,14 16-3 0,-5-16-2 0,8 15-1 0,-18 12-29 15,1 14 9-15,10-25 29 0,16-16-7 0,-10 14-41 0</inkml:trace>
  <inkml:trace contextRef="#ctx0" brushRef="#br1" timeOffset="16959.87">18334 15205 76 0,'0'0'11'0,"0"0"-5"0,0-14 0 0,0 14-2 0,-12-12-1 0,12 12 0 0,0-26 1 0,0 26 1 0,0 0 0 0,0-14 0 16,-14 14-1-16,14-13 1 0,0 0 0 0,0 13-1 0,0-14 0 0,0 14 0 0,0-13 0 0,0 13 0 0,0-13 0 16,0 13-1-16,0-13 2 0,0 0-3 0,0 13-1 0,0-14 0 0,0 14 0 15,0-13 0-15,0 13 0 0,0 0 0 0,0-13 0 0,0 13 1 0,14 0-1 0,-14-13 4 16,0 13 0-16,12-14 12 0,3 1-12 15,-15 13 0-15,9 0 0 0,8-13 3 0,-17 13-4 0,9 0-1 0,8-13 0 0,-17 13 0 0,9 0 0 0,18-13 3 16,-27 13-3-16,16-14-1 0,-4 14 0 0,2 0 0 0,-2-12 0 0,14 12 0 0,-26 0 1 16,29-14 1-16,-3 14-3 0,-14-14 1 0,2 14 0 0,-2 0-1 15,14-12 2-15,0 12 1 0,1 0 2 0,-11 0-3 0,10 0 3 0,1 0-4 16,-27 0 1-16,26 0-1 0,-12 0 0 0,22 0 3 16,-10 0-3-16,0 0 0 0,0 0-1 0,3 0 1 0,40 0 0 0,-31 0 0 15,0 0-1-15,4 0 0 0,-15 0 1 0,51 0 0 0,-52-14-1 0,15 14 0 0,-6 0 0 16,-9 0-1-16,1 0 1 0,15 0-1 0,-15 0 1 15,1 0 0-15,10-12 0 0,-12 12 0 0,12 0 1 0,-12 0 0 0,17 0-2 0,-17 0 2 0,1 0 1 0,13-14-2 16,-14 14 2-16,10 0-1 0,-10 0-1 0,17 0 1 0,-17 0 0 0,0 0 0 0,14 0 0 0,-13 0 0 16,-1 0-2-16,12 0 2 0,-12 14-1 0,17-14-1 0,-17 12 1 0,0-12-1 0,0 26 0 0,15-26 0 15,-15 28 1-15,0-28 0 0,0 26-1 0,0-26 1 0,38 66-1 0,-35-53 1 0,-15 13 0 16,36 14 1-16,-24 0 0 0,0-14 0 0,-9-12 0 0,-7-1 2 0,6 12-4 16,10-11 2-16,1 26-2 0,-27-28 0 0,26 2 0 0,-26 13 1 0,14-14-1 0,-2-1 1 15,-12 3 0-15,14-15 0 0,-14 26 0 0,10-26 0 0,6 13 0 0,-6-1-1 16,6 3 0-16,-16-15 0 0,0 12 2 0,27-12-1 0,-27 0 0 0,0 14-1 0,9-14 0 0,8 0-2 15,-5 12-2-15,2-12-1 0,-2 0-16 0,2 0 1 0,-14 0-8 16,12 0-7-16,-12 0-4 0,17 0-1 0,-17 0 1 0,11 0 1 0,-11-12 5 16,15 12-58-16</inkml:trace>
  <inkml:trace contextRef="#ctx0" brushRef="#br1" timeOffset="17306.18">20512 14649 84 0,'0'0'0'0,"0"0"15"0,0 0-6 0,0 0 0 0,-12 0-2 0,12 0-1 0,0 0-2 0,0 0-1 0,0 0 1 0,0 0 1 0,0 0 0 0,0 0 0 16,0 0 0-16,0 0 1 0,12 0 3 0,-12 15-4 0,17-15 0 0,-17 13 1 0,26-1 4 16,0 3-1-16,-16-3-4 0,6 2-1 0,10-1-1 0,-26-13 0 15,27 27 0-15,-13-27 0 0,12 12 1 0,-14 2-1 0,2-14 1 0,-4 12 0 16,16 2-1-16,-10-14 1 0,11 14 0 0,-18-2-1 0,20-12 2 0,-3 14-2 0,-12-14 0 0,15 12 0 0,-18-12 0 15,16 14 0-15,-1-14 0 0,28 26 5 0,-27-26-6 0,-18 14 1 16,17-14-1-16,-9 13 3 0,9 0-2 0,-26-13 0 0,14 13 0 0,12 0 6 16,-26 1-6-16,0-14 1 0,0 13-1 0,12 0 1 15,-12-13 0-15,0 13 1 0,0 1 0 0,-12-14 1 0,12 13-2 0,-14 0 3 0,2 0-2 0,-2-13-1 16,-12 27 0-16,26-27-2 0,-26 26 1 0,0-26-1 0,-17 40 3 0,5-28-3 0,12 16 1 16,-12-2-2-16,-5-14 1 0,5 14 0 0,12 2 1 0,-17-16-1 0,7 15 0 0,-4-13-1 15,14 11 0-15,-17-10 0 0,17 11-2 0,-10-14 2 0,10 16-1 0,-3-16-1 0,15 2 2 16,-10 12-3-16,10-26 1 0,-26 53-16 0,40-53 2 0,-15 26-6 0,15-26-8 0,0 13-8 15,-12-13-4-15,12 14-2 0,0-1 3 0,0 0-27 0,0 0-32 0</inkml:trace>
  <inkml:trace contextRef="#ctx0" brushRef="#br1" timeOffset="18448.64">18479 13381 46 0,'0'0'23'0,"0"0"-18"0,0 0 1 15,-14 0-1-15,14-12-1 0,0 12 0 0,0 0-1 0,0 0 1 0,0-14 1 0,-12 14-1 0,12 0 0 0,0 0 0 0,0-12 0 0,0 12-2 0,0 0 1 16,0 0 0-16,0-14 1 0,0 14-2 0,0-13-1 0,0 13-1 0,0 0 3 16,0-13-3-16,0 13 2 0,0-14-2 0,0 14 1 0,0 0 0 0,12-12 0 0,-12 12 0 0,14 0 1 15,-14-14-1-15,12 14 0 0,-12 0 2 0,26 0 0 0,-26-13 1 0,17 13 4 16,-5 0-4-16,2 0 4 0,-2-13-3 0,0 13-1 0,-12 0-1 0,26 0 1 16,-9 0 4-16,-8 0-3 0,8 0 3 0,9 0-4 0,-26 0-1 0,26 0 0 15,-26 0 0-15,26 13-2 0,1-13 2 0,-13 13-2 0,12-13 1 16,-26 14 0-16,26-14 2 0,-26 12-2 0,26-12 1 0,-16 0 0 0,16 14 7 0,0-1 3 15,-9-13-5-15,9 13 6 0,-26-13-8 0,12 0-1 0,2 14 1 16,-14-14-2-16,0 0 3 0,12 12-1 0,-12-12 0 0,0 0 0 0,0 14-2 0,0-14 2 16,0 12-3-16,-12 3 1 0,12-15-3 0,-14 0 1 0,2 13 1 0,-2-1-2 0,2-12 0 15,-14 14 1-15,9-14-2 0,7 0 2 0,-6 0-2 16,16 12 1-16,-26-12 0 0,26 0-1 0,-10 0 1 0,10 0 0 16,-14 0 0-16,2 0-1 0,12 0 0 0,-14 0-1 0,14 0 1 0,-12 0 0 0,12 0 0 15,-14 0 1-15,14 0-2 0,-17 15 0 0,17-15 2 0,0 0-1 0,0 0 0 0,0 0 0 0,0 13-1 0,0-13 1 16,0 0 0-16,17 12 0 0,-3 15-1 0,-2-13 1 0,2-2 0 0,-2 1 0 0,-12 14-1 0,24-1 1 15,2-12 0-15,-10 12 0 0,-6 0 0 0,33 28 1 0,-43-41-1 16,26 13 1-16,-14 1-2 0,2-14 2 0,15 39-1 0,-29-38 0 0,11 12 1 16,-11-12 0-16,0 12 1 0,0 14 6 0,0-28-4 15,0 2 0-15,0 13 0 0,-11-27 1 0,11 25-1 0,-29-11 0 0,29-2-1 16,-26 16 4-16,0-16-3 0,9 3-2 0,8-15 1 0,-18 12-1 0,11 2 0 0,6-2-1 0,-16-12 1 16,12 13-1-16,2-13 0 0,-28 0 0 0,13 0-1 0,11 15 1 0,6-15-1 0,-6 0 0 0,6 0-1 0,-7 0 0 15,-9-15-3-15,0 2 1 0,26 13-1 0,-26-12-1 0,26 12-1 0,0-14 0 0,-12 14-2 0,12 0 0 16,-12-12-11-16,-2-3 8 0,14 15-1 0,0 0-1 0,0-12-1 0,0 12-1 15,-12-13-24-15,12 13 15 0,0 0-22 0,0 0 27 0,0 0 3 0,0 0 3 16,0 0-12-16,0 0 12 0,0 0 0 0,0 0 0 0,0 0 1 0,0 0 0 0,0 0-4 16,0 13-33-16</inkml:trace>
  <inkml:trace contextRef="#ctx0" brushRef="#br1" timeOffset="19200.75">18256 12906 77 0,'0'0'29'0,"0"-13"-21"0,-17 13 12 0,17-14-11 16,0 14-3-16,0-12 0 0,0 12-1 0,0-14-1 0,0 14-1 0,0 0-1 15,0-12 0-15,0 12 1 0,0 0 0 0,0 0 1 0,0 0 0 0,17 0-1 0,-17 12 1 16,9-12 0-16,8 14 0 0,9 25 8 0,15-11-8 16,-32-16 0-16,34 14 1 0,9 27 6 0,-26-26-6 0,41 25 6 0,-41-12-6 0,0-13 1 0,12-1-2 15,31 40 5-15,-16 0-2 0,-1-14-1 0,-28-12-3 16,2-14 1-16,0 14-2 0,0 1 0 0,3-16 0 0,-3 16-1 0,28 24 0 0,-27-25-1 16,-16-13 1-16,16-1 1 0,-11 14-1 0,10-14 0 0,-16 0 0 15,7 14-1-15,-8-13 1 0,-9-1-2 0,26 0 1 0,-26 0 0 0,26 0 0 16,-26 2 0-16,17-2 0 0,-17 1-1 0,14-2 1 0,-14 2-2 0,0-1 1 0,12 54-9 0,2-28-5 15,-14-25 3-15,0 0-6 0,12-14-7 0,-12 13-5 0,0 1-1 0,0 12-28 16,0-13 34-16,0 1-56 0</inkml:trace>
  <inkml:trace contextRef="#ctx0" brushRef="#br1" timeOffset="19473.91">19112 13568 112 0,'0'0'11'0,"-10"-15"18"0,10 2-19 0,-16 13-1 0,16-12-2 0,-12 12 1 0,12-26-1 0,-26 11 9 16,26 15-13-16,-12-12-1 0,12 12 1 0,-15-13-3 0,15 13 1 0,-11-15 0 0,-6 15 1 16,17 0-2-16,-12 0 1 0,-2 0-1 0,-12 15 0 0,26-15 0 0,-12 13 0 0,-5-13 0 15,8 27 1-15,-18-15-2 0,27 2 1 0,-26-2-1 0,10 16 1 0,-8-16 1 16,-2 14 0-16,0 2-1 0,-1-3 1 0,1 2-1 0,-17 13 1 0,-47 65 0 15,64-79 0-15,-14 14-1 0,-1-14 0 0,13 14 0 0,-25 27-1 16,27-42 1-16,-36 41-2 0,-21 15-6 0,74-55 3 16,-18-14-2-16,1 16-2 0,-2-2-5 0,13-14-4 15,4 15-3-15,-16-14-2 0,27 14 1 0,-28-14 0 0,16 0-53 0</inkml:trace>
  <inkml:trace contextRef="#ctx0" brushRef="#br0" timeOffset="21857.55">10434 15562 36 0,'0'0'0'0,"0"0"26"0,0 0-21 0,0 0 0 0,-12 0 0 0,12-14-1 0,0 14 1 0,0-12 6 0,-14 12-6 0,14-14 7 16,-12 0-6-16,12 2 9 0,-15-2-8 0,15 14 0 0,0-12 0 0,-11 12 1 0,11-28 1 0,-17 16 8 0,17-2-7 0,0 2 0 0,0 12 0 16,-10-15 0-16,-6-10 9 0,16 25-10 0,-10-26 0 0,-6 11 7 0,16 3-10 15,-10-1-2-15,10 13 1 0,-17-15 0 0,17 3 0 0,-9 12 0 0,9-14 0 0,0 14-1 0,-14-25 0 16,2 25 6-16,12-13-6 0,0-1 1 0,-14 0-3 0,14 2-1 0,0 12 0 15,-12-13-2-15,12 0 1 0,0 13 2 0,0-27 2 0,0 0 0 0,0 27-3 16,0-26 0-16,0 26 0 0,12-26 4 0,14-1 1 0,-26 14-3 0,14 0-2 16,-14-1 1-16,26-12 0 0,-26 13 0 0,36-26 1 0,-10 25-1 15,2-12-1-15,-13 12 1 0,11-12 0 0,2 12 0 0,-1-12 0 0,-4 14-1 0,-8-15 0 0,13 14 1 0,-2 13-2 16,0-26 1-16,1 11 1 0,25-10 0 0,-26-2-1 0,0 13-1 0,-2 2 1 16,2-1 1-16,0 0 0 0,-9 13 1 0,9-14 0 0,12 0-1 0,-12 14 0 0,3-12-1 0,9 12 0 15,-12-14 0-15,0 14 0 0,0-13-1 0,0 13 1 0,1 0-2 0,30 0 3 16,-19 0-2-16,-14 0 1 0,2 13-2 0,43 1 2 0,-43 12-1 15,40-12 1-15,-40-1 0 0,13 12-2 0,3-11 1 0,-6-2-1 0,7 16 2 0,-3-16 0 16,-2 3-1-16,3 11 0 0,63 40 0 0,-66-40 0 0,5-12 0 0,-19 12 0 16,19 0-1-16,-17 0 2 0,9 1-1 0,-8-1-1 0,15 1 0 0,-1 12-1 15,-15-12 2-15,10 12 3 0,-10-12 1 0,17 0 2 0,-5-1-1 0,-12 14-4 16,17-14 0-16,-5 0-1 0,0 14 1 0,4-13 1 0,-15-1-1 0,-1 14 1 0,14-14-2 0,-14 0 0 16,79 54 1-16,-67-41-3 0,-12 0 2 0,17-12-1 0,-17-1 0 0,41 40 2 0,-32-39 0 15,-8-14 0-15,-1 14-2 0,0-1 1 0,5 1-1 0,-5-14 0 0,0 0 1 0,-16 14 1 0,16-15 0 16,-10 15-1-16,-6-15 0 0,6 3-1 0,-16 11 2 0,27-12-1 15,-27-2 0-15,12 2 0 0,2 12-1 0,-14-14 3 0,0 2-2 0,12 0 1 0,-12-2 0 0,0 2-2 16,0-14 1-16,0 13 0 0,0 0 0 0,0-13 0 0,0 14 0 0,0-14 0 0,0 12-2 0,0-12-2 16,0 0-1-16,0 0-3 0,0 14-4 0,0-14-4 0,-12 0-5 15,12 0-4-15,0 0-5 0,0 0-3 0,0 0-7 0,0-14-3 0,-14 14 0 0,14-26 4 0,0 26 7 16,0-26 6-16,0 26 1 0,0-26-24 0</inkml:trace>
  <inkml:trace contextRef="#ctx0" brushRef="#br0" timeOffset="22179.39">13249 15139 107 0,'0'0'23'15,"0"0"-10"-15,0 0 2 0,-14-13 14 0,14 13-18 0,0 0 0 0,-12-13 22 0,12 13-13 16,0 0 13-16,0 0-25 0,0 0 0 0,0 13-3 16,0-13-2-16,0 13 0 0,0 1 2 0,0 24-1 0,0-38-3 15,0 28 1-15,12-15-1 0,-12 0-1 0,14 25 1 0,-2-10-1 0,2-1 1 16,-14-1 0-16,28 14-1 0,-16-14 1 0,3 14-1 0,23 26 1 0,-10-27 0 0,-18-13-1 15,16 14 0-15,-10-14 1 0,-6 1-1 0,16-1 2 0,-9 1-2 0,23 26 0 0,-40-27 0 16,26-13 0-16,-26 14 0 0,27-14 0 0,-27 14 3 0,26-27-1 16,-26 26 0-16,9-1 4 0,8-10-3 0,-17-15 0 0,0 12 1 0,0 2-1 0,0-14 0 15,0 26 2-15,0-12-2 0,0-2 1 0,-17 2 0 0,-9-14-1 16,2 26 3-16,-2-12-4 0,-17-2-1 0,17 2 0 0,-10-1 0 0,-6 0 0 0,16 1 0 16,-12-14 1-16,-43 26 0 0,55-13-1 0,-13-13-1 0,-3 13 1 0,6-13-1 0,-4 0 0 0,-3 13 1 15,7-13 0-15,-33 0-1 0,31 0 0 0,0 0-2 16,12 0 0-16,-17 0-1 0,31 0-2 0,-14 0-2 0,9 0-4 0,-9 0-20 15,17 14-44-15,-8-14 6 0,17 0-2 0,0 0 15 0,0 0-25 16</inkml:trace>
  <inkml:trace contextRef="#ctx0" brushRef="#br0" timeOffset="23067.02">11639 13038 53 0,'0'0'0'0,"0"0"17"0,0 0-10 16,0 0-2-16,0 0-1 0,0 0-1 0,0 0-1 0,0 0 0 0,0 0 0 0,0-13 0 0,0 13 5 0,0 0-4 0,0 0-1 0,0 0 1 15,0 0 0-15,0 0 1 0,0 0 0 0,0 0 0 0,0 0 0 0,0 0 0 0,0 0 1 0,0 0-1 16,0 0 1-16,0 0 6 0,0 0-4 0,0 0 0 0,0 0-1 0,0 0 6 16,0 13-8-16,0-13 0 0,0 0 4 0,0 14-4 0,0-14-1 0,0 0 0 15,0 13 1-15,0-13-2 0,12 0 0 0,-12 13 0 0,0-13 3 0,14 13 0 16,-2 0-3-16,-12 1 0 0,15-14-1 0,-15 13 1 0,9-13 0 0,-9 13 0 15,17 1 1-15,-17-14-1 0,9 13 0 0,-9 0 0 0,17 0 3 0,-17 0-3 0,9-13 1 0,-9 13-1 16,0 1-1-16,17-1 1 0,-17-13 0 0,9 27 3 0,-9-1-1 0,0-26-2 16,0 26 0-16,0-26 0 0,17 26 0 0,-17-26 0 0,0 26 0 0,0-11-1 0,0-2 1 15,0-1 1-15,0 2 0 0,0-2-1 0,0 16 2 0,0-28-2 0,0 27 0 0,0-15 1 0,0 2-2 16,0-2 1-16,0 1-1 0,0 2-1 0,0 11 0 0,0-26 1 0,12 40 3 16,-12-28-5-16,0 1 1 0,14 0 0 0,-14 1-2 0,0-1 0 0,12-13-3 15,-12 27-4-15,0-27 0 0,14 13 0 0,-2 13-10 0,-12-26 9 0,17 13-1 16,-5 1-1-16,-12-14 0 0,26 13-17 0,-14 0 14 0,2 0 0 15,-14-13 1-15,12 13 2 0,-12 0 1 0,17-13 0 0,-8 14 2 0,-9-1 0 0,17-13 0 0,-17 13 1 0,9 1-1 16,-9-14-3-16</inkml:trace>
  <inkml:trace contextRef="#ctx0" brushRef="#br0" timeOffset="23502.65">12402 13131 97 0,'0'0'8'0,"0"-13"-1"0,0 13 0 0,0 0 0 16,0-14-2-16,0 14-2 0,0-13-1 0,0 13-1 0,0-13 1 0,0 0-1 0,0 13 0 0,0 0-1 15,0-13 1-15,0 13 0 0,0 0-1 0,0-14 2 0,0 14 0 0,0 0 1 0,0-13 0 16,0 13-1-16,0 0 0 0,0 0-1 0,0 0-1 16,0 0 1-16,0 0 0 0,0 0 0 0,0 0 1 0,-12 0 0 0,12 0 0 0,0 0 1 0,0 13 2 15,0 1-2-15,-11-14 1 0,11 13 0 0,0-13 0 0,-15 13 1 0,15-13-1 0,-12 26-1 16,12-26 0-16,-16 14 0 0,16-1-1 0,-12 0-1 0,12 1 1 0,-14 12 1 0,2-26-1 16,-2 26-1-16,14-26 0 0,-12 27 0 0,-5-27 1 0,7 26 0 0,10-26 1 15,-26 26-1-15,26-12-1 0,-26 12 1 0,26-12 0 0,-26 12 0 16,26-14 1-16,-26 16 0 0,12-2-1 0,-13 1 1 0,1 13-1 0,10-14 0 15,-11-1 0-15,-8 42 3 0,9-28-2 0,-3 1 0 0,15-13-1 0,-10-1-1 0,10 14 0 16,2-14 1-16,-17 13-1 0,3-12 0 0,0 0 0 0,9 12 1 0,-9-12-1 0,17-1 1 16,-17 14-1-16,9-14 0 0,8 1 0 0,-6-2 0 0,-11 41 2 0,0-39-2 0,9-1-1 0,8 2 0 0,9-2-1 15,-26 13 2-15,26-12 0 0,-17-14-1 0,7 13 0 0,10-13 0 0,-16 1 0 0,6-1-1 0,10-13 0 16,0 26-1-16,0-26-2 0,0 14-1 0,0-2-19 0,0-12 6 0,0 14-4 0,0-14-1 0,0 0-1 16,0 0 3-16,0 0 2 0,10 0 1 0,6 0-16 0,-16 0-38 0</inkml:trace>
  <inkml:trace contextRef="#ctx0" brushRef="#br0" timeOffset="24759.32">12590 13447 63 0,'0'0'7'0,"0"0"-3"0,0 0-1 0,0 0 0 0,0-12 0 0,0 12-1 0,0 0 1 0,0 0 0 0,0 0 0 0,0 0 0 0,0 0 0 0,0 0 1 0,0 0-3 15,0 0 1-15,0 0-1 0,0 0 1 0,12 0 1 0,-12 0-1 0,0 0 1 0,0 0 0 16,0 0 0-16,0 0 0 0,14 0 2 0,-14 0-2 0,0 0 0 0,12 0 1 0,-12 12 0 16,0-12 0-16,0 15 1 0,15-2 5 0,-15-13-6 0,9 12 0 0,-9-12 0 15,0 15 0-15,17-15 1 0,-17 12 0 0,0-12-1 0,9 14 0 0,-9-14 0 0,0 0 1 0,17 12 0 0,-17-12 1 16,0 13 0-16,9-13-2 0,8 0 12 0,-8 15-11 0,-9-15-1 16,0 0 0-16,17 0-1 0,-17 0 0 0,0 0 0 0,12-15 0 0,-12 15-1 0,0-13 1 15,14-25 3-15,-14 38-4 0,0-15 0 0,0 3 2 0,0-1-1 0,0 13 0 16,0-27-1-16,0 27 2 0,0-14-1 0,-14-11 7 0,14 25-7 0,-12-15 3 0,-5 3 4 15,8-2-6-15,-8 2-1 0,17 12-2 0,-26-14 4 0,17 14-3 16,-8-13 0-16,17 13-1 0,-9 0 0 0,-6 0-1 0,3 0 1 0,-2 0 0 0,2 0 0 16,-2 0-1-16,-3 0 0 0,8 13-2 0,9 1 4 0,-17-2-2 0,17-12 1 15,-9 26 0-15,-8-11-2 0,17-2 2 0,0-1-2 0,-10 14 1 0,10-11 0 0,-16 10 0 0,16 16 0 16,0-29 0-16,0 16 0 0,0 10-2 0,0-24 0 0,0 0 0 16,0 11 0-16,16-12-2 0,-16 14-1 0,10-14-5 0,-10 1-4 15,0-1-5-15,26 0-4 0,-26 0-5 0,26 14-4 0,-26-27-1 0,31 26 0 0,-31-26 5 0,12 26 5 0,2-26 2 0,-2 0-54 0</inkml:trace>
  <inkml:trace contextRef="#ctx0" brushRef="#br0" timeOffset="25148.42">13303 13250 138 0,'0'0'41'0,"0"0"-33"0,-42-40 30 16,42 40-31-16,0-13 0 0,-12 0 5 0,12 13-8 0,-14-13 0 15,14 13 0-15,0 0-1 0,0-13 1 0,-12 13-1 0,12 0-1 0,0 0 0 0,-17 0 0 16,7 0 1-16,10 0-1 0,-16 13 2 0,16-13-4 0,-10 13 2 0,10-13-1 0,-16 13-1 16,16-13 1-16,0 26-2 0,-10-26 1 0,10 14 0 0,0-1 0 0,0-13 1 0,-16 27-2 15,16 12 0-15,0-12 1 0,0-15 0 0,0 14 0 16,16-11-1-16,-16-2 0 0,10 13 1 0,-10-14 0 0,26 43 0 16,-10-55-1-16,-16 26 2 0,10-26-2 0,7 25 1 0,-5-10 1 15,-12-3-1-15,14 2 0 0,-2-2 0 0,-12 2 0 0,14 0 0 0,-14-2 0 0,12 1 0 0,-12 0 0 0,16 1 1 0,-16-1-1 16,12-13 0-16,-12 13 1 0,0 14 1 0,15-14 1 0,-15 0-2 0,0 0 4 15,0-13-1-15,0 14-1 0,-15-14-1 0,15 13 0 0,0-13 0 0,-12 0 0 16,12 0 0-16,-16 0 0 0,4 0 0 0,-2 0 0 0,14 0-2 0,-26 0 0 0,26 0 0 16,-12 0-2-16,12-13-2 0,-17 13-2 0,7 0-4 0,10-14-5 0,-16 14-2 15,16-13-4-15,-10 13-2 0,10-13 1 0,-16 13 0 0,16-13 2 0,-10 13 4 16,10-13 3-16,0 13 3 0,-16-14 2 0,16 14 1 0,0-13 1 0,-10 13 1 0,10 0 0 0,0-13 0 0,0 13 1 16,0 0 1-16,-14 0 2 0,14 0 0 0,0 13-10 15,0 0 4-15,0 1-53 0</inkml:trace>
  <inkml:trace contextRef="#ctx0" brushRef="#br0" timeOffset="25899.16">14131 13210 70 0,'0'0'12'0,"0"0"-6"0,-10-13 6 0,10 0-7 16,0 13-2-16,0-13 1 0,0 13-1 0,-16-13 0 0,16-1 0 0,0 1 3 0,0 0 0 15,0-1-3-15,-10 1 0 0,10 0 0 0,0 0 0 0,0 13 1 0,0-13 1 16,0-1 0-16,0 14 0 0,0-13-1 0,0 13-1 0,0-25 2 0,0 25-2 0,0 0 2 0,0-15-1 0,0 15 1 16,0-13 1-16,0 13 1 0,0 0 0 0,0-13-1 0,0 13 4 0,0-13-5 15,10 13-2-15,-10 0 1 0,0 0-1 0,0 0-2 0,0-12 2 0,0 12 0 0,16 0-1 0,-16 0 2 16,0 0-2-16,10 0 3 0,-10 0-4 0,0 0 2 0,0 0-1 0,16 0 0 0,-16 0 0 16,10 0 0-16,-10 12-1 0,17-12 4 0,-5 0-4 0,-12 0 0 0,14 0 1 0,-14 13-1 15,12-13 0-15,2 0 1 0,-2 0 1 0,4 13 1 16,-16-13-3-16,12 13 0 0,-12-13 0 0,15 0 1 0,-15 0-1 0,12 15 1 0,-12-15-1 0,11 0 0 15,-11 12 0-15,0-12 1 0,15 13-1 0,-15 0 0 0,0 1 0 0,0-1 0 0,0 0 0 0,0 0 0 16,-15 0-1-16,15 1 0 0,-11-14 1 0,-1 26 0 0,-3-12 0 16,3-1 1-16,12-13-2 0,-16 13 0 0,4 0 0 0,-2-13 1 0,14 13 0 0,-12-13 1 15,-2 13-1-15,14-13 0 0,-12 0 0 0,-5 14-2 0,17-14 2 0,-10 0-1 0,-6 13 0 16,16-13 0-16,-10 0 1 0,10 0-1 0,0 0-1 0,0 0 1 0,0 0 0 0,0 0 0 16,-16 0 0-16,16 0 0 0,0 0 1 0,0 0-1 15,0 0 1-15,0 13 0 0,0-13-1 0,16 0 0 0,-16 0 2 16,10 0 0-16,-10 0 1 0,0 14 0 0,26-14-1 0,-26 0 2 0,17 12-2 0,9 2 6 0,-26-14-5 0,26 26 3 0,-26-26-1 0,12 26 0 0,4-26 1 15,-16 26-2-15,12-26 0 0,3 40 2 0,-3-14-3 0,-12-11-1 0,0 10 1 16,11-10 0-16,-11 11-1 0,0-14 2 0,0 1-1 0,0 14-1 16,0-13 0-16,0-2 0 0,0 16 1 0,-11-16-1 0,11 1-1 0,-12 14 1 0,-3-14-1 0,3 0 1 15,12 1-1-15,-28 12 0 0,28-13 0 0,-26 0-1 0,26 1 1 0,-26 12-1 0,9-26 0 0,7 26 0 0,-6-26-1 0,6 13 1 16,-6-13-3-16,-10 27-13 0,16-27-1 0,-4 0-6 16,2 13-5-16,-2-13-5 0,14 0-7 0,-27 0-4 0,27 0 0 0,-16 0 2 0,16 0 6 15,-10 0 4-15,-6 0-46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0-02-17T21:26:49.21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1835 5065 0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0-02-17T21:27:10.72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13555 17185 0</inkml:trace>
  <inkml:trace contextRef="#ctx0" brushRef="#br0" timeOffset="10813.09">16602 12120 0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0-02-17T21:43:06.55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6747 10659 0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EA018-AC62-4B1A-AF72-1D484C01FB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17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EA018-AC62-4B1A-AF72-1D484C01FB4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31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363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3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75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395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31F1392-829A-45F8-A722-11F7186A9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51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99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52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691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A243143-F5DE-4C17-B59D-334E980B1D99}"/>
              </a:ext>
            </a:extLst>
          </p:cNvPr>
          <p:cNvSpPr txBox="1">
            <a:spLocks/>
          </p:cNvSpPr>
          <p:nvPr userDrawn="1"/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5949831-8C71-49A7-A206-657DC8615E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208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0F035B0-BB28-4793-8FBD-83D034E4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20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9/15/2025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63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9E62C-93F1-47BE-AA38-4768F23F9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9/15/2025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F527983-1F96-4418-B289-195B212DC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7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6FF81F-2F78-4D44-8E7A-52F6EB6E6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19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446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916C453-5E8C-4EEA-AE20-CE8F8334A0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0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customXml" Target="../ink/ink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customXml" Target="../ink/ink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10.png"/><Relationship Id="rId7" Type="http://schemas.openxmlformats.org/officeDocument/2006/relationships/customXml" Target="../ink/ink10.xml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customXml" Target="../ink/ink9.xml"/><Relationship Id="rId4" Type="http://schemas.openxmlformats.org/officeDocument/2006/relationships/image" Target="../media/image22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mc="http://schemas.openxmlformats.org/markup-compatibility/2006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 Selector Table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LL(1) SDT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995D81C-DD80-4E78-9F17-4F9F0AFC555D}"/>
              </a:ext>
            </a:extLst>
          </p:cNvPr>
          <p:cNvSpPr/>
          <p:nvPr/>
        </p:nvSpPr>
        <p:spPr>
          <a:xfrm>
            <a:off x="5334456" y="1342257"/>
            <a:ext cx="376628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Building Selector Tables</a:t>
            </a:r>
          </a:p>
          <a:p>
            <a:r>
              <a:rPr lang="en-US" dirty="0"/>
              <a:t>for each production X ::= α</a:t>
            </a:r>
          </a:p>
          <a:p>
            <a:r>
              <a:rPr lang="en-US" dirty="0"/>
              <a:t>	for each t in FIRST(α)</a:t>
            </a:r>
          </a:p>
          <a:p>
            <a:r>
              <a:rPr lang="en-US" dirty="0"/>
              <a:t>		put X ::= α in Table[X][t]</a:t>
            </a:r>
          </a:p>
          <a:p>
            <a:r>
              <a:rPr lang="en-US" dirty="0"/>
              <a:t>	if ε is in FIRST(α)</a:t>
            </a:r>
          </a:p>
          <a:p>
            <a:r>
              <a:rPr lang="en-US" dirty="0"/>
              <a:t>		for each t in FOLLOW(X)</a:t>
            </a:r>
          </a:p>
          <a:p>
            <a:r>
              <a:rPr lang="en-US" dirty="0"/>
              <a:t>			put X ::= α in Table[X][t]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B64BDC90-28D1-4C65-A7F5-4DF88F30B7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156281"/>
              </p:ext>
            </p:extLst>
          </p:nvPr>
        </p:nvGraphicFramePr>
        <p:xfrm>
          <a:off x="334862" y="3725516"/>
          <a:ext cx="6008788" cy="1643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554">
                  <a:extLst>
                    <a:ext uri="{9D8B030D-6E8A-4147-A177-3AD203B41FA5}">
                      <a16:colId xmlns:a16="http://schemas.microsoft.com/office/drawing/2014/main" val="1986070028"/>
                    </a:ext>
                  </a:extLst>
                </a:gridCol>
                <a:gridCol w="1422422">
                  <a:extLst>
                    <a:ext uri="{9D8B030D-6E8A-4147-A177-3AD203B41FA5}">
                      <a16:colId xmlns:a16="http://schemas.microsoft.com/office/drawing/2014/main" val="1214835292"/>
                    </a:ext>
                  </a:extLst>
                </a:gridCol>
                <a:gridCol w="1327594">
                  <a:extLst>
                    <a:ext uri="{9D8B030D-6E8A-4147-A177-3AD203B41FA5}">
                      <a16:colId xmlns:a16="http://schemas.microsoft.com/office/drawing/2014/main" val="1904679412"/>
                    </a:ext>
                  </a:extLst>
                </a:gridCol>
                <a:gridCol w="1171564">
                  <a:extLst>
                    <a:ext uri="{9D8B030D-6E8A-4147-A177-3AD203B41FA5}">
                      <a16:colId xmlns:a16="http://schemas.microsoft.com/office/drawing/2014/main" val="1349426755"/>
                    </a:ext>
                  </a:extLst>
                </a:gridCol>
                <a:gridCol w="847342">
                  <a:extLst>
                    <a:ext uri="{9D8B030D-6E8A-4147-A177-3AD203B41FA5}">
                      <a16:colId xmlns:a16="http://schemas.microsoft.com/office/drawing/2014/main" val="1569964606"/>
                    </a:ext>
                  </a:extLst>
                </a:gridCol>
                <a:gridCol w="691312">
                  <a:extLst>
                    <a:ext uri="{9D8B030D-6E8A-4147-A177-3AD203B41FA5}">
                      <a16:colId xmlns:a16="http://schemas.microsoft.com/office/drawing/2014/main" val="477940429"/>
                    </a:ext>
                  </a:extLst>
                </a:gridCol>
              </a:tblGrid>
              <a:tr h="17272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lpar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id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comma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rpar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eof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308276"/>
                  </a:ext>
                </a:extLst>
              </a:tr>
              <a:tr h="596845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755268"/>
                  </a:ext>
                </a:extLst>
              </a:tr>
              <a:tr h="680541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97366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FCCC498-2B37-449B-8054-B1C37142B727}"/>
                  </a:ext>
                </a:extLst>
              </p:cNvPr>
              <p:cNvSpPr txBox="1"/>
              <p:nvPr/>
            </p:nvSpPr>
            <p:spPr>
              <a:xfrm>
                <a:off x="5741" y="1281465"/>
                <a:ext cx="2602123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u="sng" dirty="0"/>
                  <a:t>Grammar</a:t>
                </a:r>
              </a:p>
              <a:p>
                <a:r>
                  <a:rPr lang="en-US" sz="1400" i="1" dirty="0"/>
                  <a:t>❶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 err="1"/>
                  <a:t>lpar</a:t>
                </a:r>
                <a:r>
                  <a:rPr lang="en-US" sz="2400" b="1" dirty="0"/>
                  <a:t> </a:t>
                </a:r>
                <a:r>
                  <a:rPr lang="en-US" sz="2400" i="1" dirty="0"/>
                  <a:t>X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rpar</a:t>
                </a:r>
                <a:endParaRPr lang="en-US" sz="2400" b="1" dirty="0"/>
              </a:p>
              <a:p>
                <a:r>
                  <a:rPr lang="en-US" sz="1400" i="1" dirty="0"/>
                  <a:t>❷  </a:t>
                </a:r>
                <a:r>
                  <a:rPr lang="en-US" sz="2400" i="1" dirty="0"/>
                  <a:t>X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id comma </a:t>
                </a:r>
                <a:r>
                  <a:rPr lang="en-US" sz="2400" i="1" dirty="0"/>
                  <a:t>X</a:t>
                </a:r>
              </a:p>
              <a:p>
                <a:r>
                  <a:rPr lang="en-US" sz="1400" i="1" dirty="0"/>
                  <a:t>❸  </a:t>
                </a:r>
                <a:r>
                  <a:rPr lang="en-US" sz="2400" i="1" dirty="0"/>
                  <a:t>X</a:t>
                </a:r>
                <a:r>
                  <a:rPr lang="en-US" sz="2400" dirty="0"/>
                  <a:t> ::=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FCCC498-2B37-449B-8054-B1C37142B7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1" y="1281465"/>
                <a:ext cx="2602123" cy="1569660"/>
              </a:xfrm>
              <a:prstGeom prst="rect">
                <a:avLst/>
              </a:prstGeom>
              <a:blipFill>
                <a:blip r:embed="rId2"/>
                <a:stretch>
                  <a:fillRect l="-3747" t="-3101" r="-2576" b="-7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oup 41">
            <a:extLst>
              <a:ext uri="{FF2B5EF4-FFF2-40B4-BE49-F238E27FC236}">
                <a16:creationId xmlns:a16="http://schemas.microsoft.com/office/drawing/2014/main" id="{FB47C429-A6AF-4FF9-AD87-EFA1DF7C9447}"/>
              </a:ext>
            </a:extLst>
          </p:cNvPr>
          <p:cNvGrpSpPr/>
          <p:nvPr/>
        </p:nvGrpSpPr>
        <p:grpSpPr>
          <a:xfrm>
            <a:off x="2876230" y="1439604"/>
            <a:ext cx="2166480" cy="1411521"/>
            <a:chOff x="6260892" y="970832"/>
            <a:chExt cx="2166480" cy="1411521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828AF12-68BA-47CA-BC2E-22807E38B114}"/>
                </a:ext>
              </a:extLst>
            </p:cNvPr>
            <p:cNvGrpSpPr/>
            <p:nvPr/>
          </p:nvGrpSpPr>
          <p:grpSpPr>
            <a:xfrm>
              <a:off x="6260892" y="970832"/>
              <a:ext cx="1874357" cy="373884"/>
              <a:chOff x="3214140" y="1119673"/>
              <a:chExt cx="1874357" cy="373884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0E4D0D80-BC41-46E2-B8F1-372DA194B75A}"/>
                  </a:ext>
                </a:extLst>
              </p:cNvPr>
              <p:cNvSpPr/>
              <p:nvPr/>
            </p:nvSpPr>
            <p:spPr>
              <a:xfrm>
                <a:off x="3214140" y="1124225"/>
                <a:ext cx="98636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FIRST(S) 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DE04DAE3-694C-4C87-9D94-7D04340CF27D}"/>
                  </a:ext>
                </a:extLst>
              </p:cNvPr>
              <p:cNvSpPr/>
              <p:nvPr/>
            </p:nvSpPr>
            <p:spPr>
              <a:xfrm>
                <a:off x="4110344" y="1119673"/>
                <a:ext cx="97815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:r>
                  <a:rPr lang="en-US" b="1" dirty="0" err="1"/>
                  <a:t>lpar</a:t>
                </a:r>
                <a:r>
                  <a:rPr lang="en-US" dirty="0"/>
                  <a:t> }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AB978148-AA1D-4586-91D2-ED7144032246}"/>
                </a:ext>
              </a:extLst>
            </p:cNvPr>
            <p:cNvGrpSpPr/>
            <p:nvPr/>
          </p:nvGrpSpPr>
          <p:grpSpPr>
            <a:xfrm>
              <a:off x="6260892" y="1309481"/>
              <a:ext cx="1957712" cy="378361"/>
              <a:chOff x="3214140" y="1516216"/>
              <a:chExt cx="1957712" cy="378361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33DDA371-6D51-4619-BEB8-5B92D56F81D6}"/>
                  </a:ext>
                </a:extLst>
              </p:cNvPr>
              <p:cNvSpPr/>
              <p:nvPr/>
            </p:nvSpPr>
            <p:spPr>
              <a:xfrm>
                <a:off x="3214140" y="1516216"/>
                <a:ext cx="9478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FIRST(X)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Rectangle 67">
                    <a:extLst>
                      <a:ext uri="{FF2B5EF4-FFF2-40B4-BE49-F238E27FC236}">
                        <a16:creationId xmlns:a16="http://schemas.microsoft.com/office/drawing/2014/main" id="{670873C2-32A0-4AEA-B57D-D993D1EC9D2E}"/>
                      </a:ext>
                    </a:extLst>
                  </p:cNvPr>
                  <p:cNvSpPr/>
                  <p:nvPr/>
                </p:nvSpPr>
                <p:spPr>
                  <a:xfrm>
                    <a:off x="4114255" y="1525245"/>
                    <a:ext cx="1057597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dirty="0"/>
                      <a:t>= { </a:t>
                    </a:r>
                    <a14:m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  <m:r>
                          <a:rPr xmlns:a="http://schemas.openxmlformats.org/drawingml/2006/main"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a14:m>
                    <a:r>
                      <a:rPr lang="en-US" dirty="0"/>
                      <a:t>, </a:t>
                    </a:r>
                    <a:r>
                      <a:rPr lang="en-US" b="1" dirty="0"/>
                      <a:t>id </a:t>
                    </a:r>
                    <a:r>
                      <a:rPr lang="en-US" dirty="0"/>
                      <a:t>}</a:t>
                    </a:r>
                  </a:p>
                </p:txBody>
              </p:sp>
            </mc:Choice>
            <mc:Fallback xmlns:a16="http://schemas.microsoft.com/office/drawing/2014/main" xmlns:p14="http://schemas.microsoft.com/office/powerpoint/2010/main">
              <p:sp>
                <p:nvSpPr>
                  <p:cNvPr id="68" name="Rectangle 67">
                    <a:extLst>
                      <a:ext uri="{FF2B5EF4-FFF2-40B4-BE49-F238E27FC236}">
                        <a16:creationId xmlns:a16="http://schemas.microsoft.com/office/drawing/2014/main" id="{670873C2-32A0-4AEA-B57D-D993D1EC9D2E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14255" y="1525245"/>
                    <a:ext cx="105759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598" t="-8197" r="-402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9336A259-8CB3-4BE8-BDB6-B22B01FF7C95}"/>
                </a:ext>
              </a:extLst>
            </p:cNvPr>
            <p:cNvGrpSpPr/>
            <p:nvPr/>
          </p:nvGrpSpPr>
          <p:grpSpPr>
            <a:xfrm>
              <a:off x="6260892" y="1652607"/>
              <a:ext cx="2033447" cy="372380"/>
              <a:chOff x="3214140" y="1914188"/>
              <a:chExt cx="2033447" cy="372380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6AA39D07-F537-418F-BE1B-95AE1E17A6C3}"/>
                  </a:ext>
                </a:extLst>
              </p:cNvPr>
              <p:cNvSpPr/>
              <p:nvPr/>
            </p:nvSpPr>
            <p:spPr>
              <a:xfrm>
                <a:off x="3214140" y="1917236"/>
                <a:ext cx="123303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FOLLOW(S)</a:t>
                </a: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33DD083C-B0C6-4B58-A927-6B208690FA17}"/>
                  </a:ext>
                </a:extLst>
              </p:cNvPr>
              <p:cNvSpPr/>
              <p:nvPr/>
            </p:nvSpPr>
            <p:spPr>
              <a:xfrm>
                <a:off x="4331952" y="1914188"/>
                <a:ext cx="9156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:r>
                  <a:rPr lang="en-US" b="1" dirty="0" err="1"/>
                  <a:t>eof</a:t>
                </a:r>
                <a:r>
                  <a:rPr lang="en-US" b="1" dirty="0"/>
                  <a:t> </a:t>
                </a:r>
                <a:r>
                  <a:rPr lang="en-US" dirty="0"/>
                  <a:t>}</a:t>
                </a:r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313C6C62-F1C3-46EE-BDAE-4BFEDE32928E}"/>
                </a:ext>
              </a:extLst>
            </p:cNvPr>
            <p:cNvGrpSpPr/>
            <p:nvPr/>
          </p:nvGrpSpPr>
          <p:grpSpPr>
            <a:xfrm>
              <a:off x="6263387" y="1989752"/>
              <a:ext cx="2163985" cy="392601"/>
              <a:chOff x="3214140" y="2309227"/>
              <a:chExt cx="2163985" cy="392601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6154FED1-8C81-4DC1-B77D-A9A1274C916E}"/>
                  </a:ext>
                </a:extLst>
              </p:cNvPr>
              <p:cNvSpPr/>
              <p:nvPr/>
            </p:nvSpPr>
            <p:spPr>
              <a:xfrm>
                <a:off x="3214140" y="2309227"/>
                <a:ext cx="124745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FOLLOW(</a:t>
                </a:r>
                <a:r>
                  <a:rPr lang="en-US" i="1" dirty="0"/>
                  <a:t>X</a:t>
                </a:r>
                <a:r>
                  <a:rPr lang="en-US" dirty="0"/>
                  <a:t>)</a:t>
                </a: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6AD15573-4C99-4489-A49F-35567E7EB726}"/>
                  </a:ext>
                </a:extLst>
              </p:cNvPr>
              <p:cNvSpPr/>
              <p:nvPr/>
            </p:nvSpPr>
            <p:spPr>
              <a:xfrm>
                <a:off x="4374324" y="2332496"/>
                <a:ext cx="10038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:r>
                  <a:rPr lang="en-US" b="1" dirty="0" err="1"/>
                  <a:t>rpar</a:t>
                </a:r>
                <a:r>
                  <a:rPr lang="en-US" dirty="0"/>
                  <a:t> }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8127530-2A84-4A2D-8BC8-F60F8FEA1A6A}"/>
              </a:ext>
            </a:extLst>
          </p:cNvPr>
          <p:cNvSpPr txBox="1"/>
          <p:nvPr/>
        </p:nvSpPr>
        <p:spPr>
          <a:xfrm>
            <a:off x="2136530" y="980346"/>
            <a:ext cx="4050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Build the selector table for this grammar</a:t>
            </a:r>
          </a:p>
        </p:txBody>
      </p:sp>
    </p:spTree>
    <p:extLst>
      <p:ext uri="{BB962C8B-B14F-4D97-AF65-F5344CB8AC3E}">
        <p14:creationId xmlns:p14="http://schemas.microsoft.com/office/powerpoint/2010/main" val="183298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About the AST?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A81AB30-8273-448E-A4E8-020367304413}"/>
              </a:ext>
            </a:extLst>
          </p:cNvPr>
          <p:cNvSpPr/>
          <p:nvPr/>
        </p:nvSpPr>
        <p:spPr>
          <a:xfrm>
            <a:off x="432315" y="1938514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 E’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A9E3692-AD07-4B95-9942-069AA6102A0F}"/>
              </a:ext>
            </a:extLst>
          </p:cNvPr>
          <p:cNvSpPr/>
          <p:nvPr/>
        </p:nvSpPr>
        <p:spPr>
          <a:xfrm>
            <a:off x="1546967" y="193851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FDA47B5-D503-4120-B0BE-9A2FE05C2FBB}"/>
              </a:ext>
            </a:extLst>
          </p:cNvPr>
          <p:cNvSpPr/>
          <p:nvPr/>
        </p:nvSpPr>
        <p:spPr>
          <a:xfrm>
            <a:off x="635553" y="1567413"/>
            <a:ext cx="634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5E27EBA-5D33-4978-8643-5767B2DEB06B}"/>
              </a:ext>
            </a:extLst>
          </p:cNvPr>
          <p:cNvSpPr/>
          <p:nvPr/>
        </p:nvSpPr>
        <p:spPr>
          <a:xfrm>
            <a:off x="2024464" y="1566377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+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5C14E73-F8B0-4810-9091-3FC7A4EE94CA}"/>
              </a:ext>
            </a:extLst>
          </p:cNvPr>
          <p:cNvSpPr/>
          <p:nvPr/>
        </p:nvSpPr>
        <p:spPr>
          <a:xfrm>
            <a:off x="2766175" y="1566376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CC5B990-22DC-49E8-BE0F-5991EBCB9DDA}"/>
              </a:ext>
            </a:extLst>
          </p:cNvPr>
          <p:cNvSpPr/>
          <p:nvPr/>
        </p:nvSpPr>
        <p:spPr>
          <a:xfrm>
            <a:off x="117351" y="1979802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C54F713-9F7E-4C1D-9957-9A4D9E4D66B0}"/>
              </a:ext>
            </a:extLst>
          </p:cNvPr>
          <p:cNvSpPr/>
          <p:nvPr/>
        </p:nvSpPr>
        <p:spPr>
          <a:xfrm>
            <a:off x="2553518" y="193851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01544CA-ACC0-452E-B4FA-759255F779DA}"/>
              </a:ext>
            </a:extLst>
          </p:cNvPr>
          <p:cNvSpPr/>
          <p:nvPr/>
        </p:nvSpPr>
        <p:spPr>
          <a:xfrm>
            <a:off x="432315" y="2411659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405631C-2D9C-4F4F-B0FF-B6AB7735028E}"/>
              </a:ext>
            </a:extLst>
          </p:cNvPr>
          <p:cNvSpPr/>
          <p:nvPr/>
        </p:nvSpPr>
        <p:spPr>
          <a:xfrm>
            <a:off x="1546967" y="2411659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+ </a:t>
            </a:r>
            <a:r>
              <a:rPr lang="en-US" i="1" dirty="0"/>
              <a:t>T</a:t>
            </a:r>
            <a:r>
              <a:rPr lang="en-US" dirty="0"/>
              <a:t> #1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40B9547-A76C-4E79-855C-540337414140}"/>
              </a:ext>
            </a:extLst>
          </p:cNvPr>
          <p:cNvSpPr/>
          <p:nvPr/>
        </p:nvSpPr>
        <p:spPr>
          <a:xfrm>
            <a:off x="2553518" y="2411659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A112034-7A41-47FE-AF3F-81A21832FEE8}"/>
              </a:ext>
            </a:extLst>
          </p:cNvPr>
          <p:cNvSpPr/>
          <p:nvPr/>
        </p:nvSpPr>
        <p:spPr>
          <a:xfrm>
            <a:off x="123441" y="2479001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E’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011F459-D97F-4032-89D3-DA01E98DAB69}"/>
              </a:ext>
            </a:extLst>
          </p:cNvPr>
          <p:cNvSpPr/>
          <p:nvPr/>
        </p:nvSpPr>
        <p:spPr>
          <a:xfrm>
            <a:off x="432315" y="2884806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  <a:r>
              <a:rPr lang="en-US" b="1" dirty="0"/>
              <a:t>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B457691-B4BA-4388-AB94-38E76032E6CA}"/>
              </a:ext>
            </a:extLst>
          </p:cNvPr>
          <p:cNvSpPr/>
          <p:nvPr/>
        </p:nvSpPr>
        <p:spPr>
          <a:xfrm>
            <a:off x="1546967" y="2884806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8133FF8-FF57-4B62-BF3E-F5DD7D77B9F0}"/>
              </a:ext>
            </a:extLst>
          </p:cNvPr>
          <p:cNvSpPr/>
          <p:nvPr/>
        </p:nvSpPr>
        <p:spPr>
          <a:xfrm>
            <a:off x="2553518" y="2884806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24F3832-834A-4409-A09E-9EB0B6A54D31}"/>
              </a:ext>
            </a:extLst>
          </p:cNvPr>
          <p:cNvSpPr/>
          <p:nvPr/>
        </p:nvSpPr>
        <p:spPr>
          <a:xfrm>
            <a:off x="117351" y="2941513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B1F5633-9774-46D4-B241-3CC609E7473D}"/>
              </a:ext>
            </a:extLst>
          </p:cNvPr>
          <p:cNvSpPr txBox="1"/>
          <p:nvPr/>
        </p:nvSpPr>
        <p:spPr>
          <a:xfrm>
            <a:off x="342288" y="1274114"/>
            <a:ext cx="1517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Selector Table</a:t>
            </a:r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10</a:t>
            </a:fld>
            <a:endParaRPr lang="en-US" dirty="0"/>
          </a:p>
        </p:txBody>
      </p:sp>
      <p:sp>
        <p:nvSpPr>
          <p:cNvPr id="90" name="eof">
            <a:extLst>
              <a:ext uri="{FF2B5EF4-FFF2-40B4-BE49-F238E27FC236}">
                <a16:creationId xmlns:a16="http://schemas.microsoft.com/office/drawing/2014/main" id="{A0C2901F-98EB-4698-8440-01F94DD208C0}"/>
              </a:ext>
            </a:extLst>
          </p:cNvPr>
          <p:cNvSpPr/>
          <p:nvPr/>
        </p:nvSpPr>
        <p:spPr>
          <a:xfrm>
            <a:off x="173283" y="5543423"/>
            <a:ext cx="798464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92" name="Stack1">
            <a:extLst>
              <a:ext uri="{FF2B5EF4-FFF2-40B4-BE49-F238E27FC236}">
                <a16:creationId xmlns:a16="http://schemas.microsoft.com/office/drawing/2014/main" id="{9203FE24-50D3-4FB6-93A6-C01CF38121E5}"/>
              </a:ext>
            </a:extLst>
          </p:cNvPr>
          <p:cNvSpPr/>
          <p:nvPr/>
        </p:nvSpPr>
        <p:spPr>
          <a:xfrm>
            <a:off x="95242" y="5917328"/>
            <a:ext cx="926532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Syn.</a:t>
            </a:r>
          </a:p>
          <a:p>
            <a:pPr algn="ctr"/>
            <a:r>
              <a:rPr lang="en-US" dirty="0"/>
              <a:t>Stack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E06E60BF-87ED-4B4E-98A7-CF0F5B0366AE}"/>
              </a:ext>
            </a:extLst>
          </p:cNvPr>
          <p:cNvSpPr/>
          <p:nvPr/>
        </p:nvSpPr>
        <p:spPr>
          <a:xfrm>
            <a:off x="2069988" y="5917328"/>
            <a:ext cx="1173339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Look</a:t>
            </a:r>
          </a:p>
          <a:p>
            <a:pPr algn="ctr"/>
            <a:r>
              <a:rPr lang="en-US" dirty="0"/>
              <a:t>Ahead</a:t>
            </a:r>
          </a:p>
        </p:txBody>
      </p:sp>
      <p:sp>
        <p:nvSpPr>
          <p:cNvPr id="94" name="lPar2">
            <a:extLst>
              <a:ext uri="{FF2B5EF4-FFF2-40B4-BE49-F238E27FC236}">
                <a16:creationId xmlns:a16="http://schemas.microsoft.com/office/drawing/2014/main" id="{D5CE84C2-2EEA-408F-805B-1D1BD6680B4F}"/>
              </a:ext>
            </a:extLst>
          </p:cNvPr>
          <p:cNvSpPr/>
          <p:nvPr/>
        </p:nvSpPr>
        <p:spPr>
          <a:xfrm>
            <a:off x="173282" y="5159660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E’</a:t>
            </a:r>
          </a:p>
        </p:txBody>
      </p:sp>
      <p:sp>
        <p:nvSpPr>
          <p:cNvPr id="95" name="Stack1">
            <a:extLst>
              <a:ext uri="{FF2B5EF4-FFF2-40B4-BE49-F238E27FC236}">
                <a16:creationId xmlns:a16="http://schemas.microsoft.com/office/drawing/2014/main" id="{59899491-FD4F-4861-9569-A21B99751081}"/>
              </a:ext>
            </a:extLst>
          </p:cNvPr>
          <p:cNvSpPr/>
          <p:nvPr/>
        </p:nvSpPr>
        <p:spPr>
          <a:xfrm>
            <a:off x="1153522" y="5931503"/>
            <a:ext cx="83936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Sem.</a:t>
            </a:r>
          </a:p>
          <a:p>
            <a:pPr algn="ctr"/>
            <a:r>
              <a:rPr lang="en-US" dirty="0"/>
              <a:t>Stack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C8C3BF-4129-4856-8249-75BD250F4D20}"/>
              </a:ext>
            </a:extLst>
          </p:cNvPr>
          <p:cNvSpPr/>
          <p:nvPr/>
        </p:nvSpPr>
        <p:spPr>
          <a:xfrm>
            <a:off x="2224381" y="4731333"/>
            <a:ext cx="1173339" cy="5079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IntLitNode</a:t>
            </a:r>
            <a:endParaRPr lang="en-US" dirty="0"/>
          </a:p>
          <a:p>
            <a:pPr algn="ctr"/>
            <a:r>
              <a:rPr lang="en-US" dirty="0"/>
              <a:t>value: 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59BEBD-B08F-42A3-8B59-C4DEB6F88D4C}"/>
              </a:ext>
            </a:extLst>
          </p:cNvPr>
          <p:cNvSpPr txBox="1"/>
          <p:nvPr/>
        </p:nvSpPr>
        <p:spPr>
          <a:xfrm>
            <a:off x="3459905" y="3483161"/>
            <a:ext cx="160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Input:</a:t>
            </a:r>
            <a:r>
              <a:rPr lang="en-US" dirty="0"/>
              <a:t> 7 + 8 + 9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2E01173-6FE1-4C32-B0E9-8725432B07C7}"/>
              </a:ext>
            </a:extLst>
          </p:cNvPr>
          <p:cNvSpPr/>
          <p:nvPr/>
        </p:nvSpPr>
        <p:spPr>
          <a:xfrm>
            <a:off x="2898660" y="3994889"/>
            <a:ext cx="1173339" cy="507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IntLitNode</a:t>
            </a:r>
            <a:endParaRPr lang="en-US" dirty="0"/>
          </a:p>
          <a:p>
            <a:pPr algn="ctr"/>
            <a:r>
              <a:rPr lang="en-US" dirty="0"/>
              <a:t>value: 8</a:t>
            </a:r>
          </a:p>
        </p:txBody>
      </p:sp>
      <p:sp>
        <p:nvSpPr>
          <p:cNvPr id="52" name="lPar2">
            <a:extLst>
              <a:ext uri="{FF2B5EF4-FFF2-40B4-BE49-F238E27FC236}">
                <a16:creationId xmlns:a16="http://schemas.microsoft.com/office/drawing/2014/main" id="{18F96E22-0702-4372-B3F9-5F6C28F62335}"/>
              </a:ext>
            </a:extLst>
          </p:cNvPr>
          <p:cNvSpPr/>
          <p:nvPr/>
        </p:nvSpPr>
        <p:spPr>
          <a:xfrm>
            <a:off x="176824" y="4780434"/>
            <a:ext cx="798661" cy="38100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#1</a:t>
            </a:r>
            <a:r>
              <a:rPr lang="en-US" i="1" dirty="0"/>
              <a:t>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5B8CBDE-D570-49B8-A435-6D58C9F96D47}"/>
              </a:ext>
            </a:extLst>
          </p:cNvPr>
          <p:cNvSpPr txBox="1"/>
          <p:nvPr/>
        </p:nvSpPr>
        <p:spPr>
          <a:xfrm>
            <a:off x="2112521" y="5542081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P</a:t>
            </a:r>
            <a:r>
              <a:rPr lang="en-US" baseline="-25000" dirty="0"/>
              <a:t>4</a:t>
            </a:r>
            <a:r>
              <a:rPr lang="en-US" dirty="0"/>
              <a:t> =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6C9AA3A-B7B5-43DE-81E3-AF77130DF61D}"/>
              </a:ext>
            </a:extLst>
          </p:cNvPr>
          <p:cNvSpPr/>
          <p:nvPr/>
        </p:nvSpPr>
        <p:spPr>
          <a:xfrm>
            <a:off x="2594744" y="5554147"/>
            <a:ext cx="691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+</a:t>
            </a:r>
          </a:p>
        </p:txBody>
      </p:sp>
      <p:sp>
        <p:nvSpPr>
          <p:cNvPr id="62" name="lPar2">
            <a:extLst>
              <a:ext uri="{FF2B5EF4-FFF2-40B4-BE49-F238E27FC236}">
                <a16:creationId xmlns:a16="http://schemas.microsoft.com/office/drawing/2014/main" id="{C82C243B-E7EA-44E6-A6EC-DEF2483BF802}"/>
              </a:ext>
            </a:extLst>
          </p:cNvPr>
          <p:cNvSpPr/>
          <p:nvPr/>
        </p:nvSpPr>
        <p:spPr>
          <a:xfrm>
            <a:off x="1137339" y="5543125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err="1"/>
              <a:t>Ptr</a:t>
            </a:r>
            <a:r>
              <a:rPr lang="en-US" i="1" dirty="0"/>
              <a:t>:</a:t>
            </a:r>
          </a:p>
        </p:txBody>
      </p:sp>
      <p:sp>
        <p:nvSpPr>
          <p:cNvPr id="63" name="lPar2">
            <a:extLst>
              <a:ext uri="{FF2B5EF4-FFF2-40B4-BE49-F238E27FC236}">
                <a16:creationId xmlns:a16="http://schemas.microsoft.com/office/drawing/2014/main" id="{B5E3F60C-20B0-4F95-980B-2B2EBFF6A963}"/>
              </a:ext>
            </a:extLst>
          </p:cNvPr>
          <p:cNvSpPr/>
          <p:nvPr/>
        </p:nvSpPr>
        <p:spPr>
          <a:xfrm>
            <a:off x="1140881" y="5153269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err="1"/>
              <a:t>Ptr</a:t>
            </a:r>
            <a:r>
              <a:rPr lang="en-US" i="1" dirty="0"/>
              <a:t>: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C49C868-AF41-4F2B-8CB6-B7CDE9010B9E}"/>
              </a:ext>
            </a:extLst>
          </p:cNvPr>
          <p:cNvSpPr/>
          <p:nvPr/>
        </p:nvSpPr>
        <p:spPr>
          <a:xfrm>
            <a:off x="1749625" y="4274830"/>
            <a:ext cx="1170292" cy="1105806"/>
          </a:xfrm>
          <a:custGeom>
            <a:avLst/>
            <a:gdLst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212651 w 754912"/>
              <a:gd name="connsiteY2" fmla="*/ 265814 h 1626781"/>
              <a:gd name="connsiteX3" fmla="*/ 754912 w 754912"/>
              <a:gd name="connsiteY3" fmla="*/ 0 h 1626781"/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754912 w 754912"/>
              <a:gd name="connsiteY2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97442"/>
              <a:gd name="connsiteY0" fmla="*/ 956930 h 956930"/>
              <a:gd name="connsiteX1" fmla="*/ 797442 w 797442"/>
              <a:gd name="connsiteY1" fmla="*/ 0 h 956930"/>
              <a:gd name="connsiteX0" fmla="*/ 0 w 797442"/>
              <a:gd name="connsiteY0" fmla="*/ 957773 h 957773"/>
              <a:gd name="connsiteX1" fmla="*/ 797442 w 797442"/>
              <a:gd name="connsiteY1" fmla="*/ 843 h 957773"/>
              <a:gd name="connsiteX0" fmla="*/ 0 w 797442"/>
              <a:gd name="connsiteY0" fmla="*/ 957628 h 962428"/>
              <a:gd name="connsiteX1" fmla="*/ 797442 w 797442"/>
              <a:gd name="connsiteY1" fmla="*/ 698 h 962428"/>
              <a:gd name="connsiteX0" fmla="*/ 0 w 797442"/>
              <a:gd name="connsiteY0" fmla="*/ 957539 h 989653"/>
              <a:gd name="connsiteX1" fmla="*/ 797442 w 797442"/>
              <a:gd name="connsiteY1" fmla="*/ 609 h 989653"/>
              <a:gd name="connsiteX0" fmla="*/ 0 w 818707"/>
              <a:gd name="connsiteY0" fmla="*/ 2612 h 104548"/>
              <a:gd name="connsiteX1" fmla="*/ 818707 w 818707"/>
              <a:gd name="connsiteY1" fmla="*/ 2603 h 104548"/>
              <a:gd name="connsiteX0" fmla="*/ 0 w 1197131"/>
              <a:gd name="connsiteY0" fmla="*/ 0 h 323552"/>
              <a:gd name="connsiteX1" fmla="*/ 1197131 w 1197131"/>
              <a:gd name="connsiteY1" fmla="*/ 323552 h 323552"/>
              <a:gd name="connsiteX0" fmla="*/ 0 w 907749"/>
              <a:gd name="connsiteY0" fmla="*/ 76748 h 163897"/>
              <a:gd name="connsiteX1" fmla="*/ 907749 w 907749"/>
              <a:gd name="connsiteY1" fmla="*/ 2070 h 163897"/>
              <a:gd name="connsiteX0" fmla="*/ 0 w 907749"/>
              <a:gd name="connsiteY0" fmla="*/ 78879 h 90522"/>
              <a:gd name="connsiteX1" fmla="*/ 907749 w 907749"/>
              <a:gd name="connsiteY1" fmla="*/ 4201 h 90522"/>
              <a:gd name="connsiteX0" fmla="*/ 0 w 4781017"/>
              <a:gd name="connsiteY0" fmla="*/ 523896 h 527454"/>
              <a:gd name="connsiteX1" fmla="*/ 4781017 w 4781017"/>
              <a:gd name="connsiteY1" fmla="*/ 1210 h 527454"/>
              <a:gd name="connsiteX0" fmla="*/ 0 w 4781017"/>
              <a:gd name="connsiteY0" fmla="*/ 528390 h 528390"/>
              <a:gd name="connsiteX1" fmla="*/ 4781017 w 4781017"/>
              <a:gd name="connsiteY1" fmla="*/ 5704 h 528390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12509415"/>
              <a:gd name="connsiteY0" fmla="*/ 517708 h 517708"/>
              <a:gd name="connsiteX1" fmla="*/ 12509415 w 12509415"/>
              <a:gd name="connsiteY1" fmla="*/ 0 h 517708"/>
              <a:gd name="connsiteX0" fmla="*/ 0 w 12509415"/>
              <a:gd name="connsiteY0" fmla="*/ 517708 h 517708"/>
              <a:gd name="connsiteX1" fmla="*/ 12509415 w 12509415"/>
              <a:gd name="connsiteY1" fmla="*/ 0 h 517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509415" h="517708">
                <a:moveTo>
                  <a:pt x="0" y="517708"/>
                </a:moveTo>
                <a:cubicBezTo>
                  <a:pt x="3395979" y="-163626"/>
                  <a:pt x="5285406" y="47748"/>
                  <a:pt x="12509415" y="0"/>
                </a:cubicBezTo>
              </a:path>
            </a:pathLst>
          </a:custGeom>
          <a:noFill/>
          <a:ln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76384D9-7F1D-40AD-ACE7-6E0D2FA01CFD}"/>
              </a:ext>
            </a:extLst>
          </p:cNvPr>
          <p:cNvSpPr/>
          <p:nvPr/>
        </p:nvSpPr>
        <p:spPr>
          <a:xfrm>
            <a:off x="1701656" y="4985330"/>
            <a:ext cx="522725" cy="740639"/>
          </a:xfrm>
          <a:custGeom>
            <a:avLst/>
            <a:gdLst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212651 w 754912"/>
              <a:gd name="connsiteY2" fmla="*/ 265814 h 1626781"/>
              <a:gd name="connsiteX3" fmla="*/ 754912 w 754912"/>
              <a:gd name="connsiteY3" fmla="*/ 0 h 1626781"/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754912 w 754912"/>
              <a:gd name="connsiteY2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97442"/>
              <a:gd name="connsiteY0" fmla="*/ 956930 h 956930"/>
              <a:gd name="connsiteX1" fmla="*/ 797442 w 797442"/>
              <a:gd name="connsiteY1" fmla="*/ 0 h 956930"/>
              <a:gd name="connsiteX0" fmla="*/ 0 w 797442"/>
              <a:gd name="connsiteY0" fmla="*/ 957773 h 957773"/>
              <a:gd name="connsiteX1" fmla="*/ 797442 w 797442"/>
              <a:gd name="connsiteY1" fmla="*/ 843 h 957773"/>
              <a:gd name="connsiteX0" fmla="*/ 0 w 797442"/>
              <a:gd name="connsiteY0" fmla="*/ 957628 h 962428"/>
              <a:gd name="connsiteX1" fmla="*/ 797442 w 797442"/>
              <a:gd name="connsiteY1" fmla="*/ 698 h 962428"/>
              <a:gd name="connsiteX0" fmla="*/ 0 w 797442"/>
              <a:gd name="connsiteY0" fmla="*/ 957539 h 989653"/>
              <a:gd name="connsiteX1" fmla="*/ 797442 w 797442"/>
              <a:gd name="connsiteY1" fmla="*/ 609 h 989653"/>
              <a:gd name="connsiteX0" fmla="*/ 0 w 776177"/>
              <a:gd name="connsiteY0" fmla="*/ 0 h 244549"/>
              <a:gd name="connsiteX1" fmla="*/ 776177 w 776177"/>
              <a:gd name="connsiteY1" fmla="*/ 244549 h 244549"/>
              <a:gd name="connsiteX0" fmla="*/ 0 w 786810"/>
              <a:gd name="connsiteY0" fmla="*/ 0 h 340242"/>
              <a:gd name="connsiteX1" fmla="*/ 786810 w 786810"/>
              <a:gd name="connsiteY1" fmla="*/ 340242 h 340242"/>
              <a:gd name="connsiteX0" fmla="*/ 0 w 786810"/>
              <a:gd name="connsiteY0" fmla="*/ 0 h 429142"/>
              <a:gd name="connsiteX1" fmla="*/ 786810 w 786810"/>
              <a:gd name="connsiteY1" fmla="*/ 340242 h 429142"/>
              <a:gd name="connsiteX0" fmla="*/ 0 w 786810"/>
              <a:gd name="connsiteY0" fmla="*/ 27591 h 419849"/>
              <a:gd name="connsiteX1" fmla="*/ 786810 w 786810"/>
              <a:gd name="connsiteY1" fmla="*/ 367833 h 419849"/>
              <a:gd name="connsiteX0" fmla="*/ 0 w 786810"/>
              <a:gd name="connsiteY0" fmla="*/ 35875 h 240611"/>
              <a:gd name="connsiteX1" fmla="*/ 786810 w 786810"/>
              <a:gd name="connsiteY1" fmla="*/ 174098 h 240611"/>
              <a:gd name="connsiteX0" fmla="*/ 0 w 3798620"/>
              <a:gd name="connsiteY0" fmla="*/ 10451 h 1821639"/>
              <a:gd name="connsiteX1" fmla="*/ 3798620 w 3798620"/>
              <a:gd name="connsiteY1" fmla="*/ 1801240 h 1821639"/>
              <a:gd name="connsiteX0" fmla="*/ 130986 w 3929606"/>
              <a:gd name="connsiteY0" fmla="*/ 0 h 1827365"/>
              <a:gd name="connsiteX1" fmla="*/ 3929606 w 3929606"/>
              <a:gd name="connsiteY1" fmla="*/ 1790789 h 1827365"/>
              <a:gd name="connsiteX0" fmla="*/ 145941 w 3944561"/>
              <a:gd name="connsiteY0" fmla="*/ 0 h 1790790"/>
              <a:gd name="connsiteX1" fmla="*/ 3944561 w 3944561"/>
              <a:gd name="connsiteY1" fmla="*/ 1790789 h 1790790"/>
              <a:gd name="connsiteX0" fmla="*/ 1362315 w 1362315"/>
              <a:gd name="connsiteY0" fmla="*/ 0 h 2746489"/>
              <a:gd name="connsiteX1" fmla="*/ 303177 w 1362315"/>
              <a:gd name="connsiteY1" fmla="*/ 2746490 h 2746489"/>
              <a:gd name="connsiteX0" fmla="*/ 365751 w 1314486"/>
              <a:gd name="connsiteY0" fmla="*/ 26906 h 347450"/>
              <a:gd name="connsiteX1" fmla="*/ 1314487 w 1314486"/>
              <a:gd name="connsiteY1" fmla="*/ 165130 h 347450"/>
              <a:gd name="connsiteX0" fmla="*/ 1 w 948736"/>
              <a:gd name="connsiteY0" fmla="*/ 173676 h 311901"/>
              <a:gd name="connsiteX1" fmla="*/ 948737 w 948736"/>
              <a:gd name="connsiteY1" fmla="*/ 311900 h 311901"/>
              <a:gd name="connsiteX0" fmla="*/ 0 w 2827068"/>
              <a:gd name="connsiteY0" fmla="*/ 1380515 h 1380646"/>
              <a:gd name="connsiteX1" fmla="*/ 2827069 w 2827068"/>
              <a:gd name="connsiteY1" fmla="*/ 125008 h 1380646"/>
              <a:gd name="connsiteX0" fmla="*/ 0 w 2827068"/>
              <a:gd name="connsiteY0" fmla="*/ 1386916 h 1386915"/>
              <a:gd name="connsiteX1" fmla="*/ 2827069 w 2827068"/>
              <a:gd name="connsiteY1" fmla="*/ 131409 h 138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27068" h="1386915">
                <a:moveTo>
                  <a:pt x="0" y="1386916"/>
                </a:moveTo>
                <a:cubicBezTo>
                  <a:pt x="1577476" y="1285803"/>
                  <a:pt x="2035520" y="-489468"/>
                  <a:pt x="2827069" y="131409"/>
                </a:cubicBezTo>
              </a:path>
            </a:pathLst>
          </a:custGeom>
          <a:noFill/>
          <a:ln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4B09209-BC89-46AC-B1A3-B62217ECC390}"/>
              </a:ext>
            </a:extLst>
          </p:cNvPr>
          <p:cNvSpPr txBox="1"/>
          <p:nvPr/>
        </p:nvSpPr>
        <p:spPr>
          <a:xfrm>
            <a:off x="4073635" y="1232243"/>
            <a:ext cx="2698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AST Building Stack Actions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28BFEB2-06BB-40BD-9426-ABE74B6F1034}"/>
              </a:ext>
            </a:extLst>
          </p:cNvPr>
          <p:cNvSpPr txBox="1"/>
          <p:nvPr/>
        </p:nvSpPr>
        <p:spPr>
          <a:xfrm>
            <a:off x="3817797" y="1537043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DDE0A19-B8F0-486F-9778-68B0F55A72E9}"/>
              </a:ext>
            </a:extLst>
          </p:cNvPr>
          <p:cNvSpPr txBox="1"/>
          <p:nvPr/>
        </p:nvSpPr>
        <p:spPr>
          <a:xfrm>
            <a:off x="3817797" y="2714752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9DCC2F1-834F-40FC-8282-2138A43FB9B4}"/>
              </a:ext>
            </a:extLst>
          </p:cNvPr>
          <p:cNvSpPr/>
          <p:nvPr/>
        </p:nvSpPr>
        <p:spPr>
          <a:xfrm>
            <a:off x="4111505" y="1537043"/>
            <a:ext cx="325082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tTrans</a:t>
            </a:r>
            <a:r>
              <a:rPr lang="en-US" dirty="0"/>
              <a:t> = </a:t>
            </a:r>
            <a:r>
              <a:rPr lang="en-US" dirty="0" err="1"/>
              <a:t>sem.pop</a:t>
            </a:r>
            <a:r>
              <a:rPr lang="en-US" dirty="0"/>
              <a:t>() ; </a:t>
            </a:r>
          </a:p>
          <a:p>
            <a:r>
              <a:rPr lang="en-US" dirty="0" err="1"/>
              <a:t>eTrans</a:t>
            </a:r>
            <a:r>
              <a:rPr lang="en-US" dirty="0"/>
              <a:t> = </a:t>
            </a:r>
            <a:r>
              <a:rPr lang="en-US" dirty="0" err="1"/>
              <a:t>sem.pop</a:t>
            </a:r>
            <a:r>
              <a:rPr lang="en-US" dirty="0"/>
              <a:t>() ; </a:t>
            </a:r>
          </a:p>
          <a:p>
            <a:r>
              <a:rPr lang="en-US" dirty="0" err="1"/>
              <a:t>LTrans</a:t>
            </a:r>
            <a:r>
              <a:rPr lang="en-US" dirty="0"/>
              <a:t> = </a:t>
            </a:r>
            <a:r>
              <a:rPr lang="en-US" dirty="0" err="1"/>
              <a:t>PlusNode</a:t>
            </a:r>
            <a:r>
              <a:rPr lang="en-US" dirty="0"/>
              <a:t>(</a:t>
            </a:r>
            <a:r>
              <a:rPr lang="en-US" dirty="0" err="1"/>
              <a:t>eTrans,tTrans</a:t>
            </a:r>
            <a:r>
              <a:rPr lang="en-US" dirty="0"/>
              <a:t>)</a:t>
            </a:r>
          </a:p>
          <a:p>
            <a:r>
              <a:rPr lang="en-US" dirty="0" err="1"/>
              <a:t>sem.push</a:t>
            </a:r>
            <a:r>
              <a:rPr lang="en-US" dirty="0"/>
              <a:t>(</a:t>
            </a:r>
            <a:r>
              <a:rPr lang="en-US" dirty="0" err="1"/>
              <a:t>LTrans</a:t>
            </a:r>
            <a:r>
              <a:rPr lang="en-US" dirty="0"/>
              <a:t>)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01CF45B-19E4-4F3E-A50F-D3494FEE5F1C}"/>
              </a:ext>
            </a:extLst>
          </p:cNvPr>
          <p:cNvSpPr/>
          <p:nvPr/>
        </p:nvSpPr>
        <p:spPr>
          <a:xfrm>
            <a:off x="4073635" y="2689939"/>
            <a:ext cx="32269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LTrans</a:t>
            </a:r>
            <a:r>
              <a:rPr lang="en-US" dirty="0"/>
              <a:t> =  </a:t>
            </a:r>
            <a:r>
              <a:rPr lang="en-US" dirty="0" err="1"/>
              <a:t>IntLitNode</a:t>
            </a:r>
            <a:r>
              <a:rPr lang="en-US" dirty="0"/>
              <a:t>(</a:t>
            </a:r>
            <a:r>
              <a:rPr lang="en-US" b="1" dirty="0" err="1"/>
              <a:t>intlit</a:t>
            </a:r>
            <a:r>
              <a:rPr lang="en-US" dirty="0" err="1"/>
              <a:t>.value</a:t>
            </a:r>
            <a:r>
              <a:rPr lang="en-US" dirty="0"/>
              <a:t>)</a:t>
            </a:r>
          </a:p>
          <a:p>
            <a:r>
              <a:rPr lang="en-US" dirty="0" err="1"/>
              <a:t>sem.push</a:t>
            </a:r>
            <a:r>
              <a:rPr lang="en-US" dirty="0"/>
              <a:t>(</a:t>
            </a:r>
            <a:r>
              <a:rPr lang="en-US" dirty="0" err="1"/>
              <a:t>LTrans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325416645"/>
      </p:ext>
    </p:extLst>
  </p:cSld>
  <p:clrMapOvr>
    <a:masterClrMapping/>
  </p:clrMapOvr>
</p:sld>
</file>

<file path=ppt/slides/slide11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About the AST?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A81AB30-8273-448E-A4E8-020367304413}"/>
              </a:ext>
            </a:extLst>
          </p:cNvPr>
          <p:cNvSpPr/>
          <p:nvPr/>
        </p:nvSpPr>
        <p:spPr>
          <a:xfrm>
            <a:off x="432315" y="1938514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 E’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A9E3692-AD07-4B95-9942-069AA6102A0F}"/>
              </a:ext>
            </a:extLst>
          </p:cNvPr>
          <p:cNvSpPr/>
          <p:nvPr/>
        </p:nvSpPr>
        <p:spPr>
          <a:xfrm>
            <a:off x="1546967" y="193851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FDA47B5-D503-4120-B0BE-9A2FE05C2FBB}"/>
              </a:ext>
            </a:extLst>
          </p:cNvPr>
          <p:cNvSpPr/>
          <p:nvPr/>
        </p:nvSpPr>
        <p:spPr>
          <a:xfrm>
            <a:off x="635553" y="1567413"/>
            <a:ext cx="634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5E27EBA-5D33-4978-8643-5767B2DEB06B}"/>
              </a:ext>
            </a:extLst>
          </p:cNvPr>
          <p:cNvSpPr/>
          <p:nvPr/>
        </p:nvSpPr>
        <p:spPr>
          <a:xfrm>
            <a:off x="2024464" y="1566377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+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5C14E73-F8B0-4810-9091-3FC7A4EE94CA}"/>
              </a:ext>
            </a:extLst>
          </p:cNvPr>
          <p:cNvSpPr/>
          <p:nvPr/>
        </p:nvSpPr>
        <p:spPr>
          <a:xfrm>
            <a:off x="2766175" y="1566376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CC5B990-22DC-49E8-BE0F-5991EBCB9DDA}"/>
              </a:ext>
            </a:extLst>
          </p:cNvPr>
          <p:cNvSpPr/>
          <p:nvPr/>
        </p:nvSpPr>
        <p:spPr>
          <a:xfrm>
            <a:off x="117351" y="1979802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C54F713-9F7E-4C1D-9957-9A4D9E4D66B0}"/>
              </a:ext>
            </a:extLst>
          </p:cNvPr>
          <p:cNvSpPr/>
          <p:nvPr/>
        </p:nvSpPr>
        <p:spPr>
          <a:xfrm>
            <a:off x="2553518" y="193851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01544CA-ACC0-452E-B4FA-759255F779DA}"/>
              </a:ext>
            </a:extLst>
          </p:cNvPr>
          <p:cNvSpPr/>
          <p:nvPr/>
        </p:nvSpPr>
        <p:spPr>
          <a:xfrm>
            <a:off x="432315" y="2411659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405631C-2D9C-4F4F-B0FF-B6AB7735028E}"/>
              </a:ext>
            </a:extLst>
          </p:cNvPr>
          <p:cNvSpPr/>
          <p:nvPr/>
        </p:nvSpPr>
        <p:spPr>
          <a:xfrm>
            <a:off x="1546967" y="2411659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+ </a:t>
            </a:r>
            <a:r>
              <a:rPr lang="en-US" i="1" dirty="0"/>
              <a:t>T</a:t>
            </a:r>
            <a:r>
              <a:rPr lang="en-US" dirty="0"/>
              <a:t> #1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40B9547-A76C-4E79-855C-540337414140}"/>
              </a:ext>
            </a:extLst>
          </p:cNvPr>
          <p:cNvSpPr/>
          <p:nvPr/>
        </p:nvSpPr>
        <p:spPr>
          <a:xfrm>
            <a:off x="2553518" y="2411659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A112034-7A41-47FE-AF3F-81A21832FEE8}"/>
              </a:ext>
            </a:extLst>
          </p:cNvPr>
          <p:cNvSpPr/>
          <p:nvPr/>
        </p:nvSpPr>
        <p:spPr>
          <a:xfrm>
            <a:off x="123441" y="2479001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E’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011F459-D97F-4032-89D3-DA01E98DAB69}"/>
              </a:ext>
            </a:extLst>
          </p:cNvPr>
          <p:cNvSpPr/>
          <p:nvPr/>
        </p:nvSpPr>
        <p:spPr>
          <a:xfrm>
            <a:off x="432315" y="2884806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  <a:r>
              <a:rPr lang="en-US" b="1" dirty="0"/>
              <a:t>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B457691-B4BA-4388-AB94-38E76032E6CA}"/>
              </a:ext>
            </a:extLst>
          </p:cNvPr>
          <p:cNvSpPr/>
          <p:nvPr/>
        </p:nvSpPr>
        <p:spPr>
          <a:xfrm>
            <a:off x="1546967" y="2884806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8133FF8-FF57-4B62-BF3E-F5DD7D77B9F0}"/>
              </a:ext>
            </a:extLst>
          </p:cNvPr>
          <p:cNvSpPr/>
          <p:nvPr/>
        </p:nvSpPr>
        <p:spPr>
          <a:xfrm>
            <a:off x="2553518" y="2884806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24F3832-834A-4409-A09E-9EB0B6A54D31}"/>
              </a:ext>
            </a:extLst>
          </p:cNvPr>
          <p:cNvSpPr/>
          <p:nvPr/>
        </p:nvSpPr>
        <p:spPr>
          <a:xfrm>
            <a:off x="117351" y="2941513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B1F5633-9774-46D4-B241-3CC609E7473D}"/>
              </a:ext>
            </a:extLst>
          </p:cNvPr>
          <p:cNvSpPr txBox="1"/>
          <p:nvPr/>
        </p:nvSpPr>
        <p:spPr>
          <a:xfrm>
            <a:off x="342288" y="1274114"/>
            <a:ext cx="1517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Selector Table</a:t>
            </a:r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11</a:t>
            </a:fld>
            <a:endParaRPr lang="en-US" dirty="0"/>
          </a:p>
        </p:txBody>
      </p:sp>
      <p:sp>
        <p:nvSpPr>
          <p:cNvPr id="90" name="eof">
            <a:extLst>
              <a:ext uri="{FF2B5EF4-FFF2-40B4-BE49-F238E27FC236}">
                <a16:creationId xmlns:a16="http://schemas.microsoft.com/office/drawing/2014/main" id="{A0C2901F-98EB-4698-8440-01F94DD208C0}"/>
              </a:ext>
            </a:extLst>
          </p:cNvPr>
          <p:cNvSpPr/>
          <p:nvPr/>
        </p:nvSpPr>
        <p:spPr>
          <a:xfrm>
            <a:off x="173283" y="5543423"/>
            <a:ext cx="798464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92" name="Stack1">
            <a:extLst>
              <a:ext uri="{FF2B5EF4-FFF2-40B4-BE49-F238E27FC236}">
                <a16:creationId xmlns:a16="http://schemas.microsoft.com/office/drawing/2014/main" id="{9203FE24-50D3-4FB6-93A6-C01CF38121E5}"/>
              </a:ext>
            </a:extLst>
          </p:cNvPr>
          <p:cNvSpPr/>
          <p:nvPr/>
        </p:nvSpPr>
        <p:spPr>
          <a:xfrm>
            <a:off x="95242" y="5917328"/>
            <a:ext cx="926532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Syn.</a:t>
            </a:r>
          </a:p>
          <a:p>
            <a:pPr algn="ctr"/>
            <a:r>
              <a:rPr lang="en-US" dirty="0"/>
              <a:t>Stack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E06E60BF-87ED-4B4E-98A7-CF0F5B0366AE}"/>
              </a:ext>
            </a:extLst>
          </p:cNvPr>
          <p:cNvSpPr/>
          <p:nvPr/>
        </p:nvSpPr>
        <p:spPr>
          <a:xfrm>
            <a:off x="2069988" y="5917328"/>
            <a:ext cx="1173339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Look</a:t>
            </a:r>
          </a:p>
          <a:p>
            <a:pPr algn="ctr"/>
            <a:r>
              <a:rPr lang="en-US" dirty="0"/>
              <a:t>Ahead</a:t>
            </a:r>
          </a:p>
        </p:txBody>
      </p:sp>
      <p:sp>
        <p:nvSpPr>
          <p:cNvPr id="94" name="lPar2">
            <a:extLst>
              <a:ext uri="{FF2B5EF4-FFF2-40B4-BE49-F238E27FC236}">
                <a16:creationId xmlns:a16="http://schemas.microsoft.com/office/drawing/2014/main" id="{D5CE84C2-2EEA-408F-805B-1D1BD6680B4F}"/>
              </a:ext>
            </a:extLst>
          </p:cNvPr>
          <p:cNvSpPr/>
          <p:nvPr/>
        </p:nvSpPr>
        <p:spPr>
          <a:xfrm>
            <a:off x="173282" y="5159660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E’</a:t>
            </a:r>
          </a:p>
        </p:txBody>
      </p:sp>
      <p:sp>
        <p:nvSpPr>
          <p:cNvPr id="95" name="Stack1">
            <a:extLst>
              <a:ext uri="{FF2B5EF4-FFF2-40B4-BE49-F238E27FC236}">
                <a16:creationId xmlns:a16="http://schemas.microsoft.com/office/drawing/2014/main" id="{59899491-FD4F-4861-9569-A21B99751081}"/>
              </a:ext>
            </a:extLst>
          </p:cNvPr>
          <p:cNvSpPr/>
          <p:nvPr/>
        </p:nvSpPr>
        <p:spPr>
          <a:xfrm>
            <a:off x="1153522" y="5931503"/>
            <a:ext cx="83936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Sem.</a:t>
            </a:r>
          </a:p>
          <a:p>
            <a:pPr algn="ctr"/>
            <a:r>
              <a:rPr lang="en-US" dirty="0"/>
              <a:t>Stack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C8C3BF-4129-4856-8249-75BD250F4D20}"/>
              </a:ext>
            </a:extLst>
          </p:cNvPr>
          <p:cNvSpPr/>
          <p:nvPr/>
        </p:nvSpPr>
        <p:spPr>
          <a:xfrm>
            <a:off x="2224381" y="4731333"/>
            <a:ext cx="1173339" cy="5079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IntLitNode</a:t>
            </a:r>
            <a:endParaRPr lang="en-US" dirty="0"/>
          </a:p>
          <a:p>
            <a:pPr algn="ctr"/>
            <a:r>
              <a:rPr lang="en-US" dirty="0"/>
              <a:t>value: 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59BEBD-B08F-42A3-8B59-C4DEB6F88D4C}"/>
              </a:ext>
            </a:extLst>
          </p:cNvPr>
          <p:cNvSpPr txBox="1"/>
          <p:nvPr/>
        </p:nvSpPr>
        <p:spPr>
          <a:xfrm>
            <a:off x="3459905" y="3483161"/>
            <a:ext cx="160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Input:</a:t>
            </a:r>
            <a:r>
              <a:rPr lang="en-US" dirty="0"/>
              <a:t> 7 + 8 + 9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2E01173-6FE1-4C32-B0E9-8725432B07C7}"/>
              </a:ext>
            </a:extLst>
          </p:cNvPr>
          <p:cNvSpPr/>
          <p:nvPr/>
        </p:nvSpPr>
        <p:spPr>
          <a:xfrm>
            <a:off x="2898660" y="3994889"/>
            <a:ext cx="1173339" cy="507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IntLitNode</a:t>
            </a:r>
            <a:endParaRPr lang="en-US" dirty="0"/>
          </a:p>
          <a:p>
            <a:pPr algn="ctr"/>
            <a:r>
              <a:rPr lang="en-US" dirty="0"/>
              <a:t>value: 8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E92A822-E6D1-47C0-8014-36DE53A20CF8}"/>
              </a:ext>
            </a:extLst>
          </p:cNvPr>
          <p:cNvSpPr/>
          <p:nvPr/>
        </p:nvSpPr>
        <p:spPr>
          <a:xfrm>
            <a:off x="7187837" y="2768744"/>
            <a:ext cx="1323679" cy="8548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AddNode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B4C01B-62ED-4094-974C-99BE792E1D9C}"/>
              </a:ext>
            </a:extLst>
          </p:cNvPr>
          <p:cNvSpPr/>
          <p:nvPr/>
        </p:nvSpPr>
        <p:spPr>
          <a:xfrm>
            <a:off x="7349427" y="3273297"/>
            <a:ext cx="255967" cy="2665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313416C-FFBA-4474-B6DD-9737884D8C9E}"/>
              </a:ext>
            </a:extLst>
          </p:cNvPr>
          <p:cNvSpPr/>
          <p:nvPr/>
        </p:nvSpPr>
        <p:spPr>
          <a:xfrm>
            <a:off x="7999150" y="3275531"/>
            <a:ext cx="255967" cy="2665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4DB198-B3EC-41E7-9C23-F59C41E69790}"/>
              </a:ext>
            </a:extLst>
          </p:cNvPr>
          <p:cNvSpPr txBox="1"/>
          <p:nvPr/>
        </p:nvSpPr>
        <p:spPr>
          <a:xfrm>
            <a:off x="7203177" y="3037925"/>
            <a:ext cx="567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arm1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4AEFB9B-5479-4FD4-8AA5-F8635D555A4B}"/>
              </a:ext>
            </a:extLst>
          </p:cNvPr>
          <p:cNvSpPr txBox="1"/>
          <p:nvPr/>
        </p:nvSpPr>
        <p:spPr>
          <a:xfrm>
            <a:off x="7861793" y="3016659"/>
            <a:ext cx="567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arm2</a:t>
            </a:r>
          </a:p>
        </p:txBody>
      </p:sp>
      <p:sp>
        <p:nvSpPr>
          <p:cNvPr id="52" name="lPar2">
            <a:extLst>
              <a:ext uri="{FF2B5EF4-FFF2-40B4-BE49-F238E27FC236}">
                <a16:creationId xmlns:a16="http://schemas.microsoft.com/office/drawing/2014/main" id="{18F96E22-0702-4372-B3F9-5F6C28F62335}"/>
              </a:ext>
            </a:extLst>
          </p:cNvPr>
          <p:cNvSpPr/>
          <p:nvPr/>
        </p:nvSpPr>
        <p:spPr>
          <a:xfrm>
            <a:off x="176824" y="4780434"/>
            <a:ext cx="798661" cy="38100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#1</a:t>
            </a:r>
            <a:r>
              <a:rPr lang="en-US" i="1" dirty="0"/>
              <a:t>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5B8CBDE-D570-49B8-A435-6D58C9F96D47}"/>
              </a:ext>
            </a:extLst>
          </p:cNvPr>
          <p:cNvSpPr txBox="1"/>
          <p:nvPr/>
        </p:nvSpPr>
        <p:spPr>
          <a:xfrm>
            <a:off x="2112521" y="5542081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P</a:t>
            </a:r>
            <a:r>
              <a:rPr lang="en-US" baseline="-25000" dirty="0"/>
              <a:t>4</a:t>
            </a:r>
            <a:r>
              <a:rPr lang="en-US" dirty="0"/>
              <a:t> =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6C9AA3A-B7B5-43DE-81E3-AF77130DF61D}"/>
              </a:ext>
            </a:extLst>
          </p:cNvPr>
          <p:cNvSpPr/>
          <p:nvPr/>
        </p:nvSpPr>
        <p:spPr>
          <a:xfrm>
            <a:off x="2594744" y="5554147"/>
            <a:ext cx="691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+</a:t>
            </a:r>
          </a:p>
        </p:txBody>
      </p:sp>
      <p:sp>
        <p:nvSpPr>
          <p:cNvPr id="62" name="lPar2">
            <a:extLst>
              <a:ext uri="{FF2B5EF4-FFF2-40B4-BE49-F238E27FC236}">
                <a16:creationId xmlns:a16="http://schemas.microsoft.com/office/drawing/2014/main" id="{C82C243B-E7EA-44E6-A6EC-DEF2483BF802}"/>
              </a:ext>
            </a:extLst>
          </p:cNvPr>
          <p:cNvSpPr/>
          <p:nvPr/>
        </p:nvSpPr>
        <p:spPr>
          <a:xfrm>
            <a:off x="1137339" y="5543125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err="1"/>
              <a:t>Ptr</a:t>
            </a:r>
            <a:r>
              <a:rPr lang="en-US" i="1" dirty="0"/>
              <a:t>:</a:t>
            </a:r>
          </a:p>
        </p:txBody>
      </p:sp>
      <p:sp>
        <p:nvSpPr>
          <p:cNvPr id="63" name="lPar2">
            <a:extLst>
              <a:ext uri="{FF2B5EF4-FFF2-40B4-BE49-F238E27FC236}">
                <a16:creationId xmlns:a16="http://schemas.microsoft.com/office/drawing/2014/main" id="{B5E3F60C-20B0-4F95-980B-2B2EBFF6A963}"/>
              </a:ext>
            </a:extLst>
          </p:cNvPr>
          <p:cNvSpPr/>
          <p:nvPr/>
        </p:nvSpPr>
        <p:spPr>
          <a:xfrm>
            <a:off x="1140881" y="5153269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err="1"/>
              <a:t>Ptr</a:t>
            </a:r>
            <a:r>
              <a:rPr lang="en-US" i="1" dirty="0"/>
              <a:t>: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C49C868-AF41-4F2B-8CB6-B7CDE9010B9E}"/>
              </a:ext>
            </a:extLst>
          </p:cNvPr>
          <p:cNvSpPr/>
          <p:nvPr/>
        </p:nvSpPr>
        <p:spPr>
          <a:xfrm>
            <a:off x="1749625" y="4274830"/>
            <a:ext cx="1170292" cy="1105806"/>
          </a:xfrm>
          <a:custGeom>
            <a:avLst/>
            <a:gdLst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212651 w 754912"/>
              <a:gd name="connsiteY2" fmla="*/ 265814 h 1626781"/>
              <a:gd name="connsiteX3" fmla="*/ 754912 w 754912"/>
              <a:gd name="connsiteY3" fmla="*/ 0 h 1626781"/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754912 w 754912"/>
              <a:gd name="connsiteY2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97442"/>
              <a:gd name="connsiteY0" fmla="*/ 956930 h 956930"/>
              <a:gd name="connsiteX1" fmla="*/ 797442 w 797442"/>
              <a:gd name="connsiteY1" fmla="*/ 0 h 956930"/>
              <a:gd name="connsiteX0" fmla="*/ 0 w 797442"/>
              <a:gd name="connsiteY0" fmla="*/ 957773 h 957773"/>
              <a:gd name="connsiteX1" fmla="*/ 797442 w 797442"/>
              <a:gd name="connsiteY1" fmla="*/ 843 h 957773"/>
              <a:gd name="connsiteX0" fmla="*/ 0 w 797442"/>
              <a:gd name="connsiteY0" fmla="*/ 957628 h 962428"/>
              <a:gd name="connsiteX1" fmla="*/ 797442 w 797442"/>
              <a:gd name="connsiteY1" fmla="*/ 698 h 962428"/>
              <a:gd name="connsiteX0" fmla="*/ 0 w 797442"/>
              <a:gd name="connsiteY0" fmla="*/ 957539 h 989653"/>
              <a:gd name="connsiteX1" fmla="*/ 797442 w 797442"/>
              <a:gd name="connsiteY1" fmla="*/ 609 h 989653"/>
              <a:gd name="connsiteX0" fmla="*/ 0 w 818707"/>
              <a:gd name="connsiteY0" fmla="*/ 2612 h 104548"/>
              <a:gd name="connsiteX1" fmla="*/ 818707 w 818707"/>
              <a:gd name="connsiteY1" fmla="*/ 2603 h 104548"/>
              <a:gd name="connsiteX0" fmla="*/ 0 w 1197131"/>
              <a:gd name="connsiteY0" fmla="*/ 0 h 323552"/>
              <a:gd name="connsiteX1" fmla="*/ 1197131 w 1197131"/>
              <a:gd name="connsiteY1" fmla="*/ 323552 h 323552"/>
              <a:gd name="connsiteX0" fmla="*/ 0 w 907749"/>
              <a:gd name="connsiteY0" fmla="*/ 76748 h 163897"/>
              <a:gd name="connsiteX1" fmla="*/ 907749 w 907749"/>
              <a:gd name="connsiteY1" fmla="*/ 2070 h 163897"/>
              <a:gd name="connsiteX0" fmla="*/ 0 w 907749"/>
              <a:gd name="connsiteY0" fmla="*/ 78879 h 90522"/>
              <a:gd name="connsiteX1" fmla="*/ 907749 w 907749"/>
              <a:gd name="connsiteY1" fmla="*/ 4201 h 90522"/>
              <a:gd name="connsiteX0" fmla="*/ 0 w 4781017"/>
              <a:gd name="connsiteY0" fmla="*/ 523896 h 527454"/>
              <a:gd name="connsiteX1" fmla="*/ 4781017 w 4781017"/>
              <a:gd name="connsiteY1" fmla="*/ 1210 h 527454"/>
              <a:gd name="connsiteX0" fmla="*/ 0 w 4781017"/>
              <a:gd name="connsiteY0" fmla="*/ 528390 h 528390"/>
              <a:gd name="connsiteX1" fmla="*/ 4781017 w 4781017"/>
              <a:gd name="connsiteY1" fmla="*/ 5704 h 528390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12509415"/>
              <a:gd name="connsiteY0" fmla="*/ 517708 h 517708"/>
              <a:gd name="connsiteX1" fmla="*/ 12509415 w 12509415"/>
              <a:gd name="connsiteY1" fmla="*/ 0 h 517708"/>
              <a:gd name="connsiteX0" fmla="*/ 0 w 12509415"/>
              <a:gd name="connsiteY0" fmla="*/ 517708 h 517708"/>
              <a:gd name="connsiteX1" fmla="*/ 12509415 w 12509415"/>
              <a:gd name="connsiteY1" fmla="*/ 0 h 517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509415" h="517708">
                <a:moveTo>
                  <a:pt x="0" y="517708"/>
                </a:moveTo>
                <a:cubicBezTo>
                  <a:pt x="3395979" y="-163626"/>
                  <a:pt x="5285406" y="47748"/>
                  <a:pt x="12509415" y="0"/>
                </a:cubicBezTo>
              </a:path>
            </a:pathLst>
          </a:custGeom>
          <a:noFill/>
          <a:ln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row: Right 63">
            <a:extLst>
              <a:ext uri="{FF2B5EF4-FFF2-40B4-BE49-F238E27FC236}">
                <a16:creationId xmlns:a16="http://schemas.microsoft.com/office/drawing/2014/main" id="{B9D64457-AC9E-4AC5-8859-8181C821F7EA}"/>
              </a:ext>
            </a:extLst>
          </p:cNvPr>
          <p:cNvSpPr/>
          <p:nvPr/>
        </p:nvSpPr>
        <p:spPr>
          <a:xfrm>
            <a:off x="3816969" y="5343769"/>
            <a:ext cx="443237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eof">
            <a:extLst>
              <a:ext uri="{FF2B5EF4-FFF2-40B4-BE49-F238E27FC236}">
                <a16:creationId xmlns:a16="http://schemas.microsoft.com/office/drawing/2014/main" id="{201BECC4-DA04-4612-9F26-3ECCB6C26537}"/>
              </a:ext>
            </a:extLst>
          </p:cNvPr>
          <p:cNvSpPr/>
          <p:nvPr/>
        </p:nvSpPr>
        <p:spPr>
          <a:xfrm>
            <a:off x="4716967" y="5501172"/>
            <a:ext cx="798464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83" name="Stack1">
            <a:extLst>
              <a:ext uri="{FF2B5EF4-FFF2-40B4-BE49-F238E27FC236}">
                <a16:creationId xmlns:a16="http://schemas.microsoft.com/office/drawing/2014/main" id="{390B0EE5-0CAF-4376-9B07-06F7F552EB34}"/>
              </a:ext>
            </a:extLst>
          </p:cNvPr>
          <p:cNvSpPr/>
          <p:nvPr/>
        </p:nvSpPr>
        <p:spPr>
          <a:xfrm>
            <a:off x="4638926" y="5875077"/>
            <a:ext cx="926532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Syn.</a:t>
            </a:r>
          </a:p>
          <a:p>
            <a:pPr algn="ctr"/>
            <a:r>
              <a:rPr lang="en-US" dirty="0"/>
              <a:t>Stack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58173D29-899A-4D8A-A6F4-4517F8F587D8}"/>
              </a:ext>
            </a:extLst>
          </p:cNvPr>
          <p:cNvSpPr/>
          <p:nvPr/>
        </p:nvSpPr>
        <p:spPr>
          <a:xfrm>
            <a:off x="6613672" y="5875077"/>
            <a:ext cx="1173339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Look</a:t>
            </a:r>
          </a:p>
          <a:p>
            <a:pPr algn="ctr"/>
            <a:r>
              <a:rPr lang="en-US" dirty="0"/>
              <a:t>Ahead</a:t>
            </a:r>
          </a:p>
        </p:txBody>
      </p:sp>
      <p:sp>
        <p:nvSpPr>
          <p:cNvPr id="85" name="lPar2">
            <a:extLst>
              <a:ext uri="{FF2B5EF4-FFF2-40B4-BE49-F238E27FC236}">
                <a16:creationId xmlns:a16="http://schemas.microsoft.com/office/drawing/2014/main" id="{8A499790-E5ED-4724-9F67-14714D7450E3}"/>
              </a:ext>
            </a:extLst>
          </p:cNvPr>
          <p:cNvSpPr/>
          <p:nvPr/>
        </p:nvSpPr>
        <p:spPr>
          <a:xfrm>
            <a:off x="4716966" y="5117409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E’</a:t>
            </a:r>
          </a:p>
        </p:txBody>
      </p:sp>
      <p:sp>
        <p:nvSpPr>
          <p:cNvPr id="86" name="Stack1">
            <a:extLst>
              <a:ext uri="{FF2B5EF4-FFF2-40B4-BE49-F238E27FC236}">
                <a16:creationId xmlns:a16="http://schemas.microsoft.com/office/drawing/2014/main" id="{0E44DF70-BD34-4200-801D-302AE035B85E}"/>
              </a:ext>
            </a:extLst>
          </p:cNvPr>
          <p:cNvSpPr/>
          <p:nvPr/>
        </p:nvSpPr>
        <p:spPr>
          <a:xfrm>
            <a:off x="5697206" y="5889252"/>
            <a:ext cx="83936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Sem.</a:t>
            </a:r>
          </a:p>
          <a:p>
            <a:pPr algn="ctr"/>
            <a:r>
              <a:rPr lang="en-US" dirty="0"/>
              <a:t>Stack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8EEE42CA-D2A4-432A-89CC-7CBA1DA5514E}"/>
              </a:ext>
            </a:extLst>
          </p:cNvPr>
          <p:cNvSpPr/>
          <p:nvPr/>
        </p:nvSpPr>
        <p:spPr>
          <a:xfrm>
            <a:off x="6768065" y="4689082"/>
            <a:ext cx="1173339" cy="5079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IntLitNode</a:t>
            </a:r>
            <a:endParaRPr lang="en-US" dirty="0"/>
          </a:p>
          <a:p>
            <a:pPr algn="ctr"/>
            <a:r>
              <a:rPr lang="en-US" dirty="0"/>
              <a:t>value: 7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12E909F3-D192-4CFF-89D9-E32B7A4BB30F}"/>
              </a:ext>
            </a:extLst>
          </p:cNvPr>
          <p:cNvSpPr/>
          <p:nvPr/>
        </p:nvSpPr>
        <p:spPr>
          <a:xfrm>
            <a:off x="7899553" y="4005803"/>
            <a:ext cx="1173339" cy="507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IntLitNode</a:t>
            </a:r>
            <a:endParaRPr lang="en-US" dirty="0"/>
          </a:p>
          <a:p>
            <a:pPr algn="ctr"/>
            <a:r>
              <a:rPr lang="en-US" dirty="0"/>
              <a:t>value: 8</a:t>
            </a:r>
          </a:p>
        </p:txBody>
      </p:sp>
      <p:sp>
        <p:nvSpPr>
          <p:cNvPr id="89" name="lPar2">
            <a:extLst>
              <a:ext uri="{FF2B5EF4-FFF2-40B4-BE49-F238E27FC236}">
                <a16:creationId xmlns:a16="http://schemas.microsoft.com/office/drawing/2014/main" id="{45CC5F19-741B-4FC1-830E-F15B0F11084A}"/>
              </a:ext>
            </a:extLst>
          </p:cNvPr>
          <p:cNvSpPr/>
          <p:nvPr/>
        </p:nvSpPr>
        <p:spPr>
          <a:xfrm>
            <a:off x="4720508" y="4738183"/>
            <a:ext cx="798661" cy="38100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#1</a:t>
            </a:r>
            <a:r>
              <a:rPr lang="en-US" i="1" dirty="0"/>
              <a:t>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C0D9A7A-F1B3-40D9-9504-34ACC4AA224A}"/>
              </a:ext>
            </a:extLst>
          </p:cNvPr>
          <p:cNvSpPr txBox="1"/>
          <p:nvPr/>
        </p:nvSpPr>
        <p:spPr>
          <a:xfrm>
            <a:off x="6656205" y="5499830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P</a:t>
            </a:r>
            <a:r>
              <a:rPr lang="en-US" baseline="-25000" dirty="0"/>
              <a:t>4</a:t>
            </a:r>
            <a:r>
              <a:rPr lang="en-US" dirty="0"/>
              <a:t> =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DA8EBC32-996C-4E89-A7F6-D96567310B07}"/>
              </a:ext>
            </a:extLst>
          </p:cNvPr>
          <p:cNvSpPr/>
          <p:nvPr/>
        </p:nvSpPr>
        <p:spPr>
          <a:xfrm>
            <a:off x="7138428" y="5511896"/>
            <a:ext cx="691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+</a:t>
            </a:r>
          </a:p>
        </p:txBody>
      </p:sp>
      <p:sp>
        <p:nvSpPr>
          <p:cNvPr id="100" name="lPar2">
            <a:extLst>
              <a:ext uri="{FF2B5EF4-FFF2-40B4-BE49-F238E27FC236}">
                <a16:creationId xmlns:a16="http://schemas.microsoft.com/office/drawing/2014/main" id="{4DC0DBE2-FF5A-453B-8016-66A2E919C2B7}"/>
              </a:ext>
            </a:extLst>
          </p:cNvPr>
          <p:cNvSpPr/>
          <p:nvPr/>
        </p:nvSpPr>
        <p:spPr>
          <a:xfrm>
            <a:off x="5681023" y="5500874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err="1"/>
              <a:t>Ptr</a:t>
            </a:r>
            <a:r>
              <a:rPr lang="en-US" i="1" dirty="0"/>
              <a:t>:</a:t>
            </a:r>
          </a:p>
        </p:txBody>
      </p:sp>
      <p:sp>
        <p:nvSpPr>
          <p:cNvPr id="102" name="lPar2">
            <a:extLst>
              <a:ext uri="{FF2B5EF4-FFF2-40B4-BE49-F238E27FC236}">
                <a16:creationId xmlns:a16="http://schemas.microsoft.com/office/drawing/2014/main" id="{0F2B48FB-0CE4-4992-93C7-91968A46F4E3}"/>
              </a:ext>
            </a:extLst>
          </p:cNvPr>
          <p:cNvSpPr/>
          <p:nvPr/>
        </p:nvSpPr>
        <p:spPr>
          <a:xfrm>
            <a:off x="5684565" y="5111018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err="1"/>
              <a:t>Ptr</a:t>
            </a:r>
            <a:r>
              <a:rPr lang="en-US" i="1" dirty="0"/>
              <a:t>:</a:t>
            </a:r>
          </a:p>
        </p:txBody>
      </p: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0EA4E878-A25C-437C-AFAD-50E5D03B7270}"/>
              </a:ext>
            </a:extLst>
          </p:cNvPr>
          <p:cNvSpPr/>
          <p:nvPr/>
        </p:nvSpPr>
        <p:spPr>
          <a:xfrm>
            <a:off x="6293309" y="4232579"/>
            <a:ext cx="1604636" cy="1105806"/>
          </a:xfrm>
          <a:custGeom>
            <a:avLst/>
            <a:gdLst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212651 w 754912"/>
              <a:gd name="connsiteY2" fmla="*/ 265814 h 1626781"/>
              <a:gd name="connsiteX3" fmla="*/ 754912 w 754912"/>
              <a:gd name="connsiteY3" fmla="*/ 0 h 1626781"/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754912 w 754912"/>
              <a:gd name="connsiteY2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97442"/>
              <a:gd name="connsiteY0" fmla="*/ 956930 h 956930"/>
              <a:gd name="connsiteX1" fmla="*/ 797442 w 797442"/>
              <a:gd name="connsiteY1" fmla="*/ 0 h 956930"/>
              <a:gd name="connsiteX0" fmla="*/ 0 w 797442"/>
              <a:gd name="connsiteY0" fmla="*/ 957773 h 957773"/>
              <a:gd name="connsiteX1" fmla="*/ 797442 w 797442"/>
              <a:gd name="connsiteY1" fmla="*/ 843 h 957773"/>
              <a:gd name="connsiteX0" fmla="*/ 0 w 797442"/>
              <a:gd name="connsiteY0" fmla="*/ 957628 h 962428"/>
              <a:gd name="connsiteX1" fmla="*/ 797442 w 797442"/>
              <a:gd name="connsiteY1" fmla="*/ 698 h 962428"/>
              <a:gd name="connsiteX0" fmla="*/ 0 w 797442"/>
              <a:gd name="connsiteY0" fmla="*/ 957539 h 989653"/>
              <a:gd name="connsiteX1" fmla="*/ 797442 w 797442"/>
              <a:gd name="connsiteY1" fmla="*/ 609 h 989653"/>
              <a:gd name="connsiteX0" fmla="*/ 0 w 818707"/>
              <a:gd name="connsiteY0" fmla="*/ 2612 h 104548"/>
              <a:gd name="connsiteX1" fmla="*/ 818707 w 818707"/>
              <a:gd name="connsiteY1" fmla="*/ 2603 h 104548"/>
              <a:gd name="connsiteX0" fmla="*/ 0 w 1197131"/>
              <a:gd name="connsiteY0" fmla="*/ 0 h 323552"/>
              <a:gd name="connsiteX1" fmla="*/ 1197131 w 1197131"/>
              <a:gd name="connsiteY1" fmla="*/ 323552 h 323552"/>
              <a:gd name="connsiteX0" fmla="*/ 0 w 907749"/>
              <a:gd name="connsiteY0" fmla="*/ 76748 h 163897"/>
              <a:gd name="connsiteX1" fmla="*/ 907749 w 907749"/>
              <a:gd name="connsiteY1" fmla="*/ 2070 h 163897"/>
              <a:gd name="connsiteX0" fmla="*/ 0 w 907749"/>
              <a:gd name="connsiteY0" fmla="*/ 78879 h 90522"/>
              <a:gd name="connsiteX1" fmla="*/ 907749 w 907749"/>
              <a:gd name="connsiteY1" fmla="*/ 4201 h 90522"/>
              <a:gd name="connsiteX0" fmla="*/ 0 w 4781017"/>
              <a:gd name="connsiteY0" fmla="*/ 523896 h 527454"/>
              <a:gd name="connsiteX1" fmla="*/ 4781017 w 4781017"/>
              <a:gd name="connsiteY1" fmla="*/ 1210 h 527454"/>
              <a:gd name="connsiteX0" fmla="*/ 0 w 4781017"/>
              <a:gd name="connsiteY0" fmla="*/ 528390 h 528390"/>
              <a:gd name="connsiteX1" fmla="*/ 4781017 w 4781017"/>
              <a:gd name="connsiteY1" fmla="*/ 5704 h 528390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12509415"/>
              <a:gd name="connsiteY0" fmla="*/ 517708 h 517708"/>
              <a:gd name="connsiteX1" fmla="*/ 12509415 w 12509415"/>
              <a:gd name="connsiteY1" fmla="*/ 0 h 517708"/>
              <a:gd name="connsiteX0" fmla="*/ 0 w 12509415"/>
              <a:gd name="connsiteY0" fmla="*/ 517708 h 517708"/>
              <a:gd name="connsiteX1" fmla="*/ 12509415 w 12509415"/>
              <a:gd name="connsiteY1" fmla="*/ 0 h 517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509415" h="517708">
                <a:moveTo>
                  <a:pt x="0" y="517708"/>
                </a:moveTo>
                <a:cubicBezTo>
                  <a:pt x="3395979" y="-163626"/>
                  <a:pt x="5285406" y="47748"/>
                  <a:pt x="12509415" y="0"/>
                </a:cubicBezTo>
              </a:path>
            </a:pathLst>
          </a:custGeom>
          <a:noFill/>
          <a:ln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4B61FC-5AA0-4B7C-9831-7294EE8E55DA}"/>
              </a:ext>
            </a:extLst>
          </p:cNvPr>
          <p:cNvSpPr txBox="1"/>
          <p:nvPr/>
        </p:nvSpPr>
        <p:spPr>
          <a:xfrm>
            <a:off x="7017494" y="3931372"/>
            <a:ext cx="757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tTrans</a:t>
            </a:r>
            <a:endParaRPr lang="en-US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FE4DA017-30C6-4B64-958B-7540267B411D}"/>
              </a:ext>
            </a:extLst>
          </p:cNvPr>
          <p:cNvSpPr txBox="1"/>
          <p:nvPr/>
        </p:nvSpPr>
        <p:spPr>
          <a:xfrm>
            <a:off x="6010943" y="4615406"/>
            <a:ext cx="795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eTrans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4E6B7BF-047A-4986-9C64-2F49A31D4E36}"/>
              </a:ext>
            </a:extLst>
          </p:cNvPr>
          <p:cNvSpPr/>
          <p:nvPr/>
        </p:nvSpPr>
        <p:spPr>
          <a:xfrm>
            <a:off x="6803276" y="3376812"/>
            <a:ext cx="703538" cy="1297171"/>
          </a:xfrm>
          <a:custGeom>
            <a:avLst/>
            <a:gdLst>
              <a:gd name="connsiteX0" fmla="*/ 206369 w 376490"/>
              <a:gd name="connsiteY0" fmla="*/ 0 h 1222744"/>
              <a:gd name="connsiteX1" fmla="*/ 4350 w 376490"/>
              <a:gd name="connsiteY1" fmla="*/ 648586 h 1222744"/>
              <a:gd name="connsiteX2" fmla="*/ 376490 w 376490"/>
              <a:gd name="connsiteY2" fmla="*/ 1222744 h 1222744"/>
              <a:gd name="connsiteX0" fmla="*/ 214806 w 555048"/>
              <a:gd name="connsiteY0" fmla="*/ 0 h 1286539"/>
              <a:gd name="connsiteX1" fmla="*/ 12787 w 555048"/>
              <a:gd name="connsiteY1" fmla="*/ 648586 h 1286539"/>
              <a:gd name="connsiteX2" fmla="*/ 555048 w 555048"/>
              <a:gd name="connsiteY2" fmla="*/ 1286539 h 1286539"/>
              <a:gd name="connsiteX0" fmla="*/ 0 w 340242"/>
              <a:gd name="connsiteY0" fmla="*/ 0 h 1286539"/>
              <a:gd name="connsiteX1" fmla="*/ 340242 w 340242"/>
              <a:gd name="connsiteY1" fmla="*/ 1286539 h 1286539"/>
              <a:gd name="connsiteX0" fmla="*/ 372427 w 712669"/>
              <a:gd name="connsiteY0" fmla="*/ 0 h 1286539"/>
              <a:gd name="connsiteX1" fmla="*/ 712669 w 712669"/>
              <a:gd name="connsiteY1" fmla="*/ 1286539 h 1286539"/>
              <a:gd name="connsiteX0" fmla="*/ 530161 w 870403"/>
              <a:gd name="connsiteY0" fmla="*/ 0 h 1286539"/>
              <a:gd name="connsiteX1" fmla="*/ 870403 w 870403"/>
              <a:gd name="connsiteY1" fmla="*/ 1286539 h 1286539"/>
              <a:gd name="connsiteX0" fmla="*/ 484896 w 825138"/>
              <a:gd name="connsiteY0" fmla="*/ 0 h 1286539"/>
              <a:gd name="connsiteX1" fmla="*/ 825138 w 825138"/>
              <a:gd name="connsiteY1" fmla="*/ 1286539 h 1286539"/>
              <a:gd name="connsiteX0" fmla="*/ 703538 w 703538"/>
              <a:gd name="connsiteY0" fmla="*/ 0 h 1297171"/>
              <a:gd name="connsiteX1" fmla="*/ 501520 w 703538"/>
              <a:gd name="connsiteY1" fmla="*/ 1297171 h 129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03538" h="1297171">
                <a:moveTo>
                  <a:pt x="703538" y="0"/>
                </a:moveTo>
                <a:cubicBezTo>
                  <a:pt x="-256936" y="396949"/>
                  <a:pt x="-143522" y="974651"/>
                  <a:pt x="501520" y="129717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D0225D12-82E5-4FD5-8523-6F6381554D5D}"/>
              </a:ext>
            </a:extLst>
          </p:cNvPr>
          <p:cNvSpPr/>
          <p:nvPr/>
        </p:nvSpPr>
        <p:spPr>
          <a:xfrm>
            <a:off x="8168578" y="3428542"/>
            <a:ext cx="761285" cy="520995"/>
          </a:xfrm>
          <a:custGeom>
            <a:avLst/>
            <a:gdLst>
              <a:gd name="connsiteX0" fmla="*/ 206369 w 376490"/>
              <a:gd name="connsiteY0" fmla="*/ 0 h 1222744"/>
              <a:gd name="connsiteX1" fmla="*/ 4350 w 376490"/>
              <a:gd name="connsiteY1" fmla="*/ 648586 h 1222744"/>
              <a:gd name="connsiteX2" fmla="*/ 376490 w 376490"/>
              <a:gd name="connsiteY2" fmla="*/ 1222744 h 1222744"/>
              <a:gd name="connsiteX0" fmla="*/ 468667 w 468667"/>
              <a:gd name="connsiteY0" fmla="*/ 0 h 1360967"/>
              <a:gd name="connsiteX1" fmla="*/ 834 w 468667"/>
              <a:gd name="connsiteY1" fmla="*/ 786809 h 1360967"/>
              <a:gd name="connsiteX2" fmla="*/ 372974 w 468667"/>
              <a:gd name="connsiteY2" fmla="*/ 1360967 h 1360967"/>
              <a:gd name="connsiteX0" fmla="*/ 476129 w 912064"/>
              <a:gd name="connsiteY0" fmla="*/ 0 h 796374"/>
              <a:gd name="connsiteX1" fmla="*/ 8296 w 912064"/>
              <a:gd name="connsiteY1" fmla="*/ 786809 h 796374"/>
              <a:gd name="connsiteX2" fmla="*/ 912064 w 912064"/>
              <a:gd name="connsiteY2" fmla="*/ 520995 h 796374"/>
              <a:gd name="connsiteX0" fmla="*/ 0 w 435935"/>
              <a:gd name="connsiteY0" fmla="*/ 0 h 520995"/>
              <a:gd name="connsiteX1" fmla="*/ 435935 w 435935"/>
              <a:gd name="connsiteY1" fmla="*/ 520995 h 520995"/>
              <a:gd name="connsiteX0" fmla="*/ 0 w 441282"/>
              <a:gd name="connsiteY0" fmla="*/ 104 h 521099"/>
              <a:gd name="connsiteX1" fmla="*/ 435935 w 441282"/>
              <a:gd name="connsiteY1" fmla="*/ 521099 h 521099"/>
              <a:gd name="connsiteX0" fmla="*/ 0 w 435935"/>
              <a:gd name="connsiteY0" fmla="*/ 60 h 532379"/>
              <a:gd name="connsiteX1" fmla="*/ 435935 w 435935"/>
              <a:gd name="connsiteY1" fmla="*/ 521055 h 532379"/>
              <a:gd name="connsiteX0" fmla="*/ 0 w 435935"/>
              <a:gd name="connsiteY0" fmla="*/ 0 h 532664"/>
              <a:gd name="connsiteX1" fmla="*/ 435935 w 435935"/>
              <a:gd name="connsiteY1" fmla="*/ 520995 h 532664"/>
              <a:gd name="connsiteX0" fmla="*/ 0 w 645946"/>
              <a:gd name="connsiteY0" fmla="*/ 0 h 520995"/>
              <a:gd name="connsiteX1" fmla="*/ 435935 w 645946"/>
              <a:gd name="connsiteY1" fmla="*/ 520995 h 520995"/>
              <a:gd name="connsiteX0" fmla="*/ 0 w 562746"/>
              <a:gd name="connsiteY0" fmla="*/ 0 h 520995"/>
              <a:gd name="connsiteX1" fmla="*/ 209105 w 562746"/>
              <a:gd name="connsiteY1" fmla="*/ 357964 h 520995"/>
              <a:gd name="connsiteX2" fmla="*/ 435935 w 562746"/>
              <a:gd name="connsiteY2" fmla="*/ 520995 h 520995"/>
              <a:gd name="connsiteX0" fmla="*/ 0 w 435935"/>
              <a:gd name="connsiteY0" fmla="*/ 0 h 520995"/>
              <a:gd name="connsiteX1" fmla="*/ 209105 w 435935"/>
              <a:gd name="connsiteY1" fmla="*/ 357964 h 520995"/>
              <a:gd name="connsiteX2" fmla="*/ 435935 w 435935"/>
              <a:gd name="connsiteY2" fmla="*/ 520995 h 520995"/>
              <a:gd name="connsiteX0" fmla="*/ 0 w 435935"/>
              <a:gd name="connsiteY0" fmla="*/ 0 h 520995"/>
              <a:gd name="connsiteX1" fmla="*/ 209105 w 435935"/>
              <a:gd name="connsiteY1" fmla="*/ 357964 h 520995"/>
              <a:gd name="connsiteX2" fmla="*/ 435935 w 435935"/>
              <a:gd name="connsiteY2" fmla="*/ 520995 h 520995"/>
              <a:gd name="connsiteX0" fmla="*/ 0 w 435935"/>
              <a:gd name="connsiteY0" fmla="*/ 0 h 520995"/>
              <a:gd name="connsiteX1" fmla="*/ 435935 w 435935"/>
              <a:gd name="connsiteY1" fmla="*/ 520995 h 520995"/>
              <a:gd name="connsiteX0" fmla="*/ 0 w 645440"/>
              <a:gd name="connsiteY0" fmla="*/ 0 h 520995"/>
              <a:gd name="connsiteX1" fmla="*/ 435935 w 645440"/>
              <a:gd name="connsiteY1" fmla="*/ 520995 h 520995"/>
              <a:gd name="connsiteX0" fmla="*/ 0 w 761285"/>
              <a:gd name="connsiteY0" fmla="*/ 0 h 520995"/>
              <a:gd name="connsiteX1" fmla="*/ 435935 w 761285"/>
              <a:gd name="connsiteY1" fmla="*/ 520995 h 520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61285" h="520995">
                <a:moveTo>
                  <a:pt x="0" y="0"/>
                </a:moveTo>
                <a:cubicBezTo>
                  <a:pt x="740736" y="24809"/>
                  <a:pt x="1045535" y="272902"/>
                  <a:pt x="435935" y="52099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EF4487A-0AC8-413E-8CAF-334BA950FDB6}"/>
              </a:ext>
            </a:extLst>
          </p:cNvPr>
          <p:cNvSpPr/>
          <p:nvPr/>
        </p:nvSpPr>
        <p:spPr>
          <a:xfrm>
            <a:off x="6245340" y="4943079"/>
            <a:ext cx="522725" cy="740639"/>
          </a:xfrm>
          <a:custGeom>
            <a:avLst/>
            <a:gdLst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212651 w 754912"/>
              <a:gd name="connsiteY2" fmla="*/ 265814 h 1626781"/>
              <a:gd name="connsiteX3" fmla="*/ 754912 w 754912"/>
              <a:gd name="connsiteY3" fmla="*/ 0 h 1626781"/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754912 w 754912"/>
              <a:gd name="connsiteY2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97442"/>
              <a:gd name="connsiteY0" fmla="*/ 956930 h 956930"/>
              <a:gd name="connsiteX1" fmla="*/ 797442 w 797442"/>
              <a:gd name="connsiteY1" fmla="*/ 0 h 956930"/>
              <a:gd name="connsiteX0" fmla="*/ 0 w 797442"/>
              <a:gd name="connsiteY0" fmla="*/ 957773 h 957773"/>
              <a:gd name="connsiteX1" fmla="*/ 797442 w 797442"/>
              <a:gd name="connsiteY1" fmla="*/ 843 h 957773"/>
              <a:gd name="connsiteX0" fmla="*/ 0 w 797442"/>
              <a:gd name="connsiteY0" fmla="*/ 957628 h 962428"/>
              <a:gd name="connsiteX1" fmla="*/ 797442 w 797442"/>
              <a:gd name="connsiteY1" fmla="*/ 698 h 962428"/>
              <a:gd name="connsiteX0" fmla="*/ 0 w 797442"/>
              <a:gd name="connsiteY0" fmla="*/ 957539 h 989653"/>
              <a:gd name="connsiteX1" fmla="*/ 797442 w 797442"/>
              <a:gd name="connsiteY1" fmla="*/ 609 h 989653"/>
              <a:gd name="connsiteX0" fmla="*/ 0 w 776177"/>
              <a:gd name="connsiteY0" fmla="*/ 0 h 244549"/>
              <a:gd name="connsiteX1" fmla="*/ 776177 w 776177"/>
              <a:gd name="connsiteY1" fmla="*/ 244549 h 244549"/>
              <a:gd name="connsiteX0" fmla="*/ 0 w 786810"/>
              <a:gd name="connsiteY0" fmla="*/ 0 h 340242"/>
              <a:gd name="connsiteX1" fmla="*/ 786810 w 786810"/>
              <a:gd name="connsiteY1" fmla="*/ 340242 h 340242"/>
              <a:gd name="connsiteX0" fmla="*/ 0 w 786810"/>
              <a:gd name="connsiteY0" fmla="*/ 0 h 429142"/>
              <a:gd name="connsiteX1" fmla="*/ 786810 w 786810"/>
              <a:gd name="connsiteY1" fmla="*/ 340242 h 429142"/>
              <a:gd name="connsiteX0" fmla="*/ 0 w 786810"/>
              <a:gd name="connsiteY0" fmla="*/ 27591 h 419849"/>
              <a:gd name="connsiteX1" fmla="*/ 786810 w 786810"/>
              <a:gd name="connsiteY1" fmla="*/ 367833 h 419849"/>
              <a:gd name="connsiteX0" fmla="*/ 0 w 786810"/>
              <a:gd name="connsiteY0" fmla="*/ 35875 h 240611"/>
              <a:gd name="connsiteX1" fmla="*/ 786810 w 786810"/>
              <a:gd name="connsiteY1" fmla="*/ 174098 h 240611"/>
              <a:gd name="connsiteX0" fmla="*/ 0 w 3798620"/>
              <a:gd name="connsiteY0" fmla="*/ 10451 h 1821639"/>
              <a:gd name="connsiteX1" fmla="*/ 3798620 w 3798620"/>
              <a:gd name="connsiteY1" fmla="*/ 1801240 h 1821639"/>
              <a:gd name="connsiteX0" fmla="*/ 130986 w 3929606"/>
              <a:gd name="connsiteY0" fmla="*/ 0 h 1827365"/>
              <a:gd name="connsiteX1" fmla="*/ 3929606 w 3929606"/>
              <a:gd name="connsiteY1" fmla="*/ 1790789 h 1827365"/>
              <a:gd name="connsiteX0" fmla="*/ 145941 w 3944561"/>
              <a:gd name="connsiteY0" fmla="*/ 0 h 1790790"/>
              <a:gd name="connsiteX1" fmla="*/ 3944561 w 3944561"/>
              <a:gd name="connsiteY1" fmla="*/ 1790789 h 1790790"/>
              <a:gd name="connsiteX0" fmla="*/ 1362315 w 1362315"/>
              <a:gd name="connsiteY0" fmla="*/ 0 h 2746489"/>
              <a:gd name="connsiteX1" fmla="*/ 303177 w 1362315"/>
              <a:gd name="connsiteY1" fmla="*/ 2746490 h 2746489"/>
              <a:gd name="connsiteX0" fmla="*/ 365751 w 1314486"/>
              <a:gd name="connsiteY0" fmla="*/ 26906 h 347450"/>
              <a:gd name="connsiteX1" fmla="*/ 1314487 w 1314486"/>
              <a:gd name="connsiteY1" fmla="*/ 165130 h 347450"/>
              <a:gd name="connsiteX0" fmla="*/ 1 w 948736"/>
              <a:gd name="connsiteY0" fmla="*/ 173676 h 311901"/>
              <a:gd name="connsiteX1" fmla="*/ 948737 w 948736"/>
              <a:gd name="connsiteY1" fmla="*/ 311900 h 311901"/>
              <a:gd name="connsiteX0" fmla="*/ 0 w 2827068"/>
              <a:gd name="connsiteY0" fmla="*/ 1380515 h 1380646"/>
              <a:gd name="connsiteX1" fmla="*/ 2827069 w 2827068"/>
              <a:gd name="connsiteY1" fmla="*/ 125008 h 1380646"/>
              <a:gd name="connsiteX0" fmla="*/ 0 w 2827068"/>
              <a:gd name="connsiteY0" fmla="*/ 1386916 h 1386915"/>
              <a:gd name="connsiteX1" fmla="*/ 2827069 w 2827068"/>
              <a:gd name="connsiteY1" fmla="*/ 131409 h 138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27068" h="1386915">
                <a:moveTo>
                  <a:pt x="0" y="1386916"/>
                </a:moveTo>
                <a:cubicBezTo>
                  <a:pt x="1577476" y="1285803"/>
                  <a:pt x="2035520" y="-489468"/>
                  <a:pt x="2827069" y="131409"/>
                </a:cubicBezTo>
              </a:path>
            </a:pathLst>
          </a:custGeom>
          <a:noFill/>
          <a:ln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76384D9-7F1D-40AD-ACE7-6E0D2FA01CFD}"/>
              </a:ext>
            </a:extLst>
          </p:cNvPr>
          <p:cNvSpPr/>
          <p:nvPr/>
        </p:nvSpPr>
        <p:spPr>
          <a:xfrm>
            <a:off x="1701656" y="4985330"/>
            <a:ext cx="522725" cy="740639"/>
          </a:xfrm>
          <a:custGeom>
            <a:avLst/>
            <a:gdLst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212651 w 754912"/>
              <a:gd name="connsiteY2" fmla="*/ 265814 h 1626781"/>
              <a:gd name="connsiteX3" fmla="*/ 754912 w 754912"/>
              <a:gd name="connsiteY3" fmla="*/ 0 h 1626781"/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754912 w 754912"/>
              <a:gd name="connsiteY2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97442"/>
              <a:gd name="connsiteY0" fmla="*/ 956930 h 956930"/>
              <a:gd name="connsiteX1" fmla="*/ 797442 w 797442"/>
              <a:gd name="connsiteY1" fmla="*/ 0 h 956930"/>
              <a:gd name="connsiteX0" fmla="*/ 0 w 797442"/>
              <a:gd name="connsiteY0" fmla="*/ 957773 h 957773"/>
              <a:gd name="connsiteX1" fmla="*/ 797442 w 797442"/>
              <a:gd name="connsiteY1" fmla="*/ 843 h 957773"/>
              <a:gd name="connsiteX0" fmla="*/ 0 w 797442"/>
              <a:gd name="connsiteY0" fmla="*/ 957628 h 962428"/>
              <a:gd name="connsiteX1" fmla="*/ 797442 w 797442"/>
              <a:gd name="connsiteY1" fmla="*/ 698 h 962428"/>
              <a:gd name="connsiteX0" fmla="*/ 0 w 797442"/>
              <a:gd name="connsiteY0" fmla="*/ 957539 h 989653"/>
              <a:gd name="connsiteX1" fmla="*/ 797442 w 797442"/>
              <a:gd name="connsiteY1" fmla="*/ 609 h 989653"/>
              <a:gd name="connsiteX0" fmla="*/ 0 w 776177"/>
              <a:gd name="connsiteY0" fmla="*/ 0 h 244549"/>
              <a:gd name="connsiteX1" fmla="*/ 776177 w 776177"/>
              <a:gd name="connsiteY1" fmla="*/ 244549 h 244549"/>
              <a:gd name="connsiteX0" fmla="*/ 0 w 786810"/>
              <a:gd name="connsiteY0" fmla="*/ 0 h 340242"/>
              <a:gd name="connsiteX1" fmla="*/ 786810 w 786810"/>
              <a:gd name="connsiteY1" fmla="*/ 340242 h 340242"/>
              <a:gd name="connsiteX0" fmla="*/ 0 w 786810"/>
              <a:gd name="connsiteY0" fmla="*/ 0 h 429142"/>
              <a:gd name="connsiteX1" fmla="*/ 786810 w 786810"/>
              <a:gd name="connsiteY1" fmla="*/ 340242 h 429142"/>
              <a:gd name="connsiteX0" fmla="*/ 0 w 786810"/>
              <a:gd name="connsiteY0" fmla="*/ 27591 h 419849"/>
              <a:gd name="connsiteX1" fmla="*/ 786810 w 786810"/>
              <a:gd name="connsiteY1" fmla="*/ 367833 h 419849"/>
              <a:gd name="connsiteX0" fmla="*/ 0 w 786810"/>
              <a:gd name="connsiteY0" fmla="*/ 35875 h 240611"/>
              <a:gd name="connsiteX1" fmla="*/ 786810 w 786810"/>
              <a:gd name="connsiteY1" fmla="*/ 174098 h 240611"/>
              <a:gd name="connsiteX0" fmla="*/ 0 w 3798620"/>
              <a:gd name="connsiteY0" fmla="*/ 10451 h 1821639"/>
              <a:gd name="connsiteX1" fmla="*/ 3798620 w 3798620"/>
              <a:gd name="connsiteY1" fmla="*/ 1801240 h 1821639"/>
              <a:gd name="connsiteX0" fmla="*/ 130986 w 3929606"/>
              <a:gd name="connsiteY0" fmla="*/ 0 h 1827365"/>
              <a:gd name="connsiteX1" fmla="*/ 3929606 w 3929606"/>
              <a:gd name="connsiteY1" fmla="*/ 1790789 h 1827365"/>
              <a:gd name="connsiteX0" fmla="*/ 145941 w 3944561"/>
              <a:gd name="connsiteY0" fmla="*/ 0 h 1790790"/>
              <a:gd name="connsiteX1" fmla="*/ 3944561 w 3944561"/>
              <a:gd name="connsiteY1" fmla="*/ 1790789 h 1790790"/>
              <a:gd name="connsiteX0" fmla="*/ 1362315 w 1362315"/>
              <a:gd name="connsiteY0" fmla="*/ 0 h 2746489"/>
              <a:gd name="connsiteX1" fmla="*/ 303177 w 1362315"/>
              <a:gd name="connsiteY1" fmla="*/ 2746490 h 2746489"/>
              <a:gd name="connsiteX0" fmla="*/ 365751 w 1314486"/>
              <a:gd name="connsiteY0" fmla="*/ 26906 h 347450"/>
              <a:gd name="connsiteX1" fmla="*/ 1314487 w 1314486"/>
              <a:gd name="connsiteY1" fmla="*/ 165130 h 347450"/>
              <a:gd name="connsiteX0" fmla="*/ 1 w 948736"/>
              <a:gd name="connsiteY0" fmla="*/ 173676 h 311901"/>
              <a:gd name="connsiteX1" fmla="*/ 948737 w 948736"/>
              <a:gd name="connsiteY1" fmla="*/ 311900 h 311901"/>
              <a:gd name="connsiteX0" fmla="*/ 0 w 2827068"/>
              <a:gd name="connsiteY0" fmla="*/ 1380515 h 1380646"/>
              <a:gd name="connsiteX1" fmla="*/ 2827069 w 2827068"/>
              <a:gd name="connsiteY1" fmla="*/ 125008 h 1380646"/>
              <a:gd name="connsiteX0" fmla="*/ 0 w 2827068"/>
              <a:gd name="connsiteY0" fmla="*/ 1386916 h 1386915"/>
              <a:gd name="connsiteX1" fmla="*/ 2827069 w 2827068"/>
              <a:gd name="connsiteY1" fmla="*/ 131409 h 138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27068" h="1386915">
                <a:moveTo>
                  <a:pt x="0" y="1386916"/>
                </a:moveTo>
                <a:cubicBezTo>
                  <a:pt x="1577476" y="1285803"/>
                  <a:pt x="2035520" y="-489468"/>
                  <a:pt x="2827069" y="131409"/>
                </a:cubicBezTo>
              </a:path>
            </a:pathLst>
          </a:custGeom>
          <a:noFill/>
          <a:ln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lPar2">
            <a:extLst>
              <a:ext uri="{FF2B5EF4-FFF2-40B4-BE49-F238E27FC236}">
                <a16:creationId xmlns:a16="http://schemas.microsoft.com/office/drawing/2014/main" id="{DE0CD072-60D4-477B-80DD-CC00A575F941}"/>
              </a:ext>
            </a:extLst>
          </p:cNvPr>
          <p:cNvSpPr/>
          <p:nvPr/>
        </p:nvSpPr>
        <p:spPr>
          <a:xfrm>
            <a:off x="4717046" y="4728294"/>
            <a:ext cx="798661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#1</a:t>
            </a:r>
            <a:r>
              <a:rPr lang="en-US" i="1" dirty="0"/>
              <a:t> </a:t>
            </a:r>
          </a:p>
        </p:txBody>
      </p:sp>
      <p:sp>
        <p:nvSpPr>
          <p:cNvPr id="107" name="lPar2">
            <a:extLst>
              <a:ext uri="{FF2B5EF4-FFF2-40B4-BE49-F238E27FC236}">
                <a16:creationId xmlns:a16="http://schemas.microsoft.com/office/drawing/2014/main" id="{30A92E55-0986-4655-8640-E543938073CF}"/>
              </a:ext>
            </a:extLst>
          </p:cNvPr>
          <p:cNvSpPr/>
          <p:nvPr/>
        </p:nvSpPr>
        <p:spPr>
          <a:xfrm>
            <a:off x="5689044" y="5484828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err="1"/>
              <a:t>Ptr</a:t>
            </a:r>
            <a:r>
              <a:rPr lang="en-US" i="1" dirty="0"/>
              <a:t>:</a:t>
            </a:r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C4CCBDC2-3EDB-4263-9612-7D7085E07C48}"/>
              </a:ext>
            </a:extLst>
          </p:cNvPr>
          <p:cNvSpPr/>
          <p:nvPr/>
        </p:nvSpPr>
        <p:spPr>
          <a:xfrm>
            <a:off x="6199387" y="3086144"/>
            <a:ext cx="1000913" cy="2581531"/>
          </a:xfrm>
          <a:custGeom>
            <a:avLst/>
            <a:gdLst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212651 w 754912"/>
              <a:gd name="connsiteY2" fmla="*/ 265814 h 1626781"/>
              <a:gd name="connsiteX3" fmla="*/ 754912 w 754912"/>
              <a:gd name="connsiteY3" fmla="*/ 0 h 1626781"/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754912 w 754912"/>
              <a:gd name="connsiteY2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97442"/>
              <a:gd name="connsiteY0" fmla="*/ 956930 h 956930"/>
              <a:gd name="connsiteX1" fmla="*/ 797442 w 797442"/>
              <a:gd name="connsiteY1" fmla="*/ 0 h 956930"/>
              <a:gd name="connsiteX0" fmla="*/ 0 w 797442"/>
              <a:gd name="connsiteY0" fmla="*/ 957773 h 957773"/>
              <a:gd name="connsiteX1" fmla="*/ 797442 w 797442"/>
              <a:gd name="connsiteY1" fmla="*/ 843 h 957773"/>
              <a:gd name="connsiteX0" fmla="*/ 0 w 797442"/>
              <a:gd name="connsiteY0" fmla="*/ 957628 h 962428"/>
              <a:gd name="connsiteX1" fmla="*/ 797442 w 797442"/>
              <a:gd name="connsiteY1" fmla="*/ 698 h 962428"/>
              <a:gd name="connsiteX0" fmla="*/ 0 w 797442"/>
              <a:gd name="connsiteY0" fmla="*/ 957539 h 989653"/>
              <a:gd name="connsiteX1" fmla="*/ 797442 w 797442"/>
              <a:gd name="connsiteY1" fmla="*/ 609 h 989653"/>
              <a:gd name="connsiteX0" fmla="*/ 0 w 776177"/>
              <a:gd name="connsiteY0" fmla="*/ 0 h 244549"/>
              <a:gd name="connsiteX1" fmla="*/ 776177 w 776177"/>
              <a:gd name="connsiteY1" fmla="*/ 244549 h 244549"/>
              <a:gd name="connsiteX0" fmla="*/ 0 w 786810"/>
              <a:gd name="connsiteY0" fmla="*/ 0 h 340242"/>
              <a:gd name="connsiteX1" fmla="*/ 786810 w 786810"/>
              <a:gd name="connsiteY1" fmla="*/ 340242 h 340242"/>
              <a:gd name="connsiteX0" fmla="*/ 0 w 786810"/>
              <a:gd name="connsiteY0" fmla="*/ 0 h 429142"/>
              <a:gd name="connsiteX1" fmla="*/ 786810 w 786810"/>
              <a:gd name="connsiteY1" fmla="*/ 340242 h 429142"/>
              <a:gd name="connsiteX0" fmla="*/ 0 w 786810"/>
              <a:gd name="connsiteY0" fmla="*/ 27591 h 419849"/>
              <a:gd name="connsiteX1" fmla="*/ 786810 w 786810"/>
              <a:gd name="connsiteY1" fmla="*/ 367833 h 419849"/>
              <a:gd name="connsiteX0" fmla="*/ 0 w 786810"/>
              <a:gd name="connsiteY0" fmla="*/ 35875 h 240611"/>
              <a:gd name="connsiteX1" fmla="*/ 786810 w 786810"/>
              <a:gd name="connsiteY1" fmla="*/ 174098 h 240611"/>
              <a:gd name="connsiteX0" fmla="*/ 0 w 3798620"/>
              <a:gd name="connsiteY0" fmla="*/ 10451 h 1821639"/>
              <a:gd name="connsiteX1" fmla="*/ 3798620 w 3798620"/>
              <a:gd name="connsiteY1" fmla="*/ 1801240 h 1821639"/>
              <a:gd name="connsiteX0" fmla="*/ 130986 w 3929606"/>
              <a:gd name="connsiteY0" fmla="*/ 0 h 1827365"/>
              <a:gd name="connsiteX1" fmla="*/ 3929606 w 3929606"/>
              <a:gd name="connsiteY1" fmla="*/ 1790789 h 1827365"/>
              <a:gd name="connsiteX0" fmla="*/ 145941 w 3944561"/>
              <a:gd name="connsiteY0" fmla="*/ 0 h 1790790"/>
              <a:gd name="connsiteX1" fmla="*/ 3944561 w 3944561"/>
              <a:gd name="connsiteY1" fmla="*/ 1790789 h 1790790"/>
              <a:gd name="connsiteX0" fmla="*/ 1362315 w 1362315"/>
              <a:gd name="connsiteY0" fmla="*/ 0 h 2746489"/>
              <a:gd name="connsiteX1" fmla="*/ 303177 w 1362315"/>
              <a:gd name="connsiteY1" fmla="*/ 2746490 h 2746489"/>
              <a:gd name="connsiteX0" fmla="*/ 365751 w 1314486"/>
              <a:gd name="connsiteY0" fmla="*/ 26906 h 347450"/>
              <a:gd name="connsiteX1" fmla="*/ 1314487 w 1314486"/>
              <a:gd name="connsiteY1" fmla="*/ 165130 h 347450"/>
              <a:gd name="connsiteX0" fmla="*/ 1 w 948736"/>
              <a:gd name="connsiteY0" fmla="*/ 173676 h 311901"/>
              <a:gd name="connsiteX1" fmla="*/ 948737 w 948736"/>
              <a:gd name="connsiteY1" fmla="*/ 311900 h 311901"/>
              <a:gd name="connsiteX0" fmla="*/ 0 w 2827068"/>
              <a:gd name="connsiteY0" fmla="*/ 1380515 h 1380646"/>
              <a:gd name="connsiteX1" fmla="*/ 2827069 w 2827068"/>
              <a:gd name="connsiteY1" fmla="*/ 125008 h 1380646"/>
              <a:gd name="connsiteX0" fmla="*/ 0 w 2827068"/>
              <a:gd name="connsiteY0" fmla="*/ 1386916 h 1386915"/>
              <a:gd name="connsiteX1" fmla="*/ 2827069 w 2827068"/>
              <a:gd name="connsiteY1" fmla="*/ 131409 h 1386915"/>
              <a:gd name="connsiteX0" fmla="*/ 0 w 2111287"/>
              <a:gd name="connsiteY0" fmla="*/ 1396988 h 1396988"/>
              <a:gd name="connsiteX1" fmla="*/ 2111287 w 2111287"/>
              <a:gd name="connsiteY1" fmla="*/ 130776 h 1396988"/>
              <a:gd name="connsiteX0" fmla="*/ 291904 w 2403191"/>
              <a:gd name="connsiteY0" fmla="*/ 1266212 h 1266212"/>
              <a:gd name="connsiteX1" fmla="*/ 2403191 w 2403191"/>
              <a:gd name="connsiteY1" fmla="*/ 0 h 1266212"/>
              <a:gd name="connsiteX0" fmla="*/ 291904 w 2403191"/>
              <a:gd name="connsiteY0" fmla="*/ 1148456 h 1148456"/>
              <a:gd name="connsiteX1" fmla="*/ 2403191 w 2403191"/>
              <a:gd name="connsiteY1" fmla="*/ 0 h 114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03191" h="1148456">
                <a:moveTo>
                  <a:pt x="291904" y="1148456"/>
                </a:moveTo>
                <a:cubicBezTo>
                  <a:pt x="1869380" y="1047343"/>
                  <a:pt x="-2487809" y="224824"/>
                  <a:pt x="2403191" y="0"/>
                </a:cubicBezTo>
              </a:path>
            </a:pathLst>
          </a:custGeom>
          <a:noFill/>
          <a:ln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772D02B-6150-48E2-B402-8023790BF806}"/>
              </a:ext>
            </a:extLst>
          </p:cNvPr>
          <p:cNvSpPr txBox="1"/>
          <p:nvPr/>
        </p:nvSpPr>
        <p:spPr>
          <a:xfrm>
            <a:off x="4073635" y="1232243"/>
            <a:ext cx="2698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AST Building Stack Actions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B5277C0-7046-473D-B0FF-B6B1EB16332C}"/>
              </a:ext>
            </a:extLst>
          </p:cNvPr>
          <p:cNvSpPr txBox="1"/>
          <p:nvPr/>
        </p:nvSpPr>
        <p:spPr>
          <a:xfrm>
            <a:off x="3817797" y="1537043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D5CAD37-5117-49F7-B481-58E8C851E3D7}"/>
              </a:ext>
            </a:extLst>
          </p:cNvPr>
          <p:cNvSpPr txBox="1"/>
          <p:nvPr/>
        </p:nvSpPr>
        <p:spPr>
          <a:xfrm>
            <a:off x="3817797" y="2714752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FB7E8C0-515D-4BD2-BD5F-2B5CD03A6ADF}"/>
              </a:ext>
            </a:extLst>
          </p:cNvPr>
          <p:cNvSpPr/>
          <p:nvPr/>
        </p:nvSpPr>
        <p:spPr>
          <a:xfrm>
            <a:off x="4111505" y="1537043"/>
            <a:ext cx="325082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tTrans</a:t>
            </a:r>
            <a:r>
              <a:rPr lang="en-US" dirty="0"/>
              <a:t> = </a:t>
            </a:r>
            <a:r>
              <a:rPr lang="en-US" dirty="0" err="1"/>
              <a:t>sem.pop</a:t>
            </a:r>
            <a:r>
              <a:rPr lang="en-US" dirty="0"/>
              <a:t>() ; </a:t>
            </a:r>
          </a:p>
          <a:p>
            <a:r>
              <a:rPr lang="en-US" dirty="0" err="1"/>
              <a:t>eTrans</a:t>
            </a:r>
            <a:r>
              <a:rPr lang="en-US" dirty="0"/>
              <a:t> = </a:t>
            </a:r>
            <a:r>
              <a:rPr lang="en-US" dirty="0" err="1"/>
              <a:t>sem.pop</a:t>
            </a:r>
            <a:r>
              <a:rPr lang="en-US" dirty="0"/>
              <a:t>() ; </a:t>
            </a:r>
          </a:p>
          <a:p>
            <a:r>
              <a:rPr lang="en-US" dirty="0" err="1"/>
              <a:t>LTrans</a:t>
            </a:r>
            <a:r>
              <a:rPr lang="en-US" dirty="0"/>
              <a:t> = </a:t>
            </a:r>
            <a:r>
              <a:rPr lang="en-US" dirty="0" err="1"/>
              <a:t>PlusNode</a:t>
            </a:r>
            <a:r>
              <a:rPr lang="en-US" dirty="0"/>
              <a:t>(</a:t>
            </a:r>
            <a:r>
              <a:rPr lang="en-US" dirty="0" err="1"/>
              <a:t>eTrans,tTrans</a:t>
            </a:r>
            <a:r>
              <a:rPr lang="en-US" dirty="0"/>
              <a:t>)</a:t>
            </a:r>
          </a:p>
          <a:p>
            <a:r>
              <a:rPr lang="en-US" dirty="0" err="1"/>
              <a:t>sem.push</a:t>
            </a:r>
            <a:r>
              <a:rPr lang="en-US" dirty="0"/>
              <a:t>(</a:t>
            </a:r>
            <a:r>
              <a:rPr lang="en-US" dirty="0" err="1"/>
              <a:t>LTrans</a:t>
            </a:r>
            <a:r>
              <a:rPr lang="en-US" dirty="0"/>
              <a:t>)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21317FE6-E2EB-4F3C-BBCA-9DFA56C76243}"/>
              </a:ext>
            </a:extLst>
          </p:cNvPr>
          <p:cNvSpPr/>
          <p:nvPr/>
        </p:nvSpPr>
        <p:spPr>
          <a:xfrm>
            <a:off x="4073635" y="2689939"/>
            <a:ext cx="32269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LTrans</a:t>
            </a:r>
            <a:r>
              <a:rPr lang="en-US" dirty="0"/>
              <a:t> =  </a:t>
            </a:r>
            <a:r>
              <a:rPr lang="en-US" dirty="0" err="1"/>
              <a:t>IntLitNode</a:t>
            </a:r>
            <a:r>
              <a:rPr lang="en-US" dirty="0"/>
              <a:t>(</a:t>
            </a:r>
            <a:r>
              <a:rPr lang="en-US" b="1" dirty="0" err="1"/>
              <a:t>intlit</a:t>
            </a:r>
            <a:r>
              <a:rPr lang="en-US" dirty="0" err="1"/>
              <a:t>.value</a:t>
            </a:r>
            <a:r>
              <a:rPr lang="en-US" dirty="0"/>
              <a:t>)</a:t>
            </a:r>
          </a:p>
          <a:p>
            <a:r>
              <a:rPr lang="en-US" dirty="0" err="1"/>
              <a:t>sem.push</a:t>
            </a:r>
            <a:r>
              <a:rPr lang="en-US" dirty="0"/>
              <a:t>(</a:t>
            </a:r>
            <a:r>
              <a:rPr lang="en-US" dirty="0" err="1"/>
              <a:t>LTrans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03006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3" grpId="0" animBg="1"/>
      <p:bldP spid="48" grpId="0" animBg="1"/>
      <p:bldP spid="8" grpId="0"/>
      <p:bldP spid="49" grpId="0"/>
      <p:bldP spid="89" grpId="0" animBg="1"/>
      <p:bldP spid="100" grpId="0" animBg="1"/>
      <p:bldP spid="102" grpId="0" animBg="1"/>
      <p:bldP spid="103" grpId="0" animBg="1"/>
      <p:bldP spid="11" grpId="0"/>
      <p:bldP spid="11" grpId="1"/>
      <p:bldP spid="104" grpId="0"/>
      <p:bldP spid="104" grpId="1"/>
      <p:bldP spid="12" grpId="0" animBg="1"/>
      <p:bldP spid="105" grpId="0" animBg="1"/>
      <p:bldP spid="101" grpId="0" animBg="1"/>
      <p:bldP spid="106" grpId="0" animBg="1"/>
      <p:bldP spid="107" grpId="0" animBg="1"/>
      <p:bldP spid="108" grpId="0" animBg="1"/>
    </p:bldLst>
  </p:timing>
</p:sld>
</file>

<file path=ppt/slides/slide1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loud 10">
            <a:extLst>
              <a:ext uri="{FF2B5EF4-FFF2-40B4-BE49-F238E27FC236}">
                <a16:creationId xmlns:a16="http://schemas.microsoft.com/office/drawing/2014/main" id="{8AB30AAF-F66A-43B0-9873-9FF3066A519D}"/>
              </a:ext>
            </a:extLst>
          </p:cNvPr>
          <p:cNvSpPr/>
          <p:nvPr/>
        </p:nvSpPr>
        <p:spPr>
          <a:xfrm rot="349658">
            <a:off x="1378534" y="1249470"/>
            <a:ext cx="6539112" cy="4264969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12</a:t>
            </a:fld>
            <a:endParaRPr lang="en-US"/>
          </a:p>
        </p:txBody>
      </p:sp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457200" y="25828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88FA33-F79B-4565-BCFC-AD77AF515066}"/>
              </a:ext>
            </a:extLst>
          </p:cNvPr>
          <p:cNvSpPr txBox="1"/>
          <p:nvPr/>
        </p:nvSpPr>
        <p:spPr>
          <a:xfrm>
            <a:off x="2743200" y="3250049"/>
            <a:ext cx="379943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altLang="ja-JP" sz="7000" dirty="0"/>
              <a:t>¯\_(</a:t>
            </a:r>
            <a:r>
              <a:rPr lang="ja-JP" altLang="en-US" sz="7000" dirty="0"/>
              <a:t>ツ</a:t>
            </a:r>
            <a:r>
              <a:rPr lang="en-US" altLang="ja-JP" sz="7000" dirty="0"/>
              <a:t>)_/¯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E9388E-A8E0-4BA7-853C-44D22991D058}"/>
              </a:ext>
            </a:extLst>
          </p:cNvPr>
          <p:cNvSpPr/>
          <p:nvPr/>
        </p:nvSpPr>
        <p:spPr>
          <a:xfrm>
            <a:off x="2547555" y="2133600"/>
            <a:ext cx="42639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“We’ll fix the tree later”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B54E488-8F8D-478F-A63C-75C6EF03F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This is us “Fixing” the Tree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58E15E-180E-4A5B-AFAA-761D5943804F}"/>
              </a:ext>
            </a:extLst>
          </p:cNvPr>
          <p:cNvSpPr txBox="1"/>
          <p:nvPr/>
        </p:nvSpPr>
        <p:spPr>
          <a:xfrm>
            <a:off x="1224280" y="5786120"/>
            <a:ext cx="68852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parse tree is busted, but the AST comes out </a:t>
            </a:r>
            <a:r>
              <a:rPr lang="en-US" sz="2400" dirty="0" err="1"/>
              <a:t>A-ok</a:t>
            </a:r>
            <a:r>
              <a:rPr lang="en-US" sz="24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5791586"/>
      </p:ext>
    </p:extLst>
  </p:cSld>
  <p:clrMapOvr>
    <a:masterClrMapping/>
  </p:clrMapOvr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3693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13</a:t>
            </a:fld>
            <a:endParaRPr lang="en-US"/>
          </a:p>
        </p:txBody>
      </p:sp>
      <p:sp>
        <p:nvSpPr>
          <p:cNvPr id="60" name="Title 1">
            <a:extLst>
              <a:ext uri="{FF2B5EF4-FFF2-40B4-BE49-F238E27FC236}">
                <a16:creationId xmlns:a16="http://schemas.microsoft.com/office/drawing/2014/main" id="{BD696795-D13F-4C84-8477-5A2EAAAE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Summary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1" name="Content Placeholder 1">
            <a:extLst>
              <a:ext uri="{FF2B5EF4-FFF2-40B4-BE49-F238E27FC236}">
                <a16:creationId xmlns:a16="http://schemas.microsoft.com/office/drawing/2014/main" id="{BEFD333E-AB5B-4EF4-93D4-AE307F436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887" y="1414605"/>
            <a:ext cx="7831609" cy="46319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We’ve Completed one (1) way of deriving a parse tree:</a:t>
            </a:r>
          </a:p>
          <a:p>
            <a:r>
              <a:rPr lang="en-US" dirty="0"/>
              <a:t>Added action numbers to grammar</a:t>
            </a:r>
          </a:p>
          <a:p>
            <a:r>
              <a:rPr lang="en-US" dirty="0"/>
              <a:t>Converted SDD rules to stack actions</a:t>
            </a:r>
          </a:p>
          <a:p>
            <a:r>
              <a:rPr lang="en-US" dirty="0"/>
              <a:t>Built an LL(1) parser from the grammar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874778"/>
      </p:ext>
    </p:extLst>
  </p:cSld>
  <p:clrMapOvr>
    <a:masterClrMapping/>
  </p:clrMapOvr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3693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14</a:t>
            </a:fld>
            <a:endParaRPr lang="en-US"/>
          </a:p>
        </p:txBody>
      </p:sp>
      <p:sp>
        <p:nvSpPr>
          <p:cNvPr id="60" name="Title 1">
            <a:extLst>
              <a:ext uri="{FF2B5EF4-FFF2-40B4-BE49-F238E27FC236}">
                <a16:creationId xmlns:a16="http://schemas.microsoft.com/office/drawing/2014/main" id="{BD696795-D13F-4C84-8477-5A2EAAAE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Next Time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1" name="Content Placeholder 1">
            <a:extLst>
              <a:ext uri="{FF2B5EF4-FFF2-40B4-BE49-F238E27FC236}">
                <a16:creationId xmlns:a16="http://schemas.microsoft.com/office/drawing/2014/main" id="{BEFD333E-AB5B-4EF4-93D4-AE307F436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887" y="1414605"/>
            <a:ext cx="7831609" cy="46319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Handling more complicated languages</a:t>
            </a:r>
          </a:p>
          <a:p>
            <a:r>
              <a:rPr lang="en-US" dirty="0"/>
              <a:t>Moving beyond the limitations of LL(1)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760708"/>
      </p:ext>
    </p:extLst>
  </p:cSld>
  <p:clrMapOvr>
    <a:masterClrMapping/>
  </p:clrMapOvr>
</p:sld>
</file>

<file path=ppt/slides/slide1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105" y="-3259"/>
            <a:ext cx="95782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646" y="4801804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LR Parsing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EECS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1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Review LL(1) SDT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613173" y="5601678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604859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LL(1) SDT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Add 2</a:t>
            </a:r>
            <a:r>
              <a:rPr lang="en-US" baseline="30000" dirty="0"/>
              <a:t>nd</a:t>
            </a:r>
            <a:r>
              <a:rPr lang="en-US" dirty="0"/>
              <a:t>  stack for symbol translations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Turn SDD to semantic stack actions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Embed triggers into syntactic stack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A13DAA-AC0C-4785-B0A6-C32D5336D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136" y="3451918"/>
            <a:ext cx="1356090" cy="214976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C4D25-D6EB-4DAB-832C-1602ED540455}"/>
              </a:ext>
            </a:extLst>
          </p:cNvPr>
          <p:cNvSpPr/>
          <p:nvPr/>
        </p:nvSpPr>
        <p:spPr>
          <a:xfrm>
            <a:off x="2308485" y="3863715"/>
            <a:ext cx="4279692" cy="243590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u="sng" dirty="0"/>
              <a:t>You should know</a:t>
            </a:r>
          </a:p>
          <a:p>
            <a:pPr algn="ctr"/>
            <a:r>
              <a:rPr lang="en-US" dirty="0"/>
              <a:t>How to convert from SDD to stack actions</a:t>
            </a:r>
          </a:p>
          <a:p>
            <a:pPr algn="ctr"/>
            <a:r>
              <a:rPr lang="en-US" dirty="0"/>
              <a:t>How to run SDT for an LL(1) parser</a:t>
            </a:r>
          </a:p>
        </p:txBody>
      </p:sp>
    </p:spTree>
    <p:extLst>
      <p:ext uri="{BB962C8B-B14F-4D97-AF65-F5344CB8AC3E}">
        <p14:creationId xmlns:p14="http://schemas.microsoft.com/office/powerpoint/2010/main" val="1811359093"/>
      </p:ext>
    </p:extLst>
  </p:cSld>
  <p:clrMapOvr>
    <a:masterClrMapping/>
  </p:clrMapOvr>
</p:sld>
</file>

<file path=ppt/slides/slide17.xml><?xml version="1.0" encoding="utf-8"?>
<p:sld xmlns:a14="http://schemas.microsoft.com/office/drawing/2010/main"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17</a:t>
            </a:fld>
            <a:endParaRPr lang="en-US"/>
          </a:p>
        </p:txBody>
      </p:sp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Actions Preserved Through Transforms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3 Grammars for Subtraction Expression: 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800" b="1" dirty="0" err="1">
                <a:latin typeface="+mn-lt"/>
                <a:ea typeface="+mn-ea"/>
                <a:cs typeface="+mn-cs"/>
              </a:rPr>
              <a:t>intlit</a:t>
            </a:r>
            <a:r>
              <a:rPr lang="en-US" sz="1800" b="1" dirty="0">
                <a:latin typeface="+mn-lt"/>
                <a:ea typeface="+mn-ea"/>
                <a:cs typeface="+mn-cs"/>
              </a:rPr>
              <a:t>(7) – </a:t>
            </a:r>
            <a:r>
              <a:rPr lang="en-US" sz="1800" b="1" dirty="0" err="1">
                <a:latin typeface="+mn-lt"/>
                <a:ea typeface="+mn-ea"/>
                <a:cs typeface="+mn-cs"/>
              </a:rPr>
              <a:t>intlit</a:t>
            </a:r>
            <a:r>
              <a:rPr lang="en-US" sz="1800" b="1" dirty="0">
                <a:latin typeface="+mn-lt"/>
                <a:ea typeface="+mn-ea"/>
                <a:cs typeface="+mn-cs"/>
              </a:rPr>
              <a:t>(8) – </a:t>
            </a:r>
            <a:r>
              <a:rPr lang="en-US" sz="1800" b="1" dirty="0" err="1">
                <a:latin typeface="+mn-lt"/>
                <a:ea typeface="+mn-ea"/>
                <a:cs typeface="+mn-cs"/>
              </a:rPr>
              <a:t>intlit</a:t>
            </a:r>
            <a:r>
              <a:rPr lang="en-US" sz="1800" b="1" dirty="0">
                <a:latin typeface="+mn-lt"/>
                <a:ea typeface="+mn-ea"/>
                <a:cs typeface="+mn-cs"/>
              </a:rPr>
              <a:t>(9)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FA170C-BB04-4960-9705-4607F190B7D6}"/>
              </a:ext>
            </a:extLst>
          </p:cNvPr>
          <p:cNvSpPr txBox="1"/>
          <p:nvPr/>
        </p:nvSpPr>
        <p:spPr>
          <a:xfrm>
            <a:off x="3501868" y="1698950"/>
            <a:ext cx="20794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   </a:t>
            </a:r>
            <a:r>
              <a:rPr lang="en-US" dirty="0"/>
              <a:t>::=  </a:t>
            </a:r>
            <a:r>
              <a:rPr lang="en-US" i="1" dirty="0"/>
              <a:t>T</a:t>
            </a:r>
            <a:r>
              <a:rPr lang="en-US" dirty="0"/>
              <a:t>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  <a:p>
            <a:r>
              <a:rPr lang="en-US" i="1" dirty="0"/>
              <a:t>E</a:t>
            </a:r>
            <a:r>
              <a:rPr lang="en-US" dirty="0"/>
              <a:t>’  ::=   </a:t>
            </a:r>
            <a:r>
              <a:rPr lang="en-US" b="1" dirty="0"/>
              <a:t>-</a:t>
            </a:r>
            <a:r>
              <a:rPr lang="en-US" dirty="0"/>
              <a:t> </a:t>
            </a:r>
            <a:r>
              <a:rPr lang="en-US" i="1" dirty="0"/>
              <a:t>T </a:t>
            </a:r>
            <a:r>
              <a:rPr lang="en-US" dirty="0"/>
              <a:t>#1 </a:t>
            </a:r>
            <a:r>
              <a:rPr lang="en-US" i="1" dirty="0"/>
              <a:t>E</a:t>
            </a:r>
            <a:r>
              <a:rPr lang="en-US" dirty="0"/>
              <a:t>’  |   </a:t>
            </a:r>
            <a:r>
              <a:rPr lang="el-GR" dirty="0">
                <a:latin typeface="MathJax_Math-italic"/>
              </a:rPr>
              <a:t>ε</a:t>
            </a:r>
            <a:endParaRPr lang="en-US" dirty="0"/>
          </a:p>
          <a:p>
            <a:r>
              <a:rPr lang="en-US" i="1" dirty="0"/>
              <a:t>T</a:t>
            </a:r>
            <a:r>
              <a:rPr lang="en-US" dirty="0"/>
              <a:t>   ::=  #2 </a:t>
            </a:r>
            <a:r>
              <a:rPr lang="en-US" b="1" dirty="0" err="1"/>
              <a:t>intlit</a:t>
            </a:r>
            <a:endParaRPr lang="en-US" b="1" i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92C7C2-5D56-4BE5-92F3-55D9F5F16E44}"/>
              </a:ext>
            </a:extLst>
          </p:cNvPr>
          <p:cNvSpPr txBox="1"/>
          <p:nvPr/>
        </p:nvSpPr>
        <p:spPr>
          <a:xfrm>
            <a:off x="3915063" y="1407048"/>
            <a:ext cx="1067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LL(1) CFG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3C4DAF8-3BD1-42B3-AE5A-4D35657809CA}"/>
              </a:ext>
            </a:extLst>
          </p:cNvPr>
          <p:cNvSpPr txBox="1"/>
          <p:nvPr/>
        </p:nvSpPr>
        <p:spPr>
          <a:xfrm>
            <a:off x="139842" y="1406754"/>
            <a:ext cx="2754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Augmented Left-Assoc CFG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C16221C-AD63-4C97-B716-704399C51EF8}"/>
              </a:ext>
            </a:extLst>
          </p:cNvPr>
          <p:cNvSpPr txBox="1"/>
          <p:nvPr/>
        </p:nvSpPr>
        <p:spPr>
          <a:xfrm>
            <a:off x="722863" y="1701592"/>
            <a:ext cx="14841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   </a:t>
            </a:r>
            <a:r>
              <a:rPr lang="en-US" dirty="0"/>
              <a:t>::=  </a:t>
            </a:r>
            <a:r>
              <a:rPr lang="en-US" i="1" dirty="0"/>
              <a:t>E </a:t>
            </a:r>
            <a:r>
              <a:rPr lang="en-US" b="1" i="1" dirty="0"/>
              <a:t>-</a:t>
            </a:r>
            <a:r>
              <a:rPr lang="en-US" i="1" dirty="0"/>
              <a:t> T </a:t>
            </a:r>
            <a:r>
              <a:rPr lang="en-US" dirty="0"/>
              <a:t>#1</a:t>
            </a:r>
          </a:p>
          <a:p>
            <a:r>
              <a:rPr lang="en-US" i="1" dirty="0"/>
              <a:t>      </a:t>
            </a:r>
            <a:r>
              <a:rPr lang="en-US" dirty="0"/>
              <a:t>|   </a:t>
            </a:r>
            <a:r>
              <a:rPr lang="en-US" i="1" dirty="0"/>
              <a:t>T</a:t>
            </a:r>
          </a:p>
          <a:p>
            <a:r>
              <a:rPr lang="en-US" i="1" dirty="0"/>
              <a:t>T</a:t>
            </a:r>
            <a:r>
              <a:rPr lang="en-US" dirty="0"/>
              <a:t>  ::=  #2 </a:t>
            </a:r>
            <a:r>
              <a:rPr lang="en-US" b="1" dirty="0" err="1"/>
              <a:t>intlit</a:t>
            </a:r>
            <a:endParaRPr lang="en-US" b="1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0953A5A-BD04-422A-9913-CF745F8389D4}"/>
              </a:ext>
            </a:extLst>
          </p:cNvPr>
          <p:cNvGrpSpPr/>
          <p:nvPr/>
        </p:nvGrpSpPr>
        <p:grpSpPr>
          <a:xfrm>
            <a:off x="86494" y="2972321"/>
            <a:ext cx="2802348" cy="2800782"/>
            <a:chOff x="5280020" y="1045395"/>
            <a:chExt cx="2802348" cy="2800782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16A6ED34-967D-4FB6-A290-A68271A1837D}"/>
                </a:ext>
              </a:extLst>
            </p:cNvPr>
            <p:cNvSpPr/>
            <p:nvPr/>
          </p:nvSpPr>
          <p:spPr>
            <a:xfrm>
              <a:off x="5831864" y="2121661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-</a:t>
              </a:r>
            </a:p>
          </p:txBody>
        </p: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AE199222-AD8D-423E-9DD2-175AC49E26E0}"/>
                </a:ext>
              </a:extLst>
            </p:cNvPr>
            <p:cNvCxnSpPr>
              <a:cxnSpLocks/>
              <a:stCxn id="131" idx="2"/>
              <a:endCxn id="107" idx="0"/>
            </p:cNvCxnSpPr>
            <p:nvPr/>
          </p:nvCxnSpPr>
          <p:spPr>
            <a:xfrm flipH="1">
              <a:off x="6026705" y="1964396"/>
              <a:ext cx="191210" cy="15726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6388B25B-AC2C-4500-9837-E65BD844A068}"/>
                </a:ext>
              </a:extLst>
            </p:cNvPr>
            <p:cNvSpPr/>
            <p:nvPr/>
          </p:nvSpPr>
          <p:spPr>
            <a:xfrm>
              <a:off x="5465607" y="2138719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</a:t>
              </a:r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4E1E6EAE-2842-4EB1-93B7-668E8A3F1F61}"/>
                </a:ext>
              </a:extLst>
            </p:cNvPr>
            <p:cNvCxnSpPr>
              <a:cxnSpLocks/>
              <a:stCxn id="131" idx="2"/>
              <a:endCxn id="109" idx="0"/>
            </p:cNvCxnSpPr>
            <p:nvPr/>
          </p:nvCxnSpPr>
          <p:spPr>
            <a:xfrm flipH="1">
              <a:off x="5660448" y="1964396"/>
              <a:ext cx="557467" cy="17432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7E3D3E92-9D7D-4656-A06E-72839E2E9B97}"/>
                </a:ext>
              </a:extLst>
            </p:cNvPr>
            <p:cNvSpPr/>
            <p:nvPr/>
          </p:nvSpPr>
          <p:spPr>
            <a:xfrm>
              <a:off x="6177517" y="2162684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</a:t>
              </a:r>
            </a:p>
          </p:txBody>
        </p: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682502F3-F04C-49B7-AD18-07D473EB69F2}"/>
                </a:ext>
              </a:extLst>
            </p:cNvPr>
            <p:cNvCxnSpPr>
              <a:cxnSpLocks/>
              <a:stCxn id="131" idx="2"/>
              <a:endCxn id="111" idx="0"/>
            </p:cNvCxnSpPr>
            <p:nvPr/>
          </p:nvCxnSpPr>
          <p:spPr>
            <a:xfrm>
              <a:off x="6217915" y="1964396"/>
              <a:ext cx="154443" cy="1982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EF57E7CA-883C-400F-A1CC-EF0FDBC05F4B}"/>
                </a:ext>
              </a:extLst>
            </p:cNvPr>
            <p:cNvSpPr/>
            <p:nvPr/>
          </p:nvSpPr>
          <p:spPr>
            <a:xfrm>
              <a:off x="5463265" y="2635570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</a:t>
              </a:r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A79F1F7E-BB99-41DD-9B83-73B091AF567E}"/>
                </a:ext>
              </a:extLst>
            </p:cNvPr>
            <p:cNvCxnSpPr>
              <a:cxnSpLocks/>
              <a:stCxn id="109" idx="2"/>
              <a:endCxn id="113" idx="0"/>
            </p:cNvCxnSpPr>
            <p:nvPr/>
          </p:nvCxnSpPr>
          <p:spPr>
            <a:xfrm flipH="1">
              <a:off x="5658106" y="2508052"/>
              <a:ext cx="2342" cy="1275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B6B70B1C-51DF-4844-AD44-7EBB196A5BB7}"/>
                </a:ext>
              </a:extLst>
            </p:cNvPr>
            <p:cNvCxnSpPr>
              <a:cxnSpLocks/>
              <a:stCxn id="111" idx="2"/>
              <a:endCxn id="130" idx="0"/>
            </p:cNvCxnSpPr>
            <p:nvPr/>
          </p:nvCxnSpPr>
          <p:spPr>
            <a:xfrm flipH="1">
              <a:off x="6369816" y="2532017"/>
              <a:ext cx="2542" cy="13637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684597B4-528C-4B78-98F9-4A44C0B63186}"/>
                </a:ext>
              </a:extLst>
            </p:cNvPr>
            <p:cNvSpPr txBox="1"/>
            <p:nvPr/>
          </p:nvSpPr>
          <p:spPr>
            <a:xfrm>
              <a:off x="5280020" y="3261402"/>
              <a:ext cx="7561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#2</a:t>
              </a:r>
            </a:p>
            <a:p>
              <a:pPr algn="ctr"/>
              <a:r>
                <a:rPr lang="en-US" sz="1400" dirty="0"/>
                <a:t>(read 7)</a:t>
              </a:r>
            </a:p>
          </p:txBody>
        </p: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71704DCB-6B49-4394-8D01-8AF750A21CE7}"/>
                </a:ext>
              </a:extLst>
            </p:cNvPr>
            <p:cNvCxnSpPr>
              <a:cxnSpLocks/>
              <a:stCxn id="113" idx="2"/>
              <a:endCxn id="125" idx="0"/>
            </p:cNvCxnSpPr>
            <p:nvPr/>
          </p:nvCxnSpPr>
          <p:spPr>
            <a:xfrm flipH="1">
              <a:off x="5658104" y="3004903"/>
              <a:ext cx="2" cy="2564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4AB86B9C-C356-4F63-844A-10F61BD0BC51}"/>
                </a:ext>
              </a:extLst>
            </p:cNvPr>
            <p:cNvSpPr txBox="1"/>
            <p:nvPr/>
          </p:nvSpPr>
          <p:spPr>
            <a:xfrm>
              <a:off x="5991732" y="2668395"/>
              <a:ext cx="7561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#2</a:t>
              </a:r>
            </a:p>
            <a:p>
              <a:pPr algn="ctr"/>
              <a:r>
                <a:rPr lang="en-US" sz="1400" dirty="0"/>
                <a:t>(read 8)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FB3B37BC-6465-4B69-A3DF-B7489023BCF6}"/>
                </a:ext>
              </a:extLst>
            </p:cNvPr>
            <p:cNvSpPr txBox="1"/>
            <p:nvPr/>
          </p:nvSpPr>
          <p:spPr>
            <a:xfrm>
              <a:off x="6069477" y="1595064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90631BB1-0956-4204-BC76-4EA6DF160A70}"/>
                </a:ext>
              </a:extLst>
            </p:cNvPr>
            <p:cNvSpPr txBox="1"/>
            <p:nvPr/>
          </p:nvSpPr>
          <p:spPr>
            <a:xfrm>
              <a:off x="6585387" y="2162685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ED98D4B8-B8F4-464E-9771-C2745129A7A4}"/>
                </a:ext>
              </a:extLst>
            </p:cNvPr>
            <p:cNvCxnSpPr>
              <a:cxnSpLocks/>
              <a:stCxn id="131" idx="2"/>
              <a:endCxn id="138" idx="0"/>
            </p:cNvCxnSpPr>
            <p:nvPr/>
          </p:nvCxnSpPr>
          <p:spPr>
            <a:xfrm>
              <a:off x="6217915" y="1964396"/>
              <a:ext cx="576023" cy="1982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6E6A2B2B-822E-4941-A3AA-D09E1F587AF1}"/>
                </a:ext>
              </a:extLst>
            </p:cNvPr>
            <p:cNvSpPr/>
            <p:nvPr/>
          </p:nvSpPr>
          <p:spPr>
            <a:xfrm>
              <a:off x="6695843" y="1571992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-</a:t>
              </a:r>
            </a:p>
          </p:txBody>
        </p: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CE1C7CB4-9021-42A8-8C73-CEC92DA1D996}"/>
                </a:ext>
              </a:extLst>
            </p:cNvPr>
            <p:cNvCxnSpPr>
              <a:cxnSpLocks/>
              <a:stCxn id="156" idx="2"/>
              <a:endCxn id="150" idx="0"/>
            </p:cNvCxnSpPr>
            <p:nvPr/>
          </p:nvCxnSpPr>
          <p:spPr>
            <a:xfrm flipH="1">
              <a:off x="6890684" y="1414727"/>
              <a:ext cx="229310" cy="15726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3B67FFB4-FB01-49FA-BBB8-A410CA9C97ED}"/>
                </a:ext>
              </a:extLst>
            </p:cNvPr>
            <p:cNvCxnSpPr>
              <a:cxnSpLocks/>
              <a:stCxn id="156" idx="2"/>
              <a:endCxn id="131" idx="0"/>
            </p:cNvCxnSpPr>
            <p:nvPr/>
          </p:nvCxnSpPr>
          <p:spPr>
            <a:xfrm flipH="1">
              <a:off x="6217915" y="1414727"/>
              <a:ext cx="902079" cy="18033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11EF8982-0983-4788-9A8B-78763945192F}"/>
                </a:ext>
              </a:extLst>
            </p:cNvPr>
            <p:cNvSpPr/>
            <p:nvPr/>
          </p:nvSpPr>
          <p:spPr>
            <a:xfrm>
              <a:off x="7181196" y="1613015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</a:t>
              </a:r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7C91DE8F-AA21-45F2-8EAA-2F3BE68A3B8A}"/>
                </a:ext>
              </a:extLst>
            </p:cNvPr>
            <p:cNvCxnSpPr>
              <a:cxnSpLocks/>
              <a:stCxn id="156" idx="2"/>
              <a:endCxn id="154" idx="0"/>
            </p:cNvCxnSpPr>
            <p:nvPr/>
          </p:nvCxnSpPr>
          <p:spPr>
            <a:xfrm>
              <a:off x="7119994" y="1414727"/>
              <a:ext cx="256043" cy="1982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84CD71A8-B3D6-48C1-8A90-1878702DF4FB}"/>
                </a:ext>
              </a:extLst>
            </p:cNvPr>
            <p:cNvSpPr txBox="1"/>
            <p:nvPr/>
          </p:nvSpPr>
          <p:spPr>
            <a:xfrm>
              <a:off x="6971556" y="1045395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0224D925-8734-4920-9006-2516348482B3}"/>
                </a:ext>
              </a:extLst>
            </p:cNvPr>
            <p:cNvSpPr txBox="1"/>
            <p:nvPr/>
          </p:nvSpPr>
          <p:spPr>
            <a:xfrm>
              <a:off x="7665266" y="1613016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F958D1AE-7DF0-4C49-A286-1EA289793303}"/>
                </a:ext>
              </a:extLst>
            </p:cNvPr>
            <p:cNvCxnSpPr>
              <a:cxnSpLocks/>
              <a:stCxn id="156" idx="2"/>
              <a:endCxn id="157" idx="0"/>
            </p:cNvCxnSpPr>
            <p:nvPr/>
          </p:nvCxnSpPr>
          <p:spPr>
            <a:xfrm>
              <a:off x="7119994" y="1414727"/>
              <a:ext cx="753823" cy="1982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12CD7BA5-4558-449E-AE55-ED768B55C205}"/>
                </a:ext>
              </a:extLst>
            </p:cNvPr>
            <p:cNvCxnSpPr>
              <a:cxnSpLocks/>
              <a:stCxn id="154" idx="2"/>
              <a:endCxn id="168" idx="0"/>
            </p:cNvCxnSpPr>
            <p:nvPr/>
          </p:nvCxnSpPr>
          <p:spPr>
            <a:xfrm>
              <a:off x="7376037" y="1982348"/>
              <a:ext cx="5195" cy="1675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2209B03A-C586-450F-AE53-CC359A658460}"/>
                </a:ext>
              </a:extLst>
            </p:cNvPr>
            <p:cNvSpPr txBox="1"/>
            <p:nvPr/>
          </p:nvSpPr>
          <p:spPr>
            <a:xfrm>
              <a:off x="7003148" y="2149880"/>
              <a:ext cx="7561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#2</a:t>
              </a:r>
            </a:p>
            <a:p>
              <a:pPr algn="ctr"/>
              <a:r>
                <a:rPr lang="en-US" sz="1400" dirty="0"/>
                <a:t>(read 9)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85818F6-5887-4A4C-83AC-9ED18ECF6409}"/>
              </a:ext>
            </a:extLst>
          </p:cNvPr>
          <p:cNvGrpSpPr/>
          <p:nvPr/>
        </p:nvGrpSpPr>
        <p:grpSpPr>
          <a:xfrm>
            <a:off x="2958126" y="2794877"/>
            <a:ext cx="3104646" cy="3186827"/>
            <a:chOff x="2976411" y="3311555"/>
            <a:chExt cx="3104646" cy="3186827"/>
          </a:xfrm>
        </p:grpSpPr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8DEB61B2-3986-46C1-A382-A91408B01DAA}"/>
                </a:ext>
              </a:extLst>
            </p:cNvPr>
            <p:cNvCxnSpPr>
              <a:cxnSpLocks/>
              <a:stCxn id="149" idx="2"/>
              <a:endCxn id="171" idx="0"/>
            </p:cNvCxnSpPr>
            <p:nvPr/>
          </p:nvCxnSpPr>
          <p:spPr>
            <a:xfrm flipH="1">
              <a:off x="3370205" y="3680888"/>
              <a:ext cx="560447" cy="12001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8E088062-41C4-461B-B5FE-252CA0A0A9DB}"/>
                </a:ext>
              </a:extLst>
            </p:cNvPr>
            <p:cNvSpPr/>
            <p:nvPr/>
          </p:nvSpPr>
          <p:spPr>
            <a:xfrm>
              <a:off x="4345278" y="3792967"/>
              <a:ext cx="261829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E’</a:t>
              </a:r>
            </a:p>
          </p:txBody>
        </p: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7A736F0E-9885-4B6D-9508-F6FA346FAAF9}"/>
                </a:ext>
              </a:extLst>
            </p:cNvPr>
            <p:cNvCxnSpPr>
              <a:cxnSpLocks/>
              <a:stCxn id="149" idx="2"/>
              <a:endCxn id="147" idx="0"/>
            </p:cNvCxnSpPr>
            <p:nvPr/>
          </p:nvCxnSpPr>
          <p:spPr>
            <a:xfrm>
              <a:off x="3930652" y="3680888"/>
              <a:ext cx="545541" cy="11207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B744B157-F360-4255-B3C7-1692E024F662}"/>
                </a:ext>
              </a:extLst>
            </p:cNvPr>
            <p:cNvSpPr/>
            <p:nvPr/>
          </p:nvSpPr>
          <p:spPr>
            <a:xfrm>
              <a:off x="3735811" y="3311555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B27E7B86-BF93-4AA1-A2BA-FA5BCF4C26DD}"/>
                </a:ext>
              </a:extLst>
            </p:cNvPr>
            <p:cNvSpPr/>
            <p:nvPr/>
          </p:nvSpPr>
          <p:spPr>
            <a:xfrm>
              <a:off x="3705409" y="4553663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-</a:t>
              </a: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3B4B9B8E-6A3D-412F-876E-7B6552D3F4C5}"/>
                </a:ext>
              </a:extLst>
            </p:cNvPr>
            <p:cNvSpPr txBox="1"/>
            <p:nvPr/>
          </p:nvSpPr>
          <p:spPr>
            <a:xfrm>
              <a:off x="4488896" y="4582215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9B99013-D2CA-4B52-886D-ACED137B9C4F}"/>
                </a:ext>
              </a:extLst>
            </p:cNvPr>
            <p:cNvCxnSpPr>
              <a:cxnSpLocks/>
              <a:stCxn id="147" idx="2"/>
              <a:endCxn id="159" idx="0"/>
            </p:cNvCxnSpPr>
            <p:nvPr/>
          </p:nvCxnSpPr>
          <p:spPr>
            <a:xfrm flipH="1">
              <a:off x="3900250" y="4162300"/>
              <a:ext cx="575943" cy="3913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39343B56-3B64-41B5-9228-9142B1B8CAE8}"/>
                </a:ext>
              </a:extLst>
            </p:cNvPr>
            <p:cNvCxnSpPr>
              <a:cxnSpLocks/>
              <a:stCxn id="147" idx="2"/>
              <a:endCxn id="177" idx="0"/>
            </p:cNvCxnSpPr>
            <p:nvPr/>
          </p:nvCxnSpPr>
          <p:spPr>
            <a:xfrm flipH="1">
              <a:off x="4279170" y="4162300"/>
              <a:ext cx="197023" cy="4199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CCF49484-C198-4D7A-8EB6-EDF4AC3D7BF1}"/>
                </a:ext>
              </a:extLst>
            </p:cNvPr>
            <p:cNvCxnSpPr>
              <a:cxnSpLocks/>
              <a:stCxn id="147" idx="2"/>
              <a:endCxn id="162" idx="0"/>
            </p:cNvCxnSpPr>
            <p:nvPr/>
          </p:nvCxnSpPr>
          <p:spPr>
            <a:xfrm>
              <a:off x="4476193" y="4162300"/>
              <a:ext cx="221254" cy="4199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F9613D0D-B958-4826-BE4A-29EF4750EB3E}"/>
                </a:ext>
              </a:extLst>
            </p:cNvPr>
            <p:cNvCxnSpPr>
              <a:cxnSpLocks/>
              <a:stCxn id="147" idx="2"/>
              <a:endCxn id="185" idx="0"/>
            </p:cNvCxnSpPr>
            <p:nvPr/>
          </p:nvCxnSpPr>
          <p:spPr>
            <a:xfrm>
              <a:off x="4476193" y="4162300"/>
              <a:ext cx="874357" cy="4234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B62DB4B6-A183-42B8-B40E-E95FC79BC639}"/>
                </a:ext>
              </a:extLst>
            </p:cNvPr>
            <p:cNvSpPr/>
            <p:nvPr/>
          </p:nvSpPr>
          <p:spPr>
            <a:xfrm>
              <a:off x="3175364" y="3800901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2DD5E125-3937-4C3E-8477-319A3C39E7A5}"/>
                </a:ext>
              </a:extLst>
            </p:cNvPr>
            <p:cNvSpPr txBox="1"/>
            <p:nvPr/>
          </p:nvSpPr>
          <p:spPr>
            <a:xfrm>
              <a:off x="2976411" y="4350110"/>
              <a:ext cx="79066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#2</a:t>
              </a:r>
            </a:p>
            <a:p>
              <a:pPr algn="ctr"/>
              <a:r>
                <a:rPr lang="en-US" sz="1400" dirty="0"/>
                <a:t>(Read 7)</a:t>
              </a:r>
            </a:p>
          </p:txBody>
        </p: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627AC646-0D4C-404D-8EFC-17AD7005C42F}"/>
                </a:ext>
              </a:extLst>
            </p:cNvPr>
            <p:cNvCxnSpPr>
              <a:cxnSpLocks/>
              <a:stCxn id="171" idx="2"/>
              <a:endCxn id="174" idx="0"/>
            </p:cNvCxnSpPr>
            <p:nvPr/>
          </p:nvCxnSpPr>
          <p:spPr>
            <a:xfrm>
              <a:off x="3370205" y="4170234"/>
              <a:ext cx="1539" cy="1798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9B77EE4F-01DC-4336-ACE6-E70465D18F95}"/>
                </a:ext>
              </a:extLst>
            </p:cNvPr>
            <p:cNvSpPr/>
            <p:nvPr/>
          </p:nvSpPr>
          <p:spPr>
            <a:xfrm>
              <a:off x="4084329" y="4582214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</a:t>
              </a:r>
            </a:p>
          </p:txBody>
        </p: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6B324EEF-4160-4914-99F0-74D50B097074}"/>
                </a:ext>
              </a:extLst>
            </p:cNvPr>
            <p:cNvCxnSpPr>
              <a:cxnSpLocks/>
              <a:stCxn id="177" idx="2"/>
              <a:endCxn id="184" idx="0"/>
            </p:cNvCxnSpPr>
            <p:nvPr/>
          </p:nvCxnSpPr>
          <p:spPr>
            <a:xfrm>
              <a:off x="4279170" y="4951547"/>
              <a:ext cx="7139" cy="26056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A2DA09FD-6D55-4115-ACD5-8137D1D72A95}"/>
                </a:ext>
              </a:extLst>
            </p:cNvPr>
            <p:cNvSpPr txBox="1"/>
            <p:nvPr/>
          </p:nvSpPr>
          <p:spPr>
            <a:xfrm>
              <a:off x="3890976" y="5212112"/>
              <a:ext cx="79066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#2</a:t>
              </a:r>
            </a:p>
            <a:p>
              <a:pPr algn="ctr"/>
              <a:r>
                <a:rPr lang="en-US" sz="1400" dirty="0"/>
                <a:t>(Read 8)</a:t>
              </a:r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9B50E2CF-421A-4263-8526-803165615C49}"/>
                </a:ext>
              </a:extLst>
            </p:cNvPr>
            <p:cNvSpPr/>
            <p:nvPr/>
          </p:nvSpPr>
          <p:spPr>
            <a:xfrm>
              <a:off x="5219635" y="4585759"/>
              <a:ext cx="261829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E’</a:t>
              </a:r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859CF57B-0F58-4655-B9A9-0985C71D56D1}"/>
                </a:ext>
              </a:extLst>
            </p:cNvPr>
            <p:cNvSpPr/>
            <p:nvPr/>
          </p:nvSpPr>
          <p:spPr>
            <a:xfrm>
              <a:off x="4678005" y="5394080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-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7C7B8696-001F-4A3F-8390-5A993E8A22C4}"/>
                </a:ext>
              </a:extLst>
            </p:cNvPr>
            <p:cNvSpPr txBox="1"/>
            <p:nvPr/>
          </p:nvSpPr>
          <p:spPr>
            <a:xfrm>
              <a:off x="5721770" y="5397601"/>
              <a:ext cx="3545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E’</a:t>
              </a:r>
            </a:p>
          </p:txBody>
        </p: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0CA1A288-40D9-4243-B30F-AC95191D5BEF}"/>
                </a:ext>
              </a:extLst>
            </p:cNvPr>
            <p:cNvCxnSpPr>
              <a:cxnSpLocks/>
              <a:stCxn id="185" idx="2"/>
              <a:endCxn id="186" idx="0"/>
            </p:cNvCxnSpPr>
            <p:nvPr/>
          </p:nvCxnSpPr>
          <p:spPr>
            <a:xfrm flipH="1">
              <a:off x="4872846" y="4955092"/>
              <a:ext cx="477704" cy="4389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06974C2C-7D3F-4B24-B7D4-1ADE554C7FB1}"/>
                </a:ext>
              </a:extLst>
            </p:cNvPr>
            <p:cNvCxnSpPr>
              <a:cxnSpLocks/>
              <a:stCxn id="185" idx="2"/>
              <a:endCxn id="193" idx="0"/>
            </p:cNvCxnSpPr>
            <p:nvPr/>
          </p:nvCxnSpPr>
          <p:spPr>
            <a:xfrm flipH="1">
              <a:off x="5155710" y="4955092"/>
              <a:ext cx="194840" cy="4382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6E7774C0-EFF3-42B9-91E8-489C8ADA5F99}"/>
                </a:ext>
              </a:extLst>
            </p:cNvPr>
            <p:cNvCxnSpPr>
              <a:cxnSpLocks/>
              <a:stCxn id="185" idx="2"/>
              <a:endCxn id="192" idx="0"/>
            </p:cNvCxnSpPr>
            <p:nvPr/>
          </p:nvCxnSpPr>
          <p:spPr>
            <a:xfrm>
              <a:off x="5350550" y="4955092"/>
              <a:ext cx="162963" cy="43827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10F5B27C-8661-4A7E-8C80-A4242DE5243F}"/>
                </a:ext>
              </a:extLst>
            </p:cNvPr>
            <p:cNvCxnSpPr>
              <a:cxnSpLocks/>
              <a:stCxn id="185" idx="2"/>
              <a:endCxn id="187" idx="0"/>
            </p:cNvCxnSpPr>
            <p:nvPr/>
          </p:nvCxnSpPr>
          <p:spPr>
            <a:xfrm>
              <a:off x="5350550" y="4955092"/>
              <a:ext cx="548512" cy="4425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9F1E310D-312B-4B23-AAF0-6515B12589A1}"/>
                </a:ext>
              </a:extLst>
            </p:cNvPr>
            <p:cNvSpPr txBox="1"/>
            <p:nvPr/>
          </p:nvSpPr>
          <p:spPr>
            <a:xfrm>
              <a:off x="5304962" y="5393362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8DE16B29-0468-427F-9854-A4D4437AEFE0}"/>
                </a:ext>
              </a:extLst>
            </p:cNvPr>
            <p:cNvSpPr/>
            <p:nvPr/>
          </p:nvSpPr>
          <p:spPr>
            <a:xfrm>
              <a:off x="4960869" y="5393361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</a:t>
              </a:r>
            </a:p>
          </p:txBody>
        </p: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7F27ABC4-4FA5-488F-9840-035D9C179A17}"/>
                </a:ext>
              </a:extLst>
            </p:cNvPr>
            <p:cNvCxnSpPr>
              <a:cxnSpLocks/>
              <a:stCxn id="193" idx="2"/>
              <a:endCxn id="197" idx="0"/>
            </p:cNvCxnSpPr>
            <p:nvPr/>
          </p:nvCxnSpPr>
          <p:spPr>
            <a:xfrm flipH="1">
              <a:off x="5155709" y="5762694"/>
              <a:ext cx="1" cy="15091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F0591D2C-AF27-4225-830D-E8BFD29FCACE}"/>
                </a:ext>
              </a:extLst>
            </p:cNvPr>
            <p:cNvSpPr txBox="1"/>
            <p:nvPr/>
          </p:nvSpPr>
          <p:spPr>
            <a:xfrm>
              <a:off x="4760376" y="5913607"/>
              <a:ext cx="79066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#2</a:t>
              </a:r>
            </a:p>
            <a:p>
              <a:pPr algn="ctr"/>
              <a:r>
                <a:rPr lang="en-US" sz="1400" dirty="0"/>
                <a:t>(Read 9)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8" name="TextBox 197">
                  <a:extLst>
                    <a:ext uri="{FF2B5EF4-FFF2-40B4-BE49-F238E27FC236}">
                      <a16:creationId xmlns:a16="http://schemas.microsoft.com/office/drawing/2014/main" id="{B68A9A73-9FD8-413F-8017-3BC567C50CC9}"/>
                    </a:ext>
                  </a:extLst>
                </p:cNvPr>
                <p:cNvSpPr txBox="1"/>
                <p:nvPr/>
              </p:nvSpPr>
              <p:spPr>
                <a:xfrm>
                  <a:off x="5726473" y="5929718"/>
                  <a:ext cx="35458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198" name="TextBox 197">
                  <a:extLst>
                    <a:ext uri="{FF2B5EF4-FFF2-40B4-BE49-F238E27FC236}">
                      <a16:creationId xmlns:a16="http://schemas.microsoft.com/office/drawing/2014/main" id="{B68A9A73-9FD8-413F-8017-3BC567C50C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6473" y="5929718"/>
                  <a:ext cx="354584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97BC667C-556B-4532-A459-5349571278FB}"/>
                </a:ext>
              </a:extLst>
            </p:cNvPr>
            <p:cNvCxnSpPr>
              <a:cxnSpLocks/>
              <a:stCxn id="187" idx="2"/>
              <a:endCxn id="198" idx="0"/>
            </p:cNvCxnSpPr>
            <p:nvPr/>
          </p:nvCxnSpPr>
          <p:spPr>
            <a:xfrm>
              <a:off x="5899062" y="5766933"/>
              <a:ext cx="4703" cy="16278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34B5807F-78BD-49B6-A997-2380292B91B4}"/>
              </a:ext>
            </a:extLst>
          </p:cNvPr>
          <p:cNvGrpSpPr/>
          <p:nvPr/>
        </p:nvGrpSpPr>
        <p:grpSpPr>
          <a:xfrm>
            <a:off x="386463" y="6100590"/>
            <a:ext cx="417102" cy="712232"/>
            <a:chOff x="195075" y="5898563"/>
            <a:chExt cx="417102" cy="712232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F23EB51-6ABD-4EDF-B7A7-68AD0012C1CE}"/>
                </a:ext>
              </a:extLst>
            </p:cNvPr>
            <p:cNvSpPr txBox="1"/>
            <p:nvPr/>
          </p:nvSpPr>
          <p:spPr>
            <a:xfrm>
              <a:off x="195075" y="5898563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4A5D1FD4-FECE-4ED0-B1E4-E8B9B0A7D34C}"/>
                </a:ext>
              </a:extLst>
            </p:cNvPr>
            <p:cNvSpPr txBox="1"/>
            <p:nvPr/>
          </p:nvSpPr>
          <p:spPr>
            <a:xfrm>
              <a:off x="252783" y="624146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7</a:t>
              </a:r>
            </a:p>
          </p:txBody>
        </p:sp>
      </p:grpSp>
      <p:cxnSp>
        <p:nvCxnSpPr>
          <p:cNvPr id="269" name="Straight Connector 268">
            <a:extLst>
              <a:ext uri="{FF2B5EF4-FFF2-40B4-BE49-F238E27FC236}">
                <a16:creationId xmlns:a16="http://schemas.microsoft.com/office/drawing/2014/main" id="{9B5D0FD9-0243-47E4-9557-E57F38F092D1}"/>
              </a:ext>
            </a:extLst>
          </p:cNvPr>
          <p:cNvCxnSpPr/>
          <p:nvPr/>
        </p:nvCxnSpPr>
        <p:spPr>
          <a:xfrm>
            <a:off x="3008404" y="1613718"/>
            <a:ext cx="0" cy="49231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03A351B1-AC92-471D-8358-8BF947E8881D}"/>
              </a:ext>
            </a:extLst>
          </p:cNvPr>
          <p:cNvCxnSpPr/>
          <p:nvPr/>
        </p:nvCxnSpPr>
        <p:spPr>
          <a:xfrm>
            <a:off x="6126625" y="1610183"/>
            <a:ext cx="0" cy="49231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E25C2C90-1DA4-4EAF-90AE-0D3E626F706F}"/>
              </a:ext>
            </a:extLst>
          </p:cNvPr>
          <p:cNvGrpSpPr/>
          <p:nvPr/>
        </p:nvGrpSpPr>
        <p:grpSpPr>
          <a:xfrm>
            <a:off x="777824" y="6100590"/>
            <a:ext cx="417102" cy="738664"/>
            <a:chOff x="884151" y="5911263"/>
            <a:chExt cx="417102" cy="738664"/>
          </a:xfrm>
        </p:grpSpPr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932C9B8D-3E35-47AB-A173-C3EE2C6862C9}"/>
                </a:ext>
              </a:extLst>
            </p:cNvPr>
            <p:cNvSpPr txBox="1"/>
            <p:nvPr/>
          </p:nvSpPr>
          <p:spPr>
            <a:xfrm>
              <a:off x="884151" y="5911263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5A89E85C-40E4-4A22-8E3F-DD44E620DACA}"/>
                </a:ext>
              </a:extLst>
            </p:cNvPr>
            <p:cNvSpPr txBox="1"/>
            <p:nvPr/>
          </p:nvSpPr>
          <p:spPr>
            <a:xfrm>
              <a:off x="947466" y="628059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8</a:t>
              </a:r>
            </a:p>
          </p:txBody>
        </p:sp>
      </p:grp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25B8A50A-93AA-41CF-ACA3-7E694C7D062F}"/>
              </a:ext>
            </a:extLst>
          </p:cNvPr>
          <p:cNvGrpSpPr/>
          <p:nvPr/>
        </p:nvGrpSpPr>
        <p:grpSpPr>
          <a:xfrm>
            <a:off x="1189621" y="6100590"/>
            <a:ext cx="417102" cy="738664"/>
            <a:chOff x="1327847" y="5911263"/>
            <a:chExt cx="417102" cy="738664"/>
          </a:xfrm>
        </p:grpSpPr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E25625EF-8B38-4305-A26B-AC860638AC13}"/>
                </a:ext>
              </a:extLst>
            </p:cNvPr>
            <p:cNvSpPr txBox="1"/>
            <p:nvPr/>
          </p:nvSpPr>
          <p:spPr>
            <a:xfrm>
              <a:off x="1327847" y="5911263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A37CF477-51BE-4B8F-B01C-C1FA936A4B3F}"/>
                </a:ext>
              </a:extLst>
            </p:cNvPr>
            <p:cNvSpPr txBox="1"/>
            <p:nvPr/>
          </p:nvSpPr>
          <p:spPr>
            <a:xfrm>
              <a:off x="1350289" y="6280595"/>
              <a:ext cx="3722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-1</a:t>
              </a:r>
            </a:p>
          </p:txBody>
        </p: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2E24F857-66A3-4173-9CBB-569AA850A2E6}"/>
              </a:ext>
            </a:extLst>
          </p:cNvPr>
          <p:cNvGrpSpPr/>
          <p:nvPr/>
        </p:nvGrpSpPr>
        <p:grpSpPr>
          <a:xfrm>
            <a:off x="1583746" y="6100590"/>
            <a:ext cx="417102" cy="738664"/>
            <a:chOff x="1849568" y="5911263"/>
            <a:chExt cx="417102" cy="738664"/>
          </a:xfrm>
        </p:grpSpPr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E0AF9152-9534-40CD-8711-1FE5E6167327}"/>
                </a:ext>
              </a:extLst>
            </p:cNvPr>
            <p:cNvSpPr txBox="1"/>
            <p:nvPr/>
          </p:nvSpPr>
          <p:spPr>
            <a:xfrm>
              <a:off x="1849568" y="5911263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434E4986-DBEA-4570-910C-E159E21B12B3}"/>
                </a:ext>
              </a:extLst>
            </p:cNvPr>
            <p:cNvSpPr txBox="1"/>
            <p:nvPr/>
          </p:nvSpPr>
          <p:spPr>
            <a:xfrm>
              <a:off x="1912883" y="628059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9</a:t>
              </a:r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F15388A8-351E-4D2F-AA0E-72DE8BB31B23}"/>
              </a:ext>
            </a:extLst>
          </p:cNvPr>
          <p:cNvGrpSpPr/>
          <p:nvPr/>
        </p:nvGrpSpPr>
        <p:grpSpPr>
          <a:xfrm>
            <a:off x="1925282" y="6100590"/>
            <a:ext cx="489236" cy="730469"/>
            <a:chOff x="2265535" y="5919458"/>
            <a:chExt cx="489236" cy="730469"/>
          </a:xfrm>
        </p:grpSpPr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03498865-F08D-4D1D-A134-7F24E4421994}"/>
                </a:ext>
              </a:extLst>
            </p:cNvPr>
            <p:cNvSpPr txBox="1"/>
            <p:nvPr/>
          </p:nvSpPr>
          <p:spPr>
            <a:xfrm>
              <a:off x="2301602" y="591945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CD65118C-68B1-4408-AF34-E600295AEAF7}"/>
                </a:ext>
              </a:extLst>
            </p:cNvPr>
            <p:cNvSpPr txBox="1"/>
            <p:nvPr/>
          </p:nvSpPr>
          <p:spPr>
            <a:xfrm>
              <a:off x="2265535" y="6280595"/>
              <a:ext cx="489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-10</a:t>
              </a:r>
            </a:p>
          </p:txBody>
        </p:sp>
      </p:grpSp>
      <p:grpSp>
        <p:nvGrpSpPr>
          <p:cNvPr id="335" name="Group 334">
            <a:extLst>
              <a:ext uri="{FF2B5EF4-FFF2-40B4-BE49-F238E27FC236}">
                <a16:creationId xmlns:a16="http://schemas.microsoft.com/office/drawing/2014/main" id="{7A6224C2-A203-4087-A7AB-895B778E422C}"/>
              </a:ext>
            </a:extLst>
          </p:cNvPr>
          <p:cNvGrpSpPr/>
          <p:nvPr/>
        </p:nvGrpSpPr>
        <p:grpSpPr>
          <a:xfrm>
            <a:off x="3523642" y="6135799"/>
            <a:ext cx="417102" cy="712232"/>
            <a:chOff x="195075" y="5898563"/>
            <a:chExt cx="417102" cy="712232"/>
          </a:xfrm>
        </p:grpSpPr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2539546C-4CCC-4BF4-AB99-869BCA8212A9}"/>
                </a:ext>
              </a:extLst>
            </p:cNvPr>
            <p:cNvSpPr txBox="1"/>
            <p:nvPr/>
          </p:nvSpPr>
          <p:spPr>
            <a:xfrm>
              <a:off x="195075" y="5898563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C4EA52A4-36A1-43E6-9AF9-A23893338940}"/>
                </a:ext>
              </a:extLst>
            </p:cNvPr>
            <p:cNvSpPr txBox="1"/>
            <p:nvPr/>
          </p:nvSpPr>
          <p:spPr>
            <a:xfrm>
              <a:off x="252783" y="624146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7</a:t>
              </a:r>
            </a:p>
          </p:txBody>
        </p:sp>
      </p:grp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185936C7-0431-4748-867A-F0DBCE12C4A6}"/>
              </a:ext>
            </a:extLst>
          </p:cNvPr>
          <p:cNvGrpSpPr/>
          <p:nvPr/>
        </p:nvGrpSpPr>
        <p:grpSpPr>
          <a:xfrm>
            <a:off x="3915003" y="6135799"/>
            <a:ext cx="417102" cy="738664"/>
            <a:chOff x="884151" y="5911263"/>
            <a:chExt cx="417102" cy="738664"/>
          </a:xfrm>
        </p:grpSpPr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E823F0E3-E559-45AB-ADE2-F4FA4A7EF6D9}"/>
                </a:ext>
              </a:extLst>
            </p:cNvPr>
            <p:cNvSpPr txBox="1"/>
            <p:nvPr/>
          </p:nvSpPr>
          <p:spPr>
            <a:xfrm>
              <a:off x="884151" y="5911263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42ED2182-A82C-4BF8-AB40-417F45595D4A}"/>
                </a:ext>
              </a:extLst>
            </p:cNvPr>
            <p:cNvSpPr txBox="1"/>
            <p:nvPr/>
          </p:nvSpPr>
          <p:spPr>
            <a:xfrm>
              <a:off x="947466" y="628059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8</a:t>
              </a:r>
            </a:p>
          </p:txBody>
        </p: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7BDC08BF-F3DD-44E5-896E-291D5E85C6A3}"/>
              </a:ext>
            </a:extLst>
          </p:cNvPr>
          <p:cNvGrpSpPr/>
          <p:nvPr/>
        </p:nvGrpSpPr>
        <p:grpSpPr>
          <a:xfrm>
            <a:off x="4326800" y="6135799"/>
            <a:ext cx="417102" cy="738664"/>
            <a:chOff x="1327847" y="5911263"/>
            <a:chExt cx="417102" cy="738664"/>
          </a:xfrm>
        </p:grpSpPr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012E6E3D-EA96-4003-9B27-1D50B0420EF2}"/>
                </a:ext>
              </a:extLst>
            </p:cNvPr>
            <p:cNvSpPr txBox="1"/>
            <p:nvPr/>
          </p:nvSpPr>
          <p:spPr>
            <a:xfrm>
              <a:off x="1327847" y="5911263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913A0C31-EF5E-43E2-86AE-BE04034DE853}"/>
                </a:ext>
              </a:extLst>
            </p:cNvPr>
            <p:cNvSpPr txBox="1"/>
            <p:nvPr/>
          </p:nvSpPr>
          <p:spPr>
            <a:xfrm>
              <a:off x="1350289" y="6280595"/>
              <a:ext cx="3722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-1</a:t>
              </a:r>
            </a:p>
          </p:txBody>
        </p: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C8CD2E4E-FFD6-4BBE-A406-F06507C69ABF}"/>
              </a:ext>
            </a:extLst>
          </p:cNvPr>
          <p:cNvGrpSpPr/>
          <p:nvPr/>
        </p:nvGrpSpPr>
        <p:grpSpPr>
          <a:xfrm>
            <a:off x="4720925" y="6135799"/>
            <a:ext cx="417102" cy="738664"/>
            <a:chOff x="1849568" y="5911263"/>
            <a:chExt cx="417102" cy="738664"/>
          </a:xfrm>
        </p:grpSpPr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E5B9E0FA-CBA2-446B-AFED-A70F7B80DEC0}"/>
                </a:ext>
              </a:extLst>
            </p:cNvPr>
            <p:cNvSpPr txBox="1"/>
            <p:nvPr/>
          </p:nvSpPr>
          <p:spPr>
            <a:xfrm>
              <a:off x="1849568" y="5911263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9776DAB0-374D-4DCB-A2DD-70AF325332FB}"/>
                </a:ext>
              </a:extLst>
            </p:cNvPr>
            <p:cNvSpPr txBox="1"/>
            <p:nvPr/>
          </p:nvSpPr>
          <p:spPr>
            <a:xfrm>
              <a:off x="1912883" y="628059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9</a:t>
              </a:r>
            </a:p>
          </p:txBody>
        </p:sp>
      </p:grpSp>
      <p:grpSp>
        <p:nvGrpSpPr>
          <p:cNvPr id="347" name="Group 346">
            <a:extLst>
              <a:ext uri="{FF2B5EF4-FFF2-40B4-BE49-F238E27FC236}">
                <a16:creationId xmlns:a16="http://schemas.microsoft.com/office/drawing/2014/main" id="{5C2A8C24-7B2F-4B9B-870E-7F30F918BF05}"/>
              </a:ext>
            </a:extLst>
          </p:cNvPr>
          <p:cNvGrpSpPr/>
          <p:nvPr/>
        </p:nvGrpSpPr>
        <p:grpSpPr>
          <a:xfrm>
            <a:off x="5062461" y="6135799"/>
            <a:ext cx="489236" cy="730469"/>
            <a:chOff x="2265535" y="5919458"/>
            <a:chExt cx="489236" cy="730469"/>
          </a:xfrm>
        </p:grpSpPr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7D37A820-6513-4E65-8888-6A09F3BD534C}"/>
                </a:ext>
              </a:extLst>
            </p:cNvPr>
            <p:cNvSpPr txBox="1"/>
            <p:nvPr/>
          </p:nvSpPr>
          <p:spPr>
            <a:xfrm>
              <a:off x="2301602" y="591945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B335F89E-CDFE-467A-B988-C37D69842CB0}"/>
                </a:ext>
              </a:extLst>
            </p:cNvPr>
            <p:cNvSpPr txBox="1"/>
            <p:nvPr/>
          </p:nvSpPr>
          <p:spPr>
            <a:xfrm>
              <a:off x="2265535" y="6280595"/>
              <a:ext cx="489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-10</a:t>
              </a: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0EA35DA8-A6C7-4AF6-BC88-8F7C7502F030}"/>
              </a:ext>
            </a:extLst>
          </p:cNvPr>
          <p:cNvGrpSpPr/>
          <p:nvPr/>
        </p:nvGrpSpPr>
        <p:grpSpPr>
          <a:xfrm>
            <a:off x="6374062" y="2886835"/>
            <a:ext cx="2431042" cy="3052764"/>
            <a:chOff x="3036979" y="2865783"/>
            <a:chExt cx="2431042" cy="3052764"/>
          </a:xfrm>
        </p:grpSpPr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B9757FF8-CC28-41EA-AFDD-D0C890904C42}"/>
                </a:ext>
              </a:extLst>
            </p:cNvPr>
            <p:cNvSpPr/>
            <p:nvPr/>
          </p:nvSpPr>
          <p:spPr>
            <a:xfrm>
              <a:off x="3679959" y="3554459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-</a:t>
              </a: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4AED5BDD-02FE-49D3-B96F-18F585537AE7}"/>
                </a:ext>
              </a:extLst>
            </p:cNvPr>
            <p:cNvCxnSpPr>
              <a:cxnSpLocks/>
              <a:stCxn id="163" idx="2"/>
              <a:endCxn id="141" idx="0"/>
            </p:cNvCxnSpPr>
            <p:nvPr/>
          </p:nvCxnSpPr>
          <p:spPr>
            <a:xfrm flipH="1">
              <a:off x="3874800" y="3235115"/>
              <a:ext cx="394981" cy="3193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3B5F3E7D-EA53-411A-93B9-0094DAF846C1}"/>
                </a:ext>
              </a:extLst>
            </p:cNvPr>
            <p:cNvCxnSpPr>
              <a:cxnSpLocks/>
              <a:stCxn id="163" idx="2"/>
              <a:endCxn id="145" idx="0"/>
            </p:cNvCxnSpPr>
            <p:nvPr/>
          </p:nvCxnSpPr>
          <p:spPr>
            <a:xfrm flipH="1">
              <a:off x="3415065" y="3235115"/>
              <a:ext cx="854716" cy="2880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398779A0-EDF2-4366-83F3-B36FD8D953DB}"/>
                </a:ext>
              </a:extLst>
            </p:cNvPr>
            <p:cNvCxnSpPr>
              <a:cxnSpLocks/>
              <a:stCxn id="163" idx="2"/>
              <a:endCxn id="195" idx="0"/>
            </p:cNvCxnSpPr>
            <p:nvPr/>
          </p:nvCxnSpPr>
          <p:spPr>
            <a:xfrm>
              <a:off x="4269781" y="3235115"/>
              <a:ext cx="290550" cy="30823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B0CC3B5C-BAB8-4FB1-8DBA-A07403EDF68B}"/>
                </a:ext>
              </a:extLst>
            </p:cNvPr>
            <p:cNvSpPr/>
            <p:nvPr/>
          </p:nvSpPr>
          <p:spPr>
            <a:xfrm>
              <a:off x="3220224" y="3523213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7AA057BF-3A6D-4C6D-B921-0521C41CAE3D}"/>
                </a:ext>
              </a:extLst>
            </p:cNvPr>
            <p:cNvSpPr txBox="1"/>
            <p:nvPr/>
          </p:nvSpPr>
          <p:spPr>
            <a:xfrm>
              <a:off x="3036979" y="4149045"/>
              <a:ext cx="7561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#2</a:t>
              </a:r>
            </a:p>
            <a:p>
              <a:pPr algn="ctr"/>
              <a:r>
                <a:rPr lang="en-US" sz="1400" dirty="0"/>
                <a:t>(read 7)</a:t>
              </a:r>
            </a:p>
          </p:txBody>
        </p: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2D9DB991-5F08-45A6-8421-333B2BC0626F}"/>
                </a:ext>
              </a:extLst>
            </p:cNvPr>
            <p:cNvCxnSpPr>
              <a:cxnSpLocks/>
              <a:stCxn id="145" idx="2"/>
              <a:endCxn id="152" idx="0"/>
            </p:cNvCxnSpPr>
            <p:nvPr/>
          </p:nvCxnSpPr>
          <p:spPr>
            <a:xfrm flipH="1">
              <a:off x="3415063" y="3892546"/>
              <a:ext cx="2" cy="2564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A0D82232-E04E-499E-AF99-C4B0E60CCEB5}"/>
                </a:ext>
              </a:extLst>
            </p:cNvPr>
            <p:cNvSpPr txBox="1"/>
            <p:nvPr/>
          </p:nvSpPr>
          <p:spPr>
            <a:xfrm>
              <a:off x="4121343" y="2865783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A6AF973D-B239-4B67-9B4F-455C4B7DFF29}"/>
                </a:ext>
              </a:extLst>
            </p:cNvPr>
            <p:cNvSpPr txBox="1"/>
            <p:nvPr/>
          </p:nvSpPr>
          <p:spPr>
            <a:xfrm>
              <a:off x="5050919" y="3523214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615F29BB-A865-4E70-AE8A-8906AB531AD9}"/>
                </a:ext>
              </a:extLst>
            </p:cNvPr>
            <p:cNvCxnSpPr>
              <a:cxnSpLocks/>
              <a:stCxn id="163" idx="2"/>
              <a:endCxn id="165" idx="0"/>
            </p:cNvCxnSpPr>
            <p:nvPr/>
          </p:nvCxnSpPr>
          <p:spPr>
            <a:xfrm>
              <a:off x="4269781" y="3235115"/>
              <a:ext cx="989689" cy="2880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B50C38BE-C2CA-44FC-ABC8-BD8A1C8EA28F}"/>
                </a:ext>
              </a:extLst>
            </p:cNvPr>
            <p:cNvSpPr/>
            <p:nvPr/>
          </p:nvSpPr>
          <p:spPr>
            <a:xfrm>
              <a:off x="4178305" y="4305130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-</a:t>
              </a:r>
            </a:p>
          </p:txBody>
        </p: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6CF6D04C-DA4C-434B-93BA-95D7F83E3E1F}"/>
                </a:ext>
              </a:extLst>
            </p:cNvPr>
            <p:cNvCxnSpPr>
              <a:cxnSpLocks/>
              <a:stCxn id="195" idx="2"/>
              <a:endCxn id="169" idx="0"/>
            </p:cNvCxnSpPr>
            <p:nvPr/>
          </p:nvCxnSpPr>
          <p:spPr>
            <a:xfrm flipH="1">
              <a:off x="4373146" y="3912680"/>
              <a:ext cx="187185" cy="3924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02DCAEE-DC65-45BF-B1FF-98C018BAF95D}"/>
                </a:ext>
              </a:extLst>
            </p:cNvPr>
            <p:cNvCxnSpPr>
              <a:cxnSpLocks/>
              <a:stCxn id="195" idx="2"/>
              <a:endCxn id="180" idx="0"/>
            </p:cNvCxnSpPr>
            <p:nvPr/>
          </p:nvCxnSpPr>
          <p:spPr>
            <a:xfrm flipH="1">
              <a:off x="4074941" y="3912680"/>
              <a:ext cx="485390" cy="3916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B92A23E0-BC56-4AE2-80E9-DBF3B6E1D8E3}"/>
                </a:ext>
              </a:extLst>
            </p:cNvPr>
            <p:cNvSpPr/>
            <p:nvPr/>
          </p:nvSpPr>
          <p:spPr>
            <a:xfrm>
              <a:off x="4520541" y="4299750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</a:t>
              </a:r>
            </a:p>
          </p:txBody>
        </p: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6DB2BAE7-8A60-4BDF-BEB9-9864F30F4030}"/>
                </a:ext>
              </a:extLst>
            </p:cNvPr>
            <p:cNvCxnSpPr>
              <a:cxnSpLocks/>
              <a:stCxn id="195" idx="2"/>
              <a:endCxn id="178" idx="0"/>
            </p:cNvCxnSpPr>
            <p:nvPr/>
          </p:nvCxnSpPr>
          <p:spPr>
            <a:xfrm>
              <a:off x="4560331" y="3912680"/>
              <a:ext cx="155051" cy="38707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0768D6DF-8D72-4769-BE3A-D2A667ED9AA7}"/>
                </a:ext>
              </a:extLst>
            </p:cNvPr>
            <p:cNvSpPr/>
            <p:nvPr/>
          </p:nvSpPr>
          <p:spPr>
            <a:xfrm>
              <a:off x="3880100" y="4304354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51C2011C-EDEA-4306-89CD-00573F3199B0}"/>
                </a:ext>
              </a:extLst>
            </p:cNvPr>
            <p:cNvSpPr txBox="1"/>
            <p:nvPr/>
          </p:nvSpPr>
          <p:spPr>
            <a:xfrm>
              <a:off x="3706379" y="4815886"/>
              <a:ext cx="7561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#2</a:t>
              </a:r>
            </a:p>
            <a:p>
              <a:pPr algn="ctr"/>
              <a:r>
                <a:rPr lang="en-US" sz="1400" dirty="0"/>
                <a:t>(read 8)</a:t>
              </a:r>
            </a:p>
          </p:txBody>
        </p: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307EE66-552F-4303-925A-1AE3F1E76DE8}"/>
                </a:ext>
              </a:extLst>
            </p:cNvPr>
            <p:cNvCxnSpPr>
              <a:cxnSpLocks/>
              <a:stCxn id="180" idx="2"/>
            </p:cNvCxnSpPr>
            <p:nvPr/>
          </p:nvCxnSpPr>
          <p:spPr>
            <a:xfrm flipH="1">
              <a:off x="4074939" y="4673687"/>
              <a:ext cx="2" cy="2564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E9CD9A2B-81FC-4F0E-9710-5B5507776329}"/>
                </a:ext>
              </a:extLst>
            </p:cNvPr>
            <p:cNvSpPr txBox="1"/>
            <p:nvPr/>
          </p:nvSpPr>
          <p:spPr>
            <a:xfrm>
              <a:off x="4411893" y="3543348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85CDBDDD-7136-4498-B04A-C9A7BFD5B986}"/>
                </a:ext>
              </a:extLst>
            </p:cNvPr>
            <p:cNvSpPr txBox="1"/>
            <p:nvPr/>
          </p:nvSpPr>
          <p:spPr>
            <a:xfrm>
              <a:off x="4860616" y="4310994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0A8D46F-2CCD-4921-A2EE-8D07985BACFA}"/>
                </a:ext>
              </a:extLst>
            </p:cNvPr>
            <p:cNvCxnSpPr>
              <a:cxnSpLocks/>
              <a:stCxn id="195" idx="2"/>
              <a:endCxn id="196" idx="0"/>
            </p:cNvCxnSpPr>
            <p:nvPr/>
          </p:nvCxnSpPr>
          <p:spPr>
            <a:xfrm>
              <a:off x="4560331" y="3912680"/>
              <a:ext cx="508836" cy="3983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CBEF51AB-007D-462C-A036-7EE1D3BDCC5A}"/>
                </a:ext>
              </a:extLst>
            </p:cNvPr>
            <p:cNvSpPr/>
            <p:nvPr/>
          </p:nvSpPr>
          <p:spPr>
            <a:xfrm>
              <a:off x="4521361" y="4892157"/>
              <a:ext cx="389681" cy="369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</a:t>
              </a:r>
            </a:p>
          </p:txBody>
        </p: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99D0E43A-1980-4353-8820-5AD6A31426CE}"/>
                </a:ext>
              </a:extLst>
            </p:cNvPr>
            <p:cNvCxnSpPr>
              <a:cxnSpLocks/>
              <a:stCxn id="203" idx="2"/>
              <a:endCxn id="206" idx="0"/>
            </p:cNvCxnSpPr>
            <p:nvPr/>
          </p:nvCxnSpPr>
          <p:spPr>
            <a:xfrm flipH="1">
              <a:off x="4708697" y="5261490"/>
              <a:ext cx="7505" cy="7228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7434CD9A-E4C1-4FCB-AFFD-6545D6B24617}"/>
                </a:ext>
              </a:extLst>
            </p:cNvPr>
            <p:cNvSpPr txBox="1"/>
            <p:nvPr/>
          </p:nvSpPr>
          <p:spPr>
            <a:xfrm>
              <a:off x="4330613" y="5333772"/>
              <a:ext cx="7561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#2</a:t>
              </a:r>
            </a:p>
            <a:p>
              <a:pPr algn="ctr"/>
              <a:r>
                <a:rPr lang="en-US" sz="1400" dirty="0"/>
                <a:t>(read 9)</a:t>
              </a:r>
            </a:p>
          </p:txBody>
        </p: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B5455C19-FE62-4B9A-A207-AC9E32189B39}"/>
                </a:ext>
              </a:extLst>
            </p:cNvPr>
            <p:cNvCxnSpPr>
              <a:cxnSpLocks/>
              <a:stCxn id="178" idx="2"/>
              <a:endCxn id="203" idx="0"/>
            </p:cNvCxnSpPr>
            <p:nvPr/>
          </p:nvCxnSpPr>
          <p:spPr>
            <a:xfrm>
              <a:off x="4715382" y="4669083"/>
              <a:ext cx="820" cy="2230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8" name="TextBox 207">
            <a:extLst>
              <a:ext uri="{FF2B5EF4-FFF2-40B4-BE49-F238E27FC236}">
                <a16:creationId xmlns:a16="http://schemas.microsoft.com/office/drawing/2014/main" id="{5D528EED-7F9A-40EE-9566-3D4B2D749299}"/>
              </a:ext>
            </a:extLst>
          </p:cNvPr>
          <p:cNvSpPr txBox="1"/>
          <p:nvPr/>
        </p:nvSpPr>
        <p:spPr>
          <a:xfrm>
            <a:off x="6222399" y="1476264"/>
            <a:ext cx="288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Augmented Right-Assoc CFG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BB410BC6-1344-40CA-81AC-4A366AFB810B}"/>
              </a:ext>
            </a:extLst>
          </p:cNvPr>
          <p:cNvSpPr txBox="1"/>
          <p:nvPr/>
        </p:nvSpPr>
        <p:spPr>
          <a:xfrm>
            <a:off x="7081871" y="1771102"/>
            <a:ext cx="14841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   </a:t>
            </a:r>
            <a:r>
              <a:rPr lang="en-US" dirty="0"/>
              <a:t>::=  </a:t>
            </a:r>
            <a:r>
              <a:rPr lang="en-US" i="1" dirty="0"/>
              <a:t>T </a:t>
            </a:r>
            <a:r>
              <a:rPr lang="en-US" b="1" i="1" dirty="0"/>
              <a:t>-</a:t>
            </a:r>
            <a:r>
              <a:rPr lang="en-US" i="1" dirty="0"/>
              <a:t> E </a:t>
            </a:r>
            <a:r>
              <a:rPr lang="en-US" dirty="0"/>
              <a:t>#1</a:t>
            </a:r>
          </a:p>
          <a:p>
            <a:r>
              <a:rPr lang="en-US" i="1" dirty="0"/>
              <a:t>      </a:t>
            </a:r>
            <a:r>
              <a:rPr lang="en-US" dirty="0"/>
              <a:t>|   </a:t>
            </a:r>
            <a:r>
              <a:rPr lang="en-US" i="1" dirty="0"/>
              <a:t>T</a:t>
            </a:r>
          </a:p>
          <a:p>
            <a:r>
              <a:rPr lang="en-US" i="1" dirty="0"/>
              <a:t>T</a:t>
            </a:r>
            <a:r>
              <a:rPr lang="en-US" dirty="0"/>
              <a:t>  ::=  #2 </a:t>
            </a:r>
            <a:r>
              <a:rPr lang="en-US" b="1" dirty="0" err="1"/>
              <a:t>intlit</a:t>
            </a:r>
            <a:endParaRPr lang="en-US" b="1" dirty="0"/>
          </a:p>
        </p:txBody>
      </p: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39091D39-17C9-412D-9209-41CC53CD0EE8}"/>
              </a:ext>
            </a:extLst>
          </p:cNvPr>
          <p:cNvGrpSpPr/>
          <p:nvPr/>
        </p:nvGrpSpPr>
        <p:grpSpPr>
          <a:xfrm>
            <a:off x="6586746" y="6174975"/>
            <a:ext cx="417102" cy="712232"/>
            <a:chOff x="195075" y="5898563"/>
            <a:chExt cx="417102" cy="712232"/>
          </a:xfrm>
        </p:grpSpPr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CFEAE50B-734B-41ED-887A-5D01BF969930}"/>
                </a:ext>
              </a:extLst>
            </p:cNvPr>
            <p:cNvSpPr txBox="1"/>
            <p:nvPr/>
          </p:nvSpPr>
          <p:spPr>
            <a:xfrm>
              <a:off x="195075" y="5898563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9B5FF1CD-1C85-4C2C-BE03-9B055EEF79C3}"/>
                </a:ext>
              </a:extLst>
            </p:cNvPr>
            <p:cNvSpPr txBox="1"/>
            <p:nvPr/>
          </p:nvSpPr>
          <p:spPr>
            <a:xfrm>
              <a:off x="252783" y="624146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7</a:t>
              </a:r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6188F4E9-2CA4-43EC-9B91-59F482DD4F43}"/>
              </a:ext>
            </a:extLst>
          </p:cNvPr>
          <p:cNvGrpSpPr/>
          <p:nvPr/>
        </p:nvGrpSpPr>
        <p:grpSpPr>
          <a:xfrm>
            <a:off x="6978107" y="6174975"/>
            <a:ext cx="417102" cy="738664"/>
            <a:chOff x="884151" y="5911263"/>
            <a:chExt cx="417102" cy="738664"/>
          </a:xfrm>
        </p:grpSpPr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32367FA0-56B4-4152-BC15-FB084E6F23A9}"/>
                </a:ext>
              </a:extLst>
            </p:cNvPr>
            <p:cNvSpPr txBox="1"/>
            <p:nvPr/>
          </p:nvSpPr>
          <p:spPr>
            <a:xfrm>
              <a:off x="884151" y="5911263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ED6AD3C5-11A6-4EB9-B956-C29258B91286}"/>
                </a:ext>
              </a:extLst>
            </p:cNvPr>
            <p:cNvSpPr txBox="1"/>
            <p:nvPr/>
          </p:nvSpPr>
          <p:spPr>
            <a:xfrm>
              <a:off x="947466" y="628059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8</a:t>
              </a:r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B668B3EC-AF0B-4901-A2D7-48FD88178080}"/>
              </a:ext>
            </a:extLst>
          </p:cNvPr>
          <p:cNvGrpSpPr/>
          <p:nvPr/>
        </p:nvGrpSpPr>
        <p:grpSpPr>
          <a:xfrm>
            <a:off x="8316266" y="6174975"/>
            <a:ext cx="489236" cy="738664"/>
            <a:chOff x="1297820" y="5911263"/>
            <a:chExt cx="489236" cy="738664"/>
          </a:xfrm>
        </p:grpSpPr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AA325191-B7BF-42FC-8619-5CC234768655}"/>
                </a:ext>
              </a:extLst>
            </p:cNvPr>
            <p:cNvSpPr txBox="1"/>
            <p:nvPr/>
          </p:nvSpPr>
          <p:spPr>
            <a:xfrm>
              <a:off x="1327847" y="5911263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71E5B53C-F75B-488E-BDAD-42592EEF73DD}"/>
                </a:ext>
              </a:extLst>
            </p:cNvPr>
            <p:cNvSpPr txBox="1"/>
            <p:nvPr/>
          </p:nvSpPr>
          <p:spPr>
            <a:xfrm>
              <a:off x="1297820" y="6280595"/>
              <a:ext cx="489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-10</a:t>
              </a:r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293B0215-296C-4B90-B57B-174FC4C02285}"/>
              </a:ext>
            </a:extLst>
          </p:cNvPr>
          <p:cNvGrpSpPr/>
          <p:nvPr/>
        </p:nvGrpSpPr>
        <p:grpSpPr>
          <a:xfrm>
            <a:off x="7411890" y="6174975"/>
            <a:ext cx="417102" cy="738664"/>
            <a:chOff x="1849568" y="5911263"/>
            <a:chExt cx="417102" cy="738664"/>
          </a:xfrm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C57B23B7-2888-455F-9614-D09D4F9F809F}"/>
                </a:ext>
              </a:extLst>
            </p:cNvPr>
            <p:cNvSpPr txBox="1"/>
            <p:nvPr/>
          </p:nvSpPr>
          <p:spPr>
            <a:xfrm>
              <a:off x="1849568" y="5911263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0FF72AC7-4F27-4A62-99BF-4D332FCEE539}"/>
                </a:ext>
              </a:extLst>
            </p:cNvPr>
            <p:cNvSpPr txBox="1"/>
            <p:nvPr/>
          </p:nvSpPr>
          <p:spPr>
            <a:xfrm>
              <a:off x="1912883" y="628059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9</a:t>
              </a:r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A59C0758-B553-45BD-A872-D6ECF84D98ED}"/>
              </a:ext>
            </a:extLst>
          </p:cNvPr>
          <p:cNvGrpSpPr/>
          <p:nvPr/>
        </p:nvGrpSpPr>
        <p:grpSpPr>
          <a:xfrm>
            <a:off x="7817214" y="6174975"/>
            <a:ext cx="453169" cy="730469"/>
            <a:chOff x="2265535" y="5919458"/>
            <a:chExt cx="453169" cy="730469"/>
          </a:xfrm>
        </p:grpSpPr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A7436E0A-A172-490E-B6F5-C32551116D66}"/>
                </a:ext>
              </a:extLst>
            </p:cNvPr>
            <p:cNvSpPr txBox="1"/>
            <p:nvPr/>
          </p:nvSpPr>
          <p:spPr>
            <a:xfrm>
              <a:off x="2301602" y="591945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B8DAD974-7D3B-49AA-B461-F26FDF5E5304}"/>
                </a:ext>
              </a:extLst>
            </p:cNvPr>
            <p:cNvSpPr txBox="1"/>
            <p:nvPr/>
          </p:nvSpPr>
          <p:spPr>
            <a:xfrm>
              <a:off x="2265535" y="6280595"/>
              <a:ext cx="3722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-1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EC52B07-4BA2-75C9-1B23-7A1A940F6750}"/>
                  </a:ext>
                </a:extLst>
              </p14:cNvPr>
              <p14:cNvContentPartPr/>
              <p14:nvPr/>
            </p14:nvContentPartPr>
            <p14:xfrm>
              <a:off x="8471880" y="6265080"/>
              <a:ext cx="482760" cy="616320"/>
            </p14:xfrm>
          </p:contentPart>
        </mc:Choice>
        <mc:Fallback xmlns:a14="http://schemas.microsoft.com/office/drawing/2010/main" xmlns:a16="http://schemas.microsoft.com/office/drawing/2014/main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EC52B07-4BA2-75C9-1B23-7A1A940F675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462520" y="6255720"/>
                <a:ext cx="501480" cy="63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7077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33" grpId="0"/>
      <p:bldP spid="64" grpId="0"/>
      <p:bldP spid="208" grpId="0"/>
      <p:bldP spid="209" grpId="0"/>
    </p:bldLst>
  </p:timing>
</p:sld>
</file>

<file path=ppt/slides/slide1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11 – LR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613173" y="5601678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604859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LL(1) Wrap-up</a:t>
            </a:r>
          </a:p>
          <a:p>
            <a:r>
              <a:rPr lang="en-US" dirty="0"/>
              <a:t>Limitations</a:t>
            </a:r>
          </a:p>
          <a:p>
            <a:pPr marL="0" indent="0">
              <a:buNone/>
            </a:pPr>
            <a:r>
              <a:rPr lang="en-US" b="1" dirty="0"/>
              <a:t>LR Parsers</a:t>
            </a:r>
          </a:p>
          <a:p>
            <a:r>
              <a:rPr lang="en-US" dirty="0"/>
              <a:t>Concept</a:t>
            </a:r>
          </a:p>
          <a:p>
            <a:r>
              <a:rPr lang="en-US" dirty="0"/>
              <a:t>Theory </a:t>
            </a:r>
          </a:p>
          <a:p>
            <a:r>
              <a:rPr lang="en-US" dirty="0"/>
              <a:t>Operation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A13DAA-AC0C-4785-B0A6-C32D5336D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136" y="3451918"/>
            <a:ext cx="1356090" cy="214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46918"/>
      </p:ext>
    </p:extLst>
  </p:cSld>
  <p:clrMapOvr>
    <a:masterClrMapping/>
  </p:clrMapOvr>
</p:sld>
</file>

<file path=ppt/slides/slide1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29609" y="1610833"/>
            <a:ext cx="8402161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Predictive Parser</a:t>
            </a:r>
            <a:endParaRPr lang="en-US" dirty="0"/>
          </a:p>
          <a:p>
            <a:r>
              <a:rPr lang="en-US" dirty="0"/>
              <a:t>Commits to an entire production based on observed lookahead. For LL(1), predict a production based on 1 token of lookahead</a:t>
            </a:r>
          </a:p>
          <a:p>
            <a:pPr marL="0" indent="0">
              <a:buNone/>
            </a:pPr>
            <a:r>
              <a:rPr lang="en-US" b="1" dirty="0"/>
              <a:t>Implementation</a:t>
            </a:r>
          </a:p>
          <a:p>
            <a:r>
              <a:rPr lang="en-US" dirty="0"/>
              <a:t>Stack and a single </a:t>
            </a:r>
            <a:r>
              <a:rPr lang="en-US" dirty="0" err="1"/>
              <a:t>streamable</a:t>
            </a:r>
            <a:r>
              <a:rPr lang="en-US" dirty="0"/>
              <a:t> token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19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A31E1CB-87AE-4220-9A6C-85E358BDD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LL(1) Summary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LL(1) Wrap-Up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50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16="http://schemas.microsoft.com/office/drawing/2014/main" xmlns:p14="http://schemas.microsoft.com/office/powerpoint/2010/main" xmlns:mc="http://schemas.openxmlformats.org/markup-compatibility/2006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 Selector Table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LL(1) SDT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995D81C-DD80-4E78-9F17-4F9F0AFC555D}"/>
              </a:ext>
            </a:extLst>
          </p:cNvPr>
          <p:cNvSpPr/>
          <p:nvPr/>
        </p:nvSpPr>
        <p:spPr>
          <a:xfrm>
            <a:off x="5334456" y="1342257"/>
            <a:ext cx="376628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Building Selector Tables</a:t>
            </a:r>
          </a:p>
          <a:p>
            <a:r>
              <a:rPr lang="en-US" dirty="0"/>
              <a:t>for each production X ::= α</a:t>
            </a:r>
          </a:p>
          <a:p>
            <a:r>
              <a:rPr lang="en-US" dirty="0"/>
              <a:t>	for each t in FIRST(α)</a:t>
            </a:r>
          </a:p>
          <a:p>
            <a:r>
              <a:rPr lang="en-US" dirty="0"/>
              <a:t>		put X ::= α in Table[X][t]</a:t>
            </a:r>
          </a:p>
          <a:p>
            <a:r>
              <a:rPr lang="en-US" dirty="0"/>
              <a:t>	if ε is in FIRST(α)</a:t>
            </a:r>
          </a:p>
          <a:p>
            <a:r>
              <a:rPr lang="en-US" dirty="0"/>
              <a:t>		for each t in FOLLOW(X)</a:t>
            </a:r>
          </a:p>
          <a:p>
            <a:r>
              <a:rPr lang="en-US" dirty="0"/>
              <a:t>			put X ::= α in Table[X][t]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B64BDC90-28D1-4C65-A7F5-4DF88F30B7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156281"/>
              </p:ext>
            </p:extLst>
          </p:nvPr>
        </p:nvGraphicFramePr>
        <p:xfrm>
          <a:off x="334862" y="3725516"/>
          <a:ext cx="6008788" cy="1643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554">
                  <a:extLst>
                    <a:ext uri="{9D8B030D-6E8A-4147-A177-3AD203B41FA5}">
                      <a16:colId xmlns:a16="http://schemas.microsoft.com/office/drawing/2014/main" val="1986070028"/>
                    </a:ext>
                  </a:extLst>
                </a:gridCol>
                <a:gridCol w="1422422">
                  <a:extLst>
                    <a:ext uri="{9D8B030D-6E8A-4147-A177-3AD203B41FA5}">
                      <a16:colId xmlns:a16="http://schemas.microsoft.com/office/drawing/2014/main" val="1214835292"/>
                    </a:ext>
                  </a:extLst>
                </a:gridCol>
                <a:gridCol w="1327594">
                  <a:extLst>
                    <a:ext uri="{9D8B030D-6E8A-4147-A177-3AD203B41FA5}">
                      <a16:colId xmlns:a16="http://schemas.microsoft.com/office/drawing/2014/main" val="1904679412"/>
                    </a:ext>
                  </a:extLst>
                </a:gridCol>
                <a:gridCol w="1171564">
                  <a:extLst>
                    <a:ext uri="{9D8B030D-6E8A-4147-A177-3AD203B41FA5}">
                      <a16:colId xmlns:a16="http://schemas.microsoft.com/office/drawing/2014/main" val="1349426755"/>
                    </a:ext>
                  </a:extLst>
                </a:gridCol>
                <a:gridCol w="847342">
                  <a:extLst>
                    <a:ext uri="{9D8B030D-6E8A-4147-A177-3AD203B41FA5}">
                      <a16:colId xmlns:a16="http://schemas.microsoft.com/office/drawing/2014/main" val="1569964606"/>
                    </a:ext>
                  </a:extLst>
                </a:gridCol>
                <a:gridCol w="691312">
                  <a:extLst>
                    <a:ext uri="{9D8B030D-6E8A-4147-A177-3AD203B41FA5}">
                      <a16:colId xmlns:a16="http://schemas.microsoft.com/office/drawing/2014/main" val="477940429"/>
                    </a:ext>
                  </a:extLst>
                </a:gridCol>
              </a:tblGrid>
              <a:tr h="17272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lpar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id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comma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rpar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eof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308276"/>
                  </a:ext>
                </a:extLst>
              </a:tr>
              <a:tr h="596845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755268"/>
                  </a:ext>
                </a:extLst>
              </a:tr>
              <a:tr h="680541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97366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FCCC498-2B37-449B-8054-B1C37142B727}"/>
                  </a:ext>
                </a:extLst>
              </p:cNvPr>
              <p:cNvSpPr txBox="1"/>
              <p:nvPr/>
            </p:nvSpPr>
            <p:spPr>
              <a:xfrm>
                <a:off x="5741" y="1281465"/>
                <a:ext cx="2602123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u="sng" dirty="0"/>
                  <a:t>Grammar</a:t>
                </a:r>
              </a:p>
              <a:p>
                <a:r>
                  <a:rPr lang="en-US" sz="1400" i="1" dirty="0"/>
                  <a:t>❶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 err="1"/>
                  <a:t>lpar</a:t>
                </a:r>
                <a:r>
                  <a:rPr lang="en-US" sz="2400" b="1" dirty="0"/>
                  <a:t> </a:t>
                </a:r>
                <a:r>
                  <a:rPr lang="en-US" sz="2400" i="1" dirty="0"/>
                  <a:t>X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rpar</a:t>
                </a:r>
                <a:endParaRPr lang="en-US" sz="2400" b="1" dirty="0"/>
              </a:p>
              <a:p>
                <a:r>
                  <a:rPr lang="en-US" sz="1400" i="1" dirty="0"/>
                  <a:t>❷  </a:t>
                </a:r>
                <a:r>
                  <a:rPr lang="en-US" sz="2400" i="1" dirty="0"/>
                  <a:t>X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id comma </a:t>
                </a:r>
                <a:r>
                  <a:rPr lang="en-US" sz="2400" i="1" dirty="0"/>
                  <a:t>X</a:t>
                </a:r>
              </a:p>
              <a:p>
                <a:r>
                  <a:rPr lang="en-US" sz="1400" i="1" dirty="0"/>
                  <a:t>❸  </a:t>
                </a:r>
                <a:r>
                  <a:rPr lang="en-US" sz="2400" i="1" dirty="0"/>
                  <a:t>X</a:t>
                </a:r>
                <a:r>
                  <a:rPr lang="en-US" sz="2400" dirty="0"/>
                  <a:t> ::=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FCCC498-2B37-449B-8054-B1C37142B7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1" y="1281465"/>
                <a:ext cx="2602123" cy="1569660"/>
              </a:xfrm>
              <a:prstGeom prst="rect">
                <a:avLst/>
              </a:prstGeom>
              <a:blipFill>
                <a:blip r:embed="rId2"/>
                <a:stretch>
                  <a:fillRect l="-3747" t="-3101" r="-2576" b="-7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oup 41">
            <a:extLst>
              <a:ext uri="{FF2B5EF4-FFF2-40B4-BE49-F238E27FC236}">
                <a16:creationId xmlns:a16="http://schemas.microsoft.com/office/drawing/2014/main" id="{FB47C429-A6AF-4FF9-AD87-EFA1DF7C9447}"/>
              </a:ext>
            </a:extLst>
          </p:cNvPr>
          <p:cNvGrpSpPr/>
          <p:nvPr/>
        </p:nvGrpSpPr>
        <p:grpSpPr>
          <a:xfrm>
            <a:off x="2876230" y="1439604"/>
            <a:ext cx="2166480" cy="1411521"/>
            <a:chOff x="6260892" y="970832"/>
            <a:chExt cx="2166480" cy="1411521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828AF12-68BA-47CA-BC2E-22807E38B114}"/>
                </a:ext>
              </a:extLst>
            </p:cNvPr>
            <p:cNvGrpSpPr/>
            <p:nvPr/>
          </p:nvGrpSpPr>
          <p:grpSpPr>
            <a:xfrm>
              <a:off x="6260892" y="970832"/>
              <a:ext cx="1874357" cy="373884"/>
              <a:chOff x="3214140" y="1119673"/>
              <a:chExt cx="1874357" cy="373884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0E4D0D80-BC41-46E2-B8F1-372DA194B75A}"/>
                  </a:ext>
                </a:extLst>
              </p:cNvPr>
              <p:cNvSpPr/>
              <p:nvPr/>
            </p:nvSpPr>
            <p:spPr>
              <a:xfrm>
                <a:off x="3214140" y="1124225"/>
                <a:ext cx="98636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FIRST(S) 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DE04DAE3-694C-4C87-9D94-7D04340CF27D}"/>
                  </a:ext>
                </a:extLst>
              </p:cNvPr>
              <p:cNvSpPr/>
              <p:nvPr/>
            </p:nvSpPr>
            <p:spPr>
              <a:xfrm>
                <a:off x="4110344" y="1119673"/>
                <a:ext cx="97815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:r>
                  <a:rPr lang="en-US" b="1" dirty="0" err="1"/>
                  <a:t>lpar</a:t>
                </a:r>
                <a:r>
                  <a:rPr lang="en-US" dirty="0"/>
                  <a:t> }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AB978148-AA1D-4586-91D2-ED7144032246}"/>
                </a:ext>
              </a:extLst>
            </p:cNvPr>
            <p:cNvGrpSpPr/>
            <p:nvPr/>
          </p:nvGrpSpPr>
          <p:grpSpPr>
            <a:xfrm>
              <a:off x="6260892" y="1309481"/>
              <a:ext cx="1957712" cy="378361"/>
              <a:chOff x="3214140" y="1516216"/>
              <a:chExt cx="1957712" cy="378361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33DDA371-6D51-4619-BEB8-5B92D56F81D6}"/>
                  </a:ext>
                </a:extLst>
              </p:cNvPr>
              <p:cNvSpPr/>
              <p:nvPr/>
            </p:nvSpPr>
            <p:spPr>
              <a:xfrm>
                <a:off x="3214140" y="1516216"/>
                <a:ext cx="9478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FIRST(X)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Rectangle 67">
                    <a:extLst>
                      <a:ext uri="{FF2B5EF4-FFF2-40B4-BE49-F238E27FC236}">
                        <a16:creationId xmlns:a16="http://schemas.microsoft.com/office/drawing/2014/main" id="{670873C2-32A0-4AEA-B57D-D993D1EC9D2E}"/>
                      </a:ext>
                    </a:extLst>
                  </p:cNvPr>
                  <p:cNvSpPr/>
                  <p:nvPr/>
                </p:nvSpPr>
                <p:spPr>
                  <a:xfrm>
                    <a:off x="4114255" y="1525245"/>
                    <a:ext cx="1057597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dirty="0"/>
                      <a:t>= { </a:t>
                    </a:r>
                    <a14:m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  <m:r>
                          <a:rPr xmlns:a="http://schemas.openxmlformats.org/drawingml/2006/main"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a14:m>
                    <a:r>
                      <a:rPr lang="en-US" dirty="0"/>
                      <a:t>, </a:t>
                    </a:r>
                    <a:r>
                      <a:rPr lang="en-US" b="1" dirty="0"/>
                      <a:t>id </a:t>
                    </a:r>
                    <a:r>
                      <a:rPr lang="en-US" dirty="0"/>
                      <a:t>}</a:t>
                    </a:r>
                  </a:p>
                </p:txBody>
              </p:sp>
            </mc:Choice>
            <mc:Fallback xmlns:a16="http://schemas.microsoft.com/office/drawing/2014/main" xmlns:p14="http://schemas.microsoft.com/office/powerpoint/2010/main">
              <p:sp>
                <p:nvSpPr>
                  <p:cNvPr id="68" name="Rectangle 67">
                    <a:extLst>
                      <a:ext uri="{FF2B5EF4-FFF2-40B4-BE49-F238E27FC236}">
                        <a16:creationId xmlns:a16="http://schemas.microsoft.com/office/drawing/2014/main" id="{670873C2-32A0-4AEA-B57D-D993D1EC9D2E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14255" y="1525245"/>
                    <a:ext cx="105759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598" t="-8197" r="-402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9336A259-8CB3-4BE8-BDB6-B22B01FF7C95}"/>
                </a:ext>
              </a:extLst>
            </p:cNvPr>
            <p:cNvGrpSpPr/>
            <p:nvPr/>
          </p:nvGrpSpPr>
          <p:grpSpPr>
            <a:xfrm>
              <a:off x="6260892" y="1652607"/>
              <a:ext cx="2033447" cy="372380"/>
              <a:chOff x="3214140" y="1914188"/>
              <a:chExt cx="2033447" cy="372380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6AA39D07-F537-418F-BE1B-95AE1E17A6C3}"/>
                  </a:ext>
                </a:extLst>
              </p:cNvPr>
              <p:cNvSpPr/>
              <p:nvPr/>
            </p:nvSpPr>
            <p:spPr>
              <a:xfrm>
                <a:off x="3214140" y="1917236"/>
                <a:ext cx="123303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FOLLOW(S)</a:t>
                </a: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33DD083C-B0C6-4B58-A927-6B208690FA17}"/>
                  </a:ext>
                </a:extLst>
              </p:cNvPr>
              <p:cNvSpPr/>
              <p:nvPr/>
            </p:nvSpPr>
            <p:spPr>
              <a:xfrm>
                <a:off x="4331952" y="1914188"/>
                <a:ext cx="9156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:r>
                  <a:rPr lang="en-US" b="1" dirty="0" err="1"/>
                  <a:t>eof</a:t>
                </a:r>
                <a:r>
                  <a:rPr lang="en-US" b="1" dirty="0"/>
                  <a:t> </a:t>
                </a:r>
                <a:r>
                  <a:rPr lang="en-US" dirty="0"/>
                  <a:t>}</a:t>
                </a:r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313C6C62-F1C3-46EE-BDAE-4BFEDE32928E}"/>
                </a:ext>
              </a:extLst>
            </p:cNvPr>
            <p:cNvGrpSpPr/>
            <p:nvPr/>
          </p:nvGrpSpPr>
          <p:grpSpPr>
            <a:xfrm>
              <a:off x="6263387" y="1989752"/>
              <a:ext cx="2163985" cy="392601"/>
              <a:chOff x="3214140" y="2309227"/>
              <a:chExt cx="2163985" cy="392601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6154FED1-8C81-4DC1-B77D-A9A1274C916E}"/>
                  </a:ext>
                </a:extLst>
              </p:cNvPr>
              <p:cNvSpPr/>
              <p:nvPr/>
            </p:nvSpPr>
            <p:spPr>
              <a:xfrm>
                <a:off x="3214140" y="2309227"/>
                <a:ext cx="124745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FOLLOW(</a:t>
                </a:r>
                <a:r>
                  <a:rPr lang="en-US" i="1" dirty="0"/>
                  <a:t>X</a:t>
                </a:r>
                <a:r>
                  <a:rPr lang="en-US" dirty="0"/>
                  <a:t>)</a:t>
                </a: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6AD15573-4C99-4489-A49F-35567E7EB726}"/>
                  </a:ext>
                </a:extLst>
              </p:cNvPr>
              <p:cNvSpPr/>
              <p:nvPr/>
            </p:nvSpPr>
            <p:spPr>
              <a:xfrm>
                <a:off x="4374324" y="2332496"/>
                <a:ext cx="10038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:r>
                  <a:rPr lang="en-US" b="1" dirty="0" err="1"/>
                  <a:t>rpar</a:t>
                </a:r>
                <a:r>
                  <a:rPr lang="en-US" dirty="0"/>
                  <a:t> }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8127530-2A84-4A2D-8BC8-F60F8FEA1A6A}"/>
              </a:ext>
            </a:extLst>
          </p:cNvPr>
          <p:cNvSpPr txBox="1"/>
          <p:nvPr/>
        </p:nvSpPr>
        <p:spPr>
          <a:xfrm>
            <a:off x="2136530" y="980346"/>
            <a:ext cx="4050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Build the selector table for this grammar</a:t>
            </a:r>
          </a:p>
        </p:txBody>
      </p:sp>
    </p:spTree>
    <p:extLst>
      <p:ext uri="{BB962C8B-B14F-4D97-AF65-F5344CB8AC3E}">
        <p14:creationId xmlns:p14="http://schemas.microsoft.com/office/powerpoint/2010/main" val="183298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29609" y="1610833"/>
            <a:ext cx="4774019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Could increase lookahead</a:t>
            </a:r>
          </a:p>
          <a:p>
            <a:pPr lvl="1"/>
            <a:r>
              <a:rPr lang="en-US" dirty="0"/>
              <a:t>Up until the mid 90s, this was considered impractical</a:t>
            </a:r>
          </a:p>
          <a:p>
            <a:pPr marL="0" indent="0">
              <a:buNone/>
            </a:pPr>
            <a:r>
              <a:rPr lang="en-US" b="1" dirty="0"/>
              <a:t>Could add runtime complexity</a:t>
            </a:r>
          </a:p>
          <a:p>
            <a:pPr lvl="1"/>
            <a:r>
              <a:rPr lang="en-US" dirty="0"/>
              <a:t>CYK has us covered there</a:t>
            </a:r>
          </a:p>
          <a:p>
            <a:pPr marL="0" indent="0">
              <a:buNone/>
            </a:pPr>
            <a:r>
              <a:rPr lang="en-US" b="1" dirty="0"/>
              <a:t>Could add memory complexity</a:t>
            </a:r>
          </a:p>
          <a:p>
            <a:pPr lvl="1"/>
            <a:r>
              <a:rPr lang="en-US" dirty="0"/>
              <a:t>i.e. more elaborate parse table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20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A31E1CB-87AE-4220-9A6C-85E358BDD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Many Useful Languages are NOT LL(1)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LL(1) Wrap-Up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026" name="Picture 2" descr="Seven Steps to Creating a Data Driven Decision Making ...">
            <a:extLst>
              <a:ext uri="{FF2B5EF4-FFF2-40B4-BE49-F238E27FC236}">
                <a16:creationId xmlns:a16="http://schemas.microsoft.com/office/drawing/2014/main" id="{AA22B818-6F5B-42D7-9BDB-78F99B061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628" y="2097609"/>
            <a:ext cx="3810000" cy="320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90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7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Advantages</a:t>
            </a:r>
          </a:p>
          <a:p>
            <a:pPr lvl="1"/>
            <a:r>
              <a:rPr lang="en-US" dirty="0"/>
              <a:t>Suitable for most programming languages</a:t>
            </a:r>
          </a:p>
          <a:p>
            <a:pPr lvl="1"/>
            <a:r>
              <a:rPr lang="en-US" dirty="0"/>
              <a:t>Runtime: time and space O(n) in the input size</a:t>
            </a:r>
          </a:p>
          <a:p>
            <a:pPr lvl="1"/>
            <a:r>
              <a:rPr lang="en-US" dirty="0"/>
              <a:t>Subsumes corresponding LL parser i.e. LL(1) &lt; LR(1)</a:t>
            </a:r>
          </a:p>
          <a:p>
            <a:pPr lvl="1"/>
            <a:r>
              <a:rPr lang="en-US" dirty="0"/>
              <a:t>LR(1) parsers can recognize any Deterministic CFG</a:t>
            </a:r>
          </a:p>
          <a:p>
            <a:pPr marL="0" indent="0">
              <a:buNone/>
            </a:pPr>
            <a:r>
              <a:rPr lang="en-US" b="1" dirty="0"/>
              <a:t>Disadvantages</a:t>
            </a:r>
          </a:p>
          <a:p>
            <a:pPr lvl="1"/>
            <a:r>
              <a:rPr lang="en-US" dirty="0"/>
              <a:t>More complex parser generation</a:t>
            </a:r>
          </a:p>
          <a:p>
            <a:pPr lvl="1"/>
            <a:r>
              <a:rPr lang="en-US" dirty="0"/>
              <a:t>Larger memory state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A076BF4-8DC6-432E-9C88-B0D6D03A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LR Parsers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LR Parsers - Concept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D99B470A-B532-4482-B55B-A4419443A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pPr algn="r"/>
            <a:fld id="{E2218D17-624A-4996-8458-E634E28CA05F}" type="slidenum">
              <a:rPr lang="en-US" sz="1200">
                <a:solidFill>
                  <a:schemeClr val="bg1">
                    <a:lumMod val="50000"/>
                  </a:schemeClr>
                </a:solidFill>
              </a:rPr>
              <a:pPr algn="r"/>
              <a:t>21</a:t>
            </a:fld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81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29609" y="1610833"/>
            <a:ext cx="8448631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Linear Parser have to commit to their parse tree in a linear scan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22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A31E1CB-87AE-4220-9A6C-85E358BDD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Linear Parsers: Commitment Issues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LR Parsers - Concept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050" name="Picture 2" descr="Homemade Tattoo Images &amp; Designs">
            <a:extLst>
              <a:ext uri="{FF2B5EF4-FFF2-40B4-BE49-F238E27FC236}">
                <a16:creationId xmlns:a16="http://schemas.microsoft.com/office/drawing/2014/main" id="{77931187-8D89-4012-A955-8247ABF51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035" y="3263968"/>
            <a:ext cx="2017830" cy="283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0E99A35A-A4D0-445D-B407-4ECAA57E46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9" r="19212" b="22496"/>
          <a:stretch/>
        </p:blipFill>
        <p:spPr bwMode="auto">
          <a:xfrm>
            <a:off x="5810325" y="3263968"/>
            <a:ext cx="2556496" cy="287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Married at First Sight Season 5 Air Date and Spin-Off Confirmed">
            <a:extLst>
              <a:ext uri="{FF2B5EF4-FFF2-40B4-BE49-F238E27FC236}">
                <a16:creationId xmlns:a16="http://schemas.microsoft.com/office/drawing/2014/main" id="{418F4977-B21B-4CB6-B5FC-573AE9CC5C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82"/>
          <a:stretch/>
        </p:blipFill>
        <p:spPr bwMode="auto">
          <a:xfrm>
            <a:off x="830706" y="3263968"/>
            <a:ext cx="1831233" cy="27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C1FA7E-E99A-4917-AE5E-E7E76DE2EDBD}"/>
              </a:ext>
            </a:extLst>
          </p:cNvPr>
          <p:cNvSpPr txBox="1"/>
          <p:nvPr/>
        </p:nvSpPr>
        <p:spPr>
          <a:xfrm>
            <a:off x="923461" y="2658137"/>
            <a:ext cx="1532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LL(1) Parser: </a:t>
            </a:r>
          </a:p>
          <a:p>
            <a:pPr algn="ctr"/>
            <a:r>
              <a:rPr lang="en-US" dirty="0"/>
              <a:t>commits ASAP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8929BA-9BFC-4DFA-ADEE-8C97961D1FF0}"/>
              </a:ext>
            </a:extLst>
          </p:cNvPr>
          <p:cNvSpPr txBox="1"/>
          <p:nvPr/>
        </p:nvSpPr>
        <p:spPr>
          <a:xfrm>
            <a:off x="2779136" y="2651047"/>
            <a:ext cx="2591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Backtracking Parsers:</a:t>
            </a:r>
          </a:p>
          <a:p>
            <a:pPr algn="ctr"/>
            <a:r>
              <a:rPr lang="en-US" dirty="0"/>
              <a:t>Go back on commitments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CA415E-E4A0-4BF0-A4E3-BECA883F742E}"/>
              </a:ext>
            </a:extLst>
          </p:cNvPr>
          <p:cNvSpPr txBox="1"/>
          <p:nvPr/>
        </p:nvSpPr>
        <p:spPr>
          <a:xfrm>
            <a:off x="5984377" y="2643957"/>
            <a:ext cx="20614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LR Parsers:</a:t>
            </a:r>
          </a:p>
          <a:p>
            <a:pPr algn="ctr"/>
            <a:r>
              <a:rPr lang="en-US" dirty="0"/>
              <a:t>Delay commitments</a:t>
            </a:r>
          </a:p>
        </p:txBody>
      </p:sp>
    </p:spTree>
    <p:extLst>
      <p:ext uri="{BB962C8B-B14F-4D97-AF65-F5344CB8AC3E}">
        <p14:creationId xmlns:p14="http://schemas.microsoft.com/office/powerpoint/2010/main" val="347655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</p:bldLst>
  </p:timing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29608" y="1610833"/>
            <a:ext cx="5561719" cy="23632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Can we choose a production </a:t>
            </a:r>
            <a:r>
              <a:rPr lang="en-US" b="1" i="1" dirty="0"/>
              <a:t>after</a:t>
            </a:r>
            <a:r>
              <a:rPr lang="en-US" b="1" dirty="0"/>
              <a:t> we’ve seen it’s subtree?</a:t>
            </a:r>
          </a:p>
          <a:p>
            <a:r>
              <a:rPr lang="en-US" dirty="0"/>
              <a:t>Yes, if we build the tree </a:t>
            </a:r>
            <a:r>
              <a:rPr lang="en-US" i="1" dirty="0"/>
              <a:t>bottom-up</a:t>
            </a:r>
            <a:r>
              <a:rPr lang="en-US" dirty="0"/>
              <a:t>!</a:t>
            </a:r>
          </a:p>
          <a:p>
            <a:r>
              <a:rPr lang="en-US" dirty="0"/>
              <a:t>What about derivation order?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23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A31E1CB-87AE-4220-9A6C-85E358BDD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Delayed Commitment to a Rule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LR Parsers - Concept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029" name="Group 1028">
            <a:extLst>
              <a:ext uri="{FF2B5EF4-FFF2-40B4-BE49-F238E27FC236}">
                <a16:creationId xmlns:a16="http://schemas.microsoft.com/office/drawing/2014/main" id="{9C76C787-33DB-48F2-8906-D90367A6FFC6}"/>
              </a:ext>
            </a:extLst>
          </p:cNvPr>
          <p:cNvGrpSpPr/>
          <p:nvPr/>
        </p:nvGrpSpPr>
        <p:grpSpPr>
          <a:xfrm>
            <a:off x="6024656" y="4200469"/>
            <a:ext cx="2596539" cy="2610840"/>
            <a:chOff x="6024656" y="4200469"/>
            <a:chExt cx="2596539" cy="2610840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C89EA61F-4B5F-442F-9DC0-4028237B4BB1}"/>
                </a:ext>
              </a:extLst>
            </p:cNvPr>
            <p:cNvSpPr/>
            <p:nvPr/>
          </p:nvSpPr>
          <p:spPr>
            <a:xfrm>
              <a:off x="6753451" y="4200469"/>
              <a:ext cx="381000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>
              <a:spAutoFit/>
            </a:bodyPr>
            <a:lstStyle/>
            <a:p>
              <a:pPr algn="ctr"/>
              <a:r>
                <a:rPr lang="en-US" dirty="0"/>
                <a:t>E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A05906FE-4F6C-42AE-A83E-39111E2D7BE0}"/>
                </a:ext>
              </a:extLst>
            </p:cNvPr>
            <p:cNvSpPr/>
            <p:nvPr/>
          </p:nvSpPr>
          <p:spPr>
            <a:xfrm>
              <a:off x="6076514" y="4889816"/>
              <a:ext cx="381000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>
              <a:spAutoFit/>
            </a:bodyPr>
            <a:lstStyle/>
            <a:p>
              <a:pPr algn="ctr"/>
              <a:r>
                <a:rPr lang="en-US" dirty="0"/>
                <a:t>E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B861CA46-EEE8-4BE4-BF36-FE77CB73E027}"/>
                </a:ext>
              </a:extLst>
            </p:cNvPr>
            <p:cNvSpPr/>
            <p:nvPr/>
          </p:nvSpPr>
          <p:spPr>
            <a:xfrm>
              <a:off x="6753451" y="4879176"/>
              <a:ext cx="381000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>
              <a:spAutoFit/>
            </a:bodyPr>
            <a:lstStyle/>
            <a:p>
              <a:pPr algn="ctr"/>
              <a:r>
                <a:rPr lang="en-US" b="1" dirty="0"/>
                <a:t>+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BE17C956-8642-4BBA-BCF2-478BCBD7A5A3}"/>
                </a:ext>
              </a:extLst>
            </p:cNvPr>
            <p:cNvSpPr/>
            <p:nvPr/>
          </p:nvSpPr>
          <p:spPr>
            <a:xfrm>
              <a:off x="7623549" y="4847283"/>
              <a:ext cx="381000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>
              <a:spAutoFit/>
            </a:bodyPr>
            <a:lstStyle/>
            <a:p>
              <a:pPr algn="ctr"/>
              <a:r>
                <a:rPr lang="en-US" dirty="0"/>
                <a:t>T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24E6F773-9C0A-4AEC-8A6A-D56B1633FCB5}"/>
                </a:ext>
              </a:extLst>
            </p:cNvPr>
            <p:cNvSpPr/>
            <p:nvPr/>
          </p:nvSpPr>
          <p:spPr>
            <a:xfrm>
              <a:off x="6076514" y="5416124"/>
              <a:ext cx="381000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>
              <a:spAutoFit/>
            </a:bodyPr>
            <a:lstStyle/>
            <a:p>
              <a:pPr algn="ctr"/>
              <a:r>
                <a:rPr lang="en-US" dirty="0"/>
                <a:t>T</a:t>
              </a: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7CA86EC-EBA3-4BC1-8E5B-4A1EE49C2A8C}"/>
                </a:ext>
              </a:extLst>
            </p:cNvPr>
            <p:cNvSpPr/>
            <p:nvPr/>
          </p:nvSpPr>
          <p:spPr>
            <a:xfrm>
              <a:off x="6076514" y="5931801"/>
              <a:ext cx="381000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>
              <a:spAutoFit/>
            </a:bodyPr>
            <a:lstStyle/>
            <a:p>
              <a:pPr algn="ctr"/>
              <a:r>
                <a:rPr lang="en-US" dirty="0"/>
                <a:t>F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F41061FA-EC48-48B5-B2ED-1547FE423681}"/>
                </a:ext>
              </a:extLst>
            </p:cNvPr>
            <p:cNvSpPr/>
            <p:nvPr/>
          </p:nvSpPr>
          <p:spPr>
            <a:xfrm>
              <a:off x="6122593" y="6534310"/>
              <a:ext cx="303021" cy="27699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b="1" dirty="0"/>
                <a:t>id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475267F3-F8F9-4A7E-99F0-7EEEBAC4A871}"/>
                </a:ext>
              </a:extLst>
            </p:cNvPr>
            <p:cNvSpPr/>
            <p:nvPr/>
          </p:nvSpPr>
          <p:spPr>
            <a:xfrm>
              <a:off x="7185841" y="5426755"/>
              <a:ext cx="381000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>
              <a:spAutoFit/>
            </a:bodyPr>
            <a:lstStyle/>
            <a:p>
              <a:pPr algn="ctr"/>
              <a:r>
                <a:rPr lang="en-US" dirty="0"/>
                <a:t>T</a:t>
              </a: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019C96C0-BAB3-4C2A-B7A6-D5FAF40CDD57}"/>
                </a:ext>
              </a:extLst>
            </p:cNvPr>
            <p:cNvSpPr/>
            <p:nvPr/>
          </p:nvSpPr>
          <p:spPr>
            <a:xfrm>
              <a:off x="7612913" y="5448019"/>
              <a:ext cx="381000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>
              <a:spAutoFit/>
            </a:bodyPr>
            <a:lstStyle/>
            <a:p>
              <a:pPr algn="ctr"/>
              <a:r>
                <a:rPr lang="en-US" b="1" dirty="0"/>
                <a:t>*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0B7F77A8-7636-45AA-ACBA-CC1D3F35AF16}"/>
                </a:ext>
              </a:extLst>
            </p:cNvPr>
            <p:cNvSpPr/>
            <p:nvPr/>
          </p:nvSpPr>
          <p:spPr>
            <a:xfrm>
              <a:off x="8135677" y="5394858"/>
              <a:ext cx="381000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>
              <a:spAutoFit/>
            </a:bodyPr>
            <a:lstStyle/>
            <a:p>
              <a:pPr algn="ctr"/>
              <a:r>
                <a:rPr lang="en-US" dirty="0"/>
                <a:t>F</a:t>
              </a: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BEB5916-9716-4076-B915-CC923A4D867A}"/>
                </a:ext>
              </a:extLst>
            </p:cNvPr>
            <p:cNvSpPr/>
            <p:nvPr/>
          </p:nvSpPr>
          <p:spPr>
            <a:xfrm>
              <a:off x="8178204" y="5931800"/>
              <a:ext cx="299496" cy="27699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US" b="1" dirty="0"/>
                <a:t>id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894B8EF6-D36A-40AB-905D-421EFDCF4708}"/>
                </a:ext>
              </a:extLst>
            </p:cNvPr>
            <p:cNvSpPr/>
            <p:nvPr/>
          </p:nvSpPr>
          <p:spPr>
            <a:xfrm>
              <a:off x="7185839" y="5942423"/>
              <a:ext cx="381000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>
              <a:spAutoFit/>
            </a:bodyPr>
            <a:lstStyle/>
            <a:p>
              <a:pPr algn="ctr"/>
              <a:r>
                <a:rPr lang="en-US" dirty="0"/>
                <a:t>F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A43431F9-9895-4760-A9EE-2EA81965CFC7}"/>
                </a:ext>
              </a:extLst>
            </p:cNvPr>
            <p:cNvSpPr/>
            <p:nvPr/>
          </p:nvSpPr>
          <p:spPr>
            <a:xfrm>
              <a:off x="7228375" y="6523683"/>
              <a:ext cx="303021" cy="27699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b="1" dirty="0"/>
                <a:t>id</a:t>
              </a:r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8ED63465-ABBB-48B7-BB07-4D1E2A49E2B1}"/>
                </a:ext>
              </a:extLst>
            </p:cNvPr>
            <p:cNvCxnSpPr>
              <a:stCxn id="63" idx="2"/>
              <a:endCxn id="64" idx="0"/>
            </p:cNvCxnSpPr>
            <p:nvPr/>
          </p:nvCxnSpPr>
          <p:spPr>
            <a:xfrm flipH="1">
              <a:off x="6267014" y="4477468"/>
              <a:ext cx="676937" cy="4123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4980ED4F-4AE9-4C23-988A-FBF2E4C0F0C7}"/>
                </a:ext>
              </a:extLst>
            </p:cNvPr>
            <p:cNvCxnSpPr>
              <a:stCxn id="63" idx="2"/>
              <a:endCxn id="65" idx="0"/>
            </p:cNvCxnSpPr>
            <p:nvPr/>
          </p:nvCxnSpPr>
          <p:spPr>
            <a:xfrm>
              <a:off x="6943951" y="4477468"/>
              <a:ext cx="0" cy="40170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30D3845C-02C3-4BC2-8AF0-DC89BFBC2580}"/>
                </a:ext>
              </a:extLst>
            </p:cNvPr>
            <p:cNvCxnSpPr>
              <a:stCxn id="63" idx="2"/>
              <a:endCxn id="66" idx="0"/>
            </p:cNvCxnSpPr>
            <p:nvPr/>
          </p:nvCxnSpPr>
          <p:spPr>
            <a:xfrm>
              <a:off x="6943951" y="4477468"/>
              <a:ext cx="870098" cy="36981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709529C3-24C1-4E86-829C-45FA81ABE80A}"/>
                </a:ext>
              </a:extLst>
            </p:cNvPr>
            <p:cNvCxnSpPr>
              <a:stCxn id="64" idx="2"/>
              <a:endCxn id="67" idx="0"/>
            </p:cNvCxnSpPr>
            <p:nvPr/>
          </p:nvCxnSpPr>
          <p:spPr>
            <a:xfrm>
              <a:off x="6267014" y="5166815"/>
              <a:ext cx="0" cy="24930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4DE6ECEF-0538-4D1B-969E-F9CE723EF840}"/>
                </a:ext>
              </a:extLst>
            </p:cNvPr>
            <p:cNvCxnSpPr>
              <a:stCxn id="67" idx="2"/>
              <a:endCxn id="68" idx="0"/>
            </p:cNvCxnSpPr>
            <p:nvPr/>
          </p:nvCxnSpPr>
          <p:spPr>
            <a:xfrm>
              <a:off x="6267014" y="5693123"/>
              <a:ext cx="0" cy="23867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24F268BA-5C9F-4DE2-BBCD-F78E2C5CE60F}"/>
                </a:ext>
              </a:extLst>
            </p:cNvPr>
            <p:cNvCxnSpPr>
              <a:cxnSpLocks/>
              <a:stCxn id="68" idx="2"/>
              <a:endCxn id="69" idx="0"/>
            </p:cNvCxnSpPr>
            <p:nvPr/>
          </p:nvCxnSpPr>
          <p:spPr>
            <a:xfrm>
              <a:off x="6267014" y="6208800"/>
              <a:ext cx="7090" cy="32551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E7AFA955-EC96-4C2F-BC04-1EB17739DF56}"/>
                </a:ext>
              </a:extLst>
            </p:cNvPr>
            <p:cNvCxnSpPr>
              <a:stCxn id="66" idx="2"/>
              <a:endCxn id="70" idx="0"/>
            </p:cNvCxnSpPr>
            <p:nvPr/>
          </p:nvCxnSpPr>
          <p:spPr>
            <a:xfrm flipH="1">
              <a:off x="7376341" y="5124282"/>
              <a:ext cx="437708" cy="30247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40781B78-E18B-4DDC-9E96-B2C52072B986}"/>
                </a:ext>
              </a:extLst>
            </p:cNvPr>
            <p:cNvCxnSpPr>
              <a:stCxn id="66" idx="2"/>
              <a:endCxn id="71" idx="0"/>
            </p:cNvCxnSpPr>
            <p:nvPr/>
          </p:nvCxnSpPr>
          <p:spPr>
            <a:xfrm flipH="1">
              <a:off x="7803413" y="5124282"/>
              <a:ext cx="10636" cy="32373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5984DF9E-A82E-4D4B-BCEB-482C9948843A}"/>
                </a:ext>
              </a:extLst>
            </p:cNvPr>
            <p:cNvCxnSpPr>
              <a:stCxn id="66" idx="2"/>
              <a:endCxn id="72" idx="0"/>
            </p:cNvCxnSpPr>
            <p:nvPr/>
          </p:nvCxnSpPr>
          <p:spPr>
            <a:xfrm>
              <a:off x="7814049" y="5124282"/>
              <a:ext cx="512128" cy="27057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925639AE-511A-4330-A84F-DA8B04E0D455}"/>
                </a:ext>
              </a:extLst>
            </p:cNvPr>
            <p:cNvCxnSpPr>
              <a:stCxn id="70" idx="2"/>
              <a:endCxn id="74" idx="0"/>
            </p:cNvCxnSpPr>
            <p:nvPr/>
          </p:nvCxnSpPr>
          <p:spPr>
            <a:xfrm flipH="1">
              <a:off x="7376339" y="5703754"/>
              <a:ext cx="2" cy="2386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D6CE8758-7037-44E8-B937-D4D91857E1FE}"/>
                </a:ext>
              </a:extLst>
            </p:cNvPr>
            <p:cNvCxnSpPr>
              <a:cxnSpLocks/>
              <a:stCxn id="74" idx="2"/>
              <a:endCxn id="75" idx="0"/>
            </p:cNvCxnSpPr>
            <p:nvPr/>
          </p:nvCxnSpPr>
          <p:spPr>
            <a:xfrm>
              <a:off x="7376339" y="6219422"/>
              <a:ext cx="3547" cy="30426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0A4CFBF6-0398-4004-9D9D-1938D9028CD1}"/>
                </a:ext>
              </a:extLst>
            </p:cNvPr>
            <p:cNvCxnSpPr>
              <a:cxnSpLocks/>
              <a:stCxn id="72" idx="2"/>
              <a:endCxn id="73" idx="0"/>
            </p:cNvCxnSpPr>
            <p:nvPr/>
          </p:nvCxnSpPr>
          <p:spPr>
            <a:xfrm>
              <a:off x="8326177" y="5671857"/>
              <a:ext cx="1775" cy="25994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4219040C-58AA-46EC-A2CE-CC076A059C77}"/>
                </a:ext>
              </a:extLst>
            </p:cNvPr>
            <p:cNvGrpSpPr/>
            <p:nvPr/>
          </p:nvGrpSpPr>
          <p:grpSpPr>
            <a:xfrm>
              <a:off x="6039689" y="6161442"/>
              <a:ext cx="486030" cy="369332"/>
              <a:chOff x="7297477" y="2398948"/>
              <a:chExt cx="486030" cy="369332"/>
            </a:xfrm>
          </p:grpSpPr>
          <p:sp>
            <p:nvSpPr>
              <p:cNvPr id="115" name="Cloud 114">
                <a:extLst>
                  <a:ext uri="{FF2B5EF4-FFF2-40B4-BE49-F238E27FC236}">
                    <a16:creationId xmlns:a16="http://schemas.microsoft.com/office/drawing/2014/main" id="{F2E9E919-2BBB-4896-AF89-77B4F990EF6E}"/>
                  </a:ext>
                </a:extLst>
              </p:cNvPr>
              <p:cNvSpPr/>
              <p:nvPr/>
            </p:nvSpPr>
            <p:spPr>
              <a:xfrm>
                <a:off x="7318735" y="2427767"/>
                <a:ext cx="381000" cy="276999"/>
              </a:xfrm>
              <a:prstGeom prst="cloud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CC5A198E-6AD8-4CC2-828C-C29D2161418A}"/>
                  </a:ext>
                </a:extLst>
              </p:cNvPr>
              <p:cNvSpPr txBox="1"/>
              <p:nvPr/>
            </p:nvSpPr>
            <p:spPr>
              <a:xfrm>
                <a:off x="7297477" y="2398948"/>
                <a:ext cx="4860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8</a:t>
                </a:r>
                <a:r>
                  <a:rPr lang="en-US" baseline="30000" dirty="0"/>
                  <a:t>th</a:t>
                </a:r>
                <a:r>
                  <a:rPr lang="en-US" dirty="0"/>
                  <a:t> </a:t>
                </a:r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9F4D9880-DA5B-4741-9462-28AABB34D040}"/>
                </a:ext>
              </a:extLst>
            </p:cNvPr>
            <p:cNvGrpSpPr/>
            <p:nvPr/>
          </p:nvGrpSpPr>
          <p:grpSpPr>
            <a:xfrm>
              <a:off x="6745973" y="4464717"/>
              <a:ext cx="465064" cy="369332"/>
              <a:chOff x="7297477" y="2377682"/>
              <a:chExt cx="465064" cy="369332"/>
            </a:xfrm>
          </p:grpSpPr>
          <p:sp>
            <p:nvSpPr>
              <p:cNvPr id="118" name="Cloud 117">
                <a:extLst>
                  <a:ext uri="{FF2B5EF4-FFF2-40B4-BE49-F238E27FC236}">
                    <a16:creationId xmlns:a16="http://schemas.microsoft.com/office/drawing/2014/main" id="{A4328CEC-E3EE-437F-900E-2B08216CE34A}"/>
                  </a:ext>
                </a:extLst>
              </p:cNvPr>
              <p:cNvSpPr/>
              <p:nvPr/>
            </p:nvSpPr>
            <p:spPr>
              <a:xfrm>
                <a:off x="7318735" y="2427767"/>
                <a:ext cx="381000" cy="276999"/>
              </a:xfrm>
              <a:prstGeom prst="cloud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3B6F95CB-7976-4C7B-A7B6-B617D956D868}"/>
                  </a:ext>
                </a:extLst>
              </p:cNvPr>
              <p:cNvSpPr txBox="1"/>
              <p:nvPr/>
            </p:nvSpPr>
            <p:spPr>
              <a:xfrm>
                <a:off x="7297477" y="2377682"/>
                <a:ext cx="4650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</a:t>
                </a:r>
                <a:r>
                  <a:rPr lang="en-US" baseline="30000" dirty="0"/>
                  <a:t>st</a:t>
                </a:r>
                <a:r>
                  <a:rPr lang="en-US" dirty="0"/>
                  <a:t> </a:t>
                </a:r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FE614B19-47B2-494A-B5DF-F2E9BFEA1BD1}"/>
                </a:ext>
              </a:extLst>
            </p:cNvPr>
            <p:cNvGrpSpPr/>
            <p:nvPr/>
          </p:nvGrpSpPr>
          <p:grpSpPr>
            <a:xfrm>
              <a:off x="7607979" y="5117859"/>
              <a:ext cx="514885" cy="369332"/>
              <a:chOff x="7297477" y="2398948"/>
              <a:chExt cx="514885" cy="369332"/>
            </a:xfrm>
          </p:grpSpPr>
          <p:sp>
            <p:nvSpPr>
              <p:cNvPr id="122" name="Cloud 121">
                <a:extLst>
                  <a:ext uri="{FF2B5EF4-FFF2-40B4-BE49-F238E27FC236}">
                    <a16:creationId xmlns:a16="http://schemas.microsoft.com/office/drawing/2014/main" id="{7C5EE60D-D6CA-4D0D-AF06-B4B4651919E2}"/>
                  </a:ext>
                </a:extLst>
              </p:cNvPr>
              <p:cNvSpPr/>
              <p:nvPr/>
            </p:nvSpPr>
            <p:spPr>
              <a:xfrm>
                <a:off x="7318735" y="2427767"/>
                <a:ext cx="381000" cy="276999"/>
              </a:xfrm>
              <a:prstGeom prst="cloud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69CB2B05-63A4-4574-A26B-8E156E720086}"/>
                  </a:ext>
                </a:extLst>
              </p:cNvPr>
              <p:cNvSpPr txBox="1"/>
              <p:nvPr/>
            </p:nvSpPr>
            <p:spPr>
              <a:xfrm>
                <a:off x="7297477" y="2398948"/>
                <a:ext cx="5148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2</a:t>
                </a:r>
                <a:r>
                  <a:rPr lang="en-US" baseline="30000" dirty="0"/>
                  <a:t>nd</a:t>
                </a:r>
                <a:r>
                  <a:rPr lang="en-US" dirty="0"/>
                  <a:t> </a:t>
                </a:r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6E17D4F0-CB5C-48AF-9B3B-44A26BF9AC4F}"/>
                </a:ext>
              </a:extLst>
            </p:cNvPr>
            <p:cNvGrpSpPr/>
            <p:nvPr/>
          </p:nvGrpSpPr>
          <p:grpSpPr>
            <a:xfrm>
              <a:off x="8135677" y="5579524"/>
              <a:ext cx="485518" cy="369332"/>
              <a:chOff x="7297477" y="2377682"/>
              <a:chExt cx="485518" cy="369332"/>
            </a:xfrm>
          </p:grpSpPr>
          <p:sp>
            <p:nvSpPr>
              <p:cNvPr id="125" name="Cloud 124">
                <a:extLst>
                  <a:ext uri="{FF2B5EF4-FFF2-40B4-BE49-F238E27FC236}">
                    <a16:creationId xmlns:a16="http://schemas.microsoft.com/office/drawing/2014/main" id="{A9C085D2-31BC-4770-ABB7-2F2170EA950D}"/>
                  </a:ext>
                </a:extLst>
              </p:cNvPr>
              <p:cNvSpPr/>
              <p:nvPr/>
            </p:nvSpPr>
            <p:spPr>
              <a:xfrm>
                <a:off x="7318735" y="2427767"/>
                <a:ext cx="381000" cy="276999"/>
              </a:xfrm>
              <a:prstGeom prst="cloud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27DA1A63-DE63-4750-A6BC-9A6F75E873F2}"/>
                  </a:ext>
                </a:extLst>
              </p:cNvPr>
              <p:cNvSpPr txBox="1"/>
              <p:nvPr/>
            </p:nvSpPr>
            <p:spPr>
              <a:xfrm>
                <a:off x="7297477" y="2377682"/>
                <a:ext cx="4855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3</a:t>
                </a:r>
                <a:r>
                  <a:rPr lang="en-US" baseline="30000" dirty="0"/>
                  <a:t>rd</a:t>
                </a:r>
                <a:r>
                  <a:rPr lang="en-US" dirty="0"/>
                  <a:t> </a:t>
                </a: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90F3159C-5D93-495B-8DBA-1C9BDC5B6F21}"/>
                </a:ext>
              </a:extLst>
            </p:cNvPr>
            <p:cNvGrpSpPr/>
            <p:nvPr/>
          </p:nvGrpSpPr>
          <p:grpSpPr>
            <a:xfrm>
              <a:off x="7146577" y="5604998"/>
              <a:ext cx="486030" cy="369332"/>
              <a:chOff x="7297477" y="2377682"/>
              <a:chExt cx="486030" cy="369332"/>
            </a:xfrm>
          </p:grpSpPr>
          <p:sp>
            <p:nvSpPr>
              <p:cNvPr id="128" name="Cloud 127">
                <a:extLst>
                  <a:ext uri="{FF2B5EF4-FFF2-40B4-BE49-F238E27FC236}">
                    <a16:creationId xmlns:a16="http://schemas.microsoft.com/office/drawing/2014/main" id="{EB77B140-6C35-4521-BF3A-F47A7F5D927E}"/>
                  </a:ext>
                </a:extLst>
              </p:cNvPr>
              <p:cNvSpPr/>
              <p:nvPr/>
            </p:nvSpPr>
            <p:spPr>
              <a:xfrm>
                <a:off x="7318735" y="2427767"/>
                <a:ext cx="381000" cy="276999"/>
              </a:xfrm>
              <a:prstGeom prst="cloud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1CAFC715-3D4C-4338-93C6-3778E59A17C8}"/>
                  </a:ext>
                </a:extLst>
              </p:cNvPr>
              <p:cNvSpPr txBox="1"/>
              <p:nvPr/>
            </p:nvSpPr>
            <p:spPr>
              <a:xfrm>
                <a:off x="7297477" y="2377682"/>
                <a:ext cx="4860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4</a:t>
                </a:r>
                <a:r>
                  <a:rPr lang="en-US" baseline="30000" dirty="0"/>
                  <a:t>th</a:t>
                </a:r>
                <a:r>
                  <a:rPr lang="en-US" dirty="0"/>
                  <a:t> </a:t>
                </a: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E68111E2-5847-4F7C-9B30-F923B41DF432}"/>
                </a:ext>
              </a:extLst>
            </p:cNvPr>
            <p:cNvGrpSpPr/>
            <p:nvPr/>
          </p:nvGrpSpPr>
          <p:grpSpPr>
            <a:xfrm>
              <a:off x="7169979" y="6127099"/>
              <a:ext cx="486030" cy="369332"/>
              <a:chOff x="7297477" y="2398948"/>
              <a:chExt cx="486030" cy="369332"/>
            </a:xfrm>
          </p:grpSpPr>
          <p:sp>
            <p:nvSpPr>
              <p:cNvPr id="131" name="Cloud 130">
                <a:extLst>
                  <a:ext uri="{FF2B5EF4-FFF2-40B4-BE49-F238E27FC236}">
                    <a16:creationId xmlns:a16="http://schemas.microsoft.com/office/drawing/2014/main" id="{091124D4-9FD6-4321-B3E3-814838C39D19}"/>
                  </a:ext>
                </a:extLst>
              </p:cNvPr>
              <p:cNvSpPr/>
              <p:nvPr/>
            </p:nvSpPr>
            <p:spPr>
              <a:xfrm>
                <a:off x="7318735" y="2427767"/>
                <a:ext cx="381000" cy="276999"/>
              </a:xfrm>
              <a:prstGeom prst="cloud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4C62252D-7142-4804-B182-FA14250E2547}"/>
                  </a:ext>
                </a:extLst>
              </p:cNvPr>
              <p:cNvSpPr txBox="1"/>
              <p:nvPr/>
            </p:nvSpPr>
            <p:spPr>
              <a:xfrm>
                <a:off x="7297477" y="2398948"/>
                <a:ext cx="4860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5</a:t>
                </a:r>
                <a:r>
                  <a:rPr lang="en-US" baseline="30000" dirty="0"/>
                  <a:t>th</a:t>
                </a:r>
                <a:r>
                  <a:rPr lang="en-US" dirty="0"/>
                  <a:t> </a:t>
                </a:r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08733541-EE8A-47F1-86C6-EA020DF54DF1}"/>
                </a:ext>
              </a:extLst>
            </p:cNvPr>
            <p:cNvGrpSpPr/>
            <p:nvPr/>
          </p:nvGrpSpPr>
          <p:grpSpPr>
            <a:xfrm>
              <a:off x="6024656" y="5119918"/>
              <a:ext cx="486030" cy="369332"/>
              <a:chOff x="7297477" y="2398948"/>
              <a:chExt cx="486030" cy="369332"/>
            </a:xfrm>
          </p:grpSpPr>
          <p:sp>
            <p:nvSpPr>
              <p:cNvPr id="134" name="Cloud 133">
                <a:extLst>
                  <a:ext uri="{FF2B5EF4-FFF2-40B4-BE49-F238E27FC236}">
                    <a16:creationId xmlns:a16="http://schemas.microsoft.com/office/drawing/2014/main" id="{4DDF6516-06DC-4775-B627-33BD2F875282}"/>
                  </a:ext>
                </a:extLst>
              </p:cNvPr>
              <p:cNvSpPr/>
              <p:nvPr/>
            </p:nvSpPr>
            <p:spPr>
              <a:xfrm>
                <a:off x="7318735" y="2427767"/>
                <a:ext cx="381000" cy="276999"/>
              </a:xfrm>
              <a:prstGeom prst="cloud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D68DB78E-093D-4BE6-BF2F-BC71F742BB02}"/>
                  </a:ext>
                </a:extLst>
              </p:cNvPr>
              <p:cNvSpPr txBox="1"/>
              <p:nvPr/>
            </p:nvSpPr>
            <p:spPr>
              <a:xfrm>
                <a:off x="7297477" y="2398948"/>
                <a:ext cx="4860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6</a:t>
                </a:r>
                <a:r>
                  <a:rPr lang="en-US" baseline="30000" dirty="0"/>
                  <a:t>th</a:t>
                </a:r>
                <a:r>
                  <a:rPr lang="en-US" dirty="0"/>
                  <a:t> </a:t>
                </a: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83ECE5EC-09EC-41FD-8FB0-27626FDA5BDF}"/>
                </a:ext>
              </a:extLst>
            </p:cNvPr>
            <p:cNvGrpSpPr/>
            <p:nvPr/>
          </p:nvGrpSpPr>
          <p:grpSpPr>
            <a:xfrm>
              <a:off x="6048849" y="5660255"/>
              <a:ext cx="486030" cy="369332"/>
              <a:chOff x="7297477" y="2398948"/>
              <a:chExt cx="486030" cy="369332"/>
            </a:xfrm>
          </p:grpSpPr>
          <p:sp>
            <p:nvSpPr>
              <p:cNvPr id="137" name="Cloud 136">
                <a:extLst>
                  <a:ext uri="{FF2B5EF4-FFF2-40B4-BE49-F238E27FC236}">
                    <a16:creationId xmlns:a16="http://schemas.microsoft.com/office/drawing/2014/main" id="{0DD1C21F-9FCF-4A0B-9D92-BDD04EE9C5F5}"/>
                  </a:ext>
                </a:extLst>
              </p:cNvPr>
              <p:cNvSpPr/>
              <p:nvPr/>
            </p:nvSpPr>
            <p:spPr>
              <a:xfrm>
                <a:off x="7318735" y="2427767"/>
                <a:ext cx="381000" cy="276999"/>
              </a:xfrm>
              <a:prstGeom prst="cloud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0E994738-84AB-4BF2-A619-63319F065184}"/>
                  </a:ext>
                </a:extLst>
              </p:cNvPr>
              <p:cNvSpPr txBox="1"/>
              <p:nvPr/>
            </p:nvSpPr>
            <p:spPr>
              <a:xfrm>
                <a:off x="7297477" y="2398948"/>
                <a:ext cx="4860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7</a:t>
                </a:r>
                <a:r>
                  <a:rPr lang="en-US" baseline="30000" dirty="0"/>
                  <a:t>th</a:t>
                </a:r>
                <a:r>
                  <a:rPr lang="en-US" dirty="0"/>
                  <a:t> </a:t>
                </a:r>
              </a:p>
            </p:txBody>
          </p:sp>
        </p:grp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247FE400-52AB-4A56-A3D2-2D075D6130F3}"/>
              </a:ext>
            </a:extLst>
          </p:cNvPr>
          <p:cNvSpPr txBox="1"/>
          <p:nvPr/>
        </p:nvSpPr>
        <p:spPr>
          <a:xfrm>
            <a:off x="-12279" y="3977081"/>
            <a:ext cx="2082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Leftmost Derivation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77E5EFE1-7289-4C3E-9B31-BD92517845A9}"/>
              </a:ext>
            </a:extLst>
          </p:cNvPr>
          <p:cNvSpPr txBox="1"/>
          <p:nvPr/>
        </p:nvSpPr>
        <p:spPr>
          <a:xfrm>
            <a:off x="4398054" y="3947566"/>
            <a:ext cx="2213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Rightmost Derivation</a:t>
            </a:r>
          </a:p>
        </p:txBody>
      </p:sp>
      <p:sp>
        <p:nvSpPr>
          <p:cNvPr id="1024" name="Rectangle 1023">
            <a:extLst>
              <a:ext uri="{FF2B5EF4-FFF2-40B4-BE49-F238E27FC236}">
                <a16:creationId xmlns:a16="http://schemas.microsoft.com/office/drawing/2014/main" id="{3D10A5E2-00A3-4D63-BAE9-37B0C57768F1}"/>
              </a:ext>
            </a:extLst>
          </p:cNvPr>
          <p:cNvSpPr/>
          <p:nvPr/>
        </p:nvSpPr>
        <p:spPr>
          <a:xfrm rot="20212110">
            <a:off x="3888046" y="3707206"/>
            <a:ext cx="933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rgbClr val="7030A0"/>
                </a:solidFill>
              </a:rPr>
              <a:t>Reverse</a:t>
            </a:r>
          </a:p>
        </p:txBody>
      </p:sp>
      <p:grpSp>
        <p:nvGrpSpPr>
          <p:cNvPr id="1028" name="Group 1027">
            <a:extLst>
              <a:ext uri="{FF2B5EF4-FFF2-40B4-BE49-F238E27FC236}">
                <a16:creationId xmlns:a16="http://schemas.microsoft.com/office/drawing/2014/main" id="{7B0B958F-B137-42EF-8E19-D730AE92E189}"/>
              </a:ext>
            </a:extLst>
          </p:cNvPr>
          <p:cNvGrpSpPr/>
          <p:nvPr/>
        </p:nvGrpSpPr>
        <p:grpSpPr>
          <a:xfrm>
            <a:off x="5719053" y="4276439"/>
            <a:ext cx="2612880" cy="2112350"/>
            <a:chOff x="5719053" y="4276439"/>
            <a:chExt cx="2612880" cy="2112350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F1377E1-4CA7-42F8-858B-F61A12E08CB6}"/>
                </a:ext>
              </a:extLst>
            </p:cNvPr>
            <p:cNvSpPr txBox="1"/>
            <p:nvPr/>
          </p:nvSpPr>
          <p:spPr>
            <a:xfrm>
              <a:off x="5719053" y="6019457"/>
              <a:ext cx="4650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7030A0"/>
                  </a:solidFill>
                </a:rPr>
                <a:t>1</a:t>
              </a:r>
              <a:r>
                <a:rPr lang="en-US" b="1" baseline="30000" dirty="0">
                  <a:solidFill>
                    <a:srgbClr val="7030A0"/>
                  </a:solidFill>
                </a:rPr>
                <a:t>st</a:t>
              </a:r>
              <a:r>
                <a:rPr lang="en-US" b="1" dirty="0">
                  <a:solidFill>
                    <a:srgbClr val="7030A0"/>
                  </a:solidFill>
                </a:rPr>
                <a:t> 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291BADFF-6FCF-4088-B8B2-27379003B703}"/>
                </a:ext>
              </a:extLst>
            </p:cNvPr>
            <p:cNvSpPr txBox="1"/>
            <p:nvPr/>
          </p:nvSpPr>
          <p:spPr>
            <a:xfrm>
              <a:off x="5776449" y="5491540"/>
              <a:ext cx="521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7030A0"/>
                  </a:solidFill>
                </a:rPr>
                <a:t>2</a:t>
              </a:r>
              <a:r>
                <a:rPr lang="en-US" b="1" baseline="30000" dirty="0">
                  <a:solidFill>
                    <a:srgbClr val="7030A0"/>
                  </a:solidFill>
                </a:rPr>
                <a:t>nd</a:t>
              </a:r>
              <a:r>
                <a:rPr lang="en-US" b="1" dirty="0">
                  <a:solidFill>
                    <a:srgbClr val="7030A0"/>
                  </a:solidFill>
                </a:rPr>
                <a:t> 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FFBE2EC0-E8F8-4A88-8207-EE21701976C8}"/>
                </a:ext>
              </a:extLst>
            </p:cNvPr>
            <p:cNvSpPr txBox="1"/>
            <p:nvPr/>
          </p:nvSpPr>
          <p:spPr>
            <a:xfrm>
              <a:off x="5801946" y="4910458"/>
              <a:ext cx="4905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7030A0"/>
                  </a:solidFill>
                </a:rPr>
                <a:t>3</a:t>
              </a:r>
              <a:r>
                <a:rPr lang="en-US" b="1" baseline="30000" dirty="0">
                  <a:solidFill>
                    <a:srgbClr val="7030A0"/>
                  </a:solidFill>
                </a:rPr>
                <a:t>rd</a:t>
              </a:r>
              <a:r>
                <a:rPr lang="en-US" b="1" dirty="0">
                  <a:solidFill>
                    <a:srgbClr val="7030A0"/>
                  </a:solidFill>
                </a:rPr>
                <a:t> 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4A992A74-D61D-442A-8D88-DA0696FFC345}"/>
                </a:ext>
              </a:extLst>
            </p:cNvPr>
            <p:cNvSpPr txBox="1"/>
            <p:nvPr/>
          </p:nvSpPr>
          <p:spPr>
            <a:xfrm>
              <a:off x="6921805" y="5963029"/>
              <a:ext cx="490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7030A0"/>
                  </a:solidFill>
                </a:rPr>
                <a:t>4</a:t>
              </a:r>
              <a:r>
                <a:rPr lang="en-US" b="1" baseline="30000" dirty="0">
                  <a:solidFill>
                    <a:srgbClr val="7030A0"/>
                  </a:solidFill>
                </a:rPr>
                <a:t>th</a:t>
              </a:r>
              <a:r>
                <a:rPr lang="en-US" b="1" dirty="0">
                  <a:solidFill>
                    <a:srgbClr val="7030A0"/>
                  </a:solidFill>
                </a:rPr>
                <a:t> 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B2E5007-25AE-45F9-987A-D74AA8C04A96}"/>
                </a:ext>
              </a:extLst>
            </p:cNvPr>
            <p:cNvSpPr txBox="1"/>
            <p:nvPr/>
          </p:nvSpPr>
          <p:spPr>
            <a:xfrm>
              <a:off x="6913618" y="5459328"/>
              <a:ext cx="490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7030A0"/>
                  </a:solidFill>
                </a:rPr>
                <a:t>5</a:t>
              </a:r>
              <a:r>
                <a:rPr lang="en-US" b="1" baseline="30000" dirty="0">
                  <a:solidFill>
                    <a:srgbClr val="7030A0"/>
                  </a:solidFill>
                </a:rPr>
                <a:t>th</a:t>
              </a:r>
              <a:r>
                <a:rPr lang="en-US" b="1" dirty="0">
                  <a:solidFill>
                    <a:srgbClr val="7030A0"/>
                  </a:solidFill>
                </a:rPr>
                <a:t> 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58472E58-1DCC-4773-B818-AA14BCB23FFF}"/>
                </a:ext>
              </a:extLst>
            </p:cNvPr>
            <p:cNvSpPr txBox="1"/>
            <p:nvPr/>
          </p:nvSpPr>
          <p:spPr>
            <a:xfrm>
              <a:off x="7841093" y="5489672"/>
              <a:ext cx="490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7030A0"/>
                  </a:solidFill>
                </a:rPr>
                <a:t>6</a:t>
              </a:r>
              <a:r>
                <a:rPr lang="en-US" b="1" baseline="30000" dirty="0">
                  <a:solidFill>
                    <a:srgbClr val="7030A0"/>
                  </a:solidFill>
                </a:rPr>
                <a:t>th</a:t>
              </a:r>
              <a:r>
                <a:rPr lang="en-US" b="1" dirty="0">
                  <a:solidFill>
                    <a:srgbClr val="7030A0"/>
                  </a:solidFill>
                </a:rPr>
                <a:t> </a:t>
              </a: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B3E0C868-CA4C-4D2E-B353-D85FFBDE1586}"/>
                </a:ext>
              </a:extLst>
            </p:cNvPr>
            <p:cNvSpPr txBox="1"/>
            <p:nvPr/>
          </p:nvSpPr>
          <p:spPr>
            <a:xfrm>
              <a:off x="7355537" y="4929693"/>
              <a:ext cx="490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7030A0"/>
                  </a:solidFill>
                </a:rPr>
                <a:t>7</a:t>
              </a:r>
              <a:r>
                <a:rPr lang="en-US" b="1" baseline="30000" dirty="0">
                  <a:solidFill>
                    <a:srgbClr val="7030A0"/>
                  </a:solidFill>
                </a:rPr>
                <a:t>th</a:t>
              </a:r>
              <a:r>
                <a:rPr lang="en-US" b="1" dirty="0">
                  <a:solidFill>
                    <a:srgbClr val="7030A0"/>
                  </a:solidFill>
                </a:rPr>
                <a:t> 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EBA0D573-8E60-43C1-82E8-AEE829D3EC83}"/>
                </a:ext>
              </a:extLst>
            </p:cNvPr>
            <p:cNvSpPr txBox="1"/>
            <p:nvPr/>
          </p:nvSpPr>
          <p:spPr>
            <a:xfrm>
              <a:off x="6487207" y="4276439"/>
              <a:ext cx="490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7030A0"/>
                  </a:solidFill>
                </a:rPr>
                <a:t>8</a:t>
              </a:r>
              <a:r>
                <a:rPr lang="en-US" b="1" baseline="30000" dirty="0">
                  <a:solidFill>
                    <a:srgbClr val="7030A0"/>
                  </a:solidFill>
                </a:rPr>
                <a:t>th</a:t>
              </a:r>
              <a:r>
                <a:rPr lang="en-US" b="1" dirty="0">
                  <a:solidFill>
                    <a:srgbClr val="7030A0"/>
                  </a:solidFill>
                </a:rPr>
                <a:t> </a:t>
              </a:r>
            </a:p>
          </p:txBody>
        </p:sp>
      </p:grpSp>
      <p:sp>
        <p:nvSpPr>
          <p:cNvPr id="152" name="Rectangle 151">
            <a:extLst>
              <a:ext uri="{FF2B5EF4-FFF2-40B4-BE49-F238E27FC236}">
                <a16:creationId xmlns:a16="http://schemas.microsoft.com/office/drawing/2014/main" id="{FA79AF31-D54F-4DBF-A50D-4814F22B1E84}"/>
              </a:ext>
            </a:extLst>
          </p:cNvPr>
          <p:cNvSpPr/>
          <p:nvPr/>
        </p:nvSpPr>
        <p:spPr>
          <a:xfrm>
            <a:off x="2163722" y="4150847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6593C653-F1E6-4C38-A60F-CFF79B9F8239}"/>
              </a:ext>
            </a:extLst>
          </p:cNvPr>
          <p:cNvSpPr/>
          <p:nvPr/>
        </p:nvSpPr>
        <p:spPr>
          <a:xfrm>
            <a:off x="1412354" y="4765762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F1DBC84-10A0-4AD1-81E1-704857C8CA32}"/>
              </a:ext>
            </a:extLst>
          </p:cNvPr>
          <p:cNvSpPr/>
          <p:nvPr/>
        </p:nvSpPr>
        <p:spPr>
          <a:xfrm>
            <a:off x="2163722" y="4787019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b="1" dirty="0"/>
              <a:t>+</a:t>
            </a: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38CE34EC-0E13-4B60-A34D-B925C078688E}"/>
              </a:ext>
            </a:extLst>
          </p:cNvPr>
          <p:cNvSpPr/>
          <p:nvPr/>
        </p:nvSpPr>
        <p:spPr>
          <a:xfrm>
            <a:off x="3033820" y="4765762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T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3302F523-3A6C-4033-8590-651621F78874}"/>
              </a:ext>
            </a:extLst>
          </p:cNvPr>
          <p:cNvSpPr/>
          <p:nvPr/>
        </p:nvSpPr>
        <p:spPr>
          <a:xfrm>
            <a:off x="1412354" y="5430297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T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CF06429B-73B5-4B8E-9FBB-5C8034B9A331}"/>
              </a:ext>
            </a:extLst>
          </p:cNvPr>
          <p:cNvSpPr/>
          <p:nvPr/>
        </p:nvSpPr>
        <p:spPr>
          <a:xfrm>
            <a:off x="1412354" y="5945974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65E14CA4-CF5A-419D-8B7B-B318FE87D3B2}"/>
              </a:ext>
            </a:extLst>
          </p:cNvPr>
          <p:cNvSpPr/>
          <p:nvPr/>
        </p:nvSpPr>
        <p:spPr>
          <a:xfrm>
            <a:off x="1458433" y="6548483"/>
            <a:ext cx="303021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b="1" dirty="0"/>
              <a:t>id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47AC9C05-C051-489C-A3BB-3FDB16EE27E8}"/>
              </a:ext>
            </a:extLst>
          </p:cNvPr>
          <p:cNvSpPr/>
          <p:nvPr/>
        </p:nvSpPr>
        <p:spPr>
          <a:xfrm>
            <a:off x="2596112" y="5494093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T</a:t>
            </a: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47112E5A-BA7D-418E-A78F-9C77EA08A8C6}"/>
              </a:ext>
            </a:extLst>
          </p:cNvPr>
          <p:cNvSpPr/>
          <p:nvPr/>
        </p:nvSpPr>
        <p:spPr>
          <a:xfrm>
            <a:off x="3023184" y="5515357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b="1" dirty="0"/>
              <a:t>*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A376FFE5-8401-4187-807C-C1758D31A999}"/>
              </a:ext>
            </a:extLst>
          </p:cNvPr>
          <p:cNvSpPr/>
          <p:nvPr/>
        </p:nvSpPr>
        <p:spPr>
          <a:xfrm>
            <a:off x="3545948" y="5462196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31962E29-FE6E-4348-BAAB-8E944DBF6D14}"/>
              </a:ext>
            </a:extLst>
          </p:cNvPr>
          <p:cNvSpPr/>
          <p:nvPr/>
        </p:nvSpPr>
        <p:spPr>
          <a:xfrm>
            <a:off x="3588475" y="6073569"/>
            <a:ext cx="299496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 b="1" dirty="0"/>
              <a:t>id</a:t>
            </a: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A7B622E4-84B4-44D7-A628-464C8E84DFCC}"/>
              </a:ext>
            </a:extLst>
          </p:cNvPr>
          <p:cNvSpPr/>
          <p:nvPr/>
        </p:nvSpPr>
        <p:spPr>
          <a:xfrm>
            <a:off x="2596110" y="6009761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57E1AA80-7329-4037-9375-A8DF0DC43264}"/>
              </a:ext>
            </a:extLst>
          </p:cNvPr>
          <p:cNvSpPr/>
          <p:nvPr/>
        </p:nvSpPr>
        <p:spPr>
          <a:xfrm>
            <a:off x="2638646" y="6591021"/>
            <a:ext cx="303021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b="1" dirty="0"/>
              <a:t>id</a:t>
            </a:r>
          </a:p>
        </p:txBody>
      </p: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BC89EB09-B4B2-411F-89B2-3FAF5D4EC382}"/>
              </a:ext>
            </a:extLst>
          </p:cNvPr>
          <p:cNvCxnSpPr>
            <a:stCxn id="152" idx="2"/>
            <a:endCxn id="153" idx="0"/>
          </p:cNvCxnSpPr>
          <p:nvPr/>
        </p:nvCxnSpPr>
        <p:spPr>
          <a:xfrm flipH="1">
            <a:off x="1602854" y="4427846"/>
            <a:ext cx="751368" cy="3379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BCAAD8D9-CE6E-40DB-9151-1C76E012D5C9}"/>
              </a:ext>
            </a:extLst>
          </p:cNvPr>
          <p:cNvCxnSpPr>
            <a:stCxn id="152" idx="2"/>
            <a:endCxn id="154" idx="0"/>
          </p:cNvCxnSpPr>
          <p:nvPr/>
        </p:nvCxnSpPr>
        <p:spPr>
          <a:xfrm>
            <a:off x="2354222" y="4427846"/>
            <a:ext cx="0" cy="3591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3B49C044-D8EF-4960-AEE7-B633D1873C4C}"/>
              </a:ext>
            </a:extLst>
          </p:cNvPr>
          <p:cNvCxnSpPr>
            <a:stCxn id="152" idx="2"/>
            <a:endCxn id="155" idx="0"/>
          </p:cNvCxnSpPr>
          <p:nvPr/>
        </p:nvCxnSpPr>
        <p:spPr>
          <a:xfrm>
            <a:off x="2354222" y="4427846"/>
            <a:ext cx="870098" cy="3379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B2465A13-BADA-410A-A6C8-836CB7E10E89}"/>
              </a:ext>
            </a:extLst>
          </p:cNvPr>
          <p:cNvCxnSpPr>
            <a:stCxn id="153" idx="2"/>
            <a:endCxn id="156" idx="0"/>
          </p:cNvCxnSpPr>
          <p:nvPr/>
        </p:nvCxnSpPr>
        <p:spPr>
          <a:xfrm>
            <a:off x="1602854" y="5042761"/>
            <a:ext cx="0" cy="3875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9" name="Straight Arrow Connector 168">
            <a:extLst>
              <a:ext uri="{FF2B5EF4-FFF2-40B4-BE49-F238E27FC236}">
                <a16:creationId xmlns:a16="http://schemas.microsoft.com/office/drawing/2014/main" id="{E7A4F4E9-86D1-420E-A43E-42E30EDFFDA8}"/>
              </a:ext>
            </a:extLst>
          </p:cNvPr>
          <p:cNvCxnSpPr>
            <a:stCxn id="156" idx="2"/>
            <a:endCxn id="157" idx="0"/>
          </p:cNvCxnSpPr>
          <p:nvPr/>
        </p:nvCxnSpPr>
        <p:spPr>
          <a:xfrm>
            <a:off x="1602854" y="5707296"/>
            <a:ext cx="0" cy="2386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70" name="Straight Arrow Connector 169">
            <a:extLst>
              <a:ext uri="{FF2B5EF4-FFF2-40B4-BE49-F238E27FC236}">
                <a16:creationId xmlns:a16="http://schemas.microsoft.com/office/drawing/2014/main" id="{4075E4AB-082F-4C19-A122-E98C015F03AE}"/>
              </a:ext>
            </a:extLst>
          </p:cNvPr>
          <p:cNvCxnSpPr>
            <a:cxnSpLocks/>
            <a:stCxn id="157" idx="2"/>
            <a:endCxn id="158" idx="0"/>
          </p:cNvCxnSpPr>
          <p:nvPr/>
        </p:nvCxnSpPr>
        <p:spPr>
          <a:xfrm>
            <a:off x="1602854" y="6222973"/>
            <a:ext cx="7090" cy="3255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71" name="Straight Arrow Connector 170">
            <a:extLst>
              <a:ext uri="{FF2B5EF4-FFF2-40B4-BE49-F238E27FC236}">
                <a16:creationId xmlns:a16="http://schemas.microsoft.com/office/drawing/2014/main" id="{859AE4D0-75D6-432D-8D26-468BBD6C3C76}"/>
              </a:ext>
            </a:extLst>
          </p:cNvPr>
          <p:cNvCxnSpPr>
            <a:stCxn id="155" idx="2"/>
            <a:endCxn id="159" idx="0"/>
          </p:cNvCxnSpPr>
          <p:nvPr/>
        </p:nvCxnSpPr>
        <p:spPr>
          <a:xfrm flipH="1">
            <a:off x="2786612" y="5042761"/>
            <a:ext cx="437708" cy="4513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0611A0A8-A728-40F7-A8C0-992E2BD86D02}"/>
              </a:ext>
            </a:extLst>
          </p:cNvPr>
          <p:cNvCxnSpPr>
            <a:stCxn id="155" idx="2"/>
            <a:endCxn id="160" idx="0"/>
          </p:cNvCxnSpPr>
          <p:nvPr/>
        </p:nvCxnSpPr>
        <p:spPr>
          <a:xfrm flipH="1">
            <a:off x="3213684" y="5042761"/>
            <a:ext cx="10636" cy="4725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73" name="Straight Arrow Connector 172">
            <a:extLst>
              <a:ext uri="{FF2B5EF4-FFF2-40B4-BE49-F238E27FC236}">
                <a16:creationId xmlns:a16="http://schemas.microsoft.com/office/drawing/2014/main" id="{E7CB9FEB-4FEF-454F-8820-0E9E76571D77}"/>
              </a:ext>
            </a:extLst>
          </p:cNvPr>
          <p:cNvCxnSpPr>
            <a:stCxn id="155" idx="2"/>
            <a:endCxn id="161" idx="0"/>
          </p:cNvCxnSpPr>
          <p:nvPr/>
        </p:nvCxnSpPr>
        <p:spPr>
          <a:xfrm>
            <a:off x="3224320" y="5042761"/>
            <a:ext cx="512128" cy="4194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136C8724-CDCB-4BF8-A31F-CD1425DB2B98}"/>
              </a:ext>
            </a:extLst>
          </p:cNvPr>
          <p:cNvCxnSpPr>
            <a:stCxn id="159" idx="2"/>
            <a:endCxn id="163" idx="0"/>
          </p:cNvCxnSpPr>
          <p:nvPr/>
        </p:nvCxnSpPr>
        <p:spPr>
          <a:xfrm flipH="1">
            <a:off x="2786610" y="5771092"/>
            <a:ext cx="2" cy="2386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75" name="Straight Arrow Connector 174">
            <a:extLst>
              <a:ext uri="{FF2B5EF4-FFF2-40B4-BE49-F238E27FC236}">
                <a16:creationId xmlns:a16="http://schemas.microsoft.com/office/drawing/2014/main" id="{CC6F9B7E-CE05-4206-A771-2F4CB7F257F5}"/>
              </a:ext>
            </a:extLst>
          </p:cNvPr>
          <p:cNvCxnSpPr>
            <a:cxnSpLocks/>
            <a:stCxn id="163" idx="2"/>
            <a:endCxn id="164" idx="0"/>
          </p:cNvCxnSpPr>
          <p:nvPr/>
        </p:nvCxnSpPr>
        <p:spPr>
          <a:xfrm>
            <a:off x="2786610" y="6286760"/>
            <a:ext cx="3547" cy="3042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799F257D-679A-4D12-AEE7-AE48CAEA12AC}"/>
              </a:ext>
            </a:extLst>
          </p:cNvPr>
          <p:cNvCxnSpPr>
            <a:cxnSpLocks/>
            <a:stCxn id="161" idx="2"/>
            <a:endCxn id="162" idx="0"/>
          </p:cNvCxnSpPr>
          <p:nvPr/>
        </p:nvCxnSpPr>
        <p:spPr>
          <a:xfrm>
            <a:off x="3736448" y="5739195"/>
            <a:ext cx="1775" cy="3343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29D311B3-EF5D-4D91-85C2-0A99C80B01C6}"/>
              </a:ext>
            </a:extLst>
          </p:cNvPr>
          <p:cNvGrpSpPr/>
          <p:nvPr/>
        </p:nvGrpSpPr>
        <p:grpSpPr>
          <a:xfrm>
            <a:off x="3543974" y="5684419"/>
            <a:ext cx="486030" cy="369332"/>
            <a:chOff x="7297477" y="2398948"/>
            <a:chExt cx="486030" cy="369332"/>
          </a:xfrm>
        </p:grpSpPr>
        <p:sp>
          <p:nvSpPr>
            <p:cNvPr id="179" name="Cloud 178">
              <a:extLst>
                <a:ext uri="{FF2B5EF4-FFF2-40B4-BE49-F238E27FC236}">
                  <a16:creationId xmlns:a16="http://schemas.microsoft.com/office/drawing/2014/main" id="{21F1C569-9698-41E4-8495-B1636F61E3A6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DF5806DF-AC20-4E30-A55F-230698E549E5}"/>
                </a:ext>
              </a:extLst>
            </p:cNvPr>
            <p:cNvSpPr txBox="1"/>
            <p:nvPr/>
          </p:nvSpPr>
          <p:spPr>
            <a:xfrm>
              <a:off x="7297477" y="2398948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8</a:t>
              </a:r>
              <a:r>
                <a:rPr lang="en-US" baseline="30000" dirty="0"/>
                <a:t>th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CFF01884-BB01-4735-912B-F00DEDF35780}"/>
              </a:ext>
            </a:extLst>
          </p:cNvPr>
          <p:cNvGrpSpPr/>
          <p:nvPr/>
        </p:nvGrpSpPr>
        <p:grpSpPr>
          <a:xfrm>
            <a:off x="2124345" y="4383197"/>
            <a:ext cx="465064" cy="369332"/>
            <a:chOff x="7297477" y="2377682"/>
            <a:chExt cx="465064" cy="369332"/>
          </a:xfrm>
        </p:grpSpPr>
        <p:sp>
          <p:nvSpPr>
            <p:cNvPr id="182" name="Cloud 181">
              <a:extLst>
                <a:ext uri="{FF2B5EF4-FFF2-40B4-BE49-F238E27FC236}">
                  <a16:creationId xmlns:a16="http://schemas.microsoft.com/office/drawing/2014/main" id="{705C78FA-5EED-4404-B628-57D91437C49F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6038283D-3F82-4899-B23B-A7EBA7520AC2}"/>
                </a:ext>
              </a:extLst>
            </p:cNvPr>
            <p:cNvSpPr txBox="1"/>
            <p:nvPr/>
          </p:nvSpPr>
          <p:spPr>
            <a:xfrm>
              <a:off x="7297477" y="2377682"/>
              <a:ext cx="4650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ED66348A-CB26-4273-B69F-C063FDDDF993}"/>
              </a:ext>
            </a:extLst>
          </p:cNvPr>
          <p:cNvGrpSpPr/>
          <p:nvPr/>
        </p:nvGrpSpPr>
        <p:grpSpPr>
          <a:xfrm>
            <a:off x="1391461" y="5132032"/>
            <a:ext cx="514885" cy="369332"/>
            <a:chOff x="7297477" y="2398948"/>
            <a:chExt cx="514885" cy="369332"/>
          </a:xfrm>
        </p:grpSpPr>
        <p:sp>
          <p:nvSpPr>
            <p:cNvPr id="185" name="Cloud 184">
              <a:extLst>
                <a:ext uri="{FF2B5EF4-FFF2-40B4-BE49-F238E27FC236}">
                  <a16:creationId xmlns:a16="http://schemas.microsoft.com/office/drawing/2014/main" id="{E7E3C571-FA23-4963-8902-FE53F225EDBC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77595756-F6C4-4683-904C-670A7FC8173A}"/>
                </a:ext>
              </a:extLst>
            </p:cNvPr>
            <p:cNvSpPr txBox="1"/>
            <p:nvPr/>
          </p:nvSpPr>
          <p:spPr>
            <a:xfrm>
              <a:off x="7297477" y="2398948"/>
              <a:ext cx="514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</a:t>
              </a:r>
              <a:r>
                <a:rPr lang="en-US" baseline="30000" dirty="0"/>
                <a:t>nd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B1664143-4F95-48F9-9D3C-F5FC64035020}"/>
              </a:ext>
            </a:extLst>
          </p:cNvPr>
          <p:cNvGrpSpPr/>
          <p:nvPr/>
        </p:nvGrpSpPr>
        <p:grpSpPr>
          <a:xfrm>
            <a:off x="1387532" y="5593697"/>
            <a:ext cx="485518" cy="369332"/>
            <a:chOff x="7297477" y="2377682"/>
            <a:chExt cx="485518" cy="369332"/>
          </a:xfrm>
        </p:grpSpPr>
        <p:sp>
          <p:nvSpPr>
            <p:cNvPr id="188" name="Cloud 187">
              <a:extLst>
                <a:ext uri="{FF2B5EF4-FFF2-40B4-BE49-F238E27FC236}">
                  <a16:creationId xmlns:a16="http://schemas.microsoft.com/office/drawing/2014/main" id="{A2250C24-5885-45AB-8C47-8607A7EA1D63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6A226663-40D7-4ADF-AA32-00ABAF3E1680}"/>
                </a:ext>
              </a:extLst>
            </p:cNvPr>
            <p:cNvSpPr txBox="1"/>
            <p:nvPr/>
          </p:nvSpPr>
          <p:spPr>
            <a:xfrm>
              <a:off x="7297477" y="2377682"/>
              <a:ext cx="4855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</a:t>
              </a:r>
              <a:r>
                <a:rPr lang="en-US" baseline="30000" dirty="0"/>
                <a:t>rd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4F21F18F-094D-478A-97D7-50180A613D61}"/>
              </a:ext>
            </a:extLst>
          </p:cNvPr>
          <p:cNvGrpSpPr/>
          <p:nvPr/>
        </p:nvGrpSpPr>
        <p:grpSpPr>
          <a:xfrm>
            <a:off x="1376633" y="6129533"/>
            <a:ext cx="486030" cy="369332"/>
            <a:chOff x="7297477" y="2377682"/>
            <a:chExt cx="486030" cy="369332"/>
          </a:xfrm>
        </p:grpSpPr>
        <p:sp>
          <p:nvSpPr>
            <p:cNvPr id="191" name="Cloud 190">
              <a:extLst>
                <a:ext uri="{FF2B5EF4-FFF2-40B4-BE49-F238E27FC236}">
                  <a16:creationId xmlns:a16="http://schemas.microsoft.com/office/drawing/2014/main" id="{566DEA72-9DD8-4124-A014-8798C6C47B7E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959DEAE1-5F4A-469A-A695-BDE001009C9F}"/>
                </a:ext>
              </a:extLst>
            </p:cNvPr>
            <p:cNvSpPr txBox="1"/>
            <p:nvPr/>
          </p:nvSpPr>
          <p:spPr>
            <a:xfrm>
              <a:off x="7297477" y="2377682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4</a:t>
              </a:r>
              <a:r>
                <a:rPr lang="en-US" baseline="30000" dirty="0"/>
                <a:t>th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7F46FF36-52A6-4789-A221-8A65333C1C68}"/>
              </a:ext>
            </a:extLst>
          </p:cNvPr>
          <p:cNvGrpSpPr/>
          <p:nvPr/>
        </p:nvGrpSpPr>
        <p:grpSpPr>
          <a:xfrm>
            <a:off x="3026818" y="5046120"/>
            <a:ext cx="486030" cy="369332"/>
            <a:chOff x="7297477" y="2398948"/>
            <a:chExt cx="486030" cy="369332"/>
          </a:xfrm>
        </p:grpSpPr>
        <p:sp>
          <p:nvSpPr>
            <p:cNvPr id="194" name="Cloud 193">
              <a:extLst>
                <a:ext uri="{FF2B5EF4-FFF2-40B4-BE49-F238E27FC236}">
                  <a16:creationId xmlns:a16="http://schemas.microsoft.com/office/drawing/2014/main" id="{28A21B1C-7B36-461E-9550-A0C55BD4D5A2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EABC0F0E-14DD-4A4A-9DFB-0E97ECD5120F}"/>
                </a:ext>
              </a:extLst>
            </p:cNvPr>
            <p:cNvSpPr txBox="1"/>
            <p:nvPr/>
          </p:nvSpPr>
          <p:spPr>
            <a:xfrm>
              <a:off x="7297477" y="2398948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</a:t>
              </a:r>
              <a:r>
                <a:rPr lang="en-US" baseline="30000" dirty="0"/>
                <a:t>th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625BED23-5AEF-4386-A66E-5FD7013B5F86}"/>
              </a:ext>
            </a:extLst>
          </p:cNvPr>
          <p:cNvGrpSpPr/>
          <p:nvPr/>
        </p:nvGrpSpPr>
        <p:grpSpPr>
          <a:xfrm>
            <a:off x="2561985" y="5676353"/>
            <a:ext cx="486030" cy="369332"/>
            <a:chOff x="7297477" y="2398948"/>
            <a:chExt cx="486030" cy="369332"/>
          </a:xfrm>
        </p:grpSpPr>
        <p:sp>
          <p:nvSpPr>
            <p:cNvPr id="197" name="Cloud 196">
              <a:extLst>
                <a:ext uri="{FF2B5EF4-FFF2-40B4-BE49-F238E27FC236}">
                  <a16:creationId xmlns:a16="http://schemas.microsoft.com/office/drawing/2014/main" id="{10AA05CD-4929-431A-9D30-FB9D3E0E41ED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26CA5169-AF99-4D31-A765-8BD0F4C3A879}"/>
                </a:ext>
              </a:extLst>
            </p:cNvPr>
            <p:cNvSpPr txBox="1"/>
            <p:nvPr/>
          </p:nvSpPr>
          <p:spPr>
            <a:xfrm>
              <a:off x="7297477" y="2398948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</a:t>
              </a:r>
              <a:r>
                <a:rPr lang="en-US" baseline="30000" dirty="0"/>
                <a:t>th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C32E4AB4-4C1A-4CAC-B248-D443AEE120EE}"/>
              </a:ext>
            </a:extLst>
          </p:cNvPr>
          <p:cNvGrpSpPr/>
          <p:nvPr/>
        </p:nvGrpSpPr>
        <p:grpSpPr>
          <a:xfrm>
            <a:off x="2575661" y="6227945"/>
            <a:ext cx="486030" cy="369332"/>
            <a:chOff x="7297477" y="2398948"/>
            <a:chExt cx="486030" cy="369332"/>
          </a:xfrm>
        </p:grpSpPr>
        <p:sp>
          <p:nvSpPr>
            <p:cNvPr id="200" name="Cloud 199">
              <a:extLst>
                <a:ext uri="{FF2B5EF4-FFF2-40B4-BE49-F238E27FC236}">
                  <a16:creationId xmlns:a16="http://schemas.microsoft.com/office/drawing/2014/main" id="{12373A2A-8C7D-4D20-ABF6-D1719F08718E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9A742338-BBC8-4BFB-9478-F08B8EC18939}"/>
                </a:ext>
              </a:extLst>
            </p:cNvPr>
            <p:cNvSpPr txBox="1"/>
            <p:nvPr/>
          </p:nvSpPr>
          <p:spPr>
            <a:xfrm>
              <a:off x="7297477" y="2398948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7</a:t>
              </a:r>
              <a:r>
                <a:rPr lang="en-US" baseline="30000" dirty="0"/>
                <a:t>th</a:t>
              </a:r>
              <a:r>
                <a:rPr lang="en-US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738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024" grpId="0"/>
    </p:bldLst>
  </p:timing>
</p:sld>
</file>

<file path=ppt/slides/slide2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29607" y="1610833"/>
            <a:ext cx="8291587" cy="23632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Perform reverse rightmost derivation</a:t>
            </a:r>
          </a:p>
          <a:p>
            <a:r>
              <a:rPr lang="en-US" dirty="0"/>
              <a:t>Always move up branch before starting new branch </a:t>
            </a:r>
          </a:p>
          <a:p>
            <a:r>
              <a:rPr lang="en-US" dirty="0"/>
              <a:t>Work on the LAST SYMBOL(S) of the derivation PREFIX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24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A31E1CB-87AE-4220-9A6C-85E358BDD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LR(k) Parsers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LR Parsers - Concept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9EA61F-4B5F-442F-9DC0-4028237B4BB1}"/>
              </a:ext>
            </a:extLst>
          </p:cNvPr>
          <p:cNvSpPr/>
          <p:nvPr/>
        </p:nvSpPr>
        <p:spPr>
          <a:xfrm>
            <a:off x="6753451" y="4200469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05906FE-4F6C-42AE-A83E-39111E2D7BE0}"/>
              </a:ext>
            </a:extLst>
          </p:cNvPr>
          <p:cNvSpPr/>
          <p:nvPr/>
        </p:nvSpPr>
        <p:spPr>
          <a:xfrm>
            <a:off x="6076514" y="4889816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861CA46-EEE8-4BE4-BF36-FE77CB73E027}"/>
              </a:ext>
            </a:extLst>
          </p:cNvPr>
          <p:cNvSpPr/>
          <p:nvPr/>
        </p:nvSpPr>
        <p:spPr>
          <a:xfrm>
            <a:off x="6753451" y="4879176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b="1" dirty="0"/>
              <a:t>+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E17C956-8642-4BBA-BCF2-478BCBD7A5A3}"/>
              </a:ext>
            </a:extLst>
          </p:cNvPr>
          <p:cNvSpPr/>
          <p:nvPr/>
        </p:nvSpPr>
        <p:spPr>
          <a:xfrm>
            <a:off x="7623549" y="4847283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T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24E6F773-9C0A-4AEC-8A6A-D56B1633FCB5}"/>
              </a:ext>
            </a:extLst>
          </p:cNvPr>
          <p:cNvSpPr/>
          <p:nvPr/>
        </p:nvSpPr>
        <p:spPr>
          <a:xfrm>
            <a:off x="6076514" y="5416124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T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A7CA86EC-EBA3-4BC1-8E5B-4A1EE49C2A8C}"/>
              </a:ext>
            </a:extLst>
          </p:cNvPr>
          <p:cNvSpPr/>
          <p:nvPr/>
        </p:nvSpPr>
        <p:spPr>
          <a:xfrm>
            <a:off x="6076514" y="5931801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41061FA-EC48-48B5-B2ED-1547FE423681}"/>
              </a:ext>
            </a:extLst>
          </p:cNvPr>
          <p:cNvSpPr/>
          <p:nvPr/>
        </p:nvSpPr>
        <p:spPr>
          <a:xfrm>
            <a:off x="6122593" y="6534310"/>
            <a:ext cx="303021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b="1" dirty="0"/>
              <a:t>id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75267F3-F8F9-4A7E-99F0-7EEEBAC4A871}"/>
              </a:ext>
            </a:extLst>
          </p:cNvPr>
          <p:cNvSpPr/>
          <p:nvPr/>
        </p:nvSpPr>
        <p:spPr>
          <a:xfrm>
            <a:off x="7185841" y="5426755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T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19C96C0-BAB3-4C2A-B7A6-D5FAF40CDD57}"/>
              </a:ext>
            </a:extLst>
          </p:cNvPr>
          <p:cNvSpPr/>
          <p:nvPr/>
        </p:nvSpPr>
        <p:spPr>
          <a:xfrm>
            <a:off x="7612913" y="5448019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b="1" dirty="0"/>
              <a:t>*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0B7F77A8-7636-45AA-ACBA-CC1D3F35AF16}"/>
              </a:ext>
            </a:extLst>
          </p:cNvPr>
          <p:cNvSpPr/>
          <p:nvPr/>
        </p:nvSpPr>
        <p:spPr>
          <a:xfrm>
            <a:off x="8135677" y="5394858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BEB5916-9716-4076-B915-CC923A4D867A}"/>
              </a:ext>
            </a:extLst>
          </p:cNvPr>
          <p:cNvSpPr/>
          <p:nvPr/>
        </p:nvSpPr>
        <p:spPr>
          <a:xfrm>
            <a:off x="8178204" y="5931800"/>
            <a:ext cx="299496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 b="1" dirty="0"/>
              <a:t>id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894B8EF6-D36A-40AB-905D-421EFDCF4708}"/>
              </a:ext>
            </a:extLst>
          </p:cNvPr>
          <p:cNvSpPr/>
          <p:nvPr/>
        </p:nvSpPr>
        <p:spPr>
          <a:xfrm>
            <a:off x="7185839" y="5942423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43431F9-9895-4760-A9EE-2EA81965CFC7}"/>
              </a:ext>
            </a:extLst>
          </p:cNvPr>
          <p:cNvSpPr/>
          <p:nvPr/>
        </p:nvSpPr>
        <p:spPr>
          <a:xfrm>
            <a:off x="7228375" y="6523683"/>
            <a:ext cx="303021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b="1" dirty="0"/>
              <a:t>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8ED63465-ABBB-48B7-BB07-4D1E2A49E2B1}"/>
              </a:ext>
            </a:extLst>
          </p:cNvPr>
          <p:cNvCxnSpPr>
            <a:stCxn id="63" idx="2"/>
            <a:endCxn id="64" idx="0"/>
          </p:cNvCxnSpPr>
          <p:nvPr/>
        </p:nvCxnSpPr>
        <p:spPr>
          <a:xfrm flipH="1">
            <a:off x="6267014" y="4477468"/>
            <a:ext cx="676937" cy="4123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4980ED4F-4AE9-4C23-988A-FBF2E4C0F0C7}"/>
              </a:ext>
            </a:extLst>
          </p:cNvPr>
          <p:cNvCxnSpPr>
            <a:stCxn id="63" idx="2"/>
            <a:endCxn id="65" idx="0"/>
          </p:cNvCxnSpPr>
          <p:nvPr/>
        </p:nvCxnSpPr>
        <p:spPr>
          <a:xfrm>
            <a:off x="6943951" y="4477468"/>
            <a:ext cx="0" cy="4017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30D3845C-02C3-4BC2-8AF0-DC89BFBC2580}"/>
              </a:ext>
            </a:extLst>
          </p:cNvPr>
          <p:cNvCxnSpPr>
            <a:stCxn id="63" idx="2"/>
            <a:endCxn id="66" idx="0"/>
          </p:cNvCxnSpPr>
          <p:nvPr/>
        </p:nvCxnSpPr>
        <p:spPr>
          <a:xfrm>
            <a:off x="6943951" y="4477468"/>
            <a:ext cx="870098" cy="3698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709529C3-24C1-4E86-829C-45FA81ABE80A}"/>
              </a:ext>
            </a:extLst>
          </p:cNvPr>
          <p:cNvCxnSpPr>
            <a:stCxn id="64" idx="2"/>
            <a:endCxn id="67" idx="0"/>
          </p:cNvCxnSpPr>
          <p:nvPr/>
        </p:nvCxnSpPr>
        <p:spPr>
          <a:xfrm>
            <a:off x="6267014" y="5166815"/>
            <a:ext cx="0" cy="2493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4DE6ECEF-0538-4D1B-969E-F9CE723EF840}"/>
              </a:ext>
            </a:extLst>
          </p:cNvPr>
          <p:cNvCxnSpPr>
            <a:stCxn id="67" idx="2"/>
            <a:endCxn id="68" idx="0"/>
          </p:cNvCxnSpPr>
          <p:nvPr/>
        </p:nvCxnSpPr>
        <p:spPr>
          <a:xfrm>
            <a:off x="6267014" y="5693123"/>
            <a:ext cx="0" cy="2386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24F268BA-5C9F-4DE2-BBCD-F78E2C5CE60F}"/>
              </a:ext>
            </a:extLst>
          </p:cNvPr>
          <p:cNvCxnSpPr>
            <a:cxnSpLocks/>
            <a:stCxn id="68" idx="2"/>
            <a:endCxn id="69" idx="0"/>
          </p:cNvCxnSpPr>
          <p:nvPr/>
        </p:nvCxnSpPr>
        <p:spPr>
          <a:xfrm>
            <a:off x="6267014" y="6208800"/>
            <a:ext cx="7090" cy="3255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E7AFA955-EC96-4C2F-BC04-1EB17739DF56}"/>
              </a:ext>
            </a:extLst>
          </p:cNvPr>
          <p:cNvCxnSpPr>
            <a:stCxn id="66" idx="2"/>
            <a:endCxn id="70" idx="0"/>
          </p:cNvCxnSpPr>
          <p:nvPr/>
        </p:nvCxnSpPr>
        <p:spPr>
          <a:xfrm flipH="1">
            <a:off x="7376341" y="5124282"/>
            <a:ext cx="437708" cy="3024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0781B78-E18B-4DDC-9E96-B2C52072B986}"/>
              </a:ext>
            </a:extLst>
          </p:cNvPr>
          <p:cNvCxnSpPr>
            <a:stCxn id="66" idx="2"/>
            <a:endCxn id="71" idx="0"/>
          </p:cNvCxnSpPr>
          <p:nvPr/>
        </p:nvCxnSpPr>
        <p:spPr>
          <a:xfrm flipH="1">
            <a:off x="7803413" y="5124282"/>
            <a:ext cx="10636" cy="3237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5984DF9E-A82E-4D4B-BCEB-482C9948843A}"/>
              </a:ext>
            </a:extLst>
          </p:cNvPr>
          <p:cNvCxnSpPr>
            <a:stCxn id="66" idx="2"/>
            <a:endCxn id="72" idx="0"/>
          </p:cNvCxnSpPr>
          <p:nvPr/>
        </p:nvCxnSpPr>
        <p:spPr>
          <a:xfrm>
            <a:off x="7814049" y="5124282"/>
            <a:ext cx="512128" cy="2705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925639AE-511A-4330-A84F-DA8B04E0D455}"/>
              </a:ext>
            </a:extLst>
          </p:cNvPr>
          <p:cNvCxnSpPr>
            <a:stCxn id="70" idx="2"/>
            <a:endCxn id="74" idx="0"/>
          </p:cNvCxnSpPr>
          <p:nvPr/>
        </p:nvCxnSpPr>
        <p:spPr>
          <a:xfrm flipH="1">
            <a:off x="7376339" y="5703754"/>
            <a:ext cx="2" cy="2386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D6CE8758-7037-44E8-B937-D4D91857E1FE}"/>
              </a:ext>
            </a:extLst>
          </p:cNvPr>
          <p:cNvCxnSpPr>
            <a:cxnSpLocks/>
            <a:stCxn id="74" idx="2"/>
            <a:endCxn id="75" idx="0"/>
          </p:cNvCxnSpPr>
          <p:nvPr/>
        </p:nvCxnSpPr>
        <p:spPr>
          <a:xfrm>
            <a:off x="7376339" y="6219422"/>
            <a:ext cx="3547" cy="3042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A4CFBF6-0398-4004-9D9D-1938D9028CD1}"/>
              </a:ext>
            </a:extLst>
          </p:cNvPr>
          <p:cNvCxnSpPr>
            <a:cxnSpLocks/>
            <a:stCxn id="72" idx="2"/>
            <a:endCxn id="73" idx="0"/>
          </p:cNvCxnSpPr>
          <p:nvPr/>
        </p:nvCxnSpPr>
        <p:spPr>
          <a:xfrm>
            <a:off x="8326177" y="5671857"/>
            <a:ext cx="1775" cy="25994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EF1377E1-4CA7-42F8-858B-F61A12E08CB6}"/>
              </a:ext>
            </a:extLst>
          </p:cNvPr>
          <p:cNvSpPr txBox="1"/>
          <p:nvPr/>
        </p:nvSpPr>
        <p:spPr>
          <a:xfrm>
            <a:off x="5719053" y="6038759"/>
            <a:ext cx="465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1</a:t>
            </a:r>
            <a:r>
              <a:rPr lang="en-US" b="1" baseline="30000" dirty="0">
                <a:solidFill>
                  <a:srgbClr val="7030A0"/>
                </a:solidFill>
              </a:rPr>
              <a:t>st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219040C-58AA-46EC-A2CE-CC076A059C77}"/>
              </a:ext>
            </a:extLst>
          </p:cNvPr>
          <p:cNvGrpSpPr/>
          <p:nvPr/>
        </p:nvGrpSpPr>
        <p:grpSpPr>
          <a:xfrm>
            <a:off x="6039689" y="6161442"/>
            <a:ext cx="486030" cy="369332"/>
            <a:chOff x="7297477" y="2398948"/>
            <a:chExt cx="486030" cy="369332"/>
          </a:xfrm>
        </p:grpSpPr>
        <p:sp>
          <p:nvSpPr>
            <p:cNvPr id="115" name="Cloud 114">
              <a:extLst>
                <a:ext uri="{FF2B5EF4-FFF2-40B4-BE49-F238E27FC236}">
                  <a16:creationId xmlns:a16="http://schemas.microsoft.com/office/drawing/2014/main" id="{F2E9E919-2BBB-4896-AF89-77B4F990EF6E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CC5A198E-6AD8-4CC2-828C-C29D2161418A}"/>
                </a:ext>
              </a:extLst>
            </p:cNvPr>
            <p:cNvSpPr txBox="1"/>
            <p:nvPr/>
          </p:nvSpPr>
          <p:spPr>
            <a:xfrm>
              <a:off x="7297477" y="2398948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8</a:t>
              </a:r>
              <a:r>
                <a:rPr lang="en-US" baseline="30000" dirty="0"/>
                <a:t>th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F4D9880-DA5B-4741-9462-28AABB34D040}"/>
              </a:ext>
            </a:extLst>
          </p:cNvPr>
          <p:cNvGrpSpPr/>
          <p:nvPr/>
        </p:nvGrpSpPr>
        <p:grpSpPr>
          <a:xfrm>
            <a:off x="6745973" y="4464717"/>
            <a:ext cx="465064" cy="369332"/>
            <a:chOff x="7297477" y="2377682"/>
            <a:chExt cx="465064" cy="369332"/>
          </a:xfrm>
        </p:grpSpPr>
        <p:sp>
          <p:nvSpPr>
            <p:cNvPr id="118" name="Cloud 117">
              <a:extLst>
                <a:ext uri="{FF2B5EF4-FFF2-40B4-BE49-F238E27FC236}">
                  <a16:creationId xmlns:a16="http://schemas.microsoft.com/office/drawing/2014/main" id="{A4328CEC-E3EE-437F-900E-2B08216CE34A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3B6F95CB-7976-4C7B-A7B6-B617D956D868}"/>
                </a:ext>
              </a:extLst>
            </p:cNvPr>
            <p:cNvSpPr txBox="1"/>
            <p:nvPr/>
          </p:nvSpPr>
          <p:spPr>
            <a:xfrm>
              <a:off x="7297477" y="2377682"/>
              <a:ext cx="4650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E614B19-47B2-494A-B5DF-F2E9BFEA1BD1}"/>
              </a:ext>
            </a:extLst>
          </p:cNvPr>
          <p:cNvGrpSpPr/>
          <p:nvPr/>
        </p:nvGrpSpPr>
        <p:grpSpPr>
          <a:xfrm>
            <a:off x="7607979" y="5117859"/>
            <a:ext cx="514885" cy="369332"/>
            <a:chOff x="7297477" y="2398948"/>
            <a:chExt cx="514885" cy="369332"/>
          </a:xfrm>
        </p:grpSpPr>
        <p:sp>
          <p:nvSpPr>
            <p:cNvPr id="122" name="Cloud 121">
              <a:extLst>
                <a:ext uri="{FF2B5EF4-FFF2-40B4-BE49-F238E27FC236}">
                  <a16:creationId xmlns:a16="http://schemas.microsoft.com/office/drawing/2014/main" id="{7C5EE60D-D6CA-4D0D-AF06-B4B4651919E2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69CB2B05-63A4-4574-A26B-8E156E720086}"/>
                </a:ext>
              </a:extLst>
            </p:cNvPr>
            <p:cNvSpPr txBox="1"/>
            <p:nvPr/>
          </p:nvSpPr>
          <p:spPr>
            <a:xfrm>
              <a:off x="7297477" y="2398948"/>
              <a:ext cx="514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</a:t>
              </a:r>
              <a:r>
                <a:rPr lang="en-US" baseline="30000" dirty="0"/>
                <a:t>nd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6E17D4F0-CB5C-48AF-9B3B-44A26BF9AC4F}"/>
              </a:ext>
            </a:extLst>
          </p:cNvPr>
          <p:cNvGrpSpPr/>
          <p:nvPr/>
        </p:nvGrpSpPr>
        <p:grpSpPr>
          <a:xfrm>
            <a:off x="8135677" y="5579524"/>
            <a:ext cx="485518" cy="369332"/>
            <a:chOff x="7297477" y="2377682"/>
            <a:chExt cx="485518" cy="369332"/>
          </a:xfrm>
        </p:grpSpPr>
        <p:sp>
          <p:nvSpPr>
            <p:cNvPr id="125" name="Cloud 124">
              <a:extLst>
                <a:ext uri="{FF2B5EF4-FFF2-40B4-BE49-F238E27FC236}">
                  <a16:creationId xmlns:a16="http://schemas.microsoft.com/office/drawing/2014/main" id="{A9C085D2-31BC-4770-ABB7-2F2170EA950D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27DA1A63-DE63-4750-A6BC-9A6F75E873F2}"/>
                </a:ext>
              </a:extLst>
            </p:cNvPr>
            <p:cNvSpPr txBox="1"/>
            <p:nvPr/>
          </p:nvSpPr>
          <p:spPr>
            <a:xfrm>
              <a:off x="7297477" y="2377682"/>
              <a:ext cx="4855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</a:t>
              </a:r>
              <a:r>
                <a:rPr lang="en-US" baseline="30000" dirty="0"/>
                <a:t>rd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90F3159C-5D93-495B-8DBA-1C9BDC5B6F21}"/>
              </a:ext>
            </a:extLst>
          </p:cNvPr>
          <p:cNvGrpSpPr/>
          <p:nvPr/>
        </p:nvGrpSpPr>
        <p:grpSpPr>
          <a:xfrm>
            <a:off x="7146577" y="5604998"/>
            <a:ext cx="486030" cy="369332"/>
            <a:chOff x="7297477" y="2377682"/>
            <a:chExt cx="486030" cy="369332"/>
          </a:xfrm>
        </p:grpSpPr>
        <p:sp>
          <p:nvSpPr>
            <p:cNvPr id="128" name="Cloud 127">
              <a:extLst>
                <a:ext uri="{FF2B5EF4-FFF2-40B4-BE49-F238E27FC236}">
                  <a16:creationId xmlns:a16="http://schemas.microsoft.com/office/drawing/2014/main" id="{EB77B140-6C35-4521-BF3A-F47A7F5D927E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1CAFC715-3D4C-4338-93C6-3778E59A17C8}"/>
                </a:ext>
              </a:extLst>
            </p:cNvPr>
            <p:cNvSpPr txBox="1"/>
            <p:nvPr/>
          </p:nvSpPr>
          <p:spPr>
            <a:xfrm>
              <a:off x="7297477" y="2377682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4</a:t>
              </a:r>
              <a:r>
                <a:rPr lang="en-US" baseline="30000" dirty="0"/>
                <a:t>th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E68111E2-5847-4F7C-9B30-F923B41DF432}"/>
              </a:ext>
            </a:extLst>
          </p:cNvPr>
          <p:cNvGrpSpPr/>
          <p:nvPr/>
        </p:nvGrpSpPr>
        <p:grpSpPr>
          <a:xfrm>
            <a:off x="7169979" y="6127099"/>
            <a:ext cx="486030" cy="369332"/>
            <a:chOff x="7297477" y="2398948"/>
            <a:chExt cx="486030" cy="369332"/>
          </a:xfrm>
        </p:grpSpPr>
        <p:sp>
          <p:nvSpPr>
            <p:cNvPr id="131" name="Cloud 130">
              <a:extLst>
                <a:ext uri="{FF2B5EF4-FFF2-40B4-BE49-F238E27FC236}">
                  <a16:creationId xmlns:a16="http://schemas.microsoft.com/office/drawing/2014/main" id="{091124D4-9FD6-4321-B3E3-814838C39D19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4C62252D-7142-4804-B182-FA14250E2547}"/>
                </a:ext>
              </a:extLst>
            </p:cNvPr>
            <p:cNvSpPr txBox="1"/>
            <p:nvPr/>
          </p:nvSpPr>
          <p:spPr>
            <a:xfrm>
              <a:off x="7297477" y="2398948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</a:t>
              </a:r>
              <a:r>
                <a:rPr lang="en-US" baseline="30000" dirty="0"/>
                <a:t>th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08733541-EE8A-47F1-86C6-EA020DF54DF1}"/>
              </a:ext>
            </a:extLst>
          </p:cNvPr>
          <p:cNvGrpSpPr/>
          <p:nvPr/>
        </p:nvGrpSpPr>
        <p:grpSpPr>
          <a:xfrm>
            <a:off x="6024656" y="5119918"/>
            <a:ext cx="486030" cy="369332"/>
            <a:chOff x="7297477" y="2398948"/>
            <a:chExt cx="486030" cy="369332"/>
          </a:xfrm>
        </p:grpSpPr>
        <p:sp>
          <p:nvSpPr>
            <p:cNvPr id="134" name="Cloud 133">
              <a:extLst>
                <a:ext uri="{FF2B5EF4-FFF2-40B4-BE49-F238E27FC236}">
                  <a16:creationId xmlns:a16="http://schemas.microsoft.com/office/drawing/2014/main" id="{4DDF6516-06DC-4775-B627-33BD2F875282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D68DB78E-093D-4BE6-BF2F-BC71F742BB02}"/>
                </a:ext>
              </a:extLst>
            </p:cNvPr>
            <p:cNvSpPr txBox="1"/>
            <p:nvPr/>
          </p:nvSpPr>
          <p:spPr>
            <a:xfrm>
              <a:off x="7297477" y="2398948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</a:t>
              </a:r>
              <a:r>
                <a:rPr lang="en-US" baseline="30000" dirty="0"/>
                <a:t>th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83ECE5EC-09EC-41FD-8FB0-27626FDA5BDF}"/>
              </a:ext>
            </a:extLst>
          </p:cNvPr>
          <p:cNvGrpSpPr/>
          <p:nvPr/>
        </p:nvGrpSpPr>
        <p:grpSpPr>
          <a:xfrm>
            <a:off x="6048849" y="5660255"/>
            <a:ext cx="486030" cy="369332"/>
            <a:chOff x="7297477" y="2398948"/>
            <a:chExt cx="486030" cy="369332"/>
          </a:xfrm>
        </p:grpSpPr>
        <p:sp>
          <p:nvSpPr>
            <p:cNvPr id="137" name="Cloud 136">
              <a:extLst>
                <a:ext uri="{FF2B5EF4-FFF2-40B4-BE49-F238E27FC236}">
                  <a16:creationId xmlns:a16="http://schemas.microsoft.com/office/drawing/2014/main" id="{0DD1C21F-9FCF-4A0B-9D92-BDD04EE9C5F5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0E994738-84AB-4BF2-A619-63319F065184}"/>
                </a:ext>
              </a:extLst>
            </p:cNvPr>
            <p:cNvSpPr txBox="1"/>
            <p:nvPr/>
          </p:nvSpPr>
          <p:spPr>
            <a:xfrm>
              <a:off x="7297477" y="2398948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7</a:t>
              </a:r>
              <a:r>
                <a:rPr lang="en-US" baseline="30000" dirty="0"/>
                <a:t>th</a:t>
              </a:r>
              <a:r>
                <a:rPr lang="en-US" dirty="0"/>
                <a:t> </a:t>
              </a: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77E5EFE1-7289-4C3E-9B31-BD92517845A9}"/>
              </a:ext>
            </a:extLst>
          </p:cNvPr>
          <p:cNvSpPr txBox="1"/>
          <p:nvPr/>
        </p:nvSpPr>
        <p:spPr>
          <a:xfrm>
            <a:off x="4398054" y="3947566"/>
            <a:ext cx="2213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Rightmost Derivation</a:t>
            </a:r>
          </a:p>
        </p:txBody>
      </p:sp>
      <p:sp>
        <p:nvSpPr>
          <p:cNvPr id="1024" name="Rectangle 1023">
            <a:extLst>
              <a:ext uri="{FF2B5EF4-FFF2-40B4-BE49-F238E27FC236}">
                <a16:creationId xmlns:a16="http://schemas.microsoft.com/office/drawing/2014/main" id="{3D10A5E2-00A3-4D63-BAE9-37B0C57768F1}"/>
              </a:ext>
            </a:extLst>
          </p:cNvPr>
          <p:cNvSpPr/>
          <p:nvPr/>
        </p:nvSpPr>
        <p:spPr>
          <a:xfrm rot="20212110">
            <a:off x="3888046" y="3707206"/>
            <a:ext cx="933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rgbClr val="7030A0"/>
                </a:solidFill>
              </a:rPr>
              <a:t>Reverse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291BADFF-6FCF-4088-B8B2-27379003B703}"/>
              </a:ext>
            </a:extLst>
          </p:cNvPr>
          <p:cNvSpPr txBox="1"/>
          <p:nvPr/>
        </p:nvSpPr>
        <p:spPr>
          <a:xfrm>
            <a:off x="5776449" y="5510842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2</a:t>
            </a:r>
            <a:r>
              <a:rPr lang="en-US" b="1" baseline="30000" dirty="0">
                <a:solidFill>
                  <a:srgbClr val="7030A0"/>
                </a:solidFill>
              </a:rPr>
              <a:t>nd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FFBE2EC0-E8F8-4A88-8207-EE21701976C8}"/>
              </a:ext>
            </a:extLst>
          </p:cNvPr>
          <p:cNvSpPr txBox="1"/>
          <p:nvPr/>
        </p:nvSpPr>
        <p:spPr>
          <a:xfrm>
            <a:off x="5801946" y="4929760"/>
            <a:ext cx="490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3</a:t>
            </a:r>
            <a:r>
              <a:rPr lang="en-US" b="1" baseline="30000" dirty="0">
                <a:solidFill>
                  <a:srgbClr val="7030A0"/>
                </a:solidFill>
              </a:rPr>
              <a:t>rd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4A992A74-D61D-442A-8D88-DA0696FFC345}"/>
              </a:ext>
            </a:extLst>
          </p:cNvPr>
          <p:cNvSpPr txBox="1"/>
          <p:nvPr/>
        </p:nvSpPr>
        <p:spPr>
          <a:xfrm>
            <a:off x="6921805" y="5982331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4</a:t>
            </a:r>
            <a:r>
              <a:rPr lang="en-US" b="1" baseline="30000" dirty="0">
                <a:solidFill>
                  <a:srgbClr val="7030A0"/>
                </a:solidFill>
              </a:rPr>
              <a:t>th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9B2E5007-25AE-45F9-987A-D74AA8C04A96}"/>
              </a:ext>
            </a:extLst>
          </p:cNvPr>
          <p:cNvSpPr txBox="1"/>
          <p:nvPr/>
        </p:nvSpPr>
        <p:spPr>
          <a:xfrm>
            <a:off x="6913618" y="5470417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5</a:t>
            </a:r>
            <a:r>
              <a:rPr lang="en-US" b="1" baseline="30000" dirty="0">
                <a:solidFill>
                  <a:srgbClr val="7030A0"/>
                </a:solidFill>
              </a:rPr>
              <a:t>th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8472E58-1DCC-4773-B818-AA14BCB23FFF}"/>
              </a:ext>
            </a:extLst>
          </p:cNvPr>
          <p:cNvSpPr txBox="1"/>
          <p:nvPr/>
        </p:nvSpPr>
        <p:spPr>
          <a:xfrm>
            <a:off x="7841093" y="5489672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6</a:t>
            </a:r>
            <a:r>
              <a:rPr lang="en-US" b="1" baseline="30000" dirty="0">
                <a:solidFill>
                  <a:srgbClr val="7030A0"/>
                </a:solidFill>
              </a:rPr>
              <a:t>th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B3E0C868-CA4C-4D2E-B353-D85FFBDE1586}"/>
              </a:ext>
            </a:extLst>
          </p:cNvPr>
          <p:cNvSpPr txBox="1"/>
          <p:nvPr/>
        </p:nvSpPr>
        <p:spPr>
          <a:xfrm>
            <a:off x="7355537" y="4929693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7</a:t>
            </a:r>
            <a:r>
              <a:rPr lang="en-US" b="1" baseline="30000" dirty="0">
                <a:solidFill>
                  <a:srgbClr val="7030A0"/>
                </a:solidFill>
              </a:rPr>
              <a:t>th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EBA0D573-8E60-43C1-82E8-AEE829D3EC83}"/>
              </a:ext>
            </a:extLst>
          </p:cNvPr>
          <p:cNvSpPr txBox="1"/>
          <p:nvPr/>
        </p:nvSpPr>
        <p:spPr>
          <a:xfrm>
            <a:off x="6487207" y="4284652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8</a:t>
            </a:r>
            <a:r>
              <a:rPr lang="en-US" b="1" baseline="30000" dirty="0">
                <a:solidFill>
                  <a:srgbClr val="7030A0"/>
                </a:solidFill>
              </a:rPr>
              <a:t>th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BC643C68-E1A5-4FA9-928B-3F60315CCBE0}"/>
              </a:ext>
            </a:extLst>
          </p:cNvPr>
          <p:cNvSpPr txBox="1"/>
          <p:nvPr/>
        </p:nvSpPr>
        <p:spPr>
          <a:xfrm>
            <a:off x="1295400" y="3457358"/>
            <a:ext cx="2144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Rightmost derivation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42FC94CE-4BFB-485A-A036-15C6F03E5EC3}"/>
              </a:ext>
            </a:extLst>
          </p:cNvPr>
          <p:cNvSpPr/>
          <p:nvPr/>
        </p:nvSpPr>
        <p:spPr>
          <a:xfrm>
            <a:off x="1974745" y="6495378"/>
            <a:ext cx="457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⟹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B210E5A-AFC7-4750-83B2-8B9F6D7C2F19}"/>
              </a:ext>
            </a:extLst>
          </p:cNvPr>
          <p:cNvGrpSpPr/>
          <p:nvPr/>
        </p:nvGrpSpPr>
        <p:grpSpPr>
          <a:xfrm>
            <a:off x="2333728" y="6504318"/>
            <a:ext cx="1160606" cy="373076"/>
            <a:chOff x="4215691" y="5201560"/>
            <a:chExt cx="1160606" cy="373076"/>
          </a:xfrm>
        </p:grpSpPr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02F5C153-0D06-4BE2-8E70-82256BE40FEB}"/>
                </a:ext>
              </a:extLst>
            </p:cNvPr>
            <p:cNvSpPr/>
            <p:nvPr/>
          </p:nvSpPr>
          <p:spPr>
            <a:xfrm>
              <a:off x="4215691" y="5201560"/>
              <a:ext cx="3593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id</a:t>
              </a: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3F3A12A5-2F99-443A-97A6-D908CA128598}"/>
                </a:ext>
              </a:extLst>
            </p:cNvPr>
            <p:cNvSpPr/>
            <p:nvPr/>
          </p:nvSpPr>
          <p:spPr>
            <a:xfrm>
              <a:off x="4452646" y="5205304"/>
              <a:ext cx="9236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+ id * id</a:t>
              </a:r>
            </a:p>
          </p:txBody>
        </p:sp>
      </p:grpSp>
      <p:sp>
        <p:nvSpPr>
          <p:cNvPr id="228" name="Rectangle 227">
            <a:extLst>
              <a:ext uri="{FF2B5EF4-FFF2-40B4-BE49-F238E27FC236}">
                <a16:creationId xmlns:a16="http://schemas.microsoft.com/office/drawing/2014/main" id="{7EB93400-83AA-4E9D-8F71-CD071EB796A8}"/>
              </a:ext>
            </a:extLst>
          </p:cNvPr>
          <p:cNvSpPr/>
          <p:nvPr/>
        </p:nvSpPr>
        <p:spPr>
          <a:xfrm>
            <a:off x="1971201" y="6107460"/>
            <a:ext cx="457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⟹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5A5C338-89EA-4B78-94FC-3C98B2EDDCD3}"/>
              </a:ext>
            </a:extLst>
          </p:cNvPr>
          <p:cNvGrpSpPr/>
          <p:nvPr/>
        </p:nvGrpSpPr>
        <p:grpSpPr>
          <a:xfrm>
            <a:off x="2358531" y="6127237"/>
            <a:ext cx="1118078" cy="376222"/>
            <a:chOff x="4240499" y="4857970"/>
            <a:chExt cx="1118078" cy="376222"/>
          </a:xfrm>
        </p:grpSpPr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71081F0E-F41F-4C60-9020-0A7787041EF6}"/>
                </a:ext>
              </a:extLst>
            </p:cNvPr>
            <p:cNvSpPr/>
            <p:nvPr/>
          </p:nvSpPr>
          <p:spPr>
            <a:xfrm>
              <a:off x="4240499" y="4864860"/>
              <a:ext cx="2904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F</a:t>
              </a: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AF03864A-C48C-41B3-9163-DBD513DD01FD}"/>
                </a:ext>
              </a:extLst>
            </p:cNvPr>
            <p:cNvSpPr/>
            <p:nvPr/>
          </p:nvSpPr>
          <p:spPr>
            <a:xfrm>
              <a:off x="4434926" y="4857970"/>
              <a:ext cx="9236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+ id * id</a:t>
              </a:r>
            </a:p>
          </p:txBody>
        </p:sp>
      </p:grpSp>
      <p:sp>
        <p:nvSpPr>
          <p:cNvPr id="227" name="Rectangle 226">
            <a:extLst>
              <a:ext uri="{FF2B5EF4-FFF2-40B4-BE49-F238E27FC236}">
                <a16:creationId xmlns:a16="http://schemas.microsoft.com/office/drawing/2014/main" id="{60AF4AC2-AF6D-447D-B318-DD5FA36CFDB2}"/>
              </a:ext>
            </a:extLst>
          </p:cNvPr>
          <p:cNvSpPr/>
          <p:nvPr/>
        </p:nvSpPr>
        <p:spPr>
          <a:xfrm>
            <a:off x="1967657" y="5686852"/>
            <a:ext cx="457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⟹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5743E57-933B-49DB-A026-E8ED494C4890}"/>
              </a:ext>
            </a:extLst>
          </p:cNvPr>
          <p:cNvGrpSpPr/>
          <p:nvPr/>
        </p:nvGrpSpPr>
        <p:grpSpPr>
          <a:xfrm>
            <a:off x="2344359" y="5688125"/>
            <a:ext cx="1118078" cy="376222"/>
            <a:chOff x="6875143" y="3290609"/>
            <a:chExt cx="1118078" cy="376222"/>
          </a:xfrm>
        </p:grpSpPr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81D71F94-D750-4E5F-A66B-DBAA4D001E47}"/>
                </a:ext>
              </a:extLst>
            </p:cNvPr>
            <p:cNvSpPr/>
            <p:nvPr/>
          </p:nvSpPr>
          <p:spPr>
            <a:xfrm>
              <a:off x="6875143" y="3297499"/>
              <a:ext cx="2968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5AAD1D7F-2456-444C-99E3-C2DC8A8D30D8}"/>
                </a:ext>
              </a:extLst>
            </p:cNvPr>
            <p:cNvSpPr/>
            <p:nvPr/>
          </p:nvSpPr>
          <p:spPr>
            <a:xfrm>
              <a:off x="7069570" y="3290609"/>
              <a:ext cx="9236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+ id * id</a:t>
              </a:r>
            </a:p>
          </p:txBody>
        </p:sp>
      </p:grpSp>
      <p:sp>
        <p:nvSpPr>
          <p:cNvPr id="226" name="Rectangle 225">
            <a:extLst>
              <a:ext uri="{FF2B5EF4-FFF2-40B4-BE49-F238E27FC236}">
                <a16:creationId xmlns:a16="http://schemas.microsoft.com/office/drawing/2014/main" id="{E4A298E4-E706-433D-9D85-378B14D618E8}"/>
              </a:ext>
            </a:extLst>
          </p:cNvPr>
          <p:cNvSpPr/>
          <p:nvPr/>
        </p:nvSpPr>
        <p:spPr>
          <a:xfrm>
            <a:off x="1964113" y="5288304"/>
            <a:ext cx="457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⟹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9FB1EA3-A17A-4816-A156-14FD1C6D240D}"/>
              </a:ext>
            </a:extLst>
          </p:cNvPr>
          <p:cNvGrpSpPr/>
          <p:nvPr/>
        </p:nvGrpSpPr>
        <p:grpSpPr>
          <a:xfrm>
            <a:off x="2329581" y="5299878"/>
            <a:ext cx="1081797" cy="376222"/>
            <a:chOff x="7007936" y="834167"/>
            <a:chExt cx="1081797" cy="376222"/>
          </a:xfrm>
        </p:grpSpPr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D1AD76B6-BB8B-45B8-8C6B-ACEF0A32850B}"/>
                </a:ext>
              </a:extLst>
            </p:cNvPr>
            <p:cNvSpPr/>
            <p:nvPr/>
          </p:nvSpPr>
          <p:spPr>
            <a:xfrm>
              <a:off x="7007936" y="841057"/>
              <a:ext cx="6928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E + id</a:t>
              </a:r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14F737F5-C2DF-4082-B4F7-CD8DFF16B9C0}"/>
                </a:ext>
              </a:extLst>
            </p:cNvPr>
            <p:cNvSpPr/>
            <p:nvPr/>
          </p:nvSpPr>
          <p:spPr>
            <a:xfrm>
              <a:off x="7191730" y="834167"/>
              <a:ext cx="898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      * id</a:t>
              </a:r>
            </a:p>
          </p:txBody>
        </p:sp>
      </p:grpSp>
      <p:sp>
        <p:nvSpPr>
          <p:cNvPr id="225" name="Rectangle 224">
            <a:extLst>
              <a:ext uri="{FF2B5EF4-FFF2-40B4-BE49-F238E27FC236}">
                <a16:creationId xmlns:a16="http://schemas.microsoft.com/office/drawing/2014/main" id="{ED520EA9-3B79-4BC6-92C1-904E60331197}"/>
              </a:ext>
            </a:extLst>
          </p:cNvPr>
          <p:cNvSpPr/>
          <p:nvPr/>
        </p:nvSpPr>
        <p:spPr>
          <a:xfrm>
            <a:off x="1960569" y="4979602"/>
            <a:ext cx="457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⟹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6A78AB-8A39-43C1-ACC6-7B33113AA36A}"/>
              </a:ext>
            </a:extLst>
          </p:cNvPr>
          <p:cNvGrpSpPr/>
          <p:nvPr/>
        </p:nvGrpSpPr>
        <p:grpSpPr>
          <a:xfrm>
            <a:off x="2345717" y="4983719"/>
            <a:ext cx="1030475" cy="369332"/>
            <a:chOff x="7022111" y="1429394"/>
            <a:chExt cx="1030475" cy="369332"/>
          </a:xfrm>
        </p:grpSpPr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8F2C04C1-9407-4120-94E8-5B94763D252A}"/>
                </a:ext>
              </a:extLst>
            </p:cNvPr>
            <p:cNvSpPr/>
            <p:nvPr/>
          </p:nvSpPr>
          <p:spPr>
            <a:xfrm>
              <a:off x="7022111" y="1429394"/>
              <a:ext cx="6238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E + F</a:t>
              </a:r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CE12A635-C866-4390-BEFB-736559378CAC}"/>
                </a:ext>
              </a:extLst>
            </p:cNvPr>
            <p:cNvSpPr/>
            <p:nvPr/>
          </p:nvSpPr>
          <p:spPr>
            <a:xfrm>
              <a:off x="7524877" y="1429394"/>
              <a:ext cx="5277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* id</a:t>
              </a:r>
            </a:p>
          </p:txBody>
        </p:sp>
      </p:grpSp>
      <p:sp>
        <p:nvSpPr>
          <p:cNvPr id="224" name="Rectangle 223">
            <a:extLst>
              <a:ext uri="{FF2B5EF4-FFF2-40B4-BE49-F238E27FC236}">
                <a16:creationId xmlns:a16="http://schemas.microsoft.com/office/drawing/2014/main" id="{2F4D8121-5D8E-46BC-BEDF-D2F4766B4B9E}"/>
              </a:ext>
            </a:extLst>
          </p:cNvPr>
          <p:cNvSpPr/>
          <p:nvPr/>
        </p:nvSpPr>
        <p:spPr>
          <a:xfrm>
            <a:off x="1957025" y="4579460"/>
            <a:ext cx="457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⟹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BE03287-AC10-46B1-AE4F-5382407CD54D}"/>
              </a:ext>
            </a:extLst>
          </p:cNvPr>
          <p:cNvGrpSpPr/>
          <p:nvPr/>
        </p:nvGrpSpPr>
        <p:grpSpPr>
          <a:xfrm>
            <a:off x="2345207" y="4604239"/>
            <a:ext cx="1020353" cy="372874"/>
            <a:chOff x="4248436" y="4497905"/>
            <a:chExt cx="1020353" cy="372874"/>
          </a:xfrm>
        </p:grpSpPr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6A331F89-4088-4419-B49D-F01CC4056212}"/>
                </a:ext>
              </a:extLst>
            </p:cNvPr>
            <p:cNvSpPr/>
            <p:nvPr/>
          </p:nvSpPr>
          <p:spPr>
            <a:xfrm>
              <a:off x="4248436" y="4497905"/>
              <a:ext cx="63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E + T</a:t>
              </a: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834664B7-9C40-4A5C-85DF-1A04BC0D5734}"/>
                </a:ext>
              </a:extLst>
            </p:cNvPr>
            <p:cNvSpPr/>
            <p:nvPr/>
          </p:nvSpPr>
          <p:spPr>
            <a:xfrm>
              <a:off x="4741080" y="4501447"/>
              <a:ext cx="5277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* id</a:t>
              </a:r>
            </a:p>
          </p:txBody>
        </p:sp>
      </p:grpSp>
      <p:sp>
        <p:nvSpPr>
          <p:cNvPr id="223" name="Rectangle 222">
            <a:extLst>
              <a:ext uri="{FF2B5EF4-FFF2-40B4-BE49-F238E27FC236}">
                <a16:creationId xmlns:a16="http://schemas.microsoft.com/office/drawing/2014/main" id="{DF8D0307-6259-4BAC-A193-A0C32AC12501}"/>
              </a:ext>
            </a:extLst>
          </p:cNvPr>
          <p:cNvSpPr/>
          <p:nvPr/>
        </p:nvSpPr>
        <p:spPr>
          <a:xfrm>
            <a:off x="1953481" y="4246304"/>
            <a:ext cx="457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⟹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15103E1-FF6B-434C-A253-EE604ECC3C26}"/>
              </a:ext>
            </a:extLst>
          </p:cNvPr>
          <p:cNvGrpSpPr/>
          <p:nvPr/>
        </p:nvGrpSpPr>
        <p:grpSpPr>
          <a:xfrm>
            <a:off x="2337525" y="4282418"/>
            <a:ext cx="951424" cy="372874"/>
            <a:chOff x="8651356" y="1795184"/>
            <a:chExt cx="951424" cy="372874"/>
          </a:xfrm>
        </p:grpSpPr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2D1C2214-5D10-4CBD-B91C-5ACAB6DA3AB5}"/>
                </a:ext>
              </a:extLst>
            </p:cNvPr>
            <p:cNvSpPr/>
            <p:nvPr/>
          </p:nvSpPr>
          <p:spPr>
            <a:xfrm>
              <a:off x="8651356" y="1795184"/>
              <a:ext cx="63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E + T</a:t>
              </a:r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EFF1E6EB-8CAA-416A-9A35-85CB40C58589}"/>
                </a:ext>
              </a:extLst>
            </p:cNvPr>
            <p:cNvSpPr/>
            <p:nvPr/>
          </p:nvSpPr>
          <p:spPr>
            <a:xfrm>
              <a:off x="9144000" y="1798726"/>
              <a:ext cx="4587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* F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4C7E3AA-CA48-46DC-9FD7-B04ABF9385CA}"/>
              </a:ext>
            </a:extLst>
          </p:cNvPr>
          <p:cNvSpPr/>
          <p:nvPr/>
        </p:nvSpPr>
        <p:spPr>
          <a:xfrm>
            <a:off x="1951531" y="3936805"/>
            <a:ext cx="457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⟹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5ABA97-31FB-4E0C-A32F-2F2DB7DCD57B}"/>
              </a:ext>
            </a:extLst>
          </p:cNvPr>
          <p:cNvSpPr/>
          <p:nvPr/>
        </p:nvSpPr>
        <p:spPr>
          <a:xfrm>
            <a:off x="1767012" y="3948848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E</a:t>
            </a:r>
          </a:p>
        </p:txBody>
      </p: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B84A6A1B-82BB-423C-8735-DE69BB76DC92}"/>
              </a:ext>
            </a:extLst>
          </p:cNvPr>
          <p:cNvGrpSpPr/>
          <p:nvPr/>
        </p:nvGrpSpPr>
        <p:grpSpPr>
          <a:xfrm>
            <a:off x="2362624" y="3958965"/>
            <a:ext cx="677375" cy="372874"/>
            <a:chOff x="8651356" y="1795184"/>
            <a:chExt cx="677375" cy="372874"/>
          </a:xfrm>
        </p:grpSpPr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FFF63AAB-EC31-461F-A617-AE25374A9CE5}"/>
                </a:ext>
              </a:extLst>
            </p:cNvPr>
            <p:cNvSpPr/>
            <p:nvPr/>
          </p:nvSpPr>
          <p:spPr>
            <a:xfrm>
              <a:off x="8651356" y="1795184"/>
              <a:ext cx="63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E + T</a:t>
              </a:r>
            </a:p>
          </p:txBody>
        </p:sp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F87C6EC0-BA82-4196-A31F-F6B67B25D861}"/>
                </a:ext>
              </a:extLst>
            </p:cNvPr>
            <p:cNvSpPr/>
            <p:nvPr/>
          </p:nvSpPr>
          <p:spPr>
            <a:xfrm>
              <a:off x="9144000" y="1798726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9B110D7F-5794-439C-8C4F-0F8C458003D3}"/>
              </a:ext>
            </a:extLst>
          </p:cNvPr>
          <p:cNvSpPr txBox="1"/>
          <p:nvPr/>
        </p:nvSpPr>
        <p:spPr>
          <a:xfrm>
            <a:off x="514350" y="3457358"/>
            <a:ext cx="918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Reverse</a:t>
            </a:r>
          </a:p>
        </p:txBody>
      </p:sp>
    </p:spTree>
    <p:extLst>
      <p:ext uri="{BB962C8B-B14F-4D97-AF65-F5344CB8AC3E}">
        <p14:creationId xmlns:p14="http://schemas.microsoft.com/office/powerpoint/2010/main" val="53961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/>
    </p:bldLst>
  </p:timing>
</p:sld>
</file>

<file path=ppt/slides/slide25.xml><?xml version="1.0" encoding="utf-8"?>
<p:sld xmlns:a16="http://schemas.microsoft.com/office/drawing/2014/main" xmlns:mc="http://schemas.openxmlformats.org/markup-compatibility/2006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29607" y="1610833"/>
            <a:ext cx="8291587" cy="23632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Perform reverse rightmost derivation</a:t>
            </a:r>
          </a:p>
          <a:p>
            <a:r>
              <a:rPr lang="en-US" dirty="0"/>
              <a:t>Always move up branch before starting new branch </a:t>
            </a:r>
          </a:p>
          <a:p>
            <a:r>
              <a:rPr lang="en-US" dirty="0"/>
              <a:t>Work on the LAST SYMBOL(S) of the derivation PREFIX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25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A31E1CB-87AE-4220-9A6C-85E358BDD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LR(k) Parsers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LR Parsers - Concept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9EA61F-4B5F-442F-9DC0-4028237B4BB1}"/>
              </a:ext>
            </a:extLst>
          </p:cNvPr>
          <p:cNvSpPr/>
          <p:nvPr/>
        </p:nvSpPr>
        <p:spPr>
          <a:xfrm>
            <a:off x="6753451" y="4200469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05906FE-4F6C-42AE-A83E-39111E2D7BE0}"/>
              </a:ext>
            </a:extLst>
          </p:cNvPr>
          <p:cNvSpPr/>
          <p:nvPr/>
        </p:nvSpPr>
        <p:spPr>
          <a:xfrm>
            <a:off x="6076514" y="4889816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861CA46-EEE8-4BE4-BF36-FE77CB73E027}"/>
              </a:ext>
            </a:extLst>
          </p:cNvPr>
          <p:cNvSpPr/>
          <p:nvPr/>
        </p:nvSpPr>
        <p:spPr>
          <a:xfrm>
            <a:off x="6753451" y="4879176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b="1" dirty="0"/>
              <a:t>+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E17C956-8642-4BBA-BCF2-478BCBD7A5A3}"/>
              </a:ext>
            </a:extLst>
          </p:cNvPr>
          <p:cNvSpPr/>
          <p:nvPr/>
        </p:nvSpPr>
        <p:spPr>
          <a:xfrm>
            <a:off x="7623549" y="4847283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T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24E6F773-9C0A-4AEC-8A6A-D56B1633FCB5}"/>
              </a:ext>
            </a:extLst>
          </p:cNvPr>
          <p:cNvSpPr/>
          <p:nvPr/>
        </p:nvSpPr>
        <p:spPr>
          <a:xfrm>
            <a:off x="6076514" y="5416124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T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A7CA86EC-EBA3-4BC1-8E5B-4A1EE49C2A8C}"/>
              </a:ext>
            </a:extLst>
          </p:cNvPr>
          <p:cNvSpPr/>
          <p:nvPr/>
        </p:nvSpPr>
        <p:spPr>
          <a:xfrm>
            <a:off x="6076514" y="5931801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41061FA-EC48-48B5-B2ED-1547FE423681}"/>
              </a:ext>
            </a:extLst>
          </p:cNvPr>
          <p:cNvSpPr/>
          <p:nvPr/>
        </p:nvSpPr>
        <p:spPr>
          <a:xfrm>
            <a:off x="6122593" y="6534310"/>
            <a:ext cx="303021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b="1" dirty="0"/>
              <a:t>id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75267F3-F8F9-4A7E-99F0-7EEEBAC4A871}"/>
              </a:ext>
            </a:extLst>
          </p:cNvPr>
          <p:cNvSpPr/>
          <p:nvPr/>
        </p:nvSpPr>
        <p:spPr>
          <a:xfrm>
            <a:off x="7185841" y="5426755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T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19C96C0-BAB3-4C2A-B7A6-D5FAF40CDD57}"/>
              </a:ext>
            </a:extLst>
          </p:cNvPr>
          <p:cNvSpPr/>
          <p:nvPr/>
        </p:nvSpPr>
        <p:spPr>
          <a:xfrm>
            <a:off x="7612913" y="5448019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b="1" dirty="0"/>
              <a:t>*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0B7F77A8-7636-45AA-ACBA-CC1D3F35AF16}"/>
              </a:ext>
            </a:extLst>
          </p:cNvPr>
          <p:cNvSpPr/>
          <p:nvPr/>
        </p:nvSpPr>
        <p:spPr>
          <a:xfrm>
            <a:off x="8135677" y="5394858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BEB5916-9716-4076-B915-CC923A4D867A}"/>
              </a:ext>
            </a:extLst>
          </p:cNvPr>
          <p:cNvSpPr/>
          <p:nvPr/>
        </p:nvSpPr>
        <p:spPr>
          <a:xfrm>
            <a:off x="8178204" y="5931800"/>
            <a:ext cx="299496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 b="1" dirty="0"/>
              <a:t>id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894B8EF6-D36A-40AB-905D-421EFDCF4708}"/>
              </a:ext>
            </a:extLst>
          </p:cNvPr>
          <p:cNvSpPr/>
          <p:nvPr/>
        </p:nvSpPr>
        <p:spPr>
          <a:xfrm>
            <a:off x="7185839" y="5942423"/>
            <a:ext cx="381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43431F9-9895-4760-A9EE-2EA81965CFC7}"/>
              </a:ext>
            </a:extLst>
          </p:cNvPr>
          <p:cNvSpPr/>
          <p:nvPr/>
        </p:nvSpPr>
        <p:spPr>
          <a:xfrm>
            <a:off x="7228375" y="6523683"/>
            <a:ext cx="303021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b="1" dirty="0"/>
              <a:t>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8ED63465-ABBB-48B7-BB07-4D1E2A49E2B1}"/>
              </a:ext>
            </a:extLst>
          </p:cNvPr>
          <p:cNvCxnSpPr>
            <a:stCxn id="63" idx="2"/>
            <a:endCxn id="64" idx="0"/>
          </p:cNvCxnSpPr>
          <p:nvPr/>
        </p:nvCxnSpPr>
        <p:spPr>
          <a:xfrm flipH="1">
            <a:off x="6267014" y="4477468"/>
            <a:ext cx="676937" cy="4123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4980ED4F-4AE9-4C23-988A-FBF2E4C0F0C7}"/>
              </a:ext>
            </a:extLst>
          </p:cNvPr>
          <p:cNvCxnSpPr>
            <a:stCxn id="63" idx="2"/>
            <a:endCxn id="65" idx="0"/>
          </p:cNvCxnSpPr>
          <p:nvPr/>
        </p:nvCxnSpPr>
        <p:spPr>
          <a:xfrm>
            <a:off x="6943951" y="4477468"/>
            <a:ext cx="0" cy="4017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30D3845C-02C3-4BC2-8AF0-DC89BFBC2580}"/>
              </a:ext>
            </a:extLst>
          </p:cNvPr>
          <p:cNvCxnSpPr>
            <a:stCxn id="63" idx="2"/>
            <a:endCxn id="66" idx="0"/>
          </p:cNvCxnSpPr>
          <p:nvPr/>
        </p:nvCxnSpPr>
        <p:spPr>
          <a:xfrm>
            <a:off x="6943951" y="4477468"/>
            <a:ext cx="870098" cy="3698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709529C3-24C1-4E86-829C-45FA81ABE80A}"/>
              </a:ext>
            </a:extLst>
          </p:cNvPr>
          <p:cNvCxnSpPr>
            <a:stCxn id="64" idx="2"/>
            <a:endCxn id="67" idx="0"/>
          </p:cNvCxnSpPr>
          <p:nvPr/>
        </p:nvCxnSpPr>
        <p:spPr>
          <a:xfrm>
            <a:off x="6267014" y="5166815"/>
            <a:ext cx="0" cy="2493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4DE6ECEF-0538-4D1B-969E-F9CE723EF840}"/>
              </a:ext>
            </a:extLst>
          </p:cNvPr>
          <p:cNvCxnSpPr>
            <a:stCxn id="67" idx="2"/>
            <a:endCxn id="68" idx="0"/>
          </p:cNvCxnSpPr>
          <p:nvPr/>
        </p:nvCxnSpPr>
        <p:spPr>
          <a:xfrm>
            <a:off x="6267014" y="5693123"/>
            <a:ext cx="0" cy="2386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24F268BA-5C9F-4DE2-BBCD-F78E2C5CE60F}"/>
              </a:ext>
            </a:extLst>
          </p:cNvPr>
          <p:cNvCxnSpPr>
            <a:cxnSpLocks/>
            <a:stCxn id="68" idx="2"/>
            <a:endCxn id="69" idx="0"/>
          </p:cNvCxnSpPr>
          <p:nvPr/>
        </p:nvCxnSpPr>
        <p:spPr>
          <a:xfrm>
            <a:off x="6267014" y="6208800"/>
            <a:ext cx="7090" cy="3255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E7AFA955-EC96-4C2F-BC04-1EB17739DF56}"/>
              </a:ext>
            </a:extLst>
          </p:cNvPr>
          <p:cNvCxnSpPr>
            <a:stCxn id="66" idx="2"/>
            <a:endCxn id="70" idx="0"/>
          </p:cNvCxnSpPr>
          <p:nvPr/>
        </p:nvCxnSpPr>
        <p:spPr>
          <a:xfrm flipH="1">
            <a:off x="7376341" y="5124282"/>
            <a:ext cx="437708" cy="3024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0781B78-E18B-4DDC-9E96-B2C52072B986}"/>
              </a:ext>
            </a:extLst>
          </p:cNvPr>
          <p:cNvCxnSpPr>
            <a:stCxn id="66" idx="2"/>
            <a:endCxn id="71" idx="0"/>
          </p:cNvCxnSpPr>
          <p:nvPr/>
        </p:nvCxnSpPr>
        <p:spPr>
          <a:xfrm flipH="1">
            <a:off x="7803413" y="5124282"/>
            <a:ext cx="10636" cy="3237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5984DF9E-A82E-4D4B-BCEB-482C9948843A}"/>
              </a:ext>
            </a:extLst>
          </p:cNvPr>
          <p:cNvCxnSpPr>
            <a:stCxn id="66" idx="2"/>
            <a:endCxn id="72" idx="0"/>
          </p:cNvCxnSpPr>
          <p:nvPr/>
        </p:nvCxnSpPr>
        <p:spPr>
          <a:xfrm>
            <a:off x="7814049" y="5124282"/>
            <a:ext cx="512128" cy="2705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925639AE-511A-4330-A84F-DA8B04E0D455}"/>
              </a:ext>
            </a:extLst>
          </p:cNvPr>
          <p:cNvCxnSpPr>
            <a:stCxn id="70" idx="2"/>
            <a:endCxn id="74" idx="0"/>
          </p:cNvCxnSpPr>
          <p:nvPr/>
        </p:nvCxnSpPr>
        <p:spPr>
          <a:xfrm flipH="1">
            <a:off x="7376339" y="5703754"/>
            <a:ext cx="2" cy="2386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D6CE8758-7037-44E8-B937-D4D91857E1FE}"/>
              </a:ext>
            </a:extLst>
          </p:cNvPr>
          <p:cNvCxnSpPr>
            <a:cxnSpLocks/>
            <a:stCxn id="74" idx="2"/>
            <a:endCxn id="75" idx="0"/>
          </p:cNvCxnSpPr>
          <p:nvPr/>
        </p:nvCxnSpPr>
        <p:spPr>
          <a:xfrm>
            <a:off x="7376339" y="6219422"/>
            <a:ext cx="3547" cy="3042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A4CFBF6-0398-4004-9D9D-1938D9028CD1}"/>
              </a:ext>
            </a:extLst>
          </p:cNvPr>
          <p:cNvCxnSpPr>
            <a:cxnSpLocks/>
            <a:stCxn id="72" idx="2"/>
            <a:endCxn id="73" idx="0"/>
          </p:cNvCxnSpPr>
          <p:nvPr/>
        </p:nvCxnSpPr>
        <p:spPr>
          <a:xfrm>
            <a:off x="8326177" y="5671857"/>
            <a:ext cx="1775" cy="25994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EF1377E1-4CA7-42F8-858B-F61A12E08CB6}"/>
              </a:ext>
            </a:extLst>
          </p:cNvPr>
          <p:cNvSpPr txBox="1"/>
          <p:nvPr/>
        </p:nvSpPr>
        <p:spPr>
          <a:xfrm>
            <a:off x="5719053" y="6027670"/>
            <a:ext cx="465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1</a:t>
            </a:r>
            <a:r>
              <a:rPr lang="en-US" b="1" baseline="30000" dirty="0">
                <a:solidFill>
                  <a:srgbClr val="7030A0"/>
                </a:solidFill>
              </a:rPr>
              <a:t>st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219040C-58AA-46EC-A2CE-CC076A059C77}"/>
              </a:ext>
            </a:extLst>
          </p:cNvPr>
          <p:cNvGrpSpPr/>
          <p:nvPr/>
        </p:nvGrpSpPr>
        <p:grpSpPr>
          <a:xfrm>
            <a:off x="6039689" y="6161442"/>
            <a:ext cx="486030" cy="369332"/>
            <a:chOff x="7297477" y="2398948"/>
            <a:chExt cx="486030" cy="369332"/>
          </a:xfrm>
        </p:grpSpPr>
        <p:sp>
          <p:nvSpPr>
            <p:cNvPr id="115" name="Cloud 114">
              <a:extLst>
                <a:ext uri="{FF2B5EF4-FFF2-40B4-BE49-F238E27FC236}">
                  <a16:creationId xmlns:a16="http://schemas.microsoft.com/office/drawing/2014/main" id="{F2E9E919-2BBB-4896-AF89-77B4F990EF6E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CC5A198E-6AD8-4CC2-828C-C29D2161418A}"/>
                </a:ext>
              </a:extLst>
            </p:cNvPr>
            <p:cNvSpPr txBox="1"/>
            <p:nvPr/>
          </p:nvSpPr>
          <p:spPr>
            <a:xfrm>
              <a:off x="7297477" y="2398948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8</a:t>
              </a:r>
              <a:r>
                <a:rPr lang="en-US" baseline="30000" dirty="0"/>
                <a:t>th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F4D9880-DA5B-4741-9462-28AABB34D040}"/>
              </a:ext>
            </a:extLst>
          </p:cNvPr>
          <p:cNvGrpSpPr/>
          <p:nvPr/>
        </p:nvGrpSpPr>
        <p:grpSpPr>
          <a:xfrm>
            <a:off x="6745973" y="4464717"/>
            <a:ext cx="465064" cy="369332"/>
            <a:chOff x="7297477" y="2377682"/>
            <a:chExt cx="465064" cy="369332"/>
          </a:xfrm>
        </p:grpSpPr>
        <p:sp>
          <p:nvSpPr>
            <p:cNvPr id="118" name="Cloud 117">
              <a:extLst>
                <a:ext uri="{FF2B5EF4-FFF2-40B4-BE49-F238E27FC236}">
                  <a16:creationId xmlns:a16="http://schemas.microsoft.com/office/drawing/2014/main" id="{A4328CEC-E3EE-437F-900E-2B08216CE34A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3B6F95CB-7976-4C7B-A7B6-B617D956D868}"/>
                </a:ext>
              </a:extLst>
            </p:cNvPr>
            <p:cNvSpPr txBox="1"/>
            <p:nvPr/>
          </p:nvSpPr>
          <p:spPr>
            <a:xfrm>
              <a:off x="7297477" y="2377682"/>
              <a:ext cx="4650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E614B19-47B2-494A-B5DF-F2E9BFEA1BD1}"/>
              </a:ext>
            </a:extLst>
          </p:cNvPr>
          <p:cNvGrpSpPr/>
          <p:nvPr/>
        </p:nvGrpSpPr>
        <p:grpSpPr>
          <a:xfrm>
            <a:off x="7607979" y="5117859"/>
            <a:ext cx="514885" cy="369332"/>
            <a:chOff x="7297477" y="2398948"/>
            <a:chExt cx="514885" cy="369332"/>
          </a:xfrm>
        </p:grpSpPr>
        <p:sp>
          <p:nvSpPr>
            <p:cNvPr id="122" name="Cloud 121">
              <a:extLst>
                <a:ext uri="{FF2B5EF4-FFF2-40B4-BE49-F238E27FC236}">
                  <a16:creationId xmlns:a16="http://schemas.microsoft.com/office/drawing/2014/main" id="{7C5EE60D-D6CA-4D0D-AF06-B4B4651919E2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69CB2B05-63A4-4574-A26B-8E156E720086}"/>
                </a:ext>
              </a:extLst>
            </p:cNvPr>
            <p:cNvSpPr txBox="1"/>
            <p:nvPr/>
          </p:nvSpPr>
          <p:spPr>
            <a:xfrm>
              <a:off x="7297477" y="2398948"/>
              <a:ext cx="514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</a:t>
              </a:r>
              <a:r>
                <a:rPr lang="en-US" baseline="30000" dirty="0"/>
                <a:t>nd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6E17D4F0-CB5C-48AF-9B3B-44A26BF9AC4F}"/>
              </a:ext>
            </a:extLst>
          </p:cNvPr>
          <p:cNvGrpSpPr/>
          <p:nvPr/>
        </p:nvGrpSpPr>
        <p:grpSpPr>
          <a:xfrm>
            <a:off x="8135677" y="5579524"/>
            <a:ext cx="485518" cy="369332"/>
            <a:chOff x="7297477" y="2377682"/>
            <a:chExt cx="485518" cy="369332"/>
          </a:xfrm>
        </p:grpSpPr>
        <p:sp>
          <p:nvSpPr>
            <p:cNvPr id="125" name="Cloud 124">
              <a:extLst>
                <a:ext uri="{FF2B5EF4-FFF2-40B4-BE49-F238E27FC236}">
                  <a16:creationId xmlns:a16="http://schemas.microsoft.com/office/drawing/2014/main" id="{A9C085D2-31BC-4770-ABB7-2F2170EA950D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27DA1A63-DE63-4750-A6BC-9A6F75E873F2}"/>
                </a:ext>
              </a:extLst>
            </p:cNvPr>
            <p:cNvSpPr txBox="1"/>
            <p:nvPr/>
          </p:nvSpPr>
          <p:spPr>
            <a:xfrm>
              <a:off x="7297477" y="2377682"/>
              <a:ext cx="4855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</a:t>
              </a:r>
              <a:r>
                <a:rPr lang="en-US" baseline="30000" dirty="0"/>
                <a:t>rd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90F3159C-5D93-495B-8DBA-1C9BDC5B6F21}"/>
              </a:ext>
            </a:extLst>
          </p:cNvPr>
          <p:cNvGrpSpPr/>
          <p:nvPr/>
        </p:nvGrpSpPr>
        <p:grpSpPr>
          <a:xfrm>
            <a:off x="7146577" y="5604998"/>
            <a:ext cx="486030" cy="369332"/>
            <a:chOff x="7297477" y="2377682"/>
            <a:chExt cx="486030" cy="369332"/>
          </a:xfrm>
        </p:grpSpPr>
        <p:sp>
          <p:nvSpPr>
            <p:cNvPr id="128" name="Cloud 127">
              <a:extLst>
                <a:ext uri="{FF2B5EF4-FFF2-40B4-BE49-F238E27FC236}">
                  <a16:creationId xmlns:a16="http://schemas.microsoft.com/office/drawing/2014/main" id="{EB77B140-6C35-4521-BF3A-F47A7F5D927E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1CAFC715-3D4C-4338-93C6-3778E59A17C8}"/>
                </a:ext>
              </a:extLst>
            </p:cNvPr>
            <p:cNvSpPr txBox="1"/>
            <p:nvPr/>
          </p:nvSpPr>
          <p:spPr>
            <a:xfrm>
              <a:off x="7297477" y="2377682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4</a:t>
              </a:r>
              <a:r>
                <a:rPr lang="en-US" baseline="30000" dirty="0"/>
                <a:t>th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E68111E2-5847-4F7C-9B30-F923B41DF432}"/>
              </a:ext>
            </a:extLst>
          </p:cNvPr>
          <p:cNvGrpSpPr/>
          <p:nvPr/>
        </p:nvGrpSpPr>
        <p:grpSpPr>
          <a:xfrm>
            <a:off x="7169979" y="6127099"/>
            <a:ext cx="486030" cy="369332"/>
            <a:chOff x="7297477" y="2398948"/>
            <a:chExt cx="486030" cy="369332"/>
          </a:xfrm>
        </p:grpSpPr>
        <p:sp>
          <p:nvSpPr>
            <p:cNvPr id="131" name="Cloud 130">
              <a:extLst>
                <a:ext uri="{FF2B5EF4-FFF2-40B4-BE49-F238E27FC236}">
                  <a16:creationId xmlns:a16="http://schemas.microsoft.com/office/drawing/2014/main" id="{091124D4-9FD6-4321-B3E3-814838C39D19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4C62252D-7142-4804-B182-FA14250E2547}"/>
                </a:ext>
              </a:extLst>
            </p:cNvPr>
            <p:cNvSpPr txBox="1"/>
            <p:nvPr/>
          </p:nvSpPr>
          <p:spPr>
            <a:xfrm>
              <a:off x="7297477" y="2398948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</a:t>
              </a:r>
              <a:r>
                <a:rPr lang="en-US" baseline="30000" dirty="0"/>
                <a:t>th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08733541-EE8A-47F1-86C6-EA020DF54DF1}"/>
              </a:ext>
            </a:extLst>
          </p:cNvPr>
          <p:cNvGrpSpPr/>
          <p:nvPr/>
        </p:nvGrpSpPr>
        <p:grpSpPr>
          <a:xfrm>
            <a:off x="6024656" y="5119918"/>
            <a:ext cx="486030" cy="369332"/>
            <a:chOff x="7297477" y="2398948"/>
            <a:chExt cx="486030" cy="369332"/>
          </a:xfrm>
        </p:grpSpPr>
        <p:sp>
          <p:nvSpPr>
            <p:cNvPr id="134" name="Cloud 133">
              <a:extLst>
                <a:ext uri="{FF2B5EF4-FFF2-40B4-BE49-F238E27FC236}">
                  <a16:creationId xmlns:a16="http://schemas.microsoft.com/office/drawing/2014/main" id="{4DDF6516-06DC-4775-B627-33BD2F875282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D68DB78E-093D-4BE6-BF2F-BC71F742BB02}"/>
                </a:ext>
              </a:extLst>
            </p:cNvPr>
            <p:cNvSpPr txBox="1"/>
            <p:nvPr/>
          </p:nvSpPr>
          <p:spPr>
            <a:xfrm>
              <a:off x="7297477" y="2398948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</a:t>
              </a:r>
              <a:r>
                <a:rPr lang="en-US" baseline="30000" dirty="0"/>
                <a:t>th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83ECE5EC-09EC-41FD-8FB0-27626FDA5BDF}"/>
              </a:ext>
            </a:extLst>
          </p:cNvPr>
          <p:cNvGrpSpPr/>
          <p:nvPr/>
        </p:nvGrpSpPr>
        <p:grpSpPr>
          <a:xfrm>
            <a:off x="6048849" y="5660255"/>
            <a:ext cx="486030" cy="369332"/>
            <a:chOff x="7297477" y="2398948"/>
            <a:chExt cx="486030" cy="369332"/>
          </a:xfrm>
        </p:grpSpPr>
        <p:sp>
          <p:nvSpPr>
            <p:cNvPr id="137" name="Cloud 136">
              <a:extLst>
                <a:ext uri="{FF2B5EF4-FFF2-40B4-BE49-F238E27FC236}">
                  <a16:creationId xmlns:a16="http://schemas.microsoft.com/office/drawing/2014/main" id="{0DD1C21F-9FCF-4A0B-9D92-BDD04EE9C5F5}"/>
                </a:ext>
              </a:extLst>
            </p:cNvPr>
            <p:cNvSpPr/>
            <p:nvPr/>
          </p:nvSpPr>
          <p:spPr>
            <a:xfrm>
              <a:off x="7318735" y="2427767"/>
              <a:ext cx="381000" cy="276999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0E994738-84AB-4BF2-A619-63319F065184}"/>
                </a:ext>
              </a:extLst>
            </p:cNvPr>
            <p:cNvSpPr txBox="1"/>
            <p:nvPr/>
          </p:nvSpPr>
          <p:spPr>
            <a:xfrm>
              <a:off x="7297477" y="2398948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7</a:t>
              </a:r>
              <a:r>
                <a:rPr lang="en-US" baseline="30000" dirty="0"/>
                <a:t>th</a:t>
              </a:r>
              <a:r>
                <a:rPr lang="en-US" dirty="0"/>
                <a:t> </a:t>
              </a: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77E5EFE1-7289-4C3E-9B31-BD92517845A9}"/>
              </a:ext>
            </a:extLst>
          </p:cNvPr>
          <p:cNvSpPr txBox="1"/>
          <p:nvPr/>
        </p:nvSpPr>
        <p:spPr>
          <a:xfrm>
            <a:off x="4398054" y="3947566"/>
            <a:ext cx="2213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Rightmost Derivation</a:t>
            </a:r>
          </a:p>
        </p:txBody>
      </p:sp>
      <p:sp>
        <p:nvSpPr>
          <p:cNvPr id="1024" name="Rectangle 1023">
            <a:extLst>
              <a:ext uri="{FF2B5EF4-FFF2-40B4-BE49-F238E27FC236}">
                <a16:creationId xmlns:a16="http://schemas.microsoft.com/office/drawing/2014/main" id="{3D10A5E2-00A3-4D63-BAE9-37B0C57768F1}"/>
              </a:ext>
            </a:extLst>
          </p:cNvPr>
          <p:cNvSpPr/>
          <p:nvPr/>
        </p:nvSpPr>
        <p:spPr>
          <a:xfrm rot="20212110">
            <a:off x="3888046" y="3707206"/>
            <a:ext cx="933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Reverse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291BADFF-6FCF-4088-B8B2-27379003B703}"/>
              </a:ext>
            </a:extLst>
          </p:cNvPr>
          <p:cNvSpPr txBox="1"/>
          <p:nvPr/>
        </p:nvSpPr>
        <p:spPr>
          <a:xfrm>
            <a:off x="5776449" y="5499753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2</a:t>
            </a:r>
            <a:r>
              <a:rPr lang="en-US" b="1" baseline="30000" dirty="0">
                <a:solidFill>
                  <a:srgbClr val="7030A0"/>
                </a:solidFill>
              </a:rPr>
              <a:t>nd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FFBE2EC0-E8F8-4A88-8207-EE21701976C8}"/>
              </a:ext>
            </a:extLst>
          </p:cNvPr>
          <p:cNvSpPr txBox="1"/>
          <p:nvPr/>
        </p:nvSpPr>
        <p:spPr>
          <a:xfrm>
            <a:off x="5801946" y="4918671"/>
            <a:ext cx="490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3</a:t>
            </a:r>
            <a:r>
              <a:rPr lang="en-US" b="1" baseline="30000" dirty="0">
                <a:solidFill>
                  <a:srgbClr val="7030A0"/>
                </a:solidFill>
              </a:rPr>
              <a:t>rd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4A992A74-D61D-442A-8D88-DA0696FFC345}"/>
              </a:ext>
            </a:extLst>
          </p:cNvPr>
          <p:cNvSpPr txBox="1"/>
          <p:nvPr/>
        </p:nvSpPr>
        <p:spPr>
          <a:xfrm>
            <a:off x="6921805" y="5971242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4</a:t>
            </a:r>
            <a:r>
              <a:rPr lang="en-US" b="1" baseline="30000" dirty="0">
                <a:solidFill>
                  <a:srgbClr val="7030A0"/>
                </a:solidFill>
              </a:rPr>
              <a:t>th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9B2E5007-25AE-45F9-987A-D74AA8C04A96}"/>
              </a:ext>
            </a:extLst>
          </p:cNvPr>
          <p:cNvSpPr txBox="1"/>
          <p:nvPr/>
        </p:nvSpPr>
        <p:spPr>
          <a:xfrm>
            <a:off x="6913618" y="5459328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5</a:t>
            </a:r>
            <a:r>
              <a:rPr lang="en-US" b="1" baseline="30000" dirty="0">
                <a:solidFill>
                  <a:srgbClr val="7030A0"/>
                </a:solidFill>
              </a:rPr>
              <a:t>th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8472E58-1DCC-4773-B818-AA14BCB23FFF}"/>
              </a:ext>
            </a:extLst>
          </p:cNvPr>
          <p:cNvSpPr txBox="1"/>
          <p:nvPr/>
        </p:nvSpPr>
        <p:spPr>
          <a:xfrm>
            <a:off x="7841093" y="5489672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6</a:t>
            </a:r>
            <a:r>
              <a:rPr lang="en-US" b="1" baseline="30000" dirty="0">
                <a:solidFill>
                  <a:srgbClr val="7030A0"/>
                </a:solidFill>
              </a:rPr>
              <a:t>th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B3E0C868-CA4C-4D2E-B353-D85FFBDE1586}"/>
              </a:ext>
            </a:extLst>
          </p:cNvPr>
          <p:cNvSpPr txBox="1"/>
          <p:nvPr/>
        </p:nvSpPr>
        <p:spPr>
          <a:xfrm>
            <a:off x="7355537" y="4929693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7</a:t>
            </a:r>
            <a:r>
              <a:rPr lang="en-US" b="1" baseline="30000" dirty="0">
                <a:solidFill>
                  <a:srgbClr val="7030A0"/>
                </a:solidFill>
              </a:rPr>
              <a:t>th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EBA0D573-8E60-43C1-82E8-AEE829D3EC83}"/>
              </a:ext>
            </a:extLst>
          </p:cNvPr>
          <p:cNvSpPr txBox="1"/>
          <p:nvPr/>
        </p:nvSpPr>
        <p:spPr>
          <a:xfrm>
            <a:off x="6487207" y="4284652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8</a:t>
            </a:r>
            <a:r>
              <a:rPr lang="en-US" b="1" baseline="30000" dirty="0">
                <a:solidFill>
                  <a:srgbClr val="7030A0"/>
                </a:solidFill>
              </a:rPr>
              <a:t>th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BC643C68-E1A5-4FA9-928B-3F60315CCBE0}"/>
              </a:ext>
            </a:extLst>
          </p:cNvPr>
          <p:cNvSpPr txBox="1"/>
          <p:nvPr/>
        </p:nvSpPr>
        <p:spPr>
          <a:xfrm>
            <a:off x="1295400" y="3457358"/>
            <a:ext cx="2144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Rightmost derivation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795286C2-4583-47B5-8B77-57BC9EEED173}"/>
              </a:ext>
            </a:extLst>
          </p:cNvPr>
          <p:cNvSpPr txBox="1"/>
          <p:nvPr/>
        </p:nvSpPr>
        <p:spPr>
          <a:xfrm>
            <a:off x="514350" y="3457358"/>
            <a:ext cx="918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Reverse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B210E5A-AFC7-4750-83B2-8B9F6D7C2F19}"/>
              </a:ext>
            </a:extLst>
          </p:cNvPr>
          <p:cNvGrpSpPr/>
          <p:nvPr/>
        </p:nvGrpSpPr>
        <p:grpSpPr>
          <a:xfrm>
            <a:off x="2333728" y="3921138"/>
            <a:ext cx="1160606" cy="373076"/>
            <a:chOff x="4215691" y="5201560"/>
            <a:chExt cx="1160606" cy="373076"/>
          </a:xfrm>
        </p:grpSpPr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02F5C153-0D06-4BE2-8E70-82256BE40FEB}"/>
                </a:ext>
              </a:extLst>
            </p:cNvPr>
            <p:cNvSpPr/>
            <p:nvPr/>
          </p:nvSpPr>
          <p:spPr>
            <a:xfrm>
              <a:off x="4215691" y="5201560"/>
              <a:ext cx="3593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id</a:t>
              </a: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3F3A12A5-2F99-443A-97A6-D908CA128598}"/>
                </a:ext>
              </a:extLst>
            </p:cNvPr>
            <p:cNvSpPr/>
            <p:nvPr/>
          </p:nvSpPr>
          <p:spPr>
            <a:xfrm>
              <a:off x="4452646" y="5205304"/>
              <a:ext cx="9236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+ id * id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5A5C338-89EA-4B78-94FC-3C98B2EDDCD3}"/>
              </a:ext>
            </a:extLst>
          </p:cNvPr>
          <p:cNvGrpSpPr/>
          <p:nvPr/>
        </p:nvGrpSpPr>
        <p:grpSpPr>
          <a:xfrm>
            <a:off x="2358531" y="4229857"/>
            <a:ext cx="1118078" cy="376222"/>
            <a:chOff x="4240499" y="4857970"/>
            <a:chExt cx="1118078" cy="376222"/>
          </a:xfrm>
        </p:grpSpPr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71081F0E-F41F-4C60-9020-0A7787041EF6}"/>
                </a:ext>
              </a:extLst>
            </p:cNvPr>
            <p:cNvSpPr/>
            <p:nvPr/>
          </p:nvSpPr>
          <p:spPr>
            <a:xfrm>
              <a:off x="4240499" y="4864860"/>
              <a:ext cx="2904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F</a:t>
              </a: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AF03864A-C48C-41B3-9163-DBD513DD01FD}"/>
                </a:ext>
              </a:extLst>
            </p:cNvPr>
            <p:cNvSpPr/>
            <p:nvPr/>
          </p:nvSpPr>
          <p:spPr>
            <a:xfrm>
              <a:off x="4434926" y="4857970"/>
              <a:ext cx="9236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+ id * id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5743E57-933B-49DB-A026-E8ED494C4890}"/>
              </a:ext>
            </a:extLst>
          </p:cNvPr>
          <p:cNvGrpSpPr/>
          <p:nvPr/>
        </p:nvGrpSpPr>
        <p:grpSpPr>
          <a:xfrm>
            <a:off x="2344359" y="4590845"/>
            <a:ext cx="1118078" cy="376222"/>
            <a:chOff x="6875143" y="3290609"/>
            <a:chExt cx="1118078" cy="376222"/>
          </a:xfrm>
        </p:grpSpPr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81D71F94-D750-4E5F-A66B-DBAA4D001E47}"/>
                </a:ext>
              </a:extLst>
            </p:cNvPr>
            <p:cNvSpPr/>
            <p:nvPr/>
          </p:nvSpPr>
          <p:spPr>
            <a:xfrm>
              <a:off x="6875143" y="3297499"/>
              <a:ext cx="2968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5AAD1D7F-2456-444C-99E3-C2DC8A8D30D8}"/>
                </a:ext>
              </a:extLst>
            </p:cNvPr>
            <p:cNvSpPr/>
            <p:nvPr/>
          </p:nvSpPr>
          <p:spPr>
            <a:xfrm>
              <a:off x="7069570" y="3290609"/>
              <a:ext cx="9236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+ id * id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9FB1EA3-A17A-4816-A156-14FD1C6D240D}"/>
              </a:ext>
            </a:extLst>
          </p:cNvPr>
          <p:cNvGrpSpPr/>
          <p:nvPr/>
        </p:nvGrpSpPr>
        <p:grpSpPr>
          <a:xfrm>
            <a:off x="2329581" y="4945548"/>
            <a:ext cx="1081797" cy="376222"/>
            <a:chOff x="7007936" y="834167"/>
            <a:chExt cx="1081797" cy="376222"/>
          </a:xfrm>
        </p:grpSpPr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D1AD76B6-BB8B-45B8-8C6B-ACEF0A32850B}"/>
                </a:ext>
              </a:extLst>
            </p:cNvPr>
            <p:cNvSpPr/>
            <p:nvPr/>
          </p:nvSpPr>
          <p:spPr>
            <a:xfrm>
              <a:off x="7007936" y="841057"/>
              <a:ext cx="6928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E + id</a:t>
              </a:r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14F737F5-C2DF-4082-B4F7-CD8DFF16B9C0}"/>
                </a:ext>
              </a:extLst>
            </p:cNvPr>
            <p:cNvSpPr/>
            <p:nvPr/>
          </p:nvSpPr>
          <p:spPr>
            <a:xfrm>
              <a:off x="7191730" y="834167"/>
              <a:ext cx="898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      * id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6A78AB-8A39-43C1-ACC6-7B33113AA36A}"/>
              </a:ext>
            </a:extLst>
          </p:cNvPr>
          <p:cNvGrpSpPr/>
          <p:nvPr/>
        </p:nvGrpSpPr>
        <p:grpSpPr>
          <a:xfrm>
            <a:off x="2345717" y="5315189"/>
            <a:ext cx="1030475" cy="369332"/>
            <a:chOff x="7022111" y="1429394"/>
            <a:chExt cx="1030475" cy="369332"/>
          </a:xfrm>
        </p:grpSpPr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8F2C04C1-9407-4120-94E8-5B94763D252A}"/>
                </a:ext>
              </a:extLst>
            </p:cNvPr>
            <p:cNvSpPr/>
            <p:nvPr/>
          </p:nvSpPr>
          <p:spPr>
            <a:xfrm>
              <a:off x="7022111" y="1429394"/>
              <a:ext cx="6238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E + F</a:t>
              </a:r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CE12A635-C866-4390-BEFB-736559378CAC}"/>
                </a:ext>
              </a:extLst>
            </p:cNvPr>
            <p:cNvSpPr/>
            <p:nvPr/>
          </p:nvSpPr>
          <p:spPr>
            <a:xfrm>
              <a:off x="7524877" y="1429394"/>
              <a:ext cx="5277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* id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BE03287-AC10-46B1-AE4F-5382407CD54D}"/>
              </a:ext>
            </a:extLst>
          </p:cNvPr>
          <p:cNvGrpSpPr/>
          <p:nvPr/>
        </p:nvGrpSpPr>
        <p:grpSpPr>
          <a:xfrm>
            <a:off x="2345207" y="5735809"/>
            <a:ext cx="1020353" cy="372874"/>
            <a:chOff x="4248436" y="4497905"/>
            <a:chExt cx="1020353" cy="372874"/>
          </a:xfrm>
        </p:grpSpPr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6A331F89-4088-4419-B49D-F01CC4056212}"/>
                </a:ext>
              </a:extLst>
            </p:cNvPr>
            <p:cNvSpPr/>
            <p:nvPr/>
          </p:nvSpPr>
          <p:spPr>
            <a:xfrm>
              <a:off x="4248436" y="4497905"/>
              <a:ext cx="63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E + T</a:t>
              </a: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834664B7-9C40-4A5C-85DF-1A04BC0D5734}"/>
                </a:ext>
              </a:extLst>
            </p:cNvPr>
            <p:cNvSpPr/>
            <p:nvPr/>
          </p:nvSpPr>
          <p:spPr>
            <a:xfrm>
              <a:off x="4741080" y="4501447"/>
              <a:ext cx="5277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* id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15103E1-FF6B-434C-A253-EE604ECC3C26}"/>
              </a:ext>
            </a:extLst>
          </p:cNvPr>
          <p:cNvGrpSpPr/>
          <p:nvPr/>
        </p:nvGrpSpPr>
        <p:grpSpPr>
          <a:xfrm>
            <a:off x="2337525" y="6088358"/>
            <a:ext cx="951424" cy="372874"/>
            <a:chOff x="8651356" y="1795184"/>
            <a:chExt cx="951424" cy="372874"/>
          </a:xfrm>
        </p:grpSpPr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2D1C2214-5D10-4CBD-B91C-5ACAB6DA3AB5}"/>
                </a:ext>
              </a:extLst>
            </p:cNvPr>
            <p:cNvSpPr/>
            <p:nvPr/>
          </p:nvSpPr>
          <p:spPr>
            <a:xfrm>
              <a:off x="8651356" y="1795184"/>
              <a:ext cx="63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E + T</a:t>
              </a:r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EFF1E6EB-8CAA-416A-9A35-85CB40C58589}"/>
                </a:ext>
              </a:extLst>
            </p:cNvPr>
            <p:cNvSpPr/>
            <p:nvPr/>
          </p:nvSpPr>
          <p:spPr>
            <a:xfrm>
              <a:off x="9144000" y="1798726"/>
              <a:ext cx="4587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* F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4C7E3AA-CA48-46DC-9FD7-B04ABF9385CA}"/>
              </a:ext>
            </a:extLst>
          </p:cNvPr>
          <p:cNvSpPr/>
          <p:nvPr/>
        </p:nvSpPr>
        <p:spPr>
          <a:xfrm rot="10800000">
            <a:off x="3105961" y="6451405"/>
            <a:ext cx="457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⟹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5ABA97-31FB-4E0C-A32F-2F2DB7DCD57B}"/>
              </a:ext>
            </a:extLst>
          </p:cNvPr>
          <p:cNvSpPr/>
          <p:nvPr/>
        </p:nvSpPr>
        <p:spPr>
          <a:xfrm>
            <a:off x="3641532" y="6417728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E</a:t>
            </a:r>
          </a:p>
        </p:txBody>
      </p: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B84A6A1B-82BB-423C-8735-DE69BB76DC92}"/>
              </a:ext>
            </a:extLst>
          </p:cNvPr>
          <p:cNvGrpSpPr/>
          <p:nvPr/>
        </p:nvGrpSpPr>
        <p:grpSpPr>
          <a:xfrm>
            <a:off x="2362624" y="6427845"/>
            <a:ext cx="677375" cy="372874"/>
            <a:chOff x="8651356" y="1795184"/>
            <a:chExt cx="677375" cy="372874"/>
          </a:xfrm>
        </p:grpSpPr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FFF63AAB-EC31-461F-A617-AE25374A9CE5}"/>
                </a:ext>
              </a:extLst>
            </p:cNvPr>
            <p:cNvSpPr/>
            <p:nvPr/>
          </p:nvSpPr>
          <p:spPr>
            <a:xfrm>
              <a:off x="8651356" y="1795184"/>
              <a:ext cx="63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E + T</a:t>
              </a:r>
            </a:p>
          </p:txBody>
        </p:sp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F87C6EC0-BA82-4196-A31F-F6B67B25D861}"/>
                </a:ext>
              </a:extLst>
            </p:cNvPr>
            <p:cNvSpPr/>
            <p:nvPr/>
          </p:nvSpPr>
          <p:spPr>
            <a:xfrm>
              <a:off x="9144000" y="1798726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dirty="0"/>
            </a:p>
          </p:txBody>
        </p:sp>
      </p:grp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84B4C196-F453-4A71-BD9D-2D5620AE86F6}"/>
              </a:ext>
            </a:extLst>
          </p:cNvPr>
          <p:cNvCxnSpPr>
            <a:cxnSpLocks/>
          </p:cNvCxnSpPr>
          <p:nvPr/>
        </p:nvCxnSpPr>
        <p:spPr>
          <a:xfrm flipH="1">
            <a:off x="2614565" y="3977640"/>
            <a:ext cx="2905" cy="25215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6D44483E-E977-4830-9AFB-83F41AA9DC58}"/>
              </a:ext>
            </a:extLst>
          </p:cNvPr>
          <p:cNvCxnSpPr>
            <a:cxnSpLocks/>
          </p:cNvCxnSpPr>
          <p:nvPr/>
        </p:nvCxnSpPr>
        <p:spPr>
          <a:xfrm flipH="1">
            <a:off x="2595515" y="4312920"/>
            <a:ext cx="2905" cy="25215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268">
            <a:extLst>
              <a:ext uri="{FF2B5EF4-FFF2-40B4-BE49-F238E27FC236}">
                <a16:creationId xmlns:a16="http://schemas.microsoft.com/office/drawing/2014/main" id="{C3B0CDFC-5DC7-4F5B-A6C8-45EE9A43312B}"/>
              </a:ext>
            </a:extLst>
          </p:cNvPr>
          <p:cNvCxnSpPr>
            <a:cxnSpLocks/>
          </p:cNvCxnSpPr>
          <p:nvPr/>
        </p:nvCxnSpPr>
        <p:spPr>
          <a:xfrm flipH="1">
            <a:off x="2587895" y="4671060"/>
            <a:ext cx="2905" cy="25215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0520DA39-32B3-41CD-8E2E-AA952147C8BD}"/>
              </a:ext>
            </a:extLst>
          </p:cNvPr>
          <p:cNvCxnSpPr>
            <a:cxnSpLocks/>
          </p:cNvCxnSpPr>
          <p:nvPr/>
        </p:nvCxnSpPr>
        <p:spPr>
          <a:xfrm flipH="1">
            <a:off x="2934605" y="5029200"/>
            <a:ext cx="2905" cy="25215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DE6362B2-BC0C-4BF8-94A1-C32C2D9F02F9}"/>
              </a:ext>
            </a:extLst>
          </p:cNvPr>
          <p:cNvCxnSpPr>
            <a:cxnSpLocks/>
          </p:cNvCxnSpPr>
          <p:nvPr/>
        </p:nvCxnSpPr>
        <p:spPr>
          <a:xfrm flipH="1">
            <a:off x="2904125" y="5387340"/>
            <a:ext cx="2905" cy="25215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3A960DA7-1F8F-486A-9776-9284A90DBDA2}"/>
              </a:ext>
            </a:extLst>
          </p:cNvPr>
          <p:cNvCxnSpPr>
            <a:cxnSpLocks/>
          </p:cNvCxnSpPr>
          <p:nvPr/>
        </p:nvCxnSpPr>
        <p:spPr>
          <a:xfrm flipH="1">
            <a:off x="3330845" y="5791200"/>
            <a:ext cx="2905" cy="25215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22BF3380-5927-4175-B368-FD08C5824587}"/>
              </a:ext>
            </a:extLst>
          </p:cNvPr>
          <p:cNvCxnSpPr>
            <a:cxnSpLocks/>
          </p:cNvCxnSpPr>
          <p:nvPr/>
        </p:nvCxnSpPr>
        <p:spPr>
          <a:xfrm flipH="1">
            <a:off x="3208925" y="6160770"/>
            <a:ext cx="2905" cy="25215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0C83BE59-453C-42DF-BA58-6A91DB5C0B05}"/>
              </a:ext>
            </a:extLst>
          </p:cNvPr>
          <p:cNvCxnSpPr>
            <a:cxnSpLocks/>
          </p:cNvCxnSpPr>
          <p:nvPr/>
        </p:nvCxnSpPr>
        <p:spPr>
          <a:xfrm flipH="1">
            <a:off x="2938415" y="6530340"/>
            <a:ext cx="2905" cy="25215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5917823B-F3B0-465A-921C-9F70ADB59C34}"/>
                  </a:ext>
                </a:extLst>
              </p14:cNvPr>
              <p14:cNvContentPartPr/>
              <p14:nvPr/>
            </p14:nvContentPartPr>
            <p14:xfrm>
              <a:off x="5428440" y="6734880"/>
              <a:ext cx="360" cy="360"/>
            </p14:xfrm>
          </p:contentPart>
        </mc:Choice>
        <mc:Fallback xmlns:a16="http://schemas.microsoft.com/office/drawing/2014/main" xmlns:p159="http://schemas.microsoft.com/office/powerpoint/2015/09/main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5917823B-F3B0-465A-921C-9F70ADB59C3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19080" y="672552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66839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a16="http://schemas.microsoft.com/office/drawing/2014/main" xmlns:p14="http://schemas.microsoft.com/office/powerpoint/2010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3808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LL Operations</a:t>
            </a:r>
            <a:endParaRPr lang="en-US" dirty="0"/>
          </a:p>
          <a:p>
            <a:r>
              <a:rPr lang="en-US" i="1" dirty="0"/>
              <a:t>Predict</a:t>
            </a:r>
            <a:r>
              <a:rPr lang="en-US" dirty="0"/>
              <a:t> the rule used to expand nonterminal</a:t>
            </a:r>
          </a:p>
          <a:p>
            <a:r>
              <a:rPr lang="en-US" i="1" dirty="0"/>
              <a:t>Verify</a:t>
            </a:r>
            <a:r>
              <a:rPr lang="en-US" dirty="0"/>
              <a:t> that a terminal was expected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E2218D17-624A-4996-8458-E634E28CA05F}" type="slidenum">
              <a:rPr lang="en-US" sz="1200">
                <a:solidFill>
                  <a:schemeClr val="bg1">
                    <a:lumMod val="50000"/>
                  </a:schemeClr>
                </a:solidFill>
              </a:rPr>
              <a:pPr algn="r"/>
              <a:t>26</a:t>
            </a:fld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A076BF4-8DC6-432E-9C88-B0D6D03A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LL vs LR Parsers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LL(1)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E29EBE60-B7FC-4242-A6BD-42B20803F32D}"/>
              </a:ext>
            </a:extLst>
          </p:cNvPr>
          <p:cNvSpPr txBox="1">
            <a:spLocks/>
          </p:cNvSpPr>
          <p:nvPr/>
        </p:nvSpPr>
        <p:spPr>
          <a:xfrm>
            <a:off x="4802568" y="1600199"/>
            <a:ext cx="433808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LR Operations</a:t>
            </a:r>
            <a:endParaRPr lang="en-US" dirty="0"/>
          </a:p>
          <a:p>
            <a:r>
              <a:rPr lang="en-US" i="1" dirty="0"/>
              <a:t>Shift </a:t>
            </a:r>
            <a:r>
              <a:rPr lang="en-US" dirty="0"/>
              <a:t>to a new branch (add a new leaf)</a:t>
            </a:r>
          </a:p>
          <a:p>
            <a:r>
              <a:rPr lang="en-US" i="1" dirty="0"/>
              <a:t>Reduce</a:t>
            </a:r>
            <a:r>
              <a:rPr lang="en-US" dirty="0"/>
              <a:t> a string of symbols to the parent nonterminal</a:t>
            </a:r>
          </a:p>
        </p:txBody>
      </p:sp>
    </p:spTree>
    <p:extLst>
      <p:ext uri="{BB962C8B-B14F-4D97-AF65-F5344CB8AC3E}">
        <p14:creationId xmlns:p14="http://schemas.microsoft.com/office/powerpoint/2010/main" val="130678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27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Bottom-Up Parsing – Example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E3CAEBD-8C2B-4A76-BA5F-CDAA07E15F7C}"/>
              </a:ext>
            </a:extLst>
          </p:cNvPr>
          <p:cNvSpPr txBox="1"/>
          <p:nvPr/>
        </p:nvSpPr>
        <p:spPr>
          <a:xfrm>
            <a:off x="7125561" y="1180052"/>
            <a:ext cx="191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Correct Parse Tree</a:t>
            </a:r>
            <a:endParaRPr lang="en-US" dirty="0"/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3DE74178-D152-407F-B959-1B420F01F501}"/>
              </a:ext>
            </a:extLst>
          </p:cNvPr>
          <p:cNvSpPr txBox="1"/>
          <p:nvPr/>
        </p:nvSpPr>
        <p:spPr>
          <a:xfrm>
            <a:off x="1152125" y="1219200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Suffix</a:t>
            </a:r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70CA9F3D-310F-4204-A916-37B87B3F3066}"/>
              </a:ext>
            </a:extLst>
          </p:cNvPr>
          <p:cNvSpPr/>
          <p:nvPr/>
        </p:nvSpPr>
        <p:spPr>
          <a:xfrm>
            <a:off x="903859" y="1600200"/>
            <a:ext cx="1444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 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7DBA9329-0AF6-4866-BD6F-B4CB2FCFCA4B}"/>
              </a:ext>
            </a:extLst>
          </p:cNvPr>
          <p:cNvSpPr txBox="1"/>
          <p:nvPr/>
        </p:nvSpPr>
        <p:spPr>
          <a:xfrm>
            <a:off x="2425403" y="1230868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Action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85EECC4A-1AF4-42DA-9130-315988119F5A}"/>
              </a:ext>
            </a:extLst>
          </p:cNvPr>
          <p:cNvSpPr txBox="1"/>
          <p:nvPr/>
        </p:nvSpPr>
        <p:spPr>
          <a:xfrm>
            <a:off x="78546" y="1219200"/>
            <a:ext cx="736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Prefix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82830663-F841-4AB8-A14B-584BF1F324F2}"/>
              </a:ext>
            </a:extLst>
          </p:cNvPr>
          <p:cNvSpPr/>
          <p:nvPr/>
        </p:nvSpPr>
        <p:spPr>
          <a:xfrm>
            <a:off x="1132459" y="2875878"/>
            <a:ext cx="1245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   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F8FF2BF0-E88A-467C-9E30-CD116044493B}"/>
              </a:ext>
            </a:extLst>
          </p:cNvPr>
          <p:cNvSpPr/>
          <p:nvPr/>
        </p:nvSpPr>
        <p:spPr>
          <a:xfrm>
            <a:off x="235743" y="2875878"/>
            <a:ext cx="513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 </a:t>
            </a:r>
            <a:r>
              <a:rPr lang="en-US" i="1" dirty="0"/>
              <a:t>L</a:t>
            </a:r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2DEC6B7B-101A-4539-841B-5D400E15F715}"/>
              </a:ext>
            </a:extLst>
          </p:cNvPr>
          <p:cNvSpPr/>
          <p:nvPr/>
        </p:nvSpPr>
        <p:spPr>
          <a:xfrm>
            <a:off x="1280532" y="2450652"/>
            <a:ext cx="1087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6A73D821-2FE6-4A2A-9F1E-DB2647975EFA}"/>
              </a:ext>
            </a:extLst>
          </p:cNvPr>
          <p:cNvSpPr/>
          <p:nvPr/>
        </p:nvSpPr>
        <p:spPr>
          <a:xfrm>
            <a:off x="206889" y="2450652"/>
            <a:ext cx="542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</a:t>
            </a:r>
            <a:r>
              <a:rPr lang="en-US" b="1" dirty="0"/>
              <a:t>id</a:t>
            </a:r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C86E239F-0DE4-41EE-8780-ABB5A6C0DDAF}"/>
              </a:ext>
            </a:extLst>
          </p:cNvPr>
          <p:cNvSpPr/>
          <p:nvPr/>
        </p:nvSpPr>
        <p:spPr>
          <a:xfrm>
            <a:off x="1048097" y="2025426"/>
            <a:ext cx="13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F990A877-71BA-487D-AA98-A649EB1171EC}"/>
              </a:ext>
            </a:extLst>
          </p:cNvPr>
          <p:cNvSpPr/>
          <p:nvPr/>
        </p:nvSpPr>
        <p:spPr>
          <a:xfrm>
            <a:off x="484575" y="2025426"/>
            <a:ext cx="255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BE66C6FA-5D2D-4816-8C91-801763C061EC}"/>
              </a:ext>
            </a:extLst>
          </p:cNvPr>
          <p:cNvSpPr/>
          <p:nvPr/>
        </p:nvSpPr>
        <p:spPr>
          <a:xfrm>
            <a:off x="1508158" y="3726330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CE2E07B5-1F37-4A7F-8081-6CA252E85752}"/>
              </a:ext>
            </a:extLst>
          </p:cNvPr>
          <p:cNvSpPr/>
          <p:nvPr/>
        </p:nvSpPr>
        <p:spPr>
          <a:xfrm>
            <a:off x="325625" y="3726330"/>
            <a:ext cx="407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12D8264C-B1A3-4147-9941-7D95C12C8036}"/>
              </a:ext>
            </a:extLst>
          </p:cNvPr>
          <p:cNvSpPr/>
          <p:nvPr/>
        </p:nvSpPr>
        <p:spPr>
          <a:xfrm>
            <a:off x="1508158" y="3301104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6577359F-2379-4D58-BDEC-40273AE842B2}"/>
              </a:ext>
            </a:extLst>
          </p:cNvPr>
          <p:cNvSpPr/>
          <p:nvPr/>
        </p:nvSpPr>
        <p:spPr>
          <a:xfrm>
            <a:off x="109106" y="3301104"/>
            <a:ext cx="63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94590E08-9C50-44CB-AB06-1037DA2919EE}"/>
              </a:ext>
            </a:extLst>
          </p:cNvPr>
          <p:cNvSpPr/>
          <p:nvPr/>
        </p:nvSpPr>
        <p:spPr>
          <a:xfrm>
            <a:off x="1708356" y="4163808"/>
            <a:ext cx="622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6" name="Rectangle 275">
            <a:extLst>
              <a:ext uri="{FF2B5EF4-FFF2-40B4-BE49-F238E27FC236}">
                <a16:creationId xmlns:a16="http://schemas.microsoft.com/office/drawing/2014/main" id="{48AC5DEB-F760-4459-99F6-4503053F2FD9}"/>
              </a:ext>
            </a:extLst>
          </p:cNvPr>
          <p:cNvSpPr/>
          <p:nvPr/>
        </p:nvSpPr>
        <p:spPr>
          <a:xfrm>
            <a:off x="61253" y="4163808"/>
            <a:ext cx="63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F138AEA9-E02E-4348-B9EB-A0747702A51A}"/>
              </a:ext>
            </a:extLst>
          </p:cNvPr>
          <p:cNvSpPr/>
          <p:nvPr/>
        </p:nvSpPr>
        <p:spPr>
          <a:xfrm>
            <a:off x="1767350" y="5459188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F08E55C6-EF73-49D6-8C86-57AFD5BA3A8C}"/>
              </a:ext>
            </a:extLst>
          </p:cNvPr>
          <p:cNvSpPr/>
          <p:nvPr/>
        </p:nvSpPr>
        <p:spPr>
          <a:xfrm>
            <a:off x="397884" y="5459188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i="1" dirty="0"/>
              <a:t>P</a:t>
            </a:r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5C934FCF-E66B-4220-AAB1-8928483D6792}"/>
              </a:ext>
            </a:extLst>
          </p:cNvPr>
          <p:cNvSpPr/>
          <p:nvPr/>
        </p:nvSpPr>
        <p:spPr>
          <a:xfrm>
            <a:off x="1723104" y="5902931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CC4D4ABA-9CB5-43EF-B189-E50F13643D27}"/>
              </a:ext>
            </a:extLst>
          </p:cNvPr>
          <p:cNvSpPr/>
          <p:nvPr/>
        </p:nvSpPr>
        <p:spPr>
          <a:xfrm>
            <a:off x="413528" y="5876319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i="1" dirty="0"/>
              <a:t>S’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D7F772E-75BB-44FE-B340-4BE564B9B742}"/>
              </a:ext>
            </a:extLst>
          </p:cNvPr>
          <p:cNvGrpSpPr/>
          <p:nvPr/>
        </p:nvGrpSpPr>
        <p:grpSpPr>
          <a:xfrm>
            <a:off x="2270697" y="1828800"/>
            <a:ext cx="1029631" cy="369332"/>
            <a:chOff x="2373933" y="1828800"/>
            <a:chExt cx="1029631" cy="369332"/>
          </a:xfrm>
        </p:grpSpPr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72D587AB-DDD5-4BE2-8BE7-B7018AC6FBEA}"/>
                </a:ext>
              </a:extLst>
            </p:cNvPr>
            <p:cNvSpPr/>
            <p:nvPr/>
          </p:nvSpPr>
          <p:spPr>
            <a:xfrm>
              <a:off x="2683495" y="1828800"/>
              <a:ext cx="7200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(</a:t>
              </a: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E16AAFB6-513E-4DFA-AE76-F1D426CB5B0C}"/>
                </a:ext>
              </a:extLst>
            </p:cNvPr>
            <p:cNvSpPr/>
            <p:nvPr/>
          </p:nvSpPr>
          <p:spPr>
            <a:xfrm>
              <a:off x="2373933" y="1835944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F336C11-62F9-4F84-BE23-FD438088ECD0}"/>
              </a:ext>
            </a:extLst>
          </p:cNvPr>
          <p:cNvGrpSpPr/>
          <p:nvPr/>
        </p:nvGrpSpPr>
        <p:grpSpPr>
          <a:xfrm>
            <a:off x="2274481" y="2272268"/>
            <a:ext cx="1134851" cy="369332"/>
            <a:chOff x="2377717" y="2272268"/>
            <a:chExt cx="1134851" cy="369332"/>
          </a:xfrm>
        </p:grpSpPr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FBD39651-CEDB-4B94-B8EF-847002E744A9}"/>
                </a:ext>
              </a:extLst>
            </p:cNvPr>
            <p:cNvSpPr/>
            <p:nvPr/>
          </p:nvSpPr>
          <p:spPr>
            <a:xfrm>
              <a:off x="2683495" y="2272268"/>
              <a:ext cx="8290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A902239-44F3-4834-86C2-BF8380737AB1}"/>
                </a:ext>
              </a:extLst>
            </p:cNvPr>
            <p:cNvSpPr/>
            <p:nvPr/>
          </p:nvSpPr>
          <p:spPr>
            <a:xfrm>
              <a:off x="2377717" y="2309886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9AC3728-DF87-4140-8BC2-01960A75E294}"/>
              </a:ext>
            </a:extLst>
          </p:cNvPr>
          <p:cNvGrpSpPr/>
          <p:nvPr/>
        </p:nvGrpSpPr>
        <p:grpSpPr>
          <a:xfrm>
            <a:off x="2278265" y="2704068"/>
            <a:ext cx="1870821" cy="369332"/>
            <a:chOff x="2381501" y="2704068"/>
            <a:chExt cx="1870821" cy="369332"/>
          </a:xfrm>
        </p:grpSpPr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5A370461-3459-48CB-8DEB-19457731CE4A}"/>
                </a:ext>
              </a:extLst>
            </p:cNvPr>
            <p:cNvSpPr/>
            <p:nvPr/>
          </p:nvSpPr>
          <p:spPr>
            <a:xfrm>
              <a:off x="2683495" y="2704068"/>
              <a:ext cx="15688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❸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::=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4AB5236E-825E-472E-997D-D6653AB32645}"/>
                </a:ext>
              </a:extLst>
            </p:cNvPr>
            <p:cNvSpPr/>
            <p:nvPr/>
          </p:nvSpPr>
          <p:spPr>
            <a:xfrm>
              <a:off x="2381501" y="27432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66F0A4D-C8A4-4EB7-86C7-6B6E1F849E38}"/>
              </a:ext>
            </a:extLst>
          </p:cNvPr>
          <p:cNvGrpSpPr/>
          <p:nvPr/>
        </p:nvGrpSpPr>
        <p:grpSpPr>
          <a:xfrm>
            <a:off x="2282049" y="3135868"/>
            <a:ext cx="1122475" cy="369332"/>
            <a:chOff x="2385285" y="3135868"/>
            <a:chExt cx="1122475" cy="369332"/>
          </a:xfrm>
        </p:grpSpPr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FB5D6CEB-BD6F-45A9-BE00-75498A62F291}"/>
                </a:ext>
              </a:extLst>
            </p:cNvPr>
            <p:cNvSpPr/>
            <p:nvPr/>
          </p:nvSpPr>
          <p:spPr>
            <a:xfrm>
              <a:off x="2683495" y="3135868"/>
              <a:ext cx="8242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3E55DF35-C3A2-4F23-A9B4-D1BBB0F0487A}"/>
                </a:ext>
              </a:extLst>
            </p:cNvPr>
            <p:cNvSpPr/>
            <p:nvPr/>
          </p:nvSpPr>
          <p:spPr>
            <a:xfrm>
              <a:off x="2385285" y="32004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76560BD-35C3-4149-8A97-ECF547738B29}"/>
              </a:ext>
            </a:extLst>
          </p:cNvPr>
          <p:cNvGrpSpPr/>
          <p:nvPr/>
        </p:nvGrpSpPr>
        <p:grpSpPr>
          <a:xfrm>
            <a:off x="2292128" y="3567668"/>
            <a:ext cx="2127865" cy="369332"/>
            <a:chOff x="2395364" y="3567668"/>
            <a:chExt cx="2127865" cy="369332"/>
          </a:xfrm>
        </p:grpSpPr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4A4D031A-401E-460F-9B0A-E91B01BBD342}"/>
                </a:ext>
              </a:extLst>
            </p:cNvPr>
            <p:cNvSpPr/>
            <p:nvPr/>
          </p:nvSpPr>
          <p:spPr>
            <a:xfrm>
              <a:off x="2683495" y="3567668"/>
              <a:ext cx="18397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❹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::=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057F217D-C1EE-4971-ABF0-B414AC6FE2FB}"/>
                </a:ext>
              </a:extLst>
            </p:cNvPr>
            <p:cNvSpPr/>
            <p:nvPr/>
          </p:nvSpPr>
          <p:spPr>
            <a:xfrm>
              <a:off x="2395364" y="3628203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F05F2B8-7F78-4508-9398-A7DCBA08A0A5}"/>
              </a:ext>
            </a:extLst>
          </p:cNvPr>
          <p:cNvGrpSpPr/>
          <p:nvPr/>
        </p:nvGrpSpPr>
        <p:grpSpPr>
          <a:xfrm>
            <a:off x="2322365" y="4024868"/>
            <a:ext cx="1086967" cy="369332"/>
            <a:chOff x="2425601" y="4024868"/>
            <a:chExt cx="1086967" cy="369332"/>
          </a:xfrm>
        </p:grpSpPr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32A319BE-46E8-499B-B44C-2228DE1EAC88}"/>
                </a:ext>
              </a:extLst>
            </p:cNvPr>
            <p:cNvSpPr/>
            <p:nvPr/>
          </p:nvSpPr>
          <p:spPr>
            <a:xfrm>
              <a:off x="2683495" y="4024868"/>
              <a:ext cx="8290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  <a:endParaRPr lang="en-US" dirty="0">
                <a:solidFill>
                  <a:schemeClr val="accent5"/>
                </a:solidFill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5F5CA65F-799B-4E9C-B603-A195B4B22837}"/>
                </a:ext>
              </a:extLst>
            </p:cNvPr>
            <p:cNvSpPr/>
            <p:nvPr/>
          </p:nvSpPr>
          <p:spPr>
            <a:xfrm>
              <a:off x="2425601" y="4073412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A130AC8-C075-49D1-B027-6747060976EE}"/>
              </a:ext>
            </a:extLst>
          </p:cNvPr>
          <p:cNvGrpSpPr/>
          <p:nvPr/>
        </p:nvGrpSpPr>
        <p:grpSpPr>
          <a:xfrm>
            <a:off x="2332444" y="5333998"/>
            <a:ext cx="2037857" cy="369332"/>
            <a:chOff x="2435680" y="4463844"/>
            <a:chExt cx="2037857" cy="369332"/>
          </a:xfrm>
        </p:grpSpPr>
        <p:sp>
          <p:nvSpPr>
            <p:cNvPr id="256" name="Rectangle 255">
              <a:extLst>
                <a:ext uri="{FF2B5EF4-FFF2-40B4-BE49-F238E27FC236}">
                  <a16:creationId xmlns:a16="http://schemas.microsoft.com/office/drawing/2014/main" id="{003F5E17-FFF3-4E95-BE9C-2D6B05530DFB}"/>
                </a:ext>
              </a:extLst>
            </p:cNvPr>
            <p:cNvSpPr/>
            <p:nvPr/>
          </p:nvSpPr>
          <p:spPr>
            <a:xfrm>
              <a:off x="2683495" y="4463844"/>
              <a:ext cx="17900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❷</a:t>
              </a:r>
              <a:r>
                <a:rPr lang="en-US" dirty="0">
                  <a:solidFill>
                    <a:schemeClr val="accent5"/>
                  </a:solidFill>
                </a:rPr>
                <a:t> L ::= </a:t>
              </a:r>
              <a:r>
                <a:rPr lang="en-US" b="1" dirty="0">
                  <a:solidFill>
                    <a:schemeClr val="accent5"/>
                  </a:solidFill>
                </a:rPr>
                <a:t>(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b="1" dirty="0">
                  <a:solidFill>
                    <a:schemeClr val="accent5"/>
                  </a:solidFill>
                </a:rPr>
                <a:t>)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1C80CC51-E15F-4B5C-B82E-1D40F04226F3}"/>
                </a:ext>
              </a:extLst>
            </p:cNvPr>
            <p:cNvSpPr/>
            <p:nvPr/>
          </p:nvSpPr>
          <p:spPr>
            <a:xfrm>
              <a:off x="2435680" y="4501215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4F584A-6D4F-4562-9FE7-EC9460DA7B85}"/>
              </a:ext>
            </a:extLst>
          </p:cNvPr>
          <p:cNvGrpSpPr/>
          <p:nvPr/>
        </p:nvGrpSpPr>
        <p:grpSpPr>
          <a:xfrm>
            <a:off x="2333768" y="5758622"/>
            <a:ext cx="1850584" cy="369332"/>
            <a:chOff x="2437004" y="4888468"/>
            <a:chExt cx="1850584" cy="369332"/>
          </a:xfrm>
        </p:grpSpPr>
        <p:sp>
          <p:nvSpPr>
            <p:cNvPr id="257" name="Rectangle 256">
              <a:extLst>
                <a:ext uri="{FF2B5EF4-FFF2-40B4-BE49-F238E27FC236}">
                  <a16:creationId xmlns:a16="http://schemas.microsoft.com/office/drawing/2014/main" id="{BC76BA0B-B337-41D1-AA64-C65787F3C371}"/>
                </a:ext>
              </a:extLst>
            </p:cNvPr>
            <p:cNvSpPr/>
            <p:nvPr/>
          </p:nvSpPr>
          <p:spPr>
            <a:xfrm>
              <a:off x="2683495" y="4888468"/>
              <a:ext cx="16040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❶</a:t>
              </a:r>
              <a:r>
                <a:rPr lang="en-US" dirty="0">
                  <a:solidFill>
                    <a:schemeClr val="accent5"/>
                  </a:solidFill>
                </a:rPr>
                <a:t> S’ ⟶ P</a:t>
              </a: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F461E490-B0DE-4AB6-BF00-6D93E7213221}"/>
                </a:ext>
              </a:extLst>
            </p:cNvPr>
            <p:cNvSpPr/>
            <p:nvPr/>
          </p:nvSpPr>
          <p:spPr>
            <a:xfrm>
              <a:off x="2437004" y="4918352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C7315CE-0AC7-4F88-8BC5-4FBA567F41C7}"/>
              </a:ext>
            </a:extLst>
          </p:cNvPr>
          <p:cNvGrpSpPr/>
          <p:nvPr/>
        </p:nvGrpSpPr>
        <p:grpSpPr>
          <a:xfrm>
            <a:off x="7209994" y="1656123"/>
            <a:ext cx="1794394" cy="3639156"/>
            <a:chOff x="6419605" y="3495973"/>
            <a:chExt cx="1794394" cy="3639156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02929423-B385-4A51-AD1C-FC8D538DAF1D}"/>
                </a:ext>
              </a:extLst>
            </p:cNvPr>
            <p:cNvSpPr/>
            <p:nvPr/>
          </p:nvSpPr>
          <p:spPr>
            <a:xfrm>
              <a:off x="6948707" y="4176855"/>
              <a:ext cx="738554" cy="4189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P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BD78530E-BD8D-4EFE-8F7A-581835DC2409}"/>
                </a:ext>
              </a:extLst>
            </p:cNvPr>
            <p:cNvSpPr/>
            <p:nvPr/>
          </p:nvSpPr>
          <p:spPr>
            <a:xfrm>
              <a:off x="6419605" y="4904440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79EB00F9-9EB0-4BC3-8C4D-8945F6D45038}"/>
                </a:ext>
              </a:extLst>
            </p:cNvPr>
            <p:cNvSpPr/>
            <p:nvPr/>
          </p:nvSpPr>
          <p:spPr>
            <a:xfrm>
              <a:off x="7204014" y="4948686"/>
              <a:ext cx="270101" cy="33655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5FC5626E-86D4-450F-AE6D-7F22984F66ED}"/>
                </a:ext>
              </a:extLst>
            </p:cNvPr>
            <p:cNvSpPr/>
            <p:nvPr/>
          </p:nvSpPr>
          <p:spPr>
            <a:xfrm>
              <a:off x="7832999" y="4963434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</a:p>
          </p:txBody>
        </p:sp>
        <p:cxnSp>
          <p:nvCxnSpPr>
            <p:cNvPr id="134" name="Straight Arrow Connector 133">
              <a:extLst>
                <a:ext uri="{FF2B5EF4-FFF2-40B4-BE49-F238E27FC236}">
                  <a16:creationId xmlns:a16="http://schemas.microsoft.com/office/drawing/2014/main" id="{7E183D43-9708-4992-B948-D1BC58213073}"/>
                </a:ext>
              </a:extLst>
            </p:cNvPr>
            <p:cNvCxnSpPr>
              <a:cxnSpLocks/>
              <a:stCxn id="130" idx="2"/>
              <a:endCxn id="131" idx="0"/>
            </p:cNvCxnSpPr>
            <p:nvPr/>
          </p:nvCxnSpPr>
          <p:spPr>
            <a:xfrm flipH="1">
              <a:off x="6610105" y="4595771"/>
              <a:ext cx="707879" cy="308669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5F2D68C6-B71B-4AA0-AE63-D5FC089C4FFD}"/>
                </a:ext>
              </a:extLst>
            </p:cNvPr>
            <p:cNvCxnSpPr>
              <a:cxnSpLocks/>
              <a:stCxn id="130" idx="2"/>
              <a:endCxn id="132" idx="0"/>
            </p:cNvCxnSpPr>
            <p:nvPr/>
          </p:nvCxnSpPr>
          <p:spPr>
            <a:xfrm>
              <a:off x="7317984" y="4595771"/>
              <a:ext cx="21081" cy="352915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BD4BDD22-3E4B-4050-B1E7-B576839A4530}"/>
                </a:ext>
              </a:extLst>
            </p:cNvPr>
            <p:cNvCxnSpPr>
              <a:cxnSpLocks/>
              <a:stCxn id="130" idx="2"/>
              <a:endCxn id="133" idx="0"/>
            </p:cNvCxnSpPr>
            <p:nvPr/>
          </p:nvCxnSpPr>
          <p:spPr>
            <a:xfrm>
              <a:off x="7317984" y="4595771"/>
              <a:ext cx="705515" cy="36766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685265B1-7B78-4555-B566-9C33C9060648}"/>
                </a:ext>
              </a:extLst>
            </p:cNvPr>
            <p:cNvSpPr/>
            <p:nvPr/>
          </p:nvSpPr>
          <p:spPr>
            <a:xfrm>
              <a:off x="7127484" y="3495973"/>
              <a:ext cx="381000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S’</a:t>
              </a: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ED5BA4DA-BB24-4C7F-A0AC-43F8A1C82EBA}"/>
                </a:ext>
              </a:extLst>
            </p:cNvPr>
            <p:cNvSpPr/>
            <p:nvPr/>
          </p:nvSpPr>
          <p:spPr>
            <a:xfrm>
              <a:off x="6963454" y="5521624"/>
              <a:ext cx="245191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84BDCA15-1BBA-42AE-861A-7868FDF7EAF6}"/>
                </a:ext>
              </a:extLst>
            </p:cNvPr>
            <p:cNvSpPr/>
            <p:nvPr/>
          </p:nvSpPr>
          <p:spPr>
            <a:xfrm>
              <a:off x="7362470" y="5526330"/>
              <a:ext cx="409233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40" name="Straight Arrow Connector 139">
              <a:extLst>
                <a:ext uri="{FF2B5EF4-FFF2-40B4-BE49-F238E27FC236}">
                  <a16:creationId xmlns:a16="http://schemas.microsoft.com/office/drawing/2014/main" id="{633852CA-D9E7-4F74-9919-BA908251CF88}"/>
                </a:ext>
              </a:extLst>
            </p:cNvPr>
            <p:cNvCxnSpPr>
              <a:cxnSpLocks/>
              <a:stCxn id="132" idx="2"/>
              <a:endCxn id="138" idx="0"/>
            </p:cNvCxnSpPr>
            <p:nvPr/>
          </p:nvCxnSpPr>
          <p:spPr>
            <a:xfrm flipH="1">
              <a:off x="7086050" y="5285236"/>
              <a:ext cx="253015" cy="236388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20F2DAB3-6183-48CF-B528-5BDE16525495}"/>
                </a:ext>
              </a:extLst>
            </p:cNvPr>
            <p:cNvCxnSpPr>
              <a:cxnSpLocks/>
              <a:stCxn id="132" idx="2"/>
              <a:endCxn id="139" idx="0"/>
            </p:cNvCxnSpPr>
            <p:nvPr/>
          </p:nvCxnSpPr>
          <p:spPr>
            <a:xfrm>
              <a:off x="7339065" y="5285236"/>
              <a:ext cx="228022" cy="241094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87D36A8D-4948-4BAF-9579-C166D589063F}"/>
                </a:ext>
              </a:extLst>
            </p:cNvPr>
            <p:cNvSpPr/>
            <p:nvPr/>
          </p:nvSpPr>
          <p:spPr>
            <a:xfrm>
              <a:off x="7063616" y="6115037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5B2AFB15-E3E2-447E-8725-ED4BEFC793CC}"/>
                </a:ext>
              </a:extLst>
            </p:cNvPr>
            <p:cNvCxnSpPr>
              <a:cxnSpLocks/>
              <a:stCxn id="138" idx="2"/>
              <a:endCxn id="142" idx="0"/>
            </p:cNvCxnSpPr>
            <p:nvPr/>
          </p:nvCxnSpPr>
          <p:spPr>
            <a:xfrm>
              <a:off x="7086050" y="5902624"/>
              <a:ext cx="168066" cy="21241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4" name="Straight Arrow Connector 143">
              <a:extLst>
                <a:ext uri="{FF2B5EF4-FFF2-40B4-BE49-F238E27FC236}">
                  <a16:creationId xmlns:a16="http://schemas.microsoft.com/office/drawing/2014/main" id="{CB33BC9E-8EBD-4368-BA95-594088402AC3}"/>
                </a:ext>
              </a:extLst>
            </p:cNvPr>
            <p:cNvCxnSpPr>
              <a:cxnSpLocks/>
              <a:stCxn id="137" idx="2"/>
              <a:endCxn id="130" idx="0"/>
            </p:cNvCxnSpPr>
            <p:nvPr/>
          </p:nvCxnSpPr>
          <p:spPr>
            <a:xfrm>
              <a:off x="7317984" y="3876973"/>
              <a:ext cx="0" cy="29988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5B37F45F-1E35-48EC-979E-897D8AF8A919}"/>
                </a:ext>
              </a:extLst>
            </p:cNvPr>
            <p:cNvSpPr/>
            <p:nvPr/>
          </p:nvSpPr>
          <p:spPr>
            <a:xfrm>
              <a:off x="6747141" y="6101726"/>
              <a:ext cx="245191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BCAB2FAC-8DD9-4607-A924-3E088F10015B}"/>
                </a:ext>
              </a:extLst>
            </p:cNvPr>
            <p:cNvCxnSpPr>
              <a:cxnSpLocks/>
              <a:stCxn id="138" idx="2"/>
              <a:endCxn id="100" idx="0"/>
            </p:cNvCxnSpPr>
            <p:nvPr/>
          </p:nvCxnSpPr>
          <p:spPr>
            <a:xfrm flipH="1">
              <a:off x="6869737" y="5902624"/>
              <a:ext cx="216313" cy="19910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10734523-66D7-4883-BF82-1DD37E155B38}"/>
                </a:ext>
              </a:extLst>
            </p:cNvPr>
            <p:cNvSpPr/>
            <p:nvPr/>
          </p:nvSpPr>
          <p:spPr>
            <a:xfrm>
              <a:off x="6685073" y="6754129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C095AF1E-2592-4BB7-9866-1DEA87B553AE}"/>
                </a:ext>
              </a:extLst>
            </p:cNvPr>
            <p:cNvCxnSpPr>
              <a:cxnSpLocks/>
              <a:stCxn id="100" idx="2"/>
              <a:endCxn id="104" idx="0"/>
            </p:cNvCxnSpPr>
            <p:nvPr/>
          </p:nvCxnSpPr>
          <p:spPr>
            <a:xfrm>
              <a:off x="6869737" y="6482726"/>
              <a:ext cx="5836" cy="27140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207" name="Rectangle 206">
            <a:extLst>
              <a:ext uri="{FF2B5EF4-FFF2-40B4-BE49-F238E27FC236}">
                <a16:creationId xmlns:a16="http://schemas.microsoft.com/office/drawing/2014/main" id="{29B81DDA-822B-42FF-B6C1-E28797CD8478}"/>
              </a:ext>
            </a:extLst>
          </p:cNvPr>
          <p:cNvSpPr/>
          <p:nvPr/>
        </p:nvSpPr>
        <p:spPr>
          <a:xfrm>
            <a:off x="4722796" y="1214942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F68AE0D5-6442-4626-83B1-F59386C002F0}"/>
              </a:ext>
            </a:extLst>
          </p:cNvPr>
          <p:cNvSpPr/>
          <p:nvPr/>
        </p:nvSpPr>
        <p:spPr>
          <a:xfrm>
            <a:off x="1683776" y="4566928"/>
            <a:ext cx="622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F61E8F13-915E-4FAC-8480-5FE97F857EAB}"/>
              </a:ext>
            </a:extLst>
          </p:cNvPr>
          <p:cNvSpPr/>
          <p:nvPr/>
        </p:nvSpPr>
        <p:spPr>
          <a:xfrm>
            <a:off x="269109" y="4566928"/>
            <a:ext cx="407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endParaRPr lang="en-US" b="1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0A1B1AAB-614D-498E-A478-83AA368778D2}"/>
              </a:ext>
            </a:extLst>
          </p:cNvPr>
          <p:cNvGrpSpPr/>
          <p:nvPr/>
        </p:nvGrpSpPr>
        <p:grpSpPr>
          <a:xfrm>
            <a:off x="2252801" y="4383747"/>
            <a:ext cx="2060539" cy="369332"/>
            <a:chOff x="2395364" y="3567668"/>
            <a:chExt cx="2060539" cy="369332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0256E3CD-AE06-4C37-A7C0-BD9744637912}"/>
                </a:ext>
              </a:extLst>
            </p:cNvPr>
            <p:cNvSpPr/>
            <p:nvPr/>
          </p:nvSpPr>
          <p:spPr>
            <a:xfrm>
              <a:off x="2683495" y="3567668"/>
              <a:ext cx="17724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❹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::=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444FB743-7E72-4286-ACE1-93C60DF21100}"/>
                </a:ext>
              </a:extLst>
            </p:cNvPr>
            <p:cNvSpPr/>
            <p:nvPr/>
          </p:nvSpPr>
          <p:spPr>
            <a:xfrm>
              <a:off x="2395364" y="3628203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08" name="Rectangle 107">
            <a:extLst>
              <a:ext uri="{FF2B5EF4-FFF2-40B4-BE49-F238E27FC236}">
                <a16:creationId xmlns:a16="http://schemas.microsoft.com/office/drawing/2014/main" id="{C91B69A7-B0C7-4724-9586-C62D0C1FEF5E}"/>
              </a:ext>
            </a:extLst>
          </p:cNvPr>
          <p:cNvSpPr/>
          <p:nvPr/>
        </p:nvSpPr>
        <p:spPr>
          <a:xfrm>
            <a:off x="1808810" y="4984796"/>
            <a:ext cx="497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CB91EF67-47EF-444C-AD02-DDF614176040}"/>
              </a:ext>
            </a:extLst>
          </p:cNvPr>
          <p:cNvSpPr/>
          <p:nvPr/>
        </p:nvSpPr>
        <p:spPr>
          <a:xfrm>
            <a:off x="135845" y="4984796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 </a:t>
            </a:r>
            <a:r>
              <a:rPr lang="en-US" b="1" dirty="0"/>
              <a:t>)</a:t>
            </a: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ED472DB-AB19-46A5-8914-7559B5B3F870}"/>
              </a:ext>
            </a:extLst>
          </p:cNvPr>
          <p:cNvGrpSpPr/>
          <p:nvPr/>
        </p:nvGrpSpPr>
        <p:grpSpPr>
          <a:xfrm>
            <a:off x="2257718" y="4757373"/>
            <a:ext cx="1062702" cy="369332"/>
            <a:chOff x="2395364" y="3567668"/>
            <a:chExt cx="1062702" cy="369332"/>
          </a:xfrm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B68CCEF9-04B4-4B13-B035-B9D321A8F98D}"/>
                </a:ext>
              </a:extLst>
            </p:cNvPr>
            <p:cNvSpPr/>
            <p:nvPr/>
          </p:nvSpPr>
          <p:spPr>
            <a:xfrm>
              <a:off x="2683495" y="3567668"/>
              <a:ext cx="7745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)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CFEFDB4-509A-4B15-8173-810674F89FF4}"/>
                </a:ext>
              </a:extLst>
            </p:cNvPr>
            <p:cNvSpPr/>
            <p:nvPr/>
          </p:nvSpPr>
          <p:spPr>
            <a:xfrm>
              <a:off x="2395364" y="3628203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15" name="Rectangle 114">
            <a:extLst>
              <a:ext uri="{FF2B5EF4-FFF2-40B4-BE49-F238E27FC236}">
                <a16:creationId xmlns:a16="http://schemas.microsoft.com/office/drawing/2014/main" id="{779F1F6D-E99B-4D18-85BF-47E6E465448D}"/>
              </a:ext>
            </a:extLst>
          </p:cNvPr>
          <p:cNvSpPr/>
          <p:nvPr/>
        </p:nvSpPr>
        <p:spPr>
          <a:xfrm>
            <a:off x="7209994" y="3064590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FD9A7FE2-0BEA-43E2-99A5-8A722D25E6A8}"/>
              </a:ext>
            </a:extLst>
          </p:cNvPr>
          <p:cNvSpPr/>
          <p:nvPr/>
        </p:nvSpPr>
        <p:spPr>
          <a:xfrm>
            <a:off x="8623388" y="3123584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)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E5919B6-C610-4844-B2E1-37B76AEE0FC0}"/>
              </a:ext>
            </a:extLst>
          </p:cNvPr>
          <p:cNvGrpSpPr/>
          <p:nvPr/>
        </p:nvGrpSpPr>
        <p:grpSpPr>
          <a:xfrm>
            <a:off x="7400494" y="2337005"/>
            <a:ext cx="1413394" cy="786579"/>
            <a:chOff x="7400494" y="2337005"/>
            <a:chExt cx="1413394" cy="786579"/>
          </a:xfrm>
        </p:grpSpPr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A1CCE9C8-0092-4452-9584-53F629AD35A3}"/>
                </a:ext>
              </a:extLst>
            </p:cNvPr>
            <p:cNvSpPr/>
            <p:nvPr/>
          </p:nvSpPr>
          <p:spPr>
            <a:xfrm>
              <a:off x="7739096" y="2337005"/>
              <a:ext cx="738554" cy="418916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P</a:t>
              </a:r>
            </a:p>
          </p:txBody>
        </p:sp>
        <p:cxnSp>
          <p:nvCxnSpPr>
            <p:cNvPr id="118" name="Straight Arrow Connector 117">
              <a:extLst>
                <a:ext uri="{FF2B5EF4-FFF2-40B4-BE49-F238E27FC236}">
                  <a16:creationId xmlns:a16="http://schemas.microsoft.com/office/drawing/2014/main" id="{23935D58-903D-44D2-B3B0-E34F187F0614}"/>
                </a:ext>
              </a:extLst>
            </p:cNvPr>
            <p:cNvCxnSpPr>
              <a:cxnSpLocks/>
              <a:stCxn id="114" idx="2"/>
              <a:endCxn id="115" idx="0"/>
            </p:cNvCxnSpPr>
            <p:nvPr/>
          </p:nvCxnSpPr>
          <p:spPr>
            <a:xfrm flipH="1">
              <a:off x="7400494" y="2755921"/>
              <a:ext cx="707879" cy="30866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19" name="Straight Arrow Connector 118">
              <a:extLst>
                <a:ext uri="{FF2B5EF4-FFF2-40B4-BE49-F238E27FC236}">
                  <a16:creationId xmlns:a16="http://schemas.microsoft.com/office/drawing/2014/main" id="{212F5AC6-5064-49B6-B5E8-26D5A2570A54}"/>
                </a:ext>
              </a:extLst>
            </p:cNvPr>
            <p:cNvCxnSpPr>
              <a:cxnSpLocks/>
              <a:stCxn id="114" idx="2"/>
              <a:endCxn id="116" idx="0"/>
            </p:cNvCxnSpPr>
            <p:nvPr/>
          </p:nvCxnSpPr>
          <p:spPr>
            <a:xfrm>
              <a:off x="8108373" y="2755921"/>
              <a:ext cx="21081" cy="35291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96B36379-C07C-48E4-A983-ED8E35406DEC}"/>
                </a:ext>
              </a:extLst>
            </p:cNvPr>
            <p:cNvCxnSpPr>
              <a:cxnSpLocks/>
              <a:stCxn id="114" idx="2"/>
              <a:endCxn id="117" idx="0"/>
            </p:cNvCxnSpPr>
            <p:nvPr/>
          </p:nvCxnSpPr>
          <p:spPr>
            <a:xfrm>
              <a:off x="8108373" y="2755921"/>
              <a:ext cx="705515" cy="36766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23" name="Rectangle 122">
            <a:extLst>
              <a:ext uri="{FF2B5EF4-FFF2-40B4-BE49-F238E27FC236}">
                <a16:creationId xmlns:a16="http://schemas.microsoft.com/office/drawing/2014/main" id="{C6875BBC-D9D3-4F3E-9981-00DE4B7941F0}"/>
              </a:ext>
            </a:extLst>
          </p:cNvPr>
          <p:cNvSpPr/>
          <p:nvPr/>
        </p:nvSpPr>
        <p:spPr>
          <a:xfrm>
            <a:off x="8152859" y="3686480"/>
            <a:ext cx="409233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8670C2B-670E-4F90-BD8D-501C94628305}"/>
              </a:ext>
            </a:extLst>
          </p:cNvPr>
          <p:cNvGrpSpPr/>
          <p:nvPr/>
        </p:nvGrpSpPr>
        <p:grpSpPr>
          <a:xfrm>
            <a:off x="7876439" y="3108836"/>
            <a:ext cx="481037" cy="577644"/>
            <a:chOff x="7876439" y="3108836"/>
            <a:chExt cx="481037" cy="577644"/>
          </a:xfrm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62F44933-856A-4F15-B98A-67F8E1DB2373}"/>
                </a:ext>
              </a:extLst>
            </p:cNvPr>
            <p:cNvSpPr/>
            <p:nvPr/>
          </p:nvSpPr>
          <p:spPr>
            <a:xfrm>
              <a:off x="7994403" y="3108836"/>
              <a:ext cx="270101" cy="33655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24" name="Straight Arrow Connector 123">
              <a:extLst>
                <a:ext uri="{FF2B5EF4-FFF2-40B4-BE49-F238E27FC236}">
                  <a16:creationId xmlns:a16="http://schemas.microsoft.com/office/drawing/2014/main" id="{722CD830-4B16-41D2-BC50-326FF05F64FD}"/>
                </a:ext>
              </a:extLst>
            </p:cNvPr>
            <p:cNvCxnSpPr>
              <a:cxnSpLocks/>
              <a:stCxn id="116" idx="2"/>
              <a:endCxn id="122" idx="0"/>
            </p:cNvCxnSpPr>
            <p:nvPr/>
          </p:nvCxnSpPr>
          <p:spPr>
            <a:xfrm flipH="1">
              <a:off x="7876439" y="3445386"/>
              <a:ext cx="253015" cy="2363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25" name="Straight Arrow Connector 124">
              <a:extLst>
                <a:ext uri="{FF2B5EF4-FFF2-40B4-BE49-F238E27FC236}">
                  <a16:creationId xmlns:a16="http://schemas.microsoft.com/office/drawing/2014/main" id="{8B298EF9-9411-4D54-AB23-CDBC92C5270E}"/>
                </a:ext>
              </a:extLst>
            </p:cNvPr>
            <p:cNvCxnSpPr>
              <a:cxnSpLocks/>
              <a:stCxn id="116" idx="2"/>
              <a:endCxn id="123" idx="0"/>
            </p:cNvCxnSpPr>
            <p:nvPr/>
          </p:nvCxnSpPr>
          <p:spPr>
            <a:xfrm>
              <a:off x="8129454" y="3445386"/>
              <a:ext cx="228022" cy="24109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26" name="Rectangle 125">
            <a:extLst>
              <a:ext uri="{FF2B5EF4-FFF2-40B4-BE49-F238E27FC236}">
                <a16:creationId xmlns:a16="http://schemas.microsoft.com/office/drawing/2014/main" id="{D88FCB7E-7E8C-4E0C-805B-6F4E8102D249}"/>
              </a:ext>
            </a:extLst>
          </p:cNvPr>
          <p:cNvSpPr/>
          <p:nvPr/>
        </p:nvSpPr>
        <p:spPr>
          <a:xfrm>
            <a:off x="7854005" y="4275187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1269210-10A5-4896-BEDE-36CBF495EBB9}"/>
              </a:ext>
            </a:extLst>
          </p:cNvPr>
          <p:cNvGrpSpPr/>
          <p:nvPr/>
        </p:nvGrpSpPr>
        <p:grpSpPr>
          <a:xfrm>
            <a:off x="7917873" y="1656123"/>
            <a:ext cx="381000" cy="680882"/>
            <a:chOff x="7917873" y="1656123"/>
            <a:chExt cx="381000" cy="680882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05966E4C-B288-4BFA-B365-BF87E603950E}"/>
                </a:ext>
              </a:extLst>
            </p:cNvPr>
            <p:cNvSpPr/>
            <p:nvPr/>
          </p:nvSpPr>
          <p:spPr>
            <a:xfrm>
              <a:off x="7917873" y="1656123"/>
              <a:ext cx="381000" cy="38100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S’</a:t>
              </a:r>
            </a:p>
          </p:txBody>
        </p:sp>
        <p:cxnSp>
          <p:nvCxnSpPr>
            <p:cNvPr id="128" name="Straight Arrow Connector 127">
              <a:extLst>
                <a:ext uri="{FF2B5EF4-FFF2-40B4-BE49-F238E27FC236}">
                  <a16:creationId xmlns:a16="http://schemas.microsoft.com/office/drawing/2014/main" id="{7A6BE062-0E7E-4131-9FAA-273BF292A984}"/>
                </a:ext>
              </a:extLst>
            </p:cNvPr>
            <p:cNvCxnSpPr>
              <a:cxnSpLocks/>
              <a:stCxn id="121" idx="2"/>
              <a:endCxn id="114" idx="0"/>
            </p:cNvCxnSpPr>
            <p:nvPr/>
          </p:nvCxnSpPr>
          <p:spPr>
            <a:xfrm>
              <a:off x="8108373" y="2037123"/>
              <a:ext cx="0" cy="29988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C9F22C0-A743-4478-8E64-2808BB8AFFA8}"/>
              </a:ext>
            </a:extLst>
          </p:cNvPr>
          <p:cNvGrpSpPr/>
          <p:nvPr/>
        </p:nvGrpSpPr>
        <p:grpSpPr>
          <a:xfrm>
            <a:off x="7660126" y="3681774"/>
            <a:ext cx="384379" cy="593413"/>
            <a:chOff x="7660126" y="3681774"/>
            <a:chExt cx="384379" cy="593413"/>
          </a:xfrm>
        </p:grpSpPr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D9A0D0D8-A2C9-432A-B836-B4682495B854}"/>
                </a:ext>
              </a:extLst>
            </p:cNvPr>
            <p:cNvSpPr/>
            <p:nvPr/>
          </p:nvSpPr>
          <p:spPr>
            <a:xfrm>
              <a:off x="7753843" y="3681774"/>
              <a:ext cx="245191" cy="38100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27" name="Straight Arrow Connector 126">
              <a:extLst>
                <a:ext uri="{FF2B5EF4-FFF2-40B4-BE49-F238E27FC236}">
                  <a16:creationId xmlns:a16="http://schemas.microsoft.com/office/drawing/2014/main" id="{561959E5-61B3-46C3-B45B-B0BA79141A23}"/>
                </a:ext>
              </a:extLst>
            </p:cNvPr>
            <p:cNvCxnSpPr>
              <a:cxnSpLocks/>
              <a:stCxn id="122" idx="2"/>
              <a:endCxn id="126" idx="0"/>
            </p:cNvCxnSpPr>
            <p:nvPr/>
          </p:nvCxnSpPr>
          <p:spPr>
            <a:xfrm>
              <a:off x="7876439" y="4062774"/>
              <a:ext cx="168066" cy="21241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46" name="Straight Arrow Connector 145">
              <a:extLst>
                <a:ext uri="{FF2B5EF4-FFF2-40B4-BE49-F238E27FC236}">
                  <a16:creationId xmlns:a16="http://schemas.microsoft.com/office/drawing/2014/main" id="{3B0B1FB9-5D14-4274-AB65-07FB0676870B}"/>
                </a:ext>
              </a:extLst>
            </p:cNvPr>
            <p:cNvCxnSpPr>
              <a:cxnSpLocks/>
              <a:stCxn id="122" idx="2"/>
              <a:endCxn id="145" idx="0"/>
            </p:cNvCxnSpPr>
            <p:nvPr/>
          </p:nvCxnSpPr>
          <p:spPr>
            <a:xfrm flipH="1">
              <a:off x="7660126" y="4062774"/>
              <a:ext cx="216313" cy="19910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47" name="Rectangle 146">
            <a:extLst>
              <a:ext uri="{FF2B5EF4-FFF2-40B4-BE49-F238E27FC236}">
                <a16:creationId xmlns:a16="http://schemas.microsoft.com/office/drawing/2014/main" id="{6B7143B8-46D9-4058-941B-B1AECB2DEA32}"/>
              </a:ext>
            </a:extLst>
          </p:cNvPr>
          <p:cNvSpPr/>
          <p:nvPr/>
        </p:nvSpPr>
        <p:spPr>
          <a:xfrm>
            <a:off x="7475462" y="4914279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AECAE4-82E1-4042-A818-A0248C0997A1}"/>
              </a:ext>
            </a:extLst>
          </p:cNvPr>
          <p:cNvGrpSpPr/>
          <p:nvPr/>
        </p:nvGrpSpPr>
        <p:grpSpPr>
          <a:xfrm>
            <a:off x="7537530" y="4261876"/>
            <a:ext cx="245191" cy="652403"/>
            <a:chOff x="7537530" y="4261876"/>
            <a:chExt cx="245191" cy="652403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8E9EC8CC-4FA7-465A-9A22-994BD37EF6EB}"/>
                </a:ext>
              </a:extLst>
            </p:cNvPr>
            <p:cNvSpPr/>
            <p:nvPr/>
          </p:nvSpPr>
          <p:spPr>
            <a:xfrm>
              <a:off x="7537530" y="4261876"/>
              <a:ext cx="245191" cy="38100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48" name="Straight Arrow Connector 147">
              <a:extLst>
                <a:ext uri="{FF2B5EF4-FFF2-40B4-BE49-F238E27FC236}">
                  <a16:creationId xmlns:a16="http://schemas.microsoft.com/office/drawing/2014/main" id="{29B8903A-6F82-4128-913F-93B14C4B6676}"/>
                </a:ext>
              </a:extLst>
            </p:cNvPr>
            <p:cNvCxnSpPr>
              <a:cxnSpLocks/>
              <a:stCxn id="145" idx="2"/>
              <a:endCxn id="147" idx="0"/>
            </p:cNvCxnSpPr>
            <p:nvPr/>
          </p:nvCxnSpPr>
          <p:spPr>
            <a:xfrm>
              <a:off x="7660126" y="4642876"/>
              <a:ext cx="5836" cy="27140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53" name="Rectangle 152">
            <a:extLst>
              <a:ext uri="{FF2B5EF4-FFF2-40B4-BE49-F238E27FC236}">
                <a16:creationId xmlns:a16="http://schemas.microsoft.com/office/drawing/2014/main" id="{25A212BE-D539-4E35-9B80-BF5DCBBA7530}"/>
              </a:ext>
            </a:extLst>
          </p:cNvPr>
          <p:cNvSpPr/>
          <p:nvPr/>
        </p:nvSpPr>
        <p:spPr>
          <a:xfrm>
            <a:off x="1486168" y="6297660"/>
            <a:ext cx="977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Accept!!</a:t>
            </a:r>
          </a:p>
        </p:txBody>
      </p:sp>
    </p:spTree>
    <p:extLst>
      <p:ext uri="{BB962C8B-B14F-4D97-AF65-F5344CB8AC3E}">
        <p14:creationId xmlns:p14="http://schemas.microsoft.com/office/powerpoint/2010/main" val="170947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5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5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" grpId="0"/>
      <p:bldP spid="261" grpId="0"/>
      <p:bldP spid="263" grpId="0"/>
      <p:bldP spid="264" grpId="0"/>
      <p:bldP spid="266" grpId="0"/>
      <p:bldP spid="267" grpId="0"/>
      <p:bldP spid="269" grpId="0"/>
      <p:bldP spid="270" grpId="0"/>
      <p:bldP spid="272" grpId="0"/>
      <p:bldP spid="273" grpId="0"/>
      <p:bldP spid="275" grpId="0"/>
      <p:bldP spid="276" grpId="0"/>
      <p:bldP spid="278" grpId="0"/>
      <p:bldP spid="279" grpId="0"/>
      <p:bldP spid="281" grpId="0"/>
      <p:bldP spid="282" grpId="0"/>
      <p:bldP spid="95" grpId="0"/>
      <p:bldP spid="96" grpId="0"/>
      <p:bldP spid="108" grpId="0"/>
      <p:bldP spid="109" grpId="0"/>
      <p:bldP spid="115" grpId="0" animBg="1"/>
      <p:bldP spid="117" grpId="0" animBg="1"/>
      <p:bldP spid="123" grpId="0" animBg="1"/>
      <p:bldP spid="126" grpId="0" animBg="1"/>
      <p:bldP spid="147" grpId="0" animBg="1"/>
      <p:bldP spid="153" grpId="0"/>
    </p:bldLst>
  </p:timing>
</p:sld>
</file>

<file path=ppt/slides/slide2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itle 1">
            <a:extLst>
              <a:ext uri="{FF2B5EF4-FFF2-40B4-BE49-F238E27FC236}">
                <a16:creationId xmlns:a16="http://schemas.microsoft.com/office/drawing/2014/main" id="{560C181A-F0A4-4377-B88A-277801A6C4D6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LR Parser – Towards Implementation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28</a:t>
            </a:fld>
            <a:endParaRPr lang="en-US"/>
          </a:p>
        </p:txBody>
      </p:sp>
      <p:sp>
        <p:nvSpPr>
          <p:cNvPr id="153" name="Content Placeholder 4">
            <a:extLst>
              <a:ext uri="{FF2B5EF4-FFF2-40B4-BE49-F238E27FC236}">
                <a16:creationId xmlns:a16="http://schemas.microsoft.com/office/drawing/2014/main" id="{8816D165-2219-455B-B875-E14DA7E6B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68" y="1360406"/>
            <a:ext cx="6031961" cy="47643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Key Points</a:t>
            </a:r>
          </a:p>
          <a:p>
            <a:r>
              <a:rPr lang="en-US" dirty="0"/>
              <a:t>Relies on </a:t>
            </a:r>
            <a:r>
              <a:rPr lang="en-US" i="1" dirty="0"/>
              <a:t>shift </a:t>
            </a:r>
            <a:r>
              <a:rPr lang="en-US" dirty="0"/>
              <a:t>and </a:t>
            </a:r>
            <a:r>
              <a:rPr lang="en-US" i="1" dirty="0"/>
              <a:t>reduce</a:t>
            </a:r>
            <a:r>
              <a:rPr lang="en-US" dirty="0"/>
              <a:t> actions</a:t>
            </a:r>
          </a:p>
          <a:p>
            <a:pPr lvl="1"/>
            <a:r>
              <a:rPr lang="en-US" dirty="0"/>
              <a:t>Shift – add a </a:t>
            </a:r>
            <a:r>
              <a:rPr lang="en-US" b="1" dirty="0"/>
              <a:t>terminal</a:t>
            </a:r>
            <a:r>
              <a:rPr lang="en-US" dirty="0"/>
              <a:t> leaf to parse tree</a:t>
            </a:r>
          </a:p>
          <a:p>
            <a:pPr lvl="1"/>
            <a:r>
              <a:rPr lang="en-US" dirty="0"/>
              <a:t>Reduce – add nonterminal to parse tree</a:t>
            </a:r>
          </a:p>
          <a:p>
            <a:r>
              <a:rPr lang="en-US" dirty="0"/>
              <a:t>Builds the parse tree </a:t>
            </a:r>
            <a:r>
              <a:rPr lang="en-US" i="1" dirty="0"/>
              <a:t>bottom-up</a:t>
            </a:r>
          </a:p>
          <a:p>
            <a:pPr lvl="1"/>
            <a:r>
              <a:rPr lang="en-US" i="1" dirty="0"/>
              <a:t>Does as many reduce actions as possible before a shift</a:t>
            </a:r>
            <a:endParaRPr lang="en-US" dirty="0"/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9A3A2FF4-FA7F-4F51-832B-03FFE7A2BB81}"/>
              </a:ext>
            </a:extLst>
          </p:cNvPr>
          <p:cNvGrpSpPr/>
          <p:nvPr/>
        </p:nvGrpSpPr>
        <p:grpSpPr>
          <a:xfrm>
            <a:off x="6431957" y="894128"/>
            <a:ext cx="1794394" cy="3639156"/>
            <a:chOff x="6528209" y="1664144"/>
            <a:chExt cx="1794394" cy="3639156"/>
          </a:xfrm>
        </p:grpSpPr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6CD34CBF-493B-41B3-B314-2399CF6E5A7E}"/>
                </a:ext>
              </a:extLst>
            </p:cNvPr>
            <p:cNvSpPr/>
            <p:nvPr/>
          </p:nvSpPr>
          <p:spPr>
            <a:xfrm>
              <a:off x="6528209" y="3072611"/>
              <a:ext cx="381000" cy="38100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(</a:t>
              </a: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53540B2B-E176-4DCD-9BA0-DFB94F56914F}"/>
                </a:ext>
              </a:extLst>
            </p:cNvPr>
            <p:cNvSpPr/>
            <p:nvPr/>
          </p:nvSpPr>
          <p:spPr>
            <a:xfrm>
              <a:off x="7941603" y="3131605"/>
              <a:ext cx="381000" cy="38100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)</a:t>
              </a:r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B7728150-038D-4856-8991-867B4E8A15CB}"/>
                </a:ext>
              </a:extLst>
            </p:cNvPr>
            <p:cNvGrpSpPr/>
            <p:nvPr/>
          </p:nvGrpSpPr>
          <p:grpSpPr>
            <a:xfrm>
              <a:off x="6718709" y="2344119"/>
              <a:ext cx="1413394" cy="787486"/>
              <a:chOff x="6718709" y="2336098"/>
              <a:chExt cx="1413394" cy="787486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04B10BC6-DB78-4D14-ADDF-0804DBCEEEA2}"/>
                  </a:ext>
                </a:extLst>
              </p:cNvPr>
              <p:cNvSpPr/>
              <p:nvPr/>
            </p:nvSpPr>
            <p:spPr>
              <a:xfrm>
                <a:off x="7057311" y="2336098"/>
                <a:ext cx="738554" cy="418916"/>
              </a:xfrm>
              <a:prstGeom prst="rect">
                <a:avLst/>
              </a:prstGeom>
              <a:ln>
                <a:noFill/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P</a:t>
                </a:r>
              </a:p>
            </p:txBody>
          </p:sp>
          <p:cxnSp>
            <p:nvCxnSpPr>
              <p:cNvPr id="114" name="Straight Arrow Connector 113">
                <a:extLst>
                  <a:ext uri="{FF2B5EF4-FFF2-40B4-BE49-F238E27FC236}">
                    <a16:creationId xmlns:a16="http://schemas.microsoft.com/office/drawing/2014/main" id="{EA26B49F-9F86-49EC-AD5E-37AE43E6CDDD}"/>
                  </a:ext>
                </a:extLst>
              </p:cNvPr>
              <p:cNvCxnSpPr>
                <a:cxnSpLocks/>
                <a:stCxn id="113" idx="2"/>
                <a:endCxn id="110" idx="0"/>
              </p:cNvCxnSpPr>
              <p:nvPr/>
            </p:nvCxnSpPr>
            <p:spPr>
              <a:xfrm flipH="1">
                <a:off x="6718709" y="2755014"/>
                <a:ext cx="707879" cy="30957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15" name="Straight Arrow Connector 114">
                <a:extLst>
                  <a:ext uri="{FF2B5EF4-FFF2-40B4-BE49-F238E27FC236}">
                    <a16:creationId xmlns:a16="http://schemas.microsoft.com/office/drawing/2014/main" id="{73F1E26E-3ED8-432F-B05E-E0EA9E6366B9}"/>
                  </a:ext>
                </a:extLst>
              </p:cNvPr>
              <p:cNvCxnSpPr>
                <a:cxnSpLocks/>
                <a:stCxn id="113" idx="2"/>
                <a:endCxn id="119" idx="0"/>
              </p:cNvCxnSpPr>
              <p:nvPr/>
            </p:nvCxnSpPr>
            <p:spPr>
              <a:xfrm>
                <a:off x="7426588" y="2755014"/>
                <a:ext cx="21081" cy="35382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16" name="Straight Arrow Connector 115">
                <a:extLst>
                  <a:ext uri="{FF2B5EF4-FFF2-40B4-BE49-F238E27FC236}">
                    <a16:creationId xmlns:a16="http://schemas.microsoft.com/office/drawing/2014/main" id="{0CAF2F3C-8E62-4B94-B779-1B64A100CB80}"/>
                  </a:ext>
                </a:extLst>
              </p:cNvPr>
              <p:cNvCxnSpPr>
                <a:cxnSpLocks/>
                <a:stCxn id="113" idx="2"/>
                <a:endCxn id="111" idx="0"/>
              </p:cNvCxnSpPr>
              <p:nvPr/>
            </p:nvCxnSpPr>
            <p:spPr>
              <a:xfrm>
                <a:off x="7426588" y="2755014"/>
                <a:ext cx="705515" cy="36857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ACDB3F58-00A5-452A-90D3-E5056BE5E1E8}"/>
                </a:ext>
              </a:extLst>
            </p:cNvPr>
            <p:cNvSpPr/>
            <p:nvPr/>
          </p:nvSpPr>
          <p:spPr>
            <a:xfrm>
              <a:off x="7471074" y="3694501"/>
              <a:ext cx="409233" cy="38100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id</a:t>
              </a:r>
            </a:p>
          </p:txBody>
        </p: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F22AF6B6-78AC-4C94-BC02-8D938C1AAB55}"/>
                </a:ext>
              </a:extLst>
            </p:cNvPr>
            <p:cNvGrpSpPr/>
            <p:nvPr/>
          </p:nvGrpSpPr>
          <p:grpSpPr>
            <a:xfrm>
              <a:off x="7194654" y="3116857"/>
              <a:ext cx="424890" cy="577644"/>
              <a:chOff x="7876439" y="3108836"/>
              <a:chExt cx="424890" cy="577644"/>
            </a:xfrm>
          </p:grpSpPr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8118A393-F8E0-4164-9E10-325DB473EDD9}"/>
                  </a:ext>
                </a:extLst>
              </p:cNvPr>
              <p:cNvSpPr/>
              <p:nvPr/>
            </p:nvSpPr>
            <p:spPr>
              <a:xfrm>
                <a:off x="7994403" y="3108836"/>
                <a:ext cx="270101" cy="336550"/>
              </a:xfrm>
              <a:prstGeom prst="rect">
                <a:avLst/>
              </a:prstGeom>
              <a:ln>
                <a:noFill/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i="1" dirty="0">
                    <a:solidFill>
                      <a:schemeClr val="tx1"/>
                    </a:solidFill>
                  </a:rPr>
                  <a:t>L</a:t>
                </a:r>
              </a:p>
            </p:txBody>
          </p:sp>
          <p:cxnSp>
            <p:nvCxnSpPr>
              <p:cNvPr id="120" name="Straight Arrow Connector 119">
                <a:extLst>
                  <a:ext uri="{FF2B5EF4-FFF2-40B4-BE49-F238E27FC236}">
                    <a16:creationId xmlns:a16="http://schemas.microsoft.com/office/drawing/2014/main" id="{E9C6C480-EB79-43CA-AA6F-BE7C98A3D512}"/>
                  </a:ext>
                </a:extLst>
              </p:cNvPr>
              <p:cNvCxnSpPr>
                <a:cxnSpLocks/>
                <a:stCxn id="119" idx="2"/>
                <a:endCxn id="127" idx="0"/>
              </p:cNvCxnSpPr>
              <p:nvPr/>
            </p:nvCxnSpPr>
            <p:spPr>
              <a:xfrm flipH="1">
                <a:off x="7876439" y="3445386"/>
                <a:ext cx="253015" cy="2363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21" name="Straight Arrow Connector 120">
                <a:extLst>
                  <a:ext uri="{FF2B5EF4-FFF2-40B4-BE49-F238E27FC236}">
                    <a16:creationId xmlns:a16="http://schemas.microsoft.com/office/drawing/2014/main" id="{833A26C0-32B2-4C90-9421-9E7E59F3A96D}"/>
                  </a:ext>
                </a:extLst>
              </p:cNvPr>
              <p:cNvCxnSpPr>
                <a:cxnSpLocks/>
                <a:stCxn id="119" idx="2"/>
                <a:endCxn id="117" idx="0"/>
              </p:cNvCxnSpPr>
              <p:nvPr/>
            </p:nvCxnSpPr>
            <p:spPr>
              <a:xfrm>
                <a:off x="8129454" y="3445386"/>
                <a:ext cx="171875" cy="2410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A3F03321-9030-49F0-9279-DE0C46A7C614}"/>
                </a:ext>
              </a:extLst>
            </p:cNvPr>
            <p:cNvSpPr/>
            <p:nvPr/>
          </p:nvSpPr>
          <p:spPr>
            <a:xfrm>
              <a:off x="7172220" y="4283208"/>
              <a:ext cx="381000" cy="38100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id</a:t>
              </a:r>
            </a:p>
          </p:txBody>
        </p: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06FE7BBA-6C63-46B8-BF0D-7B99106060A2}"/>
                </a:ext>
              </a:extLst>
            </p:cNvPr>
            <p:cNvGrpSpPr/>
            <p:nvPr/>
          </p:nvGrpSpPr>
          <p:grpSpPr>
            <a:xfrm>
              <a:off x="7236088" y="1664144"/>
              <a:ext cx="381000" cy="679975"/>
              <a:chOff x="7917873" y="1656123"/>
              <a:chExt cx="381000" cy="679975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E02611CF-A459-4DCC-B6C7-5F0845870DF7}"/>
                  </a:ext>
                </a:extLst>
              </p:cNvPr>
              <p:cNvSpPr/>
              <p:nvPr/>
            </p:nvSpPr>
            <p:spPr>
              <a:xfrm>
                <a:off x="7917873" y="1656123"/>
                <a:ext cx="381000" cy="381000"/>
              </a:xfrm>
              <a:prstGeom prst="rect">
                <a:avLst/>
              </a:prstGeom>
              <a:ln>
                <a:noFill/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S’</a:t>
                </a:r>
              </a:p>
            </p:txBody>
          </p:sp>
          <p:cxnSp>
            <p:nvCxnSpPr>
              <p:cNvPr id="125" name="Straight Arrow Connector 124">
                <a:extLst>
                  <a:ext uri="{FF2B5EF4-FFF2-40B4-BE49-F238E27FC236}">
                    <a16:creationId xmlns:a16="http://schemas.microsoft.com/office/drawing/2014/main" id="{125CC95D-9920-499F-905F-09BFCDBDB2BF}"/>
                  </a:ext>
                </a:extLst>
              </p:cNvPr>
              <p:cNvCxnSpPr>
                <a:cxnSpLocks/>
                <a:stCxn id="124" idx="2"/>
                <a:endCxn id="113" idx="0"/>
              </p:cNvCxnSpPr>
              <p:nvPr/>
            </p:nvCxnSpPr>
            <p:spPr>
              <a:xfrm>
                <a:off x="8108373" y="2037123"/>
                <a:ext cx="0" cy="29897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B9533DE3-BC38-4B67-8C23-03348C3A1E49}"/>
                </a:ext>
              </a:extLst>
            </p:cNvPr>
            <p:cNvGrpSpPr/>
            <p:nvPr/>
          </p:nvGrpSpPr>
          <p:grpSpPr>
            <a:xfrm>
              <a:off x="6978341" y="3689795"/>
              <a:ext cx="338908" cy="593413"/>
              <a:chOff x="7660126" y="3681774"/>
              <a:chExt cx="338908" cy="593413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4C4E1C60-1D09-481B-A960-9364E725CAA7}"/>
                  </a:ext>
                </a:extLst>
              </p:cNvPr>
              <p:cNvSpPr/>
              <p:nvPr/>
            </p:nvSpPr>
            <p:spPr>
              <a:xfrm>
                <a:off x="7753843" y="3681774"/>
                <a:ext cx="245191" cy="381000"/>
              </a:xfrm>
              <a:prstGeom prst="rect">
                <a:avLst/>
              </a:prstGeom>
              <a:ln>
                <a:noFill/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i="1" dirty="0">
                    <a:solidFill>
                      <a:schemeClr val="tx1"/>
                    </a:solidFill>
                  </a:rPr>
                  <a:t>L</a:t>
                </a:r>
              </a:p>
            </p:txBody>
          </p:sp>
          <p:cxnSp>
            <p:nvCxnSpPr>
              <p:cNvPr id="128" name="Straight Arrow Connector 127">
                <a:extLst>
                  <a:ext uri="{FF2B5EF4-FFF2-40B4-BE49-F238E27FC236}">
                    <a16:creationId xmlns:a16="http://schemas.microsoft.com/office/drawing/2014/main" id="{4E7F2025-4F2E-4301-900B-5CCAFD6BCB7B}"/>
                  </a:ext>
                </a:extLst>
              </p:cNvPr>
              <p:cNvCxnSpPr>
                <a:cxnSpLocks/>
                <a:stCxn id="127" idx="2"/>
                <a:endCxn id="122" idx="0"/>
              </p:cNvCxnSpPr>
              <p:nvPr/>
            </p:nvCxnSpPr>
            <p:spPr>
              <a:xfrm>
                <a:off x="7876439" y="4062774"/>
                <a:ext cx="111919" cy="21241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29" name="Straight Arrow Connector 128">
                <a:extLst>
                  <a:ext uri="{FF2B5EF4-FFF2-40B4-BE49-F238E27FC236}">
                    <a16:creationId xmlns:a16="http://schemas.microsoft.com/office/drawing/2014/main" id="{2C67BFCB-BC90-4C51-958D-1B288A7B5DFD}"/>
                  </a:ext>
                </a:extLst>
              </p:cNvPr>
              <p:cNvCxnSpPr>
                <a:cxnSpLocks/>
                <a:stCxn id="127" idx="2"/>
                <a:endCxn id="132" idx="0"/>
              </p:cNvCxnSpPr>
              <p:nvPr/>
            </p:nvCxnSpPr>
            <p:spPr>
              <a:xfrm flipH="1">
                <a:off x="7660126" y="4062774"/>
                <a:ext cx="216313" cy="19910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7C83C0B7-05B8-4744-86EF-CA32423DC3CE}"/>
                </a:ext>
              </a:extLst>
            </p:cNvPr>
            <p:cNvSpPr/>
            <p:nvPr/>
          </p:nvSpPr>
          <p:spPr>
            <a:xfrm>
              <a:off x="6801698" y="4922300"/>
              <a:ext cx="381000" cy="38100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id</a:t>
              </a:r>
            </a:p>
          </p:txBody>
        </p: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5CB7A53F-7F35-4D0C-B667-1299684E6615}"/>
                </a:ext>
              </a:extLst>
            </p:cNvPr>
            <p:cNvGrpSpPr/>
            <p:nvPr/>
          </p:nvGrpSpPr>
          <p:grpSpPr>
            <a:xfrm>
              <a:off x="6855745" y="4269897"/>
              <a:ext cx="245191" cy="652403"/>
              <a:chOff x="7537530" y="4261876"/>
              <a:chExt cx="245191" cy="652403"/>
            </a:xfrm>
          </p:grpSpPr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C61E96A3-FB4C-4D42-AF7E-30E14A667AE2}"/>
                  </a:ext>
                </a:extLst>
              </p:cNvPr>
              <p:cNvSpPr/>
              <p:nvPr/>
            </p:nvSpPr>
            <p:spPr>
              <a:xfrm>
                <a:off x="7537530" y="4261876"/>
                <a:ext cx="245191" cy="381000"/>
              </a:xfrm>
              <a:prstGeom prst="rect">
                <a:avLst/>
              </a:prstGeom>
              <a:ln>
                <a:noFill/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i="1" dirty="0">
                    <a:solidFill>
                      <a:schemeClr val="tx1"/>
                    </a:solidFill>
                  </a:rPr>
                  <a:t>L</a:t>
                </a:r>
              </a:p>
            </p:txBody>
          </p:sp>
          <p:cxnSp>
            <p:nvCxnSpPr>
              <p:cNvPr id="133" name="Straight Arrow Connector 132">
                <a:extLst>
                  <a:ext uri="{FF2B5EF4-FFF2-40B4-BE49-F238E27FC236}">
                    <a16:creationId xmlns:a16="http://schemas.microsoft.com/office/drawing/2014/main" id="{E2566E2C-E7A1-4470-9FCB-761B72C4A466}"/>
                  </a:ext>
                </a:extLst>
              </p:cNvPr>
              <p:cNvCxnSpPr>
                <a:cxnSpLocks/>
                <a:stCxn id="132" idx="2"/>
                <a:endCxn id="130" idx="0"/>
              </p:cNvCxnSpPr>
              <p:nvPr/>
            </p:nvCxnSpPr>
            <p:spPr>
              <a:xfrm>
                <a:off x="7660126" y="4642876"/>
                <a:ext cx="13857" cy="27140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567B2BD0-68EB-429C-9C40-D25EE0CC9C89}"/>
              </a:ext>
            </a:extLst>
          </p:cNvPr>
          <p:cNvSpPr/>
          <p:nvPr/>
        </p:nvSpPr>
        <p:spPr>
          <a:xfrm>
            <a:off x="6587891" y="4610906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</p:spTree>
    <p:extLst>
      <p:ext uri="{BB962C8B-B14F-4D97-AF65-F5344CB8AC3E}">
        <p14:creationId xmlns:p14="http://schemas.microsoft.com/office/powerpoint/2010/main" val="3389915091"/>
      </p:ext>
    </p:extLst>
  </p:cSld>
  <p:clrMapOvr>
    <a:masterClrMapping/>
  </p:clrMapOvr>
</p:sld>
</file>

<file path=ppt/slides/slide29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29</a:t>
            </a:fld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E3CAEBD-8C2B-4A76-BA5F-CDAA07E15F7C}"/>
              </a:ext>
            </a:extLst>
          </p:cNvPr>
          <p:cNvSpPr txBox="1"/>
          <p:nvPr/>
        </p:nvSpPr>
        <p:spPr>
          <a:xfrm>
            <a:off x="7125561" y="1180052"/>
            <a:ext cx="191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Correct Parse Tree</a:t>
            </a:r>
            <a:endParaRPr lang="en-US" dirty="0"/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3DE74178-D152-407F-B959-1B420F01F501}"/>
              </a:ext>
            </a:extLst>
          </p:cNvPr>
          <p:cNvSpPr txBox="1"/>
          <p:nvPr/>
        </p:nvSpPr>
        <p:spPr>
          <a:xfrm>
            <a:off x="1152125" y="1219200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Suffix</a:t>
            </a:r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70CA9F3D-310F-4204-A916-37B87B3F3066}"/>
              </a:ext>
            </a:extLst>
          </p:cNvPr>
          <p:cNvSpPr/>
          <p:nvPr/>
        </p:nvSpPr>
        <p:spPr>
          <a:xfrm>
            <a:off x="903859" y="1600200"/>
            <a:ext cx="1444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 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7DBA9329-0AF6-4866-BD6F-B4CB2FCFCA4B}"/>
              </a:ext>
            </a:extLst>
          </p:cNvPr>
          <p:cNvSpPr txBox="1"/>
          <p:nvPr/>
        </p:nvSpPr>
        <p:spPr>
          <a:xfrm>
            <a:off x="2425403" y="1230868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Action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85EECC4A-1AF4-42DA-9130-315988119F5A}"/>
              </a:ext>
            </a:extLst>
          </p:cNvPr>
          <p:cNvSpPr txBox="1"/>
          <p:nvPr/>
        </p:nvSpPr>
        <p:spPr>
          <a:xfrm>
            <a:off x="78546" y="1219200"/>
            <a:ext cx="736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Prefix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82830663-F841-4AB8-A14B-584BF1F324F2}"/>
              </a:ext>
            </a:extLst>
          </p:cNvPr>
          <p:cNvSpPr/>
          <p:nvPr/>
        </p:nvSpPr>
        <p:spPr>
          <a:xfrm>
            <a:off x="1132459" y="2875878"/>
            <a:ext cx="1245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   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F8FF2BF0-E88A-467C-9E30-CD116044493B}"/>
              </a:ext>
            </a:extLst>
          </p:cNvPr>
          <p:cNvSpPr/>
          <p:nvPr/>
        </p:nvSpPr>
        <p:spPr>
          <a:xfrm>
            <a:off x="235743" y="2875878"/>
            <a:ext cx="513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 </a:t>
            </a:r>
            <a:r>
              <a:rPr lang="en-US" i="1" dirty="0"/>
              <a:t>L</a:t>
            </a:r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2DEC6B7B-101A-4539-841B-5D400E15F715}"/>
              </a:ext>
            </a:extLst>
          </p:cNvPr>
          <p:cNvSpPr/>
          <p:nvPr/>
        </p:nvSpPr>
        <p:spPr>
          <a:xfrm>
            <a:off x="1280532" y="2450652"/>
            <a:ext cx="1087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6A73D821-2FE6-4A2A-9F1E-DB2647975EFA}"/>
              </a:ext>
            </a:extLst>
          </p:cNvPr>
          <p:cNvSpPr/>
          <p:nvPr/>
        </p:nvSpPr>
        <p:spPr>
          <a:xfrm>
            <a:off x="206889" y="2450652"/>
            <a:ext cx="542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</a:t>
            </a:r>
            <a:r>
              <a:rPr lang="en-US" b="1" dirty="0"/>
              <a:t>id</a:t>
            </a:r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C86E239F-0DE4-41EE-8780-ABB5A6C0DDAF}"/>
              </a:ext>
            </a:extLst>
          </p:cNvPr>
          <p:cNvSpPr/>
          <p:nvPr/>
        </p:nvSpPr>
        <p:spPr>
          <a:xfrm>
            <a:off x="1048097" y="2025426"/>
            <a:ext cx="13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F990A877-71BA-487D-AA98-A649EB1171EC}"/>
              </a:ext>
            </a:extLst>
          </p:cNvPr>
          <p:cNvSpPr/>
          <p:nvPr/>
        </p:nvSpPr>
        <p:spPr>
          <a:xfrm>
            <a:off x="484575" y="2025426"/>
            <a:ext cx="255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BE66C6FA-5D2D-4816-8C91-801763C061EC}"/>
              </a:ext>
            </a:extLst>
          </p:cNvPr>
          <p:cNvSpPr/>
          <p:nvPr/>
        </p:nvSpPr>
        <p:spPr>
          <a:xfrm>
            <a:off x="1508158" y="3737760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CE2E07B5-1F37-4A7F-8081-6CA252E85752}"/>
              </a:ext>
            </a:extLst>
          </p:cNvPr>
          <p:cNvSpPr/>
          <p:nvPr/>
        </p:nvSpPr>
        <p:spPr>
          <a:xfrm>
            <a:off x="325625" y="3737760"/>
            <a:ext cx="407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12D8264C-B1A3-4147-9941-7D95C12C8036}"/>
              </a:ext>
            </a:extLst>
          </p:cNvPr>
          <p:cNvSpPr/>
          <p:nvPr/>
        </p:nvSpPr>
        <p:spPr>
          <a:xfrm>
            <a:off x="1508158" y="3301104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6577359F-2379-4D58-BDEC-40273AE842B2}"/>
              </a:ext>
            </a:extLst>
          </p:cNvPr>
          <p:cNvSpPr/>
          <p:nvPr/>
        </p:nvSpPr>
        <p:spPr>
          <a:xfrm>
            <a:off x="109106" y="3301104"/>
            <a:ext cx="63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94590E08-9C50-44CB-AB06-1037DA2919EE}"/>
              </a:ext>
            </a:extLst>
          </p:cNvPr>
          <p:cNvSpPr/>
          <p:nvPr/>
        </p:nvSpPr>
        <p:spPr>
          <a:xfrm>
            <a:off x="1708356" y="4163808"/>
            <a:ext cx="622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6" name="Rectangle 275">
            <a:extLst>
              <a:ext uri="{FF2B5EF4-FFF2-40B4-BE49-F238E27FC236}">
                <a16:creationId xmlns:a16="http://schemas.microsoft.com/office/drawing/2014/main" id="{48AC5DEB-F760-4459-99F6-4503053F2FD9}"/>
              </a:ext>
            </a:extLst>
          </p:cNvPr>
          <p:cNvSpPr/>
          <p:nvPr/>
        </p:nvSpPr>
        <p:spPr>
          <a:xfrm>
            <a:off x="61253" y="4163808"/>
            <a:ext cx="63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F138AEA9-E02E-4348-B9EB-A0747702A51A}"/>
              </a:ext>
            </a:extLst>
          </p:cNvPr>
          <p:cNvSpPr/>
          <p:nvPr/>
        </p:nvSpPr>
        <p:spPr>
          <a:xfrm>
            <a:off x="1767350" y="5459188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F08E55C6-EF73-49D6-8C86-57AFD5BA3A8C}"/>
              </a:ext>
            </a:extLst>
          </p:cNvPr>
          <p:cNvSpPr/>
          <p:nvPr/>
        </p:nvSpPr>
        <p:spPr>
          <a:xfrm>
            <a:off x="397884" y="5459188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i="1" dirty="0"/>
              <a:t>P</a:t>
            </a:r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5C934FCF-E66B-4220-AAB1-8928483D6792}"/>
              </a:ext>
            </a:extLst>
          </p:cNvPr>
          <p:cNvSpPr/>
          <p:nvPr/>
        </p:nvSpPr>
        <p:spPr>
          <a:xfrm>
            <a:off x="1723104" y="5902931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CC4D4ABA-9CB5-43EF-B189-E50F13643D27}"/>
              </a:ext>
            </a:extLst>
          </p:cNvPr>
          <p:cNvSpPr/>
          <p:nvPr/>
        </p:nvSpPr>
        <p:spPr>
          <a:xfrm>
            <a:off x="413528" y="5876319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i="1" dirty="0"/>
              <a:t>S’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D7F772E-75BB-44FE-B340-4BE564B9B742}"/>
              </a:ext>
            </a:extLst>
          </p:cNvPr>
          <p:cNvGrpSpPr/>
          <p:nvPr/>
        </p:nvGrpSpPr>
        <p:grpSpPr>
          <a:xfrm>
            <a:off x="2270697" y="1828800"/>
            <a:ext cx="1029631" cy="369332"/>
            <a:chOff x="2373933" y="1828800"/>
            <a:chExt cx="1029631" cy="369332"/>
          </a:xfrm>
        </p:grpSpPr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72D587AB-DDD5-4BE2-8BE7-B7018AC6FBEA}"/>
                </a:ext>
              </a:extLst>
            </p:cNvPr>
            <p:cNvSpPr/>
            <p:nvPr/>
          </p:nvSpPr>
          <p:spPr>
            <a:xfrm>
              <a:off x="2683495" y="1828800"/>
              <a:ext cx="7200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(</a:t>
              </a: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E16AAFB6-513E-4DFA-AE76-F1D426CB5B0C}"/>
                </a:ext>
              </a:extLst>
            </p:cNvPr>
            <p:cNvSpPr/>
            <p:nvPr/>
          </p:nvSpPr>
          <p:spPr>
            <a:xfrm>
              <a:off x="2373933" y="1835944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F336C11-62F9-4F84-BE23-FD438088ECD0}"/>
              </a:ext>
            </a:extLst>
          </p:cNvPr>
          <p:cNvGrpSpPr/>
          <p:nvPr/>
        </p:nvGrpSpPr>
        <p:grpSpPr>
          <a:xfrm>
            <a:off x="2274481" y="2272268"/>
            <a:ext cx="1134851" cy="369332"/>
            <a:chOff x="2377717" y="2272268"/>
            <a:chExt cx="1134851" cy="369332"/>
          </a:xfrm>
        </p:grpSpPr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FBD39651-CEDB-4B94-B8EF-847002E744A9}"/>
                </a:ext>
              </a:extLst>
            </p:cNvPr>
            <p:cNvSpPr/>
            <p:nvPr/>
          </p:nvSpPr>
          <p:spPr>
            <a:xfrm>
              <a:off x="2683495" y="2272268"/>
              <a:ext cx="8290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A902239-44F3-4834-86C2-BF8380737AB1}"/>
                </a:ext>
              </a:extLst>
            </p:cNvPr>
            <p:cNvSpPr/>
            <p:nvPr/>
          </p:nvSpPr>
          <p:spPr>
            <a:xfrm>
              <a:off x="2377717" y="2309886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9AC3728-DF87-4140-8BC2-01960A75E294}"/>
              </a:ext>
            </a:extLst>
          </p:cNvPr>
          <p:cNvGrpSpPr/>
          <p:nvPr/>
        </p:nvGrpSpPr>
        <p:grpSpPr>
          <a:xfrm>
            <a:off x="2278265" y="2704068"/>
            <a:ext cx="1870821" cy="369332"/>
            <a:chOff x="2381501" y="2704068"/>
            <a:chExt cx="1870821" cy="369332"/>
          </a:xfrm>
        </p:grpSpPr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5A370461-3459-48CB-8DEB-19457731CE4A}"/>
                </a:ext>
              </a:extLst>
            </p:cNvPr>
            <p:cNvSpPr/>
            <p:nvPr/>
          </p:nvSpPr>
          <p:spPr>
            <a:xfrm>
              <a:off x="2683495" y="2704068"/>
              <a:ext cx="15688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❸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::=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4AB5236E-825E-472E-997D-D6653AB32645}"/>
                </a:ext>
              </a:extLst>
            </p:cNvPr>
            <p:cNvSpPr/>
            <p:nvPr/>
          </p:nvSpPr>
          <p:spPr>
            <a:xfrm>
              <a:off x="2381501" y="27432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66F0A4D-C8A4-4EB7-86C7-6B6E1F849E38}"/>
              </a:ext>
            </a:extLst>
          </p:cNvPr>
          <p:cNvGrpSpPr/>
          <p:nvPr/>
        </p:nvGrpSpPr>
        <p:grpSpPr>
          <a:xfrm>
            <a:off x="2282049" y="3135868"/>
            <a:ext cx="1122475" cy="369332"/>
            <a:chOff x="2385285" y="3135868"/>
            <a:chExt cx="1122475" cy="369332"/>
          </a:xfrm>
        </p:grpSpPr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FB5D6CEB-BD6F-45A9-BE00-75498A62F291}"/>
                </a:ext>
              </a:extLst>
            </p:cNvPr>
            <p:cNvSpPr/>
            <p:nvPr/>
          </p:nvSpPr>
          <p:spPr>
            <a:xfrm>
              <a:off x="2683495" y="3135868"/>
              <a:ext cx="8242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3E55DF35-C3A2-4F23-A9B4-D1BBB0F0487A}"/>
                </a:ext>
              </a:extLst>
            </p:cNvPr>
            <p:cNvSpPr/>
            <p:nvPr/>
          </p:nvSpPr>
          <p:spPr>
            <a:xfrm>
              <a:off x="2385285" y="32004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76560BD-35C3-4149-8A97-ECF547738B29}"/>
              </a:ext>
            </a:extLst>
          </p:cNvPr>
          <p:cNvGrpSpPr/>
          <p:nvPr/>
        </p:nvGrpSpPr>
        <p:grpSpPr>
          <a:xfrm>
            <a:off x="2292128" y="3579098"/>
            <a:ext cx="2060539" cy="369332"/>
            <a:chOff x="2395364" y="3567668"/>
            <a:chExt cx="2060539" cy="369332"/>
          </a:xfrm>
        </p:grpSpPr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4A4D031A-401E-460F-9B0A-E91B01BBD342}"/>
                </a:ext>
              </a:extLst>
            </p:cNvPr>
            <p:cNvSpPr/>
            <p:nvPr/>
          </p:nvSpPr>
          <p:spPr>
            <a:xfrm>
              <a:off x="2683495" y="3567668"/>
              <a:ext cx="17724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❹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::=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057F217D-C1EE-4971-ABF0-B414AC6FE2FB}"/>
                </a:ext>
              </a:extLst>
            </p:cNvPr>
            <p:cNvSpPr/>
            <p:nvPr/>
          </p:nvSpPr>
          <p:spPr>
            <a:xfrm>
              <a:off x="2395364" y="3628203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F05F2B8-7F78-4508-9398-A7DCBA08A0A5}"/>
              </a:ext>
            </a:extLst>
          </p:cNvPr>
          <p:cNvGrpSpPr/>
          <p:nvPr/>
        </p:nvGrpSpPr>
        <p:grpSpPr>
          <a:xfrm>
            <a:off x="2322365" y="4024868"/>
            <a:ext cx="1086967" cy="369332"/>
            <a:chOff x="2425601" y="4024868"/>
            <a:chExt cx="1086967" cy="369332"/>
          </a:xfrm>
        </p:grpSpPr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32A319BE-46E8-499B-B44C-2228DE1EAC88}"/>
                </a:ext>
              </a:extLst>
            </p:cNvPr>
            <p:cNvSpPr/>
            <p:nvPr/>
          </p:nvSpPr>
          <p:spPr>
            <a:xfrm>
              <a:off x="2683495" y="4024868"/>
              <a:ext cx="8290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  <a:endParaRPr lang="en-US" dirty="0">
                <a:solidFill>
                  <a:schemeClr val="accent5"/>
                </a:solidFill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5F5CA65F-799B-4E9C-B603-A195B4B22837}"/>
                </a:ext>
              </a:extLst>
            </p:cNvPr>
            <p:cNvSpPr/>
            <p:nvPr/>
          </p:nvSpPr>
          <p:spPr>
            <a:xfrm>
              <a:off x="2425601" y="4073412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A130AC8-C075-49D1-B027-6747060976EE}"/>
              </a:ext>
            </a:extLst>
          </p:cNvPr>
          <p:cNvGrpSpPr/>
          <p:nvPr/>
        </p:nvGrpSpPr>
        <p:grpSpPr>
          <a:xfrm>
            <a:off x="2332444" y="5333998"/>
            <a:ext cx="2037857" cy="369332"/>
            <a:chOff x="2435680" y="4463844"/>
            <a:chExt cx="2037857" cy="369332"/>
          </a:xfrm>
        </p:grpSpPr>
        <p:sp>
          <p:nvSpPr>
            <p:cNvPr id="256" name="Rectangle 255">
              <a:extLst>
                <a:ext uri="{FF2B5EF4-FFF2-40B4-BE49-F238E27FC236}">
                  <a16:creationId xmlns:a16="http://schemas.microsoft.com/office/drawing/2014/main" id="{003F5E17-FFF3-4E95-BE9C-2D6B05530DFB}"/>
                </a:ext>
              </a:extLst>
            </p:cNvPr>
            <p:cNvSpPr/>
            <p:nvPr/>
          </p:nvSpPr>
          <p:spPr>
            <a:xfrm>
              <a:off x="2683495" y="4463844"/>
              <a:ext cx="17900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❷</a:t>
              </a:r>
              <a:r>
                <a:rPr lang="en-US" dirty="0">
                  <a:solidFill>
                    <a:schemeClr val="accent5"/>
                  </a:solidFill>
                </a:rPr>
                <a:t> L ::= </a:t>
              </a:r>
              <a:r>
                <a:rPr lang="en-US" b="1" dirty="0">
                  <a:solidFill>
                    <a:schemeClr val="accent5"/>
                  </a:solidFill>
                </a:rPr>
                <a:t>(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b="1" dirty="0">
                  <a:solidFill>
                    <a:schemeClr val="accent5"/>
                  </a:solidFill>
                </a:rPr>
                <a:t>)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1C80CC51-E15F-4B5C-B82E-1D40F04226F3}"/>
                </a:ext>
              </a:extLst>
            </p:cNvPr>
            <p:cNvSpPr/>
            <p:nvPr/>
          </p:nvSpPr>
          <p:spPr>
            <a:xfrm>
              <a:off x="2435680" y="4501215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4F584A-6D4F-4562-9FE7-EC9460DA7B85}"/>
              </a:ext>
            </a:extLst>
          </p:cNvPr>
          <p:cNvGrpSpPr/>
          <p:nvPr/>
        </p:nvGrpSpPr>
        <p:grpSpPr>
          <a:xfrm>
            <a:off x="2333768" y="5758622"/>
            <a:ext cx="1850584" cy="369332"/>
            <a:chOff x="2437004" y="4888468"/>
            <a:chExt cx="1850584" cy="369332"/>
          </a:xfrm>
        </p:grpSpPr>
        <p:sp>
          <p:nvSpPr>
            <p:cNvPr id="257" name="Rectangle 256">
              <a:extLst>
                <a:ext uri="{FF2B5EF4-FFF2-40B4-BE49-F238E27FC236}">
                  <a16:creationId xmlns:a16="http://schemas.microsoft.com/office/drawing/2014/main" id="{BC76BA0B-B337-41D1-AA64-C65787F3C371}"/>
                </a:ext>
              </a:extLst>
            </p:cNvPr>
            <p:cNvSpPr/>
            <p:nvPr/>
          </p:nvSpPr>
          <p:spPr>
            <a:xfrm>
              <a:off x="2683495" y="4888468"/>
              <a:ext cx="16040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❶</a:t>
              </a:r>
              <a:r>
                <a:rPr lang="en-US" dirty="0">
                  <a:solidFill>
                    <a:schemeClr val="accent5"/>
                  </a:solidFill>
                </a:rPr>
                <a:t> S’ ⟶ P</a:t>
              </a: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F461E490-B0DE-4AB6-BF00-6D93E7213221}"/>
                </a:ext>
              </a:extLst>
            </p:cNvPr>
            <p:cNvSpPr/>
            <p:nvPr/>
          </p:nvSpPr>
          <p:spPr>
            <a:xfrm>
              <a:off x="2437004" y="4918352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C7315CE-0AC7-4F88-8BC5-4FBA567F41C7}"/>
              </a:ext>
            </a:extLst>
          </p:cNvPr>
          <p:cNvGrpSpPr/>
          <p:nvPr/>
        </p:nvGrpSpPr>
        <p:grpSpPr>
          <a:xfrm>
            <a:off x="7209994" y="1656123"/>
            <a:ext cx="1794394" cy="3639156"/>
            <a:chOff x="6419605" y="3495973"/>
            <a:chExt cx="1794394" cy="3639156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02929423-B385-4A51-AD1C-FC8D538DAF1D}"/>
                </a:ext>
              </a:extLst>
            </p:cNvPr>
            <p:cNvSpPr/>
            <p:nvPr/>
          </p:nvSpPr>
          <p:spPr>
            <a:xfrm>
              <a:off x="6948707" y="4176855"/>
              <a:ext cx="738554" cy="4189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P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BD78530E-BD8D-4EFE-8F7A-581835DC2409}"/>
                </a:ext>
              </a:extLst>
            </p:cNvPr>
            <p:cNvSpPr/>
            <p:nvPr/>
          </p:nvSpPr>
          <p:spPr>
            <a:xfrm>
              <a:off x="6419605" y="4904440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79EB00F9-9EB0-4BC3-8C4D-8945F6D45038}"/>
                </a:ext>
              </a:extLst>
            </p:cNvPr>
            <p:cNvSpPr/>
            <p:nvPr/>
          </p:nvSpPr>
          <p:spPr>
            <a:xfrm>
              <a:off x="7204014" y="4948686"/>
              <a:ext cx="270101" cy="33655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5FC5626E-86D4-450F-AE6D-7F22984F66ED}"/>
                </a:ext>
              </a:extLst>
            </p:cNvPr>
            <p:cNvSpPr/>
            <p:nvPr/>
          </p:nvSpPr>
          <p:spPr>
            <a:xfrm>
              <a:off x="7832999" y="4963434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</a:p>
          </p:txBody>
        </p:sp>
        <p:cxnSp>
          <p:nvCxnSpPr>
            <p:cNvPr id="134" name="Straight Arrow Connector 133">
              <a:extLst>
                <a:ext uri="{FF2B5EF4-FFF2-40B4-BE49-F238E27FC236}">
                  <a16:creationId xmlns:a16="http://schemas.microsoft.com/office/drawing/2014/main" id="{7E183D43-9708-4992-B948-D1BC58213073}"/>
                </a:ext>
              </a:extLst>
            </p:cNvPr>
            <p:cNvCxnSpPr>
              <a:cxnSpLocks/>
              <a:stCxn id="130" idx="2"/>
              <a:endCxn id="131" idx="0"/>
            </p:cNvCxnSpPr>
            <p:nvPr/>
          </p:nvCxnSpPr>
          <p:spPr>
            <a:xfrm flipH="1">
              <a:off x="6610105" y="4595771"/>
              <a:ext cx="707879" cy="308669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5F2D68C6-B71B-4AA0-AE63-D5FC089C4FFD}"/>
                </a:ext>
              </a:extLst>
            </p:cNvPr>
            <p:cNvCxnSpPr>
              <a:cxnSpLocks/>
              <a:stCxn id="130" idx="2"/>
              <a:endCxn id="132" idx="0"/>
            </p:cNvCxnSpPr>
            <p:nvPr/>
          </p:nvCxnSpPr>
          <p:spPr>
            <a:xfrm>
              <a:off x="7317984" y="4595771"/>
              <a:ext cx="21081" cy="352915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BD4BDD22-3E4B-4050-B1E7-B576839A4530}"/>
                </a:ext>
              </a:extLst>
            </p:cNvPr>
            <p:cNvCxnSpPr>
              <a:cxnSpLocks/>
              <a:stCxn id="130" idx="2"/>
              <a:endCxn id="133" idx="0"/>
            </p:cNvCxnSpPr>
            <p:nvPr/>
          </p:nvCxnSpPr>
          <p:spPr>
            <a:xfrm>
              <a:off x="7317984" y="4595771"/>
              <a:ext cx="705515" cy="36766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685265B1-7B78-4555-B566-9C33C9060648}"/>
                </a:ext>
              </a:extLst>
            </p:cNvPr>
            <p:cNvSpPr/>
            <p:nvPr/>
          </p:nvSpPr>
          <p:spPr>
            <a:xfrm>
              <a:off x="7127484" y="3495973"/>
              <a:ext cx="381000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S’</a:t>
              </a: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ED5BA4DA-BB24-4C7F-A0AC-43F8A1C82EBA}"/>
                </a:ext>
              </a:extLst>
            </p:cNvPr>
            <p:cNvSpPr/>
            <p:nvPr/>
          </p:nvSpPr>
          <p:spPr>
            <a:xfrm>
              <a:off x="6963454" y="5521624"/>
              <a:ext cx="245191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84BDCA15-1BBA-42AE-861A-7868FDF7EAF6}"/>
                </a:ext>
              </a:extLst>
            </p:cNvPr>
            <p:cNvSpPr/>
            <p:nvPr/>
          </p:nvSpPr>
          <p:spPr>
            <a:xfrm>
              <a:off x="7362470" y="5526330"/>
              <a:ext cx="409233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40" name="Straight Arrow Connector 139">
              <a:extLst>
                <a:ext uri="{FF2B5EF4-FFF2-40B4-BE49-F238E27FC236}">
                  <a16:creationId xmlns:a16="http://schemas.microsoft.com/office/drawing/2014/main" id="{633852CA-D9E7-4F74-9919-BA908251CF88}"/>
                </a:ext>
              </a:extLst>
            </p:cNvPr>
            <p:cNvCxnSpPr>
              <a:cxnSpLocks/>
              <a:stCxn id="132" idx="2"/>
              <a:endCxn id="138" idx="0"/>
            </p:cNvCxnSpPr>
            <p:nvPr/>
          </p:nvCxnSpPr>
          <p:spPr>
            <a:xfrm flipH="1">
              <a:off x="7086050" y="5285236"/>
              <a:ext cx="253015" cy="236388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20F2DAB3-6183-48CF-B528-5BDE16525495}"/>
                </a:ext>
              </a:extLst>
            </p:cNvPr>
            <p:cNvCxnSpPr>
              <a:cxnSpLocks/>
              <a:stCxn id="132" idx="2"/>
              <a:endCxn id="139" idx="0"/>
            </p:cNvCxnSpPr>
            <p:nvPr/>
          </p:nvCxnSpPr>
          <p:spPr>
            <a:xfrm>
              <a:off x="7339065" y="5285236"/>
              <a:ext cx="228022" cy="241094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87D36A8D-4948-4BAF-9579-C166D589063F}"/>
                </a:ext>
              </a:extLst>
            </p:cNvPr>
            <p:cNvSpPr/>
            <p:nvPr/>
          </p:nvSpPr>
          <p:spPr>
            <a:xfrm>
              <a:off x="7063616" y="6115037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5B2AFB15-E3E2-447E-8725-ED4BEFC793CC}"/>
                </a:ext>
              </a:extLst>
            </p:cNvPr>
            <p:cNvCxnSpPr>
              <a:cxnSpLocks/>
              <a:stCxn id="138" idx="2"/>
              <a:endCxn id="142" idx="0"/>
            </p:cNvCxnSpPr>
            <p:nvPr/>
          </p:nvCxnSpPr>
          <p:spPr>
            <a:xfrm>
              <a:off x="7086050" y="5902624"/>
              <a:ext cx="168066" cy="21241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4" name="Straight Arrow Connector 143">
              <a:extLst>
                <a:ext uri="{FF2B5EF4-FFF2-40B4-BE49-F238E27FC236}">
                  <a16:creationId xmlns:a16="http://schemas.microsoft.com/office/drawing/2014/main" id="{CB33BC9E-8EBD-4368-BA95-594088402AC3}"/>
                </a:ext>
              </a:extLst>
            </p:cNvPr>
            <p:cNvCxnSpPr>
              <a:cxnSpLocks/>
              <a:stCxn id="137" idx="2"/>
              <a:endCxn id="130" idx="0"/>
            </p:cNvCxnSpPr>
            <p:nvPr/>
          </p:nvCxnSpPr>
          <p:spPr>
            <a:xfrm>
              <a:off x="7317984" y="3876973"/>
              <a:ext cx="0" cy="29988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5B37F45F-1E35-48EC-979E-897D8AF8A919}"/>
                </a:ext>
              </a:extLst>
            </p:cNvPr>
            <p:cNvSpPr/>
            <p:nvPr/>
          </p:nvSpPr>
          <p:spPr>
            <a:xfrm>
              <a:off x="6747141" y="6101726"/>
              <a:ext cx="245191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BCAB2FAC-8DD9-4607-A924-3E088F10015B}"/>
                </a:ext>
              </a:extLst>
            </p:cNvPr>
            <p:cNvCxnSpPr>
              <a:cxnSpLocks/>
              <a:stCxn id="138" idx="2"/>
              <a:endCxn id="100" idx="0"/>
            </p:cNvCxnSpPr>
            <p:nvPr/>
          </p:nvCxnSpPr>
          <p:spPr>
            <a:xfrm flipH="1">
              <a:off x="6869737" y="5902624"/>
              <a:ext cx="216313" cy="19910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10734523-66D7-4883-BF82-1DD37E155B38}"/>
                </a:ext>
              </a:extLst>
            </p:cNvPr>
            <p:cNvSpPr/>
            <p:nvPr/>
          </p:nvSpPr>
          <p:spPr>
            <a:xfrm>
              <a:off x="6685073" y="6754129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C095AF1E-2592-4BB7-9866-1DEA87B553AE}"/>
                </a:ext>
              </a:extLst>
            </p:cNvPr>
            <p:cNvCxnSpPr>
              <a:cxnSpLocks/>
              <a:stCxn id="100" idx="2"/>
              <a:endCxn id="104" idx="0"/>
            </p:cNvCxnSpPr>
            <p:nvPr/>
          </p:nvCxnSpPr>
          <p:spPr>
            <a:xfrm>
              <a:off x="6869737" y="6482726"/>
              <a:ext cx="5836" cy="27140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207" name="Rectangle 206">
            <a:extLst>
              <a:ext uri="{FF2B5EF4-FFF2-40B4-BE49-F238E27FC236}">
                <a16:creationId xmlns:a16="http://schemas.microsoft.com/office/drawing/2014/main" id="{29B81DDA-822B-42FF-B6C1-E28797CD8478}"/>
              </a:ext>
            </a:extLst>
          </p:cNvPr>
          <p:cNvSpPr/>
          <p:nvPr/>
        </p:nvSpPr>
        <p:spPr>
          <a:xfrm>
            <a:off x="4722796" y="1214942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F68AE0D5-6442-4626-83B1-F59386C002F0}"/>
              </a:ext>
            </a:extLst>
          </p:cNvPr>
          <p:cNvSpPr/>
          <p:nvPr/>
        </p:nvSpPr>
        <p:spPr>
          <a:xfrm>
            <a:off x="1683776" y="4566928"/>
            <a:ext cx="622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F61E8F13-915E-4FAC-8480-5FE97F857EAB}"/>
              </a:ext>
            </a:extLst>
          </p:cNvPr>
          <p:cNvSpPr/>
          <p:nvPr/>
        </p:nvSpPr>
        <p:spPr>
          <a:xfrm>
            <a:off x="269109" y="4566928"/>
            <a:ext cx="407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endParaRPr lang="en-US" b="1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0A1B1AAB-614D-498E-A478-83AA368778D2}"/>
              </a:ext>
            </a:extLst>
          </p:cNvPr>
          <p:cNvGrpSpPr/>
          <p:nvPr/>
        </p:nvGrpSpPr>
        <p:grpSpPr>
          <a:xfrm>
            <a:off x="2252801" y="4383747"/>
            <a:ext cx="2060539" cy="369332"/>
            <a:chOff x="2395364" y="3567668"/>
            <a:chExt cx="2060539" cy="369332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0256E3CD-AE06-4C37-A7C0-BD9744637912}"/>
                </a:ext>
              </a:extLst>
            </p:cNvPr>
            <p:cNvSpPr/>
            <p:nvPr/>
          </p:nvSpPr>
          <p:spPr>
            <a:xfrm>
              <a:off x="2683495" y="3567668"/>
              <a:ext cx="17724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rgbClr val="5B9BD5"/>
                  </a:solidFill>
                </a:rPr>
                <a:t>❹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::=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444FB743-7E72-4286-ACE1-93C60DF21100}"/>
                </a:ext>
              </a:extLst>
            </p:cNvPr>
            <p:cNvSpPr/>
            <p:nvPr/>
          </p:nvSpPr>
          <p:spPr>
            <a:xfrm>
              <a:off x="2395364" y="3628203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08" name="Rectangle 107">
            <a:extLst>
              <a:ext uri="{FF2B5EF4-FFF2-40B4-BE49-F238E27FC236}">
                <a16:creationId xmlns:a16="http://schemas.microsoft.com/office/drawing/2014/main" id="{C91B69A7-B0C7-4724-9586-C62D0C1FEF5E}"/>
              </a:ext>
            </a:extLst>
          </p:cNvPr>
          <p:cNvSpPr/>
          <p:nvPr/>
        </p:nvSpPr>
        <p:spPr>
          <a:xfrm>
            <a:off x="1808810" y="4984796"/>
            <a:ext cx="497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CB91EF67-47EF-444C-AD02-DDF614176040}"/>
              </a:ext>
            </a:extLst>
          </p:cNvPr>
          <p:cNvSpPr/>
          <p:nvPr/>
        </p:nvSpPr>
        <p:spPr>
          <a:xfrm>
            <a:off x="135845" y="4984796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 </a:t>
            </a:r>
            <a:r>
              <a:rPr lang="en-US" b="1" dirty="0"/>
              <a:t>)</a:t>
            </a: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ED472DB-AB19-46A5-8914-7559B5B3F870}"/>
              </a:ext>
            </a:extLst>
          </p:cNvPr>
          <p:cNvGrpSpPr/>
          <p:nvPr/>
        </p:nvGrpSpPr>
        <p:grpSpPr>
          <a:xfrm>
            <a:off x="2257718" y="4757373"/>
            <a:ext cx="1062702" cy="369332"/>
            <a:chOff x="2395364" y="3567668"/>
            <a:chExt cx="1062702" cy="369332"/>
          </a:xfrm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B68CCEF9-04B4-4B13-B035-B9D321A8F98D}"/>
                </a:ext>
              </a:extLst>
            </p:cNvPr>
            <p:cNvSpPr/>
            <p:nvPr/>
          </p:nvSpPr>
          <p:spPr>
            <a:xfrm>
              <a:off x="2683495" y="3567668"/>
              <a:ext cx="7745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)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CFEFDB4-509A-4B15-8173-810674F89FF4}"/>
                </a:ext>
              </a:extLst>
            </p:cNvPr>
            <p:cNvSpPr/>
            <p:nvPr/>
          </p:nvSpPr>
          <p:spPr>
            <a:xfrm>
              <a:off x="2395364" y="3628203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15" name="Rectangle 114">
            <a:extLst>
              <a:ext uri="{FF2B5EF4-FFF2-40B4-BE49-F238E27FC236}">
                <a16:creationId xmlns:a16="http://schemas.microsoft.com/office/drawing/2014/main" id="{779F1F6D-E99B-4D18-85BF-47E6E465448D}"/>
              </a:ext>
            </a:extLst>
          </p:cNvPr>
          <p:cNvSpPr/>
          <p:nvPr/>
        </p:nvSpPr>
        <p:spPr>
          <a:xfrm>
            <a:off x="7209994" y="3064590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FD9A7FE2-0BEA-43E2-99A5-8A722D25E6A8}"/>
              </a:ext>
            </a:extLst>
          </p:cNvPr>
          <p:cNvSpPr/>
          <p:nvPr/>
        </p:nvSpPr>
        <p:spPr>
          <a:xfrm>
            <a:off x="8623388" y="3123584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)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E5919B6-C610-4844-B2E1-37B76AEE0FC0}"/>
              </a:ext>
            </a:extLst>
          </p:cNvPr>
          <p:cNvGrpSpPr/>
          <p:nvPr/>
        </p:nvGrpSpPr>
        <p:grpSpPr>
          <a:xfrm>
            <a:off x="7400494" y="2337005"/>
            <a:ext cx="1413394" cy="786579"/>
            <a:chOff x="7400494" y="2337005"/>
            <a:chExt cx="1413394" cy="786579"/>
          </a:xfrm>
        </p:grpSpPr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A1CCE9C8-0092-4452-9584-53F629AD35A3}"/>
                </a:ext>
              </a:extLst>
            </p:cNvPr>
            <p:cNvSpPr/>
            <p:nvPr/>
          </p:nvSpPr>
          <p:spPr>
            <a:xfrm>
              <a:off x="7739096" y="2337005"/>
              <a:ext cx="738554" cy="418916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P</a:t>
              </a:r>
            </a:p>
          </p:txBody>
        </p:sp>
        <p:cxnSp>
          <p:nvCxnSpPr>
            <p:cNvPr id="118" name="Straight Arrow Connector 117">
              <a:extLst>
                <a:ext uri="{FF2B5EF4-FFF2-40B4-BE49-F238E27FC236}">
                  <a16:creationId xmlns:a16="http://schemas.microsoft.com/office/drawing/2014/main" id="{23935D58-903D-44D2-B3B0-E34F187F0614}"/>
                </a:ext>
              </a:extLst>
            </p:cNvPr>
            <p:cNvCxnSpPr>
              <a:cxnSpLocks/>
              <a:stCxn id="114" idx="2"/>
              <a:endCxn id="115" idx="0"/>
            </p:cNvCxnSpPr>
            <p:nvPr/>
          </p:nvCxnSpPr>
          <p:spPr>
            <a:xfrm flipH="1">
              <a:off x="7400494" y="2755921"/>
              <a:ext cx="707879" cy="30866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19" name="Straight Arrow Connector 118">
              <a:extLst>
                <a:ext uri="{FF2B5EF4-FFF2-40B4-BE49-F238E27FC236}">
                  <a16:creationId xmlns:a16="http://schemas.microsoft.com/office/drawing/2014/main" id="{212F5AC6-5064-49B6-B5E8-26D5A2570A54}"/>
                </a:ext>
              </a:extLst>
            </p:cNvPr>
            <p:cNvCxnSpPr>
              <a:cxnSpLocks/>
              <a:stCxn id="114" idx="2"/>
              <a:endCxn id="116" idx="0"/>
            </p:cNvCxnSpPr>
            <p:nvPr/>
          </p:nvCxnSpPr>
          <p:spPr>
            <a:xfrm>
              <a:off x="8108373" y="2755921"/>
              <a:ext cx="21081" cy="35291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96B36379-C07C-48E4-A983-ED8E35406DEC}"/>
                </a:ext>
              </a:extLst>
            </p:cNvPr>
            <p:cNvCxnSpPr>
              <a:cxnSpLocks/>
              <a:stCxn id="114" idx="2"/>
              <a:endCxn id="117" idx="0"/>
            </p:cNvCxnSpPr>
            <p:nvPr/>
          </p:nvCxnSpPr>
          <p:spPr>
            <a:xfrm>
              <a:off x="8108373" y="2755921"/>
              <a:ext cx="705515" cy="36766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23" name="Rectangle 122">
            <a:extLst>
              <a:ext uri="{FF2B5EF4-FFF2-40B4-BE49-F238E27FC236}">
                <a16:creationId xmlns:a16="http://schemas.microsoft.com/office/drawing/2014/main" id="{C6875BBC-D9D3-4F3E-9981-00DE4B7941F0}"/>
              </a:ext>
            </a:extLst>
          </p:cNvPr>
          <p:cNvSpPr/>
          <p:nvPr/>
        </p:nvSpPr>
        <p:spPr>
          <a:xfrm>
            <a:off x="8152859" y="3686480"/>
            <a:ext cx="409233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8670C2B-670E-4F90-BD8D-501C94628305}"/>
              </a:ext>
            </a:extLst>
          </p:cNvPr>
          <p:cNvGrpSpPr/>
          <p:nvPr/>
        </p:nvGrpSpPr>
        <p:grpSpPr>
          <a:xfrm>
            <a:off x="7876439" y="3108836"/>
            <a:ext cx="481037" cy="577644"/>
            <a:chOff x="7876439" y="3108836"/>
            <a:chExt cx="481037" cy="577644"/>
          </a:xfrm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62F44933-856A-4F15-B98A-67F8E1DB2373}"/>
                </a:ext>
              </a:extLst>
            </p:cNvPr>
            <p:cNvSpPr/>
            <p:nvPr/>
          </p:nvSpPr>
          <p:spPr>
            <a:xfrm>
              <a:off x="7994403" y="3108836"/>
              <a:ext cx="270101" cy="33655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24" name="Straight Arrow Connector 123">
              <a:extLst>
                <a:ext uri="{FF2B5EF4-FFF2-40B4-BE49-F238E27FC236}">
                  <a16:creationId xmlns:a16="http://schemas.microsoft.com/office/drawing/2014/main" id="{722CD830-4B16-41D2-BC50-326FF05F64FD}"/>
                </a:ext>
              </a:extLst>
            </p:cNvPr>
            <p:cNvCxnSpPr>
              <a:cxnSpLocks/>
              <a:stCxn id="116" idx="2"/>
              <a:endCxn id="122" idx="0"/>
            </p:cNvCxnSpPr>
            <p:nvPr/>
          </p:nvCxnSpPr>
          <p:spPr>
            <a:xfrm flipH="1">
              <a:off x="7876439" y="3445386"/>
              <a:ext cx="253015" cy="2363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25" name="Straight Arrow Connector 124">
              <a:extLst>
                <a:ext uri="{FF2B5EF4-FFF2-40B4-BE49-F238E27FC236}">
                  <a16:creationId xmlns:a16="http://schemas.microsoft.com/office/drawing/2014/main" id="{8B298EF9-9411-4D54-AB23-CDBC92C5270E}"/>
                </a:ext>
              </a:extLst>
            </p:cNvPr>
            <p:cNvCxnSpPr>
              <a:cxnSpLocks/>
              <a:stCxn id="116" idx="2"/>
              <a:endCxn id="123" idx="0"/>
            </p:cNvCxnSpPr>
            <p:nvPr/>
          </p:nvCxnSpPr>
          <p:spPr>
            <a:xfrm>
              <a:off x="8129454" y="3445386"/>
              <a:ext cx="228022" cy="24109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26" name="Rectangle 125">
            <a:extLst>
              <a:ext uri="{FF2B5EF4-FFF2-40B4-BE49-F238E27FC236}">
                <a16:creationId xmlns:a16="http://schemas.microsoft.com/office/drawing/2014/main" id="{D88FCB7E-7E8C-4E0C-805B-6F4E8102D249}"/>
              </a:ext>
            </a:extLst>
          </p:cNvPr>
          <p:cNvSpPr/>
          <p:nvPr/>
        </p:nvSpPr>
        <p:spPr>
          <a:xfrm>
            <a:off x="7854005" y="4275187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1269210-10A5-4896-BEDE-36CBF495EBB9}"/>
              </a:ext>
            </a:extLst>
          </p:cNvPr>
          <p:cNvGrpSpPr/>
          <p:nvPr/>
        </p:nvGrpSpPr>
        <p:grpSpPr>
          <a:xfrm>
            <a:off x="7917873" y="1656123"/>
            <a:ext cx="381000" cy="680882"/>
            <a:chOff x="7917873" y="1656123"/>
            <a:chExt cx="381000" cy="680882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05966E4C-B288-4BFA-B365-BF87E603950E}"/>
                </a:ext>
              </a:extLst>
            </p:cNvPr>
            <p:cNvSpPr/>
            <p:nvPr/>
          </p:nvSpPr>
          <p:spPr>
            <a:xfrm>
              <a:off x="7917873" y="1656123"/>
              <a:ext cx="381000" cy="38100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S’</a:t>
              </a:r>
            </a:p>
          </p:txBody>
        </p:sp>
        <p:cxnSp>
          <p:nvCxnSpPr>
            <p:cNvPr id="128" name="Straight Arrow Connector 127">
              <a:extLst>
                <a:ext uri="{FF2B5EF4-FFF2-40B4-BE49-F238E27FC236}">
                  <a16:creationId xmlns:a16="http://schemas.microsoft.com/office/drawing/2014/main" id="{7A6BE062-0E7E-4131-9FAA-273BF292A984}"/>
                </a:ext>
              </a:extLst>
            </p:cNvPr>
            <p:cNvCxnSpPr>
              <a:cxnSpLocks/>
              <a:stCxn id="121" idx="2"/>
              <a:endCxn id="114" idx="0"/>
            </p:cNvCxnSpPr>
            <p:nvPr/>
          </p:nvCxnSpPr>
          <p:spPr>
            <a:xfrm>
              <a:off x="8108373" y="2037123"/>
              <a:ext cx="0" cy="29988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C9F22C0-A743-4478-8E64-2808BB8AFFA8}"/>
              </a:ext>
            </a:extLst>
          </p:cNvPr>
          <p:cNvGrpSpPr/>
          <p:nvPr/>
        </p:nvGrpSpPr>
        <p:grpSpPr>
          <a:xfrm>
            <a:off x="7660126" y="3681774"/>
            <a:ext cx="384379" cy="593413"/>
            <a:chOff x="7660126" y="3681774"/>
            <a:chExt cx="384379" cy="593413"/>
          </a:xfrm>
        </p:grpSpPr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D9A0D0D8-A2C9-432A-B836-B4682495B854}"/>
                </a:ext>
              </a:extLst>
            </p:cNvPr>
            <p:cNvSpPr/>
            <p:nvPr/>
          </p:nvSpPr>
          <p:spPr>
            <a:xfrm>
              <a:off x="7753843" y="3681774"/>
              <a:ext cx="245191" cy="38100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27" name="Straight Arrow Connector 126">
              <a:extLst>
                <a:ext uri="{FF2B5EF4-FFF2-40B4-BE49-F238E27FC236}">
                  <a16:creationId xmlns:a16="http://schemas.microsoft.com/office/drawing/2014/main" id="{561959E5-61B3-46C3-B45B-B0BA79141A23}"/>
                </a:ext>
              </a:extLst>
            </p:cNvPr>
            <p:cNvCxnSpPr>
              <a:cxnSpLocks/>
              <a:stCxn id="122" idx="2"/>
              <a:endCxn id="126" idx="0"/>
            </p:cNvCxnSpPr>
            <p:nvPr/>
          </p:nvCxnSpPr>
          <p:spPr>
            <a:xfrm>
              <a:off x="7876439" y="4062774"/>
              <a:ext cx="168066" cy="21241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46" name="Straight Arrow Connector 145">
              <a:extLst>
                <a:ext uri="{FF2B5EF4-FFF2-40B4-BE49-F238E27FC236}">
                  <a16:creationId xmlns:a16="http://schemas.microsoft.com/office/drawing/2014/main" id="{3B0B1FB9-5D14-4274-AB65-07FB0676870B}"/>
                </a:ext>
              </a:extLst>
            </p:cNvPr>
            <p:cNvCxnSpPr>
              <a:cxnSpLocks/>
              <a:stCxn id="122" idx="2"/>
              <a:endCxn id="145" idx="0"/>
            </p:cNvCxnSpPr>
            <p:nvPr/>
          </p:nvCxnSpPr>
          <p:spPr>
            <a:xfrm flipH="1">
              <a:off x="7660126" y="4062774"/>
              <a:ext cx="216313" cy="19910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47" name="Rectangle 146">
            <a:extLst>
              <a:ext uri="{FF2B5EF4-FFF2-40B4-BE49-F238E27FC236}">
                <a16:creationId xmlns:a16="http://schemas.microsoft.com/office/drawing/2014/main" id="{6B7143B8-46D9-4058-941B-B1AECB2DEA32}"/>
              </a:ext>
            </a:extLst>
          </p:cNvPr>
          <p:cNvSpPr/>
          <p:nvPr/>
        </p:nvSpPr>
        <p:spPr>
          <a:xfrm>
            <a:off x="7475462" y="4914279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AECAE4-82E1-4042-A818-A0248C0997A1}"/>
              </a:ext>
            </a:extLst>
          </p:cNvPr>
          <p:cNvGrpSpPr/>
          <p:nvPr/>
        </p:nvGrpSpPr>
        <p:grpSpPr>
          <a:xfrm>
            <a:off x="7537530" y="4261876"/>
            <a:ext cx="245191" cy="652403"/>
            <a:chOff x="7537530" y="4261876"/>
            <a:chExt cx="245191" cy="652403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8E9EC8CC-4FA7-465A-9A22-994BD37EF6EB}"/>
                </a:ext>
              </a:extLst>
            </p:cNvPr>
            <p:cNvSpPr/>
            <p:nvPr/>
          </p:nvSpPr>
          <p:spPr>
            <a:xfrm>
              <a:off x="7537530" y="4261876"/>
              <a:ext cx="245191" cy="38100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48" name="Straight Arrow Connector 147">
              <a:extLst>
                <a:ext uri="{FF2B5EF4-FFF2-40B4-BE49-F238E27FC236}">
                  <a16:creationId xmlns:a16="http://schemas.microsoft.com/office/drawing/2014/main" id="{29B8903A-6F82-4128-913F-93B14C4B6676}"/>
                </a:ext>
              </a:extLst>
            </p:cNvPr>
            <p:cNvCxnSpPr>
              <a:cxnSpLocks/>
              <a:stCxn id="145" idx="2"/>
              <a:endCxn id="147" idx="0"/>
            </p:cNvCxnSpPr>
            <p:nvPr/>
          </p:nvCxnSpPr>
          <p:spPr>
            <a:xfrm>
              <a:off x="7660126" y="4642876"/>
              <a:ext cx="5836" cy="27140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49" name="Cloud 148">
            <a:extLst>
              <a:ext uri="{FF2B5EF4-FFF2-40B4-BE49-F238E27FC236}">
                <a16:creationId xmlns:a16="http://schemas.microsoft.com/office/drawing/2014/main" id="{AF56B0C5-B823-4547-9DAC-3DF0FC1E4C06}"/>
              </a:ext>
            </a:extLst>
          </p:cNvPr>
          <p:cNvSpPr/>
          <p:nvPr/>
        </p:nvSpPr>
        <p:spPr>
          <a:xfrm>
            <a:off x="4232548" y="3126033"/>
            <a:ext cx="2801730" cy="1993935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So… works like an LL parser, right?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BA3A657-2970-42A2-8F88-C37414E5D9BB}"/>
              </a:ext>
            </a:extLst>
          </p:cNvPr>
          <p:cNvSpPr/>
          <p:nvPr/>
        </p:nvSpPr>
        <p:spPr>
          <a:xfrm>
            <a:off x="1486168" y="6297660"/>
            <a:ext cx="977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Accept!!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2BC39D7-E5CC-4D2E-9DDD-4C3D4DDA0CBF}"/>
                  </a:ext>
                </a:extLst>
              </p14:cNvPr>
              <p14:cNvContentPartPr/>
              <p14:nvPr/>
            </p14:nvContentPartPr>
            <p14:xfrm>
              <a:off x="6849720" y="5739120"/>
              <a:ext cx="360" cy="360"/>
            </p14:xfrm>
          </p:contentPart>
        </mc:Choice>
        <mc:Fallback xmlns:a16="http://schemas.microsoft.com/office/drawing/2014/main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2BC39D7-E5CC-4D2E-9DDD-4C3D4DDA0CB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40360" y="5729760"/>
                <a:ext cx="19080" cy="1908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3F318125-91C4-4DB8-874B-9E80C16C4E0E}"/>
              </a:ext>
            </a:extLst>
          </p:cNvPr>
          <p:cNvSpPr txBox="1"/>
          <p:nvPr/>
        </p:nvSpPr>
        <p:spPr>
          <a:xfrm rot="20415644">
            <a:off x="4626079" y="4400157"/>
            <a:ext cx="30753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WRONG!</a:t>
            </a:r>
          </a:p>
        </p:txBody>
      </p:sp>
      <p:sp>
        <p:nvSpPr>
          <p:cNvPr id="150" name="Title 1">
            <a:extLst>
              <a:ext uri="{FF2B5EF4-FFF2-40B4-BE49-F238E27FC236}">
                <a16:creationId xmlns:a16="http://schemas.microsoft.com/office/drawing/2014/main" id="{7BC7163C-3AFD-444F-802A-043CEE5E7860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Bottom-Up Parsing – Implementation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53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 animBg="1"/>
      <p:bldP spid="2" grpId="0"/>
    </p:bldLst>
  </p:timing>
</p:sld>
</file>

<file path=ppt/slides/slide3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Administrivia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Housekeeping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410075"/>
      </p:ext>
    </p:extLst>
  </p:cSld>
  <p:clrMapOvr>
    <a:masterClrMapping/>
  </p:clrMapOvr>
</p:sld>
</file>

<file path=ppt/slides/slide3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30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LL vs LR Parser – We are Not the Same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E17C94-4E22-4F7C-AE5D-A7954B3ADE29}"/>
              </a:ext>
            </a:extLst>
          </p:cNvPr>
          <p:cNvSpPr txBox="1"/>
          <p:nvPr/>
        </p:nvSpPr>
        <p:spPr>
          <a:xfrm>
            <a:off x="1050758" y="1708485"/>
            <a:ext cx="68385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LL(1) - Uses 1 token of lookahead and 1 nonterminal to pick production</a:t>
            </a:r>
          </a:p>
          <a:p>
            <a:r>
              <a:rPr lang="en-US" i="1" dirty="0"/>
              <a:t>“Oh, I’ll just use that same info for the LR(1) parser”</a:t>
            </a:r>
          </a:p>
        </p:txBody>
      </p:sp>
      <p:pic>
        <p:nvPicPr>
          <p:cNvPr id="153" name="Picture 152" descr="A picture containing text&#10;&#10;Description automatically generated">
            <a:extLst>
              <a:ext uri="{FF2B5EF4-FFF2-40B4-BE49-F238E27FC236}">
                <a16:creationId xmlns:a16="http://schemas.microsoft.com/office/drawing/2014/main" id="{EFC0928D-F95E-4279-B7D5-4A4F6B34F8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961" y="2501851"/>
            <a:ext cx="3185921" cy="318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167343"/>
      </p:ext>
    </p:extLst>
  </p:cSld>
  <p:clrMapOvr>
    <a:masterClrMapping/>
  </p:clrMapOvr>
</p:sld>
</file>

<file path=ppt/slides/slide31.xml><?xml version="1.0" encoding="utf-8"?>
<p:sld xmlns:a16="http://schemas.microsoft.com/office/drawing/2014/main" xmlns:mc="http://schemas.openxmlformats.org/markup-compatibility/2006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31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LR Parser – Towards Implementation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E3CAEBD-8C2B-4A76-BA5F-CDAA07E15F7C}"/>
              </a:ext>
            </a:extLst>
          </p:cNvPr>
          <p:cNvSpPr txBox="1"/>
          <p:nvPr/>
        </p:nvSpPr>
        <p:spPr>
          <a:xfrm>
            <a:off x="7125561" y="1180052"/>
            <a:ext cx="191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Correct Parse Tree</a:t>
            </a:r>
            <a:endParaRPr lang="en-US" dirty="0"/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3DE74178-D152-407F-B959-1B420F01F501}"/>
              </a:ext>
            </a:extLst>
          </p:cNvPr>
          <p:cNvSpPr txBox="1"/>
          <p:nvPr/>
        </p:nvSpPr>
        <p:spPr>
          <a:xfrm>
            <a:off x="1152125" y="1219200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Suffix</a:t>
            </a:r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70CA9F3D-310F-4204-A916-37B87B3F3066}"/>
              </a:ext>
            </a:extLst>
          </p:cNvPr>
          <p:cNvSpPr/>
          <p:nvPr/>
        </p:nvSpPr>
        <p:spPr>
          <a:xfrm>
            <a:off x="903859" y="1600200"/>
            <a:ext cx="1444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 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7DBA9329-0AF6-4866-BD6F-B4CB2FCFCA4B}"/>
              </a:ext>
            </a:extLst>
          </p:cNvPr>
          <p:cNvSpPr txBox="1"/>
          <p:nvPr/>
        </p:nvSpPr>
        <p:spPr>
          <a:xfrm>
            <a:off x="2425403" y="1230868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Action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85EECC4A-1AF4-42DA-9130-315988119F5A}"/>
              </a:ext>
            </a:extLst>
          </p:cNvPr>
          <p:cNvSpPr txBox="1"/>
          <p:nvPr/>
        </p:nvSpPr>
        <p:spPr>
          <a:xfrm>
            <a:off x="78546" y="1219200"/>
            <a:ext cx="736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Prefix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82830663-F841-4AB8-A14B-584BF1F324F2}"/>
              </a:ext>
            </a:extLst>
          </p:cNvPr>
          <p:cNvSpPr/>
          <p:nvPr/>
        </p:nvSpPr>
        <p:spPr>
          <a:xfrm>
            <a:off x="1132459" y="2875878"/>
            <a:ext cx="1245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   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F8FF2BF0-E88A-467C-9E30-CD116044493B}"/>
              </a:ext>
            </a:extLst>
          </p:cNvPr>
          <p:cNvSpPr/>
          <p:nvPr/>
        </p:nvSpPr>
        <p:spPr>
          <a:xfrm>
            <a:off x="235743" y="2875878"/>
            <a:ext cx="513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 </a:t>
            </a:r>
            <a:r>
              <a:rPr lang="en-US" i="1" dirty="0"/>
              <a:t>L</a:t>
            </a:r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2DEC6B7B-101A-4539-841B-5D400E15F715}"/>
              </a:ext>
            </a:extLst>
          </p:cNvPr>
          <p:cNvSpPr/>
          <p:nvPr/>
        </p:nvSpPr>
        <p:spPr>
          <a:xfrm>
            <a:off x="1280532" y="2450652"/>
            <a:ext cx="1087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6A73D821-2FE6-4A2A-9F1E-DB2647975EFA}"/>
              </a:ext>
            </a:extLst>
          </p:cNvPr>
          <p:cNvSpPr/>
          <p:nvPr/>
        </p:nvSpPr>
        <p:spPr>
          <a:xfrm>
            <a:off x="206889" y="2450652"/>
            <a:ext cx="542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</a:t>
            </a:r>
            <a:r>
              <a:rPr lang="en-US" b="1" dirty="0"/>
              <a:t>id</a:t>
            </a:r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C86E239F-0DE4-41EE-8780-ABB5A6C0DDAF}"/>
              </a:ext>
            </a:extLst>
          </p:cNvPr>
          <p:cNvSpPr/>
          <p:nvPr/>
        </p:nvSpPr>
        <p:spPr>
          <a:xfrm>
            <a:off x="1048097" y="2025426"/>
            <a:ext cx="13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F990A877-71BA-487D-AA98-A649EB1171EC}"/>
              </a:ext>
            </a:extLst>
          </p:cNvPr>
          <p:cNvSpPr/>
          <p:nvPr/>
        </p:nvSpPr>
        <p:spPr>
          <a:xfrm>
            <a:off x="484575" y="2025426"/>
            <a:ext cx="255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12D8264C-B1A3-4147-9941-7D95C12C8036}"/>
              </a:ext>
            </a:extLst>
          </p:cNvPr>
          <p:cNvSpPr/>
          <p:nvPr/>
        </p:nvSpPr>
        <p:spPr>
          <a:xfrm>
            <a:off x="1508158" y="3301104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6577359F-2379-4D58-BDEC-40273AE842B2}"/>
              </a:ext>
            </a:extLst>
          </p:cNvPr>
          <p:cNvSpPr/>
          <p:nvPr/>
        </p:nvSpPr>
        <p:spPr>
          <a:xfrm>
            <a:off x="109106" y="3301104"/>
            <a:ext cx="63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D7F772E-75BB-44FE-B340-4BE564B9B742}"/>
              </a:ext>
            </a:extLst>
          </p:cNvPr>
          <p:cNvGrpSpPr/>
          <p:nvPr/>
        </p:nvGrpSpPr>
        <p:grpSpPr>
          <a:xfrm>
            <a:off x="2270697" y="1828800"/>
            <a:ext cx="1029631" cy="369332"/>
            <a:chOff x="2373933" y="1828800"/>
            <a:chExt cx="1029631" cy="369332"/>
          </a:xfrm>
        </p:grpSpPr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72D587AB-DDD5-4BE2-8BE7-B7018AC6FBEA}"/>
                </a:ext>
              </a:extLst>
            </p:cNvPr>
            <p:cNvSpPr/>
            <p:nvPr/>
          </p:nvSpPr>
          <p:spPr>
            <a:xfrm>
              <a:off x="2683495" y="1828800"/>
              <a:ext cx="7200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(</a:t>
              </a: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E16AAFB6-513E-4DFA-AE76-F1D426CB5B0C}"/>
                </a:ext>
              </a:extLst>
            </p:cNvPr>
            <p:cNvSpPr/>
            <p:nvPr/>
          </p:nvSpPr>
          <p:spPr>
            <a:xfrm>
              <a:off x="2373933" y="1835944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F336C11-62F9-4F84-BE23-FD438088ECD0}"/>
              </a:ext>
            </a:extLst>
          </p:cNvPr>
          <p:cNvGrpSpPr/>
          <p:nvPr/>
        </p:nvGrpSpPr>
        <p:grpSpPr>
          <a:xfrm>
            <a:off x="2274481" y="2272268"/>
            <a:ext cx="1134851" cy="369332"/>
            <a:chOff x="2377717" y="2272268"/>
            <a:chExt cx="1134851" cy="369332"/>
          </a:xfrm>
        </p:grpSpPr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FBD39651-CEDB-4B94-B8EF-847002E744A9}"/>
                </a:ext>
              </a:extLst>
            </p:cNvPr>
            <p:cNvSpPr/>
            <p:nvPr/>
          </p:nvSpPr>
          <p:spPr>
            <a:xfrm>
              <a:off x="2683495" y="2272268"/>
              <a:ext cx="8290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A902239-44F3-4834-86C2-BF8380737AB1}"/>
                </a:ext>
              </a:extLst>
            </p:cNvPr>
            <p:cNvSpPr/>
            <p:nvPr/>
          </p:nvSpPr>
          <p:spPr>
            <a:xfrm>
              <a:off x="2377717" y="2309886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9AC3728-DF87-4140-8BC2-01960A75E294}"/>
              </a:ext>
            </a:extLst>
          </p:cNvPr>
          <p:cNvGrpSpPr/>
          <p:nvPr/>
        </p:nvGrpSpPr>
        <p:grpSpPr>
          <a:xfrm>
            <a:off x="2278265" y="2704068"/>
            <a:ext cx="1870821" cy="369332"/>
            <a:chOff x="2381501" y="2704068"/>
            <a:chExt cx="1870821" cy="369332"/>
          </a:xfrm>
        </p:grpSpPr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5A370461-3459-48CB-8DEB-19457731CE4A}"/>
                </a:ext>
              </a:extLst>
            </p:cNvPr>
            <p:cNvSpPr/>
            <p:nvPr/>
          </p:nvSpPr>
          <p:spPr>
            <a:xfrm>
              <a:off x="2683495" y="2704068"/>
              <a:ext cx="15688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❸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::=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4AB5236E-825E-472E-997D-D6653AB32645}"/>
                </a:ext>
              </a:extLst>
            </p:cNvPr>
            <p:cNvSpPr/>
            <p:nvPr/>
          </p:nvSpPr>
          <p:spPr>
            <a:xfrm>
              <a:off x="2381501" y="27432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66F0A4D-C8A4-4EB7-86C7-6B6E1F849E38}"/>
              </a:ext>
            </a:extLst>
          </p:cNvPr>
          <p:cNvGrpSpPr/>
          <p:nvPr/>
        </p:nvGrpSpPr>
        <p:grpSpPr>
          <a:xfrm>
            <a:off x="2282049" y="3135868"/>
            <a:ext cx="1122475" cy="369332"/>
            <a:chOff x="2385285" y="3135868"/>
            <a:chExt cx="1122475" cy="369332"/>
          </a:xfrm>
        </p:grpSpPr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FB5D6CEB-BD6F-45A9-BE00-75498A62F291}"/>
                </a:ext>
              </a:extLst>
            </p:cNvPr>
            <p:cNvSpPr/>
            <p:nvPr/>
          </p:nvSpPr>
          <p:spPr>
            <a:xfrm>
              <a:off x="2683495" y="3135868"/>
              <a:ext cx="8242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3E55DF35-C3A2-4F23-A9B4-D1BBB0F0487A}"/>
                </a:ext>
              </a:extLst>
            </p:cNvPr>
            <p:cNvSpPr/>
            <p:nvPr/>
          </p:nvSpPr>
          <p:spPr>
            <a:xfrm>
              <a:off x="2385285" y="32004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C7315CE-0AC7-4F88-8BC5-4FBA567F41C7}"/>
              </a:ext>
            </a:extLst>
          </p:cNvPr>
          <p:cNvGrpSpPr/>
          <p:nvPr/>
        </p:nvGrpSpPr>
        <p:grpSpPr>
          <a:xfrm>
            <a:off x="7209994" y="1656123"/>
            <a:ext cx="1794394" cy="3639156"/>
            <a:chOff x="6419605" y="3495973"/>
            <a:chExt cx="1794394" cy="3639156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02929423-B385-4A51-AD1C-FC8D538DAF1D}"/>
                </a:ext>
              </a:extLst>
            </p:cNvPr>
            <p:cNvSpPr/>
            <p:nvPr/>
          </p:nvSpPr>
          <p:spPr>
            <a:xfrm>
              <a:off x="6948707" y="4176855"/>
              <a:ext cx="738554" cy="4189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P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BD78530E-BD8D-4EFE-8F7A-581835DC2409}"/>
                </a:ext>
              </a:extLst>
            </p:cNvPr>
            <p:cNvSpPr/>
            <p:nvPr/>
          </p:nvSpPr>
          <p:spPr>
            <a:xfrm>
              <a:off x="6419605" y="4904440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79EB00F9-9EB0-4BC3-8C4D-8945F6D45038}"/>
                </a:ext>
              </a:extLst>
            </p:cNvPr>
            <p:cNvSpPr/>
            <p:nvPr/>
          </p:nvSpPr>
          <p:spPr>
            <a:xfrm>
              <a:off x="7204014" y="4948686"/>
              <a:ext cx="270101" cy="33655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5FC5626E-86D4-450F-AE6D-7F22984F66ED}"/>
                </a:ext>
              </a:extLst>
            </p:cNvPr>
            <p:cNvSpPr/>
            <p:nvPr/>
          </p:nvSpPr>
          <p:spPr>
            <a:xfrm>
              <a:off x="7832999" y="4963434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</a:p>
          </p:txBody>
        </p:sp>
        <p:cxnSp>
          <p:nvCxnSpPr>
            <p:cNvPr id="134" name="Straight Arrow Connector 133">
              <a:extLst>
                <a:ext uri="{FF2B5EF4-FFF2-40B4-BE49-F238E27FC236}">
                  <a16:creationId xmlns:a16="http://schemas.microsoft.com/office/drawing/2014/main" id="{7E183D43-9708-4992-B948-D1BC58213073}"/>
                </a:ext>
              </a:extLst>
            </p:cNvPr>
            <p:cNvCxnSpPr>
              <a:cxnSpLocks/>
              <a:stCxn id="130" idx="2"/>
              <a:endCxn id="131" idx="0"/>
            </p:cNvCxnSpPr>
            <p:nvPr/>
          </p:nvCxnSpPr>
          <p:spPr>
            <a:xfrm flipH="1">
              <a:off x="6610105" y="4595771"/>
              <a:ext cx="707879" cy="308669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5F2D68C6-B71B-4AA0-AE63-D5FC089C4FFD}"/>
                </a:ext>
              </a:extLst>
            </p:cNvPr>
            <p:cNvCxnSpPr>
              <a:cxnSpLocks/>
              <a:stCxn id="130" idx="2"/>
              <a:endCxn id="132" idx="0"/>
            </p:cNvCxnSpPr>
            <p:nvPr/>
          </p:nvCxnSpPr>
          <p:spPr>
            <a:xfrm>
              <a:off x="7317984" y="4595771"/>
              <a:ext cx="21081" cy="352915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BD4BDD22-3E4B-4050-B1E7-B576839A4530}"/>
                </a:ext>
              </a:extLst>
            </p:cNvPr>
            <p:cNvCxnSpPr>
              <a:cxnSpLocks/>
              <a:stCxn id="130" idx="2"/>
              <a:endCxn id="133" idx="0"/>
            </p:cNvCxnSpPr>
            <p:nvPr/>
          </p:nvCxnSpPr>
          <p:spPr>
            <a:xfrm>
              <a:off x="7317984" y="4595771"/>
              <a:ext cx="705515" cy="36766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685265B1-7B78-4555-B566-9C33C9060648}"/>
                </a:ext>
              </a:extLst>
            </p:cNvPr>
            <p:cNvSpPr/>
            <p:nvPr/>
          </p:nvSpPr>
          <p:spPr>
            <a:xfrm>
              <a:off x="7127484" y="3495973"/>
              <a:ext cx="381000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S’</a:t>
              </a: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ED5BA4DA-BB24-4C7F-A0AC-43F8A1C82EBA}"/>
                </a:ext>
              </a:extLst>
            </p:cNvPr>
            <p:cNvSpPr/>
            <p:nvPr/>
          </p:nvSpPr>
          <p:spPr>
            <a:xfrm>
              <a:off x="6963454" y="5521624"/>
              <a:ext cx="245191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84BDCA15-1BBA-42AE-861A-7868FDF7EAF6}"/>
                </a:ext>
              </a:extLst>
            </p:cNvPr>
            <p:cNvSpPr/>
            <p:nvPr/>
          </p:nvSpPr>
          <p:spPr>
            <a:xfrm>
              <a:off x="7362470" y="5526330"/>
              <a:ext cx="409233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40" name="Straight Arrow Connector 139">
              <a:extLst>
                <a:ext uri="{FF2B5EF4-FFF2-40B4-BE49-F238E27FC236}">
                  <a16:creationId xmlns:a16="http://schemas.microsoft.com/office/drawing/2014/main" id="{633852CA-D9E7-4F74-9919-BA908251CF88}"/>
                </a:ext>
              </a:extLst>
            </p:cNvPr>
            <p:cNvCxnSpPr>
              <a:cxnSpLocks/>
              <a:stCxn id="132" idx="2"/>
              <a:endCxn id="138" idx="0"/>
            </p:cNvCxnSpPr>
            <p:nvPr/>
          </p:nvCxnSpPr>
          <p:spPr>
            <a:xfrm flipH="1">
              <a:off x="7086050" y="5285236"/>
              <a:ext cx="253015" cy="236388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20F2DAB3-6183-48CF-B528-5BDE16525495}"/>
                </a:ext>
              </a:extLst>
            </p:cNvPr>
            <p:cNvCxnSpPr>
              <a:cxnSpLocks/>
              <a:stCxn id="132" idx="2"/>
              <a:endCxn id="139" idx="0"/>
            </p:cNvCxnSpPr>
            <p:nvPr/>
          </p:nvCxnSpPr>
          <p:spPr>
            <a:xfrm>
              <a:off x="7339065" y="5285236"/>
              <a:ext cx="228022" cy="241094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87D36A8D-4948-4BAF-9579-C166D589063F}"/>
                </a:ext>
              </a:extLst>
            </p:cNvPr>
            <p:cNvSpPr/>
            <p:nvPr/>
          </p:nvSpPr>
          <p:spPr>
            <a:xfrm>
              <a:off x="7063616" y="6115037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5B2AFB15-E3E2-447E-8725-ED4BEFC793CC}"/>
                </a:ext>
              </a:extLst>
            </p:cNvPr>
            <p:cNvCxnSpPr>
              <a:cxnSpLocks/>
              <a:stCxn id="138" idx="2"/>
              <a:endCxn id="142" idx="0"/>
            </p:cNvCxnSpPr>
            <p:nvPr/>
          </p:nvCxnSpPr>
          <p:spPr>
            <a:xfrm>
              <a:off x="7086050" y="5902624"/>
              <a:ext cx="168066" cy="21241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4" name="Straight Arrow Connector 143">
              <a:extLst>
                <a:ext uri="{FF2B5EF4-FFF2-40B4-BE49-F238E27FC236}">
                  <a16:creationId xmlns:a16="http://schemas.microsoft.com/office/drawing/2014/main" id="{CB33BC9E-8EBD-4368-BA95-594088402AC3}"/>
                </a:ext>
              </a:extLst>
            </p:cNvPr>
            <p:cNvCxnSpPr>
              <a:cxnSpLocks/>
              <a:stCxn id="137" idx="2"/>
              <a:endCxn id="130" idx="0"/>
            </p:cNvCxnSpPr>
            <p:nvPr/>
          </p:nvCxnSpPr>
          <p:spPr>
            <a:xfrm>
              <a:off x="7317984" y="3876973"/>
              <a:ext cx="0" cy="29988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5B37F45F-1E35-48EC-979E-897D8AF8A919}"/>
                </a:ext>
              </a:extLst>
            </p:cNvPr>
            <p:cNvSpPr/>
            <p:nvPr/>
          </p:nvSpPr>
          <p:spPr>
            <a:xfrm>
              <a:off x="6747141" y="6101726"/>
              <a:ext cx="245191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BCAB2FAC-8DD9-4607-A924-3E088F10015B}"/>
                </a:ext>
              </a:extLst>
            </p:cNvPr>
            <p:cNvCxnSpPr>
              <a:cxnSpLocks/>
              <a:stCxn id="138" idx="2"/>
              <a:endCxn id="100" idx="0"/>
            </p:cNvCxnSpPr>
            <p:nvPr/>
          </p:nvCxnSpPr>
          <p:spPr>
            <a:xfrm flipH="1">
              <a:off x="6869737" y="5902624"/>
              <a:ext cx="216313" cy="19910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10734523-66D7-4883-BF82-1DD37E155B38}"/>
                </a:ext>
              </a:extLst>
            </p:cNvPr>
            <p:cNvSpPr/>
            <p:nvPr/>
          </p:nvSpPr>
          <p:spPr>
            <a:xfrm>
              <a:off x="6685073" y="6754129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C095AF1E-2592-4BB7-9866-1DEA87B553AE}"/>
                </a:ext>
              </a:extLst>
            </p:cNvPr>
            <p:cNvCxnSpPr>
              <a:cxnSpLocks/>
              <a:stCxn id="100" idx="2"/>
              <a:endCxn id="104" idx="0"/>
            </p:cNvCxnSpPr>
            <p:nvPr/>
          </p:nvCxnSpPr>
          <p:spPr>
            <a:xfrm>
              <a:off x="6869737" y="6482726"/>
              <a:ext cx="5836" cy="27140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207" name="Rectangle 206">
            <a:extLst>
              <a:ext uri="{FF2B5EF4-FFF2-40B4-BE49-F238E27FC236}">
                <a16:creationId xmlns:a16="http://schemas.microsoft.com/office/drawing/2014/main" id="{29B81DDA-822B-42FF-B6C1-E28797CD8478}"/>
              </a:ext>
            </a:extLst>
          </p:cNvPr>
          <p:cNvSpPr/>
          <p:nvPr/>
        </p:nvSpPr>
        <p:spPr>
          <a:xfrm>
            <a:off x="4722796" y="1214942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D88FCB7E-7E8C-4E0C-805B-6F4E8102D249}"/>
              </a:ext>
            </a:extLst>
          </p:cNvPr>
          <p:cNvSpPr/>
          <p:nvPr/>
        </p:nvSpPr>
        <p:spPr>
          <a:xfrm>
            <a:off x="7854005" y="4275187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6B7143B8-46D9-4058-941B-B1AECB2DEA32}"/>
              </a:ext>
            </a:extLst>
          </p:cNvPr>
          <p:cNvSpPr/>
          <p:nvPr/>
        </p:nvSpPr>
        <p:spPr>
          <a:xfrm>
            <a:off x="7475462" y="4914279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AECAE4-82E1-4042-A818-A0248C0997A1}"/>
              </a:ext>
            </a:extLst>
          </p:cNvPr>
          <p:cNvGrpSpPr/>
          <p:nvPr/>
        </p:nvGrpSpPr>
        <p:grpSpPr>
          <a:xfrm>
            <a:off x="7537530" y="4261876"/>
            <a:ext cx="245191" cy="652403"/>
            <a:chOff x="7537530" y="4261876"/>
            <a:chExt cx="245191" cy="652403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8E9EC8CC-4FA7-465A-9A22-994BD37EF6EB}"/>
                </a:ext>
              </a:extLst>
            </p:cNvPr>
            <p:cNvSpPr/>
            <p:nvPr/>
          </p:nvSpPr>
          <p:spPr>
            <a:xfrm>
              <a:off x="7537530" y="4261876"/>
              <a:ext cx="245191" cy="38100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48" name="Straight Arrow Connector 147">
              <a:extLst>
                <a:ext uri="{FF2B5EF4-FFF2-40B4-BE49-F238E27FC236}">
                  <a16:creationId xmlns:a16="http://schemas.microsoft.com/office/drawing/2014/main" id="{29B8903A-6F82-4128-913F-93B14C4B6676}"/>
                </a:ext>
              </a:extLst>
            </p:cNvPr>
            <p:cNvCxnSpPr>
              <a:cxnSpLocks/>
              <a:stCxn id="145" idx="2"/>
              <a:endCxn id="147" idx="0"/>
            </p:cNvCxnSpPr>
            <p:nvPr/>
          </p:nvCxnSpPr>
          <p:spPr>
            <a:xfrm>
              <a:off x="7660126" y="4642876"/>
              <a:ext cx="5836" cy="27140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07" name="Rectangle 106">
            <a:extLst>
              <a:ext uri="{FF2B5EF4-FFF2-40B4-BE49-F238E27FC236}">
                <a16:creationId xmlns:a16="http://schemas.microsoft.com/office/drawing/2014/main" id="{EA6DFE20-8831-4E13-8820-7A221AE10C08}"/>
              </a:ext>
            </a:extLst>
          </p:cNvPr>
          <p:cNvSpPr/>
          <p:nvPr/>
        </p:nvSpPr>
        <p:spPr>
          <a:xfrm>
            <a:off x="7213536" y="3068129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</a:t>
            </a: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4FDB956C-B741-46C0-894D-12CA087814F3}"/>
              </a:ext>
            </a:extLst>
          </p:cNvPr>
          <p:cNvGrpSpPr/>
          <p:nvPr/>
        </p:nvGrpSpPr>
        <p:grpSpPr>
          <a:xfrm>
            <a:off x="7892939" y="3615621"/>
            <a:ext cx="245191" cy="652403"/>
            <a:chOff x="7537530" y="4261876"/>
            <a:chExt cx="245191" cy="652403"/>
          </a:xfrm>
        </p:grpSpPr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418B3DC4-A8BA-4BD2-A0F6-60315E283CDD}"/>
                </a:ext>
              </a:extLst>
            </p:cNvPr>
            <p:cNvSpPr/>
            <p:nvPr/>
          </p:nvSpPr>
          <p:spPr>
            <a:xfrm>
              <a:off x="7537530" y="4261876"/>
              <a:ext cx="245191" cy="381000"/>
            </a:xfrm>
            <a:prstGeom prst="rect">
              <a:avLst/>
            </a:prstGeom>
            <a:noFill/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i="1" dirty="0">
                  <a:solidFill>
                    <a:srgbClr val="FF0000"/>
                  </a:solidFill>
                </a:rPr>
                <a:t>L</a:t>
              </a:r>
            </a:p>
          </p:txBody>
        </p:sp>
        <p:cxnSp>
          <p:nvCxnSpPr>
            <p:cNvPr id="155" name="Straight Arrow Connector 154">
              <a:extLst>
                <a:ext uri="{FF2B5EF4-FFF2-40B4-BE49-F238E27FC236}">
                  <a16:creationId xmlns:a16="http://schemas.microsoft.com/office/drawing/2014/main" id="{DA914AB9-B27A-461B-B981-6B85C39A816E}"/>
                </a:ext>
              </a:extLst>
            </p:cNvPr>
            <p:cNvCxnSpPr>
              <a:cxnSpLocks/>
              <a:stCxn id="154" idx="2"/>
            </p:cNvCxnSpPr>
            <p:nvPr/>
          </p:nvCxnSpPr>
          <p:spPr>
            <a:xfrm>
              <a:off x="7660126" y="4642876"/>
              <a:ext cx="5836" cy="27140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57" name="Rectangle 156">
            <a:extLst>
              <a:ext uri="{FF2B5EF4-FFF2-40B4-BE49-F238E27FC236}">
                <a16:creationId xmlns:a16="http://schemas.microsoft.com/office/drawing/2014/main" id="{757E37C4-4388-45C0-AC1D-B0A2C1BB8AEE}"/>
              </a:ext>
            </a:extLst>
          </p:cNvPr>
          <p:cNvSpPr/>
          <p:nvPr/>
        </p:nvSpPr>
        <p:spPr>
          <a:xfrm>
            <a:off x="1508158" y="3726330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4D601F43-ECB1-4DA3-89DA-D2B978D3F717}"/>
              </a:ext>
            </a:extLst>
          </p:cNvPr>
          <p:cNvSpPr/>
          <p:nvPr/>
        </p:nvSpPr>
        <p:spPr>
          <a:xfrm>
            <a:off x="174943" y="3726330"/>
            <a:ext cx="558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 </a:t>
            </a:r>
            <a:r>
              <a:rPr lang="en-US" i="1" dirty="0" err="1"/>
              <a:t>L</a:t>
            </a:r>
            <a:endParaRPr lang="en-US" i="1" dirty="0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3EB88396-1694-4683-9EC2-6AA31BE3489E}"/>
              </a:ext>
            </a:extLst>
          </p:cNvPr>
          <p:cNvSpPr/>
          <p:nvPr/>
        </p:nvSpPr>
        <p:spPr>
          <a:xfrm>
            <a:off x="2580259" y="3567668"/>
            <a:ext cx="1772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Red. </a:t>
            </a:r>
            <a:r>
              <a:rPr lang="en-US" sz="1400" dirty="0">
                <a:solidFill>
                  <a:srgbClr val="FF0000"/>
                </a:solidFill>
              </a:rPr>
              <a:t>❸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L</a:t>
            </a:r>
            <a:r>
              <a:rPr lang="en-US" dirty="0">
                <a:solidFill>
                  <a:srgbClr val="FF0000"/>
                </a:solidFill>
              </a:rPr>
              <a:t> ::= </a:t>
            </a:r>
            <a:r>
              <a:rPr lang="en-US" i="1" dirty="0">
                <a:solidFill>
                  <a:srgbClr val="FF0000"/>
                </a:solidFill>
              </a:rPr>
              <a:t>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id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61" name="Freeform: Shape 160">
            <a:extLst>
              <a:ext uri="{FF2B5EF4-FFF2-40B4-BE49-F238E27FC236}">
                <a16:creationId xmlns:a16="http://schemas.microsoft.com/office/drawing/2014/main" id="{3D77A34F-48A8-4C06-95A1-F93552108821}"/>
              </a:ext>
            </a:extLst>
          </p:cNvPr>
          <p:cNvSpPr/>
          <p:nvPr/>
        </p:nvSpPr>
        <p:spPr>
          <a:xfrm>
            <a:off x="2292128" y="3628203"/>
            <a:ext cx="309562" cy="302419"/>
          </a:xfrm>
          <a:custGeom>
            <a:avLst/>
            <a:gdLst>
              <a:gd name="connsiteX0" fmla="*/ 0 w 178593"/>
              <a:gd name="connsiteY0" fmla="*/ 0 h 302419"/>
              <a:gd name="connsiteX1" fmla="*/ 178593 w 178593"/>
              <a:gd name="connsiteY1" fmla="*/ 158353 h 302419"/>
              <a:gd name="connsiteX2" fmla="*/ 0 w 178593"/>
              <a:gd name="connsiteY2" fmla="*/ 302419 h 30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8593" h="302419">
                <a:moveTo>
                  <a:pt x="0" y="0"/>
                </a:moveTo>
                <a:cubicBezTo>
                  <a:pt x="89296" y="53975"/>
                  <a:pt x="178593" y="107950"/>
                  <a:pt x="178593" y="158353"/>
                </a:cubicBezTo>
                <a:cubicBezTo>
                  <a:pt x="178593" y="208756"/>
                  <a:pt x="89296" y="255587"/>
                  <a:pt x="0" y="302419"/>
                </a:cubicBezTo>
              </a:path>
            </a:pathLst>
          </a:custGeom>
          <a:noFill/>
          <a:ln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4945E5D1-A246-4AD3-9505-36182F71BBE7}"/>
              </a:ext>
            </a:extLst>
          </p:cNvPr>
          <p:cNvSpPr txBox="1"/>
          <p:nvPr/>
        </p:nvSpPr>
        <p:spPr>
          <a:xfrm>
            <a:off x="50067" y="4665686"/>
            <a:ext cx="19960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This prefix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will </a:t>
            </a:r>
            <a:r>
              <a:rPr lang="en-US" u="sng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never</a:t>
            </a:r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reduce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to the root</a:t>
            </a:r>
          </a:p>
        </p:txBody>
      </p: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CB75F2B6-8EED-482F-99A6-86B2DA8EDFD1}"/>
              </a:ext>
            </a:extLst>
          </p:cNvPr>
          <p:cNvSpPr/>
          <p:nvPr/>
        </p:nvSpPr>
        <p:spPr>
          <a:xfrm rot="1209858">
            <a:off x="267558" y="4195764"/>
            <a:ext cx="294643" cy="547802"/>
          </a:xfrm>
          <a:custGeom>
            <a:avLst/>
            <a:gdLst>
              <a:gd name="connsiteX0" fmla="*/ 294643 w 294643"/>
              <a:gd name="connsiteY0" fmla="*/ 422910 h 422910"/>
              <a:gd name="connsiteX1" fmla="*/ 8893 w 294643"/>
              <a:gd name="connsiteY1" fmla="*/ 285750 h 422910"/>
              <a:gd name="connsiteX2" fmla="*/ 100333 w 294643"/>
              <a:gd name="connsiteY2" fmla="*/ 0 h 422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4643" h="422910">
                <a:moveTo>
                  <a:pt x="294643" y="422910"/>
                </a:moveTo>
                <a:cubicBezTo>
                  <a:pt x="167960" y="389572"/>
                  <a:pt x="41278" y="356235"/>
                  <a:pt x="8893" y="285750"/>
                </a:cubicBezTo>
                <a:cubicBezTo>
                  <a:pt x="-23492" y="215265"/>
                  <a:pt x="38420" y="107632"/>
                  <a:pt x="100333" y="0"/>
                </a:cubicBezTo>
              </a:path>
            </a:pathLst>
          </a:custGeom>
          <a:noFill/>
          <a:ln w="28575"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A7C5628-8172-4198-8944-60F7D682EDD7}"/>
              </a:ext>
            </a:extLst>
          </p:cNvPr>
          <p:cNvSpPr/>
          <p:nvPr/>
        </p:nvSpPr>
        <p:spPr>
          <a:xfrm>
            <a:off x="141005" y="3705063"/>
            <a:ext cx="706117" cy="42290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F55C2238-A512-43FD-94A5-44E31D372A51}"/>
              </a:ext>
            </a:extLst>
          </p:cNvPr>
          <p:cNvGrpSpPr/>
          <p:nvPr/>
        </p:nvGrpSpPr>
        <p:grpSpPr>
          <a:xfrm>
            <a:off x="2278265" y="2704068"/>
            <a:ext cx="1870821" cy="369332"/>
            <a:chOff x="2381501" y="2704068"/>
            <a:chExt cx="1870821" cy="369332"/>
          </a:xfrm>
        </p:grpSpPr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1A70FEF8-5A21-42F7-8AB1-58AB317CBBDE}"/>
                </a:ext>
              </a:extLst>
            </p:cNvPr>
            <p:cNvSpPr/>
            <p:nvPr/>
          </p:nvSpPr>
          <p:spPr>
            <a:xfrm>
              <a:off x="2683495" y="2704068"/>
              <a:ext cx="15688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6"/>
                  </a:solidFill>
                </a:rPr>
                <a:t>Red. </a:t>
              </a:r>
              <a:r>
                <a:rPr lang="en-US" sz="1400" dirty="0">
                  <a:solidFill>
                    <a:schemeClr val="accent6"/>
                  </a:solidFill>
                </a:rPr>
                <a:t>❸</a:t>
              </a:r>
              <a:r>
                <a:rPr lang="en-US" dirty="0">
                  <a:solidFill>
                    <a:schemeClr val="accent6"/>
                  </a:solidFill>
                </a:rPr>
                <a:t> </a:t>
              </a:r>
              <a:r>
                <a:rPr lang="en-US" i="1" dirty="0">
                  <a:solidFill>
                    <a:schemeClr val="accent6"/>
                  </a:solidFill>
                </a:rPr>
                <a:t>L</a:t>
              </a:r>
              <a:r>
                <a:rPr lang="en-US" dirty="0">
                  <a:solidFill>
                    <a:schemeClr val="accent6"/>
                  </a:solidFill>
                </a:rPr>
                <a:t> ::= </a:t>
              </a:r>
              <a:r>
                <a:rPr lang="en-US" b="1" dirty="0">
                  <a:solidFill>
                    <a:schemeClr val="accent6"/>
                  </a:solidFill>
                </a:rPr>
                <a:t>id</a:t>
              </a: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01975415-40B7-4033-B81A-5D14FDFF383C}"/>
                </a:ext>
              </a:extLst>
            </p:cNvPr>
            <p:cNvSpPr/>
            <p:nvPr/>
          </p:nvSpPr>
          <p:spPr>
            <a:xfrm>
              <a:off x="2381501" y="27432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 w="19050">
              <a:solidFill>
                <a:schemeClr val="accent6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175" name="Rectangle 174">
            <a:extLst>
              <a:ext uri="{FF2B5EF4-FFF2-40B4-BE49-F238E27FC236}">
                <a16:creationId xmlns:a16="http://schemas.microsoft.com/office/drawing/2014/main" id="{DA381343-B2DD-4914-B1AB-74B9E9B432B1}"/>
              </a:ext>
            </a:extLst>
          </p:cNvPr>
          <p:cNvSpPr/>
          <p:nvPr/>
        </p:nvSpPr>
        <p:spPr>
          <a:xfrm>
            <a:off x="2390887" y="717657"/>
            <a:ext cx="4306233" cy="55493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solidFill>
                  <a:srgbClr val="FF0000"/>
                </a:solidFill>
              </a:rPr>
              <a:t>My </a:t>
            </a:r>
            <a:r>
              <a:rPr lang="en-US" b="1" i="1" u="sng" dirty="0">
                <a:solidFill>
                  <a:srgbClr val="FF0000"/>
                </a:solidFill>
              </a:rPr>
              <a:t>darkest timeline </a:t>
            </a:r>
            <a:r>
              <a:rPr lang="en-US" b="1" u="sng" dirty="0">
                <a:solidFill>
                  <a:srgbClr val="FF0000"/>
                </a:solidFill>
              </a:rPr>
              <a:t>fanfic: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Context: 1 grammar symbols x 1 lookahead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7403817-DDC5-493A-816C-F786000FD20F}"/>
              </a:ext>
            </a:extLst>
          </p:cNvPr>
          <p:cNvGrpSpPr/>
          <p:nvPr/>
        </p:nvGrpSpPr>
        <p:grpSpPr>
          <a:xfrm>
            <a:off x="23117" y="6208908"/>
            <a:ext cx="1154157" cy="557792"/>
            <a:chOff x="23117" y="6208908"/>
            <a:chExt cx="1154157" cy="55779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024C7AB-E81D-4A27-B477-0A5AF45E68BD}"/>
                </a:ext>
              </a:extLst>
            </p:cNvPr>
            <p:cNvSpPr/>
            <p:nvPr/>
          </p:nvSpPr>
          <p:spPr>
            <a:xfrm>
              <a:off x="23117" y="6475230"/>
              <a:ext cx="633226" cy="2914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dirty="0"/>
                <a:t>Symbol</a:t>
              </a:r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5DF08127-3DE2-4CCD-9A88-37976CBB5872}"/>
                </a:ext>
              </a:extLst>
            </p:cNvPr>
            <p:cNvSpPr/>
            <p:nvPr/>
          </p:nvSpPr>
          <p:spPr>
            <a:xfrm>
              <a:off x="660217" y="6475229"/>
              <a:ext cx="517057" cy="2914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dirty="0"/>
                <a:t>next</a:t>
              </a: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A77C91AD-0D57-47B2-A065-DB01AC1DC562}"/>
                </a:ext>
              </a:extLst>
            </p:cNvPr>
            <p:cNvSpPr/>
            <p:nvPr/>
          </p:nvSpPr>
          <p:spPr>
            <a:xfrm>
              <a:off x="743115" y="6208908"/>
              <a:ext cx="381000" cy="25922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(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74342C2-1900-4093-874B-E62306A1186C}"/>
              </a:ext>
            </a:extLst>
          </p:cNvPr>
          <p:cNvGrpSpPr/>
          <p:nvPr/>
        </p:nvGrpSpPr>
        <p:grpSpPr>
          <a:xfrm>
            <a:off x="1534044" y="6208910"/>
            <a:ext cx="1154157" cy="550699"/>
            <a:chOff x="1260041" y="6208910"/>
            <a:chExt cx="1154157" cy="550699"/>
          </a:xfrm>
        </p:grpSpPr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8FC207C2-A8F7-4ADD-B946-85C13547B7BA}"/>
                </a:ext>
              </a:extLst>
            </p:cNvPr>
            <p:cNvSpPr/>
            <p:nvPr/>
          </p:nvSpPr>
          <p:spPr>
            <a:xfrm>
              <a:off x="1394159" y="6208910"/>
              <a:ext cx="381000" cy="25922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(</a:t>
              </a:r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C2142051-3347-46E7-8542-1F01E05BEC4B}"/>
                </a:ext>
              </a:extLst>
            </p:cNvPr>
            <p:cNvSpPr/>
            <p:nvPr/>
          </p:nvSpPr>
          <p:spPr>
            <a:xfrm>
              <a:off x="1953604" y="6208910"/>
              <a:ext cx="381000" cy="25922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id</a:t>
              </a:r>
            </a:p>
          </p:txBody>
        </p:sp>
        <p:sp>
          <p:nvSpPr>
            <p:cNvPr id="301" name="Rectangle 300">
              <a:extLst>
                <a:ext uri="{FF2B5EF4-FFF2-40B4-BE49-F238E27FC236}">
                  <a16:creationId xmlns:a16="http://schemas.microsoft.com/office/drawing/2014/main" id="{C3E18342-02C8-4663-BB40-1CF38990E64A}"/>
                </a:ext>
              </a:extLst>
            </p:cNvPr>
            <p:cNvSpPr/>
            <p:nvPr/>
          </p:nvSpPr>
          <p:spPr>
            <a:xfrm>
              <a:off x="1260041" y="6468139"/>
              <a:ext cx="633226" cy="2914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dirty="0"/>
                <a:t>Symbols</a:t>
              </a:r>
            </a:p>
          </p:txBody>
        </p:sp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BC7F638A-1AFF-43D6-8C4A-3D725669B0DA}"/>
                </a:ext>
              </a:extLst>
            </p:cNvPr>
            <p:cNvSpPr/>
            <p:nvPr/>
          </p:nvSpPr>
          <p:spPr>
            <a:xfrm>
              <a:off x="1897141" y="6468138"/>
              <a:ext cx="517057" cy="2914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dirty="0"/>
                <a:t>next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8A9431B-BCD7-4162-9683-CBCE69639928}"/>
              </a:ext>
            </a:extLst>
          </p:cNvPr>
          <p:cNvGrpSpPr/>
          <p:nvPr/>
        </p:nvGrpSpPr>
        <p:grpSpPr>
          <a:xfrm>
            <a:off x="3044971" y="5960290"/>
            <a:ext cx="1154157" cy="813494"/>
            <a:chOff x="2496966" y="5960290"/>
            <a:chExt cx="1154157" cy="813494"/>
          </a:xfrm>
        </p:grpSpPr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5576F151-8B5D-4FD2-808C-072CEDFF0146}"/>
                </a:ext>
              </a:extLst>
            </p:cNvPr>
            <p:cNvSpPr/>
            <p:nvPr/>
          </p:nvSpPr>
          <p:spPr>
            <a:xfrm>
              <a:off x="2638519" y="6219512"/>
              <a:ext cx="381000" cy="25922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(</a:t>
              </a:r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5E045F25-F247-416A-A27A-82485BAD590A}"/>
                </a:ext>
              </a:extLst>
            </p:cNvPr>
            <p:cNvSpPr/>
            <p:nvPr/>
          </p:nvSpPr>
          <p:spPr>
            <a:xfrm>
              <a:off x="3176696" y="6219512"/>
              <a:ext cx="381000" cy="25922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id</a:t>
              </a:r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5DA24E19-FD07-496F-87C7-2DDFF172431C}"/>
                </a:ext>
              </a:extLst>
            </p:cNvPr>
            <p:cNvSpPr/>
            <p:nvPr/>
          </p:nvSpPr>
          <p:spPr>
            <a:xfrm>
              <a:off x="2641339" y="5960290"/>
              <a:ext cx="381000" cy="25922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id</a:t>
              </a:r>
            </a:p>
          </p:txBody>
        </p:sp>
        <p:sp>
          <p:nvSpPr>
            <p:cNvPr id="303" name="Rectangle 302">
              <a:extLst>
                <a:ext uri="{FF2B5EF4-FFF2-40B4-BE49-F238E27FC236}">
                  <a16:creationId xmlns:a16="http://schemas.microsoft.com/office/drawing/2014/main" id="{55AE22FE-2660-4B8E-8C80-255109AA8556}"/>
                </a:ext>
              </a:extLst>
            </p:cNvPr>
            <p:cNvSpPr/>
            <p:nvPr/>
          </p:nvSpPr>
          <p:spPr>
            <a:xfrm>
              <a:off x="2496966" y="6482314"/>
              <a:ext cx="633226" cy="2914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dirty="0"/>
                <a:t>Symbols</a:t>
              </a:r>
            </a:p>
          </p:txBody>
        </p:sp>
        <p:sp>
          <p:nvSpPr>
            <p:cNvPr id="304" name="Rectangle 303">
              <a:extLst>
                <a:ext uri="{FF2B5EF4-FFF2-40B4-BE49-F238E27FC236}">
                  <a16:creationId xmlns:a16="http://schemas.microsoft.com/office/drawing/2014/main" id="{E7CB54CD-9135-412D-87A2-546A1797C7F7}"/>
                </a:ext>
              </a:extLst>
            </p:cNvPr>
            <p:cNvSpPr/>
            <p:nvPr/>
          </p:nvSpPr>
          <p:spPr>
            <a:xfrm>
              <a:off x="3134066" y="6482313"/>
              <a:ext cx="517057" cy="2914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dirty="0"/>
                <a:t>next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A3CBEE-FDEA-4A87-B3BA-0A515C86BF2B}"/>
              </a:ext>
            </a:extLst>
          </p:cNvPr>
          <p:cNvGrpSpPr/>
          <p:nvPr/>
        </p:nvGrpSpPr>
        <p:grpSpPr>
          <a:xfrm>
            <a:off x="4555898" y="5953205"/>
            <a:ext cx="1154157" cy="834755"/>
            <a:chOff x="3765791" y="5953205"/>
            <a:chExt cx="1154157" cy="834755"/>
          </a:xfrm>
        </p:grpSpPr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3A48BA3F-8A25-49BB-9E68-E66C755CC9F0}"/>
                </a:ext>
              </a:extLst>
            </p:cNvPr>
            <p:cNvSpPr/>
            <p:nvPr/>
          </p:nvSpPr>
          <p:spPr>
            <a:xfrm>
              <a:off x="3867634" y="5953205"/>
              <a:ext cx="381000" cy="259222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3E16CC0C-2CC7-4E05-A115-B1FE324EFE52}"/>
                </a:ext>
              </a:extLst>
            </p:cNvPr>
            <p:cNvSpPr/>
            <p:nvPr/>
          </p:nvSpPr>
          <p:spPr>
            <a:xfrm>
              <a:off x="3875437" y="6223055"/>
              <a:ext cx="381000" cy="25922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(</a:t>
              </a:r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5F60331D-F8B6-4089-9F5D-4DFB2B4A4A69}"/>
                </a:ext>
              </a:extLst>
            </p:cNvPr>
            <p:cNvSpPr/>
            <p:nvPr/>
          </p:nvSpPr>
          <p:spPr>
            <a:xfrm>
              <a:off x="4413614" y="6223055"/>
              <a:ext cx="381000" cy="25922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id</a:t>
              </a:r>
            </a:p>
          </p:txBody>
        </p:sp>
        <p:sp>
          <p:nvSpPr>
            <p:cNvPr id="305" name="Rectangle 304">
              <a:extLst>
                <a:ext uri="{FF2B5EF4-FFF2-40B4-BE49-F238E27FC236}">
                  <a16:creationId xmlns:a16="http://schemas.microsoft.com/office/drawing/2014/main" id="{04ECA3C8-EF96-4545-8942-230416939910}"/>
                </a:ext>
              </a:extLst>
            </p:cNvPr>
            <p:cNvSpPr/>
            <p:nvPr/>
          </p:nvSpPr>
          <p:spPr>
            <a:xfrm>
              <a:off x="3765791" y="6496490"/>
              <a:ext cx="633226" cy="2914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dirty="0"/>
                <a:t>Symbols</a:t>
              </a:r>
            </a:p>
          </p:txBody>
        </p:sp>
        <p:sp>
          <p:nvSpPr>
            <p:cNvPr id="306" name="Rectangle 305">
              <a:extLst>
                <a:ext uri="{FF2B5EF4-FFF2-40B4-BE49-F238E27FC236}">
                  <a16:creationId xmlns:a16="http://schemas.microsoft.com/office/drawing/2014/main" id="{56BAA048-12FF-4B44-A27F-4F5EA92C38B5}"/>
                </a:ext>
              </a:extLst>
            </p:cNvPr>
            <p:cNvSpPr/>
            <p:nvPr/>
          </p:nvSpPr>
          <p:spPr>
            <a:xfrm>
              <a:off x="4402891" y="6496489"/>
              <a:ext cx="517057" cy="2914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dirty="0"/>
                <a:t>next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208E77-C438-404A-9989-75349782FF20}"/>
              </a:ext>
            </a:extLst>
          </p:cNvPr>
          <p:cNvGrpSpPr/>
          <p:nvPr/>
        </p:nvGrpSpPr>
        <p:grpSpPr>
          <a:xfrm>
            <a:off x="6066825" y="5687880"/>
            <a:ext cx="1154157" cy="1092989"/>
            <a:chOff x="5289793" y="5687880"/>
            <a:chExt cx="1154157" cy="1092989"/>
          </a:xfrm>
        </p:grpSpPr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FEA6F50C-0072-4577-A193-F6EDCDD4F6EE}"/>
                </a:ext>
              </a:extLst>
            </p:cNvPr>
            <p:cNvSpPr/>
            <p:nvPr/>
          </p:nvSpPr>
          <p:spPr>
            <a:xfrm>
              <a:off x="5412905" y="5956745"/>
              <a:ext cx="381000" cy="259222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51CCE87B-DA40-49D3-9F32-0136BEDA7145}"/>
                </a:ext>
              </a:extLst>
            </p:cNvPr>
            <p:cNvSpPr/>
            <p:nvPr/>
          </p:nvSpPr>
          <p:spPr>
            <a:xfrm>
              <a:off x="5420708" y="6226595"/>
              <a:ext cx="381000" cy="25922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(</a:t>
              </a:r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F7307479-8BD0-48D2-940D-6D030C86C343}"/>
                </a:ext>
              </a:extLst>
            </p:cNvPr>
            <p:cNvSpPr/>
            <p:nvPr/>
          </p:nvSpPr>
          <p:spPr>
            <a:xfrm>
              <a:off x="5958885" y="6226595"/>
              <a:ext cx="381000" cy="25922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id</a:t>
              </a:r>
            </a:p>
          </p:txBody>
        </p:sp>
        <p:sp>
          <p:nvSpPr>
            <p:cNvPr id="259" name="Rectangle 258">
              <a:extLst>
                <a:ext uri="{FF2B5EF4-FFF2-40B4-BE49-F238E27FC236}">
                  <a16:creationId xmlns:a16="http://schemas.microsoft.com/office/drawing/2014/main" id="{72C0B2B3-24DC-4900-BAFE-934D3D0A3A60}"/>
                </a:ext>
              </a:extLst>
            </p:cNvPr>
            <p:cNvSpPr/>
            <p:nvPr/>
          </p:nvSpPr>
          <p:spPr>
            <a:xfrm>
              <a:off x="5409534" y="5687880"/>
              <a:ext cx="381000" cy="25922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id</a:t>
              </a:r>
            </a:p>
          </p:txBody>
        </p:sp>
        <p:sp>
          <p:nvSpPr>
            <p:cNvPr id="307" name="Rectangle 306">
              <a:extLst>
                <a:ext uri="{FF2B5EF4-FFF2-40B4-BE49-F238E27FC236}">
                  <a16:creationId xmlns:a16="http://schemas.microsoft.com/office/drawing/2014/main" id="{80270071-B664-4CB2-BE80-58D6A2BDBFF4}"/>
                </a:ext>
              </a:extLst>
            </p:cNvPr>
            <p:cNvSpPr/>
            <p:nvPr/>
          </p:nvSpPr>
          <p:spPr>
            <a:xfrm>
              <a:off x="5289793" y="6489399"/>
              <a:ext cx="633226" cy="2914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dirty="0"/>
                <a:t>Symbols</a:t>
              </a:r>
            </a:p>
          </p:txBody>
        </p:sp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26659555-CEB2-4D4A-8595-290B0F40EFD4}"/>
                </a:ext>
              </a:extLst>
            </p:cNvPr>
            <p:cNvSpPr/>
            <p:nvPr/>
          </p:nvSpPr>
          <p:spPr>
            <a:xfrm>
              <a:off x="5926893" y="6489398"/>
              <a:ext cx="517057" cy="2914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dirty="0"/>
                <a:t>next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9704283-AC33-4DA8-BF5B-71E0A4B012CA}"/>
              </a:ext>
            </a:extLst>
          </p:cNvPr>
          <p:cNvGrpSpPr/>
          <p:nvPr/>
        </p:nvGrpSpPr>
        <p:grpSpPr>
          <a:xfrm>
            <a:off x="7577750" y="5708654"/>
            <a:ext cx="1154157" cy="1075757"/>
            <a:chOff x="6686210" y="5708654"/>
            <a:chExt cx="1154157" cy="1075757"/>
          </a:xfrm>
        </p:grpSpPr>
        <p:sp>
          <p:nvSpPr>
            <p:cNvPr id="262" name="Rectangle 261">
              <a:extLst>
                <a:ext uri="{FF2B5EF4-FFF2-40B4-BE49-F238E27FC236}">
                  <a16:creationId xmlns:a16="http://schemas.microsoft.com/office/drawing/2014/main" id="{8499AE4E-5A21-4744-B5AC-C40CED5DA83A}"/>
                </a:ext>
              </a:extLst>
            </p:cNvPr>
            <p:cNvSpPr/>
            <p:nvPr/>
          </p:nvSpPr>
          <p:spPr>
            <a:xfrm>
              <a:off x="6809322" y="5970923"/>
              <a:ext cx="381000" cy="259222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sp>
          <p:nvSpPr>
            <p:cNvPr id="265" name="Rectangle 264">
              <a:extLst>
                <a:ext uri="{FF2B5EF4-FFF2-40B4-BE49-F238E27FC236}">
                  <a16:creationId xmlns:a16="http://schemas.microsoft.com/office/drawing/2014/main" id="{09204605-4874-423C-9A2C-B7D3721CB4DD}"/>
                </a:ext>
              </a:extLst>
            </p:cNvPr>
            <p:cNvSpPr/>
            <p:nvPr/>
          </p:nvSpPr>
          <p:spPr>
            <a:xfrm>
              <a:off x="6817125" y="6240773"/>
              <a:ext cx="381000" cy="25922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(</a:t>
              </a:r>
            </a:p>
          </p:txBody>
        </p: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17B5B23A-F9D7-4120-8621-6348E1C56631}"/>
                </a:ext>
              </a:extLst>
            </p:cNvPr>
            <p:cNvSpPr/>
            <p:nvPr/>
          </p:nvSpPr>
          <p:spPr>
            <a:xfrm>
              <a:off x="7355302" y="6240773"/>
              <a:ext cx="381000" cy="25922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id</a:t>
              </a:r>
            </a:p>
          </p:txBody>
        </p:sp>
        <p:sp>
          <p:nvSpPr>
            <p:cNvPr id="280" name="Rectangle 279">
              <a:extLst>
                <a:ext uri="{FF2B5EF4-FFF2-40B4-BE49-F238E27FC236}">
                  <a16:creationId xmlns:a16="http://schemas.microsoft.com/office/drawing/2014/main" id="{CC3B6740-89D1-42CE-96E2-A03C0A628673}"/>
                </a:ext>
              </a:extLst>
            </p:cNvPr>
            <p:cNvSpPr/>
            <p:nvPr/>
          </p:nvSpPr>
          <p:spPr>
            <a:xfrm>
              <a:off x="6802231" y="5708654"/>
              <a:ext cx="381000" cy="259222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sp>
          <p:nvSpPr>
            <p:cNvPr id="309" name="Rectangle 308">
              <a:extLst>
                <a:ext uri="{FF2B5EF4-FFF2-40B4-BE49-F238E27FC236}">
                  <a16:creationId xmlns:a16="http://schemas.microsoft.com/office/drawing/2014/main" id="{E58849FA-C5A6-4571-B9F2-71DB05479F90}"/>
                </a:ext>
              </a:extLst>
            </p:cNvPr>
            <p:cNvSpPr/>
            <p:nvPr/>
          </p:nvSpPr>
          <p:spPr>
            <a:xfrm>
              <a:off x="6686210" y="6492941"/>
              <a:ext cx="633226" cy="2914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dirty="0"/>
                <a:t>Symbols</a:t>
              </a:r>
            </a:p>
          </p:txBody>
        </p:sp>
        <p:sp>
          <p:nvSpPr>
            <p:cNvPr id="310" name="Rectangle 309">
              <a:extLst>
                <a:ext uri="{FF2B5EF4-FFF2-40B4-BE49-F238E27FC236}">
                  <a16:creationId xmlns:a16="http://schemas.microsoft.com/office/drawing/2014/main" id="{37B55B0C-01C0-4FCA-850C-C3411545DD83}"/>
                </a:ext>
              </a:extLst>
            </p:cNvPr>
            <p:cNvSpPr/>
            <p:nvPr/>
          </p:nvSpPr>
          <p:spPr>
            <a:xfrm>
              <a:off x="7323310" y="6492940"/>
              <a:ext cx="517057" cy="2914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dirty="0"/>
                <a:t>next</a:t>
              </a:r>
            </a:p>
          </p:txBody>
        </p:sp>
      </p:grpSp>
      <p:sp>
        <p:nvSpPr>
          <p:cNvPr id="311" name="Rectangle: Rounded Corners 310">
            <a:extLst>
              <a:ext uri="{FF2B5EF4-FFF2-40B4-BE49-F238E27FC236}">
                <a16:creationId xmlns:a16="http://schemas.microsoft.com/office/drawing/2014/main" id="{9A059C19-E24A-49F4-8368-0A3BEE728AFA}"/>
              </a:ext>
            </a:extLst>
          </p:cNvPr>
          <p:cNvSpPr/>
          <p:nvPr/>
        </p:nvSpPr>
        <p:spPr>
          <a:xfrm>
            <a:off x="133915" y="1969533"/>
            <a:ext cx="706117" cy="168352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88C4975B-3BAB-4626-A3F1-DF3600AD5D2C}"/>
              </a:ext>
            </a:extLst>
          </p:cNvPr>
          <p:cNvSpPr txBox="1"/>
          <p:nvPr/>
        </p:nvSpPr>
        <p:spPr>
          <a:xfrm>
            <a:off x="2014170" y="4135057"/>
            <a:ext cx="20473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These are 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“viable prefixes”: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They </a:t>
            </a:r>
            <a:r>
              <a:rPr lang="en-US" u="sng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can</a:t>
            </a:r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reduce 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to the root</a:t>
            </a:r>
          </a:p>
        </p:txBody>
      </p:sp>
      <p:sp>
        <p:nvSpPr>
          <p:cNvPr id="313" name="Freeform: Shape 312">
            <a:extLst>
              <a:ext uri="{FF2B5EF4-FFF2-40B4-BE49-F238E27FC236}">
                <a16:creationId xmlns:a16="http://schemas.microsoft.com/office/drawing/2014/main" id="{947BECF7-825C-4769-8608-84405ABA7D1B}"/>
              </a:ext>
            </a:extLst>
          </p:cNvPr>
          <p:cNvSpPr/>
          <p:nvPr/>
        </p:nvSpPr>
        <p:spPr>
          <a:xfrm rot="1209858">
            <a:off x="671757" y="3355731"/>
            <a:ext cx="1648541" cy="1067238"/>
          </a:xfrm>
          <a:custGeom>
            <a:avLst/>
            <a:gdLst>
              <a:gd name="connsiteX0" fmla="*/ 294643 w 294643"/>
              <a:gd name="connsiteY0" fmla="*/ 422910 h 422910"/>
              <a:gd name="connsiteX1" fmla="*/ 8893 w 294643"/>
              <a:gd name="connsiteY1" fmla="*/ 285750 h 422910"/>
              <a:gd name="connsiteX2" fmla="*/ 100333 w 294643"/>
              <a:gd name="connsiteY2" fmla="*/ 0 h 422910"/>
              <a:gd name="connsiteX0" fmla="*/ 356444 w 356444"/>
              <a:gd name="connsiteY0" fmla="*/ 381205 h 381205"/>
              <a:gd name="connsiteX1" fmla="*/ 70694 w 356444"/>
              <a:gd name="connsiteY1" fmla="*/ 244045 h 381205"/>
              <a:gd name="connsiteX2" fmla="*/ 23417 w 356444"/>
              <a:gd name="connsiteY2" fmla="*/ 0 h 381205"/>
              <a:gd name="connsiteX0" fmla="*/ 360818 w 360818"/>
              <a:gd name="connsiteY0" fmla="*/ 357998 h 357998"/>
              <a:gd name="connsiteX1" fmla="*/ 75068 w 360818"/>
              <a:gd name="connsiteY1" fmla="*/ 220838 h 357998"/>
              <a:gd name="connsiteX2" fmla="*/ 22490 w 360818"/>
              <a:gd name="connsiteY2" fmla="*/ 0 h 357998"/>
              <a:gd name="connsiteX0" fmla="*/ 369761 w 369761"/>
              <a:gd name="connsiteY0" fmla="*/ 311585 h 311585"/>
              <a:gd name="connsiteX1" fmla="*/ 84011 w 369761"/>
              <a:gd name="connsiteY1" fmla="*/ 174425 h 311585"/>
              <a:gd name="connsiteX2" fmla="*/ 20830 w 369761"/>
              <a:gd name="connsiteY2" fmla="*/ 0 h 311585"/>
              <a:gd name="connsiteX0" fmla="*/ 348931 w 348931"/>
              <a:gd name="connsiteY0" fmla="*/ 311585 h 311585"/>
              <a:gd name="connsiteX1" fmla="*/ 63181 w 348931"/>
              <a:gd name="connsiteY1" fmla="*/ 174425 h 311585"/>
              <a:gd name="connsiteX2" fmla="*/ 0 w 348931"/>
              <a:gd name="connsiteY2" fmla="*/ 0 h 311585"/>
              <a:gd name="connsiteX0" fmla="*/ 1508846 w 1508846"/>
              <a:gd name="connsiteY0" fmla="*/ 575227 h 575227"/>
              <a:gd name="connsiteX1" fmla="*/ 63181 w 1508846"/>
              <a:gd name="connsiteY1" fmla="*/ 174425 h 575227"/>
              <a:gd name="connsiteX2" fmla="*/ 0 w 1508846"/>
              <a:gd name="connsiteY2" fmla="*/ 0 h 575227"/>
              <a:gd name="connsiteX0" fmla="*/ 1508846 w 1508846"/>
              <a:gd name="connsiteY0" fmla="*/ 575227 h 575227"/>
              <a:gd name="connsiteX1" fmla="*/ 0 w 1508846"/>
              <a:gd name="connsiteY1" fmla="*/ 0 h 575227"/>
              <a:gd name="connsiteX0" fmla="*/ 1508846 w 1508846"/>
              <a:gd name="connsiteY0" fmla="*/ 575258 h 575258"/>
              <a:gd name="connsiteX1" fmla="*/ 0 w 1508846"/>
              <a:gd name="connsiteY1" fmla="*/ 31 h 575258"/>
              <a:gd name="connsiteX0" fmla="*/ 1508846 w 1508846"/>
              <a:gd name="connsiteY0" fmla="*/ 575243 h 603530"/>
              <a:gd name="connsiteX1" fmla="*/ 0 w 1508846"/>
              <a:gd name="connsiteY1" fmla="*/ 16 h 603530"/>
              <a:gd name="connsiteX0" fmla="*/ 1459955 w 1459955"/>
              <a:gd name="connsiteY0" fmla="*/ 600748 h 628243"/>
              <a:gd name="connsiteX1" fmla="*/ 0 w 1459955"/>
              <a:gd name="connsiteY1" fmla="*/ 16 h 62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59955" h="628243">
                <a:moveTo>
                  <a:pt x="1459955" y="600748"/>
                </a:moveTo>
                <a:cubicBezTo>
                  <a:pt x="885837" y="783413"/>
                  <a:pt x="447184" y="-4003"/>
                  <a:pt x="0" y="16"/>
                </a:cubicBezTo>
              </a:path>
            </a:pathLst>
          </a:custGeom>
          <a:noFill/>
          <a:ln w="28575"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80B12C-5E87-4ECE-85C9-2701D3A8191B}"/>
              </a:ext>
            </a:extLst>
          </p:cNvPr>
          <p:cNvSpPr txBox="1"/>
          <p:nvPr/>
        </p:nvSpPr>
        <p:spPr>
          <a:xfrm>
            <a:off x="3894249" y="5186595"/>
            <a:ext cx="1820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solidFill>
                  <a:srgbClr val="FF0000"/>
                </a:solidFill>
              </a:rPr>
              <a:t>Naïve / bad idea: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C3BC608-7EAA-8408-480D-34EDD8020ABF}"/>
                  </a:ext>
                </a:extLst>
              </p14:cNvPr>
              <p14:cNvContentPartPr/>
              <p14:nvPr/>
            </p14:nvContentPartPr>
            <p14:xfrm>
              <a:off x="2448360" y="2962800"/>
              <a:ext cx="5558760" cy="40521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C3BC608-7EAA-8408-480D-34EDD8020AB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39000" y="2953440"/>
                <a:ext cx="5577480" cy="4070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15298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a16="http://schemas.microsoft.com/office/drawing/2014/main" xmlns:p14="http://schemas.microsoft.com/office/powerpoint/2010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" grpId="0"/>
      <p:bldP spid="158" grpId="0"/>
      <p:bldP spid="160" grpId="0"/>
      <p:bldP spid="161" grpId="0" animBg="1"/>
      <p:bldP spid="163" grpId="0"/>
      <p:bldP spid="164" grpId="0" animBg="1"/>
      <p:bldP spid="3" grpId="0" animBg="1"/>
      <p:bldP spid="311" grpId="0" animBg="1"/>
      <p:bldP spid="312" grpId="0"/>
      <p:bldP spid="313" grpId="0" animBg="1"/>
    </p:bldLst>
  </p:timing>
</p:sld>
</file>

<file path=ppt/slides/slide3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32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LR Parser – Towards Implementation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85EECC4A-1AF4-42DA-9130-315988119F5A}"/>
              </a:ext>
            </a:extLst>
          </p:cNvPr>
          <p:cNvSpPr txBox="1"/>
          <p:nvPr/>
        </p:nvSpPr>
        <p:spPr>
          <a:xfrm>
            <a:off x="78546" y="1219200"/>
            <a:ext cx="736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Prefix</a:t>
            </a: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F8FF2BF0-E88A-467C-9E30-CD116044493B}"/>
              </a:ext>
            </a:extLst>
          </p:cNvPr>
          <p:cNvSpPr/>
          <p:nvPr/>
        </p:nvSpPr>
        <p:spPr>
          <a:xfrm>
            <a:off x="235743" y="2875878"/>
            <a:ext cx="513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 </a:t>
            </a:r>
            <a:r>
              <a:rPr lang="en-US" i="1" dirty="0"/>
              <a:t>L</a:t>
            </a:r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6A73D821-2FE6-4A2A-9F1E-DB2647975EFA}"/>
              </a:ext>
            </a:extLst>
          </p:cNvPr>
          <p:cNvSpPr/>
          <p:nvPr/>
        </p:nvSpPr>
        <p:spPr>
          <a:xfrm>
            <a:off x="206889" y="2450652"/>
            <a:ext cx="542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</a:t>
            </a:r>
            <a:r>
              <a:rPr lang="en-US" b="1" dirty="0"/>
              <a:t>id</a:t>
            </a:r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F990A877-71BA-487D-AA98-A649EB1171EC}"/>
              </a:ext>
            </a:extLst>
          </p:cNvPr>
          <p:cNvSpPr/>
          <p:nvPr/>
        </p:nvSpPr>
        <p:spPr>
          <a:xfrm>
            <a:off x="484575" y="2025426"/>
            <a:ext cx="255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6577359F-2379-4D58-BDEC-40273AE842B2}"/>
              </a:ext>
            </a:extLst>
          </p:cNvPr>
          <p:cNvSpPr/>
          <p:nvPr/>
        </p:nvSpPr>
        <p:spPr>
          <a:xfrm>
            <a:off x="109106" y="3301104"/>
            <a:ext cx="63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4D601F43-ECB1-4DA3-89DA-D2B978D3F717}"/>
              </a:ext>
            </a:extLst>
          </p:cNvPr>
          <p:cNvSpPr/>
          <p:nvPr/>
        </p:nvSpPr>
        <p:spPr>
          <a:xfrm>
            <a:off x="174943" y="3726330"/>
            <a:ext cx="558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 </a:t>
            </a:r>
            <a:r>
              <a:rPr lang="en-US" i="1" dirty="0" err="1"/>
              <a:t>L</a:t>
            </a:r>
            <a:endParaRPr lang="en-US" i="1" dirty="0"/>
          </a:p>
        </p:txBody>
      </p:sp>
      <p:sp>
        <p:nvSpPr>
          <p:cNvPr id="311" name="Rectangle: Rounded Corners 310">
            <a:extLst>
              <a:ext uri="{FF2B5EF4-FFF2-40B4-BE49-F238E27FC236}">
                <a16:creationId xmlns:a16="http://schemas.microsoft.com/office/drawing/2014/main" id="{9A059C19-E24A-49F4-8368-0A3BEE728AFA}"/>
              </a:ext>
            </a:extLst>
          </p:cNvPr>
          <p:cNvSpPr/>
          <p:nvPr/>
        </p:nvSpPr>
        <p:spPr>
          <a:xfrm>
            <a:off x="133915" y="1969533"/>
            <a:ext cx="706117" cy="168352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Content Placeholder 6">
            <a:extLst>
              <a:ext uri="{FF2B5EF4-FFF2-40B4-BE49-F238E27FC236}">
                <a16:creationId xmlns:a16="http://schemas.microsoft.com/office/drawing/2014/main" id="{51546BC8-36E1-450C-A544-E2BA0EB05716}"/>
              </a:ext>
            </a:extLst>
          </p:cNvPr>
          <p:cNvSpPr txBox="1">
            <a:spLocks/>
          </p:cNvSpPr>
          <p:nvPr/>
        </p:nvSpPr>
        <p:spPr>
          <a:xfrm>
            <a:off x="4720589" y="1600199"/>
            <a:ext cx="4187667" cy="2495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The parser must maintain a viable prefix</a:t>
            </a:r>
            <a:endParaRPr lang="en-US" dirty="0"/>
          </a:p>
          <a:p>
            <a:r>
              <a:rPr lang="en-US" dirty="0"/>
              <a:t>Ensures no misstep taken</a:t>
            </a:r>
          </a:p>
          <a:p>
            <a:r>
              <a:rPr lang="en-US" dirty="0"/>
              <a:t>How to capture the (infinite) viable prefixes?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231233EB-4EAB-4961-8E40-E8BA60BB6C08}"/>
              </a:ext>
            </a:extLst>
          </p:cNvPr>
          <p:cNvSpPr txBox="1"/>
          <p:nvPr/>
        </p:nvSpPr>
        <p:spPr>
          <a:xfrm>
            <a:off x="1152125" y="1219200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Suffix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EB96B03B-4CA5-40B5-BD0D-A19D7BF87E78}"/>
              </a:ext>
            </a:extLst>
          </p:cNvPr>
          <p:cNvSpPr/>
          <p:nvPr/>
        </p:nvSpPr>
        <p:spPr>
          <a:xfrm>
            <a:off x="903859" y="1600200"/>
            <a:ext cx="1444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 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E7874F0B-BFFF-48CA-A2A0-EDEFD0D1CE20}"/>
              </a:ext>
            </a:extLst>
          </p:cNvPr>
          <p:cNvSpPr/>
          <p:nvPr/>
        </p:nvSpPr>
        <p:spPr>
          <a:xfrm>
            <a:off x="1132459" y="2875878"/>
            <a:ext cx="1245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   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1611AFEA-60DE-43E4-92F7-AA35340E00D7}"/>
              </a:ext>
            </a:extLst>
          </p:cNvPr>
          <p:cNvSpPr/>
          <p:nvPr/>
        </p:nvSpPr>
        <p:spPr>
          <a:xfrm>
            <a:off x="1280532" y="2450652"/>
            <a:ext cx="1087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604FA079-6C24-4A35-BABB-DCE0E8A990A3}"/>
              </a:ext>
            </a:extLst>
          </p:cNvPr>
          <p:cNvSpPr/>
          <p:nvPr/>
        </p:nvSpPr>
        <p:spPr>
          <a:xfrm>
            <a:off x="1048097" y="2025426"/>
            <a:ext cx="13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9E9BE0D0-BEBB-4AFA-AE54-4863A141A6B4}"/>
              </a:ext>
            </a:extLst>
          </p:cNvPr>
          <p:cNvSpPr/>
          <p:nvPr/>
        </p:nvSpPr>
        <p:spPr>
          <a:xfrm>
            <a:off x="1508158" y="3301104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8F68B14A-1260-4633-BC81-354008A94C26}"/>
              </a:ext>
            </a:extLst>
          </p:cNvPr>
          <p:cNvSpPr/>
          <p:nvPr/>
        </p:nvSpPr>
        <p:spPr>
          <a:xfrm>
            <a:off x="1508158" y="3726330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6DBE5F2-F595-43EC-BBAD-87414840C215}"/>
              </a:ext>
            </a:extLst>
          </p:cNvPr>
          <p:cNvSpPr txBox="1"/>
          <p:nvPr/>
        </p:nvSpPr>
        <p:spPr>
          <a:xfrm>
            <a:off x="2425403" y="1230868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Action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5836AA84-0878-4D48-9B11-BE3ECE58A0A9}"/>
              </a:ext>
            </a:extLst>
          </p:cNvPr>
          <p:cNvGrpSpPr/>
          <p:nvPr/>
        </p:nvGrpSpPr>
        <p:grpSpPr>
          <a:xfrm>
            <a:off x="2270697" y="1828800"/>
            <a:ext cx="1029631" cy="369332"/>
            <a:chOff x="2373933" y="1828800"/>
            <a:chExt cx="1029631" cy="369332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A40A078E-5941-4BDF-8011-E12EE9F97D98}"/>
                </a:ext>
              </a:extLst>
            </p:cNvPr>
            <p:cNvSpPr/>
            <p:nvPr/>
          </p:nvSpPr>
          <p:spPr>
            <a:xfrm>
              <a:off x="2683495" y="1828800"/>
              <a:ext cx="7200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(</a:t>
              </a: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67AEB241-B9AF-4870-9F5A-D774662B31B4}"/>
                </a:ext>
              </a:extLst>
            </p:cNvPr>
            <p:cNvSpPr/>
            <p:nvPr/>
          </p:nvSpPr>
          <p:spPr>
            <a:xfrm>
              <a:off x="2373933" y="1835944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DEA39735-0D0D-453C-A943-B395E8DD050D}"/>
              </a:ext>
            </a:extLst>
          </p:cNvPr>
          <p:cNvGrpSpPr/>
          <p:nvPr/>
        </p:nvGrpSpPr>
        <p:grpSpPr>
          <a:xfrm>
            <a:off x="2274481" y="2272268"/>
            <a:ext cx="1134851" cy="369332"/>
            <a:chOff x="2377717" y="2272268"/>
            <a:chExt cx="1134851" cy="369332"/>
          </a:xfrm>
        </p:grpSpPr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8F340649-EB47-4EF2-A790-73F8F364FFED}"/>
                </a:ext>
              </a:extLst>
            </p:cNvPr>
            <p:cNvSpPr/>
            <p:nvPr/>
          </p:nvSpPr>
          <p:spPr>
            <a:xfrm>
              <a:off x="2683495" y="2272268"/>
              <a:ext cx="8290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42BC44B1-E28C-44BC-8733-459C0283691B}"/>
                </a:ext>
              </a:extLst>
            </p:cNvPr>
            <p:cNvSpPr/>
            <p:nvPr/>
          </p:nvSpPr>
          <p:spPr>
            <a:xfrm>
              <a:off x="2377717" y="2309886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6128919-54EE-4494-8CBB-F843E3764EA4}"/>
              </a:ext>
            </a:extLst>
          </p:cNvPr>
          <p:cNvGrpSpPr/>
          <p:nvPr/>
        </p:nvGrpSpPr>
        <p:grpSpPr>
          <a:xfrm>
            <a:off x="2282049" y="3135868"/>
            <a:ext cx="1122475" cy="369332"/>
            <a:chOff x="2385285" y="3135868"/>
            <a:chExt cx="1122475" cy="369332"/>
          </a:xfrm>
        </p:grpSpPr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0D24674D-E194-4FDE-9AB9-BBD3B11A42D7}"/>
                </a:ext>
              </a:extLst>
            </p:cNvPr>
            <p:cNvSpPr/>
            <p:nvPr/>
          </p:nvSpPr>
          <p:spPr>
            <a:xfrm>
              <a:off x="2683495" y="3135868"/>
              <a:ext cx="8242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046A669E-3915-4CCB-87AB-EAD7F253B0EA}"/>
                </a:ext>
              </a:extLst>
            </p:cNvPr>
            <p:cNvSpPr/>
            <p:nvPr/>
          </p:nvSpPr>
          <p:spPr>
            <a:xfrm>
              <a:off x="2385285" y="32004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27" name="Rectangle 126">
            <a:extLst>
              <a:ext uri="{FF2B5EF4-FFF2-40B4-BE49-F238E27FC236}">
                <a16:creationId xmlns:a16="http://schemas.microsoft.com/office/drawing/2014/main" id="{EFC193DD-956C-4269-B61C-2BAC2A327403}"/>
              </a:ext>
            </a:extLst>
          </p:cNvPr>
          <p:cNvSpPr/>
          <p:nvPr/>
        </p:nvSpPr>
        <p:spPr>
          <a:xfrm>
            <a:off x="2580259" y="3567668"/>
            <a:ext cx="1772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Red. </a:t>
            </a:r>
            <a:r>
              <a:rPr lang="en-US" sz="1400" dirty="0">
                <a:solidFill>
                  <a:srgbClr val="FF0000"/>
                </a:solidFill>
              </a:rPr>
              <a:t>❸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L</a:t>
            </a:r>
            <a:r>
              <a:rPr lang="en-US" dirty="0">
                <a:solidFill>
                  <a:srgbClr val="FF0000"/>
                </a:solidFill>
              </a:rPr>
              <a:t> ::= </a:t>
            </a:r>
            <a:r>
              <a:rPr lang="en-US" i="1" dirty="0">
                <a:solidFill>
                  <a:srgbClr val="FF0000"/>
                </a:solidFill>
              </a:rPr>
              <a:t>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id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4DD42580-48B5-42ED-8FC7-35646169FA4E}"/>
              </a:ext>
            </a:extLst>
          </p:cNvPr>
          <p:cNvSpPr/>
          <p:nvPr/>
        </p:nvSpPr>
        <p:spPr>
          <a:xfrm>
            <a:off x="2292128" y="3628203"/>
            <a:ext cx="309562" cy="302419"/>
          </a:xfrm>
          <a:custGeom>
            <a:avLst/>
            <a:gdLst>
              <a:gd name="connsiteX0" fmla="*/ 0 w 178593"/>
              <a:gd name="connsiteY0" fmla="*/ 0 h 302419"/>
              <a:gd name="connsiteX1" fmla="*/ 178593 w 178593"/>
              <a:gd name="connsiteY1" fmla="*/ 158353 h 302419"/>
              <a:gd name="connsiteX2" fmla="*/ 0 w 178593"/>
              <a:gd name="connsiteY2" fmla="*/ 302419 h 30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8593" h="302419">
                <a:moveTo>
                  <a:pt x="0" y="0"/>
                </a:moveTo>
                <a:cubicBezTo>
                  <a:pt x="89296" y="53975"/>
                  <a:pt x="178593" y="107950"/>
                  <a:pt x="178593" y="158353"/>
                </a:cubicBezTo>
                <a:cubicBezTo>
                  <a:pt x="178593" y="208756"/>
                  <a:pt x="89296" y="255587"/>
                  <a:pt x="0" y="302419"/>
                </a:cubicBezTo>
              </a:path>
            </a:pathLst>
          </a:custGeom>
          <a:noFill/>
          <a:ln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3D565457-AC05-4DBD-A78A-5564DB9B5D74}"/>
              </a:ext>
            </a:extLst>
          </p:cNvPr>
          <p:cNvGrpSpPr/>
          <p:nvPr/>
        </p:nvGrpSpPr>
        <p:grpSpPr>
          <a:xfrm>
            <a:off x="2278265" y="2704068"/>
            <a:ext cx="1870821" cy="369332"/>
            <a:chOff x="2381501" y="2704068"/>
            <a:chExt cx="1870821" cy="369332"/>
          </a:xfrm>
        </p:grpSpPr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FAC2CD8F-441E-4B6E-BEA9-22053C40C4A1}"/>
                </a:ext>
              </a:extLst>
            </p:cNvPr>
            <p:cNvSpPr/>
            <p:nvPr/>
          </p:nvSpPr>
          <p:spPr>
            <a:xfrm>
              <a:off x="2683495" y="2704068"/>
              <a:ext cx="15688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6"/>
                  </a:solidFill>
                </a:rPr>
                <a:t>Red. </a:t>
              </a:r>
              <a:r>
                <a:rPr lang="en-US" sz="1400" dirty="0">
                  <a:solidFill>
                    <a:schemeClr val="accent6"/>
                  </a:solidFill>
                </a:rPr>
                <a:t>❸</a:t>
              </a:r>
              <a:r>
                <a:rPr lang="en-US" dirty="0">
                  <a:solidFill>
                    <a:schemeClr val="accent6"/>
                  </a:solidFill>
                </a:rPr>
                <a:t> </a:t>
              </a:r>
              <a:r>
                <a:rPr lang="en-US" i="1" dirty="0">
                  <a:solidFill>
                    <a:schemeClr val="accent6"/>
                  </a:solidFill>
                </a:rPr>
                <a:t>L</a:t>
              </a:r>
              <a:r>
                <a:rPr lang="en-US" dirty="0">
                  <a:solidFill>
                    <a:schemeClr val="accent6"/>
                  </a:solidFill>
                </a:rPr>
                <a:t> ::= </a:t>
              </a:r>
              <a:r>
                <a:rPr lang="en-US" b="1" dirty="0">
                  <a:solidFill>
                    <a:schemeClr val="accent6"/>
                  </a:solidFill>
                </a:rPr>
                <a:t>id</a:t>
              </a: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8D7D4714-1786-4D71-BEA1-472B2AA1FFAD}"/>
                </a:ext>
              </a:extLst>
            </p:cNvPr>
            <p:cNvSpPr/>
            <p:nvPr/>
          </p:nvSpPr>
          <p:spPr>
            <a:xfrm>
              <a:off x="2381501" y="27432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 w="19050">
              <a:solidFill>
                <a:schemeClr val="accent6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3BEC47E8-5860-42CC-BF52-49D61FFF2F6B}"/>
              </a:ext>
            </a:extLst>
          </p:cNvPr>
          <p:cNvSpPr/>
          <p:nvPr/>
        </p:nvSpPr>
        <p:spPr>
          <a:xfrm>
            <a:off x="141005" y="3705063"/>
            <a:ext cx="706117" cy="42290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ontent Placeholder 6">
            <a:extLst>
              <a:ext uri="{FF2B5EF4-FFF2-40B4-BE49-F238E27FC236}">
                <a16:creationId xmlns:a16="http://schemas.microsoft.com/office/drawing/2014/main" id="{F6F96FE8-CD30-4FFF-9265-B1200EA15B33}"/>
              </a:ext>
            </a:extLst>
          </p:cNvPr>
          <p:cNvSpPr txBox="1">
            <a:spLocks/>
          </p:cNvSpPr>
          <p:nvPr/>
        </p:nvSpPr>
        <p:spPr>
          <a:xfrm>
            <a:off x="4724399" y="3924299"/>
            <a:ext cx="4187667" cy="234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AMAZING Fact:</a:t>
            </a:r>
          </a:p>
          <a:p>
            <a:r>
              <a:rPr lang="en-US" dirty="0"/>
              <a:t>For a deterministic CFG the viable prefixes form a regular language</a:t>
            </a:r>
          </a:p>
          <a:p>
            <a:pPr marL="457200" lvl="1" indent="0">
              <a:buNone/>
            </a:pPr>
            <a:r>
              <a:rPr lang="en-US" dirty="0"/>
              <a:t>- So there’s a DFA for it!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3606338-9EF7-43B3-990C-0013058794B9}"/>
              </a:ext>
            </a:extLst>
          </p:cNvPr>
          <p:cNvSpPr txBox="1"/>
          <p:nvPr/>
        </p:nvSpPr>
        <p:spPr>
          <a:xfrm>
            <a:off x="50067" y="4665686"/>
            <a:ext cx="19960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This prefix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will </a:t>
            </a:r>
            <a:r>
              <a:rPr lang="en-US" u="sng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never</a:t>
            </a:r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reduce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to the root</a:t>
            </a: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D6673B9-881D-4346-941E-8309CE3AB13D}"/>
              </a:ext>
            </a:extLst>
          </p:cNvPr>
          <p:cNvSpPr/>
          <p:nvPr/>
        </p:nvSpPr>
        <p:spPr>
          <a:xfrm rot="1209858">
            <a:off x="267558" y="4195764"/>
            <a:ext cx="294643" cy="547802"/>
          </a:xfrm>
          <a:custGeom>
            <a:avLst/>
            <a:gdLst>
              <a:gd name="connsiteX0" fmla="*/ 294643 w 294643"/>
              <a:gd name="connsiteY0" fmla="*/ 422910 h 422910"/>
              <a:gd name="connsiteX1" fmla="*/ 8893 w 294643"/>
              <a:gd name="connsiteY1" fmla="*/ 285750 h 422910"/>
              <a:gd name="connsiteX2" fmla="*/ 100333 w 294643"/>
              <a:gd name="connsiteY2" fmla="*/ 0 h 422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4643" h="422910">
                <a:moveTo>
                  <a:pt x="294643" y="422910"/>
                </a:moveTo>
                <a:cubicBezTo>
                  <a:pt x="167960" y="389572"/>
                  <a:pt x="41278" y="356235"/>
                  <a:pt x="8893" y="285750"/>
                </a:cubicBezTo>
                <a:cubicBezTo>
                  <a:pt x="-23492" y="215265"/>
                  <a:pt x="38420" y="107632"/>
                  <a:pt x="100333" y="0"/>
                </a:cubicBezTo>
              </a:path>
            </a:pathLst>
          </a:custGeom>
          <a:noFill/>
          <a:ln w="28575"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76234F4-B879-49FE-853E-CE0C40A859FA}"/>
              </a:ext>
            </a:extLst>
          </p:cNvPr>
          <p:cNvSpPr txBox="1"/>
          <p:nvPr/>
        </p:nvSpPr>
        <p:spPr>
          <a:xfrm>
            <a:off x="2014170" y="4135057"/>
            <a:ext cx="20473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These are 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“viable prefixes”: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They </a:t>
            </a:r>
            <a:r>
              <a:rPr lang="en-US" u="sng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can</a:t>
            </a:r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reduce 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to the root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366CE75-323E-48B5-AB99-E8AEB17CDA15}"/>
              </a:ext>
            </a:extLst>
          </p:cNvPr>
          <p:cNvSpPr/>
          <p:nvPr/>
        </p:nvSpPr>
        <p:spPr>
          <a:xfrm rot="1209858">
            <a:off x="671757" y="3355731"/>
            <a:ext cx="1648541" cy="1067238"/>
          </a:xfrm>
          <a:custGeom>
            <a:avLst/>
            <a:gdLst>
              <a:gd name="connsiteX0" fmla="*/ 294643 w 294643"/>
              <a:gd name="connsiteY0" fmla="*/ 422910 h 422910"/>
              <a:gd name="connsiteX1" fmla="*/ 8893 w 294643"/>
              <a:gd name="connsiteY1" fmla="*/ 285750 h 422910"/>
              <a:gd name="connsiteX2" fmla="*/ 100333 w 294643"/>
              <a:gd name="connsiteY2" fmla="*/ 0 h 422910"/>
              <a:gd name="connsiteX0" fmla="*/ 356444 w 356444"/>
              <a:gd name="connsiteY0" fmla="*/ 381205 h 381205"/>
              <a:gd name="connsiteX1" fmla="*/ 70694 w 356444"/>
              <a:gd name="connsiteY1" fmla="*/ 244045 h 381205"/>
              <a:gd name="connsiteX2" fmla="*/ 23417 w 356444"/>
              <a:gd name="connsiteY2" fmla="*/ 0 h 381205"/>
              <a:gd name="connsiteX0" fmla="*/ 360818 w 360818"/>
              <a:gd name="connsiteY0" fmla="*/ 357998 h 357998"/>
              <a:gd name="connsiteX1" fmla="*/ 75068 w 360818"/>
              <a:gd name="connsiteY1" fmla="*/ 220838 h 357998"/>
              <a:gd name="connsiteX2" fmla="*/ 22490 w 360818"/>
              <a:gd name="connsiteY2" fmla="*/ 0 h 357998"/>
              <a:gd name="connsiteX0" fmla="*/ 369761 w 369761"/>
              <a:gd name="connsiteY0" fmla="*/ 311585 h 311585"/>
              <a:gd name="connsiteX1" fmla="*/ 84011 w 369761"/>
              <a:gd name="connsiteY1" fmla="*/ 174425 h 311585"/>
              <a:gd name="connsiteX2" fmla="*/ 20830 w 369761"/>
              <a:gd name="connsiteY2" fmla="*/ 0 h 311585"/>
              <a:gd name="connsiteX0" fmla="*/ 348931 w 348931"/>
              <a:gd name="connsiteY0" fmla="*/ 311585 h 311585"/>
              <a:gd name="connsiteX1" fmla="*/ 63181 w 348931"/>
              <a:gd name="connsiteY1" fmla="*/ 174425 h 311585"/>
              <a:gd name="connsiteX2" fmla="*/ 0 w 348931"/>
              <a:gd name="connsiteY2" fmla="*/ 0 h 311585"/>
              <a:gd name="connsiteX0" fmla="*/ 1508846 w 1508846"/>
              <a:gd name="connsiteY0" fmla="*/ 575227 h 575227"/>
              <a:gd name="connsiteX1" fmla="*/ 63181 w 1508846"/>
              <a:gd name="connsiteY1" fmla="*/ 174425 h 575227"/>
              <a:gd name="connsiteX2" fmla="*/ 0 w 1508846"/>
              <a:gd name="connsiteY2" fmla="*/ 0 h 575227"/>
              <a:gd name="connsiteX0" fmla="*/ 1508846 w 1508846"/>
              <a:gd name="connsiteY0" fmla="*/ 575227 h 575227"/>
              <a:gd name="connsiteX1" fmla="*/ 0 w 1508846"/>
              <a:gd name="connsiteY1" fmla="*/ 0 h 575227"/>
              <a:gd name="connsiteX0" fmla="*/ 1508846 w 1508846"/>
              <a:gd name="connsiteY0" fmla="*/ 575258 h 575258"/>
              <a:gd name="connsiteX1" fmla="*/ 0 w 1508846"/>
              <a:gd name="connsiteY1" fmla="*/ 31 h 575258"/>
              <a:gd name="connsiteX0" fmla="*/ 1508846 w 1508846"/>
              <a:gd name="connsiteY0" fmla="*/ 575243 h 603530"/>
              <a:gd name="connsiteX1" fmla="*/ 0 w 1508846"/>
              <a:gd name="connsiteY1" fmla="*/ 16 h 603530"/>
              <a:gd name="connsiteX0" fmla="*/ 1459955 w 1459955"/>
              <a:gd name="connsiteY0" fmla="*/ 600748 h 628243"/>
              <a:gd name="connsiteX1" fmla="*/ 0 w 1459955"/>
              <a:gd name="connsiteY1" fmla="*/ 16 h 62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59955" h="628243">
                <a:moveTo>
                  <a:pt x="1459955" y="600748"/>
                </a:moveTo>
                <a:cubicBezTo>
                  <a:pt x="885837" y="783413"/>
                  <a:pt x="447184" y="-4003"/>
                  <a:pt x="0" y="16"/>
                </a:cubicBezTo>
              </a:path>
            </a:pathLst>
          </a:custGeom>
          <a:noFill/>
          <a:ln w="28575"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85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16="http://schemas.microsoft.com/office/drawing/2014/main" xmlns:mc="http://schemas.openxmlformats.org/markup-compatibility/2006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33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LR Parser – Towards Implementation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85EECC4A-1AF4-42DA-9130-315988119F5A}"/>
              </a:ext>
            </a:extLst>
          </p:cNvPr>
          <p:cNvSpPr txBox="1"/>
          <p:nvPr/>
        </p:nvSpPr>
        <p:spPr>
          <a:xfrm>
            <a:off x="78546" y="1219200"/>
            <a:ext cx="736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Prefix</a:t>
            </a: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F8FF2BF0-E88A-467C-9E30-CD116044493B}"/>
              </a:ext>
            </a:extLst>
          </p:cNvPr>
          <p:cNvSpPr/>
          <p:nvPr/>
        </p:nvSpPr>
        <p:spPr>
          <a:xfrm>
            <a:off x="235743" y="2875878"/>
            <a:ext cx="513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 </a:t>
            </a:r>
            <a:r>
              <a:rPr lang="en-US" i="1" dirty="0"/>
              <a:t>L</a:t>
            </a:r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6A73D821-2FE6-4A2A-9F1E-DB2647975EFA}"/>
              </a:ext>
            </a:extLst>
          </p:cNvPr>
          <p:cNvSpPr/>
          <p:nvPr/>
        </p:nvSpPr>
        <p:spPr>
          <a:xfrm>
            <a:off x="206889" y="2450652"/>
            <a:ext cx="542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</a:t>
            </a:r>
            <a:r>
              <a:rPr lang="en-US" b="1" dirty="0"/>
              <a:t>id</a:t>
            </a:r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F990A877-71BA-487D-AA98-A649EB1171EC}"/>
              </a:ext>
            </a:extLst>
          </p:cNvPr>
          <p:cNvSpPr/>
          <p:nvPr/>
        </p:nvSpPr>
        <p:spPr>
          <a:xfrm>
            <a:off x="484575" y="2025426"/>
            <a:ext cx="255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6577359F-2379-4D58-BDEC-40273AE842B2}"/>
              </a:ext>
            </a:extLst>
          </p:cNvPr>
          <p:cNvSpPr/>
          <p:nvPr/>
        </p:nvSpPr>
        <p:spPr>
          <a:xfrm>
            <a:off x="109106" y="3301104"/>
            <a:ext cx="63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4D601F43-ECB1-4DA3-89DA-D2B978D3F717}"/>
              </a:ext>
            </a:extLst>
          </p:cNvPr>
          <p:cNvSpPr/>
          <p:nvPr/>
        </p:nvSpPr>
        <p:spPr>
          <a:xfrm>
            <a:off x="174943" y="3726330"/>
            <a:ext cx="558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 </a:t>
            </a:r>
            <a:r>
              <a:rPr lang="en-US" i="1" dirty="0" err="1"/>
              <a:t>L</a:t>
            </a:r>
            <a:endParaRPr lang="en-US" i="1" dirty="0"/>
          </a:p>
        </p:txBody>
      </p:sp>
      <p:sp>
        <p:nvSpPr>
          <p:cNvPr id="311" name="Rectangle: Rounded Corners 310">
            <a:extLst>
              <a:ext uri="{FF2B5EF4-FFF2-40B4-BE49-F238E27FC236}">
                <a16:creationId xmlns:a16="http://schemas.microsoft.com/office/drawing/2014/main" id="{9A059C19-E24A-49F4-8368-0A3BEE728AFA}"/>
              </a:ext>
            </a:extLst>
          </p:cNvPr>
          <p:cNvSpPr/>
          <p:nvPr/>
        </p:nvSpPr>
        <p:spPr>
          <a:xfrm>
            <a:off x="133915" y="1969533"/>
            <a:ext cx="706117" cy="168352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231233EB-4EAB-4961-8E40-E8BA60BB6C08}"/>
              </a:ext>
            </a:extLst>
          </p:cNvPr>
          <p:cNvSpPr txBox="1"/>
          <p:nvPr/>
        </p:nvSpPr>
        <p:spPr>
          <a:xfrm>
            <a:off x="1152125" y="1219200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Suffix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EB96B03B-4CA5-40B5-BD0D-A19D7BF87E78}"/>
              </a:ext>
            </a:extLst>
          </p:cNvPr>
          <p:cNvSpPr/>
          <p:nvPr/>
        </p:nvSpPr>
        <p:spPr>
          <a:xfrm>
            <a:off x="903859" y="1600200"/>
            <a:ext cx="1444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 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E7874F0B-BFFF-48CA-A2A0-EDEFD0D1CE20}"/>
              </a:ext>
            </a:extLst>
          </p:cNvPr>
          <p:cNvSpPr/>
          <p:nvPr/>
        </p:nvSpPr>
        <p:spPr>
          <a:xfrm>
            <a:off x="1132459" y="2875878"/>
            <a:ext cx="1245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   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1611AFEA-60DE-43E4-92F7-AA35340E00D7}"/>
              </a:ext>
            </a:extLst>
          </p:cNvPr>
          <p:cNvSpPr/>
          <p:nvPr/>
        </p:nvSpPr>
        <p:spPr>
          <a:xfrm>
            <a:off x="1280532" y="2450652"/>
            <a:ext cx="1087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604FA079-6C24-4A35-BABB-DCE0E8A990A3}"/>
              </a:ext>
            </a:extLst>
          </p:cNvPr>
          <p:cNvSpPr/>
          <p:nvPr/>
        </p:nvSpPr>
        <p:spPr>
          <a:xfrm>
            <a:off x="1048097" y="2025426"/>
            <a:ext cx="13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9E9BE0D0-BEBB-4AFA-AE54-4863A141A6B4}"/>
              </a:ext>
            </a:extLst>
          </p:cNvPr>
          <p:cNvSpPr/>
          <p:nvPr/>
        </p:nvSpPr>
        <p:spPr>
          <a:xfrm>
            <a:off x="1508158" y="3301104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8F68B14A-1260-4633-BC81-354008A94C26}"/>
              </a:ext>
            </a:extLst>
          </p:cNvPr>
          <p:cNvSpPr/>
          <p:nvPr/>
        </p:nvSpPr>
        <p:spPr>
          <a:xfrm>
            <a:off x="1508158" y="3726330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6DBE5F2-F595-43EC-BBAD-87414840C215}"/>
              </a:ext>
            </a:extLst>
          </p:cNvPr>
          <p:cNvSpPr txBox="1"/>
          <p:nvPr/>
        </p:nvSpPr>
        <p:spPr>
          <a:xfrm>
            <a:off x="2425403" y="1230868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Action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5836AA84-0878-4D48-9B11-BE3ECE58A0A9}"/>
              </a:ext>
            </a:extLst>
          </p:cNvPr>
          <p:cNvGrpSpPr/>
          <p:nvPr/>
        </p:nvGrpSpPr>
        <p:grpSpPr>
          <a:xfrm>
            <a:off x="2270697" y="1828800"/>
            <a:ext cx="1029631" cy="369332"/>
            <a:chOff x="2373933" y="1828800"/>
            <a:chExt cx="1029631" cy="369332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A40A078E-5941-4BDF-8011-E12EE9F97D98}"/>
                </a:ext>
              </a:extLst>
            </p:cNvPr>
            <p:cNvSpPr/>
            <p:nvPr/>
          </p:nvSpPr>
          <p:spPr>
            <a:xfrm>
              <a:off x="2683495" y="1828800"/>
              <a:ext cx="7200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(</a:t>
              </a: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67AEB241-B9AF-4870-9F5A-D774662B31B4}"/>
                </a:ext>
              </a:extLst>
            </p:cNvPr>
            <p:cNvSpPr/>
            <p:nvPr/>
          </p:nvSpPr>
          <p:spPr>
            <a:xfrm>
              <a:off x="2373933" y="1835944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DEA39735-0D0D-453C-A943-B395E8DD050D}"/>
              </a:ext>
            </a:extLst>
          </p:cNvPr>
          <p:cNvGrpSpPr/>
          <p:nvPr/>
        </p:nvGrpSpPr>
        <p:grpSpPr>
          <a:xfrm>
            <a:off x="2274481" y="2272268"/>
            <a:ext cx="1134851" cy="369332"/>
            <a:chOff x="2377717" y="2272268"/>
            <a:chExt cx="1134851" cy="369332"/>
          </a:xfrm>
        </p:grpSpPr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8F340649-EB47-4EF2-A790-73F8F364FFED}"/>
                </a:ext>
              </a:extLst>
            </p:cNvPr>
            <p:cNvSpPr/>
            <p:nvPr/>
          </p:nvSpPr>
          <p:spPr>
            <a:xfrm>
              <a:off x="2683495" y="2272268"/>
              <a:ext cx="8290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42BC44B1-E28C-44BC-8733-459C0283691B}"/>
                </a:ext>
              </a:extLst>
            </p:cNvPr>
            <p:cNvSpPr/>
            <p:nvPr/>
          </p:nvSpPr>
          <p:spPr>
            <a:xfrm>
              <a:off x="2377717" y="2309886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6128919-54EE-4494-8CBB-F843E3764EA4}"/>
              </a:ext>
            </a:extLst>
          </p:cNvPr>
          <p:cNvGrpSpPr/>
          <p:nvPr/>
        </p:nvGrpSpPr>
        <p:grpSpPr>
          <a:xfrm>
            <a:off x="2282049" y="3135868"/>
            <a:ext cx="1122475" cy="369332"/>
            <a:chOff x="2385285" y="3135868"/>
            <a:chExt cx="1122475" cy="369332"/>
          </a:xfrm>
        </p:grpSpPr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0D24674D-E194-4FDE-9AB9-BBD3B11A42D7}"/>
                </a:ext>
              </a:extLst>
            </p:cNvPr>
            <p:cNvSpPr/>
            <p:nvPr/>
          </p:nvSpPr>
          <p:spPr>
            <a:xfrm>
              <a:off x="2683495" y="3135868"/>
              <a:ext cx="8242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046A669E-3915-4CCB-87AB-EAD7F253B0EA}"/>
                </a:ext>
              </a:extLst>
            </p:cNvPr>
            <p:cNvSpPr/>
            <p:nvPr/>
          </p:nvSpPr>
          <p:spPr>
            <a:xfrm>
              <a:off x="2385285" y="32004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27" name="Rectangle 126">
            <a:extLst>
              <a:ext uri="{FF2B5EF4-FFF2-40B4-BE49-F238E27FC236}">
                <a16:creationId xmlns:a16="http://schemas.microsoft.com/office/drawing/2014/main" id="{EFC193DD-956C-4269-B61C-2BAC2A327403}"/>
              </a:ext>
            </a:extLst>
          </p:cNvPr>
          <p:cNvSpPr/>
          <p:nvPr/>
        </p:nvSpPr>
        <p:spPr>
          <a:xfrm>
            <a:off x="2580259" y="3567668"/>
            <a:ext cx="1772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Red. </a:t>
            </a:r>
            <a:r>
              <a:rPr lang="en-US" sz="1400" dirty="0">
                <a:solidFill>
                  <a:srgbClr val="FF0000"/>
                </a:solidFill>
              </a:rPr>
              <a:t>❸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L</a:t>
            </a:r>
            <a:r>
              <a:rPr lang="en-US" dirty="0">
                <a:solidFill>
                  <a:srgbClr val="FF0000"/>
                </a:solidFill>
              </a:rPr>
              <a:t> ::= </a:t>
            </a:r>
            <a:r>
              <a:rPr lang="en-US" i="1" dirty="0">
                <a:solidFill>
                  <a:srgbClr val="FF0000"/>
                </a:solidFill>
              </a:rPr>
              <a:t>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id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4DD42580-48B5-42ED-8FC7-35646169FA4E}"/>
              </a:ext>
            </a:extLst>
          </p:cNvPr>
          <p:cNvSpPr/>
          <p:nvPr/>
        </p:nvSpPr>
        <p:spPr>
          <a:xfrm>
            <a:off x="2292128" y="3628203"/>
            <a:ext cx="309562" cy="302419"/>
          </a:xfrm>
          <a:custGeom>
            <a:avLst/>
            <a:gdLst>
              <a:gd name="connsiteX0" fmla="*/ 0 w 178593"/>
              <a:gd name="connsiteY0" fmla="*/ 0 h 302419"/>
              <a:gd name="connsiteX1" fmla="*/ 178593 w 178593"/>
              <a:gd name="connsiteY1" fmla="*/ 158353 h 302419"/>
              <a:gd name="connsiteX2" fmla="*/ 0 w 178593"/>
              <a:gd name="connsiteY2" fmla="*/ 302419 h 30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8593" h="302419">
                <a:moveTo>
                  <a:pt x="0" y="0"/>
                </a:moveTo>
                <a:cubicBezTo>
                  <a:pt x="89296" y="53975"/>
                  <a:pt x="178593" y="107950"/>
                  <a:pt x="178593" y="158353"/>
                </a:cubicBezTo>
                <a:cubicBezTo>
                  <a:pt x="178593" y="208756"/>
                  <a:pt x="89296" y="255587"/>
                  <a:pt x="0" y="302419"/>
                </a:cubicBezTo>
              </a:path>
            </a:pathLst>
          </a:custGeom>
          <a:noFill/>
          <a:ln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3D565457-AC05-4DBD-A78A-5564DB9B5D74}"/>
              </a:ext>
            </a:extLst>
          </p:cNvPr>
          <p:cNvGrpSpPr/>
          <p:nvPr/>
        </p:nvGrpSpPr>
        <p:grpSpPr>
          <a:xfrm>
            <a:off x="2278265" y="2704068"/>
            <a:ext cx="1870821" cy="369332"/>
            <a:chOff x="2381501" y="2704068"/>
            <a:chExt cx="1870821" cy="369332"/>
          </a:xfrm>
        </p:grpSpPr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FAC2CD8F-441E-4B6E-BEA9-22053C40C4A1}"/>
                </a:ext>
              </a:extLst>
            </p:cNvPr>
            <p:cNvSpPr/>
            <p:nvPr/>
          </p:nvSpPr>
          <p:spPr>
            <a:xfrm>
              <a:off x="2683495" y="2704068"/>
              <a:ext cx="15688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6"/>
                  </a:solidFill>
                </a:rPr>
                <a:t>Red. </a:t>
              </a:r>
              <a:r>
                <a:rPr lang="en-US" sz="1400" dirty="0">
                  <a:solidFill>
                    <a:schemeClr val="accent6"/>
                  </a:solidFill>
                </a:rPr>
                <a:t>❸</a:t>
              </a:r>
              <a:r>
                <a:rPr lang="en-US" dirty="0">
                  <a:solidFill>
                    <a:schemeClr val="accent6"/>
                  </a:solidFill>
                </a:rPr>
                <a:t> </a:t>
              </a:r>
              <a:r>
                <a:rPr lang="en-US" i="1" dirty="0">
                  <a:solidFill>
                    <a:schemeClr val="accent6"/>
                  </a:solidFill>
                </a:rPr>
                <a:t>L</a:t>
              </a:r>
              <a:r>
                <a:rPr lang="en-US" dirty="0">
                  <a:solidFill>
                    <a:schemeClr val="accent6"/>
                  </a:solidFill>
                </a:rPr>
                <a:t> ::= </a:t>
              </a:r>
              <a:r>
                <a:rPr lang="en-US" b="1" dirty="0">
                  <a:solidFill>
                    <a:schemeClr val="accent6"/>
                  </a:solidFill>
                </a:rPr>
                <a:t>id</a:t>
              </a: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8D7D4714-1786-4D71-BEA1-472B2AA1FFAD}"/>
                </a:ext>
              </a:extLst>
            </p:cNvPr>
            <p:cNvSpPr/>
            <p:nvPr/>
          </p:nvSpPr>
          <p:spPr>
            <a:xfrm>
              <a:off x="2381501" y="27432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 w="19050">
              <a:solidFill>
                <a:schemeClr val="accent6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3BEC47E8-5860-42CC-BF52-49D61FFF2F6B}"/>
              </a:ext>
            </a:extLst>
          </p:cNvPr>
          <p:cNvSpPr/>
          <p:nvPr/>
        </p:nvSpPr>
        <p:spPr>
          <a:xfrm>
            <a:off x="141005" y="3705063"/>
            <a:ext cx="706117" cy="42290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ontent Placeholder 6">
            <a:extLst>
              <a:ext uri="{FF2B5EF4-FFF2-40B4-BE49-F238E27FC236}">
                <a16:creationId xmlns:a16="http://schemas.microsoft.com/office/drawing/2014/main" id="{F6F96FE8-CD30-4FFF-9265-B1200EA15B33}"/>
              </a:ext>
            </a:extLst>
          </p:cNvPr>
          <p:cNvSpPr txBox="1">
            <a:spLocks/>
          </p:cNvSpPr>
          <p:nvPr/>
        </p:nvSpPr>
        <p:spPr>
          <a:xfrm>
            <a:off x="4724399" y="1352549"/>
            <a:ext cx="4187667" cy="234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AMAZING Fact:</a:t>
            </a:r>
          </a:p>
          <a:p>
            <a:r>
              <a:rPr lang="en-US" dirty="0"/>
              <a:t>For a deterministic CFG the viable prefixes form a regular language</a:t>
            </a:r>
          </a:p>
          <a:p>
            <a:pPr marL="457200" lvl="1" indent="0">
              <a:buNone/>
            </a:pPr>
            <a:r>
              <a:rPr lang="en-US" dirty="0"/>
              <a:t>- So there’s a DFA for it!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8B9514D-8DBC-46D4-B933-39580A522E09}"/>
              </a:ext>
            </a:extLst>
          </p:cNvPr>
          <p:cNvSpPr/>
          <p:nvPr/>
        </p:nvSpPr>
        <p:spPr>
          <a:xfrm>
            <a:off x="4531458" y="3764042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F120066-850E-498E-8357-409085B465DD}"/>
              </a:ext>
            </a:extLst>
          </p:cNvPr>
          <p:cNvGrpSpPr/>
          <p:nvPr/>
        </p:nvGrpSpPr>
        <p:grpSpPr>
          <a:xfrm>
            <a:off x="6332187" y="3771900"/>
            <a:ext cx="2196964" cy="2986584"/>
            <a:chOff x="4443730" y="3462786"/>
            <a:chExt cx="2196964" cy="2986584"/>
          </a:xfrm>
        </p:grpSpPr>
        <p:sp>
          <p:nvSpPr>
            <p:cNvPr id="43" name="Rounded Rectangle 9">
              <a:extLst>
                <a:ext uri="{FF2B5EF4-FFF2-40B4-BE49-F238E27FC236}">
                  <a16:creationId xmlns:a16="http://schemas.microsoft.com/office/drawing/2014/main" id="{0E021987-5ABB-4A87-82BE-1FDC0B1B44E3}"/>
                </a:ext>
              </a:extLst>
            </p:cNvPr>
            <p:cNvSpPr/>
            <p:nvPr/>
          </p:nvSpPr>
          <p:spPr>
            <a:xfrm>
              <a:off x="5822786" y="6081858"/>
              <a:ext cx="793568" cy="36751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❹</a:t>
              </a:r>
              <a:endParaRPr lang="en-US" sz="1400" i="1" dirty="0"/>
            </a:p>
          </p:txBody>
        </p:sp>
        <p:sp>
          <p:nvSpPr>
            <p:cNvPr id="44" name="Rounded Rectangle 9">
              <a:extLst>
                <a:ext uri="{FF2B5EF4-FFF2-40B4-BE49-F238E27FC236}">
                  <a16:creationId xmlns:a16="http://schemas.microsoft.com/office/drawing/2014/main" id="{2196152D-81C2-40EF-8F4A-447833D0FCC5}"/>
                </a:ext>
              </a:extLst>
            </p:cNvPr>
            <p:cNvSpPr/>
            <p:nvPr/>
          </p:nvSpPr>
          <p:spPr>
            <a:xfrm>
              <a:off x="5973412" y="5318257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2BEE08A6-50C6-4AEE-856A-BB9F7834EBAF}"/>
                </a:ext>
              </a:extLst>
            </p:cNvPr>
            <p:cNvCxnSpPr>
              <a:cxnSpLocks/>
              <a:endCxn id="50" idx="1"/>
            </p:cNvCxnSpPr>
            <p:nvPr/>
          </p:nvCxnSpPr>
          <p:spPr>
            <a:xfrm>
              <a:off x="5103691" y="4171336"/>
              <a:ext cx="652524" cy="994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Rounded Rectangle 9">
              <a:extLst>
                <a:ext uri="{FF2B5EF4-FFF2-40B4-BE49-F238E27FC236}">
                  <a16:creationId xmlns:a16="http://schemas.microsoft.com/office/drawing/2014/main" id="{CE6A815F-8CE1-4664-99E7-7915188E566D}"/>
                </a:ext>
              </a:extLst>
            </p:cNvPr>
            <p:cNvSpPr/>
            <p:nvPr/>
          </p:nvSpPr>
          <p:spPr>
            <a:xfrm>
              <a:off x="4634104" y="3988333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sp>
          <p:nvSpPr>
            <p:cNvPr id="47" name="Rounded Rectangle 9">
              <a:extLst>
                <a:ext uri="{FF2B5EF4-FFF2-40B4-BE49-F238E27FC236}">
                  <a16:creationId xmlns:a16="http://schemas.microsoft.com/office/drawing/2014/main" id="{2C4CB56F-7BFC-429A-A302-AF3A80D01EF3}"/>
                </a:ext>
              </a:extLst>
            </p:cNvPr>
            <p:cNvSpPr/>
            <p:nvPr/>
          </p:nvSpPr>
          <p:spPr>
            <a:xfrm>
              <a:off x="5969779" y="4014539"/>
              <a:ext cx="648863" cy="3314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❶</a:t>
              </a:r>
              <a:endParaRPr lang="en-US" sz="1400" i="1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9F05628-5674-464A-ABD5-E57FD965C1A3}"/>
                </a:ext>
              </a:extLst>
            </p:cNvPr>
            <p:cNvSpPr/>
            <p:nvPr/>
          </p:nvSpPr>
          <p:spPr>
            <a:xfrm>
              <a:off x="4603224" y="399875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F548C05-62B7-4FD1-A5A9-F0AF7A3CB0F5}"/>
                </a:ext>
              </a:extLst>
            </p:cNvPr>
            <p:cNvSpPr/>
            <p:nvPr/>
          </p:nvSpPr>
          <p:spPr>
            <a:xfrm>
              <a:off x="5347905" y="3837009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dk1"/>
                  </a:solidFill>
                </a:rPr>
                <a:t>P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E4CD427-C1D0-476A-898F-BD1AEB02AFFE}"/>
                </a:ext>
              </a:extLst>
            </p:cNvPr>
            <p:cNvSpPr/>
            <p:nvPr/>
          </p:nvSpPr>
          <p:spPr>
            <a:xfrm>
              <a:off x="5756215" y="400869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1</a:t>
              </a:r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2647F5E8-DB4A-4958-A94E-DC87030FB2ED}"/>
                </a:ext>
              </a:extLst>
            </p:cNvPr>
            <p:cNvCxnSpPr>
              <a:cxnSpLocks/>
              <a:stCxn id="48" idx="2"/>
              <a:endCxn id="53" idx="0"/>
            </p:cNvCxnSpPr>
            <p:nvPr/>
          </p:nvCxnSpPr>
          <p:spPr>
            <a:xfrm>
              <a:off x="4750218" y="4343918"/>
              <a:ext cx="5646" cy="6594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69F060A-E344-42C9-952A-C979BF15D405}"/>
                </a:ext>
              </a:extLst>
            </p:cNvPr>
            <p:cNvSpPr/>
            <p:nvPr/>
          </p:nvSpPr>
          <p:spPr>
            <a:xfrm>
              <a:off x="4774808" y="4471757"/>
              <a:ext cx="2568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(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9559F86-84A2-43CE-ACFC-33898895674E}"/>
                </a:ext>
              </a:extLst>
            </p:cNvPr>
            <p:cNvSpPr/>
            <p:nvPr/>
          </p:nvSpPr>
          <p:spPr>
            <a:xfrm>
              <a:off x="4608870" y="500332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5A764662-CBD8-45BB-83D1-2DFB436780FF}"/>
                </a:ext>
              </a:extLst>
            </p:cNvPr>
            <p:cNvCxnSpPr>
              <a:cxnSpLocks/>
              <a:stCxn id="53" idx="2"/>
              <a:endCxn id="57" idx="0"/>
            </p:cNvCxnSpPr>
            <p:nvPr/>
          </p:nvCxnSpPr>
          <p:spPr>
            <a:xfrm>
              <a:off x="4755864" y="5348487"/>
              <a:ext cx="4915" cy="72163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896BA83-DBF0-4962-9093-4A2CC622F049}"/>
                </a:ext>
              </a:extLst>
            </p:cNvPr>
            <p:cNvSpPr/>
            <p:nvPr/>
          </p:nvSpPr>
          <p:spPr>
            <a:xfrm>
              <a:off x="4810313" y="5524841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sp>
          <p:nvSpPr>
            <p:cNvPr id="56" name="Rounded Rectangle 9">
              <a:extLst>
                <a:ext uri="{FF2B5EF4-FFF2-40B4-BE49-F238E27FC236}">
                  <a16:creationId xmlns:a16="http://schemas.microsoft.com/office/drawing/2014/main" id="{37E5549D-BBD4-4BE5-BC08-5206E52BBFC0}"/>
                </a:ext>
              </a:extLst>
            </p:cNvPr>
            <p:cNvSpPr/>
            <p:nvPr/>
          </p:nvSpPr>
          <p:spPr>
            <a:xfrm>
              <a:off x="4719029" y="6045405"/>
              <a:ext cx="793568" cy="3693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❸</a:t>
              </a:r>
              <a:endParaRPr lang="en-US" sz="1400" i="1" dirty="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1E8EFE04-1106-4992-A7A5-7C6EDDEB685B}"/>
                </a:ext>
              </a:extLst>
            </p:cNvPr>
            <p:cNvSpPr/>
            <p:nvPr/>
          </p:nvSpPr>
          <p:spPr>
            <a:xfrm>
              <a:off x="4613785" y="607011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4</a:t>
              </a:r>
            </a:p>
          </p:txBody>
        </p:sp>
        <p:sp>
          <p:nvSpPr>
            <p:cNvPr id="58" name="Rounded Rectangle 9">
              <a:extLst>
                <a:ext uri="{FF2B5EF4-FFF2-40B4-BE49-F238E27FC236}">
                  <a16:creationId xmlns:a16="http://schemas.microsoft.com/office/drawing/2014/main" id="{214D7793-F54C-4D18-9732-5817675AECEB}"/>
                </a:ext>
              </a:extLst>
            </p:cNvPr>
            <p:cNvSpPr/>
            <p:nvPr/>
          </p:nvSpPr>
          <p:spPr>
            <a:xfrm>
              <a:off x="5875308" y="4558692"/>
              <a:ext cx="731126" cy="32099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❷</a:t>
              </a:r>
              <a:endParaRPr lang="en-US" sz="1400" i="1" dirty="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7547C5FE-6EBF-48DB-80F5-868C19B5AA51}"/>
                </a:ext>
              </a:extLst>
            </p:cNvPr>
            <p:cNvSpPr/>
            <p:nvPr/>
          </p:nvSpPr>
          <p:spPr>
            <a:xfrm>
              <a:off x="5747782" y="453044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5</a:t>
              </a: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8DA2EB0-A17D-47B1-BECB-B096A1B82F1D}"/>
                </a:ext>
              </a:extLst>
            </p:cNvPr>
            <p:cNvSpPr/>
            <p:nvPr/>
          </p:nvSpPr>
          <p:spPr>
            <a:xfrm>
              <a:off x="5945421" y="532970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227F805-B0B0-410B-AAE1-15C1A4D7999F}"/>
                </a:ext>
              </a:extLst>
            </p:cNvPr>
            <p:cNvSpPr/>
            <p:nvPr/>
          </p:nvSpPr>
          <p:spPr>
            <a:xfrm>
              <a:off x="5757751" y="608185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6</a:t>
              </a:r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65668603-4124-4A4A-89CE-2645BD8B46C6}"/>
                </a:ext>
              </a:extLst>
            </p:cNvPr>
            <p:cNvCxnSpPr>
              <a:cxnSpLocks/>
              <a:stCxn id="44" idx="0"/>
              <a:endCxn id="58" idx="2"/>
            </p:cNvCxnSpPr>
            <p:nvPr/>
          </p:nvCxnSpPr>
          <p:spPr>
            <a:xfrm flipV="1">
              <a:off x="6239407" y="4879682"/>
              <a:ext cx="1464" cy="43857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91C15B78-C7A1-4935-91D6-B5E3E3EB8A9D}"/>
                </a:ext>
              </a:extLst>
            </p:cNvPr>
            <p:cNvCxnSpPr>
              <a:cxnSpLocks/>
              <a:stCxn id="44" idx="2"/>
              <a:endCxn id="43" idx="0"/>
            </p:cNvCxnSpPr>
            <p:nvPr/>
          </p:nvCxnSpPr>
          <p:spPr>
            <a:xfrm flipH="1">
              <a:off x="6219570" y="5673323"/>
              <a:ext cx="19837" cy="40853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51EE1EDD-3F62-4603-9366-989F7BEE5C8C}"/>
                </a:ext>
              </a:extLst>
            </p:cNvPr>
            <p:cNvCxnSpPr>
              <a:cxnSpLocks/>
              <a:stCxn id="53" idx="3"/>
              <a:endCxn id="60" idx="1"/>
            </p:cNvCxnSpPr>
            <p:nvPr/>
          </p:nvCxnSpPr>
          <p:spPr>
            <a:xfrm>
              <a:off x="4902857" y="5175905"/>
              <a:ext cx="1042564" cy="32637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491D3408-B7EB-4565-AF3F-E16B99587271}"/>
                </a:ext>
              </a:extLst>
            </p:cNvPr>
            <p:cNvSpPr/>
            <p:nvPr/>
          </p:nvSpPr>
          <p:spPr>
            <a:xfrm>
              <a:off x="5293828" y="4977546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</a:t>
              </a:r>
              <a:endParaRPr lang="en-US" dirty="0">
                <a:solidFill>
                  <a:schemeClr val="dk1"/>
                </a:solidFill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03F3AE25-3941-4632-B4F5-7621E727FEB4}"/>
                </a:ext>
              </a:extLst>
            </p:cNvPr>
            <p:cNvSpPr/>
            <p:nvPr/>
          </p:nvSpPr>
          <p:spPr>
            <a:xfrm>
              <a:off x="6242641" y="495297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dk1"/>
                  </a:solidFill>
                </a:rPr>
                <a:t>)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8C8BD66-500E-41D3-BFFC-0DF948596E4E}"/>
                </a:ext>
              </a:extLst>
            </p:cNvPr>
            <p:cNvSpPr/>
            <p:nvPr/>
          </p:nvSpPr>
          <p:spPr>
            <a:xfrm>
              <a:off x="6262149" y="5713129"/>
              <a:ext cx="378545" cy="345165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id</a:t>
              </a:r>
              <a:endParaRPr lang="en-US" b="1" dirty="0">
                <a:solidFill>
                  <a:schemeClr val="dk1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847273C-77D9-4C4F-8846-DC7AAF2938EC}"/>
                </a:ext>
              </a:extLst>
            </p:cNvPr>
            <p:cNvSpPr txBox="1"/>
            <p:nvPr/>
          </p:nvSpPr>
          <p:spPr>
            <a:xfrm>
              <a:off x="4480723" y="3462786"/>
              <a:ext cx="2126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G Parser Automaton</a:t>
              </a:r>
            </a:p>
          </p:txBody>
        </p: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4DBADEA9-F601-4861-B1AB-4259107EE170}"/>
                </a:ext>
              </a:extLst>
            </p:cNvPr>
            <p:cNvCxnSpPr>
              <a:cxnSpLocks/>
            </p:cNvCxnSpPr>
            <p:nvPr/>
          </p:nvCxnSpPr>
          <p:spPr>
            <a:xfrm>
              <a:off x="4443730" y="3852829"/>
              <a:ext cx="128270" cy="1720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5A66A5EE-F7FF-4EB0-AD11-62F9E8F1A75B}"/>
              </a:ext>
            </a:extLst>
          </p:cNvPr>
          <p:cNvSpPr txBox="1"/>
          <p:nvPr/>
        </p:nvSpPr>
        <p:spPr>
          <a:xfrm>
            <a:off x="50067" y="4665686"/>
            <a:ext cx="19960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This prefix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will </a:t>
            </a:r>
            <a:r>
              <a:rPr lang="en-US" u="sng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never</a:t>
            </a:r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reduce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to the root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653A8E19-AC0E-4CE4-9833-290E6C7A6594}"/>
              </a:ext>
            </a:extLst>
          </p:cNvPr>
          <p:cNvSpPr/>
          <p:nvPr/>
        </p:nvSpPr>
        <p:spPr>
          <a:xfrm rot="1209858">
            <a:off x="267558" y="4195764"/>
            <a:ext cx="294643" cy="547802"/>
          </a:xfrm>
          <a:custGeom>
            <a:avLst/>
            <a:gdLst>
              <a:gd name="connsiteX0" fmla="*/ 294643 w 294643"/>
              <a:gd name="connsiteY0" fmla="*/ 422910 h 422910"/>
              <a:gd name="connsiteX1" fmla="*/ 8893 w 294643"/>
              <a:gd name="connsiteY1" fmla="*/ 285750 h 422910"/>
              <a:gd name="connsiteX2" fmla="*/ 100333 w 294643"/>
              <a:gd name="connsiteY2" fmla="*/ 0 h 422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4643" h="422910">
                <a:moveTo>
                  <a:pt x="294643" y="422910"/>
                </a:moveTo>
                <a:cubicBezTo>
                  <a:pt x="167960" y="389572"/>
                  <a:pt x="41278" y="356235"/>
                  <a:pt x="8893" y="285750"/>
                </a:cubicBezTo>
                <a:cubicBezTo>
                  <a:pt x="-23492" y="215265"/>
                  <a:pt x="38420" y="107632"/>
                  <a:pt x="100333" y="0"/>
                </a:cubicBezTo>
              </a:path>
            </a:pathLst>
          </a:custGeom>
          <a:noFill/>
          <a:ln w="28575"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80FCD04-FB31-482B-BD67-EF03CC600535}"/>
              </a:ext>
            </a:extLst>
          </p:cNvPr>
          <p:cNvSpPr txBox="1"/>
          <p:nvPr/>
        </p:nvSpPr>
        <p:spPr>
          <a:xfrm>
            <a:off x="2014170" y="4135057"/>
            <a:ext cx="20473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These are 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“viable prefixes”: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They </a:t>
            </a:r>
            <a:r>
              <a:rPr lang="en-US" u="sng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can</a:t>
            </a:r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reduce 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to the root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0BD60370-F02E-49D1-B382-2789AAFB6938}"/>
              </a:ext>
            </a:extLst>
          </p:cNvPr>
          <p:cNvSpPr/>
          <p:nvPr/>
        </p:nvSpPr>
        <p:spPr>
          <a:xfrm rot="1209858">
            <a:off x="671757" y="3355731"/>
            <a:ext cx="1648541" cy="1067238"/>
          </a:xfrm>
          <a:custGeom>
            <a:avLst/>
            <a:gdLst>
              <a:gd name="connsiteX0" fmla="*/ 294643 w 294643"/>
              <a:gd name="connsiteY0" fmla="*/ 422910 h 422910"/>
              <a:gd name="connsiteX1" fmla="*/ 8893 w 294643"/>
              <a:gd name="connsiteY1" fmla="*/ 285750 h 422910"/>
              <a:gd name="connsiteX2" fmla="*/ 100333 w 294643"/>
              <a:gd name="connsiteY2" fmla="*/ 0 h 422910"/>
              <a:gd name="connsiteX0" fmla="*/ 356444 w 356444"/>
              <a:gd name="connsiteY0" fmla="*/ 381205 h 381205"/>
              <a:gd name="connsiteX1" fmla="*/ 70694 w 356444"/>
              <a:gd name="connsiteY1" fmla="*/ 244045 h 381205"/>
              <a:gd name="connsiteX2" fmla="*/ 23417 w 356444"/>
              <a:gd name="connsiteY2" fmla="*/ 0 h 381205"/>
              <a:gd name="connsiteX0" fmla="*/ 360818 w 360818"/>
              <a:gd name="connsiteY0" fmla="*/ 357998 h 357998"/>
              <a:gd name="connsiteX1" fmla="*/ 75068 w 360818"/>
              <a:gd name="connsiteY1" fmla="*/ 220838 h 357998"/>
              <a:gd name="connsiteX2" fmla="*/ 22490 w 360818"/>
              <a:gd name="connsiteY2" fmla="*/ 0 h 357998"/>
              <a:gd name="connsiteX0" fmla="*/ 369761 w 369761"/>
              <a:gd name="connsiteY0" fmla="*/ 311585 h 311585"/>
              <a:gd name="connsiteX1" fmla="*/ 84011 w 369761"/>
              <a:gd name="connsiteY1" fmla="*/ 174425 h 311585"/>
              <a:gd name="connsiteX2" fmla="*/ 20830 w 369761"/>
              <a:gd name="connsiteY2" fmla="*/ 0 h 311585"/>
              <a:gd name="connsiteX0" fmla="*/ 348931 w 348931"/>
              <a:gd name="connsiteY0" fmla="*/ 311585 h 311585"/>
              <a:gd name="connsiteX1" fmla="*/ 63181 w 348931"/>
              <a:gd name="connsiteY1" fmla="*/ 174425 h 311585"/>
              <a:gd name="connsiteX2" fmla="*/ 0 w 348931"/>
              <a:gd name="connsiteY2" fmla="*/ 0 h 311585"/>
              <a:gd name="connsiteX0" fmla="*/ 1508846 w 1508846"/>
              <a:gd name="connsiteY0" fmla="*/ 575227 h 575227"/>
              <a:gd name="connsiteX1" fmla="*/ 63181 w 1508846"/>
              <a:gd name="connsiteY1" fmla="*/ 174425 h 575227"/>
              <a:gd name="connsiteX2" fmla="*/ 0 w 1508846"/>
              <a:gd name="connsiteY2" fmla="*/ 0 h 575227"/>
              <a:gd name="connsiteX0" fmla="*/ 1508846 w 1508846"/>
              <a:gd name="connsiteY0" fmla="*/ 575227 h 575227"/>
              <a:gd name="connsiteX1" fmla="*/ 0 w 1508846"/>
              <a:gd name="connsiteY1" fmla="*/ 0 h 575227"/>
              <a:gd name="connsiteX0" fmla="*/ 1508846 w 1508846"/>
              <a:gd name="connsiteY0" fmla="*/ 575258 h 575258"/>
              <a:gd name="connsiteX1" fmla="*/ 0 w 1508846"/>
              <a:gd name="connsiteY1" fmla="*/ 31 h 575258"/>
              <a:gd name="connsiteX0" fmla="*/ 1508846 w 1508846"/>
              <a:gd name="connsiteY0" fmla="*/ 575243 h 603530"/>
              <a:gd name="connsiteX1" fmla="*/ 0 w 1508846"/>
              <a:gd name="connsiteY1" fmla="*/ 16 h 603530"/>
              <a:gd name="connsiteX0" fmla="*/ 1459955 w 1459955"/>
              <a:gd name="connsiteY0" fmla="*/ 600748 h 628243"/>
              <a:gd name="connsiteX1" fmla="*/ 0 w 1459955"/>
              <a:gd name="connsiteY1" fmla="*/ 16 h 62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59955" h="628243">
                <a:moveTo>
                  <a:pt x="1459955" y="600748"/>
                </a:moveTo>
                <a:cubicBezTo>
                  <a:pt x="885837" y="783413"/>
                  <a:pt x="447184" y="-4003"/>
                  <a:pt x="0" y="16"/>
                </a:cubicBezTo>
              </a:path>
            </a:pathLst>
          </a:custGeom>
          <a:noFill/>
          <a:ln w="28575"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4A8F4AD-6C9B-4FF9-9BE2-F0E03DC5288B}"/>
                  </a:ext>
                </a:extLst>
              </p14:cNvPr>
              <p14:cNvContentPartPr/>
              <p14:nvPr/>
            </p14:nvContentPartPr>
            <p14:xfrm>
              <a:off x="660600" y="1823400"/>
              <a:ext cx="360" cy="360"/>
            </p14:xfrm>
          </p:contentPart>
        </mc:Choice>
        <mc:Fallback xmlns:a16="http://schemas.microsoft.com/office/drawing/2014/main" xmlns:p159="http://schemas.microsoft.com/office/powerpoint/2015/09/main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4A8F4AD-6C9B-4FF9-9BE2-F0E03DC5288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1240" y="181404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573450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a16="http://schemas.microsoft.com/office/drawing/2014/main" xmlns:p14="http://schemas.microsoft.com/office/powerpoint/2010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itle 1">
            <a:extLst>
              <a:ext uri="{FF2B5EF4-FFF2-40B4-BE49-F238E27FC236}">
                <a16:creationId xmlns:a16="http://schemas.microsoft.com/office/drawing/2014/main" id="{560C181A-F0A4-4377-B88A-277801A6C4D6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LR Parser – Towards Implementation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34</a:t>
            </a:fld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E3CAEBD-8C2B-4A76-BA5F-CDAA07E15F7C}"/>
              </a:ext>
            </a:extLst>
          </p:cNvPr>
          <p:cNvSpPr txBox="1"/>
          <p:nvPr/>
        </p:nvSpPr>
        <p:spPr>
          <a:xfrm>
            <a:off x="7125561" y="1180052"/>
            <a:ext cx="191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Correct Parse Tree</a:t>
            </a:r>
            <a:endParaRPr lang="en-US" dirty="0"/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3DE74178-D152-407F-B959-1B420F01F501}"/>
              </a:ext>
            </a:extLst>
          </p:cNvPr>
          <p:cNvSpPr txBox="1"/>
          <p:nvPr/>
        </p:nvSpPr>
        <p:spPr>
          <a:xfrm>
            <a:off x="1152125" y="1219200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Suffix</a:t>
            </a:r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70CA9F3D-310F-4204-A916-37B87B3F3066}"/>
              </a:ext>
            </a:extLst>
          </p:cNvPr>
          <p:cNvSpPr/>
          <p:nvPr/>
        </p:nvSpPr>
        <p:spPr>
          <a:xfrm>
            <a:off x="903859" y="1600200"/>
            <a:ext cx="1444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 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7DBA9329-0AF6-4866-BD6F-B4CB2FCFCA4B}"/>
              </a:ext>
            </a:extLst>
          </p:cNvPr>
          <p:cNvSpPr txBox="1"/>
          <p:nvPr/>
        </p:nvSpPr>
        <p:spPr>
          <a:xfrm>
            <a:off x="2425403" y="1230868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Action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85EECC4A-1AF4-42DA-9130-315988119F5A}"/>
              </a:ext>
            </a:extLst>
          </p:cNvPr>
          <p:cNvSpPr txBox="1"/>
          <p:nvPr/>
        </p:nvSpPr>
        <p:spPr>
          <a:xfrm>
            <a:off x="78546" y="1219200"/>
            <a:ext cx="736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Prefix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82830663-F841-4AB8-A14B-584BF1F324F2}"/>
              </a:ext>
            </a:extLst>
          </p:cNvPr>
          <p:cNvSpPr/>
          <p:nvPr/>
        </p:nvSpPr>
        <p:spPr>
          <a:xfrm>
            <a:off x="1132459" y="2875878"/>
            <a:ext cx="1245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   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F8FF2BF0-E88A-467C-9E30-CD116044493B}"/>
              </a:ext>
            </a:extLst>
          </p:cNvPr>
          <p:cNvSpPr/>
          <p:nvPr/>
        </p:nvSpPr>
        <p:spPr>
          <a:xfrm>
            <a:off x="235743" y="2875878"/>
            <a:ext cx="513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 </a:t>
            </a:r>
            <a:r>
              <a:rPr lang="en-US" i="1" dirty="0"/>
              <a:t>L</a:t>
            </a:r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2DEC6B7B-101A-4539-841B-5D400E15F715}"/>
              </a:ext>
            </a:extLst>
          </p:cNvPr>
          <p:cNvSpPr/>
          <p:nvPr/>
        </p:nvSpPr>
        <p:spPr>
          <a:xfrm>
            <a:off x="1280532" y="2450652"/>
            <a:ext cx="1087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6A73D821-2FE6-4A2A-9F1E-DB2647975EFA}"/>
              </a:ext>
            </a:extLst>
          </p:cNvPr>
          <p:cNvSpPr/>
          <p:nvPr/>
        </p:nvSpPr>
        <p:spPr>
          <a:xfrm>
            <a:off x="206889" y="2450652"/>
            <a:ext cx="542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</a:t>
            </a:r>
            <a:r>
              <a:rPr lang="en-US" b="1" dirty="0"/>
              <a:t>id</a:t>
            </a:r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C86E239F-0DE4-41EE-8780-ABB5A6C0DDAF}"/>
              </a:ext>
            </a:extLst>
          </p:cNvPr>
          <p:cNvSpPr/>
          <p:nvPr/>
        </p:nvSpPr>
        <p:spPr>
          <a:xfrm>
            <a:off x="1048097" y="2025426"/>
            <a:ext cx="13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F990A877-71BA-487D-AA98-A649EB1171EC}"/>
              </a:ext>
            </a:extLst>
          </p:cNvPr>
          <p:cNvSpPr/>
          <p:nvPr/>
        </p:nvSpPr>
        <p:spPr>
          <a:xfrm>
            <a:off x="484575" y="2025426"/>
            <a:ext cx="255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12D8264C-B1A3-4147-9941-7D95C12C8036}"/>
              </a:ext>
            </a:extLst>
          </p:cNvPr>
          <p:cNvSpPr/>
          <p:nvPr/>
        </p:nvSpPr>
        <p:spPr>
          <a:xfrm>
            <a:off x="1508158" y="3301104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6577359F-2379-4D58-BDEC-40273AE842B2}"/>
              </a:ext>
            </a:extLst>
          </p:cNvPr>
          <p:cNvSpPr/>
          <p:nvPr/>
        </p:nvSpPr>
        <p:spPr>
          <a:xfrm>
            <a:off x="109106" y="3301104"/>
            <a:ext cx="63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D7F772E-75BB-44FE-B340-4BE564B9B742}"/>
              </a:ext>
            </a:extLst>
          </p:cNvPr>
          <p:cNvGrpSpPr/>
          <p:nvPr/>
        </p:nvGrpSpPr>
        <p:grpSpPr>
          <a:xfrm>
            <a:off x="2270697" y="1828800"/>
            <a:ext cx="1029631" cy="369332"/>
            <a:chOff x="2373933" y="1828800"/>
            <a:chExt cx="1029631" cy="369332"/>
          </a:xfrm>
        </p:grpSpPr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72D587AB-DDD5-4BE2-8BE7-B7018AC6FBEA}"/>
                </a:ext>
              </a:extLst>
            </p:cNvPr>
            <p:cNvSpPr/>
            <p:nvPr/>
          </p:nvSpPr>
          <p:spPr>
            <a:xfrm>
              <a:off x="2683495" y="1828800"/>
              <a:ext cx="7200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(</a:t>
              </a: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E16AAFB6-513E-4DFA-AE76-F1D426CB5B0C}"/>
                </a:ext>
              </a:extLst>
            </p:cNvPr>
            <p:cNvSpPr/>
            <p:nvPr/>
          </p:nvSpPr>
          <p:spPr>
            <a:xfrm>
              <a:off x="2373933" y="1835944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F336C11-62F9-4F84-BE23-FD438088ECD0}"/>
              </a:ext>
            </a:extLst>
          </p:cNvPr>
          <p:cNvGrpSpPr/>
          <p:nvPr/>
        </p:nvGrpSpPr>
        <p:grpSpPr>
          <a:xfrm>
            <a:off x="2274481" y="2272268"/>
            <a:ext cx="1134851" cy="369332"/>
            <a:chOff x="2377717" y="2272268"/>
            <a:chExt cx="1134851" cy="369332"/>
          </a:xfrm>
        </p:grpSpPr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FBD39651-CEDB-4B94-B8EF-847002E744A9}"/>
                </a:ext>
              </a:extLst>
            </p:cNvPr>
            <p:cNvSpPr/>
            <p:nvPr/>
          </p:nvSpPr>
          <p:spPr>
            <a:xfrm>
              <a:off x="2683495" y="2272268"/>
              <a:ext cx="8290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A902239-44F3-4834-86C2-BF8380737AB1}"/>
                </a:ext>
              </a:extLst>
            </p:cNvPr>
            <p:cNvSpPr/>
            <p:nvPr/>
          </p:nvSpPr>
          <p:spPr>
            <a:xfrm>
              <a:off x="2377717" y="2309886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9AC3728-DF87-4140-8BC2-01960A75E294}"/>
              </a:ext>
            </a:extLst>
          </p:cNvPr>
          <p:cNvGrpSpPr/>
          <p:nvPr/>
        </p:nvGrpSpPr>
        <p:grpSpPr>
          <a:xfrm>
            <a:off x="2278265" y="2704068"/>
            <a:ext cx="1870821" cy="369332"/>
            <a:chOff x="2381501" y="2704068"/>
            <a:chExt cx="1870821" cy="369332"/>
          </a:xfrm>
        </p:grpSpPr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5A370461-3459-48CB-8DEB-19457731CE4A}"/>
                </a:ext>
              </a:extLst>
            </p:cNvPr>
            <p:cNvSpPr/>
            <p:nvPr/>
          </p:nvSpPr>
          <p:spPr>
            <a:xfrm>
              <a:off x="2683495" y="2704068"/>
              <a:ext cx="15688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❸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::=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4AB5236E-825E-472E-997D-D6653AB32645}"/>
                </a:ext>
              </a:extLst>
            </p:cNvPr>
            <p:cNvSpPr/>
            <p:nvPr/>
          </p:nvSpPr>
          <p:spPr>
            <a:xfrm>
              <a:off x="2381501" y="27432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66F0A4D-C8A4-4EB7-86C7-6B6E1F849E38}"/>
              </a:ext>
            </a:extLst>
          </p:cNvPr>
          <p:cNvGrpSpPr/>
          <p:nvPr/>
        </p:nvGrpSpPr>
        <p:grpSpPr>
          <a:xfrm>
            <a:off x="2282049" y="3135868"/>
            <a:ext cx="1122475" cy="369332"/>
            <a:chOff x="2385285" y="3135868"/>
            <a:chExt cx="1122475" cy="369332"/>
          </a:xfrm>
        </p:grpSpPr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FB5D6CEB-BD6F-45A9-BE00-75498A62F291}"/>
                </a:ext>
              </a:extLst>
            </p:cNvPr>
            <p:cNvSpPr/>
            <p:nvPr/>
          </p:nvSpPr>
          <p:spPr>
            <a:xfrm>
              <a:off x="2683495" y="3135868"/>
              <a:ext cx="8242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3E55DF35-C3A2-4F23-A9B4-D1BBB0F0487A}"/>
                </a:ext>
              </a:extLst>
            </p:cNvPr>
            <p:cNvSpPr/>
            <p:nvPr/>
          </p:nvSpPr>
          <p:spPr>
            <a:xfrm>
              <a:off x="2385285" y="32004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C7315CE-0AC7-4F88-8BC5-4FBA567F41C7}"/>
              </a:ext>
            </a:extLst>
          </p:cNvPr>
          <p:cNvGrpSpPr/>
          <p:nvPr/>
        </p:nvGrpSpPr>
        <p:grpSpPr>
          <a:xfrm>
            <a:off x="7209994" y="1656123"/>
            <a:ext cx="1794394" cy="3639156"/>
            <a:chOff x="6419605" y="3495973"/>
            <a:chExt cx="1794394" cy="3639156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02929423-B385-4A51-AD1C-FC8D538DAF1D}"/>
                </a:ext>
              </a:extLst>
            </p:cNvPr>
            <p:cNvSpPr/>
            <p:nvPr/>
          </p:nvSpPr>
          <p:spPr>
            <a:xfrm>
              <a:off x="6948707" y="4176855"/>
              <a:ext cx="738554" cy="4189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P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BD78530E-BD8D-4EFE-8F7A-581835DC2409}"/>
                </a:ext>
              </a:extLst>
            </p:cNvPr>
            <p:cNvSpPr/>
            <p:nvPr/>
          </p:nvSpPr>
          <p:spPr>
            <a:xfrm>
              <a:off x="6419605" y="4904440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79EB00F9-9EB0-4BC3-8C4D-8945F6D45038}"/>
                </a:ext>
              </a:extLst>
            </p:cNvPr>
            <p:cNvSpPr/>
            <p:nvPr/>
          </p:nvSpPr>
          <p:spPr>
            <a:xfrm>
              <a:off x="7204014" y="4948686"/>
              <a:ext cx="270101" cy="33655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5FC5626E-86D4-450F-AE6D-7F22984F66ED}"/>
                </a:ext>
              </a:extLst>
            </p:cNvPr>
            <p:cNvSpPr/>
            <p:nvPr/>
          </p:nvSpPr>
          <p:spPr>
            <a:xfrm>
              <a:off x="7832999" y="4963434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</a:p>
          </p:txBody>
        </p:sp>
        <p:cxnSp>
          <p:nvCxnSpPr>
            <p:cNvPr id="134" name="Straight Arrow Connector 133">
              <a:extLst>
                <a:ext uri="{FF2B5EF4-FFF2-40B4-BE49-F238E27FC236}">
                  <a16:creationId xmlns:a16="http://schemas.microsoft.com/office/drawing/2014/main" id="{7E183D43-9708-4992-B948-D1BC58213073}"/>
                </a:ext>
              </a:extLst>
            </p:cNvPr>
            <p:cNvCxnSpPr>
              <a:cxnSpLocks/>
              <a:stCxn id="130" idx="2"/>
              <a:endCxn id="131" idx="0"/>
            </p:cNvCxnSpPr>
            <p:nvPr/>
          </p:nvCxnSpPr>
          <p:spPr>
            <a:xfrm flipH="1">
              <a:off x="6610105" y="4595771"/>
              <a:ext cx="707879" cy="308669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5F2D68C6-B71B-4AA0-AE63-D5FC089C4FFD}"/>
                </a:ext>
              </a:extLst>
            </p:cNvPr>
            <p:cNvCxnSpPr>
              <a:cxnSpLocks/>
              <a:stCxn id="130" idx="2"/>
              <a:endCxn id="132" idx="0"/>
            </p:cNvCxnSpPr>
            <p:nvPr/>
          </p:nvCxnSpPr>
          <p:spPr>
            <a:xfrm>
              <a:off x="7317984" y="4595771"/>
              <a:ext cx="21081" cy="352915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BD4BDD22-3E4B-4050-B1E7-B576839A4530}"/>
                </a:ext>
              </a:extLst>
            </p:cNvPr>
            <p:cNvCxnSpPr>
              <a:cxnSpLocks/>
              <a:stCxn id="130" idx="2"/>
              <a:endCxn id="133" idx="0"/>
            </p:cNvCxnSpPr>
            <p:nvPr/>
          </p:nvCxnSpPr>
          <p:spPr>
            <a:xfrm>
              <a:off x="7317984" y="4595771"/>
              <a:ext cx="705515" cy="36766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685265B1-7B78-4555-B566-9C33C9060648}"/>
                </a:ext>
              </a:extLst>
            </p:cNvPr>
            <p:cNvSpPr/>
            <p:nvPr/>
          </p:nvSpPr>
          <p:spPr>
            <a:xfrm>
              <a:off x="7127484" y="3495973"/>
              <a:ext cx="381000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S’</a:t>
              </a: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ED5BA4DA-BB24-4C7F-A0AC-43F8A1C82EBA}"/>
                </a:ext>
              </a:extLst>
            </p:cNvPr>
            <p:cNvSpPr/>
            <p:nvPr/>
          </p:nvSpPr>
          <p:spPr>
            <a:xfrm>
              <a:off x="6963454" y="5521624"/>
              <a:ext cx="245191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84BDCA15-1BBA-42AE-861A-7868FDF7EAF6}"/>
                </a:ext>
              </a:extLst>
            </p:cNvPr>
            <p:cNvSpPr/>
            <p:nvPr/>
          </p:nvSpPr>
          <p:spPr>
            <a:xfrm>
              <a:off x="7362470" y="5526330"/>
              <a:ext cx="409233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40" name="Straight Arrow Connector 139">
              <a:extLst>
                <a:ext uri="{FF2B5EF4-FFF2-40B4-BE49-F238E27FC236}">
                  <a16:creationId xmlns:a16="http://schemas.microsoft.com/office/drawing/2014/main" id="{633852CA-D9E7-4F74-9919-BA908251CF88}"/>
                </a:ext>
              </a:extLst>
            </p:cNvPr>
            <p:cNvCxnSpPr>
              <a:cxnSpLocks/>
              <a:stCxn id="132" idx="2"/>
              <a:endCxn id="138" idx="0"/>
            </p:cNvCxnSpPr>
            <p:nvPr/>
          </p:nvCxnSpPr>
          <p:spPr>
            <a:xfrm flipH="1">
              <a:off x="7086050" y="5285236"/>
              <a:ext cx="253015" cy="236388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20F2DAB3-6183-48CF-B528-5BDE16525495}"/>
                </a:ext>
              </a:extLst>
            </p:cNvPr>
            <p:cNvCxnSpPr>
              <a:cxnSpLocks/>
              <a:stCxn id="132" idx="2"/>
              <a:endCxn id="139" idx="0"/>
            </p:cNvCxnSpPr>
            <p:nvPr/>
          </p:nvCxnSpPr>
          <p:spPr>
            <a:xfrm>
              <a:off x="7339065" y="5285236"/>
              <a:ext cx="228022" cy="241094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87D36A8D-4948-4BAF-9579-C166D589063F}"/>
                </a:ext>
              </a:extLst>
            </p:cNvPr>
            <p:cNvSpPr/>
            <p:nvPr/>
          </p:nvSpPr>
          <p:spPr>
            <a:xfrm>
              <a:off x="7063616" y="6115037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5B2AFB15-E3E2-447E-8725-ED4BEFC793CC}"/>
                </a:ext>
              </a:extLst>
            </p:cNvPr>
            <p:cNvCxnSpPr>
              <a:cxnSpLocks/>
              <a:stCxn id="138" idx="2"/>
              <a:endCxn id="142" idx="0"/>
            </p:cNvCxnSpPr>
            <p:nvPr/>
          </p:nvCxnSpPr>
          <p:spPr>
            <a:xfrm>
              <a:off x="7086050" y="5902624"/>
              <a:ext cx="168066" cy="21241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4" name="Straight Arrow Connector 143">
              <a:extLst>
                <a:ext uri="{FF2B5EF4-FFF2-40B4-BE49-F238E27FC236}">
                  <a16:creationId xmlns:a16="http://schemas.microsoft.com/office/drawing/2014/main" id="{CB33BC9E-8EBD-4368-BA95-594088402AC3}"/>
                </a:ext>
              </a:extLst>
            </p:cNvPr>
            <p:cNvCxnSpPr>
              <a:cxnSpLocks/>
              <a:stCxn id="137" idx="2"/>
              <a:endCxn id="130" idx="0"/>
            </p:cNvCxnSpPr>
            <p:nvPr/>
          </p:nvCxnSpPr>
          <p:spPr>
            <a:xfrm>
              <a:off x="7317984" y="3876973"/>
              <a:ext cx="0" cy="29988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5B37F45F-1E35-48EC-979E-897D8AF8A919}"/>
                </a:ext>
              </a:extLst>
            </p:cNvPr>
            <p:cNvSpPr/>
            <p:nvPr/>
          </p:nvSpPr>
          <p:spPr>
            <a:xfrm>
              <a:off x="6747141" y="6101726"/>
              <a:ext cx="245191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BCAB2FAC-8DD9-4607-A924-3E088F10015B}"/>
                </a:ext>
              </a:extLst>
            </p:cNvPr>
            <p:cNvCxnSpPr>
              <a:cxnSpLocks/>
              <a:stCxn id="138" idx="2"/>
              <a:endCxn id="100" idx="0"/>
            </p:cNvCxnSpPr>
            <p:nvPr/>
          </p:nvCxnSpPr>
          <p:spPr>
            <a:xfrm flipH="1">
              <a:off x="6869737" y="5902624"/>
              <a:ext cx="216313" cy="19910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10734523-66D7-4883-BF82-1DD37E155B38}"/>
                </a:ext>
              </a:extLst>
            </p:cNvPr>
            <p:cNvSpPr/>
            <p:nvPr/>
          </p:nvSpPr>
          <p:spPr>
            <a:xfrm>
              <a:off x="6685073" y="6754129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C095AF1E-2592-4BB7-9866-1DEA87B553AE}"/>
                </a:ext>
              </a:extLst>
            </p:cNvPr>
            <p:cNvCxnSpPr>
              <a:cxnSpLocks/>
              <a:stCxn id="100" idx="2"/>
              <a:endCxn id="104" idx="0"/>
            </p:cNvCxnSpPr>
            <p:nvPr/>
          </p:nvCxnSpPr>
          <p:spPr>
            <a:xfrm>
              <a:off x="6869737" y="6482726"/>
              <a:ext cx="5836" cy="27140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207" name="Rectangle 206">
            <a:extLst>
              <a:ext uri="{FF2B5EF4-FFF2-40B4-BE49-F238E27FC236}">
                <a16:creationId xmlns:a16="http://schemas.microsoft.com/office/drawing/2014/main" id="{29B81DDA-822B-42FF-B6C1-E28797CD8478}"/>
              </a:ext>
            </a:extLst>
          </p:cNvPr>
          <p:cNvSpPr/>
          <p:nvPr/>
        </p:nvSpPr>
        <p:spPr>
          <a:xfrm>
            <a:off x="4722796" y="1214942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D88FCB7E-7E8C-4E0C-805B-6F4E8102D249}"/>
              </a:ext>
            </a:extLst>
          </p:cNvPr>
          <p:cNvSpPr/>
          <p:nvPr/>
        </p:nvSpPr>
        <p:spPr>
          <a:xfrm>
            <a:off x="7854005" y="4275187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6B7143B8-46D9-4058-941B-B1AECB2DEA32}"/>
              </a:ext>
            </a:extLst>
          </p:cNvPr>
          <p:cNvSpPr/>
          <p:nvPr/>
        </p:nvSpPr>
        <p:spPr>
          <a:xfrm>
            <a:off x="7475462" y="4914279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AECAE4-82E1-4042-A818-A0248C0997A1}"/>
              </a:ext>
            </a:extLst>
          </p:cNvPr>
          <p:cNvGrpSpPr/>
          <p:nvPr/>
        </p:nvGrpSpPr>
        <p:grpSpPr>
          <a:xfrm>
            <a:off x="7537530" y="4261876"/>
            <a:ext cx="245191" cy="652403"/>
            <a:chOff x="7537530" y="4261876"/>
            <a:chExt cx="245191" cy="652403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8E9EC8CC-4FA7-465A-9A22-994BD37EF6EB}"/>
                </a:ext>
              </a:extLst>
            </p:cNvPr>
            <p:cNvSpPr/>
            <p:nvPr/>
          </p:nvSpPr>
          <p:spPr>
            <a:xfrm>
              <a:off x="7537530" y="4261876"/>
              <a:ext cx="245191" cy="38100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48" name="Straight Arrow Connector 147">
              <a:extLst>
                <a:ext uri="{FF2B5EF4-FFF2-40B4-BE49-F238E27FC236}">
                  <a16:creationId xmlns:a16="http://schemas.microsoft.com/office/drawing/2014/main" id="{29B8903A-6F82-4128-913F-93B14C4B6676}"/>
                </a:ext>
              </a:extLst>
            </p:cNvPr>
            <p:cNvCxnSpPr>
              <a:cxnSpLocks/>
              <a:stCxn id="145" idx="2"/>
              <a:endCxn id="147" idx="0"/>
            </p:cNvCxnSpPr>
            <p:nvPr/>
          </p:nvCxnSpPr>
          <p:spPr>
            <a:xfrm>
              <a:off x="7660126" y="4642876"/>
              <a:ext cx="5836" cy="27140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07" name="Rectangle 106">
            <a:extLst>
              <a:ext uri="{FF2B5EF4-FFF2-40B4-BE49-F238E27FC236}">
                <a16:creationId xmlns:a16="http://schemas.microsoft.com/office/drawing/2014/main" id="{EA6DFE20-8831-4E13-8820-7A221AE10C08}"/>
              </a:ext>
            </a:extLst>
          </p:cNvPr>
          <p:cNvSpPr/>
          <p:nvPr/>
        </p:nvSpPr>
        <p:spPr>
          <a:xfrm>
            <a:off x="7213536" y="3068129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D75D6F83-C6DA-4C77-A5EF-FA824F4B172A}"/>
              </a:ext>
            </a:extLst>
          </p:cNvPr>
          <p:cNvGrpSpPr/>
          <p:nvPr/>
        </p:nvGrpSpPr>
        <p:grpSpPr>
          <a:xfrm>
            <a:off x="4386580" y="3462786"/>
            <a:ext cx="2196964" cy="2986584"/>
            <a:chOff x="4443730" y="3462786"/>
            <a:chExt cx="2196964" cy="2986584"/>
          </a:xfrm>
        </p:grpSpPr>
        <p:sp>
          <p:nvSpPr>
            <p:cNvPr id="109" name="Rounded Rectangle 9">
              <a:extLst>
                <a:ext uri="{FF2B5EF4-FFF2-40B4-BE49-F238E27FC236}">
                  <a16:creationId xmlns:a16="http://schemas.microsoft.com/office/drawing/2014/main" id="{3140CC14-7B41-4DA4-8B51-61FEFC515234}"/>
                </a:ext>
              </a:extLst>
            </p:cNvPr>
            <p:cNvSpPr/>
            <p:nvPr/>
          </p:nvSpPr>
          <p:spPr>
            <a:xfrm>
              <a:off x="5822786" y="6081858"/>
              <a:ext cx="793568" cy="36751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❹</a:t>
              </a:r>
              <a:endParaRPr lang="en-US" sz="1400" i="1" dirty="0"/>
            </a:p>
          </p:txBody>
        </p:sp>
        <p:sp>
          <p:nvSpPr>
            <p:cNvPr id="110" name="Rounded Rectangle 9">
              <a:extLst>
                <a:ext uri="{FF2B5EF4-FFF2-40B4-BE49-F238E27FC236}">
                  <a16:creationId xmlns:a16="http://schemas.microsoft.com/office/drawing/2014/main" id="{227B9B19-0737-4793-BD10-C4C79610397A}"/>
                </a:ext>
              </a:extLst>
            </p:cNvPr>
            <p:cNvSpPr/>
            <p:nvPr/>
          </p:nvSpPr>
          <p:spPr>
            <a:xfrm>
              <a:off x="5973412" y="5318257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C8EDA25C-0D8B-4FD6-BC1B-F1957908D298}"/>
                </a:ext>
              </a:extLst>
            </p:cNvPr>
            <p:cNvCxnSpPr>
              <a:cxnSpLocks/>
              <a:endCxn id="116" idx="1"/>
            </p:cNvCxnSpPr>
            <p:nvPr/>
          </p:nvCxnSpPr>
          <p:spPr>
            <a:xfrm>
              <a:off x="5103691" y="4171336"/>
              <a:ext cx="652524" cy="994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2" name="Rounded Rectangle 9">
              <a:extLst>
                <a:ext uri="{FF2B5EF4-FFF2-40B4-BE49-F238E27FC236}">
                  <a16:creationId xmlns:a16="http://schemas.microsoft.com/office/drawing/2014/main" id="{0BB8907A-ADBE-4423-A99C-9D57905B4C12}"/>
                </a:ext>
              </a:extLst>
            </p:cNvPr>
            <p:cNvSpPr/>
            <p:nvPr/>
          </p:nvSpPr>
          <p:spPr>
            <a:xfrm>
              <a:off x="4634104" y="3988333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sp>
          <p:nvSpPr>
            <p:cNvPr id="113" name="Rounded Rectangle 9">
              <a:extLst>
                <a:ext uri="{FF2B5EF4-FFF2-40B4-BE49-F238E27FC236}">
                  <a16:creationId xmlns:a16="http://schemas.microsoft.com/office/drawing/2014/main" id="{6E0ADB6B-C7E1-42D8-9BD5-E85E817C1ECD}"/>
                </a:ext>
              </a:extLst>
            </p:cNvPr>
            <p:cNvSpPr/>
            <p:nvPr/>
          </p:nvSpPr>
          <p:spPr>
            <a:xfrm>
              <a:off x="5969779" y="4014539"/>
              <a:ext cx="648863" cy="3314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❶</a:t>
              </a:r>
              <a:endParaRPr lang="en-US" sz="1400" i="1" dirty="0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70CC91E4-BDDD-486E-A755-B1B2C88E60DA}"/>
                </a:ext>
              </a:extLst>
            </p:cNvPr>
            <p:cNvSpPr/>
            <p:nvPr/>
          </p:nvSpPr>
          <p:spPr>
            <a:xfrm>
              <a:off x="4603224" y="399875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D50F2DA4-9FFD-43EE-B646-413C96CF632F}"/>
                </a:ext>
              </a:extLst>
            </p:cNvPr>
            <p:cNvSpPr/>
            <p:nvPr/>
          </p:nvSpPr>
          <p:spPr>
            <a:xfrm>
              <a:off x="5347905" y="3837009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dk1"/>
                  </a:solidFill>
                </a:rPr>
                <a:t>P</a:t>
              </a: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D181FABA-B5DE-414F-A7C5-C8A641447788}"/>
                </a:ext>
              </a:extLst>
            </p:cNvPr>
            <p:cNvSpPr/>
            <p:nvPr/>
          </p:nvSpPr>
          <p:spPr>
            <a:xfrm>
              <a:off x="5756215" y="400869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1</a:t>
              </a:r>
            </a:p>
          </p:txBody>
        </p: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DEACE696-3DBF-44ED-8377-22007DD6F334}"/>
                </a:ext>
              </a:extLst>
            </p:cNvPr>
            <p:cNvCxnSpPr>
              <a:cxnSpLocks/>
              <a:stCxn id="114" idx="2"/>
              <a:endCxn id="119" idx="0"/>
            </p:cNvCxnSpPr>
            <p:nvPr/>
          </p:nvCxnSpPr>
          <p:spPr>
            <a:xfrm>
              <a:off x="4750218" y="4343918"/>
              <a:ext cx="5646" cy="6594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D3C8AF8B-CB85-4FC1-ACCF-E8E0C0442612}"/>
                </a:ext>
              </a:extLst>
            </p:cNvPr>
            <p:cNvSpPr/>
            <p:nvPr/>
          </p:nvSpPr>
          <p:spPr>
            <a:xfrm>
              <a:off x="4774808" y="4471757"/>
              <a:ext cx="2568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(</a:t>
              </a: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5E5DD9AF-75D4-460C-BBF6-F6692650088D}"/>
                </a:ext>
              </a:extLst>
            </p:cNvPr>
            <p:cNvSpPr/>
            <p:nvPr/>
          </p:nvSpPr>
          <p:spPr>
            <a:xfrm>
              <a:off x="4608870" y="500332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3552FD26-EFCE-4926-B9CD-9F1AEB217A52}"/>
                </a:ext>
              </a:extLst>
            </p:cNvPr>
            <p:cNvCxnSpPr>
              <a:cxnSpLocks/>
              <a:stCxn id="119" idx="2"/>
              <a:endCxn id="123" idx="0"/>
            </p:cNvCxnSpPr>
            <p:nvPr/>
          </p:nvCxnSpPr>
          <p:spPr>
            <a:xfrm>
              <a:off x="4755864" y="5348487"/>
              <a:ext cx="4915" cy="72163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82C22411-B0EB-4ABF-9E97-8F10CDE09854}"/>
                </a:ext>
              </a:extLst>
            </p:cNvPr>
            <p:cNvSpPr/>
            <p:nvPr/>
          </p:nvSpPr>
          <p:spPr>
            <a:xfrm>
              <a:off x="4810313" y="5524841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sp>
          <p:nvSpPr>
            <p:cNvPr id="122" name="Rounded Rectangle 9">
              <a:extLst>
                <a:ext uri="{FF2B5EF4-FFF2-40B4-BE49-F238E27FC236}">
                  <a16:creationId xmlns:a16="http://schemas.microsoft.com/office/drawing/2014/main" id="{0640D97F-A04E-45CC-8832-2C06F4BE2721}"/>
                </a:ext>
              </a:extLst>
            </p:cNvPr>
            <p:cNvSpPr/>
            <p:nvPr/>
          </p:nvSpPr>
          <p:spPr>
            <a:xfrm>
              <a:off x="4719029" y="6045405"/>
              <a:ext cx="793568" cy="3693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❸</a:t>
              </a:r>
              <a:endParaRPr lang="en-US" sz="1400" i="1" dirty="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71A68747-3F00-43EB-9985-68B3423E165D}"/>
                </a:ext>
              </a:extLst>
            </p:cNvPr>
            <p:cNvSpPr/>
            <p:nvPr/>
          </p:nvSpPr>
          <p:spPr>
            <a:xfrm>
              <a:off x="4613785" y="607011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4</a:t>
              </a:r>
            </a:p>
          </p:txBody>
        </p:sp>
        <p:sp>
          <p:nvSpPr>
            <p:cNvPr id="124" name="Rounded Rectangle 9">
              <a:extLst>
                <a:ext uri="{FF2B5EF4-FFF2-40B4-BE49-F238E27FC236}">
                  <a16:creationId xmlns:a16="http://schemas.microsoft.com/office/drawing/2014/main" id="{159ED941-13B9-4A77-BA54-B30634239E11}"/>
                </a:ext>
              </a:extLst>
            </p:cNvPr>
            <p:cNvSpPr/>
            <p:nvPr/>
          </p:nvSpPr>
          <p:spPr>
            <a:xfrm>
              <a:off x="5875308" y="4558692"/>
              <a:ext cx="731126" cy="32099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❷</a:t>
              </a:r>
              <a:endParaRPr lang="en-US" sz="1400" i="1" dirty="0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B081D9E9-1BAC-48E3-BC53-10C439B3779B}"/>
                </a:ext>
              </a:extLst>
            </p:cNvPr>
            <p:cNvSpPr/>
            <p:nvPr/>
          </p:nvSpPr>
          <p:spPr>
            <a:xfrm>
              <a:off x="5747782" y="453044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5</a:t>
              </a: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44F5EE5B-F07C-4F48-8B86-A4B9EBB0B451}"/>
                </a:ext>
              </a:extLst>
            </p:cNvPr>
            <p:cNvSpPr/>
            <p:nvPr/>
          </p:nvSpPr>
          <p:spPr>
            <a:xfrm>
              <a:off x="5945421" y="532970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FB972570-17B1-4EA2-B70F-358D64A46C8D}"/>
                </a:ext>
              </a:extLst>
            </p:cNvPr>
            <p:cNvSpPr/>
            <p:nvPr/>
          </p:nvSpPr>
          <p:spPr>
            <a:xfrm>
              <a:off x="5757751" y="608185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6</a:t>
              </a:r>
            </a:p>
          </p:txBody>
        </p:sp>
        <p:cxnSp>
          <p:nvCxnSpPr>
            <p:cNvPr id="146" name="Straight Arrow Connector 145">
              <a:extLst>
                <a:ext uri="{FF2B5EF4-FFF2-40B4-BE49-F238E27FC236}">
                  <a16:creationId xmlns:a16="http://schemas.microsoft.com/office/drawing/2014/main" id="{D9EB03B9-244D-4A6E-A78A-E30CA035E8D6}"/>
                </a:ext>
              </a:extLst>
            </p:cNvPr>
            <p:cNvCxnSpPr>
              <a:cxnSpLocks/>
              <a:stCxn id="110" idx="0"/>
              <a:endCxn id="124" idx="2"/>
            </p:cNvCxnSpPr>
            <p:nvPr/>
          </p:nvCxnSpPr>
          <p:spPr>
            <a:xfrm flipV="1">
              <a:off x="6239407" y="4879682"/>
              <a:ext cx="1464" cy="43857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9" name="Straight Arrow Connector 148">
              <a:extLst>
                <a:ext uri="{FF2B5EF4-FFF2-40B4-BE49-F238E27FC236}">
                  <a16:creationId xmlns:a16="http://schemas.microsoft.com/office/drawing/2014/main" id="{90437684-7FDF-4978-AB96-AB5F0D475340}"/>
                </a:ext>
              </a:extLst>
            </p:cNvPr>
            <p:cNvCxnSpPr>
              <a:cxnSpLocks/>
              <a:stCxn id="110" idx="2"/>
              <a:endCxn id="109" idx="0"/>
            </p:cNvCxnSpPr>
            <p:nvPr/>
          </p:nvCxnSpPr>
          <p:spPr>
            <a:xfrm flipH="1">
              <a:off x="6219570" y="5673323"/>
              <a:ext cx="19837" cy="40853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005F2568-2F7D-469A-BCE5-21B3A3848D65}"/>
                </a:ext>
              </a:extLst>
            </p:cNvPr>
            <p:cNvCxnSpPr>
              <a:cxnSpLocks/>
              <a:stCxn id="119" idx="3"/>
              <a:endCxn id="127" idx="1"/>
            </p:cNvCxnSpPr>
            <p:nvPr/>
          </p:nvCxnSpPr>
          <p:spPr>
            <a:xfrm>
              <a:off x="4902857" y="5175905"/>
              <a:ext cx="1042564" cy="32637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2C08E06C-3958-421A-8E4E-23F786529052}"/>
                </a:ext>
              </a:extLst>
            </p:cNvPr>
            <p:cNvSpPr/>
            <p:nvPr/>
          </p:nvSpPr>
          <p:spPr>
            <a:xfrm>
              <a:off x="5293828" y="4977546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</a:t>
              </a:r>
              <a:endParaRPr lang="en-US" dirty="0">
                <a:solidFill>
                  <a:schemeClr val="dk1"/>
                </a:solidFill>
              </a:endParaRP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5A58D1B1-536E-446F-8265-CCAE07868EFD}"/>
                </a:ext>
              </a:extLst>
            </p:cNvPr>
            <p:cNvSpPr/>
            <p:nvPr/>
          </p:nvSpPr>
          <p:spPr>
            <a:xfrm>
              <a:off x="6242641" y="495297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dk1"/>
                  </a:solidFill>
                </a:rPr>
                <a:t>)</a:t>
              </a: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124061A2-3786-41F5-9A54-19A82FD72F6A}"/>
                </a:ext>
              </a:extLst>
            </p:cNvPr>
            <p:cNvSpPr/>
            <p:nvPr/>
          </p:nvSpPr>
          <p:spPr>
            <a:xfrm>
              <a:off x="6262149" y="5713129"/>
              <a:ext cx="378545" cy="345165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id</a:t>
              </a:r>
              <a:endParaRPr lang="en-US" b="1" dirty="0">
                <a:solidFill>
                  <a:schemeClr val="dk1"/>
                </a:solidFill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172FD436-3843-4160-AED7-713E056CD594}"/>
                </a:ext>
              </a:extLst>
            </p:cNvPr>
            <p:cNvSpPr txBox="1"/>
            <p:nvPr/>
          </p:nvSpPr>
          <p:spPr>
            <a:xfrm>
              <a:off x="4480723" y="3462786"/>
              <a:ext cx="2126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G Parser Automaton</a:t>
              </a:r>
            </a:p>
          </p:txBody>
        </p:sp>
        <p:cxnSp>
          <p:nvCxnSpPr>
            <p:cNvPr id="165" name="Straight Arrow Connector 164">
              <a:extLst>
                <a:ext uri="{FF2B5EF4-FFF2-40B4-BE49-F238E27FC236}">
                  <a16:creationId xmlns:a16="http://schemas.microsoft.com/office/drawing/2014/main" id="{FEF74405-0AEA-409A-9C8A-5CC12F6899FB}"/>
                </a:ext>
              </a:extLst>
            </p:cNvPr>
            <p:cNvCxnSpPr>
              <a:cxnSpLocks/>
            </p:cNvCxnSpPr>
            <p:nvPr/>
          </p:nvCxnSpPr>
          <p:spPr>
            <a:xfrm>
              <a:off x="4443730" y="3852829"/>
              <a:ext cx="128270" cy="1720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6" name="Rectangle 165">
            <a:extLst>
              <a:ext uri="{FF2B5EF4-FFF2-40B4-BE49-F238E27FC236}">
                <a16:creationId xmlns:a16="http://schemas.microsoft.com/office/drawing/2014/main" id="{C6ED85FC-9CC0-421D-A2DF-1629E2CF7708}"/>
              </a:ext>
            </a:extLst>
          </p:cNvPr>
          <p:cNvSpPr/>
          <p:nvPr/>
        </p:nvSpPr>
        <p:spPr>
          <a:xfrm>
            <a:off x="174943" y="3726330"/>
            <a:ext cx="558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 </a:t>
            </a:r>
            <a:r>
              <a:rPr lang="en-US" i="1" dirty="0" err="1"/>
              <a:t>L</a:t>
            </a:r>
            <a:endParaRPr lang="en-US" i="1" dirty="0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6C84112E-391A-4F6C-90E7-85AC57C0D484}"/>
              </a:ext>
            </a:extLst>
          </p:cNvPr>
          <p:cNvSpPr/>
          <p:nvPr/>
        </p:nvSpPr>
        <p:spPr>
          <a:xfrm>
            <a:off x="2580259" y="3567668"/>
            <a:ext cx="1772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Red. </a:t>
            </a:r>
            <a:r>
              <a:rPr lang="en-US" sz="1400" dirty="0">
                <a:solidFill>
                  <a:srgbClr val="FF0000"/>
                </a:solidFill>
              </a:rPr>
              <a:t>❸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L</a:t>
            </a:r>
            <a:r>
              <a:rPr lang="en-US" dirty="0">
                <a:solidFill>
                  <a:srgbClr val="FF0000"/>
                </a:solidFill>
              </a:rPr>
              <a:t> ::= </a:t>
            </a:r>
            <a:r>
              <a:rPr lang="en-US" i="1" dirty="0">
                <a:solidFill>
                  <a:srgbClr val="FF0000"/>
                </a:solidFill>
              </a:rPr>
              <a:t>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id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69" name="Freeform: Shape 168">
            <a:extLst>
              <a:ext uri="{FF2B5EF4-FFF2-40B4-BE49-F238E27FC236}">
                <a16:creationId xmlns:a16="http://schemas.microsoft.com/office/drawing/2014/main" id="{D2EADFD9-EA59-428D-8322-112799D66C85}"/>
              </a:ext>
            </a:extLst>
          </p:cNvPr>
          <p:cNvSpPr/>
          <p:nvPr/>
        </p:nvSpPr>
        <p:spPr>
          <a:xfrm>
            <a:off x="2292128" y="3628203"/>
            <a:ext cx="309562" cy="302419"/>
          </a:xfrm>
          <a:custGeom>
            <a:avLst/>
            <a:gdLst>
              <a:gd name="connsiteX0" fmla="*/ 0 w 178593"/>
              <a:gd name="connsiteY0" fmla="*/ 0 h 302419"/>
              <a:gd name="connsiteX1" fmla="*/ 178593 w 178593"/>
              <a:gd name="connsiteY1" fmla="*/ 158353 h 302419"/>
              <a:gd name="connsiteX2" fmla="*/ 0 w 178593"/>
              <a:gd name="connsiteY2" fmla="*/ 302419 h 30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8593" h="302419">
                <a:moveTo>
                  <a:pt x="0" y="0"/>
                </a:moveTo>
                <a:cubicBezTo>
                  <a:pt x="89296" y="53975"/>
                  <a:pt x="178593" y="107950"/>
                  <a:pt x="178593" y="158353"/>
                </a:cubicBezTo>
                <a:cubicBezTo>
                  <a:pt x="178593" y="208756"/>
                  <a:pt x="89296" y="255587"/>
                  <a:pt x="0" y="302419"/>
                </a:cubicBezTo>
              </a:path>
            </a:pathLst>
          </a:custGeom>
          <a:noFill/>
          <a:ln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EF794F40-0C70-4983-8F32-9CE1ED28F61E}"/>
              </a:ext>
            </a:extLst>
          </p:cNvPr>
          <p:cNvSpPr/>
          <p:nvPr/>
        </p:nvSpPr>
        <p:spPr>
          <a:xfrm>
            <a:off x="141005" y="3705063"/>
            <a:ext cx="706117" cy="42290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64C3916C-5158-42D8-A0E0-89C97219E666}"/>
              </a:ext>
            </a:extLst>
          </p:cNvPr>
          <p:cNvSpPr/>
          <p:nvPr/>
        </p:nvSpPr>
        <p:spPr>
          <a:xfrm>
            <a:off x="1508158" y="3726330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96A7D2F4-4D39-42A6-9152-847C80525DCF}"/>
              </a:ext>
            </a:extLst>
          </p:cNvPr>
          <p:cNvGrpSpPr/>
          <p:nvPr/>
        </p:nvGrpSpPr>
        <p:grpSpPr>
          <a:xfrm>
            <a:off x="7892939" y="3615621"/>
            <a:ext cx="245191" cy="652403"/>
            <a:chOff x="7537530" y="4261876"/>
            <a:chExt cx="245191" cy="652403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3C280A4F-54B3-4C64-B05D-F9058C5D9605}"/>
                </a:ext>
              </a:extLst>
            </p:cNvPr>
            <p:cNvSpPr/>
            <p:nvPr/>
          </p:nvSpPr>
          <p:spPr>
            <a:xfrm>
              <a:off x="7537530" y="4261876"/>
              <a:ext cx="245191" cy="381000"/>
            </a:xfrm>
            <a:prstGeom prst="rect">
              <a:avLst/>
            </a:prstGeom>
            <a:noFill/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i="1" dirty="0">
                  <a:solidFill>
                    <a:srgbClr val="FF0000"/>
                  </a:solidFill>
                </a:rPr>
                <a:t>L</a:t>
              </a:r>
            </a:p>
          </p:txBody>
        </p: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EA2D29A7-2F2C-482C-8AC6-6A5B6A4CEE92}"/>
                </a:ext>
              </a:extLst>
            </p:cNvPr>
            <p:cNvCxnSpPr>
              <a:cxnSpLocks/>
              <a:stCxn id="91" idx="2"/>
            </p:cNvCxnSpPr>
            <p:nvPr/>
          </p:nvCxnSpPr>
          <p:spPr>
            <a:xfrm>
              <a:off x="7660126" y="4642876"/>
              <a:ext cx="5836" cy="27140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val="4412829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a16="http://schemas.microsoft.com/office/drawing/2014/main" xmlns:p14="http://schemas.microsoft.com/office/powerpoint/2010/main">
      <p:transition spd="slow">
        <p:fade/>
      </p:transition>
    </mc:Fallback>
  </mc:AlternateContent>
</p:sld>
</file>

<file path=ppt/slides/slide35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itle 1">
            <a:extLst>
              <a:ext uri="{FF2B5EF4-FFF2-40B4-BE49-F238E27FC236}">
                <a16:creationId xmlns:a16="http://schemas.microsoft.com/office/drawing/2014/main" id="{560C181A-F0A4-4377-B88A-277801A6C4D6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LR Parser – Towards Implementation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35</a:t>
            </a:fld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E3CAEBD-8C2B-4A76-BA5F-CDAA07E15F7C}"/>
              </a:ext>
            </a:extLst>
          </p:cNvPr>
          <p:cNvSpPr txBox="1"/>
          <p:nvPr/>
        </p:nvSpPr>
        <p:spPr>
          <a:xfrm>
            <a:off x="7125561" y="1180052"/>
            <a:ext cx="191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Correct Parse Tree</a:t>
            </a:r>
            <a:endParaRPr lang="en-US" dirty="0"/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3DE74178-D152-407F-B959-1B420F01F501}"/>
              </a:ext>
            </a:extLst>
          </p:cNvPr>
          <p:cNvSpPr txBox="1"/>
          <p:nvPr/>
        </p:nvSpPr>
        <p:spPr>
          <a:xfrm>
            <a:off x="1152125" y="1219200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Suffix</a:t>
            </a:r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70CA9F3D-310F-4204-A916-37B87B3F3066}"/>
              </a:ext>
            </a:extLst>
          </p:cNvPr>
          <p:cNvSpPr/>
          <p:nvPr/>
        </p:nvSpPr>
        <p:spPr>
          <a:xfrm>
            <a:off x="903859" y="1600200"/>
            <a:ext cx="1444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 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7DBA9329-0AF6-4866-BD6F-B4CB2FCFCA4B}"/>
              </a:ext>
            </a:extLst>
          </p:cNvPr>
          <p:cNvSpPr txBox="1"/>
          <p:nvPr/>
        </p:nvSpPr>
        <p:spPr>
          <a:xfrm>
            <a:off x="2425403" y="1230868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Action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85EECC4A-1AF4-42DA-9130-315988119F5A}"/>
              </a:ext>
            </a:extLst>
          </p:cNvPr>
          <p:cNvSpPr txBox="1"/>
          <p:nvPr/>
        </p:nvSpPr>
        <p:spPr>
          <a:xfrm>
            <a:off x="78546" y="1219200"/>
            <a:ext cx="736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Prefix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82830663-F841-4AB8-A14B-584BF1F324F2}"/>
              </a:ext>
            </a:extLst>
          </p:cNvPr>
          <p:cNvSpPr/>
          <p:nvPr/>
        </p:nvSpPr>
        <p:spPr>
          <a:xfrm>
            <a:off x="1132459" y="2875878"/>
            <a:ext cx="1245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   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F8FF2BF0-E88A-467C-9E30-CD116044493B}"/>
              </a:ext>
            </a:extLst>
          </p:cNvPr>
          <p:cNvSpPr/>
          <p:nvPr/>
        </p:nvSpPr>
        <p:spPr>
          <a:xfrm>
            <a:off x="235743" y="2875878"/>
            <a:ext cx="513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 </a:t>
            </a:r>
            <a:r>
              <a:rPr lang="en-US" i="1" dirty="0"/>
              <a:t>L</a:t>
            </a:r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2DEC6B7B-101A-4539-841B-5D400E15F715}"/>
              </a:ext>
            </a:extLst>
          </p:cNvPr>
          <p:cNvSpPr/>
          <p:nvPr/>
        </p:nvSpPr>
        <p:spPr>
          <a:xfrm>
            <a:off x="1280532" y="2450652"/>
            <a:ext cx="1087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6A73D821-2FE6-4A2A-9F1E-DB2647975EFA}"/>
              </a:ext>
            </a:extLst>
          </p:cNvPr>
          <p:cNvSpPr/>
          <p:nvPr/>
        </p:nvSpPr>
        <p:spPr>
          <a:xfrm>
            <a:off x="206889" y="2450652"/>
            <a:ext cx="542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</a:t>
            </a:r>
            <a:r>
              <a:rPr lang="en-US" b="1" dirty="0"/>
              <a:t>id</a:t>
            </a:r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C86E239F-0DE4-41EE-8780-ABB5A6C0DDAF}"/>
              </a:ext>
            </a:extLst>
          </p:cNvPr>
          <p:cNvSpPr/>
          <p:nvPr/>
        </p:nvSpPr>
        <p:spPr>
          <a:xfrm>
            <a:off x="1048097" y="2025426"/>
            <a:ext cx="13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F990A877-71BA-487D-AA98-A649EB1171EC}"/>
              </a:ext>
            </a:extLst>
          </p:cNvPr>
          <p:cNvSpPr/>
          <p:nvPr/>
        </p:nvSpPr>
        <p:spPr>
          <a:xfrm>
            <a:off x="484575" y="2025426"/>
            <a:ext cx="255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12D8264C-B1A3-4147-9941-7D95C12C8036}"/>
              </a:ext>
            </a:extLst>
          </p:cNvPr>
          <p:cNvSpPr/>
          <p:nvPr/>
        </p:nvSpPr>
        <p:spPr>
          <a:xfrm>
            <a:off x="1508158" y="3301104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6577359F-2379-4D58-BDEC-40273AE842B2}"/>
              </a:ext>
            </a:extLst>
          </p:cNvPr>
          <p:cNvSpPr/>
          <p:nvPr/>
        </p:nvSpPr>
        <p:spPr>
          <a:xfrm>
            <a:off x="109106" y="3301104"/>
            <a:ext cx="63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D7F772E-75BB-44FE-B340-4BE564B9B742}"/>
              </a:ext>
            </a:extLst>
          </p:cNvPr>
          <p:cNvGrpSpPr/>
          <p:nvPr/>
        </p:nvGrpSpPr>
        <p:grpSpPr>
          <a:xfrm>
            <a:off x="2270697" y="1828800"/>
            <a:ext cx="1029631" cy="369332"/>
            <a:chOff x="2373933" y="1828800"/>
            <a:chExt cx="1029631" cy="369332"/>
          </a:xfrm>
        </p:grpSpPr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72D587AB-DDD5-4BE2-8BE7-B7018AC6FBEA}"/>
                </a:ext>
              </a:extLst>
            </p:cNvPr>
            <p:cNvSpPr/>
            <p:nvPr/>
          </p:nvSpPr>
          <p:spPr>
            <a:xfrm>
              <a:off x="2683495" y="1828800"/>
              <a:ext cx="7200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(</a:t>
              </a: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E16AAFB6-513E-4DFA-AE76-F1D426CB5B0C}"/>
                </a:ext>
              </a:extLst>
            </p:cNvPr>
            <p:cNvSpPr/>
            <p:nvPr/>
          </p:nvSpPr>
          <p:spPr>
            <a:xfrm>
              <a:off x="2373933" y="1835944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F336C11-62F9-4F84-BE23-FD438088ECD0}"/>
              </a:ext>
            </a:extLst>
          </p:cNvPr>
          <p:cNvGrpSpPr/>
          <p:nvPr/>
        </p:nvGrpSpPr>
        <p:grpSpPr>
          <a:xfrm>
            <a:off x="2274481" y="2272268"/>
            <a:ext cx="1134851" cy="369332"/>
            <a:chOff x="2377717" y="2272268"/>
            <a:chExt cx="1134851" cy="369332"/>
          </a:xfrm>
        </p:grpSpPr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FBD39651-CEDB-4B94-B8EF-847002E744A9}"/>
                </a:ext>
              </a:extLst>
            </p:cNvPr>
            <p:cNvSpPr/>
            <p:nvPr/>
          </p:nvSpPr>
          <p:spPr>
            <a:xfrm>
              <a:off x="2683495" y="2272268"/>
              <a:ext cx="8290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A902239-44F3-4834-86C2-BF8380737AB1}"/>
                </a:ext>
              </a:extLst>
            </p:cNvPr>
            <p:cNvSpPr/>
            <p:nvPr/>
          </p:nvSpPr>
          <p:spPr>
            <a:xfrm>
              <a:off x="2377717" y="2309886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9AC3728-DF87-4140-8BC2-01960A75E294}"/>
              </a:ext>
            </a:extLst>
          </p:cNvPr>
          <p:cNvGrpSpPr/>
          <p:nvPr/>
        </p:nvGrpSpPr>
        <p:grpSpPr>
          <a:xfrm>
            <a:off x="2278265" y="2704068"/>
            <a:ext cx="1870821" cy="369332"/>
            <a:chOff x="2381501" y="2704068"/>
            <a:chExt cx="1870821" cy="369332"/>
          </a:xfrm>
        </p:grpSpPr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5A370461-3459-48CB-8DEB-19457731CE4A}"/>
                </a:ext>
              </a:extLst>
            </p:cNvPr>
            <p:cNvSpPr/>
            <p:nvPr/>
          </p:nvSpPr>
          <p:spPr>
            <a:xfrm>
              <a:off x="2683495" y="2704068"/>
              <a:ext cx="15688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❸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::=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4AB5236E-825E-472E-997D-D6653AB32645}"/>
                </a:ext>
              </a:extLst>
            </p:cNvPr>
            <p:cNvSpPr/>
            <p:nvPr/>
          </p:nvSpPr>
          <p:spPr>
            <a:xfrm>
              <a:off x="2381501" y="27432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66F0A4D-C8A4-4EB7-86C7-6B6E1F849E38}"/>
              </a:ext>
            </a:extLst>
          </p:cNvPr>
          <p:cNvGrpSpPr/>
          <p:nvPr/>
        </p:nvGrpSpPr>
        <p:grpSpPr>
          <a:xfrm>
            <a:off x="2282049" y="3135868"/>
            <a:ext cx="1122475" cy="369332"/>
            <a:chOff x="2385285" y="3135868"/>
            <a:chExt cx="1122475" cy="369332"/>
          </a:xfrm>
        </p:grpSpPr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FB5D6CEB-BD6F-45A9-BE00-75498A62F291}"/>
                </a:ext>
              </a:extLst>
            </p:cNvPr>
            <p:cNvSpPr/>
            <p:nvPr/>
          </p:nvSpPr>
          <p:spPr>
            <a:xfrm>
              <a:off x="2683495" y="3135868"/>
              <a:ext cx="8242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3E55DF35-C3A2-4F23-A9B4-D1BBB0F0487A}"/>
                </a:ext>
              </a:extLst>
            </p:cNvPr>
            <p:cNvSpPr/>
            <p:nvPr/>
          </p:nvSpPr>
          <p:spPr>
            <a:xfrm>
              <a:off x="2385285" y="32004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C7315CE-0AC7-4F88-8BC5-4FBA567F41C7}"/>
              </a:ext>
            </a:extLst>
          </p:cNvPr>
          <p:cNvGrpSpPr/>
          <p:nvPr/>
        </p:nvGrpSpPr>
        <p:grpSpPr>
          <a:xfrm>
            <a:off x="7209994" y="1656123"/>
            <a:ext cx="1794394" cy="3639156"/>
            <a:chOff x="6419605" y="3495973"/>
            <a:chExt cx="1794394" cy="3639156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02929423-B385-4A51-AD1C-FC8D538DAF1D}"/>
                </a:ext>
              </a:extLst>
            </p:cNvPr>
            <p:cNvSpPr/>
            <p:nvPr/>
          </p:nvSpPr>
          <p:spPr>
            <a:xfrm>
              <a:off x="6948707" y="4176855"/>
              <a:ext cx="738554" cy="4189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P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BD78530E-BD8D-4EFE-8F7A-581835DC2409}"/>
                </a:ext>
              </a:extLst>
            </p:cNvPr>
            <p:cNvSpPr/>
            <p:nvPr/>
          </p:nvSpPr>
          <p:spPr>
            <a:xfrm>
              <a:off x="6419605" y="4904440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79EB00F9-9EB0-4BC3-8C4D-8945F6D45038}"/>
                </a:ext>
              </a:extLst>
            </p:cNvPr>
            <p:cNvSpPr/>
            <p:nvPr/>
          </p:nvSpPr>
          <p:spPr>
            <a:xfrm>
              <a:off x="7204014" y="4948686"/>
              <a:ext cx="270101" cy="33655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5FC5626E-86D4-450F-AE6D-7F22984F66ED}"/>
                </a:ext>
              </a:extLst>
            </p:cNvPr>
            <p:cNvSpPr/>
            <p:nvPr/>
          </p:nvSpPr>
          <p:spPr>
            <a:xfrm>
              <a:off x="7832999" y="4963434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</a:p>
          </p:txBody>
        </p:sp>
        <p:cxnSp>
          <p:nvCxnSpPr>
            <p:cNvPr id="134" name="Straight Arrow Connector 133">
              <a:extLst>
                <a:ext uri="{FF2B5EF4-FFF2-40B4-BE49-F238E27FC236}">
                  <a16:creationId xmlns:a16="http://schemas.microsoft.com/office/drawing/2014/main" id="{7E183D43-9708-4992-B948-D1BC58213073}"/>
                </a:ext>
              </a:extLst>
            </p:cNvPr>
            <p:cNvCxnSpPr>
              <a:cxnSpLocks/>
              <a:stCxn id="130" idx="2"/>
              <a:endCxn id="131" idx="0"/>
            </p:cNvCxnSpPr>
            <p:nvPr/>
          </p:nvCxnSpPr>
          <p:spPr>
            <a:xfrm flipH="1">
              <a:off x="6610105" y="4595771"/>
              <a:ext cx="707879" cy="308669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5F2D68C6-B71B-4AA0-AE63-D5FC089C4FFD}"/>
                </a:ext>
              </a:extLst>
            </p:cNvPr>
            <p:cNvCxnSpPr>
              <a:cxnSpLocks/>
              <a:stCxn id="130" idx="2"/>
              <a:endCxn id="132" idx="0"/>
            </p:cNvCxnSpPr>
            <p:nvPr/>
          </p:nvCxnSpPr>
          <p:spPr>
            <a:xfrm>
              <a:off x="7317984" y="4595771"/>
              <a:ext cx="21081" cy="352915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BD4BDD22-3E4B-4050-B1E7-B576839A4530}"/>
                </a:ext>
              </a:extLst>
            </p:cNvPr>
            <p:cNvCxnSpPr>
              <a:cxnSpLocks/>
              <a:stCxn id="130" idx="2"/>
              <a:endCxn id="133" idx="0"/>
            </p:cNvCxnSpPr>
            <p:nvPr/>
          </p:nvCxnSpPr>
          <p:spPr>
            <a:xfrm>
              <a:off x="7317984" y="4595771"/>
              <a:ext cx="705515" cy="36766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685265B1-7B78-4555-B566-9C33C9060648}"/>
                </a:ext>
              </a:extLst>
            </p:cNvPr>
            <p:cNvSpPr/>
            <p:nvPr/>
          </p:nvSpPr>
          <p:spPr>
            <a:xfrm>
              <a:off x="7127484" y="3495973"/>
              <a:ext cx="381000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S’</a:t>
              </a: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ED5BA4DA-BB24-4C7F-A0AC-43F8A1C82EBA}"/>
                </a:ext>
              </a:extLst>
            </p:cNvPr>
            <p:cNvSpPr/>
            <p:nvPr/>
          </p:nvSpPr>
          <p:spPr>
            <a:xfrm>
              <a:off x="6963454" y="5521624"/>
              <a:ext cx="245191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84BDCA15-1BBA-42AE-861A-7868FDF7EAF6}"/>
                </a:ext>
              </a:extLst>
            </p:cNvPr>
            <p:cNvSpPr/>
            <p:nvPr/>
          </p:nvSpPr>
          <p:spPr>
            <a:xfrm>
              <a:off x="7362470" y="5526330"/>
              <a:ext cx="409233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40" name="Straight Arrow Connector 139">
              <a:extLst>
                <a:ext uri="{FF2B5EF4-FFF2-40B4-BE49-F238E27FC236}">
                  <a16:creationId xmlns:a16="http://schemas.microsoft.com/office/drawing/2014/main" id="{633852CA-D9E7-4F74-9919-BA908251CF88}"/>
                </a:ext>
              </a:extLst>
            </p:cNvPr>
            <p:cNvCxnSpPr>
              <a:cxnSpLocks/>
              <a:stCxn id="132" idx="2"/>
              <a:endCxn id="138" idx="0"/>
            </p:cNvCxnSpPr>
            <p:nvPr/>
          </p:nvCxnSpPr>
          <p:spPr>
            <a:xfrm flipH="1">
              <a:off x="7086050" y="5285236"/>
              <a:ext cx="253015" cy="236388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20F2DAB3-6183-48CF-B528-5BDE16525495}"/>
                </a:ext>
              </a:extLst>
            </p:cNvPr>
            <p:cNvCxnSpPr>
              <a:cxnSpLocks/>
              <a:stCxn id="132" idx="2"/>
              <a:endCxn id="139" idx="0"/>
            </p:cNvCxnSpPr>
            <p:nvPr/>
          </p:nvCxnSpPr>
          <p:spPr>
            <a:xfrm>
              <a:off x="7339065" y="5285236"/>
              <a:ext cx="228022" cy="241094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87D36A8D-4948-4BAF-9579-C166D589063F}"/>
                </a:ext>
              </a:extLst>
            </p:cNvPr>
            <p:cNvSpPr/>
            <p:nvPr/>
          </p:nvSpPr>
          <p:spPr>
            <a:xfrm>
              <a:off x="7063616" y="6115037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5B2AFB15-E3E2-447E-8725-ED4BEFC793CC}"/>
                </a:ext>
              </a:extLst>
            </p:cNvPr>
            <p:cNvCxnSpPr>
              <a:cxnSpLocks/>
              <a:stCxn id="138" idx="2"/>
              <a:endCxn id="142" idx="0"/>
            </p:cNvCxnSpPr>
            <p:nvPr/>
          </p:nvCxnSpPr>
          <p:spPr>
            <a:xfrm>
              <a:off x="7086050" y="5902624"/>
              <a:ext cx="168066" cy="21241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4" name="Straight Arrow Connector 143">
              <a:extLst>
                <a:ext uri="{FF2B5EF4-FFF2-40B4-BE49-F238E27FC236}">
                  <a16:creationId xmlns:a16="http://schemas.microsoft.com/office/drawing/2014/main" id="{CB33BC9E-8EBD-4368-BA95-594088402AC3}"/>
                </a:ext>
              </a:extLst>
            </p:cNvPr>
            <p:cNvCxnSpPr>
              <a:cxnSpLocks/>
              <a:stCxn id="137" idx="2"/>
              <a:endCxn id="130" idx="0"/>
            </p:cNvCxnSpPr>
            <p:nvPr/>
          </p:nvCxnSpPr>
          <p:spPr>
            <a:xfrm>
              <a:off x="7317984" y="3876973"/>
              <a:ext cx="0" cy="29988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5B37F45F-1E35-48EC-979E-897D8AF8A919}"/>
                </a:ext>
              </a:extLst>
            </p:cNvPr>
            <p:cNvSpPr/>
            <p:nvPr/>
          </p:nvSpPr>
          <p:spPr>
            <a:xfrm>
              <a:off x="6747141" y="6101726"/>
              <a:ext cx="245191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BCAB2FAC-8DD9-4607-A924-3E088F10015B}"/>
                </a:ext>
              </a:extLst>
            </p:cNvPr>
            <p:cNvCxnSpPr>
              <a:cxnSpLocks/>
              <a:stCxn id="138" idx="2"/>
              <a:endCxn id="100" idx="0"/>
            </p:cNvCxnSpPr>
            <p:nvPr/>
          </p:nvCxnSpPr>
          <p:spPr>
            <a:xfrm flipH="1">
              <a:off x="6869737" y="5902624"/>
              <a:ext cx="216313" cy="19910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10734523-66D7-4883-BF82-1DD37E155B38}"/>
                </a:ext>
              </a:extLst>
            </p:cNvPr>
            <p:cNvSpPr/>
            <p:nvPr/>
          </p:nvSpPr>
          <p:spPr>
            <a:xfrm>
              <a:off x="6685073" y="6754129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C095AF1E-2592-4BB7-9866-1DEA87B553AE}"/>
                </a:ext>
              </a:extLst>
            </p:cNvPr>
            <p:cNvCxnSpPr>
              <a:cxnSpLocks/>
              <a:stCxn id="100" idx="2"/>
              <a:endCxn id="104" idx="0"/>
            </p:cNvCxnSpPr>
            <p:nvPr/>
          </p:nvCxnSpPr>
          <p:spPr>
            <a:xfrm>
              <a:off x="6869737" y="6482726"/>
              <a:ext cx="5836" cy="27140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207" name="Rectangle 206">
            <a:extLst>
              <a:ext uri="{FF2B5EF4-FFF2-40B4-BE49-F238E27FC236}">
                <a16:creationId xmlns:a16="http://schemas.microsoft.com/office/drawing/2014/main" id="{29B81DDA-822B-42FF-B6C1-E28797CD8478}"/>
              </a:ext>
            </a:extLst>
          </p:cNvPr>
          <p:cNvSpPr/>
          <p:nvPr/>
        </p:nvSpPr>
        <p:spPr>
          <a:xfrm>
            <a:off x="4722796" y="1214942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D88FCB7E-7E8C-4E0C-805B-6F4E8102D249}"/>
              </a:ext>
            </a:extLst>
          </p:cNvPr>
          <p:cNvSpPr/>
          <p:nvPr/>
        </p:nvSpPr>
        <p:spPr>
          <a:xfrm>
            <a:off x="7854005" y="4275187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6B7143B8-46D9-4058-941B-B1AECB2DEA32}"/>
              </a:ext>
            </a:extLst>
          </p:cNvPr>
          <p:cNvSpPr/>
          <p:nvPr/>
        </p:nvSpPr>
        <p:spPr>
          <a:xfrm>
            <a:off x="7475462" y="4914279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AECAE4-82E1-4042-A818-A0248C0997A1}"/>
              </a:ext>
            </a:extLst>
          </p:cNvPr>
          <p:cNvGrpSpPr/>
          <p:nvPr/>
        </p:nvGrpSpPr>
        <p:grpSpPr>
          <a:xfrm>
            <a:off x="7537530" y="4261876"/>
            <a:ext cx="245191" cy="652403"/>
            <a:chOff x="7537530" y="4261876"/>
            <a:chExt cx="245191" cy="652403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8E9EC8CC-4FA7-465A-9A22-994BD37EF6EB}"/>
                </a:ext>
              </a:extLst>
            </p:cNvPr>
            <p:cNvSpPr/>
            <p:nvPr/>
          </p:nvSpPr>
          <p:spPr>
            <a:xfrm>
              <a:off x="7537530" y="4261876"/>
              <a:ext cx="245191" cy="38100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48" name="Straight Arrow Connector 147">
              <a:extLst>
                <a:ext uri="{FF2B5EF4-FFF2-40B4-BE49-F238E27FC236}">
                  <a16:creationId xmlns:a16="http://schemas.microsoft.com/office/drawing/2014/main" id="{29B8903A-6F82-4128-913F-93B14C4B6676}"/>
                </a:ext>
              </a:extLst>
            </p:cNvPr>
            <p:cNvCxnSpPr>
              <a:cxnSpLocks/>
              <a:stCxn id="145" idx="2"/>
              <a:endCxn id="147" idx="0"/>
            </p:cNvCxnSpPr>
            <p:nvPr/>
          </p:nvCxnSpPr>
          <p:spPr>
            <a:xfrm>
              <a:off x="7660126" y="4642876"/>
              <a:ext cx="5836" cy="27140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07" name="Rectangle 106">
            <a:extLst>
              <a:ext uri="{FF2B5EF4-FFF2-40B4-BE49-F238E27FC236}">
                <a16:creationId xmlns:a16="http://schemas.microsoft.com/office/drawing/2014/main" id="{EA6DFE20-8831-4E13-8820-7A221AE10C08}"/>
              </a:ext>
            </a:extLst>
          </p:cNvPr>
          <p:cNvSpPr/>
          <p:nvPr/>
        </p:nvSpPr>
        <p:spPr>
          <a:xfrm>
            <a:off x="7213536" y="3068129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D75D6F83-C6DA-4C77-A5EF-FA824F4B172A}"/>
              </a:ext>
            </a:extLst>
          </p:cNvPr>
          <p:cNvGrpSpPr/>
          <p:nvPr/>
        </p:nvGrpSpPr>
        <p:grpSpPr>
          <a:xfrm>
            <a:off x="4386580" y="3462786"/>
            <a:ext cx="2196964" cy="2986584"/>
            <a:chOff x="4443730" y="3462786"/>
            <a:chExt cx="2196964" cy="2986584"/>
          </a:xfrm>
        </p:grpSpPr>
        <p:sp>
          <p:nvSpPr>
            <p:cNvPr id="109" name="Rounded Rectangle 9">
              <a:extLst>
                <a:ext uri="{FF2B5EF4-FFF2-40B4-BE49-F238E27FC236}">
                  <a16:creationId xmlns:a16="http://schemas.microsoft.com/office/drawing/2014/main" id="{3140CC14-7B41-4DA4-8B51-61FEFC515234}"/>
                </a:ext>
              </a:extLst>
            </p:cNvPr>
            <p:cNvSpPr/>
            <p:nvPr/>
          </p:nvSpPr>
          <p:spPr>
            <a:xfrm>
              <a:off x="5822786" y="6081858"/>
              <a:ext cx="793568" cy="36751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❹</a:t>
              </a:r>
              <a:endParaRPr lang="en-US" sz="1400" i="1" dirty="0"/>
            </a:p>
          </p:txBody>
        </p:sp>
        <p:sp>
          <p:nvSpPr>
            <p:cNvPr id="110" name="Rounded Rectangle 9">
              <a:extLst>
                <a:ext uri="{FF2B5EF4-FFF2-40B4-BE49-F238E27FC236}">
                  <a16:creationId xmlns:a16="http://schemas.microsoft.com/office/drawing/2014/main" id="{227B9B19-0737-4793-BD10-C4C79610397A}"/>
                </a:ext>
              </a:extLst>
            </p:cNvPr>
            <p:cNvSpPr/>
            <p:nvPr/>
          </p:nvSpPr>
          <p:spPr>
            <a:xfrm>
              <a:off x="5973412" y="5318257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C8EDA25C-0D8B-4FD6-BC1B-F1957908D298}"/>
                </a:ext>
              </a:extLst>
            </p:cNvPr>
            <p:cNvCxnSpPr>
              <a:cxnSpLocks/>
              <a:endCxn id="116" idx="1"/>
            </p:cNvCxnSpPr>
            <p:nvPr/>
          </p:nvCxnSpPr>
          <p:spPr>
            <a:xfrm>
              <a:off x="5103691" y="4171336"/>
              <a:ext cx="652524" cy="994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2" name="Rounded Rectangle 9">
              <a:extLst>
                <a:ext uri="{FF2B5EF4-FFF2-40B4-BE49-F238E27FC236}">
                  <a16:creationId xmlns:a16="http://schemas.microsoft.com/office/drawing/2014/main" id="{0BB8907A-ADBE-4423-A99C-9D57905B4C12}"/>
                </a:ext>
              </a:extLst>
            </p:cNvPr>
            <p:cNvSpPr/>
            <p:nvPr/>
          </p:nvSpPr>
          <p:spPr>
            <a:xfrm>
              <a:off x="4634104" y="3988333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sp>
          <p:nvSpPr>
            <p:cNvPr id="113" name="Rounded Rectangle 9">
              <a:extLst>
                <a:ext uri="{FF2B5EF4-FFF2-40B4-BE49-F238E27FC236}">
                  <a16:creationId xmlns:a16="http://schemas.microsoft.com/office/drawing/2014/main" id="{6E0ADB6B-C7E1-42D8-9BD5-E85E817C1ECD}"/>
                </a:ext>
              </a:extLst>
            </p:cNvPr>
            <p:cNvSpPr/>
            <p:nvPr/>
          </p:nvSpPr>
          <p:spPr>
            <a:xfrm>
              <a:off x="5969779" y="4014539"/>
              <a:ext cx="648863" cy="3314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❶</a:t>
              </a:r>
              <a:endParaRPr lang="en-US" sz="1400" i="1" dirty="0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70CC91E4-BDDD-486E-A755-B1B2C88E60DA}"/>
                </a:ext>
              </a:extLst>
            </p:cNvPr>
            <p:cNvSpPr/>
            <p:nvPr/>
          </p:nvSpPr>
          <p:spPr>
            <a:xfrm>
              <a:off x="4603224" y="399875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D50F2DA4-9FFD-43EE-B646-413C96CF632F}"/>
                </a:ext>
              </a:extLst>
            </p:cNvPr>
            <p:cNvSpPr/>
            <p:nvPr/>
          </p:nvSpPr>
          <p:spPr>
            <a:xfrm>
              <a:off x="5347905" y="3837009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dk1"/>
                  </a:solidFill>
                </a:rPr>
                <a:t>P</a:t>
              </a: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D181FABA-B5DE-414F-A7C5-C8A641447788}"/>
                </a:ext>
              </a:extLst>
            </p:cNvPr>
            <p:cNvSpPr/>
            <p:nvPr/>
          </p:nvSpPr>
          <p:spPr>
            <a:xfrm>
              <a:off x="5756215" y="400869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1</a:t>
              </a:r>
            </a:p>
          </p:txBody>
        </p: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DEACE696-3DBF-44ED-8377-22007DD6F334}"/>
                </a:ext>
              </a:extLst>
            </p:cNvPr>
            <p:cNvCxnSpPr>
              <a:cxnSpLocks/>
              <a:stCxn id="114" idx="2"/>
              <a:endCxn id="119" idx="0"/>
            </p:cNvCxnSpPr>
            <p:nvPr/>
          </p:nvCxnSpPr>
          <p:spPr>
            <a:xfrm>
              <a:off x="4750218" y="4343918"/>
              <a:ext cx="5646" cy="6594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D3C8AF8B-CB85-4FC1-ACCF-E8E0C0442612}"/>
                </a:ext>
              </a:extLst>
            </p:cNvPr>
            <p:cNvSpPr/>
            <p:nvPr/>
          </p:nvSpPr>
          <p:spPr>
            <a:xfrm>
              <a:off x="4774808" y="4471757"/>
              <a:ext cx="2568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(</a:t>
              </a: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5E5DD9AF-75D4-460C-BBF6-F6692650088D}"/>
                </a:ext>
              </a:extLst>
            </p:cNvPr>
            <p:cNvSpPr/>
            <p:nvPr/>
          </p:nvSpPr>
          <p:spPr>
            <a:xfrm>
              <a:off x="4608870" y="500332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3552FD26-EFCE-4926-B9CD-9F1AEB217A52}"/>
                </a:ext>
              </a:extLst>
            </p:cNvPr>
            <p:cNvCxnSpPr>
              <a:cxnSpLocks/>
              <a:stCxn id="119" idx="2"/>
              <a:endCxn id="123" idx="0"/>
            </p:cNvCxnSpPr>
            <p:nvPr/>
          </p:nvCxnSpPr>
          <p:spPr>
            <a:xfrm>
              <a:off x="4755864" y="5348487"/>
              <a:ext cx="4915" cy="72163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82C22411-B0EB-4ABF-9E97-8F10CDE09854}"/>
                </a:ext>
              </a:extLst>
            </p:cNvPr>
            <p:cNvSpPr/>
            <p:nvPr/>
          </p:nvSpPr>
          <p:spPr>
            <a:xfrm>
              <a:off x="4810313" y="5524841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sp>
          <p:nvSpPr>
            <p:cNvPr id="122" name="Rounded Rectangle 9">
              <a:extLst>
                <a:ext uri="{FF2B5EF4-FFF2-40B4-BE49-F238E27FC236}">
                  <a16:creationId xmlns:a16="http://schemas.microsoft.com/office/drawing/2014/main" id="{0640D97F-A04E-45CC-8832-2C06F4BE2721}"/>
                </a:ext>
              </a:extLst>
            </p:cNvPr>
            <p:cNvSpPr/>
            <p:nvPr/>
          </p:nvSpPr>
          <p:spPr>
            <a:xfrm>
              <a:off x="4719029" y="6045405"/>
              <a:ext cx="793568" cy="3693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❸</a:t>
              </a:r>
              <a:endParaRPr lang="en-US" sz="1400" i="1" dirty="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71A68747-3F00-43EB-9985-68B3423E165D}"/>
                </a:ext>
              </a:extLst>
            </p:cNvPr>
            <p:cNvSpPr/>
            <p:nvPr/>
          </p:nvSpPr>
          <p:spPr>
            <a:xfrm>
              <a:off x="4613785" y="607011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4</a:t>
              </a:r>
            </a:p>
          </p:txBody>
        </p:sp>
        <p:sp>
          <p:nvSpPr>
            <p:cNvPr id="124" name="Rounded Rectangle 9">
              <a:extLst>
                <a:ext uri="{FF2B5EF4-FFF2-40B4-BE49-F238E27FC236}">
                  <a16:creationId xmlns:a16="http://schemas.microsoft.com/office/drawing/2014/main" id="{159ED941-13B9-4A77-BA54-B30634239E11}"/>
                </a:ext>
              </a:extLst>
            </p:cNvPr>
            <p:cNvSpPr/>
            <p:nvPr/>
          </p:nvSpPr>
          <p:spPr>
            <a:xfrm>
              <a:off x="5875308" y="4558692"/>
              <a:ext cx="731126" cy="32099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❷</a:t>
              </a:r>
              <a:endParaRPr lang="en-US" sz="1400" i="1" dirty="0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B081D9E9-1BAC-48E3-BC53-10C439B3779B}"/>
                </a:ext>
              </a:extLst>
            </p:cNvPr>
            <p:cNvSpPr/>
            <p:nvPr/>
          </p:nvSpPr>
          <p:spPr>
            <a:xfrm>
              <a:off x="5747782" y="453044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5</a:t>
              </a: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44F5EE5B-F07C-4F48-8B86-A4B9EBB0B451}"/>
                </a:ext>
              </a:extLst>
            </p:cNvPr>
            <p:cNvSpPr/>
            <p:nvPr/>
          </p:nvSpPr>
          <p:spPr>
            <a:xfrm>
              <a:off x="5945421" y="532970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FB972570-17B1-4EA2-B70F-358D64A46C8D}"/>
                </a:ext>
              </a:extLst>
            </p:cNvPr>
            <p:cNvSpPr/>
            <p:nvPr/>
          </p:nvSpPr>
          <p:spPr>
            <a:xfrm>
              <a:off x="5757751" y="608185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6</a:t>
              </a:r>
            </a:p>
          </p:txBody>
        </p:sp>
        <p:cxnSp>
          <p:nvCxnSpPr>
            <p:cNvPr id="146" name="Straight Arrow Connector 145">
              <a:extLst>
                <a:ext uri="{FF2B5EF4-FFF2-40B4-BE49-F238E27FC236}">
                  <a16:creationId xmlns:a16="http://schemas.microsoft.com/office/drawing/2014/main" id="{D9EB03B9-244D-4A6E-A78A-E30CA035E8D6}"/>
                </a:ext>
              </a:extLst>
            </p:cNvPr>
            <p:cNvCxnSpPr>
              <a:cxnSpLocks/>
              <a:stCxn id="110" idx="0"/>
              <a:endCxn id="124" idx="2"/>
            </p:cNvCxnSpPr>
            <p:nvPr/>
          </p:nvCxnSpPr>
          <p:spPr>
            <a:xfrm flipV="1">
              <a:off x="6239407" y="4879682"/>
              <a:ext cx="1464" cy="43857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9" name="Straight Arrow Connector 148">
              <a:extLst>
                <a:ext uri="{FF2B5EF4-FFF2-40B4-BE49-F238E27FC236}">
                  <a16:creationId xmlns:a16="http://schemas.microsoft.com/office/drawing/2014/main" id="{90437684-7FDF-4978-AB96-AB5F0D475340}"/>
                </a:ext>
              </a:extLst>
            </p:cNvPr>
            <p:cNvCxnSpPr>
              <a:cxnSpLocks/>
              <a:stCxn id="110" idx="2"/>
              <a:endCxn id="109" idx="0"/>
            </p:cNvCxnSpPr>
            <p:nvPr/>
          </p:nvCxnSpPr>
          <p:spPr>
            <a:xfrm flipH="1">
              <a:off x="6219570" y="5673323"/>
              <a:ext cx="19837" cy="40853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005F2568-2F7D-469A-BCE5-21B3A3848D65}"/>
                </a:ext>
              </a:extLst>
            </p:cNvPr>
            <p:cNvCxnSpPr>
              <a:cxnSpLocks/>
              <a:stCxn id="119" idx="3"/>
              <a:endCxn id="127" idx="1"/>
            </p:cNvCxnSpPr>
            <p:nvPr/>
          </p:nvCxnSpPr>
          <p:spPr>
            <a:xfrm>
              <a:off x="4902857" y="5175905"/>
              <a:ext cx="1042564" cy="32637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2C08E06C-3958-421A-8E4E-23F786529052}"/>
                </a:ext>
              </a:extLst>
            </p:cNvPr>
            <p:cNvSpPr/>
            <p:nvPr/>
          </p:nvSpPr>
          <p:spPr>
            <a:xfrm>
              <a:off x="5293828" y="4977546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</a:t>
              </a:r>
              <a:endParaRPr lang="en-US" dirty="0">
                <a:solidFill>
                  <a:schemeClr val="dk1"/>
                </a:solidFill>
              </a:endParaRP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5A58D1B1-536E-446F-8265-CCAE07868EFD}"/>
                </a:ext>
              </a:extLst>
            </p:cNvPr>
            <p:cNvSpPr/>
            <p:nvPr/>
          </p:nvSpPr>
          <p:spPr>
            <a:xfrm>
              <a:off x="6242641" y="495297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dk1"/>
                  </a:solidFill>
                </a:rPr>
                <a:t>)</a:t>
              </a: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124061A2-3786-41F5-9A54-19A82FD72F6A}"/>
                </a:ext>
              </a:extLst>
            </p:cNvPr>
            <p:cNvSpPr/>
            <p:nvPr/>
          </p:nvSpPr>
          <p:spPr>
            <a:xfrm>
              <a:off x="6262149" y="5713129"/>
              <a:ext cx="378545" cy="345165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id</a:t>
              </a:r>
              <a:endParaRPr lang="en-US" b="1" dirty="0">
                <a:solidFill>
                  <a:schemeClr val="dk1"/>
                </a:solidFill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172FD436-3843-4160-AED7-713E056CD594}"/>
                </a:ext>
              </a:extLst>
            </p:cNvPr>
            <p:cNvSpPr txBox="1"/>
            <p:nvPr/>
          </p:nvSpPr>
          <p:spPr>
            <a:xfrm>
              <a:off x="4480723" y="3462786"/>
              <a:ext cx="2126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G Parser Automaton</a:t>
              </a:r>
            </a:p>
          </p:txBody>
        </p:sp>
        <p:cxnSp>
          <p:nvCxnSpPr>
            <p:cNvPr id="165" name="Straight Arrow Connector 164">
              <a:extLst>
                <a:ext uri="{FF2B5EF4-FFF2-40B4-BE49-F238E27FC236}">
                  <a16:creationId xmlns:a16="http://schemas.microsoft.com/office/drawing/2014/main" id="{FEF74405-0AEA-409A-9C8A-5CC12F6899FB}"/>
                </a:ext>
              </a:extLst>
            </p:cNvPr>
            <p:cNvCxnSpPr>
              <a:cxnSpLocks/>
            </p:cNvCxnSpPr>
            <p:nvPr/>
          </p:nvCxnSpPr>
          <p:spPr>
            <a:xfrm>
              <a:off x="4443730" y="3852829"/>
              <a:ext cx="128270" cy="1720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6" name="Rectangle 165">
            <a:extLst>
              <a:ext uri="{FF2B5EF4-FFF2-40B4-BE49-F238E27FC236}">
                <a16:creationId xmlns:a16="http://schemas.microsoft.com/office/drawing/2014/main" id="{C6ED85FC-9CC0-421D-A2DF-1629E2CF7708}"/>
              </a:ext>
            </a:extLst>
          </p:cNvPr>
          <p:cNvSpPr/>
          <p:nvPr/>
        </p:nvSpPr>
        <p:spPr>
          <a:xfrm>
            <a:off x="174943" y="4652160"/>
            <a:ext cx="558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 </a:t>
            </a:r>
            <a:r>
              <a:rPr lang="en-US" i="1" dirty="0" err="1"/>
              <a:t>L</a:t>
            </a:r>
            <a:endParaRPr lang="en-US" i="1" dirty="0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6C84112E-391A-4F6C-90E7-85AC57C0D484}"/>
              </a:ext>
            </a:extLst>
          </p:cNvPr>
          <p:cNvSpPr/>
          <p:nvPr/>
        </p:nvSpPr>
        <p:spPr>
          <a:xfrm>
            <a:off x="2580259" y="3921998"/>
            <a:ext cx="1772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Red. </a:t>
            </a:r>
            <a:r>
              <a:rPr lang="en-US" sz="1400" dirty="0">
                <a:solidFill>
                  <a:srgbClr val="FF0000"/>
                </a:solidFill>
              </a:rPr>
              <a:t>❸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L</a:t>
            </a:r>
            <a:r>
              <a:rPr lang="en-US" dirty="0">
                <a:solidFill>
                  <a:srgbClr val="FF0000"/>
                </a:solidFill>
              </a:rPr>
              <a:t> ::= </a:t>
            </a:r>
            <a:r>
              <a:rPr lang="en-US" i="1" dirty="0">
                <a:solidFill>
                  <a:srgbClr val="FF0000"/>
                </a:solidFill>
              </a:rPr>
              <a:t>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id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69" name="Freeform: Shape 168">
            <a:extLst>
              <a:ext uri="{FF2B5EF4-FFF2-40B4-BE49-F238E27FC236}">
                <a16:creationId xmlns:a16="http://schemas.microsoft.com/office/drawing/2014/main" id="{D2EADFD9-EA59-428D-8322-112799D66C85}"/>
              </a:ext>
            </a:extLst>
          </p:cNvPr>
          <p:cNvSpPr/>
          <p:nvPr/>
        </p:nvSpPr>
        <p:spPr>
          <a:xfrm>
            <a:off x="2292128" y="3628203"/>
            <a:ext cx="309562" cy="1014673"/>
          </a:xfrm>
          <a:custGeom>
            <a:avLst/>
            <a:gdLst>
              <a:gd name="connsiteX0" fmla="*/ 0 w 178593"/>
              <a:gd name="connsiteY0" fmla="*/ 0 h 302419"/>
              <a:gd name="connsiteX1" fmla="*/ 178593 w 178593"/>
              <a:gd name="connsiteY1" fmla="*/ 158353 h 302419"/>
              <a:gd name="connsiteX2" fmla="*/ 0 w 178593"/>
              <a:gd name="connsiteY2" fmla="*/ 302419 h 30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8593" h="302419">
                <a:moveTo>
                  <a:pt x="0" y="0"/>
                </a:moveTo>
                <a:cubicBezTo>
                  <a:pt x="89296" y="53975"/>
                  <a:pt x="178593" y="107950"/>
                  <a:pt x="178593" y="158353"/>
                </a:cubicBezTo>
                <a:cubicBezTo>
                  <a:pt x="178593" y="208756"/>
                  <a:pt x="89296" y="255587"/>
                  <a:pt x="0" y="302419"/>
                </a:cubicBezTo>
              </a:path>
            </a:pathLst>
          </a:custGeom>
          <a:noFill/>
          <a:ln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EF794F40-0C70-4983-8F32-9CE1ED28F61E}"/>
              </a:ext>
            </a:extLst>
          </p:cNvPr>
          <p:cNvSpPr/>
          <p:nvPr/>
        </p:nvSpPr>
        <p:spPr>
          <a:xfrm>
            <a:off x="141005" y="4630893"/>
            <a:ext cx="706117" cy="42290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64C3916C-5158-42D8-A0E0-89C97219E666}"/>
              </a:ext>
            </a:extLst>
          </p:cNvPr>
          <p:cNvSpPr/>
          <p:nvPr/>
        </p:nvSpPr>
        <p:spPr>
          <a:xfrm>
            <a:off x="1508158" y="4652160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C9C4075D-5564-4EDB-B60A-904761722AC6}"/>
              </a:ext>
            </a:extLst>
          </p:cNvPr>
          <p:cNvGrpSpPr/>
          <p:nvPr/>
        </p:nvGrpSpPr>
        <p:grpSpPr>
          <a:xfrm>
            <a:off x="7892939" y="3615621"/>
            <a:ext cx="245191" cy="652403"/>
            <a:chOff x="7537530" y="4261876"/>
            <a:chExt cx="245191" cy="652403"/>
          </a:xfrm>
        </p:grpSpPr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9969C6E5-6462-45C1-9BA9-37A14E9C9EDA}"/>
                </a:ext>
              </a:extLst>
            </p:cNvPr>
            <p:cNvSpPr/>
            <p:nvPr/>
          </p:nvSpPr>
          <p:spPr>
            <a:xfrm>
              <a:off x="7537530" y="4261876"/>
              <a:ext cx="245191" cy="381000"/>
            </a:xfrm>
            <a:prstGeom prst="rect">
              <a:avLst/>
            </a:prstGeom>
            <a:noFill/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i="1" dirty="0">
                  <a:solidFill>
                    <a:srgbClr val="FF0000"/>
                  </a:solidFill>
                </a:rPr>
                <a:t>L</a:t>
              </a:r>
            </a:p>
          </p:txBody>
        </p:sp>
        <p:cxnSp>
          <p:nvCxnSpPr>
            <p:cNvPr id="186" name="Straight Arrow Connector 185">
              <a:extLst>
                <a:ext uri="{FF2B5EF4-FFF2-40B4-BE49-F238E27FC236}">
                  <a16:creationId xmlns:a16="http://schemas.microsoft.com/office/drawing/2014/main" id="{53BA2A71-EEF1-4C0E-9470-32EE716FF80A}"/>
                </a:ext>
              </a:extLst>
            </p:cNvPr>
            <p:cNvCxnSpPr>
              <a:cxnSpLocks/>
              <a:stCxn id="185" idx="2"/>
            </p:cNvCxnSpPr>
            <p:nvPr/>
          </p:nvCxnSpPr>
          <p:spPr>
            <a:xfrm>
              <a:off x="7660126" y="4642876"/>
              <a:ext cx="5836" cy="27140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F5763976-9035-4133-A750-2761FCC180E0}"/>
              </a:ext>
            </a:extLst>
          </p:cNvPr>
          <p:cNvSpPr/>
          <p:nvPr/>
        </p:nvSpPr>
        <p:spPr>
          <a:xfrm>
            <a:off x="133915" y="3283719"/>
            <a:ext cx="706117" cy="369333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ounded Rectangle 9">
            <a:extLst>
              <a:ext uri="{FF2B5EF4-FFF2-40B4-BE49-F238E27FC236}">
                <a16:creationId xmlns:a16="http://schemas.microsoft.com/office/drawing/2014/main" id="{5392AA0C-1AA0-476D-8BE7-8849B8DE5A42}"/>
              </a:ext>
            </a:extLst>
          </p:cNvPr>
          <p:cNvSpPr/>
          <p:nvPr/>
        </p:nvSpPr>
        <p:spPr>
          <a:xfrm>
            <a:off x="5765636" y="6081858"/>
            <a:ext cx="793568" cy="3675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R </a:t>
            </a:r>
            <a:r>
              <a:rPr lang="en-US" sz="1400" dirty="0"/>
              <a:t>❹</a:t>
            </a:r>
            <a:endParaRPr lang="en-US" sz="1400" i="1" dirty="0"/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995CFEAB-9936-450B-B1A1-719EC865901C}"/>
              </a:ext>
            </a:extLst>
          </p:cNvPr>
          <p:cNvSpPr/>
          <p:nvPr/>
        </p:nvSpPr>
        <p:spPr>
          <a:xfrm>
            <a:off x="5700601" y="6081858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6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A87CF07D-BAC6-4163-8912-DAC6C92078A9}"/>
              </a:ext>
            </a:extLst>
          </p:cNvPr>
          <p:cNvSpPr txBox="1"/>
          <p:nvPr/>
        </p:nvSpPr>
        <p:spPr>
          <a:xfrm>
            <a:off x="4423573" y="3462786"/>
            <a:ext cx="2126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G Parser Automaton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24B6DEB-346B-467B-9F70-5C7166CAF8CA}"/>
              </a:ext>
            </a:extLst>
          </p:cNvPr>
          <p:cNvGrpSpPr/>
          <p:nvPr/>
        </p:nvGrpSpPr>
        <p:grpSpPr>
          <a:xfrm>
            <a:off x="4386580" y="3852829"/>
            <a:ext cx="2196964" cy="2229029"/>
            <a:chOff x="4386580" y="3852829"/>
            <a:chExt cx="2196964" cy="2229029"/>
          </a:xfrm>
        </p:grpSpPr>
        <p:sp>
          <p:nvSpPr>
            <p:cNvPr id="191" name="Rounded Rectangle 9">
              <a:extLst>
                <a:ext uri="{FF2B5EF4-FFF2-40B4-BE49-F238E27FC236}">
                  <a16:creationId xmlns:a16="http://schemas.microsoft.com/office/drawing/2014/main" id="{A98571D1-C69D-4B84-9733-C5B40CE2B8B0}"/>
                </a:ext>
              </a:extLst>
            </p:cNvPr>
            <p:cNvSpPr/>
            <p:nvPr/>
          </p:nvSpPr>
          <p:spPr>
            <a:xfrm>
              <a:off x="5888271" y="5318257"/>
              <a:ext cx="559981" cy="355066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sp>
          <p:nvSpPr>
            <p:cNvPr id="193" name="Rounded Rectangle 9">
              <a:extLst>
                <a:ext uri="{FF2B5EF4-FFF2-40B4-BE49-F238E27FC236}">
                  <a16:creationId xmlns:a16="http://schemas.microsoft.com/office/drawing/2014/main" id="{56C8F870-E1D5-4524-8870-E5855C2D78AE}"/>
                </a:ext>
              </a:extLst>
            </p:cNvPr>
            <p:cNvSpPr/>
            <p:nvPr/>
          </p:nvSpPr>
          <p:spPr>
            <a:xfrm>
              <a:off x="4537284" y="3988333"/>
              <a:ext cx="571660" cy="355066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endParaRPr lang="en-US" sz="1400" i="1" dirty="0"/>
            </a:p>
          </p:txBody>
        </p:sp>
        <p:cxnSp>
          <p:nvCxnSpPr>
            <p:cNvPr id="198" name="Straight Arrow Connector 197">
              <a:extLst>
                <a:ext uri="{FF2B5EF4-FFF2-40B4-BE49-F238E27FC236}">
                  <a16:creationId xmlns:a16="http://schemas.microsoft.com/office/drawing/2014/main" id="{E464D94A-96F1-498A-B95F-736036E6A66A}"/>
                </a:ext>
              </a:extLst>
            </p:cNvPr>
            <p:cNvCxnSpPr>
              <a:cxnSpLocks/>
              <a:endCxn id="200" idx="0"/>
            </p:cNvCxnSpPr>
            <p:nvPr/>
          </p:nvCxnSpPr>
          <p:spPr>
            <a:xfrm>
              <a:off x="4693068" y="4343918"/>
              <a:ext cx="5646" cy="659404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4DEF6B89-FB19-40AD-9134-D4E2AF0DFD28}"/>
                </a:ext>
              </a:extLst>
            </p:cNvPr>
            <p:cNvSpPr/>
            <p:nvPr/>
          </p:nvSpPr>
          <p:spPr>
            <a:xfrm>
              <a:off x="4551720" y="5003322"/>
              <a:ext cx="293987" cy="345165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baseline="-25000" dirty="0"/>
            </a:p>
          </p:txBody>
        </p:sp>
        <p:cxnSp>
          <p:nvCxnSpPr>
            <p:cNvPr id="211" name="Straight Arrow Connector 210">
              <a:extLst>
                <a:ext uri="{FF2B5EF4-FFF2-40B4-BE49-F238E27FC236}">
                  <a16:creationId xmlns:a16="http://schemas.microsoft.com/office/drawing/2014/main" id="{0B2A8528-DC09-4C8F-ACA9-2AE30FD87769}"/>
                </a:ext>
              </a:extLst>
            </p:cNvPr>
            <p:cNvCxnSpPr>
              <a:cxnSpLocks/>
              <a:stCxn id="191" idx="2"/>
              <a:endCxn id="190" idx="0"/>
            </p:cNvCxnSpPr>
            <p:nvPr/>
          </p:nvCxnSpPr>
          <p:spPr>
            <a:xfrm flipH="1">
              <a:off x="6162420" y="5673323"/>
              <a:ext cx="5842" cy="408535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2" name="Straight Arrow Connector 211">
              <a:extLst>
                <a:ext uri="{FF2B5EF4-FFF2-40B4-BE49-F238E27FC236}">
                  <a16:creationId xmlns:a16="http://schemas.microsoft.com/office/drawing/2014/main" id="{8016940B-988D-4667-9A5E-3A7BB61DB469}"/>
                </a:ext>
              </a:extLst>
            </p:cNvPr>
            <p:cNvCxnSpPr>
              <a:cxnSpLocks/>
              <a:stCxn id="200" idx="3"/>
            </p:cNvCxnSpPr>
            <p:nvPr/>
          </p:nvCxnSpPr>
          <p:spPr>
            <a:xfrm>
              <a:off x="4845707" y="5175905"/>
              <a:ext cx="1042564" cy="326378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2B4EDF25-3CA5-496D-8D5F-CD9F79EEEC1C}"/>
                </a:ext>
              </a:extLst>
            </p:cNvPr>
            <p:cNvSpPr/>
            <p:nvPr/>
          </p:nvSpPr>
          <p:spPr>
            <a:xfrm>
              <a:off x="5236678" y="4977546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L</a:t>
              </a: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D3521B70-C6BB-465E-85C9-E0EF279F5FEE}"/>
                </a:ext>
              </a:extLst>
            </p:cNvPr>
            <p:cNvSpPr/>
            <p:nvPr/>
          </p:nvSpPr>
          <p:spPr>
            <a:xfrm>
              <a:off x="6204999" y="5713129"/>
              <a:ext cx="378545" cy="345165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accent2"/>
                  </a:solidFill>
                </a:rPr>
                <a:t>id</a:t>
              </a:r>
            </a:p>
          </p:txBody>
        </p:sp>
        <p:cxnSp>
          <p:nvCxnSpPr>
            <p:cNvPr id="217" name="Straight Arrow Connector 216">
              <a:extLst>
                <a:ext uri="{FF2B5EF4-FFF2-40B4-BE49-F238E27FC236}">
                  <a16:creationId xmlns:a16="http://schemas.microsoft.com/office/drawing/2014/main" id="{0ED5F4C3-FB4F-4CFE-B820-3D98C7FA5AA4}"/>
                </a:ext>
              </a:extLst>
            </p:cNvPr>
            <p:cNvCxnSpPr>
              <a:cxnSpLocks/>
            </p:cNvCxnSpPr>
            <p:nvPr/>
          </p:nvCxnSpPr>
          <p:spPr>
            <a:xfrm>
              <a:off x="4386580" y="3852829"/>
              <a:ext cx="128270" cy="172039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8194" name="Picture 2" descr="stop — Wiktionnaire">
            <a:extLst>
              <a:ext uri="{FF2B5EF4-FFF2-40B4-BE49-F238E27FC236}">
                <a16:creationId xmlns:a16="http://schemas.microsoft.com/office/drawing/2014/main" id="{BFA739DA-7815-45F5-BAF3-2B5878D8D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30" y="3813791"/>
            <a:ext cx="422154" cy="42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B79D1F2C-9685-4A83-844B-8606F5A47461}"/>
                  </a:ext>
                </a:extLst>
              </p14:cNvPr>
              <p14:cNvContentPartPr/>
              <p14:nvPr/>
            </p14:nvContentPartPr>
            <p14:xfrm>
              <a:off x="4879800" y="4363200"/>
              <a:ext cx="1097280" cy="1823760"/>
            </p14:xfrm>
          </p:contentPart>
        </mc:Choice>
        <mc:Fallback xmlns:a16="http://schemas.microsoft.com/office/drawing/2014/main" xmlns:a14="http://schemas.microsoft.com/office/drawing/2010/main" xmlns:p159="http://schemas.microsoft.com/office/powerpoint/2015/09/main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B79D1F2C-9685-4A83-844B-8606F5A4746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70440" y="4353840"/>
                <a:ext cx="1116000" cy="1842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52477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a16="http://schemas.microsoft.com/office/drawing/2014/main" xmlns:a14="http://schemas.microsoft.com/office/drawing/2010/main" xmlns:p14="http://schemas.microsoft.com/office/powerpoint/2010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 animBg="1"/>
    </p:bldLst>
  </p:timing>
</p:sld>
</file>

<file path=ppt/slides/slide36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itle 1">
            <a:extLst>
              <a:ext uri="{FF2B5EF4-FFF2-40B4-BE49-F238E27FC236}">
                <a16:creationId xmlns:a16="http://schemas.microsoft.com/office/drawing/2014/main" id="{560C181A-F0A4-4377-B88A-277801A6C4D6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LR Parser – Towards Implementation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36</a:t>
            </a:fld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E3CAEBD-8C2B-4A76-BA5F-CDAA07E15F7C}"/>
              </a:ext>
            </a:extLst>
          </p:cNvPr>
          <p:cNvSpPr txBox="1"/>
          <p:nvPr/>
        </p:nvSpPr>
        <p:spPr>
          <a:xfrm>
            <a:off x="7125561" y="1180052"/>
            <a:ext cx="191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Correct Parse Tree</a:t>
            </a:r>
            <a:endParaRPr lang="en-US" dirty="0"/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3DE74178-D152-407F-B959-1B420F01F501}"/>
              </a:ext>
            </a:extLst>
          </p:cNvPr>
          <p:cNvSpPr txBox="1"/>
          <p:nvPr/>
        </p:nvSpPr>
        <p:spPr>
          <a:xfrm>
            <a:off x="1152125" y="1219200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Suffix</a:t>
            </a:r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70CA9F3D-310F-4204-A916-37B87B3F3066}"/>
              </a:ext>
            </a:extLst>
          </p:cNvPr>
          <p:cNvSpPr/>
          <p:nvPr/>
        </p:nvSpPr>
        <p:spPr>
          <a:xfrm>
            <a:off x="903859" y="1600200"/>
            <a:ext cx="1444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 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7DBA9329-0AF6-4866-BD6F-B4CB2FCFCA4B}"/>
              </a:ext>
            </a:extLst>
          </p:cNvPr>
          <p:cNvSpPr txBox="1"/>
          <p:nvPr/>
        </p:nvSpPr>
        <p:spPr>
          <a:xfrm>
            <a:off x="2425403" y="1230868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Action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85EECC4A-1AF4-42DA-9130-315988119F5A}"/>
              </a:ext>
            </a:extLst>
          </p:cNvPr>
          <p:cNvSpPr txBox="1"/>
          <p:nvPr/>
        </p:nvSpPr>
        <p:spPr>
          <a:xfrm>
            <a:off x="78546" y="1219200"/>
            <a:ext cx="736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Prefix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82830663-F841-4AB8-A14B-584BF1F324F2}"/>
              </a:ext>
            </a:extLst>
          </p:cNvPr>
          <p:cNvSpPr/>
          <p:nvPr/>
        </p:nvSpPr>
        <p:spPr>
          <a:xfrm>
            <a:off x="1132459" y="2875878"/>
            <a:ext cx="1245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   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F8FF2BF0-E88A-467C-9E30-CD116044493B}"/>
              </a:ext>
            </a:extLst>
          </p:cNvPr>
          <p:cNvSpPr/>
          <p:nvPr/>
        </p:nvSpPr>
        <p:spPr>
          <a:xfrm>
            <a:off x="235743" y="2875878"/>
            <a:ext cx="513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 </a:t>
            </a:r>
            <a:r>
              <a:rPr lang="en-US" i="1" dirty="0"/>
              <a:t>L</a:t>
            </a:r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2DEC6B7B-101A-4539-841B-5D400E15F715}"/>
              </a:ext>
            </a:extLst>
          </p:cNvPr>
          <p:cNvSpPr/>
          <p:nvPr/>
        </p:nvSpPr>
        <p:spPr>
          <a:xfrm>
            <a:off x="1280532" y="2450652"/>
            <a:ext cx="1087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6A73D821-2FE6-4A2A-9F1E-DB2647975EFA}"/>
              </a:ext>
            </a:extLst>
          </p:cNvPr>
          <p:cNvSpPr/>
          <p:nvPr/>
        </p:nvSpPr>
        <p:spPr>
          <a:xfrm>
            <a:off x="206889" y="2450652"/>
            <a:ext cx="542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</a:t>
            </a:r>
            <a:r>
              <a:rPr lang="en-US" b="1" dirty="0"/>
              <a:t>id</a:t>
            </a:r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C86E239F-0DE4-41EE-8780-ABB5A6C0DDAF}"/>
              </a:ext>
            </a:extLst>
          </p:cNvPr>
          <p:cNvSpPr/>
          <p:nvPr/>
        </p:nvSpPr>
        <p:spPr>
          <a:xfrm>
            <a:off x="1048097" y="2025426"/>
            <a:ext cx="13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F990A877-71BA-487D-AA98-A649EB1171EC}"/>
              </a:ext>
            </a:extLst>
          </p:cNvPr>
          <p:cNvSpPr/>
          <p:nvPr/>
        </p:nvSpPr>
        <p:spPr>
          <a:xfrm>
            <a:off x="484575" y="2025426"/>
            <a:ext cx="255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12D8264C-B1A3-4147-9941-7D95C12C8036}"/>
              </a:ext>
            </a:extLst>
          </p:cNvPr>
          <p:cNvSpPr/>
          <p:nvPr/>
        </p:nvSpPr>
        <p:spPr>
          <a:xfrm>
            <a:off x="1508158" y="3301104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6577359F-2379-4D58-BDEC-40273AE842B2}"/>
              </a:ext>
            </a:extLst>
          </p:cNvPr>
          <p:cNvSpPr/>
          <p:nvPr/>
        </p:nvSpPr>
        <p:spPr>
          <a:xfrm>
            <a:off x="109106" y="3301104"/>
            <a:ext cx="63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D7F772E-75BB-44FE-B340-4BE564B9B742}"/>
              </a:ext>
            </a:extLst>
          </p:cNvPr>
          <p:cNvGrpSpPr/>
          <p:nvPr/>
        </p:nvGrpSpPr>
        <p:grpSpPr>
          <a:xfrm>
            <a:off x="2270697" y="1828800"/>
            <a:ext cx="1029631" cy="369332"/>
            <a:chOff x="2373933" y="1828800"/>
            <a:chExt cx="1029631" cy="369332"/>
          </a:xfrm>
        </p:grpSpPr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72D587AB-DDD5-4BE2-8BE7-B7018AC6FBEA}"/>
                </a:ext>
              </a:extLst>
            </p:cNvPr>
            <p:cNvSpPr/>
            <p:nvPr/>
          </p:nvSpPr>
          <p:spPr>
            <a:xfrm>
              <a:off x="2683495" y="1828800"/>
              <a:ext cx="7200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(</a:t>
              </a: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E16AAFB6-513E-4DFA-AE76-F1D426CB5B0C}"/>
                </a:ext>
              </a:extLst>
            </p:cNvPr>
            <p:cNvSpPr/>
            <p:nvPr/>
          </p:nvSpPr>
          <p:spPr>
            <a:xfrm>
              <a:off x="2373933" y="1835944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F336C11-62F9-4F84-BE23-FD438088ECD0}"/>
              </a:ext>
            </a:extLst>
          </p:cNvPr>
          <p:cNvGrpSpPr/>
          <p:nvPr/>
        </p:nvGrpSpPr>
        <p:grpSpPr>
          <a:xfrm>
            <a:off x="2274481" y="2272268"/>
            <a:ext cx="1134851" cy="369332"/>
            <a:chOff x="2377717" y="2272268"/>
            <a:chExt cx="1134851" cy="369332"/>
          </a:xfrm>
        </p:grpSpPr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FBD39651-CEDB-4B94-B8EF-847002E744A9}"/>
                </a:ext>
              </a:extLst>
            </p:cNvPr>
            <p:cNvSpPr/>
            <p:nvPr/>
          </p:nvSpPr>
          <p:spPr>
            <a:xfrm>
              <a:off x="2683495" y="2272268"/>
              <a:ext cx="8290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A902239-44F3-4834-86C2-BF8380737AB1}"/>
                </a:ext>
              </a:extLst>
            </p:cNvPr>
            <p:cNvSpPr/>
            <p:nvPr/>
          </p:nvSpPr>
          <p:spPr>
            <a:xfrm>
              <a:off x="2377717" y="2309886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9AC3728-DF87-4140-8BC2-01960A75E294}"/>
              </a:ext>
            </a:extLst>
          </p:cNvPr>
          <p:cNvGrpSpPr/>
          <p:nvPr/>
        </p:nvGrpSpPr>
        <p:grpSpPr>
          <a:xfrm>
            <a:off x="2278265" y="2704068"/>
            <a:ext cx="1870821" cy="369332"/>
            <a:chOff x="2381501" y="2704068"/>
            <a:chExt cx="1870821" cy="369332"/>
          </a:xfrm>
        </p:grpSpPr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5A370461-3459-48CB-8DEB-19457731CE4A}"/>
                </a:ext>
              </a:extLst>
            </p:cNvPr>
            <p:cNvSpPr/>
            <p:nvPr/>
          </p:nvSpPr>
          <p:spPr>
            <a:xfrm>
              <a:off x="2683495" y="2704068"/>
              <a:ext cx="15688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❸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::=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4AB5236E-825E-472E-997D-D6653AB32645}"/>
                </a:ext>
              </a:extLst>
            </p:cNvPr>
            <p:cNvSpPr/>
            <p:nvPr/>
          </p:nvSpPr>
          <p:spPr>
            <a:xfrm>
              <a:off x="2381501" y="27432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66F0A4D-C8A4-4EB7-86C7-6B6E1F849E38}"/>
              </a:ext>
            </a:extLst>
          </p:cNvPr>
          <p:cNvGrpSpPr/>
          <p:nvPr/>
        </p:nvGrpSpPr>
        <p:grpSpPr>
          <a:xfrm>
            <a:off x="2282049" y="3135868"/>
            <a:ext cx="1122475" cy="369332"/>
            <a:chOff x="2385285" y="3135868"/>
            <a:chExt cx="1122475" cy="369332"/>
          </a:xfrm>
        </p:grpSpPr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FB5D6CEB-BD6F-45A9-BE00-75498A62F291}"/>
                </a:ext>
              </a:extLst>
            </p:cNvPr>
            <p:cNvSpPr/>
            <p:nvPr/>
          </p:nvSpPr>
          <p:spPr>
            <a:xfrm>
              <a:off x="2683495" y="3135868"/>
              <a:ext cx="8242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3E55DF35-C3A2-4F23-A9B4-D1BBB0F0487A}"/>
                </a:ext>
              </a:extLst>
            </p:cNvPr>
            <p:cNvSpPr/>
            <p:nvPr/>
          </p:nvSpPr>
          <p:spPr>
            <a:xfrm>
              <a:off x="2385285" y="32004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C7315CE-0AC7-4F88-8BC5-4FBA567F41C7}"/>
              </a:ext>
            </a:extLst>
          </p:cNvPr>
          <p:cNvGrpSpPr/>
          <p:nvPr/>
        </p:nvGrpSpPr>
        <p:grpSpPr>
          <a:xfrm>
            <a:off x="7209994" y="1656123"/>
            <a:ext cx="1794394" cy="3639156"/>
            <a:chOff x="6419605" y="3495973"/>
            <a:chExt cx="1794394" cy="3639156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02929423-B385-4A51-AD1C-FC8D538DAF1D}"/>
                </a:ext>
              </a:extLst>
            </p:cNvPr>
            <p:cNvSpPr/>
            <p:nvPr/>
          </p:nvSpPr>
          <p:spPr>
            <a:xfrm>
              <a:off x="6948707" y="4176855"/>
              <a:ext cx="738554" cy="4189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P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BD78530E-BD8D-4EFE-8F7A-581835DC2409}"/>
                </a:ext>
              </a:extLst>
            </p:cNvPr>
            <p:cNvSpPr/>
            <p:nvPr/>
          </p:nvSpPr>
          <p:spPr>
            <a:xfrm>
              <a:off x="6419605" y="4904440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79EB00F9-9EB0-4BC3-8C4D-8945F6D45038}"/>
                </a:ext>
              </a:extLst>
            </p:cNvPr>
            <p:cNvSpPr/>
            <p:nvPr/>
          </p:nvSpPr>
          <p:spPr>
            <a:xfrm>
              <a:off x="7204014" y="4948686"/>
              <a:ext cx="270101" cy="33655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5FC5626E-86D4-450F-AE6D-7F22984F66ED}"/>
                </a:ext>
              </a:extLst>
            </p:cNvPr>
            <p:cNvSpPr/>
            <p:nvPr/>
          </p:nvSpPr>
          <p:spPr>
            <a:xfrm>
              <a:off x="7832999" y="4963434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</a:p>
          </p:txBody>
        </p:sp>
        <p:cxnSp>
          <p:nvCxnSpPr>
            <p:cNvPr id="134" name="Straight Arrow Connector 133">
              <a:extLst>
                <a:ext uri="{FF2B5EF4-FFF2-40B4-BE49-F238E27FC236}">
                  <a16:creationId xmlns:a16="http://schemas.microsoft.com/office/drawing/2014/main" id="{7E183D43-9708-4992-B948-D1BC58213073}"/>
                </a:ext>
              </a:extLst>
            </p:cNvPr>
            <p:cNvCxnSpPr>
              <a:cxnSpLocks/>
              <a:stCxn id="130" idx="2"/>
              <a:endCxn id="131" idx="0"/>
            </p:cNvCxnSpPr>
            <p:nvPr/>
          </p:nvCxnSpPr>
          <p:spPr>
            <a:xfrm flipH="1">
              <a:off x="6610105" y="4595771"/>
              <a:ext cx="707879" cy="308669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5F2D68C6-B71B-4AA0-AE63-D5FC089C4FFD}"/>
                </a:ext>
              </a:extLst>
            </p:cNvPr>
            <p:cNvCxnSpPr>
              <a:cxnSpLocks/>
              <a:stCxn id="130" idx="2"/>
              <a:endCxn id="132" idx="0"/>
            </p:cNvCxnSpPr>
            <p:nvPr/>
          </p:nvCxnSpPr>
          <p:spPr>
            <a:xfrm>
              <a:off x="7317984" y="4595771"/>
              <a:ext cx="21081" cy="352915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BD4BDD22-3E4B-4050-B1E7-B576839A4530}"/>
                </a:ext>
              </a:extLst>
            </p:cNvPr>
            <p:cNvCxnSpPr>
              <a:cxnSpLocks/>
              <a:stCxn id="130" idx="2"/>
              <a:endCxn id="133" idx="0"/>
            </p:cNvCxnSpPr>
            <p:nvPr/>
          </p:nvCxnSpPr>
          <p:spPr>
            <a:xfrm>
              <a:off x="7317984" y="4595771"/>
              <a:ext cx="705515" cy="36766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685265B1-7B78-4555-B566-9C33C9060648}"/>
                </a:ext>
              </a:extLst>
            </p:cNvPr>
            <p:cNvSpPr/>
            <p:nvPr/>
          </p:nvSpPr>
          <p:spPr>
            <a:xfrm>
              <a:off x="7127484" y="3495973"/>
              <a:ext cx="381000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S’</a:t>
              </a: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ED5BA4DA-BB24-4C7F-A0AC-43F8A1C82EBA}"/>
                </a:ext>
              </a:extLst>
            </p:cNvPr>
            <p:cNvSpPr/>
            <p:nvPr/>
          </p:nvSpPr>
          <p:spPr>
            <a:xfrm>
              <a:off x="6963454" y="5521624"/>
              <a:ext cx="245191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84BDCA15-1BBA-42AE-861A-7868FDF7EAF6}"/>
                </a:ext>
              </a:extLst>
            </p:cNvPr>
            <p:cNvSpPr/>
            <p:nvPr/>
          </p:nvSpPr>
          <p:spPr>
            <a:xfrm>
              <a:off x="7362470" y="5526330"/>
              <a:ext cx="409233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40" name="Straight Arrow Connector 139">
              <a:extLst>
                <a:ext uri="{FF2B5EF4-FFF2-40B4-BE49-F238E27FC236}">
                  <a16:creationId xmlns:a16="http://schemas.microsoft.com/office/drawing/2014/main" id="{633852CA-D9E7-4F74-9919-BA908251CF88}"/>
                </a:ext>
              </a:extLst>
            </p:cNvPr>
            <p:cNvCxnSpPr>
              <a:cxnSpLocks/>
              <a:stCxn id="132" idx="2"/>
              <a:endCxn id="138" idx="0"/>
            </p:cNvCxnSpPr>
            <p:nvPr/>
          </p:nvCxnSpPr>
          <p:spPr>
            <a:xfrm flipH="1">
              <a:off x="7086050" y="5285236"/>
              <a:ext cx="253015" cy="236388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20F2DAB3-6183-48CF-B528-5BDE16525495}"/>
                </a:ext>
              </a:extLst>
            </p:cNvPr>
            <p:cNvCxnSpPr>
              <a:cxnSpLocks/>
              <a:stCxn id="132" idx="2"/>
              <a:endCxn id="139" idx="0"/>
            </p:cNvCxnSpPr>
            <p:nvPr/>
          </p:nvCxnSpPr>
          <p:spPr>
            <a:xfrm>
              <a:off x="7339065" y="5285236"/>
              <a:ext cx="228022" cy="241094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87D36A8D-4948-4BAF-9579-C166D589063F}"/>
                </a:ext>
              </a:extLst>
            </p:cNvPr>
            <p:cNvSpPr/>
            <p:nvPr/>
          </p:nvSpPr>
          <p:spPr>
            <a:xfrm>
              <a:off x="7063616" y="6115037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5B2AFB15-E3E2-447E-8725-ED4BEFC793CC}"/>
                </a:ext>
              </a:extLst>
            </p:cNvPr>
            <p:cNvCxnSpPr>
              <a:cxnSpLocks/>
              <a:stCxn id="138" idx="2"/>
              <a:endCxn id="142" idx="0"/>
            </p:cNvCxnSpPr>
            <p:nvPr/>
          </p:nvCxnSpPr>
          <p:spPr>
            <a:xfrm>
              <a:off x="7086050" y="5902624"/>
              <a:ext cx="168066" cy="21241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4" name="Straight Arrow Connector 143">
              <a:extLst>
                <a:ext uri="{FF2B5EF4-FFF2-40B4-BE49-F238E27FC236}">
                  <a16:creationId xmlns:a16="http://schemas.microsoft.com/office/drawing/2014/main" id="{CB33BC9E-8EBD-4368-BA95-594088402AC3}"/>
                </a:ext>
              </a:extLst>
            </p:cNvPr>
            <p:cNvCxnSpPr>
              <a:cxnSpLocks/>
              <a:stCxn id="137" idx="2"/>
              <a:endCxn id="130" idx="0"/>
            </p:cNvCxnSpPr>
            <p:nvPr/>
          </p:nvCxnSpPr>
          <p:spPr>
            <a:xfrm>
              <a:off x="7317984" y="3876973"/>
              <a:ext cx="0" cy="29988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5B37F45F-1E35-48EC-979E-897D8AF8A919}"/>
                </a:ext>
              </a:extLst>
            </p:cNvPr>
            <p:cNvSpPr/>
            <p:nvPr/>
          </p:nvSpPr>
          <p:spPr>
            <a:xfrm>
              <a:off x="6747141" y="6101726"/>
              <a:ext cx="245191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BCAB2FAC-8DD9-4607-A924-3E088F10015B}"/>
                </a:ext>
              </a:extLst>
            </p:cNvPr>
            <p:cNvCxnSpPr>
              <a:cxnSpLocks/>
              <a:stCxn id="138" idx="2"/>
              <a:endCxn id="100" idx="0"/>
            </p:cNvCxnSpPr>
            <p:nvPr/>
          </p:nvCxnSpPr>
          <p:spPr>
            <a:xfrm flipH="1">
              <a:off x="6869737" y="5902624"/>
              <a:ext cx="216313" cy="19910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10734523-66D7-4883-BF82-1DD37E155B38}"/>
                </a:ext>
              </a:extLst>
            </p:cNvPr>
            <p:cNvSpPr/>
            <p:nvPr/>
          </p:nvSpPr>
          <p:spPr>
            <a:xfrm>
              <a:off x="6685073" y="6754129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C095AF1E-2592-4BB7-9866-1DEA87B553AE}"/>
                </a:ext>
              </a:extLst>
            </p:cNvPr>
            <p:cNvCxnSpPr>
              <a:cxnSpLocks/>
              <a:stCxn id="100" idx="2"/>
              <a:endCxn id="104" idx="0"/>
            </p:cNvCxnSpPr>
            <p:nvPr/>
          </p:nvCxnSpPr>
          <p:spPr>
            <a:xfrm>
              <a:off x="6869737" y="6482726"/>
              <a:ext cx="5836" cy="27140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207" name="Rectangle 206">
            <a:extLst>
              <a:ext uri="{FF2B5EF4-FFF2-40B4-BE49-F238E27FC236}">
                <a16:creationId xmlns:a16="http://schemas.microsoft.com/office/drawing/2014/main" id="{29B81DDA-822B-42FF-B6C1-E28797CD8478}"/>
              </a:ext>
            </a:extLst>
          </p:cNvPr>
          <p:cNvSpPr/>
          <p:nvPr/>
        </p:nvSpPr>
        <p:spPr>
          <a:xfrm>
            <a:off x="4722796" y="1214942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D88FCB7E-7E8C-4E0C-805B-6F4E8102D249}"/>
              </a:ext>
            </a:extLst>
          </p:cNvPr>
          <p:cNvSpPr/>
          <p:nvPr/>
        </p:nvSpPr>
        <p:spPr>
          <a:xfrm>
            <a:off x="7854005" y="4275187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6B7143B8-46D9-4058-941B-B1AECB2DEA32}"/>
              </a:ext>
            </a:extLst>
          </p:cNvPr>
          <p:cNvSpPr/>
          <p:nvPr/>
        </p:nvSpPr>
        <p:spPr>
          <a:xfrm>
            <a:off x="7475462" y="4914279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AECAE4-82E1-4042-A818-A0248C0997A1}"/>
              </a:ext>
            </a:extLst>
          </p:cNvPr>
          <p:cNvGrpSpPr/>
          <p:nvPr/>
        </p:nvGrpSpPr>
        <p:grpSpPr>
          <a:xfrm>
            <a:off x="7537530" y="4261876"/>
            <a:ext cx="245191" cy="652403"/>
            <a:chOff x="7537530" y="4261876"/>
            <a:chExt cx="245191" cy="652403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8E9EC8CC-4FA7-465A-9A22-994BD37EF6EB}"/>
                </a:ext>
              </a:extLst>
            </p:cNvPr>
            <p:cNvSpPr/>
            <p:nvPr/>
          </p:nvSpPr>
          <p:spPr>
            <a:xfrm>
              <a:off x="7537530" y="4261876"/>
              <a:ext cx="245191" cy="38100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48" name="Straight Arrow Connector 147">
              <a:extLst>
                <a:ext uri="{FF2B5EF4-FFF2-40B4-BE49-F238E27FC236}">
                  <a16:creationId xmlns:a16="http://schemas.microsoft.com/office/drawing/2014/main" id="{29B8903A-6F82-4128-913F-93B14C4B6676}"/>
                </a:ext>
              </a:extLst>
            </p:cNvPr>
            <p:cNvCxnSpPr>
              <a:cxnSpLocks/>
              <a:stCxn id="145" idx="2"/>
              <a:endCxn id="147" idx="0"/>
            </p:cNvCxnSpPr>
            <p:nvPr/>
          </p:nvCxnSpPr>
          <p:spPr>
            <a:xfrm>
              <a:off x="7660126" y="4642876"/>
              <a:ext cx="5836" cy="27140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07" name="Rectangle 106">
            <a:extLst>
              <a:ext uri="{FF2B5EF4-FFF2-40B4-BE49-F238E27FC236}">
                <a16:creationId xmlns:a16="http://schemas.microsoft.com/office/drawing/2014/main" id="{EA6DFE20-8831-4E13-8820-7A221AE10C08}"/>
              </a:ext>
            </a:extLst>
          </p:cNvPr>
          <p:cNvSpPr/>
          <p:nvPr/>
        </p:nvSpPr>
        <p:spPr>
          <a:xfrm>
            <a:off x="7213536" y="3068129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D75D6F83-C6DA-4C77-A5EF-FA824F4B172A}"/>
              </a:ext>
            </a:extLst>
          </p:cNvPr>
          <p:cNvGrpSpPr/>
          <p:nvPr/>
        </p:nvGrpSpPr>
        <p:grpSpPr>
          <a:xfrm>
            <a:off x="4386580" y="3462786"/>
            <a:ext cx="2196964" cy="2986584"/>
            <a:chOff x="4443730" y="3462786"/>
            <a:chExt cx="2196964" cy="2986584"/>
          </a:xfrm>
        </p:grpSpPr>
        <p:sp>
          <p:nvSpPr>
            <p:cNvPr id="109" name="Rounded Rectangle 9">
              <a:extLst>
                <a:ext uri="{FF2B5EF4-FFF2-40B4-BE49-F238E27FC236}">
                  <a16:creationId xmlns:a16="http://schemas.microsoft.com/office/drawing/2014/main" id="{3140CC14-7B41-4DA4-8B51-61FEFC515234}"/>
                </a:ext>
              </a:extLst>
            </p:cNvPr>
            <p:cNvSpPr/>
            <p:nvPr/>
          </p:nvSpPr>
          <p:spPr>
            <a:xfrm>
              <a:off x="5822786" y="6081858"/>
              <a:ext cx="793568" cy="36751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❹</a:t>
              </a:r>
              <a:endParaRPr lang="en-US" sz="1400" i="1" dirty="0"/>
            </a:p>
          </p:txBody>
        </p:sp>
        <p:sp>
          <p:nvSpPr>
            <p:cNvPr id="110" name="Rounded Rectangle 9">
              <a:extLst>
                <a:ext uri="{FF2B5EF4-FFF2-40B4-BE49-F238E27FC236}">
                  <a16:creationId xmlns:a16="http://schemas.microsoft.com/office/drawing/2014/main" id="{227B9B19-0737-4793-BD10-C4C79610397A}"/>
                </a:ext>
              </a:extLst>
            </p:cNvPr>
            <p:cNvSpPr/>
            <p:nvPr/>
          </p:nvSpPr>
          <p:spPr>
            <a:xfrm>
              <a:off x="5973412" y="5318257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C8EDA25C-0D8B-4FD6-BC1B-F1957908D298}"/>
                </a:ext>
              </a:extLst>
            </p:cNvPr>
            <p:cNvCxnSpPr>
              <a:cxnSpLocks/>
              <a:endCxn id="116" idx="1"/>
            </p:cNvCxnSpPr>
            <p:nvPr/>
          </p:nvCxnSpPr>
          <p:spPr>
            <a:xfrm>
              <a:off x="5103691" y="4171336"/>
              <a:ext cx="652524" cy="994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2" name="Rounded Rectangle 9">
              <a:extLst>
                <a:ext uri="{FF2B5EF4-FFF2-40B4-BE49-F238E27FC236}">
                  <a16:creationId xmlns:a16="http://schemas.microsoft.com/office/drawing/2014/main" id="{0BB8907A-ADBE-4423-A99C-9D57905B4C12}"/>
                </a:ext>
              </a:extLst>
            </p:cNvPr>
            <p:cNvSpPr/>
            <p:nvPr/>
          </p:nvSpPr>
          <p:spPr>
            <a:xfrm>
              <a:off x="4634104" y="3988333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sp>
          <p:nvSpPr>
            <p:cNvPr id="113" name="Rounded Rectangle 9">
              <a:extLst>
                <a:ext uri="{FF2B5EF4-FFF2-40B4-BE49-F238E27FC236}">
                  <a16:creationId xmlns:a16="http://schemas.microsoft.com/office/drawing/2014/main" id="{6E0ADB6B-C7E1-42D8-9BD5-E85E817C1ECD}"/>
                </a:ext>
              </a:extLst>
            </p:cNvPr>
            <p:cNvSpPr/>
            <p:nvPr/>
          </p:nvSpPr>
          <p:spPr>
            <a:xfrm>
              <a:off x="5969779" y="4014539"/>
              <a:ext cx="648863" cy="3314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❶</a:t>
              </a:r>
              <a:endParaRPr lang="en-US" sz="1400" i="1" dirty="0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70CC91E4-BDDD-486E-A755-B1B2C88E60DA}"/>
                </a:ext>
              </a:extLst>
            </p:cNvPr>
            <p:cNvSpPr/>
            <p:nvPr/>
          </p:nvSpPr>
          <p:spPr>
            <a:xfrm>
              <a:off x="4603224" y="399875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D50F2DA4-9FFD-43EE-B646-413C96CF632F}"/>
                </a:ext>
              </a:extLst>
            </p:cNvPr>
            <p:cNvSpPr/>
            <p:nvPr/>
          </p:nvSpPr>
          <p:spPr>
            <a:xfrm>
              <a:off x="5347905" y="3837009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dk1"/>
                  </a:solidFill>
                </a:rPr>
                <a:t>P</a:t>
              </a: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D181FABA-B5DE-414F-A7C5-C8A641447788}"/>
                </a:ext>
              </a:extLst>
            </p:cNvPr>
            <p:cNvSpPr/>
            <p:nvPr/>
          </p:nvSpPr>
          <p:spPr>
            <a:xfrm>
              <a:off x="5756215" y="400869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1</a:t>
              </a:r>
            </a:p>
          </p:txBody>
        </p: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DEACE696-3DBF-44ED-8377-22007DD6F334}"/>
                </a:ext>
              </a:extLst>
            </p:cNvPr>
            <p:cNvCxnSpPr>
              <a:cxnSpLocks/>
              <a:stCxn id="114" idx="2"/>
              <a:endCxn id="119" idx="0"/>
            </p:cNvCxnSpPr>
            <p:nvPr/>
          </p:nvCxnSpPr>
          <p:spPr>
            <a:xfrm>
              <a:off x="4750218" y="4343918"/>
              <a:ext cx="5646" cy="6594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D3C8AF8B-CB85-4FC1-ACCF-E8E0C0442612}"/>
                </a:ext>
              </a:extLst>
            </p:cNvPr>
            <p:cNvSpPr/>
            <p:nvPr/>
          </p:nvSpPr>
          <p:spPr>
            <a:xfrm>
              <a:off x="4774808" y="4471757"/>
              <a:ext cx="2568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(</a:t>
              </a: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5E5DD9AF-75D4-460C-BBF6-F6692650088D}"/>
                </a:ext>
              </a:extLst>
            </p:cNvPr>
            <p:cNvSpPr/>
            <p:nvPr/>
          </p:nvSpPr>
          <p:spPr>
            <a:xfrm>
              <a:off x="4608870" y="500332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3552FD26-EFCE-4926-B9CD-9F1AEB217A52}"/>
                </a:ext>
              </a:extLst>
            </p:cNvPr>
            <p:cNvCxnSpPr>
              <a:cxnSpLocks/>
              <a:stCxn id="119" idx="2"/>
              <a:endCxn id="123" idx="0"/>
            </p:cNvCxnSpPr>
            <p:nvPr/>
          </p:nvCxnSpPr>
          <p:spPr>
            <a:xfrm>
              <a:off x="4755864" y="5348487"/>
              <a:ext cx="4915" cy="72163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82C22411-B0EB-4ABF-9E97-8F10CDE09854}"/>
                </a:ext>
              </a:extLst>
            </p:cNvPr>
            <p:cNvSpPr/>
            <p:nvPr/>
          </p:nvSpPr>
          <p:spPr>
            <a:xfrm>
              <a:off x="4810313" y="5524841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sp>
          <p:nvSpPr>
            <p:cNvPr id="122" name="Rounded Rectangle 9">
              <a:extLst>
                <a:ext uri="{FF2B5EF4-FFF2-40B4-BE49-F238E27FC236}">
                  <a16:creationId xmlns:a16="http://schemas.microsoft.com/office/drawing/2014/main" id="{0640D97F-A04E-45CC-8832-2C06F4BE2721}"/>
                </a:ext>
              </a:extLst>
            </p:cNvPr>
            <p:cNvSpPr/>
            <p:nvPr/>
          </p:nvSpPr>
          <p:spPr>
            <a:xfrm>
              <a:off x="4719029" y="6045405"/>
              <a:ext cx="793568" cy="3693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❸</a:t>
              </a:r>
              <a:endParaRPr lang="en-US" sz="1400" i="1" dirty="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71A68747-3F00-43EB-9985-68B3423E165D}"/>
                </a:ext>
              </a:extLst>
            </p:cNvPr>
            <p:cNvSpPr/>
            <p:nvPr/>
          </p:nvSpPr>
          <p:spPr>
            <a:xfrm>
              <a:off x="4613785" y="607011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4</a:t>
              </a:r>
            </a:p>
          </p:txBody>
        </p:sp>
        <p:sp>
          <p:nvSpPr>
            <p:cNvPr id="124" name="Rounded Rectangle 9">
              <a:extLst>
                <a:ext uri="{FF2B5EF4-FFF2-40B4-BE49-F238E27FC236}">
                  <a16:creationId xmlns:a16="http://schemas.microsoft.com/office/drawing/2014/main" id="{159ED941-13B9-4A77-BA54-B30634239E11}"/>
                </a:ext>
              </a:extLst>
            </p:cNvPr>
            <p:cNvSpPr/>
            <p:nvPr/>
          </p:nvSpPr>
          <p:spPr>
            <a:xfrm>
              <a:off x="5875308" y="4558692"/>
              <a:ext cx="731126" cy="32099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❷</a:t>
              </a:r>
              <a:endParaRPr lang="en-US" sz="1400" i="1" dirty="0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B081D9E9-1BAC-48E3-BC53-10C439B3779B}"/>
                </a:ext>
              </a:extLst>
            </p:cNvPr>
            <p:cNvSpPr/>
            <p:nvPr/>
          </p:nvSpPr>
          <p:spPr>
            <a:xfrm>
              <a:off x="5747782" y="453044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5</a:t>
              </a: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44F5EE5B-F07C-4F48-8B86-A4B9EBB0B451}"/>
                </a:ext>
              </a:extLst>
            </p:cNvPr>
            <p:cNvSpPr/>
            <p:nvPr/>
          </p:nvSpPr>
          <p:spPr>
            <a:xfrm>
              <a:off x="5945421" y="532970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FB972570-17B1-4EA2-B70F-358D64A46C8D}"/>
                </a:ext>
              </a:extLst>
            </p:cNvPr>
            <p:cNvSpPr/>
            <p:nvPr/>
          </p:nvSpPr>
          <p:spPr>
            <a:xfrm>
              <a:off x="5757751" y="608185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6</a:t>
              </a:r>
            </a:p>
          </p:txBody>
        </p:sp>
        <p:cxnSp>
          <p:nvCxnSpPr>
            <p:cNvPr id="146" name="Straight Arrow Connector 145">
              <a:extLst>
                <a:ext uri="{FF2B5EF4-FFF2-40B4-BE49-F238E27FC236}">
                  <a16:creationId xmlns:a16="http://schemas.microsoft.com/office/drawing/2014/main" id="{D9EB03B9-244D-4A6E-A78A-E30CA035E8D6}"/>
                </a:ext>
              </a:extLst>
            </p:cNvPr>
            <p:cNvCxnSpPr>
              <a:cxnSpLocks/>
              <a:stCxn id="110" idx="0"/>
              <a:endCxn id="124" idx="2"/>
            </p:cNvCxnSpPr>
            <p:nvPr/>
          </p:nvCxnSpPr>
          <p:spPr>
            <a:xfrm flipV="1">
              <a:off x="6239407" y="4879682"/>
              <a:ext cx="1464" cy="43857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9" name="Straight Arrow Connector 148">
              <a:extLst>
                <a:ext uri="{FF2B5EF4-FFF2-40B4-BE49-F238E27FC236}">
                  <a16:creationId xmlns:a16="http://schemas.microsoft.com/office/drawing/2014/main" id="{90437684-7FDF-4978-AB96-AB5F0D475340}"/>
                </a:ext>
              </a:extLst>
            </p:cNvPr>
            <p:cNvCxnSpPr>
              <a:cxnSpLocks/>
              <a:stCxn id="110" idx="2"/>
              <a:endCxn id="109" idx="0"/>
            </p:cNvCxnSpPr>
            <p:nvPr/>
          </p:nvCxnSpPr>
          <p:spPr>
            <a:xfrm flipH="1">
              <a:off x="6219570" y="5673323"/>
              <a:ext cx="19837" cy="40853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005F2568-2F7D-469A-BCE5-21B3A3848D65}"/>
                </a:ext>
              </a:extLst>
            </p:cNvPr>
            <p:cNvCxnSpPr>
              <a:cxnSpLocks/>
              <a:stCxn id="119" idx="3"/>
              <a:endCxn id="127" idx="1"/>
            </p:cNvCxnSpPr>
            <p:nvPr/>
          </p:nvCxnSpPr>
          <p:spPr>
            <a:xfrm>
              <a:off x="4902857" y="5175905"/>
              <a:ext cx="1042564" cy="32637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2C08E06C-3958-421A-8E4E-23F786529052}"/>
                </a:ext>
              </a:extLst>
            </p:cNvPr>
            <p:cNvSpPr/>
            <p:nvPr/>
          </p:nvSpPr>
          <p:spPr>
            <a:xfrm>
              <a:off x="5293828" y="4977546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</a:t>
              </a:r>
              <a:endParaRPr lang="en-US" dirty="0">
                <a:solidFill>
                  <a:schemeClr val="dk1"/>
                </a:solidFill>
              </a:endParaRP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5A58D1B1-536E-446F-8265-CCAE07868EFD}"/>
                </a:ext>
              </a:extLst>
            </p:cNvPr>
            <p:cNvSpPr/>
            <p:nvPr/>
          </p:nvSpPr>
          <p:spPr>
            <a:xfrm>
              <a:off x="6242641" y="495297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dk1"/>
                  </a:solidFill>
                </a:rPr>
                <a:t>)</a:t>
              </a: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124061A2-3786-41F5-9A54-19A82FD72F6A}"/>
                </a:ext>
              </a:extLst>
            </p:cNvPr>
            <p:cNvSpPr/>
            <p:nvPr/>
          </p:nvSpPr>
          <p:spPr>
            <a:xfrm>
              <a:off x="6262149" y="5713129"/>
              <a:ext cx="378545" cy="345165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id</a:t>
              </a:r>
              <a:endParaRPr lang="en-US" b="1" dirty="0">
                <a:solidFill>
                  <a:schemeClr val="dk1"/>
                </a:solidFill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172FD436-3843-4160-AED7-713E056CD594}"/>
                </a:ext>
              </a:extLst>
            </p:cNvPr>
            <p:cNvSpPr txBox="1"/>
            <p:nvPr/>
          </p:nvSpPr>
          <p:spPr>
            <a:xfrm>
              <a:off x="4480723" y="3462786"/>
              <a:ext cx="2126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G Parser Automaton</a:t>
              </a:r>
            </a:p>
          </p:txBody>
        </p:sp>
        <p:cxnSp>
          <p:nvCxnSpPr>
            <p:cNvPr id="165" name="Straight Arrow Connector 164">
              <a:extLst>
                <a:ext uri="{FF2B5EF4-FFF2-40B4-BE49-F238E27FC236}">
                  <a16:creationId xmlns:a16="http://schemas.microsoft.com/office/drawing/2014/main" id="{FEF74405-0AEA-409A-9C8A-5CC12F6899FB}"/>
                </a:ext>
              </a:extLst>
            </p:cNvPr>
            <p:cNvCxnSpPr>
              <a:cxnSpLocks/>
            </p:cNvCxnSpPr>
            <p:nvPr/>
          </p:nvCxnSpPr>
          <p:spPr>
            <a:xfrm>
              <a:off x="4443730" y="3852829"/>
              <a:ext cx="128270" cy="1720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9" name="Rectangle 178">
            <a:extLst>
              <a:ext uri="{FF2B5EF4-FFF2-40B4-BE49-F238E27FC236}">
                <a16:creationId xmlns:a16="http://schemas.microsoft.com/office/drawing/2014/main" id="{FDE20E27-FA7D-40E6-987F-C7C1F0D88240}"/>
              </a:ext>
            </a:extLst>
          </p:cNvPr>
          <p:cNvSpPr/>
          <p:nvPr/>
        </p:nvSpPr>
        <p:spPr>
          <a:xfrm>
            <a:off x="1508158" y="3726330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BE447ECF-36A8-4A5E-B45D-63BE29EDE29A}"/>
              </a:ext>
            </a:extLst>
          </p:cNvPr>
          <p:cNvSpPr/>
          <p:nvPr/>
        </p:nvSpPr>
        <p:spPr>
          <a:xfrm>
            <a:off x="325625" y="3726330"/>
            <a:ext cx="407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</a:p>
        </p:txBody>
      </p: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611CE588-9B7F-4123-8D37-BFA5D8863148}"/>
              </a:ext>
            </a:extLst>
          </p:cNvPr>
          <p:cNvGrpSpPr/>
          <p:nvPr/>
        </p:nvGrpSpPr>
        <p:grpSpPr>
          <a:xfrm>
            <a:off x="2292128" y="3567668"/>
            <a:ext cx="2060539" cy="369332"/>
            <a:chOff x="2395364" y="3567668"/>
            <a:chExt cx="2060539" cy="369332"/>
          </a:xfrm>
        </p:grpSpPr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7543C3B0-A358-477C-8DE6-D1AB0BB3E89A}"/>
                </a:ext>
              </a:extLst>
            </p:cNvPr>
            <p:cNvSpPr/>
            <p:nvPr/>
          </p:nvSpPr>
          <p:spPr>
            <a:xfrm>
              <a:off x="2683495" y="3567668"/>
              <a:ext cx="17724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❹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::=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533BAE31-41E0-4AFD-BE6C-036713235B6D}"/>
                </a:ext>
              </a:extLst>
            </p:cNvPr>
            <p:cNvSpPr/>
            <p:nvPr/>
          </p:nvSpPr>
          <p:spPr>
            <a:xfrm>
              <a:off x="2395364" y="3628203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F5763976-9035-4133-A750-2761FCC180E0}"/>
              </a:ext>
            </a:extLst>
          </p:cNvPr>
          <p:cNvSpPr/>
          <p:nvPr/>
        </p:nvSpPr>
        <p:spPr>
          <a:xfrm>
            <a:off x="133915" y="3283719"/>
            <a:ext cx="706117" cy="369333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ounded Rectangle 9">
            <a:extLst>
              <a:ext uri="{FF2B5EF4-FFF2-40B4-BE49-F238E27FC236}">
                <a16:creationId xmlns:a16="http://schemas.microsoft.com/office/drawing/2014/main" id="{5392AA0C-1AA0-476D-8BE7-8849B8DE5A42}"/>
              </a:ext>
            </a:extLst>
          </p:cNvPr>
          <p:cNvSpPr/>
          <p:nvPr/>
        </p:nvSpPr>
        <p:spPr>
          <a:xfrm>
            <a:off x="5765636" y="6081858"/>
            <a:ext cx="793568" cy="3675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R </a:t>
            </a:r>
            <a:r>
              <a:rPr lang="en-US" sz="1400" dirty="0"/>
              <a:t>❹</a:t>
            </a:r>
            <a:endParaRPr lang="en-US" sz="1400" i="1" dirty="0"/>
          </a:p>
        </p:txBody>
      </p:sp>
      <p:sp>
        <p:nvSpPr>
          <p:cNvPr id="191" name="Rounded Rectangle 9">
            <a:extLst>
              <a:ext uri="{FF2B5EF4-FFF2-40B4-BE49-F238E27FC236}">
                <a16:creationId xmlns:a16="http://schemas.microsoft.com/office/drawing/2014/main" id="{A98571D1-C69D-4B84-9733-C5B40CE2B8B0}"/>
              </a:ext>
            </a:extLst>
          </p:cNvPr>
          <p:cNvSpPr/>
          <p:nvPr/>
        </p:nvSpPr>
        <p:spPr>
          <a:xfrm>
            <a:off x="5888271" y="5318257"/>
            <a:ext cx="559981" cy="355066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1400" i="1" dirty="0"/>
              <a:t>-</a:t>
            </a:r>
          </a:p>
        </p:txBody>
      </p:sp>
      <p:sp>
        <p:nvSpPr>
          <p:cNvPr id="193" name="Rounded Rectangle 9">
            <a:extLst>
              <a:ext uri="{FF2B5EF4-FFF2-40B4-BE49-F238E27FC236}">
                <a16:creationId xmlns:a16="http://schemas.microsoft.com/office/drawing/2014/main" id="{56C8F870-E1D5-4524-8870-E5855C2D78AE}"/>
              </a:ext>
            </a:extLst>
          </p:cNvPr>
          <p:cNvSpPr/>
          <p:nvPr/>
        </p:nvSpPr>
        <p:spPr>
          <a:xfrm>
            <a:off x="4537284" y="3988333"/>
            <a:ext cx="571660" cy="355066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1400" i="1" dirty="0"/>
          </a:p>
        </p:txBody>
      </p:sp>
      <p:cxnSp>
        <p:nvCxnSpPr>
          <p:cNvPr id="198" name="Straight Arrow Connector 197">
            <a:extLst>
              <a:ext uri="{FF2B5EF4-FFF2-40B4-BE49-F238E27FC236}">
                <a16:creationId xmlns:a16="http://schemas.microsoft.com/office/drawing/2014/main" id="{E464D94A-96F1-498A-B95F-736036E6A66A}"/>
              </a:ext>
            </a:extLst>
          </p:cNvPr>
          <p:cNvCxnSpPr>
            <a:cxnSpLocks/>
            <a:endCxn id="200" idx="0"/>
          </p:cNvCxnSpPr>
          <p:nvPr/>
        </p:nvCxnSpPr>
        <p:spPr>
          <a:xfrm>
            <a:off x="4693068" y="4343918"/>
            <a:ext cx="5646" cy="659404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0" name="Rectangle 199">
            <a:extLst>
              <a:ext uri="{FF2B5EF4-FFF2-40B4-BE49-F238E27FC236}">
                <a16:creationId xmlns:a16="http://schemas.microsoft.com/office/drawing/2014/main" id="{4DEF6B89-FB19-40AD-9134-D4E2AF0DFD28}"/>
              </a:ext>
            </a:extLst>
          </p:cNvPr>
          <p:cNvSpPr/>
          <p:nvPr/>
        </p:nvSpPr>
        <p:spPr>
          <a:xfrm>
            <a:off x="4551720" y="5003322"/>
            <a:ext cx="293987" cy="345165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baseline="-25000" dirty="0"/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995CFEAB-9936-450B-B1A1-719EC865901C}"/>
              </a:ext>
            </a:extLst>
          </p:cNvPr>
          <p:cNvSpPr/>
          <p:nvPr/>
        </p:nvSpPr>
        <p:spPr>
          <a:xfrm>
            <a:off x="5700601" y="6081858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6</a:t>
            </a:r>
          </a:p>
        </p:txBody>
      </p:sp>
      <p:cxnSp>
        <p:nvCxnSpPr>
          <p:cNvPr id="211" name="Straight Arrow Connector 210">
            <a:extLst>
              <a:ext uri="{FF2B5EF4-FFF2-40B4-BE49-F238E27FC236}">
                <a16:creationId xmlns:a16="http://schemas.microsoft.com/office/drawing/2014/main" id="{0B2A8528-DC09-4C8F-ACA9-2AE30FD87769}"/>
              </a:ext>
            </a:extLst>
          </p:cNvPr>
          <p:cNvCxnSpPr>
            <a:cxnSpLocks/>
            <a:stCxn id="191" idx="2"/>
            <a:endCxn id="190" idx="0"/>
          </p:cNvCxnSpPr>
          <p:nvPr/>
        </p:nvCxnSpPr>
        <p:spPr>
          <a:xfrm flipH="1">
            <a:off x="6162420" y="5673323"/>
            <a:ext cx="5842" cy="408535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2" name="Straight Arrow Connector 211">
            <a:extLst>
              <a:ext uri="{FF2B5EF4-FFF2-40B4-BE49-F238E27FC236}">
                <a16:creationId xmlns:a16="http://schemas.microsoft.com/office/drawing/2014/main" id="{8016940B-988D-4667-9A5E-3A7BB61DB469}"/>
              </a:ext>
            </a:extLst>
          </p:cNvPr>
          <p:cNvCxnSpPr>
            <a:cxnSpLocks/>
            <a:stCxn id="200" idx="3"/>
          </p:cNvCxnSpPr>
          <p:nvPr/>
        </p:nvCxnSpPr>
        <p:spPr>
          <a:xfrm>
            <a:off x="4845707" y="5175905"/>
            <a:ext cx="1042564" cy="326378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3" name="Rectangle 212">
            <a:extLst>
              <a:ext uri="{FF2B5EF4-FFF2-40B4-BE49-F238E27FC236}">
                <a16:creationId xmlns:a16="http://schemas.microsoft.com/office/drawing/2014/main" id="{2B4EDF25-3CA5-496D-8D5F-CD9F79EEEC1C}"/>
              </a:ext>
            </a:extLst>
          </p:cNvPr>
          <p:cNvSpPr/>
          <p:nvPr/>
        </p:nvSpPr>
        <p:spPr>
          <a:xfrm>
            <a:off x="5236678" y="4977546"/>
            <a:ext cx="257553" cy="304799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L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D3521B70-C6BB-465E-85C9-E0EF279F5FEE}"/>
              </a:ext>
            </a:extLst>
          </p:cNvPr>
          <p:cNvSpPr/>
          <p:nvPr/>
        </p:nvSpPr>
        <p:spPr>
          <a:xfrm>
            <a:off x="6204999" y="5713129"/>
            <a:ext cx="378545" cy="345165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id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A87CF07D-BAC6-4163-8912-DAC6C92078A9}"/>
              </a:ext>
            </a:extLst>
          </p:cNvPr>
          <p:cNvSpPr txBox="1"/>
          <p:nvPr/>
        </p:nvSpPr>
        <p:spPr>
          <a:xfrm>
            <a:off x="4423573" y="3462786"/>
            <a:ext cx="2126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G Parser Automaton</a:t>
            </a:r>
          </a:p>
        </p:txBody>
      </p:sp>
      <p:cxnSp>
        <p:nvCxnSpPr>
          <p:cNvPr id="217" name="Straight Arrow Connector 216">
            <a:extLst>
              <a:ext uri="{FF2B5EF4-FFF2-40B4-BE49-F238E27FC236}">
                <a16:creationId xmlns:a16="http://schemas.microsoft.com/office/drawing/2014/main" id="{0ED5F4C3-FB4F-4CFE-B820-3D98C7FA5AA4}"/>
              </a:ext>
            </a:extLst>
          </p:cNvPr>
          <p:cNvCxnSpPr>
            <a:cxnSpLocks/>
          </p:cNvCxnSpPr>
          <p:nvPr/>
        </p:nvCxnSpPr>
        <p:spPr>
          <a:xfrm>
            <a:off x="4386580" y="3852829"/>
            <a:ext cx="128270" cy="172039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E24A183B-B0A0-4FBF-AF2F-74D502C2FFF3}"/>
              </a:ext>
            </a:extLst>
          </p:cNvPr>
          <p:cNvGrpSpPr/>
          <p:nvPr/>
        </p:nvGrpSpPr>
        <p:grpSpPr>
          <a:xfrm>
            <a:off x="7660126" y="3681774"/>
            <a:ext cx="384379" cy="593413"/>
            <a:chOff x="7660126" y="3681774"/>
            <a:chExt cx="384379" cy="593413"/>
          </a:xfrm>
        </p:grpSpPr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5F778464-06A1-4D2C-8BCE-AC7E90E0DE3A}"/>
                </a:ext>
              </a:extLst>
            </p:cNvPr>
            <p:cNvSpPr/>
            <p:nvPr/>
          </p:nvSpPr>
          <p:spPr>
            <a:xfrm>
              <a:off x="7753843" y="3681774"/>
              <a:ext cx="245191" cy="38100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55" name="Straight Arrow Connector 154">
              <a:extLst>
                <a:ext uri="{FF2B5EF4-FFF2-40B4-BE49-F238E27FC236}">
                  <a16:creationId xmlns:a16="http://schemas.microsoft.com/office/drawing/2014/main" id="{4947488D-9A10-4DF4-A043-AFF89F2D929F}"/>
                </a:ext>
              </a:extLst>
            </p:cNvPr>
            <p:cNvCxnSpPr>
              <a:cxnSpLocks/>
              <a:stCxn id="154" idx="2"/>
            </p:cNvCxnSpPr>
            <p:nvPr/>
          </p:nvCxnSpPr>
          <p:spPr>
            <a:xfrm>
              <a:off x="7876439" y="4062774"/>
              <a:ext cx="168066" cy="21241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57" name="Straight Arrow Connector 156">
              <a:extLst>
                <a:ext uri="{FF2B5EF4-FFF2-40B4-BE49-F238E27FC236}">
                  <a16:creationId xmlns:a16="http://schemas.microsoft.com/office/drawing/2014/main" id="{5940CF18-4879-4F9A-9955-E717488C3D5C}"/>
                </a:ext>
              </a:extLst>
            </p:cNvPr>
            <p:cNvCxnSpPr>
              <a:cxnSpLocks/>
              <a:stCxn id="154" idx="2"/>
            </p:cNvCxnSpPr>
            <p:nvPr/>
          </p:nvCxnSpPr>
          <p:spPr>
            <a:xfrm flipH="1">
              <a:off x="7660126" y="4062774"/>
              <a:ext cx="216313" cy="19910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val="41870510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a16="http://schemas.microsoft.com/office/drawing/2014/main" xmlns:p14="http://schemas.microsoft.com/office/powerpoint/2010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0"/>
      <p:bldP spid="180" grpId="0"/>
    </p:bldLst>
  </p:timing>
</p:sld>
</file>

<file path=ppt/slides/slide3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itle 1">
            <a:extLst>
              <a:ext uri="{FF2B5EF4-FFF2-40B4-BE49-F238E27FC236}">
                <a16:creationId xmlns:a16="http://schemas.microsoft.com/office/drawing/2014/main" id="{560C181A-F0A4-4377-B88A-277801A6C4D6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Viable Prefix Summary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37</a:t>
            </a:fld>
            <a:endParaRPr lang="en-US"/>
          </a:p>
        </p:txBody>
      </p:sp>
      <p:sp>
        <p:nvSpPr>
          <p:cNvPr id="153" name="Content Placeholder 4">
            <a:extLst>
              <a:ext uri="{FF2B5EF4-FFF2-40B4-BE49-F238E27FC236}">
                <a16:creationId xmlns:a16="http://schemas.microsoft.com/office/drawing/2014/main" id="{8816D165-2219-455B-B875-E14DA7E6B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4"/>
            <a:ext cx="7877398" cy="47643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Any DCFG has a regular language of viable prefixes</a:t>
            </a:r>
          </a:p>
          <a:p>
            <a:r>
              <a:rPr lang="en-US" dirty="0"/>
              <a:t>We can use the DFA for that language to prevent missteps</a:t>
            </a:r>
          </a:p>
          <a:p>
            <a:pPr marL="0" indent="0">
              <a:buNone/>
            </a:pPr>
            <a:r>
              <a:rPr lang="en-US" b="1" dirty="0"/>
              <a:t>Advancing the automaton</a:t>
            </a:r>
          </a:p>
          <a:p>
            <a:r>
              <a:rPr lang="en-US" sz="2600" dirty="0"/>
              <a:t>Terminal Edges – add a terminal to the prefix</a:t>
            </a:r>
          </a:p>
          <a:p>
            <a:r>
              <a:rPr lang="en-US" sz="2600" dirty="0"/>
              <a:t>Nonterminal Edges – add nonterminal to the prefix</a:t>
            </a:r>
          </a:p>
          <a:p>
            <a:r>
              <a:rPr lang="en-US" sz="2600" dirty="0"/>
              <a:t>Accepting states – modify the existing prefix 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6154146"/>
      </p:ext>
    </p:extLst>
  </p:cSld>
  <p:clrMapOvr>
    <a:masterClrMapping/>
  </p:clrMapOvr>
</p:sld>
</file>

<file path=ppt/slides/slide3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38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Key Idea: Run the DFA for viability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E3CAEBD-8C2B-4A76-BA5F-CDAA07E15F7C}"/>
              </a:ext>
            </a:extLst>
          </p:cNvPr>
          <p:cNvSpPr txBox="1"/>
          <p:nvPr/>
        </p:nvSpPr>
        <p:spPr>
          <a:xfrm>
            <a:off x="7125561" y="1180052"/>
            <a:ext cx="191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Correct Parse Tree</a:t>
            </a:r>
            <a:endParaRPr lang="en-US" dirty="0"/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3DE74178-D152-407F-B959-1B420F01F501}"/>
              </a:ext>
            </a:extLst>
          </p:cNvPr>
          <p:cNvSpPr txBox="1"/>
          <p:nvPr/>
        </p:nvSpPr>
        <p:spPr>
          <a:xfrm>
            <a:off x="1152125" y="1219200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Suffix</a:t>
            </a:r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70CA9F3D-310F-4204-A916-37B87B3F3066}"/>
              </a:ext>
            </a:extLst>
          </p:cNvPr>
          <p:cNvSpPr/>
          <p:nvPr/>
        </p:nvSpPr>
        <p:spPr>
          <a:xfrm>
            <a:off x="903859" y="1600200"/>
            <a:ext cx="1444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 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7DBA9329-0AF6-4866-BD6F-B4CB2FCFCA4B}"/>
              </a:ext>
            </a:extLst>
          </p:cNvPr>
          <p:cNvSpPr txBox="1"/>
          <p:nvPr/>
        </p:nvSpPr>
        <p:spPr>
          <a:xfrm>
            <a:off x="2425403" y="1230868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Action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85EECC4A-1AF4-42DA-9130-315988119F5A}"/>
              </a:ext>
            </a:extLst>
          </p:cNvPr>
          <p:cNvSpPr txBox="1"/>
          <p:nvPr/>
        </p:nvSpPr>
        <p:spPr>
          <a:xfrm>
            <a:off x="78546" y="1219200"/>
            <a:ext cx="736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Prefix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82830663-F841-4AB8-A14B-584BF1F324F2}"/>
              </a:ext>
            </a:extLst>
          </p:cNvPr>
          <p:cNvSpPr/>
          <p:nvPr/>
        </p:nvSpPr>
        <p:spPr>
          <a:xfrm>
            <a:off x="1132459" y="2875878"/>
            <a:ext cx="1245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   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F8FF2BF0-E88A-467C-9E30-CD116044493B}"/>
              </a:ext>
            </a:extLst>
          </p:cNvPr>
          <p:cNvSpPr/>
          <p:nvPr/>
        </p:nvSpPr>
        <p:spPr>
          <a:xfrm>
            <a:off x="235743" y="2875878"/>
            <a:ext cx="513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 </a:t>
            </a:r>
            <a:r>
              <a:rPr lang="en-US" i="1" dirty="0"/>
              <a:t>L</a:t>
            </a:r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2DEC6B7B-101A-4539-841B-5D400E15F715}"/>
              </a:ext>
            </a:extLst>
          </p:cNvPr>
          <p:cNvSpPr/>
          <p:nvPr/>
        </p:nvSpPr>
        <p:spPr>
          <a:xfrm>
            <a:off x="1280532" y="2450652"/>
            <a:ext cx="1087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6A73D821-2FE6-4A2A-9F1E-DB2647975EFA}"/>
              </a:ext>
            </a:extLst>
          </p:cNvPr>
          <p:cNvSpPr/>
          <p:nvPr/>
        </p:nvSpPr>
        <p:spPr>
          <a:xfrm>
            <a:off x="206889" y="2450652"/>
            <a:ext cx="542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</a:t>
            </a:r>
            <a:r>
              <a:rPr lang="en-US" b="1" dirty="0"/>
              <a:t>id</a:t>
            </a:r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C86E239F-0DE4-41EE-8780-ABB5A6C0DDAF}"/>
              </a:ext>
            </a:extLst>
          </p:cNvPr>
          <p:cNvSpPr/>
          <p:nvPr/>
        </p:nvSpPr>
        <p:spPr>
          <a:xfrm>
            <a:off x="1048097" y="2025426"/>
            <a:ext cx="13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F990A877-71BA-487D-AA98-A649EB1171EC}"/>
              </a:ext>
            </a:extLst>
          </p:cNvPr>
          <p:cNvSpPr/>
          <p:nvPr/>
        </p:nvSpPr>
        <p:spPr>
          <a:xfrm>
            <a:off x="484575" y="2025426"/>
            <a:ext cx="255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BE66C6FA-5D2D-4816-8C91-801763C061EC}"/>
              </a:ext>
            </a:extLst>
          </p:cNvPr>
          <p:cNvSpPr/>
          <p:nvPr/>
        </p:nvSpPr>
        <p:spPr>
          <a:xfrm>
            <a:off x="1508158" y="3726330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CE2E07B5-1F37-4A7F-8081-6CA252E85752}"/>
              </a:ext>
            </a:extLst>
          </p:cNvPr>
          <p:cNvSpPr/>
          <p:nvPr/>
        </p:nvSpPr>
        <p:spPr>
          <a:xfrm>
            <a:off x="325625" y="3726330"/>
            <a:ext cx="407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12D8264C-B1A3-4147-9941-7D95C12C8036}"/>
              </a:ext>
            </a:extLst>
          </p:cNvPr>
          <p:cNvSpPr/>
          <p:nvPr/>
        </p:nvSpPr>
        <p:spPr>
          <a:xfrm>
            <a:off x="1508158" y="3301104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6577359F-2379-4D58-BDEC-40273AE842B2}"/>
              </a:ext>
            </a:extLst>
          </p:cNvPr>
          <p:cNvSpPr/>
          <p:nvPr/>
        </p:nvSpPr>
        <p:spPr>
          <a:xfrm>
            <a:off x="109106" y="3301104"/>
            <a:ext cx="63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94590E08-9C50-44CB-AB06-1037DA2919EE}"/>
              </a:ext>
            </a:extLst>
          </p:cNvPr>
          <p:cNvSpPr/>
          <p:nvPr/>
        </p:nvSpPr>
        <p:spPr>
          <a:xfrm>
            <a:off x="1708356" y="4163808"/>
            <a:ext cx="622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6" name="Rectangle 275">
            <a:extLst>
              <a:ext uri="{FF2B5EF4-FFF2-40B4-BE49-F238E27FC236}">
                <a16:creationId xmlns:a16="http://schemas.microsoft.com/office/drawing/2014/main" id="{48AC5DEB-F760-4459-99F6-4503053F2FD9}"/>
              </a:ext>
            </a:extLst>
          </p:cNvPr>
          <p:cNvSpPr/>
          <p:nvPr/>
        </p:nvSpPr>
        <p:spPr>
          <a:xfrm>
            <a:off x="61253" y="4163808"/>
            <a:ext cx="63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F138AEA9-E02E-4348-B9EB-A0747702A51A}"/>
              </a:ext>
            </a:extLst>
          </p:cNvPr>
          <p:cNvSpPr/>
          <p:nvPr/>
        </p:nvSpPr>
        <p:spPr>
          <a:xfrm>
            <a:off x="1767350" y="5459188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F08E55C6-EF73-49D6-8C86-57AFD5BA3A8C}"/>
              </a:ext>
            </a:extLst>
          </p:cNvPr>
          <p:cNvSpPr/>
          <p:nvPr/>
        </p:nvSpPr>
        <p:spPr>
          <a:xfrm>
            <a:off x="397884" y="5459188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i="1" dirty="0"/>
              <a:t>P</a:t>
            </a:r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5C934FCF-E66B-4220-AAB1-8928483D6792}"/>
              </a:ext>
            </a:extLst>
          </p:cNvPr>
          <p:cNvSpPr/>
          <p:nvPr/>
        </p:nvSpPr>
        <p:spPr>
          <a:xfrm>
            <a:off x="1723104" y="5902931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CC4D4ABA-9CB5-43EF-B189-E50F13643D27}"/>
              </a:ext>
            </a:extLst>
          </p:cNvPr>
          <p:cNvSpPr/>
          <p:nvPr/>
        </p:nvSpPr>
        <p:spPr>
          <a:xfrm>
            <a:off x="413528" y="5876319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i="1" dirty="0"/>
              <a:t>S’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D7F772E-75BB-44FE-B340-4BE564B9B742}"/>
              </a:ext>
            </a:extLst>
          </p:cNvPr>
          <p:cNvGrpSpPr/>
          <p:nvPr/>
        </p:nvGrpSpPr>
        <p:grpSpPr>
          <a:xfrm>
            <a:off x="2270697" y="1828800"/>
            <a:ext cx="1029631" cy="369332"/>
            <a:chOff x="2373933" y="1828800"/>
            <a:chExt cx="1029631" cy="369332"/>
          </a:xfrm>
        </p:grpSpPr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72D587AB-DDD5-4BE2-8BE7-B7018AC6FBEA}"/>
                </a:ext>
              </a:extLst>
            </p:cNvPr>
            <p:cNvSpPr/>
            <p:nvPr/>
          </p:nvSpPr>
          <p:spPr>
            <a:xfrm>
              <a:off x="2683495" y="1828800"/>
              <a:ext cx="7200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(</a:t>
              </a: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E16AAFB6-513E-4DFA-AE76-F1D426CB5B0C}"/>
                </a:ext>
              </a:extLst>
            </p:cNvPr>
            <p:cNvSpPr/>
            <p:nvPr/>
          </p:nvSpPr>
          <p:spPr>
            <a:xfrm>
              <a:off x="2373933" y="1835944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F336C11-62F9-4F84-BE23-FD438088ECD0}"/>
              </a:ext>
            </a:extLst>
          </p:cNvPr>
          <p:cNvGrpSpPr/>
          <p:nvPr/>
        </p:nvGrpSpPr>
        <p:grpSpPr>
          <a:xfrm>
            <a:off x="2274481" y="2272268"/>
            <a:ext cx="1134851" cy="369332"/>
            <a:chOff x="2377717" y="2272268"/>
            <a:chExt cx="1134851" cy="369332"/>
          </a:xfrm>
        </p:grpSpPr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FBD39651-CEDB-4B94-B8EF-847002E744A9}"/>
                </a:ext>
              </a:extLst>
            </p:cNvPr>
            <p:cNvSpPr/>
            <p:nvPr/>
          </p:nvSpPr>
          <p:spPr>
            <a:xfrm>
              <a:off x="2683495" y="2272268"/>
              <a:ext cx="8290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A902239-44F3-4834-86C2-BF8380737AB1}"/>
                </a:ext>
              </a:extLst>
            </p:cNvPr>
            <p:cNvSpPr/>
            <p:nvPr/>
          </p:nvSpPr>
          <p:spPr>
            <a:xfrm>
              <a:off x="2377717" y="2309886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9AC3728-DF87-4140-8BC2-01960A75E294}"/>
              </a:ext>
            </a:extLst>
          </p:cNvPr>
          <p:cNvGrpSpPr/>
          <p:nvPr/>
        </p:nvGrpSpPr>
        <p:grpSpPr>
          <a:xfrm>
            <a:off x="2278265" y="2704068"/>
            <a:ext cx="1870821" cy="369332"/>
            <a:chOff x="2381501" y="2704068"/>
            <a:chExt cx="1870821" cy="369332"/>
          </a:xfrm>
        </p:grpSpPr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5A370461-3459-48CB-8DEB-19457731CE4A}"/>
                </a:ext>
              </a:extLst>
            </p:cNvPr>
            <p:cNvSpPr/>
            <p:nvPr/>
          </p:nvSpPr>
          <p:spPr>
            <a:xfrm>
              <a:off x="2683495" y="2704068"/>
              <a:ext cx="15688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❸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::=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4AB5236E-825E-472E-997D-D6653AB32645}"/>
                </a:ext>
              </a:extLst>
            </p:cNvPr>
            <p:cNvSpPr/>
            <p:nvPr/>
          </p:nvSpPr>
          <p:spPr>
            <a:xfrm>
              <a:off x="2381501" y="27432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66F0A4D-C8A4-4EB7-86C7-6B6E1F849E38}"/>
              </a:ext>
            </a:extLst>
          </p:cNvPr>
          <p:cNvGrpSpPr/>
          <p:nvPr/>
        </p:nvGrpSpPr>
        <p:grpSpPr>
          <a:xfrm>
            <a:off x="2282049" y="3135868"/>
            <a:ext cx="1122475" cy="369332"/>
            <a:chOff x="2385285" y="3135868"/>
            <a:chExt cx="1122475" cy="369332"/>
          </a:xfrm>
        </p:grpSpPr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FB5D6CEB-BD6F-45A9-BE00-75498A62F291}"/>
                </a:ext>
              </a:extLst>
            </p:cNvPr>
            <p:cNvSpPr/>
            <p:nvPr/>
          </p:nvSpPr>
          <p:spPr>
            <a:xfrm>
              <a:off x="2683495" y="3135868"/>
              <a:ext cx="8242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3E55DF35-C3A2-4F23-A9B4-D1BBB0F0487A}"/>
                </a:ext>
              </a:extLst>
            </p:cNvPr>
            <p:cNvSpPr/>
            <p:nvPr/>
          </p:nvSpPr>
          <p:spPr>
            <a:xfrm>
              <a:off x="2385285" y="32004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76560BD-35C3-4149-8A97-ECF547738B29}"/>
              </a:ext>
            </a:extLst>
          </p:cNvPr>
          <p:cNvGrpSpPr/>
          <p:nvPr/>
        </p:nvGrpSpPr>
        <p:grpSpPr>
          <a:xfrm>
            <a:off x="2292128" y="3567668"/>
            <a:ext cx="2127865" cy="369332"/>
            <a:chOff x="2395364" y="3567668"/>
            <a:chExt cx="2127865" cy="369332"/>
          </a:xfrm>
        </p:grpSpPr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4A4D031A-401E-460F-9B0A-E91B01BBD342}"/>
                </a:ext>
              </a:extLst>
            </p:cNvPr>
            <p:cNvSpPr/>
            <p:nvPr/>
          </p:nvSpPr>
          <p:spPr>
            <a:xfrm>
              <a:off x="2683495" y="3567668"/>
              <a:ext cx="18397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❹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::=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057F217D-C1EE-4971-ABF0-B414AC6FE2FB}"/>
                </a:ext>
              </a:extLst>
            </p:cNvPr>
            <p:cNvSpPr/>
            <p:nvPr/>
          </p:nvSpPr>
          <p:spPr>
            <a:xfrm>
              <a:off x="2395364" y="3628203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F05F2B8-7F78-4508-9398-A7DCBA08A0A5}"/>
              </a:ext>
            </a:extLst>
          </p:cNvPr>
          <p:cNvGrpSpPr/>
          <p:nvPr/>
        </p:nvGrpSpPr>
        <p:grpSpPr>
          <a:xfrm>
            <a:off x="2322365" y="4024868"/>
            <a:ext cx="1086967" cy="369332"/>
            <a:chOff x="2425601" y="4024868"/>
            <a:chExt cx="1086967" cy="369332"/>
          </a:xfrm>
        </p:grpSpPr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32A319BE-46E8-499B-B44C-2228DE1EAC88}"/>
                </a:ext>
              </a:extLst>
            </p:cNvPr>
            <p:cNvSpPr/>
            <p:nvPr/>
          </p:nvSpPr>
          <p:spPr>
            <a:xfrm>
              <a:off x="2683495" y="4024868"/>
              <a:ext cx="8290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  <a:endParaRPr lang="en-US" dirty="0">
                <a:solidFill>
                  <a:schemeClr val="accent5"/>
                </a:solidFill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5F5CA65F-799B-4E9C-B603-A195B4B22837}"/>
                </a:ext>
              </a:extLst>
            </p:cNvPr>
            <p:cNvSpPr/>
            <p:nvPr/>
          </p:nvSpPr>
          <p:spPr>
            <a:xfrm>
              <a:off x="2425601" y="4073412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A130AC8-C075-49D1-B027-6747060976EE}"/>
              </a:ext>
            </a:extLst>
          </p:cNvPr>
          <p:cNvGrpSpPr/>
          <p:nvPr/>
        </p:nvGrpSpPr>
        <p:grpSpPr>
          <a:xfrm>
            <a:off x="2332444" y="5333998"/>
            <a:ext cx="2037857" cy="369332"/>
            <a:chOff x="2435680" y="4463844"/>
            <a:chExt cx="2037857" cy="369332"/>
          </a:xfrm>
        </p:grpSpPr>
        <p:sp>
          <p:nvSpPr>
            <p:cNvPr id="256" name="Rectangle 255">
              <a:extLst>
                <a:ext uri="{FF2B5EF4-FFF2-40B4-BE49-F238E27FC236}">
                  <a16:creationId xmlns:a16="http://schemas.microsoft.com/office/drawing/2014/main" id="{003F5E17-FFF3-4E95-BE9C-2D6B05530DFB}"/>
                </a:ext>
              </a:extLst>
            </p:cNvPr>
            <p:cNvSpPr/>
            <p:nvPr/>
          </p:nvSpPr>
          <p:spPr>
            <a:xfrm>
              <a:off x="2683495" y="4463844"/>
              <a:ext cx="17900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❷</a:t>
              </a:r>
              <a:r>
                <a:rPr lang="en-US" dirty="0">
                  <a:solidFill>
                    <a:schemeClr val="accent5"/>
                  </a:solidFill>
                </a:rPr>
                <a:t> L ::= </a:t>
              </a:r>
              <a:r>
                <a:rPr lang="en-US" b="1" dirty="0">
                  <a:solidFill>
                    <a:schemeClr val="accent5"/>
                  </a:solidFill>
                </a:rPr>
                <a:t>(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b="1" dirty="0">
                  <a:solidFill>
                    <a:schemeClr val="accent5"/>
                  </a:solidFill>
                </a:rPr>
                <a:t>)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1C80CC51-E15F-4B5C-B82E-1D40F04226F3}"/>
                </a:ext>
              </a:extLst>
            </p:cNvPr>
            <p:cNvSpPr/>
            <p:nvPr/>
          </p:nvSpPr>
          <p:spPr>
            <a:xfrm>
              <a:off x="2435680" y="4501215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4F584A-6D4F-4562-9FE7-EC9460DA7B85}"/>
              </a:ext>
            </a:extLst>
          </p:cNvPr>
          <p:cNvGrpSpPr/>
          <p:nvPr/>
        </p:nvGrpSpPr>
        <p:grpSpPr>
          <a:xfrm>
            <a:off x="2333768" y="5758622"/>
            <a:ext cx="1850584" cy="369332"/>
            <a:chOff x="2437004" y="4888468"/>
            <a:chExt cx="1850584" cy="369332"/>
          </a:xfrm>
        </p:grpSpPr>
        <p:sp>
          <p:nvSpPr>
            <p:cNvPr id="257" name="Rectangle 256">
              <a:extLst>
                <a:ext uri="{FF2B5EF4-FFF2-40B4-BE49-F238E27FC236}">
                  <a16:creationId xmlns:a16="http://schemas.microsoft.com/office/drawing/2014/main" id="{BC76BA0B-B337-41D1-AA64-C65787F3C371}"/>
                </a:ext>
              </a:extLst>
            </p:cNvPr>
            <p:cNvSpPr/>
            <p:nvPr/>
          </p:nvSpPr>
          <p:spPr>
            <a:xfrm>
              <a:off x="2683495" y="4888468"/>
              <a:ext cx="16040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❶</a:t>
              </a:r>
              <a:r>
                <a:rPr lang="en-US" dirty="0">
                  <a:solidFill>
                    <a:schemeClr val="accent5"/>
                  </a:solidFill>
                </a:rPr>
                <a:t> S’ ⟶ P</a:t>
              </a: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F461E490-B0DE-4AB6-BF00-6D93E7213221}"/>
                </a:ext>
              </a:extLst>
            </p:cNvPr>
            <p:cNvSpPr/>
            <p:nvPr/>
          </p:nvSpPr>
          <p:spPr>
            <a:xfrm>
              <a:off x="2437004" y="4918352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C7315CE-0AC7-4F88-8BC5-4FBA567F41C7}"/>
              </a:ext>
            </a:extLst>
          </p:cNvPr>
          <p:cNvGrpSpPr/>
          <p:nvPr/>
        </p:nvGrpSpPr>
        <p:grpSpPr>
          <a:xfrm>
            <a:off x="7209994" y="1656123"/>
            <a:ext cx="1794394" cy="3639156"/>
            <a:chOff x="6419605" y="3495973"/>
            <a:chExt cx="1794394" cy="3639156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02929423-B385-4A51-AD1C-FC8D538DAF1D}"/>
                </a:ext>
              </a:extLst>
            </p:cNvPr>
            <p:cNvSpPr/>
            <p:nvPr/>
          </p:nvSpPr>
          <p:spPr>
            <a:xfrm>
              <a:off x="6948707" y="4176855"/>
              <a:ext cx="738554" cy="4189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P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BD78530E-BD8D-4EFE-8F7A-581835DC2409}"/>
                </a:ext>
              </a:extLst>
            </p:cNvPr>
            <p:cNvSpPr/>
            <p:nvPr/>
          </p:nvSpPr>
          <p:spPr>
            <a:xfrm>
              <a:off x="6419605" y="4904440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79EB00F9-9EB0-4BC3-8C4D-8945F6D45038}"/>
                </a:ext>
              </a:extLst>
            </p:cNvPr>
            <p:cNvSpPr/>
            <p:nvPr/>
          </p:nvSpPr>
          <p:spPr>
            <a:xfrm>
              <a:off x="7204014" y="4948686"/>
              <a:ext cx="270101" cy="33655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5FC5626E-86D4-450F-AE6D-7F22984F66ED}"/>
                </a:ext>
              </a:extLst>
            </p:cNvPr>
            <p:cNvSpPr/>
            <p:nvPr/>
          </p:nvSpPr>
          <p:spPr>
            <a:xfrm>
              <a:off x="7832999" y="4963434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</a:p>
          </p:txBody>
        </p:sp>
        <p:cxnSp>
          <p:nvCxnSpPr>
            <p:cNvPr id="134" name="Straight Arrow Connector 133">
              <a:extLst>
                <a:ext uri="{FF2B5EF4-FFF2-40B4-BE49-F238E27FC236}">
                  <a16:creationId xmlns:a16="http://schemas.microsoft.com/office/drawing/2014/main" id="{7E183D43-9708-4992-B948-D1BC58213073}"/>
                </a:ext>
              </a:extLst>
            </p:cNvPr>
            <p:cNvCxnSpPr>
              <a:cxnSpLocks/>
              <a:stCxn id="130" idx="2"/>
              <a:endCxn id="131" idx="0"/>
            </p:cNvCxnSpPr>
            <p:nvPr/>
          </p:nvCxnSpPr>
          <p:spPr>
            <a:xfrm flipH="1">
              <a:off x="6610105" y="4595771"/>
              <a:ext cx="707879" cy="308669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5F2D68C6-B71B-4AA0-AE63-D5FC089C4FFD}"/>
                </a:ext>
              </a:extLst>
            </p:cNvPr>
            <p:cNvCxnSpPr>
              <a:cxnSpLocks/>
              <a:stCxn id="130" idx="2"/>
              <a:endCxn id="132" idx="0"/>
            </p:cNvCxnSpPr>
            <p:nvPr/>
          </p:nvCxnSpPr>
          <p:spPr>
            <a:xfrm>
              <a:off x="7317984" y="4595771"/>
              <a:ext cx="21081" cy="352915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BD4BDD22-3E4B-4050-B1E7-B576839A4530}"/>
                </a:ext>
              </a:extLst>
            </p:cNvPr>
            <p:cNvCxnSpPr>
              <a:cxnSpLocks/>
              <a:stCxn id="130" idx="2"/>
              <a:endCxn id="133" idx="0"/>
            </p:cNvCxnSpPr>
            <p:nvPr/>
          </p:nvCxnSpPr>
          <p:spPr>
            <a:xfrm>
              <a:off x="7317984" y="4595771"/>
              <a:ext cx="705515" cy="36766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685265B1-7B78-4555-B566-9C33C9060648}"/>
                </a:ext>
              </a:extLst>
            </p:cNvPr>
            <p:cNvSpPr/>
            <p:nvPr/>
          </p:nvSpPr>
          <p:spPr>
            <a:xfrm>
              <a:off x="7127484" y="3495973"/>
              <a:ext cx="381000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S’</a:t>
              </a: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ED5BA4DA-BB24-4C7F-A0AC-43F8A1C82EBA}"/>
                </a:ext>
              </a:extLst>
            </p:cNvPr>
            <p:cNvSpPr/>
            <p:nvPr/>
          </p:nvSpPr>
          <p:spPr>
            <a:xfrm>
              <a:off x="6963454" y="5521624"/>
              <a:ext cx="245191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84BDCA15-1BBA-42AE-861A-7868FDF7EAF6}"/>
                </a:ext>
              </a:extLst>
            </p:cNvPr>
            <p:cNvSpPr/>
            <p:nvPr/>
          </p:nvSpPr>
          <p:spPr>
            <a:xfrm>
              <a:off x="7362470" y="5526330"/>
              <a:ext cx="409233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40" name="Straight Arrow Connector 139">
              <a:extLst>
                <a:ext uri="{FF2B5EF4-FFF2-40B4-BE49-F238E27FC236}">
                  <a16:creationId xmlns:a16="http://schemas.microsoft.com/office/drawing/2014/main" id="{633852CA-D9E7-4F74-9919-BA908251CF88}"/>
                </a:ext>
              </a:extLst>
            </p:cNvPr>
            <p:cNvCxnSpPr>
              <a:cxnSpLocks/>
              <a:stCxn id="132" idx="2"/>
              <a:endCxn id="138" idx="0"/>
            </p:cNvCxnSpPr>
            <p:nvPr/>
          </p:nvCxnSpPr>
          <p:spPr>
            <a:xfrm flipH="1">
              <a:off x="7086050" y="5285236"/>
              <a:ext cx="253015" cy="236388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20F2DAB3-6183-48CF-B528-5BDE16525495}"/>
                </a:ext>
              </a:extLst>
            </p:cNvPr>
            <p:cNvCxnSpPr>
              <a:cxnSpLocks/>
              <a:stCxn id="132" idx="2"/>
              <a:endCxn id="139" idx="0"/>
            </p:cNvCxnSpPr>
            <p:nvPr/>
          </p:nvCxnSpPr>
          <p:spPr>
            <a:xfrm>
              <a:off x="7339065" y="5285236"/>
              <a:ext cx="228022" cy="241094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87D36A8D-4948-4BAF-9579-C166D589063F}"/>
                </a:ext>
              </a:extLst>
            </p:cNvPr>
            <p:cNvSpPr/>
            <p:nvPr/>
          </p:nvSpPr>
          <p:spPr>
            <a:xfrm>
              <a:off x="7063616" y="6115037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5B2AFB15-E3E2-447E-8725-ED4BEFC793CC}"/>
                </a:ext>
              </a:extLst>
            </p:cNvPr>
            <p:cNvCxnSpPr>
              <a:cxnSpLocks/>
              <a:stCxn id="138" idx="2"/>
              <a:endCxn id="142" idx="0"/>
            </p:cNvCxnSpPr>
            <p:nvPr/>
          </p:nvCxnSpPr>
          <p:spPr>
            <a:xfrm>
              <a:off x="7086050" y="5902624"/>
              <a:ext cx="168066" cy="21241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4" name="Straight Arrow Connector 143">
              <a:extLst>
                <a:ext uri="{FF2B5EF4-FFF2-40B4-BE49-F238E27FC236}">
                  <a16:creationId xmlns:a16="http://schemas.microsoft.com/office/drawing/2014/main" id="{CB33BC9E-8EBD-4368-BA95-594088402AC3}"/>
                </a:ext>
              </a:extLst>
            </p:cNvPr>
            <p:cNvCxnSpPr>
              <a:cxnSpLocks/>
              <a:stCxn id="137" idx="2"/>
              <a:endCxn id="130" idx="0"/>
            </p:cNvCxnSpPr>
            <p:nvPr/>
          </p:nvCxnSpPr>
          <p:spPr>
            <a:xfrm>
              <a:off x="7317984" y="3876973"/>
              <a:ext cx="0" cy="29988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5B37F45F-1E35-48EC-979E-897D8AF8A919}"/>
                </a:ext>
              </a:extLst>
            </p:cNvPr>
            <p:cNvSpPr/>
            <p:nvPr/>
          </p:nvSpPr>
          <p:spPr>
            <a:xfrm>
              <a:off x="6747141" y="6101726"/>
              <a:ext cx="245191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BCAB2FAC-8DD9-4607-A924-3E088F10015B}"/>
                </a:ext>
              </a:extLst>
            </p:cNvPr>
            <p:cNvCxnSpPr>
              <a:cxnSpLocks/>
              <a:stCxn id="138" idx="2"/>
              <a:endCxn id="100" idx="0"/>
            </p:cNvCxnSpPr>
            <p:nvPr/>
          </p:nvCxnSpPr>
          <p:spPr>
            <a:xfrm flipH="1">
              <a:off x="6869737" y="5902624"/>
              <a:ext cx="216313" cy="19910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10734523-66D7-4883-BF82-1DD37E155B38}"/>
                </a:ext>
              </a:extLst>
            </p:cNvPr>
            <p:cNvSpPr/>
            <p:nvPr/>
          </p:nvSpPr>
          <p:spPr>
            <a:xfrm>
              <a:off x="6685073" y="6754129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C095AF1E-2592-4BB7-9866-1DEA87B553AE}"/>
                </a:ext>
              </a:extLst>
            </p:cNvPr>
            <p:cNvCxnSpPr>
              <a:cxnSpLocks/>
              <a:stCxn id="100" idx="2"/>
              <a:endCxn id="104" idx="0"/>
            </p:cNvCxnSpPr>
            <p:nvPr/>
          </p:nvCxnSpPr>
          <p:spPr>
            <a:xfrm>
              <a:off x="6869737" y="6482726"/>
              <a:ext cx="5836" cy="27140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207" name="Rectangle 206">
            <a:extLst>
              <a:ext uri="{FF2B5EF4-FFF2-40B4-BE49-F238E27FC236}">
                <a16:creationId xmlns:a16="http://schemas.microsoft.com/office/drawing/2014/main" id="{29B81DDA-822B-42FF-B6C1-E28797CD8478}"/>
              </a:ext>
            </a:extLst>
          </p:cNvPr>
          <p:cNvSpPr/>
          <p:nvPr/>
        </p:nvSpPr>
        <p:spPr>
          <a:xfrm>
            <a:off x="4722796" y="1214942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F68AE0D5-6442-4626-83B1-F59386C002F0}"/>
              </a:ext>
            </a:extLst>
          </p:cNvPr>
          <p:cNvSpPr/>
          <p:nvPr/>
        </p:nvSpPr>
        <p:spPr>
          <a:xfrm>
            <a:off x="1683776" y="4566928"/>
            <a:ext cx="622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F61E8F13-915E-4FAC-8480-5FE97F857EAB}"/>
              </a:ext>
            </a:extLst>
          </p:cNvPr>
          <p:cNvSpPr/>
          <p:nvPr/>
        </p:nvSpPr>
        <p:spPr>
          <a:xfrm>
            <a:off x="269109" y="4566928"/>
            <a:ext cx="407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endParaRPr lang="en-US" b="1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0A1B1AAB-614D-498E-A478-83AA368778D2}"/>
              </a:ext>
            </a:extLst>
          </p:cNvPr>
          <p:cNvGrpSpPr/>
          <p:nvPr/>
        </p:nvGrpSpPr>
        <p:grpSpPr>
          <a:xfrm>
            <a:off x="2252801" y="4383747"/>
            <a:ext cx="2127865" cy="369332"/>
            <a:chOff x="2395364" y="3567668"/>
            <a:chExt cx="2127865" cy="369332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0256E3CD-AE06-4C37-A7C0-BD9744637912}"/>
                </a:ext>
              </a:extLst>
            </p:cNvPr>
            <p:cNvSpPr/>
            <p:nvPr/>
          </p:nvSpPr>
          <p:spPr>
            <a:xfrm>
              <a:off x="2683495" y="3567668"/>
              <a:ext cx="18397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❹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::=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444FB743-7E72-4286-ACE1-93C60DF21100}"/>
                </a:ext>
              </a:extLst>
            </p:cNvPr>
            <p:cNvSpPr/>
            <p:nvPr/>
          </p:nvSpPr>
          <p:spPr>
            <a:xfrm>
              <a:off x="2395364" y="3628203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08" name="Rectangle 107">
            <a:extLst>
              <a:ext uri="{FF2B5EF4-FFF2-40B4-BE49-F238E27FC236}">
                <a16:creationId xmlns:a16="http://schemas.microsoft.com/office/drawing/2014/main" id="{C91B69A7-B0C7-4724-9586-C62D0C1FEF5E}"/>
              </a:ext>
            </a:extLst>
          </p:cNvPr>
          <p:cNvSpPr/>
          <p:nvPr/>
        </p:nvSpPr>
        <p:spPr>
          <a:xfrm>
            <a:off x="1808810" y="4984796"/>
            <a:ext cx="497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CB91EF67-47EF-444C-AD02-DDF614176040}"/>
              </a:ext>
            </a:extLst>
          </p:cNvPr>
          <p:cNvSpPr/>
          <p:nvPr/>
        </p:nvSpPr>
        <p:spPr>
          <a:xfrm>
            <a:off x="135845" y="4984796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 </a:t>
            </a:r>
            <a:r>
              <a:rPr lang="en-US" b="1" dirty="0"/>
              <a:t>)</a:t>
            </a: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ED472DB-AB19-46A5-8914-7559B5B3F870}"/>
              </a:ext>
            </a:extLst>
          </p:cNvPr>
          <p:cNvGrpSpPr/>
          <p:nvPr/>
        </p:nvGrpSpPr>
        <p:grpSpPr>
          <a:xfrm>
            <a:off x="2257718" y="4757373"/>
            <a:ext cx="1062702" cy="369332"/>
            <a:chOff x="2395364" y="3567668"/>
            <a:chExt cx="1062702" cy="369332"/>
          </a:xfrm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B68CCEF9-04B4-4B13-B035-B9D321A8F98D}"/>
                </a:ext>
              </a:extLst>
            </p:cNvPr>
            <p:cNvSpPr/>
            <p:nvPr/>
          </p:nvSpPr>
          <p:spPr>
            <a:xfrm>
              <a:off x="2683495" y="3567668"/>
              <a:ext cx="7745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)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CFEFDB4-509A-4B15-8173-810674F89FF4}"/>
                </a:ext>
              </a:extLst>
            </p:cNvPr>
            <p:cNvSpPr/>
            <p:nvPr/>
          </p:nvSpPr>
          <p:spPr>
            <a:xfrm>
              <a:off x="2395364" y="3628203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15" name="Rectangle 114">
            <a:extLst>
              <a:ext uri="{FF2B5EF4-FFF2-40B4-BE49-F238E27FC236}">
                <a16:creationId xmlns:a16="http://schemas.microsoft.com/office/drawing/2014/main" id="{779F1F6D-E99B-4D18-85BF-47E6E465448D}"/>
              </a:ext>
            </a:extLst>
          </p:cNvPr>
          <p:cNvSpPr/>
          <p:nvPr/>
        </p:nvSpPr>
        <p:spPr>
          <a:xfrm>
            <a:off x="7209994" y="3064590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FD9A7FE2-0BEA-43E2-99A5-8A722D25E6A8}"/>
              </a:ext>
            </a:extLst>
          </p:cNvPr>
          <p:cNvSpPr/>
          <p:nvPr/>
        </p:nvSpPr>
        <p:spPr>
          <a:xfrm>
            <a:off x="8623388" y="3123584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)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E5919B6-C610-4844-B2E1-37B76AEE0FC0}"/>
              </a:ext>
            </a:extLst>
          </p:cNvPr>
          <p:cNvGrpSpPr/>
          <p:nvPr/>
        </p:nvGrpSpPr>
        <p:grpSpPr>
          <a:xfrm>
            <a:off x="7400494" y="2337005"/>
            <a:ext cx="1413394" cy="786579"/>
            <a:chOff x="7400494" y="2337005"/>
            <a:chExt cx="1413394" cy="786579"/>
          </a:xfrm>
        </p:grpSpPr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A1CCE9C8-0092-4452-9584-53F629AD35A3}"/>
                </a:ext>
              </a:extLst>
            </p:cNvPr>
            <p:cNvSpPr/>
            <p:nvPr/>
          </p:nvSpPr>
          <p:spPr>
            <a:xfrm>
              <a:off x="7739096" y="2337005"/>
              <a:ext cx="738554" cy="418916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P</a:t>
              </a:r>
            </a:p>
          </p:txBody>
        </p:sp>
        <p:cxnSp>
          <p:nvCxnSpPr>
            <p:cNvPr id="118" name="Straight Arrow Connector 117">
              <a:extLst>
                <a:ext uri="{FF2B5EF4-FFF2-40B4-BE49-F238E27FC236}">
                  <a16:creationId xmlns:a16="http://schemas.microsoft.com/office/drawing/2014/main" id="{23935D58-903D-44D2-B3B0-E34F187F0614}"/>
                </a:ext>
              </a:extLst>
            </p:cNvPr>
            <p:cNvCxnSpPr>
              <a:cxnSpLocks/>
              <a:stCxn id="114" idx="2"/>
              <a:endCxn id="115" idx="0"/>
            </p:cNvCxnSpPr>
            <p:nvPr/>
          </p:nvCxnSpPr>
          <p:spPr>
            <a:xfrm flipH="1">
              <a:off x="7400494" y="2755921"/>
              <a:ext cx="707879" cy="30866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19" name="Straight Arrow Connector 118">
              <a:extLst>
                <a:ext uri="{FF2B5EF4-FFF2-40B4-BE49-F238E27FC236}">
                  <a16:creationId xmlns:a16="http://schemas.microsoft.com/office/drawing/2014/main" id="{212F5AC6-5064-49B6-B5E8-26D5A2570A54}"/>
                </a:ext>
              </a:extLst>
            </p:cNvPr>
            <p:cNvCxnSpPr>
              <a:cxnSpLocks/>
              <a:stCxn id="114" idx="2"/>
              <a:endCxn id="116" idx="0"/>
            </p:cNvCxnSpPr>
            <p:nvPr/>
          </p:nvCxnSpPr>
          <p:spPr>
            <a:xfrm>
              <a:off x="8108373" y="2755921"/>
              <a:ext cx="21081" cy="35291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96B36379-C07C-48E4-A983-ED8E35406DEC}"/>
                </a:ext>
              </a:extLst>
            </p:cNvPr>
            <p:cNvCxnSpPr>
              <a:cxnSpLocks/>
              <a:stCxn id="114" idx="2"/>
              <a:endCxn id="117" idx="0"/>
            </p:cNvCxnSpPr>
            <p:nvPr/>
          </p:nvCxnSpPr>
          <p:spPr>
            <a:xfrm>
              <a:off x="8108373" y="2755921"/>
              <a:ext cx="705515" cy="36766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23" name="Rectangle 122">
            <a:extLst>
              <a:ext uri="{FF2B5EF4-FFF2-40B4-BE49-F238E27FC236}">
                <a16:creationId xmlns:a16="http://schemas.microsoft.com/office/drawing/2014/main" id="{C6875BBC-D9D3-4F3E-9981-00DE4B7941F0}"/>
              </a:ext>
            </a:extLst>
          </p:cNvPr>
          <p:cNvSpPr/>
          <p:nvPr/>
        </p:nvSpPr>
        <p:spPr>
          <a:xfrm>
            <a:off x="8152859" y="3686480"/>
            <a:ext cx="409233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8670C2B-670E-4F90-BD8D-501C94628305}"/>
              </a:ext>
            </a:extLst>
          </p:cNvPr>
          <p:cNvGrpSpPr/>
          <p:nvPr/>
        </p:nvGrpSpPr>
        <p:grpSpPr>
          <a:xfrm>
            <a:off x="7876439" y="3108836"/>
            <a:ext cx="481037" cy="577644"/>
            <a:chOff x="7876439" y="3108836"/>
            <a:chExt cx="481037" cy="577644"/>
          </a:xfrm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62F44933-856A-4F15-B98A-67F8E1DB2373}"/>
                </a:ext>
              </a:extLst>
            </p:cNvPr>
            <p:cNvSpPr/>
            <p:nvPr/>
          </p:nvSpPr>
          <p:spPr>
            <a:xfrm>
              <a:off x="7994403" y="3108836"/>
              <a:ext cx="270101" cy="33655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24" name="Straight Arrow Connector 123">
              <a:extLst>
                <a:ext uri="{FF2B5EF4-FFF2-40B4-BE49-F238E27FC236}">
                  <a16:creationId xmlns:a16="http://schemas.microsoft.com/office/drawing/2014/main" id="{722CD830-4B16-41D2-BC50-326FF05F64FD}"/>
                </a:ext>
              </a:extLst>
            </p:cNvPr>
            <p:cNvCxnSpPr>
              <a:cxnSpLocks/>
              <a:stCxn id="116" idx="2"/>
              <a:endCxn id="122" idx="0"/>
            </p:cNvCxnSpPr>
            <p:nvPr/>
          </p:nvCxnSpPr>
          <p:spPr>
            <a:xfrm flipH="1">
              <a:off x="7876439" y="3445386"/>
              <a:ext cx="253015" cy="2363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25" name="Straight Arrow Connector 124">
              <a:extLst>
                <a:ext uri="{FF2B5EF4-FFF2-40B4-BE49-F238E27FC236}">
                  <a16:creationId xmlns:a16="http://schemas.microsoft.com/office/drawing/2014/main" id="{8B298EF9-9411-4D54-AB23-CDBC92C5270E}"/>
                </a:ext>
              </a:extLst>
            </p:cNvPr>
            <p:cNvCxnSpPr>
              <a:cxnSpLocks/>
              <a:stCxn id="116" idx="2"/>
              <a:endCxn id="123" idx="0"/>
            </p:cNvCxnSpPr>
            <p:nvPr/>
          </p:nvCxnSpPr>
          <p:spPr>
            <a:xfrm>
              <a:off x="8129454" y="3445386"/>
              <a:ext cx="228022" cy="24109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26" name="Rectangle 125">
            <a:extLst>
              <a:ext uri="{FF2B5EF4-FFF2-40B4-BE49-F238E27FC236}">
                <a16:creationId xmlns:a16="http://schemas.microsoft.com/office/drawing/2014/main" id="{D88FCB7E-7E8C-4E0C-805B-6F4E8102D249}"/>
              </a:ext>
            </a:extLst>
          </p:cNvPr>
          <p:cNvSpPr/>
          <p:nvPr/>
        </p:nvSpPr>
        <p:spPr>
          <a:xfrm>
            <a:off x="7854005" y="4275187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1269210-10A5-4896-BEDE-36CBF495EBB9}"/>
              </a:ext>
            </a:extLst>
          </p:cNvPr>
          <p:cNvGrpSpPr/>
          <p:nvPr/>
        </p:nvGrpSpPr>
        <p:grpSpPr>
          <a:xfrm>
            <a:off x="7917873" y="1656123"/>
            <a:ext cx="381000" cy="680882"/>
            <a:chOff x="7917873" y="1656123"/>
            <a:chExt cx="381000" cy="680882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05966E4C-B288-4BFA-B365-BF87E603950E}"/>
                </a:ext>
              </a:extLst>
            </p:cNvPr>
            <p:cNvSpPr/>
            <p:nvPr/>
          </p:nvSpPr>
          <p:spPr>
            <a:xfrm>
              <a:off x="7917873" y="1656123"/>
              <a:ext cx="381000" cy="38100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S’</a:t>
              </a:r>
            </a:p>
          </p:txBody>
        </p:sp>
        <p:cxnSp>
          <p:nvCxnSpPr>
            <p:cNvPr id="128" name="Straight Arrow Connector 127">
              <a:extLst>
                <a:ext uri="{FF2B5EF4-FFF2-40B4-BE49-F238E27FC236}">
                  <a16:creationId xmlns:a16="http://schemas.microsoft.com/office/drawing/2014/main" id="{7A6BE062-0E7E-4131-9FAA-273BF292A984}"/>
                </a:ext>
              </a:extLst>
            </p:cNvPr>
            <p:cNvCxnSpPr>
              <a:cxnSpLocks/>
              <a:stCxn id="121" idx="2"/>
              <a:endCxn id="114" idx="0"/>
            </p:cNvCxnSpPr>
            <p:nvPr/>
          </p:nvCxnSpPr>
          <p:spPr>
            <a:xfrm>
              <a:off x="8108373" y="2037123"/>
              <a:ext cx="0" cy="29988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C9F22C0-A743-4478-8E64-2808BB8AFFA8}"/>
              </a:ext>
            </a:extLst>
          </p:cNvPr>
          <p:cNvGrpSpPr/>
          <p:nvPr/>
        </p:nvGrpSpPr>
        <p:grpSpPr>
          <a:xfrm>
            <a:off x="7660126" y="3681774"/>
            <a:ext cx="384379" cy="593413"/>
            <a:chOff x="7660126" y="3681774"/>
            <a:chExt cx="384379" cy="593413"/>
          </a:xfrm>
        </p:grpSpPr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D9A0D0D8-A2C9-432A-B836-B4682495B854}"/>
                </a:ext>
              </a:extLst>
            </p:cNvPr>
            <p:cNvSpPr/>
            <p:nvPr/>
          </p:nvSpPr>
          <p:spPr>
            <a:xfrm>
              <a:off x="7753843" y="3681774"/>
              <a:ext cx="245191" cy="38100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27" name="Straight Arrow Connector 126">
              <a:extLst>
                <a:ext uri="{FF2B5EF4-FFF2-40B4-BE49-F238E27FC236}">
                  <a16:creationId xmlns:a16="http://schemas.microsoft.com/office/drawing/2014/main" id="{561959E5-61B3-46C3-B45B-B0BA79141A23}"/>
                </a:ext>
              </a:extLst>
            </p:cNvPr>
            <p:cNvCxnSpPr>
              <a:cxnSpLocks/>
              <a:stCxn id="122" idx="2"/>
              <a:endCxn id="126" idx="0"/>
            </p:cNvCxnSpPr>
            <p:nvPr/>
          </p:nvCxnSpPr>
          <p:spPr>
            <a:xfrm>
              <a:off x="7876439" y="4062774"/>
              <a:ext cx="168066" cy="21241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46" name="Straight Arrow Connector 145">
              <a:extLst>
                <a:ext uri="{FF2B5EF4-FFF2-40B4-BE49-F238E27FC236}">
                  <a16:creationId xmlns:a16="http://schemas.microsoft.com/office/drawing/2014/main" id="{3B0B1FB9-5D14-4274-AB65-07FB0676870B}"/>
                </a:ext>
              </a:extLst>
            </p:cNvPr>
            <p:cNvCxnSpPr>
              <a:cxnSpLocks/>
              <a:stCxn id="122" idx="2"/>
              <a:endCxn id="145" idx="0"/>
            </p:cNvCxnSpPr>
            <p:nvPr/>
          </p:nvCxnSpPr>
          <p:spPr>
            <a:xfrm flipH="1">
              <a:off x="7660126" y="4062774"/>
              <a:ext cx="216313" cy="19910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47" name="Rectangle 146">
            <a:extLst>
              <a:ext uri="{FF2B5EF4-FFF2-40B4-BE49-F238E27FC236}">
                <a16:creationId xmlns:a16="http://schemas.microsoft.com/office/drawing/2014/main" id="{6B7143B8-46D9-4058-941B-B1AECB2DEA32}"/>
              </a:ext>
            </a:extLst>
          </p:cNvPr>
          <p:cNvSpPr/>
          <p:nvPr/>
        </p:nvSpPr>
        <p:spPr>
          <a:xfrm>
            <a:off x="7475462" y="4914279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AECAE4-82E1-4042-A818-A0248C0997A1}"/>
              </a:ext>
            </a:extLst>
          </p:cNvPr>
          <p:cNvGrpSpPr/>
          <p:nvPr/>
        </p:nvGrpSpPr>
        <p:grpSpPr>
          <a:xfrm>
            <a:off x="7537530" y="4261876"/>
            <a:ext cx="245191" cy="652403"/>
            <a:chOff x="7537530" y="4261876"/>
            <a:chExt cx="245191" cy="652403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8E9EC8CC-4FA7-465A-9A22-994BD37EF6EB}"/>
                </a:ext>
              </a:extLst>
            </p:cNvPr>
            <p:cNvSpPr/>
            <p:nvPr/>
          </p:nvSpPr>
          <p:spPr>
            <a:xfrm>
              <a:off x="7537530" y="4261876"/>
              <a:ext cx="245191" cy="38100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48" name="Straight Arrow Connector 147">
              <a:extLst>
                <a:ext uri="{FF2B5EF4-FFF2-40B4-BE49-F238E27FC236}">
                  <a16:creationId xmlns:a16="http://schemas.microsoft.com/office/drawing/2014/main" id="{29B8903A-6F82-4128-913F-93B14C4B6676}"/>
                </a:ext>
              </a:extLst>
            </p:cNvPr>
            <p:cNvCxnSpPr>
              <a:cxnSpLocks/>
              <a:stCxn id="145" idx="2"/>
              <a:endCxn id="147" idx="0"/>
            </p:cNvCxnSpPr>
            <p:nvPr/>
          </p:nvCxnSpPr>
          <p:spPr>
            <a:xfrm>
              <a:off x="7660126" y="4642876"/>
              <a:ext cx="5836" cy="27140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79FDEB5F-B70E-470E-A144-FC989A5D081B}"/>
              </a:ext>
            </a:extLst>
          </p:cNvPr>
          <p:cNvGrpSpPr/>
          <p:nvPr/>
        </p:nvGrpSpPr>
        <p:grpSpPr>
          <a:xfrm>
            <a:off x="4386580" y="3462786"/>
            <a:ext cx="2196964" cy="2986584"/>
            <a:chOff x="4443730" y="3462786"/>
            <a:chExt cx="2196964" cy="2986584"/>
          </a:xfrm>
        </p:grpSpPr>
        <p:sp>
          <p:nvSpPr>
            <p:cNvPr id="150" name="Rounded Rectangle 9">
              <a:extLst>
                <a:ext uri="{FF2B5EF4-FFF2-40B4-BE49-F238E27FC236}">
                  <a16:creationId xmlns:a16="http://schemas.microsoft.com/office/drawing/2014/main" id="{3C092B0F-F315-470A-86DC-99A8979DEFB8}"/>
                </a:ext>
              </a:extLst>
            </p:cNvPr>
            <p:cNvSpPr/>
            <p:nvPr/>
          </p:nvSpPr>
          <p:spPr>
            <a:xfrm>
              <a:off x="5822786" y="6081858"/>
              <a:ext cx="793568" cy="36751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❹</a:t>
              </a:r>
              <a:endParaRPr lang="en-US" sz="1400" i="1" dirty="0"/>
            </a:p>
          </p:txBody>
        </p:sp>
        <p:sp>
          <p:nvSpPr>
            <p:cNvPr id="151" name="Rounded Rectangle 9">
              <a:extLst>
                <a:ext uri="{FF2B5EF4-FFF2-40B4-BE49-F238E27FC236}">
                  <a16:creationId xmlns:a16="http://schemas.microsoft.com/office/drawing/2014/main" id="{9103CD61-E0BD-433C-80DC-0E43EF140503}"/>
                </a:ext>
              </a:extLst>
            </p:cNvPr>
            <p:cNvSpPr/>
            <p:nvPr/>
          </p:nvSpPr>
          <p:spPr>
            <a:xfrm>
              <a:off x="5973412" y="5318257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cxnSp>
          <p:nvCxnSpPr>
            <p:cNvPr id="152" name="Straight Arrow Connector 151">
              <a:extLst>
                <a:ext uri="{FF2B5EF4-FFF2-40B4-BE49-F238E27FC236}">
                  <a16:creationId xmlns:a16="http://schemas.microsoft.com/office/drawing/2014/main" id="{F956DED5-4F3A-47D5-8A54-34F9F2215837}"/>
                </a:ext>
              </a:extLst>
            </p:cNvPr>
            <p:cNvCxnSpPr>
              <a:cxnSpLocks/>
              <a:endCxn id="157" idx="1"/>
            </p:cNvCxnSpPr>
            <p:nvPr/>
          </p:nvCxnSpPr>
          <p:spPr>
            <a:xfrm>
              <a:off x="5103691" y="4171336"/>
              <a:ext cx="652524" cy="994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3" name="Rounded Rectangle 9">
              <a:extLst>
                <a:ext uri="{FF2B5EF4-FFF2-40B4-BE49-F238E27FC236}">
                  <a16:creationId xmlns:a16="http://schemas.microsoft.com/office/drawing/2014/main" id="{CE644443-E229-455E-A458-38101DAA7176}"/>
                </a:ext>
              </a:extLst>
            </p:cNvPr>
            <p:cNvSpPr/>
            <p:nvPr/>
          </p:nvSpPr>
          <p:spPr>
            <a:xfrm>
              <a:off x="4634104" y="3988333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sp>
          <p:nvSpPr>
            <p:cNvPr id="154" name="Rounded Rectangle 9">
              <a:extLst>
                <a:ext uri="{FF2B5EF4-FFF2-40B4-BE49-F238E27FC236}">
                  <a16:creationId xmlns:a16="http://schemas.microsoft.com/office/drawing/2014/main" id="{5D16B137-3291-4B60-B75F-B34698C062E5}"/>
                </a:ext>
              </a:extLst>
            </p:cNvPr>
            <p:cNvSpPr/>
            <p:nvPr/>
          </p:nvSpPr>
          <p:spPr>
            <a:xfrm>
              <a:off x="5969779" y="4014539"/>
              <a:ext cx="648863" cy="3314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❶</a:t>
              </a:r>
              <a:endParaRPr lang="en-US" sz="1400" i="1" dirty="0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80E49CE1-37A8-4B42-AF5B-8546F5D6C251}"/>
                </a:ext>
              </a:extLst>
            </p:cNvPr>
            <p:cNvSpPr/>
            <p:nvPr/>
          </p:nvSpPr>
          <p:spPr>
            <a:xfrm>
              <a:off x="4603224" y="399875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7EF735BF-4D75-4E21-A7B6-4F51E333BFCA}"/>
                </a:ext>
              </a:extLst>
            </p:cNvPr>
            <p:cNvSpPr/>
            <p:nvPr/>
          </p:nvSpPr>
          <p:spPr>
            <a:xfrm>
              <a:off x="5347905" y="3837009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dk1"/>
                  </a:solidFill>
                </a:rPr>
                <a:t>P</a:t>
              </a:r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5FC510F6-2419-4A77-8F3E-0E59DA082FA5}"/>
                </a:ext>
              </a:extLst>
            </p:cNvPr>
            <p:cNvSpPr/>
            <p:nvPr/>
          </p:nvSpPr>
          <p:spPr>
            <a:xfrm>
              <a:off x="5756215" y="400869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1</a:t>
              </a:r>
            </a:p>
          </p:txBody>
        </p:sp>
        <p:cxnSp>
          <p:nvCxnSpPr>
            <p:cNvPr id="158" name="Straight Arrow Connector 157">
              <a:extLst>
                <a:ext uri="{FF2B5EF4-FFF2-40B4-BE49-F238E27FC236}">
                  <a16:creationId xmlns:a16="http://schemas.microsoft.com/office/drawing/2014/main" id="{FE59DA9C-31FB-4C19-AADA-FB3648E38EF7}"/>
                </a:ext>
              </a:extLst>
            </p:cNvPr>
            <p:cNvCxnSpPr>
              <a:cxnSpLocks/>
              <a:stCxn id="155" idx="2"/>
              <a:endCxn id="160" idx="0"/>
            </p:cNvCxnSpPr>
            <p:nvPr/>
          </p:nvCxnSpPr>
          <p:spPr>
            <a:xfrm>
              <a:off x="4750218" y="4343918"/>
              <a:ext cx="5646" cy="6594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D8341C4D-3DB1-45CF-9338-5EDD3B786E73}"/>
                </a:ext>
              </a:extLst>
            </p:cNvPr>
            <p:cNvSpPr/>
            <p:nvPr/>
          </p:nvSpPr>
          <p:spPr>
            <a:xfrm>
              <a:off x="4774808" y="4471757"/>
              <a:ext cx="2568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(</a:t>
              </a:r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EE6DFE22-C600-4A32-A844-37EBA2DC0A40}"/>
                </a:ext>
              </a:extLst>
            </p:cNvPr>
            <p:cNvSpPr/>
            <p:nvPr/>
          </p:nvSpPr>
          <p:spPr>
            <a:xfrm>
              <a:off x="4608870" y="500332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cxnSp>
          <p:nvCxnSpPr>
            <p:cNvPr id="161" name="Straight Arrow Connector 160">
              <a:extLst>
                <a:ext uri="{FF2B5EF4-FFF2-40B4-BE49-F238E27FC236}">
                  <a16:creationId xmlns:a16="http://schemas.microsoft.com/office/drawing/2014/main" id="{ADCD250F-7CDC-46E9-A201-608E0B489A29}"/>
                </a:ext>
              </a:extLst>
            </p:cNvPr>
            <p:cNvCxnSpPr>
              <a:cxnSpLocks/>
              <a:stCxn id="160" idx="2"/>
              <a:endCxn id="164" idx="0"/>
            </p:cNvCxnSpPr>
            <p:nvPr/>
          </p:nvCxnSpPr>
          <p:spPr>
            <a:xfrm>
              <a:off x="4755864" y="5348487"/>
              <a:ext cx="4915" cy="72163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410BEB59-3C9A-49F3-ABD4-4051A3B4CE53}"/>
                </a:ext>
              </a:extLst>
            </p:cNvPr>
            <p:cNvSpPr/>
            <p:nvPr/>
          </p:nvSpPr>
          <p:spPr>
            <a:xfrm>
              <a:off x="4810313" y="5524841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sp>
          <p:nvSpPr>
            <p:cNvPr id="163" name="Rounded Rectangle 9">
              <a:extLst>
                <a:ext uri="{FF2B5EF4-FFF2-40B4-BE49-F238E27FC236}">
                  <a16:creationId xmlns:a16="http://schemas.microsoft.com/office/drawing/2014/main" id="{0CB87FF7-B8EC-4B9F-8CF6-C2DBC9E44D53}"/>
                </a:ext>
              </a:extLst>
            </p:cNvPr>
            <p:cNvSpPr/>
            <p:nvPr/>
          </p:nvSpPr>
          <p:spPr>
            <a:xfrm>
              <a:off x="4719029" y="6045405"/>
              <a:ext cx="793568" cy="3693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❸</a:t>
              </a:r>
              <a:endParaRPr lang="en-US" sz="1400" i="1" dirty="0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85E57555-1416-4FE0-9A3C-4E5BCA70BF49}"/>
                </a:ext>
              </a:extLst>
            </p:cNvPr>
            <p:cNvSpPr/>
            <p:nvPr/>
          </p:nvSpPr>
          <p:spPr>
            <a:xfrm>
              <a:off x="4613785" y="607011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4</a:t>
              </a:r>
            </a:p>
          </p:txBody>
        </p:sp>
        <p:sp>
          <p:nvSpPr>
            <p:cNvPr id="165" name="Rounded Rectangle 9">
              <a:extLst>
                <a:ext uri="{FF2B5EF4-FFF2-40B4-BE49-F238E27FC236}">
                  <a16:creationId xmlns:a16="http://schemas.microsoft.com/office/drawing/2014/main" id="{82B287F4-F64B-4543-AE85-0D30FF935C68}"/>
                </a:ext>
              </a:extLst>
            </p:cNvPr>
            <p:cNvSpPr/>
            <p:nvPr/>
          </p:nvSpPr>
          <p:spPr>
            <a:xfrm>
              <a:off x="5875308" y="4558692"/>
              <a:ext cx="731126" cy="32099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❷</a:t>
              </a:r>
              <a:endParaRPr lang="en-US" sz="1400" i="1" dirty="0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87BAA789-2038-46A5-8748-DB3B43B53038}"/>
                </a:ext>
              </a:extLst>
            </p:cNvPr>
            <p:cNvSpPr/>
            <p:nvPr/>
          </p:nvSpPr>
          <p:spPr>
            <a:xfrm>
              <a:off x="5747782" y="453044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5</a:t>
              </a: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C71F6D00-BE32-4E0F-BF83-578F6AE62C43}"/>
                </a:ext>
              </a:extLst>
            </p:cNvPr>
            <p:cNvSpPr/>
            <p:nvPr/>
          </p:nvSpPr>
          <p:spPr>
            <a:xfrm>
              <a:off x="5945421" y="532970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6CFD74AF-2C89-4F15-B820-35F76EB19263}"/>
                </a:ext>
              </a:extLst>
            </p:cNvPr>
            <p:cNvSpPr/>
            <p:nvPr/>
          </p:nvSpPr>
          <p:spPr>
            <a:xfrm>
              <a:off x="5757751" y="608185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6</a:t>
              </a:r>
            </a:p>
          </p:txBody>
        </p:sp>
        <p:cxnSp>
          <p:nvCxnSpPr>
            <p:cNvPr id="169" name="Straight Arrow Connector 168">
              <a:extLst>
                <a:ext uri="{FF2B5EF4-FFF2-40B4-BE49-F238E27FC236}">
                  <a16:creationId xmlns:a16="http://schemas.microsoft.com/office/drawing/2014/main" id="{6FC8CC5D-CB54-4CAE-9496-4C017970C1A6}"/>
                </a:ext>
              </a:extLst>
            </p:cNvPr>
            <p:cNvCxnSpPr>
              <a:cxnSpLocks/>
              <a:stCxn id="151" idx="0"/>
              <a:endCxn id="165" idx="2"/>
            </p:cNvCxnSpPr>
            <p:nvPr/>
          </p:nvCxnSpPr>
          <p:spPr>
            <a:xfrm flipV="1">
              <a:off x="6239407" y="4879682"/>
              <a:ext cx="1464" cy="43857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0" name="Straight Arrow Connector 169">
              <a:extLst>
                <a:ext uri="{FF2B5EF4-FFF2-40B4-BE49-F238E27FC236}">
                  <a16:creationId xmlns:a16="http://schemas.microsoft.com/office/drawing/2014/main" id="{0BB56722-D508-4C8C-ACBD-DE9A0817BB92}"/>
                </a:ext>
              </a:extLst>
            </p:cNvPr>
            <p:cNvCxnSpPr>
              <a:cxnSpLocks/>
              <a:stCxn id="151" idx="2"/>
              <a:endCxn id="150" idx="0"/>
            </p:cNvCxnSpPr>
            <p:nvPr/>
          </p:nvCxnSpPr>
          <p:spPr>
            <a:xfrm flipH="1">
              <a:off x="6219570" y="5673323"/>
              <a:ext cx="19837" cy="40853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1" name="Straight Arrow Connector 170">
              <a:extLst>
                <a:ext uri="{FF2B5EF4-FFF2-40B4-BE49-F238E27FC236}">
                  <a16:creationId xmlns:a16="http://schemas.microsoft.com/office/drawing/2014/main" id="{9B792EFE-47DB-4AC1-84DE-0D27B3118D02}"/>
                </a:ext>
              </a:extLst>
            </p:cNvPr>
            <p:cNvCxnSpPr>
              <a:cxnSpLocks/>
              <a:stCxn id="160" idx="3"/>
              <a:endCxn id="167" idx="1"/>
            </p:cNvCxnSpPr>
            <p:nvPr/>
          </p:nvCxnSpPr>
          <p:spPr>
            <a:xfrm>
              <a:off x="4902857" y="5175905"/>
              <a:ext cx="1042564" cy="32637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02D480DA-CA5B-45B4-B444-07F33E2419BE}"/>
                </a:ext>
              </a:extLst>
            </p:cNvPr>
            <p:cNvSpPr/>
            <p:nvPr/>
          </p:nvSpPr>
          <p:spPr>
            <a:xfrm>
              <a:off x="5293828" y="4977546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</a:t>
              </a:r>
              <a:endParaRPr lang="en-US" dirty="0">
                <a:solidFill>
                  <a:schemeClr val="dk1"/>
                </a:solidFill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3B7950D8-0643-42D9-8FDC-5BB26A199278}"/>
                </a:ext>
              </a:extLst>
            </p:cNvPr>
            <p:cNvSpPr/>
            <p:nvPr/>
          </p:nvSpPr>
          <p:spPr>
            <a:xfrm>
              <a:off x="6242641" y="495297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dk1"/>
                  </a:solidFill>
                </a:rPr>
                <a:t>)</a:t>
              </a: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38C3FCF3-DE8C-4D90-AD4B-32E2989EE7A2}"/>
                </a:ext>
              </a:extLst>
            </p:cNvPr>
            <p:cNvSpPr/>
            <p:nvPr/>
          </p:nvSpPr>
          <p:spPr>
            <a:xfrm>
              <a:off x="6262149" y="5713129"/>
              <a:ext cx="378545" cy="345165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id</a:t>
              </a:r>
              <a:endParaRPr lang="en-US" b="1" dirty="0">
                <a:solidFill>
                  <a:schemeClr val="dk1"/>
                </a:solidFill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79550CAC-4DCB-447B-996E-C886EFB9B6A1}"/>
                </a:ext>
              </a:extLst>
            </p:cNvPr>
            <p:cNvSpPr txBox="1"/>
            <p:nvPr/>
          </p:nvSpPr>
          <p:spPr>
            <a:xfrm>
              <a:off x="4480723" y="3462786"/>
              <a:ext cx="2126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G Parser Automaton</a:t>
              </a:r>
            </a:p>
          </p:txBody>
        </p:sp>
        <p:cxnSp>
          <p:nvCxnSpPr>
            <p:cNvPr id="176" name="Straight Arrow Connector 175">
              <a:extLst>
                <a:ext uri="{FF2B5EF4-FFF2-40B4-BE49-F238E27FC236}">
                  <a16:creationId xmlns:a16="http://schemas.microsoft.com/office/drawing/2014/main" id="{B1EE6C28-63A0-42E7-B2BE-1A9022D3C691}"/>
                </a:ext>
              </a:extLst>
            </p:cNvPr>
            <p:cNvCxnSpPr>
              <a:cxnSpLocks/>
            </p:cNvCxnSpPr>
            <p:nvPr/>
          </p:nvCxnSpPr>
          <p:spPr>
            <a:xfrm>
              <a:off x="4443730" y="3852829"/>
              <a:ext cx="128270" cy="1720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92440024"/>
      </p:ext>
    </p:extLst>
  </p:cSld>
  <p:clrMapOvr>
    <a:masterClrMapping/>
  </p:clrMapOvr>
</p:sld>
</file>

<file path=ppt/slides/slide3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39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Shortcut: Don’t Restart DFA Every Time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E3CAEBD-8C2B-4A76-BA5F-CDAA07E15F7C}"/>
              </a:ext>
            </a:extLst>
          </p:cNvPr>
          <p:cNvSpPr txBox="1"/>
          <p:nvPr/>
        </p:nvSpPr>
        <p:spPr>
          <a:xfrm>
            <a:off x="7125561" y="1180052"/>
            <a:ext cx="191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Correct Parse Tree</a:t>
            </a:r>
            <a:endParaRPr lang="en-US" dirty="0"/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3DE74178-D152-407F-B959-1B420F01F501}"/>
              </a:ext>
            </a:extLst>
          </p:cNvPr>
          <p:cNvSpPr txBox="1"/>
          <p:nvPr/>
        </p:nvSpPr>
        <p:spPr>
          <a:xfrm>
            <a:off x="1152125" y="1219200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Suffix</a:t>
            </a:r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70CA9F3D-310F-4204-A916-37B87B3F3066}"/>
              </a:ext>
            </a:extLst>
          </p:cNvPr>
          <p:cNvSpPr/>
          <p:nvPr/>
        </p:nvSpPr>
        <p:spPr>
          <a:xfrm>
            <a:off x="903859" y="1600200"/>
            <a:ext cx="1444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 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7DBA9329-0AF6-4866-BD6F-B4CB2FCFCA4B}"/>
              </a:ext>
            </a:extLst>
          </p:cNvPr>
          <p:cNvSpPr txBox="1"/>
          <p:nvPr/>
        </p:nvSpPr>
        <p:spPr>
          <a:xfrm>
            <a:off x="2425403" y="1230868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Action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85EECC4A-1AF4-42DA-9130-315988119F5A}"/>
              </a:ext>
            </a:extLst>
          </p:cNvPr>
          <p:cNvSpPr txBox="1"/>
          <p:nvPr/>
        </p:nvSpPr>
        <p:spPr>
          <a:xfrm>
            <a:off x="78546" y="1219200"/>
            <a:ext cx="736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Prefix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82830663-F841-4AB8-A14B-584BF1F324F2}"/>
              </a:ext>
            </a:extLst>
          </p:cNvPr>
          <p:cNvSpPr/>
          <p:nvPr/>
        </p:nvSpPr>
        <p:spPr>
          <a:xfrm>
            <a:off x="1132459" y="2875878"/>
            <a:ext cx="1245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   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2DEC6B7B-101A-4539-841B-5D400E15F715}"/>
              </a:ext>
            </a:extLst>
          </p:cNvPr>
          <p:cNvSpPr/>
          <p:nvPr/>
        </p:nvSpPr>
        <p:spPr>
          <a:xfrm>
            <a:off x="1280532" y="2450652"/>
            <a:ext cx="1087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6A73D821-2FE6-4A2A-9F1E-DB2647975EFA}"/>
              </a:ext>
            </a:extLst>
          </p:cNvPr>
          <p:cNvSpPr/>
          <p:nvPr/>
        </p:nvSpPr>
        <p:spPr>
          <a:xfrm>
            <a:off x="206889" y="2450652"/>
            <a:ext cx="542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</a:t>
            </a:r>
            <a:r>
              <a:rPr lang="en-US" b="1" dirty="0"/>
              <a:t>id</a:t>
            </a:r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C86E239F-0DE4-41EE-8780-ABB5A6C0DDAF}"/>
              </a:ext>
            </a:extLst>
          </p:cNvPr>
          <p:cNvSpPr/>
          <p:nvPr/>
        </p:nvSpPr>
        <p:spPr>
          <a:xfrm>
            <a:off x="1048097" y="2025426"/>
            <a:ext cx="13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</a:t>
            </a:r>
            <a:r>
              <a:rPr lang="en-US" b="1" dirty="0" err="1"/>
              <a:t>id</a:t>
            </a:r>
            <a:r>
              <a:rPr lang="en-US" b="1" dirty="0"/>
              <a:t> </a:t>
            </a:r>
            <a:r>
              <a:rPr lang="en-US" b="1" dirty="0" err="1"/>
              <a:t>id</a:t>
            </a:r>
            <a:r>
              <a:rPr lang="en-US" b="1" dirty="0"/>
              <a:t>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F990A877-71BA-487D-AA98-A649EB1171EC}"/>
              </a:ext>
            </a:extLst>
          </p:cNvPr>
          <p:cNvSpPr/>
          <p:nvPr/>
        </p:nvSpPr>
        <p:spPr>
          <a:xfrm>
            <a:off x="484575" y="2025426"/>
            <a:ext cx="255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BE66C6FA-5D2D-4816-8C91-801763C061EC}"/>
              </a:ext>
            </a:extLst>
          </p:cNvPr>
          <p:cNvSpPr/>
          <p:nvPr/>
        </p:nvSpPr>
        <p:spPr>
          <a:xfrm>
            <a:off x="1508158" y="3726330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CE2E07B5-1F37-4A7F-8081-6CA252E85752}"/>
              </a:ext>
            </a:extLst>
          </p:cNvPr>
          <p:cNvSpPr/>
          <p:nvPr/>
        </p:nvSpPr>
        <p:spPr>
          <a:xfrm>
            <a:off x="325625" y="3726330"/>
            <a:ext cx="407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12D8264C-B1A3-4147-9941-7D95C12C8036}"/>
              </a:ext>
            </a:extLst>
          </p:cNvPr>
          <p:cNvSpPr/>
          <p:nvPr/>
        </p:nvSpPr>
        <p:spPr>
          <a:xfrm>
            <a:off x="1508158" y="3301104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6577359F-2379-4D58-BDEC-40273AE842B2}"/>
              </a:ext>
            </a:extLst>
          </p:cNvPr>
          <p:cNvSpPr/>
          <p:nvPr/>
        </p:nvSpPr>
        <p:spPr>
          <a:xfrm>
            <a:off x="109106" y="3301104"/>
            <a:ext cx="63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94590E08-9C50-44CB-AB06-1037DA2919EE}"/>
              </a:ext>
            </a:extLst>
          </p:cNvPr>
          <p:cNvSpPr/>
          <p:nvPr/>
        </p:nvSpPr>
        <p:spPr>
          <a:xfrm>
            <a:off x="1708356" y="4163808"/>
            <a:ext cx="622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F138AEA9-E02E-4348-B9EB-A0747702A51A}"/>
              </a:ext>
            </a:extLst>
          </p:cNvPr>
          <p:cNvSpPr/>
          <p:nvPr/>
        </p:nvSpPr>
        <p:spPr>
          <a:xfrm>
            <a:off x="1767350" y="5459188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5C934FCF-E66B-4220-AAB1-8928483D6792}"/>
              </a:ext>
            </a:extLst>
          </p:cNvPr>
          <p:cNvSpPr/>
          <p:nvPr/>
        </p:nvSpPr>
        <p:spPr>
          <a:xfrm>
            <a:off x="1723104" y="5902931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CC4D4ABA-9CB5-43EF-B189-E50F13643D27}"/>
              </a:ext>
            </a:extLst>
          </p:cNvPr>
          <p:cNvSpPr/>
          <p:nvPr/>
        </p:nvSpPr>
        <p:spPr>
          <a:xfrm>
            <a:off x="413528" y="5876319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i="1" dirty="0"/>
              <a:t>S’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D7F772E-75BB-44FE-B340-4BE564B9B742}"/>
              </a:ext>
            </a:extLst>
          </p:cNvPr>
          <p:cNvGrpSpPr/>
          <p:nvPr/>
        </p:nvGrpSpPr>
        <p:grpSpPr>
          <a:xfrm>
            <a:off x="2270697" y="1828800"/>
            <a:ext cx="1029631" cy="369332"/>
            <a:chOff x="2373933" y="1828800"/>
            <a:chExt cx="1029631" cy="369332"/>
          </a:xfrm>
        </p:grpSpPr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72D587AB-DDD5-4BE2-8BE7-B7018AC6FBEA}"/>
                </a:ext>
              </a:extLst>
            </p:cNvPr>
            <p:cNvSpPr/>
            <p:nvPr/>
          </p:nvSpPr>
          <p:spPr>
            <a:xfrm>
              <a:off x="2683495" y="1828800"/>
              <a:ext cx="7200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(</a:t>
              </a: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E16AAFB6-513E-4DFA-AE76-F1D426CB5B0C}"/>
                </a:ext>
              </a:extLst>
            </p:cNvPr>
            <p:cNvSpPr/>
            <p:nvPr/>
          </p:nvSpPr>
          <p:spPr>
            <a:xfrm>
              <a:off x="2373933" y="1835944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F336C11-62F9-4F84-BE23-FD438088ECD0}"/>
              </a:ext>
            </a:extLst>
          </p:cNvPr>
          <p:cNvGrpSpPr/>
          <p:nvPr/>
        </p:nvGrpSpPr>
        <p:grpSpPr>
          <a:xfrm>
            <a:off x="2274481" y="2272268"/>
            <a:ext cx="1134851" cy="369332"/>
            <a:chOff x="2377717" y="2272268"/>
            <a:chExt cx="1134851" cy="369332"/>
          </a:xfrm>
        </p:grpSpPr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FBD39651-CEDB-4B94-B8EF-847002E744A9}"/>
                </a:ext>
              </a:extLst>
            </p:cNvPr>
            <p:cNvSpPr/>
            <p:nvPr/>
          </p:nvSpPr>
          <p:spPr>
            <a:xfrm>
              <a:off x="2683495" y="2272268"/>
              <a:ext cx="8290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A902239-44F3-4834-86C2-BF8380737AB1}"/>
                </a:ext>
              </a:extLst>
            </p:cNvPr>
            <p:cNvSpPr/>
            <p:nvPr/>
          </p:nvSpPr>
          <p:spPr>
            <a:xfrm>
              <a:off x="2377717" y="2309886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9AC3728-DF87-4140-8BC2-01960A75E294}"/>
              </a:ext>
            </a:extLst>
          </p:cNvPr>
          <p:cNvGrpSpPr/>
          <p:nvPr/>
        </p:nvGrpSpPr>
        <p:grpSpPr>
          <a:xfrm>
            <a:off x="2278265" y="2704068"/>
            <a:ext cx="1870821" cy="369332"/>
            <a:chOff x="2381501" y="2704068"/>
            <a:chExt cx="1870821" cy="369332"/>
          </a:xfrm>
        </p:grpSpPr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5A370461-3459-48CB-8DEB-19457731CE4A}"/>
                </a:ext>
              </a:extLst>
            </p:cNvPr>
            <p:cNvSpPr/>
            <p:nvPr/>
          </p:nvSpPr>
          <p:spPr>
            <a:xfrm>
              <a:off x="2683495" y="2704068"/>
              <a:ext cx="15688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❸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::=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4AB5236E-825E-472E-997D-D6653AB32645}"/>
                </a:ext>
              </a:extLst>
            </p:cNvPr>
            <p:cNvSpPr/>
            <p:nvPr/>
          </p:nvSpPr>
          <p:spPr>
            <a:xfrm>
              <a:off x="2381501" y="27432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66F0A4D-C8A4-4EB7-86C7-6B6E1F849E38}"/>
              </a:ext>
            </a:extLst>
          </p:cNvPr>
          <p:cNvGrpSpPr/>
          <p:nvPr/>
        </p:nvGrpSpPr>
        <p:grpSpPr>
          <a:xfrm>
            <a:off x="2282049" y="3135868"/>
            <a:ext cx="1122475" cy="369332"/>
            <a:chOff x="2385285" y="3135868"/>
            <a:chExt cx="1122475" cy="369332"/>
          </a:xfrm>
        </p:grpSpPr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FB5D6CEB-BD6F-45A9-BE00-75498A62F291}"/>
                </a:ext>
              </a:extLst>
            </p:cNvPr>
            <p:cNvSpPr/>
            <p:nvPr/>
          </p:nvSpPr>
          <p:spPr>
            <a:xfrm>
              <a:off x="2683495" y="3135868"/>
              <a:ext cx="8242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3E55DF35-C3A2-4F23-A9B4-D1BBB0F0487A}"/>
                </a:ext>
              </a:extLst>
            </p:cNvPr>
            <p:cNvSpPr/>
            <p:nvPr/>
          </p:nvSpPr>
          <p:spPr>
            <a:xfrm>
              <a:off x="2385285" y="3200400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76560BD-35C3-4149-8A97-ECF547738B29}"/>
              </a:ext>
            </a:extLst>
          </p:cNvPr>
          <p:cNvGrpSpPr/>
          <p:nvPr/>
        </p:nvGrpSpPr>
        <p:grpSpPr>
          <a:xfrm>
            <a:off x="2292128" y="3567668"/>
            <a:ext cx="2127865" cy="369332"/>
            <a:chOff x="2395364" y="3567668"/>
            <a:chExt cx="2127865" cy="369332"/>
          </a:xfrm>
        </p:grpSpPr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4A4D031A-401E-460F-9B0A-E91B01BBD342}"/>
                </a:ext>
              </a:extLst>
            </p:cNvPr>
            <p:cNvSpPr/>
            <p:nvPr/>
          </p:nvSpPr>
          <p:spPr>
            <a:xfrm>
              <a:off x="2683495" y="3567668"/>
              <a:ext cx="18397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❹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::=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057F217D-C1EE-4971-ABF0-B414AC6FE2FB}"/>
                </a:ext>
              </a:extLst>
            </p:cNvPr>
            <p:cNvSpPr/>
            <p:nvPr/>
          </p:nvSpPr>
          <p:spPr>
            <a:xfrm>
              <a:off x="2395364" y="3628203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F05F2B8-7F78-4508-9398-A7DCBA08A0A5}"/>
              </a:ext>
            </a:extLst>
          </p:cNvPr>
          <p:cNvGrpSpPr/>
          <p:nvPr/>
        </p:nvGrpSpPr>
        <p:grpSpPr>
          <a:xfrm>
            <a:off x="2322365" y="4024868"/>
            <a:ext cx="1086967" cy="369332"/>
            <a:chOff x="2425601" y="4024868"/>
            <a:chExt cx="1086967" cy="369332"/>
          </a:xfrm>
        </p:grpSpPr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32A319BE-46E8-499B-B44C-2228DE1EAC88}"/>
                </a:ext>
              </a:extLst>
            </p:cNvPr>
            <p:cNvSpPr/>
            <p:nvPr/>
          </p:nvSpPr>
          <p:spPr>
            <a:xfrm>
              <a:off x="2683495" y="4024868"/>
              <a:ext cx="8290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  <a:endParaRPr lang="en-US" dirty="0">
                <a:solidFill>
                  <a:schemeClr val="accent5"/>
                </a:solidFill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5F5CA65F-799B-4E9C-B603-A195B4B22837}"/>
                </a:ext>
              </a:extLst>
            </p:cNvPr>
            <p:cNvSpPr/>
            <p:nvPr/>
          </p:nvSpPr>
          <p:spPr>
            <a:xfrm>
              <a:off x="2425601" y="4073412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A130AC8-C075-49D1-B027-6747060976EE}"/>
              </a:ext>
            </a:extLst>
          </p:cNvPr>
          <p:cNvGrpSpPr/>
          <p:nvPr/>
        </p:nvGrpSpPr>
        <p:grpSpPr>
          <a:xfrm>
            <a:off x="2332444" y="5333998"/>
            <a:ext cx="2037857" cy="369332"/>
            <a:chOff x="2435680" y="4463844"/>
            <a:chExt cx="2037857" cy="369332"/>
          </a:xfrm>
        </p:grpSpPr>
        <p:sp>
          <p:nvSpPr>
            <p:cNvPr id="256" name="Rectangle 255">
              <a:extLst>
                <a:ext uri="{FF2B5EF4-FFF2-40B4-BE49-F238E27FC236}">
                  <a16:creationId xmlns:a16="http://schemas.microsoft.com/office/drawing/2014/main" id="{003F5E17-FFF3-4E95-BE9C-2D6B05530DFB}"/>
                </a:ext>
              </a:extLst>
            </p:cNvPr>
            <p:cNvSpPr/>
            <p:nvPr/>
          </p:nvSpPr>
          <p:spPr>
            <a:xfrm>
              <a:off x="2683495" y="4463844"/>
              <a:ext cx="17900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❷</a:t>
              </a:r>
              <a:r>
                <a:rPr lang="en-US" dirty="0">
                  <a:solidFill>
                    <a:schemeClr val="accent5"/>
                  </a:solidFill>
                </a:rPr>
                <a:t> L ::= </a:t>
              </a:r>
              <a:r>
                <a:rPr lang="en-US" b="1" dirty="0">
                  <a:solidFill>
                    <a:schemeClr val="accent5"/>
                  </a:solidFill>
                </a:rPr>
                <a:t>(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b="1" dirty="0">
                  <a:solidFill>
                    <a:schemeClr val="accent5"/>
                  </a:solidFill>
                </a:rPr>
                <a:t>)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1C80CC51-E15F-4B5C-B82E-1D40F04226F3}"/>
                </a:ext>
              </a:extLst>
            </p:cNvPr>
            <p:cNvSpPr/>
            <p:nvPr/>
          </p:nvSpPr>
          <p:spPr>
            <a:xfrm>
              <a:off x="2435680" y="4501215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4F584A-6D4F-4562-9FE7-EC9460DA7B85}"/>
              </a:ext>
            </a:extLst>
          </p:cNvPr>
          <p:cNvGrpSpPr/>
          <p:nvPr/>
        </p:nvGrpSpPr>
        <p:grpSpPr>
          <a:xfrm>
            <a:off x="2333768" y="5758622"/>
            <a:ext cx="1850584" cy="369332"/>
            <a:chOff x="2437004" y="4888468"/>
            <a:chExt cx="1850584" cy="369332"/>
          </a:xfrm>
        </p:grpSpPr>
        <p:sp>
          <p:nvSpPr>
            <p:cNvPr id="257" name="Rectangle 256">
              <a:extLst>
                <a:ext uri="{FF2B5EF4-FFF2-40B4-BE49-F238E27FC236}">
                  <a16:creationId xmlns:a16="http://schemas.microsoft.com/office/drawing/2014/main" id="{BC76BA0B-B337-41D1-AA64-C65787F3C371}"/>
                </a:ext>
              </a:extLst>
            </p:cNvPr>
            <p:cNvSpPr/>
            <p:nvPr/>
          </p:nvSpPr>
          <p:spPr>
            <a:xfrm>
              <a:off x="2683495" y="4888468"/>
              <a:ext cx="16040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❶</a:t>
              </a:r>
              <a:r>
                <a:rPr lang="en-US" dirty="0">
                  <a:solidFill>
                    <a:schemeClr val="accent5"/>
                  </a:solidFill>
                </a:rPr>
                <a:t> S’ ⟶ P</a:t>
              </a: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F461E490-B0DE-4AB6-BF00-6D93E7213221}"/>
                </a:ext>
              </a:extLst>
            </p:cNvPr>
            <p:cNvSpPr/>
            <p:nvPr/>
          </p:nvSpPr>
          <p:spPr>
            <a:xfrm>
              <a:off x="2437004" y="4918352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C7315CE-0AC7-4F88-8BC5-4FBA567F41C7}"/>
              </a:ext>
            </a:extLst>
          </p:cNvPr>
          <p:cNvGrpSpPr/>
          <p:nvPr/>
        </p:nvGrpSpPr>
        <p:grpSpPr>
          <a:xfrm>
            <a:off x="7209994" y="1656123"/>
            <a:ext cx="1794394" cy="3639156"/>
            <a:chOff x="6419605" y="3495973"/>
            <a:chExt cx="1794394" cy="3639156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02929423-B385-4A51-AD1C-FC8D538DAF1D}"/>
                </a:ext>
              </a:extLst>
            </p:cNvPr>
            <p:cNvSpPr/>
            <p:nvPr/>
          </p:nvSpPr>
          <p:spPr>
            <a:xfrm>
              <a:off x="6948707" y="4176855"/>
              <a:ext cx="738554" cy="4189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P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BD78530E-BD8D-4EFE-8F7A-581835DC2409}"/>
                </a:ext>
              </a:extLst>
            </p:cNvPr>
            <p:cNvSpPr/>
            <p:nvPr/>
          </p:nvSpPr>
          <p:spPr>
            <a:xfrm>
              <a:off x="6419605" y="4904440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79EB00F9-9EB0-4BC3-8C4D-8945F6D45038}"/>
                </a:ext>
              </a:extLst>
            </p:cNvPr>
            <p:cNvSpPr/>
            <p:nvPr/>
          </p:nvSpPr>
          <p:spPr>
            <a:xfrm>
              <a:off x="7204014" y="4948686"/>
              <a:ext cx="270101" cy="33655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5FC5626E-86D4-450F-AE6D-7F22984F66ED}"/>
                </a:ext>
              </a:extLst>
            </p:cNvPr>
            <p:cNvSpPr/>
            <p:nvPr/>
          </p:nvSpPr>
          <p:spPr>
            <a:xfrm>
              <a:off x="7832999" y="4963434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</a:p>
          </p:txBody>
        </p:sp>
        <p:cxnSp>
          <p:nvCxnSpPr>
            <p:cNvPr id="134" name="Straight Arrow Connector 133">
              <a:extLst>
                <a:ext uri="{FF2B5EF4-FFF2-40B4-BE49-F238E27FC236}">
                  <a16:creationId xmlns:a16="http://schemas.microsoft.com/office/drawing/2014/main" id="{7E183D43-9708-4992-B948-D1BC58213073}"/>
                </a:ext>
              </a:extLst>
            </p:cNvPr>
            <p:cNvCxnSpPr>
              <a:cxnSpLocks/>
              <a:stCxn id="130" idx="2"/>
              <a:endCxn id="131" idx="0"/>
            </p:cNvCxnSpPr>
            <p:nvPr/>
          </p:nvCxnSpPr>
          <p:spPr>
            <a:xfrm flipH="1">
              <a:off x="6610105" y="4595771"/>
              <a:ext cx="707879" cy="308669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5F2D68C6-B71B-4AA0-AE63-D5FC089C4FFD}"/>
                </a:ext>
              </a:extLst>
            </p:cNvPr>
            <p:cNvCxnSpPr>
              <a:cxnSpLocks/>
              <a:stCxn id="130" idx="2"/>
              <a:endCxn id="132" idx="0"/>
            </p:cNvCxnSpPr>
            <p:nvPr/>
          </p:nvCxnSpPr>
          <p:spPr>
            <a:xfrm>
              <a:off x="7317984" y="4595771"/>
              <a:ext cx="21081" cy="352915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BD4BDD22-3E4B-4050-B1E7-B576839A4530}"/>
                </a:ext>
              </a:extLst>
            </p:cNvPr>
            <p:cNvCxnSpPr>
              <a:cxnSpLocks/>
              <a:stCxn id="130" idx="2"/>
              <a:endCxn id="133" idx="0"/>
            </p:cNvCxnSpPr>
            <p:nvPr/>
          </p:nvCxnSpPr>
          <p:spPr>
            <a:xfrm>
              <a:off x="7317984" y="4595771"/>
              <a:ext cx="705515" cy="36766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685265B1-7B78-4555-B566-9C33C9060648}"/>
                </a:ext>
              </a:extLst>
            </p:cNvPr>
            <p:cNvSpPr/>
            <p:nvPr/>
          </p:nvSpPr>
          <p:spPr>
            <a:xfrm>
              <a:off x="7127484" y="3495973"/>
              <a:ext cx="381000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S’</a:t>
              </a: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ED5BA4DA-BB24-4C7F-A0AC-43F8A1C82EBA}"/>
                </a:ext>
              </a:extLst>
            </p:cNvPr>
            <p:cNvSpPr/>
            <p:nvPr/>
          </p:nvSpPr>
          <p:spPr>
            <a:xfrm>
              <a:off x="6963454" y="5521624"/>
              <a:ext cx="245191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84BDCA15-1BBA-42AE-861A-7868FDF7EAF6}"/>
                </a:ext>
              </a:extLst>
            </p:cNvPr>
            <p:cNvSpPr/>
            <p:nvPr/>
          </p:nvSpPr>
          <p:spPr>
            <a:xfrm>
              <a:off x="7362470" y="5526330"/>
              <a:ext cx="409233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40" name="Straight Arrow Connector 139">
              <a:extLst>
                <a:ext uri="{FF2B5EF4-FFF2-40B4-BE49-F238E27FC236}">
                  <a16:creationId xmlns:a16="http://schemas.microsoft.com/office/drawing/2014/main" id="{633852CA-D9E7-4F74-9919-BA908251CF88}"/>
                </a:ext>
              </a:extLst>
            </p:cNvPr>
            <p:cNvCxnSpPr>
              <a:cxnSpLocks/>
              <a:stCxn id="132" idx="2"/>
              <a:endCxn id="138" idx="0"/>
            </p:cNvCxnSpPr>
            <p:nvPr/>
          </p:nvCxnSpPr>
          <p:spPr>
            <a:xfrm flipH="1">
              <a:off x="7086050" y="5285236"/>
              <a:ext cx="253015" cy="236388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20F2DAB3-6183-48CF-B528-5BDE16525495}"/>
                </a:ext>
              </a:extLst>
            </p:cNvPr>
            <p:cNvCxnSpPr>
              <a:cxnSpLocks/>
              <a:stCxn id="132" idx="2"/>
              <a:endCxn id="139" idx="0"/>
            </p:cNvCxnSpPr>
            <p:nvPr/>
          </p:nvCxnSpPr>
          <p:spPr>
            <a:xfrm>
              <a:off x="7339065" y="5285236"/>
              <a:ext cx="228022" cy="241094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87D36A8D-4948-4BAF-9579-C166D589063F}"/>
                </a:ext>
              </a:extLst>
            </p:cNvPr>
            <p:cNvSpPr/>
            <p:nvPr/>
          </p:nvSpPr>
          <p:spPr>
            <a:xfrm>
              <a:off x="7063616" y="6115037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5B2AFB15-E3E2-447E-8725-ED4BEFC793CC}"/>
                </a:ext>
              </a:extLst>
            </p:cNvPr>
            <p:cNvCxnSpPr>
              <a:cxnSpLocks/>
              <a:stCxn id="138" idx="2"/>
              <a:endCxn id="142" idx="0"/>
            </p:cNvCxnSpPr>
            <p:nvPr/>
          </p:nvCxnSpPr>
          <p:spPr>
            <a:xfrm>
              <a:off x="7086050" y="5902624"/>
              <a:ext cx="168066" cy="21241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4" name="Straight Arrow Connector 143">
              <a:extLst>
                <a:ext uri="{FF2B5EF4-FFF2-40B4-BE49-F238E27FC236}">
                  <a16:creationId xmlns:a16="http://schemas.microsoft.com/office/drawing/2014/main" id="{CB33BC9E-8EBD-4368-BA95-594088402AC3}"/>
                </a:ext>
              </a:extLst>
            </p:cNvPr>
            <p:cNvCxnSpPr>
              <a:cxnSpLocks/>
              <a:stCxn id="137" idx="2"/>
              <a:endCxn id="130" idx="0"/>
            </p:cNvCxnSpPr>
            <p:nvPr/>
          </p:nvCxnSpPr>
          <p:spPr>
            <a:xfrm>
              <a:off x="7317984" y="3876973"/>
              <a:ext cx="0" cy="29988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5B37F45F-1E35-48EC-979E-897D8AF8A919}"/>
                </a:ext>
              </a:extLst>
            </p:cNvPr>
            <p:cNvSpPr/>
            <p:nvPr/>
          </p:nvSpPr>
          <p:spPr>
            <a:xfrm>
              <a:off x="6747141" y="6101726"/>
              <a:ext cx="245191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bg1">
                      <a:lumMod val="50000"/>
                    </a:schemeClr>
                  </a:solidFill>
                </a:rPr>
                <a:t>L</a:t>
              </a:r>
            </a:p>
          </p:txBody>
        </p: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BCAB2FAC-8DD9-4607-A924-3E088F10015B}"/>
                </a:ext>
              </a:extLst>
            </p:cNvPr>
            <p:cNvCxnSpPr>
              <a:cxnSpLocks/>
              <a:stCxn id="138" idx="2"/>
              <a:endCxn id="100" idx="0"/>
            </p:cNvCxnSpPr>
            <p:nvPr/>
          </p:nvCxnSpPr>
          <p:spPr>
            <a:xfrm flipH="1">
              <a:off x="6869737" y="5902624"/>
              <a:ext cx="216313" cy="19910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10734523-66D7-4883-BF82-1DD37E155B38}"/>
                </a:ext>
              </a:extLst>
            </p:cNvPr>
            <p:cNvSpPr/>
            <p:nvPr/>
          </p:nvSpPr>
          <p:spPr>
            <a:xfrm>
              <a:off x="6685073" y="6754129"/>
              <a:ext cx="381000" cy="381000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id</a:t>
              </a:r>
            </a:p>
          </p:txBody>
        </p: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C095AF1E-2592-4BB7-9866-1DEA87B553AE}"/>
                </a:ext>
              </a:extLst>
            </p:cNvPr>
            <p:cNvCxnSpPr>
              <a:cxnSpLocks/>
              <a:stCxn id="100" idx="2"/>
              <a:endCxn id="104" idx="0"/>
            </p:cNvCxnSpPr>
            <p:nvPr/>
          </p:nvCxnSpPr>
          <p:spPr>
            <a:xfrm>
              <a:off x="6869737" y="6482726"/>
              <a:ext cx="5836" cy="27140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207" name="Rectangle 206">
            <a:extLst>
              <a:ext uri="{FF2B5EF4-FFF2-40B4-BE49-F238E27FC236}">
                <a16:creationId xmlns:a16="http://schemas.microsoft.com/office/drawing/2014/main" id="{29B81DDA-822B-42FF-B6C1-E28797CD8478}"/>
              </a:ext>
            </a:extLst>
          </p:cNvPr>
          <p:cNvSpPr/>
          <p:nvPr/>
        </p:nvSpPr>
        <p:spPr>
          <a:xfrm>
            <a:off x="4722796" y="1214942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F68AE0D5-6442-4626-83B1-F59386C002F0}"/>
              </a:ext>
            </a:extLst>
          </p:cNvPr>
          <p:cNvSpPr/>
          <p:nvPr/>
        </p:nvSpPr>
        <p:spPr>
          <a:xfrm>
            <a:off x="1683776" y="4566928"/>
            <a:ext cx="622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F61E8F13-915E-4FAC-8480-5FE97F857EAB}"/>
              </a:ext>
            </a:extLst>
          </p:cNvPr>
          <p:cNvSpPr/>
          <p:nvPr/>
        </p:nvSpPr>
        <p:spPr>
          <a:xfrm>
            <a:off x="269109" y="4566928"/>
            <a:ext cx="407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endParaRPr lang="en-US" b="1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0A1B1AAB-614D-498E-A478-83AA368778D2}"/>
              </a:ext>
            </a:extLst>
          </p:cNvPr>
          <p:cNvGrpSpPr/>
          <p:nvPr/>
        </p:nvGrpSpPr>
        <p:grpSpPr>
          <a:xfrm>
            <a:off x="2252801" y="4383747"/>
            <a:ext cx="2127865" cy="369332"/>
            <a:chOff x="2395364" y="3567668"/>
            <a:chExt cx="2127865" cy="369332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0256E3CD-AE06-4C37-A7C0-BD9744637912}"/>
                </a:ext>
              </a:extLst>
            </p:cNvPr>
            <p:cNvSpPr/>
            <p:nvPr/>
          </p:nvSpPr>
          <p:spPr>
            <a:xfrm>
              <a:off x="2683495" y="3567668"/>
              <a:ext cx="18397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Red. </a:t>
              </a:r>
              <a:r>
                <a:rPr lang="en-US" sz="1400" dirty="0">
                  <a:solidFill>
                    <a:schemeClr val="accent5"/>
                  </a:solidFill>
                </a:rPr>
                <a:t>❹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::= </a:t>
              </a:r>
              <a:r>
                <a:rPr lang="en-US" i="1" dirty="0">
                  <a:solidFill>
                    <a:schemeClr val="accent5"/>
                  </a:solidFill>
                </a:rPr>
                <a:t>L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  <a:r>
                <a:rPr lang="en-US" b="1" dirty="0">
                  <a:solidFill>
                    <a:schemeClr val="accent5"/>
                  </a:solidFill>
                </a:rPr>
                <a:t>id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444FB743-7E72-4286-ACE1-93C60DF21100}"/>
                </a:ext>
              </a:extLst>
            </p:cNvPr>
            <p:cNvSpPr/>
            <p:nvPr/>
          </p:nvSpPr>
          <p:spPr>
            <a:xfrm>
              <a:off x="2395364" y="3628203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08" name="Rectangle 107">
            <a:extLst>
              <a:ext uri="{FF2B5EF4-FFF2-40B4-BE49-F238E27FC236}">
                <a16:creationId xmlns:a16="http://schemas.microsoft.com/office/drawing/2014/main" id="{C91B69A7-B0C7-4724-9586-C62D0C1FEF5E}"/>
              </a:ext>
            </a:extLst>
          </p:cNvPr>
          <p:cNvSpPr/>
          <p:nvPr/>
        </p:nvSpPr>
        <p:spPr>
          <a:xfrm>
            <a:off x="1808810" y="4984796"/>
            <a:ext cx="497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ED472DB-AB19-46A5-8914-7559B5B3F870}"/>
              </a:ext>
            </a:extLst>
          </p:cNvPr>
          <p:cNvGrpSpPr/>
          <p:nvPr/>
        </p:nvGrpSpPr>
        <p:grpSpPr>
          <a:xfrm>
            <a:off x="2257718" y="4757373"/>
            <a:ext cx="1062702" cy="369332"/>
            <a:chOff x="2395364" y="3567668"/>
            <a:chExt cx="1062702" cy="369332"/>
          </a:xfrm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B68CCEF9-04B4-4B13-B035-B9D321A8F98D}"/>
                </a:ext>
              </a:extLst>
            </p:cNvPr>
            <p:cNvSpPr/>
            <p:nvPr/>
          </p:nvSpPr>
          <p:spPr>
            <a:xfrm>
              <a:off x="2683495" y="3567668"/>
              <a:ext cx="7745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</a:rPr>
                <a:t>shift </a:t>
              </a:r>
              <a:r>
                <a:rPr lang="en-US" b="1" dirty="0">
                  <a:solidFill>
                    <a:schemeClr val="accent5"/>
                  </a:solidFill>
                </a:rPr>
                <a:t>)</a:t>
              </a:r>
              <a:r>
                <a:rPr lang="en-US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CFEFDB4-509A-4B15-8173-810674F89FF4}"/>
                </a:ext>
              </a:extLst>
            </p:cNvPr>
            <p:cNvSpPr/>
            <p:nvPr/>
          </p:nvSpPr>
          <p:spPr>
            <a:xfrm>
              <a:off x="2395364" y="3628203"/>
              <a:ext cx="309562" cy="302419"/>
            </a:xfrm>
            <a:custGeom>
              <a:avLst/>
              <a:gdLst>
                <a:gd name="connsiteX0" fmla="*/ 0 w 178593"/>
                <a:gd name="connsiteY0" fmla="*/ 0 h 302419"/>
                <a:gd name="connsiteX1" fmla="*/ 178593 w 178593"/>
                <a:gd name="connsiteY1" fmla="*/ 158353 h 302419"/>
                <a:gd name="connsiteX2" fmla="*/ 0 w 178593"/>
                <a:gd name="connsiteY2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593" h="302419">
                  <a:moveTo>
                    <a:pt x="0" y="0"/>
                  </a:moveTo>
                  <a:cubicBezTo>
                    <a:pt x="89296" y="53975"/>
                    <a:pt x="178593" y="107950"/>
                    <a:pt x="178593" y="158353"/>
                  </a:cubicBezTo>
                  <a:cubicBezTo>
                    <a:pt x="178593" y="208756"/>
                    <a:pt x="89296" y="255587"/>
                    <a:pt x="0" y="302419"/>
                  </a:cubicBezTo>
                </a:path>
              </a:pathLst>
            </a:custGeom>
            <a:noFill/>
            <a:ln>
              <a:solidFill>
                <a:schemeClr val="accent5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15" name="Rectangle 114">
            <a:extLst>
              <a:ext uri="{FF2B5EF4-FFF2-40B4-BE49-F238E27FC236}">
                <a16:creationId xmlns:a16="http://schemas.microsoft.com/office/drawing/2014/main" id="{779F1F6D-E99B-4D18-85BF-47E6E465448D}"/>
              </a:ext>
            </a:extLst>
          </p:cNvPr>
          <p:cNvSpPr/>
          <p:nvPr/>
        </p:nvSpPr>
        <p:spPr>
          <a:xfrm>
            <a:off x="7209994" y="3064590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FD9A7FE2-0BEA-43E2-99A5-8A722D25E6A8}"/>
              </a:ext>
            </a:extLst>
          </p:cNvPr>
          <p:cNvSpPr/>
          <p:nvPr/>
        </p:nvSpPr>
        <p:spPr>
          <a:xfrm>
            <a:off x="8623388" y="3123584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)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E5919B6-C610-4844-B2E1-37B76AEE0FC0}"/>
              </a:ext>
            </a:extLst>
          </p:cNvPr>
          <p:cNvGrpSpPr/>
          <p:nvPr/>
        </p:nvGrpSpPr>
        <p:grpSpPr>
          <a:xfrm>
            <a:off x="7400494" y="2337005"/>
            <a:ext cx="1413394" cy="786579"/>
            <a:chOff x="7400494" y="2337005"/>
            <a:chExt cx="1413394" cy="786579"/>
          </a:xfrm>
        </p:grpSpPr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A1CCE9C8-0092-4452-9584-53F629AD35A3}"/>
                </a:ext>
              </a:extLst>
            </p:cNvPr>
            <p:cNvSpPr/>
            <p:nvPr/>
          </p:nvSpPr>
          <p:spPr>
            <a:xfrm>
              <a:off x="7739096" y="2337005"/>
              <a:ext cx="738554" cy="418916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P</a:t>
              </a:r>
            </a:p>
          </p:txBody>
        </p:sp>
        <p:cxnSp>
          <p:nvCxnSpPr>
            <p:cNvPr id="118" name="Straight Arrow Connector 117">
              <a:extLst>
                <a:ext uri="{FF2B5EF4-FFF2-40B4-BE49-F238E27FC236}">
                  <a16:creationId xmlns:a16="http://schemas.microsoft.com/office/drawing/2014/main" id="{23935D58-903D-44D2-B3B0-E34F187F0614}"/>
                </a:ext>
              </a:extLst>
            </p:cNvPr>
            <p:cNvCxnSpPr>
              <a:cxnSpLocks/>
              <a:stCxn id="114" idx="2"/>
              <a:endCxn id="115" idx="0"/>
            </p:cNvCxnSpPr>
            <p:nvPr/>
          </p:nvCxnSpPr>
          <p:spPr>
            <a:xfrm flipH="1">
              <a:off x="7400494" y="2755921"/>
              <a:ext cx="707879" cy="30866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19" name="Straight Arrow Connector 118">
              <a:extLst>
                <a:ext uri="{FF2B5EF4-FFF2-40B4-BE49-F238E27FC236}">
                  <a16:creationId xmlns:a16="http://schemas.microsoft.com/office/drawing/2014/main" id="{212F5AC6-5064-49B6-B5E8-26D5A2570A54}"/>
                </a:ext>
              </a:extLst>
            </p:cNvPr>
            <p:cNvCxnSpPr>
              <a:cxnSpLocks/>
              <a:stCxn id="114" idx="2"/>
              <a:endCxn id="116" idx="0"/>
            </p:cNvCxnSpPr>
            <p:nvPr/>
          </p:nvCxnSpPr>
          <p:spPr>
            <a:xfrm>
              <a:off x="8108373" y="2755921"/>
              <a:ext cx="21081" cy="35291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96B36379-C07C-48E4-A983-ED8E35406DEC}"/>
                </a:ext>
              </a:extLst>
            </p:cNvPr>
            <p:cNvCxnSpPr>
              <a:cxnSpLocks/>
              <a:stCxn id="114" idx="2"/>
              <a:endCxn id="117" idx="0"/>
            </p:cNvCxnSpPr>
            <p:nvPr/>
          </p:nvCxnSpPr>
          <p:spPr>
            <a:xfrm>
              <a:off x="8108373" y="2755921"/>
              <a:ext cx="705515" cy="36766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23" name="Rectangle 122">
            <a:extLst>
              <a:ext uri="{FF2B5EF4-FFF2-40B4-BE49-F238E27FC236}">
                <a16:creationId xmlns:a16="http://schemas.microsoft.com/office/drawing/2014/main" id="{C6875BBC-D9D3-4F3E-9981-00DE4B7941F0}"/>
              </a:ext>
            </a:extLst>
          </p:cNvPr>
          <p:cNvSpPr/>
          <p:nvPr/>
        </p:nvSpPr>
        <p:spPr>
          <a:xfrm>
            <a:off x="8152859" y="3686480"/>
            <a:ext cx="409233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8670C2B-670E-4F90-BD8D-501C94628305}"/>
              </a:ext>
            </a:extLst>
          </p:cNvPr>
          <p:cNvGrpSpPr/>
          <p:nvPr/>
        </p:nvGrpSpPr>
        <p:grpSpPr>
          <a:xfrm>
            <a:off x="7876439" y="3108836"/>
            <a:ext cx="481037" cy="577644"/>
            <a:chOff x="7876439" y="3108836"/>
            <a:chExt cx="481037" cy="577644"/>
          </a:xfrm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62F44933-856A-4F15-B98A-67F8E1DB2373}"/>
                </a:ext>
              </a:extLst>
            </p:cNvPr>
            <p:cNvSpPr/>
            <p:nvPr/>
          </p:nvSpPr>
          <p:spPr>
            <a:xfrm>
              <a:off x="7994403" y="3108836"/>
              <a:ext cx="270101" cy="33655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24" name="Straight Arrow Connector 123">
              <a:extLst>
                <a:ext uri="{FF2B5EF4-FFF2-40B4-BE49-F238E27FC236}">
                  <a16:creationId xmlns:a16="http://schemas.microsoft.com/office/drawing/2014/main" id="{722CD830-4B16-41D2-BC50-326FF05F64FD}"/>
                </a:ext>
              </a:extLst>
            </p:cNvPr>
            <p:cNvCxnSpPr>
              <a:cxnSpLocks/>
              <a:stCxn id="116" idx="2"/>
              <a:endCxn id="122" idx="0"/>
            </p:cNvCxnSpPr>
            <p:nvPr/>
          </p:nvCxnSpPr>
          <p:spPr>
            <a:xfrm flipH="1">
              <a:off x="7876439" y="3445386"/>
              <a:ext cx="253015" cy="2363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25" name="Straight Arrow Connector 124">
              <a:extLst>
                <a:ext uri="{FF2B5EF4-FFF2-40B4-BE49-F238E27FC236}">
                  <a16:creationId xmlns:a16="http://schemas.microsoft.com/office/drawing/2014/main" id="{8B298EF9-9411-4D54-AB23-CDBC92C5270E}"/>
                </a:ext>
              </a:extLst>
            </p:cNvPr>
            <p:cNvCxnSpPr>
              <a:cxnSpLocks/>
              <a:stCxn id="116" idx="2"/>
              <a:endCxn id="123" idx="0"/>
            </p:cNvCxnSpPr>
            <p:nvPr/>
          </p:nvCxnSpPr>
          <p:spPr>
            <a:xfrm>
              <a:off x="8129454" y="3445386"/>
              <a:ext cx="228022" cy="24109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26" name="Rectangle 125">
            <a:extLst>
              <a:ext uri="{FF2B5EF4-FFF2-40B4-BE49-F238E27FC236}">
                <a16:creationId xmlns:a16="http://schemas.microsoft.com/office/drawing/2014/main" id="{D88FCB7E-7E8C-4E0C-805B-6F4E8102D249}"/>
              </a:ext>
            </a:extLst>
          </p:cNvPr>
          <p:cNvSpPr/>
          <p:nvPr/>
        </p:nvSpPr>
        <p:spPr>
          <a:xfrm>
            <a:off x="7854005" y="4275187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1269210-10A5-4896-BEDE-36CBF495EBB9}"/>
              </a:ext>
            </a:extLst>
          </p:cNvPr>
          <p:cNvGrpSpPr/>
          <p:nvPr/>
        </p:nvGrpSpPr>
        <p:grpSpPr>
          <a:xfrm>
            <a:off x="7917873" y="1656123"/>
            <a:ext cx="381000" cy="680882"/>
            <a:chOff x="7917873" y="1656123"/>
            <a:chExt cx="381000" cy="680882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05966E4C-B288-4BFA-B365-BF87E603950E}"/>
                </a:ext>
              </a:extLst>
            </p:cNvPr>
            <p:cNvSpPr/>
            <p:nvPr/>
          </p:nvSpPr>
          <p:spPr>
            <a:xfrm>
              <a:off x="7917873" y="1656123"/>
              <a:ext cx="381000" cy="38100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S’</a:t>
              </a:r>
            </a:p>
          </p:txBody>
        </p:sp>
        <p:cxnSp>
          <p:nvCxnSpPr>
            <p:cNvPr id="128" name="Straight Arrow Connector 127">
              <a:extLst>
                <a:ext uri="{FF2B5EF4-FFF2-40B4-BE49-F238E27FC236}">
                  <a16:creationId xmlns:a16="http://schemas.microsoft.com/office/drawing/2014/main" id="{7A6BE062-0E7E-4131-9FAA-273BF292A984}"/>
                </a:ext>
              </a:extLst>
            </p:cNvPr>
            <p:cNvCxnSpPr>
              <a:cxnSpLocks/>
              <a:stCxn id="121" idx="2"/>
              <a:endCxn id="114" idx="0"/>
            </p:cNvCxnSpPr>
            <p:nvPr/>
          </p:nvCxnSpPr>
          <p:spPr>
            <a:xfrm>
              <a:off x="8108373" y="2037123"/>
              <a:ext cx="0" cy="29988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C9F22C0-A743-4478-8E64-2808BB8AFFA8}"/>
              </a:ext>
            </a:extLst>
          </p:cNvPr>
          <p:cNvGrpSpPr/>
          <p:nvPr/>
        </p:nvGrpSpPr>
        <p:grpSpPr>
          <a:xfrm>
            <a:off x="7660126" y="3681774"/>
            <a:ext cx="384379" cy="593413"/>
            <a:chOff x="7660126" y="3681774"/>
            <a:chExt cx="384379" cy="593413"/>
          </a:xfrm>
        </p:grpSpPr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D9A0D0D8-A2C9-432A-B836-B4682495B854}"/>
                </a:ext>
              </a:extLst>
            </p:cNvPr>
            <p:cNvSpPr/>
            <p:nvPr/>
          </p:nvSpPr>
          <p:spPr>
            <a:xfrm>
              <a:off x="7753843" y="3681774"/>
              <a:ext cx="245191" cy="38100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27" name="Straight Arrow Connector 126">
              <a:extLst>
                <a:ext uri="{FF2B5EF4-FFF2-40B4-BE49-F238E27FC236}">
                  <a16:creationId xmlns:a16="http://schemas.microsoft.com/office/drawing/2014/main" id="{561959E5-61B3-46C3-B45B-B0BA79141A23}"/>
                </a:ext>
              </a:extLst>
            </p:cNvPr>
            <p:cNvCxnSpPr>
              <a:cxnSpLocks/>
              <a:stCxn id="122" idx="2"/>
              <a:endCxn id="126" idx="0"/>
            </p:cNvCxnSpPr>
            <p:nvPr/>
          </p:nvCxnSpPr>
          <p:spPr>
            <a:xfrm>
              <a:off x="7876439" y="4062774"/>
              <a:ext cx="168066" cy="21241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46" name="Straight Arrow Connector 145">
              <a:extLst>
                <a:ext uri="{FF2B5EF4-FFF2-40B4-BE49-F238E27FC236}">
                  <a16:creationId xmlns:a16="http://schemas.microsoft.com/office/drawing/2014/main" id="{3B0B1FB9-5D14-4274-AB65-07FB0676870B}"/>
                </a:ext>
              </a:extLst>
            </p:cNvPr>
            <p:cNvCxnSpPr>
              <a:cxnSpLocks/>
              <a:stCxn id="122" idx="2"/>
              <a:endCxn id="145" idx="0"/>
            </p:cNvCxnSpPr>
            <p:nvPr/>
          </p:nvCxnSpPr>
          <p:spPr>
            <a:xfrm flipH="1">
              <a:off x="7660126" y="4062774"/>
              <a:ext cx="216313" cy="19910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47" name="Rectangle 146">
            <a:extLst>
              <a:ext uri="{FF2B5EF4-FFF2-40B4-BE49-F238E27FC236}">
                <a16:creationId xmlns:a16="http://schemas.microsoft.com/office/drawing/2014/main" id="{6B7143B8-46D9-4058-941B-B1AECB2DEA32}"/>
              </a:ext>
            </a:extLst>
          </p:cNvPr>
          <p:cNvSpPr/>
          <p:nvPr/>
        </p:nvSpPr>
        <p:spPr>
          <a:xfrm>
            <a:off x="7475462" y="4914279"/>
            <a:ext cx="381000" cy="3810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AECAE4-82E1-4042-A818-A0248C0997A1}"/>
              </a:ext>
            </a:extLst>
          </p:cNvPr>
          <p:cNvGrpSpPr/>
          <p:nvPr/>
        </p:nvGrpSpPr>
        <p:grpSpPr>
          <a:xfrm>
            <a:off x="7537530" y="4261876"/>
            <a:ext cx="245191" cy="652403"/>
            <a:chOff x="7537530" y="4261876"/>
            <a:chExt cx="245191" cy="652403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8E9EC8CC-4FA7-465A-9A22-994BD37EF6EB}"/>
                </a:ext>
              </a:extLst>
            </p:cNvPr>
            <p:cNvSpPr/>
            <p:nvPr/>
          </p:nvSpPr>
          <p:spPr>
            <a:xfrm>
              <a:off x="7537530" y="4261876"/>
              <a:ext cx="245191" cy="381000"/>
            </a:xfrm>
            <a:prstGeom prst="rect">
              <a:avLst/>
            </a:prstGeom>
            <a:ln>
              <a:noFill/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L</a:t>
              </a:r>
            </a:p>
          </p:txBody>
        </p:sp>
        <p:cxnSp>
          <p:nvCxnSpPr>
            <p:cNvPr id="148" name="Straight Arrow Connector 147">
              <a:extLst>
                <a:ext uri="{FF2B5EF4-FFF2-40B4-BE49-F238E27FC236}">
                  <a16:creationId xmlns:a16="http://schemas.microsoft.com/office/drawing/2014/main" id="{29B8903A-6F82-4128-913F-93B14C4B6676}"/>
                </a:ext>
              </a:extLst>
            </p:cNvPr>
            <p:cNvCxnSpPr>
              <a:cxnSpLocks/>
              <a:stCxn id="145" idx="2"/>
              <a:endCxn id="147" idx="0"/>
            </p:cNvCxnSpPr>
            <p:nvPr/>
          </p:nvCxnSpPr>
          <p:spPr>
            <a:xfrm>
              <a:off x="7660126" y="4642876"/>
              <a:ext cx="5836" cy="27140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79FDEB5F-B70E-470E-A144-FC989A5D081B}"/>
              </a:ext>
            </a:extLst>
          </p:cNvPr>
          <p:cNvGrpSpPr/>
          <p:nvPr/>
        </p:nvGrpSpPr>
        <p:grpSpPr>
          <a:xfrm>
            <a:off x="4386580" y="3462786"/>
            <a:ext cx="2196964" cy="2986584"/>
            <a:chOff x="4443730" y="3462786"/>
            <a:chExt cx="2196964" cy="2986584"/>
          </a:xfrm>
        </p:grpSpPr>
        <p:sp>
          <p:nvSpPr>
            <p:cNvPr id="150" name="Rounded Rectangle 9">
              <a:extLst>
                <a:ext uri="{FF2B5EF4-FFF2-40B4-BE49-F238E27FC236}">
                  <a16:creationId xmlns:a16="http://schemas.microsoft.com/office/drawing/2014/main" id="{3C092B0F-F315-470A-86DC-99A8979DEFB8}"/>
                </a:ext>
              </a:extLst>
            </p:cNvPr>
            <p:cNvSpPr/>
            <p:nvPr/>
          </p:nvSpPr>
          <p:spPr>
            <a:xfrm>
              <a:off x="5822786" y="6081858"/>
              <a:ext cx="793568" cy="36751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❹</a:t>
              </a:r>
              <a:endParaRPr lang="en-US" sz="1400" i="1" dirty="0"/>
            </a:p>
          </p:txBody>
        </p:sp>
        <p:sp>
          <p:nvSpPr>
            <p:cNvPr id="151" name="Rounded Rectangle 9">
              <a:extLst>
                <a:ext uri="{FF2B5EF4-FFF2-40B4-BE49-F238E27FC236}">
                  <a16:creationId xmlns:a16="http://schemas.microsoft.com/office/drawing/2014/main" id="{9103CD61-E0BD-433C-80DC-0E43EF140503}"/>
                </a:ext>
              </a:extLst>
            </p:cNvPr>
            <p:cNvSpPr/>
            <p:nvPr/>
          </p:nvSpPr>
          <p:spPr>
            <a:xfrm>
              <a:off x="5973412" y="5318257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cxnSp>
          <p:nvCxnSpPr>
            <p:cNvPr id="152" name="Straight Arrow Connector 151">
              <a:extLst>
                <a:ext uri="{FF2B5EF4-FFF2-40B4-BE49-F238E27FC236}">
                  <a16:creationId xmlns:a16="http://schemas.microsoft.com/office/drawing/2014/main" id="{F956DED5-4F3A-47D5-8A54-34F9F2215837}"/>
                </a:ext>
              </a:extLst>
            </p:cNvPr>
            <p:cNvCxnSpPr>
              <a:cxnSpLocks/>
              <a:endCxn id="157" idx="1"/>
            </p:cNvCxnSpPr>
            <p:nvPr/>
          </p:nvCxnSpPr>
          <p:spPr>
            <a:xfrm>
              <a:off x="5103691" y="4171336"/>
              <a:ext cx="652524" cy="994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3" name="Rounded Rectangle 9">
              <a:extLst>
                <a:ext uri="{FF2B5EF4-FFF2-40B4-BE49-F238E27FC236}">
                  <a16:creationId xmlns:a16="http://schemas.microsoft.com/office/drawing/2014/main" id="{CE644443-E229-455E-A458-38101DAA7176}"/>
                </a:ext>
              </a:extLst>
            </p:cNvPr>
            <p:cNvSpPr/>
            <p:nvPr/>
          </p:nvSpPr>
          <p:spPr>
            <a:xfrm>
              <a:off x="4634104" y="3988333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sp>
          <p:nvSpPr>
            <p:cNvPr id="154" name="Rounded Rectangle 9">
              <a:extLst>
                <a:ext uri="{FF2B5EF4-FFF2-40B4-BE49-F238E27FC236}">
                  <a16:creationId xmlns:a16="http://schemas.microsoft.com/office/drawing/2014/main" id="{5D16B137-3291-4B60-B75F-B34698C062E5}"/>
                </a:ext>
              </a:extLst>
            </p:cNvPr>
            <p:cNvSpPr/>
            <p:nvPr/>
          </p:nvSpPr>
          <p:spPr>
            <a:xfrm>
              <a:off x="5969779" y="4014539"/>
              <a:ext cx="648863" cy="3314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❶</a:t>
              </a:r>
              <a:endParaRPr lang="en-US" sz="1400" i="1" dirty="0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80E49CE1-37A8-4B42-AF5B-8546F5D6C251}"/>
                </a:ext>
              </a:extLst>
            </p:cNvPr>
            <p:cNvSpPr/>
            <p:nvPr/>
          </p:nvSpPr>
          <p:spPr>
            <a:xfrm>
              <a:off x="4603224" y="399875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7EF735BF-4D75-4E21-A7B6-4F51E333BFCA}"/>
                </a:ext>
              </a:extLst>
            </p:cNvPr>
            <p:cNvSpPr/>
            <p:nvPr/>
          </p:nvSpPr>
          <p:spPr>
            <a:xfrm>
              <a:off x="5347905" y="3837009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dk1"/>
                  </a:solidFill>
                </a:rPr>
                <a:t>P</a:t>
              </a:r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5FC510F6-2419-4A77-8F3E-0E59DA082FA5}"/>
                </a:ext>
              </a:extLst>
            </p:cNvPr>
            <p:cNvSpPr/>
            <p:nvPr/>
          </p:nvSpPr>
          <p:spPr>
            <a:xfrm>
              <a:off x="5756215" y="400869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1</a:t>
              </a:r>
            </a:p>
          </p:txBody>
        </p:sp>
        <p:cxnSp>
          <p:nvCxnSpPr>
            <p:cNvPr id="158" name="Straight Arrow Connector 157">
              <a:extLst>
                <a:ext uri="{FF2B5EF4-FFF2-40B4-BE49-F238E27FC236}">
                  <a16:creationId xmlns:a16="http://schemas.microsoft.com/office/drawing/2014/main" id="{FE59DA9C-31FB-4C19-AADA-FB3648E38EF7}"/>
                </a:ext>
              </a:extLst>
            </p:cNvPr>
            <p:cNvCxnSpPr>
              <a:cxnSpLocks/>
              <a:stCxn id="155" idx="2"/>
              <a:endCxn id="160" idx="0"/>
            </p:cNvCxnSpPr>
            <p:nvPr/>
          </p:nvCxnSpPr>
          <p:spPr>
            <a:xfrm>
              <a:off x="4750218" y="4343918"/>
              <a:ext cx="5646" cy="6594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D8341C4D-3DB1-45CF-9338-5EDD3B786E73}"/>
                </a:ext>
              </a:extLst>
            </p:cNvPr>
            <p:cNvSpPr/>
            <p:nvPr/>
          </p:nvSpPr>
          <p:spPr>
            <a:xfrm>
              <a:off x="4774808" y="4471757"/>
              <a:ext cx="2568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(</a:t>
              </a:r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EE6DFE22-C600-4A32-A844-37EBA2DC0A40}"/>
                </a:ext>
              </a:extLst>
            </p:cNvPr>
            <p:cNvSpPr/>
            <p:nvPr/>
          </p:nvSpPr>
          <p:spPr>
            <a:xfrm>
              <a:off x="4608870" y="500332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cxnSp>
          <p:nvCxnSpPr>
            <p:cNvPr id="161" name="Straight Arrow Connector 160">
              <a:extLst>
                <a:ext uri="{FF2B5EF4-FFF2-40B4-BE49-F238E27FC236}">
                  <a16:creationId xmlns:a16="http://schemas.microsoft.com/office/drawing/2014/main" id="{ADCD250F-7CDC-46E9-A201-608E0B489A29}"/>
                </a:ext>
              </a:extLst>
            </p:cNvPr>
            <p:cNvCxnSpPr>
              <a:cxnSpLocks/>
              <a:stCxn id="160" idx="2"/>
              <a:endCxn id="164" idx="0"/>
            </p:cNvCxnSpPr>
            <p:nvPr/>
          </p:nvCxnSpPr>
          <p:spPr>
            <a:xfrm>
              <a:off x="4755864" y="5348487"/>
              <a:ext cx="4915" cy="72163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410BEB59-3C9A-49F3-ABD4-4051A3B4CE53}"/>
                </a:ext>
              </a:extLst>
            </p:cNvPr>
            <p:cNvSpPr/>
            <p:nvPr/>
          </p:nvSpPr>
          <p:spPr>
            <a:xfrm>
              <a:off x="4810313" y="5524841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sp>
          <p:nvSpPr>
            <p:cNvPr id="163" name="Rounded Rectangle 9">
              <a:extLst>
                <a:ext uri="{FF2B5EF4-FFF2-40B4-BE49-F238E27FC236}">
                  <a16:creationId xmlns:a16="http://schemas.microsoft.com/office/drawing/2014/main" id="{0CB87FF7-B8EC-4B9F-8CF6-C2DBC9E44D53}"/>
                </a:ext>
              </a:extLst>
            </p:cNvPr>
            <p:cNvSpPr/>
            <p:nvPr/>
          </p:nvSpPr>
          <p:spPr>
            <a:xfrm>
              <a:off x="4719029" y="6045405"/>
              <a:ext cx="793568" cy="3693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❸</a:t>
              </a:r>
              <a:endParaRPr lang="en-US" sz="1400" i="1" dirty="0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85E57555-1416-4FE0-9A3C-4E5BCA70BF49}"/>
                </a:ext>
              </a:extLst>
            </p:cNvPr>
            <p:cNvSpPr/>
            <p:nvPr/>
          </p:nvSpPr>
          <p:spPr>
            <a:xfrm>
              <a:off x="4613785" y="607011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4</a:t>
              </a:r>
            </a:p>
          </p:txBody>
        </p:sp>
        <p:sp>
          <p:nvSpPr>
            <p:cNvPr id="165" name="Rounded Rectangle 9">
              <a:extLst>
                <a:ext uri="{FF2B5EF4-FFF2-40B4-BE49-F238E27FC236}">
                  <a16:creationId xmlns:a16="http://schemas.microsoft.com/office/drawing/2014/main" id="{82B287F4-F64B-4543-AE85-0D30FF935C68}"/>
                </a:ext>
              </a:extLst>
            </p:cNvPr>
            <p:cNvSpPr/>
            <p:nvPr/>
          </p:nvSpPr>
          <p:spPr>
            <a:xfrm>
              <a:off x="5875308" y="4558692"/>
              <a:ext cx="731126" cy="32099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❷</a:t>
              </a:r>
              <a:endParaRPr lang="en-US" sz="1400" i="1" dirty="0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87BAA789-2038-46A5-8748-DB3B43B53038}"/>
                </a:ext>
              </a:extLst>
            </p:cNvPr>
            <p:cNvSpPr/>
            <p:nvPr/>
          </p:nvSpPr>
          <p:spPr>
            <a:xfrm>
              <a:off x="5747782" y="453044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5</a:t>
              </a: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C71F6D00-BE32-4E0F-BF83-578F6AE62C43}"/>
                </a:ext>
              </a:extLst>
            </p:cNvPr>
            <p:cNvSpPr/>
            <p:nvPr/>
          </p:nvSpPr>
          <p:spPr>
            <a:xfrm>
              <a:off x="5945421" y="532970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6CFD74AF-2C89-4F15-B820-35F76EB19263}"/>
                </a:ext>
              </a:extLst>
            </p:cNvPr>
            <p:cNvSpPr/>
            <p:nvPr/>
          </p:nvSpPr>
          <p:spPr>
            <a:xfrm>
              <a:off x="5757751" y="608185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6</a:t>
              </a:r>
            </a:p>
          </p:txBody>
        </p:sp>
        <p:cxnSp>
          <p:nvCxnSpPr>
            <p:cNvPr id="169" name="Straight Arrow Connector 168">
              <a:extLst>
                <a:ext uri="{FF2B5EF4-FFF2-40B4-BE49-F238E27FC236}">
                  <a16:creationId xmlns:a16="http://schemas.microsoft.com/office/drawing/2014/main" id="{6FC8CC5D-CB54-4CAE-9496-4C017970C1A6}"/>
                </a:ext>
              </a:extLst>
            </p:cNvPr>
            <p:cNvCxnSpPr>
              <a:cxnSpLocks/>
              <a:stCxn id="151" idx="0"/>
              <a:endCxn id="165" idx="2"/>
            </p:cNvCxnSpPr>
            <p:nvPr/>
          </p:nvCxnSpPr>
          <p:spPr>
            <a:xfrm flipV="1">
              <a:off x="6239407" y="4879682"/>
              <a:ext cx="1464" cy="43857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0" name="Straight Arrow Connector 169">
              <a:extLst>
                <a:ext uri="{FF2B5EF4-FFF2-40B4-BE49-F238E27FC236}">
                  <a16:creationId xmlns:a16="http://schemas.microsoft.com/office/drawing/2014/main" id="{0BB56722-D508-4C8C-ACBD-DE9A0817BB92}"/>
                </a:ext>
              </a:extLst>
            </p:cNvPr>
            <p:cNvCxnSpPr>
              <a:cxnSpLocks/>
              <a:stCxn id="151" idx="2"/>
              <a:endCxn id="150" idx="0"/>
            </p:cNvCxnSpPr>
            <p:nvPr/>
          </p:nvCxnSpPr>
          <p:spPr>
            <a:xfrm flipH="1">
              <a:off x="6219570" y="5673323"/>
              <a:ext cx="19837" cy="40853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1" name="Straight Arrow Connector 170">
              <a:extLst>
                <a:ext uri="{FF2B5EF4-FFF2-40B4-BE49-F238E27FC236}">
                  <a16:creationId xmlns:a16="http://schemas.microsoft.com/office/drawing/2014/main" id="{9B792EFE-47DB-4AC1-84DE-0D27B3118D02}"/>
                </a:ext>
              </a:extLst>
            </p:cNvPr>
            <p:cNvCxnSpPr>
              <a:cxnSpLocks/>
              <a:stCxn id="160" idx="3"/>
              <a:endCxn id="167" idx="1"/>
            </p:cNvCxnSpPr>
            <p:nvPr/>
          </p:nvCxnSpPr>
          <p:spPr>
            <a:xfrm>
              <a:off x="4902857" y="5175905"/>
              <a:ext cx="1042564" cy="32637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02D480DA-CA5B-45B4-B444-07F33E2419BE}"/>
                </a:ext>
              </a:extLst>
            </p:cNvPr>
            <p:cNvSpPr/>
            <p:nvPr/>
          </p:nvSpPr>
          <p:spPr>
            <a:xfrm>
              <a:off x="5293828" y="4977546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</a:t>
              </a:r>
              <a:endParaRPr lang="en-US" dirty="0">
                <a:solidFill>
                  <a:schemeClr val="dk1"/>
                </a:solidFill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3B7950D8-0643-42D9-8FDC-5BB26A199278}"/>
                </a:ext>
              </a:extLst>
            </p:cNvPr>
            <p:cNvSpPr/>
            <p:nvPr/>
          </p:nvSpPr>
          <p:spPr>
            <a:xfrm>
              <a:off x="6242641" y="495297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dk1"/>
                  </a:solidFill>
                </a:rPr>
                <a:t>)</a:t>
              </a: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38C3FCF3-DE8C-4D90-AD4B-32E2989EE7A2}"/>
                </a:ext>
              </a:extLst>
            </p:cNvPr>
            <p:cNvSpPr/>
            <p:nvPr/>
          </p:nvSpPr>
          <p:spPr>
            <a:xfrm>
              <a:off x="6262149" y="5713129"/>
              <a:ext cx="378545" cy="345165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id</a:t>
              </a:r>
              <a:endParaRPr lang="en-US" b="1" dirty="0">
                <a:solidFill>
                  <a:schemeClr val="dk1"/>
                </a:solidFill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79550CAC-4DCB-447B-996E-C886EFB9B6A1}"/>
                </a:ext>
              </a:extLst>
            </p:cNvPr>
            <p:cNvSpPr txBox="1"/>
            <p:nvPr/>
          </p:nvSpPr>
          <p:spPr>
            <a:xfrm>
              <a:off x="4480723" y="3462786"/>
              <a:ext cx="2126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G Parser Automaton</a:t>
              </a:r>
            </a:p>
          </p:txBody>
        </p:sp>
        <p:cxnSp>
          <p:nvCxnSpPr>
            <p:cNvPr id="176" name="Straight Arrow Connector 175">
              <a:extLst>
                <a:ext uri="{FF2B5EF4-FFF2-40B4-BE49-F238E27FC236}">
                  <a16:creationId xmlns:a16="http://schemas.microsoft.com/office/drawing/2014/main" id="{B1EE6C28-63A0-42E7-B2BE-1A9022D3C691}"/>
                </a:ext>
              </a:extLst>
            </p:cNvPr>
            <p:cNvCxnSpPr>
              <a:cxnSpLocks/>
            </p:cNvCxnSpPr>
            <p:nvPr/>
          </p:nvCxnSpPr>
          <p:spPr>
            <a:xfrm>
              <a:off x="4443730" y="3852829"/>
              <a:ext cx="128270" cy="1720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5" name="Rectangle: Rounded Corners 184">
            <a:extLst>
              <a:ext uri="{FF2B5EF4-FFF2-40B4-BE49-F238E27FC236}">
                <a16:creationId xmlns:a16="http://schemas.microsoft.com/office/drawing/2014/main" id="{4F3B1438-DBFE-4D25-857C-1D7A092A9486}"/>
              </a:ext>
            </a:extLst>
          </p:cNvPr>
          <p:cNvSpPr/>
          <p:nvPr/>
        </p:nvSpPr>
        <p:spPr>
          <a:xfrm>
            <a:off x="451937" y="5447875"/>
            <a:ext cx="170615" cy="369332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F8FF2BF0-E88A-467C-9E30-CD116044493B}"/>
              </a:ext>
            </a:extLst>
          </p:cNvPr>
          <p:cNvSpPr/>
          <p:nvPr/>
        </p:nvSpPr>
        <p:spPr>
          <a:xfrm>
            <a:off x="235743" y="2875878"/>
            <a:ext cx="513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  </a:t>
            </a:r>
            <a:r>
              <a:rPr lang="en-US" i="1" dirty="0"/>
              <a:t>L</a:t>
            </a:r>
          </a:p>
        </p:txBody>
      </p:sp>
      <p:sp>
        <p:nvSpPr>
          <p:cNvPr id="276" name="Rectangle 275">
            <a:extLst>
              <a:ext uri="{FF2B5EF4-FFF2-40B4-BE49-F238E27FC236}">
                <a16:creationId xmlns:a16="http://schemas.microsoft.com/office/drawing/2014/main" id="{48AC5DEB-F760-4459-99F6-4503053F2FD9}"/>
              </a:ext>
            </a:extLst>
          </p:cNvPr>
          <p:cNvSpPr/>
          <p:nvPr/>
        </p:nvSpPr>
        <p:spPr>
          <a:xfrm>
            <a:off x="61253" y="4163808"/>
            <a:ext cx="63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CB91EF67-47EF-444C-AD02-DDF614176040}"/>
              </a:ext>
            </a:extLst>
          </p:cNvPr>
          <p:cNvSpPr/>
          <p:nvPr/>
        </p:nvSpPr>
        <p:spPr>
          <a:xfrm>
            <a:off x="135845" y="4984796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 </a:t>
            </a:r>
            <a:r>
              <a:rPr lang="en-US" b="1" dirty="0"/>
              <a:t>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058F3FA-BE50-4596-9C60-0D0B12779748}"/>
              </a:ext>
            </a:extLst>
          </p:cNvPr>
          <p:cNvGrpSpPr/>
          <p:nvPr/>
        </p:nvGrpSpPr>
        <p:grpSpPr>
          <a:xfrm>
            <a:off x="206889" y="2424222"/>
            <a:ext cx="1794304" cy="3984411"/>
            <a:chOff x="206889" y="2424222"/>
            <a:chExt cx="1794304" cy="398441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C373CBF-BED2-4B49-95AC-1E6EAEFD3E50}"/>
                </a:ext>
              </a:extLst>
            </p:cNvPr>
            <p:cNvGrpSpPr/>
            <p:nvPr/>
          </p:nvGrpSpPr>
          <p:grpSpPr>
            <a:xfrm>
              <a:off x="206889" y="2424222"/>
              <a:ext cx="517026" cy="3404298"/>
              <a:chOff x="206889" y="2424222"/>
              <a:chExt cx="517026" cy="3404298"/>
            </a:xfrm>
          </p:grpSpPr>
          <p:sp>
            <p:nvSpPr>
              <p:cNvPr id="178" name="Rectangle: Rounded Corners 177">
                <a:extLst>
                  <a:ext uri="{FF2B5EF4-FFF2-40B4-BE49-F238E27FC236}">
                    <a16:creationId xmlns:a16="http://schemas.microsoft.com/office/drawing/2014/main" id="{04C8961A-9645-4753-9D5E-72CD109D9055}"/>
                  </a:ext>
                </a:extLst>
              </p:cNvPr>
              <p:cNvSpPr/>
              <p:nvPr/>
            </p:nvSpPr>
            <p:spPr>
              <a:xfrm>
                <a:off x="501558" y="2886816"/>
                <a:ext cx="196964" cy="369332"/>
              </a:xfrm>
              <a:prstGeom prst="roundRect">
                <a:avLst/>
              </a:prstGeom>
              <a:noFill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Rectangle: Rounded Corners 180">
                <a:extLst>
                  <a:ext uri="{FF2B5EF4-FFF2-40B4-BE49-F238E27FC236}">
                    <a16:creationId xmlns:a16="http://schemas.microsoft.com/office/drawing/2014/main" id="{379E3445-E4DF-4143-ABDB-B2D669999ACC}"/>
                  </a:ext>
                </a:extLst>
              </p:cNvPr>
              <p:cNvSpPr/>
              <p:nvPr/>
            </p:nvSpPr>
            <p:spPr>
              <a:xfrm>
                <a:off x="251200" y="4168268"/>
                <a:ext cx="386860" cy="369332"/>
              </a:xfrm>
              <a:prstGeom prst="roundRect">
                <a:avLst/>
              </a:prstGeom>
              <a:noFill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Rectangle: Rounded Corners 182">
                <a:extLst>
                  <a:ext uri="{FF2B5EF4-FFF2-40B4-BE49-F238E27FC236}">
                    <a16:creationId xmlns:a16="http://schemas.microsoft.com/office/drawing/2014/main" id="{D0E1A16D-6DEB-4421-814A-958E98F3636F}"/>
                  </a:ext>
                </a:extLst>
              </p:cNvPr>
              <p:cNvSpPr/>
              <p:nvPr/>
            </p:nvSpPr>
            <p:spPr>
              <a:xfrm>
                <a:off x="206889" y="4987126"/>
                <a:ext cx="412119" cy="369332"/>
              </a:xfrm>
              <a:prstGeom prst="roundRect">
                <a:avLst/>
              </a:prstGeom>
              <a:noFill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9" name="Rectangle 278">
                <a:extLst>
                  <a:ext uri="{FF2B5EF4-FFF2-40B4-BE49-F238E27FC236}">
                    <a16:creationId xmlns:a16="http://schemas.microsoft.com/office/drawing/2014/main" id="{F08E55C6-EF73-49D6-8C86-57AFD5BA3A8C}"/>
                  </a:ext>
                </a:extLst>
              </p:cNvPr>
              <p:cNvSpPr/>
              <p:nvPr/>
            </p:nvSpPr>
            <p:spPr>
              <a:xfrm>
                <a:off x="397884" y="5459188"/>
                <a:ext cx="3032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i="1" dirty="0"/>
                  <a:t>P</a:t>
                </a:r>
              </a:p>
            </p:txBody>
          </p:sp>
          <p:sp>
            <p:nvSpPr>
              <p:cNvPr id="177" name="Rectangle: Rounded Corners 176">
                <a:extLst>
                  <a:ext uri="{FF2B5EF4-FFF2-40B4-BE49-F238E27FC236}">
                    <a16:creationId xmlns:a16="http://schemas.microsoft.com/office/drawing/2014/main" id="{5EDC38AC-2B9A-4A4E-BCFF-DD3231FC3EE0}"/>
                  </a:ext>
                </a:extLst>
              </p:cNvPr>
              <p:cNvSpPr/>
              <p:nvPr/>
            </p:nvSpPr>
            <p:spPr>
              <a:xfrm>
                <a:off x="448393" y="2424222"/>
                <a:ext cx="275522" cy="369332"/>
              </a:xfrm>
              <a:prstGeom prst="roundRect">
                <a:avLst/>
              </a:prstGeom>
              <a:noFill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Rectangle: Rounded Corners 178">
                <a:extLst>
                  <a:ext uri="{FF2B5EF4-FFF2-40B4-BE49-F238E27FC236}">
                    <a16:creationId xmlns:a16="http://schemas.microsoft.com/office/drawing/2014/main" id="{611CCD84-6291-4E88-B561-DC3C6F61561D}"/>
                  </a:ext>
                </a:extLst>
              </p:cNvPr>
              <p:cNvSpPr/>
              <p:nvPr/>
            </p:nvSpPr>
            <p:spPr>
              <a:xfrm>
                <a:off x="304304" y="3296245"/>
                <a:ext cx="419611" cy="369332"/>
              </a:xfrm>
              <a:prstGeom prst="roundRect">
                <a:avLst/>
              </a:prstGeom>
              <a:noFill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Rectangle: Rounded Corners 179">
                <a:extLst>
                  <a:ext uri="{FF2B5EF4-FFF2-40B4-BE49-F238E27FC236}">
                    <a16:creationId xmlns:a16="http://schemas.microsoft.com/office/drawing/2014/main" id="{48CA8116-6BE1-4802-A835-8056EE7B72E6}"/>
                  </a:ext>
                </a:extLst>
              </p:cNvPr>
              <p:cNvSpPr/>
              <p:nvPr/>
            </p:nvSpPr>
            <p:spPr>
              <a:xfrm>
                <a:off x="521294" y="3716307"/>
                <a:ext cx="147557" cy="369332"/>
              </a:xfrm>
              <a:prstGeom prst="roundRect">
                <a:avLst/>
              </a:prstGeom>
              <a:noFill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Rectangle: Rounded Corners 181">
                <a:extLst>
                  <a:ext uri="{FF2B5EF4-FFF2-40B4-BE49-F238E27FC236}">
                    <a16:creationId xmlns:a16="http://schemas.microsoft.com/office/drawing/2014/main" id="{21762CF0-E438-4CA1-A303-92B7B0F58EA8}"/>
                  </a:ext>
                </a:extLst>
              </p:cNvPr>
              <p:cNvSpPr/>
              <p:nvPr/>
            </p:nvSpPr>
            <p:spPr>
              <a:xfrm>
                <a:off x="441554" y="4577697"/>
                <a:ext cx="165715" cy="369332"/>
              </a:xfrm>
              <a:prstGeom prst="roundRect">
                <a:avLst/>
              </a:prstGeom>
              <a:noFill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2254858A-9BD0-4860-BE96-80CF657AB5C4}"/>
                </a:ext>
              </a:extLst>
            </p:cNvPr>
            <p:cNvSpPr txBox="1"/>
            <p:nvPr/>
          </p:nvSpPr>
          <p:spPr>
            <a:xfrm rot="19240832">
              <a:off x="391458" y="5762302"/>
              <a:ext cx="16097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Only this </a:t>
              </a:r>
            </a:p>
            <a:p>
              <a:pPr algn="ctr"/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stuff changes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32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476EC-0169-85A5-68DD-FCE0C54C3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ABE4A-C67E-BD6E-9659-FB0799B2E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8319496-0EB6-8144-6526-77F054D5D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833824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Review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Catch-Up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914226"/>
      </p:ext>
    </p:extLst>
  </p:cSld>
  <p:clrMapOvr>
    <a:masterClrMapping/>
  </p:clrMapOvr>
</p:sld>
</file>

<file path=ppt/slides/slide4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itle 1">
            <a:extLst>
              <a:ext uri="{FF2B5EF4-FFF2-40B4-BE49-F238E27FC236}">
                <a16:creationId xmlns:a16="http://schemas.microsoft.com/office/drawing/2014/main" id="{560C181A-F0A4-4377-B88A-277801A6C4D6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LR Parser Stack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40</a:t>
            </a:fld>
            <a:endParaRPr lang="en-US"/>
          </a:p>
        </p:txBody>
      </p:sp>
      <p:sp>
        <p:nvSpPr>
          <p:cNvPr id="153" name="Content Placeholder 4">
            <a:extLst>
              <a:ext uri="{FF2B5EF4-FFF2-40B4-BE49-F238E27FC236}">
                <a16:creationId xmlns:a16="http://schemas.microsoft.com/office/drawing/2014/main" id="{8816D165-2219-455B-B875-E14DA7E6B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38" y="1825624"/>
            <a:ext cx="8378191" cy="47643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Amazing fact #2: </a:t>
            </a:r>
            <a:r>
              <a:rPr lang="en-US" dirty="0"/>
              <a:t>Can keep position in the parse tree </a:t>
            </a:r>
            <a:r>
              <a:rPr lang="en-US" i="1" dirty="0"/>
              <a:t>and </a:t>
            </a:r>
            <a:r>
              <a:rPr lang="en-US" dirty="0"/>
              <a:t>position in the automaton in a single stack</a:t>
            </a:r>
          </a:p>
          <a:p>
            <a:r>
              <a:rPr lang="en-US" dirty="0"/>
              <a:t>The prefix becomes implicit in the stack</a:t>
            </a:r>
          </a:p>
          <a:p>
            <a:r>
              <a:rPr lang="en-US" dirty="0"/>
              <a:t>Can go back to tracking a lookahead “next” token just beyond the prefix</a:t>
            </a:r>
          </a:p>
          <a:p>
            <a:pPr marL="0" indent="0">
              <a:buNone/>
            </a:pPr>
            <a:r>
              <a:rPr lang="en-US" b="1" dirty="0"/>
              <a:t>Advancing the automaton</a:t>
            </a:r>
          </a:p>
          <a:p>
            <a:r>
              <a:rPr lang="en-US" dirty="0"/>
              <a:t>Terminal Edges – move terminal symbol into prefix</a:t>
            </a:r>
          </a:p>
          <a:p>
            <a:r>
              <a:rPr lang="en-US" dirty="0"/>
              <a:t>Nonterminal Edges – add nonterminal symbol to prefix</a:t>
            </a:r>
          </a:p>
          <a:p>
            <a:r>
              <a:rPr lang="en-US" dirty="0"/>
              <a:t>Accepting states – modify the existing prefix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E3624C5-92DB-4D6D-9BB3-9209DB3DD794}"/>
              </a:ext>
            </a:extLst>
          </p:cNvPr>
          <p:cNvGrpSpPr/>
          <p:nvPr/>
        </p:nvGrpSpPr>
        <p:grpSpPr>
          <a:xfrm>
            <a:off x="5394960" y="4331970"/>
            <a:ext cx="2617470" cy="548640"/>
            <a:chOff x="5394960" y="4331970"/>
            <a:chExt cx="2617470" cy="54864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AEE04BE-9F55-4706-8AD3-94DF7BF835FC}"/>
                </a:ext>
              </a:extLst>
            </p:cNvPr>
            <p:cNvCxnSpPr/>
            <p:nvPr/>
          </p:nvCxnSpPr>
          <p:spPr>
            <a:xfrm flipH="1">
              <a:off x="5394960" y="4880610"/>
              <a:ext cx="2617470" cy="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DE40723-B1A2-4AF8-A223-2FF351348F93}"/>
                </a:ext>
              </a:extLst>
            </p:cNvPr>
            <p:cNvSpPr txBox="1"/>
            <p:nvPr/>
          </p:nvSpPr>
          <p:spPr>
            <a:xfrm>
              <a:off x="5726430" y="4331970"/>
              <a:ext cx="16343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Item onto stack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51849DF-20F6-452A-902F-E0CCFAC09ED6}"/>
              </a:ext>
            </a:extLst>
          </p:cNvPr>
          <p:cNvGrpSpPr/>
          <p:nvPr/>
        </p:nvGrpSpPr>
        <p:grpSpPr>
          <a:xfrm>
            <a:off x="6187440" y="5410200"/>
            <a:ext cx="2747012" cy="509764"/>
            <a:chOff x="6187440" y="5410200"/>
            <a:chExt cx="2747012" cy="509764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D1695A2-C5E9-4692-BB8C-249AD9E1AF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87440" y="5410200"/>
              <a:ext cx="2373630" cy="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F4784B5-9190-4F75-B4D8-7411CB80B350}"/>
                </a:ext>
              </a:extLst>
            </p:cNvPr>
            <p:cNvSpPr txBox="1"/>
            <p:nvPr/>
          </p:nvSpPr>
          <p:spPr>
            <a:xfrm>
              <a:off x="7300094" y="5550632"/>
              <a:ext cx="16343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Item onto stack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76C47F3-61D7-4149-8809-2418F0FB2915}"/>
              </a:ext>
            </a:extLst>
          </p:cNvPr>
          <p:cNvGrpSpPr/>
          <p:nvPr/>
        </p:nvGrpSpPr>
        <p:grpSpPr>
          <a:xfrm>
            <a:off x="3406140" y="5895556"/>
            <a:ext cx="3543300" cy="509764"/>
            <a:chOff x="3406140" y="5895556"/>
            <a:chExt cx="3543300" cy="509764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0F44EBA-CEEA-4331-8953-4CA527D4B20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406140" y="5895556"/>
              <a:ext cx="3543300" cy="24408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74D5752-004D-4008-9EB1-A74C5EA9523B}"/>
                </a:ext>
              </a:extLst>
            </p:cNvPr>
            <p:cNvSpPr txBox="1"/>
            <p:nvPr/>
          </p:nvSpPr>
          <p:spPr>
            <a:xfrm>
              <a:off x="4107314" y="6035988"/>
              <a:ext cx="20669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Pop RHS stack items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954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Rectangle 293">
            <a:extLst>
              <a:ext uri="{FF2B5EF4-FFF2-40B4-BE49-F238E27FC236}">
                <a16:creationId xmlns:a16="http://schemas.microsoft.com/office/drawing/2014/main" id="{C5350CF3-382C-447B-8336-91D5D33C9757}"/>
              </a:ext>
            </a:extLst>
          </p:cNvPr>
          <p:cNvSpPr/>
          <p:nvPr/>
        </p:nvSpPr>
        <p:spPr>
          <a:xfrm>
            <a:off x="211228" y="4880611"/>
            <a:ext cx="1407216" cy="1878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41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LR Parser Stack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3DE74178-D152-407F-B959-1B420F01F501}"/>
              </a:ext>
            </a:extLst>
          </p:cNvPr>
          <p:cNvSpPr txBox="1"/>
          <p:nvPr/>
        </p:nvSpPr>
        <p:spPr>
          <a:xfrm>
            <a:off x="1152125" y="1024890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</a:t>
            </a:r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70CA9F3D-310F-4204-A916-37B87B3F3066}"/>
              </a:ext>
            </a:extLst>
          </p:cNvPr>
          <p:cNvSpPr/>
          <p:nvPr/>
        </p:nvSpPr>
        <p:spPr>
          <a:xfrm>
            <a:off x="1020819" y="1405890"/>
            <a:ext cx="1423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  id  </a:t>
            </a:r>
            <a:r>
              <a:rPr lang="en-US" b="1" dirty="0" err="1"/>
              <a:t>id</a:t>
            </a:r>
            <a:r>
              <a:rPr lang="en-US" b="1" dirty="0"/>
              <a:t>  ) 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29B81DDA-822B-42FF-B6C1-E28797CD8478}"/>
              </a:ext>
            </a:extLst>
          </p:cNvPr>
          <p:cNvSpPr/>
          <p:nvPr/>
        </p:nvSpPr>
        <p:spPr>
          <a:xfrm>
            <a:off x="3691431" y="1020632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79FDEB5F-B70E-470E-A144-FC989A5D081B}"/>
              </a:ext>
            </a:extLst>
          </p:cNvPr>
          <p:cNvGrpSpPr/>
          <p:nvPr/>
        </p:nvGrpSpPr>
        <p:grpSpPr>
          <a:xfrm>
            <a:off x="5662490" y="1035636"/>
            <a:ext cx="2184054" cy="2792476"/>
            <a:chOff x="4443730" y="3462786"/>
            <a:chExt cx="2184054" cy="2792476"/>
          </a:xfrm>
        </p:grpSpPr>
        <p:sp>
          <p:nvSpPr>
            <p:cNvPr id="150" name="Rounded Rectangle 9">
              <a:extLst>
                <a:ext uri="{FF2B5EF4-FFF2-40B4-BE49-F238E27FC236}">
                  <a16:creationId xmlns:a16="http://schemas.microsoft.com/office/drawing/2014/main" id="{3C092B0F-F315-470A-86DC-99A8979DEFB8}"/>
                </a:ext>
              </a:extLst>
            </p:cNvPr>
            <p:cNvSpPr/>
            <p:nvPr/>
          </p:nvSpPr>
          <p:spPr>
            <a:xfrm>
              <a:off x="5834216" y="5853258"/>
              <a:ext cx="793568" cy="36751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❹</a:t>
              </a:r>
              <a:endParaRPr lang="en-US" sz="1400" i="1" dirty="0"/>
            </a:p>
          </p:txBody>
        </p:sp>
        <p:sp>
          <p:nvSpPr>
            <p:cNvPr id="151" name="Rounded Rectangle 9">
              <a:extLst>
                <a:ext uri="{FF2B5EF4-FFF2-40B4-BE49-F238E27FC236}">
                  <a16:creationId xmlns:a16="http://schemas.microsoft.com/office/drawing/2014/main" id="{9103CD61-E0BD-433C-80DC-0E43EF140503}"/>
                </a:ext>
              </a:extLst>
            </p:cNvPr>
            <p:cNvSpPr/>
            <p:nvPr/>
          </p:nvSpPr>
          <p:spPr>
            <a:xfrm>
              <a:off x="5973412" y="5181097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cxnSp>
          <p:nvCxnSpPr>
            <p:cNvPr id="152" name="Straight Arrow Connector 151">
              <a:extLst>
                <a:ext uri="{FF2B5EF4-FFF2-40B4-BE49-F238E27FC236}">
                  <a16:creationId xmlns:a16="http://schemas.microsoft.com/office/drawing/2014/main" id="{F956DED5-4F3A-47D5-8A54-34F9F2215837}"/>
                </a:ext>
              </a:extLst>
            </p:cNvPr>
            <p:cNvCxnSpPr>
              <a:cxnSpLocks/>
              <a:endCxn id="157" idx="1"/>
            </p:cNvCxnSpPr>
            <p:nvPr/>
          </p:nvCxnSpPr>
          <p:spPr>
            <a:xfrm>
              <a:off x="5103691" y="4171336"/>
              <a:ext cx="652524" cy="994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3" name="Rounded Rectangle 9">
              <a:extLst>
                <a:ext uri="{FF2B5EF4-FFF2-40B4-BE49-F238E27FC236}">
                  <a16:creationId xmlns:a16="http://schemas.microsoft.com/office/drawing/2014/main" id="{CE644443-E229-455E-A458-38101DAA7176}"/>
                </a:ext>
              </a:extLst>
            </p:cNvPr>
            <p:cNvSpPr/>
            <p:nvPr/>
          </p:nvSpPr>
          <p:spPr>
            <a:xfrm>
              <a:off x="4634104" y="3988333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sp>
          <p:nvSpPr>
            <p:cNvPr id="154" name="Rounded Rectangle 9">
              <a:extLst>
                <a:ext uri="{FF2B5EF4-FFF2-40B4-BE49-F238E27FC236}">
                  <a16:creationId xmlns:a16="http://schemas.microsoft.com/office/drawing/2014/main" id="{5D16B137-3291-4B60-B75F-B34698C062E5}"/>
                </a:ext>
              </a:extLst>
            </p:cNvPr>
            <p:cNvSpPr/>
            <p:nvPr/>
          </p:nvSpPr>
          <p:spPr>
            <a:xfrm>
              <a:off x="5969779" y="4014539"/>
              <a:ext cx="648863" cy="3314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❶</a:t>
              </a:r>
              <a:endParaRPr lang="en-US" sz="1400" i="1" dirty="0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80E49CE1-37A8-4B42-AF5B-8546F5D6C251}"/>
                </a:ext>
              </a:extLst>
            </p:cNvPr>
            <p:cNvSpPr/>
            <p:nvPr/>
          </p:nvSpPr>
          <p:spPr>
            <a:xfrm>
              <a:off x="4603224" y="399875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7EF735BF-4D75-4E21-A7B6-4F51E333BFCA}"/>
                </a:ext>
              </a:extLst>
            </p:cNvPr>
            <p:cNvSpPr/>
            <p:nvPr/>
          </p:nvSpPr>
          <p:spPr>
            <a:xfrm>
              <a:off x="5347905" y="3837009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dk1"/>
                  </a:solidFill>
                </a:rPr>
                <a:t>P</a:t>
              </a:r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5FC510F6-2419-4A77-8F3E-0E59DA082FA5}"/>
                </a:ext>
              </a:extLst>
            </p:cNvPr>
            <p:cNvSpPr/>
            <p:nvPr/>
          </p:nvSpPr>
          <p:spPr>
            <a:xfrm>
              <a:off x="5756215" y="400869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1</a:t>
              </a:r>
            </a:p>
          </p:txBody>
        </p:sp>
        <p:cxnSp>
          <p:nvCxnSpPr>
            <p:cNvPr id="158" name="Straight Arrow Connector 157">
              <a:extLst>
                <a:ext uri="{FF2B5EF4-FFF2-40B4-BE49-F238E27FC236}">
                  <a16:creationId xmlns:a16="http://schemas.microsoft.com/office/drawing/2014/main" id="{FE59DA9C-31FB-4C19-AADA-FB3648E38EF7}"/>
                </a:ext>
              </a:extLst>
            </p:cNvPr>
            <p:cNvCxnSpPr>
              <a:cxnSpLocks/>
              <a:stCxn id="155" idx="2"/>
              <a:endCxn id="160" idx="0"/>
            </p:cNvCxnSpPr>
            <p:nvPr/>
          </p:nvCxnSpPr>
          <p:spPr>
            <a:xfrm>
              <a:off x="4750218" y="4343918"/>
              <a:ext cx="5646" cy="6594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D8341C4D-3DB1-45CF-9338-5EDD3B786E73}"/>
                </a:ext>
              </a:extLst>
            </p:cNvPr>
            <p:cNvSpPr/>
            <p:nvPr/>
          </p:nvSpPr>
          <p:spPr>
            <a:xfrm>
              <a:off x="4774808" y="4471757"/>
              <a:ext cx="2568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(</a:t>
              </a:r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EE6DFE22-C600-4A32-A844-37EBA2DC0A40}"/>
                </a:ext>
              </a:extLst>
            </p:cNvPr>
            <p:cNvSpPr/>
            <p:nvPr/>
          </p:nvSpPr>
          <p:spPr>
            <a:xfrm>
              <a:off x="4608870" y="500332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cxnSp>
          <p:nvCxnSpPr>
            <p:cNvPr id="161" name="Straight Arrow Connector 160">
              <a:extLst>
                <a:ext uri="{FF2B5EF4-FFF2-40B4-BE49-F238E27FC236}">
                  <a16:creationId xmlns:a16="http://schemas.microsoft.com/office/drawing/2014/main" id="{ADCD250F-7CDC-46E9-A201-608E0B489A29}"/>
                </a:ext>
              </a:extLst>
            </p:cNvPr>
            <p:cNvCxnSpPr>
              <a:cxnSpLocks/>
              <a:stCxn id="160" idx="2"/>
              <a:endCxn id="164" idx="0"/>
            </p:cNvCxnSpPr>
            <p:nvPr/>
          </p:nvCxnSpPr>
          <p:spPr>
            <a:xfrm>
              <a:off x="4755864" y="5348487"/>
              <a:ext cx="4915" cy="56161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410BEB59-3C9A-49F3-ABD4-4051A3B4CE53}"/>
                </a:ext>
              </a:extLst>
            </p:cNvPr>
            <p:cNvSpPr/>
            <p:nvPr/>
          </p:nvSpPr>
          <p:spPr>
            <a:xfrm>
              <a:off x="4810313" y="5524841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sp>
          <p:nvSpPr>
            <p:cNvPr id="163" name="Rounded Rectangle 9">
              <a:extLst>
                <a:ext uri="{FF2B5EF4-FFF2-40B4-BE49-F238E27FC236}">
                  <a16:creationId xmlns:a16="http://schemas.microsoft.com/office/drawing/2014/main" id="{0CB87FF7-B8EC-4B9F-8CF6-C2DBC9E44D53}"/>
                </a:ext>
              </a:extLst>
            </p:cNvPr>
            <p:cNvSpPr/>
            <p:nvPr/>
          </p:nvSpPr>
          <p:spPr>
            <a:xfrm>
              <a:off x="4719029" y="5885385"/>
              <a:ext cx="793568" cy="3693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❸</a:t>
              </a:r>
              <a:endParaRPr lang="en-US" sz="1400" i="1" dirty="0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85E57555-1416-4FE0-9A3C-4E5BCA70BF49}"/>
                </a:ext>
              </a:extLst>
            </p:cNvPr>
            <p:cNvSpPr/>
            <p:nvPr/>
          </p:nvSpPr>
          <p:spPr>
            <a:xfrm>
              <a:off x="4613785" y="591009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4</a:t>
              </a:r>
            </a:p>
          </p:txBody>
        </p:sp>
        <p:sp>
          <p:nvSpPr>
            <p:cNvPr id="165" name="Rounded Rectangle 9">
              <a:extLst>
                <a:ext uri="{FF2B5EF4-FFF2-40B4-BE49-F238E27FC236}">
                  <a16:creationId xmlns:a16="http://schemas.microsoft.com/office/drawing/2014/main" id="{82B287F4-F64B-4543-AE85-0D30FF935C68}"/>
                </a:ext>
              </a:extLst>
            </p:cNvPr>
            <p:cNvSpPr/>
            <p:nvPr/>
          </p:nvSpPr>
          <p:spPr>
            <a:xfrm>
              <a:off x="5875308" y="4524402"/>
              <a:ext cx="731126" cy="32099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❷</a:t>
              </a:r>
              <a:endParaRPr lang="en-US" sz="1400" i="1" dirty="0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87BAA789-2038-46A5-8748-DB3B43B53038}"/>
                </a:ext>
              </a:extLst>
            </p:cNvPr>
            <p:cNvSpPr/>
            <p:nvPr/>
          </p:nvSpPr>
          <p:spPr>
            <a:xfrm>
              <a:off x="5747782" y="449615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5</a:t>
              </a: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C71F6D00-BE32-4E0F-BF83-578F6AE62C43}"/>
                </a:ext>
              </a:extLst>
            </p:cNvPr>
            <p:cNvSpPr/>
            <p:nvPr/>
          </p:nvSpPr>
          <p:spPr>
            <a:xfrm>
              <a:off x="5945421" y="519254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6CFD74AF-2C89-4F15-B820-35F76EB19263}"/>
                </a:ext>
              </a:extLst>
            </p:cNvPr>
            <p:cNvSpPr/>
            <p:nvPr/>
          </p:nvSpPr>
          <p:spPr>
            <a:xfrm>
              <a:off x="5769181" y="585325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6</a:t>
              </a:r>
            </a:p>
          </p:txBody>
        </p:sp>
        <p:cxnSp>
          <p:nvCxnSpPr>
            <p:cNvPr id="169" name="Straight Arrow Connector 168">
              <a:extLst>
                <a:ext uri="{FF2B5EF4-FFF2-40B4-BE49-F238E27FC236}">
                  <a16:creationId xmlns:a16="http://schemas.microsoft.com/office/drawing/2014/main" id="{6FC8CC5D-CB54-4CAE-9496-4C017970C1A6}"/>
                </a:ext>
              </a:extLst>
            </p:cNvPr>
            <p:cNvCxnSpPr>
              <a:cxnSpLocks/>
              <a:stCxn id="151" idx="0"/>
              <a:endCxn id="165" idx="2"/>
            </p:cNvCxnSpPr>
            <p:nvPr/>
          </p:nvCxnSpPr>
          <p:spPr>
            <a:xfrm flipV="1">
              <a:off x="6239407" y="4845392"/>
              <a:ext cx="1464" cy="33570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0" name="Straight Arrow Connector 169">
              <a:extLst>
                <a:ext uri="{FF2B5EF4-FFF2-40B4-BE49-F238E27FC236}">
                  <a16:creationId xmlns:a16="http://schemas.microsoft.com/office/drawing/2014/main" id="{0BB56722-D508-4C8C-ACBD-DE9A0817BB92}"/>
                </a:ext>
              </a:extLst>
            </p:cNvPr>
            <p:cNvCxnSpPr>
              <a:cxnSpLocks/>
              <a:stCxn id="151" idx="2"/>
              <a:endCxn id="150" idx="0"/>
            </p:cNvCxnSpPr>
            <p:nvPr/>
          </p:nvCxnSpPr>
          <p:spPr>
            <a:xfrm flipH="1">
              <a:off x="6231000" y="5536163"/>
              <a:ext cx="8407" cy="31709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1" name="Straight Arrow Connector 170">
              <a:extLst>
                <a:ext uri="{FF2B5EF4-FFF2-40B4-BE49-F238E27FC236}">
                  <a16:creationId xmlns:a16="http://schemas.microsoft.com/office/drawing/2014/main" id="{9B792EFE-47DB-4AC1-84DE-0D27B3118D02}"/>
                </a:ext>
              </a:extLst>
            </p:cNvPr>
            <p:cNvCxnSpPr>
              <a:cxnSpLocks/>
              <a:stCxn id="160" idx="3"/>
              <a:endCxn id="167" idx="1"/>
            </p:cNvCxnSpPr>
            <p:nvPr/>
          </p:nvCxnSpPr>
          <p:spPr>
            <a:xfrm>
              <a:off x="4902857" y="5175905"/>
              <a:ext cx="1042564" cy="18921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02D480DA-CA5B-45B4-B444-07F33E2419BE}"/>
                </a:ext>
              </a:extLst>
            </p:cNvPr>
            <p:cNvSpPr/>
            <p:nvPr/>
          </p:nvSpPr>
          <p:spPr>
            <a:xfrm>
              <a:off x="5293828" y="4977546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</a:t>
              </a:r>
              <a:endParaRPr lang="en-US" dirty="0">
                <a:solidFill>
                  <a:schemeClr val="dk1"/>
                </a:solidFill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3B7950D8-0643-42D9-8FDC-5BB26A199278}"/>
                </a:ext>
              </a:extLst>
            </p:cNvPr>
            <p:cNvSpPr/>
            <p:nvPr/>
          </p:nvSpPr>
          <p:spPr>
            <a:xfrm>
              <a:off x="6242641" y="483867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dk1"/>
                  </a:solidFill>
                </a:rPr>
                <a:t>)</a:t>
              </a: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38C3FCF3-DE8C-4D90-AD4B-32E2989EE7A2}"/>
                </a:ext>
              </a:extLst>
            </p:cNvPr>
            <p:cNvSpPr/>
            <p:nvPr/>
          </p:nvSpPr>
          <p:spPr>
            <a:xfrm>
              <a:off x="6239289" y="5530249"/>
              <a:ext cx="378545" cy="345165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id</a:t>
              </a:r>
              <a:endParaRPr lang="en-US" b="1" dirty="0">
                <a:solidFill>
                  <a:schemeClr val="dk1"/>
                </a:solidFill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79550CAC-4DCB-447B-996E-C886EFB9B6A1}"/>
                </a:ext>
              </a:extLst>
            </p:cNvPr>
            <p:cNvSpPr txBox="1"/>
            <p:nvPr/>
          </p:nvSpPr>
          <p:spPr>
            <a:xfrm>
              <a:off x="4480723" y="3462786"/>
              <a:ext cx="2126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G Parser Automaton</a:t>
              </a:r>
            </a:p>
          </p:txBody>
        </p:sp>
        <p:cxnSp>
          <p:nvCxnSpPr>
            <p:cNvPr id="176" name="Straight Arrow Connector 175">
              <a:extLst>
                <a:ext uri="{FF2B5EF4-FFF2-40B4-BE49-F238E27FC236}">
                  <a16:creationId xmlns:a16="http://schemas.microsoft.com/office/drawing/2014/main" id="{B1EE6C28-63A0-42E7-B2BE-1A9022D3C691}"/>
                </a:ext>
              </a:extLst>
            </p:cNvPr>
            <p:cNvCxnSpPr>
              <a:cxnSpLocks/>
            </p:cNvCxnSpPr>
            <p:nvPr/>
          </p:nvCxnSpPr>
          <p:spPr>
            <a:xfrm>
              <a:off x="4443730" y="3852829"/>
              <a:ext cx="128270" cy="1720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7" name="Rectangle 186">
            <a:extLst>
              <a:ext uri="{FF2B5EF4-FFF2-40B4-BE49-F238E27FC236}">
                <a16:creationId xmlns:a16="http://schemas.microsoft.com/office/drawing/2014/main" id="{0053DCEC-ADC5-4FFD-ADBE-78B8F63005C0}"/>
              </a:ext>
            </a:extLst>
          </p:cNvPr>
          <p:cNvSpPr/>
          <p:nvPr/>
        </p:nvSpPr>
        <p:spPr>
          <a:xfrm>
            <a:off x="422315" y="5965079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0</a:t>
            </a: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4E057C2B-4054-4712-B645-4BF6279CE5B1}"/>
              </a:ext>
            </a:extLst>
          </p:cNvPr>
          <p:cNvSpPr/>
          <p:nvPr/>
        </p:nvSpPr>
        <p:spPr>
          <a:xfrm>
            <a:off x="1212946" y="6026481"/>
            <a:ext cx="293987" cy="2384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b="1" dirty="0">
                <a:latin typeface="Garamond" panose="02020404030301010803" pitchFamily="18" charset="0"/>
                <a:cs typeface="Courier New" panose="02070309020205020404" pitchFamily="49" charset="0"/>
              </a:rPr>
              <a:t>(</a:t>
            </a:r>
            <a:endParaRPr lang="en-US" b="1" baseline="-25000" dirty="0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980DF24D-2D93-4059-925D-D79FCE30FA3D}"/>
              </a:ext>
            </a:extLst>
          </p:cNvPr>
          <p:cNvSpPr/>
          <p:nvPr/>
        </p:nvSpPr>
        <p:spPr>
          <a:xfrm>
            <a:off x="234088" y="6298571"/>
            <a:ext cx="598911" cy="4337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Item Stack</a:t>
            </a: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BB800FAF-13D1-4B4E-9411-738A6382BCFE}"/>
              </a:ext>
            </a:extLst>
          </p:cNvPr>
          <p:cNvSpPr/>
          <p:nvPr/>
        </p:nvSpPr>
        <p:spPr>
          <a:xfrm>
            <a:off x="879314" y="6278339"/>
            <a:ext cx="676700" cy="45393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Next Token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70E14A-65A4-4971-8846-0E4CAB8C4434}"/>
              </a:ext>
            </a:extLst>
          </p:cNvPr>
          <p:cNvSpPr txBox="1"/>
          <p:nvPr/>
        </p:nvSpPr>
        <p:spPr>
          <a:xfrm>
            <a:off x="981153" y="1721939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014874FB-FA17-4F92-90F2-9A5404F9B0F7}"/>
              </a:ext>
            </a:extLst>
          </p:cNvPr>
          <p:cNvSpPr txBox="1"/>
          <p:nvPr/>
        </p:nvSpPr>
        <p:spPr>
          <a:xfrm>
            <a:off x="1213563" y="1721939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2C34BE15-EFD7-4112-8F28-928958364A62}"/>
              </a:ext>
            </a:extLst>
          </p:cNvPr>
          <p:cNvSpPr txBox="1"/>
          <p:nvPr/>
        </p:nvSpPr>
        <p:spPr>
          <a:xfrm>
            <a:off x="1468833" y="1721939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743EDD34-B9CC-4989-B2F6-34FAF5BA5A1F}"/>
              </a:ext>
            </a:extLst>
          </p:cNvPr>
          <p:cNvSpPr txBox="1"/>
          <p:nvPr/>
        </p:nvSpPr>
        <p:spPr>
          <a:xfrm>
            <a:off x="1724103" y="1721939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C2E921DA-3061-45CB-AA08-0BF488C0FD5F}"/>
              </a:ext>
            </a:extLst>
          </p:cNvPr>
          <p:cNvSpPr txBox="1"/>
          <p:nvPr/>
        </p:nvSpPr>
        <p:spPr>
          <a:xfrm>
            <a:off x="2013663" y="1721939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395E06BA-C62E-4074-90E9-ABC68A2B6EE1}"/>
              </a:ext>
            </a:extLst>
          </p:cNvPr>
          <p:cNvSpPr txBox="1"/>
          <p:nvPr/>
        </p:nvSpPr>
        <p:spPr>
          <a:xfrm>
            <a:off x="904953" y="5909129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</a:rPr>
              <a:t>1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7BB62B4-9020-4C50-B949-383CC706C8C6}"/>
              </a:ext>
            </a:extLst>
          </p:cNvPr>
          <p:cNvGrpSpPr/>
          <p:nvPr/>
        </p:nvGrpSpPr>
        <p:grpSpPr>
          <a:xfrm>
            <a:off x="1918108" y="4884421"/>
            <a:ext cx="1407216" cy="1878330"/>
            <a:chOff x="1918108" y="4884421"/>
            <a:chExt cx="1407216" cy="1878330"/>
          </a:xfrm>
        </p:grpSpPr>
        <p:sp>
          <p:nvSpPr>
            <p:cNvPr id="295" name="Rectangle 294">
              <a:extLst>
                <a:ext uri="{FF2B5EF4-FFF2-40B4-BE49-F238E27FC236}">
                  <a16:creationId xmlns:a16="http://schemas.microsoft.com/office/drawing/2014/main" id="{F4D42FE8-2A51-429F-820C-8F924D35A13E}"/>
                </a:ext>
              </a:extLst>
            </p:cNvPr>
            <p:cNvSpPr/>
            <p:nvPr/>
          </p:nvSpPr>
          <p:spPr>
            <a:xfrm>
              <a:off x="1918108" y="4884421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F8EEEE40-141E-4F77-A8C5-BADF757C4387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5BA9B273-744E-4F5D-AE0F-EC24B3FAD8E1}"/>
                </a:ext>
              </a:extLst>
            </p:cNvPr>
            <p:cNvSpPr/>
            <p:nvPr/>
          </p:nvSpPr>
          <p:spPr>
            <a:xfrm>
              <a:off x="2921018" y="6072201"/>
              <a:ext cx="293987" cy="23621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 dirty="0">
                  <a:latin typeface="Garamond" panose="02020404030301010803" pitchFamily="18" charset="0"/>
                  <a:cs typeface="Courier New" panose="02070309020205020404" pitchFamily="49" charset="0"/>
                </a:rPr>
                <a:t>id</a:t>
              </a:r>
              <a:endParaRPr lang="en-US" b="1" baseline="-25000" dirty="0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DC58F03B-1865-4596-B2CF-3EB5EB47E1D4}"/>
                </a:ext>
              </a:extLst>
            </p:cNvPr>
            <p:cNvSpPr/>
            <p:nvPr/>
          </p:nvSpPr>
          <p:spPr>
            <a:xfrm>
              <a:off x="2111070" y="5604841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CCC58765-A0BB-40C0-BEEF-F606B754FAAA}"/>
                </a:ext>
              </a:extLst>
            </p:cNvPr>
            <p:cNvSpPr/>
            <p:nvPr/>
          </p:nvSpPr>
          <p:spPr>
            <a:xfrm>
              <a:off x="1929538" y="6302381"/>
              <a:ext cx="598911" cy="43370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/>
                <a:t>Item Stack</a:t>
              </a: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8E56BDDA-C021-4C5A-ACED-F57A87F1235D}"/>
                </a:ext>
              </a:extLst>
            </p:cNvPr>
            <p:cNvSpPr/>
            <p:nvPr/>
          </p:nvSpPr>
          <p:spPr>
            <a:xfrm>
              <a:off x="2574764" y="6282149"/>
              <a:ext cx="676700" cy="453931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Next Token</a:t>
              </a: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A3073E83-A194-4605-8CFD-35874DDE232A}"/>
                </a:ext>
              </a:extLst>
            </p:cNvPr>
            <p:cNvSpPr txBox="1"/>
            <p:nvPr/>
          </p:nvSpPr>
          <p:spPr>
            <a:xfrm>
              <a:off x="2588973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6">
                      <a:lumMod val="75000"/>
                    </a:schemeClr>
                  </a:solidFill>
                </a:rPr>
                <a:t>T</a:t>
              </a:r>
              <a:r>
                <a:rPr lang="en-US" baseline="-25000" dirty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BF7229D-F1CD-47AA-8D64-0AA73A53F2AE}"/>
              </a:ext>
            </a:extLst>
          </p:cNvPr>
          <p:cNvGrpSpPr/>
          <p:nvPr/>
        </p:nvGrpSpPr>
        <p:grpSpPr>
          <a:xfrm>
            <a:off x="3624988" y="4888231"/>
            <a:ext cx="1407216" cy="1878330"/>
            <a:chOff x="3624988" y="4888231"/>
            <a:chExt cx="1407216" cy="1878330"/>
          </a:xfrm>
        </p:grpSpPr>
        <p:sp>
          <p:nvSpPr>
            <p:cNvPr id="296" name="Rectangle 295">
              <a:extLst>
                <a:ext uri="{FF2B5EF4-FFF2-40B4-BE49-F238E27FC236}">
                  <a16:creationId xmlns:a16="http://schemas.microsoft.com/office/drawing/2014/main" id="{F570431D-46DF-4741-AD11-8DEE945C64D4}"/>
                </a:ext>
              </a:extLst>
            </p:cNvPr>
            <p:cNvSpPr/>
            <p:nvPr/>
          </p:nvSpPr>
          <p:spPr>
            <a:xfrm>
              <a:off x="3624988" y="4888231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299B594D-6ABA-418C-BF4B-67BA70386575}"/>
                </a:ext>
              </a:extLst>
            </p:cNvPr>
            <p:cNvSpPr/>
            <p:nvPr/>
          </p:nvSpPr>
          <p:spPr>
            <a:xfrm>
              <a:off x="3873685" y="5966346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806016B7-5840-4816-9454-48BA1665E115}"/>
                </a:ext>
              </a:extLst>
            </p:cNvPr>
            <p:cNvSpPr/>
            <p:nvPr/>
          </p:nvSpPr>
          <p:spPr>
            <a:xfrm>
              <a:off x="4675746" y="6087173"/>
              <a:ext cx="293987" cy="23621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 dirty="0">
                  <a:latin typeface="Garamond" panose="02020404030301010803" pitchFamily="18" charset="0"/>
                  <a:cs typeface="Courier New" panose="02070309020205020404" pitchFamily="49" charset="0"/>
                </a:rPr>
                <a:t>id</a:t>
              </a:r>
              <a:endParaRPr lang="en-US" b="1" baseline="-25000" dirty="0"/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F76FCA54-3F2C-41F9-89A2-4CD86FDB7877}"/>
                </a:ext>
              </a:extLst>
            </p:cNvPr>
            <p:cNvSpPr/>
            <p:nvPr/>
          </p:nvSpPr>
          <p:spPr>
            <a:xfrm>
              <a:off x="3877228" y="526814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4</a:t>
              </a:r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C2D7E227-317B-4431-A9AD-0CDD1E3BAEAA}"/>
                </a:ext>
              </a:extLst>
            </p:cNvPr>
            <p:cNvSpPr/>
            <p:nvPr/>
          </p:nvSpPr>
          <p:spPr>
            <a:xfrm>
              <a:off x="3878297" y="561289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ED2CE6A9-087B-40A1-AF8E-BC967D9751C6}"/>
                </a:ext>
              </a:extLst>
            </p:cNvPr>
            <p:cNvSpPr/>
            <p:nvPr/>
          </p:nvSpPr>
          <p:spPr>
            <a:xfrm>
              <a:off x="3689758" y="6325241"/>
              <a:ext cx="598911" cy="43370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/>
                <a:t>Item Stack</a:t>
              </a: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6347C4D8-3CBE-4DED-9424-5C8D56679426}"/>
                </a:ext>
              </a:extLst>
            </p:cNvPr>
            <p:cNvSpPr/>
            <p:nvPr/>
          </p:nvSpPr>
          <p:spPr>
            <a:xfrm>
              <a:off x="4334984" y="6305009"/>
              <a:ext cx="676700" cy="453931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Next Token</a:t>
              </a: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15BDEFFC-3CFD-40EA-A998-2F2D05C08302}"/>
                </a:ext>
              </a:extLst>
            </p:cNvPr>
            <p:cNvSpPr txBox="1"/>
            <p:nvPr/>
          </p:nvSpPr>
          <p:spPr>
            <a:xfrm>
              <a:off x="4375863" y="595103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6">
                      <a:lumMod val="75000"/>
                    </a:schemeClr>
                  </a:solidFill>
                </a:rPr>
                <a:t>T</a:t>
              </a:r>
              <a:r>
                <a:rPr lang="en-US" baseline="-25000" dirty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09CCBE4-8001-4402-9957-793CB42C8D0B}"/>
              </a:ext>
            </a:extLst>
          </p:cNvPr>
          <p:cNvGrpSpPr/>
          <p:nvPr/>
        </p:nvGrpSpPr>
        <p:grpSpPr>
          <a:xfrm>
            <a:off x="5377588" y="4892041"/>
            <a:ext cx="1446876" cy="1878330"/>
            <a:chOff x="5377588" y="4892041"/>
            <a:chExt cx="1446876" cy="1878330"/>
          </a:xfrm>
        </p:grpSpPr>
        <p:sp>
          <p:nvSpPr>
            <p:cNvPr id="297" name="Rectangle 296">
              <a:extLst>
                <a:ext uri="{FF2B5EF4-FFF2-40B4-BE49-F238E27FC236}">
                  <a16:creationId xmlns:a16="http://schemas.microsoft.com/office/drawing/2014/main" id="{12993AF7-ACD5-475E-AD0B-F62054C84305}"/>
                </a:ext>
              </a:extLst>
            </p:cNvPr>
            <p:cNvSpPr/>
            <p:nvPr/>
          </p:nvSpPr>
          <p:spPr>
            <a:xfrm>
              <a:off x="5377588" y="4892041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ight Brace 3">
              <a:extLst>
                <a:ext uri="{FF2B5EF4-FFF2-40B4-BE49-F238E27FC236}">
                  <a16:creationId xmlns:a16="http://schemas.microsoft.com/office/drawing/2014/main" id="{D514B79A-25A3-4BD4-A72A-058E98D9A731}"/>
                </a:ext>
              </a:extLst>
            </p:cNvPr>
            <p:cNvSpPr/>
            <p:nvPr/>
          </p:nvSpPr>
          <p:spPr>
            <a:xfrm>
              <a:off x="5918159" y="5268144"/>
              <a:ext cx="81575" cy="336698"/>
            </a:xfrm>
            <a:prstGeom prst="rightBrac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5CA8E064-F642-436F-86C2-8ABB160E04A8}"/>
                </a:ext>
              </a:extLst>
            </p:cNvPr>
            <p:cNvSpPr/>
            <p:nvPr/>
          </p:nvSpPr>
          <p:spPr>
            <a:xfrm>
              <a:off x="5587482" y="5991154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04B93E36-D88D-43F9-B7EF-91DBF0769F13}"/>
                </a:ext>
              </a:extLst>
            </p:cNvPr>
            <p:cNvSpPr/>
            <p:nvPr/>
          </p:nvSpPr>
          <p:spPr>
            <a:xfrm>
              <a:off x="6389543" y="6087173"/>
              <a:ext cx="293987" cy="22912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 dirty="0">
                  <a:latin typeface="Garamond" panose="02020404030301010803" pitchFamily="18" charset="0"/>
                  <a:cs typeface="Courier New" panose="02070309020205020404" pitchFamily="49" charset="0"/>
                </a:rPr>
                <a:t>id</a:t>
              </a:r>
              <a:endParaRPr lang="en-US" b="1" baseline="-25000" dirty="0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4DF0788E-1ACA-4CE5-A904-16087F1A4EF3}"/>
                </a:ext>
              </a:extLst>
            </p:cNvPr>
            <p:cNvSpPr/>
            <p:nvPr/>
          </p:nvSpPr>
          <p:spPr>
            <a:xfrm>
              <a:off x="5591025" y="5292951"/>
              <a:ext cx="293987" cy="345165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4</a:t>
              </a:r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B89CCC2F-F7EB-4528-8D90-8D7640984D9B}"/>
                </a:ext>
              </a:extLst>
            </p:cNvPr>
            <p:cNvSpPr/>
            <p:nvPr/>
          </p:nvSpPr>
          <p:spPr>
            <a:xfrm>
              <a:off x="5592094" y="563769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98C4618-1F56-4FDC-BB33-4F3C7DC21122}"/>
                </a:ext>
              </a:extLst>
            </p:cNvPr>
            <p:cNvSpPr/>
            <p:nvPr/>
          </p:nvSpPr>
          <p:spPr>
            <a:xfrm>
              <a:off x="5966664" y="5270952"/>
              <a:ext cx="85780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dirty="0"/>
                <a:t>R</a:t>
              </a:r>
              <a:r>
                <a:rPr lang="en-US" sz="1400" dirty="0"/>
                <a:t>❸ to L</a:t>
              </a:r>
              <a:endParaRPr lang="en-US" sz="1400" i="1" dirty="0"/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F1A882D8-781F-48D7-9BD3-FB20C0050B48}"/>
                </a:ext>
              </a:extLst>
            </p:cNvPr>
            <p:cNvSpPr/>
            <p:nvPr/>
          </p:nvSpPr>
          <p:spPr>
            <a:xfrm>
              <a:off x="5809302" y="5657272"/>
              <a:ext cx="79541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400" i="1" dirty="0"/>
                <a:t>New top</a:t>
              </a:r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D8FF97A7-A6EC-45DF-A810-C60A691E9580}"/>
                </a:ext>
              </a:extLst>
            </p:cNvPr>
            <p:cNvSpPr/>
            <p:nvPr/>
          </p:nvSpPr>
          <p:spPr>
            <a:xfrm>
              <a:off x="5427118" y="6325241"/>
              <a:ext cx="598911" cy="43370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/>
                <a:t>Item Stack</a:t>
              </a: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5E422B7B-5BE1-47D9-8508-7A4C0C0F7F77}"/>
                </a:ext>
              </a:extLst>
            </p:cNvPr>
            <p:cNvSpPr/>
            <p:nvPr/>
          </p:nvSpPr>
          <p:spPr>
            <a:xfrm>
              <a:off x="6072344" y="6305009"/>
              <a:ext cx="676700" cy="453931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Next Token</a:t>
              </a: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09E374BC-F857-4582-8DEB-66FB81D7A21A}"/>
                </a:ext>
              </a:extLst>
            </p:cNvPr>
            <p:cNvSpPr txBox="1"/>
            <p:nvPr/>
          </p:nvSpPr>
          <p:spPr>
            <a:xfrm>
              <a:off x="6037023" y="596627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6">
                      <a:lumMod val="75000"/>
                    </a:schemeClr>
                  </a:solidFill>
                </a:rPr>
                <a:t>T</a:t>
              </a:r>
              <a:r>
                <a:rPr lang="en-US" baseline="-25000" dirty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B6EDDA4-6BD2-4E7F-8279-FE1373586538}"/>
              </a:ext>
            </a:extLst>
          </p:cNvPr>
          <p:cNvGrpSpPr/>
          <p:nvPr/>
        </p:nvGrpSpPr>
        <p:grpSpPr>
          <a:xfrm>
            <a:off x="7210198" y="4895851"/>
            <a:ext cx="1407216" cy="1878330"/>
            <a:chOff x="7210198" y="4895851"/>
            <a:chExt cx="1407216" cy="1878330"/>
          </a:xfrm>
        </p:grpSpPr>
        <p:sp>
          <p:nvSpPr>
            <p:cNvPr id="298" name="Rectangle 297">
              <a:extLst>
                <a:ext uri="{FF2B5EF4-FFF2-40B4-BE49-F238E27FC236}">
                  <a16:creationId xmlns:a16="http://schemas.microsoft.com/office/drawing/2014/main" id="{63A7171B-AF63-4AD0-A884-CC0B96259D04}"/>
                </a:ext>
              </a:extLst>
            </p:cNvPr>
            <p:cNvSpPr/>
            <p:nvPr/>
          </p:nvSpPr>
          <p:spPr>
            <a:xfrm>
              <a:off x="7210198" y="4895851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0355F8B-E7BF-4709-89F4-21A7F825882F}"/>
                </a:ext>
              </a:extLst>
            </p:cNvPr>
            <p:cNvGrpSpPr/>
            <p:nvPr/>
          </p:nvGrpSpPr>
          <p:grpSpPr>
            <a:xfrm>
              <a:off x="7255918" y="5265391"/>
              <a:ext cx="1321926" cy="1482120"/>
              <a:chOff x="7267348" y="5173951"/>
              <a:chExt cx="1321926" cy="1482120"/>
            </a:xfrm>
          </p:grpSpPr>
          <p:sp>
            <p:nvSpPr>
              <p:cNvPr id="268" name="Rectangle 267">
                <a:extLst>
                  <a:ext uri="{FF2B5EF4-FFF2-40B4-BE49-F238E27FC236}">
                    <a16:creationId xmlns:a16="http://schemas.microsoft.com/office/drawing/2014/main" id="{41FDD065-4CE2-4E7F-95CA-0CFC5BCAC5FB}"/>
                  </a:ext>
                </a:extLst>
              </p:cNvPr>
              <p:cNvSpPr/>
              <p:nvPr/>
            </p:nvSpPr>
            <p:spPr>
              <a:xfrm>
                <a:off x="7436571" y="5881992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0</a:t>
                </a:r>
              </a:p>
            </p:txBody>
          </p:sp>
          <p:sp>
            <p:nvSpPr>
              <p:cNvPr id="271" name="Rectangle 270">
                <a:extLst>
                  <a:ext uri="{FF2B5EF4-FFF2-40B4-BE49-F238E27FC236}">
                    <a16:creationId xmlns:a16="http://schemas.microsoft.com/office/drawing/2014/main" id="{7CFC4C61-6F93-42AF-9C27-643546EFAD87}"/>
                  </a:ext>
                </a:extLst>
              </p:cNvPr>
              <p:cNvSpPr/>
              <p:nvPr/>
            </p:nvSpPr>
            <p:spPr>
              <a:xfrm>
                <a:off x="8272922" y="5992191"/>
                <a:ext cx="293987" cy="21494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b="1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id</a:t>
                </a:r>
                <a:endParaRPr lang="en-US" b="1" baseline="-25000" dirty="0"/>
              </a:p>
            </p:txBody>
          </p:sp>
          <p:sp>
            <p:nvSpPr>
              <p:cNvPr id="274" name="Rectangle 273">
                <a:extLst>
                  <a:ext uri="{FF2B5EF4-FFF2-40B4-BE49-F238E27FC236}">
                    <a16:creationId xmlns:a16="http://schemas.microsoft.com/office/drawing/2014/main" id="{00B83CBF-A7F7-4253-A639-03A7F1F6334F}"/>
                  </a:ext>
                </a:extLst>
              </p:cNvPr>
              <p:cNvSpPr/>
              <p:nvPr/>
            </p:nvSpPr>
            <p:spPr>
              <a:xfrm>
                <a:off x="7432815" y="5173951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3</a:t>
                </a:r>
              </a:p>
            </p:txBody>
          </p:sp>
          <p:sp>
            <p:nvSpPr>
              <p:cNvPr id="277" name="Rectangle 276">
                <a:extLst>
                  <a:ext uri="{FF2B5EF4-FFF2-40B4-BE49-F238E27FC236}">
                    <a16:creationId xmlns:a16="http://schemas.microsoft.com/office/drawing/2014/main" id="{D5006369-AC63-4B3C-B1AC-A26F5A1FBA16}"/>
                  </a:ext>
                </a:extLst>
              </p:cNvPr>
              <p:cNvSpPr/>
              <p:nvPr/>
            </p:nvSpPr>
            <p:spPr>
              <a:xfrm>
                <a:off x="7441183" y="5528536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2</a:t>
                </a:r>
              </a:p>
            </p:txBody>
          </p:sp>
          <p:sp>
            <p:nvSpPr>
              <p:cNvPr id="280" name="Rectangle 279">
                <a:extLst>
                  <a:ext uri="{FF2B5EF4-FFF2-40B4-BE49-F238E27FC236}">
                    <a16:creationId xmlns:a16="http://schemas.microsoft.com/office/drawing/2014/main" id="{0173CDD2-24E2-4B46-90C9-675964E14943}"/>
                  </a:ext>
                </a:extLst>
              </p:cNvPr>
              <p:cNvSpPr/>
              <p:nvPr/>
            </p:nvSpPr>
            <p:spPr>
              <a:xfrm>
                <a:off x="7267348" y="6222371"/>
                <a:ext cx="598911" cy="433700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400" dirty="0"/>
                  <a:t>Item Stack</a:t>
                </a:r>
              </a:p>
            </p:txBody>
          </p:sp>
          <p:sp>
            <p:nvSpPr>
              <p:cNvPr id="292" name="Rectangle 291">
                <a:extLst>
                  <a:ext uri="{FF2B5EF4-FFF2-40B4-BE49-F238E27FC236}">
                    <a16:creationId xmlns:a16="http://schemas.microsoft.com/office/drawing/2014/main" id="{D2FBD72D-FB09-46D3-8202-C77743446C90}"/>
                  </a:ext>
                </a:extLst>
              </p:cNvPr>
              <p:cNvSpPr/>
              <p:nvPr/>
            </p:nvSpPr>
            <p:spPr>
              <a:xfrm>
                <a:off x="7912574" y="6202139"/>
                <a:ext cx="676700" cy="453931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/>
                  <a:t>Next Token</a:t>
                </a:r>
              </a:p>
            </p:txBody>
          </p:sp>
          <p:sp>
            <p:nvSpPr>
              <p:cNvPr id="293" name="TextBox 292">
                <a:extLst>
                  <a:ext uri="{FF2B5EF4-FFF2-40B4-BE49-F238E27FC236}">
                    <a16:creationId xmlns:a16="http://schemas.microsoft.com/office/drawing/2014/main" id="{13BE6607-C000-43B7-968F-8B47F3765C3D}"/>
                  </a:ext>
                </a:extLst>
              </p:cNvPr>
              <p:cNvSpPr txBox="1"/>
              <p:nvPr/>
            </p:nvSpPr>
            <p:spPr>
              <a:xfrm>
                <a:off x="7915353" y="5878649"/>
                <a:ext cx="3754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6">
                        <a:lumMod val="75000"/>
                      </a:schemeClr>
                    </a:solidFill>
                  </a:rPr>
                  <a:t>T</a:t>
                </a:r>
                <a:r>
                  <a:rPr lang="en-US" baseline="-25000" dirty="0">
                    <a:solidFill>
                      <a:schemeClr val="accent6">
                        <a:lumMod val="75000"/>
                      </a:schemeClr>
                    </a:solidFill>
                  </a:rPr>
                  <a:t>3</a:t>
                </a: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941D803-8C90-43B5-89FB-706101CB44A2}"/>
              </a:ext>
            </a:extLst>
          </p:cNvPr>
          <p:cNvGrpSpPr/>
          <p:nvPr/>
        </p:nvGrpSpPr>
        <p:grpSpPr>
          <a:xfrm>
            <a:off x="4322523" y="4086647"/>
            <a:ext cx="1719060" cy="755862"/>
            <a:chOff x="4322523" y="4086647"/>
            <a:chExt cx="1719060" cy="755862"/>
          </a:xfrm>
        </p:grpSpPr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14E219E2-5AF8-47D4-84C2-B8D6DC3C52FB}"/>
                </a:ext>
              </a:extLst>
            </p:cNvPr>
            <p:cNvSpPr/>
            <p:nvPr/>
          </p:nvSpPr>
          <p:spPr>
            <a:xfrm>
              <a:off x="4739640" y="4676200"/>
              <a:ext cx="765810" cy="166309"/>
            </a:xfrm>
            <a:custGeom>
              <a:avLst/>
              <a:gdLst>
                <a:gd name="connsiteX0" fmla="*/ 0 w 765810"/>
                <a:gd name="connsiteY0" fmla="*/ 285750 h 285750"/>
                <a:gd name="connsiteX1" fmla="*/ 342900 w 765810"/>
                <a:gd name="connsiteY1" fmla="*/ 0 h 285750"/>
                <a:gd name="connsiteX2" fmla="*/ 765810 w 76581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810" h="285750">
                  <a:moveTo>
                    <a:pt x="0" y="285750"/>
                  </a:moveTo>
                  <a:cubicBezTo>
                    <a:pt x="107632" y="142875"/>
                    <a:pt x="215265" y="0"/>
                    <a:pt x="342900" y="0"/>
                  </a:cubicBezTo>
                  <a:cubicBezTo>
                    <a:pt x="470535" y="0"/>
                    <a:pt x="618172" y="142875"/>
                    <a:pt x="765810" y="285750"/>
                  </a:cubicBezTo>
                </a:path>
              </a:pathLst>
            </a:cu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017F41CF-EA71-468F-A06A-A5AD41FD5CA9}"/>
                </a:ext>
              </a:extLst>
            </p:cNvPr>
            <p:cNvSpPr txBox="1"/>
            <p:nvPr/>
          </p:nvSpPr>
          <p:spPr>
            <a:xfrm>
              <a:off x="4322523" y="4086647"/>
              <a:ext cx="17190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5"/>
                  </a:solidFill>
                </a:rPr>
                <a:t>Accepting state</a:t>
              </a:r>
            </a:p>
            <a:p>
              <a:pPr algn="ctr"/>
              <a:r>
                <a:rPr lang="en-US" dirty="0">
                  <a:solidFill>
                    <a:schemeClr val="accent5"/>
                  </a:solidFill>
                </a:rPr>
                <a:t>Pop 1 stack item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73B2430-4A70-41B9-894E-8E46318FE113}"/>
              </a:ext>
            </a:extLst>
          </p:cNvPr>
          <p:cNvGrpSpPr/>
          <p:nvPr/>
        </p:nvGrpSpPr>
        <p:grpSpPr>
          <a:xfrm>
            <a:off x="6052263" y="4056167"/>
            <a:ext cx="1933414" cy="790152"/>
            <a:chOff x="6052263" y="4056167"/>
            <a:chExt cx="1933414" cy="790152"/>
          </a:xfrm>
        </p:grpSpPr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FD1429E4-FF62-45A7-9F57-E03000390D47}"/>
                </a:ext>
              </a:extLst>
            </p:cNvPr>
            <p:cNvSpPr/>
            <p:nvPr/>
          </p:nvSpPr>
          <p:spPr>
            <a:xfrm>
              <a:off x="6560820" y="4680010"/>
              <a:ext cx="765810" cy="166309"/>
            </a:xfrm>
            <a:custGeom>
              <a:avLst/>
              <a:gdLst>
                <a:gd name="connsiteX0" fmla="*/ 0 w 765810"/>
                <a:gd name="connsiteY0" fmla="*/ 285750 h 285750"/>
                <a:gd name="connsiteX1" fmla="*/ 342900 w 765810"/>
                <a:gd name="connsiteY1" fmla="*/ 0 h 285750"/>
                <a:gd name="connsiteX2" fmla="*/ 765810 w 76581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810" h="285750">
                  <a:moveTo>
                    <a:pt x="0" y="285750"/>
                  </a:moveTo>
                  <a:cubicBezTo>
                    <a:pt x="107632" y="142875"/>
                    <a:pt x="215265" y="0"/>
                    <a:pt x="342900" y="0"/>
                  </a:cubicBezTo>
                  <a:cubicBezTo>
                    <a:pt x="470535" y="0"/>
                    <a:pt x="618172" y="142875"/>
                    <a:pt x="765810" y="285750"/>
                  </a:cubicBezTo>
                </a:path>
              </a:pathLst>
            </a:cu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0C5DC0D5-808C-4E99-92F0-60ECB7F110D2}"/>
                    </a:ext>
                  </a:extLst>
                </p:cNvPr>
                <p:cNvSpPr txBox="1"/>
                <p:nvPr/>
              </p:nvSpPr>
              <p:spPr>
                <a:xfrm>
                  <a:off x="6052263" y="4056167"/>
                  <a:ext cx="1933414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accent5"/>
                      </a:solidFill>
                    </a:rPr>
                    <a:t>Nonterminal edge </a:t>
                  </a:r>
                </a:p>
                <a:p>
                  <a:pPr algn="ctr"/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2</a:t>
                  </a:r>
                  <a:r>
                    <a:rPr lang="en-US" dirty="0">
                      <a:solidFill>
                        <a:schemeClr val="accent5"/>
                      </a:solidFill>
                    </a:rPr>
                    <a:t>,L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3</a:t>
                  </a:r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0C5DC0D5-808C-4E99-92F0-60ECB7F110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52263" y="4056167"/>
                  <a:ext cx="1933414" cy="646331"/>
                </a:xfrm>
                <a:prstGeom prst="rect">
                  <a:avLst/>
                </a:prstGeom>
                <a:blipFill>
                  <a:blip r:embed="rId2"/>
                  <a:stretch>
                    <a:fillRect l="-2839" t="-4717" r="-1577" b="-150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4850048-62BA-4C56-A774-C59A24114D11}"/>
              </a:ext>
            </a:extLst>
          </p:cNvPr>
          <p:cNvGrpSpPr/>
          <p:nvPr/>
        </p:nvGrpSpPr>
        <p:grpSpPr>
          <a:xfrm>
            <a:off x="1028931" y="4049231"/>
            <a:ext cx="1560042" cy="774228"/>
            <a:chOff x="1028931" y="4049231"/>
            <a:chExt cx="1560042" cy="77422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ED14ACB-312E-4741-83A7-FE53FE24E38E}"/>
                </a:ext>
              </a:extLst>
            </p:cNvPr>
            <p:cNvSpPr/>
            <p:nvPr/>
          </p:nvSpPr>
          <p:spPr>
            <a:xfrm>
              <a:off x="1371600" y="4657150"/>
              <a:ext cx="765810" cy="166309"/>
            </a:xfrm>
            <a:custGeom>
              <a:avLst/>
              <a:gdLst>
                <a:gd name="connsiteX0" fmla="*/ 0 w 765810"/>
                <a:gd name="connsiteY0" fmla="*/ 285750 h 285750"/>
                <a:gd name="connsiteX1" fmla="*/ 342900 w 765810"/>
                <a:gd name="connsiteY1" fmla="*/ 0 h 285750"/>
                <a:gd name="connsiteX2" fmla="*/ 765810 w 76581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810" h="285750">
                  <a:moveTo>
                    <a:pt x="0" y="285750"/>
                  </a:moveTo>
                  <a:cubicBezTo>
                    <a:pt x="107632" y="142875"/>
                    <a:pt x="215265" y="0"/>
                    <a:pt x="342900" y="0"/>
                  </a:cubicBezTo>
                  <a:cubicBezTo>
                    <a:pt x="470535" y="0"/>
                    <a:pt x="618172" y="142875"/>
                    <a:pt x="765810" y="285750"/>
                  </a:cubicBezTo>
                </a:path>
              </a:pathLst>
            </a:cu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5" name="TextBox 304">
                  <a:extLst>
                    <a:ext uri="{FF2B5EF4-FFF2-40B4-BE49-F238E27FC236}">
                      <a16:creationId xmlns:a16="http://schemas.microsoft.com/office/drawing/2014/main" id="{465D7ED4-390A-4A2A-8ABA-8F1893918250}"/>
                    </a:ext>
                  </a:extLst>
                </p:cNvPr>
                <p:cNvSpPr txBox="1"/>
                <p:nvPr/>
              </p:nvSpPr>
              <p:spPr>
                <a:xfrm>
                  <a:off x="1028931" y="4049231"/>
                  <a:ext cx="1560042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accent5"/>
                      </a:solidFill>
                    </a:rPr>
                    <a:t>Terminal edge </a:t>
                  </a:r>
                </a:p>
                <a:p>
                  <a:pPr algn="ctr"/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0</a:t>
                  </a:r>
                  <a:r>
                    <a:rPr lang="en-US" dirty="0">
                      <a:solidFill>
                        <a:schemeClr val="accent5"/>
                      </a:solidFill>
                    </a:rPr>
                    <a:t>,(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b="0" i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xmlns:a="http://schemas.openxmlformats.org/drawingml/2006/main" lang="en-US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2</a:t>
                  </a:r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305" name="TextBox 304">
                  <a:extLst>
                    <a:ext uri="{FF2B5EF4-FFF2-40B4-BE49-F238E27FC236}">
                      <a16:creationId xmlns:a16="http://schemas.microsoft.com/office/drawing/2014/main" id="{465D7ED4-390A-4A2A-8ABA-8F18939182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8931" y="4049231"/>
                  <a:ext cx="1560042" cy="646331"/>
                </a:xfrm>
                <a:prstGeom prst="rect">
                  <a:avLst/>
                </a:prstGeom>
                <a:blipFill>
                  <a:blip r:embed="rId3"/>
                  <a:stretch>
                    <a:fillRect l="-3516" t="-4717" r="-1953" b="-150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7EE098E-E3D6-4A5A-BF79-63C55F2E005F}"/>
              </a:ext>
            </a:extLst>
          </p:cNvPr>
          <p:cNvGrpSpPr/>
          <p:nvPr/>
        </p:nvGrpSpPr>
        <p:grpSpPr>
          <a:xfrm>
            <a:off x="2747241" y="4087331"/>
            <a:ext cx="1560042" cy="785658"/>
            <a:chOff x="2747241" y="4087331"/>
            <a:chExt cx="1560042" cy="785658"/>
          </a:xfrm>
        </p:grpSpPr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B80CFD3A-A1BD-48B5-9D7F-60F68989DA19}"/>
                </a:ext>
              </a:extLst>
            </p:cNvPr>
            <p:cNvSpPr/>
            <p:nvPr/>
          </p:nvSpPr>
          <p:spPr>
            <a:xfrm>
              <a:off x="3078480" y="4706680"/>
              <a:ext cx="765810" cy="166309"/>
            </a:xfrm>
            <a:custGeom>
              <a:avLst/>
              <a:gdLst>
                <a:gd name="connsiteX0" fmla="*/ 0 w 765810"/>
                <a:gd name="connsiteY0" fmla="*/ 285750 h 285750"/>
                <a:gd name="connsiteX1" fmla="*/ 342900 w 765810"/>
                <a:gd name="connsiteY1" fmla="*/ 0 h 285750"/>
                <a:gd name="connsiteX2" fmla="*/ 765810 w 76581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810" h="285750">
                  <a:moveTo>
                    <a:pt x="0" y="285750"/>
                  </a:moveTo>
                  <a:cubicBezTo>
                    <a:pt x="107632" y="142875"/>
                    <a:pt x="215265" y="0"/>
                    <a:pt x="342900" y="0"/>
                  </a:cubicBezTo>
                  <a:cubicBezTo>
                    <a:pt x="470535" y="0"/>
                    <a:pt x="618172" y="142875"/>
                    <a:pt x="765810" y="285750"/>
                  </a:cubicBezTo>
                </a:path>
              </a:pathLst>
            </a:cu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6" name="TextBox 305">
                  <a:extLst>
                    <a:ext uri="{FF2B5EF4-FFF2-40B4-BE49-F238E27FC236}">
                      <a16:creationId xmlns:a16="http://schemas.microsoft.com/office/drawing/2014/main" id="{8A7F4B1C-FBC6-45EA-B701-BF7FD1906226}"/>
                    </a:ext>
                  </a:extLst>
                </p:cNvPr>
                <p:cNvSpPr txBox="1"/>
                <p:nvPr/>
              </p:nvSpPr>
              <p:spPr>
                <a:xfrm>
                  <a:off x="2747241" y="4087331"/>
                  <a:ext cx="1560042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accent5"/>
                      </a:solidFill>
                    </a:rPr>
                    <a:t>Terminal edge </a:t>
                  </a:r>
                </a:p>
                <a:p>
                  <a:pPr algn="ctr"/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2</a:t>
                  </a:r>
                  <a:r>
                    <a:rPr lang="en-US" dirty="0">
                      <a:solidFill>
                        <a:schemeClr val="accent5"/>
                      </a:solidFill>
                    </a:rPr>
                    <a:t>,id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b="0" i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xmlns:a="http://schemas.openxmlformats.org/drawingml/2006/main" lang="en-US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4</a:t>
                  </a:r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306" name="TextBox 305">
                  <a:extLst>
                    <a:ext uri="{FF2B5EF4-FFF2-40B4-BE49-F238E27FC236}">
                      <a16:creationId xmlns:a16="http://schemas.microsoft.com/office/drawing/2014/main" id="{8A7F4B1C-FBC6-45EA-B701-BF7FD19062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7241" y="4087331"/>
                  <a:ext cx="1560042" cy="646331"/>
                </a:xfrm>
                <a:prstGeom prst="rect">
                  <a:avLst/>
                </a:prstGeom>
                <a:blipFill>
                  <a:blip r:embed="rId4"/>
                  <a:stretch>
                    <a:fillRect l="-3516" t="-4673" r="-1953" b="-1401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2417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" grpId="0" animBg="1"/>
      <p:bldP spid="187" grpId="0" animBg="1"/>
      <p:bldP spid="188" grpId="0" animBg="1"/>
      <p:bldP spid="232" grpId="0" animBg="1"/>
      <p:bldP spid="233" grpId="0" animBg="1"/>
      <p:bldP spid="246" grpId="0"/>
    </p:bldLst>
  </p:timing>
</p:sld>
</file>

<file path=ppt/slides/slide42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42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LR Parser Stack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4F61EB9-7E9E-4768-B313-1422489018E3}"/>
              </a:ext>
            </a:extLst>
          </p:cNvPr>
          <p:cNvGrpSpPr/>
          <p:nvPr/>
        </p:nvGrpSpPr>
        <p:grpSpPr>
          <a:xfrm>
            <a:off x="2005738" y="4926331"/>
            <a:ext cx="1407216" cy="1878330"/>
            <a:chOff x="2005738" y="4926331"/>
            <a:chExt cx="1407216" cy="1878330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E30D87F5-35BF-442C-AA53-301E76BC7E65}"/>
                </a:ext>
              </a:extLst>
            </p:cNvPr>
            <p:cNvSpPr/>
            <p:nvPr/>
          </p:nvSpPr>
          <p:spPr>
            <a:xfrm>
              <a:off x="2005738" y="4926331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7F2D0AA3-73FC-4F5E-9637-BB253FADE80F}"/>
                </a:ext>
              </a:extLst>
            </p:cNvPr>
            <p:cNvSpPr/>
            <p:nvPr/>
          </p:nvSpPr>
          <p:spPr>
            <a:xfrm>
              <a:off x="2050483" y="6369098"/>
              <a:ext cx="598911" cy="408892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Item Stack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C217587-84DA-4850-AD77-0CA549537F6D}"/>
                </a:ext>
              </a:extLst>
            </p:cNvPr>
            <p:cNvSpPr/>
            <p:nvPr/>
          </p:nvSpPr>
          <p:spPr>
            <a:xfrm>
              <a:off x="2695709" y="6348867"/>
              <a:ext cx="676700" cy="429123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Next Token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C019FB63-0F7E-463D-B7F6-A159DE3AC594}"/>
                </a:ext>
              </a:extLst>
            </p:cNvPr>
            <p:cNvSpPr/>
            <p:nvPr/>
          </p:nvSpPr>
          <p:spPr>
            <a:xfrm>
              <a:off x="2233594" y="601206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4BE217D-EE15-42F6-A4D2-59C4BAA85640}"/>
                </a:ext>
              </a:extLst>
            </p:cNvPr>
            <p:cNvSpPr/>
            <p:nvPr/>
          </p:nvSpPr>
          <p:spPr>
            <a:xfrm>
              <a:off x="2887065" y="6122259"/>
              <a:ext cx="293987" cy="2149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sz="1600" b="1" baseline="-25000" dirty="0">
                  <a:latin typeface="+mj-lt"/>
                  <a:cs typeface="Courier New" panose="02070309020205020404" pitchFamily="49" charset="0"/>
                </a:rPr>
                <a:t>)</a:t>
              </a:r>
              <a:endParaRPr lang="en-US" sz="1600" b="1" baseline="-25000" dirty="0">
                <a:latin typeface="+mj-lt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B97AE9F-40B1-4B03-AD75-A26549B12BD2}"/>
                </a:ext>
              </a:extLst>
            </p:cNvPr>
            <p:cNvSpPr/>
            <p:nvPr/>
          </p:nvSpPr>
          <p:spPr>
            <a:xfrm>
              <a:off x="2229838" y="5304019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D3BD1052-9CAF-43AA-9D03-AE7457036D39}"/>
                </a:ext>
              </a:extLst>
            </p:cNvPr>
            <p:cNvSpPr/>
            <p:nvPr/>
          </p:nvSpPr>
          <p:spPr>
            <a:xfrm>
              <a:off x="2238206" y="5658604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C5667E5-24EB-4A37-83AA-8C7041968A1A}"/>
                </a:ext>
              </a:extLst>
            </p:cNvPr>
            <p:cNvSpPr/>
            <p:nvPr/>
          </p:nvSpPr>
          <p:spPr>
            <a:xfrm>
              <a:off x="2233381" y="4956689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6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07B6227-5094-4208-B90F-AD127A8C9490}"/>
              </a:ext>
            </a:extLst>
          </p:cNvPr>
          <p:cNvGrpSpPr/>
          <p:nvPr/>
        </p:nvGrpSpPr>
        <p:grpSpPr>
          <a:xfrm>
            <a:off x="3849778" y="4941571"/>
            <a:ext cx="1456885" cy="1878330"/>
            <a:chOff x="3849778" y="4941571"/>
            <a:chExt cx="1456885" cy="1878330"/>
          </a:xfrm>
        </p:grpSpPr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BD24FDDC-34AF-484A-8167-9CF8CF4CBAD6}"/>
                </a:ext>
              </a:extLst>
            </p:cNvPr>
            <p:cNvSpPr/>
            <p:nvPr/>
          </p:nvSpPr>
          <p:spPr>
            <a:xfrm>
              <a:off x="3849778" y="4941571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AE770A6-794E-4124-9CAC-0CB6549FC517}"/>
                </a:ext>
              </a:extLst>
            </p:cNvPr>
            <p:cNvSpPr/>
            <p:nvPr/>
          </p:nvSpPr>
          <p:spPr>
            <a:xfrm>
              <a:off x="3875917" y="6382477"/>
              <a:ext cx="598911" cy="384084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Item Stack</a:t>
              </a: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4CF21296-3F22-45C4-B218-13A910FEFE87}"/>
                </a:ext>
              </a:extLst>
            </p:cNvPr>
            <p:cNvSpPr/>
            <p:nvPr/>
          </p:nvSpPr>
          <p:spPr>
            <a:xfrm>
              <a:off x="4521143" y="6362245"/>
              <a:ext cx="676700" cy="404315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Next Token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E35BF64-DE70-4BDB-A3A3-67232054F300}"/>
                </a:ext>
              </a:extLst>
            </p:cNvPr>
            <p:cNvSpPr/>
            <p:nvPr/>
          </p:nvSpPr>
          <p:spPr>
            <a:xfrm>
              <a:off x="4059028" y="602543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7F9126E2-BDB7-4745-AF1F-0D287761F279}"/>
                </a:ext>
              </a:extLst>
            </p:cNvPr>
            <p:cNvSpPr/>
            <p:nvPr/>
          </p:nvSpPr>
          <p:spPr>
            <a:xfrm>
              <a:off x="4055272" y="5317397"/>
              <a:ext cx="293987" cy="345165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BD08B60-2048-41C8-936E-EC3A9AB48E0C}"/>
                </a:ext>
              </a:extLst>
            </p:cNvPr>
            <p:cNvSpPr/>
            <p:nvPr/>
          </p:nvSpPr>
          <p:spPr>
            <a:xfrm>
              <a:off x="4063640" y="567198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F70C1FF8-8896-4F0E-ACD0-8ADAE25C0AFA}"/>
                </a:ext>
              </a:extLst>
            </p:cNvPr>
            <p:cNvSpPr/>
            <p:nvPr/>
          </p:nvSpPr>
          <p:spPr>
            <a:xfrm>
              <a:off x="4058815" y="4970067"/>
              <a:ext cx="293987" cy="345165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6</a:t>
              </a:r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7335D868-AA5D-4A1D-AC2C-9FDCA05AEBF7}"/>
                </a:ext>
              </a:extLst>
            </p:cNvPr>
            <p:cNvSpPr/>
            <p:nvPr/>
          </p:nvSpPr>
          <p:spPr>
            <a:xfrm>
              <a:off x="4389725" y="4994084"/>
              <a:ext cx="85103" cy="653090"/>
            </a:xfrm>
            <a:prstGeom prst="rightBrac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2224D7BC-EBE4-431E-9EB8-FBEDCE638D43}"/>
                </a:ext>
              </a:extLst>
            </p:cNvPr>
            <p:cNvSpPr/>
            <p:nvPr/>
          </p:nvSpPr>
          <p:spPr>
            <a:xfrm>
              <a:off x="4448864" y="5135121"/>
              <a:ext cx="8577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dirty="0"/>
                <a:t>R</a:t>
              </a:r>
              <a:r>
                <a:rPr lang="en-US" sz="1400" dirty="0"/>
                <a:t>❹ to L</a:t>
              </a:r>
              <a:endParaRPr lang="en-US" sz="1400" i="1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3DA8C18-7CBD-428F-A16C-0FFD78BFA021}"/>
                </a:ext>
              </a:extLst>
            </p:cNvPr>
            <p:cNvSpPr/>
            <p:nvPr/>
          </p:nvSpPr>
          <p:spPr>
            <a:xfrm>
              <a:off x="4365930" y="5691562"/>
              <a:ext cx="79541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400" i="1" dirty="0"/>
                <a:t>New top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370EB542-F34E-4F87-8A04-B65FF7C02247}"/>
                </a:ext>
              </a:extLst>
            </p:cNvPr>
            <p:cNvSpPr/>
            <p:nvPr/>
          </p:nvSpPr>
          <p:spPr>
            <a:xfrm>
              <a:off x="4742535" y="6137499"/>
              <a:ext cx="293987" cy="2149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sz="1600" b="1" baseline="-25000" dirty="0">
                  <a:latin typeface="+mj-lt"/>
                  <a:cs typeface="Courier New" panose="02070309020205020404" pitchFamily="49" charset="0"/>
                </a:rPr>
                <a:t>)</a:t>
              </a:r>
              <a:endParaRPr lang="en-US" sz="1600" b="1" baseline="-25000" dirty="0">
                <a:latin typeface="+mj-lt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9F2C0D5-7B40-4C10-A4B9-9AE9C6445432}"/>
              </a:ext>
            </a:extLst>
          </p:cNvPr>
          <p:cNvGrpSpPr/>
          <p:nvPr/>
        </p:nvGrpSpPr>
        <p:grpSpPr>
          <a:xfrm>
            <a:off x="5670958" y="4956811"/>
            <a:ext cx="1407216" cy="1878330"/>
            <a:chOff x="5670958" y="4956811"/>
            <a:chExt cx="1407216" cy="1878330"/>
          </a:xfrm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B4E802AF-583C-497E-867E-005AB033C768}"/>
                </a:ext>
              </a:extLst>
            </p:cNvPr>
            <p:cNvSpPr/>
            <p:nvPr/>
          </p:nvSpPr>
          <p:spPr>
            <a:xfrm>
              <a:off x="5670958" y="4956811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AC21CBF2-AB18-401D-AB42-8C261F8D4B27}"/>
                </a:ext>
              </a:extLst>
            </p:cNvPr>
            <p:cNvSpPr/>
            <p:nvPr/>
          </p:nvSpPr>
          <p:spPr>
            <a:xfrm>
              <a:off x="5729593" y="6321193"/>
              <a:ext cx="598911" cy="44536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Item Stack</a:t>
              </a: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0D0C2CE7-E445-4B79-8DAD-555468FE8047}"/>
                </a:ext>
              </a:extLst>
            </p:cNvPr>
            <p:cNvSpPr/>
            <p:nvPr/>
          </p:nvSpPr>
          <p:spPr>
            <a:xfrm>
              <a:off x="6374819" y="6346681"/>
              <a:ext cx="676700" cy="41987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Next Token</a:t>
              </a: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5DA8314D-779D-4506-9B57-DBA6B6C1F9C0}"/>
                </a:ext>
              </a:extLst>
            </p:cNvPr>
            <p:cNvSpPr/>
            <p:nvPr/>
          </p:nvSpPr>
          <p:spPr>
            <a:xfrm>
              <a:off x="5912704" y="5964154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D1DBC566-F819-4BDA-9915-A575B3CB449C}"/>
                </a:ext>
              </a:extLst>
            </p:cNvPr>
            <p:cNvSpPr/>
            <p:nvPr/>
          </p:nvSpPr>
          <p:spPr>
            <a:xfrm>
              <a:off x="5908948" y="525611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EA71CC6-6CD1-4BE5-B68E-CA62114FCF51}"/>
                </a:ext>
              </a:extLst>
            </p:cNvPr>
            <p:cNvSpPr/>
            <p:nvPr/>
          </p:nvSpPr>
          <p:spPr>
            <a:xfrm>
              <a:off x="5917316" y="561069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31984C34-16A6-44D1-A68E-FB71BE51F661}"/>
                </a:ext>
              </a:extLst>
            </p:cNvPr>
            <p:cNvSpPr/>
            <p:nvPr/>
          </p:nvSpPr>
          <p:spPr>
            <a:xfrm>
              <a:off x="6586575" y="6129879"/>
              <a:ext cx="293987" cy="2149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sz="1600" b="1" baseline="-25000" dirty="0">
                  <a:latin typeface="+mj-lt"/>
                  <a:cs typeface="Courier New" panose="02070309020205020404" pitchFamily="49" charset="0"/>
                </a:rPr>
                <a:t>)</a:t>
              </a:r>
              <a:endParaRPr lang="en-US" sz="1600" b="1" baseline="-25000" dirty="0">
                <a:latin typeface="+mj-lt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75FA1C6-0E76-41FD-9784-2D4290D553A2}"/>
              </a:ext>
            </a:extLst>
          </p:cNvPr>
          <p:cNvGrpSpPr/>
          <p:nvPr/>
        </p:nvGrpSpPr>
        <p:grpSpPr>
          <a:xfrm>
            <a:off x="7400698" y="4972051"/>
            <a:ext cx="1407216" cy="1878330"/>
            <a:chOff x="7400698" y="4972051"/>
            <a:chExt cx="1407216" cy="1878330"/>
          </a:xfrm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E68AB3E2-1960-48E4-B628-05833EED20D3}"/>
                </a:ext>
              </a:extLst>
            </p:cNvPr>
            <p:cNvSpPr/>
            <p:nvPr/>
          </p:nvSpPr>
          <p:spPr>
            <a:xfrm>
              <a:off x="7400698" y="4972051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2491C384-CE29-4801-9830-CE9BB717DA1A}"/>
                </a:ext>
              </a:extLst>
            </p:cNvPr>
            <p:cNvSpPr/>
            <p:nvPr/>
          </p:nvSpPr>
          <p:spPr>
            <a:xfrm>
              <a:off x="7447903" y="6382153"/>
              <a:ext cx="598911" cy="4529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Item Stack</a:t>
              </a: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16D75979-45EB-4E32-8AC9-7F975C6B6048}"/>
                </a:ext>
              </a:extLst>
            </p:cNvPr>
            <p:cNvSpPr/>
            <p:nvPr/>
          </p:nvSpPr>
          <p:spPr>
            <a:xfrm>
              <a:off x="8093129" y="6407641"/>
              <a:ext cx="676700" cy="42749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Next Token</a:t>
              </a: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15AEA77-47D7-4A7D-AC44-4EC4B6242114}"/>
                </a:ext>
              </a:extLst>
            </p:cNvPr>
            <p:cNvSpPr/>
            <p:nvPr/>
          </p:nvSpPr>
          <p:spPr>
            <a:xfrm>
              <a:off x="7631014" y="6025114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D07DB6BD-8583-4181-AD14-C38521754721}"/>
                </a:ext>
              </a:extLst>
            </p:cNvPr>
            <p:cNvSpPr/>
            <p:nvPr/>
          </p:nvSpPr>
          <p:spPr>
            <a:xfrm>
              <a:off x="7627258" y="531707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0C7962CE-1EBF-433F-AFF7-5FC5610EE7DB}"/>
                </a:ext>
              </a:extLst>
            </p:cNvPr>
            <p:cNvSpPr/>
            <p:nvPr/>
          </p:nvSpPr>
          <p:spPr>
            <a:xfrm>
              <a:off x="7635626" y="567165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61A7B45A-9E69-48F1-95F7-09DEE700DB6D}"/>
                </a:ext>
              </a:extLst>
            </p:cNvPr>
            <p:cNvSpPr/>
            <p:nvPr/>
          </p:nvSpPr>
          <p:spPr>
            <a:xfrm>
              <a:off x="8304885" y="6190839"/>
              <a:ext cx="293987" cy="2149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sz="1600" b="1" baseline="-25000" dirty="0" err="1">
                  <a:latin typeface="+mj-lt"/>
                  <a:cs typeface="Courier New" panose="02070309020205020404" pitchFamily="49" charset="0"/>
                </a:rPr>
                <a:t>eof</a:t>
              </a:r>
              <a:endParaRPr lang="en-US" sz="1600" b="1" baseline="-25000" dirty="0">
                <a:latin typeface="+mj-lt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0DA4EDF7-75B7-4A25-8B04-D371C01E82A6}"/>
                </a:ext>
              </a:extLst>
            </p:cNvPr>
            <p:cNvSpPr/>
            <p:nvPr/>
          </p:nvSpPr>
          <p:spPr>
            <a:xfrm>
              <a:off x="7631068" y="497798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5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CB21514-259F-4F39-91D2-071EBAD1EB29}"/>
              </a:ext>
            </a:extLst>
          </p:cNvPr>
          <p:cNvGrpSpPr/>
          <p:nvPr/>
        </p:nvGrpSpPr>
        <p:grpSpPr>
          <a:xfrm>
            <a:off x="954483" y="4056167"/>
            <a:ext cx="1560042" cy="790152"/>
            <a:chOff x="954483" y="4056167"/>
            <a:chExt cx="1560042" cy="790152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BADF07F7-4108-4698-99F4-38E9696EC504}"/>
                </a:ext>
              </a:extLst>
            </p:cNvPr>
            <p:cNvSpPr/>
            <p:nvPr/>
          </p:nvSpPr>
          <p:spPr>
            <a:xfrm>
              <a:off x="1337310" y="4680010"/>
              <a:ext cx="765810" cy="166309"/>
            </a:xfrm>
            <a:custGeom>
              <a:avLst/>
              <a:gdLst>
                <a:gd name="connsiteX0" fmla="*/ 0 w 765810"/>
                <a:gd name="connsiteY0" fmla="*/ 285750 h 285750"/>
                <a:gd name="connsiteX1" fmla="*/ 342900 w 765810"/>
                <a:gd name="connsiteY1" fmla="*/ 0 h 285750"/>
                <a:gd name="connsiteX2" fmla="*/ 765810 w 76581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810" h="285750">
                  <a:moveTo>
                    <a:pt x="0" y="285750"/>
                  </a:moveTo>
                  <a:cubicBezTo>
                    <a:pt x="107632" y="142875"/>
                    <a:pt x="215265" y="0"/>
                    <a:pt x="342900" y="0"/>
                  </a:cubicBezTo>
                  <a:cubicBezTo>
                    <a:pt x="470535" y="0"/>
                    <a:pt x="618172" y="142875"/>
                    <a:pt x="765810" y="285750"/>
                  </a:cubicBezTo>
                </a:path>
              </a:pathLst>
            </a:cu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F18F78F4-D421-4663-A6F1-EB8223F54F28}"/>
                    </a:ext>
                  </a:extLst>
                </p:cNvPr>
                <p:cNvSpPr txBox="1"/>
                <p:nvPr/>
              </p:nvSpPr>
              <p:spPr>
                <a:xfrm>
                  <a:off x="954483" y="4056167"/>
                  <a:ext cx="1560042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accent5"/>
                      </a:solidFill>
                    </a:rPr>
                    <a:t>Terminal edge </a:t>
                  </a:r>
                </a:p>
                <a:p>
                  <a:pPr algn="ctr"/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3</a:t>
                  </a:r>
                  <a:r>
                    <a:rPr lang="en-US" dirty="0">
                      <a:solidFill>
                        <a:schemeClr val="accent5"/>
                      </a:solidFill>
                    </a:rPr>
                    <a:t>,</a:t>
                  </a:r>
                  <a:r>
                    <a:rPr lang="en-US" b="1" dirty="0">
                      <a:solidFill>
                        <a:schemeClr val="accent5"/>
                      </a:solidFill>
                    </a:rPr>
                    <a:t>id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6</a:t>
                  </a:r>
                </a:p>
              </p:txBody>
            </p:sp>
          </mc:Choice>
          <mc:Fallback xmlns:a16="http://schemas.microsoft.com/office/drawing/2014/main" xmlns:p14="http://schemas.microsoft.com/office/powerpoint/2010/main" xmlns:p159="http://schemas.microsoft.com/office/powerpoint/2015/09/main"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F18F78F4-D421-4663-A6F1-EB8223F54F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4483" y="4056167"/>
                  <a:ext cx="1560042" cy="646331"/>
                </a:xfrm>
                <a:prstGeom prst="rect">
                  <a:avLst/>
                </a:prstGeom>
                <a:blipFill>
                  <a:blip r:embed="rId2"/>
                  <a:stretch>
                    <a:fillRect l="-3529" t="-4717" r="-2353" b="-150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8CE62F18-9FC3-478D-94A5-932A3C088C21}"/>
              </a:ext>
            </a:extLst>
          </p:cNvPr>
          <p:cNvSpPr txBox="1"/>
          <p:nvPr/>
        </p:nvSpPr>
        <p:spPr>
          <a:xfrm>
            <a:off x="1152125" y="1024890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8FB0A01-D8A6-4FC4-9351-A9F7047BF44A}"/>
              </a:ext>
            </a:extLst>
          </p:cNvPr>
          <p:cNvSpPr/>
          <p:nvPr/>
        </p:nvSpPr>
        <p:spPr>
          <a:xfrm>
            <a:off x="1020819" y="1405890"/>
            <a:ext cx="1423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  id  </a:t>
            </a:r>
            <a:r>
              <a:rPr lang="en-US" b="1" dirty="0" err="1"/>
              <a:t>id</a:t>
            </a:r>
            <a:r>
              <a:rPr lang="en-US" b="1" dirty="0"/>
              <a:t>  ) 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916DB940-62F2-4EC1-8AF8-CE323DBA0CB3}"/>
              </a:ext>
            </a:extLst>
          </p:cNvPr>
          <p:cNvSpPr/>
          <p:nvPr/>
        </p:nvSpPr>
        <p:spPr>
          <a:xfrm>
            <a:off x="3691431" y="1020632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17422501-40FC-42B6-AB3B-0E019DE2B1E8}"/>
              </a:ext>
            </a:extLst>
          </p:cNvPr>
          <p:cNvGrpSpPr/>
          <p:nvPr/>
        </p:nvGrpSpPr>
        <p:grpSpPr>
          <a:xfrm>
            <a:off x="5662490" y="1035636"/>
            <a:ext cx="2184054" cy="2792476"/>
            <a:chOff x="4443730" y="3462786"/>
            <a:chExt cx="2184054" cy="2792476"/>
          </a:xfrm>
        </p:grpSpPr>
        <p:sp>
          <p:nvSpPr>
            <p:cNvPr id="117" name="Rounded Rectangle 9">
              <a:extLst>
                <a:ext uri="{FF2B5EF4-FFF2-40B4-BE49-F238E27FC236}">
                  <a16:creationId xmlns:a16="http://schemas.microsoft.com/office/drawing/2014/main" id="{F128A3E7-8EC7-4206-B2CD-1A4BB507954A}"/>
                </a:ext>
              </a:extLst>
            </p:cNvPr>
            <p:cNvSpPr/>
            <p:nvPr/>
          </p:nvSpPr>
          <p:spPr>
            <a:xfrm>
              <a:off x="5834216" y="5853258"/>
              <a:ext cx="793568" cy="36751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❹</a:t>
              </a:r>
              <a:endParaRPr lang="en-US" sz="1400" i="1" dirty="0"/>
            </a:p>
          </p:txBody>
        </p:sp>
        <p:sp>
          <p:nvSpPr>
            <p:cNvPr id="118" name="Rounded Rectangle 9">
              <a:extLst>
                <a:ext uri="{FF2B5EF4-FFF2-40B4-BE49-F238E27FC236}">
                  <a16:creationId xmlns:a16="http://schemas.microsoft.com/office/drawing/2014/main" id="{3213F8C5-91FE-417D-86FF-44A6B5A72132}"/>
                </a:ext>
              </a:extLst>
            </p:cNvPr>
            <p:cNvSpPr/>
            <p:nvPr/>
          </p:nvSpPr>
          <p:spPr>
            <a:xfrm>
              <a:off x="5973412" y="5181097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cxnSp>
          <p:nvCxnSpPr>
            <p:cNvPr id="119" name="Straight Arrow Connector 118">
              <a:extLst>
                <a:ext uri="{FF2B5EF4-FFF2-40B4-BE49-F238E27FC236}">
                  <a16:creationId xmlns:a16="http://schemas.microsoft.com/office/drawing/2014/main" id="{A82B21AE-0262-4A1C-881A-FA8DCD765AC8}"/>
                </a:ext>
              </a:extLst>
            </p:cNvPr>
            <p:cNvCxnSpPr>
              <a:cxnSpLocks/>
              <a:endCxn id="124" idx="1"/>
            </p:cNvCxnSpPr>
            <p:nvPr/>
          </p:nvCxnSpPr>
          <p:spPr>
            <a:xfrm>
              <a:off x="5103691" y="4171336"/>
              <a:ext cx="652524" cy="994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20" name="Rounded Rectangle 9">
              <a:extLst>
                <a:ext uri="{FF2B5EF4-FFF2-40B4-BE49-F238E27FC236}">
                  <a16:creationId xmlns:a16="http://schemas.microsoft.com/office/drawing/2014/main" id="{1DE2DE97-EA70-450D-B90D-CEFEE92EC486}"/>
                </a:ext>
              </a:extLst>
            </p:cNvPr>
            <p:cNvSpPr/>
            <p:nvPr/>
          </p:nvSpPr>
          <p:spPr>
            <a:xfrm>
              <a:off x="4634104" y="3988333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sp>
          <p:nvSpPr>
            <p:cNvPr id="121" name="Rounded Rectangle 9">
              <a:extLst>
                <a:ext uri="{FF2B5EF4-FFF2-40B4-BE49-F238E27FC236}">
                  <a16:creationId xmlns:a16="http://schemas.microsoft.com/office/drawing/2014/main" id="{6E530324-DADA-4005-A7AF-8B4EACC0A2A5}"/>
                </a:ext>
              </a:extLst>
            </p:cNvPr>
            <p:cNvSpPr/>
            <p:nvPr/>
          </p:nvSpPr>
          <p:spPr>
            <a:xfrm>
              <a:off x="5969779" y="4014539"/>
              <a:ext cx="648863" cy="3314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❶</a:t>
              </a:r>
              <a:endParaRPr lang="en-US" sz="1400" i="1" dirty="0"/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64776043-FF60-4D39-8128-4F16CE6D6EF4}"/>
                </a:ext>
              </a:extLst>
            </p:cNvPr>
            <p:cNvSpPr/>
            <p:nvPr/>
          </p:nvSpPr>
          <p:spPr>
            <a:xfrm>
              <a:off x="4603224" y="399875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1C41091F-964F-414E-AE44-55A5C8D72F2F}"/>
                </a:ext>
              </a:extLst>
            </p:cNvPr>
            <p:cNvSpPr/>
            <p:nvPr/>
          </p:nvSpPr>
          <p:spPr>
            <a:xfrm>
              <a:off x="5347905" y="3837009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dk1"/>
                  </a:solidFill>
                </a:rPr>
                <a:t>P</a:t>
              </a: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51EFF8A2-2DCB-4DA2-9C87-58D02F48AEF3}"/>
                </a:ext>
              </a:extLst>
            </p:cNvPr>
            <p:cNvSpPr/>
            <p:nvPr/>
          </p:nvSpPr>
          <p:spPr>
            <a:xfrm>
              <a:off x="5756215" y="400869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1</a:t>
              </a:r>
            </a:p>
          </p:txBody>
        </p:sp>
        <p:cxnSp>
          <p:nvCxnSpPr>
            <p:cNvPr id="125" name="Straight Arrow Connector 124">
              <a:extLst>
                <a:ext uri="{FF2B5EF4-FFF2-40B4-BE49-F238E27FC236}">
                  <a16:creationId xmlns:a16="http://schemas.microsoft.com/office/drawing/2014/main" id="{C3D043CC-E258-4800-8030-BA140EAC2985}"/>
                </a:ext>
              </a:extLst>
            </p:cNvPr>
            <p:cNvCxnSpPr>
              <a:cxnSpLocks/>
              <a:stCxn id="122" idx="2"/>
              <a:endCxn id="127" idx="0"/>
            </p:cNvCxnSpPr>
            <p:nvPr/>
          </p:nvCxnSpPr>
          <p:spPr>
            <a:xfrm>
              <a:off x="4750218" y="4343918"/>
              <a:ext cx="5646" cy="6594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53784561-4B79-44A3-88A5-396683902DF8}"/>
                </a:ext>
              </a:extLst>
            </p:cNvPr>
            <p:cNvSpPr/>
            <p:nvPr/>
          </p:nvSpPr>
          <p:spPr>
            <a:xfrm>
              <a:off x="4774808" y="4471757"/>
              <a:ext cx="2568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(</a:t>
              </a: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D17C6299-3E16-47A9-9306-C7E9123C9D2D}"/>
                </a:ext>
              </a:extLst>
            </p:cNvPr>
            <p:cNvSpPr/>
            <p:nvPr/>
          </p:nvSpPr>
          <p:spPr>
            <a:xfrm>
              <a:off x="4608870" y="500332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cxnSp>
          <p:nvCxnSpPr>
            <p:cNvPr id="128" name="Straight Arrow Connector 127">
              <a:extLst>
                <a:ext uri="{FF2B5EF4-FFF2-40B4-BE49-F238E27FC236}">
                  <a16:creationId xmlns:a16="http://schemas.microsoft.com/office/drawing/2014/main" id="{BE5384E0-8D21-4C81-9DB1-C544F6681901}"/>
                </a:ext>
              </a:extLst>
            </p:cNvPr>
            <p:cNvCxnSpPr>
              <a:cxnSpLocks/>
              <a:stCxn id="127" idx="2"/>
              <a:endCxn id="131" idx="0"/>
            </p:cNvCxnSpPr>
            <p:nvPr/>
          </p:nvCxnSpPr>
          <p:spPr>
            <a:xfrm>
              <a:off x="4755864" y="5348487"/>
              <a:ext cx="4915" cy="56161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B1629842-6821-4D71-A856-5E682B309434}"/>
                </a:ext>
              </a:extLst>
            </p:cNvPr>
            <p:cNvSpPr/>
            <p:nvPr/>
          </p:nvSpPr>
          <p:spPr>
            <a:xfrm>
              <a:off x="4810313" y="5524841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sp>
          <p:nvSpPr>
            <p:cNvPr id="130" name="Rounded Rectangle 9">
              <a:extLst>
                <a:ext uri="{FF2B5EF4-FFF2-40B4-BE49-F238E27FC236}">
                  <a16:creationId xmlns:a16="http://schemas.microsoft.com/office/drawing/2014/main" id="{B07BF208-6F79-46B7-BF28-8D01E2E8E896}"/>
                </a:ext>
              </a:extLst>
            </p:cNvPr>
            <p:cNvSpPr/>
            <p:nvPr/>
          </p:nvSpPr>
          <p:spPr>
            <a:xfrm>
              <a:off x="4719029" y="5885385"/>
              <a:ext cx="793568" cy="3693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❸</a:t>
              </a:r>
              <a:endParaRPr lang="en-US" sz="1400" i="1" dirty="0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59123848-FEAE-47AD-AB78-4962C519671F}"/>
                </a:ext>
              </a:extLst>
            </p:cNvPr>
            <p:cNvSpPr/>
            <p:nvPr/>
          </p:nvSpPr>
          <p:spPr>
            <a:xfrm>
              <a:off x="4613785" y="591009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4</a:t>
              </a:r>
            </a:p>
          </p:txBody>
        </p:sp>
        <p:sp>
          <p:nvSpPr>
            <p:cNvPr id="132" name="Rounded Rectangle 9">
              <a:extLst>
                <a:ext uri="{FF2B5EF4-FFF2-40B4-BE49-F238E27FC236}">
                  <a16:creationId xmlns:a16="http://schemas.microsoft.com/office/drawing/2014/main" id="{151FBD83-86BF-465E-9D88-D46D23607E8F}"/>
                </a:ext>
              </a:extLst>
            </p:cNvPr>
            <p:cNvSpPr/>
            <p:nvPr/>
          </p:nvSpPr>
          <p:spPr>
            <a:xfrm>
              <a:off x="5875308" y="4524402"/>
              <a:ext cx="731126" cy="32099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❷</a:t>
              </a:r>
              <a:endParaRPr lang="en-US" sz="1400" i="1" dirty="0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294933AC-F327-4374-8885-A7E16852D770}"/>
                </a:ext>
              </a:extLst>
            </p:cNvPr>
            <p:cNvSpPr/>
            <p:nvPr/>
          </p:nvSpPr>
          <p:spPr>
            <a:xfrm>
              <a:off x="5747782" y="449615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5</a:t>
              </a: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52CE87B8-36C3-48F7-8FE8-DBACFFC00115}"/>
                </a:ext>
              </a:extLst>
            </p:cNvPr>
            <p:cNvSpPr/>
            <p:nvPr/>
          </p:nvSpPr>
          <p:spPr>
            <a:xfrm>
              <a:off x="5945421" y="519254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8A096ED9-4B3D-44F9-A30E-D9CC713F584B}"/>
                </a:ext>
              </a:extLst>
            </p:cNvPr>
            <p:cNvSpPr/>
            <p:nvPr/>
          </p:nvSpPr>
          <p:spPr>
            <a:xfrm>
              <a:off x="5769181" y="585325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6</a:t>
              </a:r>
            </a:p>
          </p:txBody>
        </p:sp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12400A77-0EF9-4AD5-8D23-0EE34FA66B95}"/>
                </a:ext>
              </a:extLst>
            </p:cNvPr>
            <p:cNvCxnSpPr>
              <a:cxnSpLocks/>
              <a:stCxn id="118" idx="0"/>
              <a:endCxn id="132" idx="2"/>
            </p:cNvCxnSpPr>
            <p:nvPr/>
          </p:nvCxnSpPr>
          <p:spPr>
            <a:xfrm flipV="1">
              <a:off x="6239407" y="4845392"/>
              <a:ext cx="1464" cy="33570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21ED3597-C764-4061-B6F1-1C030EBDFB54}"/>
                </a:ext>
              </a:extLst>
            </p:cNvPr>
            <p:cNvCxnSpPr>
              <a:cxnSpLocks/>
              <a:stCxn id="118" idx="2"/>
              <a:endCxn id="117" idx="0"/>
            </p:cNvCxnSpPr>
            <p:nvPr/>
          </p:nvCxnSpPr>
          <p:spPr>
            <a:xfrm flipH="1">
              <a:off x="6231000" y="5536163"/>
              <a:ext cx="8407" cy="31709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76C62220-B779-4395-A795-C055AC1DF156}"/>
                </a:ext>
              </a:extLst>
            </p:cNvPr>
            <p:cNvCxnSpPr>
              <a:cxnSpLocks/>
              <a:stCxn id="127" idx="3"/>
              <a:endCxn id="134" idx="1"/>
            </p:cNvCxnSpPr>
            <p:nvPr/>
          </p:nvCxnSpPr>
          <p:spPr>
            <a:xfrm>
              <a:off x="4902857" y="5175905"/>
              <a:ext cx="1042564" cy="18921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5FDB3B13-4637-4C37-991A-DF2A824F1B82}"/>
                </a:ext>
              </a:extLst>
            </p:cNvPr>
            <p:cNvSpPr/>
            <p:nvPr/>
          </p:nvSpPr>
          <p:spPr>
            <a:xfrm>
              <a:off x="5293828" y="4977546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</a:t>
              </a:r>
              <a:endParaRPr lang="en-US" dirty="0">
                <a:solidFill>
                  <a:schemeClr val="dk1"/>
                </a:solidFill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80ED07A4-FABE-4E26-B2E5-08DF99271F5F}"/>
                </a:ext>
              </a:extLst>
            </p:cNvPr>
            <p:cNvSpPr/>
            <p:nvPr/>
          </p:nvSpPr>
          <p:spPr>
            <a:xfrm>
              <a:off x="6242641" y="483867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dk1"/>
                  </a:solidFill>
                </a:rPr>
                <a:t>)</a:t>
              </a: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708217F5-67C1-49F3-8559-5B61B2B5598E}"/>
                </a:ext>
              </a:extLst>
            </p:cNvPr>
            <p:cNvSpPr/>
            <p:nvPr/>
          </p:nvSpPr>
          <p:spPr>
            <a:xfrm>
              <a:off x="6239289" y="5530249"/>
              <a:ext cx="378545" cy="345165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id</a:t>
              </a:r>
              <a:endParaRPr lang="en-US" b="1" dirty="0">
                <a:solidFill>
                  <a:schemeClr val="dk1"/>
                </a:solidFill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E13580BE-F2A4-4E09-AF7D-977A9B167174}"/>
                </a:ext>
              </a:extLst>
            </p:cNvPr>
            <p:cNvSpPr txBox="1"/>
            <p:nvPr/>
          </p:nvSpPr>
          <p:spPr>
            <a:xfrm>
              <a:off x="4480723" y="3462786"/>
              <a:ext cx="2126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G Parser Automaton</a:t>
              </a:r>
            </a:p>
          </p:txBody>
        </p: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687ABF9B-A03E-44A2-8C74-6B3C2348001B}"/>
                </a:ext>
              </a:extLst>
            </p:cNvPr>
            <p:cNvCxnSpPr>
              <a:cxnSpLocks/>
            </p:cNvCxnSpPr>
            <p:nvPr/>
          </p:nvCxnSpPr>
          <p:spPr>
            <a:xfrm>
              <a:off x="4443730" y="3852829"/>
              <a:ext cx="128270" cy="1720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4" name="TextBox 143">
            <a:extLst>
              <a:ext uri="{FF2B5EF4-FFF2-40B4-BE49-F238E27FC236}">
                <a16:creationId xmlns:a16="http://schemas.microsoft.com/office/drawing/2014/main" id="{CEBC0D2C-54EB-4983-832D-B18D9290794E}"/>
              </a:ext>
            </a:extLst>
          </p:cNvPr>
          <p:cNvSpPr txBox="1"/>
          <p:nvPr/>
        </p:nvSpPr>
        <p:spPr>
          <a:xfrm>
            <a:off x="981153" y="1721939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4ED55356-32BA-4363-A4E6-959C4AC808F6}"/>
              </a:ext>
            </a:extLst>
          </p:cNvPr>
          <p:cNvSpPr txBox="1"/>
          <p:nvPr/>
        </p:nvSpPr>
        <p:spPr>
          <a:xfrm>
            <a:off x="1213563" y="1721939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0BD17A53-0651-41F0-A1BE-9564A5B38FC8}"/>
              </a:ext>
            </a:extLst>
          </p:cNvPr>
          <p:cNvSpPr txBox="1"/>
          <p:nvPr/>
        </p:nvSpPr>
        <p:spPr>
          <a:xfrm>
            <a:off x="1468833" y="1721939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B600FE2C-50D3-4887-8AC5-50099318715A}"/>
              </a:ext>
            </a:extLst>
          </p:cNvPr>
          <p:cNvSpPr txBox="1"/>
          <p:nvPr/>
        </p:nvSpPr>
        <p:spPr>
          <a:xfrm>
            <a:off x="1724103" y="1721939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9039368A-3BE7-4B85-BA69-CA351A9FECDC}"/>
              </a:ext>
            </a:extLst>
          </p:cNvPr>
          <p:cNvSpPr txBox="1"/>
          <p:nvPr/>
        </p:nvSpPr>
        <p:spPr>
          <a:xfrm>
            <a:off x="2013663" y="1721939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E0B624A-AF08-43C6-9A11-4AB71E471625}"/>
              </a:ext>
            </a:extLst>
          </p:cNvPr>
          <p:cNvGrpSpPr/>
          <p:nvPr/>
        </p:nvGrpSpPr>
        <p:grpSpPr>
          <a:xfrm>
            <a:off x="2628125" y="4071407"/>
            <a:ext cx="1981825" cy="790152"/>
            <a:chOff x="2628125" y="4071407"/>
            <a:chExt cx="1981825" cy="790152"/>
          </a:xfrm>
        </p:grpSpPr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CCA9248E-603C-447A-BF61-B837942E4CD5}"/>
                </a:ext>
              </a:extLst>
            </p:cNvPr>
            <p:cNvSpPr/>
            <p:nvPr/>
          </p:nvSpPr>
          <p:spPr>
            <a:xfrm>
              <a:off x="3307080" y="4695250"/>
              <a:ext cx="765810" cy="166309"/>
            </a:xfrm>
            <a:custGeom>
              <a:avLst/>
              <a:gdLst>
                <a:gd name="connsiteX0" fmla="*/ 0 w 765810"/>
                <a:gd name="connsiteY0" fmla="*/ 285750 h 285750"/>
                <a:gd name="connsiteX1" fmla="*/ 342900 w 765810"/>
                <a:gd name="connsiteY1" fmla="*/ 0 h 285750"/>
                <a:gd name="connsiteX2" fmla="*/ 765810 w 76581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810" h="285750">
                  <a:moveTo>
                    <a:pt x="0" y="285750"/>
                  </a:moveTo>
                  <a:cubicBezTo>
                    <a:pt x="107632" y="142875"/>
                    <a:pt x="215265" y="0"/>
                    <a:pt x="342900" y="0"/>
                  </a:cubicBezTo>
                  <a:cubicBezTo>
                    <a:pt x="470535" y="0"/>
                    <a:pt x="618172" y="142875"/>
                    <a:pt x="765810" y="285750"/>
                  </a:cubicBezTo>
                </a:path>
              </a:pathLst>
            </a:cu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2716DBCC-58A6-4EBA-BCC1-2CAB2C5836AD}"/>
                </a:ext>
              </a:extLst>
            </p:cNvPr>
            <p:cNvSpPr txBox="1"/>
            <p:nvPr/>
          </p:nvSpPr>
          <p:spPr>
            <a:xfrm>
              <a:off x="2628125" y="4071407"/>
              <a:ext cx="19818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5"/>
                  </a:solidFill>
                </a:rPr>
                <a:t>Accepting state </a:t>
              </a:r>
              <a:r>
                <a:rPr lang="en-US" sz="1400" dirty="0">
                  <a:solidFill>
                    <a:schemeClr val="accent5"/>
                  </a:solidFill>
                </a:rPr>
                <a:t>❹</a:t>
              </a:r>
            </a:p>
            <a:p>
              <a:pPr algn="ctr"/>
              <a:r>
                <a:rPr lang="en-US" dirty="0">
                  <a:solidFill>
                    <a:schemeClr val="accent5"/>
                  </a:solidFill>
                </a:rPr>
                <a:t>Pop 2 items</a:t>
              </a:r>
              <a:endParaRPr lang="en-US" baseline="-25000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936F58F-8F59-4B47-B219-FBC249E8ECD1}"/>
              </a:ext>
            </a:extLst>
          </p:cNvPr>
          <p:cNvGrpSpPr/>
          <p:nvPr/>
        </p:nvGrpSpPr>
        <p:grpSpPr>
          <a:xfrm>
            <a:off x="4698075" y="4063787"/>
            <a:ext cx="1507144" cy="790152"/>
            <a:chOff x="4698075" y="4063787"/>
            <a:chExt cx="1507144" cy="790152"/>
          </a:xfrm>
        </p:grpSpPr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24DBE7FF-A3B6-4A7B-8BDC-D8CA9EA69E8A}"/>
                </a:ext>
              </a:extLst>
            </p:cNvPr>
            <p:cNvSpPr/>
            <p:nvPr/>
          </p:nvSpPr>
          <p:spPr>
            <a:xfrm>
              <a:off x="5139690" y="4687630"/>
              <a:ext cx="765810" cy="166309"/>
            </a:xfrm>
            <a:custGeom>
              <a:avLst/>
              <a:gdLst>
                <a:gd name="connsiteX0" fmla="*/ 0 w 765810"/>
                <a:gd name="connsiteY0" fmla="*/ 285750 h 285750"/>
                <a:gd name="connsiteX1" fmla="*/ 342900 w 765810"/>
                <a:gd name="connsiteY1" fmla="*/ 0 h 285750"/>
                <a:gd name="connsiteX2" fmla="*/ 765810 w 76581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810" h="285750">
                  <a:moveTo>
                    <a:pt x="0" y="285750"/>
                  </a:moveTo>
                  <a:cubicBezTo>
                    <a:pt x="107632" y="142875"/>
                    <a:pt x="215265" y="0"/>
                    <a:pt x="342900" y="0"/>
                  </a:cubicBezTo>
                  <a:cubicBezTo>
                    <a:pt x="470535" y="0"/>
                    <a:pt x="618172" y="142875"/>
                    <a:pt x="765810" y="285750"/>
                  </a:cubicBezTo>
                </a:path>
              </a:pathLst>
            </a:cu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346A06A4-5393-4F79-85D6-52B467E48D3B}"/>
                    </a:ext>
                  </a:extLst>
                </p:cNvPr>
                <p:cNvSpPr txBox="1"/>
                <p:nvPr/>
              </p:nvSpPr>
              <p:spPr>
                <a:xfrm>
                  <a:off x="4698075" y="4063787"/>
                  <a:ext cx="1507144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accent5"/>
                      </a:solidFill>
                    </a:rPr>
                    <a:t>Terminal edge</a:t>
                  </a:r>
                </a:p>
                <a:p>
                  <a:pPr algn="ctr"/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2</a:t>
                  </a:r>
                  <a:r>
                    <a:rPr lang="en-US" dirty="0">
                      <a:solidFill>
                        <a:schemeClr val="accent5"/>
                      </a:solidFill>
                    </a:rPr>
                    <a:t>,L</a:t>
                  </a:r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3</a:t>
                  </a:r>
                </a:p>
              </p:txBody>
            </p:sp>
          </mc:Choice>
          <mc:Fallback xmlns:a16="http://schemas.microsoft.com/office/drawing/2014/main" xmlns:p14="http://schemas.microsoft.com/office/powerpoint/2010/main" xmlns:p159="http://schemas.microsoft.com/office/powerpoint/2015/09/main"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346A06A4-5393-4F79-85D6-52B467E48D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8075" y="4063787"/>
                  <a:ext cx="1507144" cy="646331"/>
                </a:xfrm>
                <a:prstGeom prst="rect">
                  <a:avLst/>
                </a:prstGeom>
                <a:blipFill>
                  <a:blip r:embed="rId3"/>
                  <a:stretch>
                    <a:fillRect l="-3644" t="-5660" r="-2834" b="-150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F03AD5D-97D9-4339-A2F3-9B93FC9C6C54}"/>
              </a:ext>
            </a:extLst>
          </p:cNvPr>
          <p:cNvGrpSpPr/>
          <p:nvPr/>
        </p:nvGrpSpPr>
        <p:grpSpPr>
          <a:xfrm>
            <a:off x="6450675" y="4067597"/>
            <a:ext cx="1507144" cy="790152"/>
            <a:chOff x="6450675" y="4067597"/>
            <a:chExt cx="1507144" cy="790152"/>
          </a:xfrm>
        </p:grpSpPr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0DA9C436-E7A6-4218-BCE0-38C57BB98C24}"/>
                </a:ext>
              </a:extLst>
            </p:cNvPr>
            <p:cNvSpPr/>
            <p:nvPr/>
          </p:nvSpPr>
          <p:spPr>
            <a:xfrm>
              <a:off x="6892290" y="4691440"/>
              <a:ext cx="765810" cy="166309"/>
            </a:xfrm>
            <a:custGeom>
              <a:avLst/>
              <a:gdLst>
                <a:gd name="connsiteX0" fmla="*/ 0 w 765810"/>
                <a:gd name="connsiteY0" fmla="*/ 285750 h 285750"/>
                <a:gd name="connsiteX1" fmla="*/ 342900 w 765810"/>
                <a:gd name="connsiteY1" fmla="*/ 0 h 285750"/>
                <a:gd name="connsiteX2" fmla="*/ 765810 w 76581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810" h="285750">
                  <a:moveTo>
                    <a:pt x="0" y="285750"/>
                  </a:moveTo>
                  <a:cubicBezTo>
                    <a:pt x="107632" y="142875"/>
                    <a:pt x="215265" y="0"/>
                    <a:pt x="342900" y="0"/>
                  </a:cubicBezTo>
                  <a:cubicBezTo>
                    <a:pt x="470535" y="0"/>
                    <a:pt x="618172" y="142875"/>
                    <a:pt x="765810" y="285750"/>
                  </a:cubicBezTo>
                </a:path>
              </a:pathLst>
            </a:cu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2" name="TextBox 181">
                  <a:extLst>
                    <a:ext uri="{FF2B5EF4-FFF2-40B4-BE49-F238E27FC236}">
                      <a16:creationId xmlns:a16="http://schemas.microsoft.com/office/drawing/2014/main" id="{B5957A23-3DAA-4569-A18C-CCEE37836371}"/>
                    </a:ext>
                  </a:extLst>
                </p:cNvPr>
                <p:cNvSpPr txBox="1"/>
                <p:nvPr/>
              </p:nvSpPr>
              <p:spPr>
                <a:xfrm>
                  <a:off x="6450675" y="4067597"/>
                  <a:ext cx="1507144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accent5"/>
                      </a:solidFill>
                    </a:rPr>
                    <a:t>Terminal edge</a:t>
                  </a:r>
                </a:p>
                <a:p>
                  <a:pPr algn="ctr"/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3</a:t>
                  </a:r>
                  <a:r>
                    <a:rPr lang="en-US" dirty="0">
                      <a:solidFill>
                        <a:schemeClr val="accent5"/>
                      </a:solidFill>
                    </a:rPr>
                    <a:t>,)</a:t>
                  </a:r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5</a:t>
                  </a:r>
                </a:p>
              </p:txBody>
            </p:sp>
          </mc:Choice>
          <mc:Fallback xmlns:a16="http://schemas.microsoft.com/office/drawing/2014/main" xmlns:p14="http://schemas.microsoft.com/office/powerpoint/2010/main" xmlns:p159="http://schemas.microsoft.com/office/powerpoint/2015/09/main">
            <p:sp>
              <p:nvSpPr>
                <p:cNvPr id="182" name="TextBox 181">
                  <a:extLst>
                    <a:ext uri="{FF2B5EF4-FFF2-40B4-BE49-F238E27FC236}">
                      <a16:creationId xmlns:a16="http://schemas.microsoft.com/office/drawing/2014/main" id="{B5957A23-3DAA-4569-A18C-CCEE378363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50675" y="4067597"/>
                  <a:ext cx="1507144" cy="646331"/>
                </a:xfrm>
                <a:prstGeom prst="rect">
                  <a:avLst/>
                </a:prstGeom>
                <a:blipFill>
                  <a:blip r:embed="rId4"/>
                  <a:stretch>
                    <a:fillRect l="-3239" t="-4717" r="-3239" b="-150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9B274FC5-C420-47E6-B7CF-70F79A43CDA1}"/>
              </a:ext>
            </a:extLst>
          </p:cNvPr>
          <p:cNvGrpSpPr/>
          <p:nvPr/>
        </p:nvGrpSpPr>
        <p:grpSpPr>
          <a:xfrm>
            <a:off x="100738" y="4895851"/>
            <a:ext cx="1407216" cy="1878330"/>
            <a:chOff x="7210198" y="4895851"/>
            <a:chExt cx="1407216" cy="1878330"/>
          </a:xfrm>
        </p:grpSpPr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EF12BD44-0B61-486B-9A7B-257829EA9218}"/>
                </a:ext>
              </a:extLst>
            </p:cNvPr>
            <p:cNvSpPr/>
            <p:nvPr/>
          </p:nvSpPr>
          <p:spPr>
            <a:xfrm>
              <a:off x="7210198" y="4895851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2AADF161-E3A6-4101-93A8-4B5E75A23467}"/>
                </a:ext>
              </a:extLst>
            </p:cNvPr>
            <p:cNvGrpSpPr/>
            <p:nvPr/>
          </p:nvGrpSpPr>
          <p:grpSpPr>
            <a:xfrm>
              <a:off x="7255918" y="5265391"/>
              <a:ext cx="1321926" cy="1482120"/>
              <a:chOff x="7267348" y="5173951"/>
              <a:chExt cx="1321926" cy="1482120"/>
            </a:xfrm>
          </p:grpSpPr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D859DA82-8A8B-4BEF-AA31-4205B264C655}"/>
                  </a:ext>
                </a:extLst>
              </p:cNvPr>
              <p:cNvSpPr/>
              <p:nvPr/>
            </p:nvSpPr>
            <p:spPr>
              <a:xfrm>
                <a:off x="7436571" y="5881992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0</a:t>
                </a:r>
              </a:p>
            </p:txBody>
          </p:sp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AD4A2A04-D943-4671-9B84-ABB281ABE019}"/>
                  </a:ext>
                </a:extLst>
              </p:cNvPr>
              <p:cNvSpPr/>
              <p:nvPr/>
            </p:nvSpPr>
            <p:spPr>
              <a:xfrm>
                <a:off x="8272922" y="5992191"/>
                <a:ext cx="293987" cy="21494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b="1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id</a:t>
                </a:r>
                <a:endParaRPr lang="en-US" b="1" baseline="-25000" dirty="0"/>
              </a:p>
            </p:txBody>
          </p:sp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C2FC0BF1-6DB6-4E22-858D-1F87FAF44746}"/>
                  </a:ext>
                </a:extLst>
              </p:cNvPr>
              <p:cNvSpPr/>
              <p:nvPr/>
            </p:nvSpPr>
            <p:spPr>
              <a:xfrm>
                <a:off x="7432815" y="5173951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3</a:t>
                </a:r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FB12A012-D5C4-4852-8E27-C61D42940EB7}"/>
                  </a:ext>
                </a:extLst>
              </p:cNvPr>
              <p:cNvSpPr/>
              <p:nvPr/>
            </p:nvSpPr>
            <p:spPr>
              <a:xfrm>
                <a:off x="7441183" y="5528536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2</a:t>
                </a:r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id="{9DCA30F4-88D6-47FE-B298-8FCC9A6B76C7}"/>
                  </a:ext>
                </a:extLst>
              </p:cNvPr>
              <p:cNvSpPr/>
              <p:nvPr/>
            </p:nvSpPr>
            <p:spPr>
              <a:xfrm>
                <a:off x="7267348" y="6222371"/>
                <a:ext cx="598911" cy="433700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400" dirty="0"/>
                  <a:t>Item Stack</a:t>
                </a:r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487BD88C-840F-4F55-913F-51C2423D6393}"/>
                  </a:ext>
                </a:extLst>
              </p:cNvPr>
              <p:cNvSpPr/>
              <p:nvPr/>
            </p:nvSpPr>
            <p:spPr>
              <a:xfrm>
                <a:off x="7912574" y="6202139"/>
                <a:ext cx="676700" cy="453931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/>
                  <a:t>Next Token</a:t>
                </a:r>
              </a:p>
            </p:txBody>
          </p:sp>
          <p:sp>
            <p:nvSpPr>
              <p:cNvPr id="219" name="TextBox 218">
                <a:extLst>
                  <a:ext uri="{FF2B5EF4-FFF2-40B4-BE49-F238E27FC236}">
                    <a16:creationId xmlns:a16="http://schemas.microsoft.com/office/drawing/2014/main" id="{09CC7F1B-700D-421F-8888-8822CF900C8B}"/>
                  </a:ext>
                </a:extLst>
              </p:cNvPr>
              <p:cNvSpPr txBox="1"/>
              <p:nvPr/>
            </p:nvSpPr>
            <p:spPr>
              <a:xfrm>
                <a:off x="7915353" y="5878649"/>
                <a:ext cx="3754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6">
                        <a:lumMod val="75000"/>
                      </a:schemeClr>
                    </a:solidFill>
                  </a:rPr>
                  <a:t>T</a:t>
                </a:r>
                <a:r>
                  <a:rPr lang="en-US" baseline="-25000" dirty="0">
                    <a:solidFill>
                      <a:schemeClr val="accent6">
                        <a:lumMod val="75000"/>
                      </a:schemeClr>
                    </a:solidFill>
                  </a:rPr>
                  <a:t>3</a:t>
                </a:r>
              </a:p>
            </p:txBody>
          </p:sp>
        </p:grpSp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8691C16D-7768-46A6-BFA1-F96CAF6C843D}"/>
                  </a:ext>
                </a:extLst>
              </p14:cNvPr>
              <p14:cNvContentPartPr/>
              <p14:nvPr/>
            </p14:nvContentPartPr>
            <p14:xfrm>
              <a:off x="2428920" y="3837240"/>
              <a:ext cx="360" cy="360"/>
            </p14:xfrm>
          </p:contentPart>
        </mc:Choice>
        <mc:Fallback xmlns:a16="http://schemas.microsoft.com/office/drawing/2014/main" xmlns:a14="http://schemas.microsoft.com/office/drawing/2010/main" xmlns:p159="http://schemas.microsoft.com/office/powerpoint/2015/09/main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8691C16D-7768-46A6-BFA1-F96CAF6C843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19560" y="382788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816F916-4968-68A2-2C6B-F41DE177D3DF}"/>
                  </a:ext>
                </a:extLst>
              </p14:cNvPr>
              <p14:cNvContentPartPr/>
              <p14:nvPr/>
            </p14:nvContentPartPr>
            <p14:xfrm>
              <a:off x="4893840" y="3785400"/>
              <a:ext cx="603720" cy="5331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816F916-4968-68A2-2C6B-F41DE177D3D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884480" y="3776040"/>
                <a:ext cx="622440" cy="551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170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:a16="http://schemas.microsoft.com/office/drawing/2014/main" xmlns:a14="http://schemas.microsoft.com/office/drawing/2010/main" xmlns:p14="http://schemas.microsoft.com/office/powerpoint/2010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43</a:t>
            </a:fld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FA8AC9-9D58-47C6-8616-5E1B6457D45B}"/>
              </a:ext>
            </a:extLst>
          </p:cNvPr>
          <p:cNvGrpSpPr/>
          <p:nvPr/>
        </p:nvGrpSpPr>
        <p:grpSpPr>
          <a:xfrm>
            <a:off x="2112418" y="4964431"/>
            <a:ext cx="1434025" cy="1878330"/>
            <a:chOff x="2112418" y="4964431"/>
            <a:chExt cx="1434025" cy="1878330"/>
          </a:xfrm>
        </p:grpSpPr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7DC1334D-E2F0-4FBA-B28A-A1F73E161C09}"/>
                </a:ext>
              </a:extLst>
            </p:cNvPr>
            <p:cNvSpPr/>
            <p:nvPr/>
          </p:nvSpPr>
          <p:spPr>
            <a:xfrm>
              <a:off x="2112418" y="4964431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02E968CE-D1AF-493A-BF43-92C20E98B32F}"/>
                </a:ext>
              </a:extLst>
            </p:cNvPr>
            <p:cNvSpPr/>
            <p:nvPr/>
          </p:nvSpPr>
          <p:spPr>
            <a:xfrm>
              <a:off x="2298808" y="607115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DC70CD13-9769-4362-B26E-71440DAFF3AF}"/>
                </a:ext>
              </a:extLst>
            </p:cNvPr>
            <p:cNvSpPr/>
            <p:nvPr/>
          </p:nvSpPr>
          <p:spPr>
            <a:xfrm>
              <a:off x="2295052" y="5363117"/>
              <a:ext cx="293987" cy="345165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765F8E8D-402B-44B3-A4A1-99B98B65CA7B}"/>
                </a:ext>
              </a:extLst>
            </p:cNvPr>
            <p:cNvSpPr/>
            <p:nvPr/>
          </p:nvSpPr>
          <p:spPr>
            <a:xfrm>
              <a:off x="2303420" y="5717702"/>
              <a:ext cx="293987" cy="345165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DD53B02B-E805-40DD-9E60-E157E3C970F4}"/>
                </a:ext>
              </a:extLst>
            </p:cNvPr>
            <p:cNvSpPr/>
            <p:nvPr/>
          </p:nvSpPr>
          <p:spPr>
            <a:xfrm>
              <a:off x="2298595" y="5015787"/>
              <a:ext cx="293987" cy="345165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5</a:t>
              </a:r>
            </a:p>
          </p:txBody>
        </p:sp>
        <p:sp>
          <p:nvSpPr>
            <p:cNvPr id="101" name="Right Brace 100">
              <a:extLst>
                <a:ext uri="{FF2B5EF4-FFF2-40B4-BE49-F238E27FC236}">
                  <a16:creationId xmlns:a16="http://schemas.microsoft.com/office/drawing/2014/main" id="{F7974323-7C46-49F7-A431-9EC099346306}"/>
                </a:ext>
              </a:extLst>
            </p:cNvPr>
            <p:cNvSpPr/>
            <p:nvPr/>
          </p:nvSpPr>
          <p:spPr>
            <a:xfrm>
              <a:off x="2629505" y="5039804"/>
              <a:ext cx="85103" cy="962450"/>
            </a:xfrm>
            <a:prstGeom prst="rightBrac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69E90DE7-0E81-4C69-886E-4E801F298AE1}"/>
                </a:ext>
              </a:extLst>
            </p:cNvPr>
            <p:cNvSpPr/>
            <p:nvPr/>
          </p:nvSpPr>
          <p:spPr>
            <a:xfrm>
              <a:off x="2671011" y="5329431"/>
              <a:ext cx="8754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dirty="0"/>
                <a:t>R</a:t>
              </a:r>
              <a:r>
                <a:rPr lang="en-US" sz="1400" dirty="0"/>
                <a:t>❷ to P</a:t>
              </a:r>
              <a:endParaRPr lang="en-US" sz="1400" i="1" dirty="0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4F684D82-9008-4849-9871-754219FE299A}"/>
                </a:ext>
              </a:extLst>
            </p:cNvPr>
            <p:cNvSpPr/>
            <p:nvPr/>
          </p:nvSpPr>
          <p:spPr>
            <a:xfrm rot="20587805">
              <a:off x="2571420" y="5943022"/>
              <a:ext cx="79541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400" i="1" dirty="0"/>
                <a:t>New top</a:t>
              </a: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B3437BBA-EB25-4B8E-812B-CE95143D0AE1}"/>
                </a:ext>
              </a:extLst>
            </p:cNvPr>
            <p:cNvSpPr/>
            <p:nvPr/>
          </p:nvSpPr>
          <p:spPr>
            <a:xfrm>
              <a:off x="2982315" y="6183219"/>
              <a:ext cx="293987" cy="2149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sz="1600" b="1" baseline="-25000" dirty="0" err="1">
                  <a:latin typeface="+mj-lt"/>
                  <a:cs typeface="Courier New" panose="02070309020205020404" pitchFamily="49" charset="0"/>
                </a:rPr>
                <a:t>eof</a:t>
              </a:r>
              <a:endParaRPr lang="en-US" sz="1600" b="1" baseline="-25000" dirty="0">
                <a:latin typeface="+mj-lt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83FE1D43-6416-45BF-85D5-AFA87539079C}"/>
                </a:ext>
              </a:extLst>
            </p:cNvPr>
            <p:cNvSpPr/>
            <p:nvPr/>
          </p:nvSpPr>
          <p:spPr>
            <a:xfrm>
              <a:off x="2148193" y="6385963"/>
              <a:ext cx="598911" cy="4529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Item Stack</a:t>
              </a: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EDC8DDAF-2667-42C5-BE04-A7D14D4E01F7}"/>
                </a:ext>
              </a:extLst>
            </p:cNvPr>
            <p:cNvSpPr/>
            <p:nvPr/>
          </p:nvSpPr>
          <p:spPr>
            <a:xfrm>
              <a:off x="2793419" y="6411451"/>
              <a:ext cx="676700" cy="42749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Next Token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C0D6550-5363-4216-A834-D0DDB177E6A0}"/>
              </a:ext>
            </a:extLst>
          </p:cNvPr>
          <p:cNvGrpSpPr/>
          <p:nvPr/>
        </p:nvGrpSpPr>
        <p:grpSpPr>
          <a:xfrm>
            <a:off x="3853133" y="4952830"/>
            <a:ext cx="1407216" cy="1878330"/>
            <a:chOff x="3853133" y="4952830"/>
            <a:chExt cx="1407216" cy="1878330"/>
          </a:xfrm>
        </p:grpSpPr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D4A4EEBE-983D-48D3-87C2-98ADCF2D17AB}"/>
                </a:ext>
              </a:extLst>
            </p:cNvPr>
            <p:cNvSpPr/>
            <p:nvPr/>
          </p:nvSpPr>
          <p:spPr>
            <a:xfrm>
              <a:off x="3853133" y="4952830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FAD9F97A-A2FA-4C20-B84B-657B7D208344}"/>
                </a:ext>
              </a:extLst>
            </p:cNvPr>
            <p:cNvSpPr/>
            <p:nvPr/>
          </p:nvSpPr>
          <p:spPr>
            <a:xfrm>
              <a:off x="4034374" y="5994634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07509AAF-DE0B-4291-9D4B-499D0A6FD2B0}"/>
                </a:ext>
              </a:extLst>
            </p:cNvPr>
            <p:cNvSpPr/>
            <p:nvPr/>
          </p:nvSpPr>
          <p:spPr>
            <a:xfrm>
              <a:off x="4038986" y="564117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B6A59310-0E5D-461D-B263-41154038FA4C}"/>
                </a:ext>
              </a:extLst>
            </p:cNvPr>
            <p:cNvSpPr/>
            <p:nvPr/>
          </p:nvSpPr>
          <p:spPr>
            <a:xfrm>
              <a:off x="4708245" y="6160359"/>
              <a:ext cx="293987" cy="2149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sz="1600" b="1" baseline="-25000" dirty="0" err="1">
                  <a:latin typeface="+mj-lt"/>
                  <a:cs typeface="Courier New" panose="02070309020205020404" pitchFamily="49" charset="0"/>
                </a:rPr>
                <a:t>eof</a:t>
              </a:r>
              <a:endParaRPr lang="en-US" sz="1600" b="1" baseline="-25000" dirty="0">
                <a:latin typeface="+mj-lt"/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9306FAAB-F978-4470-9152-57E072EACCE2}"/>
                </a:ext>
              </a:extLst>
            </p:cNvPr>
            <p:cNvSpPr/>
            <p:nvPr/>
          </p:nvSpPr>
          <p:spPr>
            <a:xfrm>
              <a:off x="3896983" y="6351673"/>
              <a:ext cx="598911" cy="4529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Item Stack</a:t>
              </a: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BDB2AF11-FD18-4FC7-88C7-ADB12713BEED}"/>
                </a:ext>
              </a:extLst>
            </p:cNvPr>
            <p:cNvSpPr/>
            <p:nvPr/>
          </p:nvSpPr>
          <p:spPr>
            <a:xfrm>
              <a:off x="4542209" y="6377161"/>
              <a:ext cx="676700" cy="42749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Next Token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03E42F6-E536-4171-BBEB-C59BC42612A5}"/>
              </a:ext>
            </a:extLst>
          </p:cNvPr>
          <p:cNvGrpSpPr/>
          <p:nvPr/>
        </p:nvGrpSpPr>
        <p:grpSpPr>
          <a:xfrm>
            <a:off x="5617163" y="4945210"/>
            <a:ext cx="1488778" cy="1878330"/>
            <a:chOff x="5617163" y="4945210"/>
            <a:chExt cx="1488778" cy="1878330"/>
          </a:xfrm>
        </p:grpSpPr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DF30F451-BAC0-48A1-86D9-58AA3231C0D8}"/>
                </a:ext>
              </a:extLst>
            </p:cNvPr>
            <p:cNvSpPr/>
            <p:nvPr/>
          </p:nvSpPr>
          <p:spPr>
            <a:xfrm>
              <a:off x="5617163" y="4945210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2B866E73-4AA4-4E15-8AB6-0AD0A38211B9}"/>
                </a:ext>
              </a:extLst>
            </p:cNvPr>
            <p:cNvSpPr/>
            <p:nvPr/>
          </p:nvSpPr>
          <p:spPr>
            <a:xfrm>
              <a:off x="5789726" y="5991726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28DB547F-EABD-4B81-8406-AACD638823B7}"/>
                </a:ext>
              </a:extLst>
            </p:cNvPr>
            <p:cNvSpPr/>
            <p:nvPr/>
          </p:nvSpPr>
          <p:spPr>
            <a:xfrm>
              <a:off x="5794338" y="5638270"/>
              <a:ext cx="293987" cy="345165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111" name="Right Brace 110">
              <a:extLst>
                <a:ext uri="{FF2B5EF4-FFF2-40B4-BE49-F238E27FC236}">
                  <a16:creationId xmlns:a16="http://schemas.microsoft.com/office/drawing/2014/main" id="{4FFE93FC-659D-47FE-9F14-495029ACE088}"/>
                </a:ext>
              </a:extLst>
            </p:cNvPr>
            <p:cNvSpPr/>
            <p:nvPr/>
          </p:nvSpPr>
          <p:spPr>
            <a:xfrm>
              <a:off x="6159807" y="5653042"/>
              <a:ext cx="45719" cy="269779"/>
            </a:xfrm>
            <a:prstGeom prst="rightBrac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36BAC6AE-8262-4A1A-AD52-1B6BC7E60AC6}"/>
                </a:ext>
              </a:extLst>
            </p:cNvPr>
            <p:cNvSpPr/>
            <p:nvPr/>
          </p:nvSpPr>
          <p:spPr>
            <a:xfrm>
              <a:off x="6198064" y="5570039"/>
              <a:ext cx="9078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dirty="0"/>
                <a:t>R</a:t>
              </a:r>
              <a:r>
                <a:rPr lang="en-US" sz="1400" dirty="0"/>
                <a:t>❶ to S’</a:t>
              </a:r>
              <a:endParaRPr lang="en-US" sz="1400" i="1" dirty="0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7E5DA8B2-76FE-438B-813D-10F1111EC2D0}"/>
                </a:ext>
              </a:extLst>
            </p:cNvPr>
            <p:cNvSpPr/>
            <p:nvPr/>
          </p:nvSpPr>
          <p:spPr>
            <a:xfrm rot="20587805">
              <a:off x="6062338" y="5863590"/>
              <a:ext cx="79541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400" i="1" dirty="0"/>
                <a:t>New top</a:t>
              </a: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D5E322F4-5083-4846-98D3-AAB0BCFA9FD6}"/>
                </a:ext>
              </a:extLst>
            </p:cNvPr>
            <p:cNvSpPr/>
            <p:nvPr/>
          </p:nvSpPr>
          <p:spPr>
            <a:xfrm>
              <a:off x="6484663" y="6138077"/>
              <a:ext cx="293987" cy="2149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sz="1600" b="1" baseline="-25000" dirty="0" err="1">
                  <a:latin typeface="+mj-lt"/>
                  <a:cs typeface="Courier New" panose="02070309020205020404" pitchFamily="49" charset="0"/>
                </a:rPr>
                <a:t>eof</a:t>
              </a:r>
              <a:endParaRPr lang="en-US" sz="1600" b="1" baseline="-25000" dirty="0">
                <a:latin typeface="+mj-lt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2AEC3D3A-E9B4-4D2A-94FF-499594B38435}"/>
                </a:ext>
              </a:extLst>
            </p:cNvPr>
            <p:cNvSpPr/>
            <p:nvPr/>
          </p:nvSpPr>
          <p:spPr>
            <a:xfrm>
              <a:off x="5645773" y="6340243"/>
              <a:ext cx="598911" cy="4529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Item Stack</a:t>
              </a: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F74868FA-926C-4B8D-A2C3-A0BC9CE22C87}"/>
                </a:ext>
              </a:extLst>
            </p:cNvPr>
            <p:cNvSpPr/>
            <p:nvPr/>
          </p:nvSpPr>
          <p:spPr>
            <a:xfrm>
              <a:off x="6290999" y="6365731"/>
              <a:ext cx="676700" cy="42749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Next Token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EAB0641-66B5-4671-A389-9959DCD928F8}"/>
              </a:ext>
            </a:extLst>
          </p:cNvPr>
          <p:cNvGrpSpPr/>
          <p:nvPr/>
        </p:nvGrpSpPr>
        <p:grpSpPr>
          <a:xfrm>
            <a:off x="108358" y="4972051"/>
            <a:ext cx="1407216" cy="1878330"/>
            <a:chOff x="1274218" y="4972051"/>
            <a:chExt cx="1407216" cy="1878330"/>
          </a:xfrm>
        </p:grpSpPr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766C55D7-6FBC-47BD-A9F0-DB21EBD66E6F}"/>
                </a:ext>
              </a:extLst>
            </p:cNvPr>
            <p:cNvSpPr/>
            <p:nvPr/>
          </p:nvSpPr>
          <p:spPr>
            <a:xfrm>
              <a:off x="1274218" y="4972051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8C8C0DCA-B3DF-4709-9A93-05885490CF67}"/>
                </a:ext>
              </a:extLst>
            </p:cNvPr>
            <p:cNvSpPr/>
            <p:nvPr/>
          </p:nvSpPr>
          <p:spPr>
            <a:xfrm>
              <a:off x="1321423" y="6382153"/>
              <a:ext cx="598911" cy="4529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Item Stack</a:t>
              </a:r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F9500BAD-4C4E-41CB-A2E8-F94AB66B5DCB}"/>
                </a:ext>
              </a:extLst>
            </p:cNvPr>
            <p:cNvSpPr/>
            <p:nvPr/>
          </p:nvSpPr>
          <p:spPr>
            <a:xfrm>
              <a:off x="1966649" y="6407641"/>
              <a:ext cx="676700" cy="42749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Next Token</a:t>
              </a:r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4C0009AB-3C68-4053-859E-E632C022D1F6}"/>
                </a:ext>
              </a:extLst>
            </p:cNvPr>
            <p:cNvSpPr/>
            <p:nvPr/>
          </p:nvSpPr>
          <p:spPr>
            <a:xfrm>
              <a:off x="1504534" y="6025114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3D1BB894-4251-47B9-9FBE-BD1D5D8769FE}"/>
                </a:ext>
              </a:extLst>
            </p:cNvPr>
            <p:cNvSpPr/>
            <p:nvPr/>
          </p:nvSpPr>
          <p:spPr>
            <a:xfrm>
              <a:off x="1500778" y="531707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B291FB5F-F18B-42FB-A512-4FE0E8F652AE}"/>
                </a:ext>
              </a:extLst>
            </p:cNvPr>
            <p:cNvSpPr/>
            <p:nvPr/>
          </p:nvSpPr>
          <p:spPr>
            <a:xfrm>
              <a:off x="1509146" y="567165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5F5562D9-9092-4748-B65C-2808235DBF68}"/>
                </a:ext>
              </a:extLst>
            </p:cNvPr>
            <p:cNvSpPr/>
            <p:nvPr/>
          </p:nvSpPr>
          <p:spPr>
            <a:xfrm>
              <a:off x="2178405" y="6190839"/>
              <a:ext cx="293987" cy="2149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sz="1600" b="1" baseline="-25000" dirty="0" err="1">
                  <a:latin typeface="+mj-lt"/>
                  <a:cs typeface="Courier New" panose="02070309020205020404" pitchFamily="49" charset="0"/>
                </a:rPr>
                <a:t>eof</a:t>
              </a:r>
              <a:endParaRPr lang="en-US" sz="1600" b="1" baseline="-25000" dirty="0">
                <a:latin typeface="+mj-lt"/>
              </a:endParaRP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BEA875C0-9868-4D81-B249-1F22A5A029A4}"/>
                </a:ext>
              </a:extLst>
            </p:cNvPr>
            <p:cNvSpPr/>
            <p:nvPr/>
          </p:nvSpPr>
          <p:spPr>
            <a:xfrm>
              <a:off x="1504588" y="497798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5</a:t>
              </a:r>
            </a:p>
          </p:txBody>
        </p:sp>
      </p:grpSp>
      <p:sp>
        <p:nvSpPr>
          <p:cNvPr id="183" name="Title 1">
            <a:extLst>
              <a:ext uri="{FF2B5EF4-FFF2-40B4-BE49-F238E27FC236}">
                <a16:creationId xmlns:a16="http://schemas.microsoft.com/office/drawing/2014/main" id="{0E221C53-6C97-4C14-8663-1255EE57062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LR Parser Stack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DCD52B5D-97D0-427B-8778-9EBD1BC8442B}"/>
              </a:ext>
            </a:extLst>
          </p:cNvPr>
          <p:cNvSpPr txBox="1"/>
          <p:nvPr/>
        </p:nvSpPr>
        <p:spPr>
          <a:xfrm>
            <a:off x="1152125" y="1024890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</a:t>
            </a: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EC8A573B-A432-43F9-81D0-BDE6DBEB749D}"/>
              </a:ext>
            </a:extLst>
          </p:cNvPr>
          <p:cNvSpPr/>
          <p:nvPr/>
        </p:nvSpPr>
        <p:spPr>
          <a:xfrm>
            <a:off x="1020819" y="1405890"/>
            <a:ext cx="1423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  id  </a:t>
            </a:r>
            <a:r>
              <a:rPr lang="en-US" b="1" dirty="0" err="1"/>
              <a:t>id</a:t>
            </a:r>
            <a:r>
              <a:rPr lang="en-US" b="1" dirty="0"/>
              <a:t>  ) 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62863C7F-FF65-4615-894B-6CF0D155A302}"/>
              </a:ext>
            </a:extLst>
          </p:cNvPr>
          <p:cNvSpPr/>
          <p:nvPr/>
        </p:nvSpPr>
        <p:spPr>
          <a:xfrm>
            <a:off x="3691431" y="1020632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72ACE1E4-0C8A-4B3F-A4A0-13D7C1AC3B8F}"/>
              </a:ext>
            </a:extLst>
          </p:cNvPr>
          <p:cNvGrpSpPr/>
          <p:nvPr/>
        </p:nvGrpSpPr>
        <p:grpSpPr>
          <a:xfrm>
            <a:off x="5662490" y="1035636"/>
            <a:ext cx="2184054" cy="2792476"/>
            <a:chOff x="4443730" y="3462786"/>
            <a:chExt cx="2184054" cy="2792476"/>
          </a:xfrm>
        </p:grpSpPr>
        <p:sp>
          <p:nvSpPr>
            <p:cNvPr id="188" name="Rounded Rectangle 9">
              <a:extLst>
                <a:ext uri="{FF2B5EF4-FFF2-40B4-BE49-F238E27FC236}">
                  <a16:creationId xmlns:a16="http://schemas.microsoft.com/office/drawing/2014/main" id="{43500DD9-5DE9-470C-BB25-B8BF43F684E1}"/>
                </a:ext>
              </a:extLst>
            </p:cNvPr>
            <p:cNvSpPr/>
            <p:nvPr/>
          </p:nvSpPr>
          <p:spPr>
            <a:xfrm>
              <a:off x="5834216" y="5853258"/>
              <a:ext cx="793568" cy="36751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❹</a:t>
              </a:r>
              <a:endParaRPr lang="en-US" sz="1400" i="1" dirty="0"/>
            </a:p>
          </p:txBody>
        </p:sp>
        <p:sp>
          <p:nvSpPr>
            <p:cNvPr id="189" name="Rounded Rectangle 9">
              <a:extLst>
                <a:ext uri="{FF2B5EF4-FFF2-40B4-BE49-F238E27FC236}">
                  <a16:creationId xmlns:a16="http://schemas.microsoft.com/office/drawing/2014/main" id="{6A8CEBB3-4363-4988-8560-E668B6AB9817}"/>
                </a:ext>
              </a:extLst>
            </p:cNvPr>
            <p:cNvSpPr/>
            <p:nvPr/>
          </p:nvSpPr>
          <p:spPr>
            <a:xfrm>
              <a:off x="5973412" y="5181097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cxnSp>
          <p:nvCxnSpPr>
            <p:cNvPr id="190" name="Straight Arrow Connector 189">
              <a:extLst>
                <a:ext uri="{FF2B5EF4-FFF2-40B4-BE49-F238E27FC236}">
                  <a16:creationId xmlns:a16="http://schemas.microsoft.com/office/drawing/2014/main" id="{3CDD72E7-26DE-40DB-A319-AB20CB6D9EBC}"/>
                </a:ext>
              </a:extLst>
            </p:cNvPr>
            <p:cNvCxnSpPr>
              <a:cxnSpLocks/>
              <a:endCxn id="195" idx="1"/>
            </p:cNvCxnSpPr>
            <p:nvPr/>
          </p:nvCxnSpPr>
          <p:spPr>
            <a:xfrm>
              <a:off x="5103691" y="4171336"/>
              <a:ext cx="652524" cy="994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91" name="Rounded Rectangle 9">
              <a:extLst>
                <a:ext uri="{FF2B5EF4-FFF2-40B4-BE49-F238E27FC236}">
                  <a16:creationId xmlns:a16="http://schemas.microsoft.com/office/drawing/2014/main" id="{7E3212C8-7F47-440F-BB22-BD14C05E4B6B}"/>
                </a:ext>
              </a:extLst>
            </p:cNvPr>
            <p:cNvSpPr/>
            <p:nvPr/>
          </p:nvSpPr>
          <p:spPr>
            <a:xfrm>
              <a:off x="4634104" y="3988333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sp>
          <p:nvSpPr>
            <p:cNvPr id="192" name="Rounded Rectangle 9">
              <a:extLst>
                <a:ext uri="{FF2B5EF4-FFF2-40B4-BE49-F238E27FC236}">
                  <a16:creationId xmlns:a16="http://schemas.microsoft.com/office/drawing/2014/main" id="{EF2965D8-4E1A-447C-8CE5-3647C040F76C}"/>
                </a:ext>
              </a:extLst>
            </p:cNvPr>
            <p:cNvSpPr/>
            <p:nvPr/>
          </p:nvSpPr>
          <p:spPr>
            <a:xfrm>
              <a:off x="5969779" y="4014539"/>
              <a:ext cx="648863" cy="3314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❶</a:t>
              </a:r>
              <a:endParaRPr lang="en-US" sz="1400" i="1" dirty="0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C547D860-DB1A-4197-BF36-69352F5008D7}"/>
                </a:ext>
              </a:extLst>
            </p:cNvPr>
            <p:cNvSpPr/>
            <p:nvPr/>
          </p:nvSpPr>
          <p:spPr>
            <a:xfrm>
              <a:off x="4603224" y="399875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B0C18751-9631-4A1F-A1EC-6C64C28736D1}"/>
                </a:ext>
              </a:extLst>
            </p:cNvPr>
            <p:cNvSpPr/>
            <p:nvPr/>
          </p:nvSpPr>
          <p:spPr>
            <a:xfrm>
              <a:off x="5347905" y="3837009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dk1"/>
                  </a:solidFill>
                </a:rPr>
                <a:t>P</a:t>
              </a: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EE390004-8BF0-404B-9AF8-056A616C052C}"/>
                </a:ext>
              </a:extLst>
            </p:cNvPr>
            <p:cNvSpPr/>
            <p:nvPr/>
          </p:nvSpPr>
          <p:spPr>
            <a:xfrm>
              <a:off x="5756215" y="400869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1</a:t>
              </a:r>
            </a:p>
          </p:txBody>
        </p:sp>
        <p:cxnSp>
          <p:nvCxnSpPr>
            <p:cNvPr id="196" name="Straight Arrow Connector 195">
              <a:extLst>
                <a:ext uri="{FF2B5EF4-FFF2-40B4-BE49-F238E27FC236}">
                  <a16:creationId xmlns:a16="http://schemas.microsoft.com/office/drawing/2014/main" id="{8BEC783A-C85E-4131-AA84-E894FDF237B8}"/>
                </a:ext>
              </a:extLst>
            </p:cNvPr>
            <p:cNvCxnSpPr>
              <a:cxnSpLocks/>
              <a:stCxn id="193" idx="2"/>
              <a:endCxn id="198" idx="0"/>
            </p:cNvCxnSpPr>
            <p:nvPr/>
          </p:nvCxnSpPr>
          <p:spPr>
            <a:xfrm>
              <a:off x="4750218" y="4343918"/>
              <a:ext cx="5646" cy="6594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527227B7-DD11-4528-ACA1-EFF31EE0535C}"/>
                </a:ext>
              </a:extLst>
            </p:cNvPr>
            <p:cNvSpPr/>
            <p:nvPr/>
          </p:nvSpPr>
          <p:spPr>
            <a:xfrm>
              <a:off x="4774808" y="4471757"/>
              <a:ext cx="2568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(</a:t>
              </a: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A33F9471-26B1-491E-8379-863ABCFF6F48}"/>
                </a:ext>
              </a:extLst>
            </p:cNvPr>
            <p:cNvSpPr/>
            <p:nvPr/>
          </p:nvSpPr>
          <p:spPr>
            <a:xfrm>
              <a:off x="4608870" y="500332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cxnSp>
          <p:nvCxnSpPr>
            <p:cNvPr id="199" name="Straight Arrow Connector 198">
              <a:extLst>
                <a:ext uri="{FF2B5EF4-FFF2-40B4-BE49-F238E27FC236}">
                  <a16:creationId xmlns:a16="http://schemas.microsoft.com/office/drawing/2014/main" id="{82602A19-5F54-4C4A-BEEC-D7662C0CE149}"/>
                </a:ext>
              </a:extLst>
            </p:cNvPr>
            <p:cNvCxnSpPr>
              <a:cxnSpLocks/>
              <a:stCxn id="198" idx="2"/>
              <a:endCxn id="202" idx="0"/>
            </p:cNvCxnSpPr>
            <p:nvPr/>
          </p:nvCxnSpPr>
          <p:spPr>
            <a:xfrm>
              <a:off x="4755864" y="5348487"/>
              <a:ext cx="4915" cy="56161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FE815D08-FCAF-4894-8921-713F899B079B}"/>
                </a:ext>
              </a:extLst>
            </p:cNvPr>
            <p:cNvSpPr/>
            <p:nvPr/>
          </p:nvSpPr>
          <p:spPr>
            <a:xfrm>
              <a:off x="4810313" y="5524841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sp>
          <p:nvSpPr>
            <p:cNvPr id="201" name="Rounded Rectangle 9">
              <a:extLst>
                <a:ext uri="{FF2B5EF4-FFF2-40B4-BE49-F238E27FC236}">
                  <a16:creationId xmlns:a16="http://schemas.microsoft.com/office/drawing/2014/main" id="{9B5EFDD8-B9D8-4002-B822-51735A905061}"/>
                </a:ext>
              </a:extLst>
            </p:cNvPr>
            <p:cNvSpPr/>
            <p:nvPr/>
          </p:nvSpPr>
          <p:spPr>
            <a:xfrm>
              <a:off x="4719029" y="5885385"/>
              <a:ext cx="793568" cy="3693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❸</a:t>
              </a:r>
              <a:endParaRPr lang="en-US" sz="1400" i="1" dirty="0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E4D55E51-3D45-49E2-AD1D-029243EF1714}"/>
                </a:ext>
              </a:extLst>
            </p:cNvPr>
            <p:cNvSpPr/>
            <p:nvPr/>
          </p:nvSpPr>
          <p:spPr>
            <a:xfrm>
              <a:off x="4613785" y="591009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4</a:t>
              </a:r>
            </a:p>
          </p:txBody>
        </p:sp>
        <p:sp>
          <p:nvSpPr>
            <p:cNvPr id="203" name="Rounded Rectangle 9">
              <a:extLst>
                <a:ext uri="{FF2B5EF4-FFF2-40B4-BE49-F238E27FC236}">
                  <a16:creationId xmlns:a16="http://schemas.microsoft.com/office/drawing/2014/main" id="{985B954F-911D-4B9E-83B8-BA48C8F5D1D1}"/>
                </a:ext>
              </a:extLst>
            </p:cNvPr>
            <p:cNvSpPr/>
            <p:nvPr/>
          </p:nvSpPr>
          <p:spPr>
            <a:xfrm>
              <a:off x="5875308" y="4524402"/>
              <a:ext cx="731126" cy="32099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❷</a:t>
              </a:r>
              <a:endParaRPr lang="en-US" sz="1400" i="1" dirty="0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67048DE5-6B65-459D-8DB1-6F6C2872DE5C}"/>
                </a:ext>
              </a:extLst>
            </p:cNvPr>
            <p:cNvSpPr/>
            <p:nvPr/>
          </p:nvSpPr>
          <p:spPr>
            <a:xfrm>
              <a:off x="5747782" y="449615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5</a:t>
              </a:r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AEE7A7A5-7A28-4E8D-A6DE-38100D9349F7}"/>
                </a:ext>
              </a:extLst>
            </p:cNvPr>
            <p:cNvSpPr/>
            <p:nvPr/>
          </p:nvSpPr>
          <p:spPr>
            <a:xfrm>
              <a:off x="5945421" y="519254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9366EE61-726F-4266-A8DF-D0BF8FE488AD}"/>
                </a:ext>
              </a:extLst>
            </p:cNvPr>
            <p:cNvSpPr/>
            <p:nvPr/>
          </p:nvSpPr>
          <p:spPr>
            <a:xfrm>
              <a:off x="5769181" y="585325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6</a:t>
              </a:r>
            </a:p>
          </p:txBody>
        </p:sp>
        <p:cxnSp>
          <p:nvCxnSpPr>
            <p:cNvPr id="208" name="Straight Arrow Connector 207">
              <a:extLst>
                <a:ext uri="{FF2B5EF4-FFF2-40B4-BE49-F238E27FC236}">
                  <a16:creationId xmlns:a16="http://schemas.microsoft.com/office/drawing/2014/main" id="{B0CD65CC-5AD5-424F-8832-22DD03DFAF00}"/>
                </a:ext>
              </a:extLst>
            </p:cNvPr>
            <p:cNvCxnSpPr>
              <a:cxnSpLocks/>
              <a:stCxn id="189" idx="0"/>
              <a:endCxn id="203" idx="2"/>
            </p:cNvCxnSpPr>
            <p:nvPr/>
          </p:nvCxnSpPr>
          <p:spPr>
            <a:xfrm flipV="1">
              <a:off x="6239407" y="4845392"/>
              <a:ext cx="1464" cy="33570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9" name="Straight Arrow Connector 208">
              <a:extLst>
                <a:ext uri="{FF2B5EF4-FFF2-40B4-BE49-F238E27FC236}">
                  <a16:creationId xmlns:a16="http://schemas.microsoft.com/office/drawing/2014/main" id="{96D66E77-9E12-46A6-BB0E-0A0683BD7A47}"/>
                </a:ext>
              </a:extLst>
            </p:cNvPr>
            <p:cNvCxnSpPr>
              <a:cxnSpLocks/>
              <a:stCxn id="189" idx="2"/>
              <a:endCxn id="188" idx="0"/>
            </p:cNvCxnSpPr>
            <p:nvPr/>
          </p:nvCxnSpPr>
          <p:spPr>
            <a:xfrm flipH="1">
              <a:off x="6231000" y="5536163"/>
              <a:ext cx="8407" cy="31709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6" name="Straight Arrow Connector 215">
              <a:extLst>
                <a:ext uri="{FF2B5EF4-FFF2-40B4-BE49-F238E27FC236}">
                  <a16:creationId xmlns:a16="http://schemas.microsoft.com/office/drawing/2014/main" id="{0114D073-1071-4696-9A71-0669EE99A184}"/>
                </a:ext>
              </a:extLst>
            </p:cNvPr>
            <p:cNvCxnSpPr>
              <a:cxnSpLocks/>
              <a:stCxn id="198" idx="3"/>
              <a:endCxn id="205" idx="1"/>
            </p:cNvCxnSpPr>
            <p:nvPr/>
          </p:nvCxnSpPr>
          <p:spPr>
            <a:xfrm>
              <a:off x="4902857" y="5175905"/>
              <a:ext cx="1042564" cy="18921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E7299F70-B219-46EA-8BF8-8D81FFF910FF}"/>
                </a:ext>
              </a:extLst>
            </p:cNvPr>
            <p:cNvSpPr/>
            <p:nvPr/>
          </p:nvSpPr>
          <p:spPr>
            <a:xfrm>
              <a:off x="5293828" y="4977546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</a:t>
              </a:r>
              <a:endParaRPr lang="en-US" dirty="0">
                <a:solidFill>
                  <a:schemeClr val="dk1"/>
                </a:solidFill>
              </a:endParaRPr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65FA0377-31DA-4383-97C9-04962DACDBD6}"/>
                </a:ext>
              </a:extLst>
            </p:cNvPr>
            <p:cNvSpPr/>
            <p:nvPr/>
          </p:nvSpPr>
          <p:spPr>
            <a:xfrm>
              <a:off x="6242641" y="483867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dk1"/>
                  </a:solidFill>
                </a:rPr>
                <a:t>)</a:t>
              </a:r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518A6B4D-4287-4ECF-B13C-67E5341CD2EA}"/>
                </a:ext>
              </a:extLst>
            </p:cNvPr>
            <p:cNvSpPr/>
            <p:nvPr/>
          </p:nvSpPr>
          <p:spPr>
            <a:xfrm>
              <a:off x="6239289" y="5530249"/>
              <a:ext cx="378545" cy="345165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id</a:t>
              </a:r>
              <a:endParaRPr lang="en-US" b="1" dirty="0">
                <a:solidFill>
                  <a:schemeClr val="dk1"/>
                </a:solidFill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1654D063-BF26-4820-9ABA-46BB10EBB329}"/>
                </a:ext>
              </a:extLst>
            </p:cNvPr>
            <p:cNvSpPr txBox="1"/>
            <p:nvPr/>
          </p:nvSpPr>
          <p:spPr>
            <a:xfrm>
              <a:off x="4480723" y="3462786"/>
              <a:ext cx="2126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G Parser Automaton</a:t>
              </a:r>
            </a:p>
          </p:txBody>
        </p:sp>
        <p:cxnSp>
          <p:nvCxnSpPr>
            <p:cNvPr id="221" name="Straight Arrow Connector 220">
              <a:extLst>
                <a:ext uri="{FF2B5EF4-FFF2-40B4-BE49-F238E27FC236}">
                  <a16:creationId xmlns:a16="http://schemas.microsoft.com/office/drawing/2014/main" id="{BB923676-A43B-4E8D-BDCC-AB62327904D6}"/>
                </a:ext>
              </a:extLst>
            </p:cNvPr>
            <p:cNvCxnSpPr>
              <a:cxnSpLocks/>
            </p:cNvCxnSpPr>
            <p:nvPr/>
          </p:nvCxnSpPr>
          <p:spPr>
            <a:xfrm>
              <a:off x="4443730" y="3852829"/>
              <a:ext cx="128270" cy="1720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2" name="TextBox 221">
            <a:extLst>
              <a:ext uri="{FF2B5EF4-FFF2-40B4-BE49-F238E27FC236}">
                <a16:creationId xmlns:a16="http://schemas.microsoft.com/office/drawing/2014/main" id="{0351B3D0-CFE5-4803-8104-4143B172A6EA}"/>
              </a:ext>
            </a:extLst>
          </p:cNvPr>
          <p:cNvSpPr txBox="1"/>
          <p:nvPr/>
        </p:nvSpPr>
        <p:spPr>
          <a:xfrm>
            <a:off x="981153" y="1721939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1E1E2EE3-217C-4ACB-9A49-D150249A763E}"/>
              </a:ext>
            </a:extLst>
          </p:cNvPr>
          <p:cNvSpPr txBox="1"/>
          <p:nvPr/>
        </p:nvSpPr>
        <p:spPr>
          <a:xfrm>
            <a:off x="1213563" y="1721939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E203474E-37A4-488C-A7F1-783884DBA99D}"/>
              </a:ext>
            </a:extLst>
          </p:cNvPr>
          <p:cNvSpPr txBox="1"/>
          <p:nvPr/>
        </p:nvSpPr>
        <p:spPr>
          <a:xfrm>
            <a:off x="1468833" y="1721939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73981B53-213B-4194-A093-2096B20282D6}"/>
              </a:ext>
            </a:extLst>
          </p:cNvPr>
          <p:cNvSpPr txBox="1"/>
          <p:nvPr/>
        </p:nvSpPr>
        <p:spPr>
          <a:xfrm>
            <a:off x="1724103" y="1721939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3EF2B77F-043D-4866-A8C6-A2956081F1CC}"/>
              </a:ext>
            </a:extLst>
          </p:cNvPr>
          <p:cNvSpPr txBox="1"/>
          <p:nvPr/>
        </p:nvSpPr>
        <p:spPr>
          <a:xfrm>
            <a:off x="2013663" y="1721939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0383C8DA-6A30-45BB-83F7-E6759C790783}"/>
              </a:ext>
            </a:extLst>
          </p:cNvPr>
          <p:cNvGrpSpPr/>
          <p:nvPr/>
        </p:nvGrpSpPr>
        <p:grpSpPr>
          <a:xfrm>
            <a:off x="993906" y="4067597"/>
            <a:ext cx="1630767" cy="790152"/>
            <a:chOff x="6388866" y="4067597"/>
            <a:chExt cx="1630767" cy="790152"/>
          </a:xfrm>
        </p:grpSpPr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5CC19D33-DE59-4F8C-BAEE-7DE27BAC5D7E}"/>
                </a:ext>
              </a:extLst>
            </p:cNvPr>
            <p:cNvSpPr/>
            <p:nvPr/>
          </p:nvSpPr>
          <p:spPr>
            <a:xfrm>
              <a:off x="6892290" y="4691440"/>
              <a:ext cx="765810" cy="166309"/>
            </a:xfrm>
            <a:custGeom>
              <a:avLst/>
              <a:gdLst>
                <a:gd name="connsiteX0" fmla="*/ 0 w 765810"/>
                <a:gd name="connsiteY0" fmla="*/ 285750 h 285750"/>
                <a:gd name="connsiteX1" fmla="*/ 342900 w 765810"/>
                <a:gd name="connsiteY1" fmla="*/ 0 h 285750"/>
                <a:gd name="connsiteX2" fmla="*/ 765810 w 76581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810" h="285750">
                  <a:moveTo>
                    <a:pt x="0" y="285750"/>
                  </a:moveTo>
                  <a:cubicBezTo>
                    <a:pt x="107632" y="142875"/>
                    <a:pt x="215265" y="0"/>
                    <a:pt x="342900" y="0"/>
                  </a:cubicBezTo>
                  <a:cubicBezTo>
                    <a:pt x="470535" y="0"/>
                    <a:pt x="618172" y="142875"/>
                    <a:pt x="765810" y="285750"/>
                  </a:cubicBezTo>
                </a:path>
              </a:pathLst>
            </a:cu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183475C4-D3CF-4E08-AF4A-7E5B0D297C75}"/>
                </a:ext>
              </a:extLst>
            </p:cNvPr>
            <p:cNvSpPr txBox="1"/>
            <p:nvPr/>
          </p:nvSpPr>
          <p:spPr>
            <a:xfrm>
              <a:off x="6388866" y="4067597"/>
              <a:ext cx="163076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5"/>
                  </a:solidFill>
                </a:rPr>
                <a:t>Accept state </a:t>
              </a:r>
              <a:r>
                <a:rPr lang="en-US" sz="1400" dirty="0">
                  <a:solidFill>
                    <a:schemeClr val="accent5"/>
                  </a:solidFill>
                </a:rPr>
                <a:t>❷</a:t>
              </a:r>
            </a:p>
            <a:p>
              <a:pPr algn="ctr"/>
              <a:r>
                <a:rPr lang="en-US" dirty="0">
                  <a:solidFill>
                    <a:schemeClr val="accent5"/>
                  </a:solidFill>
                  <a:latin typeface="Garamond" panose="02020404030301010803" pitchFamily="18" charset="0"/>
                </a:rPr>
                <a:t>Pop 3 items</a:t>
              </a:r>
              <a:endParaRPr lang="en-US" baseline="-25000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5429A1D7-397E-4DF0-BF04-0FF764D1AC6A}"/>
              </a:ext>
            </a:extLst>
          </p:cNvPr>
          <p:cNvGrpSpPr/>
          <p:nvPr/>
        </p:nvGrpSpPr>
        <p:grpSpPr>
          <a:xfrm>
            <a:off x="2595181" y="4105697"/>
            <a:ext cx="1933413" cy="790152"/>
            <a:chOff x="6237541" y="4067597"/>
            <a:chExt cx="1933413" cy="790152"/>
          </a:xfrm>
        </p:grpSpPr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EEF06544-70CC-4E02-855E-6AA6C83621CA}"/>
                </a:ext>
              </a:extLst>
            </p:cNvPr>
            <p:cNvSpPr/>
            <p:nvPr/>
          </p:nvSpPr>
          <p:spPr>
            <a:xfrm>
              <a:off x="6892290" y="4691440"/>
              <a:ext cx="765810" cy="166309"/>
            </a:xfrm>
            <a:custGeom>
              <a:avLst/>
              <a:gdLst>
                <a:gd name="connsiteX0" fmla="*/ 0 w 765810"/>
                <a:gd name="connsiteY0" fmla="*/ 285750 h 285750"/>
                <a:gd name="connsiteX1" fmla="*/ 342900 w 765810"/>
                <a:gd name="connsiteY1" fmla="*/ 0 h 285750"/>
                <a:gd name="connsiteX2" fmla="*/ 765810 w 76581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810" h="285750">
                  <a:moveTo>
                    <a:pt x="0" y="285750"/>
                  </a:moveTo>
                  <a:cubicBezTo>
                    <a:pt x="107632" y="142875"/>
                    <a:pt x="215265" y="0"/>
                    <a:pt x="342900" y="0"/>
                  </a:cubicBezTo>
                  <a:cubicBezTo>
                    <a:pt x="470535" y="0"/>
                    <a:pt x="618172" y="142875"/>
                    <a:pt x="765810" y="285750"/>
                  </a:cubicBezTo>
                </a:path>
              </a:pathLst>
            </a:cu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4" name="TextBox 233">
                  <a:extLst>
                    <a:ext uri="{FF2B5EF4-FFF2-40B4-BE49-F238E27FC236}">
                      <a16:creationId xmlns:a16="http://schemas.microsoft.com/office/drawing/2014/main" id="{2B8FA1D7-A087-4E04-80D0-89071414C001}"/>
                    </a:ext>
                  </a:extLst>
                </p:cNvPr>
                <p:cNvSpPr txBox="1"/>
                <p:nvPr/>
              </p:nvSpPr>
              <p:spPr>
                <a:xfrm>
                  <a:off x="6237541" y="4067597"/>
                  <a:ext cx="193341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accent5"/>
                      </a:solidFill>
                    </a:rPr>
                    <a:t>Nonterminal edge</a:t>
                  </a:r>
                </a:p>
                <a:p>
                  <a:pPr algn="ctr"/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3</a:t>
                  </a:r>
                  <a:r>
                    <a:rPr lang="en-US" dirty="0">
                      <a:solidFill>
                        <a:schemeClr val="accent5"/>
                      </a:solidFill>
                    </a:rPr>
                    <a:t>,)</a:t>
                  </a:r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5</a:t>
                  </a:r>
                </a:p>
              </p:txBody>
            </p:sp>
          </mc:Choice>
          <mc:Fallback xmlns:a16="http://schemas.microsoft.com/office/drawing/2014/main" xmlns:p14="http://schemas.microsoft.com/office/powerpoint/2010/main" xmlns:p159="http://schemas.microsoft.com/office/powerpoint/2015/09/main">
            <p:sp>
              <p:nvSpPr>
                <p:cNvPr id="234" name="TextBox 233">
                  <a:extLst>
                    <a:ext uri="{FF2B5EF4-FFF2-40B4-BE49-F238E27FC236}">
                      <a16:creationId xmlns:a16="http://schemas.microsoft.com/office/drawing/2014/main" id="{2B8FA1D7-A087-4E04-80D0-89071414C0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37541" y="4067597"/>
                  <a:ext cx="1933413" cy="646331"/>
                </a:xfrm>
                <a:prstGeom prst="rect">
                  <a:avLst/>
                </a:prstGeom>
                <a:blipFill>
                  <a:blip r:embed="rId2"/>
                  <a:stretch>
                    <a:fillRect l="-1262" t="-5660" r="-946" b="-150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4A577DF7-4F9E-408F-9D9E-28F5B064E193}"/>
              </a:ext>
            </a:extLst>
          </p:cNvPr>
          <p:cNvGrpSpPr/>
          <p:nvPr/>
        </p:nvGrpSpPr>
        <p:grpSpPr>
          <a:xfrm>
            <a:off x="4487678" y="4098077"/>
            <a:ext cx="1630766" cy="790152"/>
            <a:chOff x="6388868" y="4067597"/>
            <a:chExt cx="1630766" cy="790152"/>
          </a:xfrm>
        </p:grpSpPr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9ECA6F5A-34BF-44FD-87E1-A897601D9E91}"/>
                </a:ext>
              </a:extLst>
            </p:cNvPr>
            <p:cNvSpPr/>
            <p:nvPr/>
          </p:nvSpPr>
          <p:spPr>
            <a:xfrm>
              <a:off x="6892290" y="4691440"/>
              <a:ext cx="765810" cy="166309"/>
            </a:xfrm>
            <a:custGeom>
              <a:avLst/>
              <a:gdLst>
                <a:gd name="connsiteX0" fmla="*/ 0 w 765810"/>
                <a:gd name="connsiteY0" fmla="*/ 285750 h 285750"/>
                <a:gd name="connsiteX1" fmla="*/ 342900 w 765810"/>
                <a:gd name="connsiteY1" fmla="*/ 0 h 285750"/>
                <a:gd name="connsiteX2" fmla="*/ 765810 w 76581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810" h="285750">
                  <a:moveTo>
                    <a:pt x="0" y="285750"/>
                  </a:moveTo>
                  <a:cubicBezTo>
                    <a:pt x="107632" y="142875"/>
                    <a:pt x="215265" y="0"/>
                    <a:pt x="342900" y="0"/>
                  </a:cubicBezTo>
                  <a:cubicBezTo>
                    <a:pt x="470535" y="0"/>
                    <a:pt x="618172" y="142875"/>
                    <a:pt x="765810" y="285750"/>
                  </a:cubicBezTo>
                </a:path>
              </a:pathLst>
            </a:cu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56BECC4B-980D-453A-BD17-7F28F25CCAB7}"/>
                </a:ext>
              </a:extLst>
            </p:cNvPr>
            <p:cNvSpPr txBox="1"/>
            <p:nvPr/>
          </p:nvSpPr>
          <p:spPr>
            <a:xfrm>
              <a:off x="6388868" y="4067597"/>
              <a:ext cx="16307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5"/>
                  </a:solidFill>
                </a:rPr>
                <a:t>Accept state </a:t>
              </a:r>
              <a:r>
                <a:rPr lang="en-US" sz="1400" dirty="0">
                  <a:solidFill>
                    <a:schemeClr val="accent5"/>
                  </a:solidFill>
                </a:rPr>
                <a:t>❶</a:t>
              </a:r>
            </a:p>
            <a:p>
              <a:pPr algn="ctr"/>
              <a:r>
                <a:rPr lang="en-US" dirty="0">
                  <a:solidFill>
                    <a:schemeClr val="accent5"/>
                  </a:solidFill>
                  <a:latin typeface="Garamond" panose="02020404030301010803" pitchFamily="18" charset="0"/>
                </a:rPr>
                <a:t>Pop 1 item</a:t>
              </a:r>
              <a:endParaRPr lang="en-US" baseline="-25000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2EB512A1-63BA-4701-ACBC-6901BA7C3932}"/>
              </a:ext>
            </a:extLst>
          </p:cNvPr>
          <p:cNvGrpSpPr/>
          <p:nvPr/>
        </p:nvGrpSpPr>
        <p:grpSpPr>
          <a:xfrm>
            <a:off x="6347844" y="4353947"/>
            <a:ext cx="1598515" cy="549522"/>
            <a:chOff x="6404994" y="4308227"/>
            <a:chExt cx="1598515" cy="549522"/>
          </a:xfrm>
        </p:grpSpPr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3E0D7B33-89EF-425E-87E2-93B9E0569E35}"/>
                </a:ext>
              </a:extLst>
            </p:cNvPr>
            <p:cNvSpPr/>
            <p:nvPr/>
          </p:nvSpPr>
          <p:spPr>
            <a:xfrm>
              <a:off x="6892290" y="4691440"/>
              <a:ext cx="765810" cy="166309"/>
            </a:xfrm>
            <a:custGeom>
              <a:avLst/>
              <a:gdLst>
                <a:gd name="connsiteX0" fmla="*/ 0 w 765810"/>
                <a:gd name="connsiteY0" fmla="*/ 285750 h 285750"/>
                <a:gd name="connsiteX1" fmla="*/ 342900 w 765810"/>
                <a:gd name="connsiteY1" fmla="*/ 0 h 285750"/>
                <a:gd name="connsiteX2" fmla="*/ 765810 w 76581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810" h="285750">
                  <a:moveTo>
                    <a:pt x="0" y="285750"/>
                  </a:moveTo>
                  <a:cubicBezTo>
                    <a:pt x="107632" y="142875"/>
                    <a:pt x="215265" y="0"/>
                    <a:pt x="342900" y="0"/>
                  </a:cubicBezTo>
                  <a:cubicBezTo>
                    <a:pt x="470535" y="0"/>
                    <a:pt x="618172" y="142875"/>
                    <a:pt x="765810" y="285750"/>
                  </a:cubicBezTo>
                </a:path>
              </a:pathLst>
            </a:cu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2" name="TextBox 241">
                  <a:extLst>
                    <a:ext uri="{FF2B5EF4-FFF2-40B4-BE49-F238E27FC236}">
                      <a16:creationId xmlns:a16="http://schemas.microsoft.com/office/drawing/2014/main" id="{B6D2488F-86AF-4F4B-A690-BE3EC0E3A9C5}"/>
                    </a:ext>
                  </a:extLst>
                </p:cNvPr>
                <p:cNvSpPr txBox="1"/>
                <p:nvPr/>
              </p:nvSpPr>
              <p:spPr>
                <a:xfrm>
                  <a:off x="6404994" y="4308227"/>
                  <a:ext cx="159851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0</a:t>
                  </a:r>
                  <a:r>
                    <a:rPr lang="en-US" dirty="0">
                      <a:solidFill>
                        <a:schemeClr val="accent5"/>
                      </a:solidFill>
                    </a:rPr>
                    <a:t>,S’</a:t>
                  </a:r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xmlns:a="http://schemas.openxmlformats.org/drawingml/2006/main" lang="en-US" b="0" i="0" dirty="0" smtClean="0">
                          <a:solidFill>
                            <a:schemeClr val="accent5"/>
                          </a:solidFill>
                        </a:rPr>
                        <m:t>Accept</m:t>
                      </m:r>
                      <m:r>
                        <m:rPr>
                          <m:nor/>
                        </m:rPr>
                        <a:rPr xmlns:a="http://schemas.openxmlformats.org/drawingml/2006/main" lang="en-US" b="0" i="0" dirty="0" smtClean="0">
                          <a:solidFill>
                            <a:schemeClr val="accent5"/>
                          </a:solidFill>
                        </a:rPr>
                        <m:t>!</m:t>
                      </m:r>
                    </m:oMath>
                  </a14:m>
                  <a:endParaRPr lang="en-US" baseline="-25000" dirty="0">
                    <a:solidFill>
                      <a:schemeClr val="accent5"/>
                    </a:solidFill>
                  </a:endParaRPr>
                </a:p>
              </p:txBody>
            </p:sp>
          </mc:Choice>
          <mc:Fallback xmlns:a16="http://schemas.microsoft.com/office/drawing/2014/main" xmlns:p14="http://schemas.microsoft.com/office/powerpoint/2010/main" xmlns:p159="http://schemas.microsoft.com/office/powerpoint/2015/09/main">
            <p:sp>
              <p:nvSpPr>
                <p:cNvPr id="242" name="TextBox 241">
                  <a:extLst>
                    <a:ext uri="{FF2B5EF4-FFF2-40B4-BE49-F238E27FC236}">
                      <a16:creationId xmlns:a16="http://schemas.microsoft.com/office/drawing/2014/main" id="{B6D2488F-86AF-4F4B-A690-BE3EC0E3A9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04994" y="4308227"/>
                  <a:ext cx="1598515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2662" t="-8197" b="-262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05D3F90-290C-985B-13FB-9F2D1398B339}"/>
              </a:ext>
            </a:extLst>
          </p:cNvPr>
          <p:cNvSpPr txBox="1"/>
          <p:nvPr/>
        </p:nvSpPr>
        <p:spPr>
          <a:xfrm>
            <a:off x="7526448" y="4857749"/>
            <a:ext cx="3850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5"/>
                </a:solidFill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520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:a16="http://schemas.microsoft.com/office/drawing/2014/main" xmlns:a14="http://schemas.microsoft.com/office/drawing/2010/main" xmlns:p14="http://schemas.microsoft.com/office/powerpoint/2010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4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itle 1">
            <a:extLst>
              <a:ext uri="{FF2B5EF4-FFF2-40B4-BE49-F238E27FC236}">
                <a16:creationId xmlns:a16="http://schemas.microsoft.com/office/drawing/2014/main" id="{560C181A-F0A4-4377-B88A-277801A6C4D6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Next: Building the Parser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44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9DAB20-81A7-40AF-A66F-F519C787477D}"/>
              </a:ext>
            </a:extLst>
          </p:cNvPr>
          <p:cNvSpPr/>
          <p:nvPr/>
        </p:nvSpPr>
        <p:spPr>
          <a:xfrm>
            <a:off x="1488520" y="2158484"/>
            <a:ext cx="66551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/>
              <a:t>Final Tasks to complete Implementation:</a:t>
            </a:r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Building the “Prefix” Automaton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Translating the Automaton into a table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3B8BF16-C1D7-4936-8304-D92958AF38BD}"/>
                  </a:ext>
                </a:extLst>
              </p14:cNvPr>
              <p14:cNvContentPartPr/>
              <p14:nvPr/>
            </p14:nvContentPartPr>
            <p14:xfrm>
              <a:off x="3321630" y="-154350"/>
              <a:ext cx="7560" cy="1800"/>
            </p14:xfrm>
          </p:contentPart>
        </mc:Choice>
        <mc:Fallback xmlns:a16="http://schemas.microsoft.com/office/drawing/2014/main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3B8BF16-C1D7-4936-8304-D92958AF38B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12990" y="-162990"/>
                <a:ext cx="25200" cy="19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6809885"/>
      </p:ext>
    </p:extLst>
  </p:cSld>
  <p:clrMapOvr>
    <a:masterClrMapping/>
  </p:clrMapOvr>
</p:sld>
</file>

<file path=ppt/slides/slide5.xml><?xml version="1.0" encoding="utf-8"?>
<p:sld xmlns:a14="http://schemas.microsoft.com/office/drawing/2010/main"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Actions Preserved Through Transforms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5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BF87809-7345-482C-A4EF-8000D0C8ADDC}"/>
              </a:ext>
            </a:extLst>
          </p:cNvPr>
          <p:cNvGrpSpPr/>
          <p:nvPr/>
        </p:nvGrpSpPr>
        <p:grpSpPr>
          <a:xfrm>
            <a:off x="256782" y="5361222"/>
            <a:ext cx="2099294" cy="1271199"/>
            <a:chOff x="256782" y="5361222"/>
            <a:chExt cx="2099294" cy="1271199"/>
          </a:xfrm>
        </p:grpSpPr>
        <p:sp>
          <p:nvSpPr>
            <p:cNvPr id="93" name="!!eof1">
              <a:extLst>
                <a:ext uri="{FF2B5EF4-FFF2-40B4-BE49-F238E27FC236}">
                  <a16:creationId xmlns:a16="http://schemas.microsoft.com/office/drawing/2014/main" id="{2C1D9FD6-B323-40F4-B167-ED3D3108E64F}"/>
                </a:ext>
              </a:extLst>
            </p:cNvPr>
            <p:cNvSpPr/>
            <p:nvPr/>
          </p:nvSpPr>
          <p:spPr>
            <a:xfrm>
              <a:off x="280414" y="5719594"/>
              <a:ext cx="546046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/>
                <a:t>eof</a:t>
              </a:r>
              <a:endParaRPr lang="en-US" sz="1600" b="1" dirty="0"/>
            </a:p>
          </p:txBody>
        </p:sp>
        <p:sp>
          <p:nvSpPr>
            <p:cNvPr id="94" name="!!stack1">
              <a:extLst>
                <a:ext uri="{FF2B5EF4-FFF2-40B4-BE49-F238E27FC236}">
                  <a16:creationId xmlns:a16="http://schemas.microsoft.com/office/drawing/2014/main" id="{EAA57F4F-D5C0-456A-94AD-8C87A20572AE}"/>
                </a:ext>
              </a:extLst>
            </p:cNvPr>
            <p:cNvSpPr/>
            <p:nvPr/>
          </p:nvSpPr>
          <p:spPr>
            <a:xfrm>
              <a:off x="256782" y="6022821"/>
              <a:ext cx="57030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Predict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95" name="!!ipar1">
              <a:extLst>
                <a:ext uri="{FF2B5EF4-FFF2-40B4-BE49-F238E27FC236}">
                  <a16:creationId xmlns:a16="http://schemas.microsoft.com/office/drawing/2014/main" id="{4EEB31AC-B311-4121-8E57-1F4F099DE142}"/>
                </a:ext>
              </a:extLst>
            </p:cNvPr>
            <p:cNvSpPr/>
            <p:nvPr/>
          </p:nvSpPr>
          <p:spPr>
            <a:xfrm>
              <a:off x="280413" y="5415612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E’</a:t>
              </a:r>
            </a:p>
          </p:txBody>
        </p:sp>
        <p:sp>
          <p:nvSpPr>
            <p:cNvPr id="96" name="Stack1">
              <a:extLst>
                <a:ext uri="{FF2B5EF4-FFF2-40B4-BE49-F238E27FC236}">
                  <a16:creationId xmlns:a16="http://schemas.microsoft.com/office/drawing/2014/main" id="{BFE67CC3-77EA-4565-A6C1-B0F7599B3101}"/>
                </a:ext>
              </a:extLst>
            </p:cNvPr>
            <p:cNvSpPr/>
            <p:nvPr/>
          </p:nvSpPr>
          <p:spPr>
            <a:xfrm>
              <a:off x="833790" y="6020595"/>
              <a:ext cx="72956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Semantic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BCDC9219-5311-4EFC-8C0A-DA5824DCB0C2}"/>
                </a:ext>
              </a:extLst>
            </p:cNvPr>
            <p:cNvSpPr/>
            <p:nvPr/>
          </p:nvSpPr>
          <p:spPr>
            <a:xfrm>
              <a:off x="1575578" y="6020802"/>
              <a:ext cx="691116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Look</a:t>
              </a:r>
            </a:p>
            <a:p>
              <a:pPr algn="ctr"/>
              <a:r>
                <a:rPr lang="en-US" sz="1400" dirty="0"/>
                <a:t>Ahead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0CBE94B9-D996-400C-981F-E3AD6194105C}"/>
                </a:ext>
              </a:extLst>
            </p:cNvPr>
            <p:cNvSpPr/>
            <p:nvPr/>
          </p:nvSpPr>
          <p:spPr>
            <a:xfrm>
              <a:off x="1520147" y="5675744"/>
              <a:ext cx="83592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 err="1"/>
                <a:t>eof</a:t>
              </a:r>
              <a:endParaRPr lang="en-US" b="1" dirty="0"/>
            </a:p>
          </p:txBody>
        </p:sp>
        <p:sp>
          <p:nvSpPr>
            <p:cNvPr id="113" name="!!ipar1">
              <a:extLst>
                <a:ext uri="{FF2B5EF4-FFF2-40B4-BE49-F238E27FC236}">
                  <a16:creationId xmlns:a16="http://schemas.microsoft.com/office/drawing/2014/main" id="{F7D13A97-141B-4D47-B920-6091C71BA71B}"/>
                </a:ext>
              </a:extLst>
            </p:cNvPr>
            <p:cNvSpPr/>
            <p:nvPr/>
          </p:nvSpPr>
          <p:spPr>
            <a:xfrm>
              <a:off x="928285" y="5720386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-1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B9FAE15-14D4-42D4-8E9D-DD3DEB880E58}"/>
                </a:ext>
              </a:extLst>
            </p:cNvPr>
            <p:cNvSpPr txBox="1"/>
            <p:nvPr/>
          </p:nvSpPr>
          <p:spPr>
            <a:xfrm>
              <a:off x="1614169" y="5361222"/>
              <a:ext cx="587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“T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4</a:t>
              </a:r>
              <a:r>
                <a:rPr lang="en-US" b="1" dirty="0">
                  <a:solidFill>
                    <a:schemeClr val="accent5"/>
                  </a:solidFill>
                </a:rPr>
                <a:t>”</a:t>
              </a:r>
              <a:endParaRPr lang="en-US" b="1" baseline="-25000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16" name="Arrow: Right 115">
            <a:extLst>
              <a:ext uri="{FF2B5EF4-FFF2-40B4-BE49-F238E27FC236}">
                <a16:creationId xmlns:a16="http://schemas.microsoft.com/office/drawing/2014/main" id="{EF2554D1-F06F-4574-8406-3C222C10B29C}"/>
              </a:ext>
            </a:extLst>
          </p:cNvPr>
          <p:cNvSpPr/>
          <p:nvPr/>
        </p:nvSpPr>
        <p:spPr>
          <a:xfrm>
            <a:off x="2685847" y="5355639"/>
            <a:ext cx="691116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!!eof1">
            <a:extLst>
              <a:ext uri="{FF2B5EF4-FFF2-40B4-BE49-F238E27FC236}">
                <a16:creationId xmlns:a16="http://schemas.microsoft.com/office/drawing/2014/main" id="{101F2156-7E4A-4296-95D0-C1909DD349EF}"/>
              </a:ext>
            </a:extLst>
          </p:cNvPr>
          <p:cNvSpPr/>
          <p:nvPr/>
        </p:nvSpPr>
        <p:spPr>
          <a:xfrm>
            <a:off x="3605594" y="5724706"/>
            <a:ext cx="546046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/>
              <a:t>eof</a:t>
            </a:r>
            <a:endParaRPr lang="en-US" sz="1600" b="1" dirty="0"/>
          </a:p>
        </p:txBody>
      </p:sp>
      <p:sp>
        <p:nvSpPr>
          <p:cNvPr id="66" name="!!stack1">
            <a:extLst>
              <a:ext uri="{FF2B5EF4-FFF2-40B4-BE49-F238E27FC236}">
                <a16:creationId xmlns:a16="http://schemas.microsoft.com/office/drawing/2014/main" id="{80413819-4813-4662-9180-A9694BE5FFF2}"/>
              </a:ext>
            </a:extLst>
          </p:cNvPr>
          <p:cNvSpPr/>
          <p:nvPr/>
        </p:nvSpPr>
        <p:spPr>
          <a:xfrm>
            <a:off x="3581962" y="6027933"/>
            <a:ext cx="57030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Predict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68" name="Stack1">
            <a:extLst>
              <a:ext uri="{FF2B5EF4-FFF2-40B4-BE49-F238E27FC236}">
                <a16:creationId xmlns:a16="http://schemas.microsoft.com/office/drawing/2014/main" id="{765147C7-03D3-4BA9-809A-DBF1B61B99C1}"/>
              </a:ext>
            </a:extLst>
          </p:cNvPr>
          <p:cNvSpPr/>
          <p:nvPr/>
        </p:nvSpPr>
        <p:spPr>
          <a:xfrm>
            <a:off x="4158970" y="6025707"/>
            <a:ext cx="72956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Semantic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F12F203-93CA-417A-B2A2-289F0065A37E}"/>
              </a:ext>
            </a:extLst>
          </p:cNvPr>
          <p:cNvSpPr/>
          <p:nvPr/>
        </p:nvSpPr>
        <p:spPr>
          <a:xfrm>
            <a:off x="4900758" y="6025914"/>
            <a:ext cx="69111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Look</a:t>
            </a:r>
          </a:p>
          <a:p>
            <a:pPr algn="ctr"/>
            <a:r>
              <a:rPr lang="en-US" sz="1400" dirty="0"/>
              <a:t>Ahead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FBA0D163-AA28-41F6-91FE-55A805EE25BA}"/>
              </a:ext>
            </a:extLst>
          </p:cNvPr>
          <p:cNvSpPr/>
          <p:nvPr/>
        </p:nvSpPr>
        <p:spPr>
          <a:xfrm>
            <a:off x="4845327" y="5680856"/>
            <a:ext cx="8359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71" name="!!ipar1">
            <a:extLst>
              <a:ext uri="{FF2B5EF4-FFF2-40B4-BE49-F238E27FC236}">
                <a16:creationId xmlns:a16="http://schemas.microsoft.com/office/drawing/2014/main" id="{3BB3C3C6-EFD4-45F0-A36C-ADBE50113CB5}"/>
              </a:ext>
            </a:extLst>
          </p:cNvPr>
          <p:cNvSpPr/>
          <p:nvPr/>
        </p:nvSpPr>
        <p:spPr>
          <a:xfrm>
            <a:off x="4253465" y="5725498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-1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7400AAF-5D47-475E-B599-C26D344BF1C1}"/>
              </a:ext>
            </a:extLst>
          </p:cNvPr>
          <p:cNvSpPr txBox="1"/>
          <p:nvPr/>
        </p:nvSpPr>
        <p:spPr>
          <a:xfrm>
            <a:off x="4939349" y="5366334"/>
            <a:ext cx="587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“T</a:t>
            </a:r>
            <a:r>
              <a:rPr lang="en-US" b="1" baseline="-25000" dirty="0">
                <a:solidFill>
                  <a:schemeClr val="accent5"/>
                </a:solidFill>
              </a:rPr>
              <a:t>4</a:t>
            </a:r>
            <a:r>
              <a:rPr lang="en-US" b="1" dirty="0">
                <a:solidFill>
                  <a:schemeClr val="accent5"/>
                </a:solidFill>
              </a:rPr>
              <a:t>”</a:t>
            </a:r>
            <a:endParaRPr lang="en-US" b="1" baseline="-25000" dirty="0">
              <a:solidFill>
                <a:schemeClr val="accent5"/>
              </a:solidFill>
            </a:endParaRPr>
          </a:p>
        </p:txBody>
      </p:sp>
      <p:sp>
        <p:nvSpPr>
          <p:cNvPr id="74" name="!!stack1">
            <a:extLst>
              <a:ext uri="{FF2B5EF4-FFF2-40B4-BE49-F238E27FC236}">
                <a16:creationId xmlns:a16="http://schemas.microsoft.com/office/drawing/2014/main" id="{82165A56-9446-4B0A-A557-C5817C0EFA37}"/>
              </a:ext>
            </a:extLst>
          </p:cNvPr>
          <p:cNvSpPr/>
          <p:nvPr/>
        </p:nvSpPr>
        <p:spPr>
          <a:xfrm>
            <a:off x="6495972" y="6002360"/>
            <a:ext cx="57030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Predict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75" name="Stack1">
            <a:extLst>
              <a:ext uri="{FF2B5EF4-FFF2-40B4-BE49-F238E27FC236}">
                <a16:creationId xmlns:a16="http://schemas.microsoft.com/office/drawing/2014/main" id="{C7B1F7A1-F327-46D5-B81E-39371EF0EC94}"/>
              </a:ext>
            </a:extLst>
          </p:cNvPr>
          <p:cNvSpPr/>
          <p:nvPr/>
        </p:nvSpPr>
        <p:spPr>
          <a:xfrm>
            <a:off x="7072980" y="6000134"/>
            <a:ext cx="72956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Semantic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7C655DEE-86E1-4D61-AF47-CD51A247B445}"/>
              </a:ext>
            </a:extLst>
          </p:cNvPr>
          <p:cNvSpPr/>
          <p:nvPr/>
        </p:nvSpPr>
        <p:spPr>
          <a:xfrm>
            <a:off x="7814768" y="6000341"/>
            <a:ext cx="69111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Look</a:t>
            </a:r>
          </a:p>
          <a:p>
            <a:pPr algn="ctr"/>
            <a:r>
              <a:rPr lang="en-US" sz="1400" dirty="0"/>
              <a:t>Ahead</a:t>
            </a:r>
          </a:p>
        </p:txBody>
      </p:sp>
      <p:sp>
        <p:nvSpPr>
          <p:cNvPr id="78" name="!!ipar1">
            <a:extLst>
              <a:ext uri="{FF2B5EF4-FFF2-40B4-BE49-F238E27FC236}">
                <a16:creationId xmlns:a16="http://schemas.microsoft.com/office/drawing/2014/main" id="{A1F4034F-B939-4033-8251-29DA7FF25289}"/>
              </a:ext>
            </a:extLst>
          </p:cNvPr>
          <p:cNvSpPr/>
          <p:nvPr/>
        </p:nvSpPr>
        <p:spPr>
          <a:xfrm>
            <a:off x="7167475" y="5699925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-1</a:t>
            </a:r>
          </a:p>
        </p:txBody>
      </p:sp>
      <p:sp>
        <p:nvSpPr>
          <p:cNvPr id="80" name="Arrow: Right 79">
            <a:extLst>
              <a:ext uri="{FF2B5EF4-FFF2-40B4-BE49-F238E27FC236}">
                <a16:creationId xmlns:a16="http://schemas.microsoft.com/office/drawing/2014/main" id="{6C19DD11-64C4-4C2B-BDF5-03E2C96B7EB3}"/>
              </a:ext>
            </a:extLst>
          </p:cNvPr>
          <p:cNvSpPr/>
          <p:nvPr/>
        </p:nvSpPr>
        <p:spPr>
          <a:xfrm>
            <a:off x="5775278" y="5403420"/>
            <a:ext cx="691116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A58ABA9-7FA2-4E01-9148-97196A73C840}"/>
              </a:ext>
            </a:extLst>
          </p:cNvPr>
          <p:cNvSpPr txBox="1"/>
          <p:nvPr/>
        </p:nvSpPr>
        <p:spPr>
          <a:xfrm>
            <a:off x="7101239" y="4624950"/>
            <a:ext cx="909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Accept!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819AEE-64BE-48A0-B461-BFFA0C6A41CC}"/>
              </a:ext>
            </a:extLst>
          </p:cNvPr>
          <p:cNvGrpSpPr/>
          <p:nvPr/>
        </p:nvGrpSpPr>
        <p:grpSpPr>
          <a:xfrm>
            <a:off x="2550827" y="3347585"/>
            <a:ext cx="4517112" cy="671562"/>
            <a:chOff x="2550827" y="3347585"/>
            <a:chExt cx="4517112" cy="6715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9182E28-DA88-4677-ACFC-309ABC23E178}"/>
                </a:ext>
              </a:extLst>
            </p:cNvPr>
            <p:cNvSpPr txBox="1"/>
            <p:nvPr/>
          </p:nvSpPr>
          <p:spPr>
            <a:xfrm>
              <a:off x="2550827" y="3367905"/>
              <a:ext cx="1547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Token Stream: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252D719-4F87-4947-87ED-5E2071662D17}"/>
                </a:ext>
              </a:extLst>
            </p:cNvPr>
            <p:cNvSpPr/>
            <p:nvPr/>
          </p:nvSpPr>
          <p:spPr>
            <a:xfrm>
              <a:off x="4051351" y="3367905"/>
              <a:ext cx="8157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intlit:7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EC54936-F441-424D-9AE0-5D8AA16E50DA}"/>
                </a:ext>
              </a:extLst>
            </p:cNvPr>
            <p:cNvSpPr/>
            <p:nvPr/>
          </p:nvSpPr>
          <p:spPr>
            <a:xfrm>
              <a:off x="5585167" y="3367905"/>
              <a:ext cx="8157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intlit:8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0FBBE38-9305-42CA-921F-260291AB5366}"/>
                </a:ext>
              </a:extLst>
            </p:cNvPr>
            <p:cNvSpPr/>
            <p:nvPr/>
          </p:nvSpPr>
          <p:spPr>
            <a:xfrm>
              <a:off x="4838231" y="3367905"/>
              <a:ext cx="7665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minus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6BA62DD-F514-4E4E-A601-32646D9FE5F2}"/>
                </a:ext>
              </a:extLst>
            </p:cNvPr>
            <p:cNvSpPr txBox="1"/>
            <p:nvPr/>
          </p:nvSpPr>
          <p:spPr>
            <a:xfrm>
              <a:off x="4291264" y="3620466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1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2B42DAF-2532-473A-A516-2FC8B0FCFBDB}"/>
                </a:ext>
              </a:extLst>
            </p:cNvPr>
            <p:cNvSpPr txBox="1"/>
            <p:nvPr/>
          </p:nvSpPr>
          <p:spPr>
            <a:xfrm>
              <a:off x="5074226" y="3638565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2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02EC883-7132-4BE7-A70D-F16674AD58DD}"/>
                </a:ext>
              </a:extLst>
            </p:cNvPr>
            <p:cNvSpPr txBox="1"/>
            <p:nvPr/>
          </p:nvSpPr>
          <p:spPr>
            <a:xfrm>
              <a:off x="5846455" y="3649815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3</a:t>
              </a: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9841A498-EC7D-4DE6-97FC-8C95B1024EA4}"/>
                </a:ext>
              </a:extLst>
            </p:cNvPr>
            <p:cNvSpPr/>
            <p:nvPr/>
          </p:nvSpPr>
          <p:spPr>
            <a:xfrm>
              <a:off x="6570687" y="3347585"/>
              <a:ext cx="4972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err="1"/>
                <a:t>eof</a:t>
              </a:r>
              <a:endParaRPr lang="en-US" b="1" dirty="0"/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90110AC-5F06-49B6-B850-187AD3C25714}"/>
                </a:ext>
              </a:extLst>
            </p:cNvPr>
            <p:cNvSpPr txBox="1"/>
            <p:nvPr/>
          </p:nvSpPr>
          <p:spPr>
            <a:xfrm>
              <a:off x="6633855" y="3629495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4</a:t>
              </a:r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20A5BBAF-0166-453E-9671-812E8CC52F2E}"/>
              </a:ext>
            </a:extLst>
          </p:cNvPr>
          <p:cNvSpPr txBox="1"/>
          <p:nvPr/>
        </p:nvSpPr>
        <p:spPr>
          <a:xfrm>
            <a:off x="269628" y="1657566"/>
            <a:ext cx="19415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  </a:t>
            </a:r>
            <a:r>
              <a:rPr lang="en-US" dirty="0"/>
              <a:t>::=  </a:t>
            </a:r>
            <a:r>
              <a:rPr lang="en-US" i="1" dirty="0"/>
              <a:t>E </a:t>
            </a:r>
            <a:r>
              <a:rPr lang="en-US" b="1" dirty="0"/>
              <a:t>minus</a:t>
            </a:r>
            <a:r>
              <a:rPr lang="en-US" i="1" dirty="0"/>
              <a:t> T </a:t>
            </a:r>
            <a:r>
              <a:rPr lang="en-US" dirty="0"/>
              <a:t>#1</a:t>
            </a:r>
          </a:p>
          <a:p>
            <a:r>
              <a:rPr lang="en-US" i="1" dirty="0"/>
              <a:t>      </a:t>
            </a:r>
            <a:r>
              <a:rPr lang="en-US" dirty="0"/>
              <a:t>|  </a:t>
            </a:r>
            <a:r>
              <a:rPr lang="en-US" i="1" dirty="0"/>
              <a:t>T</a:t>
            </a:r>
          </a:p>
          <a:p>
            <a:r>
              <a:rPr lang="en-US" i="1" dirty="0"/>
              <a:t>T</a:t>
            </a:r>
            <a:r>
              <a:rPr lang="en-US" dirty="0"/>
              <a:t>  ::=  #2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473F8C4-D83D-419A-9C57-90699378D2C8}"/>
              </a:ext>
            </a:extLst>
          </p:cNvPr>
          <p:cNvSpPr txBox="1"/>
          <p:nvPr/>
        </p:nvSpPr>
        <p:spPr>
          <a:xfrm>
            <a:off x="260765" y="1373364"/>
            <a:ext cx="172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Augmented CFG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A0E0BA7B-FC55-4A99-84DB-6E8250E910C7}"/>
              </a:ext>
            </a:extLst>
          </p:cNvPr>
          <p:cNvSpPr/>
          <p:nvPr/>
        </p:nvSpPr>
        <p:spPr>
          <a:xfrm>
            <a:off x="2601352" y="1662062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 E’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87C3519C-2E19-4264-912C-0849336A435A}"/>
              </a:ext>
            </a:extLst>
          </p:cNvPr>
          <p:cNvSpPr/>
          <p:nvPr/>
        </p:nvSpPr>
        <p:spPr>
          <a:xfrm>
            <a:off x="3716004" y="1662062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B6865CB4-0865-410D-B122-98AE94DFDE93}"/>
              </a:ext>
            </a:extLst>
          </p:cNvPr>
          <p:cNvSpPr/>
          <p:nvPr/>
        </p:nvSpPr>
        <p:spPr>
          <a:xfrm>
            <a:off x="2804590" y="1290961"/>
            <a:ext cx="634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51A5D57A-862A-4E72-8057-0784637DA3B8}"/>
              </a:ext>
            </a:extLst>
          </p:cNvPr>
          <p:cNvSpPr/>
          <p:nvPr/>
        </p:nvSpPr>
        <p:spPr>
          <a:xfrm>
            <a:off x="4005541" y="1289925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minus</a:t>
            </a:r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32C7569C-1F64-44C5-B711-747D727C339F}"/>
              </a:ext>
            </a:extLst>
          </p:cNvPr>
          <p:cNvSpPr/>
          <p:nvPr/>
        </p:nvSpPr>
        <p:spPr>
          <a:xfrm>
            <a:off x="4935212" y="1289924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CA177534-5B9D-4B5E-8B3C-7BE68307A46F}"/>
              </a:ext>
            </a:extLst>
          </p:cNvPr>
          <p:cNvSpPr/>
          <p:nvPr/>
        </p:nvSpPr>
        <p:spPr>
          <a:xfrm>
            <a:off x="2286388" y="1703350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</a:t>
            </a:r>
            <a:endParaRPr lang="en-US" dirty="0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D13A3A34-5434-49D9-BE7D-6ECAFE07BF40}"/>
              </a:ext>
            </a:extLst>
          </p:cNvPr>
          <p:cNvSpPr/>
          <p:nvPr/>
        </p:nvSpPr>
        <p:spPr>
          <a:xfrm>
            <a:off x="5164515" y="1662062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277A704E-D980-4C5C-BFD8-6344F9EA8BA2}"/>
              </a:ext>
            </a:extLst>
          </p:cNvPr>
          <p:cNvSpPr/>
          <p:nvPr/>
        </p:nvSpPr>
        <p:spPr>
          <a:xfrm>
            <a:off x="2601352" y="2135207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4DB9D28F-788D-428E-B3DA-7D67907E7CDF}"/>
              </a:ext>
            </a:extLst>
          </p:cNvPr>
          <p:cNvSpPr/>
          <p:nvPr/>
        </p:nvSpPr>
        <p:spPr>
          <a:xfrm>
            <a:off x="3716004" y="2135207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minus</a:t>
            </a:r>
            <a:r>
              <a:rPr lang="en-US" dirty="0"/>
              <a:t> </a:t>
            </a:r>
            <a:r>
              <a:rPr lang="en-US" i="1" dirty="0"/>
              <a:t>T</a:t>
            </a:r>
            <a:r>
              <a:rPr lang="en-US" dirty="0"/>
              <a:t> #1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39524DBB-5A0F-4D58-9797-A0EB04A7054A}"/>
              </a:ext>
            </a:extLst>
          </p:cNvPr>
          <p:cNvSpPr/>
          <p:nvPr/>
        </p:nvSpPr>
        <p:spPr>
          <a:xfrm>
            <a:off x="5164515" y="2135207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9EB7D2B7-B47B-43C8-8334-F14A683042EC}"/>
              </a:ext>
            </a:extLst>
          </p:cNvPr>
          <p:cNvSpPr/>
          <p:nvPr/>
        </p:nvSpPr>
        <p:spPr>
          <a:xfrm>
            <a:off x="2292478" y="2202549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E’</a:t>
            </a:r>
            <a:endParaRPr lang="en-US" dirty="0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857C7E38-9A51-42A7-8656-A783C5C5404C}"/>
              </a:ext>
            </a:extLst>
          </p:cNvPr>
          <p:cNvSpPr/>
          <p:nvPr/>
        </p:nvSpPr>
        <p:spPr>
          <a:xfrm>
            <a:off x="2601352" y="2608354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  <a:r>
              <a:rPr lang="en-US" b="1" dirty="0"/>
              <a:t>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82DF06E-17E1-4791-9D6A-DCC3E3111B9A}"/>
              </a:ext>
            </a:extLst>
          </p:cNvPr>
          <p:cNvSpPr/>
          <p:nvPr/>
        </p:nvSpPr>
        <p:spPr>
          <a:xfrm>
            <a:off x="3716004" y="2608354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6B6A5C49-AC5D-4E06-9BCD-A7FD49D35F84}"/>
              </a:ext>
            </a:extLst>
          </p:cNvPr>
          <p:cNvSpPr/>
          <p:nvPr/>
        </p:nvSpPr>
        <p:spPr>
          <a:xfrm>
            <a:off x="5164515" y="260835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28E16D1E-243C-4D66-9116-2B79FF80FFA4}"/>
              </a:ext>
            </a:extLst>
          </p:cNvPr>
          <p:cNvSpPr/>
          <p:nvPr/>
        </p:nvSpPr>
        <p:spPr>
          <a:xfrm>
            <a:off x="2286388" y="2665061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endParaRPr lang="en-US" dirty="0"/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7750594F-DDE4-4FED-9BEC-99D48DDF9F40}"/>
              </a:ext>
            </a:extLst>
          </p:cNvPr>
          <p:cNvGrpSpPr/>
          <p:nvPr/>
        </p:nvGrpSpPr>
        <p:grpSpPr>
          <a:xfrm>
            <a:off x="6357763" y="1383052"/>
            <a:ext cx="2720225" cy="1862472"/>
            <a:chOff x="3720651" y="3276600"/>
            <a:chExt cx="2720225" cy="1862472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F3B9D38F-9E0A-470D-9AA3-1E839C9CF904}"/>
                </a:ext>
              </a:extLst>
            </p:cNvPr>
            <p:cNvSpPr txBox="1"/>
            <p:nvPr/>
          </p:nvSpPr>
          <p:spPr>
            <a:xfrm>
              <a:off x="3720651" y="3276600"/>
              <a:ext cx="1889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Eval Stack Actions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E87FD8DE-EBDF-4630-A100-D24D8964DCCF}"/>
                </a:ext>
              </a:extLst>
            </p:cNvPr>
            <p:cNvSpPr txBox="1"/>
            <p:nvPr/>
          </p:nvSpPr>
          <p:spPr>
            <a:xfrm>
              <a:off x="3742664" y="35814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301D6ED3-BD80-4323-859A-9CE48423686A}"/>
                </a:ext>
              </a:extLst>
            </p:cNvPr>
            <p:cNvSpPr txBox="1"/>
            <p:nvPr/>
          </p:nvSpPr>
          <p:spPr>
            <a:xfrm>
              <a:off x="3742664" y="476974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CDF710EA-E315-46B3-AB75-7059C4731B95}"/>
                </a:ext>
              </a:extLst>
            </p:cNvPr>
            <p:cNvSpPr/>
            <p:nvPr/>
          </p:nvSpPr>
          <p:spPr>
            <a:xfrm>
              <a:off x="4036372" y="3581400"/>
              <a:ext cx="2404504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tTrans</a:t>
              </a:r>
              <a:r>
                <a:rPr lang="en-US" dirty="0"/>
                <a:t> = </a:t>
              </a:r>
              <a:r>
                <a:rPr lang="en-US" dirty="0" err="1"/>
                <a:t>sem.pop</a:t>
              </a:r>
              <a:r>
                <a:rPr lang="en-US" dirty="0"/>
                <a:t>() ; </a:t>
              </a:r>
            </a:p>
            <a:p>
              <a:r>
                <a:rPr lang="en-US" dirty="0" err="1"/>
                <a:t>eTrans</a:t>
              </a:r>
              <a:r>
                <a:rPr lang="en-US" dirty="0"/>
                <a:t> =sem. pop() ; </a:t>
              </a:r>
            </a:p>
            <a:p>
              <a:r>
                <a:rPr lang="en-US" dirty="0" err="1"/>
                <a:t>LTrans</a:t>
              </a:r>
              <a:r>
                <a:rPr lang="en-US" dirty="0"/>
                <a:t> = </a:t>
              </a:r>
              <a:r>
                <a:rPr lang="en-US" dirty="0" err="1"/>
                <a:t>eTrans</a:t>
              </a:r>
              <a:r>
                <a:rPr lang="en-US" dirty="0"/>
                <a:t> - </a:t>
              </a:r>
              <a:r>
                <a:rPr lang="en-US" dirty="0" err="1"/>
                <a:t>tTrans</a:t>
              </a:r>
              <a:r>
                <a:rPr lang="en-US" dirty="0"/>
                <a:t>;</a:t>
              </a:r>
            </a:p>
            <a:p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dirty="0" err="1"/>
                <a:t>LTrans</a:t>
              </a:r>
              <a:r>
                <a:rPr lang="en-US" dirty="0"/>
                <a:t>)</a:t>
              </a: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0F606B9B-2B09-405C-A9D0-8F35D74D3953}"/>
                </a:ext>
              </a:extLst>
            </p:cNvPr>
            <p:cNvSpPr/>
            <p:nvPr/>
          </p:nvSpPr>
          <p:spPr>
            <a:xfrm>
              <a:off x="3998502" y="4755558"/>
              <a:ext cx="22981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b="1" dirty="0" err="1"/>
                <a:t>look</a:t>
              </a:r>
              <a:r>
                <a:rPr lang="en-US" dirty="0" err="1"/>
                <a:t>.value</a:t>
              </a:r>
              <a:r>
                <a:rPr lang="en-US" dirty="0"/>
                <a:t>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8035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:a14="http://schemas.microsoft.com/office/drawing/2010/main" xmlns:a16="http://schemas.microsoft.com/office/drawing/2014/main" xmlns:p14="http://schemas.microsoft.com/office/powerpoint/2010/main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65" grpId="0" animBg="1"/>
      <p:bldP spid="66" grpId="0" animBg="1"/>
      <p:bldP spid="68" grpId="0" animBg="1"/>
      <p:bldP spid="69" grpId="0" animBg="1"/>
      <p:bldP spid="70" grpId="0"/>
      <p:bldP spid="71" grpId="0" animBg="1"/>
      <p:bldP spid="72" grpId="0"/>
      <p:bldP spid="74" grpId="0" animBg="1"/>
      <p:bldP spid="75" grpId="0" animBg="1"/>
      <p:bldP spid="76" grpId="0" animBg="1"/>
      <p:bldP spid="78" grpId="0" animBg="1"/>
      <p:bldP spid="80" grpId="0" animBg="1"/>
      <p:bldP spid="88" grpId="0"/>
    </p:bldLst>
  </p:timing>
</p:sld>
</file>

<file path=ppt/slides/slide6.xml><?xml version="1.0" encoding="utf-8"?>
<p:sld xmlns:a14="http://schemas.microsoft.com/office/drawing/2010/main"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Neat Trick! So What?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6</a:t>
            </a:fld>
            <a:endParaRPr lang="en-US" dirty="0"/>
          </a:p>
        </p:txBody>
      </p:sp>
      <p:pic>
        <p:nvPicPr>
          <p:cNvPr id="1026" name="Picture 2" descr="10 Magic Tricks That Are Still Unexplained - Listverse">
            <a:extLst>
              <a:ext uri="{FF2B5EF4-FFF2-40B4-BE49-F238E27FC236}">
                <a16:creationId xmlns:a16="http://schemas.microsoft.com/office/drawing/2014/main" id="{CB5DDB72-C56E-43A1-BF74-623A731CD5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7" r="21727"/>
          <a:stretch/>
        </p:blipFill>
        <p:spPr bwMode="auto">
          <a:xfrm>
            <a:off x="5327324" y="2366010"/>
            <a:ext cx="3115637" cy="274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Content Placeholder 1">
            <a:extLst>
              <a:ext uri="{FF2B5EF4-FFF2-40B4-BE49-F238E27FC236}">
                <a16:creationId xmlns:a16="http://schemas.microsoft.com/office/drawing/2014/main" id="{27CEBDCF-02D9-4AC9-8E94-50C087FF6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588469"/>
            <a:ext cx="4060190" cy="24305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Expression evaluation is great and all…</a:t>
            </a:r>
          </a:p>
          <a:p>
            <a:r>
              <a:rPr lang="en-US" dirty="0"/>
              <a:t>But what we really want is a translation to an AST</a:t>
            </a:r>
          </a:p>
          <a:p>
            <a:r>
              <a:rPr lang="en-US" dirty="0"/>
              <a:t>Let’s see a similar example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6942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:a14="http://schemas.microsoft.com/office/drawing/2010/main" xmlns:a16="http://schemas.microsoft.com/office/drawing/2014/main" xmlns:p14="http://schemas.microsoft.com/office/powerpoint/2010/main">
      <p:transition>
        <p:fade/>
      </p:transition>
    </mc:Fallback>
  </mc:AlternateContent>
</p:sld>
</file>

<file path=ppt/slides/slide7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D43EE73-E89D-425B-B098-D689DD9FF60B}"/>
              </a:ext>
            </a:extLst>
          </p:cNvPr>
          <p:cNvGrpSpPr/>
          <p:nvPr/>
        </p:nvGrpSpPr>
        <p:grpSpPr>
          <a:xfrm>
            <a:off x="6188149" y="903767"/>
            <a:ext cx="2902687" cy="2501070"/>
            <a:chOff x="6188149" y="903767"/>
            <a:chExt cx="2902687" cy="250107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777C094-C1DD-4943-B41C-B7626C2CC7E3}"/>
                </a:ext>
              </a:extLst>
            </p:cNvPr>
            <p:cNvSpPr/>
            <p:nvPr/>
          </p:nvSpPr>
          <p:spPr>
            <a:xfrm>
              <a:off x="6188149" y="903767"/>
              <a:ext cx="2902687" cy="2501070"/>
            </a:xfrm>
            <a:prstGeom prst="roundRect">
              <a:avLst>
                <a:gd name="adj" fmla="val 9865"/>
              </a:avLst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80378D9-D47E-49FE-B07C-3FACDD8CDBD1}"/>
                </a:ext>
              </a:extLst>
            </p:cNvPr>
            <p:cNvSpPr txBox="1"/>
            <p:nvPr/>
          </p:nvSpPr>
          <p:spPr>
            <a:xfrm>
              <a:off x="6830400" y="1035068"/>
              <a:ext cx="16674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Take this out</a:t>
              </a:r>
            </a:p>
          </p:txBody>
        </p:sp>
      </p:grpSp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About Producing ASTs?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7</a:t>
            </a:fld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71B5D65-7774-48AC-948B-8BF01C1E44DB}"/>
              </a:ext>
            </a:extLst>
          </p:cNvPr>
          <p:cNvSpPr/>
          <p:nvPr/>
        </p:nvSpPr>
        <p:spPr>
          <a:xfrm>
            <a:off x="2601352" y="1662062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 E’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6D7706D-7027-4B51-BB21-9534D5F10651}"/>
              </a:ext>
            </a:extLst>
          </p:cNvPr>
          <p:cNvSpPr/>
          <p:nvPr/>
        </p:nvSpPr>
        <p:spPr>
          <a:xfrm>
            <a:off x="3716004" y="1662062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7D04E66-6B9E-4978-8D70-273D401CD72A}"/>
              </a:ext>
            </a:extLst>
          </p:cNvPr>
          <p:cNvSpPr/>
          <p:nvPr/>
        </p:nvSpPr>
        <p:spPr>
          <a:xfrm>
            <a:off x="2804590" y="1290961"/>
            <a:ext cx="634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59FA60-E9B5-4DD4-B497-2215E64DA05C}"/>
              </a:ext>
            </a:extLst>
          </p:cNvPr>
          <p:cNvSpPr/>
          <p:nvPr/>
        </p:nvSpPr>
        <p:spPr>
          <a:xfrm>
            <a:off x="4193501" y="1289925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+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87CF604-7EA0-4D04-B61F-E51AB95205B2}"/>
              </a:ext>
            </a:extLst>
          </p:cNvPr>
          <p:cNvSpPr/>
          <p:nvPr/>
        </p:nvSpPr>
        <p:spPr>
          <a:xfrm>
            <a:off x="4935212" y="1289924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F8015DE-4B4D-423F-BD29-BB5E1F113280}"/>
              </a:ext>
            </a:extLst>
          </p:cNvPr>
          <p:cNvSpPr/>
          <p:nvPr/>
        </p:nvSpPr>
        <p:spPr>
          <a:xfrm>
            <a:off x="2286388" y="1703350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310EDC2-3871-4066-A62A-6C55D77D9473}"/>
              </a:ext>
            </a:extLst>
          </p:cNvPr>
          <p:cNvSpPr/>
          <p:nvPr/>
        </p:nvSpPr>
        <p:spPr>
          <a:xfrm>
            <a:off x="4722555" y="1662062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6545ABD-F381-4E88-A70C-45D026217844}"/>
              </a:ext>
            </a:extLst>
          </p:cNvPr>
          <p:cNvSpPr/>
          <p:nvPr/>
        </p:nvSpPr>
        <p:spPr>
          <a:xfrm>
            <a:off x="2601352" y="2135207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CD691E5-4BEC-4EEF-9019-E17A7654F500}"/>
              </a:ext>
            </a:extLst>
          </p:cNvPr>
          <p:cNvSpPr/>
          <p:nvPr/>
        </p:nvSpPr>
        <p:spPr>
          <a:xfrm>
            <a:off x="3716004" y="2135207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+ </a:t>
            </a:r>
            <a:r>
              <a:rPr lang="en-US" i="1" dirty="0"/>
              <a:t>T</a:t>
            </a:r>
            <a:r>
              <a:rPr lang="en-US" dirty="0"/>
              <a:t> #1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0008E28-5320-4401-A1CA-9AD25151817E}"/>
              </a:ext>
            </a:extLst>
          </p:cNvPr>
          <p:cNvSpPr/>
          <p:nvPr/>
        </p:nvSpPr>
        <p:spPr>
          <a:xfrm>
            <a:off x="4722555" y="2135207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38B66FC-A164-4CAA-A8BC-A47ED932CF91}"/>
              </a:ext>
            </a:extLst>
          </p:cNvPr>
          <p:cNvSpPr/>
          <p:nvPr/>
        </p:nvSpPr>
        <p:spPr>
          <a:xfrm>
            <a:off x="2292478" y="2202549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E’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FC3C028-CAB3-4646-B129-107B2F2AADCC}"/>
              </a:ext>
            </a:extLst>
          </p:cNvPr>
          <p:cNvSpPr/>
          <p:nvPr/>
        </p:nvSpPr>
        <p:spPr>
          <a:xfrm>
            <a:off x="2601352" y="2608354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  <a:r>
              <a:rPr lang="en-US" b="1" dirty="0"/>
              <a:t>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75CFB0C-30FD-498B-B2D1-54A45561B9E5}"/>
              </a:ext>
            </a:extLst>
          </p:cNvPr>
          <p:cNvSpPr/>
          <p:nvPr/>
        </p:nvSpPr>
        <p:spPr>
          <a:xfrm>
            <a:off x="3716004" y="260835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3D9F6F2-90C6-4753-BF2B-B7AF1AE426DF}"/>
              </a:ext>
            </a:extLst>
          </p:cNvPr>
          <p:cNvSpPr/>
          <p:nvPr/>
        </p:nvSpPr>
        <p:spPr>
          <a:xfrm>
            <a:off x="4722555" y="260835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845315A-9859-43C7-B0DE-121249417592}"/>
              </a:ext>
            </a:extLst>
          </p:cNvPr>
          <p:cNvSpPr/>
          <p:nvPr/>
        </p:nvSpPr>
        <p:spPr>
          <a:xfrm>
            <a:off x="2286388" y="2665061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endParaRPr lang="en-US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51530A6-3C08-4B6D-82BB-3656C2D29635}"/>
              </a:ext>
            </a:extLst>
          </p:cNvPr>
          <p:cNvSpPr txBox="1"/>
          <p:nvPr/>
        </p:nvSpPr>
        <p:spPr>
          <a:xfrm>
            <a:off x="269628" y="1657566"/>
            <a:ext cx="14841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  </a:t>
            </a:r>
            <a:r>
              <a:rPr lang="en-US" dirty="0"/>
              <a:t>::=  </a:t>
            </a:r>
            <a:r>
              <a:rPr lang="en-US" i="1" dirty="0"/>
              <a:t>E </a:t>
            </a:r>
            <a:r>
              <a:rPr lang="en-US" b="1" dirty="0"/>
              <a:t>+</a:t>
            </a:r>
            <a:r>
              <a:rPr lang="en-US" i="1" dirty="0"/>
              <a:t> T </a:t>
            </a:r>
            <a:r>
              <a:rPr lang="en-US" dirty="0"/>
              <a:t>#1</a:t>
            </a:r>
          </a:p>
          <a:p>
            <a:r>
              <a:rPr lang="en-US" i="1" dirty="0"/>
              <a:t>      </a:t>
            </a:r>
            <a:r>
              <a:rPr lang="en-US" dirty="0"/>
              <a:t>|  </a:t>
            </a:r>
            <a:r>
              <a:rPr lang="en-US" i="1" dirty="0"/>
              <a:t>T</a:t>
            </a:r>
          </a:p>
          <a:p>
            <a:r>
              <a:rPr lang="en-US" i="1" dirty="0"/>
              <a:t>T</a:t>
            </a:r>
            <a:r>
              <a:rPr lang="en-US" dirty="0"/>
              <a:t>  ::=  #2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D704432-EFA4-484A-906B-17E9C5FD1801}"/>
              </a:ext>
            </a:extLst>
          </p:cNvPr>
          <p:cNvSpPr txBox="1"/>
          <p:nvPr/>
        </p:nvSpPr>
        <p:spPr>
          <a:xfrm>
            <a:off x="260765" y="1373364"/>
            <a:ext cx="172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Augmented CFG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764F2C3-0B4D-4758-A31D-B2AF035B03CE}"/>
              </a:ext>
            </a:extLst>
          </p:cNvPr>
          <p:cNvGrpSpPr/>
          <p:nvPr/>
        </p:nvGrpSpPr>
        <p:grpSpPr>
          <a:xfrm>
            <a:off x="6357763" y="1383052"/>
            <a:ext cx="2773125" cy="1862472"/>
            <a:chOff x="3720651" y="3276600"/>
            <a:chExt cx="2773125" cy="186247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18585E3-FCA1-471F-92CE-7DBC8D7F2998}"/>
                </a:ext>
              </a:extLst>
            </p:cNvPr>
            <p:cNvSpPr txBox="1"/>
            <p:nvPr/>
          </p:nvSpPr>
          <p:spPr>
            <a:xfrm>
              <a:off x="3720651" y="3276600"/>
              <a:ext cx="1889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Eval Stack Actions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B7DF67C-DB47-488D-A370-EE58FB3BBDAD}"/>
                </a:ext>
              </a:extLst>
            </p:cNvPr>
            <p:cNvSpPr txBox="1"/>
            <p:nvPr/>
          </p:nvSpPr>
          <p:spPr>
            <a:xfrm>
              <a:off x="3742664" y="35814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51D9E44-D9D1-4353-821E-31AC92AD3167}"/>
                </a:ext>
              </a:extLst>
            </p:cNvPr>
            <p:cNvSpPr txBox="1"/>
            <p:nvPr/>
          </p:nvSpPr>
          <p:spPr>
            <a:xfrm>
              <a:off x="3742664" y="476974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F014ADF-3EAD-40A8-8511-EFFE7C41CECF}"/>
                </a:ext>
              </a:extLst>
            </p:cNvPr>
            <p:cNvSpPr/>
            <p:nvPr/>
          </p:nvSpPr>
          <p:spPr>
            <a:xfrm>
              <a:off x="4036372" y="3581400"/>
              <a:ext cx="2457404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tTrans</a:t>
              </a:r>
              <a:r>
                <a:rPr lang="en-US" dirty="0"/>
                <a:t> = </a:t>
              </a:r>
              <a:r>
                <a:rPr lang="en-US" dirty="0" err="1"/>
                <a:t>sem.pop</a:t>
              </a:r>
              <a:r>
                <a:rPr lang="en-US" dirty="0"/>
                <a:t>() ; </a:t>
              </a:r>
            </a:p>
            <a:p>
              <a:r>
                <a:rPr lang="en-US" dirty="0" err="1"/>
                <a:t>eTrans</a:t>
              </a:r>
              <a:r>
                <a:rPr lang="en-US" dirty="0"/>
                <a:t> =sem. pop() ; </a:t>
              </a:r>
            </a:p>
            <a:p>
              <a:r>
                <a:rPr lang="en-US" dirty="0" err="1"/>
                <a:t>LTrans</a:t>
              </a:r>
              <a:r>
                <a:rPr lang="en-US" dirty="0"/>
                <a:t> = </a:t>
              </a:r>
              <a:r>
                <a:rPr lang="en-US" dirty="0" err="1"/>
                <a:t>eTrans</a:t>
              </a:r>
              <a:r>
                <a:rPr lang="en-US" dirty="0"/>
                <a:t> + </a:t>
              </a:r>
              <a:r>
                <a:rPr lang="en-US" dirty="0" err="1"/>
                <a:t>tTrans</a:t>
              </a:r>
              <a:r>
                <a:rPr lang="en-US" dirty="0"/>
                <a:t>;</a:t>
              </a:r>
            </a:p>
            <a:p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dirty="0" err="1"/>
                <a:t>LTrans</a:t>
              </a:r>
              <a:r>
                <a:rPr lang="en-US" dirty="0"/>
                <a:t>)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607CF074-CE5C-471B-8AF6-083B165E2AED}"/>
                </a:ext>
              </a:extLst>
            </p:cNvPr>
            <p:cNvSpPr/>
            <p:nvPr/>
          </p:nvSpPr>
          <p:spPr>
            <a:xfrm>
              <a:off x="3998502" y="4755558"/>
              <a:ext cx="23345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b="1" dirty="0" err="1"/>
                <a:t>intlit</a:t>
              </a:r>
              <a:r>
                <a:rPr lang="en-US" dirty="0" err="1"/>
                <a:t>.value</a:t>
              </a:r>
              <a:r>
                <a:rPr lang="en-US" dirty="0"/>
                <a:t>)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AE273EC-2094-44A1-85BA-B07799128286}"/>
              </a:ext>
            </a:extLst>
          </p:cNvPr>
          <p:cNvGrpSpPr/>
          <p:nvPr/>
        </p:nvGrpSpPr>
        <p:grpSpPr>
          <a:xfrm>
            <a:off x="4381331" y="3798383"/>
            <a:ext cx="3635618" cy="2501070"/>
            <a:chOff x="4381331" y="3798383"/>
            <a:chExt cx="3635618" cy="2501070"/>
          </a:xfrm>
        </p:grpSpPr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F47D3E88-967A-455E-AF94-6E65DA4AE34E}"/>
                </a:ext>
              </a:extLst>
            </p:cNvPr>
            <p:cNvSpPr/>
            <p:nvPr/>
          </p:nvSpPr>
          <p:spPr>
            <a:xfrm>
              <a:off x="4381331" y="3798383"/>
              <a:ext cx="3635618" cy="2501070"/>
            </a:xfrm>
            <a:prstGeom prst="roundRect">
              <a:avLst>
                <a:gd name="adj" fmla="val 9865"/>
              </a:avLst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0E7981A9-69DA-401D-AFDE-96E0E67DA45F}"/>
                </a:ext>
              </a:extLst>
            </p:cNvPr>
            <p:cNvGrpSpPr/>
            <p:nvPr/>
          </p:nvGrpSpPr>
          <p:grpSpPr>
            <a:xfrm>
              <a:off x="4381331" y="4092413"/>
              <a:ext cx="3544534" cy="2104027"/>
              <a:chOff x="3742664" y="3276600"/>
              <a:chExt cx="3544534" cy="210402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CB352D1D-7688-4854-9A11-226CDB0C43E5}"/>
                  </a:ext>
                </a:extLst>
              </p:cNvPr>
              <p:cNvSpPr txBox="1"/>
              <p:nvPr/>
            </p:nvSpPr>
            <p:spPr>
              <a:xfrm>
                <a:off x="3998502" y="3276600"/>
                <a:ext cx="26984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u="sng" dirty="0"/>
                  <a:t>AST Building Stack Actions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5D042FF-CCFB-4C5A-93BB-07B2F74481D2}"/>
                  </a:ext>
                </a:extLst>
              </p:cNvPr>
              <p:cNvSpPr txBox="1"/>
              <p:nvPr/>
            </p:nvSpPr>
            <p:spPr>
              <a:xfrm>
                <a:off x="3742664" y="3581400"/>
                <a:ext cx="4171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#1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7011A383-F291-4EB3-B155-6715029F7F3B}"/>
                  </a:ext>
                </a:extLst>
              </p:cNvPr>
              <p:cNvSpPr txBox="1"/>
              <p:nvPr/>
            </p:nvSpPr>
            <p:spPr>
              <a:xfrm>
                <a:off x="3742664" y="4759109"/>
                <a:ext cx="4171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#2</a:t>
                </a: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97FC52B6-30D9-45E4-856D-6590277DFE4F}"/>
                  </a:ext>
                </a:extLst>
              </p:cNvPr>
              <p:cNvSpPr/>
              <p:nvPr/>
            </p:nvSpPr>
            <p:spPr>
              <a:xfrm>
                <a:off x="4036372" y="3581400"/>
                <a:ext cx="3250826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err="1"/>
                  <a:t>tTrans</a:t>
                </a:r>
                <a:r>
                  <a:rPr lang="en-US" dirty="0"/>
                  <a:t> = </a:t>
                </a:r>
                <a:r>
                  <a:rPr lang="en-US" dirty="0" err="1"/>
                  <a:t>sem.pop</a:t>
                </a:r>
                <a:r>
                  <a:rPr lang="en-US" dirty="0"/>
                  <a:t>() ; </a:t>
                </a:r>
              </a:p>
              <a:p>
                <a:r>
                  <a:rPr lang="en-US" dirty="0" err="1"/>
                  <a:t>eTrans</a:t>
                </a:r>
                <a:r>
                  <a:rPr lang="en-US" dirty="0"/>
                  <a:t> = </a:t>
                </a:r>
                <a:r>
                  <a:rPr lang="en-US" dirty="0" err="1"/>
                  <a:t>sem.pop</a:t>
                </a:r>
                <a:r>
                  <a:rPr lang="en-US" dirty="0"/>
                  <a:t>() ; </a:t>
                </a:r>
              </a:p>
              <a:p>
                <a:r>
                  <a:rPr lang="en-US" dirty="0" err="1"/>
                  <a:t>LTrans</a:t>
                </a:r>
                <a:r>
                  <a:rPr lang="en-US" dirty="0"/>
                  <a:t> = </a:t>
                </a:r>
                <a:r>
                  <a:rPr lang="en-US" dirty="0" err="1"/>
                  <a:t>PlusNode</a:t>
                </a:r>
                <a:r>
                  <a:rPr lang="en-US" dirty="0"/>
                  <a:t>(</a:t>
                </a:r>
                <a:r>
                  <a:rPr lang="en-US" dirty="0" err="1"/>
                  <a:t>eTrans,tTrans</a:t>
                </a:r>
                <a:r>
                  <a:rPr lang="en-US" dirty="0"/>
                  <a:t>)</a:t>
                </a:r>
              </a:p>
              <a:p>
                <a:r>
                  <a:rPr lang="en-US" dirty="0" err="1"/>
                  <a:t>sem.push</a:t>
                </a:r>
                <a:r>
                  <a:rPr lang="en-US" dirty="0"/>
                  <a:t>(</a:t>
                </a:r>
                <a:r>
                  <a:rPr lang="en-US" dirty="0" err="1"/>
                  <a:t>LTrans</a:t>
                </a:r>
                <a:r>
                  <a:rPr lang="en-US" dirty="0"/>
                  <a:t>)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6288BD3B-7DDA-44DB-80C3-9B40E099175A}"/>
                  </a:ext>
                </a:extLst>
              </p:cNvPr>
              <p:cNvSpPr/>
              <p:nvPr/>
            </p:nvSpPr>
            <p:spPr>
              <a:xfrm>
                <a:off x="3998502" y="4734296"/>
                <a:ext cx="32269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err="1"/>
                  <a:t>LTrans</a:t>
                </a:r>
                <a:r>
                  <a:rPr lang="en-US" dirty="0"/>
                  <a:t> =  </a:t>
                </a:r>
                <a:r>
                  <a:rPr lang="en-US" dirty="0" err="1"/>
                  <a:t>IntLitNode</a:t>
                </a:r>
                <a:r>
                  <a:rPr lang="en-US" dirty="0"/>
                  <a:t>(</a:t>
                </a:r>
                <a:r>
                  <a:rPr lang="en-US" b="1" dirty="0" err="1"/>
                  <a:t>intlit</a:t>
                </a:r>
                <a:r>
                  <a:rPr lang="en-US" dirty="0" err="1"/>
                  <a:t>.value</a:t>
                </a:r>
                <a:r>
                  <a:rPr lang="en-US" dirty="0"/>
                  <a:t>)</a:t>
                </a:r>
              </a:p>
              <a:p>
                <a:r>
                  <a:rPr lang="en-US" dirty="0" err="1"/>
                  <a:t>sem.push</a:t>
                </a:r>
                <a:r>
                  <a:rPr lang="en-US" dirty="0"/>
                  <a:t>(</a:t>
                </a:r>
                <a:r>
                  <a:rPr lang="en-US" dirty="0" err="1"/>
                  <a:t>LTrans</a:t>
                </a:r>
                <a:r>
                  <a:rPr lang="en-US" dirty="0"/>
                  <a:t>) </a:t>
                </a:r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04E0351-73A4-499D-BEEA-51841624B5B5}"/>
                </a:ext>
              </a:extLst>
            </p:cNvPr>
            <p:cNvSpPr txBox="1"/>
            <p:nvPr/>
          </p:nvSpPr>
          <p:spPr>
            <a:xfrm>
              <a:off x="5407879" y="3815227"/>
              <a:ext cx="1378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Put this 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2385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:a16="http://schemas.microsoft.com/office/drawing/2014/main" xmlns:a14="http://schemas.microsoft.com/office/drawing/2010/main" xmlns:p14="http://schemas.microsoft.com/office/powerpoint/2010/main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About the AST?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A81AB30-8273-448E-A4E8-020367304413}"/>
              </a:ext>
            </a:extLst>
          </p:cNvPr>
          <p:cNvSpPr/>
          <p:nvPr/>
        </p:nvSpPr>
        <p:spPr>
          <a:xfrm>
            <a:off x="432315" y="1938514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 E’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A9E3692-AD07-4B95-9942-069AA6102A0F}"/>
              </a:ext>
            </a:extLst>
          </p:cNvPr>
          <p:cNvSpPr/>
          <p:nvPr/>
        </p:nvSpPr>
        <p:spPr>
          <a:xfrm>
            <a:off x="1546967" y="193851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FDA47B5-D503-4120-B0BE-9A2FE05C2FBB}"/>
              </a:ext>
            </a:extLst>
          </p:cNvPr>
          <p:cNvSpPr/>
          <p:nvPr/>
        </p:nvSpPr>
        <p:spPr>
          <a:xfrm>
            <a:off x="635553" y="1567413"/>
            <a:ext cx="634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5E27EBA-5D33-4978-8643-5767B2DEB06B}"/>
              </a:ext>
            </a:extLst>
          </p:cNvPr>
          <p:cNvSpPr/>
          <p:nvPr/>
        </p:nvSpPr>
        <p:spPr>
          <a:xfrm>
            <a:off x="2024464" y="1566377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+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5C14E73-F8B0-4810-9091-3FC7A4EE94CA}"/>
              </a:ext>
            </a:extLst>
          </p:cNvPr>
          <p:cNvSpPr/>
          <p:nvPr/>
        </p:nvSpPr>
        <p:spPr>
          <a:xfrm>
            <a:off x="2766175" y="1566376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CC5B990-22DC-49E8-BE0F-5991EBCB9DDA}"/>
              </a:ext>
            </a:extLst>
          </p:cNvPr>
          <p:cNvSpPr/>
          <p:nvPr/>
        </p:nvSpPr>
        <p:spPr>
          <a:xfrm>
            <a:off x="117351" y="1979802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C54F713-9F7E-4C1D-9957-9A4D9E4D66B0}"/>
              </a:ext>
            </a:extLst>
          </p:cNvPr>
          <p:cNvSpPr/>
          <p:nvPr/>
        </p:nvSpPr>
        <p:spPr>
          <a:xfrm>
            <a:off x="2553518" y="193851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01544CA-ACC0-452E-B4FA-759255F779DA}"/>
              </a:ext>
            </a:extLst>
          </p:cNvPr>
          <p:cNvSpPr/>
          <p:nvPr/>
        </p:nvSpPr>
        <p:spPr>
          <a:xfrm>
            <a:off x="432315" y="2411659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405631C-2D9C-4F4F-B0FF-B6AB7735028E}"/>
              </a:ext>
            </a:extLst>
          </p:cNvPr>
          <p:cNvSpPr/>
          <p:nvPr/>
        </p:nvSpPr>
        <p:spPr>
          <a:xfrm>
            <a:off x="1546967" y="2411659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+ </a:t>
            </a:r>
            <a:r>
              <a:rPr lang="en-US" i="1" dirty="0"/>
              <a:t>T</a:t>
            </a:r>
            <a:r>
              <a:rPr lang="en-US" dirty="0"/>
              <a:t> #1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40B9547-A76C-4E79-855C-540337414140}"/>
              </a:ext>
            </a:extLst>
          </p:cNvPr>
          <p:cNvSpPr/>
          <p:nvPr/>
        </p:nvSpPr>
        <p:spPr>
          <a:xfrm>
            <a:off x="2553518" y="2411659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A112034-7A41-47FE-AF3F-81A21832FEE8}"/>
              </a:ext>
            </a:extLst>
          </p:cNvPr>
          <p:cNvSpPr/>
          <p:nvPr/>
        </p:nvSpPr>
        <p:spPr>
          <a:xfrm>
            <a:off x="123441" y="2479001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E’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011F459-D97F-4032-89D3-DA01E98DAB69}"/>
              </a:ext>
            </a:extLst>
          </p:cNvPr>
          <p:cNvSpPr/>
          <p:nvPr/>
        </p:nvSpPr>
        <p:spPr>
          <a:xfrm>
            <a:off x="432315" y="2884806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  <a:r>
              <a:rPr lang="en-US" b="1" dirty="0"/>
              <a:t>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B457691-B4BA-4388-AB94-38E76032E6CA}"/>
              </a:ext>
            </a:extLst>
          </p:cNvPr>
          <p:cNvSpPr/>
          <p:nvPr/>
        </p:nvSpPr>
        <p:spPr>
          <a:xfrm>
            <a:off x="1546967" y="2884806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8133FF8-FF57-4B62-BF3E-F5DD7D77B9F0}"/>
              </a:ext>
            </a:extLst>
          </p:cNvPr>
          <p:cNvSpPr/>
          <p:nvPr/>
        </p:nvSpPr>
        <p:spPr>
          <a:xfrm>
            <a:off x="2553518" y="2884806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24F3832-834A-4409-A09E-9EB0B6A54D31}"/>
              </a:ext>
            </a:extLst>
          </p:cNvPr>
          <p:cNvSpPr/>
          <p:nvPr/>
        </p:nvSpPr>
        <p:spPr>
          <a:xfrm>
            <a:off x="117351" y="2941513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B1F5633-9774-46D4-B241-3CC609E7473D}"/>
              </a:ext>
            </a:extLst>
          </p:cNvPr>
          <p:cNvSpPr txBox="1"/>
          <p:nvPr/>
        </p:nvSpPr>
        <p:spPr>
          <a:xfrm>
            <a:off x="342288" y="1274114"/>
            <a:ext cx="1517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Selector Table</a:t>
            </a:r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8</a:t>
            </a:fld>
            <a:endParaRPr lang="en-US" dirty="0"/>
          </a:p>
        </p:txBody>
      </p:sp>
      <p:sp>
        <p:nvSpPr>
          <p:cNvPr id="79" name="Arrow: Right 78">
            <a:extLst>
              <a:ext uri="{FF2B5EF4-FFF2-40B4-BE49-F238E27FC236}">
                <a16:creationId xmlns:a16="http://schemas.microsoft.com/office/drawing/2014/main" id="{EF69E61D-2D97-431B-AAE5-F396896DB8AB}"/>
              </a:ext>
            </a:extLst>
          </p:cNvPr>
          <p:cNvSpPr/>
          <p:nvPr/>
        </p:nvSpPr>
        <p:spPr>
          <a:xfrm>
            <a:off x="3966969" y="5463369"/>
            <a:ext cx="691116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D6D0F7-BC3E-45CB-B9F5-057127C4A76E}"/>
              </a:ext>
            </a:extLst>
          </p:cNvPr>
          <p:cNvGrpSpPr/>
          <p:nvPr/>
        </p:nvGrpSpPr>
        <p:grpSpPr>
          <a:xfrm>
            <a:off x="403326" y="4397659"/>
            <a:ext cx="3261775" cy="2139901"/>
            <a:chOff x="403326" y="4397659"/>
            <a:chExt cx="3261775" cy="2139901"/>
          </a:xfrm>
        </p:grpSpPr>
        <p:sp>
          <p:nvSpPr>
            <p:cNvPr id="81" name="eof">
              <a:extLst>
                <a:ext uri="{FF2B5EF4-FFF2-40B4-BE49-F238E27FC236}">
                  <a16:creationId xmlns:a16="http://schemas.microsoft.com/office/drawing/2014/main" id="{9904510B-DC03-4A7E-B74F-A3BCFE83BF32}"/>
                </a:ext>
              </a:extLst>
            </p:cNvPr>
            <p:cNvSpPr/>
            <p:nvPr/>
          </p:nvSpPr>
          <p:spPr>
            <a:xfrm>
              <a:off x="595056" y="5539880"/>
              <a:ext cx="798464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 err="1"/>
                <a:t>eof</a:t>
              </a:r>
              <a:endParaRPr lang="en-US" b="1" dirty="0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E56FE2A-784D-43FD-B9B8-997EF1F15D6F}"/>
                </a:ext>
              </a:extLst>
            </p:cNvPr>
            <p:cNvSpPr txBox="1"/>
            <p:nvPr/>
          </p:nvSpPr>
          <p:spPr>
            <a:xfrm>
              <a:off x="2491762" y="5357782"/>
              <a:ext cx="603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 P</a:t>
              </a:r>
              <a:r>
                <a:rPr lang="en-US" baseline="-25000" dirty="0"/>
                <a:t>1</a:t>
              </a:r>
              <a:r>
                <a:rPr lang="en-US" dirty="0"/>
                <a:t> =</a:t>
              </a:r>
            </a:p>
          </p:txBody>
        </p:sp>
        <p:sp>
          <p:nvSpPr>
            <p:cNvPr id="83" name="Stack1">
              <a:extLst>
                <a:ext uri="{FF2B5EF4-FFF2-40B4-BE49-F238E27FC236}">
                  <a16:creationId xmlns:a16="http://schemas.microsoft.com/office/drawing/2014/main" id="{FB6731D2-ED50-4462-AD6F-5EDDD87BE96D}"/>
                </a:ext>
              </a:extLst>
            </p:cNvPr>
            <p:cNvSpPr/>
            <p:nvPr/>
          </p:nvSpPr>
          <p:spPr>
            <a:xfrm>
              <a:off x="403326" y="5913785"/>
              <a:ext cx="1114652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Syn.</a:t>
              </a:r>
            </a:p>
            <a:p>
              <a:pPr algn="ctr"/>
              <a:r>
                <a:rPr lang="en-US" dirty="0"/>
                <a:t>Stack</a:t>
              </a: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5BFB62F2-522D-4FD7-B9B0-43B3760E6417}"/>
                </a:ext>
              </a:extLst>
            </p:cNvPr>
            <p:cNvSpPr/>
            <p:nvPr/>
          </p:nvSpPr>
          <p:spPr>
            <a:xfrm>
              <a:off x="2491761" y="5913785"/>
              <a:ext cx="1173339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Look</a:t>
              </a:r>
            </a:p>
            <a:p>
              <a:pPr algn="ctr"/>
              <a:r>
                <a:rPr lang="en-US" dirty="0"/>
                <a:t>Ahead</a:t>
              </a:r>
            </a:p>
          </p:txBody>
        </p:sp>
        <p:sp>
          <p:nvSpPr>
            <p:cNvPr id="85" name="lPar2">
              <a:extLst>
                <a:ext uri="{FF2B5EF4-FFF2-40B4-BE49-F238E27FC236}">
                  <a16:creationId xmlns:a16="http://schemas.microsoft.com/office/drawing/2014/main" id="{0521BC75-0B8D-4494-B271-74F46969C73F}"/>
                </a:ext>
              </a:extLst>
            </p:cNvPr>
            <p:cNvSpPr/>
            <p:nvPr/>
          </p:nvSpPr>
          <p:spPr>
            <a:xfrm>
              <a:off x="595055" y="5156117"/>
              <a:ext cx="798661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E’</a:t>
              </a:r>
            </a:p>
          </p:txBody>
        </p:sp>
        <p:sp>
          <p:nvSpPr>
            <p:cNvPr id="86" name="Stack1">
              <a:extLst>
                <a:ext uri="{FF2B5EF4-FFF2-40B4-BE49-F238E27FC236}">
                  <a16:creationId xmlns:a16="http://schemas.microsoft.com/office/drawing/2014/main" id="{E075AD96-5600-460C-A444-73AF0DDE3CB8}"/>
                </a:ext>
              </a:extLst>
            </p:cNvPr>
            <p:cNvSpPr/>
            <p:nvPr/>
          </p:nvSpPr>
          <p:spPr>
            <a:xfrm>
              <a:off x="1575295" y="5927960"/>
              <a:ext cx="839366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Sem.</a:t>
              </a:r>
            </a:p>
            <a:p>
              <a:pPr algn="ctr"/>
              <a:r>
                <a:rPr lang="en-US" dirty="0"/>
                <a:t>Stack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348E2270-8B62-4BD3-84AC-CDEF736FE30D}"/>
                </a:ext>
              </a:extLst>
            </p:cNvPr>
            <p:cNvSpPr/>
            <p:nvPr/>
          </p:nvSpPr>
          <p:spPr>
            <a:xfrm>
              <a:off x="2973985" y="5274151"/>
              <a:ext cx="69111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 err="1"/>
                <a:t>intlit</a:t>
              </a:r>
              <a:endParaRPr lang="en-US" b="1" dirty="0"/>
            </a:p>
            <a:p>
              <a:r>
                <a:rPr lang="en-US" b="1" dirty="0"/>
                <a:t>  (7)</a:t>
              </a:r>
            </a:p>
          </p:txBody>
        </p:sp>
        <p:sp>
          <p:nvSpPr>
            <p:cNvPr id="88" name="lPar2">
              <a:extLst>
                <a:ext uri="{FF2B5EF4-FFF2-40B4-BE49-F238E27FC236}">
                  <a16:creationId xmlns:a16="http://schemas.microsoft.com/office/drawing/2014/main" id="{B80D8D0F-0B97-481A-A256-87A90D6DDBEF}"/>
                </a:ext>
              </a:extLst>
            </p:cNvPr>
            <p:cNvSpPr/>
            <p:nvPr/>
          </p:nvSpPr>
          <p:spPr>
            <a:xfrm>
              <a:off x="598597" y="4776891"/>
              <a:ext cx="798661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 err="1"/>
                <a:t>intlit</a:t>
              </a:r>
              <a:r>
                <a:rPr lang="en-US" i="1" dirty="0"/>
                <a:t> </a:t>
              </a:r>
            </a:p>
          </p:txBody>
        </p:sp>
        <p:sp>
          <p:nvSpPr>
            <p:cNvPr id="89" name="lPar2">
              <a:extLst>
                <a:ext uri="{FF2B5EF4-FFF2-40B4-BE49-F238E27FC236}">
                  <a16:creationId xmlns:a16="http://schemas.microsoft.com/office/drawing/2014/main" id="{5EC23723-8934-427F-AAB6-0B1BBDA8403A}"/>
                </a:ext>
              </a:extLst>
            </p:cNvPr>
            <p:cNvSpPr/>
            <p:nvPr/>
          </p:nvSpPr>
          <p:spPr>
            <a:xfrm>
              <a:off x="591506" y="4397659"/>
              <a:ext cx="798661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#2</a:t>
              </a:r>
            </a:p>
          </p:txBody>
        </p:sp>
      </p:grpSp>
      <p:sp>
        <p:nvSpPr>
          <p:cNvPr id="74" name="eof">
            <a:extLst>
              <a:ext uri="{FF2B5EF4-FFF2-40B4-BE49-F238E27FC236}">
                <a16:creationId xmlns:a16="http://schemas.microsoft.com/office/drawing/2014/main" id="{CC000D7F-3715-4CBF-AAE9-FD09863876F2}"/>
              </a:ext>
            </a:extLst>
          </p:cNvPr>
          <p:cNvSpPr/>
          <p:nvPr/>
        </p:nvSpPr>
        <p:spPr>
          <a:xfrm>
            <a:off x="5091062" y="5519641"/>
            <a:ext cx="798464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75" name="lPar2">
            <a:extLst>
              <a:ext uri="{FF2B5EF4-FFF2-40B4-BE49-F238E27FC236}">
                <a16:creationId xmlns:a16="http://schemas.microsoft.com/office/drawing/2014/main" id="{B5B946E6-6D19-4403-8EA6-F20228E40649}"/>
              </a:ext>
            </a:extLst>
          </p:cNvPr>
          <p:cNvSpPr/>
          <p:nvPr/>
        </p:nvSpPr>
        <p:spPr>
          <a:xfrm>
            <a:off x="5091061" y="5135878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E’</a:t>
            </a:r>
          </a:p>
        </p:txBody>
      </p:sp>
      <p:sp>
        <p:nvSpPr>
          <p:cNvPr id="76" name="lPar2">
            <a:extLst>
              <a:ext uri="{FF2B5EF4-FFF2-40B4-BE49-F238E27FC236}">
                <a16:creationId xmlns:a16="http://schemas.microsoft.com/office/drawing/2014/main" id="{1D9E12CE-79C5-4ECB-97BC-4D7A8B6B9504}"/>
              </a:ext>
            </a:extLst>
          </p:cNvPr>
          <p:cNvSpPr/>
          <p:nvPr/>
        </p:nvSpPr>
        <p:spPr>
          <a:xfrm>
            <a:off x="5094603" y="4756652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intlit</a:t>
            </a:r>
            <a:r>
              <a:rPr lang="en-US" i="1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59BEBD-B08F-42A3-8B59-C4DEB6F88D4C}"/>
              </a:ext>
            </a:extLst>
          </p:cNvPr>
          <p:cNvSpPr txBox="1"/>
          <p:nvPr/>
        </p:nvSpPr>
        <p:spPr>
          <a:xfrm>
            <a:off x="2700669" y="3646965"/>
            <a:ext cx="2393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Token Stream:</a:t>
            </a:r>
            <a:r>
              <a:rPr lang="en-US" dirty="0"/>
              <a:t> 7 + 8 + 9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453E13A-6080-4C93-8B12-A47184538CF5}"/>
              </a:ext>
            </a:extLst>
          </p:cNvPr>
          <p:cNvSpPr/>
          <p:nvPr/>
        </p:nvSpPr>
        <p:spPr>
          <a:xfrm>
            <a:off x="7109843" y="5917328"/>
            <a:ext cx="1173339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Look</a:t>
            </a:r>
          </a:p>
          <a:p>
            <a:pPr algn="ctr"/>
            <a:r>
              <a:rPr lang="en-US" dirty="0"/>
              <a:t>Ahead</a:t>
            </a:r>
          </a:p>
        </p:txBody>
      </p:sp>
      <p:sp>
        <p:nvSpPr>
          <p:cNvPr id="63" name="Stack1">
            <a:extLst>
              <a:ext uri="{FF2B5EF4-FFF2-40B4-BE49-F238E27FC236}">
                <a16:creationId xmlns:a16="http://schemas.microsoft.com/office/drawing/2014/main" id="{4A39E408-B20A-4CCB-BA79-12BD13EC1109}"/>
              </a:ext>
            </a:extLst>
          </p:cNvPr>
          <p:cNvSpPr/>
          <p:nvPr/>
        </p:nvSpPr>
        <p:spPr>
          <a:xfrm>
            <a:off x="6193377" y="5931503"/>
            <a:ext cx="83936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Sem.</a:t>
            </a:r>
          </a:p>
          <a:p>
            <a:pPr algn="ctr"/>
            <a:r>
              <a:rPr lang="en-US" dirty="0"/>
              <a:t>Stack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3F3ED00-C3FE-4C36-AC4E-F56FC871B94F}"/>
              </a:ext>
            </a:extLst>
          </p:cNvPr>
          <p:cNvSpPr/>
          <p:nvPr/>
        </p:nvSpPr>
        <p:spPr>
          <a:xfrm>
            <a:off x="7669685" y="4757992"/>
            <a:ext cx="1173339" cy="5079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IntLitNode</a:t>
            </a:r>
            <a:endParaRPr lang="en-US" dirty="0"/>
          </a:p>
          <a:p>
            <a:pPr algn="ctr"/>
            <a:r>
              <a:rPr lang="en-US" dirty="0"/>
              <a:t>value: 7</a:t>
            </a:r>
          </a:p>
        </p:txBody>
      </p:sp>
      <p:sp>
        <p:nvSpPr>
          <p:cNvPr id="69" name="lPar2">
            <a:extLst>
              <a:ext uri="{FF2B5EF4-FFF2-40B4-BE49-F238E27FC236}">
                <a16:creationId xmlns:a16="http://schemas.microsoft.com/office/drawing/2014/main" id="{F629A6E6-78B9-4CFD-8D46-7E7C21D901E0}"/>
              </a:ext>
            </a:extLst>
          </p:cNvPr>
          <p:cNvSpPr/>
          <p:nvPr/>
        </p:nvSpPr>
        <p:spPr>
          <a:xfrm>
            <a:off x="6177194" y="5543125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err="1"/>
              <a:t>Ptr</a:t>
            </a:r>
            <a:r>
              <a:rPr lang="en-US" i="1" dirty="0"/>
              <a:t>:</a:t>
            </a: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78F29405-15DD-4568-B3CD-7952B0AB8F05}"/>
              </a:ext>
            </a:extLst>
          </p:cNvPr>
          <p:cNvSpPr/>
          <p:nvPr/>
        </p:nvSpPr>
        <p:spPr>
          <a:xfrm>
            <a:off x="6741511" y="4985330"/>
            <a:ext cx="928174" cy="740639"/>
          </a:xfrm>
          <a:custGeom>
            <a:avLst/>
            <a:gdLst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212651 w 754912"/>
              <a:gd name="connsiteY2" fmla="*/ 265814 h 1626781"/>
              <a:gd name="connsiteX3" fmla="*/ 754912 w 754912"/>
              <a:gd name="connsiteY3" fmla="*/ 0 h 1626781"/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754912 w 754912"/>
              <a:gd name="connsiteY2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97442"/>
              <a:gd name="connsiteY0" fmla="*/ 956930 h 956930"/>
              <a:gd name="connsiteX1" fmla="*/ 797442 w 797442"/>
              <a:gd name="connsiteY1" fmla="*/ 0 h 956930"/>
              <a:gd name="connsiteX0" fmla="*/ 0 w 797442"/>
              <a:gd name="connsiteY0" fmla="*/ 957773 h 957773"/>
              <a:gd name="connsiteX1" fmla="*/ 797442 w 797442"/>
              <a:gd name="connsiteY1" fmla="*/ 843 h 957773"/>
              <a:gd name="connsiteX0" fmla="*/ 0 w 797442"/>
              <a:gd name="connsiteY0" fmla="*/ 957628 h 962428"/>
              <a:gd name="connsiteX1" fmla="*/ 797442 w 797442"/>
              <a:gd name="connsiteY1" fmla="*/ 698 h 962428"/>
              <a:gd name="connsiteX0" fmla="*/ 0 w 797442"/>
              <a:gd name="connsiteY0" fmla="*/ 957539 h 989653"/>
              <a:gd name="connsiteX1" fmla="*/ 797442 w 797442"/>
              <a:gd name="connsiteY1" fmla="*/ 609 h 989653"/>
              <a:gd name="connsiteX0" fmla="*/ 0 w 776177"/>
              <a:gd name="connsiteY0" fmla="*/ 0 h 244549"/>
              <a:gd name="connsiteX1" fmla="*/ 776177 w 776177"/>
              <a:gd name="connsiteY1" fmla="*/ 244549 h 244549"/>
              <a:gd name="connsiteX0" fmla="*/ 0 w 786810"/>
              <a:gd name="connsiteY0" fmla="*/ 0 h 340242"/>
              <a:gd name="connsiteX1" fmla="*/ 786810 w 786810"/>
              <a:gd name="connsiteY1" fmla="*/ 340242 h 340242"/>
              <a:gd name="connsiteX0" fmla="*/ 0 w 786810"/>
              <a:gd name="connsiteY0" fmla="*/ 0 h 429142"/>
              <a:gd name="connsiteX1" fmla="*/ 786810 w 786810"/>
              <a:gd name="connsiteY1" fmla="*/ 340242 h 429142"/>
              <a:gd name="connsiteX0" fmla="*/ 0 w 786810"/>
              <a:gd name="connsiteY0" fmla="*/ 27591 h 419849"/>
              <a:gd name="connsiteX1" fmla="*/ 786810 w 786810"/>
              <a:gd name="connsiteY1" fmla="*/ 367833 h 419849"/>
              <a:gd name="connsiteX0" fmla="*/ 0 w 786810"/>
              <a:gd name="connsiteY0" fmla="*/ 35875 h 240611"/>
              <a:gd name="connsiteX1" fmla="*/ 786810 w 786810"/>
              <a:gd name="connsiteY1" fmla="*/ 174098 h 240611"/>
              <a:gd name="connsiteX0" fmla="*/ 0 w 3798620"/>
              <a:gd name="connsiteY0" fmla="*/ 10451 h 1821639"/>
              <a:gd name="connsiteX1" fmla="*/ 3798620 w 3798620"/>
              <a:gd name="connsiteY1" fmla="*/ 1801240 h 1821639"/>
              <a:gd name="connsiteX0" fmla="*/ 130986 w 3929606"/>
              <a:gd name="connsiteY0" fmla="*/ 0 h 1827365"/>
              <a:gd name="connsiteX1" fmla="*/ 3929606 w 3929606"/>
              <a:gd name="connsiteY1" fmla="*/ 1790789 h 1827365"/>
              <a:gd name="connsiteX0" fmla="*/ 145941 w 3944561"/>
              <a:gd name="connsiteY0" fmla="*/ 0 h 1790790"/>
              <a:gd name="connsiteX1" fmla="*/ 3944561 w 3944561"/>
              <a:gd name="connsiteY1" fmla="*/ 1790789 h 1790790"/>
              <a:gd name="connsiteX0" fmla="*/ 1362315 w 1362315"/>
              <a:gd name="connsiteY0" fmla="*/ 0 h 2746489"/>
              <a:gd name="connsiteX1" fmla="*/ 303177 w 1362315"/>
              <a:gd name="connsiteY1" fmla="*/ 2746490 h 2746489"/>
              <a:gd name="connsiteX0" fmla="*/ 365751 w 1314486"/>
              <a:gd name="connsiteY0" fmla="*/ 26906 h 347450"/>
              <a:gd name="connsiteX1" fmla="*/ 1314487 w 1314486"/>
              <a:gd name="connsiteY1" fmla="*/ 165130 h 347450"/>
              <a:gd name="connsiteX0" fmla="*/ 1 w 948736"/>
              <a:gd name="connsiteY0" fmla="*/ 173676 h 311901"/>
              <a:gd name="connsiteX1" fmla="*/ 948737 w 948736"/>
              <a:gd name="connsiteY1" fmla="*/ 311900 h 311901"/>
              <a:gd name="connsiteX0" fmla="*/ 0 w 2827068"/>
              <a:gd name="connsiteY0" fmla="*/ 1380515 h 1380646"/>
              <a:gd name="connsiteX1" fmla="*/ 2827069 w 2827068"/>
              <a:gd name="connsiteY1" fmla="*/ 125008 h 1380646"/>
              <a:gd name="connsiteX0" fmla="*/ 0 w 2827068"/>
              <a:gd name="connsiteY0" fmla="*/ 1386916 h 1386915"/>
              <a:gd name="connsiteX1" fmla="*/ 2827069 w 2827068"/>
              <a:gd name="connsiteY1" fmla="*/ 131409 h 138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27068" h="1386915">
                <a:moveTo>
                  <a:pt x="0" y="1386916"/>
                </a:moveTo>
                <a:cubicBezTo>
                  <a:pt x="1577476" y="1285803"/>
                  <a:pt x="2035520" y="-489468"/>
                  <a:pt x="2827069" y="131409"/>
                </a:cubicBezTo>
              </a:path>
            </a:pathLst>
          </a:custGeom>
          <a:noFill/>
          <a:ln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Stack1">
            <a:extLst>
              <a:ext uri="{FF2B5EF4-FFF2-40B4-BE49-F238E27FC236}">
                <a16:creationId xmlns:a16="http://schemas.microsoft.com/office/drawing/2014/main" id="{98DE263D-39ED-42B2-9847-4BD7F5753B7C}"/>
              </a:ext>
            </a:extLst>
          </p:cNvPr>
          <p:cNvSpPr/>
          <p:nvPr/>
        </p:nvSpPr>
        <p:spPr>
          <a:xfrm>
            <a:off x="4979239" y="5927960"/>
            <a:ext cx="1114652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Syn.</a:t>
            </a:r>
          </a:p>
          <a:p>
            <a:pPr algn="ctr"/>
            <a:r>
              <a:rPr lang="en-US" dirty="0"/>
              <a:t>Stack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363B380-C9AB-49BF-82E2-D30AA5320291}"/>
              </a:ext>
            </a:extLst>
          </p:cNvPr>
          <p:cNvSpPr txBox="1"/>
          <p:nvPr/>
        </p:nvSpPr>
        <p:spPr>
          <a:xfrm>
            <a:off x="7114837" y="5377616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P</a:t>
            </a:r>
            <a:r>
              <a:rPr lang="en-US" baseline="-25000" dirty="0"/>
              <a:t>1</a:t>
            </a:r>
            <a:r>
              <a:rPr lang="en-US" dirty="0"/>
              <a:t> =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53A68DF5-5BD9-4796-AA8C-A2B61EE5BB63}"/>
              </a:ext>
            </a:extLst>
          </p:cNvPr>
          <p:cNvSpPr/>
          <p:nvPr/>
        </p:nvSpPr>
        <p:spPr>
          <a:xfrm>
            <a:off x="7597060" y="5293985"/>
            <a:ext cx="691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intlit</a:t>
            </a:r>
            <a:endParaRPr lang="en-US" b="1" dirty="0"/>
          </a:p>
          <a:p>
            <a:r>
              <a:rPr lang="en-US" b="1" dirty="0"/>
              <a:t>  (7)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01CECCF-2130-4253-920B-C110A9B6C836}"/>
              </a:ext>
            </a:extLst>
          </p:cNvPr>
          <p:cNvSpPr txBox="1"/>
          <p:nvPr/>
        </p:nvSpPr>
        <p:spPr>
          <a:xfrm>
            <a:off x="4073635" y="1232243"/>
            <a:ext cx="2698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AST Building Stack Actions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4B285D0-2667-4464-BAB8-BFA36958B0E7}"/>
              </a:ext>
            </a:extLst>
          </p:cNvPr>
          <p:cNvSpPr txBox="1"/>
          <p:nvPr/>
        </p:nvSpPr>
        <p:spPr>
          <a:xfrm>
            <a:off x="3817797" y="1537043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5A13320-4635-4DB1-A1F3-F9512310D74D}"/>
              </a:ext>
            </a:extLst>
          </p:cNvPr>
          <p:cNvSpPr txBox="1"/>
          <p:nvPr/>
        </p:nvSpPr>
        <p:spPr>
          <a:xfrm>
            <a:off x="3817797" y="2714752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1E8D51E-2686-4C46-A820-A1318C2B96AE}"/>
              </a:ext>
            </a:extLst>
          </p:cNvPr>
          <p:cNvSpPr/>
          <p:nvPr/>
        </p:nvSpPr>
        <p:spPr>
          <a:xfrm>
            <a:off x="4111505" y="1537043"/>
            <a:ext cx="325082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tTrans</a:t>
            </a:r>
            <a:r>
              <a:rPr lang="en-US" dirty="0"/>
              <a:t> = </a:t>
            </a:r>
            <a:r>
              <a:rPr lang="en-US" dirty="0" err="1"/>
              <a:t>sem.pop</a:t>
            </a:r>
            <a:r>
              <a:rPr lang="en-US" dirty="0"/>
              <a:t>() ; </a:t>
            </a:r>
          </a:p>
          <a:p>
            <a:r>
              <a:rPr lang="en-US" dirty="0" err="1"/>
              <a:t>eTrans</a:t>
            </a:r>
            <a:r>
              <a:rPr lang="en-US" dirty="0"/>
              <a:t> = </a:t>
            </a:r>
            <a:r>
              <a:rPr lang="en-US" dirty="0" err="1"/>
              <a:t>sem.pop</a:t>
            </a:r>
            <a:r>
              <a:rPr lang="en-US" dirty="0"/>
              <a:t>() ; </a:t>
            </a:r>
          </a:p>
          <a:p>
            <a:r>
              <a:rPr lang="en-US" dirty="0" err="1"/>
              <a:t>LTrans</a:t>
            </a:r>
            <a:r>
              <a:rPr lang="en-US" dirty="0"/>
              <a:t> = </a:t>
            </a:r>
            <a:r>
              <a:rPr lang="en-US" dirty="0" err="1"/>
              <a:t>PlusNode</a:t>
            </a:r>
            <a:r>
              <a:rPr lang="en-US" dirty="0"/>
              <a:t>(</a:t>
            </a:r>
            <a:r>
              <a:rPr lang="en-US" dirty="0" err="1"/>
              <a:t>eTrans,tTrans</a:t>
            </a:r>
            <a:r>
              <a:rPr lang="en-US" dirty="0"/>
              <a:t>)</a:t>
            </a:r>
          </a:p>
          <a:p>
            <a:r>
              <a:rPr lang="en-US" dirty="0" err="1"/>
              <a:t>sem.push</a:t>
            </a:r>
            <a:r>
              <a:rPr lang="en-US" dirty="0"/>
              <a:t>(</a:t>
            </a:r>
            <a:r>
              <a:rPr lang="en-US" dirty="0" err="1"/>
              <a:t>LTrans</a:t>
            </a:r>
            <a:r>
              <a:rPr lang="en-US" dirty="0"/>
              <a:t>)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4103BF35-F3F0-47CC-A084-21F0C74BC906}"/>
              </a:ext>
            </a:extLst>
          </p:cNvPr>
          <p:cNvSpPr/>
          <p:nvPr/>
        </p:nvSpPr>
        <p:spPr>
          <a:xfrm>
            <a:off x="4073635" y="2689939"/>
            <a:ext cx="32269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LTrans</a:t>
            </a:r>
            <a:r>
              <a:rPr lang="en-US" dirty="0"/>
              <a:t> =  </a:t>
            </a:r>
            <a:r>
              <a:rPr lang="en-US" dirty="0" err="1"/>
              <a:t>IntLitNode</a:t>
            </a:r>
            <a:r>
              <a:rPr lang="en-US" dirty="0"/>
              <a:t>(</a:t>
            </a:r>
            <a:r>
              <a:rPr lang="en-US" b="1" dirty="0" err="1"/>
              <a:t>intlit</a:t>
            </a:r>
            <a:r>
              <a:rPr lang="en-US" dirty="0" err="1"/>
              <a:t>.value</a:t>
            </a:r>
            <a:r>
              <a:rPr lang="en-US" dirty="0"/>
              <a:t>)</a:t>
            </a:r>
          </a:p>
          <a:p>
            <a:r>
              <a:rPr lang="en-US" dirty="0" err="1"/>
              <a:t>sem.push</a:t>
            </a:r>
            <a:r>
              <a:rPr lang="en-US" dirty="0"/>
              <a:t>(</a:t>
            </a:r>
            <a:r>
              <a:rPr lang="en-US" dirty="0" err="1"/>
              <a:t>LTrans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56571581"/>
      </p:ext>
    </p:extLst>
  </p:cSld>
  <p:clrMapOvr>
    <a:masterClrMapping/>
  </p:clrMapOvr>
</p:sld>
</file>

<file path=ppt/slides/slide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ponge Bob - A Few Moments Later (With Download Link ...">
            <a:extLst>
              <a:ext uri="{FF2B5EF4-FFF2-40B4-BE49-F238E27FC236}">
                <a16:creationId xmlns:a16="http://schemas.microsoft.com/office/drawing/2014/main" id="{C735FFFB-C6B4-45C0-B22B-82BB3E4EE6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6" r="12614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E2218D17-624A-4996-8458-E634E28CA05F}" type="slidenum">
              <a:rPr lang="en-US">
                <a:solidFill>
                  <a:srgbClr val="FFFFFF"/>
                </a:solidFill>
              </a:rPr>
              <a:pPr defTabSz="914400">
                <a:spcAft>
                  <a:spcPts val="600"/>
                </a:spcAft>
              </a:pPr>
              <a:t>9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4E85BA-422D-4FE0-8345-BA0DBE7B80D6}"/>
              </a:ext>
            </a:extLst>
          </p:cNvPr>
          <p:cNvSpPr txBox="1"/>
          <p:nvPr/>
        </p:nvSpPr>
        <p:spPr>
          <a:xfrm>
            <a:off x="882495" y="3476843"/>
            <a:ext cx="4379725" cy="11695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7000" dirty="0">
                <a:latin typeface="Impact" panose="020B0806030902050204" pitchFamily="34" charset="0"/>
              </a:rPr>
              <a:t>Transitions</a:t>
            </a:r>
          </a:p>
        </p:txBody>
      </p:sp>
    </p:spTree>
    <p:extLst>
      <p:ext uri="{BB962C8B-B14F-4D97-AF65-F5344CB8AC3E}">
        <p14:creationId xmlns:p14="http://schemas.microsoft.com/office/powerpoint/2010/main" val="2029707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9499</TotalTime>
  <Words>4371</Words>
  <Application>Microsoft Office PowerPoint</Application>
  <PresentationFormat>On-screen Show (4:3)</PresentationFormat>
  <Paragraphs>1613</Paragraphs>
  <Slides>44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4" baseType="lpstr">
      <vt:lpstr>Arial</vt:lpstr>
      <vt:lpstr>Calibri</vt:lpstr>
      <vt:lpstr>Calibri Light</vt:lpstr>
      <vt:lpstr>Cambria Math</vt:lpstr>
      <vt:lpstr>Garamond</vt:lpstr>
      <vt:lpstr>Impact</vt:lpstr>
      <vt:lpstr>MathJax_Math-italic</vt:lpstr>
      <vt:lpstr>MV Boli</vt:lpstr>
      <vt:lpstr>Wingdings</vt:lpstr>
      <vt:lpstr>Office Theme</vt:lpstr>
      <vt:lpstr>Build Selector Table Review: LL(1) SDT</vt:lpstr>
      <vt:lpstr>Build Selector Table Review: LL(1) SDT</vt:lpstr>
      <vt:lpstr>Administrivia Housekeeping</vt:lpstr>
      <vt:lpstr>Review Catch-Up</vt:lpstr>
      <vt:lpstr>Actions Preserved Through Transforms SDT for Top-Down Parsing</vt:lpstr>
      <vt:lpstr>Neat Trick! So What? SDT for Top-Down Parsing</vt:lpstr>
      <vt:lpstr>What About Producing ASTs? SDT for Top-Down Parsing</vt:lpstr>
      <vt:lpstr>What About the AST? SDT for Top-Down Parsing</vt:lpstr>
      <vt:lpstr>PowerPoint Presentation</vt:lpstr>
      <vt:lpstr>What About the AST? SDT for Top-Down Parsing</vt:lpstr>
      <vt:lpstr>What About the AST? SDT for Top-Down Parsing</vt:lpstr>
      <vt:lpstr>This is us “Fixing” the Tree SDT for Top-Down Parsing</vt:lpstr>
      <vt:lpstr>Summary SDT for Top-Down Parsing</vt:lpstr>
      <vt:lpstr>Next Time SDT for Top-Down Parsing</vt:lpstr>
      <vt:lpstr>LR Parsing</vt:lpstr>
      <vt:lpstr>Last Time Review LL(1) SDT</vt:lpstr>
      <vt:lpstr>Actions Preserved Through Transforms 3 Grammars for Subtraction Expression:   intlit(7) – intlit(8) – intlit(9)</vt:lpstr>
      <vt:lpstr>Today’s Outline Lecture 11 – LR Parsing</vt:lpstr>
      <vt:lpstr>LL(1) Summary LL(1) Wrap-Up</vt:lpstr>
      <vt:lpstr>Many Useful Languages are NOT LL(1) LL(1) Wrap-Up</vt:lpstr>
      <vt:lpstr>LR Parsers LR Parsers - Concept</vt:lpstr>
      <vt:lpstr>Linear Parsers: Commitment Issues LR Parsers - Concept</vt:lpstr>
      <vt:lpstr>Delayed Commitment to a Rule LR Parsers - Concept</vt:lpstr>
      <vt:lpstr>LR(k) Parsers LR Parsers - Concept</vt:lpstr>
      <vt:lpstr>LR(k) Parsers LR Parsers - Concept</vt:lpstr>
      <vt:lpstr>LL vs LR Parsers Beyond LL(1)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Davidson, Drew</dc:creator>
  <cp:lastModifiedBy>Davidson, Drew</cp:lastModifiedBy>
  <cp:revision>174</cp:revision>
  <dcterms:created xsi:type="dcterms:W3CDTF">2019-09-23T00:08:41Z</dcterms:created>
  <dcterms:modified xsi:type="dcterms:W3CDTF">2025-09-15T21:01:06Z</dcterms:modified>
</cp:coreProperties>
</file>