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94660"/>
  </p:normalViewPr>
  <p:slideViewPr>
    <p:cSldViewPr snapToGrid="0">
      <p:cViewPr varScale="1">
        <p:scale>
          <a:sx n="83" d="100"/>
          <a:sy n="83" d="100"/>
        </p:scale>
        <p:origin x="3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503.93701" units="1/cm"/>
          <inkml:channelProperty channel="Y" name="resolution" value="1343.97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04T21:05:27.20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1148 10911 92 0,'0'0'28'0,"0"0"-15"0,0 0 11 0,0 0-15 0,0 0-2 0,0-18 4 15,-17 18-7-15,17 0-1 0,0 0 1 0,0 0-1 0,0-18 3 0,-20-3 4 16,20 21 3-16,0-19-7 0,0 19 4 0,0-18-5 0,0 18 5 16,0-20 10-16,20 20-3 0,-20-19-7 15,0 19 21-15,17 0-22 0,-17 0 9 0,0 0-10 0,0 0 10 16,20 0-1-16,-20 0-4 0,0 0-7 0,0 0 4 16,0 0-1-16,17 0 0 0,-17 0-4 0,20 0 1 15,-20 0 0-15,0 0-2 0,17 0 2 0,-17-19-3 0,18 19 2 16,5 0-2-16,17-18 6 0,-23 18-3 15,-17 0-5-15,37 0 2 0,-37 0-1 0,0-20 0 0,40 20 3 0,-25 0-1 16,5 0 0-16,3-20 2 0,-3 20-3 0,-20 0 0 16,17 0 0-16,3 0 4 0,0 0 1 0,-3 0-6 0,21 0 3 15,-21 0 2-15,6 0-5 0,54-19 7 16,-77 19-9-16,37 0 3 16,-37 0-1-16,35 0 0 0,-15 0-1 15,3-19-1-15,14 19 1 0,-17 0 0 0,-20 0 0 0,17 0 0 16,3 0 0-16,18-18 0 0,2 18-1 0,-3 0 2 0,-17 0 0 15,17-19-3-15,-19 19 3 0,19 0 1 16,-20-20-1-16,26 20-1 0,-23 0-2 0,-3 0 0 0,21 0 2 16,-18 0-1-16,0 0 0 0,-6 0 0 0,29 0 2 15,-23 0-3-15,-20 0 1 0,17 0 0 0,23 0 1 0,-40 0-1 0,55 0 2 16,-38 0-1-16,6 0-1 0,-23 0 1 16,20 0-1-16,-3 0 2 0,-17 0-2 0,20 0 1 0,18 0 0 0,-18 0-2 15,-20 0 4-15,17 0-2 0,0 0 4 0,3 0-4 16,20 0-1-16,-40 0-1 0,40 20 2 0,-22-20 0 15,-18 0-1-15,20 0 0 0,17 19-1 0,-20-19 2 0,6 0-1 16,-23 0 1-16,17 0 1 0,-17 0-3 0,20 0 2 0,0 0-2 0,35 0 3 16,-55 0-1-16,20 0 1 0,-3 0-2 0,0 0 0 15,6 0 0-15,-23 0-1 0,20 0 1 0,18 0 2 0,-38 0 0 16,37 0-2-16,-37 0-1 0,40 0 0 16,-40 0 2-16,14 0-1 0,7 0 0 0,1 0 0 0,-1 0 0 15,-4 0-1-15,3 0 3 0,0 0-2 0,17 0 0 16,-20 0-1-16,1 0 3 0,25 0-1 0,-43 0-1 15,17 0-2-15,3 0 2 0,-20 0 1 0,20 0 0 0,-3 0-1 16,-17 0-1-16,20 0 3 0,-3 0-1 0,-17 0 0 0,38 0-2 16,-38 0-1-16,40 0 1 0,-20 0 3 0,0 0-3 15,-20 0 1-15,37 0-1 0,-37 0 1 0,17-19 1 16,3 19-2-16,-2 0 2 0,22 0 0 0,-40-20-1 0,40 20 0 16,-23 0 0-16,20 0 0 0,-17 0 1 0,-20 0-1 15,35 0-1-15,-35 0 1 0,43 0 1 0,-43 0-1 0,20 0-1 16,17 0 1-16,-37 0 1 0,37 0-2 0,-17 0 2 15,-20 0-1-15,15 0 2 0,5 0-1 0,60 0-2 16,-80 0 3-16,57 0 0 16,-22 0-7-16,8 0 5 0,-6 0 0 15,-37 0-1-15,20 0 2 0,-3 0-2 0,3 0 3 16,15 0-1-16,-15 0-1 0,3 0 0 0,14 0 0 16,-17 0 1-16,-20 0 0 0,38 0-2 0,-38 0-1 0,0 0 0 0,37 0 2 15,-37 0 1-15,17 0 0 0,6 0 0 0,-6 0 0 16,3 0 0-16,-20-19-1 0,20 19 1 0,-3 0 0 0,4 0-1 15,-4 0 1-15,3 0-1 0,-20 0 1 0,17-18 0 0,0 18-2 0,6 0 1 16,-3 0 0-16,-20 0 0 0,20 0-1 0,-3 0 0 16,21 0 2-16,-38 0-1 0,40 0 1 0,-26 0-1 15,6 0-1-15,-20 0 1 0,23 0 0 0,-3 0 2 16,-3 0-1-16,4 0-2 0,-1 0 2 0,-3 0-1 0,20 0 1 16,-37 0-1-16,17 0 0 0,-17 0 0 15,43 0-1-15,-43 0 1 0,17 18 0 0,-17-18 0 0,21 0 1 0,-1 0-1 16,-20 0 0-16,17 0 0 0,3 0-1 0,14 0 0 15,-34 0 1-15,43 0-1 0,-43 19 1 0,17-19 1 16,4 0-1-16,-1 0 1 0,-3 0-1 0,-17 0 0 0,37 20 0 16,-17-20 0-16,-3 0 1 0,6 0-2 0,-23 0 0 15,38 19 1-15,-38-19 0 0,37 0 1 0,0 0-1 0,-37 0 0 16,20 0 1-16,-3 0-1 0,24 18-4 0,-21-18 6 16,17 0 4-16,-17 0-7 0,-20 0 1 0,37 0 2 0,-37 0-5 15,20 0-2-15,15 0 2 0,-12 0 3 0,-3 0 0 16,-3 0 0-16,3 0 2 0,17 0-2 0,-37 0 0 15,37 19 0-15,-37-19-1 0,18 0 3 0,25 0-2 0,-26 0 0 16,-17 0 0-16,20 0 1 0,17 0-1 0,-17 0 2 16,-20 0-4-16,35 0 2 0,-15 0-1 0,3 0 2 0,-6 0-1 0,3-19 0 15,-20 19 0-15,37 0 0 0,-17 0 1 0,-3 0 0 0,4 0-1 16,-4 0 1-16,23 0 1 0,-20 0-3 16,0 0 1-16,-3 0 0 0,-17 0-1 0,37 0 1 0,-16 0-1 0,-21 0 1 15,17 0 1-15,23 0-1 0,-40 0-1 0,20 0 0 0,-20 0 2 0,37 0 1 16,-17 0-1-16,-3 0-2 0,4 0-1 0,-1 0 0 0,-6 0 2 15,6 0 0-15,3 0 1 0,-3 0-2 0,17 0 1 16,-17 0-1-16,-2 0 2 0,-18 0-1 0,20 0 1 0,14 0 0 0,-34 0-1 16,23 0 0-16,14 0 0 0,-17 0 1 0,0 0-2 15,-2 0 1-15,2 0 0 0,-3 0-1 0,20 0 2 0,-37 0 0 16,23 0 0-16,14 0-3 0,1 0 2 0,-18 0 0 16,-3 0 0-16,20 0-8 0,-37 0 9 0,23 0 1 0,-6 0 9 0,23 0-10 15,-22 0-1-15,2 0 1 0,-3 0-1 0,-17 0 0 0,37 0-1 16,-20 0-1-16,26 0 1 0,-5 0 3 15,-18 0-2-15,-3 0 1 0,-17 0-1 0,20 0 1 0,14 0-1 0,-34 0 0 16,20 0 0-16,23 0 1 0,-25 19-1 0,2-19 0 0,-20 0-2 16,37 0 2-16,-17 0 1 0,-3 0-1 0,23 0 2 15,-20 0-3-15,-20 0 1 0,38 0 3 0,-18 0-2 0,-3 0-1 16,80 0-2 0,-39 0 5-16,-41-19-4 0,20 19 0 0,1 0 1 15,-16 0 1-15,16 0-2 0,-1 0 1 0,-17 0 0 16,-3 0 1-16,3 0-2 0,-20 0 1 0,35 0-3 0,-12 0 4 15,-23 0-2-15,40 0 3 0,-23 0-2 0,3 0 0 0,17 0 0 16,-17 0 1-16,-20 0-1 0,35 0 2 0,8 0-4 16,-26 0 3-16,3 0 0 0,17 0-3 15,-17 0 3-15,-2 0-1 0,-1 0 1 0,6-18-2 0,-23 18 1 16,20 0-1-16,-3 0 1 0,-17 0 0 0,40 0 0 0,-40 0 0 16,17 0-2-16,3 0-1 0,-20-19 3 0,18 19 0 15,-18 0-1-15,17 0 1 0,-17 0 2 0,20 0-2 0,-20 0 0 0,23 0 1 16,-23-20 0-16,17 20 1 0,-17 0-2 0,0 0 1 15,20-19 2-15,-20 19 0 0,0 0-4 0,20 0-1 16,-20-18 4-16,0 18-2 0,0 0-3 0,17-20-3 16,-17 20 2-16,0 0-7 0,0 0 3 0,0 0-2 15,0 0 0-15,0-20-21 0,0 20 12 0,0 0-31 0,20 0-17 0,-20 0-33 16,0 0 31-16,0 0-136 0,0 0 165 16,0 0 3-16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503.93701" units="1/cm"/>
          <inkml:channelProperty channel="Y" name="resolution" value="1343.97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04T21:05:36.418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008000"/>
    </inkml:brush>
  </inkml:definitions>
  <inkml:trace contextRef="#ctx0" brushRef="#br0">2601 803 40 0,'0'0'0'0,"0"0"8"0,0 0 1 0,0 0-4 0,0-17 8 16,0 17 2-16,0 0 2 0,0 0-7 0,20 0 9 0,-20 0-9 15,0 0 7-15,0 0-1 0,0 0 0 0,0 0-3 16,0 0-6-16,18 0 0 0,-18 0 8 0,20 0-8 0,-20 0 12 16,0 0-9-16,0 0 10 0,0 0-10 0,0 0 0 0,0 0 0 0,0 0 0 15,0 0 8-15,0 17 0 0,0-17-8 0,0 0 11 16,0 0-11-16,0 0 9 0,0 20-3 0,0-20-7 0,-20 0 0 0,2 18 11 16,18-18 1-16,-20 20-11 0,0-20-9 0,20 0 0 15,-37 18 3-15,14 2 1 0,6-20-6 0,0 18 2 0,-3 21 0 16,2-39 3-16,-22 37-4 0,23-17 0 0,-26 39 1 15,9-3 0-15,-6-19-1 0,22 4 1 0,-2-3 0 0,-17 55 3 0,37-52-3 16,-20 14 0-16,20-16 0 0,-23-2 0 0,23 21 5 16,0-19-5-16,0-1 0 0,0-1 0 0,0 2 1 15,23 19-1-15,-3-21-1 0,-20-16-2 0,37 17 6 0,-37-20-2 16,38 1 0-16,-18-1 1 0,14 3 2 0,9-21-2 16,-6 20 0-16,-17-20-2 0,38 0-4 0,-24 0 3 15,9 0 2-15,-6 0-5 0,1 0 4 0,-18 0-1 16,-3 0 2-16,0 0-2 0,26 0 0 0,-6-20-1 0,1 20-5 15,-1-21-9-15,-17 3-8 0,20-1-10 0,-40 19 11 16,37-18-34-16,-37-2-12 0,38 2-19 0,-18 18-21 16,-20-21 27-16,17 4 59 0,-17 17-30 0</inkml:trace>
  <inkml:trace contextRef="#ctx0" brushRef="#br0" timeOffset="383.2">3421 956 67 0,'0'0'57'0,"0"0"-26"0,0 0-2 0,0 0 27 15,0 0-9-15,0 0-7 0,0 19-21 0,0-19-2 16,0 38 11-16,0-18-5 0,0-2-2 0,0 20-4 0,0 1-3 16,0-2-9-16,18 4 5 0,-18 14 1 0,0-35-6 15,0 57 2-15,22-40-4 0,-22 59 2 0,21-57-4 16,-21-2 2-16,0 40 0 0,17-19 4 0,3 18-3 0,0-18-4 15,-20-20 0-15,0-20 0 0,17 1-1 0,-17 20 1 0,0-19-3 0,20-3 0 16,-20 4-14-16,0-3-11 0,0-18 12 0,0 0-2 0,0 20-31 16,0-20 16-16,0 0-55 0,0-20 32 0,0 2-51 0,0-20 49 15,0-21 5-15</inkml:trace>
  <inkml:trace contextRef="#ctx0" brushRef="#br0" timeOffset="566.19">3404 1033 84 0,'0'0'81'0,"0"0"-1"0,0 0-45 0,0 0 25 0,0 0-12 0,0 0-28 16,0 18 12-16,17-18-8 0,-17 21-13 0,18-21 14 16,4 17-14-16,-1-17-3 0,-21 20-2 0,37-20-3 15,-37 0-2-15,57 0 5 0,-57 0-3 0,17 0-3 16,21 0 3-16,2 0-3 0,-20 0 0 0,0 0-3 0,17 0-10 0,0-20-15 16,-37 20 8-16,18 0-6 0,22-17-43 0,-20-4-22 0,-20 21 35 15,20-18-58-15,-20 18 73 0,17-20-7 0,-17 20 16 16</inkml:trace>
  <inkml:trace contextRef="#ctx0" brushRef="#br0" timeOffset="733.07">3461 1416 109 0,'0'0'42'0,"0"0"-4"0,-22 17 51 0,22-17-68 16,-18 0 28-16,18 0-38 0,0 20 0 0,0-20 9 0,0 0-15 15,0 0-2-15,0 0 1 0,18 0 0 0,4 0 0 0,-1 0-1 16,16 0 0-16,-37 0-3 0,20 0 2 0,-3 0-1 0,3 0 1 15,-3 0-1-15,21 0-5 0,2 0-15 0,0 0-22 0,-40 0 10 16,37 0-9-16,-37-20-11 0,37 20-62 0,-19-17 40 0,5 17 23 16</inkml:trace>
  <inkml:trace contextRef="#ctx0" brushRef="#br0" timeOffset="1052.65">4588 823 84 0,'0'0'37'0,"0"0"39"0,0 0-12 0,-17 0-12 15,17 0-10-15,0 0-25 0,-23 18-1 0,3 2 11 0,-15-2 6 16,15 2-13-16,3-2-10 0,-23 2 10 16,23 18-6-16,-3-20-6 0,-20 40 10 0,2-37-14 15,21 16 6-15,-3-18-8 0,0 38 4 0,20-19-1 0,0 20 2 16,0-39-6-16,0 39 5 0,0-21 0 0,0 1-2 15,20-18-2-15,-20 18 0 0,20 21 2 16,-3-42-3-16,21 22-3 0,2-19 2 0,-20-2 2 0,17 2 2 0,-17-3 0 16,17 4 0-16,-2-21-4 0,-15 0 3 15,3 0 0-15,14-21-2 0,-37 21 0 0,37-17-7 0,21-21-14 16,-18-21-45-16,-23 42 41 16,-17-3-36-16,40-19-17 0,-40 39 31 0,38-38-70 0,-38 18 6 15,17 3 55-15,-17-4 16 0</inkml:trace>
  <inkml:trace contextRef="#ctx0" brushRef="#br0" timeOffset="1249.74">4608 1300 85 0,'0'0'97'0,"0"0"-11"0,-20 0-51 0,20 0 25 0,-17 0-36 15,17 0-2-15,-23 19 16 0,23-19-3 0,0 39 20 16,0-19-34-16,23-20-11 0,-6 17 7 0,23 4-3 16,-40-21-9-16,17 17 5 0,21 3-8 0,-38-20 3 0,37 0-3 15,3 19 6-15,0-19-5 0,-23 0 0 0,41 0 0 0,19 19 0 0,-2-19-2 16,-1 0 2-16,-51 0-3 0,35 0 0 15,-38 0-4-15,34 0-9 0,-14 0-13 0,-40 0 8 0,20 0-32 0,18 0 18 16,-38-19-50-16,20 19 34 0,-20 0-73 0,0 0 50 16,0 0 7-16,17 0 15 0,-17-19-20 0</inkml:trace>
  <inkml:trace contextRef="#ctx0" brushRef="#br0" timeOffset="1765.79">1968 2391 55 0,'0'0'9'0,"0"0"16"0,-17 0 74 0,17 0-56 15,0 0-7-15,-20 0 2 0,2 0-23 0,18 0-8 0,0 0 6 16,0-21 3-16,0 21-7 0,0 0 13 0,0 0-11 15,18-20 0-15,2 20 9 0,-20 0-12 0,40-19 9 0,-23 0-5 16,3 19-6-16,17 0 8 0,1-18 0 0,16 18-2 0,-31-17-6 16,54 17 4-16,-19 0-4 0,36 0 5 0,-36 0-10 15,56 0 1-15,-56 17 0 0,76-17 3 0,-59 18-3 0,2-18-1 0,1 19 0 16,74-19-2-16,-75 19 0 0,95 1 1 0,-94-20 0 0,71 21 2 16,-69-21-2-16,72 17 0 0,0 3-1 0,17-20 1 0,-89 0 1 15,92 0-2-15,-115 0 4 0,95 0 1 0,-37 0-2 0,0-20 1 16,-81 3 0-16,67 17 2 0,-44-21-3 0,20 1 1 15,-19 1-1-15,-41 19 0 0,20-19 0 0,-20 19 0 0,26-18 0 16,-5 1-3-16,-38 17 0 0,20-21-7 0,-3 21-3 0,-17 0-25 16,20 0 12-16,-20 0-40 0,0-20 26 0,0 20-6 0,0 0-67 0,0 0-18 15,-20-17 51-15,-17 17 30 0</inkml:trace>
  <inkml:trace contextRef="#ctx0" brushRef="#br0" timeOffset="2859.81">2621 3516 20 0,'0'0'5'0,"0"0"3"0,0 0-5 0,0 0 0 0,0-17 7 15,0 17 5-15,0 0-8 0,0 0 13 0,0-21 6 0,0 21-14 16,0 0 1-16,0 0 11 0,-20 0-2 0,20-17-12 0,0 17 11 15,0 0-12-15,-20 0 7 0,20 0-9 0,0-20 13 16,-17 20-14-16,17 0 0 0,0 0-1 0,-60 0 28 16,60 0-30-1,-17 0 1-15,17 20 0 0,0-3-1 0,0-17 0 16,0 21-2-16,-20-4 4 0,20-17-2 0,0 21 0 0,0-21-2 0,-18 38 2 16,18-21-1-16,0 4-2 0,0-1 2 0,-20-3-3 0,20-17 1 15,0 39-1-15,0-19 1 0,0 18 1 0,0-21-1 0,0 4 0 16,0 17 1-16,0 0 1 0,0-38-2 0,0 37 2 0,20 1 1 15,-20-16 1-15,18 15 1 0,-18 1 1 16,20-38-2-16,-20 20-1 0,17-20-1 0,0 17 7 0,-17-17-7 16,43 0 2-16,-26 0 1 0,-17 0-1 0,40 0 4 0,-40 0-2 15,18-37 6-15,19-21 5 0,-37 19-11 16,17 1-1-16,-17 21-3 0,20-24 0 0,-20 24 1 16,0-3 0-16,0-36-1 0,0 56-1 0,0-38 0 0,0 18 0 15,-20-19 0-15,20 22 2 0,-17-3-3 0,0-1-5 16,-3 21-6-16,20 0 7 0,0 0-1 0,-38 0-19 0,18 0-1 15,20 21 10-15,-17-1-16 0,17-3-6 0,0 1 14 0,0 3-36 16,0 37-59-16,0-41 79 0,17 4 8 16,-17-3 10-16,20 19-17 0</inkml:trace>
  <inkml:trace contextRef="#ctx0" brushRef="#br0" timeOffset="3251.26">2908 3975 31 0,'0'0'9'0,"0"0"8"0,0 0 7 0,0 0-9 16,-23 0 14-16,23-17-8 0,0 17-6 0,0 0-4 15,0 0-5-15,-17-22-2 0,17 22 1 0,0 0-1 0,0 0 2 0,0 0-3 16,0-17 0-16,0 17 6 0,0 0-4 0,0 0 0 0,0-21-1 16,0 21 5-16,0 0-4 0,0 0 5 0,0 0-5 0,0-17 0 0,0 17 5 15,0 0-4-15,0 0 8 0,17 0-6 0,-17 0 0 0,0 0 1 0,0 0 7 16,23 0-3-16,-23 0-1 0,0 0-1 0,0 0-6 15,0 17 6-15,0 4-6 0,0-21 1 0,0 0 0 0,0 17 5 16,17 5-3-16,-17-5-5 0,0-17 1 0,0 20 2 0,0 18 0 16,20-38-4-16,-20 20 4 0,0-3 1 0,0 4-6 0,20-21-2 15,-20 18 2-15,0-18-1 0,18 21 3 0,-18-21-1 0,20 17 3 16,-20-17 0-16,17 20 0 0,-17-20-2 0,20 0 4 16,-3 0 0-16,-17 0-4 0,0 0 0 0,40-58 9 15,-40 40-8-15,0 18-3 0,20-21 1 0,0-16 0 0,-20 37 0 16,0-38 1-16,18 1-2 0,-18 37 0 0,20-39-1 0,-20 18 0 15,0 21 1-15,17-37 0 0,-17 16-5 0,20 21 0 0,-20-37-12 16,0 37-11-16,0 0-7 0,0-18-10 0,0 18 18 16,0 0-32-16,0 0 26 0,0 0-4 0,0 0-3 0,0 18-3 0,0-18-37 15,0 0 50-15,0 20 10 0,0-20-1 0,0 0 2 0</inkml:trace>
  <inkml:trace contextRef="#ctx0" brushRef="#br0" timeOffset="3523.56">3267 3958 35 0,'0'0'20'0,"0"0"-5"0,0 0 21 0,0 0-17 15,22 0 1-15,-22 17-2 0,0-17-1 0,21 0-2 0,-21 20 12 0,17-20-15 0,3 0 7 16,-20 0-10-16,0 17 5 0,20-17-6 0,-20 0 7 16,17 0 1-16,-17 0-2 0,20 0-7 0,-20 0 3 0,17-17-6 15,-17 17 2-15,18-20-2 0,-18 20-1 0,0-17 2 16,22-5-2-16,-22-16 0 0,0 38-3 0,0-17 2 0,0-3 0 16,0-1 0-16,0 4 2 0,0-3-1 0,0 2-1 0,-22 18 2 15,22-21-1-15,-18 21 0 0,1 0 4 0,17 0-4 0,-20 21 0 16,20-21 3-16,-17 18-4 0,17 2 1 0,-20 18 0 0,20-18-1 15,0-3-2-15,0 43 2 0,-20-23-1 0,20 1-1 16,0-18 1-16,0 18 0 0,0 1-1 0,20-22 0 0,-20 20-2 16,0-16-2-16,0-1-1 0,20-3-5 0,-20 3-3 0,17-1-23 0,-17 1-13 15,0-2 19-15,20 2-47 0,-20-20 34 0,17 0-36 0,1 17 24 16,-18-17 48-16,0 0-16 0</inkml:trace>
  <inkml:trace contextRef="#ctx0" brushRef="#br0" timeOffset="3749.8">3556 4070 32 0,'0'0'8'0,"0"0"12"16,0 0 11-16,0 21 9 0,0-21-18 0,0 0 0 0,20 18 22 16,-20-18-4-16,0 0-23 0,17 21 52 15,1-21-56-15,2 0 8 0,-20 0-11 0,0 0-2 0,23 0 6 16,-23-21 0-16,17 3 2 0,3-20-9 16,-20 18-4-16,0-1-1 0,20 4 2 0,-3-20-2 15,-17 15 0-15,20 22-1 0,-20-17-1 0,0-4 1 0,0 21-1 16,17-17-6-16,-17-3 2 0,20 20-9 0,-20 0 5 0,0 0-4 15,18 0-15-15,-18 0 11 0,23 0-24 0,-23 0 17 0,0 20-4 16,0-3-35-16,17-17 26 0,-17 0-1 0,0 21-31 0,20-4 27 16,-20 5 32-16,20-5-1 0,-20-17-14 0</inkml:trace>
  <inkml:trace contextRef="#ctx0" brushRef="#br0" timeOffset="4133.28">3992 3403 29 0,'0'0'24'0,"0"0"9"0,0 0 8 0,0-20-22 15,0 20 19-15,0-18-10 0,0 18-16 0,0 0 8 0,0 0-11 16,0-21 7-16,0 21-7 0,0 0 0 0,0 0 10 0,0 0-10 16,0 0 13-16,0 0-6 0,0 0-1 0,0 0-6 0,0 21 7 15,0-3-7-15,23 2-1 0,-23 18-1 16,0-1-1-16,0 1-4 0,0-17-1 0,0-3 2 0,0 40-1 0,0-38 0 15,0 15-2-15,0 6 1 0,0-24-1 0,0 21-1 0,20-17 0 0,-20 34-8 16,0 3-11-16,0 2-11 0,0-6-39 16,0-13 3-16,0-24-17 0,0 4 5 0,0-21 40 15,0 0 6-15</inkml:trace>
  <inkml:trace contextRef="#ctx0" brushRef="#br0" timeOffset="4449.8">4244 3726 29 0,'0'0'21'0,"0"0"5"0,0 0-10 0,0 0 22 15,0 0 22-15,0 0-25 0,0 0-20 0,0 21 12 16,0-21-16-16,0 0-1 0,0 0 0 0,-17 0 0 0,17 17 5 16,0-17-8-16,0 0-2 0,0 21 5 0,-20-3-4 0,20 2-2 15,0-20-1-15,0 17 1 0,0 24 0 0,0-24-4 16,0-17 0-16,0 21 3 0,0-4-2 0,20-17-1 16,-20 22 0-16,17-22 0 0,-17 0 1 0,0 17-1 0,20-17 0 15,-20 0 0-15,37-56 7 16,-37 35-1-16,20 4 3 0,-20-3 4 0,0-1 2 15,0 4-9-15,18-3 13 0,-18 20-12 0,0-18 36 16,0 18-38-16,0 0 6 16,0 0-6-16,0 0 6 0,0 55 9 15,17 3-15-15,-17-58-6 0,23 114-3 32,-3-93 0-32,-20-1-12 0,0-20 5 0,17 38-37 15,-17-38 2-15,20 18 19 0,-20-18-36 0,0 21-20 0,0-21 34 16,0 0-50-16,20 0 62 0,-20 0 0 0,0 0 21 15</inkml:trace>
  <inkml:trace contextRef="#ctx0" brushRef="#br0" timeOffset="4583.56">4473 3898 36 0,'0'0'49'0,"0"0"-23"0,0 21 28 0,0-21-27 0,0 17 22 16,0-17-29-16,0 22-2 0,0-5 11 0,0 3-16 0,0-3-2 0,0 4 8 16,0-1-11-16,20-3 1 0,-20 4-6 0,18-3 1 0,-1 20 1 15,-17-18-4-15,20-20 0 0,-20 17-2 0,0-17-7 0,23 21 0 16,-23-21-18-16,17 0 7 0,23-21-228 15,-23 4 220-15,-17-3-19 0</inkml:trace>
  <inkml:trace contextRef="#ctx0" brushRef="#br0" timeOffset="4765.93">4743 3726 95 0,'0'0'71'0,"0"0"-22"0,0 21-24 16,0-21 1-16,0 17 26 0,0 4-31 0,-23-3-3 0,23 2-1 15,0-3-3-15,0 24 12 0,0-3-14 0,-17 38 8 0,-3 20-3 16,20-40-11-16,0-19 1 0,-17 21 0 0,-4 56 3 0,21-55-4 0,0-21-1 15,-17 59 3-15,-3-42-6 0,20 41 1 0,-20-38-2 0,3 37 0 0,17-18-3 16,0-38-1-16,0-21-4 0,-23 39-15 0,23-36 9 16,0 16-19-16,0-37-8 0,0 20 15 0,0-1-37 0,0-19-16 15,0 0 33-15,0 0-42 0,0 0 51 0,0-19-4 0,0-1 13 16</inkml:trace>
  <inkml:trace contextRef="#ctx0" brushRef="#br0" timeOffset="5483.43">5870 3840 22 0,'0'0'19'0,"0"0"9"0,0 0 14 15,0 0 4-15,0 0-25 0,-20 0 19 0,20 0-4 16,0 0-4-16,0 0-19 0,-23 21 10 0,23-21-12 0,0 0 8 16,-18 0-9-16,18 37 15 0,-17-37-8 0,-3 21-3 15,20-4-8-15,-17 5 4 0,17-5-4 0,-20 20-2 16,20-16 0-16,-17-1-3 0,17-20 1 0,0 38-1 0,0-20 1 15,0 20-1-15,0-38-1 0,0 58-2 16,0-38 1-16,17-3 1 0,3-17 1 0,-3 20 0 0,3-1 1 16,-20 1-1-16,35-20 2 0,-35 0-1 0,43 0 0 15,-43-20-1-15,37 1 1 0,-37-18 1 0,20 17-3 0,-20-1 0 16,17-33 1-16,3 15 1 0,0-19 0 0,-20 20-2 0,0 1 2 16,0 15-2-16,15-16 1 0,-15 21-1 0,0-3 1 15,0-1-1-15,0 21 0 0,-15-17-1 0,15 17-1 0,0 0-4 0,-20-20-6 16,20 20-7-16,0 20-9 0,0-20 11 15,-20 17-23-15,20-17 16 0,0 41-34 0,0-24-19 0,0 21-48 16,0-16 100-16,0 15-20 0</inkml:trace>
  <inkml:trace contextRef="#ctx0" brushRef="#br0" timeOffset="5935.58">6156 3958 53 0,'0'0'51'0,"0"0"-4"0,0 0-25 16,0 0 17-16,0 0-20 0,0 0-2 0,0 0-2 0,0 0 9 0,0 0-16 16,0 0-1-16,0 0-1 0,0 0-1 0,0 0 4 0,0 0-7 15,17 0 1-15,-17 0-2 0,0 0 0 0,0 0 0 0,0 0 0 0,0 0 1 16,0 0-2-16,18 0 1 0,-18 0-1 0,0 0 1 0,23 0 2 0,-23 0-1 16,0 0 1-16,0 0-1 0,0 17 1 0,0-17 0 0,20 0 0 15,-20 20 6-15,0-20-4 0,0 0 1 0,0 17-1 0,17-17 7 0,-17 0-6 16,0 21 8-16,20-21-7 0,-20 20 0 0,0-20-1 0,0 0 1 0,0 17 5 15,0-17-1-15,20 21-7 0,-20-21-1 0,0 0 4 0,0 18-1 16,0-18-4-16,17 21 2 0,-17-21-3 0,0 0 2 0,0 0 0 16,0 17 3-16,0-17-4 0,0 0 2 0,20 0-3 15,-20 0 2-15,0-17 2 0,0 17-2 0,0-21 2 0,17 3-1 16,-17-3-3-16,0 21 2 0,0-17-2 0,0-3 1 0,18-1-1 16,-18 21 0-16,0 0 0 0,20-17 2 0,-20-3-1 0,0 20 3 0,23-17 0 15,-23-5 0-15,0 22-3 0,17-17 2 0,-17 17 1 16,0 0-1-16,20 0-2 0,-20-21 4 0,20 21-5 15,-20 0 2-15,0 0-1 0,17 0 11 0,-17 0-8 0,20 0-3 16,-20 0 0-16,0 0 0 0,17 0 2 0,-17 0 1 0,21 21-2 16,-21-21-1-16,0 0-2 0,17 17 1 0,-17-17 1 0,23 22 0 15,-23-5-2-15,0 3 2 0,0-3-1 0,0-17-1 0,17 41-1 16,-17-24-3-16,0 4-7 0,0-3-6 16,0 3-11-16,0-4-13 0,0-17-14 0,0 20-12 15,0-3 27-15,0 4-105 0,0-21 28 0,0 20 72 16,0-20-16-16</inkml:trace>
  <inkml:trace contextRef="#ctx0" brushRef="#br0" timeOffset="6551.82">8068 4012 49 0,'0'0'0'0,"0"0"155"0,0-17-128 0,0 17 21 0,0 0-7 16,-20 0-7-16,20 0-20 0,0-20 12 0,0 20-13 15,0 0 11-15,0 0-14 0,-23 0 7 0,23 0 0 0,-17 0-1 16,17 0-10-16,-17 0-1 0,17 0 4 0,0 0-4 16,-20 0 5-16,3 0-7 0,17 20 2 0,0-20-2 0,-20 17-1 15,20 4 1-15,0-21-2 0,-20 20 2 0,20-3 0 0,0 4-1 0,0-3-1 16,0 20-1-16,0-38 1 0,0 20-1 0,0-3 1 0,0 4 1 16,0-21-1-16,0 0 0 0,20 0 1 0,-20 0-1 0,20 0 2 15,-20 0 1-15,17-38-3 0,3 18-1 0,-3 20 1 16,-17-38 2-16,17 20 0 0,-17-3-3 0,0 4 0 0,23-3-1 15,-23-1 2-15,0 4-1 0,0-3 1 0,20 3 2 16,-20 17-2-16,0-22-1 0,0 22 1 16,18 0 1-16,-18 22 0 0,0 15 1 0,0-20-2 15,20 4 0-15,-20 16 0 0,0-37 1 0,20 60-2 0,-3-23 0 16,-17-20-1-16,20 4-2 0,-20-1-13 0,17 17-20 0,20 2-21 16,-14-21 21-16,-5 2-50 0,2-3-24 0,0-17 45 15,-3 0 4-15,3 0-17 0,-3 0 33 0</inkml:trace>
  <inkml:trace contextRef="#ctx0" brushRef="#br0" timeOffset="7016.76">9806 3172 36 0,'0'0'21'0,"0"0"2"15,0 0 10-15,0 0 7 0,20 20 5 16,-20-20-24-16,0 0 1 0,0 0 17 0,0 19-3 0,0 1-19 0,17-20 13 16,-17 17-17-16,0 4-1 0,0-1 13 0,0-3-5 15,0 21-2-15,0 21 4 0,0-1-9 0,0-41-5 16,0 42 3-16,0 17-2 0,0 0-2 0,0-18-6 15,0 18 0-15,-17 154 6 16,17-192-8-16,0 18 1 0,0 22-8 0,0-22-13 0,0 2-14 16,0-2-49-16,0-56-2 0,0 20-29 15,0-2 14-15,0-18 22 0</inkml:trace>
  <inkml:trace contextRef="#ctx0" brushRef="#br0" timeOffset="7183">10150 3633 95 0,'0'0'103'0,"0"0"-25"0,0 17-16 0,0 1-11 0,0-18-31 16,0 21-2-16,0-1 10 0,0 18-7 0,-17 0-6 15,17 0-2-15,0-21-8 0,0 4-2 0,0-1 0 0,-21 18 2 16,21 1-1-16,0-2-2 0,0-37-1 0,0 38-2 0,0-18-1 16,0 18-9-16,0-20-18 0,-20 3-24 0,20-21 15 15,0 0-66-15,0 0-33 0,0 0 41 0,0-21 40 16</inkml:trace>
  <inkml:trace contextRef="#ctx0" brushRef="#br0" timeOffset="7332.96">10133 3289 50 0,'0'0'27'0,"0"0"-15"0,0 17 12 0,0 4-1 0,0-21-14 16,0 17 3-16,0-17-9 0,0 21 0 0,0-21-2 0,0 18-1 15,0-18-1-15,0 0-7 0,0 20 0 0,0-20-20 16,0 0 11-16,0 17-15 0,0 4 13 0,0-21 12 0,0 0-37 0</inkml:trace>
  <inkml:trace contextRef="#ctx0" brushRef="#br0" timeOffset="7849.41">10247 3689 36 0,'0'0'13'0,"0"0"-3"0,0 0 1 0,0 37 20 0,0-37-12 0,0 38 23 0,0 1 3 15,0-19-24-15,17-3-2 0,-17 4 14 0,0 16-18 0,0 1 12 16,20-38-15-16,-20 59 23 0,0-59-24 0,21 38 0 16,-21-18 9-16,17-3-2 0,-17 4-1 0,20-21 2 0,-20 18-9 15,17-18 7-15,-17 0-9 0,0 0-2 0,0 0 0 0,20 0 0 16,-3-39 6-16,-17 22-9 0,17-3 0 0,-17 20-1 0,23-38 2 0,-3 1-2 15,1-2 0-15,-4 18 0 0,-17-16 0 0,0 37-1 16,20-21-1-16,-3 4 1 0,-17-3 1 0,20 20 1 16,-20 0-3-16,20 0 2 0,-20 0 1 0,0 0 0 0,0 37 0 15,0 4-2-15,14-3 0 0,-14-21-1 0,0 5 0 0,0 32-3 16,0-13-1-16,0-3-13 0,0 1 2 0,0 36-38 16,21-38 8-16,-21 2-9 0,0-19-8 0,22-20 29 15,-22 18 0-15,0 2-34 0,21-20 16 0,-21 0 23 0,17 0 20 16,-17 0 4-16,20-20-1 0,-20 2 4 0,20-21-4 0,-3 2-2 15,-17 37 3-15,20-20 1 0,-20-1 0 0,17-16-1 0,-17-1 4 16,18 20-1-16,-18-3 1 0,22-16 6 0,-1-1 11 0,-21 18 6 0,17-19 1 16,-17 39 10-16,20-17 10 0,-20 17-21 15,0 0 22-15,0 0-11 0,0 0-7 0,0 0-2 16,20 17 4-16,-20 5-20 0,0-5 6 0,17 3 1 16,-17-20-4-16,0 17-7 0,20-17 0 0,-20 21 3 0,0-21-5 15,17 20 6-15,-17-20-1 0,18 0-1 0,-18 0-1 16,0 0-2-16,20-20-2 0,-20-1 0 0,0 21-1 15,0-37 1-15,0 20 1 0,0-5-2 0,0-16-1 0,0 21 1 16,0-24-1-16,0 41 1 0,0-17 1 16,-20-3 0-16,2 2-2 0,18 18 2 0,-17 0 8 15,-3 0 0-15,3 18-4 0,17-18-2 0,-20 20 0 0,0-3 2 0,-18 24-1 16,38-3-3-16,-22-21 0 0,4 42 1 0,18-42 0 16,0 4-2-16,0 16 1 0,-17 2-1 0,17-1 0 0,0 20 0 15,0-21-1-15,17 2-5 0,-17-19 1 0,18 18-11 0,-18-38 5 16,22 17-15-16,-22 5-10 0,21-5 12 0,-4-17-64 15,23 0 10-15,-40 0 29 0,54 0-102 0,-54-17 116 16,18-5 13-16,2 5-23 0</inkml:trace>
  <inkml:trace contextRef="#ctx0" brushRef="#br0" timeOffset="8233.12">11259 3958 46 0,'0'0'45'0,"0"0"8"0,0 0 2 0,0 0-29 0,0-22 21 16,0 22-26-16,-20 0 16 0,20 0-20 0,0 0-1 0,0-17 12 0,0 17-14 15,-17 0 12-15,17 0-13 0,0 0 10 0,0 0-11 0,0 0 6 16,-20 0-12-16,20 0 7 0,0 0-13 0,-20 17 12 0,20-17-8 16,0 39 9-16,0-39-11 0,0 20 0 0,-17 18 1 0,17-18-1 15,0-20 0-15,0 38 2 0,0 1-3 0,0-2 0 0,0 1-1 16,0-18 1-16,0-3-1 0,0 3 1 0,0-1 1 15,0 1-2-15,17-20 2 0,-17 0-2 0,20 0 5 16,0 0-4-16,-20 0-1 0,17-20 0 0,3 1 2 0,-20-1-1 16,17-17 0-16,3 16 2 0,-2-16-2 0,-18-1-1 15,0 20 0-15,17-3 0 0,-17 21 0 0,0-17 2 0,0 17-1 16,23-20 0-16,-23 20-1 0,0 0 1 0,0 0-1 0,0 20 2 16,0-3 1-16,0-17-3 0,0 21 0 0,0-3 1 0,0 3 1 15,0 16-2-15,0 1 0 0,0-18 1 0,20-3-1 0,-20 22-4 16,0-1-6-16,20-18-11 0,-20 19-13 0,0-22-11 15,17 21-14-15,-17-18-13 0,20-20-10 0,-20 0 35 16,0 0-2-16,17 0 1 0,-17 0-20 0,0 0 52 0,0-20 7 16,20-18-23-16</inkml:trace>
  <inkml:trace contextRef="#ctx0" brushRef="#br0" timeOffset="8455.71">11661 3861 53 0,'0'0'73'0,"0"0"-7"0,0 20-41 0,-21-3 20 16,21-17-23-16,0 21 14 0,0-4-7 0,0 5-16 0,0-22-2 15,-17 37 11-15,17-20-1 0,0 24-11 0,0-24 12 16,0 22-4-16,0-39-11 0,0 21-1 0,0-4 2 0,0 3-2 0,0-3 4 16,0-17-5-16,0 21 2 0,0-1 2 0,17-20 1 0,-17 0-1 15,21-20-2-15,-21-18 0 0,0 1-6 0,34-23 2 16,-34 23-2-16,43-38 2 0,-26 15-1 0,23-15 0 16,-40 16-2-16,17 42-1 0,-17-4 0 0,21 21-1 0,-4-17-11 15,-17 17 3-15,37-20-75 0,-14 20 59 16,-6 20-77-16,3-3 8 0,0 4-17 0,-20-4 38 15,17 4 50-15</inkml:trace>
  <inkml:trace contextRef="#ctx0" brushRef="#br0" timeOffset="9168.51">13722 3764 57 0,'0'0'0'0,"0"0"58"0,0 0-33 15,0 0 27-15,-20 21-1 0,20-21-28 0,0 0-3 0,0 0-1 0,0 0 16 16,-17 0-7-16,17 0-4 0,-18 18 1 0,18-18 0 15,-20 0-13-15,20 0 9 0,-17 20-2 0,-3-20-2 16,20 0-9-16,-20 0 4 0,20 17 0 0,-17 4-8 16,17 16 1-16,0-37-3 0,-20 0 0 0,20 38 1 0,0-16-2 0,-23 15 1 15,23 1-1-15,0-38-1 0,0 37-3 0,0 2 0 16,0-39-5-16,0 75-32 0,0-54-9 0,0 16-20 16,23-37 26-16,-3 39-59 0,-3-19-12 0,3-20 70 0,0 18-44 15</inkml:trace>
  <inkml:trace contextRef="#ctx0" brushRef="#br0" timeOffset="9433.03">14066 3995 92 0,'0'0'76'0,"0"0"31"0,0 0-77 16,0 0 22-16,0 0-6 0,0 0-10 0,0 0-20 16,-17 0-2-16,17 0 12 0,-20 17-16 0,20-17-1 0,0 21 0 0,-18-1 5 15,-2-3-9-15,20 4 4 0,-17-3-6 0,17 3 1 0,-20-4 1 0,0 20-1 16,20 4-2-16,0-41-1 0,0 17-2 0,-17 3 3 0,17 19-1 15,0-39 0-15,0 38 1 0,17-38-2 0,-17 17-1 16,20-17 1-16,0 22 1 0,-20-22 0 0,0 0-1 0,17 0 1 0,3 0-1 16,-2-22 1-16,-18 5-1 0,20-3 0 0,-3 2 0 0,-17-2 1 15,17-19-1-15,6 2-3 0,-23 37-1 0,20-38-9 0,-20 18-9 16,20-18-8-16,-20 20 11 0,0-3-31 0,0 4-10 0,0-3-10 16,0-1-12-16,0 21 38 0,0 0-38 0,17 0 37 15,-17 0-10-15</inkml:trace>
  <inkml:trace contextRef="#ctx0" brushRef="#br0" timeOffset="9770.46">14413 4109 58 0,'0'0'38'0,"0"0"-12"16,0-39 31-16,0 22 4 0,0-3-31 0,0 20-3 0,0-21 16 16,0-16-15-16,0 37-3 0,-20-17-12 0,20-5 12 15,0 22-7-15,-18 0-5 0,18 0-2 0,-20 22-6 16,20-22-1-16,0 37 7 0,-20 1 4 0,20-38-8 0,0 20 2 0,-17 18 7 15,17 1-6-15,0-2-5 0,0 1-2 0,0-1-1 16,0-37-2-16,17 20 3 0,-17-20-1 0,0 19 1 16,20-19 1-16,-20 0 2 0,20 0 0 0,-20-19-3 0,18-18 1 15,-18 17-3-15,20-38 2 0,-20 2-2 0,34-40 0 0,-11-76 4 16,-23 113-4-16,20 4 0 0,-3-41 0 0,-17-1 0 16,20 59-3-16,0-57 4 0,-20 56-1 0,0-36 2 0,0 37-2 15,18-21-1-15,-18 21 1 0,0-20-1 0,20 23 0 0,-20 14 0 16,0 1 0-16,17 20 0 0,-17-17 1 0,0 17 0 0,0 0 1 15,0 0-2-15,0 17-1 0,0 3 0 0,0 1 3 0,-17 35-1 16,17-36 1-16,0 18-3 0,-20 96-2 0,2-20 0 16,-2-56 4-16,20-3-1 0,0 42-3 0,0 93-61 15,20-18-142-15,-20-114 66 16,18-21 22-16,-18-16 85 0,20-21-16 0</inkml:trace>
  <inkml:trace contextRef="#ctx0" brushRef="#br0" timeOffset="10067.06">14737 3898 35 0,'0'0'71'0,"20"21"-17"0,-20-4-4 0,0-17-29 16,0 0-1-16,0 22 14 0,17-5-19 0,-17 3-1 0,0-3 9 0,20 4-3 15,-3-1-10-15,-17-3 6 0,23 4-2 0,14-3-1 16,-37 3 1-16,38-21 1 0,-38 0-7 0,37 0 5 16,-37 0-7-16,0-21 0 0,20 3 4 0,-20-3-7 0,17-16 2 0,0-1-2 15,-17 18-2-15,23-19 1 0,-23 22 0 0,0-21 0 0,0 18-2 16,20-38 1-16,-20 40 0 0,0-20 2 0,0 17 1 0,0 4 0 15,0-24 9-15,0 23-8 0,-20 1 3 0,-3 17-4 0,23-20 8 16,-17 20-5-16,-20 0 15 0,0 20-9 0,37-3-11 0,-38 22 3 16,18 19 4-16,3-41-6 0,-6 59-1 0,6-55 0 15,17 16-1-15,-20 40 2 0,20-19-1 0,-17 18 1 0,17-1-2 16,17-17 0-16,-17 1-9 0,37-21-1 0,-14 1-18 16,-23-39 9-16,37 37-22 0,1-19-4 0,-1 2-9 15,-17 0 20-15,37-20-44 0,58 38-167 16,-61-38 203-16,-11 0 4 0</inkml:trace>
  <inkml:trace contextRef="#ctx0" brushRef="#br0" timeOffset="10819.67">16325 3726 30 0,'0'0'27'0,"0"0"-11"0,0-17-6 0,0 17 15 16,0 0 3-16,0 0 3 0,0-20 3 0,0 20 0 15,0 0-17-15,0 0-1 0,0 0 13 0,0 0-6 0,0 0-1 16,0 0-12-16,0 0 11 0,-20 0-10 0,20 0 10 0,0 0-3 16,0 0-3-16,0 20-8 0,0-3 7 0,0-17-9 15,0 21 2-15,0-21 2 0,0 17-4 0,0-17-2 0,0 21 5 16,0 17-2-16,0-38-3 0,0 38 0 0,0-1 0 0,0-16 0 16,0-4-2-16,0 5 0 0,0 15 2 0,0 115 1 15,20-74-2 1,-20-61 0-16,0-17 1 0,0 20 5 0,0-20-4 0,0 0 0 15,17 0 5-15,-17-20 0 0,20 20-5 0,0-58 6 16,-3 4-4-16,3 33-3 0,-20 3-1 0,18-40 5 0,-1 20-4 16,3 1-1-16,20-40 3 0,-20 19-3 0,0 20 0 15,-3 17-2-15,3-17 2 0,-2 38-1 0,2-17 0 0,-20-3-1 0,17 20 1 0,-17 0 0 16,23-21-1-16,-6 21-2 0,-17 0 1 0,20 0 2 0,-20 0 0 16,0 0-4-16,20 21-5 0,-3-1-8 0,-17-20-10 15,0 17 8-15,0 4-3 0,0-4-35 0,20 4-20 0,-20-3-25 0,0 2 41 16,0-3-3-16,0 4-32 0,0-1 23 0</inkml:trace>
  <inkml:trace contextRef="#ctx0" brushRef="#br0" timeOffset="11117.13">16818 3919 38 0,'0'0'14'0,"0"0"10"0,0 0 12 0,0 0-15 0,0 0 20 16,0 17 0-16,0-17-22 0,17 22 13 0,-17-22-19 0,0 17-2 0,23 3 8 16,-23-20-11-16,20 17 5 0,0-17 6 0,-3 21-13 15,3-21 7-15,-2 0 3 0,-18 0-7 0,20 0-2 0,0 0 8 16,-20 0-8-16,14-21-2 0,-14 21 1 0,0 0-2 0,20-37 5 0,3 37-5 15,-23-39 4-15,20 22-4 0,-20-4 2 0,17 4-2 0,-17-3 0 16,0 20 0-16,0-38-1 0,0 18 9 0,0 2-7 0,0-3 2 0,0 4 3 16,0 17-4-16,0-38 3 0,0 38-3 0,0-20 0 0,0 20 5 15,-17-21-3-15,-3 21 0 0,20 0-4 0,-23 0 2 16,3 21 0-16,-14 16 7 0,34-16-12 0,-20 17 4 16,2-20 0-16,18 19-5 0,-20 21 4 0,3-37-2 15,17-4 0-15,0 42-2 0,0-42 0 0,-20 24 0 0,20-3 0 0,0 18-7 16,0-36 1-16,0 18-11 0,0-1-11 0,0-37 10 15,0 20-24-15,20-1-44 0,-20-19 50 0,17 20-50 16,3-20-16-16,18-20-17 0,-18-19 94 0,-6 2 18 16,-14 16 2-16,20 21-5 0,-20-37-15 0</inkml:trace>
  <inkml:trace contextRef="#ctx0" brushRef="#br0" timeOffset="11283.12">17165 3881 36 0,'0'0'0'0,"0"0"12"0,0 0-3 0,0-20-3 16,0 20 11-16,0 0 11 0,0 0-12 0,0-21 16 0,0 21 0 15,0 0-16-15,0 0 15 0,0 21-17 0,0-21 10 16,-20 20-14-16,20-3 10 0,0 4-10 0,0-4 0 0,0 22 8 15,-17-2 2-15,17 21-1 0,0-19-11 0,-21 94 17 16,21-74-22-16,-20 18 3 0,20 18-3 0,0-57-2 16,0 1-1-16,0 56 0 0,0-18-7 0,0 18-18 0,0-58 6 15,0 3-5-15,0-3-3 0,0-17-3 0,20 57-34 0,-20-39 4 0,0-21 36 16,0 3 2-16,0 0-16 0,0-1 11 0,0-19 19 0,0 0 4 16,0 0-9-16,0 0-21 0</inkml:trace>
  <inkml:trace contextRef="#ctx0" brushRef="#br0" timeOffset="11483.85">17145 4184 56 0,'0'0'0'0,"0"-17"39"0,0-20 16 16,20-2 7-16,-3-40 23 0,0 62-61 16,6-42 20-16,-23 42-24 0,0-4 1 0,20 4 0 0,-3-24 20 0,-17 4-6 0,21 37-4 15,-1 0-19-15,-20-18 9 0,17 18-4 16,3 18-4-16,-20-18-7 0,0 0 1 0,17 37 5 0,-17 4-6 16,0-3-2-16,0-21-1 0,0 5 0 0,0 32 0 15,-17-13-1-15,-3-24 0 0,20 22-2 0,-17-1-5 0,-3-1-9 16,20-16 2-16,-21-21-4 0,21 20-3 0,-17-20-3 0,-3 17-34 15,20-17-13-15,-23-17-11 0,6-3-15 0,17-18-11 16,-17 18 26-16,17 3 59 0,0-22-29 0</inkml:trace>
  <inkml:trace contextRef="#ctx0" brushRef="#br0" timeOffset="11866.62">17563 3881 42 0,'0'0'29'0,"0"0"15"0,0 0-17 0,23-20 30 16,-23 20-3-16,0 0-30 0,0 0 14 0,0-21-5 16,17 21-18-16,-17 0 13 0,0 0 8 0,0 0-26 15,0 0 9-15,0 21-10 0,0-1 7 0,0-3-2 0,0 4-8 16,0-4 2-16,0 5-4 0,0-5 3 0,0 3-3 0,0 18 3 15,0-18-5-15,0 18 2 0,0-20-1 0,0 3-1 0,0 33 1 16,0-33-1-16,0-1 0 0,0-3 0 0,0-17 5 0,0 20 1 16,0-1 3-16,0-19-1 0,0-19-1 0,0-1-2 15,21-17 0-15,-21 37-4 0,20-58-3 0,-3 20-1 16,-17 20 3-16,20-20 3 0,-20 18-2 0,17-18-2 16,3 1 4-16,-3 15 2 0,-17 22-6 0,18-38 3 0,-18 21-1 0,22 17-1 15,-22-41-1-15,21 41 3 0,-21-17-3 0,20-3 0 0,-3 20-1 16,-17-18-1-16,20 18-3 0,-20-21-1 0,17 21-10 0,-17-17-13 15,20 17 9-15,-20 0-31 0,0 0 16 0,20 0-43 0,-20 0-15 16,0 0-25-16,0 0 54 0,15 17-26 0,-15 4 31 16</inkml:trace>
  <inkml:trace contextRef="#ctx0" brushRef="#br0" timeOffset="12050.94">18140 4012 73 0,'0'0'85'0,"0"0"-45"0,20 0 109 16,-20 0-125-16,0 0 73 15,0 0-83-15,0 21-2 0,0-21-2 0,0 0 7 0,0 20-5 16,0-3-7-16,0-17-3 0,0 21-2 0,0-3-2 0,0-18-3 16,0 21-23-16,0-21-32 0,0 0-121 0,17 0-83 15</inkml:trace>
  <inkml:trace contextRef="#ctx0" brushRef="#br0" timeOffset="77093.38">14507 6307 59 0,'0'0'23'0,"0"0"2"0,0 0 2 0,-17 0-14 0,17 0 13 16,0 0-2-16,0 0-11 0,0 0 12 0,0 0-11 16,-20-18 13-16,20 18-15 0,0 0 10 0,0 0-3 0,0 0-4 15,-23 0-1-15,23 0 1 0,0-22-9 0,0 22 4 16,0 0-4-16,-17 0-1 0,17 0 5 0,0 0-2 0,0 0-3 15,0 0-1-15,0 0 4 0,0 0-4 0,0 0-2 0,0 0 2 16,0 0-3-16,0 0 3 0,0 0-2 0,0 0 3 0,0 0-1 16,0 0-3-16,0 0 2 0,0 22-1 0,0-4-1 0,0 1 3 15,0 0 2-15,0 0-2 0,0 19-3 16,0-18 0-16,0 19 1 0,0 16 1 0,0-16-1 0,0 39 1 16,0 16 0-16,0 1 1 0,0-58-3 0,-17 60 3 0,17-40-4 15,0 38 2-15,0-55-1 0,-20 75 0 0,20-2 1 0,-18 2 1 16,-2-1 1-16,20-17 0 0,-20-1 0 15,3-1 0-15,17-57-3 0,0 0 2 0,0 39-2 16,-20-20 1-16,20-19 0 0,0 21 2 0,0 16-2 0,0-36 0 16,0-21 0-16,-23 40 2 0,23-20-5 0,0-19 1 0,0 0 1 15,0 1 3-15,0-2 1 0,0 1 6 0,0-19-11 0,0 21 0 0,0-3 0 16,0 1 2-16,0-19-3 0,0 19 1 0,0-19 2 0,0 0 1 16,23 20 2-16,-23-20-7 0,0 0 1 15,20 0 2-15,-20 0 0 0,0 0-2 0,17 0 5 0,3 0-3 0,-20 0 0 16,20 0 0-16,-2-20 3 0,2 20-3 0,-20 0-1 15,17-19 0-15,0 19 1 0,6 0 0 0,14-19-2 16,3 19-3-16,-40 0 1 0,18 0 0 0,2 0 4 0,-3-18 1 16,43 18-5-16,-43 0 3 0,23-21 1 0,-2 21-1 15,-1 0 0-15,20-19-2 0,-17 19 1 0,15 0 3 16,-18-18-1-16,3 18-2 0,38 0 1 16,-61 0 0-16,37-20 1 0,-11 20 0 0,15 0-3 15,-38 0 3-15,34 0-1 0,24 0 0 0,-21 0 1 0,-3 0 1 16,139 0-4-16,-153 0 4 15,37 0 1-15,-40 20-1 0,41-20 4 0,-41 0-5 0,75 0-5 16,-32 0 9-16,-5 0 4 0,-35 0-13 0,-3 0 5 16,3 18-1-16,32-18 2 0,-29 0 2 0,-6 0-3 0,20 0 4 0,38 19-4 15,-55-19 0-15,52 0 0 0,-52 0-1 0,0 0 0 0,55 0 1 16,-61 21 0-16,46-21 0 0,-42 0-1 0,39 0 0 0,-40 0-1 16,4 18 2-16,90-18 3 0,-53 0-4 0,-41 0 0 0,78 19 9 15,-41-19-4-15,-34 0-5 0,38 0-1 0,-6 19 1 16,28-19 0-16,-63 20 1 0,41-20 1 0,-1 18-3 15,-5-18-2-15,-29 20 4 0,31-20 0 0,1 0 0 16,-52 18-2-16,14-18 0 0,0 0 1 0,38 19 3 0,-58-19-2 16,6 0-1-16,-3 21 1 0,17-21 0 0,-17 0-1 0,-3 18 0 0,4-18 2 15,13 0 0-15,-34 18-4 0,20-18 1 0,3 0 4 16,-23 0-1-16,20 0 0 0,-3 20-1 0,-17-20 1 0,0 0 1 16,0 0-1-16,0 0-1 0,0-20 0 15,0 2 0-15,0 18 2 0,-17-18-2 16,-3-22 0-16,20 22 1 0,-23-2-2 0,23 20 0 15,0-18 0-15,-20-21 1 0,6 39-2 0,14-19-7 0,-20-20 1 0,-1 2 8 16,4-2 0-16,-3-18-1 0,3-1 2 16,-3-18 0-16,0-1-1 0,-3 21-1 0,-11-40 2 0,13-19-2 15,21 58 0-15,0 19-1 0,-17-20 1 0,-3-38 0 0,20 59-1 16,0-20 2-16,0 17-2 0,-17-16 2 0,17-20 0 0,0 18-1 16,0-18 1-16,-20 38-1 0,20-96-1 0,0 77 1 0,0-21 1 15,-20 3-2-15,20 36-1 0,0-19-3 0,0 21 6 16,0 17 1-16,0-37 3 0,0 20-3 0,-17-21-2 0,17 19-1 15,-23 19 2-15,23 2 0 0,0-19-1 0,0 16-1 0,-18 3 2 0,18-20 0 16,0 18 0-16,0 1-1 0,-20 0-2 16,20 19 2-16,-17-19 0 0,-3 1 0 0,3 18-1 15,17 0 1-15,-20 0 0 0,0 0-1 0,3-22 1 16,-6 22-2-16,3 0 4 0,-15 0 0 0,-2 0-2 16,17 0 0-16,0 0 0 0,-17 0 0 0,37 0 0 0,-58 0 2 15,38 0-2-15,3 0-1 0,-23 0 2 0,3 0 0 16,37 0-1-16,-58 0 0 0,18 0-1 0,3-17 1 0,37 17 0 15,-58-20 2-15,18 20-6 0,3-18 1 0,0 18 3 16,-61-39-3-16,61 39 3 0,-17-19 0 0,-4 0 1 16,-2 1-1-16,-14-4 1 0,36 22-1 15,18 0-1-15,-57-17-1 0,-18-3 3 0,18-18-1 0,39 38 1 16,-39-38-1-16,0 38 1 0,2-38-2 0,38 38 1 16,-61-21-1-16,24 4-1 0,-4 17 4 0,41 0-1 15,-40 0-1-15,-1 0-2 0,41 0-3 0,-43 0 6 0,5 0 5 16,58 0-6-16,-60 0 0 0,37 0 0 0,-35 0-2 15,0 17 1-15,-2-17 0 0,40 0 0 0,-3 0 1 0,0 0-1 16,2 0 1-16,-36 0 2 0,16 0-1 0,18 0-2 0,-34 0 2 0,36 0-1 16,-25 0 0-16,-8 0 2 0,13 0-3 0,38 0 0 15,-37 0-1-15,20 0 2 0,-1 0 1 0,-2 0 0 0,0 0-1 16,3 0-1-16,20 21-1 0,-21-21 0 0,38 0-2 0,-20 0 0 16,20 0-1-16,-37 0-11 0,37 0 12 0,0 0-2 0,-23 20-5 15,3-20-2-15,20 0 4 0,0 0-12 0,0 0-10 0,0 0-5 16,0 0 17-16,0 0-23 0,0 0 19 0,0 18-27 15,20-18 21-15,-20 0-4 0,0 0-3 0,23 0-5 0,-6 19-43 0,3 0 46 16,18 19-41-16</inkml:trace>
  <inkml:trace contextRef="#ctx0" brushRef="#br0" timeOffset="77971.85">16419 8486 38 0,'0'0'15'0,"0"18"8"0,0-18 4 0,0 0 2 15,0 0 1-15,0 19-15 0,0-19 16 0,0 0-16 16,0 0 12-16,0 21-1 0,0-21 7 0,0 0-24 15,0 0 7-15,0 18 2 0,0-18-10 0,0 0 9 0,0 0 1 16,0 0-10-16,0 0 5 0,0 0 10 0,0 0-9 16,0 0 9-16,0 0-19 15,0 0 11-15,0 0-4 0,0 0-7 0,0 19 1 16,0-19 8-16,0 19-6 0,0-19-3 0,0 20-1 0,0-2 3 16,0 2-3-16,-20-20-3 0,20 58 7 15,0-40-5-15,0 0-3 0,0 2 2 0,0 0 0 0,0-2 1 16,0 20-2-16,0 1 1 0,0-39 0 0,0 19 2 0,0-1-3 15,0 1 1-15,0 20-1 0,0-19 1 0,0 56 1 0,0-58-2 16,0 1 0-16,0 39 1 0,0-39-1 0,0 1 0 0,0 36 0 0,0-36 1 16,0 36 2-16,0-16-3 0,0-2-1 0,0 19-2 0,0-38 3 15,0 20 0-15,0-2 0 0,-17 21 0 0,17-58 0 16,0 38 1-16,0 1 1 0,0-39-3 0,0 37-1 0,0-18 2 16,0-19-1-16,0 19-2 0,0 1-4 0,0-20 4 0,0 0-8 15,0 19 4-15,0-19-9 0,0 0 6 0,0 0-17 0,0 0 10 16,0 0-2-16,0 0-1 0,0 0-2 0,0 0-4 0,0 0-2 0,0-19-3 15,0 19-4-15,0-20-81 0,0 1 79 0,0 0-24 0,0 1 40 16,0 18-4-16</inkml:trace>
  <inkml:trace contextRef="#ctx0" brushRef="#br0" timeOffset="78338.16">16133 9422 39 0,'0'0'12'0,"0"0"-4"0,0 0 1 0,0 18 25 0,0-18-7 0,0 0-15 16,0 0 10-16,0 0-11 0,0 20 1 0,0-1 16 0,0-19-12 15,0 19 17-15,0-19-17 0,0 39 11 0,0-39-16 0,0 19-2 16,0-1 8-16,0 20-1 0,0 1-2 0,0-2-3 0,0-16-6 16,0 16 4-16,0-18-6 0,0 20 5 0,0-20-5 0,0 0 3 15,0 20 5-15,0-21-5 0,20 40 12 0,-20-20-7 16,0-19 1-16,0-1-6 0,17 3 3 0,-17-21-3 0,20 37 7 15,-20-37-10-15,0 0 2 0,20 19 5 0,-20-19 3 0,17 0-9 16,3 20 7-16,-2-20-7 0,-18-20 6 0,40 1 0 16,-40 19-5-16,20-19 0 0,17-20 5 0,-17 21-2 0,17-20-2 15,-37 19-3-15,18-1 1 0,19-36-1 0,-14 17 0 16,-6 1-1-16,3-1-1 0,17 2-2 0,-37-3-1 16,20 22-1-16,-20 18-1 0,18-19-7 0,2 0-22 15,-20 19 19-15,0 0-1 0,0 0-22 0,0 0 13 0,0 0-31 16,17 0 21-16,-17 0-4 0,0 19-57 0,0-19 39 0,0 19-47 15,0-19 65-15,23 18-29 0</inkml:trace>
  <inkml:trace contextRef="#ctx0" brushRef="#br0" timeOffset="79256">14547 10205 32 0,'0'0'15'0,"0"0"-6"0,-20 0-2 0,20 20 0 0,0-20 1 0,-20 0 11 0,20 0 4 16,-17 18 5-16,17-18-14 0,0 0 13 0,-20 0-14 0,20 0 15 15,-23 19 3-15,23-19-3 0,-17 0-15 0,17 0 1 16,-17 0 10-16,17 19-5 0,0-19-11 0,-20 0 16 16,2 20-14-16,18-20-2 0,0 0-4 0,0 0 2 15,0 0 3-15,0 0 1 0,0 0-2 0,0 0-4 0,38 0 4 16,-38 0-5-16,17 0 2 0,0 0-1 0,26 0 1 16,-6 0 0-16,1 0 1 0,-18 0-4 0,14 0 4 15,9 0-2-15,32 0 1 0,-38 19-2 0,60-19 1 0,-2 0 2 0,2 19 0 16,12-19-1-16,-66 18-3 0,15-18 1 0,56 20 2 15,-76-20-2-15,73 20 1 0,-68-20-3 0,15 18 1 0,56 1 2 16,-19-19-1-16,-40 20-1 0,62-20 1 0,-2 19 0 0,-58-19-3 16,0 0 1-16,58 18-1 0,-3-18 1 0,-52 0 0 0,52 0-2 15,5 0 1-15,-22 0 1 0,0 0-2 0,-41 0 0 16,46 0 1-16,-62 0-1 0,59 0 0 0,-39 0 0 16,13 0 1-16,-28 0 0 0,15 0 0 0,-4 0 1 0,6 0 2 15,-22 0 1-15,-18 0-4 0,-3 0 2 0,20 0-1 16,0 0-2-16,-19 0 1 0,-18 0 0 0,22 0-2 0,-1 0 1 15,-1-18-1-15,-3-1-2 0,-17 19-4 0,20 0 3 16,-20-20-7-16,17 20 3 0,-17 0-1 0,20-19-18 0,-20 19 11 0,0-18-4 16,0 18-26-16,0-20-14 0,0 20-17 0,0 0 33 0,-20-20-2 15,20 20-36-15,-17-18 56 0,-3 18-36 0</inkml:trace>
  <inkml:trace contextRef="#ctx0" brushRef="#br0" timeOffset="80122.77">14527 10701 66 0,'0'0'13'0,"0"0"0"0,0 0 34 0,0-19-13 15,0 19-17-15,0 0-2 0,0 0 1 0,-20-19 13 0,20 19-15 0,0 0 10 16,0 0-4-16,0-18-10 0,0 18-1 0,0 0 9 0,0 0-10 15,0-19 1-15,0 19 9 0,0-20-1 0,0 20-10 16,0 0 0-16,0-19 7 0,0 19-8 0,0 0 8 0,0 0 0 0,0-18-8 16,0 18 1-16,0 0 0 0,0 0-4 0,0 0 3 15,0 0 1-15,0 18 0 0,0-18-3 0,20 39 5 16,-20-2-8-16,0-18 1 0,0 0-1 0,0 58 3 0,0-38-4 16,0 55 1-16,0-36-1 0,0 56 1 0,-20-56 0 0,3 76-1 0,-3 0 1 15,-3-76 0-15,6 94 2 0,0 0-1 0,-3 20-3 16,-18-37 1-16,18 17-1 0,3-19 1 0,-3-16-1 15,20-62 1-15,-23 138 2 16,3-99-2-16,20-56 0 0,0 2-1 0,-14-3 1 0,14-18 1 0,0 77-3 16,0-58 2-16,-20 1 0 0,20-20 0 0,0 19 2 15,0-20-1-15,0 2-1 0,20-20-1 0,-20 19 2 0,0 0-1 0,0-19 1 16,0 18-2-16,14-18 0 0,6 0 0 0,-20 0 1 0,23 0 2 16,14 0 0-16,-17 0-2 0,0 0-1 0,18 0 2 0,19-37 0 15,-20 37-2-15,21-19 2 0,16-1-1 0,-14 20 0 16,15-18-1-16,22 18 0 0,-59-20 1 0,53 20 1 0,-28 0-2 15,-25 0 1-15,-1 20-1 0,17-20 1 0,64 18-1 0,-3 2 1 16,-21-1-2-16,-34 0 0 0,35-1 0 0,-58 3 0 0,21-21 2 16,36 37 0-16,4-16-2 0,-4-3-1 0,-39 1 7 0,45 19 4 15,-45-38-4-15,22 39-6 0,-20-39 4 0,41 19-2 0,-61-1 1 16,0-18-1-16,1 20 0 0,59-1-2 0,-22-19 2 0,-21 19 0 16,9-19-3-16,-8 19 3 0,-35-19 1 0,0 0 0 15,14 0-1-15,9-19 3 0,-26 19 0 0,3 0-3 0,18-19 1 0,-18 0 1 16,-20 19-2-16,17-38-4 0,0 38 3 0,26-19-4 15,-43-2 5-15,17 3-5 0,4-20 2 0,-21 19 6 0,0 1-2 0,20-40 0 16,-3 37-2-16,-17-55 2 0,0 58-1 0,20-39 1 0,-20 18-2 16,17-19 2-16,-17 20-1 0,0 20 1 0,0-58 1 0,0-20-1 15,0 57 0-15,0-56 0 0,17-1 2 0,-17 2 1 16,0-23-2-16,0 62-1 0,0-41 3 0,0 38 0 0,0 0-1 16,0-56-1-16,0-20 1 0,20 20 3 0,-20-21-6 0,0 79 2 15,0-60-2-15,23 58 2 0,-23-56-1 0,0 20 1 16,17 56-2-16,-17-39-1 0,21 0 0 0,-21 57 2 0,0-36-2 15,0 38 0-15,0-22-5 0,0 22-2 0,0-2 2 0,0 1-2 16,20 0-15-16,-20 1-10 0,0 18-13 0,0-20-17 16,0 20 23-16,0 0-60 0,0 0-10 0,0 0 66 0,0 20-41 15</inkml:trace>
  <inkml:trace contextRef="#ctx0" brushRef="#br0" timeOffset="81122.78">17870 8695 50 0,'0'0'14'0,"0"0"-3"0,-17 0 13 0,17 0-10 16,0 0 18-16,0 0-2 0,0 0-17 0,-20-19 9 0,20 19-12 15,0 0 10-15,0 0-9 0,0 0 8 0,-17 0 5 0,17 0-15 16,0 0-2-16,0 0 10 0,0 0-7 0,0 0 11 0,0 0-3 15,0 0-8-15,0 0 8 0,0 19-8 0,0-19 0 0,0 21 10 16,0-21-11-16,0 18 6 0,0 0-9 0,0 2 3 0,0 0-4 16,17 18 1-16,-17 0 0 0,20 0-2 0,-3-1-1 15,3 2 1-15,0-19-2 0,-5 36 1 0,5-36-1 16,3-2-1-16,-3 22 3 0,-3-3 1 0,3-18-1 0,37 19 0 0,-22 0-1 16,25-18-1-16,17 18 3 0,-22-20-2 0,5 2-1 15,-3 0 0-15,-20-20-2 0,21 18 2 0,-18 2-1 16,-23-20-1-16,20 0 0 0,1 18-1 0,22 2 3 0,-23-20-2 0,21 19 0 15,39 0 1-15,-80-19-2 0,61 18 1 0,-21 3 2 16,0-21 2-16,18 19-3 0,-15-1 1 0,-3 2 0 16,35 18-1-16,-69-38-1 0,14 19 1 0,21 18-1 15,-4-16 2-15,-37-2-1 0,26-1 1 0,32 40-3 16,-55-58 0-16,14 38 3 0,-14-20-2 0,23 21 1 0,-5 19-1 16,-1-1 0-16,-17-39 1 0,-3 21-3 0,0 38-4 15,26 0 4-15,-5-21 2 0,-38-17 0 0,0-2 0 0,37 40 0 16,-37 0 1-16,37 18 0 0,-37-56 0 0,17 57 0 15,3-2-1-15,3 2-1 0,-5 38 4 0,-18-38-2 16,0-59-1-16,0 60-1 0,0-2 1 0,0-58 0 16,0 40 1-16,0-19-1 0,0-21 0 0,0 59-1 0,0-38 1 0,0 76 0 15,-18-39-2-15,18-37 2 0,-23 17 1 16,23 22-1-16,-20-41 0 0,3 21 0 0,17-38 1 0,-17 17 0 0,17 20-1 16,-20-18 1-16,3 18 0 0,-3 20-3 0,0-58 2 15,-18 38 0-15,15-18 0 0,-31 76 1 0,37-96-1 0,-23 1 1 16,2 56-1-16,-19 2-5 0,17-59 7 0,-35 37 5 0,-2 21-1 15,40-58-5-15,-1 0-1 0,-59 38-3 0,40-37 4 0,-41 57 6 16,44-59-6-16,-61 22-4 0,58-21 1 0,-38 37 1 0,32-53 0 16,-29 51 5-16,55-53-4 0,-61 18 3 0,61-19-1 0,-60 20-2 15,42-2 2-15,18-16-2 0,-3-3 2 0,-20 20 0 0,25-18-2 16,-2-20-3-16,-3 38 2 0,-20-1 5 0,5 23-5 16,38-60 0-16,-3 37 0 0,-17 1 3 0,17-38-2 0,-23 37 0 15,28 2 1-15,-25-19-2 0,40-2 1 0,-17 2 0 16,-3-2-1-16,-17 2-6 0,16-2 1 0,-1 1 5 15,4-19-2-15,18 22-1 0,0-22-4 0,-17 0-6 0,-3 17-9 0,20-17 8 16,-17 0-48-16,17 0 6 0,0 0 23 0,-20 0-51 0,20 0-11 16,0-17-17-16,0 17 91 0,0-22 2 15,0 3-8-15</inkml:trace>
  <inkml:trace contextRef="#ctx0" brushRef="#br0" timeOffset="81456.07">18117 13930 142 0,'0'0'73'0,"-18"0"-59"0,18 21-9 16,0-21-3-16,-17 38 4 0,17-38 0 0,-20 37 10 0,20 2 5 15,-17-2-8-15,17-18-8 0,-20 20-1 0,0-1-1 16,3 1 1-16,-3-2-2 0,-3 2 0 0,-12-1 2 16,-22 38 7-16,37-57-6 0,-17 41 3 0,16-43-4 15,-36 41 3-15,0-21 3 0,40-15-3 0,-41 15 9 0,18-19-9 16,-17 20 0-16,40-38-2 0,-41 38 5 0,35-19-4 0,3-19-1 15,-14 39 7-15,14-1-2 0,3-18-3 0,-3-2 2 16,20 3 0-16,-21 16-2 0,21-18-5 0,0-19 1 16,0 19-3-16,21-1 5 0,-1 2-1 0,-20-20-2 0,54 21-2 0,-37-4 5 15,84 21 6-15,-47-38-8 0,44 20 2 16,-61-20-2-16,77 19 1 0,-56-19-2 0,54 0 1 0,-52 19-1 16,52-19 0-16,-69 0 0 0,68 0-1 0,-13 0-4 0,-4-19-1 15,-53 19-1-15,53-19-21 0,-22-1-22 0,-29 20 15 16,14-17-54-16,-19-4 33 0,16 4-63 0,-11-24 63 0,-6 23 11 0,-17-20 10 15,18 18-3-15</inkml:trace>
  <inkml:trace contextRef="#ctx0" brushRef="#br0" timeOffset="81889.38">20777 11141 46 0,'0'0'0'0,"0"0"31"16,0 0 7-16,0 0-7 0,20-18 20 15,-20-2-33-15,17 20 16 0,-17 0-19 0,0-20 11 0,20 20-1 16,-20-18-12-16,0 18-1 0,18 0 26 0,-18 0-25 0,0 0 2 16,17 0 11-16,-17 0-3 0,23 18-4 0,-23 2-2 15,20 0-9-15,-20 18 14 0,17-38-14 0,-17 37-1 0,0 2 8 16,0-39-9-16,20 76 8 0,-20-38-7 15,0 20-1-15,0-40-4 0,0 40 1 0,-20 0-2 16,20-2 1-16,-37 21-3 0,14-58-2 0,23 1-2 16,-35 18-16-16,35-38 3 0,-20 18-3 0,3 3-73 0,-3-21 53 0,0 0-57 15,-17 0-16-15,14-39 23 0,3 20 64 0,5-39-31 16</inkml:trace>
  <inkml:trace contextRef="#ctx0" brushRef="#br0" timeOffset="82039.2">20720 10434 103 0,'0'0'48'0,"0"-19"31"0,0 1-28 0,0 18-11 0,0 0-21 16,0-20 10-16,0 20-9 0,0 0-14 0,0 0 4 0,0 0-5 15,0 0-3-15,0 0-1 0,0 0 2 0,0 20-6 16,0-20-5-16,0 18-22 0,0-18 4 0,0 19-7 0,0-19-10 0,0 20-62 16,0-1 55-16,0-19-68 0</inkml:trace>
  <inkml:trace contextRef="#ctx0" brushRef="#br0" timeOffset="82589.02">21041 10969 61 0,'0'20'73'0,"0"-20"-50"0,0 18 26 0,0-18-23 0,0 0-2 16,0 19 13-16,0-19-13 0,0 20-9 0,0-20-6 15,0 19 0-15,0-1-6 0,0-18 1 0,0 0 0 0,0 20 0 0,0-20 0 16,0 0-1-16,0 20 2 0,0-2 0 0,0 2 0 15,0-2-3-15,0 1-1 0,0 1 0 0,0-1-1 0,0-19 0 16,0 38 2-16,0-38-2 0,0 20 2 0,0-20-1 16,0 0 0-16,0 18 0 0,0-18 1 0,0 0 0 0,0 0 0 15,0 0 4-15,0 0-3 0,0 0 7 0,0-18-7 16,0-2 0-16,20 0 3 0,-20 20-4 0,0-18 0 16,0-1 3-16,23-1-1 0,-23 20-2 0,17-37 4 0,-17 37-4 15,0-38 4-15,0 18-4 0,20 20 2 0,-20-38 2 0,0 38-3 16,0-19-1-16,20-1 3 0,-20 1-3 0,17 19 3 0,-17-18 3 0,0-2-5 15,20 20 0-15,-20-20 1 0,0 20 0 0,0-18-2 0,18 18 3 16,-18 0 0-16,0 0-2 0,20 0-1 0,-20 0-1 0,0 18 2 16,0 22 1-16,17-3-4 0,-17-37 1 15,0 57-1-15,0-17-2 0,0-2 2 0,0-1 1 0,0 2-1 16,0-1 1-16,0-18-1 0,23-2 2 0,-23 2-2 16,0-2 1-16,0-18 0 0,0 18 0 0,0-18 0 0,0 0-1 15,17-18 0-15,-17 18 1 0,0-18-1 0,20-2 0 16,-20 2 0-16,20-2 0 0,-20-18 2 0,17-1-1 0,3 2-1 15,-20 37 1-15,18-38-2 0,2-2 0 0,-20 3 1 16,17-2 1-16,-17 21 3 0,17-2-2 0,-17 0 1 0,23 20 3 16,-23-18-4-16,20 18 3 0,-20 0-4 0,0 0 5 15,20 0-1-15,-20 18-2 0,17 2 3 0,-17 18-1 0,20-19-5 16,-20 20 4-16,0-21-2 0,0 2 1 0,0-20-3 0,18 38 3 16,-18 0-1-16,0-19-3 0,20 1 1 0,-20 17-2 0,0-17 1 15,0-20 2-15,0 20-3 0,20-2-11 0,-20-18 1 0,0 0-19 0,0 0 9 16,0 0-34-16,0 0 23 0,14 0-46 0,-14 0-29 15,0 0 44-15,20-18-44 0,-20-2 26 0</inkml:trace>
  <inkml:trace contextRef="#ctx0" brushRef="#br0" timeOffset="82872.12">21958 11046 113 0,'0'19'78'0,"0"-19"-48"16,0 18 21-16,0 2-3 0,0 0-28 0,0 18 15 0,0-1-7 16,0-17-16-16,0-1-2 0,20 39 11 0,-20-20-13 0,0 19 10 15,0 38-5-15,0-57-7 0,23 38 5 0,-23-37-7 16,0 57 1-16,0-20-2 0,0-19-1 0,0 19-1 0,0 1 0 15,0 18-3-15,0-56-2 0,0 37-11 0,0-38 4 0,0-19-4 16,0 57-21-16,0-55 12 0,0 35-34 0,-23-36-23 0,23 0 33 16,0-2-45-16,0-18 57 0,0 0-8 0,0 0 23 15</inkml:trace>
  <inkml:trace contextRef="#ctx0" brushRef="#br0" timeOffset="83074.87">22096 10989 120 0,'0'-20'42'0,"0"20"-6"0,0 0-8 0,37-76 75 16,-37 37-77-16,40 20-5 0,-23 1-6 16,3-2-10-16,-20 20 1 0,38-19 3 0,-1 19 11 15,-37 19-12-15,0-19-2 0,37 20 5 0,-37-2-2 0,17 22 2 16,6-40-4-16,-23 36 7 0,20 22-2 0,-20-20-1 16,0 20-4-16,0 0 1 0,0-40-4 0,-43 59 1 15,26-40-7-15,17-17-3 0,-54 56-51 0,16-37 21 16,-19 18-119-16,34-37 88 0,-31-2-90 0,34 1 86 15</inkml:trace>
  <inkml:trace contextRef="#ctx0" brushRef="#br0" timeOffset="88322.19">15101 6670 43 0,'0'0'21'0,"0"0"-13"0,0 0 1 0,0 0 17 0,0 0-6 0,-20 0 6 15,20 0 3-15,0 0-2 0,-18 0-1 16,18 0-13-16,0 0 12 0,0 0 23 16,-20 0-39-16,20 0 6 0,0 18-3 0,0-18-6 15,-20 0 7-15,20 0-5 0,0 21-4 0,0-21 4 16,0 0-5-16,0 18-2 0,0-18 4 0,0 0-3 0,0 0 0 0,0 20 0 15,0-20 0-15,0 0 1 0,0 18-1 0,0-18-2 16,20 19 1-16,-20-19 1 0,38 0-1 0,-18 21 0 0,-3-21 0 16,3 17 0-16,0-17 1 0,37 20-1 0,-57-20-1 15,38 0 0-15,-18 0 1 0,-20 0-1 16,20 0 0-16,-3 0 2 0,-17-20-1 0,20 20 0 16,-20-17 1-16,17 17-2 0,-17-21 1 0,0 21 0 0,0-19 1 15,0 1-1-15,0 18-1 0,0-20 0 0,0 2 2 0,-17-3-2 16,17 21 0-16,-20 0 1 0,20-18 0 0,-17 18 0 15,17 0 0-15,-20 0-1 0,0-20 2 0,2 20 0 0,-25 0 4 16,23 0-4-16,6 0 0 0,-6 0 0 0,0 0 1 0,3 20 2 16,-3-20-4-16,2 18 2 0,18 3-2 0,-20-3-1 0,0 20 4 15,20-19-1-15,0 2 1 0,0 16-2 16,0-20-2-16,0 5 1 0,0-4 0 0,40 20 0 16,-40-19-2-16,18 2 1 0,-18-21 0 0,37 36-3 0,-37-36 1 15,20 21-5-15,0-2-19 0,-20-19 5 0,14 0-5 0,6 18-94 16,3-18 69-16,-23 0 1 0,38 0-34 0,-38 0 55 0,0 0-42 0</inkml:trace>
  <inkml:trace contextRef="#ctx0" brushRef="#br0" timeOffset="88646.92">15482 6805 63 0,'-17'0'46'0,"17"0"-31"0,0 0 16 15,0 0-16-15,0 0 16 0,0 0-17 0,0 17 33 16,0-17-28-16,0 0-3 0,0 0-10 0,0 0 9 15,0 0-7-15,0 20 1 0,0-20-6 0,0 0 1 16,17 0 5-16,-17 0 1 0,0 0-5 0,0 0 3 0,0 0-5 16,20-20 3-16,-20 20-3 0,0-17 0 0,0 17-1 0,0-21 4 15,17 2-3-15,-17 1 0 0,0-2-1 0,0 2 0 0,17 18 0 16,-17-21 3-16,0 3-3 0,21-2 5 0,-21 20-4 16,22 0 6-16,-22 0 7 0,0 0-8 0,0 20 15 15,18-2-8-15,-18 3-7 0,0-21-1 0,20 38 4 16,-20 20 4-16,0-58-11 0,0 37 2 0,20 2-1 15,-20-21-4-15,0 20 1 0,17-19 0 0,-17 2 0 0,20-4-1 16,-20-17 1-16,0 19-3 0,0 2 1 0,0-2-3 0,0-19 0 16,17 0-21-16,-17 0-1 0,0 0-8 0,20 0-11 15,-2-19-51-15,-18 19 17 0,0-40-3 16,22 40 43-16,-22-17 4 0,0-4-70 0</inkml:trace>
  <inkml:trace contextRef="#ctx0" brushRef="#br0" timeOffset="88889.22">15883 6402 52 0,'0'0'0'0,"0"0"34"0,0 0-10 15,0 0 2-15,0-18-2 0,0 18-12 0,0 0 0 0,0 0 16 16,0 0-14-16,0-20 41 0,0 20-42 16,0 0 10-16,18 0-12 0,-18 0-1 0,0 0 13 0,0 20-3 15,17-20-11-15,-17 18 0 0,0 2 5 0,0 19-3 0,0-21-8 16,0 1 1-16,23 19 4 0,-23 19 1 0,0 0-4 0,20-37-4 15,-20 37 2-15,0 0 1 0,20 1-1 0,-20-41-2 16,0 43-1-16,0-2-2 0,17-22-4 0,-17 4-9 16,0-22-13-16,0 2 10 0,0-3-34 0,0 4-15 15,0-2-47-15,-17-19 51 0,17-19 26 0,0 19 24 16,0-21-37-16</inkml:trace>
  <inkml:trace contextRef="#ctx0" brushRef="#br0" timeOffset="89355.91">15789 6688 76 0,'0'0'0'0,"0"0"48"0,0 0-31 15,0 0 2-15,0 21 26 0,0-21 2 0,0 0-24 0,0 18 15 16,0 2-11-16,0-20-9 0,0 18-7 0,20 1-5 16,-20-19-2-16,17 21-1 0,3-21-1 0,-20 17 0 0,37-17-2 15,-19 0 2-15,-1 20-2 0,26-20 1 0,-43 0-1 16,20 17-1-16,-20-17 0 0,37 0-8 0,-20 0 0 0,-17 0-19 0,40 0 10 16,-40 0-17-16,35 0-6 0,-35 0 20 0,43 0-39 15,-43 0 31-15,17 0 18 0,-17 0 3 0,20-17-5 0,-20 17 9 16,20 0 1-16,-3 0 3 0,-17 0 1 0,20-20 0 15,-20 20 5-15,0 0 1 0,0 0 19 0,0 0-10 16,0 0 14-16,0 0-5 0,0 0 0 0,18 0 0 16,-18 0-4-16,0 20-3 0,0-20-12 0,17 0 1 0,-17 17 3 0,0-17-5 15,0 22-1-15,0-22 2 0,23 0-2 0,-23 18-1 16,20-18 2-16,-20 0-2 0,0 0 1 0,0 0-2 0,17 0 4 16,3 0-2-16,-20-18-2 0,0 18-2 0,20-39 1 15,-20 19 1-15,0 3-2 16,0-4 4-16,0 21 3 0,0-19 6 15,0 1 5-15,0 18-12 0,0-20 13 0,-20 20 1 0,0 0-3 0,20 0-10 16,0 0 0-16,-17 20 5 0,-3-20-7 0,-3 18 5 16,23 1-4-16,0-19-1 0,-17 21 6 0,-1-21-8 0,-2 37 6 0,20-37-6 15,0 17 1-15,-17 5 5 0,17-4-4 0,0 2-1 0,0-2 0 0,0 1 3 0,-20 2-1 16,20-4-5-16,0 2 0 0,0 2 3 0,0-2-3 16,20-1-1-16,-20-18 0 0,0 20-1 0,0-3 1 15,17 4-6-15,-17-2 1 0,20-19-9 0,-20 0 4 16,18 0-16-16,-18 0 8 0,17 0-29 0,6 0-11 0,-23 0 25 15,20-19-42-15,-20-2 33 0,17 21-40 0,-17-17 47 16,40-21-51-16,-40 19 76 0,0 19 4 0,17-21-41 0</inkml:trace>
  <inkml:trace contextRef="#ctx0" brushRef="#br0" timeOffset="89589.51">16454 6881 43 0,'0'0'13'0,"0"0"16"0,0 0-16 0,0 0 20 0,0 18 8 16,0-18 0-16,0 0-21 0,0 0 15 0,0 20-5 16,0-2-3-16,0 1-5 0,0 19-1 0,0-19-3 15,-17 21 9-15,17-22-20 0,0-18 0 16,0 20-3-16,0-3 13 0,0 4-4 0,0-2-6 0,0-19 0 15,0 0 7-15,0 0-7 0,0 0-1 0,0-19 5 0,17 19 1 16,3-38 1-16,3 18-5 0,-23 20-2 0,17-37 9 0,3 16-2 16,0-15-5-16,-3-4 5 0,3 22-8 0,-2-20 2 15,19 16 0-15,-37 22-3 0,23-37 2 0,-6 20-1 0,3-4-1 16,0 21-2-16,-20-19-1 0,0 19 0 0,17 0 1 16,3 0-2-16,-20-18 1 0,18 18-2 0,-18 0-1 0,20 0-7 15,-20 0-8-15,17 0 2 0,-17 0-25 0,17 0-12 16,-17 0-17-16,0 18 27 0,0 1-63 0,23-19-24 0,-23 38 29 15,0-38 35-15</inkml:trace>
  <inkml:trace contextRef="#ctx0" brushRef="#br0" timeOffset="91372.54">14255 14371 50 0,'0'0'9'0,"0"0"2"0,0 0-5 0,0 0 0 15,0 0 10-15,0-20 6 0,0 20 0 0,0-19-13 0,0 19 0 16,0 0 8-16,0 0-2 0,0 0-5 0,0 0 14 0,0 0-12 16,0 0 10-16,0 0-12 0,20 0 14 0,-20 0-2 0,0 19-3 15,0 1-11-15,0-2 0 0,0 2 5 0,0-2-8 16,0 1 3-16,0 20-4 0,0-39 1 0,0 58 2 0,0-40-5 16,0 98 7-16,-20-22-5 0,20 22-2 0,-14-77-2 0,-6 74 2 15,0-17-3-15,20-40 1 0,-18 40 2 0,-2 1 0 16,20-60-1-16,0 21 0 0,0 56 1 0,0-96 0 0,0 99-1 15,0-80-2-15,0-19 3 0,0 23-2 0,0 15 1 0,20 1 1 16,-20-18-1-16,0-2-2 0,18-16 3 0,-18 18-2 16,20-22-1-16,0 20 3 0,-20-37-1 0,14 41 2 0,6-24-4 15,3-17 1-15,-23 19-1 0,37 1 3 0,-17 1 0 0,0-21-1 16,-2 0 1-16,36 17 2 0,6-17 1 0,-2 0 2 16,-38 0-4-16,14 0 0 0,121 0 4 0,-95-17-5 0,-3 17 0 15,52 0 0-15,-28-21-2 0,-24 21 2 0,20 0-4 0,38 0 2 16,20 21 1-16,-81-21-1 0,81 0-2 0,-60 0 1 0,5 17 2 15,72-17 1-15,-78 20-2 0,61-20-1 0,-78 0 2 0,-2 21-2 0,5-21 1 16,-3 0 0-16,58 17 0 0,-58-17 1 0,1 0-1 0,39 0 0 0,-22 0-1 16,2 0 1-16,-20 18 2 0,1-18-2 15,-1 0 1-15,-20 0-1 0,-17 0 1 0,1 19 1 0,16-19 2 16,-3 0-1-16,-34 0 0 0,0 0 0 0,43 0 3 0,-43 0-3 0,0 0 3 16,17 0-2-16,-17 0-4 0,21 0 0 0,-21 0 8 15,20 0-7-15,-20 0 0 0,0 0 1 0,0 0-2 16,0-19 2-16,0 1-2 0,0 18 2 0,0-17 1 0,0-4-1 0,-20 1-1 15,20 3 0-15,0-4 0 0,0-18 1 0,-21 39-3 16,21-17 2-16,0-3-1 0,0-18 1 0,0-20 0 0,0 40-1 0,0-20 1 16,0-3 0-16,-17-52 1 0,17 14-1 0,0 3-1 15,0-20 1-15,0 3 1 0,0 54-2 16,17 2 0-16,-17-60 0 0,0 22-1 0,0 17 0 0,0-39 12 16,21 42-6-16,-21-42 1 0,0 1-5 0,0 19-3 0,0 40 3 15,0-39 2-15,0 39-3 0,0-4 1 0,0 3-2 0,0 0-1 16,0 0 5-16,0 38-2 0,0-39 1 0,0 39-2 15,0-19 0-15,0 19-1 0,0-18 1 0,-21-2-1 0,21 20 1 16,0 0-1-16,0-18 1 0,-17 18-1 0,17-20 3 16,0 20-2-16,-20 0 0 0,-3 0 1 15,23 0 1-15,0 0-2 0,-17 0 1 0,0 0 0 16,-20 0-2-16,16 0 1 0,-36 0 1 16,14 0 0-16,-11 0 0 15,36 0 0-15,-82 0 1 0,66 0-3 16,14 0 0-16,-18 0 1 0,1 0 1 0,17-19 0 0,-20 19 0 0,3 0 3 0,19 0-3 15,-39 0 6-15,20-19-3 0,14 19-4 0,-14 0 0 16,-1-18 1-16,-19-3 0 0,40 21 1 0,-43 0 1 0,22 0-2 16,1-19-1-16,0 19-1 0,-41 0 4 0,-79-18-1 15,102 18-2-15,1 0 0 0,-64 0 4 0,64 0-2 0,-4 0-2 0,-76 18 2 16,76-18-1-16,-76 0 0 0,73 0 1 0,-13 0-1 0,19 0 0 16,-79 0 1-16,76 0 0 0,-56-18 0 0,-4 1-4 0,26 17 4 15,52 0 1-15,-20 0-1 0,-12 0-5 0,-28-22 1 16,46 22-6-16,16 0-2 0,-19 0-5 0,57 0 6 15,-43 0-13-15,26 0 8 0,0 0-18 0,-3 0-7 16,20 0 15-16,-18 0-29 0,-2 0-17 0,20 0-24 0,0 0 42 16,-17 0 3-16,17 0-22 0,0 0 2 0</inkml:trace>
  <inkml:trace contextRef="#ctx0" brushRef="#br0" timeOffset="92256.59">14871 14677 13 0,'0'0'0'0,"0"0"8"0,0 0 15 0,0 0-18 0,0 0 2 0,0 0 1 16,0-20-5-16,0 20 6 0,0 0 6 16,0-17-9-16,0 17 9 0,0-22-8 0,0 22 8 0,0 0-6 15,0 0 0-15,0 0 9 0,0-19 3 0,0 19-9 16,0 0 2-16,0 0-1 0,0 0-7 0,0 0 5 16,0 0 2-16,0 0-6 0,0 0 7 0,0 0-7 0,0 0 11 15,0 0-12-15,0 0 3 0,0 0 0 0,0 0-3 16,0 0-1-16,0 0 3 0,0 0 0 0,0 0 1 0,0 0-8 15,0 0 4-15,0 0 3 0,0 0-6 0,0 0 3 0,0 0-1 16,0 0 3-16,0 0-2 0,0 0 1 0,0 0-3 16,0 0 3-16,0 0-3 0,0 0 0 0,0 0 1 0,-20 0-2 15,20 0 6-15,0 0-6 0,0 0 0 0,0 19 1 0,0-19 0 0,0 0 0 16,0 22-2-16,0-22 2 0,0 17-2 0,0-17 0 0,0 20 1 16,-17-2-1-16,17 2 0 0,0-2-1 0,0-18 3 0,0 20-3 15,0 17 1-15,0-15-1 0,0-22-1 0,0 17 3 0,0 1 1 16,0 2-1-16,0 18-3 0,0-38 1 0,0 38 2 0,0-38-1 15,0 20 0-15,-23-1-1 0,23 0-2 0,0-1-3 16,0-18-1-16,0 20-1 0,0-20-20 0,0 21-15 0,0-21-14 16,0 17 22-16,0-17-83 0,0 0 49 0,0 0 43 15,0 0-60-15</inkml:trace>
  <inkml:trace contextRef="#ctx0" brushRef="#br0" timeOffset="93462.1">15310 14963 34 0,'0'0'27'0,"0"0"-14"0,0 0 3 0,-17 0-7 0,17 0 1 16,0 0 17-16,-20 19-5 0,20-19 3 0,0 0 3 15,-20 19-2-15,20-1-6 0,0-18-13 0,0 20 3 16,0 1-2-16,0-21-3 0,0 17 9 16,0 4-8-16,0-21-1 0,20 0 5 0,0 17-7 15,-20-17 1-15,17 0 8 0,3 0-4 0,-20 0-5 0,17 0 7 16,-17 0-4-16,17 0 0 0,6-17 0 0,-23-4-6 0,0 4 4 15,20-4-4-15,-20 1 1 0,0 2 1 0,18-20-1 16,-18 1 0-16,0 37 0 0,0-21 3 0,0 3-3 16,-18-22-2-16,18 40 3 0,-20-18 0 0,20 1 1 0,0 17-3 0,-23-22 6 15,6 22-3-15,17 0 1 0,-17-19 0 0,17 19 0 0,-20 0-3 0,3 0 6 16,17 0-4-16,-20 0 6 0,0 19-5 0,20 3 5 0,-18-5-2 16,-2 21-2-16,-3 0-3 0,23 0-4 0,0 1 2 15,0-39-1-15,0 37-2 0,0 4-2 0,23-24-10 16,-23 21 3-16,0-38-5 0,20 20-3 0,-20-1-4 0,38 18-39 0,-18-16-16 15,-3 16 37-15,3-16-34 0,-3-4 49 0,0-17-56 0</inkml:trace>
  <inkml:trace contextRef="#ctx0" brushRef="#br0" timeOffset="93808.53">15674 14905 91 0,'-20'0'29'0,"20"0"-15"0,0 0 20 15,0 0 11-15,0 0-23 0,-17 0-3 0,17 21-1 0,0-21-3 0,-20 0-1 16,20 17 6-16,0-17-12 0,-20 20 4 0,20-20-7 0,0 19-3 15,-18 0 2-15,18-1-1 0,0-18 0 0,0 20 2 0,-22 1-2 16,22-4-3-16,0-17 2 0,0 21-1 0,0-4 5 0,0 3-6 16,22-1 4-16,-22-19 2 0,0 0-2 0,0 19-2 15,18-19 5-15,2-19-4 0,-20 19 2 0,0-19 0 0,20-1 4 16,-3-18-10-16,3 21-2 0,-20-24 3 0,0 41-2 0,17-37 1 16,-17-2 3-16,20 22 2 0,-20-22-1 0,0 39-1 0,18-40 5 15,-18 22-3-15,0 18 7 0,0-17-5 0,0 17 8 16,0-22-3-16,0 22 0 0,0 0-3 0,0 0 6 0,0 0-8 15,0 22 3-15,0-5-4 0,0 1 2 0,0 2-3 0,0 0 6 16,22 19-3-16,-22-22-4 0,18 22-5 0,-18-20 5 0,0-1-6 16,0 2 1-16,20 18 1 0,-20-38 3 0,20 38 0 0,-3 20 1 15,-17-58-3-15,0 39-1 0,20-39 1 0,-20 37-1 16,17-37-4-16,-17 21-8 0,20-21 4 0,-20 17-17 0,0-17 11 16,18 0-3-16,-18 0-24 0,0 0 15 0,0 0-2 0,17 0-3 15,-17-17-46-15,0 17 35 0,23-21-43 0,-23 4 22 0,0 17 44 16,20-20-34-16</inkml:trace>
  <inkml:trace contextRef="#ctx0" brushRef="#br0" timeOffset="94423.59">16075 14963 52 0,'0'0'17'0,"0"0"-1"16,0 0 3-16,0 19-10 0,0-19 1 0,0 0 12 0,0 0 19 16,0 19-28-16,0-19-1 0,0 0-1 0,0 0 13 0,0 0 0 15,0 18-5-15,0-18-10 0,0 0 1 0,0 0 16 16,0 0-10-16,0 0 7 0,15 0-6 0,-15 0-2 15,0 0 2-15,20 0-12 0,-20 0 0 0,23 0 1 0,-23 0-3 0,0 0 1 16,20 0 2-16,-20 0-2 0,17 0 3 0,3 0-7 0,-20 0 0 16,0-18-2-16,20 18 5 0,-20 0-4 0,17 0 3 0,-17 0-2 0,20 0 2 0,-2 0-7 15,-18 0 4-15,17-19 1 0,-17 19 3 0,23 0-2 0,-23 0 0 16,37-19-5-16,-37 19-2 0,20 0 3 0,0-20-5 16,-20 20 5-16,0 0-3 0,0 0-2 0,17-17-15 0,-17 17 13 15,20 0-15-15,-20-21-1 0,18 21 16 0,-18 0-12 0,0 0 5 16,17 0 8-16,-17 0 0 0,0 0-10 0,0 0 10 0,20 0-9 15,-20 0 7-15,0-18-5 0,0 18 7 0,0 0 4 0,23 0 3 16,-23 0 3-16,0 0 0 0,0 0-2 0,0 0 1 16,17 0 1-16,-17 0 1 0,0 0-1 0,20 0 0 15,-20 0 0-15,0 18 1 0,0-18-2 0,0 0 2 0,0 0-1 16,20 0-1-16,-20 0 1 0,0 21-1 0,0-21 2 0,0 0 1 0,17 0 5 16,-17 0 3-16,0 0-6 0,20 0 7 0,-20 0 2 0,0 0-1 15,18 0 5-15,-18 0-12 0,0 0 0 16,0 0 7-16,0-21-4 0,0 21-5 0,20 0 4 15,-20 0-4-15,0 0 6 0,17-18-1 0,-17 18-6 0,0 0 4 0,0 0-5 16,0 0 1-16,0 0-1 0,0-20 5 0,0 20-4 0,0 0 2 16,0 0 5-16,0-20 1 0,0 20 1 0,0-18-6 0,-17 18 4 15,17 0-6-15,0 0 1 0,-20-17 9 0,20 17-9 16,-18 0 7-16,18-22-3 0,-20 22-2 0,20 0-4 0,-17 0 0 16,17 0 0-16,-20-19 4 0,0 19 0 0,20 0 1 0,-17 0-2 15,17 0-2-15,-23 0-1 0,23 0 0 0,-20 0-1 0,20 19-1 0,-17 3 1 16,-1-22 1-16,18 17 0 0,-20 1 0 0,20 2-1 15,0 0-3-15,0-2 1 0,0-18 2 0,0 21 0 0,0-4 1 16,0 3 3-16,0-1-3 0,0 0-3 0,0-19 3 0,0 18-9 16,20 2 3-16,-20-20 4 0,0 21 3 0,18-21-7 0,-18 0 4 15,0 17-1-15,0-17 4 0,17 0-6 0,-17 21-6 0,0-21 1 16,20 0-10-16,-20 0-11 0,0 0-32 16,0 0 8-16,0 0-14 0,0 0-21 0,0 0 37 15,0 0 1-15,0 0-56 0</inkml:trace>
  <inkml:trace contextRef="#ctx0" brushRef="#br0" timeOffset="95068.5">16227 14657 48 0,'0'0'17'0,"0"0"2"0,-17 0 4 0,17-17 28 15,0 17-25-15,0 0-13 0,0 0 17 0,-20 0 2 16,20 0-18-16,0 0 26 0,0 0-20 16,0 0-10-16,0 0 11 0,-20 17-10 0,20-17-2 0,0 0 4 15,0 20-4-15,0-2 7 0,0 2-4 0,0-2 2 0,0 2-7 16,0-2 8-16,0 23-11 0,0-24-3 0,0 21 3 16,0 0 2-16,0-17-2 0,0 16 4 0,0 1-5 15,20 0 1-15,-20-17-2 0,0 17 6 0,20-21-1 0,-20 3-2 16,17-20 4-16,-17 19-4 0,20 0 3 0,-2-19-3 15,-1 0-1-15,-17 0 1 0,23 0 3 0,-3 0-4 0,-3-19 8 0,3 0-3 16,0-18 8-16,-3 16-7 0,3 4-6 0,-2-24 0 0,-1 23-2 16,3-20 1-16,-20 38-1 0,23-37-2 0,-6-2 0 0,3-1 4 15,-20 22-1-15,20-21-1 0,-3 20-2 0,-17-19-5 16,0 38 1-16,0-18-12 0,20 18-11 0,-20-20 11 16,0 20-24-16,0 0 17 0,0 0-3 0,0-18-32 0,0 18 25 0,0 0-38 15,0 0-13-15,0 18 38 0,0-18 1 0,0 20 4 0,0-20-11 16,0 18-7-16</inkml:trace>
  <inkml:trace contextRef="#ctx0" brushRef="#br0" timeOffset="95328.29">16591 14963 44 0,'0'0'0'0,"0"0"23"0,18 0 0 0,2 0 4 0,-20 0 8 15,17 0 4-15,-17 0-22 0,23 0 13 0,-23 0-19 0,17 0-1 16,-17 0 9-16,20 0 1 0,-20 0-1 0,20 0 0 16,-3-20-2-16,-17 20-7 0,0 0 0 0,0-17-1 0,20-4 10 15,-20 3-13-15,0-2 3 0,0 0 6 0,18 20-7 0,-18-35 1 0,0 13-6 16,0 22 2-16,0-37 11 0,0 17-10 0,0 2 5 15,0-2-6-15,0 20 6 0,-18 0 5 0,-2-18-1 0,20 18-9 16,-17 0 5-16,-3 0 2 0,0 18 0 0,-20 20-7 0,-35 116 24 31,38-22-20-31,37-91-10 0,0-3-2 0,0-1 7 16,0 19 0-16,0-35-5 0,20-1 1 0,-20 18-1 0,17-21-1 16,3 22-2-16,-2-39 2 0,2 19-6 0,-3-19 1 15,6 18-11-15,14-18-10 0,-37 0 10 0,20 0-4 0,-20 0-3 16,37 0-36-16,-19 0-19 0,2 0 32 0,14-18-120 0,-11-1 79 15,-3 19 19-15</inkml:trace>
  <inkml:trace contextRef="#ctx0" brushRef="#br0" timeOffset="96857.08">15063 11161 47 0,'0'0'22'0,"0"0"-8"0,0 0 14 15,0 0-18-15,0-20 14 0,0 20 2 0,0-18 17 16,0 18-14-16,0 0-1 0,0-20-14 0,0 20 12 16,-20 0-2-16,20 0-12 0,0-20 10 0,-20 20-13 0,20 0-1 15,0 0 8-15,-23 0-2 0,23-18-7 0,-17 18 1 0,0 0 5 16,-3 0-1-16,3 0-5 0,-3 0-1 0,20 0-2 0,-38 0 4 15,18 0-3-15,3 0-5 0,-6 0 2 0,6 18-1 0,-20-18 2 16,17 0-1-16,-18 0 0 0,18 0-2 16,-40 20 2-16,26-20-1 15,14 0-4-15,20 20 3 0,0-2 0 0,0-18 0 16,0 20-1-16,0-2 2 0,20 1 1 0,-3 1-2 16,-17-1-1-16,17-1 1 0,3 2-1 0,3 18 2 0,-23-18 1 15,37 37-2-15,-37-38-1 0,20-1 2 0,-20 40 0 0,18-20-1 16,-18-18 0-16,20 18 1 0,-20-20 1 0,0 21 1 0,0-1 1 15,0-19-4-15,0 20 0 0,0-20 1 0,0-19 0 0,0 39 1 16,0-39-2-16,0 18 0 0,0-18 2 0,0 19-1 0,0-19 1 16,0 0 4-16,0 0-4 0,0 0 4 0,0 0-4 15,0 0 2-15,17 0 0 0,-17 0-3 0,0 0 0 0,0 0 2 16,20 0-2-16,-20 0 2 0,17 0-2 0,6 0 1 0,-6 0-2 16,3 0 0-16,0 0 3 0,18 0 3 0,-38 0-7 15,17 0 0-15,3 0 1 0,-3 0 2 0,0 0-2 0,6 19-3 16,-23-19 4-16,20 0-10 0,-20 0-7 0,20 19 4 15,-20-19-24-15,0 0-14 0,18 0 18 0,-18 0-45 0,0 0 33 16,0 0-49-16,0 0 48 0,20 0-22 0,-20 0 43 16,0-19-33-16</inkml:trace>
  <inkml:trace contextRef="#ctx0" brushRef="#br0" timeOffset="97256.58">15273 11351 49 0,'0'0'34'0,"0"0"-10"0,0 0 5 0,-20 0-13 0,20 0 1 16,0 0 0-16,0 0 20 0,0 0-18 0,-18 0 16 0,18 0-19 0,0 0-2 16,0 0 0-16,-20 0 23 0,20 0-26 0,-23 0-1 0,3 0 6 15,20 0-10-15,-14 18 4 0,14-18-6 0,0 0 0 0,-20 21 3 16,0-2 0-16,20-19 1 0,0 18 1 0,0 2-2 15,0 0-5-15,0-20 0 0,0 0-1 0,0 18 1 0,0 1 1 16,0 0 2-16,20 1-3 0,-20-20 0 0,20 0 3 16,-20 19-1-16,14-19 2 0,6 0-4 0,-20 0 3 0,23 0-2 0,-3-19-1 15,-20 19 1-15,18-20-1 0,-18 20-1 0,20-19 2 16,-20 0-2-16,0 19-1 0,20-18 1 0,-20 18 0 0,0 0 1 16,17-20 2-16,-17 0 0 0,0 20 1 0,0 0 1 0,0-18 0 15,0 18-4-15,0 0 8 0,0 18-6 0,0 2 3 0,0 0-2 16,0-20-2-16,0 37 1 0,0 21 0 15,20-58-4-15,-20 37 2 0,17 2-1 16,-17-39-3-16,17 19-11 0,-17 19-20 0,0-18 0 16,23-20 12-16,-23 0-28 0,0 0 20 0,20 19-5 0,-20-19-5 15,0 0-6-15,18 0-59 0,-18 0 13 0,20 0 53 0,-20 0-15 16</inkml:trace>
  <inkml:trace contextRef="#ctx0" brushRef="#br0" timeOffset="97809.66">15445 11198 73 0,'0'0'23'0,"0"0"8"0,0 0-16 0,0 0 18 0,-20 0 12 15,20 0-23-15,0 20-12 0,0-20 0 0,0 0 9 0,0 0-4 16,0 0-7-16,0 19-2 0,0-19 1 0,0 0 4 0,20 18 1 0,0 2 0 16,-3 0-9-16,3-20-1 0,-3 18-1 0,-17-18 2 15,38 20 0-15,-38-20-1 0,22 18 2 0,-4-18 0 16,22 18 8-16,-23-18-8 0,-17 0 1 0,20 21 4 15,-3-21-1-15,-17 0-5 0,20 0 4 0,-2 0-5 0,-18 0 0 16,22 0 0-16,-22 0 1 0,18 0 0 0,-18 0 0 16,0 0-2-16,0 0 1 0,20 0 0 0,-20 0 2 0,0 0-3 0,0 0 3 15,0 0 0-15,0 0-2 0,0 19 2 0,0-1-3 0,0-18 1 16,0 20-1-16,0 0 4 0,0-2-2 0,0 20 3 0,-20 1 1 0,20-20-3 16,0-1-1-16,0 2 2 0,-18 18 1 0,18-19-2 0,0 20 1 15,0-1 1-15,-22-20 3 0,22 3-4 16,0 35 9-16,0-37-5 0,-18 1-1 0,18-20-5 0,0 38 5 15,0-38-5-15,-20 18 0 0,20 3 4 0,0-21-1 16,-17 18-3-16,17-18-3 0,0 0 2 0,-20 19 0 16,3-19 0-16,17 0-1 0,-20 19 1 15,20-19-1-15,0 0-1 0,0 0-1 0,0 0 1 0,-20 0-12 16,20 20-4-16,0-20-5 0,0 0-7 0,0 0 9 16,0 0-1-16,0 0-27 0,0 0-10 0,20 0-14 0,-20 0-11 15,20 0 41-15,-20 0 0 0,17 0-26 0,-17 0 44 16,20 0-38-16</inkml:trace>
  <inkml:trace contextRef="#ctx0" brushRef="#br0" timeOffset="98089.83">15883 11523 25 0,'0'0'5'0,"0"0"1"0,0 0-4 0,0 0-1 0,0 0 0 0,0 0 0 0,0 0-1 15,0 0 0-15,0 0-4 0,0 0-33 0</inkml:trace>
  <inkml:trace contextRef="#ctx0" brushRef="#br0" timeOffset="98340.45">15918 11523 73 0,'0'0'0'0,"0"0"43"0,0 0-19 0,0 0 116 15,0 0-90-15,0 0-7 0,0 0-6 16,0 0-6-16,0 0-17 0,0 0-2 0,0 0 7 16,0 0-13-16,0 0 3 0,0 0-4 0,0 20-3 0,0-20-1 15,23 0 0-15,-23 0 1 0,0 0-3 0,0 0-3 0,0 19-37 16,0-19-10-16,0 0 18 0,0 0-52 15,0 19 34-15,0-19-2 0,0 0-71 0,0 0 55 16</inkml:trace>
  <inkml:trace contextRef="#ctx0" brushRef="#br0" timeOffset="98507.49">15941 11753 68 0,'0'0'0'0,"0"0"57"0,0 0-31 0,0 18 28 0,0-18-26 15,0 0 25-15,0 0-28 0,0 0 15 0,0 21-8 0,0-21-21 0,0 0-3 16,0 0 5-16,0 0-4 0,0 18-5 0,0-18-2 15,0 19 4-15,0-19-4 0,0 0-1 0,0 0 2 0,0 19-4 16,0-19-5-16,0 0 0 0,0 0-18 0,0 0 3 16,0 0-7-16,0 0-6 0,0 0-47 0,0 0 39 0,0 0 2 0,0-19-25 0,0 19 25 15,0 0-14-15</inkml:trace>
  <inkml:trace contextRef="#ctx0" brushRef="#br0" timeOffset="98723.03">16075 11523 52 0,'0'0'21'0,"0"0"14"0,0 0-15 0,0 0 2 16,0 0 26-16,0 0-3 0,0 0-25 0,0 0 12 15,0 0-19-15,0 20 11 0,0-20-11 0,0 0 14 0,0 0-15 0,0 0 0 16,0 19 24-16,0-19-29 0,0 0 10 0,0 0-10 16,15 0 4-16,-15 0-4 0,0 0-4 0,20 0 3 0,-20 0-3 15,23 0-1-15,-23 0-1 0,0 0 0 0,20 0 0 16,-3 0-1-16,-17 0-2 0,0 0-1 0,20 0-3 0,-20 0-17 0,20 0-16 15,-20 0 14-15,0 0-43 0,0 0 26 0,0 0-4 0,17 0-51 16,-17 0 57-16,0 0-28 0</inkml:trace>
  <inkml:trace contextRef="#ctx0" brushRef="#br0" timeOffset="98906.35">16035 11771 82 0,'0'0'0'0,"0"0"80"0,0 0-49 0,0 0-3 0,0 21 15 0,0-21-25 0,0 0 38 16,0 0-37-16,0 18 17 0,0-18-21 0,0 0 2 0,0 0 10 15,0 0-17-15,0 0 5 0,0 19-3 0,0-19-8 16,20 0 4-16,-20 0-2 0,20 0-1 0,-5 0-5 0,-15 0 0 16,0 0 1-16,20 0 0 0,3 0-2 0,-23 0-2 0,20 0-2 15,-3 0-18-15,-17 0 3 0,0 0-4 0,20 0-37 0,-20 0 25 0,20 0-46 16,-20 0-11-16,17 0 15 0,-17-19-10 0</inkml:trace>
  <inkml:trace contextRef="#ctx0" brushRef="#br0" timeOffset="100389.98">16325 11504 23 0,'0'0'10'0,"0"0"-3"0,0 0-3 16,0 0 2-16,-20 0-3 0,20 0-1 0,0 0 1 0,0 0 2 0,0 0-2 15,-23 0-1-15,23-19 5 0,0 19-2 0,0 0 1 0,0 0 1 16,-17 0 1-16,17-18 9 0,-18 18-2 0,-2 0 15 16,20 0-22-16,-17 0 10 0,17 0 2 0,0 0-10 0,-20 0 5 15,20 0-8-15,0 0-2 0,-20 0 11 0,20 0-9 0,-17 0 6 16,17 0 1-16,-20 0 2 0,20 0-3 0,0 0-6 15,-23 0 6-15,23 0 2 0,-20 0-1 0,20 0 0 16,-15 0-2-16,15 0-1 0,0 0-5 0,0 0-2 16,-20 0 1-16,20 0 3 0,0 0-3 0,0 0-1 0,-20 0 5 15,20 0 0-15,0 0-6 0,0 0 0 0,0 0 1 0,0 0-2 0,-17 0 4 16,17 0-3-16,0 0 1 0,0 0 0 0,0 0 3 0,0 0-1 0,0 0 1 16,17 18 0-16,-17-18 0 0,20 0-3 0,0 0 4 15,15 19-3-15,-12-19 1 0,-23 0-4 0,20 0 1 0,-3 0 0 16,-17 19-1-16,40-19 0 0,-23 0 2 0,3 0-4 15,-20 0 1-15,35 0 0 0,-35 0 0 0,23 20 0 0,-3-20-3 16,-20 0-5-16,17 0 1 0,-17 19-12 0,0-19-12 16,0 0-13-16,0 0-10 0,0 0 21 0,0 0-3 0,0 19-48 15,0-19 38-15,0 0-41 0,0 0 31 0,-17 0 39 16,17 18 1-16,0-18-26 0</inkml:trace>
  <inkml:trace contextRef="#ctx0" brushRef="#br0" timeOffset="100607.08">16035 11906 62 0,'0'0'61'0,"0"0"-40"0,0 0 2 0,0 0 26 0,0-19-1 16,0 19-26-16,0 0-2 0,0 0-2 0,0 0-1 0,0 0-1 15,0 0-1-15,20 0 12 0,-20-20-13 0,0 20-1 0,0 0-1 0,20 0 9 16,-5 0-9-16,-15 0-3 0,0 0 1 0,20-19 3 0,3 19-1 0,-3 0-6 16,-3 0 3-16,3 0-1 0,-20 0-5 0,20 0 1 0,-3 0-2 15,-17 0-3-15,20 0 1 0,-2 0 0 0,-18 0 1 16,0 19-2-16,17-19 1 0,-17 0-1 0,0 0-7 0,23 0-7 0,-23 0 5 15,20 0-4-15,-20 0-29 0,0 0 18 0,0 0-36 16,0 0-21-16,17 0 35 0,-17 0-1 0,0 0 2 0,0-19-50 0,0 19 46 16</inkml:trace>
  <inkml:trace contextRef="#ctx0" brushRef="#br0" timeOffset="101158.84">16781 11504 50 0,'0'0'12'16,"0"0"25"-16,0-19-22 0,0 19 2 0,0 0 0 0,0-18 2 0,0 18 2 16,-18 0 19-16,18-20-21 0,0 20 16 0,0-20-21 0,0 20-1 0,-20-18 8 15,20 18-1-15,-17-19-3 0,17-2-9 0,-20 3 7 0,0 18 1 16,3-18-5-16,-6 18-7 0,6-20 3 0,-3 2-1 16,2 18-5-16,-19-20 8 0,37 20-6 15,-20-20 0-15,20 20-2 0,-20 0 0 0,20 0 0 0,0 0 4 0,-17 0-3 16,17-18 1-16,0 18 3 0,0 0-1 0,-23 0 0 15,23 0-1-15,0 0 0 0,0 0-3 0,0 18 2 16,0-18-3-16,0 20 3 0,0 0-1 0,23-2-2 0,-23 2 0 16,0 16 1-16,0-15-2 0,0-2 2 0,0 19-1 0,0 19 1 15,0-38 1-15,0 20-1 0,0-20-2 0,-23 57 1 16,23-57 1-16,0 0-1 0,0 20-2 0,0-2-1 16,-20-16 5-16,20-3-1 0,0 1 2 0,0 19-2 0,0 1 0 0,0-39-2 15,0 19 3-15,0-1 1 0,0-18 0 0,0 0 1 16,0 0 1-16,0 21 0 0,0-21 0 0,20 0-3 15,3 0 1-15,-23 18 1 0,0-18-2 0,17 0-1 0,3 0 0 16,0 19 2-16,-20-19-3 0,0 0 2 0,17 0 0 0,3 0-1 16,-20 0-2-16,18 0 0 0,2 0 0 0,-20 0 0 15,0 0-3-15,0 0-3 0,17-19-1 0,-17 19-14 0,0 0-18 0,23 0-57 16,-23-18 11-16,0 18 35 0,17 0-50 16,-17 0 32-16,0 0 7 0</inkml:trace>
  <inkml:trace contextRef="#ctx0" brushRef="#br0" timeOffset="101523.1">16763 11657 53 0,'0'0'0'0,"0"0"24"0,0 0 7 0,0 0-13 0,0 0 17 16,0 0 3-16,0-19-1 0,-20 19-18 0,20 0 16 15,0 0-3-15,0 0-3 0,-17 0-17 0,17 0 14 16,-20 0-3-16,20 0-4 0,-20 0 0 0,20 0-3 15,-17 0-11-15,17 19 7 0,0-19-7 0,-23 19 1 0,23-19-4 16,0 39 5-16,0-39-2 0,0 19-1 0,0 0-2 16,0-19-2-16,0 18 1 0,0-18 0 0,0 21 3 0,23-21-1 15,-23 0-1-15,0 18-2 0,17-18 4 0,-17 0-3 16,20 0-1-16,0 0 2 0,-20 0 3 0,17 0-2 16,-17-18-1-16,20-3-1 0,-2 3 4 15,-18-1-5-15,0 0 0 0,0 19 1 0,20-20 1 0,-20 20 0 16,0 0-2-16,0-19 3 0,0 19-1 0,0 0 0 0,0 0-1 15,0 0 1-15,0 0 0 0,0 0 2 0,0 19 0 0,0 1-4 16,0-20 1-16,0 0-1 0,0 19 2 0,0 0-3 0,0-1-2 16,0-18 2-16,0 21-7 0,0-3-12 0,0 1-15 15,0 0-14-15,17-19-15 0,-17 19 25 0,0-19-4 0,0 0-56 16,17 0 4-16,-17 0 33 0,23 0 5 16</inkml:trace>
  <inkml:trace contextRef="#ctx0" brushRef="#br0" timeOffset="102340.43">16915 11295 52 0,'0'0'0'0,"0"0"32"0,0 0 5 0,0 0-14 15,0 0 1-15,0 0 0 0,0 0 1 0,0 0-2 0,0 0 18 0,0 0-7 16,0 0-19-16,0 0 0 0,0 0 11 0,0 0-6 0,0 0-11 16,0 0 4-16,20 0-8 0,-20 18 6 0,0-18-6 0,18 20 5 15,2-20-5-15,-20 0-3 0,20 18 0 0,-6-18 4 0,6 0-1 16,23 18-5-16,-26-18 2 0,-17 0 0 15,20 0 2-15,1 0-3 0,-4 0 0 0,-17 0 0 0,20 0-1 16,-3 0 0-16,0 0 1 0,-17 0 1 0,23 0-2 0,-3 0 2 16,-20 0 0-16,0 0-2 0,17 0 0 0,-17 0 1 15,0 0 0-15,21 0 2 0,-21 21-1 0,0-21-2 16,0 0 1-16,0 19 0 0,0-19-1 0,-21 18 2 0,21-18-1 16,0 20 0-16,0 0-1 0,-17-2 1 0,17 1-1 15,0 0 0-15,-20 20 2 0,-3-2 0 0,23-17-2 16,0 18 0-16,0 0 2 0,-17 1-1 0,17-20 1 0,0-1 1 15,0 3 2-15,-17 74 9 0,17-57-6 16,0-38-5-16,-20 18 2 0,20 21 2 0,0-39-6 16,0 38 3-16,0-38-1 0,0 0 0 0,0 20-1 0,-38 36 13 15,38-37-14-15,0-19 3 16,-20 0-4-16,20 0 1 0,-17 21 4 0,17-21-4 16,-20 0 0-16,20 0 0 0,-23 0-1 0,3 0 1 0,20 0-2 15,-14 0-6-15,14 0 1 0,-20 0-2 0,20 0-1 0,-20 0-16 0,20 0 11 16,0 0-3-16,0 0-25 0,0 0 19 0,-18 0-26 0,18 0-5 15,0 0 25-15,0 0-42 0,0 0 29 0,0 0-1 0,0 0-30 16,18 0 48-16,-18 0-30 0</inkml:trace>
  <inkml:trace contextRef="#ctx0" brushRef="#br0" timeOffset="102842.84">17371 11676 35 0,'0'0'0'0,"0"0"21"0,0 0 36 0,0 0-33 15,0 0 30-15,0 0-1 0,0 0-9 0,0 0-26 0,0 0 0 16,0 0-2-16,0 0 13 0,0 0-4 0,0 0-14 0,20 0 0 16,-20 0 9-16,0 19-1 0,23-19-10 0,-23 20 7 0,17-20-3 15,-17 19-8-15,21-19 6 0,-1 19-5 0,-20-19-2 16,17 0 6-16,3 18-5 0,-3-18-3 0,-17 0-1 0,20 0 2 16,-3 0-2-16,6 0 0 0,-23 21 1 0,0-21-1 0,17 0 0 15,4 0-1-15,-21 0 1 0,20 18-6 0,-3-18-1 0,-17 0 0 16,0 0-1-16,20 0-11 0,-20 0 4 0,17 19-27 0,-17-19-15 0,0 0 21 15,20 19-46-15,-20-19 32 0,0 0-49 0,0 0 28 16,0 0 9-16</inkml:trace>
  <inkml:trace contextRef="#ctx0" brushRef="#br0" timeOffset="103040.6">17644 11543 81 0,'0'0'95'0,"0"0"-35"0,0 0-33 0,0 0 22 0,-20 19-12 0,20 0-9 16,0-19-15-16,0 0-3 0,0 18 10 0,-21 2-4 15,21-1-9-15,0 0-1 0,0 0 8 0,0 0-2 0,0 1-9 16,-17-1 0-16,17 0 6 0,0-1-3 0,0 21-3 0,0-20-3 16,0-19 2-16,0 38 1 0,-23-18-3 0,23-1 0 0,0 0-1 0,0-1-1 15,0 21-7-15,0-20-11 0,0 0-11 0,0 1-21 16,0-2-20-16,0-18 31 0,0 20-6 0,0-20-48 16,0 18 24-16,23-18 8 0</inkml:trace>
  <inkml:trace contextRef="#ctx0" brushRef="#br0" timeOffset="103629.01">18117 11485 57 0,'0'0'32'0,"0"0"0"0,0 0-16 0,0 0 0 0,0 0 2 0,0 0 19 15,23 0 0-15,-23 0-3 0,0 19-6 0,0-19 0 16,0 0-2-16,0 19-6 0,0 1-11 0,20-1 10 0,-20 0-1 16,0-1-11-16,0 2 8 0,0-1-7 0,0 0 8 15,0 19-4-15,0 1-7 0,0-2 1 0,0 2 1 0,0-20-5 16,0 19 3-16,0-18 1 0,0 18-5 0,0 1-3 15,0-21 2-15,0 20 1 0,0-38-4 0,0 38-6 0,0-18 2 16,0-2-14-16,0 1 7 0,0 2 0 0,0-3-22 0,0-18 10 16,0 19-39-16,0-19-16 0,0 0 36 0,0 18 2 0,0-18-25 15,0 0 45-15,0 0 3 0,0 0-21 0</inkml:trace>
  <inkml:trace contextRef="#ctx0" brushRef="#br0" timeOffset="104141.12">18117 11467 40 0,'0'0'10'0,"0"0"8"0,0 0-7 16,0 0 4-16,0 0 21 0,0 0 5 0,0 0 1 15,0 0-22-15,-18 0 87 16,18 0-65-16,-17 0-20 0,-3 18 15 15,20-18-37 1,0 19 2-16,0-19-1 0,0 19 0 0,-17-19-2 0,17 20-1 16,0-20-3-16,0 0-1 0,-20 19-14 0,20-19-14 0,0 19-17 15,0-1-62-15,-20-18 32 0,20 20 20 16,0-20 41-16,0 19-31 0</inkml:trace>
  <inkml:trace contextRef="#ctx0" brushRef="#br0" timeOffset="104357.5">17833 12212 88 0,'0'0'27'0,"0"0"17"0,0 0-7 0,0 0 7 16,0 0 2-16,0 0-27 0,0 0-1 0,20 0 13 0,-3 0-9 0,-17 0-15 16,40 0 0-16,-40 0 0 0,15 0 0 0,5 0 1 0,3 0-5 15,-3 0 5-15,17 0 1 0,-17 0-7 0,17 0 1 0,-2-21 0 16,-12 3 0-16,14 18-3 0,-37 0-1 0,40-19-5 15,-23 19-8-15,20-18-10 0,-37 18 6 0,18 0-26 0,-18 0 16 16,20-21-45-16,3 21-12 0,-6 0 16 0,-17 0-12 16</inkml:trace>
  <inkml:trace contextRef="#ctx0" brushRef="#br0" timeOffset="109374.36">15000 7473 39 0,'0'0'15'0,"0"0"9"0,0 0-17 0,0 0 19 16,0 0-7-16,0 0-1 0,0-19-9 0,0 19 8 15,0 0-2-15,-17 0-1 0,17 0-6 0,0 0-2 0,0 0 0 0,0 0 11 16,0 0-13-16,0 0 3 0,0 0-1 0,0 0-2 15,0 0 1-15,0 0 4 0,0 19-2 0,-17 37 5 16,17-56-8-16,0 19 0 0,0 20 3 0,0-21-4 0,0 3 1 16,0 36 6-16,0-38-5 0,0 19-1 0,0-1 5 0,0 3-2 15,0-2-2-15,-20 0 0 0,20-19-4 0,0 0 0 16,0 39 1-16,0-1 2 0,-17-38-2 0,17 0 0 16,0 0 0-16,0 1 0 0,0-2 0 0,0 1 1 0,0-19 1 0,0 0-2 15,0 19 3-15,0-19-2 0,0 0-2 0,0 0 1 16,17 0 0-16,3-19 2 0,-20 19-2 0,34 0-2 15,-34 0 1-15,23-19 1 0,-3 19-1 0,-20 0 0 0,0 0 0 0,38 0 2 16,-18 0-2-16,17-18 4 0,-3 18-2 0,9 0 0 16,-23 0-1-16,18 0 0 0,-18 0-1 0,17 0 0 0,20 0 2 15,-37 0-2-15,75 18 2 0,-40-18-3 0,-15 0 1 16,37 0 0-16,-22 19 2 0,5-19 1 0,-3 0-1 16,38 19 6-16,-38-19-5 0,0 0 1 0,-37 0-3 15,15 0 1-15,25 0 0 0,-3 0 3 0,21 0-2 0,-21 0 0 16,-37 0-1-16,52 21 1 0,-52-21-2 0,77 0 1 15,-59 0-2-15,-1 18 1 0,23-18-1 0,-23 0-1 0,21 19 0 16,19 0 1-16,-20-19 2 0,-19 0-2 16,16 0 0-16,6 0 0 0,-19 0-1 15,-4 0 1-15,-3 0 1 0,9-19-2 0,-26 19 1 16,24 0 1-16,-4 0 0 0,-20 0-2 0,20 0 0 0,-37 0 1 16,40 0 0-16,18 0 5 0,-21-19-2 15,-17 19-4-15,20 0 1 0,-2 0 0 0,-38 0 0 16,20 0 1-16,-3 0 0 0,-17-18-1 0,37 18 0 15,-17 0 1-15,-3-21-1 0,-17 21 0 0,0 0-1 0,40 0 1 0,-40 0 0 16,21-19 0-16,-21 19 0 0,37 0 0 0,-37-19 1 16,20 19-2-16,-20 0 0 0,17-18 0 0,3 18 2 15,-20 0-2-15,20 0-1 0,-20 0 2 0,0 0-1 0,0 0 1 16,0 0-1-16,15 0 0 0,-15 0-1 0,0 0 1 16,20 0 1-16,-20 0 1 0,0 0-1 0,0 0 0 15,0-20 3-15,0 20-2 0,0 0 0 0,0 0 1 16,0 0 3-16,0-19-5 0,-20 19 2 0,20-19 1 15,-15 19-2-15,15-19 1 0,-20 0-2 0,20-2 1 16,0 21-1-16,-20 0 0 0,20-17-1 0,-17-3 1 0,17 20-1 16,0-18 2-16,-20-21 0 0,20 39-2 0,-17-19 1 15,17-19 1-15,0 17-3 0,0-15 2 0,-20-3 1 0,20 1-2 16,0-20-1-16,0 21 3 0,0 16-2 0,0-15 1 0,0-4-2 16,0 2 1-16,0 1 0 0,0-3 2 0,20 23-2 15,-20-41 1-15,0 58-1 0,0-57-1 0,17 17 1 16,-17 40 0-16,0-17 2 0,0 17-1 0,0 0-2 15,0-19 0-15,0 19 1 0,0 0 1 0,0 0 0 0,0 0-2 16,0 0 1-16,0 19 0 0,0-19 0 16,0 17 1-16,-17-17 1 0,17 0-2 0,0 21 0 15,0-2-1-15,-20-19 1 0,-1 0 1 0,-1 0 1 0,22 19-1 16,-18-19-1-16,1 0 0 0,-3 0 0 0,3 0-1 16,-3 18 2-16,3-18-1 0,-24 0 0 0,41 0 0 0,0 0 1 15,-40 0 1-15,23 0-3 0,-3 0-1 0,-17 0 2 0,20 0 1 16,-24 0-1-16,24 0 0 0,-6 0 2 0,3 20-2 0,-14-20 1 15,14 0 0-15,3 0-1 0,-24 0-1 0,24 0 1 0,-26 0 1 16,9 0 0-16,14 0 0 0,3 0-1 0,-24 0-1 0,41 0 2 16,-60 0 0-16,26 0 0 0,-6-20-1 0,2 20 0 15,-19-18 1-15,17 18 1 0,23 0-3 0,-41-19 3 0,1 19-1 16,40-19-1-16,-23 19 1 0,2 0-1 0,1 0 0 0,17 0-1 16,-17 0 3-16,-6 0-1 0,26 0-1 0,-1 0 1 0,-39 19-1 15,37-19 0-15,-17 19-1 0,-3-19 0 0,-15 18 1 16,35 2 2-16,-17-20-2 0,17 0 1 0,-23 18-3 0,43-18 3 15,-72 19 0-15,35-19-2 0,17 21 2 0,0-21-2 16,-3 0 1-16,-12 0 0 0,15 0 0 0,3 0 0 0,-20 0-3 0,-21 0 3 16,36 0 0-16,4 0 1 0,-39 0 0 0,40 0 0 0,-23 0 0 15,0 0-1-15,-72 0 1 16,74 0-1-16,-5 0-1 0,9 17 2 0,-3-17-1 16,-3 0 1-16,22 0 0 0,-25 0-1 0,23 0 0 15,6 0 0-15,-26 0-1 0,23 0 1 0,-3 0 0 0,2-17-1 16,-2 17 0-16,20 0-1 0,-20-21 1 0,-3 21-3 0,23-19-5 15,0 19 2-15,0 0-2 0,0 0-2 0,-17 0-15 0,17 0-8 16,0-18 15-16,0 18-27 0,0 0-16 0,0 0 28 0,0 0-34 16,0 0 30-16,17 0-55 0,-17 0 46 0,23 0 8 0,17 18-50 15</inkml:trace>
  <inkml:trace contextRef="#ctx0" brushRef="#br1" timeOffset="149827.7">16497 7721 76 0,'0'0'21'0,"0"0"-7"0,0 0-7 0,0 0-1 15,0-19 13-15,-23 19 3 0,23 0-12 0,0 0 8 0,0 0 4 0,0-19 6 16,0 19 1-16,0 0-15 0,0 0 12 0,0 0-2 15,0 0 21-15,0 0-25 16,0 0-1-16,0 0-10 0,0 0 5 0,0 0-7 0,0 0 6 16,23 0-1-16,-23-20-6 0,0 20 5 0,17 0-6 15,-17 0 4-15,20-18 2 0,-20 18-6 0,20 0 1 0,-3-19-1 16,3 19-4-16,18 0 2 0,-21-21 0 0,6 21 0 16,-6 0-2-16,23-18 3 0,-40 18-4 0,55-18 2 0,-35 18-2 15,-3-21 0-15,43 21 0 0,-40-19 0 0,17 19 1 0,35-38 1 16,-29 38-3-16,-6-18 3 0,4 18-5 0,-24-19 4 15,20 19 1-15,3-20-1 0,-20 20-1 0,38 0-1 0,-21 0 4 16,-37 0-2-16,34 20-1 0,26-20 1 0,-2 37 7 16,-1 1-6-16,-40-19-2 0,6 2 1 0,35-3 0 15,-21 21 1-15,17-20 1 0,-36 19-2 0,25-38 0 0,14 19-1 16,-40 0 0-16,23 0 1 0,-5-19-1 0,-12 19 0 16,14-19 2-16,-17 0-1 0,17 0 0 0,0 0-1 0,-19 0-1 0,5 0 0 15,14-19 1-15,20-19 1 0,-2 19-1 0,-12-1-1 0,14-17 3 16,-20 16-2-16,41-36 0 0,-61 38 1 0,23 1-1 0,14-20 0 15,-16 19-2-15,-21-21 2 0,46 40 0 0,-46-17 0 16,61 17 0-16,-64 0 1 0,29 0-1 0,14 0 1 0,-37 17 1 16,52 42 3-16,-12-21-1 0,-20-1 1 0,-2 2-7 15,-21-21 3-15,43 22-2 0,-3-2 5 0,-39-19-2 16,39 19 0-16,20-19 3 16,115-1 1-16,-83-55 4 15,-46 18-8-15,12 0 1 0,-38 0-1 0,3 19 0 0,38-38 0 16,-7-2-1-16,10 22 1 0,-44-21-1 0,20 20 3 15,-17 19-1-15,-2-18 0 0,36-20 2 0,-37 38-2 0,44-19 1 0,-7-1 1 16,4 20-1-16,16-20-7 0,-56 20 4 0,39 0 3 16,95 0-7-16,-57 0 7 15,-75 0-3-15,-3 0-2 0,0 0 2 0,1 0-1 0,39 0 1 0,-57 0 0 16,95-17-8-16,-38-23-5 0,-40 22 4 0,-17 18-4 0,18-38-2 16,-21 38 1-16,43-38-18 0,-23 0-5 0,21-20-5 0,-24 39-3 15,-14-21-11-15,20 3-93 16,-40 19 102-16,0 18-49 0,20-19 55 0,-20 19-37 0</inkml:trace>
  <inkml:trace contextRef="#ctx0" brushRef="#br1" timeOffset="150410.92">16669 7511 51 0,'0'0'23'0,"0"0"-14"0,0 0 11 15,0-20-9-15,0 20 12 0,0-18 2 0,0 18 0 16,0-19-3-16,0-1-2 0,0 20-11 0,0-20 9 16,0 3 0-16,0 17-7 0,0 0 12 0,0-21 1 0,0 2 0 15,0 19-14-15,0 0 8 0,0 0 0 0,0 0-8 16,0 0-2-16,-23 19 7 0,23-19-8 0,-17 38 4 0,17 2-2 16,-20-40-5-16,20 19 1 0,-18-1 1 0,-2 2-1 0,3 17 5 0,-3-16-6 15,0 36 4-15,3-38-3 0,17-19 0 0,-23 38 2 0,3-19 5 0,3 19-7 16,-21-19 4-16,38-1-6 0,-17 3 1 0,-3 15 4 15,20 4-5-15,-20-21 4 0,3 0 2 0,17 0-7 0,0 1 1 16,17 18 1-16,3-38-2 0,0 17-2 0,17 23 0 0,-19-40 0 16,42 38 2-16,14 1-1 0,-36-21-1 0,39 20 0 0,18 1 2 15,-58-39-4-15,-20 19-3 0,63 0-24 0,-60-19 2 16,52 19-57-16,-52 0 24 0,40 1-98 0,-2-20 12 0,-21 0 60 16</inkml:trace>
  <inkml:trace contextRef="#ctx0" brushRef="#br1" timeOffset="150994.31">22747 7185 96 0,'0'0'0'0,"0"0"84"0,0-18-57 0,0 18 0 0,0 0 24 0,0 0-6 16,0 0-8-16,0-19-21 0,0 19-1 0,0 0 12 0,0 0-1 16,0 0-3-16,0 0-13 0,0 0 1 0,0 0-2 0,0 0 7 0,0 0-10 15,0 0 0-15,0 19 4 0,0-19-5 0,0 18 1 0,0 3 0 16,0-2 2-16,0-2-6 0,0-17-1 0,17 40 2 0,-17-21-2 15,0-1-1-15,0 2-3 0,0-2-12 0,0 1-18 16,0 2-22-16,0-4 19 0,0 3-62 0,0-20-32 16,-17 20 67-16,17-20 13 0,0 0-20 0</inkml:trace>
  <inkml:trace contextRef="#ctx0" brushRef="#br1" timeOffset="151127.97">22747 6612 145 0,'0'0'57'0,"0"0"-5"0,0 0-6 0,0 0-5 0,0 0 28 0,0 0-42 16,0 0 15-16,0 0-10 0,0 0-19 0,-21 0 6 0,21 21-11 15,0-4 2-15,0 3-8 0,0-2 3 0,0 21-5 0,0-1 3 16,0-19-3-16,0-19-2 0,0 38-1 0,0-38-3 0,0 20-5 0,0 19-62 16,0-39 35-16,0 18-62 0,0 2-24 0,0-2 62 15,21 1-25-15,-21-19 22 0</inkml:trace>
  <inkml:trace contextRef="#ctx0" brushRef="#br1" timeOffset="151396.76">23621 6384 129 0,'0'0'0'0,"0"0"82"0,-17-20 7 0,17 20-44 0,0-19-8 15,0 0-21-15,-18 19 9 0,-2-19-4 0,3 1-5 16,17 18-9-16,-20-22 5 0,0 22 0 0,3 0 1 16,-3 0-1-16,-3 22 1 0,-32 15 16 0,55 1-22 15,-20 0 4-15,3 0-2 0,-3-38-5 0,3 58 5 16,-23 19 0-16,40-59-6 0,-40 22 0 0,40 36 2 15,-38-38-3-15,21 134 6 0,-3-97-6 16,20-16-3-16,0-4 1 0,0 22 1 0,-17 57-4 0,17-56-12 16,0 16-39-16,-20 2-33 15,20-78 9-15,0 3-19 0,0-2 43 0,-20-1-118 16,20-18 102-16</inkml:trace>
  <inkml:trace contextRef="#ctx0" brushRef="#br1" timeOffset="151543.92">23091 7091 108 0,'0'0'39'0,"-23"-20"114"0,23 2-87 0,-18-1-13 15,18 19-11-15,0-21-9 0,0 21-19 0,0 0 13 16,0 0 3-16,18 0-9 0,5 21-13 16,14-21 0-16,-17 37-4 0,17-37-2 0,-20 20-1 15,38 18-4-15,25 0-69 16,12 1-125 0,-72-20 74-16,23-19-34 0,-26 0 100 0</inkml:trace>
  <inkml:trace contextRef="#ctx0" brushRef="#br1" timeOffset="152077.74">23793 6937 121 0,'0'0'40'0,"0"0"163"15,-17 0-110 1,17 19-66-16,0-19-4 0,0 21-11 0,0-4 17 16,37 2-22-16,-37-19-3 0,40 21-1 0,0-2 2 15,-23-1-1-15,21 2-2 0,-1-3 1 0,3-17 0 16,17 21 0-16,-19-21-2 0,-1 19 6 16,43-19-4-16,-63 0-2 0,4 0-1 15,-4 0 2-15,-17 0 1 0,-17 19-2 16,-21-1 1-16,-2 39 2 15,40-57-2-15,-94 97 11 16,36-39-2-16,38-41-10 0,-37 42 7 0,37-41-4 16,-55 78 19-1,75-96-11-15,37 18 9 16,-37 3-14-16,58-21-2 0,-18 19-3 16,-3-19-1-16,0 0-5 0,21 0-2 15,-24 18-37-15,46-18-124 16,-42 0 25-16,2 0 49 0,17 0-165 0</inkml:trace>
  <inkml:trace contextRef="#ctx0" brushRef="#br1" timeOffset="152560.93">25479 6117 91 0,'0'0'132'0,"-23"0"-52"16,23 0-63-16,0 18 39 15,23 20 8-15,14 1-29 16,20-21 9-16,-37 2-28 16,58-3 11-16,33 5-6 15,-50-22-12-15,-24 0-7 16,37 18 1-16,-36-18-3 0,-21 0-6 16,26 0-29-16,-23 0-42 15,-20 0 48-15,0 0-96 0,0 0 69 0,0 0-213 16</inkml:trace>
  <inkml:trace contextRef="#ctx0" brushRef="#br1" timeOffset="152960.38">25628 6095 83 0,'0'0'90'0,"0"0"-58"0,-18 0 58 0,18 0-65 15,-17 0 50-15,17 0-60 0,0 0 39 16,0 22-1-16,0 15-21 15,17-37-24-15,-17 76 17 16,18 1-10-16,-18 0-7 0,0 114 5 16,0 18-10-16,0-171-2 0,-18 134 4 15,1-113-2-15,-40 227-1 16,37-114-2-16,3-114 0 0,-3-1 1 0,-3 57 1 16,23-77-1-16,-18 60-2 0,1-59 0 15,17 1 4-15,0-39 0 0,-20 55-5 16,20-55 3-16,0 21 0 0,0-42 6 15,0 4 0-15,20-3-2 0,-3 2 3 16,-17-2-6-16,41 1 5 0,-41 0-5 0,20 19 1 16,17-19 3-16,0 0-3 0,0-2 0 15,1 21-1-15,42-17 5 0,-26-2-3 16,-33 19-3-16,19 0 6 0,-23 0-7 16,23 19-1-16,-23-19-14 15,-17 17-11-15,20-17-39 0,-20 0 36 0,0 0-143 16,0 0 112-16,0-36-197 15</inkml:trace>
  <inkml:trace contextRef="#ctx0" brushRef="#br1" timeOffset="153377.48">26244 6670 67 0,'0'0'0'0,"0"0"94"0,0-20-70 16,0 3 71-16,0 17-73 0,0-21 62 16,0 2 0-1,0 1-47-15,0 18-17 0,0 0-1 0,0 0-4 16,-20 18 10-16,20 1-20 16,-23 39 6-16,-11 56 8 0,14-76-17 15,-18 96 3-15,1 39-5 16,17-60 1-16,20-16 1 15,0-60-2-15,20-37 1 16,-3 21 0-16,3-42 3 0,38-16-2 16,-44 17 1-16,49-36 5 15,-6-1-1-15,15 36 16 16,-12 21-4 0,-40 0-3-16,-20 57-7 15,-20 2-4-15,20-41-5 0,-77 39 5 16,2-19-5-1,75-38-5-15,-80 40-45 0,60-40 33 0,-52-20-75 16,35-17-21 0,17-3 9-16,20-16-130 15,20 37 115-15</inkml:trace>
  <inkml:trace contextRef="#ctx0" brushRef="#br1" timeOffset="153944.31">26835 6326 180 0,'0'0'129'15,"-18"0"-23"-15,-2 0-86 0,20 19 28 16,0-19-34-16,-20 57 35 0,3-19-27 16,34 38-9-16,-17-76-10 15,40 77 6-15,15-37-7 16,-55-40-2-16,77 37 2 0,-57-37-3 0,18 0 1 16,39 0 2-16,-63-20-3 15,49 3 2-15,-25-4 0 16,-18 2-1-16,17 1 3 0,-20 18-2 15,0 58-1 1,-17-58 1-16,0 55-1 0,0-34 1 0,0 112 7 16,0 19-10-16,-17 21 1 15,0-39 1-15,17-38 0 16,-20-39 6 0,20-38-6-16,0 19 5 0,-17-1 5 15,17-37-7-15,0 39 4 0,-20 0 1 16,0-20 1-1,2-1-5-15,-2 2 13 0,-37 37 5 16,57-38-15-16,-57 20 11 16,-21 18 2-16,21-19-13 0,-38-19-2 15,58-19-7 1,-3 0-15-16,40 0 10 0,-37-19-45 16,17 19-50-16,20 0 72 15,0 0-122-15,20 0 99 0,17 0-200 16</inkml:trace>
  <inkml:trace contextRef="#ctx0" brushRef="#br1" timeOffset="154833.35">28480 7071 105 0,'0'0'0'0,"-20"0"134"0,0 0-50 16,3 0-35-1,-26 20-30-15,26-3-12 16,17 42-5-16,-18 16 0 16,36 40 0-1,19-18-2-15,3-22 8 16,0-56 19-16,-23-19-19 16,3 0 18-16,18-75 0 15,-21 56-19-15,43-59 5 0,-40-35-2 16,-3 17-5-16,3 0 2 15,-20 59 6 1,0 37-11-16,0 19 24 0,0 76 29 16,0 76-22-16,-20 115-10 15,3-93-11 1,-40 15 1-16,-21-35-4 16,21-96-13-1,-23-39-26-15,80-18 15 0,-72-20-90 16,15-58-117-16,14-38-28 15</inkml:trace>
  <inkml:trace contextRef="#ctx0" brushRef="#br1" timeOffset="155164.57">29125 7148 140 0,'0'0'127'0,"-17"0"-46"16,0 0-3-16,-3 0-63 0,-18 19 29 16,-19 20-11-16,34-20-26 0,-11 38 21 15,14-20-22-15,-38 58 13 16,21 39-6-16,37-113-10 0,0 93 2 16,20-57-4-16,-20-57 1 15,37 37 9-15,21-55 11 16,19-78 8-16,-2-56-22 15,-21-58 12-15,-31 76-16 16,-3 58-5 0,-20 56-25-16,-20 2-21 15,20 18 33-15,-23 18-57 0,23 2 49 0,-17 37-90 16,17 20-126 0,0-20 72-16</inkml:trace>
  <inkml:trace contextRef="#ctx0" brushRef="#br1" timeOffset="155378.21">29435 6364 165 0,'0'-38'188'15,"0"38"-156"-15,0-59 77 0,0 22-87 0,-20 37 22 16,3 0-3-16,-4 37-20 16,21-15-14-16,-37 111 16 15,14 78-16-15,-31 75 5 16,17-114-18-16,16-57-17 0,-16 18-45 15,17-75 36-15,-20 132-202 16,40-132 72-16,0-20 120 0,-17-19-15 16,17-19 54-16,0-19-9 0,0-1 4 15</inkml:trace>
  <inkml:trace contextRef="#ctx0" brushRef="#br1" timeOffset="155479.22">29108 7225 46 0,'17'0'21'16,"-17"0"4"-16,0-77 81 0,0 37-73 0,23-112 108 16,-3 55-73-16,17 60-12 15,-16 37-35-15,-21 0-16 16,37 37 9-16,-20 3-18 15,0-20-16-15,3 38-44 0,20 73-309 16</inkml:trace>
  <inkml:trace contextRef="#ctx0" brushRef="#br1" timeOffset="155761.51">29607 7071 56 0,'0'0'69'0,"0"0"-31"0,0-18 97 15,0-1-107-15,0 19 51 0,0 0-38 0,-20 0 0 16,20 0-29-16,-17 19 30 0,17-19-32 15,-58 55 24-15,18 22-4 0,20-56-25 16,-34 74 9-16,54-57-9 0,-41 96 2 16,24-96-6-16,17 38 3 0,0-37-4 15,0-2 5-15,17-37-2 0,3 0 4 0,-20 0-5 16,21 0 1-16,33-58 15 0,-17 1-5 16,3-18-7-16,75-213 10 15,-98 211-10 1,-17 40-4-16,0 0-17 0,0 37 11 15,0 0-42-15,-17 0-35 16,17 37 20-16,0-17 40 0,-20 37-74 16,20-20 70-16,-37 79-108 0,20 94-71 15</inkml:trace>
  <inkml:trace contextRef="#ctx0" brushRef="#br1" timeOffset="157510.6">30676 6461 62 0,'0'0'16'0,"0"0"19"0,0 0-15 0,0 0 22 16,0 0-21-16,0 0 21 0,0 0-3 0,0 0-21 15,0 0 18-15,0 18-4 0,0-18-18 0,0 0 11 0,0 0-13 16,0 19 0-16,-17-19 9 0,17 18-12 0,0 2 18 0,0-1-19 15,-20 1 7-15,20-2-9 0,0 1 0 0,-20 19 4 16,20-38-5-16,-23 59 3 0,23-41-4 0,-17 39 3 0,-1 1-1 0,-2-19-3 16,-17 74 2-16,20-36-1 0,-3-40-4 0,0 22 3 15,20-20-2-15,-17 18 0 0,17-38-1 0,0 38 2 0,0-39-1 16,0 1 2-16,0 2-1 0,0-4 4 0,0 3-4 16,17 0 6-16,3-20 3 0,0 0 0 0,17 0 4 15,0-20-3-15,-2 0-4 0,-12 20-5 0,-3 0-1 0,17-17 4 16,0-4-2-16,-17 21-2 0,15-19 4 0,8 1-2 0,-43 18-3 15,20 0 2-15,-3 0-3 0,3 0-1 0,0-20-1 0,-3 20-4 16,-17 0 1-16,21 0-14 0,-4 0-13 0,-17 0-13 16,17 0-17-16,-17 20 23 0,0-20-61 0,0 0-33 0,0 0 61 15,-17 0-35-15,17 0 43 0</inkml:trace>
  <inkml:trace contextRef="#ctx0" brushRef="#br1" timeOffset="158063.31">31307 6479 76 0,'0'0'0'0,"0"0"38"0,0 0-1 0,0 0-19 0,0 0 22 16,0 0-1-16,0 0-19 0,0 0-2 0,0-18 16 16,0 18-4-16,0 0-16 0,0 0 26 0,0-21-18 0,0 21-2 15,0 0-3-15,0 0-12 0,0 0 7 0,0 0-6 16,0 0-1-16,0 0 1 0,0 0 0 0,17 0 7 0,6 0 5 15,-6 0-13-15,3 0 6 0,-20 21-1 0,38-21-4 0,-38 18-3 16,20-18 3-16,-3 19-3 0,3-1 0 0,-20-18-3 16,17 39 2-16,-17-39 0 0,17 38 3 0,6 2-3 15,-23-3 0-15,0-37-1 0,0 39 1 0,-23-21-2 0,23 2 0 16,0-2 0-16,-17-18 0 0,0 19 3 0,17 2-2 0,-20-21 1 16,20 17-3-16,-17-17 1 0,-3 20-5 0,20-20 3 0,-18 0 1 15,18-20 2-15,-20 3-3 0,20 17 3 0,-20-21 0 16,20 21-1-16,0 0-1 0,0-19 4 15,0 19-1-15,20 0 1 0,0 19 1 0,-20-19-1 16,18 21 5-16,-18-4-5 0,37 20 4 0,-17 3 4 0,-3 55-1 16,0-76-7-16,6 21 1 0,-23 15 5 0,20 22 0 15,-20-56-5-15,0 36 2 0,0-38-4 0,0 18 5 16,-20 20-1-16,20-36-4 0,-40 16 0 0,3-17 0 0,20-1-5 16,-21-19-9-16,-2 18-23 0,0-18-25 0,23 0 21 15,-3 0-6-15,3 0-59 0,-21 0-24 0,18-18-9 16,0 18 86-16,3 0-39 0</inkml:trace>
  <inkml:trace contextRef="#ctx0" brushRef="#br0" timeOffset="161102.09">11812 14121 88 0,'0'0'31'0,"0"0"30"15,0 0-33-15,0 0-2 0,0 20 17 0,0-20-25 0,0 0 12 0,0 0-16 16,0 0-1-16,-17 19 7 0,17-19-11 0,0 19 6 0,0-19-9 16,0 0 0-16,0 41 9 0,0-6-7 0,0-16-1 15,0-19-3-15,0 39 11 0,0 19-7 16,-20 56 10-16,0-56-3 15,20 17 3-15,-77 97 14 16,39-133-27-16,21 58 6 0,17-60-3 0,-20 19 2 16,20-15-7-16,-20-24-2 0,20 60 12 0,0-58-13 15,0-19-5-15,20 18 3 0,-20-18 6 0,20 0 0 0,-3 0 0 0,21 21 3 16,-38-21 0-16,40 0-6 0,-3 0 7 0,3 0-6 0,-23-21 0 16,21 21 4-16,-1 0-3 0,-14 0 0 0,14-18-3 0,-17 18 1 15,18 0-3-15,-21 0 3 0,20 0-4 0,-37-19 1 0,40 19 3 16,-20 0-2-16,-20 0-7 0,20 0-4 0,-3 0-25 15,-17 0 10-15,21 0-2 0,-21 0-4 0,0 0-6 0,0 0-53 0,17-19-29 16,-17 19-4-16,0 0 81 0,0 0-27 16</inkml:trace>
  <inkml:trace contextRef="#ctx0" brushRef="#br0" timeOffset="161595.38">12713 14371 102 0,'0'0'134'0,"0"0"-100"0,-20 0 23 0,20 0-9 16,-20 0-13-16,20 0-20 0,0 0 8 0,-18 0-7 15,18 0-7-15,0 0 4 0,0 0-8 0,0 0-2 16,0 0 2-16,0 0 2 0,0 0 7 0,0 0-8 16,75 18 25-16,-55-18-27 15,-20 0 0-15,17 20 0 0,0-20 2 0,26 37-1 0,-43-37-5 16,18 39 2-16,-18-1-1 0,0-18 1 0,20 18 1 0,-20-20 1 16,0 23-6-16,0 14 4 0,-20-17 2 15,2 0-1-15,-5 3-5 0,3-41 0 0,3 35 5 0,0-15 0 16,-3 18 4-16,3-17-6 0,-3-21-5 0,0 0 1 0,20 17 2 15,-38-17-3-15,38 0 7 0,-23 0 2 0,6 0-6 0,0 0 0 16,17-17 5-16,-20 17 1 0,20-21-4 0,0 21 3 0,0 0-7 16,20 0 1-16,-3 0 2 0,-17 0 3 0,17 0-1 0,6 21 0 15,-23-21-3-15,0 17 3 0,38 22 1 0,-38-2 2 16,20-37-11-16,0 79 2 0,-20-79 12 0,17 37-5 0,-17-18 3 16,20 39-4-16,-20-21 3 0,0-37-3 0,0 38 2 15,0 1 0-15,-20-20-2 0,20-19-1 0,-17 39 0 0,-3-19-10 16,0-3-17-16,2-17-30 0,-2 0-81 15,20 0 82-15,0 0-4 0,0-17-5 0,0-3 0 0,0-19-44 16,0 20 30-16</inkml:trace>
  <inkml:trace contextRef="#ctx0" brushRef="#br0" timeOffset="161817">13381 14677 99 0,'0'0'49'0,"0"0"40"0,0 0-17 0,0 18-15 0,0-18-34 16,0 0 18-16,0 0-7 0,0 0-19 0,0 20-5 15,0-20 12-15,0 18-15 0,0-18 1 0,0 20-7 0,0-20 3 16,0 0-6-16,0 18 5 0,0-18-1 0,0 19-4 16,0 3-49-16,0-22 29 0,0 0-4 0,0 17-35 15,0-17 24-15,0 18-4 0,0-18-54 0,0 20 7 0,0 0 57 16,0-20 9-16,0 18-36 0</inkml:trace>
  <inkml:trace contextRef="#ctx0" brushRef="#br0" timeOffset="161948.66">13418 15039 61 0,'0'0'0'0,"0"0"125"0,0 0-42 16,0 0-47-16,0 21 27 0,0-21 15 0,0 17-43 15,0-17-19-15,0 21-2 0,0-4 15 0,0 3-15 0,0-1 5 16,0 18-6-16,0-16-8 0,0 37 4 0,0-41-5 16,0 22-8-16,0-20-13 0,0-1 4 0,0 3-34 15,0-21-28-15,-17 20-33 0,17-20 37 0,0 0-76 16,0 0 92-16,0 0-12 0</inkml:trace>
  <inkml:trace contextRef="#ctx0" brushRef="#br0" timeOffset="173862.25">15846 13072 63 0,'0'0'52'0,"0"0"1"0,0 0 2 0,0 18-29 15,0-18 20-15,0 0-8 0,0 0-3 16,0 18-5-16,0-18-20 0,0 0-1 0,0 0 0 0,0 21 7 0,0-21-7 16,0 19 3-16,17-1 3 0,-17-18 0 0,0 20-7 15,0-20 4-15,20 0-7 0,-20 18 5 0,0 2 0 0,0-20-5 16,0 19 1-16,0-19 0 0,18 19-4 0,-18-19 4 0,0 18-1 0,0 3-5 15,17 16 6-15,-17-16 2 0,0-3-2 16,0 20 8-16,23-1-1 0,-23-16-11 0,0 36-4 16,0 0 9-16,20-18-6 0,-20-20-2 0,0-1 1 0,0 19 4 15,0-16-2-15,0 17-3 0,0 0 1 0,0 19 1 0,0-18-1 16,0-19 2-16,0 18-2 0,0 0 1 0,20-20-6 16,-20 1 6-16,0 3-1 0,0 15 5 0,0-37-8 15,0 36-3-15,0 3 6 0,0-39-11 0,0 19-7 16,0-19 8-16,0 19-13 0,0-19-2 0,0 22 9 0,0-22-21 15,0 0 12-15,0 0-31 0,0 0 23 0,0-22-260 16,0 22 275-16,0-19-40 16</inkml:trace>
  <inkml:trace contextRef="#ctx0" brushRef="#br0" timeOffset="174312.38">15674 13893 47 0,'0'0'29'0,"0"0"-13"0,0 0 1 16,-20 0 26-16,20 0 6 0,0 0-26 0,0 0 22 0,0 0-26 16,-17 0 0-16,17-21 14 0,0 21-4 0,0 0-17 0,0 0 12 15,0 0-4-15,0 0-12 0,0 0 15 0,0 0-3 0,0 0-11 16,0 0-1-16,0 21 7 0,0-21-6 0,0 20 8 0,0-20-9 16,0 38 5-16,17-20-4 0,-17 2-6 0,20 17-4 15,-20 2 7-15,17-19-1 0,-17 36 5 0,20-18-7 0,-2-19 0 16,-18 38 1-16,22-38 0 0,-4 20-1 0,2 19-1 15,0-40 0-15,17 20 0 0,-37-19 0 0,37 3 4 0,-19-22-3 16,22 17-1-16,-40-17-1 0,57 0 3 0,-20-17 1 16,3-5 2-16,-25 22-8 0,5-37 2 0,23-1 3 15,-6-1 1-15,-17 20-4 0,-20 1-1 0,17-3 0 0,21-16-2 16,-21-2 1-16,26 1-9 0,-26-1-7 0,-17 20-12 16,20 19 7-16,0-17-34 0,-20-3-7 0,0 20 27 0,0 0-10 15,0 0-10-15,17 0-7 0,-17 0-64 0,0 0 5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503.93701" units="1/cm"/>
          <inkml:channelProperty channel="Y" name="resolution" value="1343.97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04T21:11:18.885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008000"/>
    </inkml:brush>
  </inkml:definitions>
  <inkml:trace contextRef="#ctx0" brushRef="#br0">17586 3881 62 0,'0'0'29'0,"0"0"1"0,0 0 36 16,0 0-35-16,0-20 25 0,0 20-8 0,0-21-29 0,-23 21 0 0,23 0 12 15,0-17-1-15,0 17-3 0,-17-20-16 0,17 20 13 16,0-18-3-16,0 18-1 0,0 0-1 0,0 0-11 15,0 0 9-15,-20 0 0 0,20 0-2 0,0 0-1 16,0 0-2-16,0 0-6 0,0 0 6 0,0 0-1 0,-17 0-2 16,17 0-5-16,0 0 0 0,0 0 0 0,0 18 5 0,0 2-6 15,-20-20-4-15,20 17 2 0,0 24-1 0,0-41 1 0,0 38-1 16,-17 1 5-16,17-22-6 0,0 20 2 0,0 4-2 0,0 15 5 16,0-18-3-16,0-18 0 0,0-3-1 0,0 24 1 0,17-24 0 15,-17 3 0-15,20-20 0 0,-3 19 0 0,-17-19 0 0,20 0 0 16,20-19 0-16,-23-1 0 0,4-17-3 0,-1 37-2 15,-3-38 2-15,20 1 2 0,0-23 2 0,44-15-3 16,-44 38 5-16,-20 15-2 0,3 5-1 0,15-21 0 0,8 18-1 16,-43 20 1-16,20-21 3 0,-3 21-3 0,23 0 2 0,-40 21 0 15,37-21-1-15,-37 37 2 0,17-16-1 0,1-4 0 0,-18 42 1 16,23-1-2-16,-3-2 1 0,-20-18-2 0,17 20 4 16,-17-38-3-16,20 36 2 0,-20-18-3 0,0-1-1 0,0 2-2 15,0-19 1-15,0-2-3 0,20 2-11 0,-20 0 6 0,0-20-5 16,0 18-18-16,0 2-15 0,17-20-18 0,-17 0 26 0,0 0-49 15,20 0 37-15,-20 0-76 0,17-20-13 0,1 2 56 16,-18 18 47-16</inkml:trace>
  <inkml:trace contextRef="#ctx0" brushRef="#br0" timeOffset="460.86">18842 3936 41 0,'-14'0'21'0,"14"0"19"0,0 0-15 0,0 0 25 0,0 0-4 16,0 22-24-16,0-22 15 0,0 0-6 0,0 0-17 15,0 0-2-15,0 0 1 0,0 0 12 0,0 0 1 0,0 0-13 0,0 0 16 16,0 0-3-16,-20-22-15 0,20 22 11 0,0 0-11 16,0 0-1-16,-38-17 29 0,18 17-23 0,3 0 4 15,17 0-13-15,-20 0 2 0,20 0-5 0,-20 17 0 16,-3 5 3-16,23-5-3 0,-17 20 3 0,17-16-4 0,-17 55 2 0,-4-1-2 16,21-54-2-16,0 55 2 0,21-18 0 0,-21-41-4 15,17 42 2-15,0-21 0 0,-17-18-1 0,23-20 3 0,-3 18 0 16,0-18-3-16,-3 0 0 0,3 0 0 0,-20-18 1 15,38-2 0-15,-18-18 3 0,-6 18-3 0,29-19 1 0,-43-16-1 16,37-21 1-16,-37 35-2 0,20-13 2 0,-20 15-1 16,0 1 0-16,20-20-2 0,-20-1 4 0,0 42-2 0,0 17 0 0,0-21-3 15,-20 4-5-15,20 17 1 0,-20-20-1 0,3 20-12 0,17 0-9 16,-20-21 10-16,20 21-22 0,-23 0 19 0,23 0-29 0,-20 0 22 16,20 0-35-16,0 21 28 0,-14-1-45 0,14-3-20 0,0 4 48 15,0 93-79-15</inkml:trace>
  <inkml:trace contextRef="#ctx0" brushRef="#br0" timeOffset="744.46">19286 3936 76 0,'0'0'0'0,"0"0"102"0,0 0-52 16,0 0 24-16,0-17-45 0,-20 17 20 0,20 0-7 0,0 0-5 15,-17-21-21-15,17 21 10 0,0 0-2 0,-23 0-12 16,23 21 12-16,-20-4-6 0,20 22 4 16,0-19-15-16,-17 18 4 0,17 20 2 0,0-40-8 0,0 57 1 15,0-34-4-15,-17-4 0 0,17 57 1 0,0-55-1 0,0-1-2 0,0 58 4 16,0-58-4-16,0 58-1 0,17 0-3 0,0-1-2 0,-17-55 0 16,0 54-13-16,0 1-12 0,20-19-13 0,-20 3-5 15,0-42 24-15,0 2-33 0,0-1-10 0,0-18-5 16,0-3-11-16,0 3 40 0,0-20-26 0,0 0 50 15,0 0-2-15,0-20-10 0</inkml:trace>
  <inkml:trace contextRef="#ctx0" brushRef="#br0" timeOffset="934.43">19249 4242 61 0,'0'0'0'0,"0"-17"87"0,0-3-55 0,0-38 26 16,17 41-34-16,-17-22 23 0,20-19-5 0,-20 20-5 15,20 1-2-15,-2 15-20 0,-18 22 0 0,20-38 11 16,-3 21-2-16,3 17-4 0,-20-20 2 0,17 20-11 0,6 0 9 15,-23 0-13-15,17 20 6 0,3-3-1 0,-20 4-8 0,20-21 0 16,-20 17-1-16,0 5 0 0,18 15 2 0,-18 21-2 0,0-41-2 0,0 43 1 16,0-23 3-16,0 21-2 0,-18-21-8 0,-2 2-3 15,20-21-4-15,-37 19-32 0,-3 2-26 0,40-19-28 16,-20-20 33-16,-17 18-160 0,19-18 114 0</inkml:trace>
  <inkml:trace contextRef="#ctx0" brushRef="#br0" timeOffset="1532.35">17644 5275 79 0,'0'0'36'0,"0"0"-18"0,0 0 1 0,0 0 26 0,0 0 0 16,17 0-26-16,-17 0 33 0,0 0-24 0,0 19-3 15,20-19-13-15,-20 0 0 0,0 20 10 0,0-20-13 0,0 17 8 16,0-17-8-16,17 21-1 0,-17-1 7 0,0-3-9 0,0 3 4 0,0-1-6 16,0 18 5-16,0-16-7 0,0-4 2 0,0 42-1 0,0-21 2 15,0-18-4-15,0 35 1 0,-17-33-1 0,17 32 2 16,0-33-2-16,0 16 2 0,0 23 1 0,-20-23 1 15,20 1-2-15,0-18-2 0,0 17 6 0,0-37-3 0,0 19 2 0,0 1 1 16,0-2-4-16,0-18 11 0,20 0-10 16,-20-18 4-16,0-2-4 0,0 20 0 0,0-38-1 0,17 0 3 0,-17 17-2 15,20 4-1-15,-3-59 0 0,1 18-2 0,45-39 5 16,-46 42-2-16,20 15 2 0,-37 22-4 0,40-41 1 16,-25 42 0-16,5 17-1 0,3-21 3 0,-3 21 2 0,-3 0-3 15,3 21 3-15,0-21-2 0,-20 38-6 0,17 0 4 16,-17-38 0-16,20 18-1 0,-20 39 0 0,17-19 0 15,-17 21-1-15,0-1-3 0,0-20-4 0,0 1-11 16,0 15-14-16,0-33-10 0,0 17-15 0,0-19 20 16,0 0-47-16,0-19 32 0,0 20-6 0,0-20-13 0,0 18-59 0,0-18 85 15,0 0 11-15</inkml:trace>
  <inkml:trace contextRef="#ctx0" brushRef="#br0" timeOffset="1893.85">18670 5524 80 0,'0'0'0'0,"0"0"73"0,0 0-35 0,0 0 26 0,-17 0-14 0,17 0-31 0,0 0 0 16,-17 0 30-16,17 0-22 0,-21 0 5 16,4 0-22-16,17 0 6 0,-20 19-5 0,3-19-6 15,-3 57 10-15,0-20-7 0,3 23 1 0,17-23-4 16,-23 1-1-16,5 20 3 0,18 18-1 0,0-18-1 0,0-2 0 15,0 2-3-15,0-41-2 0,18 23 0 0,5-21 2 16,-23 0 1-16,17-19 2 0,23 19 8 0,-23-19-5 16,20 0 3-16,-16-19 2 0,-21 0-7 0,34 19-2 15,-11-19 5-15,-23-21-5 0,57 3 4 0,-57-1-5 0,37 0-1 16,-37 20 0-16,0-2 0 0,21-1 1 0,-1-16-1 16,-20 20-1-16,0-22 1 0,0 18-2 0,0 4 1 15,0-3-4-15,-20-1 0 0,20 4-12 0,-21 17 9 0,4 0-15 16,17 0 11-16,-20 0-30 0,20 0 26 15,0 38 0-15,0-18-18 0,0-3 13 0,0 4-3 0,0 35-26 0,0-36 19 16,0-3-3-16,0 4-3 0,0 36-58 0,0-18-16 0,20-1 42 16,-20-21 48-16,17 5-13 0</inkml:trace>
  <inkml:trace contextRef="#ctx0" brushRef="#br0" timeOffset="2093.94">19057 5792 98 0,'0'0'42'0,"0"0"49"0,0 0-54 15,0 0 25-15,0 0-8 0,0 17 12 0,0 4-33 16,0-3-20-16,0 3 8 0,0-4-12 0,0 20 7 0,0 4-2 16,0-23-9-16,0 20 5 0,0 20-2 0,0 18-4 15,0-38-3-15,0 37 3 0,0-35-2 0,0 37 0 0,0-21-1 16,0 20-2-16,0-17-1 0,0 16-12 0,0-37 3 16,0 21-5-16,0-22-2 0,0 156-167 0,0-136 74 15,0-20 49-15,-23-17-33 0,23 18 54 0,0-38 4 0</inkml:trace>
  <inkml:trace contextRef="#ctx0" brushRef="#br0" timeOffset="2293.96">19057 5906 112 0,'0'0'112'0,"0"-20"-61"16,0 20-10-16,20-38 33 0,-3-1-9 0,-17 2-19 0,20 16-14 16,0 4-5-16,-20-2-17 0,18 19 0 0,-18 0 1 15,20 0 5-15,-20 0-9 0,17 36 12 0,0-15-13 0,3-21-1 16,-20 58-1-16,23-19-3 0,-6-2 1 0,-17 39 2 0,20-38-3 15,-20 59 1-15,0-22-2 0,0-37-2 0,0 21-6 16,-20 16-7-16,20-55 4 0,-17 18-6 0,-6-20-6 0,3 21-41 0,3-20 25 16,0-1-4-16,17 2-57 0,-20-1-26 0,2-19 11 15,-22 0 20-15</inkml:trace>
  <inkml:trace contextRef="#ctx0" brushRef="#br0" timeOffset="2794.3">17735 7242 58 0,'0'0'28'0,"0"0"30"0,0 0-6 0,0 0-6 0,0 0-6 0,0 0 8 16,0 0-11-16,18 0-27 0,-18 0 20 15,0 0-20-15,0 0 0 0,0 0 8 0,22 0-4 16,-22 21-7-16,0-2 13 0,0-19-13 0,21 37 5 16,-21-17-2-16,0-2-5 0,0 22 10 0,20-23-10 0,-20 60 3 15,0-57-6-15,0-2 2 0,0 58 3 0,0-55-6 16,17 16 1-16,-17 21 2 0,0-39-1 0,0 39-2 15,0-1-2-15,0-38 0 0,0 38 0 0,0 1-3 16,0 18-8-16,0-38 2 0,0-18-1 0,0 17-16 0,0 3-6 16,0-22-32-16,0 1 9 0,0 0-77 15,0-19 75-15,0 0-31 0,0 0 64 0,0 0-21 0</inkml:trace>
  <inkml:trace contextRef="#ctx0" brushRef="#br0" timeOffset="3260.23">17870 7473 71 0,'0'0'29'0,"0"0"67"15,0-19-40-15,0-1 10 0,0 20-48 0,0-20 22 16,20 3-22-16,-20-4-3 0,0 2-2 15,20 1 9-15,-20-20-14 0,0 38-1 0,35-38 13 16,-35 17-13-16,23 4 14 0,-3-2-14 0,-20-2 1 16,17 21 4-16,3-18 0 0,-20 18-6 0,20-19 6 0,-3 19-2 15,-17 19-4-15,20-1 0 0,-3 3-3 0,1-2 4 16,-18 38-2-16,23 0-1 0,-3 1-1 0,-20-21-2 16,17 40 1-16,-17-40 1 0,0 2-1 0,0 37-3 0,0-37 0 15,0-1 0-15,0 20 0 0,0-39-3 0,0-2 1 0,0 4-4 0,-17 36-15 16,17-57 8-16,0 39 1 0,0-39-24 0,0 18 14 0,0 2-39 15,0-20-22-15,0 17 30 0,0-17-11 0,0 0-56 0,0 0 81 16,0 0 1-16</inkml:trace>
  <inkml:trace contextRef="#ctx0" brushRef="#br0" timeOffset="3610.7">18653 7529 95 0,'0'0'0'0,"0"0"118"0,0 0-31 0,-17 0-60 0,17-18 18 15,0 18 9-15,0 0-37 0,-21 0 27 0,4 0-19 16,17 0-9-16,-20 0-10 0,20 0-2 0,-17 58 5 16,-3-58-5-16,20 36 2 0,-20 22 0 0,20-38-2 15,-17 74 7-15,17-54-6 0,0 74-1 0,0-56 1 16,17-1 0-16,3 0-4 0,0 0 3 15,-3-57-3-15,3 19 0 0,-3-19 3 0,21 0 3 16,2 0-2-16,-20-38-1 0,0 20-3 16,-3-21 5-16,3-18 0 0,18-19-4 0,-18 18 2 15,-20-1 4-15,14 23-5 0,-14-41 6 0,0 58-7 16,0-38 3-16,0 38-6 0,0 19 2 0,0-39 1 0,-14 21-3 16,-27-3-27-16,41 21 15 0,-17 0-42 15,-3 0 1-15,3 0-6 0,17 0-9 16,0 21-16-16,0-3 34 0,-20 0-62 0,20 22 14 15,0-22 55-15</inkml:trace>
  <inkml:trace contextRef="#ctx0" brushRef="#br0" timeOffset="3870.93">19206 7626 103 0,'0'0'0'0,"-17"0"51"0,17 0 73 0,0 0-98 16,0 0 22-16,0 0 32 0,0 0-67 0,0 0 11 16,0 0-15-16,0 19-1 0,0-1 9 0,0-18-13 15,0 39 1-15,0-1 10 0,0-19-11 0,0 96 10 16,17 17-1-16,-17-92-12 0,20 37 1 16,-20 18-1-16,0 77 3 15,23-76 2-15,-23 18-8 0,0-76-5 0,0 19-2 0,-23 154-74 16,23-153 52-16,0 18-38 0,0-20 29 0,0-16-7 15,-20 92-152-15,20-112 174 0,-17 18-35 0</inkml:trace>
  <inkml:trace contextRef="#ctx0" brushRef="#br0" timeOffset="4128.24">19152 7721 128 0,'0'0'112'15,"0"0"-75"-15,20-19 10 0,-20-20 11 0,17 21-22 0,0 18-6 16,3-19-16-16,-20 19-1 0,23-21 19 0,-6 21-24 16,-17-18-2-16,20 18 6 0,0 0-6 0,-2 0 9 15,2 0-10-15,-3 0 0 0,3 18 0 0,-3 3 1 0,23-2 1 16,-20-1-5-16,-20 2 1 0,38 37 1 0,-38-38-5 16,20-1 2-16,-3 39 2 0,-17-36-2 0,20 17 1 15,-20 0-4-15,0-18-2 0,0 18-11 0,0 0-8 0,-20 19-27 16,3-57 28-16,-21 39-67 0,18-21 54 15,0-18-5-15,3 19-55 0,-23-19 43 0,3 19-35 0,17-19 45 16,2 0 1-16</inkml:trace>
  <inkml:trace contextRef="#ctx0" brushRef="#br0" timeOffset="7244.89">18005 9556 69 0,'0'0'49'0,"0"0"-19"0,0 0 28 0,-17 0-8 0,17-19-24 16,0 19-4-16,0 0 21 0,-20-21 2 0,20 21-33 15,-23-18 7-15,23 18-1 0,-20 0-9 0,20 0-1 16,-15-19 20-16,15 19-22 0,-20 0-1 0,20 0-2 0,-20 0 1 15,20 19 1-15,-17-19-3 0,17 18 4 0,-20 22-5 0,20-22-1 16,-17 20 2-16,17-38 0 0,0 39 0 0,-20 19 0 0,20-58-1 16,0 37-1-16,0 1 0 0,0 1 0 0,0-20 0 0,20-1 1 15,-20 3-1-15,17 16 2 0,-17-37 0 0,20 19-2 0,-20-19 1 16,17 20-3-16,-17-20 2 0,20 0 0 0,0 0 2 0,-20-39 2 16,0 39-2-16,15-19 3 0,5-20-4 0,-20 2 0 15,0 37 1-15,23-39-1 0,-23 20 3 0,0 0-4 0,0-39 4 16,0 21-5-16,0 18 2 0,0-1-2 0,0 20 1 0,0-38 2 0,0 20 3 15,0 18-2-15,0-19-1 0,0 19-3 0,0 0 1 0,0 19 5 16,0-1 5-16,0 2-3 0,0-2 1 0,0 21 7 16,0-2-9-16,0-16-2 0,0 16 2 0,20 40 2 0,-20 18 2 15,0-37-5-15,17 37-3 0,3-18-1 0,-20-20-1 0,0 19 6 16,0-37-9-16,20 38 8 0,-20 17 5 0,0-74-9 0,-20 56 5 16,0 19 0-16,3-56-7 0,-3-19 2 0,-23 17-8 15,43-37-1-15,-35 19-22 0,35-19 10 0,-37 20-29 16,17-20 19-16,-17-20-36 0,37 1 28 0,-43 0-52 0,25 1 34 0,1-41-72 15,-3 3 33-15,20 17 71 0,-17 1-20 0</inkml:trace>
  <inkml:trace contextRef="#ctx0" brushRef="#br0" timeOffset="7700.31">18521 9632 39 0,'0'0'13'0,"0"0"13"0,0 0-8 0,0 0 4 0,0 0 24 0,-17 0-23 0,17 0-1 15,0-20 18-15,0 20-23 0,-23 0 16 0,23 0-17 0,0 0 16 0,-18-18-17 16,18 18 15-16,0 0-15 0,-20 0 13 0,20-20-1 15,0 20-12-15,-17 0 13 0,17 0-2 0,0 0-18 0,0-18 2 16,0 18-2-16,-20 0 0 0,20 0 0 0,0 0-3 0,-17 18 7 0,17-18-6 16,-20 20 3-16,20-20-6 0,-20 38 9 15,3 0-6-15,17 1-3 0,0-20-2 0,-23-1 0 0,23 20 1 0,0 20-2 16,0-40-1-16,0 21-1 0,0 19 1 0,0-39 3 16,23 0-3-16,-6 18-2 0,-17-16 3 0,20-3 2 0,0-18 4 15,-3 19-2-15,-17-19-5 0,20 19-1 0,-3-19 1 0,3-19 1 16,21-18 0-16,-4-21 2 15,-17 20-1-15,-20 18 1 0,17-36 3 0,3 17-5 0,-20-19-1 0,17 2 0 16,-17 16 3-16,0 22 2 0,0-58-5 16,0 76 2-16,-17-38 1 0,-3 38-3 0,20-19-1 15,-17 19-3-15,-3 0-6 0,20 0 4 0,-20 0-2 0,20 0-17 16,0 0 10-16,-17 19-24 0,17-1-9 0,0 20-17 16,0-38 24-16,0 39-134 0,0-20 113 0,0-1-21 0,17 3 53 15</inkml:trace>
  <inkml:trace contextRef="#ctx0" brushRef="#br0" timeOffset="7933.89">18787 8868 131 0,'0'0'111'0,"0"0"-33"16,0-20-48-16,-17 20 23 0,17 0-8 0,-20 0-6 15,20 0-25-15,0 0 8 0,-17 0-2 0,17 0-12 16,0 0 1-16,0 39 8 0,0-20-11 0,0-1-1 0,-20 22 3 0,20-2-4 15,0 0 1-15,0 0-2 0,0 20-1 0,0 18 1 0,0-20-4 0,0 40 3 16,0 0-1-16,0-58 0 0,0 1-1 0,0 75-10 16,0-37-14-16,0-40 5 0,0 2-3 0,0-1-3 0,0 19-41 0,0-19 30 15,0 1-41-15,-20-20-4 0,20 0-6 0,0-1 46 16,0-18-16-16,0 0 43 0,-23 0 6 0,23 0 3 0,0 0-9 0,0-18-16 16</inkml:trace>
  <inkml:trace contextRef="#ctx0" brushRef="#br0" timeOffset="8066.9">18578 9670 42 0,'0'0'18'0,"0"-19"32"0,0 0 21 16,0-1-34-16,-17-18 28 0,17 20-8 0,0-1-13 0,-20 19-25 15,20 0-1-15,0-21 0 0,0 21 17 0,0 0-5 0,0 0-18 16,0 0 9-16,20 0-5 0,-3 21-4 0,-17-21-9 16,37 19 1-16,-16-19-2 0,-4 18 2 0,0 2-6 0,6-20 0 15,17 18-10-15,-40 2 2 0,37-20-21 0,-20 19-12 0,24-19-14 16,-27 0-22-16,29 19-21 0,-23-19 42 0,-3 0-41 16,3 0 69-16,0 0-22 0</inkml:trace>
  <inkml:trace contextRef="#ctx0" brushRef="#br0" timeOffset="8378.27">19266 9612 71 0,'0'0'34'0,"0"0"51"0,0 0-44 0,0 0 26 15,0 0-12-15,-17 20-8 0,17-20-8 0,0 0-8 16,-23 0-17-16,23 0-1 0,0 0 8 0,-20 0-2 0,20 19-12 16,-17-19 7-16,0 19-10 0,-3-1 11 0,2 3-2 0,18 16-2 15,-20 1-5-15,0-18-1 0,3 36 7 16,17-35-10-16,-20 35 1 0,20-36-3 0,0 18 1 0,0-1-5 15,0 2-4-15,0-20 5 0,0-19 8 0,20 19-1 16,-20-19 9-16,37 0-15 0,-37 0 10 0,20 0-7 0,-2-19 8 0,2-18-1 16,14 37-8-16,-14-39-1 0,3-18 9 0,-23 37-4 15,17-18 0-15,3 20-4 0,0-59 0 0,-20 57 2 16,18-55 2-16,2 36-2 0,-20 20 0 16,0 0-1-16,0-1-1 0,-20 2-4 0,20 18 3 15,0-20-5-15,-18 2-1 0,-2-1-5 0,0-2-28 16,20 21 0-16,-17 0-21 0,17 0-22 0,0 0 35 15,0 0-7-15,0 21-82 0,0-21 72 0,0 19 15 0,0-1-28 0</inkml:trace>
  <inkml:trace contextRef="#ctx0" brushRef="#br0" timeOffset="8933.37">20568 9192 103 0,'0'0'43'0,"0"0"43"0,0-19-19 16,0 19-13-16,0 0-31 0,0 0 17 0,0 0-25 0,0 0-1 16,0 0 4-16,-20 0-1 0,20 0-4 0,0 19-3 15,0 1-4-15,0-2-1 0,-20 2 7 0,20 18-8 0,0-19 0 0,-23 38 2 16,-12 19 1-16,-2 58 2 0,37-96-4 0,-37 59 5 16,17-22-3-16,20-55-1 0,-20 18-1 0,20 19 1 15,-18-19-1-15,18-18 5 0,0 18 1 0,0-38-6 0,0 19 4 16,0-19-4-16,0 18-1 0,0-18 3 0,18 0-5 0,2 0 3 15,17 0-2-15,-17 0 5 0,-20-18-6 0,37-1-1 0,-2 0 0 16,8-20 0-16,-6 39 2 0,-17-38-4 16,-3 38 0-16,3 0-2 0,15-39-7 0,-15 39 3 0,3-18-2 0,-3 18-23 15,17-19-16-15,-37 19 19 0,37-19-37 0,-37-1-17 0,20 20-29 16,-20 0 39-16,18-19-49 0,-1 0 41 0</inkml:trace>
  <inkml:trace contextRef="#ctx0" brushRef="#br0" timeOffset="9443">21445 9192 41 0,'0'0'39'0,"0"0"11"0,0 0 7 0,0 0-31 16,0 0 22-16,0-19-27 0,0 19 16 0,0 0-7 0,20 0-3 15,-20-19-2-15,0 19-1 0,0 0-14 0,0 0-1 16,0 0 1-16,20 0-2 0,-20 19-1 0,0-19 5 0,0 19-9 0,17 19 3 16,-17-18-2-16,0 18 8 0,0 18-5 0,0-16-5 15,-17 55-2-15,17-58 1 0,-20 41-2 0,0-21 2 0,-20 20 2 0,3 18 2 16,19-19-4-16,-19-38-1 0,37-18 0 16,-20-1-1-16,20-19 2 0,-20 19 2 15,3-38-2-15,-6 19 0 0,23-39 3 0,-17 39-2 0,-3-38 3 16,20 20 0-16,-18-21-2 0,18 1 8 0,0 38-3 15,-20-39 9-15,20 20-6 0,0 1-5 0,20-1 9 0,-20 19-12 16,18 0 7-16,19 0 6 0,-37 0-12 0,23 0 4 16,14 19-5-16,0 18 1 0,1-37-2 0,16 39 0 15,-31-20-2-15,-3 0-4 0,129 57-59 0,-126-76 34 16,34 19-42-16,-19 1-26 0,-18-20 36 0,14 0-92 16,9 0 31-16,-43 0 53 0</inkml:trace>
  <inkml:trace contextRef="#ctx0" brushRef="#br0" timeOffset="10411.84">14241 3478 48 0,'0'21'36'0,"0"-21"2"0,0 0 9 0,0 0-23 0,0 17 16 16,0-17-23-16,0 21-4 0,0-21 11 0,-20 38-3 0,20-38-12 15,0 38 6-15,0-1-4 0,-20 22-2 0,20-21-3 16,-18 55 4-16,-2-35-4 0,20 19 1 16,-17 1 5-16,-3-22-4 0,20 2 1 0,0-41-4 15,-20 24 5-15,20-24-1 0,0 3-4 16,0-1 6-16,0 1-6 0,0-20 0 0,0 0 8 0,20 0-8 0,-20 0 2 16,0 0-1-16,20 18 9 0,-3-18-9 0,3 0 7 0,-2-18-2 15,22 18-2-15,-40 0-5 0,34 0 2 0,-11 0-4 0,34-20 6 16,-37 20-5-16,18 0-2 0,-21 0 1 15,0 0-1-15,6 0 0 0,-3 0-2 0,-3 0 0 0,3 0-1 16,-20 0-1-16,20 0-10 0,-20 0 4 0,18 20-23 0,2-20-18 0,-20 0 19 16,0 0-51-16,0 0-28 0,17 0-8 0,-17 0 49 15,0 0 17-15</inkml:trace>
  <inkml:trace contextRef="#ctx0" brushRef="#br0" timeOffset="10794.42">15101 3592 55 0,'0'0'28'0,"0"0"24"0,0 0 6 0,0 0-6 15,0 0-9-15,0 0-7 0,17 0-20 0,-17 0-1 0,0 0 12 16,0 21-1-16,0-21-14 0,0 20 1 0,20-3 9 0,-20 22-1 16,0-39-11-16,20 37 7 0,-20-16-3 0,0 17-7 15,0 0 2-15,0-21-5 0,14 24 4 0,-14-24-4 0,0 21-2 0,0 1 3 16,0 39-2-16,0-61-1 0,20 60 2 0,-20-19-2 15,0-21-2-15,23 22 1 0,-23-4-3 0,0-33-2 0,0 33-10 16,0-35 2-16,0 18-18 0,0-38 10 0,0 20-27 0,0-20 19 16,0 18-36-16,0-18-15 0,0 0 30 0,0-18-82 15,0 18 111-15,0-58-48 0</inkml:trace>
  <inkml:trace contextRef="#ctx0" brushRef="#br0" timeOffset="10989.51">15063 3689 61 0,'0'0'0'0,"0"0"33"0,0 0 21 0,0 0-21 16,0 0 30-16,0 0-10 0,0 0-8 0,0 0-24 16,-20 0 16-16,20 0-7 0,0 0-16 0,0 0 22 15,0 0-15-15,0 0-12 0,0 0 14 0,0 0-16 16,0 0-1-16,0 0-1 0,0 0 5 0,0 0-1 0,-20 37-4 16,20-37-4-16,0 38 0 0,-23-38 0 0,23 39 2 0,-17-2-3 15,0 4-6-15,-3-24-10 0,3 21-14 0,-3 1-15 16,2-2-19-16,-2 4-21 0,20-24 31 0,-37 4-70 0,37 18 74 15,-23-39 16-15,23 37-39 0</inkml:trace>
  <inkml:trace contextRef="#ctx0" brushRef="#br0" timeOffset="11178.89">14811 4415 67 0,'0'0'18'0,"0"0"34"0,0 18-18 16,0-18 3-16,0 0 61 0,0 20-24 0,23 0-31 15,-23-20-24-15,37 18 15 0,-17 2-5 0,-20-2-17 0,38 3 9 16,33-4 4-16,-71-17-20 0,43 20 1 0,15-2 7 15,-41-18-10-15,23 20 2 0,-26-20-3 0,29 20 1 16,-5-20 0-16,2 0-2 0,-23 0 0 0,20 0 1 16,-20 0-3-16,44 0-22 0,-41 0-7 0,0-20 9 15,-3 20-3-15,-17-20-8 0,37 2-48 0,-37-2 28 0,17-18-80 16,4 0 16-16,19-20 60 0,-40 40 16 0</inkml:trace>
  <inkml:trace contextRef="#ctx0" brushRef="#br0" timeOffset="11363.15">15863 3668 69 0,'0'0'23'0,"0"0"37"0,0 0-27 0,0 0 31 0,0 0-36 16,0 0-2-16,0 0 17 0,20 0-7 0,-20 0-6 0,0 0-8 16,0 0-14-16,0 0-1 0,18 0 4 0,-18 0-7 0,0 21 1 15,0-21-2-15,0 0-1 0,17 20 0 0,-17-3-3 0,0 4-8 16,0-21-17-16,0 17-24 0,0 4-89 0,0-21 74 15,0 18-37-15,0-18 74 0,0 20-28 0</inkml:trace>
  <inkml:trace contextRef="#ctx0" brushRef="#br0" timeOffset="11494.58">15901 4091 113 0,'-18'0'138'0,"18"0"-100"16,0 18 23-16,0 20-12 0,-20-18-11 0,20 18-15 15,0-38-17-15,0 37 2 0,0-17-4 0,0-1-5 16,0 19-9-16,0-18-18 0,0-3 4 0,0-17-7 0,0 0-7 15,0 39-64-15,0-39-16 0,0 20 74 0,0-20 16 0,0 0-26 16</inkml:trace>
  <inkml:trace contextRef="#ctx0" brushRef="#br0" timeOffset="12098.22">14470 5409 88 0,'0'0'59'0,"0"0"-25"0,0 0-3 0,0-20 26 0,0 20-9 0,0 0-8 15,0 0-9-15,20 0-17 0,-20 0 12 0,0 0-14 16,0 0 8-16,0 0-11 0,17 0 8 0,-17 0-4 0,0 20-8 16,0-20 5-16,0 39-2 0,20-1-2 0,-20-21-3 15,0 60 3-15,0-37-5 0,0 15 1 0,0-15 0 0,-20 54 1 16,20 3-1-16,-37 17 0 0,37-76 0 0,-23 21 2 15,23-41-3-15,0 20 0 0,0-19 0 0,-17 1 0 0,17-20 0 16,0 18 1-16,0-18 1 0,0 0 0 0,0 0 3 0,0 0-4 16,0 0 1-16,17 0 0 0,6 0 1 0,-3-18 2 0,17 18 1 15,-37 0-4-15,20-20-1 0,18 20 3 0,-38-19-3 0,17 19 0 16,20 0 1-16,-37-19-2 0,40 19 2 0,-20 0-3 0,18-19 0 16,-38 19 1-16,20 0-6 0,17 0 1 0,-37 0-12 0,40-18-12 15,-40 18 7-15,0 0-4 0,17 0-43 0,3 0 27 0,-20 0-67 16,20-22 36-16,-2 22-56 0,-18 0 84 0,0 0-17 0</inkml:trace>
  <inkml:trace contextRef="#ctx0" brushRef="#br0" timeOffset="12464.71">15215 5428 132 0,'0'0'129'0,"0"0"-97"0,0 0 25 0,20 0-15 0,-2 0-8 16,2 20-18-16,-20-3 16 0,20 4-8 0,-3 17-8 0,3 18-4 16,-3 1-3-16,-17-19-6 0,0 79 4 15,0-23-4-15,-17 2 0 0,-3-58-2 0,3 37 1 16,-3-35 0-16,20-2 0 0,-38 19-1 0,18 2 1 0,-23-22-3 16,43-18-1-16,-14 0-1 0,-6-19 0 0,20 20 2 0,-20-20-3 15,3 0 2-15,-3 0 0 0,20 0 2 0,-18-20-1 0,-2 1 1 16,0-19 1-16,-3 20 0 0,23-4 0 0,-17-15 2 15,0-20 7-15,17 19 2 0,0 20-6 0,17-21 3 16,0 19-1-16,6 2 1 0,-3-2-4 0,0 20 4 0,18 0 1 16,-38 0-7-16,37 0 4 0,-17 0-4 0,14 20 1 15,27-2 0-15,-41 2-2 0,17-3-1 0,0 5-1 16,3-4 0-16,-2 1-5 0,-38-19-1 0,40 19-16 16,-23-19 6-16,20 19-34 0,-37-19 16 0,60 20-98 0,-60-20 76 15,38 0-81-15,-18-20 26 0,-3 1 79 0,3 19-17 16</inkml:trace>
  <inkml:trace contextRef="#ctx0" brushRef="#br0" timeOffset="12644.89">16090 5620 143 0,'0'0'62'0,"0"0"39"0,0 0-70 15,0 0-5-15,0 0 19 0,0-20-26 0,0 20 8 0,0 0-18 0,0 0-2 16,0 0 3-16,0 0-7 0,20 0 0 0,-20 0-2 15,0 0 0-15,0 0-2 0,23 0-10 0,-23 0 1 0,0 20-26 0,0-20 10 16,0 17-8-16,20-17-59 0,-20 21 32 0,0-4-54 0,0-17 39 0</inkml:trace>
  <inkml:trace contextRef="#ctx0" brushRef="#br0" timeOffset="12779.05">16170 5982 128 0,'0'0'0'0,"0"0"126"0,0 19-44 0,-17 0-27 0,17 39 27 16,0-41-55-16,0 23-12 0,-20-40-12 15,20 38 0-15,0 1-2 0,0-39-3 0,0 55-23 16,0-55 9-16,0 40-27 0,0-40 16 0,0 19-43 0,0 0-26 16,0 0-14-16,0-19 68 0,0 0-6 0,0 0 5 15</inkml:trace>
  <inkml:trace contextRef="#ctx0" brushRef="#br0" timeOffset="13411.75">14565 7282 83 0,'0'0'23'0,"0"0"19"0,0 0-25 15,0 19 38-15,0 56 4 16,0 22-32-16,0-1-14 0,-18-2-3 0,-2 41 7 16,20-78-11-16,0-19-1 0,-20 0 1 0,20 37 5 0,0-35-4 15,-17 17 10-15,17-37-8 0,-20 17 9 0,20-18-2 0,0 2-10 16,0-3 7-16,0-18-3 0,0 0-3 0,0 0-2 0,0 0 8 16,0 0 1-16,0 0-6 0,0 0 8 0,0-18-10 0,20-22 3 15,-3 21 0-15,23 19-4 0,-22-57 5 0,19 38-6 16,0 0 1-16,-14 19-3 0,14-19 1 0,1-2 0 15,-18 4-2-15,-3 17-2 0,3 0 0 0,-3-20 3 0,23 20-3 16,-40 0-4-16,20 0-33 0,0 0-12 0,-20 0-25 16,18 0-32-16,-18 37-141 15,0-37 182-15</inkml:trace>
  <inkml:trace contextRef="#ctx0" brushRef="#br0" timeOffset="13894.72">15172 7357 83 0,'0'0'45'0,"0"0"70"0,0-18-64 16,0 18 12-16,0 0-33 0,0 0-5 0,0 0-8 15,20 0-8-15,-20 0-6 0,0 0 2 0,23 0-3 0,-23 0 0 16,20 0 1-16,-2 0-2 0,-18 0 1 0,20 0 0 0,-20 0-1 16,20 18 0-16,-20-18 2 0,17 0-2 0,-17 0 0 15,20 0-1-15,-20 0 1 0,17 19 0 0,-17-19 0 16,0 0 1-16,0 21-2 0,0 16 2 16,0 2-3-1,-17-39 1-15,17 18 1 0,0-18 0 0,0 20-1 0,0-20-2 16,0 0 5-16,0 18 14 15,0-18-3-15,0 0-9 0,0 19 3 0,17-19 24 16,43 39 13-16,-42-21-34 0,2-18-6 16,0 40 5-16,-3-22-2 0,3 2-3 15,-3-1-3-15,0 0 0 0,-17-19 0 0,21 38 5 0,-21 37 7 16,0-54-11-16,-21-2-3 0,21-19-1 16,-34 38 1-16,34-38-2 0,-37 19-7 0,17-19-6 15,0 20 5-15,2-20-15 0,-25 0 10 0,26 0-16 0,0 0 15 16,-3-20-21-16,3 20-1 0,-3-19 4 0,20 19 16 0,0 0-2 15,-20-19-43-15,20 19 42 0,0 0-2 0,0 0-29 16,0 0 21-16,0 0-37 0,20 0 37 0,0 19-19 0,-3-19-2 16</inkml:trace>
  <inkml:trace contextRef="#ctx0" brushRef="#br0" timeOffset="14162.46">16075 7473 91 0,'0'0'86'0,"15"0"-1"0,-15 0-49 15,0 0 50-15,0 0-41 0,20 0-7 0,-20 0-23 0,0 0 24 16,23 0-18-16,-23 0-5 0,0 18 3 15,0 2-16-15,0-20-1 0,0 18-1 0,0-18 2 16,0 19-5-16,0-19-1 0,0 21-4 0,0-21-5 0,0 18-44 16,0-18 26-16,0 18-51 0,0-18 29 0,0 0-10 0,0 21-74 15,0-21 48-15,0 19 31 0</inkml:trace>
  <inkml:trace contextRef="#ctx0" brushRef="#br0" timeOffset="14295.7">16133 7874 120 0,'0'0'0'0,"0"19"184"15,0-19-125-15,0 0-35 0,0 0 19 0,0 19-24 0,0-19 12 16,0 19-10-16,0-19-13 0,0 20 3 0,0-20-7 0,0 55-17 16,0-34-23-16,0-21 10 15,0 0-5-15,0 19-8 0,0 0-68 0,0-19 38 0,0 0 5 0,0 0 13 0,0 0-37 16</inkml:trace>
  <inkml:trace contextRef="#ctx0" brushRef="#br0" timeOffset="15015.6">14909 9136 93 0,'0'0'60'0,"0"0"-11"0,0 0-26 0,0 0 44 16,0 0-48-16,0 0 15 0,0 0-20 0,0 0 7 0,0 18-10 15,0 1-6-15,0 0 0 0,0 1-4 0,0-2 1 0,0 20 2 16,0-18-2-16,0-1-3 0,0 38 1 0,0 1 4 15,-18 18-3-15,-22 20-1 0,23-58 3 0,-6 39 2 0,6-40 0 16,17-18-2-16,-37 58 7 0,-1-38-1 0,18-2-6 0,20-18 1 16,-20 1 2-16,3-1-4 0,-6 58 19 0,3-59-7 0,3 1 1 15,17-19-7-15,-17 19 1 0,17-19-1 0,-20 0 2 16,20 0 7-16,0 0-15 0,0-19 0 0,0 19 0 16,20-19 7-16,-20 19 2 0,34-18 0 0,-14-3-6 15,-20 21-1-15,80-18 1 0,-42-1-5 0,-21 19 4 0,3 0-3 16,-3 0 2-16,23 0-3 0,0 0-1 0,-22 0 3 0,2 0-5 15,17 0-12-15,-20 0 4 0,0 0-5 0,6 0-2 0,-23 0-32 16,40 0 17-16,-22 0-114 0,-18 0 77 0,20 0-71 16,-20 0 90-16,17 0-20 0</inkml:trace>
  <inkml:trace contextRef="#ctx0" brushRef="#br0" timeOffset="15330.92">15557 9212 121 0,'0'0'51'0,"0"0"28"0,0 0-38 0,-21 18-3 15,21-18-3-15,-17 20-6 0,17-2-16 0,0 21 6 16,-17-2-10-16,17-17-6 0,-20 18 6 0,20-18-7 15,0 37 5-15,0-38-4 0,0 20 6 0,0-20-1 0,0-1-1 16,0 20 1-16,0-18 2 0,0-20-4 0,20 19 10 0,14-19-3 16,-13 0-6-16,-21 0-4 0,40 0-2 0,-20 0 4 15,0 0-3-15,-3-19 3 0,3-1-5 0,17 20 1 0,-37-18-3 16,40-2-3-16,-22 20-2 0,2-18-14 0,0 18 6 0,-3-19-56 16,3 19-3-16,-20-21 31 0,17 21-67 0,3-18 4 15,-20 18 72-15,18 0-9 0</inkml:trace>
  <inkml:trace contextRef="#ctx0" brushRef="#br0" timeOffset="15500.18">15751 9212 111 0,'0'0'0'0,"0"0"109"0,0 0-20 0,-22 0-27 0,22 0-14 15,0 0-7-15,0 0-23 0,0 0 18 0,-18 18-7 0,18-18-19 16,0 38 7-16,0 1-1 0,0-20-10 0,0 39 5 16,-20-40-9-16,20 20 1 0,0 59 3 0,0-22-2 0,0 41-5 15,-17-60 1-15,17 41 3 0,0-2-3 0,0-18-6 16,0-40-5-16,0 40-17 0,0-1-11 0,0-18-20 0,0-39-21 15,0 18 28-15,0-37-83 0,0 20 67 0,17 0-74 16</inkml:trace>
  <inkml:trace contextRef="#ctx0" brushRef="#br0" timeOffset="15714.61">16362 9307 133 0,'0'19'62'0,"0"-19"37"0,0 0-51 16,0 0-28-16,0 0 20 0,0 0-23 0,0 18 11 0,0-18-9 15,0 0-7-15,0 0-8 0,0 20 0 0,0-20-2 16,0 0 1-16,20 20-6 0,-20-20-15 0,0 0 4 16,0 18-4-16,0-18-31 0,0 0 18 0,0 20-45 0,17-20-26 15,-17 0 50-15,0 18-15 0,0-18 50 0,0 0-27 16</inkml:trace>
  <inkml:trace contextRef="#ctx0" brushRef="#br0" timeOffset="15861.74">16399 9976 142 0,'0'0'117'0,"0"19"-79"0,0 0 10 0,0-1-9 0,0 21-2 16,0-20-5-16,0 20-20 0,0-39-2 0,0 38-2 0,-17 0 9 16,17-18-13-16,0 17 1 0,0-18-6 0,0 20-6 0,0-39-2 15,0 19-4-15,0-1-29 0,0 2-25 0,0-20 21 16,0 0-79-16,0 0 61 0,0 0-21 0,0 0 35 0</inkml:trace>
  <inkml:trace contextRef="#ctx0" brushRef="#br1" timeOffset="27470.38">20834 5715 1 0,'0'0'-1'0</inkml:trace>
  <inkml:trace contextRef="#ctx0" brushRef="#br1" timeOffset="27880.96">20568 5869 47 0,'0'17'8'0,"0"-17"-3"15,0 0 17-15,-20 0 3 0,20 0-10 0,0 0 22 0,0 0 3 16,-20 0-2-16,20 0-21 0,-23 20 15 0,23-20-2 15,-18 17 13-15,18-17-31 0,-37 21 22 0,37-21-23 16,-17 20 13-16,17-20-12 0,-20 0 13 0,20 18-13 16,-17-18 0-16,17 0-1 0,0 0-1 0,-20 19 8 0,0-19 0 0,20 0-7 15,-18 0 6-15,-5 19-4 0,6-19-3 0,17 0-7 0,0 0 6 16,0 20-3-16,0-20-3 0,0 0 0 0,0 18 1 16,17-18 0-16,24 20-2 0,16-20 5 0,0 17-3 15,-22 5-1-15,28-22-2 0,46 18 2 0,11-18 0 0,-5 19 3 16,-21-19-4-16,-39 0-2 0,117 19 4 15,-132 0-1-15,17-19-2 0,1 0 0 0,56 0 1 0,-2 20 0 16,-52-20-1-16,35 0 2 0,-35 0-2 0,35 0-1 0,-61 0-2 16,9-20 2-16,32 20 0 0,-1-19 1 0,6 19 2 0,-42 0-1 15,16-19 1-15,-14 19-1 0,18-19 0 0,-21 19-5 0,-17 0 5 16,35 0 9-16,-55-18-10 0,43 18 0 0,-6 0 0 16,-37 0 0-16,37 0 0 0,-17 0-2 0,-3-22-7 15,-17 22-8-15,0 0 8 0,18 0-1 0,-18 0-13 0,0 0-15 16,0 0 13-16,0-17-35 0,0 17-12 0,-18 0-18 15,18 0-21-15,-17 0-9 0,-20 0 42 0,-3 0 47 16,23 0-6-16</inkml:trace>
  <inkml:trace contextRef="#ctx0" brushRef="#br1" timeOffset="28263.44">20852 5620 56 0,'-18'0'31'0,"18"0"15"0,0 0-18 16,0-20 26-16,0 20-28 0,-20-20 20 0,20 20 11 16,0-18-12-16,-17 18-20 0,17 0-14 0,0-19 9 15,0 19-2-15,-20 0-10 0,0 0 11 16,20 0-14-16,-17 0 2 0,-3 19-1 0,-3-19-3 0,3 38 4 15,5-1 0-15,-25-16-4 0,23 18 0 0,-20 15 1 0,-26 25 1 16,45-61-3-16,-36 40 2 0,34-20-2 0,-17 0 1 0,-1 20 0 16,-2-20 0-16,20 1 2 0,3-21 3 0,17 20-3 15,-20-38 0-15,20 0-1 0,0 19 1 0,0 1 0 0,0-2 6 0,0 2-6 16,0-3 3-16,0 5-3 0,20-22-1 0,-3 37 7 0,20 21 0 16,4-40-7-16,-21 2-1 0,0-2 0 0,-3 3-1 0,40 34 1 0,1 4 2 15,-18-41-3-15,-23 22 1 0,60-3-5 0,173 77-1 16,-213-114 11-16,0 0-10 0,1 21-1 0,39-21-15 15,-37 0 2-15,35 0-37 0,2-40-27 0,-2 22-31 16,2-20-41-16,0-1 8 0,-5 2 46 0</inkml:trace>
  <inkml:trace contextRef="#ctx0" brushRef="#br1" timeOffset="28749.6">23664 5255 63 0,'0'0'0'0,"0"0"44"0,0 0-17 0,0 0 26 16,0 0-6-16,0 20 17 0,0-20-45 0,0 0-1 15,0 19-2-15,-20 1 12 0,20-3-7 0,0 4-10 0,0-1 10 0,0-3-4 16,-23 3-9-16,23 19 5 0,0-1-2 0,-17 19 1 15,17-38-5-15,0 39 4 0,-18-3-2 0,-19 42 0 16,37-60-4-16,-20 2-1 0,0 36 1 0,20-34-3 0,-17-4 2 16,17 20 3-16,0-20-2 0,-20 3 4 0,20-2-4 0,0-38 1 0,0 39 5 15,0-21-6-15,0 2 2 0,0-3-1 0,0-17 0 0,20 22 6 16,-20-22-6-16,37 0 0 0,-37 18-1 0,57-18 11 0,-39 0-10 16,42-18 2-16,-3-4-1 0,15-15-1 0,-29 37-7 0,31-18 5 15,-53-2-4-15,56 1 0 0,-20 0 2 0,-2 0-7 16,-18 19-3-16,-37 0 6 0,40 0-33 0,0 0 10 0,-40 0-5 15,17 0-4-15,21 0-112 0,-38 0 76 0,20 0-16 0,0 0-166 16</inkml:trace>
  <inkml:trace contextRef="#ctx0" brushRef="#br1" timeOffset="81099.3">12005 12956 49 0,'0'0'17'0,"0"0"25"0,0 0-3 0,0 0-16 0,0 0-1 0,0-19 22 16,0 19-24-16,0 0 18 0,0 0-22 0,0 0 16 0,0-19-2 15,0 19-16-15,-21 0 11 0,21 0-13 0,0 0 13 0,0 0-3 16,0 0-2-16,0 0 2 0,-17 0-2 0,17 0-6 16,0 0 0-16,0 0-6 0,0 0 5 0,0 0 11 15,0 0-15-15,0 0-2 16,0 0-1-16,0 0-2 0,0 0-2 0,0 0-1 0,17 0 4 16,-17 0-3-16,0 0-2 0,21 0 4 0,-4 0 1 15,-17 0-2-15,20 0 1 0,-3 0-1 0,-17 0-1 0,0 0 2 16,23 19-2-16,-6-19 0 0,3 39 5 0,-20-21-4 0,20 20 1 15,-20-18-4-15,17 36 4 0,-17 22-1 0,21-2-2 16,-21-17 0-16,0 16 1 0,0 59 21 0,-21-58-18 16,4 0 0-16,-3-18-1 0,-17-1-7 15,14 0 4-15,-14-39-2 0,37 3 2 0,0-21-3 0,-17 20 3 0,-4-20-1 16,4 17-2-16,-3-17-4 0,0 0 2 0,20 0-2 0,-17 0-5 16,-6-37-12-16,3 16 4 0,3-16-28 0,-21-1-16 0,38 20 25 15,-37-21-5-15,37-1-5 0,-20-34-62 0,3-22-20 0,-3 0 28 16,20 0 25-16</inkml:trace>
  <inkml:trace contextRef="#ctx0" brushRef="#br1" timeOffset="81316.45">11984 12173 91 0,'0'0'0'0,"0"0"95"0,0 0-5 0,-17 0-68 0,17 0 34 15,0 0-26-15,0 0-4 0,-20 18-4 16,20-18-13-16,0 21 14 0,0-21-17 0,0 0-1 0,0 18 1 16,0 2 2-16,0-20-6 15,0 18 1-15,0-18-9 0,0 19-3 0,0-19-26 16,0 0 5-16,0 0-9 0,0 0-64 0,0 21-20 0,20-21 35 16,-20 0 27-16</inkml:trace>
  <inkml:trace contextRef="#ctx0" brushRef="#br1" timeOffset="82148.59">12595 13148 86 0,'0'0'94'0,"0"0"52"0,0 0-123 16,0 0-2-16,-17 0-1 0,17 0 11 0,0 0-3 0,0 0-3 0,0 0-16 15,-20 0 0-15,20 0 4 0,0 0-4 0,0 0 1 16,0 0-2-16,-17 0-2 0,17 0 2 16,0 18-3-16,0-18-5 0,0 20 2 0,0-20 0 0,0 0-1 15,0 18 0-15,0-18-1 0,0 20 0 0,0-20 1 16,0 19-1-16,0-19 2 0,0 0 0 0,17 0-1 0,-17 0-2 15,0 0 2-15,20 0-1 0,-3-19 0 0,-17-1 1 0,0 20-1 16,17-38 2-16,6 20-3 0,-3-22 3 0,-20 40 1 0,18-36-3 16,2-4 1-16,0-16-1 15,-3 56 0-15,-17 0 0 0,0-20 1 0,0 20 0 0,20 0-2 0,-20 0 2 16,0 20 0-16,0-2 1 0,0 20-2 16,0-18 0-16,0 36 0 0,0-35 1 0,0 16 0 15,0-17-1-15,0-2-2 0,0 40 5 0,17-19 0 16,-17-19 0-16,0-20 2 0,17 0 3 15,3-20-1-15,-20-1-3 0,23-16 0 16,-23 18-3-16,18 19 1 0,2-38 1 0,0-19 0 0,-3 36 1 16,-17 21-1-16,20-18-1 0,-3 0 3 0,-17-2-1 15,20 0 6-15,-20 20-5 0,17 0 7 0,6 0 0 0,-23 0-6 16,18 0 9-16,-18 0-10 0,20 20 6 0,-20 0-7 0,0-20 2 16,20 36 1-16,-3 4-1 0,-17-40-4 0,0 38 1 0,0-20 1 15,20 21-4-15,-20-2 2 0,0-16 0 0,0-1 5 0,17 18-5 0,-17-20-3 16,0 1 5-16,20 37 5 0,-20-16-30 0,0-40-7 15,0 18 8-15,0 2-33 0,17-1-18 0,-17-19 30 0,0 0-52 16,0 19-21-16,18-19-28 0,-18 0 79 16,0-19-17-16</inkml:trace>
  <inkml:trace contextRef="#ctx0" brushRef="#br1" timeOffset="82349.55">13358 13108 102 0,'0'0'91'0,"0"0"-52"0,0 0 21 0,0 21-16 15,0-2-6-15,0-1-5 0,0 2-20 0,0 18 9 0,0 39 15 16,0-40-22-16,0 21 6 16,0-39-14-16,0 39 7 0,0-21-5 0,23 40-3 15,-23-19 1-15,0-21-4 0,0 40-1 0,0-19-1 16,20 18 0-16,-20-39 1 0,0 2-1 0,0 18-1 0,0 19-8 0,0 20-16 16,0-74 3-16,0 13-5 0,0 23-44 0,0-39 27 0,0 20-52 15,0-21-9-15,0 2 20 0,0-20 60 0,0 0-27 16</inkml:trace>
  <inkml:trace contextRef="#ctx0" brushRef="#br1" timeOffset="82532.71">13358 13186 132 0,'0'-20'53'0,"23"2"99"0,-23 18-77 16,0-19-45-16,0-2 15 0,20 21-26 0,-20 0 16 0,0 0-18 16,17 0 12-16,3 21-6 0,0-2-6 0,-20-1-11 15,17 2 5-15,3-2-1 0,-20 21 0 0,18-2-2 16,-1 21-3-16,-17-19 10 0,0-20-8 0,0 0 2 0,0 0-3 15,0 20-7-15,0-2-7 0,0-17 2 0,0-1-20 16,0 19-20-16,-17-38 15 0,-1 19-91 0,-2-19 5 16,3 0-37-16,17 0 83 0,-20 0-19 0,20-19 48 15</inkml:trace>
  <inkml:trace contextRef="#ctx0" brushRef="#br1" timeOffset="82720.63">13974 13338 42 0,'0'0'12'0,"0"21"-8"0,0-21-3 0,0 0 0 0,0 18-1 15,0-18 0-15,0 19-1 0,0-19-2 0,17 0-53 0</inkml:trace>
  <inkml:trace contextRef="#ctx0" brushRef="#br1" timeOffset="83265.2">14757 13243 65 0,'0'0'40'0,"0"0"41"0,0 0-10 0,0 0-42 15,0 0 19-15,0 0-4 0,0 0-25 0,0 19 13 0,0-1-6 16,0-18-6-16,0 21-12 0,0-21 2 0,0 20 3 0,0-3 0 16,0 4 0-16,0-3 1 0,0 1 2 15,17 0-7-15,-17-19-6 0,20 19-3 0,-20-1 2 0,17-18 3 0,6 0-2 16,-23 21-1-16,17-21-4 0,3 0-10 15,0 0 11-15,-2-21 5 0,2 3-3 0,-20-1 2 0,17 0 1 16,-17 19-1-16,20-19-2 0,-20 1 1 0,0-3-2 0,0 4 2 0,0-3 1 16,0-1-2-16,0 3-2 0,0-1 4 0,0 0-2 0,-20 19 0 15,20 0 0-15,0-20-2 0,-17 20 2 0,-3 0-2 0,20 0 2 0,-18 0-1 16,-2 0 3-16,0 0 2 0,-20 20-1 0,3-1 0 16,0 18 0-16,37-16 0 0,-38 37 4 15,18-21 2-15,3-18-2 0,17-19-2 0,-23 37 6 0,23 3-11 16,0-40 0-16,-20 38 1 0,20-19-2 0,0 0-8 15,20 0 1-15,-20 0-2 0,23 20-26 0,-23-39 13 0,17 18-6 0,3 19-84 16,0-37 68-16,-2 21-62 0,2-21 40 0,-3 19-60 16,20-19 58-16,-14 0 27 0</inkml:trace>
  <inkml:trace contextRef="#ctx0" brushRef="#br1" timeOffset="83633.07">15158 13321 55 0,'14'0'66'0,"-14"0"-1"0,0 0-33 0,0 0 36 0,0 0-34 16,0 0 27-16,0 17-12 0,-14-17-12 0,14 39-8 0,0-20 8 15,-20 19-4-15,20-20-23 0,-20 22 12 0,20 17-6 16,0-19-6-16,-17 20-4 0,17-21-6 16,0-19 8-16,0 22-4 0,0-1-2 0,0-21 3 15,0-18-4-15,17 20 0 0,-17-20 1 0,0 0-1 0,20 18-1 0,0-36-4 16,-20 18 3-16,34-38 4 0,-11-1-2 0,-23 20-2 0,20-57 3 16,18-20-8-16,-38 39 2 0,20-1-1 0,-3-38 5 15,-17 59-1-15,0-21 3 0,20 19-1 0,-20-57 0 0,0 60 0 0,0-4-1 16,17-36 4-16,-17 38-3 0,0 0 0 0,0-38-2 0,0 18 1 15,0-18 2-15,0 56-1 0,0 2 0 0,-17-21 0 0,-3 20 2 16,20 1-1-16,0-3 1 0,-17 21 1 0,17-19-2 16,-20 19 4-16,20 0-4 0,0 0 7 0,-20 19-3 0,20 2 1 15,-18 16 0-15,18 2 0 0,0-21-6 0,-20 60 7 16,20 16-5-16,0 2-1 0,0-38-2 0,0 18 3 16,0-20-2-16,0 40-1 0,0-20-7 0,0-35 5 0,20 53 6 15,-20-57 1-15,18 41-9 0,22-2-20 0,-40-56 5 16,0 17-4-16,17 21-28 0,3-20-13 0,-3 0-7 0,-17-38 33 15,0 20-4-15,17-2-66 0,6-18 41 0,-23 19 0 0,0-19 11 0,20 18-4 16,-2-18 25-16</inkml:trace>
  <inkml:trace contextRef="#ctx0" brushRef="#br1" timeOffset="84066.56">15826 13473 156 0,'0'0'59'0,"0"0"45"0,0 0-84 0,0 19 14 0,0-19-6 0,0 0-7 15,0 0-13-15,0 0 2 0,0 0-6 0,0 0-1 0,0 0 4 16,0 0-3-16,0 0 0 0,0 0 3 0,0 0-5 0,0 18 8 16,0-18-4-16,0 0 9 0,0 0-2 0,0 20-3 15,0-20 2-15,0 0-4 0,0 0 2 0,0 19 3 16,0-19-5-16,0 19-2 0,0-19-5 0,0 19 3 16,0-19 0-16,0 19-1 0,20 1-2 0,-20-1 1 15,17-1-1-15,-17-18 0 0,20 19 0 0,-20-1-1 16,18-18 2-16,-1 21 1 0,-17-21-3 15,23 0 3-15,-23 0-3 0,0 0 1 0,20 0 0 0,0-21 2 0,-20 21-2 16,17-37 6-16,-17 0-3 0,0 17-5 0,0 1-5 16,20-38-2-16,-20 0 2 0,0-1 6 0,0 2 5 0,0-2-4 15,0 0-1-15,0 39-1 0,0-19 2 0,-20 18-2 16,20 20 3-16,0-18 2 0,0 18-3 0,0 0 4 0,0 18-1 16,0 20 4-16,0-18-6 0,-17 36 8 0,17-35 5 15,0 37-1-15,-20 209 12 0,20-21-7 16,0-188-16-16,0 1 2 0,0 112 1 15,0-76-3-15,0 1-7 0,0-58 4 0,0 0-1 0,-43 58 3 16,43-76-3-16,0-20 1 0,-17 38-4 0,17-20-8 0,0-18 1 16,-55 19-114-1,35-56 49-15,3 37 31 0,17-38-3 0,-20-37-125 0,0 53 108 16,20-15 8-16,0-59-11 0,0 38 54 0,20-37-20 0</inkml:trace>
  <inkml:trace contextRef="#ctx0" brushRef="#br1" timeOffset="84384.63">16282 13740 80 0,'0'0'67'0,"0"0"-34"16,23 0 26-16,-23 0-12 0,20 0-8 0,-3 0-21 0,-17 0 12 15,20 19-7-15,-20-19-12 0,20 0 8 0,-3 20-2 16,-17-20-10-16,20 18 3 0,-2-18 0 0,-1 20 0 16,-17-20-8-16,20 0 5 0,-20 0-2 0,23 0 0 0,-23 0 4 0,17 0-3 15,-17 0-3-15,20 0 1 0,-20-38 0 0,20 18-1 16,-20 1 2-16,0-21-4 0,0 3 2 0,0 0 4 0,0 17-4 15,0 1 4-15,0-19-1 0,0 38-8 0,0-39 11 0,0 21-5 16,0-1 8-16,-20 19-1 0,20-21-10 16,-20 21 10-16,3 0-4 0,-6 0 17 0,3 0 8 0,3 21-18 0,-1-2-4 15,-19 38 0-15,17-19 3 0,0 1-8 0,3 35 5 16,17-53-10-16,0 17 1 0,-20 20 0 0,20-3 7 0,20 3 0 16,-20-37-7-16,17-3 2 0,3 39-5 0,0-18 2 0,17-39-1 15,-19 37-1-15,19-18-8 0,3 1-10 0,0-20-1 16,-23 0 6-16,21 0-34 0,-38 0 17 0,37 19-47 0,3-19 31 15,0 0-71-15,-3 0-95 0,1 19 121 0,-21-19 45 16</inkml:trace>
  <inkml:trace contextRef="#ctx0" brushRef="#br1" timeOffset="85448.85">12440 14581 77 0,'0'0'24'0,"0"0"61"0,-20 0-30 0,20 0-7 16,0 0-27-16,0 0-2 0,0-20 17 0,-14 20-3 16,14 0-19-16,-20 0 14 0,0 0-4 0,3 0-2 15,17 0-11-15,-20 0 10 0,-18 0-3 0,18 0-11 0,-3 20 7 0,-11-20-9 16,14 0 10-16,3 18-8 0,-4-18 0 0,-16 19 3 16,0 3-1-16,14-5-5 0,6-17-1 0,-20 38 3 0,-1 0-3 15,-2 19-1-15,23-35-1 0,-6 53 1 0,3 1-1 0,20-38 2 16,0 0-2-16,0 38-6 0,0-18 0 0,0 18 4 0,0-38 2 15,0 59-2-15,0-22 0 0,0-36 0 0,20 39-4 0,-20-61 0 16,0 22-6-16,0 19-14 0,0-2-13 0,0-37 14 16,0 57-75-16,0-55-24 0,0-21 42 15,-20 0-3-15,20-21 28 0,-17-37 33 16,17 21 21-16,-17-19 3 0,-4-23 3 16,21 61 1-16,0-19 4 0,-37-60 46 0,37 80-32 0,-20-41 49 15,20 19-20-15,0 20-2 0,0 0-28 0,0-18 51 16,78 37-12-1,-44 17-43-15,46 3-1 0,15-1-12 16,40 59-49 0,-118-78 23-16,20 17-30 0,-20-17 23 0,6 21-2 15,17-4-68-15,-22-17 33 0,19 0 41 0,-17 0-5 0,-20 0 23 16,34-17 1-16,-14-4 4 0,3 21 0 0,-3-37 5 16,-2 37 5-16,-18-21 26 0,20 21 4 0,-20-18-24 0,20 18 17 15,-20-19-15-15,0 19 1 0,0 0 16 0,0 0 1 0,0 0-2 16,0 0-8-16,0 0-13 0,0 0-3 0,0 0-1 0,0 0 6 15,0 19-2-15,0-1 2 0,0 3-8 0,-20-1 8 16,20-3-9-16,0 4 0 0,0-4 3 0,0 3-4 0,0-1 1 16,0 1-2-16,0-3 2 0,0 4-1 0,0-1 3 0,0-3-5 15,0 1 1-15,20 3 1 0,-20-1-1 0,0-2 0 0,17-18-2 16,-17 0 2-16,20 0-2 0,-20 0 3 0,17 0 0 0,-17 0-3 16,17-38 2-16,6 17-1 0,-23 3-3 0,20 1 5 15,-20-24-3-15,18 24 6 0,-18 17-7 0,20-39 4 0,-20 39-2 0,0-20 6 16,20 3-2-16,-20 17-1 0,0 0 8 0,0 0-11 0,0 0 5 15,0 0-2-15,0 0 7 0,0 17-5 0,0-17 3 0,0 20-5 16,0-1-1-16,0 1 1 0,0-3-5 0,0 24 3 0,0-41-3 0,0 35 2 16,0-35-3-16,0 41 4 0,0-3-2 0,17 0 0 0,-17-20-1 15,20 19-5-15,-3 4-18 0,-17-24-8 16,17-17 8-16,-17 21-40 0,0-21 24 0,20 0-58 0,3 0-33 16,-23-21 51-16,18 21-47 0,2-37 91 0,-20 37-5 0</inkml:trace>
  <inkml:trace contextRef="#ctx0" brushRef="#br1" timeOffset="85648.87">13094 14812 115 0,'0'0'104'0,"-20"0"83"0,20 17-131 16,0 1-15-16,0 22-7 0,0-1-9 16,-17-2-16-16,17 1 0 0,0 59-2 15,0-60-4-15,0 40 8 0,0-40-8 0,0 40 3 0,17 1-2 16,-17-3 0-16,0-36-2 0,0 36-2 0,20 22-3 15,-20-22-11-15,0-36 1 0,17 19-30 0,-17-2-22 16,0-37 21-16,0 40-67 0,0-59 38 0,20 38-118 16,-20-38 128-16</inkml:trace>
  <inkml:trace contextRef="#ctx0" brushRef="#br1" timeOffset="85831.91">13381 14790 107 0,'0'0'49'0,"0"0"48"15,0 0-30-15,0 0-15 0,0 0-12 0,0 0-24 0,0 22 32 16,20-5-33-16,-20-17 1 0,0 58 7 0,0-40-13 16,0 3-4-16,17 72 8 0,-17-35-11 0,0 19 4 0,0-40-5 15,0 59 0-15,0-57 1 0,0 56 3 0,0-57-4 0,0 1 0 16,0 74-1-16,0-17-5 0,0-20-11 0,0 3-19 16,0-23-25-16,0 2-31 0,0-21 30 0,0-16-86 15,0 18 35-15,0-22 42 0</inkml:trace>
  <inkml:trace contextRef="#ctx0" brushRef="#br1" timeOffset="86215.19">14083 14733 98 0,'0'0'106'0,"0"0"-62"0,-17 0 24 0,17 0-10 16,-17 0-10-16,17 0-9 0,0 0-23 0,-20 0 11 15,20 0-14-15,0 0-3 0,0 0 1 0,-18 0 8 0,18 0 0 16,-20 20-5-16,20-20-5 0,0 18 5 0,-17 1-2 15,17 20 1-15,-20-39-6 0,20 38-1 0,0-38-1 0,0 59-1 0,0-22 0 16,-20 1-3-16,3 134-6 16,17-75 7-16,0-22 3 0,0-36-5 0,0 19 0 0,37 380-131 31,-37-381 92-31,0-39 22 0,0-18 0 0,0 21-2 0,0-1-32 16,0-20 21-16,0 0-7 0,0 0-47 0,-20 0 36 0,20 0 1 0,0-41-43 15,-17 4 75-15,17 19-27 0</inkml:trace>
  <inkml:trace contextRef="#ctx0" brushRef="#br1" timeOffset="86331.94">13839 15421 57 0,'0'0'41'0,"0"0"15"16,18 0 64-16,-18-17-90 0,20 17 25 0,-3 0-11 16,6 0-10-16,14 17-7 0,-17-17-11 0,-3 21-5 15,21-21-5-15,-18 17-3 0,14 3-3 16,-34-20-1-16,23 0-10 0,17 0-18 0,-40 19 4 0,0-19-4 16,17 0-4-16,3 0-55 0,18-19-23 0,-38-1 20 0,20 3 9 15</inkml:trace>
  <inkml:trace contextRef="#ctx0" brushRef="#br1" timeOffset="86615.33">14335 14771 103 0,'0'0'43'0,"0"0"7"0,0 0-3 0,0 0-2 0,0 0 30 0,0 19-13 0,0-19-34 15,0 22-6-15,0-5 17 0,0 1-23 0,0 40 11 0,0-37-15 16,0 54 2-16,0-37-8 0,0 58 8 0,0-58-7 0,0 21-1 0,0-21 0 16,0 37-1-16,0 1-1 0,0-38-1 0,0 38-2 15,20 0-5-15,-20-35 1 0,0 35 4 0,0-39-2 0,0 22 4 16,0-42-3-16,20 4 1 0,-20-3 2 0,0-18-2 0,0 0 1 0,18 20-2 15,-18-20 1-15,20 0-2 0,-20-38 2 0,17 0 1 16,-17 38 0-16,0-41-1 0,17 23 0 0,6-19 0 0,-3-21-1 0,-3 20 0 16,-17 38 1-16,0-39 0 0,40 39-1 0,-40-17 1 0,0 17-5 0,18-20 9 15,2 20 0-15,-3 0 7 0,-17 20-9 0,17-20-2 16,-17 17 1-16,20 1 2 0,3 23 3 0,-23-3-6 0,0 0 1 16,17-1-2-16,-17 22 0 0,0-3-6 0,0-36-5 15,0 17-18-15,0-19 5 0,0 23-41 0,0-24 23 0,0 4-5 16,0-21-8-16,0 18-7 0,-17 3-89 0,17-21 31 0,0 0 45 0</inkml:trace>
  <inkml:trace contextRef="#ctx0" brushRef="#br1" timeOffset="86870.74">14834 15556 93 0,'0'0'78'0,"0"0"-14"0,0 0-39 0,0 0 20 16,0 0-24-16,0 20-3 0,0-20 12 0,0 17-9 0,0 1-13 15,0 3 4-15,0-1-1 0,0-2-6 0,0 19 6 0,0-37-7 16,0 39 4-16,0-2-3 0,0-37 0 0,0 21-1 0,0 16 6 16,0 2 4-16,0-39-4 0,0 38 5 0,0-19-2 0,0-19-6 15,0 0 6-15,0 18 0 0,0-18-2 0,17-18-6 16,-17 18-1-16,20-19 3 0,0-19 1 0,-20 20-4 0,0-3-2 16,18-16-1-16,2-2-1 0,-3 2 4 0,3 16-3 15,-20-16-2-15,17-1-2 0,0 17-12 0,-17 21 2 0,23-18-24 16,-23 1 14-16,20 17-31 0,0 0 22 0,-20 0-3 0,0 0-4 0,18 0-55 15,-18 0 39-15,0 0-47 0,20 17 45 0,-20-17 38 0,17 0-12 16</inkml:trace>
  <inkml:trace contextRef="#ctx0" brushRef="#br1" timeOffset="87171.68">15273 15611 77 0,'0'0'48'0,"0"0"91"0,0 0-72 16,0 0-13-16,0 0-16 0,0 0-22 0,0 0 14 15,0 0-17-15,-20 21 8 0,20-1-5 0,0-2-1 16,-18-18-9-16,18 20 2 0,-20-20-5 0,20 17 4 0,0 4-4 0,-23-21 0 16,23 37 4-16,0-19 1 0,0 3-5 0,-20-21-1 0,20 37 2 15,0-16-3-15,0-21 0 0,0 38 0 0,0-38-1 0,0 18 1 0,0 1 0 16,20-19 0-16,-20 18 4 0,23-18-2 0,-3 0-1 16,-20 0-1-16,18 0 4 0,2-18-4 0,-20-19-1 15,20 37 2-15,-3-20 0 0,-17-19-2 0,20 22 2 16,-20-3-2-16,17-1 2 0,-17 3-2 0,17-1 1 0,-17 1-1 15,0-3 1-15,0 4-1 0,0-3-3 0,0 20 0 0,0 0-2 16,0-18-7-16,0 18 4 0,-17-20-18 0,17 20 11 0,0 0-24 0,0 0-7 16,0 0-6-16,0 20 24 0,0-20-1 0,0 18-60 15,0 2 16-15,0-3 34 0,17 4-30 0,-17-21 47 16,0 18-1-16,0 19-17 0</inkml:trace>
  <inkml:trace contextRef="#ctx0" brushRef="#br1" timeOffset="87499.3">15557 15746 40 0,'0'0'45'0,"0"0"-14"0,0-18 42 0,0 18-40 0,0 0 18 0,0-21-31 16,0 21-1-16,0 0 1 0,0-17 43 0,-21 17-44 0,4 0 35 16,17 0-32-16,-17 0-16 15,17 0 0-15,0 17 1 0,0 4 6 0,-20 16 2 0,20-19-2 16,0 23-7-16,0-3 3 0,0-38-2 0,0 38-1 0,20-1-1 16,-3-19 1-16,0 3-4 0,4-1 4 0,1-20-4 0,-4 17 2 15,2-17-1-15,0 0 0 0,-3 0-6 0,-17 0 4 0,37-17 1 16,-37-3 1-16,0 20-1 0,38-39-1 0,-16 20 1 0,-22-19-1 15,18-1 0-15,-18 2 1 0,20 16-3 0,-20-16 0 16,0-2 2-16,0 39-1 0,0-37 2 0,0 37-3 0,-20-18 1 16,20 18 2-16,0 0 0 0,0 0-1 0,0 0-1 0,0 0 1 15,-18 38 0-15,18 0 1 0,0-1 1 0,0-19-2 16,0 61-1-16,0-23 2 0,18 2-1 16,-18-38-1-16,0 18-5 0,20-20 7 0,-20-18-1 0,0 38 6 0,20-18-16 15,-3-3-26-15,-17-17 19 0,20 21-22 16,-3-21-11-16,3-21-18 0,15-16-111 15,-12 20 75-15,-23-4 60 0,20-18-10 0,0 2 32 0,-20 37-9 16</inkml:trace>
  <inkml:trace contextRef="#ctx0" brushRef="#br1" timeOffset="87815.68">16190 15593 52 0,'0'0'32'0,"0"0"4"0,0 18 4 16,0-18 30-16,0 21-18 0,0-21-31 0,0 0-4 0,0 0-1 0,0 20-2 15,0-20 8-15,0 18-3 0,-20 2-1 0,20-3-1 0,0 4-8 16,0-21 1-16,-17 37 10 0,17 2 1 0,0-39-12 15,0 76 10-15,0-38-7 0,0-1-6 0,0-37-1 16,0 41 8-16,0-3-7 0,17-20-2 0,3 20-1 16,-20-38 0-16,0 20 1 0,20-20-3 0,-3 0 3 15,3 0-2-15,-20 0-2 0,18-20 3 0,-1 3-1 0,-17-22-1 16,23 1 2-16,-3-3-2 0,-20 23 1 0,0-19-1 0,0-22 0 16,0 22 1-16,0 16-2 0,0-16 2 0,0 19-1 15,0-3 2-15,0 21-3 0,0 0 2 0,-20 0 2 0,20 0 5 16,0 58 6-16,0-19 4 0,0 37-3 15,0-19-16-15,0 2 9 0,-23 72 6 0,6 24 6 0,-1-21-4 16,-2 18-4-16,-17 3-11 0,37-100-3 0,-37 62-4 16,17-24-16-16,-3-55 1 0,3 1-26 0,5-20-9 0,-5-19-12 15,20 0 28-15,0 0-3 0,-20 0-57 0,20-58-84 16,-17 20 125-16,-3-38-8 0,20-37 27 0</inkml:trace>
  <inkml:trace contextRef="#ctx0" brushRef="#br1" timeOffset="88316.52">16629 14905 72 0,'-20'0'31'0,"20"0"6"0,0 0 40 16,0 0-8-16,0 0-14 0,0 0-33 0,0 21-2 0,0-4 19 15,0-17-4-15,0 20-19 0,20-1 12 0,-20 0-16 0,0 19 4 16,0-17-11-16,17-21 1 0,-17 38 1 0,0-1 4 0,0 1-4 16,0 21 2-16,0-21-4 0,0-1-1 0,0 77 0 0,0-37-1 15,0 1 1-15,0-43-4 0,0 6 1 0,0-3-1 0,0 18 3 16,0-19-3-16,23 4 1 0,-23-24 1 0,0-17 1 0,0 0-2 16,0 21 2-16,0-21-3 0,0 0 4 0,17 0 1 0,-17 0-4 0,20-38 0 15,0-3 0-15,-3 4 1 0,3-2-1 0,-2-36 6 16,19 36-6-16,-37 22 1 15,17-24 0-15,-17 24 3 0,23 17-1 0,-23-20-1 0,20 20 9 0,-20 0-5 16,20 0 9-16,-20 20-6 0,17-3-6 0,-17 24 2 16,20-6-1-16,-20 24-3 0,0-22-1 0,0 2 1 0,0-2-3 0,18 21-5 15,-18-19-4-15,0 18-26 0,20-18-29 0,-20 19-33 16,20-19-37-16,-20-39 52 0,14 17-79 0,-14 3 75 16,43-20 58-16</inkml:trace>
  <inkml:trace contextRef="#ctx0" brushRef="#br1" timeOffset="88915.58">18271 15900 46 0,'0'0'34'0,"0"0"-16"0,0 0 22 0,0 0 2 0,0 0 16 15,-17 0-21-15,17 0-19 0,0 0 0 0,0 0 15 0,0 0-18 16,0 0 0-16,-20 18 15 0,20-18-3 0,0 0-5 0,0 0-2 16,0 19-1-16,0-1-1 0,0 3-1 15,0-21-9-15,0 0-2 0,0 20 0 0,20-3 4 0,-20-17-5 0,17 21 2 16,21-3-2-16,-15 3 1 0,-23-21-4 15,37 17 3-15,-37-17-2 0,37 0-1 0,-37 0 0 0,20 0-2 16,-3-17 5-16,3-4-2 0,-20 3-1 0,18-20 0 16,-18 18 0-16,23-1 0 0,-23 21-1 0,17-55 4 15,-17 35-5-15,0 2 2 0,-17-20 1 16,17 38-3-16,0 0 0 0,-23-20 2 0,5 20 3 0,18 0-3 16,-20 0-1-16,20 0 1 0,-37 0 3 0,0 20 3 0,17-3-3 15,-20-17-3-15,40 21-2 0,-38-3 5 0,21 2-4 0,17-2 0 16,-20 19 0-16,3-16 0 0,-3 16 0 0,20-16 0 0,-20-3-1 0,20 3 0 15,0 33-2-15,0-13-2 0,20 36-23 16,0-60-6-16,-3 24-14 0,20-6-12 0,-19-16-12 16,2 0-20-16,20 1-16 0,-20 0 3 0,17-20 44 15,0 0 1-15</inkml:trace>
  <inkml:trace contextRef="#ctx0" brushRef="#br1" timeOffset="89649.75">18808 15783 60 0,'0'0'106'0,"0"0"-64"0,0 0 29 0,0 0-12 0,0 0-7 16,0 0-13-16,0 0-11 0,-21 21-1 0,21-21-16 16,0 37 8-16,-17-16 1 0,17-3-13 0,-20 39 8 15,20-39-11-15,0-18 0 0,-17 41 3 0,17-3-4 0,0 1 2 0,0-22-4 16,0 20 2-16,0 4-1 0,0-5 0 0,0 5-2 16,0-24 0-16,0 3 1 0,0 1 1 0,17-4 1 15,3-17 1-15,-3 0-2 0,-17 0-2 0,21-17 2 16,-1-4 2-16,-6 1-1 0,-14 3-1 0,20-24 2 15,3 5-2-15,-23-5 2 0,0 4 0 0,20 20-3 16,-20-22 0-16,0 18-1 0,0-16 0 0,0 16 4 16,0 3-2-16,0-1-1 0,0 1 0 15,-20 18 1-15,20 0 2 0,0 0 1 0,0 0 1 16,0 0-5-16,0 0 4 0,0 0-3 0,-23 18 2 0,23-18-3 16,0 0 1-16,0 0 2 0,0 0-4 0,0 0 0 15,0 0 3-15,0 0-3 0,0 0 3 0,0 0 2 16,0 0-4-16,0 0 0 0,0 0 0 0,0 0 0 0,0 0 0 15,0 0 0-15,0 0 0 0,0 0-1 0,0-18 4 0,0 18-2 16,0-20 0-16,0 2 0 0,0 18 1 0,0-38 1 16,0 38-2-16,0 0-3 15,23-20 3-15,-23 20-1 0,0 0-2 0,0 0 2 0,0-21 1 16,0 21-3-16,0 0 0 0,0 0 4 0,0 0-1 16,0-18-3-16,0 18-1 0,0 0 4 0,0 0-1 0,0-19 1 15,0 19-3-15,0 0 2 0,0 0 0 0,0 0-2 16,0 0 2-16,0 0-1 0,0 0-1 0,0 0 3 15,0 0-2-15,0 0 2 0,0-18-1 0,0 18-1 0,20 0 0 16,-20 0 0-16,0-21 0 0,0 21 0 0,17-17 1 0,-17-3 0 16,0 20 0-16,0-18 0 0,0-23-3 0,0 41 1 15,0-18 3-15,0 1-1 0,0-3-1 0,0-1 1 0,0-16-1 16,0 37 2-16,20-39-1 0,-20 1-1 0,0 21-1 0,0-24 1 16,0 4 1-16,0-2 0 0,0 39-1 0,0-38 0 0,0 1 8 15,0-2-5-15,0 1 3 0,0 1-7 0,0-1-3 0,0-3 6 16,0 4 0-16,0 18-2 0,0-18 2 0,0 16 0 15,0 21-1-15,0-18-2 0,0-2 5 0,0 20-3 0,0-20-2 16,-20 2-2-16,20 18 4 0,0 0-1 0,0 0 1 0,0 0-2 16,0 0 1-16,0 0 1 0,0 0-1 0,0 18 4 0,0 2-5 15,0 18 3-15,0 0-4 0,0-18-1 0,-17 56-8 0,17-38 9 16,0 76-2-16,0-56 5 0,0 97 3 0,17-41-1 16,-17-21-5-16,0-34 1 0,0 36-5 0,20-56 5 15,-20 57 6-15,0-59-5 0,20 39-1 0,-20 1 2 0,18-19-3 16,-18-38 2-16,20 16-3 0,-20 5-5 0,17-41 3 0,-17 17-11 15,17 3 4-15,-17 1-47 0,23-21 30 0,-23 0-4 0,0 0-4 16,20 0-51-16,-20 0 37 0,0 0-71 0,17 0 52 16,-17-21-48-16,20 1 85 0,-20-18-20 0</inkml:trace>
  <inkml:trace contextRef="#ctx0" brushRef="#br1" timeOffset="90032.98">19324 15765 128 0,'0'0'58'0,"0"18"82"15,0-18-78-15,0 21-9 0,0-21-13 0,0 20-25 16,-18-20 18-16,18 17-24 0,-20-17-1 0,0 21 12 16,20-21-19-16,-17 18 5 0,-6-18-5 0,23 20 3 0,-20-2-3 15,20 1 0-15,-17 20-3 0,0-19 6 0,17-3 0 0,-20 43 0 16,20-43-5-16,0 3 0 0,-18 38 5 0,18-41-2 16,0 43-3-16,0-60 1 0,0 17 3 0,0 24-3 15,0-41 0-15,0 0-2 0,18 17 3 0,-18 1 1 0,20-18-2 16,-20 0 3-16,17 0 0 0,-17 0-3 0,17 0 1 0,3-18 0 15,3-20-1-15,14 1 8 0,-37 16-7 0,0 21 1 16,20-76 0-16,-2 38 4 0,-18 1-8 16,20-2 2-16,-20 39 1 0,0-38 0 0,0 18-2 0,17-1 3 15,-17 3-2-15,0-1 1 0,0 19-1 0,20 0 6 16,-20 0-2-16,0 37 5 0,0 4 2 0,0-24-5 0,0 43 5 16,17 52 2-16,-17-15 3 0,23 93-2 15,-23-74-4-15,17-60-8 0,-17 23-2 0,20 35-2 0,-20-1 2 16,0 2 3-16,-20-78-1 0,3 80-1 0,-23-41-1 15,20-1 3-15,-17-16-6 0,19-42 5 0,-2 4-4 0,0-1-10 16,-20-3-27-16,3-17-13 0,20 0 18 0,-3 0-8 0,20-17-6 16,-18 17-9-16,-2-20-6 0,0-18-85 0,-17 0 13 0,14-21 72 15,23 42 35-15</inkml:trace>
  <inkml:trace contextRef="#ctx0" brushRef="#br1" timeOffset="91076.62">19759 16262 46 0,'0'0'26'0,"0"0"61"0,0 0-31 0,0-17-31 0,0 17 18 16,0 0-22-16,0 0 0 0,0 0 21 0,0 0-22 0,0 0 14 15,0 0-17-15,-14 0 13 0,14 0-3 0,0 0-14 0,0 0 7 0,-20 0-3 16,20 17 2-16,0 3-3 0,0-20-9 0,0 21 4 15,0-4-3-15,0 1-3 0,0 1 5 0,0 0-8 16,0 1 1-16,0-20-2 0,20 20 3 0,-6-2 0 0,-14-18-4 16,20 20 1-16,-20-2 3 0,23-18 0 0,-3 0-3 0,-20 0 0 0,18-18-1 15,22-60 5-15,-23 59-3 16,-17-18-3-16,20 20 2 0,-20-41-2 0,17 37 2 0,-17 1-1 0,0-16-1 16,17-5 2-16,-17 4-3 0,0-1 1 0,0-18 4 15,0 15-6-15,0 41 4 0,-17 0-1 0,17-37 1 16,0 37-2-16,-17 0 4 0,17-18-1 0,-20 18-1 0,3 0-1 15,-3 0 3-15,0 0-1 0,2 0 2 0,-25 18-9 0,23 1 6 16,20-19 0-16,-34 39 8 0,14-19-6 0,20 18-2 0,-17 1 4 16,-3-22-4-16,20 20-1 0,-18-16 1 0,18 55 0 0,0-55 1 15,0 16-1-15,18 19 1 0,2 2-4 0,-20-38-2 0,57 36-9 16,-57-36 1-16,34 18-24 0,9 0-19 0,-5-18-22 0,-1-2-27 16,-17 2-35-16,14-2 1 0,-11-18 94 0,15 21-21 15</inkml:trace>
  <inkml:trace contextRef="#ctx0" brushRef="#br1" timeOffset="91715.87">11887 16740 112 0,'0'0'94'0,"0"0"-68"16,0 0-1-16,0 0 24 0,-20 0-9 0,20 0-22 0,0 0-2 0,0 20 13 0,0-20-17 15,0 18 8-15,0 3-5 0,0-4-9 0,0 4-1 16,0-4 4-16,0 3-5 0,20 18 5 0,-20-20-6 0,23 23 5 16,-23-24-5-16,0 21 3 0,17 1-2 0,-17-2-1 0,20 4-1 15,-20-24-1-15,0 42 2 0,20-21-1 0,-20 20-1 0,0-3-2 16,17-16 1-16,-17 19-1 0,0-21-2 0,0 1-8 0,0 0-17 16,0-17 5-16,0-21-6 0,0 17-4 0,21 4-5 0,-21-21-6 0,0 20-65 15,0-20 51-15,0 18-25 0,0-18 19 0</inkml:trace>
  <inkml:trace contextRef="#ctx0" brushRef="#br1" timeOffset="91933.23">12483 17237 117 0,'0'0'48'0,"0"0"-3"0,0 0 51 0,0 0-47 15,0 20 12-15,0-20-31 0,0 0-8 0,0 38 3 16,0-38-19-16,0 0 1 0,0 20-1 0,0 18 10 0,0 0-7 15,0 0 0-15,0-21-6 0,0 4 0 16,0-1 2-16,0 18-5 0,0-21-1 0,0 4 3 16,0-4-6-16,0-17 1 0,0 21-13 0,0-4-43 0,0-17 28 15,0 0-61-15,0 0-38 0,0 0 62 0,0-38-27 16,0 38 35-16</inkml:trace>
  <inkml:trace contextRef="#ctx0" brushRef="#br1" timeOffset="92066.14">12541 16702 84 0,'0'0'62'0,"0"0"-29"0,0 0-4 0,0 21 21 0,0-4-12 16,0-17-24-16,0 38 13 0,0-17-20 0,0 17 2 16,17-1-4-16,-17-37-3 0,0 38 0 0,0-20-2 0,0 40-10 15,0-37 0-15,0-21-7 0,0 37-4 0,0-37-38 0,0 38 22 16,0-38-2-16,0 18-55 0,0 3 63 0</inkml:trace>
  <inkml:trace contextRef="#ctx0" brushRef="#br1" timeOffset="92298.87">12693 17237 77 0,'0'0'36'0,"0"0"38"0,0 0-42 16,0 20 21-16,0-20-29 0,0 17-3 0,0 24 35 16,0-41-38-16,0 38-1 0,20 0 27 0,-20-38-32 15,0 38 23-15,17 0-18 0,3-18-2 0,-20-3-12 16,34 4 8-16,-34-21-8 0,20-21 0 16,3 21-1-16,-5-37 1 0,2 37-2 0,-20-21-1 15,20-16 1-15,-3 19 2 0,3-20-1 0,-3 17-2 16,3 4 2-16,-20 17-1 0,17 0 2 15,-17 0 0-15,0 38 2 0,23 0-3 0,-23 0 1 16,0 0-2-16,0 75-1 16,0-92-3-16,18 93-62 0,-18-56-28 15,0-58 50-15,20 39-178 0,-20-39 170 16,0 0-56-16</inkml:trace>
  <inkml:trace contextRef="#ctx0" brushRef="#br1" timeOffset="92532.76">13283 16740 126 0,'0'0'140'0,"0"0"-105"0,-17 0 53 15,17 0-40-15,0 20 13 0,0-2-44 0,0 20 19 16,0-17-17-16,0 37 5 0,0-58-16 0,0 76 15 16,0-59-17-16,0 41 8 0,0-20-10 15,0 59 8-15,0-80-10 0,0 100 2 16,0-41-1-16,0 0-1 0,0-1 2 15,0 42-5-15,0-41-2 0,-20 55-25 16,20-35-30-16,0-57 28 0,-17-19-3 0,17 38-97 16,0-58 76-16,0 17-130 0,0 4 95 15</inkml:trace>
  <inkml:trace contextRef="#ctx0" brushRef="#br1" timeOffset="92815.97">13530 17198 81 0,'0'0'80'0,"0"0"48"16,0 21-66-16,0-21-33 0,0 38 5 16,0-38-23-16,0 75 27 0,0-75-28 15,0 59 22-15,-17 17-2 16,-1-39-9-16,18-37-16 0,0 21 0 0,-37 17 9 16,37-38-8-16,-40 38 7 0,23-21-6 15,-3 4 4-15,-3-1-7 0,3-2 6 16,5-18-2-16,-5 17 9 0,20-17-1 15,20 21-7-15,-5-1-5 16,48-3 0-16,-6 4-3 16,-57-4 1-16,37-17-1 0,-2 39-9 0,-12-39 4 0,34 37-43 15,-57-37 25-15,37 21-68 0,-17-21 50 16,15 20-281-16,-15-20 160 16</inkml:trace>
  <inkml:trace contextRef="#ctx0" brushRef="#br1" timeOffset="93432.76">14983 17487 62 0,'0'-20'133'16,"-17"20"-25"-16,17 0-86 15,-20 0 55-15,20 0-58 0,0 20 40 16,-17 18-15-16,17-38-36 0,0 38 8 15,17-21-12-15,20 21 6 16,98 21 13 0,-95-42-15-16,-26-17-8 0,6-17 10 15,23-21-2-15,-43 17-6 16,18-34 0-16,-18 17 4 16,-18-20-2-16,18 58-3 15,-43-21-1-15,43 21 2 0,-74 0 4 16,19 21 5-16,-42 37 3 15,40-3-9-15,19 24-3 16,38-61-2-16,0 78-3 16,0-79-3-16,20 59-45 0,35 20-52 15,-35-74 66-15,57 53-180 0,-2-38-32 16</inkml:trace>
  <inkml:trace contextRef="#ctx0" brushRef="#br1" timeOffset="93766.25">15502 17735 83 0,'0'0'68'0,"0"-41"72"15,0 41-114-15,0-35 55 16,0 35-65-16,0-41 40 0,0 41-12 16,0 0-22-16,-37 21-6 15,37-1-12-15,-20 56 4 16,0-38-2-16,20-21-6 0,0 59 3 16,0-76-1-16,0 41-2 0,0-3 3 15,20-59 1 1,0-74 2-16,-20 78-5 0,54-136 4 15,-16-77 2-15,2 20-2 16,-20 75 1 0,-20 60 2-16,0 54-7 0,0-17 3 15,0 0 9-15,0 38-10 0,-20-17 11 16,20 34-4-16,-18-17-7 16,18 59 7-16,-43 113 3 15,26 55-11-15,17 42-14 16,17-96-60-1,-17-136 39-15,43 98-172 0,-5-2-126 16</inkml:trace>
  <inkml:trace contextRef="#ctx0" brushRef="#br1" timeOffset="94231.32">16035 17735 37 0,'0'0'25'0,"0"0"18"16,0 0 23-1,20-20 61 1,-20-18-45 0,0 38-47-1,0-18-16-15,0 18 97 31,-20 56-55-15,-17 78-27 15,37-134-34 16,92 96 12-31,-92-96-12 31,0 0 0 15,-35 592-586-46</inkml:trace>
  <inkml:trace contextRef="#ctx0" brushRef="#br1" timeOffset="94548.31">16382 17924 39 0,'209'21'214'47,"-209"-21"-214"15,55-210 241-46,-55 210-241 31,-132 475 181-32,132-475-181 32</inkml:trace>
  <inkml:trace contextRef="#ctx0" brushRef="#br0" timeOffset="136291.57">4072 4205 60 0,'0'0'55'0,"0"0"-16"16,0 0-19-16,0 0 20 0,0 0-22 0,0 0 16 0,0 0-19 15,0 0 12-15,0 0-14 0,0 0 0 0,0 0 13 0,0 0-14 16,0 0 12-16,-17 0-4 0,17 0-2 0,0 0-9 0,0 0 0 15,0 0 0-15,-20 0 11 0,20 0-10 0,0-21 9 0,-20 21-1 16,-3 0-2-16,23 0 0 0,-17 0-5 0,17 0-4 16,-18 0-2-16,18 0 7 0,-37 0-6 0,37 0-3 0,-37 0 5 15,17 0-3-15,0 0-1 0,3 21-1 16,-6-1-2-16,5-3 4 0,-2 22 0 0,3-39-4 0,-3 38 0 16,20-18-1-16,-17-3 0 0,-3 22 2 0,20-19-2 0,0-2 0 0,-20 22 2 15,20-22-1-15,-17 20 0 0,17 20-1 0,0-40 1 16,0 22 0-16,0-22 0 0,17 41-1 0,-17-59-1 0,40 37-2 15,-23 1 3-15,20 1 2 0,1-21-2 16,-38 1-3-16,60 2-23 0,-23-21-68 16,-17 0 63-16,-3-21-3 0,21 21-50 0,-21-19-22 0,6 1 49 15,-3-1-43-15,17 19 67 0,-37-20 4 0,20 3-18 0</inkml:trace>
  <inkml:trace contextRef="#ctx0" brushRef="#br0" timeOffset="136655.89">4416 4339 73 0,'0'0'0'0,"0"0"17"0,0-20 44 0,0 20-39 0,0 0 40 16,-17-18 75-1,17-2-126-15,0 20 34 16,-20 0-32-16,-3 0-3 0,6 0 1 16,-1 0-3-16,18 20-2 0,-20 18 1 0,20-38-3 15,0 39 4-15,-17-2-2 0,17 1 0 0,0-18-3 16,0 18 1-16,17-38-1 0,-17 39 0 0,20-22-1 0,-20 3-2 0,18-2 4 15,-18 2-2-15,17-20 4 0,-17 20-3 0,23-20 6 0,-3 0 0 16,-20 0-6-16,17 0 5 0,3-20-4 0,0 0 0 16,-3-18 1-16,3 21 0 0,-20-22-2 0,18 1-1 15,-18 38-1-15,0-40 0 0,0 22 3 0,0-19 1 0,0 15-1 16,0 5 0-16,0 17 1 0,0-20-2 0,0 20 4 16,0 0 0-16,-18 20 0 0,18-20-4 0,0 17 1 0,-20 5 2 15,20-5-4-15,0 3 1 0,-17 18 1 0,17 0-2 0,0 0 1 0,0-17-1 16,0 16-2-16,0 1 2 0,17 0-1 0,-17-18 0 0,20 19-2 15,-20 19 1-15,18-58-2 0,-1 37-3 0,3-18-20 0,3-1 7 16,-6-18-32-16,3 19-12 0,17-19-16 0,-16 0-18 16,-21 0 41-16,37-37-58 0,-20-2 27 0,6 22 60 15,-6-4-27-15</inkml:trace>
  <inkml:trace contextRef="#ctx0" brushRef="#br0" timeOffset="136886.45">5010 3461 97 0,'0'0'95'0,"0"-20"30"16,0 20-102-16,0 0-2 0,0 0 33 0,0 0-39 15,0 0 0-15,0 0-1 0,0 20 13 0,0 18-1 0,0-21-15 0,0 4 0 16,0-3 13-16,0 40-5 0,0 18-7 0,0-1 0 16,0-54-7-16,0 75 4 0,0-19-2 0,17-2-1 0,-17-17-3 15,0-19 0-15,0 36 1 0,0 1-2 0,0-1-1 16,0 2 0-16,20 57-10 0,-20-96-2 15,0 20-23-15,0-20-20 0,20-17-19 0,-20-4 27 16,0 3-64-16,0 1-11 0,0-4 29 0,14-17 0 0</inkml:trace>
  <inkml:trace contextRef="#ctx0" brushRef="#br0" timeOffset="137120.39">5374 3269 112 0,'0'0'90'0,"0"0"-12"0,0 0 26 16,0 0-52-16,0 0-30 0,0 20-1 0,0-3 16 0,0 4-21 16,0 17 13-16,0-38-18 0,-20 55 9 0,20-34-11 15,0 16 10-15,0 1-11 0,0 38 8 0,0 0-3 0,0 20-4 16,0-20 0-16,0-18-5 0,0-20-2 0,0 1-1 0,0 56 1 0,0-56 0 16,0 77 1-16,0-40-2 0,0 18 1 0,0 61-19 15,0-100-17-15,20 3-17 16,-20-20-12-16,0 0-14 0,0-18-23 0,17 1-24 15,-17-21 12-15,0 17-2 0</inkml:trace>
  <inkml:trace contextRef="#ctx0" brushRef="#br0" timeOffset="138019.82">6824 3650 73 0,'0'0'26'0,"0"0"1"0,0 0 33 0,0 0-30 16,0 0 28-16,0-17-32 0,-17 17 21 0,17-20-8 0,-20 20-6 15,20-21-4-15,-20 21-16 0,20-17 12 0,-40 17-3 16,2-20-4-16,38 20-1 0,-37 0 0 0,37 0-8 16,-17 0 5-16,-3 0-7 0,0 0 4 0,-20 0 5 15,40 0-11-15,-38 37 7 0,21 4-7 0,-3-6-2 16,20-14-1-16,-37 16-2 0,17 40 4 0,3-40-3 0,-6 21 7 16,23-20-7-16,-20 38 0 0,2-35 0 0,18 15 1 0,-17-18-2 15,17 20-1-15,0-21 1 0,-20 22 0 0,20-21 0 0,0 18-7 16,0-18-7-16,0-18 3 0,0 38-13 0,0-40 12 0,0 3-19 15,0 16-20-15,0-19 34 0,0 2-25 0,0-20 20 16,0 20-24-16,0-20 23 0,-17 0-29 0,17 0 22 0,0 0 0 16,0 0-31-16,-20-40-11 0,20 22 66 0,0-19 3 15,0 37 4-15,0-21-1 0,0 3 0 0,0 18 1 0,0-20 7 16,0 2 2-16,20-2 19 0,-20 20-13 0,0 0 0 0,0 0-2 16,17-20 14-16,3 20-5 0,-20 0-13 0,17 0 8 0,1 0-1 15,2 0-9-15,-20 0-1 0,23 20 4 0,-6 0-4 0,-17-20-6 16,20 0-1-16,17 18-8 0,-37-18-4 0,20 0-6 15,-20 0-10-15,38 20-51 0,-21-20-10 0,6 0 28 0,14 0 24 16</inkml:trace>
  <inkml:trace contextRef="#ctx0" brushRef="#br0" timeOffset="138369.39">6979 4225 73 0,'0'0'47'0,"0"0"5"15,0 0 1-15,0 0-4 0,0 0-5 0,0 0-25 16,0-20 13-16,0 20-3 0,0 0-5 0,-20 0-2 16,20-21 1-16,-23 21-12 0,23 0 8 0,-20 0-1 15,6 0-1-15,-6 21-3 0,20-1-1 0,-21-3-2 16,4 3-7-16,17-1-1 0,-20 19 5 0,3-1 1 0,-3 2-3 16,20-1-2-16,-20 2-1 0,20-22-2 0,0 20 0 15,0-17-1-15,20 34 3 0,-20-55-2 0,0 40 0 0,20-22 0 16,-20 2 0-16,17-2 0 0,20-18 0 0,-16 0 1 15,-1 0 0-15,-6-18-1 0,29-60 3 16,-6 2-2-16,-37 20-1 0,20 36 1 16,-20-18 0-16,0-21-2 0,0 22 2 0,0-20-1 15,0 57-1-15,0-37 2 0,0 37-2 0,-20-20-1 16,20 20 0-16,-17-21-3 0,17 21 3 0,0 0-6 16,-20 21 2-16,20-21-8 0,0 20-7 0,0-20 8 0,-23 37-31 15,46 57-99 1,-3-55 18-16,37 57-142 15</inkml:trace>
  <inkml:trace contextRef="#ctx0" brushRef="#br0" timeOffset="138643.85">7398 4356 104 0,'0'0'89'0,"0"0"-45"0,0 0 32 0,0 0-11 15,0-17-15-15,-18 17-11 0,18 0-23 0,0 0-1 0,-20 0 11 16,20 0-15-16,0 17-2 0,-20-17 13 0,20 22-12 15,-17-5 8-15,-6 21-5 0,23 2-3 0,0-40-5 0,-20 56 2 16,20-35-3-16,0-4-2 0,0 3 1 0,-17 18 2 0,17 0-2 16,0 0-2-16,17-17 0 0,-17-4 0 0,20 24 0 0,3-4 1 15,-6-37-1-15,-17 19 1 0,40-19-2 16,-22-19-2-16,2-1 3 0,-3-18 1 0,3 18-1 0,-20-18-4 16,40-18 5-16,-23-2 6 0,3-18-6 0,-20 38-1 0,20-57 0 15,-20 56-2-15,0 1 2 0,0 18-7 0,0 1-13 16,0-1-8-16,-20 3-4 0,0 17 15 15,20-20-1-15,-17 20-42 0,-6-21 36 0,23 21-24 0,-17 0 21 16,-3 21-34-16,20-21 23 0,0 0-5 0,-17 37-51 0,17-17 49 0,-20 19-20 16,20 16 7-16</inkml:trace>
  <inkml:trace contextRef="#ctx0" brushRef="#br0" timeOffset="139386.92">3482 2811 24 0,'0'0'10'0,"0"0"1"16,37 17 4-16,-37-17-6 0,37 0 13 0,-37 0-8 15,20 0 4-15,-3 0 2 0,1 0 20 0,2 0-22 0,-20 0-2 0,40 0 13 16,-20 0-14-16,-20 0-3 0,20 0 13 0,-3 0-13 0,3 0-1 0,-3-17 5 16,3-4-3-16,-2 3-6 0,5-2 7 0,-23-18-11 15,17 0 2-15,-17 18 0 0,20 2-2 0,-20-20 1 0,0 18-2 16,0-35 0-16,0 33-1 0,0-15 2 0,-37-38 8 15,37 54-9-15,-23 21 1 0,5-20 2 0,-2 1-2 16,3 19 5-16,-3 0-3 0,20 0 0 0,-57 0 3 0,17 0 0 16,2 19 2-16,1-19-6 0,20 20 5 0,-23 18-2 15,2 0 0-15,16-18-4 0,22-2 1 0,-18 23 3 0,1-24-5 16,17 21 1-16,-20-18-2 0,20-2 1 0,0 20 1 0,0 20-2 0,0-20-1 16,0-18 2-16,20 19-1 0,-3-2 0 0,-17-37-1 15,18 38 0-15,4 0 0 0,-22 0 0 0,21-38 1 0,-21 21-2 16,17 16-4-16,23 1-4 0,-23-38-12 0,20 18-10 15,1 3-45-15,-15-1 0 0,-6-20-29 16,3 0 49-16,0-20-34 0,-3 20 35 0</inkml:trace>
  <inkml:trace contextRef="#ctx0" brushRef="#br0" timeOffset="139669.48">4109 2638 67 0,'0'0'49'16,"0"0"2"-16,0 0-25 0,-17 0 20 0,17 0-25 0,0 18 13 15,0-18-19-15,0 20-3 0,0 1 10 0,-20-4-12 0,20 21 9 0,0-18-10 16,0 36 12-16,0-56-16 0,0 58 3 0,-17-38-2 16,17 19 4-16,0-39-7 0,0 38 0 0,0-38 1 0,0 17-2 0,0 24 5 15,17-41-4-15,-17 17 1 0,20-17 10 0,-3 0-4 16,3 0-5-16,15-38 5 0,-15 1-5 0,23-1 0 16,-26-1-2-16,23-19-1 0,-23 21-1 0,21-22 2 0,2 4 0 15,-20-4 1-15,-3 21 0 0,3 18-1 0,0-18 1 16,-3 38 0-16,-17 0-2 0,20 0 3 0,-20 0-4 0,0 0 2 15,18 0-2-15,-18 0 4 0,17 38-1 0,-17-18-2 16,0-2-2-16,0 20 1 0,0-18 0 0,20 76-19 16,-20-40-17-16,0-15-18 0,23-4-20 0,-23 2-26 15,17-22 40-15,-17 21-61 0,20-18 15 0</inkml:trace>
  <inkml:trace contextRef="#ctx0" brushRef="#br0" timeOffset="139869.47">4838 1778 101 0,'0'0'44'0,"0"0"32"0,0 0-46 0,0 0 23 0,0 0-30 0,0 0 18 15,0 0-7-15,0 20-20 0,0-3 9 0,0 22-5 16,0-39-10-16,0 38 8 0,0-19-11 0,0 20 1 0,0-19-2 0,0-3-1 16,0 42 3-16,0 17-3 0,17 0 0 0,-17-18-1 15,20-20 0-15,-3 38-1 0,-17 20-3 0,17-37-2 0,-17-22-5 0,0 1-5 16,0 18-7-16,23 22-38 0,-23-22-24 0,0-18 34 0,0 3-54 15,0-24 58-15,0 21-24 0,0-17 11 0</inkml:trace>
  <inkml:trace contextRef="#ctx0" brushRef="#br0" timeOffset="140538.47">4800 2142 77 0,'0'0'40'0,"0"0"34"0,0 0-12 0,0 0-33 0,0 0-1 0,0 17 17 15,0-17-7-15,0 21-10 0,0-3-18 0,17 3 7 0,-17-4-11 16,21 3 4-16,-4 1-2 0,3 14-3 0,14-35-3 15,-34 19-1-15,63 0 2 0,-25 1 0 0,-1 1-12 16,-3-4-13-16,-14-17 4 0,3 0-4 0,14 0-33 16,21 0-46-16,-38-17 32 0,-3 17 34 0,0-21-28 15,6 21 40-15,-23 0 7 0,37-20 1 0,-16 1 11 0,-1 0-1 16,-3 1 0-16,-17 18 5 0,20-17 4 16,-3-4 4-16,-17 21-2 0,0 0 1 0,0 0 3 0,0-20 2 0,0 20 2 15,0 0 20-15,17 0-14 0,-17 0 23 0,0 0 3 0,0 0-3 16,0 0-22-16,0 0 17 0,20 0-8 0,-20 20-2 15,0 1-16-15,0-21 9 0,23 17-1 0,-23 1-12 0,0-18 1 16,0 19 5-16,0-19-7 0,0 19 3 0,17-19-7 16,-17 20 7-16,21-20-5 0,-21 0-3 0,0 0-1 0,20 0 1 15,-20 0 2-15,0-39-2 0,17 20 0 0,-17 19 0 0,0-18 1 16,0 1-3-16,20 17 1 0,-20-21 0 0,0 1 2 0,0 20-1 16,0-17 4-16,0 17-2 0,-20-21 5 0,20 21-6 0,0 0 5 15,-17 0 3-15,17 0-6 0,-20 0 4 0,-1 38 1 16,21-18-3-16,0 1-2 0,-17 14 0 15,17 3 2-15,0-18-5 0,0 18 2 0,0-18-2 16,0-20 0-16,0 18 0 0,0 2 0 0,0 17-1 0,0-15 1 16,0-22 0-16,0 17 1 0,0 3-2 0,17-2 1 0,-17-18 0 15,0 20-1-15,0-20-1 0,21 0 3 0,-21 0-1 0,20 0 0 16,-20 0-1-16,17 0 4 0,3-20-5 0,-20 20-1 16,17 0 1-16,-17-38 3 0,37-1 1 0,3 20-4 15,-40 1 0-15,21-20 2 0,-1-20-5 0,-20 38 1 16,17-36 5-16,3 39-3 0,-20-4 1 0,0-16-1 0,0 16 0 15,17-18 0-15,-17 2 2 0,0 37 0 0,0-38 1 16,0 18-2-16,-17 20-1 0,-3-18 0 0,20 18 0 0,0-20 1 0,-17 20-1 16,-3-18 2-16,-1 18-2 0,4 0 2 0,-6 0-3 0,6 0 2 15,-3 0-1-15,3 18 0 0,-20 20 1 0,17-18 0 16,-1 18 0-16,4-1-1 0,-6 2 0 0,23-18 0 31,-74 340 7-31,74-303-6 0,0 1 0 0,37-22 0 16,-37 1-1-16,17-38-1 0,3 18 0 0,-20 3 0 15,40-21-4-15,-19 17-9 0,-1-17-12 0,-3 0 8 16,20-17-30-16,-17-4-14 0,-20 3 28 0,17 18-4 0,6-20-3 16,-6 20-2-16,4-38-56 0,-21 0 45 0,37 0-51 0,-17 0 41 15,-3 0 49-15,20 1-11 0</inkml:trace>
  <inkml:trace contextRef="#ctx0" brushRef="#br0" timeOffset="140752.92">5927 2256 49 0,'0'0'0'0,"0"0"68"0,0 0 40 0,0 0-80 0,0 21 21 16,0-21-27-16,0 17-2 0,0 1 18 0,0 20-8 0,0-38-16 15,0 20-1-15,0 18 11 0,0-18-15 0,0-2 0 0,0 20 6 16,-20 20-4-16,20-20-1 0,0 0-2 0,0 0-2 0,0 3 1 16,0-24-4-16,0-17 4 0,20 20 0 15,-20-20-2-15,17-20 1 0,3 3-2 0,0-24-2 0,-20 23-1 16,35-20 0-16,-12-37 1 0,54-119 4 0,-40 99-3 16,-2 18 0-16,-12 19-2 0,14 21-1 0,-37 19-1 15,20-2 2-15,17 20-4 0,-37-18 0 0,20 18-2 0,-3 0-11 16,21 0-12-16,2 0-13 0,-40 18 14 0,40 2-38 0,-23-2-21 15,20 19-27-15,-16 4-1 0,-4-24 73 0,6 4-6 16</inkml:trace>
  <inkml:trace contextRef="#ctx0" brushRef="#br0" timeOffset="142554">3992 6345 56 0,'0'19'18'0,"0"-19"16"16,0 0-15-16,0 0 2 0,0 0 22 0,0 0-23 0,0 0-3 0,-17 0 12 16,17 0-6-16,0 0-13 0,0 0 10 0,-18 0-1 0,18 0-3 15,0 0-8-15,-20 0 6 0,20 0 0 0,0 0-7 0,-17-19 8 16,17 19-7-16,-20 0 8 0,3 0-9 0,-23-19 14 16,40 19-16-16,-17 0 0 0,-6 0 2 0,23 0-5 15,-18 0 2-15,-19 0 1 0,37 0-2 0,-20 19 0 0,3 0-3 16,17 1 3-16,-20-2-2 0,20 20-2 0,0-17-1 15,0 16 1-15,0-37 1 0,0 57 0 0,20-19 1 0,-20-38-3 16,17 40 0-16,3-23-3 0,-3 21-1 0,-17-38-1 16,20 39-15-16,-2-19 6 0,5-2-23 0,-6 1-11 0,3 2-12 15,0-21 27-15,-3 17-40 0,20-17 8 0,1-17 22 16,-38 17 29-16,17-21-25 0</inkml:trace>
  <inkml:trace contextRef="#ctx0" brushRef="#br0" timeOffset="142853.2">4356 6422 43 0,'0'0'33'0,"0"0"12"0,0 0 3 0,0 0-26 0,0 0 0 0,0 0 22 0,0 0 0 16,0 0-23-16,0 18 12 0,0-18-19 0,0 0 0 0,0 21 10 16,-17-21-14-16,17 18 7 0,-38 19 4 15,21-17-11-15,17-1-8 0,0-19-1 0,-20 20 3 16,20-2-3-16,0-18 0 0,-20 19 0 0,20 2 0 0,0-21-2 16,0 0-1-16,20 17 3 0,-20 3-2 0,20-20 3 0,-3 18 2 15,3-18-3-15,-20 0-2 0,18 0-1 0,-18 0 2 0,60-18 0 16,-60-2 0-16,17 3 1 0,3-23 1 0,0 22-1 15,-20-2 2-15,17 20 0 0,-17-19 0 0,20 19 6 16,-20-20 4-16,0 20 0 0,0 0-8 0,0 0 1 0,0 0 5 16,0 0-6-16,0 0 3 0,0 20 1 0,0-1-6 0,0-19 0 0,0 78 2 15,0-78-4-15,0 55 2 0,0-34-2 16,0 17 0-16,18-20-1 0,-1 59 0 0,-17-77-6 16,20 57-35-16,20-19-72 0,0-38 21 15,-23 19-28-15,21-19-1 0,-18-19 28 16</inkml:trace>
  <inkml:trace contextRef="#ctx0" brushRef="#br0" timeOffset="143036.9">5027 5830 75 0,'-17'0'35'0,"17"0"-1"0,0 0 32 0,0 0-10 15,0 0-10-15,0 18-28 0,-21-18 15 0,21 21-4 0,0 16 6 16,0-20-16-16,0 42 4 15,0 17-10-15,0-17-7 0,0-22-3 16,21 98 2-16,-21-98-4 0,17 39 0 0,3 58-6 16,-20-77-20-16,20 20-33 0,-20-59 17 0,0 41-70 15,0-22-22-15,14-16 8 0</inkml:trace>
  <inkml:trace contextRef="#ctx0" brushRef="#br0" timeOffset="143223.94">5273 5734 135 0,'0'0'93'0,"0"0"-25"0,0 38 15 16,0-18-39-16,0 18-7 0,-17 18-8 0,17-19-18 15,-17 98 13-15,17-76-17 0,0 74 5 0,0-94-10 16,0-2 1-16,0 98 2 0,0-80-3 0,0 22-1 16,0-37-1-16,17 15-8 0,-17 41-28 0,0-58 17 15,17-1-68-15,-17-15 47 0,0-4-7 0,23 2-66 16,-23-2 3-16,20-18 72 0,-20 0-20 0</inkml:trace>
  <inkml:trace contextRef="#ctx0" brushRef="#br0" timeOffset="143820.01">6423 5751 79 0,'0'0'29'0,"0"0"29"0,0 0 1 16,0 0-2-16,0 0-10 0,0 0-27 0,-17 0-1 0,17 0-3 15,0 0 12-15,0 21-4 0,-23-1-1 0,23-3-3 0,0 4-11 16,0-3 7-16,0 20-4 0,-20-18-6 0,20 18 1 15,0 0-4-15,0-19-2 0,-18 58 6 0,18-1-4 16,0 0-1-16,0-17-1 0,0-3 1 0,0-17 0 16,0 17 0-16,0-17-2 0,0-20 1 0,0 19 0 0,0-19 0 15,0 19-1-15,0-38 0 0,0 19 2 0,0-19-2 0,18 0 1 16,-18 21 0-16,20-21 2 0,-20 0-1 0,23-21-1 16,-23 21 0-16,17-19 0 0,23-19 4 0,-3-1 0 15,1 2 2-15,-38 19-4 0,40-3 8 0,-40 3-1 16,17-2-2-16,3 2 0 0,0 18 0 15,-20 0 0-15,0 0-3 0,0 18 4 0,0 2-5 16,0 19 2-16,0-21-2 0,0 1-1 0,-20 38 3 0,20-57-5 16,-37 57-6-16,14-36-1 0,23-21-4 0,-38 37-36 15,21-37-3-15,-3 0-15 0,3 0 29 0,-3 0-86 16,0-20 75-16,20 3-53 0,-17-23 8 0,17 40 57 16,0 0 10-16</inkml:trace>
  <inkml:trace contextRef="#ctx0" brushRef="#br0" timeOffset="144139.93">6916 6440 81 0,'0'0'43'0,"0"0"74"0,0 0-54 15,0 0-33-15,0 0 24 0,0 0-8 0,-14 0-27 16,14 0 14-16,0 0-20 0,0 0-2 0,-20 0 17 0,-1 0-12 16,21 0-3-16,0 0-7 0,-17 0 0 0,17 21 9 15,-20-3-7-15,20-18-2 0,-17 19-3 0,17-19 2 16,0 18-1-16,0-18-2 0,0 20-1 0,0-20 2 0,0 0 1 15,0 19-1-15,0-19-1 0,17 0 4 16,-17 0-3-16,20 0 3 0,-20-19-3 0,17 19 2 0,-17-20-1 16,0 2 4-16,21 18-3 0,-21-19-2 0,20 1 0 0,-20 18 0 15,0-21 7-15,14 21-7 0,-14 0-1 16,0 0 2-16,0 0-2 0,0 39 2 0,20-20 0 0,-20 38-4 16,0-37 1-16,0-2-4 0,0 39-3 15,0-37 4-15,23 57 3 0,-3-19-10 16,-20-21-12-16,17-37-12 0,-17 17-8 0,0-17 16 15,20 0-34-15,0 0-18 0,-20 0-19 0,18 0 41 0,-18-17-59 16,20-41 3-16,-3 21 87 0,0-1-15 16</inkml:trace>
  <inkml:trace contextRef="#ctx0" brushRef="#br0" timeOffset="144336.56">7246 6364 61 0,'0'0'29'0,"0"0"5"0,0 20 111 0,0-2-61 15,0 2-63-15,0-2 1 0,0 3 14 0,0-3-5 0,0 1-19 16,0 19 20-16,0-19-22 0,0 1 6 15,0-2-1-15,0-18-8 0,0 19 12 0,0-38-7 0,17 1-2 16,0-21-5-16,-17-18-1 0,43 0 1 16,-26-20-3-16,23 58-2 0,-22-57 2 0,19 18-8 15,0 20 10-15,-14 19-4 0,14 1 8 0,-17-4-10 0,18 5-19 16,-1 17-4-16,-20 0-11 0,-17 0 13 16,17 17-36-16,26 23-110 0,-43-21 110 0,38 19-103 15,-38-18 98-15</inkml:trace>
  <inkml:trace contextRef="#ctx0" brushRef="#br0" timeOffset="144974.1">3992 7663 51 0,'0'0'18'0,"0"0"20"0,0 0 9 0,0 0 3 0,0 0-27 16,0 0 21-16,0 0-24 0,0 0 14 0,0 0-8 0,0 0-5 15,0 0 0-15,0 0-10 0,0 20 9 0,0-1 4 16,0 0-14-16,0 0 14 0,0-19-18 0,0 19 0 16,0 39 8-16,23-20-7 0,-23-38-4 0,0 57 7 15,0-18-8-15,20 113 4 0,-20-114-2 0,20 58-2 16,-20-58 0-16,0 19-2 0,0 20 0 0,0 0 9 0,0-59-4 16,17 59 1-16,-17-20-11 0,20-19-12 0,-20 2-22 15,0-40 13-15,0 18-44 0,0-18 27 0,0 18-9 0,0-18-5 16,17 0-58-16,-17 0 38 0</inkml:trace>
  <inkml:trace contextRef="#ctx0" brushRef="#br0" timeOffset="145270.38">4528 8237 75 0,'0'0'51'0,"0"0"-20"0,0 0 35 0,0 19-35 0,20-19-3 0,-20 0-5 16,23 38 15-16,-23-18-24 0,0-2-3 0,37 22 12 0,-37-22-11 15,37 1 0-15,-16 0-1 0,-4 0 0 16,20 0-3-16,-37-19-2 0,40 0 5 0,-40 0-8 0,0 0 1 15,40 0 8-15,-40 0-10 0,17-19 0 0,4 0-2 0,-4 0 2 16,-17-18 0-16,0 37 1 0,20-21-2 0,-20-16 6 0,0 17-4 16,0 20-1-16,0-19-2 0,0 0 1 0,0 0 1 0,0 19 0 0,-20-19 3 15,20 1 3-15,-17-3 2 0,-4 21 1 0,4 0-2 16,-3 0-4-16,0 0 0 0,-20 21 5 0,23-3-4 0,-3-18-1 16,-18 38 7-16,21-19-9 0,-3 0-2 0,-17 19 4 15,37 2 1-15,-23-22 0 0,23 1-5 0,-20 0-1 16,20 0 4-16,0 0-6 0,0 19-5 0,0-38 2 15,20 19-4-15,3 20-45 0,-23-39 30 0,17 19-35 0,23 0-22 16,-23 1-21-16,21-20-10 0,22 0-6 0,-60-20 69 16</inkml:trace>
  <inkml:trace contextRef="#ctx0" brushRef="#br0" timeOffset="145604.42">5101 8160 76 0,'0'0'32'0,"0"0"5"0,0 0 39 0,0 0-41 16,0 0-4-16,0 19 24 0,-20 20 27 15,20-39-65-15,-14 0-4 0,14 38 7 0,0-19-8 0,-20 20-2 16,20-39-6-16,0 37 2 0,0-37-2 0,0 21-1 0,0-3 3 16,0 1 2-16,0-19-5 0,0 19 1 0,0 0-1 0,0 0-1 0,0-19 3 15,20 20-4-15,-20-20 1 0,14 18 1 0,6-18 0 16,3 0 0-16,-23-18-2 0,20-2-1 0,-20-18 3 0,17 19-2 16,-17 0 1-16,0-20-1 0,21 2 2 0,-1-2 1 15,-20 39-4-15,0-57 0 0,0 39 3 0,0-3-1 0,0 2 5 16,0 0 0-16,0 19-3 0,0 0 0 0,0-18 5 0,-20 18-1 15,20 0-2-15,0 0-1 0,0 0-1 0,0 18 6 16,0 1-3-16,0 0 4 0,0 2-4 0,0 16 2 0,0 20-4 16,0-57-3-16,20 38-1 0,-3 20 5 0,-17-39 5 0,0 19-3 15,20 1 6-15,-20-39-14 0,0 18-1 0,17 22-1 16,-17-40 2-16,17 37 4 0,6-18-6 0,-23-19-2 0,20 20-3 16,-20-2-16-16,17-18 10 0,-17 20-19 0,0-20 15 0,21 18-28 0,-1-18-10 15,-20 0 22-15,0 0-2 0,17 0-41 0,3 0-4 16,-20 0 35-16,17-18-6 0,-17 18-49 0,17 0 63 0,-17 0 10 0,0 0-13 15</inkml:trace>
  <inkml:trace contextRef="#ctx0" brushRef="#br0" timeOffset="146270.34">5677 8218 30 0,'0'0'16'0,"0"0"30"0,0 0-24 0,0 0 26 0,0 0-24 0,-17 0 23 0,17-18-25 15,0 18 21-15,0 0-8 0,0 0-18 0,0 0 14 16,0 0-1-16,0 0-13 0,0 0-4 0,0 18 25 0,0-18-26 15,0 0 8-15,0 19-11 0,0 0 8 0,0 39-2 16,0-40-6-16,0 1-6 0,0 2 0 0,0 35 8 16,17-18-2-16,-17 0-7 0,0-19-1 0,0 2-1 0,21 16 1 15,-1 2 2-15,-20-39-2 0,17 38-2 16,-17-38 0-16,20 0 1 0,-20 0 6 0,17 0-7 0,-17-20 1 0,20-37-1 16,-3 20-9-16,1 16 10 0,-18-16-2 0,0 17 3 15,23-18-2-15,-3-58 4 0,0 39 2 0,-20 0-3 16,17 18 0-16,-17-17-4 0,0 36-1 0,0 20-1 15,0-19-9-15,20 0-11 0,-20 19-7 0,0-19 11 0,0 19 0 16,0 0-25-16,0 0 19 0,0 0-2 0,0 0-4 0,0 19-44 0,0-19 28 16,0 19-2-16,17 0-38 0,-17 1 36 0,0-20 17 0</inkml:trace>
  <inkml:trace contextRef="#ctx0" brushRef="#br0" timeOffset="146553.91">6136 8428 48 0,'0'0'14'0,"0"0"17"0,0 0-12 0,0 0 24 15,0 0 0-15,20 0-5 0,-20 0-20 0,17 0 11 0,-17 0-6 16,0 0-13-16,18 0 9 0,-18 0-5 0,23-19-4 16,-23 19-5-16,20 0 1 0,-20-37 5 0,0 37-9 0,0-21 6 15,17 2-6-15,-17 1 1 0,0-2-2 0,0 1 2 0,20 0 2 0,-20 0 1 16,0 0 0-16,0 19 0 0,0-18 9 0,0-3-6 16,0 2 10-16,0 19-9 0,0 0 5 0,0-19 4 0,-20 19 12 15,20 0-21-15,0 0 0 0,-17 19 7 0,17-19-12 0,-20 19 2 16,20 2 1-16,-23-3 10 0,23 1-12 0,-18 19 4 0,18 1-5 15,-17-2-4-15,17-16 2 0,0 16 8 0,0 1-4 0,0 1 4 16,0-2-7-16,17 21-5 0,-17-58 2 0,18 39-3 16,5-21-5-16,14-18-16 0,-17 20-17 0,0-20 14 15,-3 0-2-15,20 0-37 0,-19 0 31 0,25 0-55 0,-6-20-55 16,0 20 65-16,0-38-58 0</inkml:trace>
  <inkml:trace contextRef="#ctx0" brushRef="#br0" timeOffset="153187.32">3003 1433 40 0,'-20'-38'29'0,"20"38"-24"0,0 0 1 0,0-17 1 15,0-3 7-15,0 20-7 0,0 0 1 0,-18-21 9 0,18 3 2 16,0-1 1-16,-20 19-3 0,20 0-2 0,0-19-9 15,0 19 9-15,0 0 1 0,0 0-9 0,-20 19 9 0,20-19-3 16,0 19-5-16,0-19-2 0,0 18 15 0,-17 3-7 16,17-1-8-16,0-20 0 0,0 38 14 0,0-38-17 15,0 17 1-15,0 3 1 0,0-20-2 0,-23 19 3 0,23-19-3 0,0 19 0 16,0-1-2-16,0-18 1 0,0 21 0 0,0-1 0 0,0 15-1 16,0 6 3-16,0-23-5 0,23 40 2 0,-23 38 2 15,0-58-2-15,0 76 2 0,17 20 0 0,-17 1 0 16,20-77-2-16,-20 93 1 0,20-76-2 0,-20 98 2 0,0-21-2 15,0-94 1-15,0 97 2 0,0-99-2 0,0 78-2 0,0 0 3 16,18-58-1-16,-18-18 0 0,0-2-1 0,20 57-2 0,-20 4 1 16,0 110 4-16,0-169-3 0,-20 2 2 15,2 72 3-15,18-75-2 0,0 2-3 0,0 54 0 0,-20-54 2 0,20-4-2 0,0-15 0 16,0-2 2-16,-20 38-1 0,20 19 0 0,0-55-1 0,0 74 1 16,0-56-4-16,0-21 1 0,0-17 4 0,0-1-3 15,0 19 1-15,-17-1-2 0,17 1 4 0,0-18-3 0,0 19 1 0,0-39 1 16,-23 17 3-16,23 4 1 0,0-1 0 0,0-3 2 15,0 3 1-15,0-20-2 0,0 0-3 0,0 19 1 16,0-19-2-16,0 0 0 0,-17 0 2 0,17 0-1 0,0 0 1 0,0 0-2 16,0 0-1-16,0 0 1 0,0 0-1 0,0 0 0 15,0 0 0-15,0 0-1 0,0 0 1 0,0 0 0 16,0 0-1-16,0 0 1 0,0 0 0 0,0 0-1 16,0 0 1-16,0 0 0 0,0 20 0 0,0-20 0 15,0 0-2-15,0 0 3 0,0 0-1 0,0 0-1 0,0 0 0 16,0 17 1-16,0-17-2 0,0 0 1 0,0 0-2 15,0 0 2-15,0 21 0 0,0-21 2 0,0 0-1 0,0 17-1 16,0-17 3-16,0 21-1 0,0-21-1 0,0 19 1 16,0-19-1-16,0 0 0 0,0 19 1 0,0-19-2 0,0 18 2 15,0 2 0-15,0-20-1 0,0 20-1 0,0-20-1 0,0 17 1 16,0-17 2-16,0 21-3 0,0-21 1 0,0 17-2 0,0-17 2 16,0 0 1-16,0 0 1 0,0 0-2 0,0 22-1 0,0-22 1 15,0 0 1-15,0 0-1 0,0 0 0 0,0 0 1 16,0 0 0-16,0 0-1 0,17 0 0 0,-17 18 3 0,0-18-2 15,23 0-3-15,-23 0 3 0,17 0 1 16,3 0-2-16,0 19-1 0,-20-19 2 0,38 0 1 0,-38 0-1 16,17 0-2-16,20 17-2 0,-20-17 2 0,26 0 1 0,-5 0 0 0,19 0 1 15,-37-17 0-15,15 17 0 0,8 0-3 0,14-19 2 0,15 1 1 16,-50-4-1-16,56 22 1 0,-24-17 1 0,7-21-2 16,-24 38-2-16,37-20-1 0,-36 0 3 0,22 2 1 0,-23 18-3 15,20-19 2-15,1 0 0 0,-1 19 2 0,-37-21-2 16,95 4 1-16,-95 17-2 0,17 0 1 0,-17 0 1 15,-3-21 0-15,21 21-2 0,22 0-2 0,-23 0 4 0,-17 0 0 16,52 0 2-16,-12 0-4 0,-20 0 0 0,-2 0 1 0,-1 0 1 16,20 0 2-16,0 0-3 0,1 0 0 0,-24 0 2 0,-11 0-2 15,17 0 1-15,-23 0 0 0,41-17 1 0,-4-3 0 0,6 20-1 16,-19-19 0-16,-4 19 1 0,-3-20 0 16,-11 20-2-16,14-17 3 0,4 17-1 0,30-20 2 15,-51 20-2-15,3 0-1 0,15 0 2 0,19 0-3 0,-20 0 0 16,3 20 1-16,-2-20 0 0,-38 0-1 0,57 0 3 15,-20 17 0-15,-20-17-2 0,44 0 1 0,-41 0 0 0,17 0 1 16,-20 0-2-16,3 0-1 0,15 0 1 0,-35 0-1 0,20 0 1 16,23 0 0-16,-26-17 1 0,3 17 0 0,17 0-2 15,-37 0 1-15,20 0 0 0,15-20 2 0,-35 20-2 0,23 0-2 16,14-21 3-16,-37 21 0 0,40 0-1 0,-23 0-1 16,58 0 4-16,-75 0-3 0,23 0-1 15,-6 21 1-15,40-21 1 0,-37 0-1 0,18 20 0 16,-21-20-1-16,23 0 1 0,-20 0 1 0,0 0-1 15,-3 0-1-15,20 0 1 0,-37 0 0 0,38 0-1 0,-21 0 0 0,6 0 0 16,-3 0 1-16,17 0 0 0,-17 0 1 0,-3 0-1 0,4 0 1 16,-1 0-1-16,14 0 0 0,-11 0 1 0,14 0 1 15,-17 0-3-15,0 0 1 0,-2 0-1 0,2 0 0 0,-3 0 2 16,23 0-1-16,-20 0-1 0,-20 0 0 0,37-20 1 16,-17 20-1-16,-2 0 0 0,2 0 1 0,-3 0-1 0,60 0-1 15,-57 20 0-15,18-20-2 16,-18 0 3-16,17 0 1 0,-20 0 0 0,23 17-1 15,-20-17 2-15,18 0 2 0,-38 0-4 0,37 20 0 0,-17-20 1 16,-20 0 0-16,17 0-2 0,0 0-1 0,6 0 2 0,-3 0 2 16,0 0-1-16,-2 0-2 0,-18 0 1 0,20 0 0 0,-20 0 1 15,17 0 0-15,3 0-2 0,0 0 2 0,-20 0 1 16,14 0-3-16,6 0 1 0,-20 0 1 0,23 0 0 0,-3 0-1 16,-20 0 0-16,18 0 2 0,2 0-2 0,0-20 0 0,-20 20 1 15,0 0-1-15,0 0 1 0,17 0 0 0,-17-17-1 0,0 17 1 16,0 0-1-16,0 0 0 0,20-20 0 0,-20-1 3 0,0 4-4 15,0-22 1-15,0-19 2 0,0 41 0 16,0-24 0-16,0-15-3 0,0-19 0 0,-20-2 2 16,20 57 0-16,0-57 2 0,-17 3-3 0,17-23-1 15,0 59 2-15,0-57 0 0,-20 56-1 0,20-77 1 0,-20 22-2 16,20-2 0-16,0-18 1 0,-18 76 1 0,18-79-1 16,0 21 1-16,0 41-1 0,-20-4 1 0,20-54-3 0,0 55 1 15,-23-56-7-15,23 0 2 0,-20-21 3 0,20 19 0 16,0 60 2-16,0-40 0 0,-14 41 2 0,14-62-1 0,0 79-1 15,0-20 0-15,0 20 3 0,0-55-2 0,0 14 0 0,0 41 2 16,0-20 1-16,0 39-4 0,0-35 2 0,0 13 0 0,0-15-3 16,0 18 5-16,0 18-2 0,14-18-4 0,-14 18 6 15,0 2-3-15,0-2 3 0,0 2-3 0,0-20-2 0,0 38 3 16,0-59 0-16,-14 59 0 0,14-19-1 0,0 1 1 16,0 18 0-16,0-20 1 0,-20 20-1 0,20-18-1 0,0 18 0 15,-20-21 0-15,20 21 1 0,-17 0-1 0,-3 0 3 0,2 0 3 16,18 0-2-16,-20 0-5 0,20 0 1 0,-43 0 0 15,26 0-1-15,0 21 1 0,17-21 1 0,-37 18 1 16,-1-18-3-16,38 0 3 0,-40 20-2 0,23-20 3 0,-23 18 1 16,20-18-3-16,-17 0-2 0,19 0 1 0,-22 19 2 15,-20-19-1-15,26 0-2 0,-4 0 0 0,-39 0 2 16,20 0-2-16,-38-19 0 0,-2 1 3 0,59 18-1 16,-62 0 0-16,8-20-2 0,-5 20 0 0,59 0 1 15,-56-18-1-15,54 18-1 0,-15 0 5 0,-22 0 2 0,-1 0-6 16,4 0-3-16,37 0 4 0,-41 0 3 0,38 0 0 15,-34 0-2-15,-24 0-1 0,61 0 0 0,-38 0 1 0,-2-21-1 16,40 21-1-16,-44-37 0 0,7 37 1 0,-21-39 0 0,1 20 1 16,16 1-5-16,21 18 3 0,-58-38 1 0,72 0 0 15,-66 18-2-15,52-1 0 0,-58 3-1 0,15-19 0 16,-12 16 0-16,17-16 4 0,-19 18-1 0,71 19 0 16,-29 0 0-16,35 0 2 0,17-20 0 0,-58 20-2 0,58 0 0 15,-34 0 0-15,34 0 0 0,-17 0 1 0,14 0 0 0,-15 20 1 0,-16-20-4 16,34 0 1-16,0 19-2 0,3-19 0 0,-44 19-10 0,44-19 7 15,-20 18-12-15,-3-18 8 0,2 0-10 0,-2 21 3 16,23-21-2-16,-3 20-2 0,20-20 9 0,-17 0 1 0,17 0 0 16,-20 0-14-16,0 0-2 0,3 0-5 0,17 0 16 0,0 0-23 15,-21 0 19-15,21 0-30 0,0 0 21 0,0 0-34 0,0 0 29 16,0 0-29-16,21 0 14 0,-4 0 14 0,3 0-1 16</inkml:trace>
  <inkml:trace contextRef="#ctx0" brushRef="#br0" timeOffset="156495.03">3097 6095 35 0,'0'0'6'0,"0"0"6"0,0 0-7 16,0 0 5-16,0 0 3 0,0 0 3 0,0 0-8 15,0 0 12-15,0 0 1 0,0 0-9 0,0 0 8 0,0 0-10 16,0 0 7-16,0 0-1 0,0 0 2 15,0 0 0-15,0 0-4 0,0 0-1 0,0 0-5 0,0 0-2 16,0 0 3-16,0 0 0 0,0 0-4 0,0 0-1 0,0 0 4 16,0 0-4-16,0 0 0 0,0 0 7 0,0 0-4 15,0 22-1-15,0-22 1 0,0 18 0 0,0 1-4 16,0 0 3-16,0 0-2 0,0 1-2 0,0-2 0 0,0 2 0 0,0 19 1 16,0-21-1-16,0 39 2 0,0 1 0 0,0 36-4 15,0-35 3-15,0-1-3 0,0-21-1 0,0 20 2 16,0-19 0-16,-23 39 4 0,23-60-2 15,0 5-1-15,0-4-1 0,23-18-1 0,-23 38 4 16,0-38-3-16,0 0-2 0,20 19 1 0,-20-19 2 16,0 21 1-16,20-4 0 0,-20-17 1 0,0 0-2 15,18 19 0-15,-18-19 2 0,20 0 1 0,-20 0 0 0,17 0-3 16,-17 0 4-16,40 21-4 0,-40-21 1 0,0 0 1 0,14 0-1 0,29 0 7 16,-22 0-5-16,-4 0-1 0,3 0-2 0,0 0 3 15,17 0-1-15,-20 0-1 0,23 0 0 0,-19 0-1 16,16 0 2-16,0 0-2 0,0 0 1 15,-19 0 0-15,25 0-2 0,-6 0 2 0,-17 0-1 0,17 0-1 16,0 0 1-16,4 0-1 0,-4 0 0 16,0 0 1-16,-37 0 0 0,75 0 3 0,-58 0-4 15,46 0 2-15,-26 0 0 0,-20 0-1 0,38 0 2 0,-35 0-4 16,23 0 0-16,-6-21 2 0,20 21-3 0,-22 0-4 16,8 0 6-16,-43 0 0 0,37 0 0 0,0 0 0 15,-17 0 1-15,-2 0 0 0,19 0-2 0,-14 0-2 0,-6 0 3 16,23 21 1-16,-2-21-1 0,-21 0-5 0,20 0 3 15,3 19 3-15,-20-19-2 0,0 0 1 0,-3 0-1 16,4 18 1-16,33-18 2 0,-54 0-4 16,60 20 3-16,-60-20-1 0,37 0 2 0,-16 0-2 0,-21 0-1 15,17 0 2-15,23 0 0 0,-40 0-1 0,14 17 0 0,29-17 1 16,-43 0-1-16,37 0 1 0,-37 0-2 0,21 21 2 16,-1-21-2-16,-20 0-1 0,37 19 2 0,-20-19-1 15,0 0 2-15,-17 0-1 0,43 0 0 0,-26 0-2 0,4 0 2 16,-1 19-2-16,-3-19 0 0,3 0 2 0,-3 0 0 0,0 0 1 15,3 0-2-15,-20 0 2 0,23 0-3 0,-6 0 3 0,4 0-3 0,-1 0 2 16,-3 0-1-16,3 0-1 0,-20 0-1 0,37 0 2 16,-37 0 2-16,57 0-2 0,-36 0 0 15,-21 0 2-15,37 0-2 0,-17 0 0 0,17 0 1 16,-20 0-1-16,1 18 1 0,5-18 0 0,17 0 1 0,-23 0 0 16,-17 0-2-16,20 21-1 0,17-21 3 0,-17 0-3 0,15 0-3 15,-35 19 5-15,43-19 0 0,-26 0 1 16,3 0 0-16,37 0-2 15,-57 0 2-15,35 0 0 0,8 0 0 0,-6-19 1 16,0 19-2-16,-17 0 0 16,-3 0 0-16,-17 0-1 0,38 0 2 0,-15 0 0 15,-6 0-2-15,3 0 0 0,0 0 1 0,-20 0 0 0,37 0 1 16,-37 0-2-16,38 0 1 16,59 0 2-16,-80 0-2 15,20 0 0-15,-16 0 0 0,-4 0-1 0,-17 0 0 16,40 0 1-16,-20 0-1 0,-20 0 1 0,20 0-1 0,-3 0 1 0,3 0-2 15,-3-21 3-15,-17 21-2 0,41 0 1 0,-27-18-1 0,6 18 0 0,-20 0 0 16,43 0 0-16,-26-19 1 0,3 19-1 0,0 0-1 16,-2 0 1-16,2 0 2 0,-3-19 0 0,23 19-2 0,-20 0-1 15,17 0 2-15,-37 0-2 0,58 0 2 0,-58 0-1 16,34 0 0-16,9 0 1 0,-26 0-1 0,3 19 2 0,55-19-3 16,42 19 8-1,-99-19-5-15,2 0 1 16,-3 0-2-16,3 0-2 0,-3 0 2 15,-17 0 0-15,17 0-5 0,6 0 1 0,-3 0 3 16,-20 0-2-16,38 0 3 0,-38 0 0 0,0 0 0 0,20 0-1 16,-20 0 1-16,0 0-1 0,0 0-1 0,17 0 2 0,-17 0 0 15,20-19-1-15,-20 19 1 0,0 0 0 0,20 0 1 0,-20 0-1 16,0-19-1-16,14 19 1 0,-14 0 0 0,0 0 0 16,20-21-4-16,-20 21 4 0,0 0-1 0,0 0 0 0,0 0 0 15,0 0 1-15,23-17 1 0,-23 17-3 0,0-20 3 0,0 20-3 0,0-18 1 16,0-1-1-16,0-2 2 0,0 2 0 0,0-19-1 15,0-37-2-15,0 36-1 0,0-19 10 16,0 39-4-16,0 1 1 0,0-41-3 0,0 41-1 0,0-2-1 16,0 3 2-16,0-61-1 0,0 59 0 0,0-19 0 0,0 19 0 0,0-20 2 15,0-17-3-15,0 17 0 0,0 1 2 0,0-2 1 16,0 23-2-16,0-3 0 0,0 2 0 0,0-21 1 0,0 20-2 16,0-18 1-16,0 37 0 0,0-22-1 0,0-15 3 0,0-1-1 15,0 19-2-15,0 0 2 0,0 1-2 0,0-2 1 0,0-1 1 16,0 4 0-16,0-3 0 0,0 3 0 0,0-4-1 15,0 21-2-15,0-18 3 0,0 18-1 0,0 0-1 16,0 0 1-16,-23 0-2 0,23 0 3 0,0 0 0 0,0 0-1 16,0 0 2-16,0 0-4 0,0 0 4 0,0 0-3 15,-20 0 1-15,20 0 1 0,0 0 0 0,0 0-1 0,0 0 1 0,-14 0-2 16,14 0 1-16,0 0 0 0,0 0 0 0,0 0 1 0,-20 0 0 16,20 0-1-16,-20 0-1 0,20 0 2 0,-17 0-2 15,17 0-1-15,-20 0 4 0,20 0-1 0,-18 0 3 16,18 0-3-16,-20 0-2 0,20 0 1 0,-20 0 1 0,-3 0-3 0,23 0 2 15,-17 0 0-15,0 0 3 0,17 0-3 0,-20-21-2 0,20 21 2 16,-17 0-1-16,-3 0 2 0,2-17 0 16,18 17-2-16,-20-20 0 0,0 20 2 0,3-21-1 0,-6 21 0 15,6 0 2-15,17 0 0 0,-20-17 1 0,20 17-3 16,-17 0-1-16,-3 0 2 0,20 0-2 0,-18-19 0 0,-2 19 2 16,20 0 0-16,-20 0 1 0,20 0-2 0,0 0 0 0,-17 0 2 15,-6-18-2-15,3 18 0 0,3 0-1 0,17 0 0 16,-17 0 2-16,-3-22-1 0,20 22 1 0,-38 0 1 15,38-17-2-15,-20 17-1 0,3 0 1 0,17 0-1 16,-20-21 1-16,-3 21-1 0,6 0 2 0,17 0 0 16,-17 0-1-16,17-17 0 0,-20 17-1 0,20 0 1 0,-18 0 1 15,18 0-1-15,-20 0 0 0,0 0 1 0,20 0-2 0,0 0 1 16,-17 0 1-16,-3 0 0 0,20 0-1 0,-23 0-2 0,3 0 2 16,20 0 2-16,-14 0-2 0,-6 0 0 0,20 0-2 15,0 0 2-15,-38 0 0 0,38 0-2 0,-20 0 3 0,3 0-1 16,17 0 0-16,-20 0-2 0,20 0 3 0,-20 0-1 0,20 0 0 15,-23 0-1-15,6-20 3 0,17 20-2 0,-17 0 1 0,-4 0-1 16,21 0 0-16,-17 0 0 0,-3 0-2 0,3 0 1 0,-3 0 2 16,0 0-1-16,3 0 1 0,-6 0 0 15,6 0-2-15,17 0 1 0,-21 0-1 0,4 0 1 0,-3 0-1 16,3 0 2-16,-3 0-1 0,0 0-2 0,-20-20 0 16,20 20 3-16,20 0-1 0,-18 0 1 0,1 0-1 0,-3 0 2 15,20 0-3-15,-17 0 0 0,-3 0-2 0,0 0 1 0,3 0 2 16,-3 0-1-16,-3 0 1 0,5 0 1 0,1 0 3 15,-3 0-3-15,3 0-1 0,-3 0 0 0,0 0 2 0,3 0-1 16,-3 0-2-16,-3 0 0 0,3 0 1 0,5 0 1 0,-5 0-2 16,0 0 2-16,20 0-2 0,-17 0 1 0,-3 0-2 0,3 0 1 0,-3 0 1 15,0 0 1-15,-3 0-2 0,5 0 0 0,-19 0 1 16,20 0-1-16,-20 20 0 0,17-20 2 0,-1 0 0 16,4 20 2-16,-6-20-2 0,6 0-3 0,-3 0 2 15,20 0 0-15,-37 17 1 0,20-17-1 0,17 0 0 0,-20 0-1 16,-1 21-1-16,4-21 2 0,-6 0 0 0,3 0 0 0,20 0 1 15,-17 17-2-15,0-17 1 0,-3 0 1 0,20 0-1 0,-17 0 1 16,-24 22-1-16,41-22 0 0,-17 0 0 0,-3 0-2 0,-20 0 3 16,23 0 0-16,-20 0-1 15,-4 0 1-15,41 18-1 0,-37-18-1 0,14 0-1 0,3 0 3 16,20 0-1-16,-14 19 0 0,-26-19 0 0,40 0-1 16,-17 0 2-16,-4 17-1 0,4-17 1 0,-3 0 2 15,0 0-4-15,-3 21 0 0,23-21 1 0,-34 0 0 16,14 0 0-16,3 0 0 0,-4 0-1 0,4 0 1 15,-23 0-1-15,40 0 1 0,-17 0 1 0,17 0 0 16,-23 0-2-16,23 0 3 0,-17 0 1 0,-20 0-2 0,16 0-2 0,4 0 2 16,-3 20-1-16,0-20-2 0,3 0 0 0,17 0 1 0,-23 0 2 15,3 0-1-15,-15 17 1 0,15-17 0 0,3 0 0 0,-23 0 1 16,23 21 1-16,-3-21-4 0,-20 0 0 16,40 0 2-16,-38 0 0 0,1 18-2 0,37-18 2 0,-20 0 0 15,3 0 0-15,-26 21-1 0,23-21 0 0,5 0-1 16,-25 0 0-16,23 0 2 0,-3 0-1 15,3 0 0-15,-3 17 0 0,0-17-1 0,-3 0 3 0,23 0-1 16,-35 0-2-16,15 20 0 0,3-20 1 0,-3 0 2 16,20 0 0-16,-37 17 1 0,17-17-2 0,3 21-1 0,-6-1 0 15,5-20 2-15,18 18-1 0,-20 1-1 0,-17 0-1 16,20-19 2-16,-3 20 0 0,0-20-2 0,3 18 1 0,-6-18 1 16,23 20-1-16,-20-20-1 0,2 0 3 0,-19 17 0 15,20-17-1-15,-3 0-2 0,0 22 2 0,3-22-1 0,-26 0 0 16,8 0-1-16,35 18 2 0,-20-18-1 0,-37 0-5 15,40 0 4-15,-26 0 2 0,22 0-2 0,7 0 2 0,-26 0 2 16,-15 19-1-16,55-19-1 0,-40 0-2 0,40 0 1 16,-23 0-1-16,6 0 1 0,0 0-1 0,17 0 2 0,-20 0 0 15,3 0-1-15,-3 0-2 0,20 0 1 0,-18 0-1 0,-2-19-1 16,0 19 3-16,20 0-4 0,0 0 0 16,0 0 1-16,0 0-6 0,-17-18-7 0,17 18 4 0,0 0 1 0,0 0-14 15,0 0-1-15,0 0 12 0,0 0-21 0,17 0-92 16,3 0 94-16,-20 18-3 0,0-18-6 0,20 0-113 15,18 19 63-15,-21 0 18 0</inkml:trace>
  <inkml:trace contextRef="#ctx0" brushRef="#br0" timeOffset="159088.59">3232 7683 34 0,'0'0'0'0,"0"0"21"0,0 0-13 0,0 0 1 0,-20-20 28 16,20 20-20-16,0 0 22 0,-20 0-3 0,20-18-19 15,0 18 13-15,0 0-1 0,0 0-15 0,-17 0 0 0,17 0-1 16,0 0 13-16,0 0-2 0,0 0-3 0,-20 0-12 0,20 0 6 16,0 0-8-16,0 0 5 0,0 0-4 0,-18 0 0 0,18 0-1 15,0 18 2-15,0 21-1 0,-20 18 3 16,20 1-9-16,0-1 0 0,0-19 2 0,0-19-3 15,0 77-1-15,0-20-2 0,20 39 4 0,-20-77-3 0,0 78 1 16,0-79 4-16,18 58 10 0,-18-18-11 0,0 0 0 16,0-40 0-16,0-16-1 0,0 55 3 0,0-20-4 0,0-17 0 15,0 17 2-15,0-17 0 0,20 19-2 0,-20-40-2 0,0 20 3 16,17-19-2-16,-17 2 1 0,0-3 0 0,20 1 0 0,-20-19 1 16,0 19 3-16,0 1-5 0,20-20-1 0,-20 18 2 0,0-18 2 15,14 0 1-15,7 0-4 0,1 0 0 0,-1 0 1 16,-21 0 1-16,37 0 1 0,-37 0-1 0,37 0-1 0,18 0 0 15,5 0 2-15,-3-18-2 0,-20 18-1 0,41-20 2 16,-1 20-1-16,-40 0 0 0,41 0 2 0,-41 0-2 0,20 20-2 16,-22-20 2-16,45 0 2 0,-3 18 3 0,1-18-1 15,-4 0-6-15,41 0-1 0,-75 0 3 0,52 0 5 16,-12 0-5-16,-42 0-2 0,39 0 3 0,-3 0-1 16,-36 0-1-16,39 0 0 0,-37 0 1 0,15 0 0 15,19 0 1-15,7 0-1 0,-7-18-2 0,-34 18 0 16,92 0 4-16,-55 0 0 0,1 0-6 0,16 0 0 15,-53 0 4-15,13 0 0 0,24 0 2 0,-21 0-1 16,20 18-4-16,-62-18 3 0,28 0-2 0,14 0 4 0,-20 0-2 16,18 0-3-16,25 0 4 0,-60 0-1 0,17 0-1 0,-2 0 1 15,-15 0-2-15,3 0 1 0,34 0 1 0,-40 0 2 0,3 0-1 16,-3 0-1-16,21 0-1 0,-38 0 0 0,23 0 2 16,-6 0 0-16,-17 0-1 0,20 0 1 0,0 0-2 0,-20 0 0 0,17-18 0 15,-17 18 1-15,20 0 3 0,-20 0-4 0,17 0 2 16,-17 0 0-16,0 0-1 0,0 0 0 0,21 0 0 0,-21 0-3 15,0 0 1-15,0 0 0 0,17 0 3 0,-17 0-1 16,0 0 1-16,0 0 0 0,0 0-2 0,17 0 2 0,-17 0-2 16,0-20 1-16,0 20-1 0,0 0 3 0,0 0-3 0,23 0 2 0,-23 0-4 15,0-19 1-15,0 19 5 0,0 0-3 16,0 0-1-16,0-19 0 0,0 19 1 0,20 0-1 0,-20 0 2 16,0 0-2-16,0-18 0 0,0 18 0 0,0 0-2 15,0-21 2-15,0 21 0 0,0 0 2 0,0-19-2 0,0 19 2 0,0-18-3 16,0-2 2-16,0 2 1 0,0-2-2 0,0-18-2 0,0 20 2 15,20-22 2-15,-20 22 0 0,0-1-3 0,0 0 0 0,0-19-1 16,0 18 3-16,0 2 1 0,17 18-1 0,-17-20-2 0,0-18 0 16,20 20 2-16,-20 18 0 0,0-40 1 0,0 40-2 15,17-38-3-15,-17 20 4 0,0-2-1 0,0 20 0 16,0-38 1-16,21 38-3 0,-21-18 3 0,0 18-2 16,0-21 4-16,0 21-3 0,20-19-9 0,-20 1 4 0,0-2 0 15,0 20 5-15,0-19 2 0,0 19-2 0,0-19 1 0,0 0 0 16,0 0 0-16,0 19-2 0,-20-39 3 0,20 39-2 15,-21-37 1-15,4 37 0 0,17-20-1 0,-20 1 2 0,20 0-1 16,-17 0-1-16,-3 19-1 0,0-37 2 0,-20 16 0 0,23 2 0 16,-4-18-1-16,21 37 1 0,-17-20 0 0,-20 1-3 0,17 0 3 15,-17 0 2-15,37 0-3 0,-40-2 0 0,19 4 1 16,-16 17 4-16,0-38-3 0,0 38 0 0,37-20-3 16,-43 1 2-16,25 19-1 0,-19-19 0 0,20 0 2 0,-3 19-1 15,-17-19-2-15,17-2 1 0,-21 21 1 0,4-17 2 16,0-2 0-16,17 19-1 0,3-21-3 0,-3 21 1 0,-38-18-1 0,38 18-1 15,0-19 2-15,-17 19 0 0,0-19-1 0,17 0 1 0,-3 19 0 0,-12-19 0 16,-22 19 1-16,40-20-1 0,-3 20 2 0,-1 0 3 16,-19-18-4-16,3 18 0 0,20 0 0 0,-20 0 1 15,17 0-2-15,-1 0 0 0,-19 0 0 0,20 0 0 0,-14 0 0 16,-3 0 1-16,37-19 0 0,-41 19-1 0,4 0 0 0,37 0 0 16,-40 0 0-16,3 0-2 0,0-21 3 0,-1 21 2 0,-5-18-3 15,-11 0-2-15,17-3 1 0,-21 21 3 0,15-19-2 16,9 19 4-16,14-18-3 0,-18 18 1 0,-19-20-2 15,17 20 0-15,23 0-2 0,-20 0 1 0,16 0 2 16,-16 20 0-16,17-20-2 0,-57 0 2 0,59 18-1 16,-2-18-1-16,-17 0 8 0,0 19-1 0,-6-19-5 0,8 0 0 15,-22 21-3-15,37-21 1 0,-17 0-1 0,-6 18 2 16,-12-18 2-16,-19 0-1 0,14 0-1 0,-15 0-1 16,1 0 3-16,13 0-2 0,-13-18 0 0,54 18-1 15,-58 0 1-15,24-21-3 0,14 21 3 0,-20 0 0 16,42 0 2-16,1 0-2 0,-20 0 0 0,17 0 0 0,0 0-1 15,3 0 1-15,-4 21 0 0,-1-21 0 0,1 0-1 0,7 0 2 16,-6 0 0-16,20 0 0 0,-20 0-2 0,3 0-2 16,-3 0 1-16,2 0-1 0,-2 0-2 0,0 0-4 0,-3 0 3 15,23 0 1-15,-17-21-9 0,0 21-1 0,-3-19-4 16,20 19 8-16,0-18-19 0,0-2 11 0,0 20-29 0,0-18-9 16,0-1-6-16,0-1-7 0,20 0-11 0,-3 20 35 15,23-17-45-15,0 17 29 0,15 0 16 0</inkml:trace>
  <inkml:trace contextRef="#ctx0" brushRef="#br0" timeOffset="160141.51">8025 4587 48 0,'0'0'13'0,"0"0"25"0,0 0-25 0,0 0 18 0,0 0-14 15,0 0 15-15,0 0-5 0,0 0-15 0,0 18-1 16,0-18 8-16,23 0-4 0,-23 0-7 0,0 0 1 0,0 20 7 16,0-20-10-16,20 0 0 0,-20 0 4 0,18 20 0 0,-18-20-2 15,20 0 1-15,-20 0-7 0,0 18 1 0,0-18 1 0,20 0-1 16,-20 0 0-16,0 0-1 0,17 0-1 0,-17 0-2 15,0 0-2-15,20 0-10 0,-20 0-18 0,17 0-18 16,-17 0 18-16,0 0-40 0,0 0 36 0,17 0 3 0,-17-18-16 0,20 18-14 16</inkml:trace>
  <inkml:trace contextRef="#ctx0" brushRef="#br0" timeOffset="161087.95">8562 4701 48 0,'0'0'23'0,"0"0"-11"0,0 21 0 0,0-21 17 16,0 0-14-16,0 17 17 0,0-17-16 0,17 0 11 0,-17 20-14 15,0-20 11-15,0 0-13 0,0 21 6 0,23-21-8 0,-23 17-3 0,0-17 2 16,0 0 4-16,0 20-1 0,0-20-7 0,20 19 2 0,-20-1-1 16,0-18-2-16,20 19 0 0,-20 2-2 0,0-21 0 15,0 0-1-15,0 17 1 0,17-17 0 0,-17 20 0 0,0-20-1 0,20 0 0 16,-20 20-1-16,0-20-2 0,0 0-1 0,17 19-6 16,-17-19 3-16,0 0-6 0,0 0 1 0,20 18 7 0,-20-18 0 15,0 0-4-15,0 0 6 0,0 0-1 0,0 0 1 0,0 20 0 0,20-20 1 16,-20 0 0-16,0 0 2 0,0 0 0 0,0 0 0 0,0 20 0 0,15-20 0 15,-15 0 1-15,0 0-2 0,0 0 2 0,20 17 0 0,-20-17 1 16,0 0 3-16,0 21 2 0,0-21-2 0,23 17 7 0,-23-17-7 16,0 20 0-16,0-20 2 0,0 20-1 0,0-1-4 0,0-19 0 15,0 17 0-15,0 4 0 0,0-21-2 0,0 20 1 16,0-3 0-16,20-17 0 0,-20 21-2 0,0-4 2 0,0 3-4 16,0-20-3-16,0 19-4 0,0-19-22 0,17 20-15 15,-17-20-9-15,0 17 30 0,0-17 4 0,0 21-11 0,0-21 22 0,20 0 2 16,-20 0-4-16,0 20 0 0,0-20 7 0,20 0 4 15,-20 0 2-15,0 0 0 0,0 0 1 0,0 0 3 16,17 0-1-16,-17 17 4 0,0-17-2 0,0 0 7 0,0 20-5 16,0-20 9-16,0 19 4 0,0-19-7 0,0 20 16 0,0-3 2 15,0-17-17-15,0 21 11 0,0-4-15 0,0-17-2 0,0 21-2 16,0-2 1-16,0 0-3 0,0-19-2 0,0 18 2 0,0 2-3 16,0-20-1-16,0 20 2 0,0-3-2 0,0-17 0 15,0 21-4-15,0-21-10 0,0 17 2 0,0-17-24 16,0 0 15-16,0 0-17 0,0 22 0 0,0-22 21 15,0 0 2-15,0 0 7 0,0 18 1 0,0-18 0 0,0 0 6 16,0 0 0-16,0 0 2 0,0 19-1 0,0-19 3 0,0 0 3 16,0 17-1-16,0-17 8 0,0 0-6 0,0 0 1 0,0 21 12 15,0-21 4-15,0 20-9 0,-17-20 18 0,17 17-17 16,0-17 17-16,0 21-5 0,0-21-16 0,-20 18 8 0,20 3-3 16,0-21-12-16,0 17 3 0,-20-17-5 0,20 0-1 0,0 20 0 15,-17-20-1-15,17 17-1 0,0-17 2 0,-20 0-3 0,20 21-1 16,0-21-2-16,-23 20-8 0,23-20 2 0,0 0-2 0,-20 18-20 0,20-18-7 15,-15 19 18-15,15-19-19 0,-20 19 7 0,20-19 6 16,0 0 4-16,-20 20 7 0,20-20 12 0,0 0-1 16,0 0 5-16,0 18 0 0,-17-18 0 0,17 0 0 0,-20 20 1 15,20-20 2-15,0 0 2 0,-17 0 5 0,17 17 2 16,-20-17 3-16,20 0 3 0,0 22 18 16,-20-22-10-16,20 18-3 0,0-18-13 0,-23 0 8 15,23 19-11-15,0-19 5 0,0 19-5 0,0-19-5 16,-17 0 0-16,17 19 2 0,0-19-2 0,0 0 1 0,0 20-2 0,0-20 2 15,-18 0-1-15,18 0-1 0,0 18 0 0,0-18-1 16,0 0 0-16,0 0-4 0,0 0-8 16,0 0-11-16,-20 0-27 0,20 0 32 0,0 0-33 15,-17 0 43-15,17-18-8 0,0 18 0 0,0 0 9 16,0 0 3-16,-20 0 1 0,20 0 1 0,0 0 1 0,0 0 2 16,-17 0 1-16,17 0 0 0,0 0 6 0,0 18-3 0,-20-18 8 15,20 0-5-15,0 0 1 0,0 20 14 0,0-20-8 0,-20 17 17 16,20 5-2-16,0-22-2 0,-18 18-15 0,18-18 10 15,0 19-13-15,-22-19 8 0,22 19-4 0,-18-19-11 0,18 19 1 16,0-19-1-16,-20 20 6 0,20-20-3 0,-17 18-5 0,17-18 1 16,0 0-2-16,-20 20 1 0,20-2 0 0,-17-18 0 0,-3 0-3 15,20 0 0-15,0 21-6 0,-20-21-9 0,2 0-8 16,18 0 11-16,0 0-1 0,-23 18-15 0,3-18 13 0,20 0 0 16,-17 0-20-16,17 19 21 0,0-19 1 0,-17 0-13 0,17 0 1 15,-20 18 6-15,20-18 13 0,0 0-45 0</inkml:trace>
  <inkml:trace contextRef="#ctx0" brushRef="#br0" timeOffset="161421.6">8217 6212 42 0,'0'0'11'0,"0"0"1"16,0 0 6-16,0 0 58 15,0 0-47-15,0 0-5 0,0 0-13 0,0 0 5 16,0 0-3-16,0 0 1 0,0 18 1 0,0-18-1 15,0 20-2-15,-20-3-7 0,20-17 1 0,0 22-3 0,-17-22 0 16,0 18 3-16,17 1-3 0,-20 0 5 0,20-19-4 0,-17 19 3 16,-3 1-4-16,20-2 3 0,-20 2-1 0,2-2 1 15,-2-18-2-15,20 21-1 0,-23-21 1 0,6 18 3 0,17-18-3 0,0 19-2 16,-17-19 4-16,-3 18 2 0,20-18-5 0,-17 0 1 0,17 20 3 16,-20-20 1-16,20 0-1 0,0 0-5 0,0 0 1 0,0 19 3 15,0-19 0-15,0 0-2 0,20 0 0 0,-20 20 1 16,37-20-1-16,-37 0-3 0,17 18 2 0,23-18-1 15,-20 19-1-15,18-19 2 0,-38 0-2 0,20 21 0 0,-3-21-1 16,3 0 1-16,-20 0-1 0,34 0 0 0,-34 17-1 0,43-17-8 16,-43 0 1-16,18 0-19 0,2 0 8 0,-20 0-4 0,37 0-38 15,-37 0 23-15,20 0-50 0,-3 0-2 0,-17-17 55 0,38 17-12 16,-38 0 7-16</inkml:trace>
  <inkml:trace contextRef="#ctx0" brushRef="#br0" timeOffset="161922.79">9404 5428 35 0,'0'0'9'0,"0"0"3"0,0 0 3 0,0 0 5 16,0 0 6-16,0 0-11 0,0 0 16 0,0 0-5 15,0 0-15-15,0 0 7 0,0 0-9 0,0 0 8 0,0 20 0 16,0-20-7-16,0 0 9 0,0 0 0 0,20 17-1 0,-20-17-3 16,0 21 0-16,0-21-3 0,0 17 1 15,0 4-6-15,0-21 5 0,0 19-3 0,0 0-5 0,0-1 2 16,18 22-2-16,-18-40-3 0,0 17 1 0,0 4 0 0,20-4-1 15,-20 5 0-15,0-4-1 0,17 1 2 0,-17-2-2 16,0-17-1-16,0 21 0 0,0-21-1 0,0 0-3 0,0 20-10 16,0-20 3-16,0 17-19 0,0-17 10 0,0 0-88 15,0 21 75-15,0-21-2 0,0 0-30 0,0 0 41 0,0 0-11 16,0 0-3-16</inkml:trace>
  <inkml:trace contextRef="#ctx0" brushRef="#br0" timeOffset="162261.35">9654 5715 83 0,'0'0'25'0,"0"0"0"0,0 0 22 0,0 0 119 15,0 0-87 1,0 0-68-16,0 0-6 0,0 0-1 16,0 0 1-16,0 0 3 0,0 19-6 0,0-19 1 0,0 0 1 15,0 17-2-15,0-17-1 0,0 21 0 0,0-21 1 0,0 0-2 16,0 20-3-16,0-20 0 0,0 17-13 0,0-17 3 15,0 21-23-15,0-21-14 0,0 0 19 0,0 0-45 0,0 0 31 16,0 0-44-16,14 0 30 0,-14 0 7 16</inkml:trace>
  <inkml:trace contextRef="#ctx0" brushRef="#br0" timeOffset="162622.1">9748 5620 32 0,'0'0'10'0,"0"0"-4"15,0 0 4-15,0 0-6 0,0 0 6 0,0 17-2 0,0-17-5 0,0 0 1 16,0 21 2-16,0-21 1 0,0 17-1 0,0-17-3 16,20 22 1-16,-20-4 1 0,0-18-3 0,0 19 4 0,0-2-3 15,0 4 2-15,0-21-2 0,0 20 1 0,0-3 0 0,0 4 6 0,0-21-4 16,0 39 6-16,0-39-3 0,0 17-4 0,0-17 0 16,0 20 11-16,21-20 9 0,-21 17 4 0,0-17-15 0,0 0 0 15,0-17 11-15,17-20-6 0,-17 37-10 0,0-21-1 0,0 21-1 16,20-18 6-16,-20-20-2 0,17 18-1 0,0-37 5 15,-17 39-7-15,23-4 2 0,-3 5 0 0,-20 17-6 16,17-21 4-16,-17 21-5 0,0 0 4 0,20 0-2 0,-20 0 0 16,0 0 2-16,0 0-3 0,21 0 2 0,-21 21 0 0,0-4-3 15,0-17-2-15,17 40 4 0,-17-21-3 0,0-2 1 0,0 4-2 16,20-1-1-16,-20 18 2 0,0-20-1 0,0-18-1 16,0 21-1-16,17-4-1 0,-17-17-3 0,0 20-13 0,0-20 5 0,0 17-16 15,17 4-28-15,-17-21 34 0,0 0-2 0,0 20-34 16,0-20 24-16,0 0-6 0,0-20-42 0,20 20 50 0,-20-21-5 15,0-16-8-15</inkml:trace>
  <inkml:trace contextRef="#ctx0" brushRef="#br0" timeOffset="163040.1">10187 5331 41 0,'0'0'0'0,"0"0"40"16,0 0 5-16,0 0-20 0,0 0 28 0,0 0-28 0,0 0 16 15,0 0-10-15,0 0-2 0,0 0-15 0,0 0 11 0,0 0-2 16,0 21-12-16,0-21 8 0,0 0-4 0,0 20-5 15,0-3-2-15,0-17-4 0,0 39 3 0,0-19 0 16,20 18-1-16,-20 0-1 0,0-19-3 0,0 38 0 16,0-20 1-16,0 23-1 0,0-42-2 0,0 1-1 15,0 19 1-15,0 20-4 0,0-40 0 0,0 40-19 0,0-41 10 16,0 42-42-16,0-40 5 0,17 0-36 16,-17-19 22-16,0 0-4 0,0-19 40 0,0 0 6 15,0 1-3-15,23-60 7 0,-6 40 10 16,-17 20 5-16,20-40-2 0,-20 37 5 0,0-15 5 0,21-4 8 15,-21 23-5-15,17-4 0 0,3-16 11 0,-20 37-8 0,0-38 16 16,17 0 70-16,3 17-71 0,-20 21-3 0,17 0 35 16,-17-17-26-16,0 17-17 0,0 17 12 0,0-17-14 15,17 0 24-15,-17 21-18 0,0 17 7 16,0-20-19-16,0 2 7 0,0 0-7 0,0-3 0 0,-17 4-1 16,0 36 9-16,-3-38-10 0,20 19-2 0,-17-1-1 15,17-37-1-15,0 39 2 0,-20-18-2 0,20-4-1 0,-17 3 1 16,17-20 0-16,0 17 0 0,0 4-1 0,0-21-1 15,0 0-2-15,0 20 0 0,17-20-7 0,3 0-8 16,-3 0 8-16,20 18-27 0,-20-18 4 0,26 0-9 0,-22 0-9 16,16 19-45-16,0-19 18 0,-17 19 4 15,-6 1 7-15,7-20 36 0</inkml:trace>
  <inkml:trace contextRef="#ctx0" brushRef="#br0" timeOffset="163737.29">8008 6805 41 0,'0'0'8'0,"0"0"0"0,0 0 13 0,0 0 9 16,0-21 6-16,-17 21 36 0,17 0-55 15,0-19 26-15,0 19-30 0,0 0 25 16,0 0-14-16,0 0 0 0,0 0-18 0,0 0-1 0,0 0 6 16,0 0-1-16,0 0 1 0,17 0-2 0,-17 0-6 15,0 0 4-15,17 0-2 0,6 19 1 16,-23-19-5-16,20 0 1 0,-20 0 0 0,18 21-3 16,2-21-18-16,-20 17-8 0,0-17 7 15,0 0-63-15,0 0 46 0,0 20-91 16,0-20 91-16,0 0 9 0,0 0-45 0</inkml:trace>
  <inkml:trace contextRef="#ctx0" brushRef="#br0" timeOffset="164655.1">8143 6956 45 0,'0'0'21'15,"0"21"18"-15,0-21-6 0,0 17-1 16,20 2-7-16,-20 2 8 0,0-21-12 0,17 19 0 16,-17-19-10-16,0 18 17 0,17 2-24 0,-17-20 8 15,0 17-7-15,0-17 0 0,0 0-4 16,0 21 0-16,0-21-1 0,0 0-9 15,0 19-1-15,0-19-2 0,0 0-30 0,0 0 10 16,0 0-4-16,0 0-1 0,-17 0-15 16,17 0 42-16,0 0-8 0,0 0 17 0,0 19 3 15,0-19-1-15,0 18 12 0,0 3 9 16,0-2 9-16,0-2 2 0,-17 4 7 16,17-2-25-16,0-19 0 0,0 37 28 0,0-37-31 0,0 38 12 15,0-38-18-15,0 19-2 0,0 2 4 0,0-21-6 16,-20 17-1-16,20 3 0 0,0-20 1 0,0 20 1 0,0-20-1 15,0 19-2-15,0-19 0 0,0 0-1 0,0 0 1 16,0 18-4-16,0-18-2 0,0 20-15 0,0-20 12 16,0 18-23-16,0-18 24 0,0 19-16 15,0-19 12-15,0 21 0 0,0-21 11 0,0 18-2 16,0 0 3-16,0-18 0 0,0 21 1 0,0-21 0 16,-17 37 0-16,17-37 1 0,0 20 0 15,-20-1 2-15,20 0 4 0,0 0 3 16,0 0 7-16,0-19-11 0,0 18-2 0,-20 3 5 0,20-21-9 15,0 19 2-15,0-19-1 0,0 17-1 0,0-17 0 16,0 0 1-16,0 21 0 0,0-21 2 0,0 0-3 16,0 19-1-16,0-19 1 0,-18 0-7 0,18 0 2 15,0 0-6-15,0 0-6 0,0 0 7 0,0 0-8 16,-20 0 1-16,20 0 2 0,0 0 2 0,0 19 8 16,-23-19-4-16,23 0 7 0,0 19-1 15,0-19 1-15,0 0 0 0,0 19 1 0,-17-19 3 0,17 20 8 16,0-20-4-16,0 18 2 0,0-18 12 0,-17 20 1 0,17-20-11 15,0 17 11-15,0-17 0 0,-20 0 7 0,20 21-23 16,0-21-1-16,-17 0 7 0,17 0-9 0,0 0-1 16,0 19 2-16,-20-19-2 0,20 0-1 0,0 0-1 15,-20 0 1-15,20 0-2 0,0 0-8 16,0 0 5-16,-18-19-2 0,18 19-8 0,0 0-2 0,0 0-10 16,-20 0 18-16,20 0-14 0,0 0 14 0,0 0 1 15,-23 0-5-15,23 0 2 0,0 0 5 0,-20 19 5 16,20-19 0-16,0 19-1 0,-14-19 0 0,-6 19 2 15,20 0 0-15,-20 1 2 0,20-2 4 0,-17 1 13 16,-3 0-7-16,20 2 7 0,-18-3-13 16,18-18 1-16,-20 19 19 0,20 0-21 15,-20-19-5-15,20 19 1 0,0-19-1 0,-23 0 0 0,23 0 0 16,0 19-1-16,0-19 0 0,0 0-2 0,-17 0-1 0,17 0 1 16,0 0 0-16,0 0-5 0,-17 0-7 0,17 0-3 15,0 0-1-15,0 0 11 0,0-19-9 0,-20 19 6 0,20-19 6 16,0 19 4-16,-17 0 4 0,17-19-2 15,0 19 0-15,-20 0 4 0,20-19 2 0,-18 19 12 16,-2-18-6-16,20 18-7 0,-20 0 6 0,20 0-1 16,0 0-7-16,-17 0 5 0,17 0-4 0,-23 0-2 15,23 0 1-15,-17 0 5 0,17 18-4 0,0-18-2 0,0 0 2 0,0 0 12 16,-20 0-13-16,20 19 8 0,0-19 0 0,-17 0-8 16,17 0 6-16,0 0-5 0,0 0 5 0,-20 0-7 0,20 0 0 0,0 0 2 15,-18 0-3-15,18 19-1 0,0-19-1 0,-20 0 3 16,20 0-4-16,0 19-2 0,-20-19-4 0,20 0 0 15,0 19-13-15,0-19 4 0,0 0-23 0,-17 0-13 0,17 20-13 16,0-20-11-16,0 0-3 0,0 0 13 16,0 0 43-16,0 0 3 0,0 0-23 0</inkml:trace>
  <inkml:trace contextRef="#ctx0" brushRef="#br0" timeOffset="165039.03">7226 8103 37 0,'0'0'7'0,"0"0"5"0,0 0 1 0,0-19 2 0,0 19-7 0,20-19 28 15,-20 19-24-15,17-19 12 0,-17 19-5 0,17-19-8 16,3 19 12-16,-20-21 16 0,23 21-6 16,-23-17-26-16,17 17 5 0,-17 0 1 0,0 0-6 15,20 0 14-15,-20 0-15 0,0 17 5 0,0-17-5 0,0 40 2 16,0-2 3-16,0-19-5 0,-20 19-2 0,3 0 0 15,-6 1 1-15,3-1 3 0,3-19-4 0,0 20 3 16,-21 19 2-16,18-40-6 0,0 1-1 16,-17 19 9-16,37-38-7 0,-23 0 5 15,6 19 1-15,0-19-4 0,17 0-2 0,-20 0-1 0,20 0 1 16,-18 20 2-16,18-20-3 0,0 0 7 0,0 18 0 16,0-18-3-16,0 19-5 0,0-19-2 0,18 0 1 15,-18 21 2-15,20-3-1 0,-3 1-3 0,23-19 1 0,-20 19 1 16,17 1-1-16,-17-2 2 0,-2 2-1 15,2-20-2-15,-20 18 1 0,17-18 1 0,0 19-1 0,3-19-2 16,20 21-5-16,-20-21-13 0,-20 0 6 0,20 0-3 16,-2 0-53-16,2 0 3 0,-3 0 26 0,-17-21-60 15,20 21 49-15,20-19-56 0,-40 1 66 0</inkml:trace>
  <inkml:trace contextRef="#ctx0" brushRef="#br0" timeOffset="165454.98">8679 7759 39 0,'0'18'7'0,"0"-18"-1"16,0 0-4-16,0 0 3 0,0 0-3 0,0 0 0 15,0 0 1-15,0 0-1 0,0 0-2 16,0 0-1-16,0 0-5 0,0 0 3 16,0 0-10-16,0 0-32 0</inkml:trace>
  <inkml:trace contextRef="#ctx0" brushRef="#br0" timeOffset="165805.89">8736 7282 73 0,'0'0'71'0,"0"0"-49"0,0 19 32 0,0-19-40 0,0 0-1 16,0 0 12-16,0 18-2 0,0-18-12 0,0 20 6 16,0-2-1-16,0-18-2 0,0 19-7 0,0 2 8 15,0-21-2-15,0 17-5 0,0 3 1 0,0 0 1 0,0-20-4 16,0 37 4-16,0-37-8 0,0 38 6 0,0-38-5 15,0 19-1-15,0 38 8 0,0-36-8 16,0 16-2-16,0-17 0 0,0-1 2 0,0 19-1 16,0-38 0-16,0 37-6 0,0-16-6 0,0-2-14 15,0-2-14-15,0 4 13 0,15-2-40 0,-15 0-15 0,0 0-32 16,0-19 71-16</inkml:trace>
  <inkml:trace contextRef="#ctx0" brushRef="#br0" timeOffset="165992.32">8943 7777 73 0,'0'0'0'0,"0"0"73"0,0 0-36 0,0 0 3 0,0 0 23 15,0 0-25-15,0 0-6 0,0 0-20 16,0 0 0-16,0 0 8 0,0 21-3 0,0-21-11 0,0 19 3 16,0-19-6-16,0 17-1 0,0 4 3 0,0-21-4 0,0 19 0 15,0 19-4-15,0-38 0 0,0 19-9 0,0 1-9 0,0-20 5 16,0 18-60-16,0-18 0 0,0 0 31 15,0 20 0-15,0-20-24 0,0-20 35 0,0 20-10 0</inkml:trace>
  <inkml:trace contextRef="#ctx0" brushRef="#br0" timeOffset="166389.76">9023 7454 68 0,'0'0'43'0,"0"0"-18"16,0-20 29-16,0 20 2 0,0 0-4 0,0 0-4 0,0 0-28 16,0 0 0-16,-20 0 11 0,20 0-18 0,0 0-3 0,0 20 8 15,-17-1 0-15,17-1-16 0,0-18 0 0,0 20 1 16,0-2-1-16,0-18-1 0,0 19-1 0,0 2-4 15,0-21-9-15,0 18-18 0,0 0-49 0,0-18 16 16,0 0-3-16,0 0 32 0,0 21 2 0,0-21 3 0,0 0-15 16,17 0 19-16,3 0 11 0,-20 0 8 0,20 0-7 15,-3 0 8-15,-17 0 12 0,20 0 1 0,-20 0 8 0,18 0-11 0,-18 0 1 16,0 0 9-16,17 0-4 0,-17 0 12 0,0 19 8 16,20-1 11-16,-20 2 6 0,0 18 22 0,0-19-29 15,0 0-5-15,0-1-19 0,0 3 11 0,23-2-7 16,-23-2 4-16,0 4-19 0,17-2 13 0,-17-19-5 15,0 0-1-15,0 0-2 0,20 0 0 16,-20 0-5-16,0-19 4 0,20-2-3 0,-20 4-1 16,0-2-5-16,17-2 5 0,-17 3-3 0,20-20 6 0,-2 19-6 15,-18 19 0-15,0-19 1 0,0-1-2 0,20 20 3 0,-3-18 0 16,6 18-3-16,-23 0-1 0,0 0 2 0,0 0 0 16,17 18-1-16,-17 21 1 0,0-39-1 0,0 38-1 15,0-19 0-15,0 39 0 0,20-20-11 0,-20-19 3 16,0 19-32-16,0-38 21 0,0 39-2 0,0-21-57 15,0-18 46-15,0 0-121 0,20 0 83 0,-20-18 16 16,0-2 35-16,17-18-6 0,-17 0 14 0,20 17 5 16,-20 4-28-16</inkml:trace>
  <inkml:trace contextRef="#ctx0" brushRef="#br0" timeOffset="166605.79">9539 7263 43 0,'0'0'35'0,"0"-21"-4"16,0 21 16-16,0-17-20 0,0-2 50 0,0-2-52 15,0 21-4-15,0 0 18 0,0-18-11 0,0 18-6 0,0 0-9 16,0 0-1-16,0 0-1 0,0 0 22 0,0 0-16 0,0 18-1 15,0 3 1-15,0 15-5 0,0-15-2 16,0 17-1-16,0 0-4 0,0-20-4 0,0 59 6 16,0-38-5-16,0 36 0 0,20-18 1 0,-20-17-3 0,17 36 1 15,-17-38-1-15,0 77 0 0,0-58 1 16,0-19-2-16,0-18 0 0,0-3-3 0,20 23-1 0,-20-21-14 0,0 19-9 16,0-38 9-16,0 38-50 0,0-38 42 0,0 0-63 15,0 0 58-15,18-18-32 0,-18-2 28 0,0-18-31 16,0 0 23-16,20 17 32 0,-20-34-2 0</inkml:trace>
  <inkml:trace contextRef="#ctx0" brushRef="#br0" timeOffset="166871.82">9826 7414 41 0,'0'0'0'0,"0"0"16"15,0 0 12-15,0 0 17 0,0 0-16 0,17 0 31 0,-17 20-11 16,0-20-10-16,17 20-22 0,-17-20-3 0,0 0 0 0,0 19 11 0,0-1-14 16,0 2 12-16,0-2-12 0,0 1 10 0,0 2-10 0,0 15 9 15,0 4 10-15,0-22-21 0,-17 2 7 0,17-1-11 16,-17 0-1-16,17 0 3 0,-20 0 1 0,3-1-5 0,-4 3-1 15,21-21-1-15,-20 19 1 0,20-2-1 0,0-17 2 16,-17 21-3-16,17-21 0 0,-20 0 2 0,20 19 2 16,0-19-3-16,0 0 1 0,0 19 10 0,0-19-4 0,0 0-4 15,0 0 3-15,20 0 0 0,-20 0 1 0,17 19-1 16,3-19-5-16,1 0 0 0,-4 0 5 0,20 19-3 16,-20-19 0-16,-17 0-4 0,43 0 1 0,-6 20 0 15,-37-20-1-15,38 0-9 0,-18 0 2 0,-20 0-5 16,17 18-5-16,-17-18-4 0,17 0-34 0,3 0-70 0,3 0-2 15,-23 0-18-15,17 0 89 0,-17 0-18 0</inkml:trace>
  <inkml:trace contextRef="#ctx0" brushRef="#br0" timeOffset="-172499.89">5081 10301 65 0,'0'0'16'0,"0"0"11"0,0 0 4 15,0 0-12-15,0 0-1 0,0 0 18 0,-14 0-7 0,14 0-16 0,0 0 12 16,0 0-5-16,0 0-11 0,0 0 6 0,0 0-4 16,0 0-4-16,0 0-1 0,0 0 1 0,0 0 0 0,0 0 6 0,0 0-7 15,0 0 9-15,0 19-1 0,0-19-2 0,0 0-6 16,0 19 6-16,0-1 0 0,0-18-7 0,0 20 2 0,0 0-4 15,0-20 3-15,0 18-2 0,0 1 5 0,0 1-7 16,0-1 1-16,0 19 1 0,0 0 0 0,0 0-1 0,0-19-1 16,14 20-1-16,-14-2 0 0,20 98 1 15,-20-77-2-15,0-22 0 0,0 42 1 0,0-2 0 0,0-38-1 0,23 0 1 16,-23 39 0-16,0-40-1 0,0 21 1 0,20-20-2 0,-20-20 0 16,0 60 1-16,0-2-1 0,17-37 1 0,-17-2-1 15,0-17-6-15,0-1 1 0,0 0-2 0,0 0-13 0,21-19 7 16,-21 0 0-16,0 19-42 0,20-19 7 0,-20 20-11 15,0-20-14-15,0 0 33 0,0-20-26 0,0 20 46 0,0-38-49 16</inkml:trace>
  <inkml:trace contextRef="#ctx0" brushRef="#br0" timeOffset="-172151.38">5465 10225 46 0,'0'0'13'0,"0"0"-9"0,0 0 2 0,0 0 0 0,0-20 12 0,0 20-6 0,0 0 16 16,0 0 5-16,0 0-4 0,0 0-16 0,0 0 10 0,0 0-11 15,0 0 2-15,-20 20 26 0,20-2-18 0,0-18-11 16,0 19-2-16,-17 0 13 0,17 1-12 0,0-1 1 0,0-19-3 0,0 37 8 15,0 21 0-15,0-19-2 0,0-2-8 0,0 1 4 16,0-18-6-16,0 37 3 0,0-18-5 0,0 37 1 0,17 0 0 16,-17-19-1-16,20 20 0 0,3 18 0 0,-6-18 1 0,4-1-3 15,-21-37 0-15,0-2 0 0,20-17 1 0,-20 18-1 0,0 0 0 16,17 20 1-16,-17-20-2 0,0-18-3 0,0 36-14 0,0-36-14 16,0-1-14-16,0 0 18 0,0-1-47 0,0-18 26 0,0 0-3 15,0 20-32-15,0-20 47 0,0 0-19 0</inkml:trace>
  <inkml:trace contextRef="#ctx0" brushRef="#br0" timeOffset="-171873.22">4321 10817 132 0,'0'0'0'0,"0"0"89"16,0 0-48-16,-20 0 12 0,20 0-16 0,0 0-12 0,0 0-13 15,0 0 11-15,0 0-1 0,0 0-12 0,38 0 11 16,2 0 1-16,-3-20-1 0,3 1-4 0,52-38-1 15,-52 37-9-15,38-36 6 0,36-20-5 0,-56 36-4 16,36-16 2-16,-37 17-4 0,35-38 3 0,-29 59-4 0,-25-20 0 16,36-20 1-16,3 1 3 0,-36 19 1 0,13-1 0 0,6-17-7 15,-43 35 2-15,41-35 3 0,-38 56-4 0,17-39 0 0,3 20-1 16,-2 0 1-16,-18 19 1 0,17 19 0 16,-20 0-2-16,20 1 2 0,-19-1 0 0,-18 0-1 15,43 39-3-15,-43-21 2 0,20 40-3 0,-3-1-9 0,3 1-6 16,-20-40 5-16,17 40-24 0,-17 0-15 0,20-1-18 15,-20-57 30-15,0 20-7 0,20-2-7 0,-5 22-64 0,-15-41 74 0,0 1 14 16,20 20-27-16</inkml:trace>
  <inkml:trace contextRef="#ctx0" brushRef="#br0" timeOffset="-169950.76">767 1987 29 0,'0'0'22'0,"0"0"-2"16,0 0-7-16,0 0 15 0,0 0 2 0,0-17-2 16,0 17-3-16,0-20-1 0,0 20-3 0,0-21-1 15,0 21-11-15,0 0 2 0,0-18-1 0,0 18 10 0,0 0-11 16,-20-19 6-16,20 1-1 0,-18 18-2 0,18-20 0 0,-20 20-1 15,-3 0-4-15,23 0-5 0,-17 0 4 0,0-18-2 16,17 18-1-16,-20 0 0 0,3 0-2 0,-3 0 2 0,0 0-2 16,20 0-2-16,-18 18 2 0,18-18-1 0,-20 0 1 0,-3 38 2 0,23-19 3 15,-20-1-3-15,20 3 1 0,0 16-3 16,-14 2 2-16,14-19-3 0,0 18 0 0,0 0 3 0,14-1 1 0,-14 23-3 16,20-43-1-16,-20 3 1 0,0 36 0 0,23-18-1 0,-23-18 0 15,0 38 0-15,20-40 0 0,-20 2 0 0,18 56-4 0,-18-38-1 16,0 0-14-16,0-18-10 0,0 18-9 0,0-17 15 15,0-4-26-15,0 3-6 0,0-2 25 0,0 2-30 0,0-20 9 16,-18 0 33-16,18 0-1 0,0 0 15 0,-20 0 2 0,20 0-1 16,-23 0 2-16,3-20-1 0,6 2 2 0,-6-2 2 15,20 20-1-15,-20-17 0 0,3 17 4 0,17-21 1 0,-38 1 29 16,38 20-3-16,-20-18 2 0,20 18-16 0,-20 0 1 16,20 0 21-16,0 0-19 0,-23 0 20 0,23 0-22 0,0 0-1 15,0 0 17-15,0 0-7 0,23 0-9 0,-3 18-6 0,-20-18-4 16,38 0-2-16,-18 0-2 0,17 0 0 0,-3 0-2 15,-14 0 0-15,23 0-2 0,-43 0 0 0,38 0 2 16,-18 0-3-16,-3 0-2 0,20-18-8 0,-20 18-13 16,6-20-16-16,15 20-11 0,-38-18-12 0,40-2-15 15,-40 20 35-15,0 0 3 0,0-18 6 0,17 18-1 0,-17-20 22 16,20 20-21-16</inkml:trace>
  <inkml:trace contextRef="#ctx0" brushRef="#br0" timeOffset="-169684.21">824 2503 31 0,'0'0'17'0,"0"0"-6"16,0 0 5-16,0 0 26 0,0 0 5 0,-20 0-3 0,20 0-6 15,0 0-20-15,0 0 10 0,0 0-6 0,0 0-14 16,0 0 7-16,0 0-3 0,0 0 0 0,0 0-6 0,0 22 4 16,0-22-6-16,0 0-1 0,0 17 0 0,0 3 4 0,0-20-3 15,0 18 2-15,0 2 0 0,20-20-2 0,-20 18 5 0,0-18-5 16,17 20 0-16,-17-20 6 0,17 0-2 0,-17 18-4 0,20-18 5 16,3-18 0-16,-23 18-2 0,18-20-3 0,2 2 5 0,0 18-6 15,-20-20 9-15,37 2-2 0,-37-2-2 0,17 3-3 16,3 17-1-16,-3-22 2 0,-17 22-1 0,23 0 0 15,-5 22 1-15,-18-5-4 0,0 3-2 0,0-20 1 16,20 38-2-16,-20 0 1 0,0 0 0 0,0-38-4 16,0 38-1-16,0-18-13 0,0 18-13 0,0-20-18 0,0 3 20 15,0-4-37-15,0 3-20 0,0-20 34 0,0 21-53 0,0-4 43 16,0-17 50-16,0 0-26 0</inkml:trace>
  <inkml:trace contextRef="#ctx0" brushRef="#br0" timeOffset="-169267.41">1432 2277 53 0,'0'0'27'0,"0"0"40"0,0 0-32 0,0 0 29 16,0 0-37-16,-20 0 21 0,20 17-9 0,0-17-24 0,0 0 9 15,0 0-9-15,20 18-5 0,-20-18-4 0,0 19 0 16,0-19-1-16,0 0-4 0,0 0 0 0,0 0 0 0,0 19-1 16,0-19 1-16,0 0-2 0,0 0-1 0,0 0 1 0,0 0-14 0,0 20 0 15,0-20-6-15,0 0-116 0,0 0 38 0,0 21 18 16,0-21 43-16,0 0 3 0</inkml:trace>
  <inkml:trace contextRef="#ctx0" brushRef="#br0" timeOffset="-168751.48">1377 2752 43 0,'0'0'0'0,"0"0"24"0,0 20 11 0,0-20-14 16,0 0 1-16,-20 0 21 0,20 0-22 0,0 0 18 0,0 18-5 16,0-18-4-16,0 0 0 0,0 0-14 0,0 21 13 15,0-21-17-15,0 0 12 0,0 0-5 0,0 17-10 16,0-17-1-16,0 0 9 0,0 0-8 0,0 0-1 0,0 0 6 0,0 0-8 15,0 0 0-15,0 0-2 0,0 0 5 0,20 0-2 0,-20 0-4 16,0 0 0-16,20 0-1 0,-20 0 3 0,0 0-4 0,15 0 2 0,-15 0-1 0,20 0 4 16,3 0-2-16,-3 0 1 0,17 0-3 15,-37 0-1-15,37 0-1 0,-37 0 0 16,20 0 1-16,-2 0 1 0,-18 0-1 0,17 0 0 0,-17 0-1 16,0 0 1-16,23 0-1 0,-23 0-1 0,20 0-2 0,-20 0 0 0,0 0-2 15,17 0-11-15,-17 0 6 0,20 0-17 0,-20 0 9 0,0 0-3 0,20 0-69 16,-20 0-6-16,0 0 33 0,0 0-4 0,0 0-59 15,0 0 90-15</inkml:trace>
  <inkml:trace contextRef="#ctx0" brushRef="#br0" timeOffset="-167734.3">2157 2180 34 0,'0'0'11'0,"0"0"-7"0,0 0 2 0,0 0 11 0,0 0 43 15,0 0-40-15,0 0-1 0,-17 0 1 0,17 0-2 0,0 0 14 16,0 0-17-16,0 0 1 0,0 0 15 0,-17 0-4 0,17 0-3 16,-20 0-4-16,20 0-3 0,0 0-9 0,-18 0 7 0,18 0-6 15,-20 0-1-15,3 0 5 0,17 0-2 0,-20 0-3 16,0 0 7-16,20 18-9 0,-17-18 0 0,-23 38 6 0,40-18-5 15,-20 1-1-15,2-4-4 0,18 20 3 0,-20-37-3 0,3 60 4 16,17-23-4-16,0 1 1 0,0-1-1 16,0-15-2-16,0 33 1 0,0-17-1 0,17-18-1 15,3-2 0-15,-20 2 1 0,18 1 0 0,2-21 1 16,-20 17-2-16,40-17 7 0,-23 0-5 16,3-17 0-16,17-4 1 0,-17-17-1 0,-20 38-1 0,18-38 4 15,2-20-1-15,-20 41-2 0,17-24 2 0,0 23-2 16,-17 18-1-16,0-38 1 0,23 1 1 0,-23 16-1 0,0 1 0 0,0 1 5 15,0 0-2-15,0 1 6 0,0 18-4 0,0 0 0 16,-23 0 11-16,23-17-11 0,-17 17 0 0,0 0 10 16,17 0-13-16,0 17 4 0,0 1 0 0,-20 20-1 15,20-18-3-15,0 1-2 0,0-4 0 0,0 3 0 16,20 18 1-16,-20-20 2 0,17 23 0 0,-17-4-5 16,17 1 0-16,6-20 2 0,-23 2-1 0,40 18 2 0,-23-17-2 15,3-4-4-15,-2-17-1 0,22 20-20 0,-26-2 14 16,6-18-36-16,3 0 27 0,-3 0-22 0,17 0-78 15,-17-18 80-15,-2 18-4 0,-18-20-62 16,20 20 47-16,-3 0 7 0,0-17-10 0,-17-24 18 0</inkml:trace>
  <inkml:trace contextRef="#ctx0" brushRef="#br0" timeOffset="-167334.14">2621 2008 68 0,'0'0'0'0,"0"0"116"0,0 0-80 0,0 0-4 0,0 0 52 15,0 0 1-15,0 0-57 0,0 0-8 0,0 0-12 16,0 0 5-16,0 18-3 0,0-18-2 0,0 0-1 0,0 0-6 15,0 0 0-15,0 0-1 0,0 20 1 0,0-20 7 0,0 0-8 16,0 0-2-16,0 0-3 0,0 18-14 0,0-18 7 0,0 0-7 0,0 0-4 16,0 20-41-16,0-20 24 0,0 0-7 0,0 17-70 0,0-17 16 0,0 21 73 15,0-21-21-15</inkml:trace>
  <inkml:trace contextRef="#ctx0" brushRef="#br0" timeOffset="-167200.93">2659 2391 85 0,'0'0'0'0,"0"0"125"0,0 0-87 0,0 17-3 0,0-17-2 0,-20 20-3 15,20-20 21-15,0 18-16 0,0 2-15 0,0-2-9 0,0 23-3 16,0-41-6-16,0 17 0 0,0 21-1 0,0-18-7 16,0-2-26-16,0-18-42 0,0 20 20 0,20-20-14 0,-20 18-4 15,0-18-36-15,0 0 46 0</inkml:trace>
  <inkml:trace contextRef="#ctx0" brushRef="#br0" timeOffset="-164865.83">2123 13186 55 0,'0'0'20'0,"0"0"-7"0,0 0 22 0,0 0 8 15,-20 0-1-15,20 0 12 0,0 0-38 0,0 0 12 16,-18 0-5-16,18 0-14 0,-20 0 11 0,20 0-10 15,0 0-1-15,-17 0 8 0,17 0-10 0,0 0 3 0,-20 0-1 0,0 0 5 16,20 0-3-16,-17 0-7 0,-6 0 10 0,6 0 4 16,-3 18-10-16,20 2-2 0,0-20 0 0,-18 19 8 15,18 0-9-15,-20-19 5 0,3 18-5 0,-3 23 1 0,0-24 0 16,20 4-2-16,-17-3 1 0,-6 20-4 0,23-19 1 16,-20-1 2-16,20 3 5 0,0-2-2 0,-17-1 5 0,17 2-12 15,0 18 0-15,0-19 0 0,0 0 1 0,17 20-1 16,3-21-4-16,-20 1 3 0,23-1 0 0,-6 3 3 15,3-2 0-15,-20-19 0 0,37 39-6 0,-17-39 4 16,-2 18 2-16,2-18-1 0,-20 0 0 0,40 0-1 0,-23 0-1 0,3-18 2 16,0-2-1-16,-20 1 0 0,17 0 1 0,21-39-2 15,-1-56-20-15,-20 17 24 16,-17 22-2-16,23 36-2 0,-23 2 2 16,0-21 1-16,0 19 1 0,0 21-1 0,-23 18 1 15,23-20 4-15,0 2-1 0,-17 18-1 16,17 0 2-16,-17 0-4 0,17 0 4 0,-20 0-5 0,20 18 2 0,0 2-2 15,-18-2 0-15,18 2 0 0,0-1-1 0,-20 18 1 0,20 4-1 16,0-24-1-16,0 22 2 0,20-1 5 0,-2-1 4 0,-18 3-3 16,37-2-10-16,-37-19 5 0,17 0-4 0,26 58 3 15,-23-59 0-15,-3 19 0 0,3 22 0 0,-2-39 0 16,2 18-4-16,0-1 3 0,-20-37-3 0,34 39 1 0,-11-39 4 16,-23 20-2-16,37-20-1 0,3 17-6 0,-22 4 5 0,2-21 2 15,14 0-7-15,-11 18-7 0,-3-18-3 0,17 0-23 16,-17-18 21-16,-2 18-1 0,-18 0-2 0,37-21-30 0,-37 21 22 15,0 0-4-15,17-37-4 0,-17 37-57 0,20-21 38 0,3-16-57 0,-23 19 46 16,17-2 11-16</inkml:trace>
  <inkml:trace contextRef="#ctx0" brushRef="#br0" timeOffset="-164581.08">2983 13129 90 0,'0'0'31'0,"0"0"32"0,0 0-6 0,0-21-33 15,0 21 36-15,-18 0-4 16,18-18-38-16,0 18-1 0,0 0-8 0,0 0-7 15,0 0-1-15,0 0 3 0,0 0-2 0,0 0-1 0,0 0 0 16,0 0-3-16,0 18-5 0,0-18-2 0,0 0-6 0,0 21-31 16,0-2 13-16,0-1-57 0,0-18 34 0,0 38-36 0,0-38 64 15,0 20-30-15</inkml:trace>
  <inkml:trace contextRef="#ctx0" brushRef="#br0" timeOffset="-164418.65">2908 13510 109 0,'0'0'44'0,"0"0"41"15,0 0 18-15,0 0-54 0,0 0-27 0,0 20-4 16,0-20 17-16,0 57 15 16,0-57-46-16,0 19 2 0,0-19-2 0,0 20-2 0,0-1 3 15,17-19-5-15,23 37-64 16,-2-37-156 0,-38 0 51-16,17 0 86 15</inkml:trace>
  <inkml:trace contextRef="#ctx0" brushRef="#br0" timeOffset="-163867.09">4015 12918 52 0,'0'0'0'0,"0"0"95"0,0-18-12 0,0 18-36 16,-23-20 24-16,23 0-57 0,0 2 23 16,0 18-4-16,-17-20-23 0,17 20-2 15,-18-18 16-15,18 18-15 0,-37-20 20 0,17 20-23 16,-17-19 15-16,17 0-4 0,3 19-12 16,17 0-1-16,-41 0 7 0,21 0-7 0,-17 19 11 15,0 20-8-15,37-21-1 16,-37 40 0-16,37-38-6 0,-23 36 5 0,3 2-4 15,2 0 0-15,1 36 3 16,17-74-4-16,0 74 1 0,17-15 2 16,-17-61 2-16,0 1-6 0,38 58 17 0,-38-58-17 15,40 19 1-15,-20 0 2 0,17 0 3 16,-17 1-5-16,-3-2-1 0,3-19-1 0,38 3-1 16,-58-2 0-16,57 0-36 15,-37-19 25-15,-20 0-19 0,17 0 12 0,-17 0-6 0,20 0-93 16,15-19 65-16,-35 19-6 0,43-58-159 0,-43 58 196 15</inkml:trace>
  <inkml:trace contextRef="#ctx0" brushRef="#br0" timeOffset="-163584.06">4244 12900 85 0,'0'0'30'0,"0"-20"91"0,0 20-94 16,0 0 56-16,57-20-18 16,-57 20-37-16,55 0 27 15,-12 0-36-15,-6 20 4 16,0 37-11-16,-17-38-8 16,-2 57 5-16,-1 154 12 15,-34-191-21 1,-1 94 20-16,-2-94-14 0,3 37-6 15,-3-38 0-15,-37 57 2 0,57-77-6 0,-78 41-29 16,78-59 11-16,-17 20-2 0,-40-2-89 0,14-18-55 16,8 0 14-16,35 0 123 0</inkml:trace>
  <inkml:trace contextRef="#ctx0" brushRef="#br0" timeOffset="-162984.98">5202 13243 49 0,'0'0'45'15,"0"0"40"-15,-41-19-3 16,24-1-22-16,-3 2 58 31,20 18-103-31,-23 0 14 0,23 0-20 0,0 0 35 16,0 0-38-16,0 0 5 0,0 0-2 0,0 0 14 15,43 38-12-15,-5 0-4 16,-18-38-5-16,51 39 2 16,47-2-1-16,-44-16-2 15,7-3-6-15,-64 1 0 16,57 0-29-16,-74-19 16 0,40 0-78 15,1 19-87-15,-24-19 114 0,3-19-134 16</inkml:trace>
  <inkml:trace contextRef="#ctx0" brushRef="#br0" timeOffset="-162666.77">5772 12900 78 0,'0'0'0'0,"0"0"115"16,0 0-89-16,-17 0 49 0,17 0-61 15,0 18 36-15,0 1 9 16,0 20-26-16,37-1-8 16,-37-38-21-16,58 38 11 15,-1-18 0-15,-37-2-11 0,37 0 11 16,-57-18-16-16,58 21 8 0,-21-21 8 16,-17 19-5-1,0-1 5-15,-3 2-6 16,-17 18 2-16,0-19-9 0,-57 18 8 15,57-16-7-15,-60 55 13 16,-15-1 7-16,58-54-23 0,-40 36 5 16,14 0-10-16,25-38 4 0,1 20-17 15,17 16-28-15,0-55 26 16,0 21-50-16,0-21 39 0,35 19-138 16,28-19-58-16,-63 0 200 0</inkml:trace>
  <inkml:trace contextRef="#ctx0" brushRef="#br0" timeOffset="-161968.22">6916 13243 48 0,'0'0'42'0,"0"0"-18"0,-14 0 55 0,14 0 13 16,0 0-72-16,-20 0 48 0,20 19-7 15,-21-1-24 1,21 23-10-16,0-24-22 0,-17 60 11 15,17 0 8-15,0-1-15 16,0-57-8-16,17 76 1 16,38-18 12-16,45-19 14 15,-80-58-22 1,52-38 18-16,-12-41-8 16,-2-15-14-16,-38 56-5 0,34-57 1 15,-14-1 12-15,-20 20-9 16,0 37-29-1,-40 20-28-15,20 19 36 0,0 0-42 16,0 37-82-16,0-16 101 16,0-21-60-16,0 37-32 0,0 2 75 0</inkml:trace>
  <inkml:trace contextRef="#ctx0" brushRef="#br0" timeOffset="-161633.59">7724 13492 49 0,'0'0'101'0,"0"0"-64"0,0 0 1 16,0 0 31-16,0 0-10 0,0 0-36 0,0 0 0 0,-20 0 50 16,20 0-54-16,-20 0 12 0,20 0-15 0,-23 0 20 15,6 0-20-15,0 18 7 0,-3 21-15 0,20-39-3 16,0 19 0-16,-37 19 4 0,37 1-8 0,-18-21 3 16,18 1-2-16,0 20 10 0,0-20-11 0,0 20 1 15,0-1-1-15,0-20-1 16,38 19 6-16,-1-16-4 0,-20-21-9 0,0 0 7 0,6 0 4 15,17-39-1-15,15-18-5 16,-35 39 3-16,0-40 5 0,14 37-4 0,-11-34 4 0,-3-3-12 16,-2 39 1-16,-18-19-3 0,20 18 2 0,-20-17 7 0,0-2 7 0,20 39-7 15,-20-38 4-15,0 19-4 0,-20 1-1 0,20-3 1 16,0 4 5-16,-20 17-4 0,20 0-6 0,-18-20-4 16,18 20 2-16,-20-21-6 0,20 21 4 0,-23 0-2 0,23 0-17 15,0 21 9-15,-20-21-21 0,20 0-6 0,0 20-8 16,0-3-13-16,0 4-16 0,0-3 33 0,0 39-109 0,0-39 98 15,20 3 21-15</inkml:trace>
  <inkml:trace contextRef="#ctx0" brushRef="#br0" timeOffset="-161416.62">8180 13396 113 0,'0'0'54'0,"0"0"40"0,0 0-31 0,0 0-11 0,0 0-8 15,-17 0-28-15,17 0 10 0,0 0-16 0,0 0 8 0,0 0-8 16,0 0-2-16,-20 19 5 0,20-19-8 0,0 19 17 0,0-1-5 16,0-18-18-16,0 21 8 0,0 16-2 0,0-37-3 0,0 39-2 15,0-20 0-15,0 0-3 0,0 20-12 0,0-20-13 16,0-1 7-16,0 1-34 0,0-19 15 0,0 18-7 0,0 3-78 16,0-21-7-16,0 0 60 0,0 0 32 0</inkml:trace>
  <inkml:trace contextRef="#ctx0" brushRef="#br0" timeOffset="-161283.66">8197 12918 51 0,'0'0'0'0,"0"0"61"16,0-18-22-16,0-2 41 0,0 0-22 0,0-18 16 16,0 38-41-16,0 0-28 15,0 20 1-15,0-20-3 0,0 18 2 0,0 22 0 16,0-22-6-16,0 1 2 0,0-19 1 0,20 19-5 0,-20 1-5 16,0-2-20-16,0-18 5 0,0 38-39 0,23-38-30 0,-23 40-9 15,18-22 46-15,2 0 5 0</inkml:trace>
  <inkml:trace contextRef="#ctx0" brushRef="#br0" timeOffset="-160833.5">8562 13224 105 0,'0'0'42'0,"0"0"35"0,0 0-44 0,0 0 25 0,0 0-33 15,0-20 14-15,0 20-11 0,0 0-17 0,0 0 9 0,0 0-2 16,0 0-9-16,0 20 6 0,0-1 1 0,0 18-5 16,0-37-2-16,0 41-2 0,-18-3 2 0,18-20-5 0,0 20 10 15,-20-19-6-15,20 20 3 0,0-20-11 0,0-1 3 0,0 2-5 0,-17 37 5 16,17-38 0-16,0 38-3 0,0-38-1 0,0 39 0 0,0-1 4 15,0-19-4-15,0-19 3 0,0-1-4 0,0 3 3 16,17-21 1-16,-17 0-2 0,20-21 1 16,15-16 0-16,-12-1-1 0,-3-19 7 0,0-20-6 15,-3 1-10-15,3-19 2 0,-3-1 8 16,-17 59 2-16,0-42 0 0,0 23-1 0,20-20-3 0,-20 36 2 16,0-92 1-16,0 56 1 0,0-2-4 0,0 40 3 15,0-38 1-15,0-20 1 0,0 58-1 0,-20-20 3 16,20 2 0-16,-17 17-5 0,17 20 2 0,0-38 3 0,-20 20 3 15,20 16-4-15,0-36 6 0,0 39-2 0,0-3 1 0,0 21-5 16,0-18-1-16,0-1 3 0,0 1 0 0,0 18 0 0,0 0-3 16,0 0-2-16,0 0 2 0,0 0-4 0,0 0-1 0,0 0 4 15,0 0 0-15,0 18-2 0,0 19 0 0,0 2 1 0,0-19-1 16,20-2-2-16,-20 22 2 0,0 54 2 0,0 2-3 0,0 18-1 16,17 2 3-16,-17-2 0 0,20-19-2 0,0 211-5 15,-20-153-4 1,15-57 26-16,5-20 2 0,-20-38-22 0,0 38 0 15,23-58 3-15,-23 41-5 0,20-39 2 0,-3-2-4 0,-17 20-5 0,0-19 0 16,20-1-3-16,0 23-34 0,-3-24-17 0,3 4-20 16,-2-21-15-16,-1 18-27 0,6-18 53 0,-3 0-39 0,-3 0 72 15,23 0 21-15</inkml:trace>
  <inkml:trace contextRef="#ctx0" brushRef="#br0" timeOffset="-160134.75">9903 12498 38 0,'0'0'16'16,"0"0"-2"-16,0 0 26 0,-20 0 7 0,20 0-25 0,0 0 18 0,-23-18-6 15,23 18-19-15,0 0-1 0,-17-20 14 0,17 20-6 0,0 0-9 16,-17-20 35-16,17 20-34 0,0-19 10 15,-20 19 0-15,20-19-5 0,0 19 0 0,0 0-8 16,0 0 9-16,0 0-13 0,-17 0 7 0,17 0 1 0,0 0-3 16,0 0-6-16,0 0 2 0,-21 0-3 0,21 0 1 0,0 19-1 15,0-19-5-15,-20 0 3 0,20 19 1 16,-17 39 7-16,-3-40-11 0,20 1 4 0,0 20-1 16,-23-39-2-16,23 38 0 0,0-38 0 0,0 38-3 0,0-18 2 15,0 18 0-15,0-18 1 0,23-2 1 0,-3 1-2 0,-20 0-1 16,17-19-1-16,24 38 4 0,-4 0 3 15,-20-38-2-15,-17 20-2 0,17-20-5 0,6 0 5 16,-23 0-1-16,20 20 2 0,-20-20-4 0,17 0 4 0,-17 0-1 16,20 18-1-16,-20-18 1 0,0 0-1 15,0 0 2-15,0 19-2 0,0-19-2 0,0 19 2 0,0-19 1 16,-20 20 0-16,3 18-1 0,-3-20 1 0,-20 40 1 16,23-40-3-16,-3 22 1 0,3-22-1 0,-4 2 1 0,1-2-1 15,3 21 2-15,-3-20 0 0,20-1-1 0,-23 3 0 0,23-21-2 16,-20 20 3-16,20-3 0 0,0 4-3 0,0-3 3 15,0-18-2-15,0 19 5 0,0 0-4 0,0-19 1 0,20 0-2 0,-20 19-3 16,0-1 4-16,0 3 3 0,23-2 7 0,-23-1 0 16,20 2-6-16,-20 18 5 0,17-19-4 0,-17 20-1 15,0-39-1-15,20 37-1 0,1 0-5 0,-21-16 5 16,0 17-2-16,17-18 1 0,-17-2-4 0,20 20-4 0,14-1-13 16,-11-16-8-16,-23 16 8 0,20-37-4 0,17 39-50 15,-37-39 34-15,21 0-4 0,16 38-56 0,-37-38 37 0,34 19-77 16,-14 3 54-16,3-22 67 0,-6 17-3 15</inkml:trace>
  <inkml:trace contextRef="#ctx0" brushRef="#br0" timeOffset="-159266.75">2504 17715 71 0,'0'0'28'0,"0"0"46"0,0 20-26 0,0-20-5 0,0 0-25 15,0 0 0-15,0 0 11 0,0 0-5 0,0 0-13 0,0 0 0 16,0 0 0-16,0 0 0 0,0 0-1 0,0 0-1 0,17 0 11 0,-17 0 0 0,0 0-12 16,0 0-1-16,23 0 14 0,-23 0-10 0,20 0-7 15,-20 0 4-15,37 17 2 0,-37-17-7 0,38 0 2 16,-18 0-2-16,-3 0-3 0,0 21 4 0,3-21-3 15,20 0 2-15,-20 0-2 0,0 17-1 0,-20-17 0 0,18 0 1 16,2 22 2-16,-20-22-3 0,17 0 1 16,3 0 1-16,-20 17 0 0,0 3 2 15,0-20-1-15,-20 17-4 0,20-17 1 0,-55 58 0 16,55-20 1-16,-20-38 0 16,20 22-1-16,-20-5 0 0,3 3 2 0,-6-3-3 15,23-17 2-15,-20 21-2 0,20-21 2 0,-17 20 1 16,17-20-3-16,0 0 2 0,0 0 1 0,0 17 0 0,0-17 1 15,0 0-2-15,0 21 0 0,0-21 7 0,0 18 0 0,17-18 2 16,-17 20-5-16,20-2 4 0,-20-18-3 0,23 37 5 0,-6-16-4 16,-17-2-4-16,20 0-1 0,-20-1 3 0,0 2-5 0,20 18 9 0,-2-1 2 15,-18 2-6-15,0-19-5 0,20-20 1 0,-20 38 2 16,0-18-1-16,0 18 0 0,0 1-3 0,0-22-2 0,-20 21-11 16,2 2-16-16,18-40 8 0,-20 18-39 0,20 1 24 15,-20-19-55-15,20 19-28 0,-17-19 49 0,-6 0-88 16,23 0 134-16,0 0-22 0</inkml:trace>
  <inkml:trace contextRef="#ctx0" brushRef="#br0" timeOffset="-155999.83">6517 14753 53 0,'0'0'23'0,"0"0"-9"15,0 0 24-15,0 0-18 0,0 0 1 0,0-20 16 0,0 20-19 16,0-18 45-16,0-20 32 15,0 18-65-15,-17 20-15 0,17-17 60 16,-20-5-51-16,20 3 9 16,-17 19-13-16,-3 0-14 0,0-18 9 0,-75-20 18 15,95 38-28 1,-20 0 1-16,-17 0-3 0,37 0 0 0,-20 0-3 16,3 0 0-16,-26 18 9 0,25 20-4 15,-19 58 0-15,37 56-11 16,20-56 6-16,-3 21-5 15,44 168 3 1,-44-171-4-16,3-17-12 16,-20-77 10-16,20 36-68 15,-20-56 58-15,0 20-22 0,0-20-9 0,0 0 20 16,0 0-77-16,0 0 20 0,0-41-33 16,-20-35 67-16,20 39 48 0,-20-19 0 0,20 35 1 15,-17-37 1-15,-3 2 6 0,-21-39 24 16,24 56 5-16,-20 1 31 15,37 38-36-15,0 0-1 0,0 19 64 16,0 0-62 0,17-1 10-16,3 3-25 0,15 16-3 15,-12-16-10-15,-23-4 0 0,20 3-2 16,17-1-3-16,-37-19-6 0,20 0-1 0,-3 0 0 0,38 0-75 16,-35 0 66-16,-20-19-30 15,40 19-5-15,0-58-36 0,92-18 87 31,-132 57 8-31,20 19 17 16,-20-19 9-16,20 19 58 16,-3 0 43-16,-17 0-40 15,0 0-70-15,0 0-12 16,0 0 0-16,-17 19 28 0,-3 0-26 16,-17 20 6-1,14-19-15-15,23-20-2 0,0 0 3 0,-17 17-3 0,17 4 1 0,0-4 6 16,0 3-9-16,0-1 2 15,0 0 4-15,0-1-4 0,0-18-1 0,17 0 0 16,43 21 7 0,-40-42-6-16,-20 21 1 0,37-37-1 15,-20-2 4-15,-17 39-4 16,21-17-2-16,-21-4-1 0,0 21 2 0,0 0-40 16,0 0 11-16,0 0 12 15,0 0-25-15,0 38-101 16,17 20-58-16,-17-40 186 0,0-18 4 15,0 21-32-15</inkml:trace>
  <inkml:trace contextRef="#ctx0" brushRef="#br0" timeOffset="-150666.29">9043 14733 42 0,'0'0'12'0,"0"0"-4"16,0 0 16-16,0-18 8 0,0 18 7 0,0 0-19 15,0 0 16-15,-20 0-20 0,20-20 17 0,0 20-17 0,0 0 16 0,0-18-1 16,-20-2 1-16,20 20-17 0,0 0-1 0,-17-17 15 16,-3 17-2-16,20 0-16 0,-23-22 26 0,6 22-19 15,-21 0-5-15,38-19-5 0,-17 19 0 0,-3 0 1 0,20 0 0 16,-20 0-6-16,3 19 0 0,-26 3 3 0,43-22-1 15,-20 17-3-15,5 21 0 0,-5 0-1 0,0 0 5 0,20-19-6 16,-17 20 2-16,-3-1-3 0,20 0 2 0,-17 58-2 0,17-58-4 0,0 58-1 16,0-58 6-16,17 38 1 0,3-18-2 0,-20-20 1 0,17 1-2 15,3 56-2-15,0-18-5 0,-20-40 1 0,0-19-1 0,15 41-16 16,-15-1-10-16,20-21-10 0,-20-19-20 0,0 3 27 16,0-1-51-16,0-20 39 0,23 17-48 0,-23-17 64 0,0 0 13 15,0 0 4-15,0 0 6 0,0 0-18 0</inkml:trace>
  <inkml:trace contextRef="#ctx0" brushRef="#br0" timeOffset="-149967.58">9479 15421 69 0,'0'0'0'0,"0"0"132"16,0 0-67-16,0 0-5 0,0 0-36 15,0 0 17-15,-17 0-11 0,17 0-6 0,0 0-15 0,-20 0 1 16,20 0-2-16,0 21 6 0,-18-21-8 0,18 17 4 0,-20 3-5 15,20-1-2-15,0 1 3 0,-17 18-5 0,17-18-2 16,0 15 4-16,0-35-3 0,0 21-2 0,0-1 3 16,17-20-1-16,-17 18-1 0,20-18 1 0,-2 0 4 0,-18 0-2 15,20 0 2-15,-3-18 0 0,-17-23 4 0,17 6-1 0,6 15-5 16,-23-1 3-16,20-16 3 0,-20-2-6 0,20 1 2 0,-20 21-3 16,17-42 3-16,-17 40-4 0,0 0 2 0,0 19-4 0,0-37 0 15,0 37 3-15,0-38 1 0,0 38-4 0,0-20-1 0,0 20-1 0,0 0-2 16,0-21 2-16,0 21-3 0,-17 0-9 0,-3 0 7 0,20 0-1 15,0 0 0-15,-20 0-20 0,20 0 10 0,-23 0-22 0,6 41-76 16,17-24 89-16,0-17-5 0,0 38-40 0,-17-38 36 16,17 39-17-16,0-20 31 0,0-1-14 0</inkml:trace>
  <inkml:trace contextRef="#ctx0" brushRef="#br0" timeOffset="-149359.72">10112 14943 44 0,'0'0'8'0,"0"0"-1"0,0 0 0 0,0 0 15 0,0 0-5 15,-20-17 21-15,20 17 2 0,0 0-20 0,-17 0-1 16,17 0 20-16,0 0-20 0,-23 0 1 0,3 0 13 0,20 0-18 15,-54 0 68-15,37 0-64 16,-4 0 1-16,-36 37 35 16,17 1-31-16,23-20-17 0,17 23 0 15,-20-3-7-15,20-1 7 0,0 1 2 0,-17 1-4 16,17 36-1-16,0-55-3 0,17 18 1 16,-17 1-3-16,20-2 2 0,57 135 2 15,-60-133-4-15,3-39-2 16,-20 20 0-16,38-2-11 0,-18 2-11 0,14-20 2 15,-14 0-55-15,3 0 50 0,-6-20-142 16,3 20 115-16,1-38-45 0,-21 17 49 0,17 3 11 16</inkml:trace>
  <inkml:trace contextRef="#ctx0" brushRef="#br0" timeOffset="-149100.39">10305 14943 54 0,'0'0'0'15,"0"0"36"-15,0 0 49 0,0-17-24 0,0 17-32 16,0 0 20-16,0 0-28 0,0 0 15 0,17 0-4 0,-17 0-14 16,0 0 8-16,0 0-1 0,20 0 1 0,-20 0-4 0,17 17-10 15,-17-17-3-15,20 20 7 0,-3 18-9 0,-17-38-6 16,0 38-2-16,17 0 2 0,6 0 4 0,-23-18-1 0,20 36 4 16,-20-35-6-16,0 16-1 0,0-16 2 0,0 16 1 0,0 19-2 15,0 2-1-15,-43 19-1 16,43-57-1-16,-17-3-4 0,0 41-5 0,-20-19-9 0,17-19-17 0,3-2-15 15,-4 2 23-15,1-20-36 0,20 17 28 0,-17-17-6 16,-6 21-51-16,6-21 2 0,17 0 57 0,0 0 11 0,-20 18 2 0,20-18 12 16,0 0-23-16</inkml:trace>
  <inkml:trace contextRef="#ctx0" brushRef="#br0" timeOffset="-146697.67">9098 15270 29 0,'0'0'17'0,"0"0"-7"16,0 0 4-16,0 0 4 0,0 0 7 0,0 0 3 15,0 0 1-15,0 0-14 0,0 0 1 0,0 0 18 0,0 0 2 16,0 0-20-16,0 0 1 0,0 0 15 0,0 0-16 0,0 0 12 16,0 0-13-16,0 0 9 0,0 0 0 0,0 0-14 15,0 0 1-15,0 0-3 0,-18 0 15 0,18 0-3 0,0 0-12 0,-20 0 10 16,20 0-2-16,0 0-10 0,-17 0 7 0,-3 17-4 16,20-17-3-16,-20 0-2 0,3 20 4 0,17-1-5 0,-20-19 1 15,-3 19-1-15,6-1-1 0,17-18 1 0,-18 41 0 16,18-41-1-16,-20 38-3 0,20-38 2 0,-17 37 6 0,17-18-6 0,0 1-2 15,0-3 1-15,-20 24-2 0,20-6 5 0,0-14-3 0,20-1-1 16,-20-2 0-16,0 2 1 0,17-3 1 0,3 4 0 0,-2-21 0 0,-1 18 0 16,6 1 2-16,14-19-5 0,-17 0 4 0,0 0 1 0,17 0-5 15,-19-37 10-15,19 37-7 0,-37-21 15 0,40-16-7 0,-20 37-5 16,17-38 2-16,-37-18 2 0,20 36-6 0,-2-38 4 0,-18 39-3 16,20-1-2-16,-20 3 2 0,0-4-1 0,0-37-1 0,0 21 0 15,0 18 3-15,-20-18-4 0,20-1-2 0,-18 18 0 16,-2-19 2-16,-17 39 5 0,37-19-5 0,-37 0 2 15,14 19-5-15,3 0 1 0,3 0-4 0,-1 0-1 0,18 0-2 0,-37 0-10 16,17 0-7-16,0 19-6 0,3 0 13 0,17-19-2 16,-20 18-30-16,-3 23-44 0,6-3 24 0,17-21-12 15,0 3-21-15,0-1 54 0,0 0-16 0,0-1 50 16,17 3-19-16</inkml:trace>
  <inkml:trace contextRef="#ctx0" brushRef="#br0" timeOffset="-145266.66">2811 13797 90 0,'0'-38'25'0,"0"0"-14"16,-58-153 17-16,18-77 9 0,40 154-18 0,0-2-2 0,40-94 16 16,38-249 38-16,-24 326-46 0,-54 57-15 15,40-20 6-15,-20 20-7 0,18 58-7 0,-38 18 2 0,0 0 0 16,20 0-2-16,-20 18 1 0,0 1-2 0,0 0 1 16,-20 39 2-16,2 18-2 0,-2 20-1 0,-40 56 2 0,-52 174-3 0,52-174 3 15,-72 154 2-15,55-154-1 0,-55 173 9 0,55-153-8 0,-61 191-2 16,29 0-1-16,69-171-1 0,-92 209-1 0,92-192-4 0,-75 193 3 15,58-212 0-15,20 3 4 0,-21-3-3 0,-19 174 0 0,17-57 3 16,40-173 0-16,5 93 2 0,15-130-3 0,0-22-1 0,0 22-2 0,35-59 1 16,8-21 0-16,-6-17 1 0,0 0 0 0,1-17 0 0,22-1-1 15,-3-23 0-15,-2 3 1 0,62-75-3 0,55-80-4 0,55-72 1 16,19-79 2-16,-128 171 2 0,128-171 7 0,6-39-5 0,-122 194-3 16,159-214 5-16,-19 1 0 0,-139 212-7 0,139-231 4 0,-4 40 7 15,-39-2-13-15,-109 211 1 0,205-306 6 16,-130 212 1-16,-21 36-2 0,-21 76-1 0,-73 98-1 15,37-20 4-15,-41 55-3 0,24 118-2 16,-78-1-1-16,-3-20 3 0,-17 20 0 0,0 131 4 0,-37-74 0 0,-78 480 2 16,78-424-3-16,-61 191 1 0,4 41-1 0,33-213 0 15,-50 233-8-15,-4-3-5 0,0 0 8 0,58-230 2 16,-38 174 1-16,32-209 0 0,-46 282 3 0,89-340-3 0,0-2 0 16,-3 77 0-16,23-75-1 0,0-77 0 0,63-2 0 15,-8-36-1-15,-15-20 1 0,-6 0 0 0,67-37 1 0,13-40-1 16,-56 36 0-16,114-110-1 0,37-60 1 0,20-95 2 15,-114 154-3-15,114-171 1 0,-94 130 0 0,-20 20 2 0,630-972 4 16,-613 952-1-16,117-186 2 0,-19 34-6 16,-21 19 4-16,0 78-3 0,-111 133-4 0,-24 19-1 15,81-37-6-15,-40 36 8 0,-38 60 3 0,-60 37-1 0,21 0-1 16,-38 58 2-16,0 37 4 0,0 19 1 0,-38 58-1 16,1-37-4-16,-20 17-1 0,-1 39 0 0,-76 192 2 0,2-21-2 15,74-169-1-15,-76 188 2 0,19-19 8 0,0 1 1 16,38-37 0-16,2 94 3 0,75-247-8 0,0-39-2 15,18-96-3-15,39 20 2 0,20-58 0 0,18 0-1 16,-41-38 0-16,84-40 0 0,-61 22-2 0,133-116 0 16,-96 58 1-16,153-175-4 0,-135 137 4 0,120-175-4 0,15 4 4 15,-1-22 0-15,1 1 1 0,2 0 2 0,-140 191-5 16,124-133-9-16,-24 39-3 0,-114 151 8 0,77-58-2 0,-118 98 2 16,81-2-8-16,-97 58 6 0,36 0-5 0,-16 76 8 0,-44 57 1 15,-14 39-24-15,3 77-41 0,-23 57-51 16,-23-134 53-16,3 18 12 0,20-18 13 0,-17 0 7 0</inkml:trace>
  <inkml:trace contextRef="#ctx0" brushRef="#br0" timeOffset="-144082.45">26396 1281 146 0,'0'0'62'0,"0"0"40"0,0 0-67 0,-23 0 23 0,23 0-33 0,-17 0 15 0,17-20-7 16,-17 20-19-16,17 0-1 0,-20 0 7 0,2-17-3 15,-2 17-3-15,20 0-3 0,-20 0-6 0,20 0-4 0,-17 0 5 16,-3 0 1-16,-3 0-7 0,23 0 3 0,-20 0-5 0,20 0 3 16,-14 0-1-16,-6 17 4 0,20 3-3 0,0-1-1 0,-21 18 1 15,21-16-1-15,0-1 2 0,0 35 0 0,0-16-1 0,21 19 1 16,-21-21 0-16,20-19-3 0,-6 23 4 0,-14-3-1 15,20-21-1-15,-20-17-1 0,23 21 1 0,-3-3 3 0,-3-18 3 16,3 0-4-16,18-18 3 0,-38 18-3 0,20-21 0 16,-3-16-1-16,-17-1 2 0,17-1-3 0,6 22-2 15,-23-24 4-15,20-15 2 0,-20 56-2 0,0-37 1 0,0-1 1 16,0 18 2-16,0-1-3 0,0 3 3 0,0-1-1 16,-20 19 1-16,20-19-3 0,0 19-2 0,-23 0 0 15,23 19 2-15,0 0-2 0,0 20-3 0,0-2 2 16,0-37 0-16,0 21 0 0,23 35 2 0,-23-37-2 0,20-1-1 0,-20 23-1 15,17-41 2-15,23 56-1 0,-2-18-3 0,-21-18 0 0,20-3-4 16,-14 4 2-16,-6-3-14 0,23 1 3 0,-22-19-27 16,-18 18 15-16,37-18-3 0,-37 0-3 0,20 0-3 0,-3 0-46 0,6 0 35 15,-6 0-74-15,-17-18 52 0,20-1 8 0,0-20-62 0</inkml:trace>
  <inkml:trace contextRef="#ctx0" brushRef="#br0" timeOffset="-143883.43">27313 1185 116 0,'0'0'0'0,"0"0"154"0,0 0-83 16,0 0-45-16,0 0 18 0,0 0-27 0,0 0 12 16,0 0-20-16,0 21 6 0,0-4-7 0,0 4-6 0,0-21 0 0,0 17-1 15,0 3 1-15,0 18-3 0,0-20-15 0,0 3-2 0,0-1-40 16,0-3 16-16,0 4-74 0,-23-4 49 0,23 3-34 0,0-1 24 15</inkml:trace>
  <inkml:trace contextRef="#ctx0" brushRef="#br0" timeOffset="-143750.64">27256 1567 175 0,'0'0'63'0,"0"0"62"16,-20 18-74-16,20-18-30 0,0 0-4 0,0 0 6 15,0 21-11-15,0-1-7 0,0-20-4 0,0 18-8 0,0 2-21 16,0-3-29-16,0 4-36 0,0-21 27 0,0 18-63 15,0-18 84-15,20 0-23 0</inkml:trace>
  <inkml:trace contextRef="#ctx0" brushRef="#br0" timeOffset="-143258.65">28460 861 71 0,'0'0'67'0,"0"0"-28"0,0 0 2 16,0 0 32-16,-20 0-12 0,20 0-13 0,0 0-8 0,0 0-23 16,-17 0-2-16,17 0 18 0,0 0-1 0,-23 0-20 15,3 0 14-15,3 0-2 0,-1 0-14 0,-2 0 11 0,3 0-11 16,-23 18 6-16,23 2-9 0,-3-2-2 0,-3-18 2 0,-12 39 1 0,-2-2-5 15,37-37 0-15,-40 58 1 0,23-37 2 0,-26 35-2 0,23-19-3 16,5 21 2-16,-5 0-2 0,0 19 1 0,3-19 1 16,17-21-1-16,0 1-1 0,0 21 1 0,17 17-5 15,-17-21-1-15,20 3 3 0,0-40 2 0,-5 40 2 0,5 1-1 16,3-41 1-16,-3 19-6 0,-3-16 1 0,-17-1-3 16,20-3 0-16,0-17 0 0,-3 21-2 0,-17-21-12 0,38 0 6 15,-21 0-39-15,26 0 3 0,-26 0-8 0,23-21 25 16,-23 4-42-16,3-3 33 0,-2-1-59 0,-1 21 42 0,26-37-44 15,-26-1 50-15,3 20 9 0</inkml:trace>
  <inkml:trace contextRef="#ctx0" brushRef="#br0" timeOffset="-143025.3">28707 1051 90 0,'0'0'76'0,"0"0"-8"0,-18-18-14 0,18 18-30 15,0-20-2-15,0 20 19 0,0-20-9 0,-20 20-19 0,20 0-2 16,0 0 6-16,0-18-3 0,0 18 1 0,0 0 5 15,0 0-10-15,20 0 2 0,-20 18 9 0,18-18-11 0,2 20 8 0,-20-20-9 16,34 38 16-16,-11 0-12 0,-23-18-9 0,20-1 3 16,0 18 0-16,-20-17-2 0,17 39 2 0,-17-42-3 0,20 22 4 15,-20 19-4-15,0-21-2 0,0 40 3 0,0-40-2 0,0-16-1 16,-20 55-1-16,3-56-1 0,-23 56-2 0,17-21 1 0,-11-14-10 16,-4-3-11-16,18-20-16 0,20 2 13 15,-17-2-39-15,-23-18-135 0,23 19 126 0,-6-19 0 16,23 0-29-16,-17-19 63 0</inkml:trace>
  <inkml:trace contextRef="#ctx0" brushRef="#br0" timeOffset="-142600.42">29226 1472 90 0,'0'0'40'0,"0"0"3"0,0 0 38 0,0 0-11 16,0 0-10-16,0 0-13 0,0 0-29 0,0 0-1 0,0 0 13 15,0 0-15-15,0 0-1 0,0 0 15 0,0 0-16 0,0 0-2 0,17 0 1 16,-17 0 5-16,20 0-8 0,34 19 13 16,-31-19-13-16,14 0-6 0,-16 0 1 0,-21 18-4 0,37-18 4 15,-20 0-2-15,3 0-4 0,20 0 0 0,-40 21 0 0,17-21 0 16,3 0-4-16,18 0-18 0,-38 0-15 0,37 0-43 15,-17 0 12-15,-20-21 27 0,17 21-60 0,0 0 43 16,-17-18-49-16,23 18 74 0,-23 0 14 0,0-19 12 0,20 19-42 0</inkml:trace>
  <inkml:trace contextRef="#ctx0" brushRef="#br0" timeOffset="-142367.33">29721 1244 55 0,'0'0'12'0,"0"0"18"0,0 0 13 0,0 0 8 0,0 0-1 16,0 0-10-16,0 0-23 0,0 0 0 0,0 0-1 0,0 0 29 15,0 0-29-15,0 0 14 0,0 0-16 0,0 17 10 0,0-17-12 16,21 20 11-16,-21-1-13 0,17-19 9 0,-17 19-10 0,20-19 0 15,17 39 9-15,-17-39-14 0,-6 20 5 0,7-20-6 16,-21 17 1-16,43-17 4 0,-26 21-2 0,3-4 0 0,0-17 0 16,-3 20-3-16,3-20 3 0,-20 0-4 15,0 19 1-15,17-19-1 0,-17 19 4 0,-17-19-5 0,-3 18 0 16,3 3 2-16,-3-1-2 0,-17 15 5 16,-6-14-5-16,8 17-5 0,-5-1 0 0,23 2-3 15,-3-39 3-15,3 37-11 0,17-37 6 0,-21 41-13 0,21-41 9 16,-20 17-25-16,20 4-16 0,0-3 18 0,0-18-4 0,0 20-54 15,0-20-15-15,0 0 58 0,20 0 9 0,1 0 14 0,-4-20 2 16,3 20-19-16</inkml:trace>
  <inkml:trace contextRef="#ctx0" brushRef="#br0" timeOffset="-141783.93">30389 1472 80 0,'0'0'86'0,"0"0"-8"0,0 0-46 0,0 0-5 15,0 0 24-15,0 0-29 0,0 0 17 0,0 0-22 0,0 19 11 0,0-19-3 16,0 0-12-16,0 0-2 0,0 0 10 0,0 18-1 16,0-18-2-16,0 21-2 0,18-1-9 0,-18-3 3 15,0 1-2-15,23 41 2 0,-23-39-8 16,17-20-1-16,23 134 21 15,-40-134-19-15,17 17 0 0,20 22 17 16,-17-39-11-16,-20 0-5 0,35 0 4 0,-35-18-2 0,43-3-3 16,-43 4-1-16,20 17 4 0,17-59 2 0,-20 22-4 0,3-1 2 15,1 0-4-15,-7 38-4 0,6-41-3 16,3 6-8-16,-23 15 3 0,20-1-3 0,-20 3-18 0,17-20-14 16,-17 38 16-16,20-20-41 0,-20 20-14 0,0-17 39 0,0 17-4 15,0 0-64-15,20 0 4 0,-20 0 73 0,0 17-38 0</inkml:trace>
  <inkml:trace contextRef="#ctx0" brushRef="#br0" timeOffset="-141500.08">31040 1681 77 0,'0'0'95'0,"0"0"-7"16,0 0-53-16,0 0 26 0,0-17-33 0,0 17 25 0,0 0-31 16,0 0 13-16,0-20-6 0,0 20-15 0,0 0 10 15,-20 0-7-15,20 0-4 0,0 0-8 0,-17 0 2 16,-3 20-1-16,20-20-2 0,0 17 5 0,-23 4-5 0,23-3 1 15,0 1-1-15,-17-1 2 0,17 23 1 0,0-24-3 0,-17-17-4 16,17 21 1-16,0-3 1 0,0 2-1 0,0-20 0 16,17 37 5-16,-17-37-5 0,0 0 0 0,0 0 1 0,17-19 3 15,-17 19-2-15,23-18 0 0,14-20 2 0,-37 17-3 16,20 4-1-16,-20-3 0 0,20-1 1 0,-3-16 0 16,-17 19-4-16,21-3 2 0,-21-16-6 0,0 19 0 0,0-2-9 15,0 20 4-15,17 0-2 0,-17-21-22 0,0 3-7 0,0 18-6 16,0 0-9-16,0 0 24 0,0 0-4 0,0 0-3 0,0 18-4 15,0 3-57-15,0-21 50 0,0 20 7 0,0-2-8 0,0 2 36 16,0-3-22-16</inkml:trace>
  <inkml:trace contextRef="#ctx0" brushRef="#br0" timeOffset="-141333.6">31442 1644 124 0,'0'0'106'15,"0"0"-25"-15,0 0-49 0,0 0 27 0,0 0-32 16,0 20 18-16,-20-20-13 0,20 17-18 0,0-17 4 0,0 39-4 15,-18-39-10-15,18 37 1 0,0-16-5 0,-20-1 1 0,20-3-8 0,0 4-15 16,-20-3-18-16,20 2 14 0,0-2-40 0,0-18-18 16,0 19 35-16,0-19-58 0,0 0 60 0,0 0 12 0,0-37 2 15,0 37-13-15</inkml:trace>
  <inkml:trace contextRef="#ctx0" brushRef="#br0" timeOffset="-141233.17">31576 1358 52 0,'0'0'23'0,"0"0"-4"0,0 0-3 0,0 0-7 0,0 0 11 0,0 0-5 16,0 0-9-16,0 0-5 0,0 20 0 0,-20-3-4 15,20-17-2-15,0 21-17 0,0-4 5 0,0 3-16 0,-20 18 13 16,20-20 14-16,0-18-4 0,0 21-36 0</inkml:trace>
  <inkml:trace contextRef="#ctx0" brushRef="#br0" timeOffset="-140911.83">31860 1585 96 0,'0'0'0'0,"0"0"162"15,0 0-114-15,0 0-28 0,0 21 19 0,0-21-19 0,-17 20 17 16,17-20-21-16,-20 18-2 0,20 2-3 0,0-3 0 0,-37 22 7 0,17 19-5 15,-18 0-3-15,38-20-6 0,-43-1-1 0,43 22 5 0,-14-3-2 16,-6-18-3-16,20-18-1 0,-20 38 0 0,20-41-1 16,0 4 1-16,0 18 0 0,0-39 0 0,0 17-1 0,20-17 4 15,0-17 1-15,-6-4-3 0,-14 21 0 0,43-39 1 16,-23 2-1-16,-20 16-1 0,38-54 0 0,-1-40-2 0,-17 58 0 16,14-77 4-16,9 20 0 0,-25 58-3 0,2-3 3 0,0-37 7 0,-3 1 4 15,3 18 1-15,-20 39-9 0,17-38 5 16,-17 18-4-16,0 58-4 0,0-18-2 0,0-2 3 0,0 20 0 0,17-20 24 15,-17 20-15-15,0 0-10 0,-17 0 0 16,17 0 0-16,0 20 2 0,-17 0-1 0,17-2-3 0,0 3-2 16,-20 35 3-16,3-19-1 0,-23 59 2 0,2 21-7 15,-2 14 1-15,40 4 3 0,-17-1-7 0,-3-1 0 0,3-36-12 16,17-4-27-16,0-35-22 0,0-19 25 0,0-18-2 16,0 16-56-16,17-16-12 0,-17-4-21 0,0-17 72 15,0 18 16-15,0-18 18 0,20 0-17 0</inkml:trace>
  <inkml:trace contextRef="#ctx0" brushRef="#br0" timeOffset="-140498.96">32588 1051 141 0,'0'0'71'0,"0"0"42"0,0 0-76 0,0 0 18 0,0 0-9 0,0 0-7 15,0 0-8-15,0 0-7 0,0 0-13 0,0 0-4 16,0 0 9-16,0 0-5 0,0 21-7 0,0-21 6 0,0 17 1 16,0-17-8-16,0 20 3 0,0 18 1 0,0-38-4 15,0 38 1-15,0-17-3 0,0-4 5 0,0 4-4 0,0-4 3 16,0 3-3-16,0-1 0 0,0 18-1 0,15-16 2 0,-15-1 1 16,0-3-3-16,20-17-1 0,-20 21-3 0,0-4 3 15,0 3 2-15,0-1-1 0,0-19-1 0,0 19 2 0,0-19-1 16,0 0 0-16,0 18-2 0,0-18 2 0,0 0-2 15,0 0 2-15,0 21 0 0,0-21 0 0,0 0-3 16,0 20 3-16,-20-20 3 0,5 17-4 0,15-17-1 16,-20 18 1-16,0 23 2 0,3-23-2 0,17 2 0 15,-20 18 0-15,3-20 1 0,-3 19-2 0,20-37 2 0,-20 41 1 16,20-24 0-16,0 22-2 0,0-39 0 0,0 38 1 16,0-19-1-16,0-1 0 0,20 3-1 0,0 16-8 0,17-16-10 15,-20-21 4-15,-17 18-5 0,20 2-5 0,-20-20-5 0,35 18-47 16,-15 2-24-16,3-3-33 0,-3 24-8 0,-20-41 92 15,17 38-20-15</inkml:trace>
  <inkml:trace contextRef="#ctx0" brushRef="#br0" timeOffset="-139792.23">27445 6479 122 0,'0'0'41'0,"0"0"24"0,0 0-40 0,0 0-1 0,0 0 0 16,-17 0 23-16,17 0-26 0,-20 0 16 0,20 0-7 0,0 0-18 15,0-18-1-15,0 18 17 0,-17 0-21 0,17 0 0 0,0-21 0 16,0 21 8-16,0 0-1 0,0 0-7 0,0 0 9 0,0 0 0 16,17 0-10-16,-17 0-1 0,0 0 5 0,20 21 3 15,-3-21-9-15,-17 0-2 0,17 18 3 0,-17-18-2 16,0 19 3-16,21-1-4 0,-21-18 0 0,0 20 0 0,22-20 2 0,-22 19-2 15,0-19 1-15,0 20 1 0,0-2-2 0,0 1-1 0,0 2 2 0,0-4-1 16,0-17-1-16,-22 38 2 0,22 1 0 0,-21-19-1 16,4 17 1-16,17-16-2 0,-17-4 1 0,-3 3-2 15,20-3 0-15,0 5 0 0,-17-4 0 0,17 2 1 0,0-2-2 16,0-18 3-16,0 19 0 0,0 2-1 0,17-21-3 16,3 17 3-16,-3-17 3 0,43 19-2 15,-42-19-2-15,2 21 1 0,-20-21 1 0,20 0 3 16,-3 19-1-16,3-19-1 0,-20 18 8 0,17 2-3 15,-17-20-3-15,0 17 7 0,-17 4-9 0,17-21 1 0,-37 19-1 16,37-19-3-16,-40 19 2 0,40-19-3 0,-40 18-2 0,19-18-2 16,4 0-4-16,-20 0-8 0,20 0-17 15,-3 0 9-15,0 0-7 0,20 0 12 0,0 0 0 0,-18 0-25 16,18 0 21-16,0 0-27 0,0 0-7 0,0 0 23 16,18-18-48-16,-18 18-29 0,20 0 18 0,0 0 68 0,-20-19 8 15,17 19-15-15</inkml:trace>
  <inkml:trace contextRef="#ctx0" brushRef="#br0" timeOffset="-139295.97">29263 2772 58 0,'0'0'44'0,"0"0"16"0,0 0-27 0,-20 0 30 16,20-20-34-16,0 20-2 0,0-18 44 0,0 18-51 0,-17-20 17 15,17 20-19-15,0 0-1 0,0 0-3 0,-21-17 11 0,21-4-1 16,-20 21 2-16,20 0-14 0,-17 0 12 0,-3-20-13 16,-3 20 28-16,-11 0-23 0,14-18 0 0,3 18-1 15,-24 0-3-15,41 0-6 0,-37 0 2 0,37 0-5 16,-43 18 1-16,43-18 0 0,-14 41 0 0,-6-24 0 0,20 3-3 15,-20 18 2-15,2 18 0 0,18-15-3 0,-20 14 2 0,20-17-2 16,0 20-3-16,0-20 4 0,0 1-3 0,0-19 2 0,0 18-1 0,0-1 0 16,20 2 2-16,-20 36 3 0,18 39-8 0,-18-35 2 0,0-41-2 15,0 17-10-15,0 3-14 0,0-19 8 0,0-19-1 0,0 18-29 16,0-21-11-16,0-17 26 0,0 21-44 0,0-3-13 16,0-18 41-16,0 0-5 0,0 20-56 0,0-20 45 0,0-20 52 15,0 20-26-15</inkml:trace>
  <inkml:trace contextRef="#ctx0" brushRef="#br0" timeOffset="-139150.2">28804 3344 73 0,'0'0'23'0,"0"0"34"0,0 0-26 0,0 0 28 0,0 0-15 0,0 0-11 16,0 0-7-16,0 0-4 0,0 0-6 15,0 0-10-15,0 21 0 0,0-3-2 0,20 2-1 0,-20-20-3 16,37 17 1-16,-37 4-1 0,58-1-16 0,-58-3 2 16,34-17-25-16,-11 21 13 0,-23-21-5 0,37 17-48 0,4-17-5 15,-24 21 34-15,3-21 39 0,-3 0 2 0,0 0-36 0</inkml:trace>
  <inkml:trace contextRef="#ctx0" brushRef="#br0" timeOffset="-138950.11">29340 3383 49 0,'0'0'29'0,"0"0"17"16,0 0-13-16,0 0 3 0,0 0 32 0,0 0-38 0,0 0 23 0,0-18-29 16,0 18 16-16,-23 0-7 0,3 0 4 15,3 0-27-15,17 0-2 0,-17 0 0 0,-3 0 7 0,20 0-7 0,-17 18 3 16,-24 19-1-16,24 4 0 0,17-3-1 0,-20-21-5 16,20 4-1-16,-23-3 0 0,23 19 2 0,0-37-3 0,0 58 2 15,23-40 1-15,-23-18-3 0,20 21 4 0,-3-21-3 0,3 0-3 16,-20 0 3-16,21 0 0 0,-4 0-1 0,3 0 2 0,-20-21-3 0,17 21 0 15,0-18 2-15,3 1-2 0,3-3-1 0,-23-1-4 0,17 4 3 16,3 17-1-16,-20 0 1 0,21-38-7 0,-21 38-1 0,0-21-3 0,0 4-16 16,0-4-4-16,0 21-14 0,0-17 16 0,0 17-5 0,0-20-54 15,0 20-23-15,0 0 9 0,0 0 51 0,0 20 41 16,0-20-36-16</inkml:trace>
  <inkml:trace contextRef="#ctx0" brushRef="#br0" timeOffset="-138683.68">29587 3747 55 0,'0'0'58'0,"0"0"25"0,20-21-35 0,-20 21-26 0,0 0 1 16,0-17 1-16,0 17 24 0,17-20-27 0,-17-1 34 16,0 21-32-16,0 0-10 0,0-18-1 0,0 18 10 0,0 0-11 15,-17 0 10-15,17 0-11 0,-20 0 9 0,20 0-10 0,0 0-1 16,-17 18 8-16,-4 23 3 0,1-24-6 16,3 21-2-16,17-17-2 0,-23-3-5 0,23 2-2 0,0-3 0 15,0 4-2-15,0-1 3 0,0-20-2 0,23 17 2 0,-23 4-3 16,0-21 2-16,17 0 2 0,3 0 1 0,-20-21-5 0,38 4 4 15,-38 17-1-15,20-41-2 0,-20 41-1 0,37-37 0 16,-37 37-1-16,0-18 0 0,17-3-1 0,-17 4-6 16,0 17-7-16,0-21-14 0,0 21 11 0,0-17-3 15,-17 17-28-15,17 0-12 0,0 0-19 0,0 0-28 0,0 0 43 16,-20 0-56-16,20 0 58 0,0 17 18 0</inkml:trace>
  <inkml:trace contextRef="#ctx0" brushRef="#br0" timeOffset="-138344.78">30487 2906 167 0,'0'0'0'0,"0"0"119"0,-20 0-45 0,0 0-15 0,3 18-10 16,-6-18-28-16,23 0-3 0,-18 0-3 0,-2 21-1 0,3-4 11 15,-3 21-4-15,-17 3-4 0,37-41-9 0,-37 56 5 0,-6 19 5 16,25-36-12-16,1-2-2 0,-3 4-1 0,20 14-1 0,-37-16-2 16,17 77 11-16,3-40-5 0,17-1-4 0,0 1-1 15,0-17 2-15,0-4-1 0,17-14-1 0,-17-3-1 16,20 1 0-16,0-22 1 0,-3 20 1 0,-17-16-4 15,37 16 0-15,-19-16-10 0,2-3-11 0,-20-18 4 16,0 21-6-16,23-21-2 0,14 0-43 0,-37 0 30 0,20 0-7 0,-20 0-4 0,37-21-69 16,-20 3-5-16,21-20 52 0,-15 18 27 0</inkml:trace>
  <inkml:trace contextRef="#ctx0" brushRef="#br0" timeOffset="-138149.95">30811 3041 99 0,'0'0'0'0,"0"0"110"0,0 0-64 0,0 0 20 0,0 0-40 0,0 0-3 0,0 0 20 15,0 0-3-15,0 0-5 0,0 0-19 0,0 17 14 16,0-17-17-16,20 39 19 0,-20-2-11 0,0-16-11 16,17-4 0-16,-17 42 7 0,20 16-8 0,-20-37-8 0,20 38 7 0,-20 20 4 15,0-20-7-15,0 21-2 0,0-60-2 16,-20 1 0-16,-17 38-1 0,17-35 0 0,-3 14-2 0,-11 21-6 0,-7-35-16 16,41-41 4-16,-37 38-39 0,37-38 21 0,-17 18-55 15,17-18 37-15,-20 21-9 0,20-21-10 0,-20 0 0 0,20 0-29 0,-23 0 46 16</inkml:trace>
  <inkml:trace contextRef="#ctx0" brushRef="#br0" timeOffset="-137848.79">31250 3365 154 0,'0'0'54'0,"0"0"-10"0,0 0 21 0,0 0-11 16,0 0-7-16,0 18-8 0,0-18-22 16,0 0 23-16,0 20-22 0,0-20-11 0,20 0 11 15,-20 17-11-15,0-17-2 0,17 0-3 0,-17 0-2 16,20 21-2-16,-20-21-8 0,0 0-1 0,0 0-22 15,17 20-15-15,-17-20 18 0,0 0-3 0,0 0-44 0,0 0 34 16,0 0-7-16,23 0-3 0,-23 17 2 0,0-17-17 0,0 0 53 0,0 0-25 16</inkml:trace>
  <inkml:trace contextRef="#ctx0" brushRef="#br0" timeOffset="-137744.58">31347 3975 69 0,'0'20'25'0,"0"-20"34"15,-23 38-1-15,23-18-5 0,-17 18-6 0,-3 18-11 0,-17-19-16 16,-1 21-16-16,18-38-10 0,3 19-21 15,-6-21 5-15,-14 19-41 0,20 2-35 0,-21-19 12 16,38-2 17-16</inkml:trace>
  <inkml:trace contextRef="#ctx0" brushRef="#br0" timeOffset="-136750.54">28933 4395 108 0,'0'0'0'0,"0"0"98"0,0 0-41 0,0 0-32 0,0 0-1 0,0-17 19 15,0 17-25-15,-14 0 44 0,14 0-24 16,0 0-29-16,0 0-1 0,-20 0 6 0,20 0-5 0,0 0 6 16,0 17 1-16,0 3-2 0,0 18-8 0,-20 0 3 15,20-18-4-15,0 36 3 0,0-18-4 0,0 40 3 0,0-22-5 16,-18 41 1-16,18-39-2 0,0 93-4 0,0-93 2 16,0 39 3-16,0-59-1 0,18 38 0 0,-18-38 0 0,0-18 0 15,0-3 1-15,20 3-2 0,-20-1 1 0,0-19 2 0,0 20-2 16,97-59 24-1,15-132-7 1,-72 113-8-16,-3 37-6 0,4-35 4 0,-24 36-3 0,20 3 7 16,-20-21-5-16,-17 38-3 0,20-20 6 0,-20 20-4 0,23 0 0 0,-23 0 3 15,0 0-3-15,0 0-4 0,0 0 0 0,0 0 3 16,-60 115 7-16,43-79-11 0,-20-36 1 16,-4 41-4-16,41-24-2 0,-60 21-10 0,-11 1-27 15,50-19 21-15,-16-3-25 0,17-17 18 0,-3 0-3 0,-11 21-41 0,34-21 31 16,-20 0-52-16,20 0 38 0,-20 20-71 0,20-20 64 15,0 0-18-15,0 0 18 0</inkml:trace>
  <inkml:trace contextRef="#ctx0" brushRef="#br0" timeOffset="-136200.52">29529 5123 74 0,'0'0'34'0,"0"0"2"0,0 0 30 0,0 0-37 0,0 0 22 16,0 0-6-16,0 0-6 0,0-20-22 0,-17 20 11 0,17 0-16 15,0-20 6-15,0 3-1 0,-23 17-2 0,23 0-9 16,-17 0 9-16,17-21-4 0,0 21-8 0,-20 0 1 0,3 0 15 16,-20 78 22-1,37-42-33 1,0 60 32 0,0-96-34-16,0 20 3 0,0-1-4 0,17 1 3 0,-17-20-8 15,20 0 3-15,-20 0 0 0,0 0 0 0,17 0 5 0,3 0-5 16,-20-20 1-16,17 20-4 0,-17-19 5 0,23-1-1 0,-23-18-1 15,17 38 0-15,-17 0 0 0,20-37 2 0,-20 16 2 0,0 21-3 16,0-17 1-16,21 17-3 0,-21 0 0 0,0 0 3 0,0 0-3 16,0 0 1-16,0 0-3 0,0 0-1 0,0 38 3 0,0-38-1 15,0 37 3-15,0 1-2 0,0 1-1 0,0-2 1 0,0 4-1 16,0 15 0-16,0-36-2 0,0 18 1 0,17-21-1 0,-17 60-14 0,0-57 3 16,0 0 0-16,0 18-21 0,0 1-14 0,20-21-17 15,-20 1 29-15,0-19-39 0,0 17 33 0,17-17-55 0,-17 0 43 16,0 0-58-16,0 0 34 0,20 0 58 0,-20-36 8 15,17-4 10-15,0-15 2 0,6 15 0 0,-23 22 1 16,0-20 0-16,20 0 11 0,1 17 4 0,-21-16 46 0,17 18-22 16,3-18 31-16,-20-4-17 0,17 24-6 0,-17-3-5 0,20 20-7 15,-20-19-6-15,0 19-17 0,0 0-1 0,0 0-3 16,0 0 1-16,0 0-1 0,0 0-1 0,0 19 8 0,0 1-3 0,0-20-8 16,20 17 5-16,-20 24 0 0,0-24-3 0,0 3-4 15,0-20 0-15,0 0-2 0,14 19 4 0,-14 1-3 0,0-20 4 16,21 0 1-16,-21 0-2 0,22 0-4 0,-22 0-1 0,0 0 2 15,21-20-1-15,-4 1 1 0,3-1-2 0,-20 3-1 0,37-3-5 0,-37-1 1 16,20 21-3-16,-3-17-16 0,-17-3 3 0,18 1-1 0,5 19-5 16,-23 0-2-16,0-20-4 0,20 20-5 0,-3-17-51 0,-17 17 35 0,20 0-72 0,0 0 19 15,-20 0 77-15,17 0-24 0</inkml:trace>
  <inkml:trace contextRef="#ctx0" brushRef="#br0" timeOffset="-135881.48">30504 5028 101 0,'0'0'51'0,"0"0"46"0,0 0-32 0,-17 0 16 15,17-20-58-15,-20 20 0 0,20 0 17 0,-20 0-21 16,3 0 15-16,17 0-3 0,-23 0-17 0,5 0 9 15,18 0-12-15,-20 0 11 0,3 37-1 0,-3 1-4 0,3 21-6 16,-23-1 0-16,40-41-4 0,-17 41 0 0,-6-39-4 16,23 39 2-16,-20-38-2 0,2 305 3 15,18-288-8 1,18 1-4-16,-18-18 2 0,20-3-1 0,-20 4-10 16,23-3-8-16,-6 3-9 0,-17-21 14 0,20 17-25 0,17-17-11 15,-17 0-10-15,-3 0 28 0,3-17-45 0,-2-4 34 16,5 3-66-16,-6-20 12 0,23-3 56 0,-23 41 8 15</inkml:trace>
  <inkml:trace contextRef="#ctx0" brushRef="#br0" timeOffset="-135682.15">30811 5008 105 0,'0'0'50'0,"0"0"40"0,0 0-57 0,0 0 18 0,0 20-27 16,0-20 20-16,0 0-6 0,0 17-6 0,0-17-20 15,0 21 9-15,0-4-1 0,0-17-11 0,20 20 9 0,-20 0-9 16,17-1 7-16,-17-2-9 0,20 41 9 0,-20-20-11 15,0 1 4-15,0 39-1 0,0-41-5 0,0 2 2 0,0 37 0 16,0-38-3-16,-37 37 1 0,37-37-1 0,-20 2-1 0,-3 37 1 16,-11 0-4-16,-24-2-28 0,38-37-18 0,3-19 18 15,17-19-3-15,0 19-5 0,-40 1-108 0,40-20 5 16,-23 0 80-16,23 0 15 0,0 0 18 0,-17-20-9 0</inkml:trace>
  <inkml:trace contextRef="#ctx0" brushRef="#br0" timeOffset="-135478.33">31212 5217 114 0,'20'0'102'0,"-20"0"-62"0,0 0 21 0,0 0-34 0,0 0 24 0,0 0 9 15,18 0-33-15,-18 21-9 0,0-21-11 0,0 0 3 16,20 0-7-16,-20 17-2 0,0-17 1 0,0 20-2 15,0-20-3-15,0 19-10 0,0 1-39 0,0-3-10 16,0 4-28-16,0-21 34 0,0 20-6 0,0-20-39 0,0 17 17 16</inkml:trace>
  <inkml:trace contextRef="#ctx0" brushRef="#br0" timeOffset="-135349.15">31287 5734 131 0,'0'0'0'0,"0"0"116"0,0 17-44 0,0 4-45 0,0-1 23 0,-17 18-5 16,17 1-10-16,-20-2-13 0,20 1-14 0,-18 0 3 15,-22 20-6-15,23-3-9 0,-26 4-21 0,9-21-41 16,13 0-36-16,-16-1-34 0,17-15 24 0,20-4 35 16</inkml:trace>
  <inkml:trace contextRef="#ctx0" brushRef="#br0" timeOffset="-134347.43">24312 2752 117 0,'0'0'28'0,"0"0"-8"16,-20 0 10-16,20 0-19 0,0-38 8 0,0 38 1 0,0-17-9 16,-17-4 9-16,17 1-11 0,0 20 0 0,-21-18 6 0,4-2-2 15,-3 2-2-15,20-2-1 0,-43 20-1 0,43-18-5 16,-17-2 6-16,0 20-5 0,17 0-1 0,-20-17 3 15,3-5-5-15,17 22 0 0,-21 0-1 0,4-19-1 0,17 19 0 16,0 0-1-16,-20 0-1 0,20 0-6 0,0 0 1 0,-20 0-9 0,3 0-4 16,17 0 9-16,0 0-1 0,-23 0-11 0,23 0 10 0,0 0-15 15,-17 0-2-15,-3 0-19 0,20 0 39 16,0-18-8-16,-17 18 7 0,17 0 8 0,-21 0-3 16,21 0 5-16,-17 0 0 0,-3 0 0 0,0 0-2 15,20 0 1-15,-17 0-2 0,17 0 3 0,-23 0-2 0,3 0 2 16,20 18 0-16,-17-18 1 0,0 0-2 0,17 0 1 0,-21 19-1 15,4-19 1-15,17 0-1 0,0 0 0 0,-20 0-7 16,20 0 5-16,-20 0 1 0,20 0-3 0,-17 0 1 0,17 0-1 16,-20-19-7-16,-3-19-32 0</inkml:trace>
  <inkml:trace contextRef="#ctx0" brushRef="#br0" timeOffset="-134261.99">23280 2198 33 0,'0'0'5'0,"0"21"1"16,-23-21-4-16,6 17-1 0,-21 3-1 0,21 1-1 0,-3-4-3 15,3 1-7-15,17-18-20 0</inkml:trace>
  <inkml:trace contextRef="#ctx0" brushRef="#br0" timeOffset="-134115.85">21158 2752 80 0,'0'20'27'0,"-37"-2"-24"15,0 3-5-15,14-21-6 0,3 17 0 0,-15-17-11 0,35 0 11 16,-37 20-4-16,17-20-41 0</inkml:trace>
  <inkml:trace contextRef="#ctx0" brushRef="#br0" timeOffset="-133449.3">20069 2391 61 0,'0'0'18'0,"0"0"8"0,-37 17-1 0,-1 3 2 0,18-20 1 15,-20 18-1-15,23 2-7 0,-20-2-8 16,17 1-9-16,0 3 0 0,2-22-3 0,-2 37-6 0,-23-37-9 0,29 18-10 16,-6 2 8-16,-17-20-19 0,-64-38-43 15,67 18 72-15,-3 3 6 16,-1-24-1-16,-2 23 1 0,-17-40-2 0,-38 0 0 0,58 20 3 16,-23 20-1-16,-15-40 0 0,38 41 0 0,-40-22 1 0,39 18 1 15,-39-16 0-15,54 16 0 0,-11 21 1 0,-24 0 3 0,-19-17 1 0,54 17-2 16,-11 0 1-16,-24 0 9 0,21 0-6 0,-23 17 6 0,22 4-3 15,-16-1 0-15,-3-3 0 0,34 4-5 0,-32-3 3 16,18 20-3-16,17-38-5 0,-17 20 1 0,-6 1-2 0,25-21-1 16,-19 17-4-16,37-17-1 0,-17 18-2 0,-3-18-2 0,-17 0-14 0,-6 0 1 15,23 0 15-15,-35-18-5 0,38 18 9 0,-20-17 0 0,-4-4 2 16,-16-16 1-16,37 37 1 0,-17-21 0 0,-21-18 0 16,41 39 0-16,-43-37 0 0,43 16 0 0,-40 4-1 0,-4-3 1 15,7-18 0-15,17 38 1 0,-21-18 0 0,38 18 0 16,-37-21 2-16,20 21 0 0,16 0 0 0,-36 0 6 0,0 0 7 0,37 0-7 15,-38 21 7-15,21-3-2 0,-23 2-4 0,5-2-3 16,18 2-1-16,-3-3-4 0,-17 4 0 16,19-1-2-16,-19-3-4 0,-3-17-18 0,40 0 10 15,-15 0-12-15,-2 0 13 0,-3 0-5 0,23 0 11 0,-26 0-1 16,26-17 4-16,-38 17-1 0,15-41 1 0,3 41 1 0,14-17 1 16,-12-3-1-16,-22 2-1 0,37-2 2 0,-37 2 1 15,17-3 1-15,-35 4 3 0,38 17-3 0,-23-20 4 16,5 20 5-16,35-21-2 0,-37 21 15 0,39 0-11 0,-42 21 9 15,23-1-7-15,0-20-8 0,-1 38 5 0,38-38-7 0,-43 18 5 16,9 2 1-16,14-2-4 0,-17-18 3 0,-21 37-2 16,15-37-4-16,29 21-4 0,-43-21-1 15,19 0 0-15,-25 0 0 0,46 0-1 0,0-21 1 0,-20 21-1 0,-21-37-1 16,38 37 2-16,-57-18-2 0,2-20 1 0,38 17-1 0,-60 4 0 16,59-3 1-16,-59-1 0 0,60 3 1 0,-81 18 0 0,64-19 1 15,-41 19 6-15,35 0-3 0,-112-18 0 0,80 18-2 16,-25 0 4-16,79 0-2 0,-56 0 1 0,54 18-3 0,-55-18-1 15,35 0 1-15,-15 0-1 0,-19 0-5 0,16 0-5 16,4 0-1-16,13 0-2 0,24-18 5 0,0 18-12 0,-20 0-3 16,16 0 0-16,21 0 14 0,20 0 0 0,-34 0-6 15,-3 0 2-15,17 18 4 0,0 1 2 0,-18 20-52 16</inkml:trace>
  <inkml:trace contextRef="#ctx0" brushRef="#br0" timeOffset="-133107.6">12501 1644 81 0,'0'0'20'0,"0"0"4"0,0 0 28 0,-18 0 2 16,18 0-30-16,0 0 11 0,0 0-23 0,0 0-1 0,0 0 7 0,-20 0-2 15,-3 37-3-15,3-37-7 0,6 21 1 0,-6 16 7 16,-17 22-1-16,-1-21-3 0,18-20-5 0,-23 39 7 0,9-18 0 16,14-19-5-16,3-3-1 0,-4 4 0 0,-16 17 7 0,17-38-8 15,3 0 0-15,-23 18 2 0,20 2 0 0,-18-20-1 0,21 0 1 16,-3 17-4-16,0-17 2 0,20 0 0 0,0 0 0 16,0 0-2-16,40 0 0 0,-2 0 2 15,16 21 1-15,26-1 1 0,-25-3-6 0,-1 22 2 0,27-18 0 16,30 72 2-16,61 41-1 0,-111-96-3 0,33 78 2 15,4-19-2-15,-24-22-2 0,-14-19-5 0,89 99-83 16,-51-97-113-16,-6-23 41 0,-49-35 49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503.93701" units="1/cm"/>
          <inkml:channelProperty channel="Y" name="resolution" value="1343.97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04T21:17:25.57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5374 1929 47 0,'0'0'2'0,"0"0"3"16,0 0-2-16,0 0 5 0,0 0-3 0,0-18 9 0,0 18-6 15,0 0 12-15,0 0 1 0,0 0-11 0,0-19 2 0,0 19 10 16,0-18 18-16,0-2-23 0,0 20-8 16,-20-18 8-16,20-3 7 0,0 21-5 15,-21-17-5-15,21-3-1 0,0 20 1 0,0-21-8 0,0 21 1 16,-17 0-1-16,17-18 5 0,0 18-5 0,0 0 4 0,0 0-4 0,0-19 7 16,0 19-8-16,0 0 0 0,0 0 1 15,0 19 2-15,0-19-5 0,0 18 0 0,0-18 0 0,0 41 3 16,0-3-3-16,0 0 1 0,17-1-1 0,-17 2-1 0,21-2 0 0,-1 22-1 15,-20 54 3-15,17-53-2 0,3 71 3 0,-20 3-2 0,0-76-2 16,0 76 1-16,17-76-2 0,-17-20-1 0,0 18 2 0,0 40-1 16,17-37 1-16,-17-22-1 0,0 19-7 0,20-35-11 0,-20 16 4 15,0-37-22-15,0 21 13 0,0-21-4 0,23 17-39 0,-23-17-73 16,0-38 34-16,17 38 92 0,-17-37-20 0</inkml:trace>
  <inkml:trace contextRef="#ctx0" brushRef="#br0" timeOffset="215.66">5316 1626 51 0,'0'0'19'0,"0"0"-1"0,0-20 29 0,0-1-19 16,0 21 30-16,0-35-31 0,0 15 14 0,0-1-13 0,0-16-5 15,17 37-12-15,-17-19 7 0,21-18-1 0,16 37 0 16,-17-21-9-16,-3 21 9 0,-17-17-10 0,37 17 7 0,3 0-7 16,-19 17 11-16,-1-17-10 0,34 38 13 0,6 20 1 15,-43-19-13-15,4-19-5 0,16 36 7 0,-17-18-5 16,-20 20-2-16,17 18 3 0,-17-56-6 0,-17 36 0 15,17 1-5-15,-20-18-8 0,20 19-18 0,-17-40 8 16,-3 2-37-16,20 18 22 0,-21-21-55 0,21-17 35 0,-17 21-67 16,-6-21 42-16,23 0 33 0</inkml:trace>
  <inkml:trace contextRef="#ctx0" brushRef="#br0" timeOffset="601.79">6079 2580 73 0,'0'0'22'0,"-17"0"24"0,17 0 7 0,0 20 1 0,0-20-31 16,0 0-2-16,-20 18 11 0,20-18-20 0,-23 0-1 0,23 20 8 0,0-2 0 15,0 2 1-15,0-20-11 0,0 38 4 0,0-18-3 16,0-20-5-16,0 18 3 0,23-18-4 0,-3 20 4 0,-3-2-3 15,3 3 9-15,17-21-3 0,-17 0 1 16,-3 0-3-16,1 0-2 0,5-21-1 0,-3 3-2 16,-20-20-2-16,17 18 2 0,3 3-2 0,-20-4 0 0,0-55 2 15,0 56-4-15,0 2 1 0,0-19 0 0,0 37 0 16,0-22-1-16,-20 22 2 0,20 0-1 0,-17-19 0 0,17 19-1 0,-20 0 0 16,-21 0 1-16,41 0 2 0,-37 19 0 0,0 3 1 0,0-5 0 15,37-17-2-15,-43 20 0 0,43-2 0 0,-20-18-1 0,5 20 2 0,-5-2 0 16,-17 20-2-16,37 3 1 0,-20-24-1 0,20 3 0 15,0-2 1-15,0 2-2 0,0 19-1 0,20-2-6 16,-3 1-10-16,23-18-18 0,-25-2-17 0,28 20-17 16,-6-17-21-16,3-4-18 0,-40-17 55 0,17 0 6 0,20 20-8 15,-19-20 38-15,5-20 9 0,-3 3-19 0</inkml:trace>
  <inkml:trace contextRef="#ctx0" brushRef="#br0" timeOffset="885.26">6443 2676 67 0,'0'0'49'0,"0"0"1"0,0 0 2 15,0 0-27-15,0 21-1 0,0-21 15 0,20 0-25 0,-3 17 8 16,-17-17-14-16,0 0 0 0,20 0-2 0,-3 0 6 0,21 20 0 16,-15-20 1-16,-6 0 2 0,23 0-6 0,-40-20-3 15,17 3-3-15,3-4-1 0,-3 1 4 0,4 2-2 0,-4-20-2 16,-17 38-1-16,0-20 0 0,17 2 2 0,-17-2-1 0,23 20-1 0,-23-17 0 16,0-5 1-16,0 3-1 0,0 19 8 0,0 0-1 15,-23 0 1-15,6 0 4 0,17 41 1 0,-17-4 2 16,-4-37-9-16,4 38 10 0,-3-20-10 0,3 20 3 0,-3-18-5 15,0 1-2-15,20-4 3 0,-17 3-2 0,-6 18 3 0,6 1 0 16,17-39-4-16,-21 37 2 0,21-16-4 0,0-4 0 0,0 3 2 16,0-2-3-16,0 20 3 0,0-17-2 0,61 54-16 15,-44-57-6-15,3-18 3 16,0 0-32-16,-3 0-17 0,20-18-23 0,-16 1 35 0,-4-4-76 16,23 1 26-16,-20-18 38 0</inkml:trace>
  <inkml:trace contextRef="#ctx0" brushRef="#br0" timeOffset="1118.54">6979 2562 83 0,'0'0'70'0,"0"0"-47"15,0 0 27-15,-20 0-4 0,20 0-27 0,0 18 21 0,0-18-21 16,-23 20-10-16,23 18 18 0,0-20-21 16,0-18-3-16,-20 41 6 0,20-4 1 0,0 1-2 0,0 18-3 15,0-36-3-15,0 56 1 0,0-17-3 0,0-22 1 16,0 40 2-16,0 18-2 0,20-18-1 0,-20 19 1 15,0-58-2-15,0 58-4 0,0-58 0 0,23 38-10 0,-23-39 6 16,0 22-9-16,0-21 1 0,0 0-3 0,0-20-6 16,0 2-9-16,0-3-6 0,0-17 0 0,0 0 0 15,0 0 21-15,0 0-22 0,0 0 23 0,-23-37-9 0,23-2 17 16,0 22 9-16,0-21-1 0,0-3-6 0,-20 6-19 0</inkml:trace>
  <inkml:trace contextRef="#ctx0" brushRef="#br0" timeOffset="1633.36">6936 2618 57 0,'0'0'25'0,"0"0"34"0,0 0-28 0,0-18 32 0,0 18-9 16,0-20-32-16,0-18 64 0,0 21-63 16,0 17-6-16,23-22-10 0,-23 3 6 0,20 1-7 15,-3-2 6-15,3 20-6 0,0-18 4 0,-2 18-4 0,19-37 11 16,-20 37-6-16,26 0-1 0,-43 0-5 0,0 0-1 15,17 17 5-15,3 21 0 0,0 0-2 0,-20-19-4 0,0 40 5 16,0-41-4-16,0 40 0 0,0-40-2 0,-20 2-1 0,20 18 1 16,0-18 0-16,-20 18 0 0,3-20-1 0,-3 20-1 0,-20 3-8 15,23-24-15-15,-3-17 5 0,2 20-28 0,-22-2-12 0,40-18 23 16,-17-18-51-16,-3-2-31 0,-3-18 2 0,3 38 78 16,20-58-18-16</inkml:trace>
  <inkml:trace contextRef="#ctx0" brushRef="#br0" timeOffset="1999.08">7323 1626 87 0,'0'0'0'0,"0"0"83"0,0-20-21 15,0 20-32-15,0 0-2 0,-23 0 22 0,23 0-31 0,0 0 10 0,0 0-17 16,0 0 8-16,0 0-1 0,0 114 18 16,0-19-30-16,0-56-3 0,0-1-1 0,23 116-1 15,-23-116-2-15,0 76 1 0,0-56 1 0,0 114-1 16,17-38-2-16,-17-58 1 0,20 20 0 0,-20-58 1 16,0 1-1-16,20 19 0 0,-2-3 1 0,2-55 0 15,-3 21-2-15,-17-21 1 0,37 0 7 16,-14 0-4-16,-23 0-1 0,37-39 1 0,-37 39-1 0,0-20-1 0,20 3 1 15,-2-24-2-15,2 3 3 0,-3 0 1 0,3 0-1 0,14 0 0 16,-34 38-2-16,0-20 2 0,23 2 2 0,-23 18-3 0,20 0 1 0,-20 0-2 16,20 0 2-16,-20 0 0 0,0 38-1 0,18-17-2 15,-18 16-2-15,0-37-2 0,0 38-17 0,0-20 4 0,0 20-32 16,0 3-27-16,20-24 25 0,-20 3-84 0,0-2 65 16,0 3 15-16,17-4-18 0</inkml:trace>
  <inkml:trace contextRef="#ctx0" brushRef="#br0" timeOffset="2251.9">8025 2600 68 0,'0'0'0'0,"0"0"79"0,0 0-43 0,0 0-5 16,-17 0-1-16,17 0 33 0,0 0-6 0,0 0-31 0,0 0 18 15,-17 38-9-15,17 0-6 0,-20-17-16 0,20 16 5 0,-17-19-8 16,17 20 0-16,-20 20 9 0,0 0-9 0,2-2-3 0,18-18-6 16,0 3 1-16,0-6 1 0,0-14 1 0,0 16-5 15,0-16 2-15,18-21 1 0,-18 17 1 0,20-17-2 0,0 0 2 16,-20-17 0-16,37-4 0 0,-37-16-1 0,34-2 0 15,-34 22-1-15,23-24 2 0,-23 24-2 0,20-42 0 0,-2 41 0 16,-18-40 1-16,20 38-1 0,-20 3-1 0,0-22-4 0,20 1-1 16,-20 18-6-16,0 3-10 0,0 17 8 0,0-21-3 15,0 21-18-15,0 0-8 0,0 0 19 0,0 0-2 0,0 21-68 16,0 16 6-16,0-37 37 0,0 38-47 0,0-20 37 0,0 3 44 16,17-21-11-16</inkml:trace>
  <inkml:trace contextRef="#ctx0" brushRef="#br0" timeOffset="2466.94">8524 1453 129 0,'0'0'68'0,"0"0"-12"0,0 0-24 0,0 0 23 0,0 0-27 16,0 0 0-16,0 0-1 0,0 19-3 0,-17-19-3 0,17 37 15 0,0-16-21 16,0 34 11-16,-20 24-8 0,3 14-3 0,17 24 0 0,-20 17-6 15,20-78-6-15,-20 78 3 0,20-76-3 0,0 56 3 16,0 19-4-16,0 2-1 0,0-21-4 0,0-55-3 15,0-1-2-15,20 56-20 0,-20-21-12 0,20-35-13 0,-20 0-13 16,17-39-14-16,-17 18 36 0,20-37-58 0,-20 21 5 16,0-21 64-16,17 0 1 0,-17-21 22 0,20 4-11 0</inkml:trace>
  <inkml:trace contextRef="#ctx0" brushRef="#br0" timeOffset="2765.86">8794 2503 68 0,'0'22'81'0,"0"-22"-14"16,20 17-36-16,-20 3-2 0,0-20-4 0,17 38 15 0,-17-20-25 0,20 2 11 15,0 18-15-15,-3-38-2 0,3 38 6 0,15 0-1 16,-12-18-9-16,-3-2-1 0,-3 3 1 0,3-21-1 0,-20 0-1 16,20 0 1-16,-3 0 5 0,3-21 2 0,-2 3-5 0,-18-20-3 15,17 18 0-15,-17 3 0 0,0-4 1 0,0-17-2 0,0-20 1 16,0 20 0-16,0 21-2 0,0-24 2 0,-17 23 0 16,-21-20 6-16,21 18 0 0,-23 20 6 0,23 0 3 15,-3 0-10-15,-3 20 7 0,-12-2 0 0,35 20-9 16,-20-19-2-16,3 40 5 0,-40 131 17 15,57-170-23-15,0 56 0 0,0-55-3 16,17 16 2-16,23 2 2 0,-40-39-4 16,17 0 0-16,3 17-4 0,-2-17 4 0,22 0-1 0,-40 0 3 0,37 0-5 0,3 0-21 15,-23 0-4-15,21-17 12 0,-21 17-25 16,-17-21 16-16,43 3-45 0,-26 18-8 0,-17-20 37 0,0 3-59 16,20-4 40-16,-20 21-35 0,0-20 69 0,-20 3 4 0,20-4-2 15</inkml:trace>
  <inkml:trace contextRef="#ctx0" brushRef="#br0" timeOffset="3133.19">5620 3516 73 0,'0'0'32'0,"-20"0"5"16,20 0-2-16,-17 21 31 0,17-21-32 15,-20 0-20-15,20 0 0 0,0 18 13 0,-17-18 0 0,-3 20-3 16,20-20-13-16,0 0 13 0,-21 0-14 0,21 0 1 0,0 17 16 16,0-17-15-16,0 0 1 0,0 0 8 0,0 0-15 0,21 21 4 15,-1-21-3-15,17 0 5 0,98 0 3 16,-81 0-11-16,118-21 5 0,3 21-1 0,34-17 6 0,18-3-1 15,5 2-5-15,17 18-4 0,-134 0-2 0,132 18 1 16,117 19 2-16,71 60-2 16,-242-39-1-16,-4-20-3 0,-109 0 1 0,55 0 0 0,37-1-1 15,-135-16-2-15,58-4-12 0,-58-17 1 0,23 0-4 16,52 22-65-16,-72-5 42 0,17-17-69 0,1 20-48 0,-41-20 83 16,0 0 19-16</inkml:trace>
  <inkml:trace contextRef="#ctx0" brushRef="#br0" timeOffset="3966.9">11695 8466 104 0,'0'0'37'16,"0"0"32"-16,0 0-9 0,-17-19 35 0,17 19-78 16,-17-19 15-16,-4 19-2 0,4-19 10 15,-3 19-18-15,-17-19-2 0,17 19-2 0,-37-18 5 16,57 18-17-16,-21 0 0 0,1 0 2 0,-17 0-2 16,37 0-2-16,-17 18-1 0,-3-18 1 0,-23 76 6 15,26-56-4-15,17 17 1 0,0-37-5 16,0 39-3-16,0 37 5 0,0-56-5 0,40 38 2 0,-40-58-2 15,40 36 3-15,-23 4 0 0,3-22-2 0,-3-18-1 0,3 0 1 16,15 20 0-16,-35-20 4 0,20 0-4 0,23-20 4 0,-6 2-4 16,0-22 3-16,-16-17 2 0,13 0-1 15,-34 39-4-15,43-58 18 0,-43 76-14 0,17-40 11 16,-17 40-7-16,0 0 1 0,0 0-6 16,0 0 16-16,0 19-4 0,-17 20-2 15,17-39-9-15,0 96 2 16,17-78-4-16,-17 22-3 0,20 36-13 15,0-58-7-15,-20 20-13 0,17-18 10 16,-17-1-30-16,21-19 22 0,-21 19 0 0,34-1-38 0,-34 1-8 0,20-19 32 16,3 21-69-16,-23-21 47 0,17 0 7 0,23 18-59 15</inkml:trace>
  <inkml:trace contextRef="#ctx0" brushRef="#br0" timeOffset="4839.82">12483 8562 39 0,'0'0'0'0,"0"0"15"0,0 0 2 0,0 0-4 16,0 0 20-16,0 0 3 0,0 0 4 0,0-18-20 15,0 18 17-15,0 0-19 0,0 0-3 0,0 0 15 0,0-21-17 16,0 21 4-16,0 0 6 0,0-19-11 0,0 19-3 0,0 0 4 0,0-18 11 15,0 18-13-15,0-20 9 0,-20 1 3 0,20 0-14 0,0 0 5 16,-23 19-1-16,3-19-7 0,20 19 5 0,-14-18-3 16,-6 18-4-16,20 0-4 0,-20 0 3 0,3 0 0 15,-3 18 2-15,2 1-2 0,18 0 0 0,-20 19 5 0,0 0-2 16,20 2-3-16,-23 36-3 0,23-58 1 16,23 39 0-16,-23-18-1 0,20-1 1 0,0 0 0 15,-2-18 1-15,2-2-1 0,-3-18-2 0,3 20 1 16,14-20 4-16,-14 0 0 0,3-38 2 0,15 0 6 15,2-59-4-15,-23 60-11 0,3-21 3 0,-3-95 4 16,23 0 0-16,-2 0-3 0,-38 18 2 0,0 60-3 16,20-97 2-16,-20 58 0 0,0 56-1 0,0-38 3 15,0 39-5-15,0-38 2 0,0 38 1 0,0 0 0 16,-20 38 0-16,20-2 1 0,0 3 3 0,0 18-3 0,-18 0-2 16,18 0 1-16,-20 0-1 0,20 39 3 0,0-20-4 15,-23-2 2-15,23 23-1 0,-17 35 6 0,17 59-3 0,-17-56-3 16,17 74 2-16,0 1 3 0,0 0-6 0,0 20-1 15,17-22-1-15,-17-74-1 0,40 57 3 0,-40-20-9 16,20-56-6-16,-2 38-33 0,-18-20-28 0,20-39 29 0,0 22-67 16,-3-41 46-16,20 2-79 0,-37 18 88 0,37-20-37 0</inkml:trace>
  <inkml:trace contextRef="#ctx0" brushRef="#br0" timeOffset="5232.33">13323 8179 183 0,'0'0'62'0,"0"0"13"0,0 0-48 0,0 0-2 0,0 0-1 0,0-19 13 0,-20 19-20 16,20 0-3-16,-20 0 13 0,20 0-16 0,-17 0 7 0,-20 19 2 16,-3 20-6-16,40-39-8 0,-41 38 1 15,4 57 5-15,20-18 4 0,-3-39-8 0,20 19 3 16,-17 20-8-16,17-19 1 0,0 0-4 16,0-2 0-16,17-18 2 0,3 0 0 0,-20-18 2 15,17-20-3-15,-17 0 0 0,37 0 8 0,-19 0-5 0,-18 0 0 16,63-76 3-16,-63 56-5 0,17-36 0 0,20-40-3 15,-17 38 1-15,15-76-1 0,8 0 2 0,-6-95 3 0,-37 170-2 16,0 4 0-16,20-62-1 0,-20 60-2 0,0-75 5 16,0 92-2-16,0-36 1 0,0-39 3 0,-20 40 0 15,20 75-3-15,0-20 1 0,0 2 5 0,0 18-2 16,0 0-3-16,-17 0 3 0,17 0-6 0,0 38 2 16,0-20 0-16,0 1-2 0,-20 2-1 0,20 36 4 0,-43 37 2 15,28 21-9-15,-5-1 9 0,0 115 8 16,20-94-14-16,0-58 0 0,0 95 5 0,0-96-9 0,40 153 9 15,-25-172 1-15,5 78-10 0,3-40-14 0,-3-57 4 16,-3 38-24-16,23 1-21 0,-40-58 22 0,37 19-48 16,-19-18 35-16,-1-2-66 0,26 2-37 0,-26-1 28 0,23 0 56 15</inkml:trace>
  <inkml:trace contextRef="#ctx0" brushRef="#br0" timeOffset="5839.22">14241 8581 94 0,'0'0'37'0,"0"0"34"16,0 0-12-16,-20 0-7 0,20 0-29 0,0-19 9 16,0 19-4-16,-20-18 1 0,20 18-9 0,0-21-9 15,0 21 5-15,0-19 0 0,-18 1 6 0,18 18-10 16,-20-20 4-16,20 20-13 0,0 20 8 15,-17-2 1-15,-3 40 4 0,0-39-12 0,-20 76 3 16,3-19-4-16,-1 40-1 0,38-78-1 16,-17 76 1-16,17-38-2 0,17 20-3 15,3-38 4-15,-2-40 2 0,2 2-4 0,-3-1 1 16,23-19 4-16,17-39 1 0,-37 1-6 16,95-134 3-16,-78 116 0 0,41-116-1 15,-61 134 0-15,43-134 1 0,-60 133-3 16,17-56-5-16,3 37 13 0,-20 20-1 0,0-1-1 15,20 39 6-15,-20 0-5 0,0 0-1 0,0 0 6 16,0 0-12-16,0 58 22 0,0-20-7 0,-20-19-6 16,20 59 5-16,-20-22-9 0,3 2-1 0,-43 266 20 0,43-228-17 15,-3 76-3-15,-18 0 1 0,18-96 0 0,-17 154 2 16,37-154-8-16,-43 115 5 0,43-115 0 16,-14 1-8-16,-6-58-9 0,20 19 12 15,20-38 2-15,-20 0 6 0,14 0-3 0,29-76-9 16,-23 56-4-16,37-94-17 0,15-39 2 15,-29 95 16-15,52-132-17 0,-61 152 14 0,66-96-44 0,-82 96 28 16,79-39-81-16,-40 58 19 0,35-1-100 16,-75 20 127-16,26 0 14 0,15 0-10 0</inkml:trace>
  <inkml:trace contextRef="#ctx0" brushRef="#br0" timeOffset="6982.83">17280 7454 45 0,'0'0'20'0,"0"0"10"15,0-20 16-15,20 20 25 0,-20-20-32 0,0 20 15 16,0 0-36-16,0-17 32 0,0-4-21 16,0 2 14-16,0 19-30 0,0 0 0 0,-20-18 7 15,20 18-9-15,0 0-2 0,0 0 2 0,-21-20 3 0,4 20-7 16,-3 0-1-16,-3 0 6 0,-31 0-6 0,37 20-2 0,-104 38 5 15,87-21-7-15,-104 58 4 0,84-37-2 0,16 18-3 16,1-18 1-16,17 55-4 16,20-92 3-16,20 36-2 0,17 0-1 0,-17-20 4 0,18 22-5 15,39-21-1-15,18 19 5 0,-75-57-2 0,14 19 2 0,46 2-2 16,-22-3 5-16,36 39 10 0,-73-57-10 16,16 39 8-16,0-2 0 0,-20 59 23 15,-17-77-26-15,0 59 12 0,-17-2-9 0,0-38-7 16,-20 38 4-16,-4 0-7 0,4-18 2 0,-20-2 0 0,37-37-4 15,-18 20 0-15,18-39-9 0,-40 20-56 16,40-20 43-16,-14-38-50 0,34-2 46 16,-75-189-112-16,55 154 107 0,0-173-108 0,40 55 6 15,0 60 85-15,17 76 43 0,-19-1-6 0</inkml:trace>
  <inkml:trace contextRef="#ctx0" brushRef="#br0" timeOffset="7232.74">17317 6956 102 0,'0'-19'72'0,"0"19"-37"0,-17 0-2 0,17-18-5 0,0 18 21 16,-20-20-30-16,20 20 0 0,-38-18 20 0,38 18-28 0,-20 0 0 16,-3 0 10-16,6 0-4 0,-37 0 19 15,33 0-27-15,1 18 4 0,20 2-4 0,-17-2 6 0,-3 22 1 16,-3-23-8-16,23 2-1 0,-20 39 7 0,-14 56 2 16,34 2-8-16,0-20-1 0,0 76 3 15,0-96-6-15,0-19-1 0,0 75 1 0,20-15-2 0,-20 73-1 16,0-56-1-16,14 0 2 0,-14 19 8 15,0 1 1-15,0-118-10 0,20 60-4 0,-20-38-7 16,0-21 0-16,23 2-17 0,-23-19 8 0,0-2-6 0,20 40-110 16,-20-58 89-16,17 18-64 0,-17-18-20 15,20 0-17-15</inkml:trace>
  <inkml:trace contextRef="#ctx0" brushRef="#br0" timeOffset="7549.48">17644 7242 103 0,'-20'0'61'0,"20"0"15"15,0 0-16-15,0 0-45 0,-21-17 44 16,21 17-35-16,0 0 0 0,-17 0 12 15,17 0-27-15,0 0 24 0,0 0-22 0,0 0 0 16,0 17 7-16,0 4-8 0,-23-2-1 0,23 18 16 16,0 20-13-16,0 1-2 0,0 37 0 0,0 59-4 15,23-39-1-15,-23 38 3 0,0-98-7 16,0 118 3-16,0-115-4 0,0-1-1 0,0 115 2 16,0-76 11-16,-23 37-28 0,23-94 0 0,0 57-54 15,0-58 8-15,0 0-56 0,0-38 72 16,0 18-126-16,0-18 87 0,23 0 48 15,-23 0 7-15</inkml:trace>
  <inkml:trace contextRef="#ctx0" brushRef="#br0" timeOffset="7855.97">18217 7605 146 0,'0'0'143'0,"0"-18"-39"0,0 0-53 0,0-3-6 0,0 21-26 16,0 0-1-16,0-19 22 0,0 19-22 0,-20 0 6 15,20 19-18-15,-37 2 7 0,17-3-9 0,20-18-2 0,-41 39 6 16,-53 75 11-16,34-56-16 16,-32 95 0-16,92-115-2 0,-37 38 0 15,37 0 0-15,0 39-4 0,0-77 3 0,0-18-2 16,54 75 0-16,-54-57 3 0,55 1 0 16,-12-21-3-16,-6-18 3 0,3-18 2 0,-3-2-2 0,-2-18-2 15,8-18 3-15,51-60-1 0,-59 78-1 0,8-57 0 16,-26 56 0-16,23-56 2 0,-23-1 1 0,3 58-2 15,-20 0-1-15,0-39-2 0,0 77-1 0,0-38-6 16,0 38-2-16,0-39-23 0,-20 21-32 0,3 18 42 0,17 0 0 16,-20 0-31-16,-17 0-14 0,-6 18-64 0,25 2 26 15,18-1 62-15,-37 38-48 0</inkml:trace>
  <inkml:trace contextRef="#ctx0" brushRef="#br0" timeOffset="8068.37">18828 8830 173 0,'0'0'72'0,"0"0"-14"0,0 0 46 0,0 0-80 0,0 0-3 16,0 0 19-16,-20 0-21 0,20 0-1 0,0 18 12 0,0 2-20 0,0-20-3 15,-21 38 1-15,21-1 3 0,-54 78 2 0,14-37-10 0,17-22-1 16,6-18-2-16,-38 39 3 0,35-40-5 0,-17 21-23 15,17-38-45-15,20 18 15 0,-17-19-178 0,-6-19 152 0,23 0 20 16,-18-19-28-16</inkml:trace>
  <inkml:trace contextRef="#ctx0" brushRef="#br0" timeOffset="8399.74">20224 7225 225 0,'0'0'104'0,"0"0"-73"0,0 0 45 0,0 0-55 0,0 0 17 16,0 0-11-16,0 0-15 0,0 0 9 0,0 17-7 16,0-17-8-16,-20 59 11 0,20-41-14 0,-20 60 3 0,2-41-5 15,-42 58 2-15,23 2-1 0,0-60-2 0,-1 77 0 0,-5-74 0 16,-11 55-1-16,17-56-3 0,-1 56-15 0,-5-38 5 16,9 19-24-16,-6 1-19 0,23-39 23 0,-3 19-49 0,-18-18-19 15,18-1-6-15,20-19 30 0,0-19 54 0,0 19-21 16</inkml:trace>
  <inkml:trace contextRef="#ctx0" brushRef="#br0" timeOffset="8639.83">20376 7969 157 0,'0'0'123'0,"0"0"-45"0,0 0-44 0,0 0 25 0,0 0-14 16,0 0-23-16,0 0 11 0,0 0-18 0,0 20-5 0,0-20 9 15,0 0-11-15,0 0 0 0,0 17 3 0,0 4-4 0,-20-2-4 16,20 0 0-16,-18 19 4 0,-5-18-4 0,6-2 1 15,17 1-2-15,0 0-2 0,-20 2-1 0,3 16 1 16,-3-18 0-16,20 19-3 0,-17-18-1 0,17-2-1 0,-20 22-8 0,20-22 9 16,0 1-2-16,0 19-5 0,0 1-2 0,0-39 1 15,0 0 5-15,0 18-19 0,20-18 7 0,-3-38-27 0,3 0-3 16,-3 0-2-16,3-1 24 0,-3-56-30 0,24-1-9 16,-41 1-10-16,20 19 8 0,-20 38 47 0,0-1 7 15,0-39-38-15</inkml:trace>
  <inkml:trace contextRef="#ctx0" brushRef="#br0" timeOffset="8933.54">19745 6977 86 0,'0'0'30'0,"0"0"37"15,-20 0-36-15,-17-21 29 0,37 21-33 0,-38 0 21 0,18-19-29 0,-23 19 31 16,26 0-22-16,0 19-16 0,-3-19 11 16,3 38-15-16,-3-38 2 0,20 40 8 0,-18-3-9 0,-2 40 6 0,0 0-3 15,20-1 3-15,0 20 1 0,20-20-6 0,-20-1 0 16,20-18 0-16,-2-17-2 0,19-2-1 15,-37-38-3-15,37 19 3 0,-37-19-3 0,17 0 3 0,26 0-1 16,-23-19 0-16,-2-19-3 0,2 38-1 0,-3-58 0 0,23-38 2 16,-26 39-1-16,-14 20-2 0,20-78 4 0,-20 75-3 15,0 4 0-15,0-41-1 0,0 56-1 0,-20-34-2 0,6-4 2 0,-6 59 1 16,-17-38-4-16,-1 1-2 0,38 37 3 0,-40-38 2 16,17 38-1-16,6 0 0 0,0-22-4 0,-3 22 3 0,3 0-6 15,-21 0 2-15,18 40-37 0,20-2 18 0,0 2-16 16,0-4 18-16,20 4-6 0,18 36-45 0,-38-20 22 0,17-16-12 15,37 36-87-15,-11-1 45 0,-5-37 60 0</inkml:trace>
  <inkml:trace contextRef="#ctx0" brushRef="#br0" timeOffset="9399.59">20986 7702 85 0,'0'0'54'0,"0"0"-2"0,0 0-26 16,0 0 24-16,0 0-9 0,0 0-11 0,0 0-18 15,0 0 14-15,0 0-11 0,0 0 12 0,0 19-5 16,0 19-3-16,0 1-1 0,0 18-4 0,20 19-3 16,-20-18-7-16,0 94 6 0,0-37-6 0,0-20-1 15,0-56-1-15,0-1 2 0,0 0 5 0,0 0 8 0,0-19-6 16,0-19 0-16,0 21 0 0,0-21-5 0,0 0 1 0,0 0 10 15,0-40-12-15,18 2 6 0,19-19-3 0,-14 20-5 16,14-60 5-16,20-37-1 0,-19 58-5 0,2-58 4 0,-3 96-4 16,0-78 0-16,1 79-1 0,-18-1 1 0,14-19-1 15,9 17 1-15,-23 22-1 0,-3 0 0 0,-17 18-3 0,20 0-2 0,-20-21-12 16,18 21 7-16,2 0-16 0,-20 21-12 0,20-3 15 0,-6 0-40 16,6 3-19-16,-20 16-23 0,23-17-27 0,-3-1 69 15,-20 0 13-15,0 0 12 0,17 0-2 0</inkml:trace>
  <inkml:trace contextRef="#ctx0" brushRef="#br0" timeOffset="9749.84">22018 7874 146 0,'0'0'58'0,"0"0"28"0,0 0-22 0,0 0-5 16,-17 0-14-16,17 0-14 0,-23 0 1 0,23 0-17 16,-20 0-2-16,20 0-5 0,-17 0 0 0,0 0 4 0,-3 19-7 0,-18 19 5 15,18-18-3-15,3-2-3 0,-3 19 2 0,-3 3-5 16,23-40 0-16,-17 38 3 0,0-19-4 0,17 19 1 0,-20-19 0 15,20 0 3-15,0 2-4 0,0-21 0 0,0 18 0 0,0-18 2 16,37 0 4-16,-37 0-3 0,17-18-1 0,-17-3 0 16,60-17 8-16,-60 20-8 0,58-59 9 15,-58 58-10-15,37-19 2 0,-37 38 1 0,0-38 0 0,17-1 3 0,3 39-5 16,3-57 7-16,-23 57-4 0,17-21-2 0,-17 4 1 16,0 17 0-16,0 0 4 0,20 17-4 0,-20 4 6 0,0 17 0 15,0 0-6-15,0-18-2 0,0 18 4 16,0 19 0-16,0 0-3 0,0-37-2 0,0-2 0 0,0 20 0 0,20 1-1 15,-2-1 3-15,-18 20-6 0,0-58 2 0,20 37-3 16,-20-16-6-16,17-3 4 0,-17 1-14 0,20-19 6 0,-20 19-21 16,17 0-54-16,6-19 32 15,-23 0-9-15,17 0-10 0,-17 0 34 0,20-19-58 0,0 0-15 16,-20 19 72-16,18-19-2 0,-18 1 36 0,20-3-20 16</inkml:trace>
  <inkml:trace contextRef="#ctx0" brushRef="#br0" timeOffset="9934.2">22497 7912 62 0,'0'0'0'0,"0"0"53"0,0 0 14 0,0 19 1 0,0 1-39 16,0-2 20-16,0 2-9 0,0 18-8 0,14-19-18 15,-14 19 8-15,21 1 9 0,1-2-22 0,-1 3 8 16,16-3-1-16,-17-18-6 0,-3 0-6 0,-17 0-1 16,37 19 4-16,-19-19-5 0,-18 2 1 0,43 16 5 0,-26-18-3 0,3 19 1 15,17-18-5-15,-17 17-15 0,-20-37 0 0,55 39-58 16,-55-39 38-16,23 19-49 0,-6-19 29 0,3 0-7 0,-20 0-4 15,20-19 12-15,-3 19-9 0,3-39 16 0</inkml:trace>
  <inkml:trace contextRef="#ctx0" brushRef="#br0" timeOffset="10100.03">23165 7893 123 0,'0'0'57'0,"0"0"1"0,0 0 28 0,0 0-19 0,0-19-10 0,-17 19-33 16,17 0 14-16,0 19-9 0,-20-19-15 0,0 38-7 15,-20 0 14-15,-15 39 0 0,-2-39-12 0,-23 78 7 0,25-60-10 16,18 2-7-16,-61 56 8 0,44-56 3 0,-46 56 7 0,65-76-13 15,-42 76-3-15,-4-36-2 0,27 16-14 0,-1-36-23 16,15 0-20-16,40-40 23 0,-17 20-46 0,17-38 34 0,-23 19-6 16,23-19-7-16,-17 21-75 0,17-21 44 0,0 0 61 0</inkml:trace>
  <inkml:trace contextRef="#ctx0" brushRef="#br0" timeOffset="11000.33">11566 10549 75 0,'0'0'27'0,"0"0"1"0,0-20 28 0,0 20 3 0,0-18-3 0,0-2-31 0,-20 2 18 16,20 18-25-16,-23-19 16 0,23 19-19 0,-20-20 9 15,-15 1 0-15,35 19-14 0,-20-18 2 0,3 18-3 0,-3 0 5 16,-17-20-1-16,-6 20-7 0,8 0 4 0,35 0-6 0,-37 20 3 0,17-20-5 16,20 0-1-16,-17 37 3 0,-3-17-2 0,0 17 3 0,3 21-1 15,-6-1 2-15,23-18-4 0,0 57 3 0,23-40-2 16,-6-18-2-16,23 20 1 0,-40-58 1 0,37 18 0 0,-20 2 7 16,21-2 2-16,2 2-1 0,0 0-1 0,34-20 10 15,-53 0-15-15,13 18 7 0,-34-18-6 16,43 0 0-16,-6 19 7 0,-17 1-7 0,-3-1 1 15,-17-1-4-15,0 22 7 0,0-22-5 0,0 39 0 16,-17-37-5-16,-3 17 1 0,0 3 1 0,-17-2-16 16,14-38 3-16,3 18-20 0,6 0 13 0,-7-18-3 0,21 0-3 15,-20 0-4-15,3 0-41 0,-3 0-13 0,20-18 38 0,0 0-3 16,0 18-1-16,0-38-64 0,37-2 4 0,-37 3 73 0,55-20-29 16</inkml:trace>
  <inkml:trace contextRef="#ctx0" brushRef="#br0" timeOffset="11305.37">12099 10663 118 0,'0'0'0'0,"0"0"83"0,0 0-48 0,0 0 19 0,0 0-31 0,0 0 17 16,0 0-2-16,0 0-2 0,-17 0-2 0,17 19-19 0,0-19-1 15,-23 39 23-15,23-1-17 0,0-38-11 0,-17 19-1 16,17 0-1-16,-20 38 10 0,3 0-8 0,-4-37-6 16,21-2 0-16,0 2 0 0,-17 37 3 0,17-18-6 0,0-21 2 15,-20 2-1-15,40 56 1 16,-3-76 0-16,4 0 1 0,-4-18-1 0,3-2 0 15,-20-18 1-15,40-19 2 0,-40 37-3 0,17 1-1 16,3 1 2-16,-20-22-1 0,20 2 3 0,-20 20-2 0,17-21 4 0,4 20-5 16,-21 1 4-16,17-2-1 0,-17 20-1 0,0 0 5 0,0 0 1 15,20 0 1-15,-20 20-1 0,0-2-1 0,0 22-4 16,0-4-3-16,0 22-2 0,17-20 2 0,-17-19-1 16,0 1 0-16,0 37-3 0,0-19-6 0,17-18 0 15,-17-2-3-15,23 21-22 0,-23-20 10 0,0-1-29 0,20-18 20 16,-20 20-41-16,20-20-19 0,-2 0-19 0,-18 0-17 0,20-38 38 15,-3 19 59-15,3-1-9 0</inkml:trace>
  <inkml:trace contextRef="#ctx0" brushRef="#br0" timeOffset="11616.92">12635 10129 58 0,'0'0'0'0,"0"0"34"0,20-39 87 0,-20 20-39 0,0 19-47 16,0-39-6-16,0 39 20 0,0-18-5 0,0-1-7 0,0 19-6 15,0-19-4-15,0 19-6 0,0 19-4 0,-20-19-1 16,20 37-2-16,0 21-5 0,0-39-3 0,0 20 0 15,-23 38 10-15,6-21-9 0,17 60 4 0,-17-2-1 0,17-56-7 16,0 132 6-16,0-114-7 0,0 38 4 0,0-17-3 16,0-60-3-16,34 41 1 0,-34-60 0 0,23 1-1 0,-23 20 2 15,20-39-1-15,-2 0 0 0,-18 18 1 0,20-18-1 0,0 0-2 16,-3-18 2-16,3-21 1 0,-3 20 0 0,20-37-3 0,-14 16 1 16,-23 3 1-16,38-20 2 0,-18-1-1 0,17 20-2 15,-20-1 3-15,3 2 0 0,-3 17-2 0,-17 1 0 16,23 19 1-16,-5-19 0 0,-18 19-2 0,0 0 3 0,0 0-2 15,0 19 1-15,0-19 1 0,0 39-1 0,-18-21-2 0,-5 1 1 16,6 2-2-16,-3 15-5 0,20-36-4 0,-37 38-23 0,20-18 10 16,17-20-2-16,-20 20-37 0,0-2 25 0,2-18-50 0,18 19 38 15,0-19-3-15,0 0-5 0,0 0-122 0,0 20 110 0,18-20 14 16</inkml:trace>
  <inkml:trace contextRef="#ctx0" brushRef="#br0" timeOffset="11983.58">13418 10875 64 0,'0'0'93'0,"20"0"-26"0,-20 0-37 16,0 0 24-16,0 0-6 0,0 0-23 0,20 0 46 16,-20 0-31-16,0 18 5 0,0-18-23 0,-20 0-10 15,20 18 0-15,0 2 10 0,0-2-13 0,-20 22 16 0,3-22-17 16,17 21-1-16,0-20-2 0,-20 19 1 0,-3 20 0 0,23-21-3 16,0 2-1-16,-20 37 1 0,20-38-1 0,0 20 1 0,20-20-1 15,3 0 3-15,-23-38-4 0,20 19 0 0,-3-19 1 0,3 0 0 16,0 0 0-16,-3-37 0 0,-17 37-1 0,55-98 1 15,-32 62 1-15,-23 16-2 0,20-18 3 0,-3-19-3 16,3 0-2-16,0 19 2 0,-20-20 1 0,17 39-2 16,-17-1 0-16,0-17-1 0,0 17 1 0,20 0 4 0,-20 20 1 15,0 0-5-15,0 0 3 0,0 40 0 0,-20-40-1 16,20 57 2-16,0 0-1 0,0-19 0 0,-17 58 1 16,-23 36 1-16,23-54-2 0,-3 56 5 0,-3-58-5 0,23 1-5 15,-35-1 4-15,35 57 4 0,-20 2 5 0,3-77-8 0,17 74 2 16,0-74-5-16,0-21 1 0,-20 21-2 0,20 1 0 0,20 35 6 15,-20-75-4-15,17 0 0 0,-17-19-3 0,20 0 2 0,-2 0-9 16,-1-38-9-16,26-1-16 0,-26 20 9 0,23-37-34 0,-23-2 23 16,38-57-46-16,-12 58 34 0,14-58-52 0,-20 78 47 15,78-98-86-15,-78 117 99 0,78-40-35 0,-20 20 0 0</inkml:trace>
  <inkml:trace contextRef="#ctx0" brushRef="#br0" timeOffset="12782.89">16993 10281 96 0,'0'0'40'0,"0"0"32"15,0 0-16-15,0 0-4 0,0 0-28 0,0 0 20 0,0-19-23 16,0 19-3-16,0 0-1 0,0 0 15 0,0 0-3 0,0 0-1 15,-20-19 8-15,0 19-19 0,20 0 1 0,-18 0-2 16,-19 0-4-16,37 0-8 0,-40 0 11 16,0 0-10-16,40 0 0 0,-55 19 4 0,35 0-5 0,-37 1 3 15,40-1-4-15,-6 0-1 0,-14-19 1 0,-38 58 4 0,15-21-5 16,40-17-2-16,-15 17 4 0,15-17-2 0,20 18-2 16,-17-18-2-16,17 17 1 0,17-17 0 0,21 17 4 0,22-18-3 15,-43 0 0-15,60-19-1 0,-39 20 1 0,39-20 2 16,-2 0-2-16,22 0 1 0,-60 20-1 0,-17-20 0 15,38 18 1-15,-1 20-1 0,-37-18 1 0,-3-2 0 0,24 40 3 0,-41-40-2 16,17 40 4-16,-17-38-4 0,0 37 4 0,0-20-1 16,-17 41 5-16,-4-21-6 0,1-38-2 0,-17 39-4 0,-20-2 2 15,-1 2-1-15,1-20-12 0,37-18 2 16,-37-2-22-16,19 1-10 0,1-19-10 0,-3 0 23 0,0-19-33 16,3-19-40-16,-1 0 20 0,21-2 32 15,-3 4-66-15,20-2 69 0,-20-39-4 0,20 57 10 0</inkml:trace>
  <inkml:trace contextRef="#ctx0" brushRef="#br0" timeOffset="13017.29">16878 9728 138 0,'0'0'54'0,"0"0"27"0,0-19-48 16,-20 19 27-16,20-21-10 0,0 21-31 0,0 0 11 15,-23 0 1-15,23 21 2 0,0-2-5 0,0 18-2 16,0 40 11-16,0-1-16 0,0 38-3 0,0-75-11 15,0 76 3-15,0 133 9 0,0-191-15 16,0 1 0-16,0 75 2 0,0 2-1 0,0 17-3 16,0-95 0-16,0 78 1 0,-17-78-3 0,17 0-1 0,0 1 0 0,0-1-2 15,0 57-7-15,-17 1-24 0,17-77 17 0,0 39-26 0,0-40-9 16,0 2-37-16,0-39 56 0,0 0-5 16,17 19-54-16,-17-19-27 0,0 0 13 0,17-37 23 0</inkml:trace>
  <inkml:trace contextRef="#ctx0" brushRef="#br0" timeOffset="13283.23">17489 9995 94 0,'0'0'47'0,"0"0"37"0,0 0-54 0,-17-19 48 0,17 19-29 15,0 0-7-15,0-19-26 0,0 19-1 0,0 0 16 0,0 38 29 16,0-19-36-16,0 38-6 0,0 20 0 16,0 0-3-16,0 18 0 0,0 19-4 0,0 1-5 15,0-58-3-15,0 38 4 0,0 21-4 16,-20-2-3-16,20-76 1 0,0 58-4 0,0 0-10 0,-21-20-11 16,21-18-14-16,0-2-14 0,0 2-11 0,0-58 25 15,0 38-55-15,0-18 35 0,0-2-75 0,0 1 38 16,0-19 68-16,0 0-3 0</inkml:trace>
  <inkml:trace contextRef="#ctx0" brushRef="#br0" timeOffset="13616.43">17945 10281 161 0,'0'0'0'0,"0"0"161"0,0 0-97 0,0 0-35 0,0-19 20 15,0 0 3-15,0 19-21 0,0 0-17 0,0 0 9 16,0 0-13-16,0 0 0 0,0-18-4 0,0 18 10 0,-20 0-11 15,20 0 7-15,-15 0-5 0,15 0-3 0,-40 0 8 0,40 0-8 16,-37 18 5-16,20 1-4 0,-3 20 0 0,-1-39-1 16,-1 56 5-16,22-36-8 0,-35 0 0 0,15 94 1 0,20-76-1 15,-17 95-2-15,-3-56 1 0,20-1-2 16,20-36 0-16,-20-22 0 0,54 78 0 16,-36-78 6-16,-18-18-4 0,43 0-2 0,-43 0 3 0,57 0-2 15,-20-58 0-15,18-16 5 16,-12-4-5-16,-43 40 1 0,57-134 0 0,-40 134 0 0,-17-20 1 15,20 21-2-15,-20-20 1 0,17 17 1 0,-17-16-1 0,0 17-3 16,0 20-10-16,0 1 3 0,-17 18-9 0,17 0 10 0,0-20-13 16,-20 1-9-16,20 19 8 0,-17 0-2 0,17 0-4 0,-20 0-36 15,0 0 32-15,20 0-1 0,0 19-1 0,-17 1-42 0,17 17-13 0,0 21 6 16,0-21 35-16,0 21-3 0</inkml:trace>
  <inkml:trace contextRef="#ctx0" brushRef="#br0" timeOffset="13816.33">18369 11198 112 0,'0'0'64'0,"0"0"36"15,0 0-35-15,0 0-11 0,0-19-9 0,0 19-12 16,0 0-20-16,0 0-2 0,-20 0 10 0,20 19-2 0,0-19-11 16,0 20 0-16,-17-1-2 0,17-1 3 0,-23 40-2 15,3-20-2-15,2 1-2 0,1 18-2 0,-20-19 0 0,17 20-3 0,0-20-6 16,3-20-8-16,17 21-9 0,-43-20-45 0,43 19-27 0,-18-38 34 15,1 20-83-15,17-20 44 0,-20 0 46 0</inkml:trace>
  <inkml:trace contextRef="#ctx0" brushRef="#br0" timeOffset="14150.07">19994 10186 133 0,'0'0'64'0,"0"0"68"0,0 0-80 15,0-19 2-15,0 19-32 0,0 0 10 0,0 0-20 0,-20 0 12 16,20 0 1-16,0 0-19 0,-23 19 9 16,23-19-9-16,0 19 2 0,-17 19 6 0,17-38-7 0,-37 58 3 0,37-39-5 15,-57 58 3-15,-4 17-3 0,-13 60 1 0,57-117-4 16,-21 22-6-16,18-22 4 0,-23 60-11 0,9-23-15 0,-3-16-19 16,37-19 18-16,-20 18-44 0,-18-19-25 0,38-18 37 15,-20-2-73-15,20 1 32 0,0 1 29 0</inkml:trace>
  <inkml:trace contextRef="#ctx0" brushRef="#br0" timeOffset="14374.69">20106 10759 168 0,'0'0'107'0,"0"0"-75"0,0 0-6 0,0 0 20 0,0 0-25 0,0 19 18 16,0-19-22-16,0 0 9 0,0 19-7 0,0 1 8 15,0-20-23-15,0 0 5 0,0 18-2 0,0-18-2 16,-17 19 0-16,17-19-2 0,0 0 1 0,0 0-4 15,0 0 2-15,-20 21-1 0,20-21 0 0,0 0-1 0,0 0 1 16,0 18-2-16,-17-18 2 0,17 0-2 0,0 18 1 0,0-18-6 16,0 0-9-16,0 0 8 0,0 20-14 0,0-20 9 15,0 0-20-15,0 0 12 0,0 0-4 0,17-20-33 0,-17 20 22 0,0 0-4 16,0-36-54-16,0 15 44 0,20 2-29 0,-20-19 57 0,0 0 0 16,0 20-18-16</inkml:trace>
  <inkml:trace contextRef="#ctx0" brushRef="#br0" timeOffset="14686.87">19587 9957 84 0,'0'0'87'0,"-17"-20"-7"0,17 20-55 0,-17 0 20 16,-3 0-8-16,20 0-20 0,-17 0-2 0,17 0 0 0,-38 0 21 15,38 0-22-15,-20 20 15 0,0-1-2 0,20 0-1 0,-17 0-15 16,17-1 0-16,-23 40 4 0,23-19-1 0,-17-1 2 0,17 20-2 15,0-40-8-15,0 20 5 0,0-18-8 0,0-1 0 16,0 0 3-16,17-1-1 0,-17-18-2 0,23 20 4 0,-23-20-5 0,17 0 5 0,3-20-6 16,0 20 0-16,-20-18 0 0,55-135 32 15,-55-57-27 1,0 171-4-16,0 20-1 0,0-18 1 16,0 16-2-16,0-16-1 0,-17 18 0 0,17 19 1 0,0-20 0 0,-20 1-3 15,20 19-1-15,-18 0-5 0,18 0 3 0,-20 0-2 0,20 0-15 0,-20 19-8 16,20 1-11-16,0 18 16 0,0 1-33 0,20 37-54 15,-20-1-3-15,38-17-23 0,-18 0 48 16,-3-20 45-16</inkml:trace>
  <inkml:trace contextRef="#ctx0" brushRef="#br0" timeOffset="15053.87">20548 10281 156 0,'0'0'62'0,"0"0"-10"0,0 0 12 16,0 0-40-16,0 0 15 0,0-19-6 0,0 19-17 0,0 0 9 15,0 0-14-15,0 0-1 0,0 0 0 0,0 19-1 0,0 1 6 0,-20 18-4 16,20 38 6-16,-23-18-6 0,23-20-6 16,-18 57 4-16,18-38-6 0,0-19-1 0,-17 20 3 15,17-39 0-15,0 0 5 0,0-19-5 0,0 20 0 0,0-20 5 0,0 0-1 16,0 0-5-16,0 0 0 0,17-20-1 0,-17-18 2 0,18 20-3 16,25-41 1-16,-43 22-3 0,37-21-1 0,-17 20-1 0,17-20-6 15,-2 1-4-15,-15 20 2 0,23 17-18 0,-26 0 7 0,-17 2-4 16,40 18-44-16,-23-19-17 0,21 19 35 0,-21 0-70 0,6 0 56 15,-3 0 12-15,-3 0-8 0,3 0 20 0</inkml:trace>
  <inkml:trace contextRef="#ctx0" brushRef="#br0" timeOffset="15400.99">21256 10473 149 0,'0'0'99'0,"0"0"-43"0,0 0-31 0,-23 0 3 0,23 0 0 0,0 0 25 0,0-19-12 15,-17 19-24-15,17 0-2 0,0 0-3 0,-20 0 17 16,2 0 0-16,-2 0-5 0,20 0-2 0,-17 0-16 0,-3 0 12 16,0 19 14-16,20-1-19 0,-17-18 11 0,-6 38-11 15,3-18-1-15,20 0-5 0,0-2-5 0,-17 1 0 16,17-19-1-16,0 20-3 0,0-20-1 0,0 19-3 0,0-19 7 0,17 0 0 16,3 0 4-16,-20 0-1 0,23 0-4 0,-23-39 0 15,37 20 2-15,-17-19 0 0,-3 0 0 0,-17 38-3 16,20-38 4-16,-20 19-2 0,0-1 2 0,18 1-1 0,-18 1-1 15,20-22 1-15,-20 22-1 0,17 18-1 0,-17 0 1 16,0 0 3-16,0 0-3 0,0 0 3 0,23 0-1 0,-23 38 2 16,17 0-3-16,3 20 0 0,-20-20 0 0,20 0-2 15,-3 19-2-15,3 0-1 0,-2-19-2 0,2 20-13 16,-3-20-20-16,0 0-15 0,26 2-12 0,-43-22-11 16,0-18 33-16,20 18-55 0,-3-18-11 0,3 0-12 15,-2-18 27-15,-18 18 69 0,20-39 4 0,-20 20-7 16</inkml:trace>
  <inkml:trace contextRef="#ctx0" brushRef="#br0" timeOffset="15749.98">21769 10491 83 0,'0'0'93'0,"0"0"0"16,0 0-26-16,0 0-20 0,0 0-28 0,0 20 15 15,0-2-7-15,0-18-15 0,17 20 9 0,-17 0-1 16,0-2-10-16,23 1 10 0,-3 20-1 0,-20-39-9 0,17 18-3 16,3 20 6-16,0 2-1 0,-20-22-6 0,38 20 3 0,-38-18-5 15,17 17-2-15,20 2 4 0,-37-21-3 0,23 20 2 0,-6-38-4 16,3 40 0-16,0-40 1 0,-2 37 0 0,2 2 0 0,-3-1 0 15,3-18-2-15,-3-2-7 0,-17-18 0 0,23 20-16 0,-6-2 6 16,-17-18-31-16,20 19-19 0,0-19 27 0,-20 0-1 0,0-19-3 0,18 1-46 16,-18 18 41-16,0-38 2 0,20-2-28 0,-20 3 41 0,17 17 28 15,-17 1 5-15,0 1 1 0,20-78 6 0,-20 20 14 16,0 37 3-16,17 20 9 0,-17-39 51 0,0 2 27 16,0 17-57-16,0 39-31 0,0-19 19 0,0 19-4 15,0 0-19-15,0 0 8 0,0 0-5 0,0 0-11 0,0 0 1 16,0 0-1-16,-17 39 8 0,-20-20 1 0,37-1-8 0,-38 40 6 15,-42 18 1-15,6 20-1 0,36-58-11 0,-59 57 6 0,42-38-7 16,15-17-1-16,-92 74-3 0,92-76-3 0,-20 0-15 16,26 0 4-16,-24 1-22 0,38-20-9 0,3-19 19 15,17 18-3-15,-20 2-31 0,20 0-36 0,-20-2 18 0,20 1 30 16,0 0-59-16,20 20 23 0,-20-39 60 0,0 19 9 0,20-1-25 16</inkml:trace>
  <inkml:trace contextRef="#ctx0" brushRef="#br0" timeOffset="16416.84">7607 7931 59 0,'0'0'7'0,"0"0"8"0,0-19 54 15,0 0-47-15,0 0 18 0,0 19-5 0,0-19-17 16,0-2 9-16,0 21-8 0,0-17-2 0,0 17 1 0,0 0 4 16,0 0 1-16,0 0-3 0,0 17-6 15,0 4-9-15,0-21 0 0,0 19 2 0,0 0 4 0,0 19-6 16,0 0 5-16,0-1 0 0,0-16-7 0,0 55 3 0,0 21-4 15,-17-3-1-15,17-37 0 0,0 39 7 0,0-57-1 0,-20-2-2 16,20 2 1-16,-18 37-5 0,18-38 1 0,0-19-1 0,-20 38 3 0,20-57-3 16,0 40 1-16,0-22-1 0,0-18 2 0,0 20 3 0,0-2-3 15,0-18-1-15,20 0 3 0,-20 0-5 0,0 20 1 0,38-20 4 0,-38 0-6 16,37 0-3-16,-3-20 4 0,-11 20 4 0,-3-18-4 16,38 18-1-16,-41-20 0 0,23 20 2 0,-26 0-6 0,29-18-9 15,-5 18 2-15,-18-20-23 0,0 20 11 0,-3 0-3 0,-17-20-6 16,37 20-47-16,-20-18-38 0,-17 18 55 0,43-18-23 0,-43 18 31 15</inkml:trace>
  <inkml:trace contextRef="#ctx0" brushRef="#br0" timeOffset="16818.05">8716 7645 85 0,'0'0'26'0,"0"0"1"0,0 0 28 0,0 0-30 16,0 0-1-16,0 0 17 0,0 0-2 0,0 0-22 0,0 0 3 0,0 0 43 15,0 18-36-15,0 21-6 16,20-39-13-16,-20 57 4 0,0-39-6 0,0 39 5 0,0-17-6 0,0 75 2 16,15-20-3-16,-15-19-3 0,0 20-1 15,20-1-1-15,-20-56 0 0,0 37 3 0,0 2-5 0,23-41 0 16,-23 58-29-16,20-37 1 0,-20 0-9 15,0-40-13-15,0 20-23 0,0-18-22 0,0-20 49 16,0 19-24-16,0-19 7 0</inkml:trace>
  <inkml:trace contextRef="#ctx0" brushRef="#br0" timeOffset="17016.3">8659 7702 105 0,'0'0'0'0,"0"0"67"0,0-19-4 15,0 19-4-15,0 0-35 0,-17 0 16 0,17 19-23 0,0-19 13 16,0 19-1-16,0 0-16 0,-20 0 1 0,20 20 5 0,0-3-7 16,0 4-7-16,-20-2 7 0,-3 19-3 0,6 20-4 15,-1-58-4-15,-19 57 4 0,17-57-3 0,3 58-1 0,-3-58-3 16,0 39-14-16,-20 0-17 0,22-21-17 0,-2-37 16 16,3 38-56-16,17-19 35 0,0 19-105 0,0-19 68 0</inkml:trace>
  <inkml:trace contextRef="#ctx0" brushRef="#br0" timeOffset="17217.03">8450 8964 94 0,'-20'0'185'0,"20"0"-103"0,0 0-16 0,0 0-52 16,20 0 17-16,0 0-21 0,54 0 15 15,-74 0-19-15,35 0 0 0,28 0-2 0,-46-21-3 16,60 21 3-16,-62 0-3 0,65-19 1 0,-60 19-2 15,0-18-1-15,52-1-14 0,-49 0 5 0,34-1-55 16,-20 2-5-16,1-20-84 0,-1 38 92 0,23-58-92 16</inkml:trace>
  <inkml:trace contextRef="#ctx0" brushRef="#br0" timeOffset="17400.62">9883 7834 151 0,'0'0'58'0,"0"0"-13"0,0 0 18 16,0 0-7-16,0 21 22 0,0-2-67 15,0 19 9-15,0-38-17 0,0 0-1 0,0 39 6 16,0-1-7-16,0 0-5 0,0-19-9 0,0 0-15 16,0 0-24-16,0 0-85 15,0 1 77-15,0-20 0 0,0 37-23 0,-23-37 24 0</inkml:trace>
  <inkml:trace contextRef="#ctx0" brushRef="#br0" timeOffset="17516.39">9843 8390 121 0,'0'0'0'0,"-17"0"78"0,17 0-22 15,0 19 28-15,0-19-71 0,0 19 3 0,0 0-8 16,0-19-5-16,0 39-2 0,0-39-8 0,0 18-22 16,0-18 7-16,0 19-7 0,0-19-9 0,17 21-59 0,-17-21 14 15</inkml:trace>
  <inkml:trace contextRef="#ctx0" brushRef="#br0" timeOffset="18102.41">7762 10090 73 0,'0'0'46'0,"0"0"-6"15,0 0-19-15,0 0 21 0,0 0-4 0,0 0-4 16,0 0-4-16,0 0-15 0,0 0-1 0,0 0 14 0,0 19-15 15,0-19 8-15,0 20-4 0,0-20-9 0,0 38 2 16,0-19-5-16,0 0 1 0,0 77 10 0,0-58-11 0,0 0-1 0,0 58 2 16,0 18-2-16,0-56-4 0,0 56 3 0,-20-76-1 15,20 19 0-15,-18 78 4 0,18-117-4 0,-20 58 2 0,20-56-1 16,0 18 4-16,-20 0-1 0,20-19-5 0,0 20 2 16,0-39 0-16,0 18 2 0,0-18-1 0,0 20 3 15,20-20-1-15,0 0-4 0,-2 0 1 16,2-20 1-16,17 20 2 0,-17 0-2 0,37-18 1 0,-19-1-1 15,-18-1-2-15,0 20-1 0,51-19 2 0,-28 1-2 16,-5 18 0-16,-1-20-2 0,17 2-21 0,-54 18 5 16,43 0-5-16,-5-20-41 0,-18 20-29 0,-3-20 33 0,3 2-87 15,-3 18 85-15,3 0 14 0</inkml:trace>
  <inkml:trace contextRef="#ctx0" brushRef="#br0" timeOffset="18452.03">8696 10301 143 0,'0'0'100'0,"0"0"-33"0,0-20-10 0,0 20-32 0,0-19-3 0,0 19-1 16,20 0 17-16,0 0-6 0,-5 0-8 0,-15 0-13 16,20 0 5-16,3 39-4 0,-3-20-8 0,-20 0-1 15,17 39 6-15,-17-21-6 0,20 58 3 0,-20-18-6 16,-37 114 7-16,17-113-6 15,-23-22 1-15,8-18 0 0,35 0 0 0,-37-38-1 16,37 19 1-16,-20 1-1 0,-17-20 1 0,17 0-1 0,-3 0-1 16,-12-20 0-16,35 1 0 0,-37-39 3 0,37 40-2 15,-20-2 1-15,3-56-1 0,17 58-1 0,0-2 1 16,-20-18 4-16,20 38-4 0,0-18-1 0,20-2 2 0,-20 20-1 16,17 0 3-16,3 0 2 0,17 0-4 0,-37 0 1 0,78 20 4 15,-58-2-3-15,54 1 0 0,-54-19-5 0,38 19 2 16,-38 1-1-16,17-2 1 0,38 1-10 0,-35 2-14 15,74-3-188 1,-79-36 94-16,25-40-89 0,-40 19 165 16,0 20-14-16</inkml:trace>
  <inkml:trace contextRef="#ctx0" brushRef="#br0" timeOffset="18619.16">9668 10014 205 0,'0'0'67'0,"0"0"-23"15,0 0 41-15,0 0-60 0,0 0 18 0,0 0-11 16,0 18-21-16,0 3 10 0,0 16-15 0,0-37-7 0,0 0 1 16,0 39-1-16,0-20 4 0,0-19-4 0,20 38-35 15,-20-19 15-15,0-19-7 0,0 20-50 0,0-2-28 16,23 1-17-16,-23-19 40 0,0 19 28 0</inkml:trace>
  <inkml:trace contextRef="#ctx0" brushRef="#br0" timeOffset="18767.31">9748 10606 146 0,'0'0'101'0,"0"20"-36"16,0-20-37-16,0 19 19 0,0-1-7 0,0-18-25 16,0 19 0-16,-17 0 5 0,17 1-4 0,0 18-3 0,0-19-3 15,0 20-1-15,0-21-8 0,0 1-5 16,0 2-1-16,0-3-16 0,0-18-11 0,0 18-10 0,0 2-14 16,0-20-25-16,0 18-28 0,0-18 56 0,0 0-70 15</inkml:trace>
  <inkml:trace contextRef="#ctx0" brushRef="#br0" timeOffset="32235.23">11661 5066 48 0,'0'0'38'0,"0"0"-7"0,0 0 3 15,0 0-16-15,0 0 21 0,0-21 10 0,0 21-35 16,-21 0-1-16,21 0-1 0,0 0 14 0,0 0-1 0,0 0-12 16,-17 0 17-16,17 0-15 0,0 0 10 0,-20 0-8 0,20 0 1 15,0 0-10-15,0 0 7 0,-20 0-1 0,20 0-8 16,0 0 1-16,0 0 4 0,0 0-6 0,-17 0 6 0,17 0-7 0,0 0 6 16,0 0-5-16,0 0 5 0,0 0-2 0,0 0-3 0,0 21 3 15,0-4 1-15,0-17-3 0,17 40 8 0,3-21-11 16,-20 19 4-16,20-18-4 0,-20-3-1 0,17 21 1 0,4 1 0 15,-21 19 1-15,17-21-1 0,-17 2-3 0,0-2 1 0,0 60 0 0,-17-39 1 16,-4-3-2-16,4-15 0 0,-3-21-1 0,20-19-1 0,-37 38-13 16,37-38 2-16,0 20-4 0,-43-20-29 0,23 0-18 0,-15 0-16 15,-2-41-23-15,17 5 44 0,-17-21-52 0,-23-39 37 16,22 37 6-16</inkml:trace>
  <inkml:trace contextRef="#ctx0" brushRef="#br0" timeOffset="32385.52">11468 4205 92 0,'0'-21'54'0,"0"21"-3"16,0 0-11-16,21-17-24 0,-21 17-4 0,0 0 7 0,0 0-12 15,14 0 3-15,-14 0-7 0,0 17 1 0,0-17-3 16,20 21-7-16,-20 16-4 0,0-37-10 0,0 0-9 0,23 39-48 0,-23-19 37 16,0-2 6-16,0-18-36 0</inkml:trace>
  <inkml:trace contextRef="#ctx0" brushRef="#br0" timeOffset="32725.43">11927 4817 99 0,'0'0'90'0,"0"0"-53"15,-17 0-6-15,17 0-18 0,0 19 12 0,0-1-7 0,0-18-12 16,0 19 1-16,0 2-1 0,0-4 5 0,0 3-7 0,0 19 6 15,0-1-5-15,0-18-1 0,0 18-1 0,0-21 0 16,0-17 0-16,17 20 1 0,-17-20 7 0,20 20-4 0,-20-20 17 16,20 0-12-16,-3 0-8 0,4-20 3 0,-4 0 1 15,3-18-1-15,-3 21-2 0,-17-3 2 0,23-18 0 16,-6 19 3-16,-17-21-4 0,0 40 0 0,20-17 1 0,-20-4 8 16,0 2-3-16,0 19 0 0,0-18-1 0,0 18-5 15,0 0-2-15,0 0 7 0,0 0 0 0,0 37-4 0,0-37-3 16,0 38 3-16,0-18-5 0,0 19 1 0,0 19-1 15,0-41-2-15,0 21-1 0,20 21 2 0,-3-1-19 16,-17-41 5-16,21 21-20 0,-21-38 12 0,0 39-31 0,17-19-14 16,-17-20 27-16,20 17-5 0,-20-17-54 0,17 0 3 0,0 0 59 15,-17-17-11-15,23-3-5 0</inkml:trace>
  <inkml:trace contextRef="#ctx0" brushRef="#br0" timeOffset="33118.6">12483 4780 82 0,'0'0'67'0,"0"0"-37"0,0 0-1 0,0 0 28 0,-20 17 17 15,20-17-52-15,0 39 16 0,0-21-8 0,0 1-17 16,-23 2-1-16,23 16 8 0,0 2-6 0,0-39-8 0,-20 58 3 16,20-20-2-16,0-21-5 0,0 23 2 0,0-4-1 0,0-15-3 15,0 16 1-15,0 1 0 0,0-18-1 0,0-1 2 16,0-19-1-16,0 20-1 0,20-20-1 0,-20 0-1 16,23 0 3-16,-3 0 0 0,-20-39-2 0,18 39 2 0,-18-20-1 15,20-18 2-15,0 21-4 0,-20-24 0 0,17 41 2 0,-17-17-1 16,20-22 2-16,-20 39-1 0,0-20 2 0,17-18 0 0,-17 38 0 15,17-37 2-15,-17 37-3 0,0-20 4 0,0 20 0 16,0 0-2-16,0 0 2 0,0 0 3 0,0 0-3 0,0 20 6 16,0 0 3-16,0 18-3 0,0-21-7 0,0 3-1 0,23 0 5 15,-23 16-2-15,0 5-4 0,20-3-2 0,-20-1 2 16,18-18-2-16,-18 1 3 0,0-20-2 0,20 17 2 0,-20-17 0 16,0 0 1-16,20 21-1 0,-20-21-1 0,17 0 0 0,3 0 2 15,-20-21-1-15,17 21-2 0,-17-17 0 0,0 17 1 0,17 0-1 16,-17 0 2-16,20 0-2 0,-20 0 0 0,0 0 2 0,23 0-2 15,-23 38-1-15,0-38-2 0,0 37-6 16,0-17-8-16,0 19-12 0,0-22 10 0,0 21-24 0,0 2-10 16,0-40 22-16,18 37-34 0,-18-37-10 0,0 20 35 15,0-20-4-15,0 0 1 0,0 0 2 0,20 0-28 0,0 0 26 0,-20-20 25 16,0 20-24-16</inkml:trace>
  <inkml:trace contextRef="#ctx0" brushRef="#br0" timeOffset="33551.86">13283 4873 86 0,'0'0'73'0,"0"0"10"0,0 21-13 0,0-4 16 16,0-17-63-16,0 20 17 0,0 0-5 0,20-1-20 15,-20 19 10-15,0-38-15 0,0 58 10 0,20-41-11 16,-20 42 6-16,0-42-10 0,0 62 1 0,0-23 0 0,15 22 1 16,-15-41-4-16,0 19-1 0,0 22 1 0,0-1-3 0,0 0 1 15,0-40 0-15,0 1 0 0,0-1 0 0,0 40-4 0,0-57 0 16,0 18-3-16,0-18-4 0,0-2-4 0,0 40-50 0,0-58 38 0,0 0-1 16,-15 18-66-16,15-18 26 0,0-18 33 0,-20-2 1 15,20-18-28-15,-20-38 13 0,20 0 17 0,0 18 22 0,-17-94-1 16,17 94 9-16,-20-1 1 0,20-55 5 0,0 77 1 0,0-60 22 15,0 22 21-15,0 37-19 0,20-21 30 0,-20 4-8 16,17 15-5-16,3 22-1 0,-20-1-25 0,0-1 1 0,20 0 19 16,-5 20 1-16,-15-17-19 0,0 17-2 0,0 0-2 0,20-21 11 15,3 21-8-15,-23 21-12 0,0-21 6 0,20 37-2 0,-20 2-5 16,17-39-4-16,-17 58 1 0,0-41-2 0,0 41 0 16,0-2 1-16,0-35-3 0,-17 37 1 0,-3-21-4 0,20 2-1 15,-43-22-17-15,43 24 1 0,-15-41-5 0,-5 17-40 0,0-17 25 16,20 20-7-16,0-20-6 0,-17 0-83 0,-3 0 52 0,20-37-120 15,0-4 152-15</inkml:trace>
  <inkml:trace contextRef="#ctx0" brushRef="#br0" timeOffset="35126.64">10915 4911 114 0,'0'0'0'0,"0"0"59"0,-20 0-9 0,20 0-21 0,-17 0 24 0,-3 0-29 0,20 0 15 15,-20 0-21-15,20 0-2 0,0-17 0 0,-17 17 23 0,17 0-21 16,-21 0 11-16,21 0-21 0,0 0-1 0,0-21 2 0,21 21 2 0,36 0 7 16,-3 0-7-16,64 21 1 0,-44-4-5 15,98 3 5-15,-94 0-7 0,114-1 6 0,-3-1 0 0,-94-18-7 16,97 20 6-16,37-20 1 0,21 37-9 0,-21 21 3 15,-3-19 5-15,-36-22-5 0,2 24-2 0,-112-41-2 16,72 38 1-16,-40-21 0 0,-12 3 0 0,-8-1-1 16,-52-19-1-16,0 20 0 0,15-20 0 0,-35 0 0 0,37 17-1 0,-57-17-1 15,20 0-1-15,0 0-15 0,-20 0-20 0,0 0 11 16,0 0-46-16,17-17-41 0,-17 17 39 0,-17-20-94 0,-3-19 51 16,20 22 72-16</inkml:trace>
  <inkml:trace contextRef="#ctx0" brushRef="#br0" timeOffset="35591.11">14794 4797 100 0,'0'0'50'0,"0"0"-27"0,0 0 19 0,0 0 0 15,0 0 0-15,0 0-2 0,0 20-21 0,17-20 0 0,-17 0 15 16,23 19-6-16,-6-1-5 0,3 1-3 0,0 2-11 16,-2-4 7-16,2 23-9 0,-3-21 8 0,-17 19-6 0,20-18-1 15,14 35 11-15,-34-35-10 0,23 19 0 0,-3 36 8 0,0-17-4 16,-20-19-7-16,0 36 4 0,0-55-5 0,-40 74 0 0,17-54-4 15,-31 54 3-15,17-94-6 0,19 21-14 16,-2-4 2-16,0-17-6 0,-20 0-39 0,3 0-23 0,37 0 34 16,-37-38-66-16,-1-19-10 0,18 20 71 0,-20-20 15 0,3-98-36 15</inkml:trace>
  <inkml:trace contextRef="#ctx0" brushRef="#br0" timeOffset="35720.26">14834 4184 104 0,'0'-17'217'0,"0"17"-159"0,0 0-39 16,0 0-14-16,0 17 0 0,0 4-3 0,0-1-2 0,0-3-1 16,0 3-17-16,0-1-2 0,0 1-52 0,0-2 22 0,17 2-98 15,-17-3 111-15,0-17-27 0</inkml:trace>
  <inkml:trace contextRef="#ctx0" brushRef="#br0" timeOffset="36134.94">15253 4625 91 0,'0'0'99'0,"0"0"-72"0,0 20-1 0,0-2 38 16,0-18-49-16,0 20 9 0,-18-2-14 0,18 40 18 0,0-58-21 15,0 21-1-15,0-4-1 0,-20 3 3 0,20-1-5 0,0 18 1 0,0-37-4 16,0 38 2-16,0-18-1 0,0 19-2 0,0-39 1 0,0 38 0 16,0-38 0-16,0 20 0 0,0-3 3 15,0-17 1-15,20 0 0 0,-2-37-1 16,2-1-1-16,-20 19-1 0,20-1 0 0,-3-17 1 0,3-3 4 15,-20 40-3-15,17-37 0 0,-17 0 1 0,17 16 1 0,6-16 3 16,-23 37 1-16,20-21 0 0,-20 21 1 0,0 0 0 16,0 0-5-16,0 0 5 0,0 21-6 0,0-4 3 15,0 24 0-15,0-24-6 0,-20 3 1 0,20 17-2 16,0 3 3-16,0-3-2 0,0-37 0 0,20 39 1 0,-20-21-2 16,18 2 2-16,-18-20 1 0,0 20 5 0,20-20-1 0,-20 0-3 15,20-20 1-15,-20 0-2 0,17 2 1 0,20-21-1 16,-37 39-1-16,17-37-1 0,4-3 2 0,19 3-1 0,-40 17 0 15,20 3 0-15,0-4 3 0,-20-16-3 0,17 37 3 16,3-21-1-16,-20 21 0 0,17 0 5 0,-17 0-6 0,20 0 7 16,-20 21-8-16,0 16 3 0,0-16-2 0,18 16-3 15,-18-37 2-15,0 56-5 0,0-18-11 0,0 21-19 0,0-41 8 16,0 22-36-16,0 15-67 0,0-55 71 0,0 40-75 16,0-21 18-16,0-2 77 0,22-17-13 0</inkml:trace>
  <inkml:trace contextRef="#ctx0" brushRef="#br0" timeOffset="36305.35">15998 4722 73 0,'0'0'60'16,"0"0"15"-16,0 0-10 0,0 0-21 0,0 17-4 15,0 3-3-15,-17 1-4 0,17-4-19 0,0 22 13 16,0-2-15-16,0 21 9 0,-20 19-6 0,20-40-9 0,-20 60 3 16,20-59-8-16,-23 37 3 0,23 1 0 0,0-35-4 15,0-4 0-15,-17 40 2 0,17-20-8 0,0 20-17 0,0-60 2 16,-18 21-7-16,18 38-108 0,0-76 77 0,0 41-56 0,0-41 38 15,0 17 33-15,0-17 11 0</inkml:trace>
  <inkml:trace contextRef="#ctx0" brushRef="#br0" timeOffset="36485.69">15941 4836 71 0,'20'-19'83'0,"-20"-1"-50"0,20 3 36 0,-20-24-1 0,17 24-1 16,3-4-7-16,-20 3-14 0,17 18-28 0,-17-20 31 15,20 20-16-15,-20 20-17 0,0-2 6 0,20 20-7 16,-20-18-8-16,0 38 3 0,0-21-6 0,0 20 1 0,0-17-3 0,-20 37-1 15,0 18 2-15,-17-38 0 0,0 18-3 16,37-55-1-16,-60 36-10 0,60-35-2 0,-38-1-33 0,21-3-27 16,17-17 29-16,-20 0-66 0,20 0 43 0,-17 0-84 0,-3-58 42 15,20 41 49-15</inkml:trace>
  <inkml:trace contextRef="#ctx0" brushRef="#br0" timeOffset="36903.08">17145 3975 90 0,'0'0'0'0,"0"0"82"0,0 0-62 0,0 0 15 16,0-17-4-16,0 17-15 0,20 0 17 0,-20 0-19 0,0 0 13 15,0 0-15-15,0 0-1 0,0 0 0 0,0 0 12 0,0 0-12 0,17 17-1 16,-17-17 0-16,0 37 10 0,0 4-5 0,0-24-8 0,0 4-2 16,0 55 6-16,0-38-6 0,0-1 1 0,-17 60 1 0,-3-3-1 0,3 60 5 15,-4-96-8-15,1 36 6 0,-17 3 4 16,14-22 2-16,-11 2-1 0,34-57-9 0,-20 38 4 15,20-41 3-15,0 3-6 0,0-20 5 0,-20 20-6 0,20-20 3 16,0 0 1-16,0 0-5 0,40 0 15 16,-26-20-8-16,29 0-7 0,-23-18 3 0,17 21-3 0,-16-3-3 15,-4 0 1-15,20 2 1 0,3-21-3 0,-3 19-1 16,4 20 0-16,-24-17 0 0,20-4-7 0,-20 21 1 0,-17-19-3 0,43 19-25 16,52-37-109-16,-58 37 42 15,-20 0-35-15,-17-20 63 0,23 20 9 0,-6-17-53 0</inkml:trace>
  <inkml:trace contextRef="#ctx0" brushRef="#br0" timeOffset="37252.25">18005 4012 171 0,'0'0'252'0,"0"0"-213"0,0 0-8 0,20 0-17 16,-20 0 11-16,20 21-13 0,-20-1 5 0,0-20-9 0,17 38-3 16,-17 1 5-16,0-22-6 0,20 78 7 0,-3 2-7 0,-17-41-1 15,0 60 1-15,0-22 1 0,-17-36-3 0,-20 76 1 16,17-95-2-16,0 36 0 0,-17 2-3 0,14-57 4 16,3 0 0-16,5 18 2 0,-5-21-6 0,0 3-2 15,3-20 0-15,17 0-1 0,-20 0-6 0,-17-95-15 16,16 18 25-16,21 0 2 0,0 20 5 15,0 40-1-15,21-41 5 0,-21 37-5 0,37-17 4 0,-17 0 0 16,-20 38-5-16,37-20 4 0,-17 20-5 0,38-18 2 16,-38 18-3-16,37 0 2 0,15 38-1 0,-29-38-3 0,-6 38 0 15,0-38 0-15,38 38-3 0,-35-17-1 0,-20 16-4 0,17-37-4 0,20 38-30 16,-39-18 12-16,22-20-6 0,0 37-55 0,14-18-31 0,-16 2-23 16,-21-21 41-16,26 17 52 0</inkml:trace>
  <inkml:trace contextRef="#ctx0" brushRef="#br0" timeOffset="38301.89">10606 4894 49 0,'0'0'12'0,"0"0"10"0,0 0 4 16,0-21-12-16,0 21 19 0,0 0 7 0,0 0 2 16,0-19-6-16,0 19-4 0,0 0-18 0,0-18-1 15,0 18 9-15,0-19-13 0,0 19 9 0,-21-20 10 16,21 3-12-16,-14 17-8 0,-6-21 6 0,0 1-8 0,-17 3 13 15,-1-4-10-15,-22-17 0 0,6 38 0 0,17-18-5 16,-61-22 4-16,-17 2-1 0,55 38-3 0,-69-17 2 16,52-4-2-16,-61 21 0 0,64-18-1 0,-61 18 1 0,60 0-2 15,18 0 0-15,-95 0 0 0,0 0 0 0,75 0 0 0,-58 18 5 16,55-18-6-16,8 21 1 0,-83 16 0 0,61-19-1 0,-78 22-1 0,94-40 0 16,-77 18 0-16,84 2 0 0,-84 19 1 0,0-22 2 15,23 24-3-15,-20-4 1 0,18 0 2 0,59-37-4 16,-97 57 2-16,75-37 0 0,-18 19 0 0,0-1 0 0,-174 96 0 15,160-38 0-15,14-20-2 0,38 19 3 0,-21-1 0 16,61-35-2-16,0-1-2 0,-41 73-1 0,58-52 2 0,-54 73 1 0,36-94 0 16,-2 19 1-16,3 18 0 0,-20 57 1 0,19-76-2 0,-22 77 0 15,43-76-1-15,-20 0-1 0,17 75 0 0,-18 2 3 0,38-99 0 16,-43 100-1-16,43-79 0 0,-17 58 0 0,17 19 0 0,-17-20 1 16,17-58-1-16,-20 80-2 0,20-3-1 0,-17 1 4 15,17 39 3-15,0-20 5 0,17 0-3 0,-17-78-4 16,20 97-1-16,-3-94-1 0,0 93 0 0,26-94-1 15,-5 76 2-15,-1-96-1 0,-17 20-2 0,57 76 1 0,-60-96-4 0,61 77-2 16,-1-19 4-16,-60-77 4 0,61 58 0 0,-6-19 1 16,-29-59 0-16,-6 2 0 0,20 37 1 0,21-19-7 0,-41-36 2 15,20 15 0-15,-20-16 5 0,4-20-2 0,-21 0-2 0,37 18 1 16,-40-18 0-16,3 0 0 0,15 0-1 0,-15 0 1 0,20 0-8 0,0 0 1 16,-23 0-16-16,3 0-9 0,-3 0-7 0,4-18 17 15,-4 18-3-15,-17 0-2 0,23 0-34 0,-6-20-16 0,3 20-7 16,-20 0 44-16,0 0-22 0,20 0-15 0</inkml:trace>
  <inkml:trace contextRef="#ctx0" brushRef="#br0" timeOffset="38621.17">6443 10434 67 0,'-20'0'29'0,"20"-19"-19"0,-40 1 34 15,20-2-10-15,20 0-18 0,-18 20-1 0,1-18 8 0,17-1-3 16,-20 0 25-16,20 19-34 16,0-20 13-16,20 20-12 0,-3 0 10 0,1-19-11 0,25 19 8 15,14 0 0-15,-3 19-2 0,-16-19-8 0,59 39 9 0,-5-20-3 16,-12-1-2-16,-43 2-7 0,38 0 5 0,5 17-2 16,-22-17-2-16,19 17 0 0,-60-37-2 0,41 38 5 15,-38-38-6-15,-20 0 0 0,34 20 5 0,9 0 0 0,-43-2-5 16,37-18 5-16,-37 19-4 0,20 1 9 0,-20-1-11 0,0 18 3 15,0-18-4-15,-40 58 4 0,0-58-5 0,-14 59 2 16,-4-42-2-16,-22 60 0 0,26-57 0 0,-21 56-1 0,12-57-2 16,29 1-2-16,-61 56-11 0,18-18-7 0,56 0-8 0,-16-40 12 15,37-18-1-15,-17 57-31 0,17-56 17 0,0 18-8 0,17 20-54 16,3-39 41-16,18 18-54 0,19-16 30 0,-37-3 17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503.93701" units="1/cm"/>
          <inkml:channelProperty channel="Y" name="resolution" value="1343.97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04T21:23:19.833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25">
        <inkml:traceFormat>
          <inkml:channel name="X" type="integer" max="4800" units="cm"/>
          <inkml:channel name="Y" type="integer" max="1800" units="cm"/>
          <inkml:channel name="T" type="integer" max="2.14748E9" units="dev"/>
        </inkml:traceFormat>
        <inkml:channelProperties>
          <inkml:channelProperty channel="X" name="resolution" value="158.9404" units="1/cm"/>
          <inkml:channelProperty channel="Y" name="resolution" value="95.2381" units="1/cm"/>
          <inkml:channelProperty channel="T" name="resolution" value="1" units="1/dev"/>
        </inkml:channelProperties>
      </inkml:inkSource>
      <inkml:timestamp xml:id="ts1" timeString="2024-12-04T21:24:24.489"/>
    </inkml:context>
    <inkml:brush xml:id="br1">
      <inkml:brushProperty name="width" value="0.05292" units="cm"/>
      <inkml:brushProperty name="height" value="0.05292" units="cm"/>
      <inkml:brushProperty name="color" value="#008000"/>
    </inkml:brush>
  </inkml:definitions>
  <inkml:trace contextRef="#ctx0" brushRef="#br0">5333 1778 52 0,'0'0'25'0,"0"0"-1"0,0 0 5 0,0 0-15 0,0 0 16 16,0 0-1-16,0 0-15 0,0 0 12 0,0 0-14 0,0 0 12 16,0 0-2-16,0 0-13 0,0 0 8 0,0 0-10 15,0-21 8-15,0 21-8 0,0 0 6 0,0-18-7 0,0 18 8 0,0-19-1 16,0 19-1-16,0-18-7 0,0 18 1 0,0 0 6 16,0-21-6-16,-17 21 11 0,17 0-5 0,-20 0-8 15,20-17 5-15,-23 17-6 0,6 0 9 0,17 0-9 0,-17 0 2 16,-3 0-2-16,3 0 1 0,-3 17 1 0,-18 4-2 0,-5-3 1 15,23-18-1-15,-14 37 10 0,-3-16-8 16,-1 16 0-16,18-16 3 0,-23-3-3 0,9 20-2 16,14-19-2-16,3 20 2 0,17-19-3 0,-21-3 2 15,4 22-1-15,17-39 1 0,-20 58-2 0,20-41 0 0,-20 41 1 16,20-37 0-16,-17 18 0 0,17 19-1 0,0-41 1 0,-23 39-1 16,23 2 2-16,0-20-2 0,0 0 0 0,0-19-1 0,0 20 1 15,0-1 1-15,0 0 0 0,0-18-1 0,23 39-1 16,14 16 3-16,-17-57-1 0,-3 20 0 15,4-18 1-15,-4 1-1 0,20-21 1 0,-20 17-1 16,6 3 0-16,-3-2-1 0,17-18 1 0,1 0 0 0,-18 21-2 16,14-21 2-16,9 0 0 0,-6 0 0 0,-37 0 0 0,41 0-2 15,-24 0-2-15,20-21-5 0,3 21-7 0,-40-18 1 0,37-2-23 16,4 20 14-16,-24-38-35 0,20 18-17 0,-37 3 29 16,37-22-60-16,-14 39 53 0,15-20-32 0,-18-18 9 0</inkml:trace>
  <inkml:trace contextRef="#ctx0" brushRef="#br0" timeOffset="414.68">5827 2277 66 0,'0'0'49'15,"0"0"6"-15,-18 0 7 0,18 0-32 0,-17 0-3 0,-3-21 19 16,3 21-28-16,-20-20 23 0,17 20-31 0,-1 0 10 0,4 0-12 15,-6-17 9-15,6 17-10 0,-57 37 37 16,54 1-36-16,-1-20-1 0,21 40 1 16,0-37-5-16,0 34 1 0,0-35-2 0,0-2 0 15,21 1 0-15,-21 3-1 0,37 33 2 0,-37-55-1 0,20 20-1 0,-20-2 0 16,17-18 1-16,3 20-1 0,-3-2 3 0,-17-18-2 0,40 20 3 0,-40-20-5 16,41 0 2-16,-24-20 1 0,3 20 0 0,-20 0 0 0,17-38 1 15,20 20-3-15,-19-20 4 0,-18 18-3 0,23 3-1 0,-3-42 2 0,-20 39-3 16,20 2 3-16,-3-2-2 0,-17-18-1 0,20 18 2 15,-20 1 0-15,0-18 15 0,0 37-12 0,0 0 6 16,0 37 41 0,-20 2-48-16,20 57 11 15,0-59-11-15,0-15-2 0,0 15 2 16,0-19-4-16,0 2 0 0,20 18 0 0,-20-20 1 0,0 23-1 16,17-41-1-16,3 55-23 0,-20-35-6 0,20-20 10 15,-20 0-30-15,15 18-16 0,5-18-18 0,-20-18 37 16,0 18-6-16,43-20-66 0,-43 2 62 0,17-2-27 0,3-38 11 15</inkml:trace>
  <inkml:trace contextRef="#ctx0" brushRef="#br0" timeOffset="631.61">6328 1664 80 0,'0'0'30'0,"0"0"34"0,0 0 3 0,0 0-8 15,0 17-11-15,0-17-27 0,0 21 18 0,0-3-21 0,0 1 0 0,-20-1 10 16,20 23-6-16,0-3-1 0,0-20-11 0,0 20 6 15,0-1-5-15,0 21-3 0,0-37-5 0,0 35 4 16,0 2-2-16,0-21-4 0,0-16 1 0,0 18 0 0,20 36 2 16,-20 22-2-16,0-60-2 0,0 38-2 0,17 2-11 15,1-1-21-15,-18-56 17 0,0 18-27 0,0-18 18 16,20-2-30-16,-20 2-7 0,0-20-12 0,0 18 34 16,23-18-34-16,-23-18 17 0,17-2 21 15,-17 2-8-15</inkml:trace>
  <inkml:trace contextRef="#ctx0" brushRef="#br0" timeOffset="841.34">6615 1567 71 0,'0'0'56'15,"0"0"44"-15,0 0-37 0,0 0-37 0,0 0 20 16,0 0-10-16,0 0-2 0,0 0-3 0,0 39-1 16,0-39-19-16,-20 38 1 0,20-1 6 0,0-16-9 0,0 16 8 15,0 2-9-15,-17 37 7 0,17-38-8 0,0 57 4 0,0 2-2 16,0-59-5-16,-23 59 2 0,23 112-1 15,0-112-5-15,0-60 1 0,0 19-2 0,0 23-7 0,0-24-10 16,0 4-7-16,0-59 9 0,23 37-24 0,-23-37 14 0,0 21-31 16,0-4 26-16,0-17-37 0,17 0 28 0,-17 0-51 0,0 0 45 15,20 0 5-15,-20-38-17 0,20 18 31 0</inkml:trace>
  <inkml:trace contextRef="#ctx0" brushRef="#br0" timeOffset="1163.79">6807 2219 115 0,'0'0'46'0,"0"17"65"0,0 24-57 0,0-41-32 0,0 35 12 16,0-35-21-16,0 38 8 0,0-38-12 0,0 20-3 0,17 1 6 0,3 16 4 16,-20-37-11-16,17 18 4 0,-17 2-5 15,21-2 4-15,-1 1 4 0,-6-19-7 0,6 0-4 16,-20 0 2-16,23 0 0 0,-3-19-2 0,-3-37 1 16,3 19-2-16,0 16 1 0,-20 1-2 0,0 1 0 15,18-18-2-15,-18-1 2 0,20 18 1 0,-20 3 1 16,0-4 0-16,0 21 1 0,0-18-1 0,0 18 2 15,0 0 2-15,-20 0 2 0,2 18 12 16,-2 3-9-16,0-21-2 0,3 37 9 0,-3-16-2 0,-3-4-1 0,3 20-1 16,6 2-3-16,14-39-5 0,0 38-1 0,-20 0 6 15,20-18-4-15,0-2-5 0,0 23 3 0,0-24-3 0,0 3 1 16,0 18-2-16,0 0 1 0,0 0 0 0,0-17-1 16,20 16-4-16,-20 1-21 0,14-20-9 15,6 3-10-15,-20-21 21 0,23 17-37 0,-3-17 26 0,-3 0-48 0,-17 0 34 16,40-56-113-16,-40 56 118 0,0-20 12 0,38 2 9 15,-38-40-35-15</inkml:trace>
  <inkml:trace contextRef="#ctx0" brushRef="#br0" timeOffset="1363.79">7246 2236 67 0,'0'0'27'0,"0"0"4"0,0 0 5 0,0 0 41 0,0 20-7 0,0 1-38 16,0-4 25-16,0 1-10 0,0 1-26 0,0 20 15 0,0-18-22 16,-20 16 9-16,20-19-9 0,0 20-6 15,0 3-1-15,0-4 0 0,0-19-2 0,0 2 3 0,0-20 4 16,0 0-6-16,0 0 1 0,20 0-3 0,-20-20 2 15,0 2-4-15,17 18-1 0,-17-37 0 0,0 15 2 0,17-15 0 0,26-1-2 16,-43 1 1-16,37-4-2 0,-37 3-1 0,20 20 0 16,-20 18-3-16,38-17-6 0,-38-4-7 0,37 1-13 0,-37 20 10 15,17 0-28-15,6 0 20 0,-6 0-35 0,23 0-61 16,-40 20 69-16,38 1-52 0,-21-4 33 0,-17-17 21 16</inkml:trace>
  <inkml:trace contextRef="#ctx0" brushRef="#br0" timeOffset="1780.8">8197 2198 64 0,'0'0'20'0,"0"0"0"0,0 0 1 0,0 0 32 0,0 0-24 0,-17 0 0 0,17 0-1 15,0 21 14-15,0-21-27 0,0 0-2 0,-17 0 8 0,17 0-3 0,0 17 9 16,0-17-17-16,0 0 6 0,17 20 1 16,-17-20-8-16,17 0 7 0,3 21-9 0,3-21 8 0,-5 0-8 15,2 0-1-15,17 0 4 0,-17 17 1 0,17-17-2 0,-37 0-6 16,18 0 3-16,4 0-3 0,16 0 2 0,-38 0-3 0,20 0-1 16,-20 0-1-16,37 0 1 0,-20 0-5 0,3 0-15 15,-2-17-21-15,-18 17 11 0,17 0-50 0,6 0 29 0,-23 0-73 16,20 0 11-16,-20-21 56 0</inkml:trace>
  <inkml:trace contextRef="#ctx0" brushRef="#br0" timeOffset="2180.76">9158 1815 87 0,'0'0'0'0,"0"0"102"0,0-17-35 0,-23 17-9 0,23-20-9 0,0 20-28 15,0-21 16-15,-20 21-21 0,20 0 12 0,-17-18-5 16,-21 18-1-16,38-19-13 0,-17 19 0 0,-3 0 1 0,0 0-2 0,3 0-1 16,-26-18 8-16,26 18-9 0,-21 0 5 0,38 0-6 0,-57 18 9 15,40 1-10-15,-3-1 0 0,-3 3 0 0,3 16-2 16,20 2-1-16,-15-19 7 0,15 17-2 0,0 2-3 15,15-19-2-15,-15-3 1 0,0 4 0 0,20 17 4 0,23 0 1 0,-26 0-1 16,23-1-2-16,-23-37-1 0,3 39 2 16,-2-18 1-16,22-4-2 0,-40 3-2 0,20 1 2 15,-3 14 6-15,3-35-8 0,-20 19 1 0,20 0 1 0,-20-19-1 16,17 41 5-16,-17-4-5 0,20-37 0 0,-20 38-1 0,0-20-1 0,0 23 0 16,-20-24 1-16,20 3-1 0,-17-2 0 0,-3 2-5 0,20-2-1 15,-20 2-16-15,3-2-9 0,-26 2-9 0,26 1-12 16,-1-21 24-16,-2 0-35 0,3-21 28 0,17 21-2 0,-20-20-41 15,0 2-12-15,20-2-6 0,0-18 53 0,0 20-17 16,0 18 37-16,0-20-17 0</inkml:trace>
  <inkml:trace contextRef="#ctx0" brushRef="#br0" timeOffset="2565.23">9496 2219 64 0,'0'0'42'0,"-17"0"7"0,17 0-24 0,0 0 23 16,0 0-6-16,-17 0-25 0,17 0 14 0,-20 0-18 15,2 17 10-15,18 3-12 0,-20 1 11 0,20-4-3 0,-17 1-3 16,17 1-1-16,0 0-8 0,-20 1 3 0,20 1-5 16,0 16 3-16,0-19-2 0,0 2-3 0,0-2 0 0,0 23 6 15,20-41-4-15,-20 17-2 0,0-17 0 0,0 20 5 0,37-20 3 16,-37 0-7-16,38-37 4 15,-38 15-6-15,17-15 0 0,-17 17 1 0,17-18-1 0,6 0 0 16,-23 18-1-16,20-18 0 0,-20 3 2 0,20 14-1 0,-20 1-1 16,17 3 3-16,-17-4 0 0,0 21 1 0,0 0 7 0,0-18 4 0,20 18-8 15,-20 0 3-15,0 0-1 0,0 18 14 0,0 20-13 16,0-18-5-16,0 18 1 0,0-20-3 0,18 40 5 16,-18-20-5-16,0-18-1 0,20 36 1 0,-20-37-4 15,0 3-1-15,0 33 0 0,0-35 1 0,20-2-10 0,-20 20 2 16,0-18-11-16,0 1 6 0,0-4-3 0,14-17-3 0,-14 20-28 0,0-2 19 15,20-18-41-15,-20 0 30 0,0 20-3 0,23-20-44 0,-23 0 39 0,20 0-45 16,-20-20 21-16,0 2 48 0,17-19-37 0</inkml:trace>
  <inkml:trace contextRef="#ctx0" brushRef="#br0" timeOffset="3080.64">9883 2331 114 0,'0'0'44'0,"0"0"-3"0,0 0 61 15,0 19-51-15,0-19-29 0,0 20-2 0,0-20 13 0,20 21-21 16,-20-4 8-16,0-17-10 0,0 20 6 0,0-20-10 0,17 18 7 15,-17 2-1-15,20-20-8 0,-20 18 1 0,0-18 6 16,21 0-7-16,-21 0 5 0,17 19-3 0,-17-19-1 16,20 0-3-16,-20 0-1 0,17 0 1 0,-17-19 0 0,17 1-1 15,-17 18 0-15,20 0-1 0,-20-38-3 0,23 18-2 0,-23-18-2 16,17 18 1-16,-17 20-3 0,0-19-16 0,20 0 12 0,-20 19 1 0,21-18-5 16,-21 18 10-16,0-17-2 0,0 17-21 0,17-21 16 15,-17 21 13-15,0 0 0 0,0 0 1 0,0 21-1 0,0-4 0 16,0 1 1-16,20-18 0 0,-20 19-1 0,0 20 1 15,0-39 0-15,0 38 0 0,17-38 0 0,-17 38 1 0,0-38-1 16,0 38 0-16,20-19 0 0,-20 3 1 0,17-5 0 16,-17-17 1-16,23 20-1 0,-23-20-1 0,17 0-1 0,-17 0 1 15,20-20 1-15,-20 3-1 0,21-5-2 0,-4 3 0 0,-17 1-2 16,20-20-20-16,-20 18 14 0,17-18 8 16,-17 18 1-16,20 1 2 0,-20 0-1 0,17 1 0 15,-17 1 3-15,0-4 2 0,0 1 5 0,0 20-4 16,0-17 9-16,0 17 2 0,0 0 2 0,0 0 3 15,0 0-9-15,-17 0 7 0,17 0-2 0,0 17-11 0,-20-17 1 16,20 20 6-16,-17 1-2 0,17-21-7 0,0 35 5 0,0 3-1 16,0-38-5-16,-20 116 22 15,20-57-18 1,0-59-6-16,0 17 2 0,0 3-3 0,0-20-1 0,0 18 0 16,0 2 2-16,0-20-1 0,0 18-1 0,0-18 0 0,0 0 0 15,20 20 1-15,-20-20-1 0,0 0 0 0,17 18-5 16,-17-18-2-16,0 0 2 0,20 0-13 0,-20 20-3 15,17-20-3-15,-17 0 9 0,17 0-42 0,-17 21 12 16,23-21 22-16,-23 0-30 0,20 0-13 0,-20 0-19 16,21 0 0-16,-4 0 25 0,-17-21 38 0,0 21-18 0</inkml:trace>
  <inkml:trace contextRef="#ctx0" brushRef="#br0" timeOffset="3531.28">10760 2391 62 0,'0'0'18'0,"0"0"72"15,0 0-65-15,0 0 20 0,0-21 3 16,-17 21-17-16,17 0-22 0,0 0 0 0,0-20 8 16,0 20 0-16,0 0-1 0,0 0 0 0,0 0-9 15,0 0 0-15,0 0 1 0,-20 20 15 0,20-20-16 0,0 21 7 0,0-4 2 16,0 3-7-16,-17 18 8 0,17-38-10 0,0 37 4 15,0-15-7-15,0-5 0 0,0 3 0 0,0 36 2 16,0-36-5-16,0-2 0 0,0 2 1 0,0 1 0 0,0-4 0 16,0-17 2-16,17 20-2 0,-17-20-1 0,0 0 2 0,20-20-1 15,-3-18 1-15,1 0-3 0,4 0 3 16,-22-20 2-16,21 41-4 0,-4-62 1 0,-17 3-1 16,20 37 0-16,-20-15-1 0,20-25 0 0,-3-18 1 0,-17 60 0 15,0-1 0-15,0-1-1 0,20-37-2 0,-20 19 3 0,0-19 3 16,0 18-4-16,0 40 1 0,0-20 2 0,0 0 1 0,0 18 4 15,0 20-2-15,0-21 3 0,0 3-1 0,-20 18-2 0,20 0 9 16,0 0-9-16,0 0-1 0,-17 0 9 0,17 18-9 16,-20 3 3-16,20 17-2 0,-20 38 11 0,3 2-6 0,-4 16-3 15,21 1-2-15,0 2-3 0,0-39-2 16,0-2 0-16,0 116-2 0,38-76-2 0,-38-37 6 0,40 54-3 16,-3-17-8-16,-2-2-14 0,25-36-25 0,-40-20-25 15,17-17 26-15,-17-4-4 0,35-17-78 0,-15 21 50 0,0-21-3 16,34 0-53-16,-16-21 61 0</inkml:trace>
  <inkml:trace contextRef="#ctx0" brushRef="#br0" timeOffset="4364.03">19361 1836 43 0,'0'0'41'0,"0"0"-8"0,0-21-14 0,0 21 20 0,0 0-19 15,-17 0 16-15,17 0-21 0,0-17 14 0,0 17-16 0,-20 0 24 16,20 0-24-16,0-20 8 0,-18 20 8 0,18 0-18 16,-20 0 9-16,20 0-11 0,0 0 6 0,-20 0 1 0,20 20-9 15,-17-3 8-15,-6-17-8 0,23 21 7 0,-20-3-8 16,3 2 6-16,0-2 1 0,17 1-6 0,0-1-1 0,-38-18 1 0,38 41 7 16,-40 15 8-16,-37 2 11 15,60-20-21-15,17-18-6 0,-20-3-1 0,2 43 3 16,-2-23-1-16,0 1 0 0,3-1-3 0,-3 2 0 15,-3 37-2-15,23-38-3 0,0 20 4 16,0-38-1-16,0 36 0 0,0-56-3 0,23 20 1 0,-3 18-3 16,-20-38 3-16,37 38-6 0,-17-38 1 0,18 20-16 0,-38-20 4 15,77 0-61-15,-40 0 7 0,-17 0 27 0,-2-20-7 16,36 3-72-16,-11-4-8 0,14-17 44 0,-39 38 42 16</inkml:trace>
  <inkml:trace contextRef="#ctx0" brushRef="#br0" timeOffset="4670.3">19705 2159 111 0,'0'0'77'0,"-17"0"-43"16,17 0 20-16,0 0-32 0,-20 0 13 0,2 0-7 0,18 0-15 15,-20 0 0-15,20 21 0 0,-43-21 10 0,26 18-3 0,0 3-2 16,-3-4-3-16,20 3 0 0,-17 18 0 0,-21 18 3 16,38-36-12-16,0 1 2 0,-20 16-1 15,20 1-1-15,0 21 1 0,0-42-6 0,0-17 2 16,0 20 1-16,0-20 0 0,20 18 3 0,-20-18-3 0,0 0-2 15,18-18 3-15,2-2-2 0,-3 3-2 0,-17-5 2 0,20 3-1 16,-3-19 1-16,-17 38-3 0,17-38 2 0,6 21-3 16,-23-24 3-16,20 22 1 0,-20 0-1 0,20 19 1 0,-20-18 1 15,18 1 5-15,-18 17-7 0,0 0 6 0,0 0-3 16,0 0 8-16,0 17-10 0,0 1 2 0,0 20-1 0,0 3 0 16,0-24-3-16,0 21 2 0,0 0-6 0,0-19 1 15,20 20-11-15,-20-1-15 0,0-18-15 0,17 18-50 16,-17-20 56-16,20-18-3 0,0 20-112 0,-6 1 35 15,6-21 70-15,3 0 15 0,-23-21-33 0</inkml:trace>
  <inkml:trace contextRef="#ctx0" brushRef="#br0" timeOffset="4881.52">20241 1530 89 0,'-17'20'61'0,"17"-20"-32"0,0 17 58 0,0-17-59 0,0 18-2 0,-20 23 20 16,20-23-6-16,-20 19-7 0,20 2-5 0,-18-2-16 15,18-16-1-15,0 16-2 0,-23 22 7 0,3 17-5 0,20-39-6 0,-17 60 1 16,17-59-2-16,0 38 2 0,-17 20 1 0,17-59-3 16,0 60 0-16,0-22 1 0,0-36-4 0,0 37 2 0,0-56-2 15,0 39-2-15,0-4-9 0,17-35-14 0,-17-2-17 0,0-18 16 16,0 21-36-16,17-21 28 0,3 0-97 16,-20 0 79-16,23-39-41 0,15 19 39 0,-18 2 3 0</inkml:trace>
  <inkml:trace contextRef="#ctx0" brushRef="#br0" timeOffset="5064.43">20585 1739 49 0,'0'0'64'0,"20"-19"17"0,-20-20 37 16,0 22-57-16,0 17-36 0,0 0 19 0,0-20-25 15,0 20-3-15,0 0 12 0,0 0-16 0,0 20-2 0,0-20 7 16,0 17-2-16,0 22 5 0,0-20-13 0,0 40 4 16,0-42-4-16,0 138 16 0,0-41-17 15,0-56-5-15,0 77 3 0,0-81-2 0,-20 233 0 16,20-191-5-16,-17-20-9 0,17 3-11 15,0-62 6-15,0-17-5 0,0 59-77 0,17-42 11 0,-17-17-21 16,0 21-8-16,20-21 68 0,-20 0-16 0</inkml:trace>
  <inkml:trace contextRef="#ctx0" brushRef="#br0" timeOffset="5464.45">21121 2236 89 0,'0'0'0'0,"0"0"107"0,0 0-75 0,0 0 22 0,0 20-32 0,-20-20 17 16,20 0-7-16,0 21 20 0,-17 14-16 15,17-35-24-15,0 0-1 0,0 19 7 0,0 0-6 16,0 1 0-16,17 1-1 0,-17-4-2 0,0-17-5 16,0 20 2-16,20-20 0 0,0 0-1 0,-3 18-1 15,3-18-2-15,-2 0 1 0,2-18 1 0,-3-2-3 16,6-18 0-16,-23 38-1 0,17-20 0 0,3 1 3 15,-20 0-3-15,20 1 0 0,-20 18 0 0,0-38 0 16,17 38 1-16,-17-37 0 0,0 37 1 0,0-21-1 16,0 21-1-16,0-18 4 0,-17-3 3 0,-3 21 0 15,20 0-2-15,-20 0 1 0,-37 0 19 0,37 0-14 16,2 21-2-16,-19-3-2 0,17 3-5 0,20-4 2 16,-20 3 9-16,3 1 9 0,-6 14-9 0,23-16-3 15,-20 0-6-15,20 22 0 0,0-4 1 0,-17 1-4 0,17-20 1 16,0 23-4-16,0-4-2 0,0-19 4 0,17 2 0 0,-17 18 0 15,20-20-3-15,20 23-7 0,-20-4-12 0,0-19-14 16,-3 2 13-16,3-20-2 0,-2 18-30 0,19 3-7 0,-14-4 26 16,14-17-43-16,-37 0 34 0,37 20-56 0,1-20 48 0,-1-20-42 15,-20 20 37-15,26-17 14 0</inkml:trace>
  <inkml:trace contextRef="#ctx0" brushRef="#br0" timeOffset="5764.65">21786 2331 75 0,'0'0'41'0,"0"0"-2"0,0 0 27 0,0 0-10 0,0 0-30 15,0 19-1-15,-17-19 34 0,17 20-30 0,0 1-14 16,0 16 20-16,0-19-18 0,17 20 6 16,-17-19-13-16,23 3-6 0,-23-5 7 0,20 3-3 15,-3-2 0-15,-17-18-5 0,0 0 1 0,20 0 2 0,0 0-3 16,-20 0 2-16,18-18-2 0,2-2 0 0,-20-19 1 0,17 2 0 16,-17 17-3-16,17-18 0 0,-17 38-1 0,20-38 1 15,-20 18 0-15,0-18 1 0,0 3 3 0,0 14-3 16,0 1 2-16,0 20-1 0,-20-17 7 0,-14-4 5 0,14 21 0 15,2 0-14-15,18 0 6 0,-40 0 4 0,23 0 0 0,-3 21-3 0,-3-4-4 16,6 24-1-16,-20 13-2 0,37-35 0 0,-38 59 1 16,18-22 3-16,20 2 0 0,-17 38-1 0,17-37-2 15,0-22 1-15,17-19-2 0,23 58-10 16,-22-35-16-16,19-4-19 0,-20-37 16 0,26 18-35 16,14 3 5-16,15-4 7 0,28-17-37 0,-8 0-59 15,-32-17 77-15,69-22-19 0,-65 2 50 0</inkml:trace>
  <inkml:trace contextRef="#ctx0" brushRef="#br0" timeOffset="6282.2">22649 2312 111 0,'0'0'122'0,"0"0"-88"0,0 0 32 16,0 0-37-16,0 0-3 0,0 0 13 0,0 0-5 0,0 0-4 16,0 0-9-16,0 0-13 0,20 0 5 0,-3 0-2 15,-17 19-6-15,18-19 4 0,4 0-7 0,-22 0 2 0,38 0 1 16,-38 19-3-16,20-19 1 0,17 0-3 0,-17 0 1 0,-3 20 1 16,1-20-5-16,42 0-49 0,-60 0 32 15,20 0-6-15,0 0-42 0,-3 0-30 0,-17 0 36 0,20 0-62 16,-3-20 0-16</inkml:trace>
  <inkml:trace contextRef="#ctx0" brushRef="#br0" timeOffset="6653.15">23893 1798 115 0,'0'0'0'0,"0"0"97"0,-20 0-22 0,20 0-11 0,-20 0-10 15,20-20-31-15,0 20-4 0,-40 0 12 0,20 0-18 0,3 0-1 16,-21 0 8-16,1 20-4 0,37-20-9 0,-37 0 1 0,-6 38 9 16,26-20-14-16,-1-18 1 0,-2 38 1 0,-17-1-1 0,0 4 0 15,37-41-2-15,-20 38 2 0,20-20-3 0,-23 2 0 16,23 35 5-16,0-14-3 0,0-24-1 0,23 4 4 0,-23 18-2 15,20-39 1-15,-20 17-1 0,94 59 26 0,-76-57-16 16,22 0-2-16,-40 1-7 0,37 1 4 16,-17 16 0-16,0-19-3 0,-3 20 3 0,4-38-6 0,-21 41 9 15,17-24-9-15,-17 3-1 0,0-2 3 0,0 20-4 0,0 0 4 16,-17 3-6-16,-4-24-1 0,-16 21-8 0,17-18-12 16,3-2-21-16,-26-18-18 0,26 21-11 0,-1-21-11 15,-2 0 35-15,3-39-7 0,17 19-72 0,-40-76-60 16,40 78 144-16</inkml:trace>
  <inkml:trace contextRef="#ctx0" brushRef="#br0" timeOffset="7018.49">24237 2294 73 0,'0'0'73'0,"0"0"-44"0,0 0 24 0,0 0 19 15,-20-17-53-15,20 17-1 0,0 0 11 0,0 0-5 0,0 0-2 16,-20 0-12-16,-3 0 18 0,23 17-19 0,-17-17 12 16,17 18-11-16,-17 1 9 0,17 0-10 0,0 1 1 0,-20 38 14 15,3-40-19-15,17 2 0 0,0-2 4 0,-21 23-5 0,21-4 2 16,0-19 1-16,0-18-4 0,0 20 2 0,0-2-2 0,0-18 1 0,0 0 4 16,0 0-1-16,21 0-1 0,-4 0-2 15,-17-38-1-15,20 38-1 0,-3-18 0 0,23-19-1 0,-20-4 6 16,0 3 0-16,-3 0-4 0,-17 21-3 0,21-24 3 15,-4 3 2-15,-17 38-2 0,20 0 4 0,-20-18-1 0,0 18 7 16,20 0 2-16,-20 0-7 0,0 18 9 0,14 20-4 0,-14-38-7 16,0 41-4-16,0-4 5 0,0 1-5 0,0 21 1 0,0-4-2 15,20-35 0-15,-20 36-1 0,0-36-1 0,0 38 1 0,23-20-1 16,-3 1-5-16,-20 19-15 0,95 56-317 16,-78-97 105-1,0-17 145-15,6-17 62 0,-3-4-25 16</inkml:trace>
  <inkml:trace contextRef="#ctx0" brushRef="#br0" timeOffset="7315.59">24848 2391 82 0,'0'0'80'0,"0"0"-2"0,0 0-15 0,0 0-16 0,0 0-28 0,0 17-1 16,-20-17 11-16,20 0-15 0,0 0 9 0,0 20-10 0,0-20 12 16,-17 75 52-1,17-53-68-15,0-5 7 0,0 21-9 0,0-18 7 0,0 18-4 16,0-38-5-16,0 38 1 0,0-38 2 0,0 58 12 15,0-40-15-15,0-18 0 0,0 20 7 0,0-2-3 0,17-18-5 16,-17 21-1-16,0-21 0 0,20 0 4 0,34-21 0 16,-31 3-7-16,-5 18 2 0,2-38 0 0,0 18-1 0,-3-18-2 15,20 18-3-15,-37 2 0 0,20-2-4 0,-3-18-7 16,1 20-4-16,5-19 5 0,-23 15 6 0,20 22 2 0,0-19-18 16,-20 1 15-16,17 18-15 0,-17-20 10 0,0 20-16 15,0 0 15-15,20 0-18 0,-20 0 14 0,0 0-3 0,0 20-2 0,0-20-1 16,0 18-28-16,0-18 23 0,0 19-1 0,0 3-34 0,0-22 32 0,0 17-25 15,0 21 34-15,0-38 5 0,0 20-8 0,17 18 13 0,-17-20 4 16,0 2-4-16,0 1-13 0</inkml:trace>
  <inkml:trace contextRef="#ctx0" brushRef="#br0" timeOffset="7898.4">25229 2734 63 0,'0'0'0'0,"0"0"35"0,0 0-15 0,0 0 24 0,0 0-21 0,0 0 1 0,0 0 23 16,0 0-2-16,0 0-4 0,0 0-5 0,0 0-19 16,0 0 13-16,0 0-17 0,0 0 9 0,0 18-5 0,0-18-10 15,0 0 0-15,20 0 8 0,-20 20-1 0,0-20-8 0,0 0 7 16,15 0-2-16,-15 0-3 0,20 0 1 0,3 0 1 15,-3 0-8-15,-3-38 2 0,-17 18 0 0,20 3-2 16,0-4 1-16,-20-17-2 0,0 0 0 0,17 0 0 16,-17 18 0-16,20 3-1 0,-20 17 1 0,0-79 3 0,17 61-3 15,-17-19 1-15,0 37 1 0,0-21 2 0,-17 21-3 16,17-20 8-16,-20 20 1 0,3 20-6 0,17-20 1 0,-20 21 5 16,0 34-2-16,-17 2-3 0,37-18-4 0,-43 37 2 15,28-56-3-15,-5 56 2 0,0 0 0 0,3 20-4 16,17-76-1-16,0 36-1 0,-20-35-2 0,20-4-1 0,0 41-16 15,0-58 6-15,20 18-26 0,-20 3 17 0,17-21-31 0,-17 20 25 16,40-20-1-16,-25 0-34 0,28-20-10 0,-23-1-12 0,-3 21 48 16,23-35-20-16,-3 14 30 0,-2 1 15 0,-12-18 9 15,14 0 5-15,3-17 1 0,-3 34 0 0,-20-16 1 16,1 16 0-16,25-35 11 0,-26 36 1 0,23-38 28 0,-23 20 17 16,-17 20-25-16,37-20 27 0,-37 38-33 0,21-37 21 0,-21 37-25 15,0-22 24-15,0 3-3 0,0 19-26 0,0-18-1 0,0 18 27 16,-21 0-19-16,4 0-3 0,17 18-12 0,-20 23 3 15,20-41-8-15,-17 17 0 0,17 21 6 0,-40 20 0 16,23-20 0-16,17 0-7 0,-23 20 5 0,3-19-2 0,2 19-1 16,18-21-3-16,0 19 0 0,0-35 0 0,0-4-2 15,0-17 0-15,0 20 2 0,18-20 2 0,-18 0-2 0,43-20 2 16,-26 3-1-16,-17-21-3 0,40 17-3 0,-3-55 7 0,1-58 3 16,19 0-5-16,-17-18-1 0,-23 18-2 15,20 59 2-15,-16-80-2 0,-4 61-1 16,0-61 2-16,-17 79 3 0,0 57-3 0,0-37 3 15,0 36-5-15,0-18 4 0,-17 17-4 0,17 21 2 0,0 0 1 16,0 0-2-16,0 0-2 0,0 41 0 0,-17-3 1 0,-4 0 6 16,-16 38-2-16,20-18-3 0,-40 76 2 0,34-40-3 15,6 61-1-15,-21-4 1 0,18-55-1 0,20-20-1 0,-17 79-18 16,-3-24-19-16,20-14-20 0,20-21-12 0,-20-20-6 16,0-38 38-16,17-1-2 0,-17-18-2 0,20 39-43 0,-20-21 7 0,0-37 47 15,17 21-21-15,-17-4 32 0,0 4-21 16,0-21 12-16</inkml:trace>
  <inkml:trace contextRef="#ctx0" brushRef="#br0" timeOffset="8488.36">19189 3823 105 0,'0'0'42'0,"0"0"1"0,-17 0 9 16,17 0-28-16,0 0 16 0,0 0-11 0,0 0-5 15,0 0-12-15,0 0 9 0,0 0-11 0,0 0 7 0,0-20-3 16,17 20-8-16,0 0 7 0,26 0 2 0,-43 0-9 15,37-18 6-15,21 18 0 0,-21-21 0 0,20 21 1 16,21-17 2-16,-24-4-7 0,44 4 4 0,-41 17-5 0,78-41 5 16,17 23 3-16,-75 18-8 0,75-17 4 0,-55-3-5 0,-2-1-1 15,0 21 0-15,211-55 5 0,-191 34-4 0,152-17 2 0,-18 21 3 16,18-3-4-16,19 20-7 0,1 0 0 0,155 0 2 16,-196 37 1-16,1 1-1 0,22-17 0 15,-134-3-2-15,-20-18 1 0,111 20-1 0,-108-20 1 0,-4 17 1 16,78-17 2-16,-117 21-1 0,97-21 3 0,-17 0 0 0,-101 0-3 15,138 20 5-15,-77-20-3 0,-23 0 0 0,-12 0-2 16,-40 0-2-16,14 0 2 0,24 0-3 0,-38-20-4 16,-40 20 0-16,37-21-10 0,-20 21-10 0,-17 0 7 15,0 0-1-15,18-17-24 0,-18 17 17 0,0 0-33 0,0 0-23 16,0 0 31-16,-18 0-74 0,1 0-7 0,-20 0 45 0,-3 0 37 16</inkml:trace>
  <inkml:trace contextRef="#ctx0" brushRef="#br0" timeOffset="9315.79">4528 3689 78 0,'0'0'49'16,"-17"0"-2"-16,17 20 3 0,-18-20-8 0,-2 0-14 15,3 0-17-15,17 0 8 0,-20 0-1 0,20 0 2 0,0 0-9 16,0 17 11-16,0-17-1 0,37 0-2 0,-17 0 0 16,75 0 1-16,-75 0-13 0,75-17 10 0,-55 17-12 15,17-20 1-15,-2-1-1 0,79-14 9 0,38-6 0 0,-94 41-6 16,94-17 4-16,-78-3-6 0,119-19 4 0,-4 1-3 15,-94 38-4-15,249-37 9 0,-98 16-5 0,-114 4-4 16,132 17 0-16,6 0-1 0,-4 0-3 0,-137 17 1 0,276 4 11 16,-271-1-3-16,-22-3-3 0,3 4 0 0,0-4-2 0,111 22 0 15,-16-19 3-15,-24-3-10 0,-14 24-2 0,-20-24 10 16,0 22 6-16,-92-39-4 0,-5 37-1 0,43-16 0 0,33 35 5 16,-113-36-9-16,-1-20 0 0,17 58 0 0,10-20-2 15,-47-38 2-15,23 39 0 0,-23-39-1 0,-17 17-2 16,20-17-5-16,-3 20 1 0,-17-20-8 0,18 0 2 0,-18 0-1 0,0-20-27 15,0 20 14-15,0-39-6 0,0 39-46 0,-18-17 28 0,1-21-140 16,-3-3 122-16,3 4-32 0,17 37 49 0</inkml:trace>
  <inkml:trace contextRef="#ctx0" brushRef="#br0" timeOffset="59318.63">15961 6345 28 0,'0'0'16'0,"0"0"-7"0,0 0-6 0,0 0 3 0,0 0 1 15,0 0-3-15,0 0 7 0,0 0-3 0,0 0-1 0,0 0 9 0,0 0-9 16,0-19 2-16,0 19 9 0,0 0-8 0,0-19 20 15,0 19-10-15,0-18-1 0,0 18-1 0,0 0-11 16,0-22 6-16,0 22 0 0,0 0-6 0,0-17 4 0,0 17-1 16,0-20 2-16,0 20-7 0,0-18 5 0,0 18 0 15,0 0-1-15,0 0-6 0,0 0 4 0,0-20-1 16,0 20-1-16,0 0-2 0,0 0 2 0,0 0 1 16,0 0 0-16,0 0-1 0,0 0-2 0,0 0 1 0,0 0 2 15,0 0-1-15,0 0-3 0,0 0 1 0,0 0 1 16,0 0-1-16,0 20 0 0,0-20-2 0,0 0 1 15,0 0-1-15,0 0 1 0,0 18 1 0,0-18-1 0,0 0-1 16,0 20 1-16,0-20 0 0,0 0-2 0,0 0 2 16,0 17-2-16,0-17 1 0,0 0 1 0,0 22-1 15,0-22 1-15,0 0-1 0,0 0 0 16,0 0 0-16,0 0-1 0,0 0 0 0,0 0 0 16,0 0 0-16,0 0 1 0,0 0 0 0,0 0-2 0,0 0 1 15,0 0 1-15,20 0-1 0,-20 0-1 0,0 0 2 0,0 0-2 16,0 0-2-16,0 18 0 0,0-18-6 0,0 0 3 15,0 0-12-15,0 0-5 0,0 0 8 0,0 19-23 16,0-19-17-16,0 0-18 0,0 0 33 0,0 19-32 0,0-19 9 16</inkml:trace>
  <inkml:trace contextRef="#ctx1" brushRef="#br0">25668 5981 0,'-77'-19'78,"-95"-19"-78,58 38 0,-77 57 0</inkml:trace>
  <inkml:trace contextRef="#ctx0" brushRef="#br0" timeOffset="65269.47">20184 6058 224 0,'0'0'65'0,"-18"0"3"15,18 0-51-15,0 0 22 0,-23 0 0 0,23 0-8 16,0 0-9-16,0 0-15 0,-20 0 0 0,20 0-2 0,0 0 4 0,0 0 0 15,0 0-5-15,0 0-1 0,0 0 0 16,0 0-1-16,0 0 6 0,0 0 1 0,20 0-3 16,-20 0-3-16,0 20 0 0,0-20 4 0,0 39-5 0,0-21 3 15,0 39-1-15,0-19-2 0,0-18 0 0,0-3-2 16,0 23 3-16,0 17-3 0,0-37 1 0,23-2 0 16,-23-18 1-16,0 20 0 0,38-20 0 0,19-58 2 15,-40 20-2-15,3 19-2 0,-20 1 1 16,58-59 0-16,-18-40 2 0,-3 62-1 0,-20-3-1 15,3 40-1-15,-3 18 0 0,-17-20 3 0,18-1 0 0,-18 21-3 16,23 0 1-16,-23 0 0 0,0 0 4 0,0 41 2 16,20-4-4-16,-20-18-1 0,0 56 1 0,0-53-3 0,0 53 2 15,0-37-2-15,0 21 0 0,0 16 0 0,0-55 1 16,0-2 0-16,0 2 2 0,20-20-3 0,-3 0 1 16,3-20 0-16,17 2 2 0,-17-40-1 0,38-1-8 15,-1-54 12-15,-20 17 7 0,18 20-11 0,-12 38-1 16,-6-20 1-16,-17 20 0 0,-3 20 1 0,38-20-8 15,-35 18 5-15,-20 20 2 0,23 0 3 0,-6 0-3 0,-17 0 1 0,20 0 3 16,0 37-2-16,-20-16 6 0,0-3-5 0,17 3-1 0,-17 16-2 0,0 1 0 16,0 58 5-16,0-58-4 0,0 38 2 0,0-57-4 15,0 58 8-15,0-38-7 0,0-2 3 0,20 21-6 0,-20-20-5 16,0-38-1-16,18 18-34 0,-18 3 25 0,20-21-25 16,-20 0-14-16,17 0-19 0,6 0-19 0,-23-21 39 15,17 3-76-15,23-20-51 0,-3 18 113 0</inkml:trace>
  <inkml:trace contextRef="#ctx0" brushRef="#br0" timeOffset="65785.67">21866 6001 176 0,'0'0'67'0,"0"0"25"0,-20 0-59 0,20 19 29 0,0-19-9 16,0 0-31-16,-17 0-2 0,17 20 13 0,-20-2-9 16,20-18-15-16,-23 0 8 0,6 20-10 0,0-20 3 0,17 17-5 15,-20-17-1-15,2 40 2 0,18-40-5 0,-20 38 2 0,0-19-1 0,3 19 1 16,17-1-1-16,0-15-2 0,-20-4 1 0,20 1 0 15,0 0 0-15,0 20-1 0,0-21 2 0,20-18 0 0,-3 20-1 16,3-20-1-16,0 0 3 0,18-38 0 0,-38 38-1 16,77-134 4-1,-60 96-4-15,23-39-1 0,-22 59 1 0,2-59 0 0,-20 38-1 0,17-18 2 16,-17 36-1-16,0 21-1 0,0-17-2 0,0 17-4 0,0-20-2 16,0 20-3-16,0 0-3 0,-17 0-4 0,17 0-1 0,-20 20-21 0,20-20 19 15,0 17-2-15,-18 4-25 0,-2-1-1 0,20 17 24 0,0-18-23 16,0 1 23-16,0-2 2 0,-20 41-25 0,20-41 22 0,0 1-30 15,0 19-2-15,20 0 6 0,-20-1 21 0,20-15 19 16,-2-4 9-16,-18 1 0 0,20-19 1 0,-20 19 2 0,17-19 4 16,0 19 14-16,3-19 21 0,-20-19 10 0,23-19-8 0,-6 20-10 15,-17-21-5-15,20 1 7 0,0-1 8 16,-20 1-22-16,0-2 13 0,18 3-7 0,-18-1 5 0,20 0 5 16,-20 38-19-16,17-18 15 0,-17 18-16 0,20 0 15 15,-20 0 0-15,0 18-3 0,0 1-16 0,0 0-2 0,0 39 9 16,0-19-2-16,0 17-5 0,0 60 0 15,0-79-7-15,0 21 0 0,0-40 0 0,0 20-2 16,17-38 0-16,-17 0 1 0,23 21-1 0,-23-21 3 16,0-21 0-16,37 3 1 0,-17-40-3 0,18-17-1 0,-38 36-2 15,54-57 0-15,-14 0 1 0,-20 39-1 0,1 20 0 16,16-41-14-16,0 1 6 0,-37 40 10 0,34-20-17 0,-34 57 2 0,0-18-1 16,21-4-24-16,1 5-13 0,-1 17 20 0,-21 0-2 0,17 0-34 15,3 0 0-15,-20 0 31 0,20 0-40 0,-20 17-12 16,17 5 40-16,-17 15-42 0,20-37 57 0,-20 38-5 0,17-18-1 15</inkml:trace>
  <inkml:trace contextRef="#ctx0" brushRef="#br0" timeOffset="66202.91">22993 6212 94 0,'0'0'121'0,"0"0"-34"0,0 0-56 15,0 0 31-15,0 0-30 0,0 0-1 0,0 0 24 0,0-20-13 0,0 20-3 16,0-19-5-16,0 19-11 0,0 0-13 15,0 0 6-15,0 0-8 0,0 0 14 0,-17 0-7 16,-23 19-3-16,40-19-11 0,-17 0 3 0,17 20-7 16,0-2 5-16,-23 2-2 0,23 19 7 0,-20-39-5 15,20 37 0-15,0-18 0 0,0 20 2 0,0-21-1 0,0 2-1 16,0-2-2-16,0-18 0 0,20 21 1 0,3-21 1 16,-6-21-2-16,3 3 3 0,-20-20-2 0,37 18 0 0,-17-18-2 15,-3-21 0-15,3 22 2 0,21-20-1 0,-24-21-2 0,3 41 3 16,-20-1-3-16,20-18 2 0,-3 36 0 0,-17-18 1 0,0 18-1 0,20 20 1 15,-20-17-2-15,0-4 1 0,0 21 0 0,17 0 1 0,-17 0 0 16,0 0 1-16,-17 21 2 0,17-4 0 0,0 3-3 0,0 18-1 0,-20 19 3 16,3-18-2-16,-23 16 1 0,0 100-1 0,-15-3 1 0,35-75 0 15,3-1 0-15,-3 2-3 0,-17 73 3 0,-6 21-3 0,25-94 1 0,18-4 2 16,-17 100 1-16,-3-22-2 0,20-75-1 0,-17-19 2 0,17 18-3 16,0-38 4-16,0 38 3 0,0-58-2 0,0 3-3 0,17-21-3 0,-17 0 0 15,20 0 4-15,-3 0 6 0,1-21-8 0,2-16 2 16,-20-1-2-16,40 19 1 0,0-116 2 0,-23 60-3 0,58-79-2 15,-15 20-5-15,-23 57-2 0,-17 40-5 0,35-57-23 0,-38 54 17 16,46-16-28-16,-26 34-19 0,-20 5 26 0,3-3-71 0,15 20-39 16,8 0-23-16,-23 0 111 0,-3 0-16 0</inkml:trace>
  <inkml:trace contextRef="#ctx0" brushRef="#br0" timeOffset="67036.39">25556 5103 105 0,'0'0'75'0,"0"-20"-13"16,0 20-6-16,-20-17-3 0,20 17-29 0,0-21-1 0,0 4 35 16,-20-3-28-16,-17 0-7 0,37 20-14 0,-41-18 10 15,-33 18 7-15,-6 0-11 0,25 18-10 16,18 2 1-16,-20 0-2 0,-78 75 12 0,98-59-9 0,-1 5 0 0,15-3-2 16,-31 18 5-16,34-19-14 0,-17 41 8 0,16-22 5 15,21-18-8-15,0 39 1 0,41-20 2 0,-41-19-4 0,91 96 6 16,-68-113-5-16,35 35 3 0,-21-56-1 0,17 37 1 15,7-16 6-15,-41-1-4 0,34-2 8 0,21 20 3 16,-52-18-10-16,14 18 4 0,3 1 4 0,-23-2 0 0,3-18-8 16,-20 20 8-16,17 38 3 0,-17-59-13 15,-17 59 7-15,17-59-9 0,-37 59 4 0,17-20-8 0,-37 0 5 16,-1 0 2-16,1 2-10 0,20-21 2 0,-3-38-1 16,17 0-3-16,5 18-17 0,1-18 5 0,-20 0-28 0,17-18-4 15,-17-2-6-15,-1-19-18 0,38 21 33 0,-23-40-50 16,23-38-4-16,0 59 43 0,41-58-63 0,-21 37 62 15,0-38-10-15,17-17 12 0</inkml:trace>
  <inkml:trace contextRef="#ctx0" brushRef="#br0" timeOffset="67286.16">25344 4873 99 0,'0'-19'41'0,"0"19"1"0,-17-37 61 0,-3 37-47 0,-3-20-10 15,3 3-7-15,5-4-5 0,-25 21-3 16,40 0-17-16,-37 0 30 0,20 21-18 0,-3-21-12 15,20 17-3-15,-20 3 1 0,20-1 11 0,-23-1-2 0,23 22-11 0,-18-3 5 16,18-17-8-16,0 37 0 0,0-37 2 0,0 55 4 0,18-55-2 16,5 57 1-16,-23-22-8 0,40 79 9 0,-23-37-6 15,3-3-2-15,-20-37-4 0,17 57 2 0,-17-35 0 16,20-23-1-16,-20 59 2 0,0-38-3 0,0 37 3 0,0 58 1 16,-20-57-7-16,20-58 0 0,-17 40-11 0,17-21-15 15,-20-20-11-15,20 1-7 0,0-57 19 0,0 37-5 0,0-37-6 16,0 22-54-16,0-4-15 0,0-18-108 0,0 0 115 15,0 0 57-15</inkml:trace>
  <inkml:trace contextRef="#ctx0" brushRef="#br0" timeOffset="67924.32">26244 5142 78 0,'0'0'65'15,"0"0"3"-15,0 0-39 0,0 0 28 0,-20 0-8 0,20 0-8 16,0 0-23-16,0 0-2 0,0 0 15 0,-23 0-17 0,23 17 12 16,0-17-14-16,0 0 0 0,0 41 8 0,0-3 1 15,0-1 0-15,0 2-4 0,0 19-3 0,0-41-8 16,0 80 6-16,0-21-6 0,23 20 1 0,-23-3-4 16,0-52-1-16,0 53 2 0,0-36-2 0,0 38 0 0,0-1-1 15,0-18 0-15,0 18-1 0,0-18-5 16,-23 0-10-16,23-59 4 0,0 39-22 0,0-18-18 0,-20-2-16 15,20-16 25-15,0-21-6 0,0 17-9 0,0 3-87 0,0-20 29 16,0 0 48-16</inkml:trace>
  <inkml:trace contextRef="#ctx0" brushRef="#br0" timeOffset="68136.25">26909 5180 155 0,'0'0'72'0,"0"0"-10"16,0 0-17-16,0 0-8 0,0 0 27 0,-17 0-34 0,17 0 23 0,0 0-12 15,-20 0-10-15,20 0-7 0,-17 20-4 0,17-3-3 16,-20 4-10-16,20-4 5 0,-18 22-2 0,18-19-6 16,-20 38 4-16,0 56 0 0,3 0-5 0,17 1 0 15,-23-58-3-15,23 1 1 0,0 18-2 0,-17 38 0 0,-3-56 1 16,3 56-12-16,17-76 0 0,-20 58-27 0,20-20-25 0,-18-17-27 16,18-4-29-16,0-35 47 0,0 19-81 0,0-39 97 15,0 18-26-15</inkml:trace>
  <inkml:trace contextRef="#ctx0" brushRef="#br0" timeOffset="68307.09">27179 6593 206 0,'0'19'116'0,"0"-19"-81"0,0 21 20 16,0-4-6-16,0 21-8 0,-18-17-14 15,18 17-8-15,0-20-11 0,0 1 0 0,-20 19 3 0,20-18-8 0,-23 19 0 16,3-1-4-16,6-1 3 0,-6-16-2 0,-17 36-7 0,-1-20-17 15,-2 21-28-15,17-39 13 0,-11 0-67 0,14-1-44 16,-17-18 25-16,37 0 46 0</inkml:trace>
  <inkml:trace contextRef="#ctx0" brushRef="#br0" timeOffset="68676.82">28879 5428 165 0,'0'0'0'0,"0"0"177"0,0 0-109 16,0 0-40-16,0 0 19 0,0 0-28 0,0 0 12 0,0 0-5 15,0 0-3-15,0 20-12 0,0-20-1 0,0 38 4 0,-18-21-3 16,18 23 2-16,0-21-8 0,0-1 1 0,-20 22 3 16,-17 37-5-16,17-23-2 0,-20 25 1 0,-15 14 2 0,35-34-4 15,-114 113 1-15,59-76-2 0,38-39-2 16,-23 20-15-16,-15 18-20 0,38-58 10 0,-23 40-42 0,22 0-66 15,1-77 78-15,37 18-13 0,0 3-75 0,-20-3 24 16</inkml:trace>
  <inkml:trace contextRef="#ctx0" brushRef="#br0" timeOffset="68903.17">29054 6230 240 0,'0'20'152'0,"0"-20"-114"0,0 0 1 0,0 0-19 15,0 0 15-15,-21 17-9 0,21-17-17 0,0 22 4 16,0-22-8-16,-20 18 2 0,20 1-5 0,0 0 0 0,-17-19 0 16,17 19 0-16,-20 1 2 0,20 18-3 0,-23-20-1 0,23 21 0 0,-20-20-4 15,20-1-2-15,-14 2 0 0,14-1 0 0,0 1-11 0,0-20 8 16,0 18-10-16,0 1 10 0,0-19-7 0,14 0-1 16,-14-37-9-16,20 17 10 0,3-37-22 0,-3-1-6 15,17 20 19-15,-37-19-2 0,21 1-3 0,-4-3-3 0,3-36-47 0,-3 38 39 16,-17-20-20-16,17 40 46 0,-17-41-37 0</inkml:trace>
  <inkml:trace contextRef="#ctx0" brushRef="#br0" timeOffset="69192.37">28400 5503 179 0,'0'0'86'0,"-20"0"-33"0,3 21 22 16,-1-21-53-16,-2 38 17 0,20-20-9 0,-17 2-18 0,-3 17 8 15,20-37-11-15,0 38 10 0,0 2-2 0,0-4-9 0,0-15 5 16,20 16 1-16,-20-16 1 0,17-21-7 0,3 0 0 16,15 18 13-16,-15-18-18 0,-20 0 2 0,23-39 6 0,14 39-3 15,0-58-2-15,1-18-1 0,-1-19 0 0,-14 39-5 16,14-40 4-16,-17-1-2 0,-20 21-2 0,0 1 2 0,0 18-1 16,0 0-2-16,-20 36 1 0,-17-16-4 15,-23 17-3-15,42 20 3 16,-2 0-2-16,-17 0-6 0,0 0-7 0,37 20 5 0,-23 0 0 0,3-20 0 15,3 55-12-15,-1-35 11 0,-2 57-23 0,20-40 12 0,0 1-6 16,0 59-52-16,0-40 30 0,0 20-81 0,20-39 71 0,15 38-67 16</inkml:trace>
  <inkml:trace contextRef="#ctx0" brushRef="#br0" timeOffset="69673.42">29587 5830 86 0,'0'0'67'0,"0"0"3"0,0 0-8 0,-17 18-35 0,17-18-1 16,0 21 20-16,0-4-27 0,0 20 15 0,-21-37-19 0,21 41 16 15,0-4-16-15,-20-18-1 0,20 19 17 0,-17 21 3 0,17-22 5 16,-23-18-19-16,23 20 16 0,0-21-26 0,0 19 19 0,0-15 3 16,0-22-20-16,0 18 13 0,0-18-14 0,0 0 1 0,23-18 7 15,-6-4-11-15,3-15 5 0,18-20-3 0,19-21-5 16,0-35 1-16,1 17-1 0,-21 19-2 0,17 19-2 16,-33 22-3-16,22 18 0 0,-26-4-2 0,3 22-1 15,0 0-2-15,-20-17-3 0,17 17-15 0,3 0-13 0,-20 0-6 16,17 17 19-16,1-17-39 0,-18 0 25 0,0 22-6 0,23-4-60 15,-3-18-27-15,17 36-27 0,-37-36 93 0,20 21-35 0</inkml:trace>
  <inkml:trace contextRef="#ctx0" brushRef="#br0" timeOffset="69955.05">30713 4951 77 0,'0'0'0'0,"-17"0"103"0,17 0-40 16,0 0-33-16,0 0 28 0,0 0-5 0,0 0-5 15,0 0-26-15,0 0-1 0,0 0-1 0,0 0 16 0,0 19-6 16,0-19-16-16,-20 38 11 0,20-38-12 0,0 37 8 0,0-16-13 0,0 36 11 16,0-21-9-16,0 22-2 0,0-20-2 15,-17 38-1-15,17-35-1 0,0 35-1 0,0-21-1 0,0-15-1 16,-20 17 1-16,20 58 0 0,-20 18-2 0,20-58 1 0,-23-16-2 15,6 76-1-15,-1-22-12 0,18-17-14 0,-20-58 8 16,20 38-25-16,-17-37 20 0,17-20-2 0,0 19-32 0,0-19-10 0,17-19 30 16,-17 20-6-16,0-20-70 0,20 0 50 0,-20 0 11 0,18-39-22 0</inkml:trace>
  <inkml:trace contextRef="#ctx0" brushRef="#br0" timeOffset="70336.24">31364 5008 65 0,'0'0'22'0,"0"0"5"0,0 0 34 0,0-20-3 15,20 20-3-15,-20-18-28 0,0 18-1 0,20-19 20 0,-2 19-25 16,-18 0-1-16,20-20 20 0,-20 20-20 0,0-20 14 0,17 20-19 15,-17 0 13-15,20 0 4 0,-20 0 15 0,0 0-32 16,0 0-2-16,0 20 8 0,0 0-11 0,0 17 7 0,-20 20-3 16,20-36-9-16,-17 16-1 0,-21 19 9 0,18 2-8 0,0-20-2 15,-20 59 3-15,23-21-2 0,-3-39-2 0,3 41 0 0,17-41-2 16,-20 20 2-16,20 3 0 0,0-23-2 0,0-20 1 0,0 24 2 16,0-41-2-16,20 17 1 0,-20-17-2 0,17 0 1 15,20 0 2-15,3-17-1 0,-20 17-2 0,55-20 1 0,22-37-1 16,-22 17-1-16,-21 23 4 0,-11 17-2 0,35-38 0 0,-24 38-10 15,24-40-17-15,-21 40-6 0,-20-18 12 0,0-1-29 16,24 0-15-16,-41-2 25 0,-3 4-52 0,20-4-18 0,-17-16-28 16,-3 37 5-16,-17 0 91 0,23-19 15 0</inkml:trace>
  <inkml:trace contextRef="#ctx0" brushRef="#br0" timeOffset="70488.16">32092 4780 192 0,'0'0'82'0,"0"0"-19"16,0 0-19-16,-23 0 27 0,23 17-7 0,-20 22-10 0,3-21-32 15,0 22 10-15,17-3-22 0,-37 2-1 0,-41 208 30 16,55-150-28-16,6-39-7 0,17-2 0 0,-37 2-2 16,37 56 2-16,-37 20-3 0,17 1 1 0,2-3-5 0,-25 2-13 15,43-57 2-15,-34 56-31 0,14-76 15 0,0 77-43 16,20-77 29-16,-37 59-62 0,19-3-36 0,-2-16 1 16,20-3 45-16</inkml:trace>
  <inkml:trace contextRef="#ctx0" brushRef="#br0" timeOffset="71285.6">21041 8103 126 0,'0'0'46'0,"0"0"-6"0,0 0 46 0,0 0-36 0,-17 0-5 15,17 0-7-15,-18 0-22 0,18 0 9 0,-20 0 7 16,3 0-14-16,17 0-10 0,-40 0 5 0,40 0-6 15,-17 0-1-15,-3 0 10 0,-3 20-10 0,6-20 1 0,-21 37 6 16,21-37-7-16,-23 40 7 0,3-22-2 0,14 20-3 0,-12 0-3 16,-5 19 0-16,3 1 1 0,37-20 1 0,-17-19-2 15,17 59 3-15,0-60-7 0,0 20-2 0,0 20-1 16,17-21 2-16,3 20 0 0,-3-17-1 0,23 16 0 0,-5-36-2 16,8 36-13-16,-26-37 5 0,23 2-4 0,15 17-24 0,-15-20-19 0,-20-18 25 15,37 0-43-15,35 0-134 0,-69-18 149 16,-6-2 11-16,3 20 15 0,37-18-26 0</inkml:trace>
  <inkml:trace contextRef="#ctx0" brushRef="#br0" timeOffset="71587.37">21752 8256 101 0,'0'0'47'0,"0"0"47"0,0-19-22 0,0 0-11 16,0 19-36-16,0 0 0 0,-20-18 36 0,20-3-33 0,-18 2-6 16,18 19-4-16,-20 0-12 0,20 0 3 0,-20 0-3 15,3 19 2-15,-3-19-6 0,20 39 0 0,-23-20 2 16,23 0-3-16,-20 0-1 0,20 38 2 0,-14-38 0 0,14 39 7 0,0-20 4 15,0-19-11-15,0 19 0 0,0 20 1 0,14-39-3 16,29 0 6-16,-43-19-4 0,37 0 3 0,3 0 1 16,-40 0-4-16,38-38-6 0,-4 20-3 0,-11-22 10 15,14 2 1-15,-17 0 0 0,0 0 1 0,-2 20 2 16,-18 18-3-16,20-40 6 0,-20 40 3 0,0-18-4 16,0 18-1-16,0 0-3 0,0 37 9 0,-20 21-7 0,2 19 14 15,18-59-11-15,-20 78-1 0,20-20-6 16,0-36-2-16,-20 74 0 0,20-20-5 15,20-75 0-15,-20 20-14 0,20-19-15 0,-20-2 13 0,0-18-5 16,18 20-55-16,2-20 50 0,-20 0 0 0,17-20-80 16,20-18 21-16,-37 20-12 0,23-22 48 0,-6 22 6 0,23-78-30 15,-40 38 69-15,18 22 1 0</inkml:trace>
  <inkml:trace contextRef="#ctx0" brushRef="#br0" timeOffset="71803.1">22322 7798 45 0,'0'0'52'0,"0"0"13"0,0-39 56 0,0 39-95 15,0-19 17-15,0 19-26 0,0 0-2 0,0 0 31 16,0 0-31-16,0 0 1 0,0 19 17 0,0-1-2 0,0 60 26 16,0-59-47-16,-17 58 20 0,17-39-22 15,0-21 0-15,0 80 4 0,-20-21-1 0,20 135 9 16,0-173-15-16,-17 115 19 0,17-96-21 16,-20 97 1-16,2-78-3 0,18 76-2 0,0-114-7 15,-20 116-69-15,20-116 49 0,0 19-79 16,0-38 16-16,0-1-21 0,0-18 45 0,0 20 1 15,20-20-62-15,-2-38 95 0</inkml:trace>
  <inkml:trace contextRef="#ctx0" brushRef="#br0" timeOffset="72019.97">22764 7759 119 0,'0'0'110'0,"0"0"-30"0,0-19 8 15,0 19-62-15,0 0 38 16,0-19-29-16,0 19 19 0,0 19-11 15,0 0-35-15,0 20 29 0,-17 37-16 16,17-57-17-16,0 39 3 16,-21-40-1-16,21 19-1 0,0 22 8 0,-22 36-7 0,22 59 3 15,-18-40 4-15,1 39-4 16,17-96-11-16,-20 97 2 0,3-59-7 0,-3 96-56 16,20-39-94-16,0-114 106 0,0 1-136 15,0-20 109-15,20-19 6 0,-20 18-32 0</inkml:trace>
  <inkml:trace contextRef="#ctx0" brushRef="#br0" timeOffset="72507.7">25364 7605 73 0,'-20'0'102'0,"20"0"-35"0,-17-18 37 16,-46-21-46-16,48 39-28 0,-42-37 24 16,20 17-18-16,-3 20-17 0,-18 0 10 15,21 0-5 1,0 20-7-16,-3 17-3 0,22 2-1 0,-42 37 10 15,43-37-19-15,-20 57 7 0,17-1-4 16,-1 77-1-16,21 19 1 16,-17-133-5-16,17 132 11 15,0-74-9-15,0-78-9 0,0-1-7 0,-23 98-62 16,23-117 38-16,0 40-50 0,0-40-16 0,-20 22-76 16,20-22 73-16,-17-18 30 0,0-18 31 15</inkml:trace>
  <inkml:trace contextRef="#ctx0" brushRef="#br0" timeOffset="72652.73">24561 8544 115 0,'0'0'45'0,"0"-21"41"0,-23 21-17 0,-11-37 44 16,34 17-93-16,-37 20 21 0,37 0-25 16,0 0 54-16,17 0-57 0,37 20 25 15,6-2-27-15,-19 1-6 0,90 2 2 16,-16-3-21-16,-75-18 2 0,-2 19-3 16,73-19-88-16,-93 0 69 0,62 0-151 15,-23 0 8-15,-37 0 139 0,-5-19 16 0</inkml:trace>
  <inkml:trace contextRef="#ctx0" brushRef="#br0" timeOffset="72886.83">25421 8428 61 0,'0'0'113'16,"17"-19"-74"-16,1 19 63 0,-18-19-71 0,23 1 83 16,-23 18-90-16,0 0 37 0,0-21-28 0,0 21 13 15,-58 39-15-15,58-20-24 16,-37 38 21-16,-20 21-12 16,14-2-12-16,-12 38 0 0,18 0-1 15,37-94-2-15,-20 36-2 16,20-56-4-16,0 19 1 0,0-19 5 0,20 0 3 15,-3 0-4-15,38-56-1 0,-12-39 1 16,-23 75 1-16,-3-36 5 16,3 16-8-16,17-36-2 0,-17 38-12 15,-3-1-5-15,-17 20-42 0,18 19-52 16,-18 0 85-16,0 19-70 16,0-19 59-16,23 39-107 0,-23-1 58 0,0 0 1 15</inkml:trace>
  <inkml:trace contextRef="#ctx0" brushRef="#br0" timeOffset="73169.91">25937 8466 147 0,'0'0'126'0,"-20"0"9"16,3 0-21-16,-23 0-56 15,-38 38-28-15,78-38-24 16,-74 116 12-16,14-20-8 15,40-60-9-15,2 80 6 0,1-97-6 0,17 58 0 16,0-59 0-16,35 58 3 16,25-56-1-16,-60-20-2 0,94-58 28 15,4-56-14-15,-3-76-11 16,-38 36 1 0,-37 96-8-16,-20 40-8 0,0-2-43 15,0 1 33-15,-20 0-82 0,-58 19-60 16,4 19-37-1,-3 38 39-15</inkml:trace>
  <inkml:trace contextRef="#ctx0" brushRef="#br0" timeOffset="74403.17">18828 10339 53 0,'0'0'14'0,"0"0"43"16,-20 0 35-16,20 0-21 15,-21 0 8-15,4 0-24 16,-3 0 8 0,20 0-20-16,0 0-33 0,-17 0 23 15,17 18-14 1,0-18-13-16,54 20-3 15,21 0 2-15,140-2-1 16,69 1 3-16,-75 1-2 16,23-1-1-1,-40 19-3-15,-43 0-23 16,-51-38-36 0,-41 0-78-16,-17 0-25 15,-22 0 114-15,-18-20-89 0,20-18 72 16</inkml:trace>
  <inkml:trace contextRef="#ctx0" brushRef="#br0" timeOffset="74652.77">19994 9937 60 0,'0'0'0'0,"0"20"112"0,-20-1-15 16,20 19 4-16,20 19-38 16,18 1-16-16,19-20-8 15,-57 0-29-15,77 19 23 16,18 1 2-16,-18-21-13 15,18 21-1-15,-41 0-9 16,-36-2 0 0,-18 60-1-16,-72-20-6 15,-83 112-4 1,61-111-27-16,33-60-23 16,61 3-59-1,0-40-15-15,101 18-133 16</inkml:trace>
  <inkml:trace contextRef="#ctx0" brushRef="#br0" timeOffset="76386.53">21485 10473 81 0,'-63'18'326'31,"29"60"-205"-15,34 54-75-1,192 2-17 16,-78-172 1-15,-76-77-14 0,-96-113-6 15,-56 189-2 0,-41 97 8-31,23 170 13 47,152 2-26-31,109-58-4-1,63-38-360 17</inkml:trace>
  <inkml:trace contextRef="#ctx0" brushRef="#br0" timeOffset="76752.73">22001 10606 63 0,'0'0'254'15,"0"0"-254"48,75 343 298-48,97-303-867 48,-172-40 569-1,-210-288 488-62,210 288-488 63,-209 594-196-63</inkml:trace>
  <inkml:trace contextRef="#ctx0" brushRef="#br0" timeOffset="77202.62">22511 10626 90 0,'0'-20'307'15,"0"20"-307"48,0 763 240-63,0-763-240 62</inkml:trace>
  <inkml:trace contextRef="#ctx0" brushRef="#br0" timeOffset="77424.53">22575 10875 96 0,'0'-21'115'0,"0"21"-115"62,209-420 484-62,-209 420-484 63,-192 535-391-48</inkml:trace>
  <inkml:trace contextRef="#ctx0" brushRef="#br0" timeOffset="77771.17">22858 10817 67 0,'192'190'373'46,"-192"-190"-373"17,230-306 135-63,-230 306-135 62,-361 268 158-46,361-268-158 47,189 344-149-63</inkml:trace>
  <inkml:trace contextRef="#ctx0" brushRef="#br0" timeOffset="78420.7">23853 10645 57 0,'0'0'67'0,"0"0"-67"63,-115 0 510-63,115 0-510 62,-94 553 76-46,94-553-76 31,421-19-620-32</inkml:trace>
  <inkml:trace contextRef="#ctx0" brushRef="#br0" timeOffset="78805.22">24447 9976 84 0,'-38'-19'335'15,"38"19"-335"48,-63 248 282-63,63-248-282 62,-92 1013 59-46,92-1013-59 47,0 574-8-63,0-574 8 62,58-173-716-62</inkml:trace>
  <inkml:trace contextRef="#ctx0" brushRef="#br0" timeOffset="79186.92">23985 10511 155 0,'0'0'0'63,"0"-57"487"-63,0 57-487 62,826 95 99-62</inkml:trace>
  <inkml:trace contextRef="#ctx0" brushRef="#br0" timeOffset="79953.64">22477 10817 43 0,'0'-20'312'47,"55"77"-44"0,-55-57-268 16,43 593 78-48,-43-593-78 48,0 803 65-63,0-803-65 62,17 76 28-62,-17-76-28 63</inkml:trace>
  <inkml:trace contextRef="#ctx0" brushRef="#br0" timeOffset="80436.78">22190 10454 46 0,'0'0'209'31,"0"0"-209"32,-189 133 326-63,189-133-326 62,-287 554-301-62</inkml:trace>
  <inkml:trace contextRef="#ctx0" brushRef="#br0" timeOffset="81470.32">25843 10529 39 0,'0'0'43'16,"0"0"-31"-16,0 0 38 15,0 0-32-15,0 0 43 0,0 0-49 0,0 0 32 16,0 0-3-16,0 0-32 16,0 20 15-16,0-20-8 0,0 20 9 15,0-2-15-15,0 21 43 0,-23-20-28 16,23-19-19-16,0 37 15 0,0-18-14 16,0 21 4-16,0-22-8 0,0 40 13 15,0-21-11-15,-17 2-1 16,17 37 2-16,-21 1 3 0,21 0 4 15,0-21 8 1,0-37-7-16,0 1-8 0,0-20 16 16,0 0-15-16,21-20 15 0,-21 1-15 15,17-37 18-15,63-60 9 16,-26 2-18-16,-54 96-14 16,55-60 7-16,-55 59-6 0,80-77 8 0,-60 96-9 15,18-37 2-15,-18 18-3 0,-6-1 4 16,6 20-5-16,3-19-1 0,14 1-1 0,3 18-7 15,-22 0-30 1,-18 0 25-16,20 18-49 0,-20-18 36 0,0 39-109 16,17-39 94-16,-17 37-97 0,0-18 24 15,0 20-57-15</inkml:trace>
  <inkml:trace contextRef="#ctx0" brushRef="#br0" timeOffset="81987.46">26760 9784 67 0,'-23'0'23'0,"23"0"4"0,0 0 2 0,0 0 104 16,0 0-113-16,0 0-2 0,0 0 49 16,0 0-54-16,0 0 32 0,0 0-35 15,0 20 12-15,0-1 2 0,-17 18 32 16,17-16-33-16,-20-3-14 0,20-18 2 0,-17 58 18 15,-21-20-21-15,38-1 5 0,-40-16-11 0,-74 151 25 16,-4-40-14 0,101-92-10-16,-38 17 4 0,15 0-1 0,-74 133 6 15,56-94-8-15,21-58-2 16,-6 76 2-16,26-56-2 0,-38 18-6 0,55-36 3 16,-57 55 4-16,57-76-1 15,-37 39-4-15,14-40 3 0,6 38 1 0,17-56-2 16,-21 40-6-16,4-22 5 0,17-18 1 15,-37 40-1-15,37-3-10 0,0-37 5 16,-20 0-19-16,20 0 13 0,0 0-3 0,-20 19-40 16,20-19 34-16,20 0-78 0,-20 0 68 0,20-19-32 15,-3 19 30-15,-17-19-2 0,58-19-89 0,-18 18 37 0,-3-17 25 16,-17 16 19-16</inkml:trace>
  <inkml:trace contextRef="#ctx0" brushRef="#br0" timeOffset="82354.91">26777 10835 85 0,'-17'0'38'0,"17"0"2"0,0 0 58 0,0 0-70 0,0-18 51 16,-23 18-56-16,23 0-1 0,0-20 32 0,-17 20-39 15,17 0-1-15,-37 0 20 0,17 0-24 0,2 0 9 16,-22 0-3-16,23 0-9 0,-43 20 14 0,60-2-15 0,-37-18-1 16,19 40 1-16,-22-22 1 0,23 20 5 0,17 0-8 15,-20-38-1-15,-3 57 2 0,23-18-2 0,-17-21-1 0,17 40 3 16,0-38-2-16,17 17-1 0,-17-17 2 15,23-1 1-15,-3-19-4 0,-3 0 1 0,3 0 0 0,0 0 1 16,-2-19-3-16,19-1 2 0,-20 1-2 0,-17 1-4 0,43-20-11 16,-43 38 3-16,17-40-2 0,3 3-26 0,0-20-89 15,-20-1 46-15,0 20-23 0,0-38-76 16,-20 37 127-16,0 2 10 0</inkml:trace>
  <inkml:trace contextRef="#ctx0" brushRef="#br0" timeOffset="82670.37">25992 9995 109 0,'0'0'102'0,"-17"0"-63"15,17 0-6-15,0 0 25 0,-21 0 17 0,4 0-21 16,17 0-41-16,-20 0 10 0,3 0-10 0,17 0-3 16,-20 0 9-16,-17 19-5 0,37 20-5 0,-23-39-9 0,23 18 3 15,-17 1 1-15,-4 20 2 0,21-39-4 0,0 38 2 0,0 0 5 16,0-18-6-16,0-2 0 0,21 1 5 15,-4-19 2-15,-17 0-4 0,23 0 4 0,-6-19-6 0,3-19 10 16,0 0 6-16,-3 0-5 0,41-154-6 16,-41 136-7-16,-17-2 0 15,0 19 0-15,0 20-2 0,0 19 2 16,0-19 1-16,0 19-2 0,0-18-5 0,0 18 3 0,0 0-2 0,-17 0 2 16,17 0-1-16,-21 0-3 0,21 0-2 0,-17 18-14 0,17-18 11 15,-20 19-1-15,3 20-30 0,17-20 22 0,0 0-25 16,0-1 18-16,0 21-40 0,0-20 29 0,0 0-4 0,0 20-53 0,37-20 38 15,-37 18-51-15,38 21 38 0,-21-39 21 0</inkml:trace>
  <inkml:trace contextRef="#ctx0" brushRef="#br0" timeOffset="82970.69">26989 10587 77 0,'0'0'72'0,"0"0"-39"16,0 19 21-16,0 1-9 0,0 17-5 0,-20-18-6 15,20 20-18-15,0-1 14 0,0 0-2 0,-20 0-1 16,20 2 0-16,0-4 8 0,0-16-17 0,0-2 15 0,0 2-5 16,0 0-6-16,0-20-1 0,0 0 2 0,0-20-13 15,20 0 3-15,-20-36 0 0,20 38-6 0,-2-60 8 16,19 2-9-16,-17 37-4 0,14-37 2 0,9-1 0 0,-43 39-3 15,20 1 0-15,18-2 1 0,-38 21-2 0,20 18-1 0,-3-20-7 16,-17 20 2-16,20 0-14 0,14 0-35 16,-11 0 0-16,-3 0-17 0,-2 20-19 0,2-20-33 15,0 18-30-15,-3 1 22 0</inkml:trace>
  <inkml:trace contextRef="#ctx0" brushRef="#br0" timeOffset="83339.46">27752 9995 118 0,'0'0'46'0,"0"0"2"0,0 0 28 0,0 0-14 0,0-19-6 0,0 19-31 15,0-19-1-15,0-1 16 0,0 20-23 0,0 0-3 0,0-19 20 16,0 19-27-16,0-19 8 0,20 19 2 0,-20 0-11 16,0 0 9-16,0 0-10 0,0 0 1 0,0 0 7 0,0 19 1 15,0-19-2-15,0 19-3 0,0 20 8 0,0-1 5 16,0-20-13-16,0 21-8 0,0-1-1 0,0-18 7 16,0 37 0-16,0 38 0 0,0-19-2 0,0-18-3 15,-20 18 0-15,20-38-4 0,0 39 5 0,0-1 2 0,0-17-5 16,-17 17 4-16,17-39-3 0,0 40-1 0,0-39 0 0,0-18-1 15,-20 56-2-15,20-18-3 0,0-40 1 0,0 2-4 0,0 17-14 16,0 20-21-16,0-37 24 0,0 0-34 0,0-20 22 16,20 18-45-16,-20-18 32 0,0 0-5 0,0 20-4 0,0-20-71 0,17-20-32 15,-17 2 135-15,20 18-20 0</inkml:trace>
  <inkml:trace contextRef="#ctx0" brushRef="#br0" timeOffset="83687.38">28268 10032 81 0,'0'0'0'0,"0"0"111"0,0 0-72 0,0 0 29 0,0-18-35 0,0 18 24 16,0 0-29-16,0 0 43 0,0 0-33 0,-17 0-3 15,17 0-2-15,0 0-18 0,0 18-4 0,-20 3 18 0,20 16-12 16,0-37-11-16,0 39 5 0,-23-1-7 16,23 0 8-16,0 0-6 0,-17-38-4 0,17 19 1 0,0 20 0 15,0-1 0-15,0-20-2 0,0 2 1 0,0 0 1 0,0-2 6 0,17 1-7 16,-17 1 5-16,43-1 0 0,-43-1-4 0,37-18 4 16,0 0-1-16,1 20-3 0,-21-20-1 0,26 0 1 15,-6 0-3-15,115-38-49 16,-57-1-108-1,-58 20 60-15,-20 1-17 0,-17-2 47 0,43-18-77 0,-43 19 53 16,20-20 39-16</inkml:trace>
  <inkml:trace contextRef="#ctx0" brushRef="#br0" timeOffset="83836.92">28784 9842 133 0,'0'0'0'0,"0"0"182"0,0-19-146 0,-23 0 29 16,23 19-31-16,-17 0 24 0,0 0-14 0,17 0-24 15,0 0-3-15,-38 38 32 0,38-20-35 0,-37 21 11 0,17-1-14 16,0 1-4-16,-20 56 5 0,23-57-8 0,-3 20 0 0,-18 37 2 0,21-37-5 15,-3 37 3-15,0 1-3 0,-20 19 0 0,40-59-1 16,-37 59-3-16,19 19-14 0,18-96 1 0,-20 19-10 0,20 78-100 16,0-59-4-16,0-58 47 0,0 22-11 0,0-2-57 15,0-20 69-15</inkml:trace>
  <inkml:trace contextRef="#ctx0" brushRef="#br0" timeOffset="84521.93">30275 9976 47 0,'0'0'16'0,"0"0"11"0,-17 0-8 0,17-19 56 0,0 19-48 0,-23 0-2 16,23-20 21-16,-20 20-6 0,20-19-20 0,-18 19 15 15,18 0-19-15,0-19 16 0,0 19-17 0,-17-18 14 0,17 18-2 16,-20-21 1-16,20 21-16 0,0 0-1 0,0 0 6 0,0 0 1 16,-17 0-1-16,17 58 5 0,0-39-12 15,0 1-3-15,0 37 8 0,0 19-3 0,0 1-4 0,0 18 0 16,17-56-3-16,-17 57 1 0,0-2-2 0,0-56-3 15,0 59 3-15,0-2-2 0,-17-38-1 0,17 19-1 0,0-37-1 16,0 37-4-16,-20-38 0 0,20 20-17 0,0-20 7 0,-20-18-5 16,20 18-30-16,0-20 19 0,-17 1-46 0,17 1 35 0,0-1-47 0,0-19 44 15,-20 0-43-15,20 0 9 0,0 0 48 0,0 0-7 16,-23-39 26-16,23 20 12 0,0-37 1 0,0 16 2 16,0 22 3-16,-18-40 28 0,18 20-3 0,-17-20 41 0,-3 1-9 15,20 20-34-15,-17-2 26 0,-3 2-3 0,0-3-6 16,20 40-25-16,0-19-2 0,-17 0 15 0,17 19 4 15,-21 0-26-15,21 0 35 0,0 19-26 0,21 20-2 16,-21-19-5-16,17-2-1 0,40 58 3 16,-37-76-17-16,15 19 5 15,8 2-2-15,-26-3-2 0,23 0-5 0,-23 2-13 0,-17-20 5 16,55 18-56-16,-55 2 35 0,43-20-45 0,-26 0 31 16,3 20-54-16,0-20-7 0,17 0 5 0,-20 0 41 0,-17-20 51 15,20 20 4-15,-2 0-4 0,5 0-17 0</inkml:trace>
  <inkml:trace contextRef="#ctx0" brushRef="#br0" timeOffset="84737.4">30579 10817 40 0,'0'0'31'0,"0"0"21"15,0 0-17-15,0 0 37 0,0 0-39 0,0 0 27 0,0-20-34 16,0 20 22-16,0 0-28 0,0 0 16 0,-18 0-7 0,18 20-16 16,0-20-1-16,-20 37 9 0,3-37-10 0,17 39 8 0,-20 17-3 15,3-36-9-15,17 0-1 0,-20 37 3 0,0-38-4 0,3 39 1 16,17-2-3-16,0-37-1 0,-23 1 3 0,23 17-3 16,0-17 1-16,23-20 2 0,-6 20 5 0,3-20-4 15,0 0 10-15,-3-20-8 0,-17 0-1 0,20 20-1 0,17-37 6 0,-37-2-6 16,35 1 6-16,-12 0-5 0,-3 0-2 0,0-1-1 0,17-56 7 15,0 18 0-15,-37 20-6 0,21 38-3 16,-21 0-2-16,0 19 3 0,0-18-4 0,0-2-5 0,-21 20-9 16,1 0-6-16,20 0 9 0,-17 0-20 0,17 0 11 0,-20 0-31 15,3 20-10-15,17-2 29 0,-20 20-41 0,20 0-9 16,0 2-19-16,-20-22 44 0,20 38-43 0,0-36 69 0,0 0-21 16</inkml:trace>
  <inkml:trace contextRef="#ctx0" brushRef="#br0" timeOffset="85687.32">22457 12287 149 0,'0'0'112'0,"0"0"-85"0,0 0 25 0,0 0-28 15,-17 0 20-15,17 0-12 0,-20 21-7 0,20-21-6 0,0 0-10 16,-17 37 19-16,17-19-21 0,-21-18 5 0,21 39 6 16,-20 19-3-16,20-2-5 0,-23-16-5 0,23 36 2 15,-17 20-1-15,0-59-3 0,17 58 0 0,-20-55-1 0,20-3 0 0,0-18 1 16,0 57 5-16,0-18-3 0,0 38-3 0,0-96-1 15,20 38 6-15,-20-38 0 0,17 19-4 0,-17-19-1 16,0 0 2-16,40 0 9 0,-20 0 3 0,18-39-13 0,-1 21 6 16,38-60 8-16,62-93 3 15,-80 94-17-15,1 21-1 0,-21-2 10 0,-17 40-11 16,-3 18 1-16,1-20 0 0,25 20 0 0,-43 0-3 0,0 0 3 16,17 0-3-16,-17 20 2 0,20 17-2 0,-20 2 3 15,0-21 0-15,0 40-12 0,0-38 2 0,0 36-24 0,0 2-18 16,0-20 20-16,0 18-44 0,0-35 32 0,0 36-53 15,0-19-17-15,0-19-15 0,0 18 29 0,0-16 71 16,20-21-27-16</inkml:trace>
  <inkml:trace contextRef="#ctx0" brushRef="#br0" timeOffset="86020.61">23050 13186 55 0,'0'0'14'0,"0"0"2"0,0-20 4 0,18 2 26 0,-18-1-21 0,0-20 20 0,23 1-5 16,-23 18-3-16,0-18-1 0,0 20-18 0,17-21 14 16,-17 20-17-16,0-19 14 0,0 18 0 0,0 20-15 0,0-38 1 15,0 38-1-15,0 0 13 0,0-18-3 0,0 18-4 16,-17 0-2-16,-6 0 4 0,23 0-16 0,0 18 7 0,-18 2-6 15,18-2 1-15,0-18-2 0,-20 40 6 0,20-40-7 0,0 37 6 16,0 2-6-16,-17-1-1 0,17-20 0 0,0 22-1 16,0-4 2-16,17-15-3 0,-17-2 4 15,20-19-2-15,-20 18-3 0,18-18-1 0,5 0 4 0,-23-18 0 0,17-1 1 16,3-20-1-16,0 39-2 0,-3-38 6 0,-17 18-8 0,20 20-2 16,-3-38 1-16,3-19 8 0,-20 0-1 0,18 37-6 0,-18-18-1 15,40-19 7-15,-40 38-6 0,0 19 1 16,0-18 0-16,0 18-2 0,0-20 1 0,0 20 0 0,0 20 0 0,0-20-1 15,0 0 2-15,0 18 0 0,20 20 4 0,-20 0-2 0,0-18-1 16,0 56-1-16,0-38-2 0,0 20 2 0,0-20 1 16,0 18 1-16,20-35-3 0,-20 36-2 0,0-19 1 0,0 0 2 15,0 21-3-15,0-42-3 0,17 4-10 0,-17-3-12 16,0 1-11-16,0 0-9 0,20-19 20 0,-20 19-33 16,0-19-11-16,17 0-11 0,-17-19 37 0,20 19-57 0,-20-38-9 15,20-1 39-15,-20 22 56 0,15-42-35 0</inkml:trace>
  <inkml:trace contextRef="#ctx0" brushRef="#br0" timeOffset="86854.2">23644 12860 68 0,'0'0'23'0,"0"0"36"0,0 0 5 0,0 0-11 0,0 0-29 0,0 20 20 15,0 0-23-15,0-2 18 0,0 1-21 0,0-19-2 0,0 39 17 16,0-21-5-16,0 2-18 0,0 18 19 0,0 18 3 16,0-35-28-16,0-21-1 0,0 37 20 15,0-17-7-15,0-20-8 0,20 18 7 0,-3-18 0 16,3 0-3-16,-20 0-2 0,20-18-4 15,-3 18-1-15,4-38 2 0,-21 19-5 0,17 19 1 0,0-39 2 0,3 21-1 16,3-22-2-16,-6 2-1 0,-17 0 2 0,20 0-1 16,0 20-1-16,-3-22-2 0,-17 40 0 0,21-18 1 0,-21-2-1 15,17 2-1-15,-17 18 2 0,20-20-3 0,-20 20 1 0,0 0-3 16,0 20-9-16,17-20 8 0,-17 0-1 0,0 18-9 16,0 20-13-16,0-18 20 0,0-20-3 0,0 20 1 0,0-2-1 15,0 20-25-15,0-18 27 0,0-2-19 0,23 2 14 0,-23-2-17 16,0-18 17-16,0 20 1 0,0 0-11 0,17-2 10 0,-17-18 12 15,0 0 2-15,20 0 1 0,-20 0 0 0,0 0 0 0,20-18 1 16,-20 18 0-16,17-20-1 0,-17 0 1 0,0 20-2 0,21-18 2 16,-21 18-1-16,17-20 2 0,-17 20-2 0,20-18-1 0,-20 18 2 15,0 0 0-15,17 0-1 0,-17 0 0 0,0-20 3 0,17 20 5 16,6 0-2-16,-23 0 3 0,20-19 2 0,-20 19-1 16,0 0-7-16,20 0 2 0,-20 0-1 0,0 0 6 15,17-19 4-15,-17 19-1 0,21 0-3 0,-21-18-7 0,0 18 5 16,17-20 2-16,3 20 0 0,-20-20-1 0,0 20-3 15,0-18 6-15,20-2-7 0,-20 20 6 0,0-18-7 16,0 18 7-16,0-20-5 0,14 20 0 0,-14-19 1 0,0 19-3 16,0-19 2-16,0 19-3 0,0 0 3 0,0-18 0 15,0 18-2-15,0 0 3 0,0 0 2 0,0 0-5 16,0 0 5-16,0 0-6 0,0-20 0 0,0 20 0 0,0 0 5 0,0 0-3 16,0 0-4-16,0 0 2 0,0 0 3 0,0 0-3 0,0 0 2 15,0 0 1-15,0 0-5 0,0 0 1 0,0 0-1 16,0 0 3-16,-14 0-1 0,14 0-1 0,0 0-1 0,0 0 2 15,0 0-2-15,0 0 0 0,0 0 5 0,0 0-5 0,0 0 2 16,0 0-3-16,0 0 4 0,0 0-1 0,0 0 0 0,0 0-4 0,0 0 3 16,0 0 1-16,0 0-1 0,0 0 0 0,0 0 2 15,14 0-3-15,-14 0 3 0,0 0-4 0,0 0 3 0,20 0-2 16,-20 0 2-16,0 0-2 0,0 0-1 0,0 0 2 0,23 0-2 16,-23 0 0-16,0 0 2 0,0 0-2 0,20 0 0 15,-20-20 2-15,0 20-1 0,0-18-1 0,0 18-2 16,0 0 3-16,17-20 1 0,-17 2-6 0,0 18 6 15,0 0 0-15,0-20 0 0,0 20-3 0,0-19 3 0,0 19-2 16,0-19 2-16,0 19-5 0,0 0 5 0,0 0-2 0,0 0 4 16,0 0-2-16,0-18-4 0,-17 18 4 0,17 0 0 0,0 0-2 15,-20 0 1-15,-3 0 1 0,23 0-1 0,-20 18 0 0,6-18 0 16,-6 38 1-16,20-38-5 0,-20 38 8 0,3-38-4 16,17 20 4-16,-21 18-2 0,21-18 1 0,-17 17-2 0,-3-18 0 15,20 19 1-15,-20 0-1 0,20 2 3 0,-23-22-2 0,23 40 2 0,0-2-2 16,0-36-2-16,0 0 1 0,0 37 2 0,0-20-1 15,23 21-2-15,-3-20 2 0,0-38-2 0,-20 39-1 0,0-39 0 16,38 37-1-16,-21-37-2 0,3 21 0 0,14-3-6 0,-14-18-11 16,-20 0 8-16,43 19-32 0,-26-19-20 0,24 0-20 15,-24 0-32-15,20-19 46 0,-20 19-104 0,6-39 86 16,-3 22-31-16,18-3 74 0</inkml:trace>
  <inkml:trace contextRef="#ctx0" brushRef="#br0" timeOffset="87954.26">26760 12345 79 0,'0'0'56'0,"0"-19"146"0,0 1-139 0,-23 18-30 15,23-21-19-15,0 21 0 0,0 0 13 0,-17 0 0 16,-3 0-6-16,3 0-4 0,-21 0 0 0,38 0-10 0,-57 0 11 16,14 21-10-16,26-21-1 0,-192 152 27 15,171-132-33-15,1-2 7 16,17 19-3-16,-3 2-5 0,23-20-1 0,0-19 2 0,0 39 3 15,0-21 1-15,0 2-5 0,43-2 2 0,-26-18-1 16,23 20 4-16,15 0 2 0,-15-2-2 0,-3-18-1 16,21 19 3-16,-38-19-4 0,132 77 20 15,-115-77-17-15,-37 18-4 0,37 2 6 0,-14 18-3 0,-23-19-3 16,17 38 9-16,-17-19-5 0,0-18-1 0,0 0-4 0,0 37 2 16,0-38-6-16,0 37 6 0,-40-17-3 0,40-2 1 15,-54 42-10-15,34-79 11 0,20 18-5 0,-18 1 2 16,-2-19-4-16,-17 19-9 0,37-19 3 0,-43 19-19 0,26-19 13 15,-20-19-24-15,-1 0-7 0,38 19 21 0,-37-37-36 0,17 16-13 16,-3-37-7-16,6 21-9 0,17 18 40 0,0-39-46 16,-17 21 43-16,17 16 42 0,0-15-25 0</inkml:trace>
  <inkml:trace contextRef="#ctx0" brushRef="#br0" timeOffset="88261.47">26511 12078 59 0,'0'0'0'0,"0"0"59"0,0-20-1 0,-20 2-5 0,20-2-29 0,0 20 0 16,0 0-3-16,-18-19-1 0,18 0-1 0,0 1 13 0,-20-3-17 0,20 21-1 15,0-18 12-15,-20 18-2 0,20 0-13 0,-17-19 11 0,17 19-12 16,0 0 1-16,0 0 11 0,0 0-11 0,0 0-2 0,-20 0 10 0,20 0-11 16,0 19 1-16,0-1 6 0,0 21 6 0,0-1-1 0,0 0-6 15,0-18-7-15,20 38 7 0,-20-21-9 0,0 2 3 0,17 36 4 16,-17-17-5-16,20 37-2 0,-20 21 3 0,0-22 6 15,0 2-4-15,20 0-8 0,-20-38-1 0,0 56 4 16,18-56-4-16,-18 56 2 0,0 1-2 0,0-57-3 0,0 35 17 16,0 4 5-16,20 75-25 15,-20-134 3-15,0 20 5 0,0-40-8 0,17 40-11 0,-17-21-8 16,0-16-9-16,0-3-3 0,0-18 14 0,0 20-6 0,0-20-43 16,17 0-13-16,-17 0-10 0,0-20-21 0,0 2 49 15,0 18 6-15,0-38-16 0,20-3 24 0</inkml:trace>
  <inkml:trace contextRef="#ctx0" brushRef="#br0" timeOffset="88558.31">27199 11925 64 0,'0'0'20'0,"0"0"33"0,0 0 7 15,0-19 0-15,0 19-7 0,0 0-30 0,0 0-4 0,0 0 14 16,20 0-2-16,-20 0 1 0,0 0-16 0,0 0 0 16,0 0-1-16,0 0-1 0,0 19 18 0,0-1-2 0,0 3-16 0,0-3-1 15,0 78 33-15,0-59-37 0,0 21 3 0,0 37 6 16,0-37-9-16,0 0-2 0,0 38 6 0,0-41-9 0,0 60 0 16,-20-57 2-16,20 38 2 0,0-40-4 0,0 60-3 0,-20 37 4 15,20-58-5-15,-18-39-1 0,18 23-3 0,0-23-1 16,-20-19 9-16,20 21-10 0,0-19-25 0,-23-1 7 0,23-38-3 15,0 58-80-15,0-58 60 0,-20 18-56 0,20 1 42 16,0-19-87-16,0 0 82 0,0 0-52 0</inkml:trace>
  <inkml:trace contextRef="#ctx0" brushRef="#br0" timeOffset="89388">27809 12326 49 0,'0'0'11'0,"0"0"13"0,0 0 9 15,0 0 1-15,0 0-17 0,18-18-2 0,-18 18 1 16,0-21 12-16,0 21-15 0,0 0 9 0,0-19 0 0,17 19 0 16,-17-18-12-16,0 18 13 0,0 0 2 0,23-20 0 15,-23 20-12-15,0 0 11 0,0 0-12 0,0 0 8 0,0 0-9 16,0 0 12-16,0 0-3 0,0 0-2 0,0 0-8 15,0 20 8-15,0-2-12 0,0-18 7 0,0 40-3 0,0-3 0 16,0-19-4-16,0 40 4 0,0 19-7 0,0 18 1 16,0-38-1-16,0 58 5 0,0-58-8 0,-23 39 3 0,6-38-5 15,17 38 3-15,-18 18 0 0,-2-20 1 0,3 3-6 16,-3-22 3-16,20 3 6 0,-17-21-22 0,17-18-33 16,0-2-19-16,0-18-20 0,0-1-28 0,0-18-24 15,0 21 83-15,0-21 11 0,0 0-1 0</inkml:trace>
  <inkml:trace contextRef="#ctx0" brushRef="#br0" timeOffset="89726.28">29148 12937 163 0,'0'0'111'0,"0"0"-76"0,0 0 17 0,-23 0-30 16,23 0-1-16,0 0 14 0,0 0-21 0,0 0 7 0,0 0 0 15,0 19-5-15,0 1-2 0,0-20-8 0,0 0-2 16,0 18-1-16,0 2 3 0,0-2 0 0,0 2-3 0,0 0 1 0,0 16 2 15,0 22 1-15,0-20-3 0,0 1-4 0,0 19 4 16,0 18 2-16,-17-38 8 0,17-19-9 16,0 20-8-16,0-20-6 0,0-19-7 0,-17 38-25 0,17-38 11 0,0 19-46 15,0 0-31-15,0-19-29 0,0 0 74 0,0-38-12 16,0 38 25-16</inkml:trace>
  <inkml:trace contextRef="#ctx0" brushRef="#br0" timeOffset="89887.62">29297 12556 103 0,'0'0'108'0,"0"0"-9"0,0-21 12 0,0 21-52 16,0-19-16-16,0 19-15 0,0 0-15 16,0 0 11-16,0 0-4 0,-17 58-11 15,17-20-5-15,-17 0-15 0,17-38 0 16,-20 38-44-16,20 2-3 0,0-40 22 0,-17 18-6 16,17 1-4-16,0 0-124 0,0 1 112 0,0-20 13 0,0 18-44 15</inkml:trace>
  <inkml:trace contextRef="#ctx0" brushRef="#br0" timeOffset="90104.5">29512 12860 119 0,'0'0'0'0,"0"0"140"0,0 0-102 0,0 20 32 16,0-20-40-16,0 20 21 0,0-20-32 0,0 37 2 0,0-37-1 15,17 39 15-15,-17-39-23 0,0 18 10 0,0 2-14 0,0-20 1 0,0 18-4 16,0 2 1-16,20 0-3 0,-20-2-1 0,0-18 2 16,21 18 4-16,-21-18-5 0,17 0-2 0,3 0 6 0,-3-18-4 15,3 0-6-15,-20-2 4 0,17 0 1 0,0 20-2 16,6-18 1-16,-23-2 0 0,20 20-2 0,-20 0 1 15,21 0 3-15,-21-18 3 0,17 18 1 0,-17 18-3 0,20 2 2 16,-20-2-3-16,17 2 0 0,-17 0-1 0,0-2-3 0,0 40 1 0,20 18 4 16,-20 1-6-16,20-19-15 0,-20-2-9 0,0-19-13 15,0-16 12-15,14-2-13 0,-14-1-53 0,0 2 36 16,21-1-84-16,-21 0 7 0,0-19 92 0,22 0-14 0</inkml:trace>
  <inkml:trace contextRef="#ctx0" brushRef="#br0" timeOffset="90523.95">31212 13072 92 0,'0'0'41'0,"0"0"5"0,0 0 37 0,0 0-48 0,0 0-4 0,0 0 23 0,0 0-7 16,-20 0-1-16,20 0 9 0,0 18-21 16,-17-18-18-16,17 18 17 0,0 3-22 0,0-2 9 15,0-1-14-15,0 20 4 0,0-18-5 0,0-1-4 0,0 59 4 16,0 16 15-16,0-75-13 16,0 20-12-16,0-2-11 0,0 21-25 0,0-39 13 15,0-19-8-15,0 39-6 0,0-20-66 0,0-1-32 0,0 1-69 16,0-19 136-16</inkml:trace>
  <inkml:trace contextRef="#ctx0" brushRef="#br0" timeOffset="90675.38">31384 12556 207 0,'0'0'71'0,"0"0"-20"0,0-40 63 16,0 40-50-16,0-18-14 0,0 18 5 0,0 0-42 16,0 0-2-16,0 0 7 0,-20 18-12 0,20-18 1 0,0 40 3 0,0-40-7 15,0 76-1-15,-17-38 0 0,17-38-1 0,0 38-6 16,0-18-3-16,0-2-7 0,-23 1-35 0,23 20-24 0,0-21-27 15,0-18 39-15,0 20-10 0,0-2-85 0,0-18 16 0</inkml:trace>
  <inkml:trace contextRef="#ctx0" brushRef="#br0" timeOffset="90871.1">31920 12115 131 0,'0'0'0'0,"0"0"121"0,0-19-81 0,0 19 23 0,-20 0 10 15,20 0-39-15,0 0-10 0,-23 0-5 16,23 19-6-16,-17-19-11 0,0 39 6 0,17-2-4 15,-20-37-3-15,20 39 2 0,0-39-1 0,-17 38 4 0,17 2-5 16,-20 15 3-16,0 22 1 0,20-19-3 0,-18 56 2 0,18 2 1 16,-20-2-1-16,20-38-5 0,0 38 1 0,-23 20 0 15,23 1-9-15,-20-21-7 0,20-56 5 0,0 56-26 0,0-75 6 16,0 94-99-16,0-75 23 0,0-21 8 16,0-19 62-16,0 3-7 0,0-21-3 0</inkml:trace>
  <inkml:trace contextRef="#ctx0" brushRef="#br0" timeOffset="91055.54">31536 13243 121 0,'0'0'57'0,"0"0"-3"0,-40-19 26 0,40-1-46 0,-37 2 28 0,20-20-34 0,-3 19 12 0,2-2-8 15,-2 3-4-15,20 18-15 0,0 0-2 0,0-18 12 16,0 18-1-16,0 0-1 0,20 0-10 0,-2 0-2 0,2 0 8 16,17 0-11-16,-20 0 2 0,43 0 0 0,-22 0-4 0,19 18 4 15,-3-18 2-15,-11 0-6 0,15 18 4 0,-41-18-5 0,37 0-1 16,7 21-1-16,-21-21-2 0,-3 0-7 0,-3 0-19 15,9 0 3-15,-5 0-48 0,-18 0 26 0,34-21-152 16,-34 21 106-16,20-18-71 0,-22 18 69 0</inkml:trace>
  <inkml:trace contextRef="#ctx0" brushRef="#br0" timeOffset="166382.4">19324 14198 184 0,'0'0'47'0,"0"0"-38"16,0-19-3-16,0 19-2 15,20 0 3-15,-3-19-1 0,-17 19-5 16,20-19 0-16,-3-1 0 0,-17 20 0 0,60-19-1 0,-60 19 0 15,58-17 2-15,-58 17 0 0,54-20 6 0,-14 20 6 16,0 0 4-16,-40 0-7 0,55-17 22 16,-15 17-15-16,17 0 8 0,-37 0-18 0,-2-22 0 15,22 22 6-15,-23 0-5 0,20 0 5 0,-20 0-2 0,26 0-2 16,32 0 0-16,-55 0-6 0,-3 0 1 0,20 22 3 16,4-22-3-16,16 17 0 0,58 39 9 15,-75-36-12-15,14-1 3 0,1 19-1 16,-12-16-3-16,-6-5 1 0,192 78 7 15,-131-56-2-15,91-1 5 0,-34 21-6 16,-6-21 0-16,40-1 2 16,-126-19-4-16,89 2 2 0,115 39 5 0,-210-42-8 15,132 21 8-15,-108-18-8 0,70-2-7 0,79 20 7 16,-78-19 0-16,-75 3-1 0,95-22 1 0,264 35 4 16,-356-15-3-16,456 18-10 15,-364-17 9-15,-77-21-2 0,77 17 1 16,-78 3-3-16,173-1-4 0,-75 0 2 0,0-1 3 15,-114 2 0-15,111 1-2 0,-95-21 0 0,78 17 0 0,0 21 2 16,3-18 0-16,359 57 1 16,-362-77-2-16,0 20 2 0,0-3-1 15,286 4 6 1,-171-4 2-16,57 22-1 0,-152-20 0 16,344 20 6-16,92 19-16 15,-473-58 2 1,-20 17 0-16,-61-17 2 0,-19 0 1 0,82 0 1 0,-82 0-1 15,5 0-2-15,112 20 5 0,-115-20-4 0,35 0 0 0,-32 0 0 16,95 0-2-16,129-20-8 16,-247 20 6-16,3-17-1 0,0 17 1 0,52 0 0 0,43-21-12 15,57 4-25-15,0-42-46 16,-3 1-111 0,-71 3-123-16</inkml:trace>
  <inkml:trace contextRef="#ctx0" brushRef="#br0" timeOffset="167098.85">21580 15862 89 0,'0'0'67'0,"0"0"35"0,14 0 58 15,-14 0-128-15,0 0-2 0,0 0-2 16,0 0-3-16,0 0 41 16,-14 0-24-1,-6 0-31-15,-18 18 14 16,-39 20-7-1,20 20-14-15,-1 18 3 0,21-18-4 16,0-20-3-16,-23 96-4 0,22-96 1 0,21 38-8 16,17-56 2-16,-20 18-7 0,0 18-33 0,20-15-16 0,-17 14-15 15,17-35 30-15,0-2-8 0,0 3-11 0,17 16-75 0,-17-16 86 16,0-4-25-16</inkml:trace>
  <inkml:trace contextRef="#ctx0" brushRef="#br0" timeOffset="167377.38">21866 16416 297 0,'0'0'0'0,"0"0"73"0,0 0 28 0,0 0-75 0,0 0 24 16,0 0-29-16,0 0 0 0,0 0 13 0,0 18 2 15,0-18-30-15,0 0 11 0,-20 0-14 0,20 0-7 0,0 0 7 16,0 20 1-16,0-20 5 0,-17 18-6 0,17 2-2 0,-20-2 1 16,20-18 1-16,0 20-3 0,-23 1 0 0,23-4-2 0,-17 3-2 15,17-2 0-15,0 20-3 0,-17-17-1 0,17 16-1 16,0-16 3-16,0 16 0 0,0-19 3 0,0 3 2 15,0 17 1-15,17-21 1 0,-17-17 0 0,17 20 0 16,-17-20-1-16,23 0 1 0,-3 0 3 0,-3-37-4 16,-17 16-1-16,20-17-4 0,0 0-2 0,-20 0-12 15,18-154-112 1,-18 154 97-16,0-18-50 0,-18-22-99 0,-2 22 72 16,20 36 77-16,-20-18-21 0</inkml:trace>
  <inkml:trace contextRef="#ctx0" brushRef="#br0" timeOffset="167677.07">21061 15880 116 0,'0'0'0'0,"0"0"76"0,0 0-45 0,-20 0 23 0,20 0-31 0,0 0-2 0,-17 0 13 16,17 0-19-16,0 0-3 0,-18 0-2 0,18 0 9 0,-20 0-4 16,20 0-2-16,-17 0-6 0,17 0 3 0,0 0-9 0,0 0 3 15,0 0-1-15,0 0 1 0,0 20 4 0,0-2-6 0,0-18 2 16,0 19 7-16,0-19-5 0,0 18-1 0,17-18 3 0,21 21 14 15,-1-1-7-15,-14-40-2 0,-6 20-7 16,3-39 5-16,0-18 10 0,17 18-6 0,-19-37 0 16,-18 1-6-16,20-4 8 0,-20 44-10 15,-20-6 1-15,2 41-6 0,18-17 0 0,-20 17 1 0,-17 0-2 16,0 0 3-16,-6 17-9 16,26 4-5-16,-1 16-5 0,18-19 7 0,-20 3-3 0,3 17-9 15,17-18 7-15,0 18 5 0,-20 38-32 0,20-18-3 16,20-20 16-16,-20-20-3 0,17 40-42 0,-17-38 28 0,38 36-63 0,-21-35 52 15,-17-4 3-15,43 20 13 0,-6 4-45 0</inkml:trace>
  <inkml:trace contextRef="#ctx0" brushRef="#br0" timeOffset="168012.74">21886 16127 39 0,'0'0'0'0,"0"0"40"0,0 0-14 16,0 0-14-16,18 0-5 0,-18 21-4 16,20-1 5-16,-20-20-5 0,17 0 3 0,0 17 2 15,3 2-1-15,-20-19-1 0,23 20 32 0,-23 1-19 16,0-21 3-16,17 17 25 0,-17 24-1 0,0-41-27 0,0 35 18 16,20-16-2-16,-20 0 0 0,0 1-19 0,0 0-2 15,0-2 13-15,0 2-14 0,0 18 21 0,0-38-23 16,0 18 10-16,20 2-2 0,-20 1-1 0,0-21-8 0,0 0 5 15,0 0-7-15,18 0 13 0,-18-41-3 0,20 41-16 0,-20-38 8 16,17 20-7-16,-17-20 11 0,20 18-9 0,-20 0-1 0,17 20-2 16,23-73 12-16,-20 52-8 0,-20 21-4 15,20 0-5-15,-20 0 1 0,18 0-8 16,-18 0 4-16,0 0-5 0,20 38-36 0,-3-20-1 0,-17 1 16 16,0-19-5-16,0 39-49 0,20-19-27 0,-20-2-38 15,0 2 13-15,0-20 52 0</inkml:trace>
  <inkml:trace contextRef="#ctx0" brushRef="#br0" timeOffset="168393.82">22669 15535 188 0,'0'0'82'0,"0"-17"71"0,0 17-119 0,0-20 25 0,0 20-31 16,0-19 16-16,0-1-24 0,0 20-6 0,0-17 11 0,0 17-15 15,0 0-6-15,0 0 0 0,0 0 5 16,0 37-4-16,0-37-3 0,0 39-2 15,0 19 5-15,-20-2-4 0,20-36-1 0,0 56 1 16,-17 58-4-16,-3-59 2 0,0 22 3 16,20-58-2-16,0-2-1 0,-17 57 0 0,17-36 1 15,-21 96-4-15,-1-78 7 0,22-17 2 0,0-42-5 16,0 3 1-16,0 18 1 0,0-20-3 0,0 3 2 16,0-4-5-16,22-17 10 0,16-38 2 15,-18 20-5-15,-20-2-4 0,20 2 3 0,34-60-2 0,-14 40 2 16,18-38 2-16,-38 56-5 0,-3-18 1 0,20 3 2 0,41 14 22 15,-21 21-3 1,-57 21-8-16,20-4-7 0,-20 1 8 0,-20 20-3 16,20-18-7-16,-17 38 1 0,-40 18 0 0,14-18-6 15,25-40-1-15,-36 20-4 0,34-17-1 0,20-21-9 16,-58 37-37-16,36-37 33 0,-13 0-74 0,15-20 17 16,-17 3-55-16,17-4-22 0,20 3 40 15,0-2 36-15,0 20 17 0</inkml:trace>
  <inkml:trace contextRef="#ctx0" brushRef="#br0" timeOffset="168843.42">23529 16245 116 0,'0'0'48'0,"0"0"-1"0,0 17 107 0,0 3-97 15,0 1-8-15,0-4-29 0,0 1 10 0,0 20-6 16,0-18-12-16,0 18 10 0,0-18-13 0,0 18-3 0,0 21 2 15,0 55 1-15,20-19-7 0,-20 40 4 16,0-80-6-16,0 79 0 0,0-95-1 0,-20 36-15 16,20 59-47-16,0-57-7 0,0-40 28 0,-20 42-126 15,20-62 102-15,-17 4-43 0,17-4 25 0</inkml:trace>
  <inkml:trace contextRef="#ctx0" brushRef="#br0" timeOffset="169043.61">23529 16204 275 0,'0'0'0'0,"0"0"149"0,37-36-22 16,1 16-62-16,-38-1-37 0,17 21 16 0,6-17-9 16,14 17-17-16,-37 0-7 0,20 17 9 0,0-17-10 0,18 58 19 15,-21-39-23-15,20 39 7 0,43 96 1 16,-80-116-12-16,0 0-3 0,17 152 6 16,-17-149-9-16,0-4-3 0,-17 19-3 0,-23 2-7 0,23-2-7 15,-26-15-7-15,9 14-23 0,-24-16-40 0,1-20-118 16,17-19 37-16,2 0 36 0,21 0 100 15,-3-19-5-15</inkml:trace>
  <inkml:trace contextRef="#ctx0" brushRef="#br0" timeOffset="-189956.44">5273 5620 318 0,'0'0'13'0,"0"0"-4"0,0 0 0 16,0 0-5-16,0 17 5 0,0-17-5 0,0 0 6 0,0 21-5 16,0-4 2-16,0 5-3 0,0-4 2 0,0 18-2 0,0-15-3 15,0-1 1-15,0 36 0 0,0-18 1 0,23-18-1 0,-23-3-1 16,0 4-1-16,0 17 1 0,0-38-1 0,20 38 1 0,-20 0 1 16,0-1-1-16,0-15-1 0,0-4 0 0,17-18 1 15,-17 19 0-15,0-19 0 0,21 0 1 0,-21-19-2 0,20-38 3 16,-3-1-1-16,-17 39 0 0,20-18-1 15,-20-21 2-15,17-18-1 0,0 38-1 0,3-20 0 0,-20 21 0 16,0 15 0-16,0-16-1 0,23 21 2 0,-23-23-1 0,17 22 0 0,-17 18 0 16,0-38 1-16,0 38-1 0,0 0 2 0,0 0-3 0,21 0 1 15,-21 0 3-15,0 38-1 0,0-38-2 0,20 58 2 16,-20-3-1-16,0 21 0 0,0-55-2 16,17 37 0-16,-17-19 1 0,0 15-1 0,20-54-1 0,-20 41 3 0,17-41-3 15,-17 0 3-15,20 18 3 0,-20-18-1 0,0 0 0 0,17 0 0 16,-17 0 1-16,23-18 5 0,-23-2-6 0,17 20 0 0,-17-21-1 0,41-16 4 15,-24-19-2-15,3 35-2 0,-3-37 2 0,20 22 0 0,-19-42 1 16,5 41-2-16,-23 17-2 0,20-17 2 16,0 37-1-16,-20-19 0 0,37 19 4 0,-37 0-3 0,17 0 1 15,-17 19-3-15,20 0 1 0,-20-1-1 0,0 22 0 16,20-2 2-16,-5 19-5 0,5 0 1 0,-20-20 0 0,23 23 1 16,-23-43-2-16,20 41-3 0,-20-20-1 0,17 0-10 0,-17-18 4 15,0-2-2-15,0 2-2 0,20-20-20 0,0 17-11 0,-20 5 18 16,17-22-43-16,3 0-19 0,-20 0-12 0,17-39 20 15,1 39 55-15,-18-20-17 0</inkml:trace>
  <inkml:trace contextRef="#ctx0" brushRef="#br0" timeOffset="-189497.57">6615 5524 71 0,'0'0'28'0,"0"0"28"0,0 0 2 0,-20 0-5 16,20 0-7-16,0 0-25 0,-17 0 17 0,-6 0-8 15,6 0-17-15,-4 0 8 0,4 0-5 0,-3 0-10 0,3 0 0 16,-3 0 5-16,0 0-7 0,3 19 4 0,-6 0-4 0,3-1 4 0,20 2-5 16,-35 17 3-16,35-37-3 0,-20 38 5 0,3 21-4 15,-3-1-1-15,20-41-1 0,0 43 1 0,20-6-3 16,-20-33 2-16,0-1-1 0,17-20 0 0,20 37 0 16,-19-18 0-16,-18-19 1 0,43 0 1 0,-26 0 3 0,3 0 2 0,17-38-4 15,-17 38-1-15,-20-38 0 0,17 17 1 0,21-33-1 0,-15-23-1 16,-6 36 2-16,3-13-3 0,-20 15 1 0,20 18-2 0,-20-36 3 15,0 39-2-15,0-1 0 0,0-21 1 0,0 23-2 16,-20-4 2-16,0 21-3 0,3-17 1 0,-44 34-11 16,61-17 6-16,-17 0-3 15,17 0-1-15,-20 38-27 0,3-38 4 0,17 21 13 0,0-21-3 16,0 19-33-16,0 0-14 0,0 19-12 0,0-38 37 16,17 20-38-16,20-3 24 0,-16 4 0 0</inkml:trace>
  <inkml:trace contextRef="#ctx0" brushRef="#br0" timeOffset="-189231.53">6787 5503 46 0,'0'0'39'0,"-20"-17"20"16,20 17-24-16,0 0-1 0,0 0-1 0,0-21 24 0,0 21-31 0,-23 0 19 15,23 0-26-15,0 0-1 0,-17 0 11 0,17 21-3 0,-17-21-17 16,17 38 11-16,-21-19-1 0,21 0-3 0,-17 19-1 16,17-18-9-16,-20 18 4 0,20-21-6 0,0 23 3 0,0-4-3 15,0 5 2-15,0-3-3 0,0-20-2 0,0 3-1 0,0-4 2 16,20 20-1-16,-3-16 2 0,-17-1-2 0,38-2 2 0,-38-18-2 15,17 0 0-15,26 19 2 0,-23-38 2 0,17 1-4 16,1-23 0-16,-18 4 1 0,-6 20-1 0,29-22 1 0,-6-19-1 16,-37 37 0-16,20-15-3 0,18-4 1 0,-38 2-1 15,20 21-6-15,-3 17 1 0,-17-20-16 0,17 0-12 16,-17 20 13-16,0 0-27 0,0 0 22 0,23-18-33 0,-23 18 26 16,0 0-46-16,0 18-13 0,20-18 13 0,-20 20 32 15,0-20 4-15</inkml:trace>
  <inkml:trace contextRef="#ctx0" brushRef="#br0" timeOffset="-188848.28">7360 5658 107 0,'-20'0'79'0,"20"0"-5"0,0-21-8 0,0 21-37 16,0 0-2-16,0 0 19 0,0 0 5 0,0 0-27 15,-17 0-15-15,17 0 5 0,0 0-5 0,-23 0-5 0,23 0 5 16,0 0-5-16,-20 21 0 0,20-4 3 0,0-17-5 0,-17 22 1 0,17-22-2 15,0 18 1-15,0 1 0 0,0-19-1 0,0 38-1 0,0-38 1 16,0 20 0-16,0-3 0 0,0 4-1 0,17-21 0 16,-17 0-1-16,20 0 1 0,3 0-1 0,-6 0 0 0,-17-21-1 15,40 4 2-15,-22-24 1 0,-18 24-1 0,20-20 2 0,-3 15-2 16,-17-33 1-16,20 15-8 0,-3 40 7 0,-17-37 8 16,23 18-7-16,-23-19 0 0,0 38-1 0,0-21 1 0,0 4 0 0,0 17 5 15,0 0 2-15,0 0 5 0,-23 38 3 16,6 0 4-16,-3 0-1 0,-17 0-12 0,19 20 0 0,-2-19-2 15,-17 73 8-15,14-52-7 0,3 53 4 0,3-55-7 0,17-3 1 0,-17 62 0 16,17-79-1-16,0 19 0 0,0 0-2 0,0 40 1 0,0-3 1 16,0-37-3-16,17 19-1 0,-17-55-2 0,17-3-4 0,-17 2 8 15,20-20 0-15,3 18 0 0,-23-18 2 0,17 0 0 0,23-18 2 16,-22-41-8-16,19 4-13 0,-17 34 4 0,20-75-18 16,-3-18-3-16,-17 57 13 0,35-21-22 0,-18-16-12 0,3 38-25 15,0-3-25-15,-22 41 39 0,2-2-5 0,17-18-51 16,-3 38 58-16,-34-18 38 0</inkml:trace>
  <inkml:trace contextRef="#ctx0" brushRef="#br0" timeOffset="-187296.7">9576 4911 52 0,'0'0'10'0,"0"0"23"16,0 0-4-16,-17 0 2 0,17 0-15 0,0-17 1 16,0 17 0-16,-20 0 19 0,20 0-2 0,0 0-18 0,-20 0-1 0,20-21-1 15,-23 21 13-15,6 0-3 0,0-19-13 0,-3 19 9 0,-18-18 0 16,21 18-4-16,-3 0-10 0,0-19 6 0,-20 19-1 16,3 0-4-16,-1 0-3 0,1 0 4 0,17 0-2 15,3 0-5-15,-26 19 4 0,26-19-1 0,-1 18-2 16,-2 22 0-16,3-40-2 0,-3 37 2 0,20-37-1 0,-20 20-1 15,20-1 0-15,0-1 1 0,0 2 0 0,0 0-1 0,20 18 0 0,-20-21-1 16,37 3 1-16,-17 0 1 0,15 16 1 0,-15-36-1 16,20 41 5-16,17-24 3 0,-19 4-2 0,22-4-1 15,-43 3-5-15,3-20 4 0,37 39 4 0,-19-22 2 0,-21 24-3 16,23-24 0-16,-40 3-4 0,40 19 4 0,-40-1 2 16,17-21-6-16,-17 4 1 0,0 75 5 0,0-79-7 0,-17 61 2 15,-23-21-1-15,40-20-3 0,-40 2 0 0,40-1 0 0,-55 20 1 16,18-1-1-16,-3-18-1 0,23-21-2 0,-6 2-13 0,6-20 4 15,-3 0-3-15,20 17-4 0,-18-17-2 0,-2 0-25 0,-17-17-5 16,17-3 19-16,3 2-4 0,-6-2-4 0,23 1-5 0,-20-18-4 0,3-41-49 16,-1 40 53-16,-2-135-39 0,20 118 36 0</inkml:trace>
  <inkml:trace contextRef="#ctx0" brushRef="#br0" timeOffset="-187030.39">9347 4147 82 0,'0'0'40'0,"-17"0"62"16,17 0-43-16,0 0-33 0,0 0 22 0,0 20-25 16,-23-20 18-16,23 38-24 0,0-38 0 0,0 20-2 0,0 17 9 15,-17 20-2-15,17 19-2 0,0-56-12 0,0 115 17 0,0-98-17 16,0 1-1-16,17 59 4 0,6-2-3 0,-23-58-5 16,0 60 4-16,17-40-5 0,-17 1 3 0,20 56 3 0,-20-56-5 0,0-21 0 15,20 77 1-15,-20-55-2 0,0 36 1 0,17 20 1 0,-17-1-3 16,0-17 0-16,0-2 0 0,0-58 0 0,0 40-2 15,0-20 0-15,0 0-4 0,0-19 1 0,0-18-1 0,0 37-10 16,0-57 5-16,0 19 0 0,0 19-19 0,0 0-6 0,0-38 14 0,0 0-2 16,20 38-66-16,-20-38 13 0,0 0-17 0,18 0-7 15,-18-18 59-15,0 18 10 0,20-20-19 0</inkml:trace>
  <inkml:trace contextRef="#ctx0" brushRef="#br0" timeOffset="-186654.03">9920 4931 147 0,'0'0'93'0,"0"0"-62"16,0 0-2-16,-17 0 22 0,17 0-28 0,-20 0 32 15,20 20-39-15,0-20 11 0,0 0-3 0,0 19-14 16,0-19 8-16,0 18-5 0,0-18-6 0,0 20 4 0,20-20 0 15,-3 20-2-15,24-20 0 0,-24 0-2 0,-17 0-4 16,37 17 3-16,-20-17-4 0,3 0-2 0,40 0 3 0,-22 0-1 16,-1 0 0-16,0 0-1 0,3-17-1 0,-40 17 0 15,78-20 1-15,-78 20-1 0,17 0 2 0,20 0-2 16,-37 0 2-16,17 0 1 0,6 0-2 0,-23 0-1 0,20 0 1 16,-20 20 3-16,21-3 0 0,-21 41 0 0,-21-19 1 15,21-1-3-15,0-1 0 0,-20 1 1 0,-20 38 3 0,3 21-2 16,20-60-2-16,-41 60 3 0,38-39-2 0,-37 37 1 0,20-38-2 15,-21 40 3-15,38-43-4 0,-20-13 1 0,-14 35-1 0,-4 19 0 0,38-76-1 16,3 39-1-16,-3-20-3 0,-3 19-19 0,6-57-12 16,17 19-23-16,0-19 19 0,0 0-6 0,0 19-125 15,0-19 102-15,17-19-59 0,6 0 84 0,-3 19-24 0</inkml:trace>
  <inkml:trace contextRef="#ctx0" brushRef="#br0" timeOffset="-186446.98">10649 6058 122 0,'0'0'112'16,"0"0"-75"-16,0 0 14 0,0 20-28 0,0-3 22 0,-21 5-5 0,21-4-23 16,0 1 12-16,0 39-7 0,-22-3-6 0,22-33-11 15,0 15-2-15,-21 21 4 0,7-20-4 0,-6 38 1 0,-17 1-1 16,17-19-6-16,3-21-3 0,-24 2-21 0,18-1-37 15,6-38-59-15,0 18-36 0,17-18 97 0,-20-18-33 16</inkml:trace>
  <inkml:trace contextRef="#ctx0" brushRef="#br0" timeOffset="-186063.5">12311 5123 162 0,'0'0'48'0,"0"0"-9"0,0 0 19 0,-20 19-7 0,20-19-25 0,0 0 25 16,0 17-7-16,-20-17-7 0,20 41-22 0,-23-24 13 0,6 4-4 15,0 16-15-15,-3 2 8 0,-18 19-3 0,21-41-6 16,-40 59 5-16,34-38-9 0,-52 39 3 0,18 1-3 0,-3-2 0 16,26-1-1-16,-4-36-1 0,18-1-4 0,0 40-4 15,-17-22-8-15,14 2-10 0,-11-41 7 0,34 5-2 0,-21 15-27 16,21-18-10-16,0-19-9 0,0 19 29 0,0-19-102 15,21 20 32-15,-21-20 63 0,34-20-53 0</inkml:trace>
  <inkml:trace contextRef="#ctx0" brushRef="#br0" timeOffset="-185840.11">12366 5580 123 0,'0'0'42'0,"0"0"14"0,0 0-21 0,0 0 0 0,0 20-19 15,-17-20-1-15,17 0 9 0,0 0-15 0,-20 20 9 0,2-20-14 16,18 17 3-16,-20 4-3 0,0-4 5 0,20-17 2 16,-23 22-6-16,23-22 0 0,-17 37 3 0,17-37-6 0,-17 38 0 0,17-18 2 15,-20-3-2-15,20 4 1 0,0-3-1 0,0 3-1 16,-17-4 0-16,17-17 0 0,0 20-2 0,0-3 1 0,0 4 0 16,0-21 0-16,17 0-11 0,-17 0 3 15,0 0-18-15,20-21 6 0,-3-33-76 0,-17 54 55 0,17-60-44 16,6 2 17-16,-23 4 29 0,0 15-10 0</inkml:trace>
  <inkml:trace contextRef="#ctx0" brushRef="#br0" timeOffset="-185530.64">11812 5028 90 0,'0'0'49'0,"-57"0"77"0,40 17-103 0,17-17 0 16,-43 0 15-16,26 21-4 0,0-21-6 0,17 17-15 15,-21 3 9-15,4-20-13 0,-3 20 19 0,20-1-19 16,0-19 1-16,-20 17 9 0,20 4-1 0,0-21-11 0,0 20 0 16,0-20 5-16,0 17-5 0,20-17 4 0,0 21 0 0,-3-21-6 0,-17 0 0 15,21 0 3-15,-4-21-4 0,0 4-2 0,26-24 2 16,-43 24-2-16,0-2 1 0,37-21 1 0,-17-15-3 0,-20 15 0 16,0 3 0-16,0-20 0 0,0 17 2 0,0-17 0 15,-20-1-2-15,0 41 1 0,20-4-2 0,-17 3 1 0,-3-2 0 16,20 20-2-16,-40 0 0 0,2 0-4 0,21 0 0 15,-3 0 3-15,0 0 0 0,3 38-5 0,-3-38 3 0,20 38-4 0,-23-18 1 16,3 38-27-16,20 19-26 0,0-20-2 16,20-38 23-16,-20 39-58 0,43-41 39 0,-26 41-62 0,61 19-14 15</inkml:trace>
  <inkml:trace contextRef="#ctx0" brushRef="#br0" timeOffset="-185214.17">12635 5620 95 0,'0'17'71'0,"0"-17"-39"0,0 21-1 0,0-4-1 0,0 42 25 0,0-21-8 16,0 20-7-16,-23-2-11 0,23-36-18 0,0-3-3 0,0 24 11 15,0-23-3-15,0-18 3 0,0 0 0 0,0 0-11 16,0-38 16-16,23 17-11 0,-23-33-1 16,0 33-7-16,20-18 0 0,-2-55 15 0,22 54-14 0,-40 2-1 15,54-56 5-15,-54 75-7 0,37-40 8 0,-14 42-8 16,-23-3-1-16,18 1 2 0,2 19-2 0,-20-20-2 16,20 20-4-16,-3 0 1 0,3 0-20 0,-3 0-2 0,-17 0-16 15,20 20-13-15,-20-20 22 0,0 19-47 0,40 1-88 16,-40-20 106-16,18 17-105 0</inkml:trace>
  <inkml:trace contextRef="#ctx0" brushRef="#br0" timeOffset="-184863.01">13358 5580 155 0,'0'0'0'0,"0"0"58"0,0 0 28 0,0 0-26 0,0 0-31 15,0 0 26-15,0 0-13 0,0 0-9 16,-20 0-9-16,20 0-14 0,-15 0 17 0,15 0-18 0,-20 0 6 15,20 20 0-15,-20 0-7 0,20-3 9 0,0-17-13 16,-17 21-2-16,17-4 3 0,0 5-7 0,0 15 6 16,0-20 3-16,0 4-6 0,0-1 4 0,0-3-3 15,17 4-2-15,-17-21 2 0,20 0 0 0,0 0 0 16,-5-21-1-16,-15-16-1 0,20 16 2 0,3-15-1 0,-3-4 1 16,-20 40 0-16,17-38-2 0,-17 21 2 0,0-3-1 0,20-18 2 15,-20 19-4-15,0 0 2 0,20-19 3 16,-20 17-3-16,0 21 2 0,0 0-3 0,0 0 2 0,0 0 1 15,0 0 1-15,0 38 7 0,17-17-2 0,-17-2-4 16,0 58 8-16,20 37-5 0,-2-18-3 0,22-20-1 16,-20 38 0-16,-3-39-2 0,3-16-2 15,17 17-7-15,-37-56 2 0,0-3-2 0,20 5-14 16,-2-4-14-16,-18 1-13 0,17-19-19 0,3 0 25 16,-20 0-50-16,23 0 40 0,-23 0-72 0,17-19 56 0,-17-21-80 15,20-35 95-15</inkml:trace>
  <inkml:trace contextRef="#ctx0" brushRef="#br0" timeOffset="-184680.67">13974 5658 126 0,'0'0'53'0,"0"0"20"15,0 39-24-15,0-2 29 0,0 1-43 0,0 20-2 16,0-19-17-16,0-2 3 0,0-20-9 16,0 4-2-16,17 36 15 0,3-38-15 0,-2 19 3 0,2-38-6 15,14 59 4-15,-11-41-7 0,17 20-4 16,-23-19 1-16,21 1-15 0,-18-2-21 0,14 2-54 15,-14-20 9-15,3 0 33 0,14-20-56 16,-37 20 57-16,20-18-16 0,18-2 31 0,-18 1 3 0</inkml:trace>
  <inkml:trace contextRef="#ctx0" brushRef="#br0" timeOffset="-184528.96">14585 5524 146 0,'0'0'60'0,"0"0"55"0,-20 0-90 0,20 0-1 0,0 0-1 15,0 0 18-15,-18 0-22 0,-2 19 16 0,0 18-1 0,-17-17-16 16,-3 17 8-16,23 1-14 0,-21 2-3 0,-96 93 14 0,76-75-13 15,21 0-2-15,-118 113 13 0,118-114-19 0,0 1-2 16,-23 18-6-16,42-38-2 0,-2 0-3 0,-17 39-23 0,17-20-18 0,20-38 22 16,-17 19-39-16,-6-38 30 0,23 19-3 0,0 2-98 15,0-4 93-15,0 3-60 0,0-2 87 0</inkml:trace>
  <inkml:trace contextRef="#ctx0" brushRef="#br0" timeOffset="-183414">5999 7529 74 0,'0'0'45'0,"0"0"23"0,0 0-39 0,0 0 23 16,-15 0 6-16,15-18-27 0,0 18-17 0,0 0 9 16,-20 0 8-16,20 0-21 0,0 0 7 0,-20 0-1 15,20 0-9-15,-17 0 9 0,17 18 0 0,-20 1 0 16,-17 2-7-16,-24-3 3 0,61 0-9 16,-54 22 4-16,54-40-5 0,-20 18 1 0,-17 40 1 0,16-20-2 15,4 37-1-15,17-54-2 0,-23 55 3 16,6-18-5-16,17 18-4 0,0-57 4 15,0 57-11-15,17-57 4 0,-17 2 0 0,40 16-41 16,-19 1 28-16,16-19-37 0,0-19-23 0,-17 20 32 0,132-2-154 16</inkml:trace>
  <inkml:trace contextRef="#ctx0" brushRef="#br0" timeOffset="-183097.56">6652 7855 95 0,'0'0'29'0,"0"0"3"0,-17 0 40 0,17 0-5 0,0 0-14 0,-20 0-9 16,-17 0-26-16,-3 19 24 0,19-19-30 0,-16 19 8 16,20 19-5-16,-23 0-2 0,23-1-6 15,-6 3 3-15,3-40-9 0,20 38 4 0,0-19-1 16,0 1 1-16,20-2-3 0,3-18 1 16,-6 19 0-16,-17-19-4 0,40 0 1 0,-40 0 1 0,17-19 2 15,3 1 1-15,-3-2-5 0,21-18 2 0,-15 19 2 0,-6 0-2 16,3-19 1-16,-20 38-1 0,20-20 3 15,-3 2-1-15,-17 18 4 0,0 0-1 16,0 0 7-16,0 18 0 0,0 2-8 0,0 18 7 0,0 0-5 16,0 38-3-16,20-38 1 0,-3 20-1 15,-17-20-4-15,38 1 3 0,2 37-8 0,-40-57-1 16,40 38-32-16,-23-57 17 0,3 20-3 0,-3-2-68 16,4-18 54-16,-1 0-95 0,14 0 80 0,-34-18-3 15,23-2-39-15,14-18 44 0</inkml:trace>
  <inkml:trace contextRef="#ctx0" brushRef="#br0" timeOffset="-182897.61">7168 7339 82 0,'0'0'66'0,"-17"0"31"0,17 0-67 0,0 0-2 0,0 0 23 16,0 18-7-16,0 1-3 0,0 2-9 0,0-4-17 15,0 23 22-15,0-21-29 0,0-19 0 0,0 38 7 16,0 20-4-16,0-22-1 0,0 4-4 0,0-2 5 0,0 38-8 15,0-37-1-15,0-3-5 0,17 42 0 0,-17 16 2 16,20-35 4-16,-20 36-4 0,0-55-2 0,0 74-25 0,20-56 12 16,-20-21-8-16,18 58-70 0,-18-18-5 0,20 0-95 15,-3-77 144-15</inkml:trace>
  <inkml:trace contextRef="#ctx0" brushRef="#br0" timeOffset="-182613.51">7627 7053 132 0,'0'0'41'0,"0"0"49"0,0 0-35 0,0 0 0 0,0 0-32 16,0 0 17-16,0 18-22 0,0 40 46 15,0-39-53-15,17 134 27 0,-17-78-27 16,0 78 3-16,17 95-5 16,-17-208-8-16,0 17-1 0,23 38-4 0,-23 1 4 15,0-20 0-15,20 1-3 0,-20-20 0 0,0 19-19 16,20-18-8-16,-20-39 15 0,0 19-3 0,18-18-19 0,-18 17-17 16,0-16-30-16,20-3-34 0,-20 1 4 0,17-19 14 15</inkml:trace>
  <inkml:trace contextRef="#ctx0" brushRef="#br0" timeOffset="-181964.24">9576 7167 101 0,'0'0'0'0,"0"0"69"0,0-19-11 0,0 19-31 0,0 0 21 0,-17 0-26 15,17 0-3-15,0 0-1 0,-20 0 28 0,20 0-24 16,0 0-11-16,0 0 0 0,0 0 4 0,-20 0-9 0,20 0-1 0,0 0 5 15,0 0-7-15,0 0 6 0,0 0-3 0,0 0-3 16,0 19 5-16,0 20 1 0,-23-20-2 0,23 19-5 0,0 38 5 16,0-1-3-16,0-35-1 0,0 17-2 0,0 58 3 15,0-39-1-15,0 39-1 0,0-20 1 0,0-56-2 16,0 37-2-16,0 0 0 0,0-38 0 0,23 21 5 16,-23-22-2-16,0-18-4 0,0 19 2 0,20-38 3 0,-20 20-2 15,20-20-2-15,-20 0 0 0,17 0-1 0,-17 0 2 0,38-39 0 16,-18 39 1-16,-20-38 0 0,34 1-1 0,29-40-1 0,-5-19 3 15,-21 0 0-15,-20 58 0 0,60-57 1 0,-77 74-2 16,58 3 9-16,-38-1 4 0,-3 19-3 16,-17 0-6-16,0 0-1 0,0 0 1 0,17 37 6 0,-17-37-4 0,-17 40 5 0,17-2-8 15,-37 38 6-15,-21-1-4 0,-2-16-4 16,6 17-1-16,16-17-5 0,1-3-10 0,-6-37-13 16,23 20 9-16,-14-39-28 0,34 0 19 0,-20 0-32 0,2 0 25 15,18 0-40-15,-20-20-11 0,20-18-4 0,0 38 47 16,0-77-70-16,20 58 66 0</inkml:trace>
  <inkml:trace contextRef="#ctx0" brushRef="#br0" timeOffset="-181579.85">10342 7834 118 0,'0'0'0'0,"0"0"121"15,-20 0-62-15,20-17-10 0,0 17-29 0,-17 0 25 16,17 0-34-16,-21 0 11 0,1 0 0 0,20 17-14 15,-17-17-2-15,17 21 9 0,-23-21-6 0,23 19 12 0,-17-19-12 0,17 19 0 16,0-19 0-16,-20 19 10 0,20-19-10 0,0 39 8 0,-17-21-2 16,17 2-1-16,0-3-3 0,0 4-3 0,-20-21-3 15,20 38 5-15,0-38-5 0,0 19-3 0,0-19 1 0,0 19 1 16,20-19 1-16,-20 20-3 0,0-20-1 0,17 0 3 16,3 0-1-16,-20-20-3 0,17 1 4 0,6 0 3 0,-23 19-4 15,17-19 2-15,-17 0-1 0,20 19-2 0,-20-21 4 16,0 21-3-16,21-17 5 0,-21 17-4 0,0 0 4 15,0 0-2-15,0 0 2 0,0 0-1 0,0 17-5 0,0 23 11 16,0-40-11-16,0 38 2 0,0 1 0 0,0-2-1 16,0 3-1-16,0-22 0 0,0 20-6 0,0-19 3 15,0-19-2-15,0 39 4 0,0-2 0 0,0 2 0 0,0-39-1 0,0 38 1 16,0-19-2-16,0-19-3 0,0 19-7 0,17 1 3 0,-17-20-9 16,0 0-2-16,20 0 6 0,-20 0-14 0,0-20 9 15,17 20-3-15,-17-19-4 0,0 19-2 0,20-38-31 0,-20 19 28 0,17-20-36 16,-17 39 27-16,0-37-51 0,17 17 38 0,-17-18-53 0,23 0 28 15,-23-1 30-15,0 39 9 0</inkml:trace>
  <inkml:trace contextRef="#ctx0" brushRef="#br0" timeOffset="-181263.42">10551 7931 72 0,'0'0'0'0,"0"0"63"0,0 0-32 0,20 0 130 15,-20 0-139-15,0 0 0 0,0 0 17 16,0 0-21-16,14 0-4 0,-14 0 0 0,0 38 21 0,0-18-16 16,0-3-9-16,0 23 11 0,0 17-4 0,0-19-1 15,0 21-3-15,0-22-5 0,0 1-1 0,0 19-1 16,0-17-3-16,0-22-2 0,0 20 2 0,0-19 1 16,0-19 11-16,0 0-7 0,21-38 2 15,-21 1-5-15,43-60 0 0,-26 59-3 16,3-39-1-16,0 1 0 0,-3 19 0 0,20-1 3 15,-19 40-17-15,4-21 16 0,-1 20 12 0,-4 0-16 0,3 19 0 16,0-19 0-16,-3 19 0 0,3 0-10 0,-3 19-4 16,-17-19 4-16,18 19-21 0,2 19-15 0,-20-38 19 0,23 20-4 15,-6 18-100-15,-17-21 76 0,0-17-7 0,20 40-63 0,-20-40 79 16,20 19-13-16</inkml:trace>
  <inkml:trace contextRef="#ctx0" brushRef="#br0" timeOffset="-179813.16">2676 10415 93 0,'0'0'31'0,"-17"0"28"0,17 0-27 0,-20 0-1 0,20 0 0 15,-18 0 21-15,-2 0-30 0,0 0 15 0,20 0-20 0,-37 0 16 16,37 0-18-16,-23 0 10 0,6 0-7 0,17 0-10 0,-17-18 10 16,17 18-5-16,0 0-7 0,-20 0 2 0,20 0 6 0,0 0-8 15,0 0 4-15,20 0-5 0,-3-20 6 0,0 20-7 0,-17 0 7 16,43 0-1-16,14 0-2 0,-19 0 0 0,-21-20-4 16,20 20-1-16,43 0 1 0,-42 0-2 0,56 0 0 0,-54 0 0 15,35 20-1-15,-41-20-1 0,9 0-1 0,52 20-3 0,-75-20 3 16,15 18-8-16,-13-18 0 0,-22 0-4 0,38 0-22 0,-18 19 13 15,0-19-4-15,-3 0-43 0,3 0 25 0,-3 0-65 0,1 0-15 16,-18 0 26-16,0 0 60 0,22 0-14 0</inkml:trace>
  <inkml:trace contextRef="#ctx0" brushRef="#br0" timeOffset="-179513.76">3155 9899 64 0,'0'0'0'0,"0"0"51"0,0 0-5 0,-18 0 13 0,18-18-29 0,0 18-3 16,0 0-1-16,-20 0 17 0,20 0-8 0,0 0-18 0,0 18-1 15,0 1 15-15,0 0-16 0,0 1 15 0,0-1-18 0,20 19 8 16,-20-38-11-16,38 39 0 0,-21-2-1 0,-17-37-5 0,118 77 17 16,-61-39-9-16,-20 0-2 0,-20-38-4 15,1 0-1-15,25 38 4 0,-26-38-4 0,3 0 1 0,17 20 1 0,-37-1-3 16,20-19-1-16,15 19 5 0,-15-19 1 0,-20 18-6 0,23 2 2 16,-23-20 3-16,0 20 2 0,0-2 3 0,0 21-1 15,0-39-8-15,0 37 5 0,-23-37-5 0,-52 135 10 16,1-60-9-16,13 21 2 0,24-58-4 15,0 2 0-15,0-4 0 0,-27 42-1 0,10-2-1 0,37-38-1 16,-21 20-5-16,18-40-6 0,0 21-6 0,-3-39 7 16,23 19-19-16,0-19 12 0,0 18-21 0,0-18 16 0,23 0-31 15,17 0-65-15,-22 0 3 0,19 0 49 0,3 0-49 16,-5 0 14-16</inkml:trace>
  <inkml:trace contextRef="#ctx0" brushRef="#br0" timeOffset="-178479.86">4645 10301 35 0,'0'0'8'0,"0"0"4"15,0 0-7-15,-17 0 8 0,17 0 5 0,0 0 4 0,0 0-9 16,-20 0 1-16,20-20 16 0,0 20-2 0,0 0-4 16,-20 0-4-16,20 0 1 0,0 0-1 0,-17 0 0 15,-6 0-1-15,23 0-2 0,-20 20 8 16,20-20-8-16,-35 0 8 0,35 0-16 0,0 0 1 15,-20 0 7-15,3 19 0 0,17-19 3 0,-20 0-13 16,20 0 7-16,-20 19-8 0,20-19 4 0,-17 0-4 0,17 18-1 16,-20-18-1-16,20 20 3 0,-23 18 4 0,6 1-5 15,17-20-1-15,0-1-2 0,-18 2-1 0,18 18 2 0,-20 0-1 16,20-38-2-16,0 39 0 0,-17-20 0 0,17-1-1 0,0 20 4 16,0 20-4-16,0-39 0 0,0 0 1 0,17 19 0 15,3 2-2-15,-20-22 0 0,18 0 0 0,22 2 3 16,-20-20 0-16,-3 18-1 0,3-18 0 0,17-18 3 0,-17-20-1 15,15 20-1-15,-35 18 0 0,43-58 2 0,-26 38-2 16,23-56 1-16,-40 37-2 0,17-17 1 0,21 17-1 0,-38-57 1 16,37 20-2-16,-37 38 1 0,23-38 0 0,-23 0 8 15,0-1 3-15,0 38-11 0,0-38 2 0,0 21-2 0,0-21 2 16,0 59-2-16,0-40 6 0,0 19-4 0,-23 1 3 0,6-20 1 16,17 40-3-16,-20-1 0 0,3 0 3 0,17 19-2 0,0-20 1 15,0 2-2-15,-21 18 5 0,21 0-5 0,0 0 0 16,-17 0 5-16,17 0-6 0,0 0 3 0,0 18-3 0,0-18 0 0,-20 39 2 15,20-2-3-15,0-16 0 0,-20 35-1 0,20-17 1 16,0 38 3-16,0 18 2 0,0-57-7 0,-17 57-8 0,17 1 2 16,17 0 2-16,3 94 3 0,17-36-5 15,-16-117 0-15,16 98-25 0,-20-98 16 16,-17 2-2-16,60 94-79 0,-40-113 67 0,-3-20-3 0,-17 37-1 16,38-17-82-16,-18 0 30 0,-3-2-8 0,0-18 8 15,26 20-13-15</inkml:trace>
  <inkml:trace contextRef="#ctx0" brushRef="#br0" timeOffset="-178152.57">5316 10397 115 0,'0'0'83'0,"0"0"-14"0,0 0-39 0,-20 0 26 0,20 0-32 15,-23 0 18-15,6 0 5 0,17 0-33 0,-17 18 12 16,-3-18-14-16,3 19 10 0,17 1-12 0,-20-1-1 0,-1-1 8 0,4 20-2 15,-3 20-1-15,-3-39-8 0,23 20 6 0,-20 17-4 16,20-36-6-16,0 18 1 0,0 20 1 0,0 18-1 0,20-38-2 16,3 20 1-16,-23-58-2 0,20 18 1 15,-20-18 1-15,17 19 1 0,4-19 2 0,-1 0-3 0,-3 0-1 0,3-19 5 16,-3 1-1-16,0-2-3 0,-17-18 4 0,43 18-3 16,-43 2 0-16,38-78 4 0,-38 20-5 0,20 37 0 0,-20 2 2 15,0-59 3-15,0 58-6 0,0-39 4 0,0 40 0 16,-20 17-5-16,-1 0 1 0,21 2-2 0,-37-1-6 15,14 19 1-15,23 0 2 0,0 0-2 0,-17 0-14 16,0 0-12-16,17 19 19 0,-20-1-23 0,20 40-43 16,20-19 16-16,-3 36-53 15,23 22-83-15,-20-78 156 0,-3 18 10 0,24-18-28 16</inkml:trace>
  <inkml:trace contextRef="#ctx0" brushRef="#br0" timeOffset="-177695.45">6308 10377 78 0,'0'0'0'0,"0"0"99"15,0 20-39-15,0-20-32 0,0 0 21 0,0 0-27 16,0 0 20-16,0 18-4 0,0 1-7 0,0-19-5 0,0 20-3 16,0-1 0-16,0-1-1 0,0-18-11 15,0 38 8-15,0-38-11 0,0 40 5 0,0-40-8 0,0 37 4 0,0 2 2 16,0-2-1-16,0-18-9 0,0 21 7 0,0 36 18 16,0-58-22-1,0 1 9-15,0 2-6 0,20-21 1 16,-3 0-5-16,1-40 7 0,2 22-9 15,20-40 3-15,-20 20 0 0,0-1-1 16,-3 2-1-16,20-21 2 0,-16 20-2 0,19 0 4 16,-40 18-3-16,17 2 5 15,3 18-6-15,-20 0 0 0,0 0 1 0,20 0-2 0,-20 0 3 16,0 18-2-16,17 2-1 0,-17 18 0 0,20-18 2 16,-20 17-2-16,0 2 2 0,0-39-5 0,0 56-1 0,0-16-10 15,0-22 3-15,0 40-20 0,0-21-18 0,0 2-15 16,0-21 26-16,0 2-1 0,0 18-42 0,0-18 41 0,0-2-46 0,17 1-13 15,-17-19 47-15,0 20-34 0,21-20 42 0,-21 0 31 16,0 0-18-16</inkml:trace>
  <inkml:trace contextRef="#ctx0" brushRef="#br0" timeOffset="-177339.95">6916 10741 57 0,'0'0'28'0,"0"0"48"0,0 0 9 0,0 18-10 0,0-18-9 0,0 0-7 15,0 19-33-15,0-19-1 0,-14 19-3 0,14-19 16 0,0 38-6 16,0-19-6-16,-20 2-6 0,20 15-12 0,-21-16 7 15,21 18-1-15,-17 39 12 0,17-58-18 16,0-1-5-16,0-18 0 0,0 20 1 0,0 0 2 0,0-20-4 16,0 18 0-16,0 2 1 0,0-20-3 0,0 0 0 0,0 0 0 0,17 18 3 15,-17-18-3-15,0 0 2 0,21 0 0 0,-21 0-2 16,20-18 0-16,-6-2 0 0,6 20 0 0,-20-18 1 0,23-2-1 16,-3 0 1-16,-20 2 0 0,17 18-1 0,-17-19 0 0,20-1 0 0,-20 1 0 15,20 19 1-15,-20-18 0 0,18-2 4 0,-18 0-4 0,0 2 0 16,20-2 0-16,-20 2 0 0,0-21 1 15,0 20 0-15,0 1-2 0,0-2 2 0,0 1 1 16,0 19-3-16,0-19-1 0,0 1 2 0,-20 18 1 0,20-20-1 16,0 20 0-16,-18-20-2 0,18 20 1 0,0 0-1 0,-20 0 0 15,20 0 2-15,0 0-1 0,-20 20 2 0,20 0-4 16,0 17 2-16,0-18 0 0,0 1-3 0,-17-2-8 16,17 1 4-16,0 38-30 0,0-19 2 0,0-18-13 15,0 18-13-15,0 1-103 0,0-39 116 16,17 19-62-16,-17-1-8 0,0-18 73 0,20 0-29 0</inkml:trace>
  <inkml:trace contextRef="#ctx0" brushRef="#br0" timeOffset="-177072.94">7380 9995 144 0,'0'0'57'0,"0"0"25"0,-20-19-29 0,20 19-2 16,-20-19-27-16,20 19 36 0,-17-20-28 0,17 20-18 15,0 0 10-15,0 0-14 0,0 0 9 0,-23 0-9 0,23 0 0 16,0 0 0-16,0 20 8 0,0-1 0 0,0 0-11 0,0-19-1 16,0 37 3-16,0 2 4 0,0-1-10 0,23 1-5 0,-23-20 3 15,17 19 4-15,3 19-4 0,-20 20 0 0,38-39 0 16,-18 58 2-16,17 37 1 0,-20-38-10 16,6 21 2-16,-6-40 5 0,-17-20-5 0,20 2-11 0,-20 18-6 15,20-36-4-15,-20-2 11 0,0-1-23 0,0-37 15 16,0 20-6-16,18-1-2 0,-18-1-40 0,0-18-7 0,0 0 36 15,0 0-48-15,0 0 44 0,0 0-32 0,0 0 36 0,0-37 29 16,-18 37-19-16</inkml:trace>
  <inkml:trace contextRef="#ctx0" brushRef="#br0" timeOffset="-176880.24">7091 10529 118 0,'0'0'76'0,"0"0"-48"0,0 0 44 0,0 0-47 15,0 0 47-15,0 20-29 0,0-20-23 0,17 0-1 16,-17 0-2-16,43 0 27 0,-6 0-21 0,-17 0-12 0,18 0 6 15,16 0-1-15,-31 0-11 0,34 0 6 0,18 0-7 16,-18-20 3-16,-37 20-4 0,18 0 5 0,-18 0-8 0,17 0 0 0,20 0-2 16,-37-18 4-16,38 18-5 0,-41-20-11 0,23 20 4 15,-40 0-6-15,34 0-47 0,-34 0 36 0,23 0-37 0,-3 0-15 16,-20 0 32-16,0 0-64 0,0 0 54 0,0 0-29 16,0 0 59-16,0 0-8 0</inkml:trace>
  <inkml:trace contextRef="#ctx0" brushRef="#br0" timeOffset="-176529.82">5927 11409 81 0,'0'0'43'0,"0"0"-24"0,-20 0 26 0,3 0 5 16,-3 0-28-16,0 0 11 0,-3 0-5 0,23 0-14 0,-18 0 17 16,18 0-15-16,-17 0 0 0,-3 0 26 0,20 0-30 15,0 0 11-15,0 0-2 0,0 0-9 0,0 0-1 0,0-19 11 16,37 19 15-16,-19-21-11 0,25 21-13 0,-6 0 5 16,40 0-6-16,1 0 2 0,16-18 1 0,21 18 1 15,-58 0-10-15,58 0 5 0,-41 0-6 0,-13 0 0 0,13 0 1 16,-16 0-1-16,114 39 4 0,-118-39-8 0,6 19-1 0,18-1 2 0,-44-18-1 15,26 20 1-15,-2 0-1 0,-4-2-2 0,64 59-6 16,-81-77-16-16,0 19-21 16,-14-19 16-16,-23 18-5 0,37-18-51 0,-17 0 31 0,-2 0-76 15,2 0-39-15,-3 0 41 0,3-18 78 0</inkml:trace>
  <inkml:trace contextRef="#ctx0" brushRef="#br0" timeOffset="-175874.06">9290 10549 66 0,'0'0'65'0,"-20"0"50"16,20 0-91-16,0 0-3 0,0 20 14 0,-18-20-3 16,18 18-5-16,0-18-16 0,0 0 13 0,0 19 9 15,0 1-22-15,0-20-1 0,0 0 2 0,18 19 14 0,2-19-20 16,-20 18 1-16,17-18-2 0,6 19 6 0,14-19-3 0,0 19-4 15,-37-19-1-15,38 0 2 0,-18 0-4 0,-3 20 2 16,0-20 0-16,6 0-2 0,-3 0 3 0,0-20 0 16,-20 20-3-16,17-19 0 0,-17 19 0 0,20 0 2 0,-20-19-1 0,18 1-1 15,-18-1-1-15,0 19 1 0,0-20-1 0,0 1 1 16,0 19-2-16,0 0 0 0,-18-18 2 0,-2-2 0 16,20 20-1-16,-17 0 1 0,-3-20-1 0,20 20 2 0,-20 0-2 0,-20 0 0 15,23 0 1-15,-21 0 4 0,18 0 1 0,-17 0 2 16,0 0-1-16,14 0-2 0,-14 20 3 0,-1 0-6 15,38-2 0-15,-17-18 1 0,-3 39 3 0,0-39-4 0,3 37 0 0,-6 1-2 16,23 2 0-16,0-22 2 0,0 20 0 0,0 40 5 16,23-60-6-16,-23 38-2 0,17-36 1 0,3 18-1 0,17 20-3 15,-17-40-1-15,-2 2-11 0,19 18-13 0,-14-18 7 16,-6-2-32-16,23 1-20 0,-23 1-24 0,-17-20 39 16,38 0-69-16,-1 0 28 0,-20 0 31 0</inkml:trace>
  <inkml:trace contextRef="#ctx0" brushRef="#br0" timeOffset="-175695.35">9711 10721 121 0,'0'0'46'0,"0"0"28"0,0 0-18 0,-23 0-31 15,23 20 18-15,0-2-25 0,0-18 17 0,0 38-19 0,0-38 11 16,0 38-5-16,0 2-5 0,0-22-5 0,0 0-4 16,23 20-6-16,-23-38 0 0,20 20 1 0,-3 18 0 0,3-19 0 15,18 1-2-15,-18-1-1 0,-20-19-1 0,34 18 2 16,-11 2-3-16,14 0-9 0,-17-2-18 0,1-18 6 0,-4 0-9 15,3 20-54-15,14-20-26 0,-14 18-2 0,-20-18 72 16,40 0-41-16</inkml:trace>
  <inkml:trace contextRef="#ctx0" brushRef="#br0" timeOffset="-175522.22">10092 10682 135 0,'0'0'83'0,"-17"0"-51"15,17 19 24-15,-23-19-3 0,3 20-3 0,3 0-27 16,-20 36 38-16,20-36-42 0,-24 38 9 0,4-22-18 0,-3 22 5 15,-35 56-3-15,38-74-11 0,17-2 1 0,-3 38-1 16,-11 0 2-16,14-20-4 0,0 2-4 0,2 0-8 16,18-20-10-16,-20-18 8 0,20-1-27 0,0 0 14 0,0-1-41 15,0-18-19-15,20 0-18 0,-20 20 53 0,18-20 8 16,2-20-51-16</inkml:trace>
  <inkml:trace contextRef="#ctx0" brushRef="#br0" timeOffset="-175262.56">10322 10835 98 0,'0'0'107'0,"0"0"-77"0,0 0 30 15,0 0-7-15,0 0-32 0,0 19 13 0,0-19-21 0,0 39 1 16,0-21 10-16,0 20-13 0,0-18-1 0,0 0 0 0,0 94 14 15,0-19-10-15,20 20-4 0,-20-1-4 0,0-18-1 16,0-38-3-16,0 18 0 0,0 20-2 0,0-39-1 0,0 20-11 16,0-39-2-16,0 38-27 0,0-19-20 0,0 0-19 15,0-36-15-15,0-3-3 0,0-18 58 0,0 19-8 16,0-19 24-16,0-19-10 0</inkml:trace>
  <inkml:trace contextRef="#ctx0" brushRef="#br0" timeOffset="-175076.41">10436 11026 56 0,'0'0'0'15,"20"-19"79"-15,-20 1-50 0,21-22 65 0,-21 2-64 0,17 38-2 0,3-76 69 16,-20 58-51-16,17-21-4 0,3 20 8 16,-20 19-37-16,0 0-1 0,20 0 9 0,-20 0-11 15,0 0 9-15,0 38-4 0,0-38-9 0,0 38 4 0,0-19-6 16,0 20 3-16,0-21-5 0,-20 2 0 0,20 38 1 0,-20-40-2 16,20 21 0-16,-17-2-1 0,-3 3-9 0,20-40 0 0,0 38-3 0,-17-20-42 15,17 1 29-15,-21-19-32 0,21 0 23 0,0 20-47 16,-20-20-15-16,20-20-6 0,0 20 56 0,0 0 7 15,0-37-13-15,20 17 26 0,1 2-9 0</inkml:trace>
  <inkml:trace contextRef="#ctx0" brushRef="#br0" timeOffset="-174763.33">10778 10911 40 0,'0'0'0'0,"22"0"34"0,-1 0 3 0,-4 0-16 16,-17 20 1-16,20-20 23 0,0 18 1 0,-3 2-24 0,3 0 16 16,-3-2-12-16,1-18-16 0,2 19 5 0,3 1-7 0,-23-1 5 15,17-1-5-15,3 2 5 0,0-20-7 0,-3 20 6 16,3-2-7-16,-20-18 3 0,17 0-1 0,-17 0-1 0,38 0 10 0,-38 0-5 15,40-38 6-15,-20 0-12 0,-20 19-2 0,0 19-1 16,20-39 1-16,-20 1 1 0,0 38-2 0,0-38 6 0,0 0 2 16,0 20-4-16,0-22 5 0,0 40-6 0,0-38 1 0,0 19 3 15,-20 19-2-15,20-19-2 0,-20 1 10 0,3 18-8 0,17 0 1 16,-41-20 8-16,41 20-8 0,-20 0 0 0,-17 0 17 0,37 0-18 16,-17 20 3-16,-3-2-7 0,20-18 0 0,-20 38-3 0,3-38 3 0,-6 38 2 15,3-19 5-15,20 20-8 0,-18-21 3 0,18 20-1 16,0-18-2-16,0 18 1 0,0-19-1 0,0 20 0 15,0-1-1-15,0 0-2 0,18-18-1 0,-18 17-3 0,20-37 1 16,3 20-10-16,-23-1 5 0,17-1-12 0,-17-18 11 0,40 20-18 16,-40-20-15-16,37 0-9 0,-20 0-9 0,3 0-16 15,21 0-23-15,-41-20 42 0,0 20 0 0,17 0 4 16,3-37-39-16,17 37 62 0</inkml:trace>
  <inkml:trace contextRef="#ctx0" brushRef="#br0" timeOffset="-174513.12">11503 10835 116 0,'-14'0'46'0,"14"0"-2"0,0 0 26 0,0-18-9 15,0 18-33-15,-21-20 19 0,21 20-10 0,-20 0-19 0,20-19-1 16,-17 0 26-16,-3 19-32 0,20 0 6 0,-17 0-11 16,-3 0 6-16,20 0-9 0,-20 19 9 0,20 0-5 0,0 1 7 0,-23-2-10 15,23 1 3-15,-17 2 2 0,17 15-1 0,0 2-3 16,0 2 1-16,0-22-3 0,0 1-1 0,17 20-1 15,-17-21 0-15,23 22 0 0,-3-40 0 0,17 38-2 0,-17-20 1 16,17 1-3-16,-2 1-1 0,-35-20 1 0,63 19-12 16,-26-19-10-16,-17 0 6 0,18 0-3 0,-4 0-34 0,-11 0 24 0,-3 0-3 15,-20 0-4-15,37-39-51 0,0 2-13 0,1-1 6 0,-1-20 37 16,-14 0 7-16</inkml:trace>
  <inkml:trace contextRef="#ctx0" brushRef="#br0" timeOffset="-174179.95">11984 9957 113 0,'0'0'78'0,"0"0"-20"0,0 0-34 16,0-20 21-16,0 20-25 0,-17 0 12 0,17 0-20 0,0 0 11 0,0 0-1 16,0 0-2-16,0 0-11 0,0 20 14 15,0-1-3-15,-20 0-12 0,20 18 5 0,0 2-7 0,0-20-3 16,0 58 4-16,0-1 3 0,0 1-2 0,20 18 2 16,-20-37-4-16,17 38 2 0,-17 17 1 0,21 2-5 15,-21-58-3-15,17-18-2 0,-17 75-3 0,20 2-15 0,-20-2-22 16,17-76 12-16,-17 56-40 0,0-54 30 0,0-22-1 0,0 40-36 15,0-39 40-15,0 0 3 0,0 1-29 0,0-20 33 0,0 0-17 16,0 0 22-16,0 0 19 0,-17-20 0 0,17-36-7 0,-20 36 6 0,20-37 1 16,-17 0 12-16,-4-21 8 0,4 41-5 0,17-20 4 15,-80-78 60-15,26 58-11 0,33 3 1 0,-16-4-2 16,17 40-10-16,3 0-10 0,-3-1-8 0,20 39-18 16,0-19 10-16,0 1-4 0,0 18-13 0,20 0 5 15,-3-19-3-15,23-1-7 0,-23 20 2 0,-17 0-3 0,21-19-1 16,13 19 2-16,-14 0-4 0,20 0 0 0,17-18-4 0,-19 18-13 15,22 0-22-15,-43 0 11 0,23 18-47 0,-2-18 27 16,-1 0-66-16,-20 19 54 0,23-19 6 0,55 20-16 0,2-1 14 0</inkml:trace>
  <inkml:trace contextRef="#ctx0" brushRef="#br0" timeOffset="-173696.76">13991 10243 112 0,'0'0'96'0,"-17"0"-26"0,17 0-11 0,0 0-5 0,0 0-30 16,-20 0 16-16,20 0-25 0,0 0 11 0,-20 19-1 15,20-19-2-15,-40 39 6 0,23-1-12 0,-21 0-4 16,38-38-7-16,-20 38-1 0,3 1 10 0,-23-2-5 0,0-17-6 16,3 56 1-16,-1-37-3 0,1 36 2 0,-20-17-3 15,17 18-5-15,22-18-10 0,-2-20 2 0,3 20-22 16,-3-1-18-16,20-20-15 0,0-17 27 0,0 18-57 0,0-18-27 15,0-2 62-15,20-18-28 0,-20 19 31 0</inkml:trace>
  <inkml:trace contextRef="#ctx0" brushRef="#br0" timeOffset="-173489.82">14163 10626 119 0,'0'0'53'0,"0"0"-2"0,0 0 25 0,0 0-20 0,0 0-31 0,0 0-2 0,0 0-2 16,-17 0 13-16,17 0-19 0,0 0 8 0,-20 0-7 0,20 19-10 15,-20-19 6-15,20 0-9 0,0 18 1 0,-23-18-2 16,23 19 0-16,-17-19-1 0,17 19 1 0,-17 1 0 0,17-20-1 16,0 20-1-16,0-20 2 0,-20 18-1 0,20-18-1 15,0 0 0-15,0 0-1 0,0 0 1 0,0 0-6 0,20-18-23 16,-20-2 10-16,17 20-4 0,-17-39-45 16,0 20 25-16,17 19-8 0,-17-37-63 0,23-20 15 0,-23 37 68 0,0-18-35 15</inkml:trace>
  <inkml:trace contextRef="#ctx0" brushRef="#br0" timeOffset="-173160.77">13438 10032 76 0,'0'0'37'0,"0"0"-16"0,0 0 27 16,0 21-22-16,-20-21 2 0,20 18 21 0,-17-18-27 0,17 19 17 15,-20-19-4-15,20 0-19 0,-23 19 29 0,23 1-35 0,-20-20-2 16,20 19 7-16,0-19-7 0,0 0 9 0,0 19-12 0,0-19 1 16,0 0 1-16,0 19 7 0,0-19 0 0,0 0 1 0,20 0 3 15,3 0 3-15,-23 0-13 0,20-38 1 0,-20 38-3 16,17-39-1-16,3 1 11 0,-20-1-9 0,20 2-2 0,-20-1 1 16,17 18-4-16,-17-36 4 0,0 35-1 0,0 3-1 0,0-1 2 15,0 0-3-15,0-20 1 0,0 20-1 0,-17 1 0 0,17 18-3 16,0 0 1-16,-20-19 1 0,0 19 0 0,20 0-1 0,-37 0-3 15,37 0-1-15,-23 19-4 0,23-1 2 0,-20 1-8 0,5 0 6 16,15 1-5-16,-20 18-13 0,20-38 7 0,0 39-26 0,0 17-18 16,0-36 23-16,0-1-4 0,0 0-3 0,0 0-5 0,0-1-4 0,35 3-4 15,-35 35-45-15,20-36 66 0,3-1-33 0</inkml:trace>
  <inkml:trace contextRef="#ctx0" brushRef="#br0" timeOffset="-172542.75">14393 10529 87 0,'0'0'32'0,"0"0"1"0,0 0 34 16,0 0-4-16,0 0-35 0,0 0-3 0,0 0 21 0,0 0-6 15,0 0-22-15,0 0-1 0,0 0 14 0,0 20 8 16,0 0-14-16,0 17-1 0,0-17-7 0,0-1-10 16,0 18 6-16,0-18-8 0,0 1-2 0,0 0 2 0,0 17 1 15,0 2 0-15,0-2-3 0,0-16 3 0,0-3-3 0,0 0 1 16,0 2 2-16,20-2 1 0,-20-18 1 0,0 20 4 16,0-20-7-16,17 0-1 0,-17-20 6 0,17 20-4 0,-17-38 5 15,23-19-4-15,-3 38-3 0,-3-38-1 0,23 20-8 0,-22-22 8 16,19 3 6-16,-37 36-7 0,17-17-2 0,3 17-2 15,-20 0-5-15,23 20-13 0,-23-18 5 0,17 18-2 0,-17-20-22 0,20 20-7 16,0 0 18-16,-20 0-4 0,0 0-2 0,18 0-39 0,2 0-15 0,-20 20 37 16,17-20-60-16,3 18 18 0,-20-18 62 0,0 20-27 15</inkml:trace>
  <inkml:trace contextRef="#ctx0" brushRef="#br0" timeOffset="-172209.01">14983 10626 89 0,'0'0'45'0,"0"0"41"0,0 0 20 0,0 0-46 15,-17-20-35-15,17 20 19 0,-20 0 19 16,20 0-50-16,0 0-2 0,-17 0-1 0,-3 20 16 0,20-20-18 16,0 19 6-16,-18-1-2 15,-2 40 12-15,20-38-16 0,-20-2 0 0,20 1-5 0,0 0 2 16,0 19-2-16,0-19-2 0,0-19 1 0,0 21-2 16,0-21 0-16,20 0 1 0,-20 0 0 0,20 18 1 0,-20-18 3 0,18 0-2 15,2-18 4-15,-20 18-4 0,17-21 1 0,3 2-3 0,-20 1 1 16,17-2 4-16,0-18-5 0,-17 20 2 0,43-41 1 15,-43 59-1-15,0-37-1 0,20 37 1 0,-20-39-2 16,0 39 2-16,0-19 1 0,0 19 2 16,0 0 2-16,0 19-5 0,0 38 5 15,18-19 9-15,-18 2-9 0,0-22-6 0,20 58 1 0,-20-18 1 16,17-2-1-16,-17 21-3 0,20-57 1 0,0 57-8 16,-6-59-1-16,-14 2-17 0,20 17-13 0,3-37 13 15,-23 20-1-15,0-20-3 0,20 19-36 0,-20-19 30 0,18 0-44 0,-18 0 33 16,20 0-59-16,0-39-9 0,-20 39 61 0,17-37-40 15,-17 17 53-15</inkml:trace>
  <inkml:trace contextRef="#ctx0" brushRef="#br0" timeOffset="-171995.66">15465 10606 52 0,'0'0'25'0,"0"0"33"15,0 0-23-15,0 0 30 0,0 0 23 0,0 0-35 16,0 20-29-16,0-20 19 0,0 19-26 0,0-19 13 0,0 18-7 15,17 20 8-15,3 2-22 0,-20-22 6 0,55 58 0 16,-33-36-10-16,-22-40-1 0,38 36-1 16,19 60-1-16,-40-57-2 0,3-20-2 15,20 39-7-15,-40-40 1 0,18 20-18 0,2-38 10 0,-20 19-5 16,20 20-33-16,-3-39 20 0,-17 18 0 0,37 2-40 0,-37 0-16 16,20-20 40-16,-20 0 4 0,18 0-22 0,-1 0 31 0,-17-20 9 15</inkml:trace>
  <inkml:trace contextRef="#ctx0" brushRef="#br0" timeOffset="-171846.63">15981 10817 56 0,'0'0'0'0,"0"0"17"0,0 0 21 0,0-39-18 0,0 2 45 16,0 17-43-16,0 0-1 0,0 1 18 0,0-18-12 0,-20 18-10 16,0-1-10-16,20 20-2 0,-40 0 8 0,22 0 2 0,-19 0-4 15,0 20 16-15,-21 17 3 0,36-18-14 0,-70 58 20 16,12 18 1-16,42-38-23 0,-16 78 7 0,-24-20-14 16,55-58-6-16,6 0 0 0,0-19-2 0,-40 134-60 15,37-153 31-15,20-19-6 0,-18 39-59 0,18-1-33 0,0-38 63 16,0 18-30-16,0-18 43 0</inkml:trace>
  <inkml:trace contextRef="#ctx0" brushRef="#br0" timeOffset="-171111.92">5944 11964 50 0,'0'0'22'0,"0"0"-9"16,0 0 19-16,0-21 6 0,0 21 2 0,0 0-21 0,0-18 19 16,0 18-22-16,0 0 1 0,0-19 12 0,0 19 4 0,0-19-15 15,0 19 11-15,0 0-15 0,0 0 10 0,0 0-12 0,0 0 11 16,0 0 13-16,0 0-16 0,0 0-12 0,0 19 10 15,0 0-1-15,0-1-3 0,0 3-8 0,0-21 0 16,0 37-1-16,0-37-1 0,0 57 6 0,0-37-5 0,20 17-1 0,-20-16-3 16,0 55 0-16,20-1 4 0,-20-17-4 0,15-19-3 15,-15 57 0-15,0-41 1 0,0 22-1 0,0 19-9 0,0-58 0 0,0 0-5 16,0 0-2-16,0 40-23 0,-15-41 20 0,15 2-32 0,0-1-12 16,0-20-15-16,0 2 33 0,0-20-47 0,0 20 54 0,0-20-17 15,-20 0 38-15,20 0-29 0</inkml:trace>
  <inkml:trace contextRef="#ctx0" brushRef="#br0" timeOffset="-170944.85">5735 12460 86 0,'0'0'33'0,"0"-20"9"0,0-18 1 16,-17 38-6-16,17-18 5 0,0-21 23 0,-20 39-27 0,20-19-23 15,0 19 13-15,-21 0-15 0,21-18 13 0,0 18-14 0,0 0 0 16,0 0 7-16,0 18-3 0,21-18-4 0,-21 0-9 0,37 0 4 16,-17 19-1-16,17-1-2 0,-20-18-2 0,1 21-1 15,5-21-1-15,17 0-2 0,-23 18 2 0,3-18-5 0,17 0-13 16,-37 0 0-16,35 19-1 0,-35-19-6 0,80 0-70 0,-80 0 56 15,40 0-51-15,-23 0-3 0,20 0 52 0,-37-19 8 0,18 19 8 0,25-18-34 16</inkml:trace>
  <inkml:trace contextRef="#ctx0" brushRef="#br0" timeOffset="-170696.76">6383 12287 68 0,'0'0'48'0,"0"0"-18"0,0 21 1 0,0-21 35 0,0 0-34 16,-20 0 23-16,20 18-33 0,-18-18 18 0,18 19-10 16,-17-1-16-16,-3 3 7 0,20 16 3 0,-17-37-14 0,17 39 2 15,-20-19-4-15,20 16 9 0,-20-17-12 0,3 39 6 0,17-1-4 16,-20-19-4-16,20 2-2 0,-23 36 6 0,23-20-6 15,0-36 1-15,0 0 3 0,23 17-5 0,-3-18 1 16,-20-19-1-16,17 0 3 0,3 0 3 0,17-38 6 0,-17 0-4 16,15 0-5-16,-15 0 1 0,20-20 2 15,-40 20 3-15,20 18-4 0,0 2-3 0,-20-20 1 0,0 18-2 16,17-18 4-16,-17 20 1 0,0 18-4 0,0-40 0 0,0 22 1 16,0 18-5-16,0-18 1 0,0 18 0 0,-17 0-4 0,-3 0-1 15,20 0-1-15,0 0-3 0,-20 0-20 0,3 18-9 0,17 0 18 0,-23-18-27 16,23 19-14-16,0 2 23 0,0-3-4 0,0 1-63 15,0 0 49-15,0-19 2 0,0 58-64 0</inkml:trace>
  <inkml:trace contextRef="#ctx0" brushRef="#br0" timeOffset="-170139.89">8240 12001 105 0,'0'0'41'0,"0"0"-3"0,0 0 25 0,0 0-4 16,0 0-33-16,-23 0 2 0,23 0 15 0,0-19-23 0,0 19-5 15,-20 0 27-15,20 0-33 0,0 0 10 0,0 0 0 0,0 19-3 16,-17-19-8-16,17 19 4 0,0-19-8 0,0 20 0 15,-17 18 3-15,17-20-1 0,0 1 1 0,0 2-3 0,-20 34 4 0,20-34-10 16,0 35 5-16,-17 21-1 0,17-1-2 0,0-37 1 16,0 17 2-16,0-16-3 0,0-22 2 0,0 20-2 0,0 0 1 0,17 0 0 15,3-18 2-15,-20-20-3 0,0 0 2 0,34 20-3 0,-34-20 2 16,20-20 2-16,21 0-4 0,-21 2 2 0,17-2 0 0,-37 2 4 16,37-21 0-16,-17 39-1 0,20-19 4 0,-2-20 3 0,-38 39-6 15,20 0-1-15,-3-19 5 0,3 19-6 0,-20 0 6 0,17 0-6 16,-17 0 6-16,20 19 2 0,-20 20-2 0,0-1-4 15,0-18 0-15,-20 36-1 0,3-16-3 0,-20 16 2 16,37-36-1-16,-40 18-1 0,0-20-4 0,22 2-7 16,-19 0-23-16,17-2-10 0,3-18 19 0,-3 0-32 0,-18 0-14 15,15 0 32-15,-14-58-95 0,37 58 82 0,-17-38-54 16,17 20 58-16,0-21-16 0,0 2 0 0</inkml:trace>
  <inkml:trace contextRef="#ctx0" brushRef="#br0" timeOffset="-169629.37">9003 12480 71 0,'0'0'30'0,"-17"0"69"0,17 18-39 0,0-18-33 16,-20 18 17-16,20-18-12 0,0 0-18 0,-23 19 14 0,23 2-12 15,0-21 12-15,0 18-3 0,0 1 7 0,0 0-20 16,0-19-1-16,0 20 7 0,23-20-10 0,-3 18 9 0,-20-18-12 16,37 20 2-16,-17-20-3 0,-20 0 1 0,37 0 5 0,-19 0 0 15,-18 0-9-15,17-20 1 0,3 2 4 0,3-21 0 0,-6 39-3 16,-17-19 3-16,20-20-3 0,-20 39-2 0,20-37 0 16,-20-1 2-16,17-1-2 0,-17 20 0 0,0-20 1 15,0 21-2-15,-17-19 1 0,17 37-2 0,0-21 2 0,-20 2 0 16,0 19 4-16,3 0 0 0,-6 0-3 0,-14 19 9 15,19-19-5-15,-2 39 6 0,-17-20-1 0,37 20-6 16,-37-2 2-16,17 22-1 0,-3-23-4 0,6 80 0 0,-1-40-1 16,18-19-1-16,0 0-4 0,18-19-14 15,-1 2-36-15,6-3-11 0,-3-37 24 0,-3 19-56 16,3-19-27-16,17 20-28 0,1-20 87 0,-38 0 16 16,17 0-8-16</inkml:trace>
  <inkml:trace contextRef="#ctx0" brushRef="#br0" timeOffset="-169079.41">11222 12173 101 0,'0'0'62'0,"0"0"-35"15,0 0 22-15,0 0-23 0,0-19 24 0,-20 19-6 0,20-18-26 16,0 18 15-16,0-21-3 0,-20 21-4 0,20 0-2 16,0 0-12-16,-17-19 13 0,-24 19-10 0,21 19-2 15,3-19 8-15,-20 21-6 0,17-3-9 0,-17 1 1 16,-6 20-1-16,25-21-2 0,1 20 0 0,-40 20 0 16,37-39-4-16,3 38 2 0,-4-19-2 0,21-38-1 0,0 40 1 15,0-4 3-15,0-36-4 0,21 19 2 0,-21 2 3 0,37-3 0 16,-17-18-5-16,-3 19 4 0,38 0 3 0,5 1-1 0,-20-2 6 15,14 2-1-15,-16-2-6 0,2 2 1 0,0 18 6 16,-3 0 0-16,-20-18-6 0,21 36 2 0,-38-16-4 16,17 54 9-16,-17-36-7 0,0-2-1 0,-17 2-2 15,-1-20-6-15,-2 1 3 0,3-20-2 0,17-1 6 0,-37 3-16 16,17-1-4-16,0-20 5 0,3 0-2 0,-6 0-28 0,5 0 16 16,-2-20-33-16,-17-19-11 0,20 20 29 0,-3 0-1 0,-60-97-109 15,62 60 97-15,-19-59-38 0,20 58 63 0,17-58-10 0,0 58 8 16</inkml:trace>
  <inkml:trace contextRef="#ctx0" brushRef="#br0" timeOffset="-168845.71">11222 11964 78 0,'0'0'0'0,"0"0"48"0,0 0 7 0,0 0-27 0,0 0 0 0,0 0 26 0,0-21-3 16,0 21-27-16,0 0 18 0,-20-18-23 0,20 18 12 0,0 0-16 15,0 0-1-15,0 0 13 0,0 0-16 0,-20 18 12 0,20-18-12 16,0 21 7-16,0-3-3 0,-17 20 3 0,17-38-8 0,0 20-1 15,0 18 6-15,0-1 0 0,-23 21 0 16,23 19-3-16,-18-19-9 0,18-3 3 0,0 3-4 16,0 37 5-16,0 1-6 0,0-58-2 0,-20 58 5 15,20 18-2-15,0 20 0 0,0-76-2 0,0-20-2 0,-17 58-8 16,17-58 13-16,0 39-6 0,0-1-3 0,0-19-16 16,0-18-3-16,0-20-5 0,0-1 8 0,0-18-8 15,0 39-77-15,0-39 9 0,0 0-18 0,0-19 56 16,0-19-36-16,17-2 46 0,-17 22 12 0</inkml:trace>
  <inkml:trace contextRef="#ctx0" brushRef="#br0" timeOffset="-168512.29">11523 12287 61 0,'0'0'0'0,"0"0"20"16,0 0 22-16,0 0-16 0,0 0 30 0,0 0-5 0,0 0-14 15,0 0-20-15,23 0 17 0,-23 0 0 0,0 0-4 0,20 0-16 16,-20 0-1-16,0 0-3 0,17 21 9 0,3-3-6 0,0-18-6 15,18 19 8-15,-38-19-9 0,34 0 4 0,-11 18-6 0,-3-18 3 16,-3 0-5-16,3 21 1 0,17-21 1 0,1 0 3 0,-1 0 1 16,3 0-2-16,0 0-2 0,-23-21-1 0,-17 21-1 15,75-18 3-15,-75 18-3 0,40-19 4 0,0 19-2 16,-23-18 7-16,4 18-7 0,-4-21 9 0,-17 21-7 16,0 0-3-16,20 0-1 0,-20 21 7 0,0-3-1 0,0 19-3 15,0 2 8-15,0-20-9 0,-20 0 1 0,3 21-2 0,17-22 1 16,-38 19 1-16,18 2-2 0,-17 57 5 0,-23-20 1 0,22-18-4 0,21-2 0 15,-40 40 2-15,-20 20-5 0,56-59 1 0,-16 0-4 0,-20 95 6 16,34-113-3-16,6 18 3 0,-21 39 2 0,21-58-16 16,-3 0-17-16,20-18 9 0,0-1-29 0,0-1-14 0,0 1-16 15,0-19 27-15,0 0-70 0,0 0 48 0,0 0 0 0,37 0 5 16,-37 0 18-16,21-37-31 0</inkml:trace>
  <inkml:trace contextRef="#ctx0" brushRef="#br1" timeOffset="-144410.93">11583 7185 53 0,'0'0'6'0,"0"0"-3"0,-17 0 1 0,17 0-3 0,0 0 4 16,0 0-3-16,-20 21 5 0,-3-2 3 0,23-2-3 0,-20 4 11 15,20-21-5-15,-14 19 17 0,14 0-14 0,-21-19 18 0,21 18-17 16,0-18 0-16,-20 20 18 0,20-20-16 0,-17 18 22 0,-3-18 1 16,20 19-23-16,-37-19 9 0,17 21-2 0,-20-4-3 0,40-17-13 15,-38 20 7-15,21-20-10 0,17 0 1 0,-37 0 3 0,17 0-4 16,20 20-1-16,-20-20 11 0,3 0-14 0,17 0 2 0,0 0 0 15,-23 0-2-15,23 0 2 0,0 0 1 0,23 0-1 0,-23 0-3 16,17 0 0-16,23 19 3 0,-40-19-2 0,54 0 0 0,-16 0-1 16,42-19 3-16,-26 19-2 0,64-20 1 0,-6-17-1 15,-35 37-2-15,-20 0 1 0,-19-21 0 0,79 21-2 0,-79-19 0 0,56 19 2 16,-54-18-1-16,69 18 0 0,-28 0-1 0,-44 0-1 16,37-20 2-16,-51 20-1 0,15 0 2 0,-18 0-1 15,152 20-5-15,-135-20 4 0,-17 0 0 0,14 0 0 16,27 0 0-16,-41 18-2 0,0-18-1 0,-3 0-13 15,3 0 10-15,-3 0-3 0,-17 0-11 0,0 0 7 0,20 0-19 16,-20 0 13-16,0 0-29 0,0 0 18 0,0 0-44 0,-20 0-22 0,20 0 39 16,-17-18-43-16,-3-2 48 0,3 20 38 0,-3 0-26 15</inkml:trace>
  <inkml:trace contextRef="#ctx0" brushRef="#br1" timeOffset="-144075.87">11850 6747 73 0,'0'0'15'0,"0"0"18"0,0 0 8 0,0 0-19 15,0 0 1-15,0 0 17 0,0 18-3 0,0-18-3 0,0 19-3 16,0-19-17-16,0 38 12 0,0-38-14 0,-17 37 10 16,17-15-1-16,0 16-10 0,-21-20 6 0,4 39-4 15,-3-17-1-15,-37 34-1 0,-21 3-2 0,41-37-5 16,-43 36 3-16,5-1-2 0,38-37-4 0,0-18 2 0,-41 37 1 15,41-19-2-15,-20 2 1 0,-58 17-1 0,38-38-1 16,60-1 0-16,-61 2 2 0,41-20 2 0,-3 19 2 16,2-19-1-16,16 0 6 0,22 0-9 0,0 19 3 15,0-19 2-15,22 0-2 0,-1 0-1 0,16 19 4 0,-17-19-5 16,52 19 2-16,-12-19-3 0,-3 18-1 0,0-18 1 0,95 40 4 0,-97-40-5 16,103 17 3-16,-101 4-4 0,92-2 2 0,-32 0-1 0,-19 0-3 15,-3-19-2-15,-18 0-5 0,-20 0-11 16,-2 0-12-16,-1 0-11 0,-31 0 15 0,35 0-42 0,-38-19 23 15,37-19-160-15,-43 38 135 0,29-21-64 0</inkml:trace>
  <inkml:trace contextRef="#ctx0" brushRef="#br1" timeOffset="-143594.17">13513 7034 118 0,'0'0'110'0,"0"0"-52"0,0 0-10 0,0 0-3 15,-18 0-26-15,18 0 31 0,0 0-23 0,0 0-14 16,-20 0 13-16,20 0 5 0,0 0-24 15,0 0 7-15,-17 19-1 0,17-19-7 0,0 18 6 0,0 40 0 16,0-39-8-16,0 39 4 0,17-1-5 0,-17-19-1 16,20 0-1-16,15 96 1 0,-35-78 0 0,43 41 0 15,-26-21-2-15,-17-19 0 0,20 77 0 0,0-58 0 16,-20-39-2-16,17 41-6 0,-17-21-13 0,20 2-12 0,-20-41 14 16,0 1-28-16,0 19-7 0,0-38-12 0,18 19 23 15,-18-19-68-15,0 0 49 0,0 0-30 0,0-38 54 0,0 38 1 16</inkml:trace>
  <inkml:trace contextRef="#ctx0" brushRef="#br1" timeOffset="-143408.31">13553 6994 100 0,'0'0'90'0,"0"-17"-48"16,20-4 31-16,-20 21-41 0,0-19 27 0,17 19-34 0,-17 0 17 16,0 0-24-16,20 0-1 0,-20 0 13 0,20 0-6 0,-3 19-4 15,-17 2-12-15,20 15 4 0,-2-36-5 0,-18 21-1 0,17-2 0 16,-17 19 1-16,20 0 2 0,-20-19-5 0,0 58 4 0,23-60-6 15,-23 42 2-15,0-21-2 0,-23 37-3 0,23-35-8 16,-20-3-1-16,3 1-23 0,17 2-15 0,-18-40 18 0,18 0-6 16,0 18-4-16,-20 0-59 0,20-18 37 0,-17 0-72 0,17 0 49 15,0-36 25-15</inkml:trace>
  <inkml:trace contextRef="#ctx0" brushRef="#br1" timeOffset="-142877.78">14106 6994 103 0,'0'-17'187'0,"0"17"-144"0,0 0-4 16,-23 0-21-16,23 0 13 0,0 0-19 0,0 0-2 0,-17 0 16 15,17 0-13-15,-17 17-1 0,17-17-6 0,0 0-1 16,-20 40-1-16,20-40 6 0,-18 57 8 0,18-40-12 16,0 4 0-16,0 35 4 0,-20 78 10 15,20-114-19-15,0-2 1 0,20 22 0 0,-2-3 1 0,-18 2 1 16,20-21-2-16,-3-18 0 0,0 0 2 15,26-37 3-15,-23 17-3 0,-3-17-2 16,3 16-1-16,-20 2 0 0,0-19 1 0,18 1-1 0,2 18-1 0,14-96 6 16,-34 96-7-16,20-19 2 0,-20 38-1 15,0-38 0-15,0 38 0 0,23 0 2 0,-23 0-3 0,0 0 2 16,0 0 0-16,0 18 1 0,20 2-2 0,-20 18 0 16,0-19 1-16,0 0-2 0,17 39 2 0,-17-41-3 0,0 23-9 15,0-21 1-15,0 19-21 0,0-1-13 0,20 1-14 0,-20 2-13 16,0-40 29-16,20 19-4 0,-20-19-59 0,18 0 52 15,2 0-25-15,-20 0 59 0,17 0 8 0,-17 0 9 0,17-19 1 0,-17-1 0 16,23 0 0-16,-3-18 0 0,-20 1 0 0,17-39 0 16,3 55 3-16,-20 4 0 0,0-2 2 0,20-2 2 0,-20 3 1 0,18-1 4 0,-18-38 22 15,0 57-8-15,20-38 38 0,-20 19-29 0,0 19-2 0,17-40 24 16,-17 40-7-16,0 0-26 0,0 0-1 0,0 0 18 0,0 0-23 16,0 0 15-16,0 0-18 0,0 19 11 0,0-19-6 0,0 21-11 15,-17-2 8-15,17-1-7 0,0 2 7 0,-20 18-10 0,20 0 3 16,-18 1 8-16,18-20-14 0,0-2 2 0,0 23 1 15,0-40-1-15,-20 37 3 0,20 1-1 0,0 2-2 16,0-23-4-16,0 23 2 0,0-3-1 0,0-17-2 0,0-2 0 16,0 22 2-16,0-4-8 0,0-36-2 0,0 0-5 0,0 0-4 15,0 21-34-15,0-21 19 0,0 0-42 0,0 0 32 0,0-39-60 0,0 21 37 16,0-22-70-16,0-16 51 0,0-20 29 0</inkml:trace>
  <inkml:trace contextRef="#ctx0" brushRef="#br1" timeOffset="-142592.89">14757 6402 137 0,'0'0'148'0,"0"0"-116"16,0 0 21-16,0 0-27 0,0 0-2 0,0 0 0 0,0 20 18 0,0-2-24 15,0 21 12-15,0-20-16 0,0 19-1 0,0-19-1 0,17 59 9 0,-17-41-12 16,0 2-1-16,20 36 8 0,-20 22-7 0,0-59-6 0,0-1 1 16,0 20-1-16,0 21 6 0,0 16-4 0,0-16-2 15,0-2-1-15,0-39-1 0,0 41 2 0,0-59-3 0,0-1 1 16,17 2 0-16,-17-2 1 0,0-18-1 0,23 0-1 15,-23 0 0-15,0-18 0 0,37-39 2 0,-37 37-2 0,20 0 0 0,-2-37 1 16,2 1-1-16,17 18 0 0,-37 0 0 0,57-39 3 0,-17 0-2 16,15 19 1-16,-15 39-1 0,17-19 4 0,1 19-4 15,-38 19 0-15,-3 0 2 0,3 0-2 0,14 19 2 16,-34 2 2-16,23 110-1 16,-23-72-12-16,0-20 1 0,0-3-4 0,0 61-45 0,-23-22-7 15,23-35-22-15,0-3 36 0,0 1-70 0,0-19-19 16,0-19 79-16,0 21-13 0,0-21 32 0</inkml:trace>
  <inkml:trace contextRef="#ctx0" brushRef="#br1" timeOffset="-142094.16">15597 7185 51 0,'0'0'17'0,"0"0"2"0,0 0 69 15,0 0-28-15,0 0-33 0,0 0-3 0,0-18 23 16,0 18-5-16,0 0-24 0,0 0 15 0,0 0-18 0,0-19-1 16,0 19 13-16,0 0-2 0,0 0 10 0,0 0-25 15,0 0 6-15,0 0-9 0,0 0-1 0,-18 0 5 0,18 0-7 0,0 0 6 16,-22 19 2-16,22-1-7 0,-21 39 9 0,4-17-5 15,17 17 1-15,-17-20-6 0,-3 78 3 0,3-58-5 16,17 21 2-16,0-59-3 0,0 19 1 0,0-19-1 16,0 0 1-16,0 0-2 0,0-19 0 0,17 19 1 0,-17-19 0 0,0 0 1 15,20 0-2-15,-3 0 5 0,-17-19-5 0,17-19 1 16,4-1 1-16,-21 21 0 0,22-22-2 0,-4 4 1 16,-18-22 0-16,20 20 0 0,0-21 1 0,-20 21-1 0,0 1 0 15,17-1-1-15,-17 19 0 0,0 0 0 0,0-2 1 0,20 21 1 16,-20 0-1-16,0 40 12 0,17-3-2 15,-17 1-5-15,0-19 3 0,0 19-4 0,0 153 11 0,0-133-11 16,-17 77 4-16,17-59-5 0,0 1 2 0,-20 37 3 0,3 0-5 16,17-56 0-16,-20 56 5 0,20-37-9 0,0-19 12 0,0-21 2 15,-20-37-16-15,20 0 7 0,0 0-10 0,0 0 0 16,0 0-2-16,20 0 1 0,-20 0 3 0,0-37-11 0,20-21-15 16,-3 39 10-16,3-18-39 0,-3-21-10 0,21 19-8 15,-16 20-20-15,16-19-19 0,-1-1-26 0,-17 20 73 0,-3 19 15 16,21-37 18-16,-21 37 16 0,26-20-7 0</inkml:trace>
  <inkml:trace contextRef="#ctx0" brushRef="#br1" timeOffset="-141661.27">17107 6461 94 0,'0'0'32'0,"0"0"60"0,0-21-41 0,0 21-6 0,0 0-25 15,0 0 19-15,0 0-22 0,0-18 0 0,0 18-1 0,0 0 14 16,0 0-4-16,0 0-15 0,0 0 11 0,0 0-11 0,0 18 12 16,0-18-12-16,-20 21 5 0,20 16-3 0,-17 20 2 15,-26 0 0-15,9 19-1 0,-24 1-3 0,21 0 1 16,-26 18-3-16,29-38-5 0,-4 20 0 0,-19 58-5 15,37-116-4-15,3 38-13 0,-6 0-17 16,23-39 10-16,0 1-36 0,0 2 25 0,-17-4-50 16,17 3-25-16,0-20 45 0,17 20-98 0,-17-20 102 0</inkml:trace>
  <inkml:trace contextRef="#ctx0" brushRef="#br1" timeOffset="-141444.58">17087 7091 152 0,'0'0'107'0,"-17"0"-38"0,17 0 10 16,0 0-58-16,0 17-2 0,-20 4 23 0,20 17-13 16,0-38-20-16,0 0-3 0,0 18 0 0,-23 3 3 0,23-21-1 15,0 19-4-15,0-19 1 0,0 17-3 0,0-17 2 0,0 0 0 16,0 0-3-16,0 21 2 0,23-21-2 0,-23-21 0 0,0 21 1 16,20-17-2-16,-20-23-3 0,0 22 2 0,0-1-1 15,17-21-7-15,-17-15-13 0,0 36 9 0,0-21-27 16,0 2 12-16,0 1-39 0,0 17 30 0,0-37-53 0,0 37 34 0,0-18-49 15,-17 1 35-15,-3-1 30 16</inkml:trace>
  <inkml:trace contextRef="#ctx0" brushRef="#br1" timeOffset="-141177.75">16706 6384 48 0,'0'0'0'0,"0"0"71"0,-20 0-19 0,20 0-26 15,-17 0 0-15,-6 0-2 0,23 0-1 0,-17 0-2 0,-3 0-2 0,20 0 0 0,-18 0-1 0,-2 18 15 16,-17-18-1-16,37 20-17 0,-37-2 14 0,37 3-16 15,-43 16 22-15,43-19-25 0,-17 2 1 0,-1 19 6 0,18-21-10 16,-20 22 5-16,20-23-8 0,0 3 4 0,0-2-4 0,0 21 5 16,0-39-5-16,0 20 2 0,0-2-4 0,0-18 2 0,20 0 7 15,-2 0-6-15,-18-18 4 0,17-2-1 0,3-37 0 0,-20 37-6 16,23 3 1-16,-23-41-1 0,17-1 0 0,-17 22 0 0,20-20 1 16,-20-1 1-16,0 1-2 0,-20 39-3 0,20-21 3 15,0 19-1-15,-17 2-1 0,17 18-1 0,-23 0-2 0,23 0 1 16,-20-20-6-16,3 20-5 0,17 20-5 0,0-20 6 15,-18 38-18-15,18-21 13 0,0 42-46 0,0 37-81 16,0-57 95-16,35 36-133 0,8-36 135 16,-26-2-29-16</inkml:trace>
  <inkml:trace contextRef="#ctx0" brushRef="#br1" timeOffset="-140860.06">17452 6919 96 0,'0'0'38'0,"0"0"25"0,0 18-14 0,0-18-25 16,-21 19-3-16,21 19 33 0,0 2-26 0,-17-3-7 16,17 0-5-16,0-16-9 0,0-2 7 0,-23 18 0 15,23 3 4-15,0-23 2 0,0 4-2 0,0-2-11 16,0 0 17-16,0-19-6 0,0 0-11 0,0 0 0 15,0-19-1-15,23-38 9 0,-6 38-15 0,4-2 3 0,-21-16 4 16,20-20 7-16,-3 37-12 0,3-17 1 0,-20 16-1 16,37-15-1-16,-37-4-1 0,40 2 3 0,-23 38-3 15,-17-18-1-15,21 18-2 0,-1 0-6 0,-20 0 4 16,17 0-12-16,-17 0 6 0,0 0-4 0,20 18-54 0,-20-18 39 16,17 38-81-16,-17-19-42 0,20-19 99 0,-20 21 9 15,0-21 12-15,17 17-31 0</inkml:trace>
  <inkml:trace contextRef="#ctx0" brushRef="#br1" timeOffset="-140525.83">17833 6937 68 0,'0'0'0'0,"0"0"59"16,0 0 102-16,0 0-111 0,0 0-9 15,0 0-5-15,0 0-4 0,0 0-16 0,-17 19 15 0,17 2-4 16,0-4-5-16,-20 2 1 0,20 2-9 0,-21-2 7 16,21-1-10-16,0 2 1 0,-22-3-6 0,22 23 5 0,-18-3 0 15,18-16-3-15,0 15-3 0,0-36-3 0,-17 40 1 0,17-21-1 16,0-1 1-16,0-18-2 0,0 20 0 0,0-20 2 0,17 18-1 15,-17-18 0-15,18 0-1 0,-18-18 1 0,0 18 0 16,22-20 1-16,-22 2 0 0,21-1-5 0,-1-21 3 0,-20 4 1 16,17 15-2-16,3-16 0 0,-20 18 1 0,0-19-1 15,0 18 0-15,17-17-1 0,-17 37 1 0,0-21 1 0,0 21-1 0,20-19 0 16,-20 19 0-16,0 0 3 0,0 0-2 16,0 19-2-16,0 39 1 0,0-21 0 15,0 22 0-15,0-41 1 0,0 3-1 0,0-2 0 0,0 38 1 0,20-20 0 16,-20-17 0-16,0 17 1 0,0-16-3 0,15 16 3 0,-15-17-2 15,0-1 0-15,20 19-1 0,-20-20-3 0,23 1-7 0,-23-19 1 16,20 21-15-16,-3-3 11 0,-17 0-21 0,20-18 13 0,0 0-29 0,-20 0 22 16,17 0-64-16,3 0 56 0,-20-18-54 0,17 18 40 15,44-114-150 1,-61 95 169-16</inkml:trace>
  <inkml:trace contextRef="#ctx0" brushRef="#br1" timeOffset="-140360.18">18254 7242 39 0,'0'0'12'0,"0"0"-5"0,0 0-1 0,0 0 2 0,0 0-5 15,0 21 1-15,0-2 7 0,0-19 7 0,0 19-7 0,17-1 10 0,-17 2 0 16,0-2 1-16,0-18-10 0,18 40 13 0,-18-40-14 16,0 17 8-16,20 3-5 0,-20 0-10 0,23-1 3 0,-6-1-4 15,-17 2-1-15,20-20-2 0,0 18-5 0,-3-18-24 16,3 0 11-16,-20 0-33 0,17 0 20 16,-17 0-1-16,20 0 5 0,-20-18-7 0,18-2 26 0,-18 20-4 0,23 0-21 15</inkml:trace>
  <inkml:trace contextRef="#ctx0" brushRef="#br1" timeOffset="-140191.3">18598 7013 135 0,'0'0'91'0,"0"21"-59"0,0-21-3 0,0 0 0 0,-20 19 28 0,20-1-14 0,-17 2-6 16,-23 37-4-16,23-38-19 0,-6 20-1 0,-32 37 9 16,-22-1 1-16,-18 22-4 0,1-3-6 0,16-16-5 15,21-2-3-15,0 20-7 0,34-39-1 16,-12 0-17-16,35-38 7 0,-20 1-19 0,20 18 10 0,0-38-6 15,0 17-44-15,0 4-22 0,0-2 39 0,20-19-60 0,-5 0 68 16,28 19-8-16,-43-19 10 0</inkml:trace>
  <inkml:trace contextRef="#ctx0" brushRef="#br1" timeOffset="-139454.27">11546 8924 69 0,'0'0'17'0,"-23"19"16"0,3-19 33 0,6 0-45 0,-7 0 15 0,21 0-20 15,-20 0-1-15,20-19 12 0,-17 19-5 0,-3 0-13 0,20 0-1 16,0 0 1-16,0-18 8 0,0-1-2 0,0 19-8 0,20-19 10 15,-3 19-7-15,3 0 13 0,1-20 1 0,36 2-3 0,0 18-1 16,18 0-1-16,-35 0-12 0,-3 0 2 0,75 0 7 16,-69 0-9-16,14 18-1 0,75 2 7 0,-37 18-7 0,-58-38-3 15,3 18-1-15,18 1 0 0,53 20 2 0,-68-39-2 16,32 20 2-16,2-2-3 0,-19 2-3 0,-1-2-8 0,-23-18-5 16,-34 0 4-16,43 0-19 0,-25 0 12 0,-18 0-2 15,20 0-25-15,0-18-9 0,-20 18-13 0,0-20-14 0,0 2-42 16,0 18 94-16,0-20 10 0,0 20-2 15,-20-18 5-15,0-3-26 0</inkml:trace>
  <inkml:trace contextRef="#ctx0" brushRef="#br1" timeOffset="-139194.17">12248 8600 67 0,'0'0'32'0,"-17"0"16"16,0 0 13-16,-3 0-3 0,3 0-9 0,17 0-27 16,0 20-2-16,-21-20 13 0,4 0-8 0,-80 96 44 15,97-60-59-15,-37-16 0 0,-1 38 7 16,-19-1-1-16,-3-1 2 0,5 3-3 0,-2-21-4 15,14 0-6-15,-12-1 5 0,-2-16-4 0,20-3-2 16,-20 1 2-16,16 0-1 0,41-19-5 0,-37 20 4 0,20-20-2 16,17 18-1-16,0-18 2 0,0 0-2 0,0 0 0 15,17 20 2-15,3-20-2 0,17 18-2 0,-37-18 1 0,55 0 1 16,5 20-1-16,-20-20 2 0,55 19-3 0,-58 0 2 16,75-1-2-16,-12-18 2 0,-62 20-1 0,-1-20-1 15,3 0 1-15,-23 0-1 0,40 20 0 0,-19-20 0 0,-18 0-1 0,14 0-5 16,29 18-19-16,-45-18 6 0,19 0-36 0,3 20 20 0,17-20-107 15,-19 0 8-15,2 18 16 0,-3-18 32 0</inkml:trace>
  <inkml:trace contextRef="#ctx0" brushRef="#br1" timeOffset="-138760.37">14298 9002 139 0,'0'0'42'0,"-23"0"20"0,23 0-35 0,0-20-1 0,0 20-2 0,-20-18 17 16,20 18-21-16,0 0 20 0,0-21-1 0,-14 21-23 0,14 0 12 15,0 0-17-15,-20-19 21 0,20 19-23 0,0 0 7 16,0 0-9-16,-20 0-1 0,20 0 0 0,0 19 8 0,0 2-5 15,0 35-1-15,0-36-5 0,0 55 2 0,20 22-3 16,-20-41-1-16,20 40 0 0,-20-58 0 0,0 58-3 0,14-57-1 16,-14-2-3-16,20 77-37 0,-20-37-8 0,23-38 19 15,-23 17-46-15,0-35-15 0,0 16 42 0,20-18-139 16,-20-19 168-16,0 0 9 0,0-19-5 0,0 0-15 0</inkml:trace>
  <inkml:trace contextRef="#ctx0" brushRef="#br1" timeOffset="-138577.56">14355 8848 83 0,'0'0'30'0,"0"0"42"16,0-18 3-16,20-2-10 0,-20 2-38 0,18-2 26 0,2 0-3 16,-20 20-25-16,17-18-2 0,0 0 33 0,6 18-36 15,-23 0-10-15,20 0-1 0,-3 18 11 0,-17 20-11 0,20-18-2 16,-20-2-1-16,0 2-1 0,20 18 3 0,-20 18-9 16,0-37 2-16,0 40 7 0,0-21-13 0,-20 0 1 0,20-20-5 15,-20 40-17-15,3-20-18 0,-3-38 14 0,20 38-5 0,-23-38-43 16,6 20-24-16,17-2 36 0,0-18-5 0,-17 0-42 0,17 0 35 15</inkml:trace>
  <inkml:trace contextRef="#ctx0" brushRef="#br1" timeOffset="-138005.84">14871 8924 104 0,'0'0'43'0,"0"0"-2"0,0 0 23 16,0 0-13-16,0 0-6 0,0 0-25 0,0 0 15 15,0 0-8-15,0 0-16 0,0 19 0 0,0-19-2 0,0 0 10 16,0 0-11-16,0 0 7 0,0 21-10 0,0-21 3 0,0 0-4 0,0 0 4 15,-20 0 0-15,20 18-4 0,0-18 8 0,0 0-1 16,0 0-6-16,0 0 0 0,0 20 4 0,0-20 0 16,0 0-1-16,20 0-2 0,-20 0-1 0,0 0-1 15,0 0-4-15,20 0 6 0,-20-20-1 0,0 20-3 16,0-18 0-16,0 18 0 0,0-21 0 0,0 21-1 16,0-19 1-16,0 19-2 0,0-18 1 0,0 18 1 0,0 0 0 15,-20-19-1-15,20 19-2 0,0-19 0 0,0 19 2 16,-20 0 2-16,20 0-3 0,0 0 0 0,0 0-1 15,-17 0 1-15,17 19 0 0,0 0-2 0,0-1 3 0,0 1-1 16,0 2 0-16,-23-21 1 0,23 18-1 0,0 20-1 16,0-18 3-16,0-20-2 0,0 18 2 0,0-18-1 0,0 20 1 15,0-20 0-15,0 18-1 0,0 1 2 0,0-19 2 0,-17 0-3 16,17 0 0-16,0 0 2 0,0 0-1 0,0 0-1 16,0 0-2-16,0 0-1 0,0 0 3 0,0 0 2 0,0 0-2 15,0 0 2-15,0 0-4 0,0 0-1 0,0 0 5 16,0 0-2-16,0 0-3 0,0 0 1 15,0 0 2-15,0 21 1 0,0-21-4 0,0 18 0 16,0-18 1-16,0 0 0 0,0 19 2 0,0-19 1 0,0 19-2 16,0-19 0-16,0 20-1 0,17-20 0 0,-17 0 0 15,23 18 2-15,-23-18-1 0,17 0-1 0,3 0 1 0,-20 0 0 16,20 0-2-16,-20-18 4 0,18-21-2 0,-18 39 3 0,20-19 2 16,-20 1-4-16,0-22 1 0,17 2-1 0,-17 0 0 15,0 20-1-15,0 18 1 0,0-38-1 0,0-20-1 0,0 58 0 16,0-38 0-16,0 38 2 0,0-38 1 0,-17 0-2 0,-3 18 0 15,20 20 0-15,-18 0-2 0,-2 0-2 16,20 0-3-16,-20 0 1 0,20 20-4 0,-17-2-1 0,17 2 2 16,-23 18-21-16,23-19 16 0,0-19-2 0,0 56-40 15,0-56 32-15,0 39-33 0,0-19 24 0,0-2-33 16,0 20-54-16,0-18 73 0,23-2-49 0,-6 1 53 0,3 2-27 16,-20-3 33-16</inkml:trace>
  <inkml:trace contextRef="#ctx0" brushRef="#br1" timeOffset="-137609.99">15192 9058 101 0,'0'0'48'0,"0"0"42"0,0 0-22 0,0 0-13 0,0 0-7 16,0 0-7-16,-20 0-26 0,20 0 15 0,0 0-5 0,0 20-3 16,0-2-11-16,0 1 8 0,0 20-13 0,0-1 6 15,0-18-7-15,0 18 0 0,0-20 0 0,0 98 4 16,0-21-4-16,0-18 1 0,0 18-3 0,0-58-1 0,0 59-5 15,0 19-7-15,0-77-1 0,20 39-23 16,-20 18-37-16,0-75 40 0,0 18-100 0,0-19 97 16,0-19-2-16,0 0-44 0,0-172-65 15,0 95 141 1,0-420 0 0,0 459 8-16,23-38 8 0,-23-38 31 0,20 17 44 15,-20 78-52-15,18-113 142 16,2 111-131-16,-20 2-1 0,0 19-21 0,20-18 18 15,-20 18-23-15,0 0 9 0,0 0-16 0,17 0 10 0,-17 18-11 16,20-18-1-16,-20 40 6 0,17-2-6 0,-17-20-7 0,17 20 6 16,-17 0-6-16,0 2 1 0,0 16 0 0,0-18-2 0,0 0 3 15,0 20-5-15,0-40-2 0,-17 22-6 0,17 16-26 16,0-36 16-16,-17-1-34 0,17-19-18 0,-20 0 28 16,20 0-62-16,0 0 41 0,0 0-84 0,-17 0 41 0,17-39 80 15,0 39-12-15</inkml:trace>
  <inkml:trace contextRef="#ctx0" brushRef="#br1" timeOffset="-137227.52">15789 8964 137 0,'0'0'0'0,"0"0"92"16,0 0-58-16,0 0-6 0,-20 0 88 16,20 0-65-16,-18 0-18 0,18 0-23 0,-22 0 5 15,22 0 1-15,-18 38 0 0,18-20-9 0,-20 2 5 16,20 36 0-16,-17-16-5 0,17-3-3 0,0 2 4 15,0-1-2-15,0-20-4 0,0 21 3 0,0-39-1 0,0 37 5 16,0-37-7-16,17 0 1 0,3 20 3 0,-20-20 1 0,18-20-1 16,4 2 1-16,-4-20-8 0,-18 18 5 0,20 2 0 0,-20-2 9 15,20-37-9-15,-3 38-4 0,-17-20 0 0,20 2 4 0,-20 17-3 16,0-18 1-16,17 20-1 0,-17 18 0 0,0-38-1 0,0 17 0 16,20 21 0-16,-20 0 1 0,0 0 0 0,0 0 1 0,0 0-2 0,0 0 2 15,0 39-2-15,0-1 3 0,0 0-2 0,-20 58 2 0,20-38-3 16,-37 74 0-16,0 22 1 0,-1-1 4 0,16-76 0 15,-16 76 2-15,21-20 0 0,-3-76-10 0,3 39 1 0,17-20 2 16,0-18-1-16,-20-20 1 0,20-38 1 0,0 18 0 0,0-18 2 16,20 20-2-16,-20-20 0 0,0 0-1 0,17 0-1 0,3-38 3 0,-3 38-3 15,3-19 1-15,-2-39 5 0,4 39 0 0,-4-19 1 0,22-38-7 16,14-39-6-16,1 19-5 0,-12 59 2 0,-6-40-20 0,0 19-17 16,-17 40 18-16,15-1-43 0,-35-2 28 0,43 3-61 15,-6-1-114-15,-17 19 105 0,-20-19 61 0</inkml:trace>
  <inkml:trace contextRef="#ctx0" brushRef="#br1" timeOffset="-136925.6">17070 8658 93 0,'17'0'81'0,"-17"0"-49"15,0 0 15-15,0 0-9 0,0-20-1 0,0 20-18 0,0 0 17 16,0 0-20-16,0 0 0 0,0 0-2 0,0 20 14 0,-17-2-5 16,17 1 1-16,-20 20-13 0,20-1 12 0,-43 20-1 0,-11 18-4 15,-1 20-2-15,15-2-3 0,17-54-9 0,6-3 0 16,0 20-3-16,-3 1 1 0,2-2-10 0,-2 2-8 15,3-20-11-15,-3 1-18 0,20-39 16 0,-20 19-37 0,20-1 30 16,0-18-3-16,0 21-50 0,20-21-10 0,17 0-22 16,-17-21 78-16</inkml:trace>
  <inkml:trace contextRef="#ctx0" brushRef="#br1" timeOffset="-136741.11">17128 9096 88 0,'0'0'0'0,"0"0"153"15,0 0-127-15,0 0 16 0,0 0 0 0,0 19-4 16,0-19-22-16,0 21 13 0,0-21-16 0,0 37 9 0,0-37-11 15,0 19-1-15,0-19 1 0,0 20 5 0,0-2-9 0,0-18-3 0,0 0 1 0,0 38 2 16,0-38-5-16,0 20 2 0,0-20-2 0,0 19-2 16,0-19 1-16,0 0-1 0,0 0 2 0,0 0-1 0,17 0-2 15,-17-19-3-15,0-19-6 0,0 18-9 0,0-18 6 0,0 0-24 16,0-1-13-16,0 2 20 0,0-1-33 0,-17 18 29 16,17-36-37-16,-21 35 30 0,21-16-37 0,0 18 49 0,-37-58-4 15,37 59-6-15</inkml:trace>
  <inkml:trace contextRef="#ctx0" brushRef="#br1" timeOffset="-136460.08">16609 8792 73 0,'0'0'65'0,"0"0"-33"0,0 0 27 16,0 0-32-16,-18 0 41 0,18 0-49 0,0 0-2 0,0 18 16 16,0-18-3-16,0 0-16 0,0 20 12 0,0 18-1 0,0-19-6 15,0 0-11-15,0-1 2 0,0 1-3 0,0 2-4 16,18-3 4-16,2-18 1 0,-20 20-5 0,17-20 4 15,-17 0-2-15,23-20 5 0,-6 2-7 0,-17-22 2 0,20-16 0 0,0-2 2 16,-20-18-2-16,0 18-3 0,17 20-2 16,-17-19-5-16,0 20 3 0,0 16 0 0,0-16 2 0,-17 17 1 0,17 1 0 15,-20-19 0-15,20 19 0 0,0 19 1 0,-20-18-2 0,20 18 0 0,-17 0 0 16,17 0 0-16,-23 18 1 0,23 1-2 0,0 0 4 0,-17 0 0 16,17 20 1-16,0 19-11 0,-20-2-4 0,20-18 4 15,0 40-12-15,0-2-12 0,20-58 9 0,-3 59-30 0,6-58 19 16,-6 18-3-16,3 22-52 0,17-3-22 0,21 1 8 0,-24 1 35 15</inkml:trace>
  <inkml:trace contextRef="#ctx0" brushRef="#br1" timeOffset="-136210.1">17354 9173 105 0,'0'0'0'0,"0"0"98"0,0 0-38 0,-17 0-11 0,17 0-25 16,0 39 76-16,0-21-85 15,-20-18 12-15,20 20 0 0,0-2-4 0,0 2-2 0,0-1-1 16,0-19-12-16,0 0 10 0,0 19-9 0,0-19 6 16,20-19-4-16,-20 19-8 0,17-39 8 0,0-17-2 0,3 17-3 15,20 2-7-15,-40 16 3 0,21 2-1 0,-1-19 9 16,-3 20-8-16,3-20-2 0,-20 18 1 0,37 2-2 0,-37 18-1 16,40-21-24-16,-23 2-4 0,-17 19-10 0,21 0 14 15,-1 0-39-15,-20 0 26 0,17 19-55 0,-17-19 39 0,0 0-68 16,20 0 67-16,-20 21-15 0,0-21 25 0</inkml:trace>
  <inkml:trace contextRef="#ctx0" brushRef="#br1" timeOffset="-135926.4">17775 9096 77 0,'0'0'91'0,"0"0"-41"0,0 0-6 0,0-18 18 0,0 18-21 16,0 0-21-16,0 0-1 0,0 0 20 0,-22-20-8 0,22 20-16 16,-18 0 14-16,18 0-16 0,-17 0 2 0,17 0-9 15,-20 0 8-15,20 0 0 0,-17 20-2 0,17-2-6 16,-20 1 6-16,20 2-4 0,0-3-3 0,0 1 15 0,-17 0-10 0,17 19 5 15,0 0-13-15,0-18 2 0,17-1-3 0,-17-19-2 0,0 19-2 0,20-1 7 16,-3-18 1-16,-17 0-2 0,20 0 3 0,-3 0-7 16,1-18 1-16,-18-1 5 0,22 0-4 0,-1-19 1 15,-21 18-3-15,20-37 2 0,-20 38-1 0,17-20 1 0,3-18 3 16,-20 39-3-16,0-2-1 0,0 20-1 0,0 0 1 16,17 0 0-16,-17 0 2 0,0 0 0 0,0 20-2 15,0-2 1-15,20 20 1 0,-20 20-2 0,0-20-5 0,20 0 5 16,-20 0 2-16,0 1 0 0,0-2-9 0,15 3-3 15,-15-22-6-15,0 20-53 0,20 1 38 0,-20-2-92 0,23-37 74 16,-23 0-4-16,0 21-191 0,20-21 179 16,-20 0 25-16</inkml:trace>
  <inkml:trace contextRef="#ctx0" brushRef="#br1" timeOffset="-135743.2">18160 9096 108 0,'0'0'110'0,"0"19"-75"0,0-19-12 0,0 21 41 16,0-3-41-16,0 1-1 0,0 20 31 0,17-1-24 15,-17-38-14-15,20 38 7 0,-20 0-14 0,20 0 13 0,-3-18-16 16,-17-2 0-16,37 20 4 0,-19-18-4 0,-18-1 0 0,43 0 3 16,-43 20-7-16,37-2-2 0,-37-17 1 0,20-2-2 15,-3 2-27-15,3-20 12 0,-3 19-30 0,-17-19-23 16,20 0 25-16,-20-19-11 0,18 19-7 0,-18-38-62 0,0 18 83 0,23-38 0 16,-23 40 35-16,0-1-18 0</inkml:trace>
  <inkml:trace contextRef="#ctx0" brushRef="#br1" timeOffset="-135609.49">18521 9288 35 0,'0'0'34'0,"0"0"26"0,0-20-22 16,0 20 1-16,0 0-2 0,0 0 23 0,0 0-38 0,0 0 12 0,-17 0-3 15,17 0-5-15,0 20-15 0,-23-1 7 0,23-19 2 16,-18 19-9-16,-19 19 18 0,17-18-20 0,-17 18 8 16,-23 0-6-16,22-19-7 0,-16 0 1 0,-81 57 5 15,98-76-10-15,-40 38-4 0,54-18-3 0,-12 18-9 0,15-20-6 16,0 3 10-16,3-2-21 0,17-1-12 0,0 1 15 0,0 0-49 16,0 39-86-16,0-40 116 0,37 3-9 15,-37-3 17-15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503.93701" units="1/cm"/>
          <inkml:channelProperty channel="Y" name="resolution" value="1343.97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04T21:33:36.277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104">
        <inkml:traceFormat>
          <inkml:channel name="X" type="integer" max="4800" units="cm"/>
          <inkml:channel name="Y" type="integer" max="1800" units="cm"/>
          <inkml:channel name="T" type="integer" max="2.14748E9" units="dev"/>
        </inkml:traceFormat>
        <inkml:channelProperties>
          <inkml:channelProperty channel="X" name="resolution" value="158.9404" units="1/cm"/>
          <inkml:channelProperty channel="Y" name="resolution" value="95.2381" units="1/cm"/>
          <inkml:channelProperty channel="T" name="resolution" value="1" units="1/dev"/>
        </inkml:channelProperties>
      </inkml:inkSource>
      <inkml:timestamp xml:id="ts1" timeString="2024-12-04T21:35:48.823"/>
    </inkml:context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3175 1815 42 0,'0'0'20'0,"0"0"10"0,0-17-10 16,0-3 22-16,0-1-22 0,0 21-2 0,-20-18 14 0,20 18-18 16,-18-37 12-16,-2 16 10 0,20 4-13 0,-20-3 9 15,20 20-23-15,-23-18 8 0,6-2 0 0,17 20-9 16,-37-21 13-16,37 3-14 0,-17 18 9 0,-3 0-6 16,-18 18 0-16,38 3-5 0,-20-1 1 0,3 18 9 15,-60 18-2-15,39-19-8 0,-42 60 3 0,26-1-4 0,16-38-2 16,-19 56 8-16,37-77-5 0,-20 23-2 0,23 52-4 15,-21 41 0-15,18 19-4 0,20-114 3 16,0 39 0-16,0-39 2 0,0-21 2 0,20 98 0 0,-2-59-2 16,19-21 3-16,3 21 0 0,-20-55-1 0,17 37-1 15,-17-58 0-15,35 38 6 0,5-20 1 0,-3 2-5 0,18-20 0 16,-35 0-3-16,-23 0 0 0,41 0 0 16,-1-20 0-16,0 2 0 0,1-20 3 0,-21 17-2 0,81-54-3 15,-81 55 2-15,20-36 0 0,21-23-3 16,-41 44 2-16,0-6 2 0,-37 24-2 0,37-42-9 15,1 41-11-15,-15-19-12 0,-6-4-10 0,3 41 19 0,-20-38-73 16,20 38 56-16,-20-18-59 0,0 18 1 0,0 0 64 16,0-20-30-16</inkml:trace>
  <inkml:trace contextRef="#ctx0" brushRef="#br0" timeOffset="215.96">3074 2676 118 0,'0'0'66'0,"0"0"-36"0,0 0 56 0,0 21-39 16,0-4-12-16,0 3-7 0,63-2 18 15,-45 2-37-15,2-20 8 0,17 18-12 0,-17-18 0 0,58 21 8 16,-41-4-8-16,0-17-1 0,78 0 7 0,-95 20-9 16,37-20 2-16,-2 0 1 0,5 0-2 15,-23 0-4-15,-17 0-2 0,17 0-5 0,4-20-13 0,-24 20-52 16,23 0-7-16,-40-17-34 0,17 17 47 0,-17 0 7 15,37-21-52-15</inkml:trace>
  <inkml:trace contextRef="#ctx0" brushRef="#br0" timeOffset="522.38">4129 2618 123 0,'0'0'137'16,"-20"20"-58"-16,3-2-38 0,-3 2 3 15,3 1-33-15,-3 16 16 0,0 19-14 16,-20 23 4-16,40-62-12 0,-18 42 9 15,-2-4-7-15,20 3 3 0,0-40-9 0,0 61 3 16,0-79-3-16,20 37-1 0,-2-18-1 0,42-19 5 16,-60 0-2-16,57-19 1 15,-40-18-2-15,23-1-2 0,-25-3 1 0,85-90 1 16,-80 92-1-16,17-56 1 0,-19 74 2 16,-1-55 0-16,-17 59-3 0,23-4 4 15,-23 21-5-15,0 0 5 0,0 21 9 16,0-4-8-16,0 21-1 0,0 0-2 15,-23 96 1-15,23-75-4 16,0-22-4-16,0 19-27 0,0-15-9 0,23 14-51 16,-23-35 1-16,20-1-27 0,-20-19 56 15,0 20 12-15,37-20-21 0,-37 0 50 0</inkml:trace>
  <inkml:trace contextRef="#ctx0" brushRef="#br0" timeOffset="699.46">4588 2869 79 0,'0'0'37'0,"0"17"46"0,20 3 18 0,-20-2-47 0,0 20 0 15,0-38-40-15,20 38 33 0,-20-18-35 16,17 1 19-16,4-21-22 0,16-21 15 16,-37 21-18-16,40-37 4 0,-23-22-5 15,3 21-3-15,0 0 2 0,18-20-1 16,-21 20-6-16,20 0-11 0,-37 21-13 0,40-24-38 16,-20 23 8-16,-20-2-27 0,37 20 30 0,-37 0-9 15,38-18-88-15,-38 18 94 0</inkml:trace>
  <inkml:trace contextRef="#ctx0" brushRef="#br0" timeOffset="933.13">5316 2790 31 0,'0'0'10'0,"0"0"-4"0,0 0 61 0,0 0-32 16,0 0-4-16,0-18 21 0,0 18-19 15,-20 0-15-15,20 0 7 16,0 0-8-16,0 0 7 0,0 0-10 15,-23 0 3-15,23-20-13 0,0 20 4 0,0 0-6 16,0 0 0-16,0 0 0 0,0-18-1 16,0 18 0-16,0 0 0 0,0 0-1 0,0 0 2 0,0-20-7 15,0 20-5-15,0-17-55 16,0 17 39-16,0 0-83 0,0 0 66 0,0 0-68 16,0 0 77-16</inkml:trace>
  <inkml:trace contextRef="#ctx0" brushRef="#br0" timeOffset="1299.93">5316 2008 83 0,'0'0'69'0,"0"0"-37"0,0 0 22 0,0-21-6 16,-20 4 12-16,20-3-27 0,0-1 4 15,-23 21-27-15,23-18 20 0,0 18-23 0,0 0 14 16,0 0-14-16,0 0 1 0,-17 0 5 0,17 39 2 15,0 19-11-15,0-20-2 0,0 38 1 16,-17 38-2-16,-3 116 3 0,20-171-5 16,0 72 1-16,0-73 1 0,0 0 0 0,0 76-2 15,0-78-1-15,0 2 2 0,20-20 0 0,-3-20 3 16,0-18-4-16,-17 0 1 0,43-18 3 16,-26 1 0-16,4-41-1 0,-1 37-1 15,17-17 2-15,-37 38-1 0,17-18 1 16,20-19 9-16,-37 16-3 0,23 1 3 0,-23 20-6 15,17 0 2-15,-17 0-3 0,0 20 0 0,0 1 6 16,0-4-4-16,0 21-4 0,0 0 1 0,-17 0-1 0,-6 38-1 16,3-35-11-16,3-3-13 0,0-21-15 15,-3 22-46-15,3-39 50 0,17 0-45 0,0 0 32 16,-20 0-58-16,20-19-54 0,0 19 129 0,0-20-17 16</inkml:trace>
  <inkml:trace contextRef="#ctx0" brushRef="#br0" timeOffset="1886.59">5772 2811 39 0,'0'0'35'0,"0"0"19"16,20-21 36-16,-3 21-18 0,-17 0-54 16,18 0 0-16,-18 0 47 0,0 21-11 15,0-4-43-15,-18 24 29 16,1-4-17-16,-3 2-15 0,3-1-3 16,17-38-5-16,0 37 0 0,-20 1 1 0,20-38 0 0,-17 39 2 15,17-39-2-15,0 20 1 0,0-20-1 16,17 0 3-16,-17 0-3 0,0 0 0 0,37-59 3 15,-37 59-3-15,0-17-1 0,37-41 12 0,-37 58-9 16,18-59 0-16,-18 59-2 0,23-38 11 16,-23 38-10-16,0 0 5 0,0 0-4 15,0 0 7-15,0 20-4 0,20 36 4 0,-20-35-10 16,0 72 3-16,20-52-3 0,-20 34-2 16,0-56 1-16,0 18-2 0,17 4-7 0,3-3-10 0,-3 38-61 15,3-59 53-15,0 24-83 16,38-41-7-16,-58 0 86 0,57-41-94 15,-37 4 80-15,17-19 37 0,-20-60 6 16,24-19 6-16,-41 117-2 16,20-57 13-16,-20 37-5 0,17-38 69 15,-17 55-51-15,0 1 74 0,0 3-76 0,-17 17 35 16,17 0-44-16,0 37 39 16,0-37-44-16,-20 76 36 0,20 0-17 15,0-35-15-15,0 15-5 0,0-56-8 16,0 95 7-16,20-56-3 15,-20-39 0-15,0 0-3 0,17-76 3 16,3 55-6-16,0-113 4 0,-20-76-3 16,0 154 0-16,0-60-1 15,0 78-1-15,17 0 2 0,-17 21-2 0,20 17 6 16,-20 0-3-16,17 93 20 16,1 117 2-16,-18-132-16 0,0 360 27 15,-35-266-25-15,35-20-6 0,-37 78-5 16,17-192-2-16,0 59-19 15,20-77-10-15,0-3 15 0,0-17-2 16,-17-37-89-16,-3-38-50 0,-3-60-46 16,23 97 163-16,0-134-15 0,0 96 34 15</inkml:trace>
  <inkml:trace contextRef="#ctx0" brushRef="#br0" timeOffset="2187.12">6672 2983 61 0,'0'0'0'0,"0"0"141"0,0 0-111 0,17 17 68 0,-17-17-80 16,21 20 27-16,-21-20-32 0,34 56 26 16,-11-35-25-16,-3-21-10 0,17 20 7 15,-37-20-8-15,20 17 6 0,-3-17-5 16,4-58 2-16,-1 23 2 16,-6-6-5-16,-14-35-1 0,0 58-1 15,20-40 2-15,-20 21-2 0,-20-22 0 0,20 41 0 16,-34-2 0-16,34 20-1 0,0-17 2 0,-58 17 6 15,1 93 23-15,0 41-10 16,36-75-16-16,21 75 1 0,0-96-4 16,0 76 0-16,0-77-2 0,38 1 2 0,22 59-6 15,14-39-36-15,-74-41 22 16,75 4-58-16,-52-21 43 0,109-21-174 16,77-34 91-16,-149 35 94 0,224-132-58 15</inkml:trace>
  <inkml:trace contextRef="#ctx0" brushRef="#br0" timeOffset="2682.85">9748 1874 37 0,'0'0'23'0,"0"0"-8"0,0 0 73 15,-17-20-64-15,17 20 35 0,0 0-44 16,-43-18 43-16,43 18-44 0,-34-21 28 16,-6 21-19-16,-15 21 12 0,-25 54 6 15,63-57-31-15,-78 117 29 0,-2 37-13 16,97-114-20-16,-55 114 14 15,35-20-10-15,0-114-9 16,40 117 4-16,17-60-3 0,-37-77 0 16,58 58-5-16,-18-56-6 15,-40 1 5-15,57 14-47 0,-40-35 31 0,58 21-91 16,5-21-151 0,15-21 127-16</inkml:trace>
  <inkml:trace contextRef="#ctx0" brushRef="#br0" timeOffset="2951.5">10032 2848 85 0,'0'0'149'0,"-17"0"-38"0,0 0-19 16,-20 0-41-1,-41 21-16-15,55-21-23 16,-11 37-4-16,34-37-7 16,-20 56 4-16,3 2-2 15,34-2-2-15,3-35 2 16,14-1 0-1,-34-20-3-15,43-41 4 0,-26-15-1 16,3 56-3-16,1-58 1 0,-4-18 1 16,3 38-1-1,-20 38-3-15,0-20-15 0,0 3-27 16,17 34-6-16,0 24-16 16,-17-24-3-1,20 21-119-15,20-38 54 16</inkml:trace>
  <inkml:trace contextRef="#ctx0" brushRef="#br0" timeOffset="3182.79">10396 1929 106 0,'0'0'78'0,"0"21"66"15,-17 16-66-15,-3 77-19 16,20-17-34-1,0-59-19-15,-17 134 7 0,17 0-6 16,0-134-7-16,0 172 2 0,0-76-1 16,0-96-2-16,17 117-28 15,-17-138 13-15,37 100-64 0,3-41-38 16,-20-76-5-16,38-76 6 16</inkml:trace>
  <inkml:trace contextRef="#ctx0" brushRef="#br0" timeOffset="3366.38">10760 1970 37 0,'0'0'21'16,"18"-41"108"-16,-18 23-91 0,0-39 103 16,22 57-90-16,-22 0-34 0,0 57 40 15,0-57-45-15,0 97 27 16,0 37-10-16,0-78-24 0,0 137 7 16,0 34-6-16,0-169-4 0,0 172-3 15,0-191 0-15,0 113-16 16,0-115 3-16,21 118-66 0,-21-138 55 0,17 42-57 15,-17-41 50-15,40 2-160 16,-23-20 72-16</inkml:trace>
  <inkml:trace contextRef="#ctx0" brushRef="#br0" timeOffset="3666.68">11202 2638 109 0,'0'0'40'0,"0"38"60"0,0-38-81 0,0 38 27 16,0-38-35-16,20 58 26 15,-20-40-31-15,17 20 9 0,-17-38-11 0,37 58 9 16,1-58-11-16,2 20 12 0,0-57 0 16,-23-4-4-1,-17 24-6-15,0-22 3 0,0 39-6 0,0-75 14 16,-17 54-2-16,17 21-11 16,-40 0 10-16,40 0-7 0,-58 38 12 15,-16 76-1-15,-6 41 6 16,42 17-11-16,21-38-6 15,17-96-8-15,17 55 1 16,-17-72 6-16,78 54-27 0,-38-54-21 16,14-3-50-1,-34-18 61-15,38-18-123 0,-38-3 111 0,37-34-84 16,15-62 84-16</inkml:trace>
  <inkml:trace contextRef="#ctx0" brushRef="#br0" timeOffset="4132.78">11695 2869 37 0,'0'0'128'0,"0"0"-87"15,-17 0 59-15,17 0-75 0,-38 17 50 16,21 3-46-16,-3-2-21 0,-37 78 41 16,14 1-19-1,29 17-11-15,14-97-18 0,0 62-2 16,14-41 2-16,29 17 3 0,-23-34-3 0,75 54-6 16,-78-75 1-16,60 0-24 0,35-55-55 15,-32-62-17 1,15-110-38-16,-38-79 23 15,-37 133 102-15,-20 97 13 16,20-155 19-16,-20 177-15 0,0-159 3 16,-20 60 60-16,20 116-41 0,-20-1 93 15,20 17-18 1,0 42-68-16,-17 17-24 0,17 38 34 16,-23 96-4-16,23 76-24 15,-17 38-7 1,17-228-7-16,-20 173 0 0,20-42-31 15,0-131 10-15,-17 133-102 0,-4-154 59 16,21-37 37-16,-17 21-89 16,17-21 86-16,-20-38-35 0,20 38 54 0,-37-134 17 15,14-18 120-15,-31-20-45 16,33 75-14 0,4 39-29-16,55 40-13 15,-21 18-21-15,20 0 5 0,-14 0-8 0,51 0 1 16,-53 18-3-16,73 3-7 15,1 16-73-15,-75-37 45 0,77 38-128 16,-79-38 123-16,19 20-35 0,3-2 66 16</inkml:trace>
  <inkml:trace contextRef="#ctx0" brushRef="#br0" timeOffset="4250.56">12521 2886 35 0,'0'0'76'0,"0"20"93"16,-20 36-64-16,20-35-87 0,0 54 22 15,-18-36-29-15,18 153 17 0,-20-40-24 16,20-38-5-1,0-56-50-15,20-38-60 16,-20-20 67-16,18-78-152 0,-18 39 166 0,20-94-6 16,-20 56 19-16</inkml:trace>
  <inkml:trace contextRef="#ctx0" brushRef="#br0" timeOffset="4633.92">12655 2294 31 0,'0'0'30'0,"18"-38"84"16,-18 1-13-1,0 37-79-15,0 17 26 0,0-17-38 0,0 95 8 16,0-76-16-16,0 97 1 0,0-79-2 0,0 98-2 15,0-97-1-15,0 76-32 16,20-35-60-16,-20-62 65 0,20 59-109 16,-3-55 109-16,20-21 44 15,0-59 29 1,-14 4 38-16,-23 55-60 0,18-58 29 16,2 37 16-16,-20 59-3 15,-20 58-22 1,-41 135-1-16,27-42-13 15,34-17-10-15,0-133-12 16,17 74 12-16,20-55-11 16,-37-58-5-16,61 21 11 0,-24-79-7 15,-17 19-4-15,34-150 10 16,7-80-5-16,-24-17-5 16,-37 152-7-1,0 96-5-15,0 1 4 0,20 37-17 16,-20 0 17-16,0 0-8 0,0 75-16 15,0 22-18-15,0 17-72 16,17-39-82 0,3 1 64-16</inkml:trace>
  <inkml:trace contextRef="#ctx0" brushRef="#br0" timeOffset="4850.22">13381 2714 101 0,'0'0'142'0,"0"0"-107"16,0 114 107-16,0-18-83 15,0-37-41-15,-43 130 41 0,43-150-55 16,-15 133 19-16,-5-39-28 16,55-112 1-16,-15-42 1 15,-20 4 2-15,60-117-15 0,-60 96 12 0,112-269 6 16,-89 270-3-16,14-1 2 16,-37 38 1-16,77-21 4 0,-42 97-4 15,-15 116-19 1,-20-115-6-16,23 170-180 0,-23-208 129 0,-23 115-154 15</inkml:trace>
  <inkml:trace contextRef="#ctx0" brushRef="#br0" timeOffset="5566.99">1913 4091 60 0,'0'0'0'0,"0"0"27"16,0 0 3-16,0 0-17 0,0-21 59 16,18 21-39-16,-18 0-23 0,77-17 39 15,-57 17-36-15,75-20 30 16,57-1-3-16,-98 21-31 0,198 0 31 16,-97 0-22-16,-80 0-12 0,154 21 15 15,-172-21-17-15,250 0 17 0,74 0 1 16,-283 0-19-16,358-75 5 15,43 15 2-15,-348 23-9 0,423-39 3 16,-439 55-7-16,286-17 5 0,-289 38 0 16,404 21 5-16,-421-4-3 0,381 59 5 15,131 42-4-15,-165-23 10 16,17 19-9 0,-365-76-5-16,345 76 2 0,-344-77-4 0,343 60 4 15,96 17-4 1,-190-94 1-16,-252-20 1 0,424 0 5 15,-115 0-5-15,38-20 1 16,-152 40 0 0,-233-20-1-16,98 18 2 0,-117-18-3 0,137 58 0 15,-149-58-1-15,86 59-2 0,-69-1-27 16,-40-58 16-16,0 37-87 16,-20 0-111-16,-20-18 23 15,0-19 166-15</inkml:trace>
  <inkml:trace contextRef="#ctx0" brushRef="#br0" timeOffset="6233.7">2773 5982 73 0,'-20'0'36'0,"20"0"-18"15,-17 19 54-15,17 0-26 0,0-19 8 16,-23 20-40-16,23-2 21 0,0-18-25 0,0 0 0 0,0 20 11 16,0-20-11-16,40 17 16 15,38-17 19-15,-41-37-7 16,20-57-11-16,-17 53-21 0,35-110 10 16,-58 94-12-16,23 0-1 0,38-136 6 0,-78 156-6 15,57-136 6-15,-43 77-3 0,29-18 2 16,-43 77-4-16,38-77 0 0,-38 93-4 0,0 2-1 0,40-38 2 15,-23 40 0-15,-17 17-1 0,0 0 0 16,20 0 3-16,-20 0 0 0,17 37-1 16,-17-18-1-16,40 76-2 0,-40-56 0 0,21 114-1 15,-4-96 2-15,40 172 1 0,-37-152-1 16,15 171 5-16,25 0 2 16,-40-190-7-16,0 132-10 0,-3-153 1 0,3 22-15 15,-3-1-14-15,3-20-52 16,-20-20 10-16,18 3-72 0,-18-21 97 0,0 0-69 15,0 0 80-15</inkml:trace>
  <inkml:trace contextRef="#ctx0" brushRef="#br0" timeOffset="6689.38">3137 5886 94 0,'0'0'42'0,"-20"0"-26"0,0 0 48 16,20 0-41-16,-23 0 27 0,23 0-22 0,23 0 26 15,-3 0-9-15,0 0-35 16,55 0 19-16,23 0-18 15,-24 0-7-15,-54 0-3 0,-3 0 1 16,44 0-2-16,-44 0-3 0,60 0-11 0,-42 0-12 0,45 0-70 16,-23 0-18-1,-57 0 74-15,78 0-45 0,-78 0 73 0,94-38-3 16,-57 20 15-16,-37 18 0 16,35-21 3-16,-35-16 36 15,0 37-15-15,23-21 55 0,-23 21-55 0,0 0 49 16,0-17-61-16,-23 17 14 0,23 0-19 0,0 17 29 15,0-17-28-15,0 41 12 16,0-41-15-16,0 17 0 0,0 43 5 0,0-60-6 0,23 54 12 16,-23-54-11-16,20 41 10 0,0-23-1 15,-20-18-12-15,17-38 5 16,3 17-5-16,-3-54 6 0,-17 57-7 16,20-78 4-16,0 59-4 0,-20-23 4 0,0 43-4 15,15-41 4-15,-15 39-3 0,0 0 16 16,0 19-4-16,0 0-5 0,0 19 8 15,0 0-7-15,0 56 7 0,20-15-9 16,-20-42-8-16,0 1 1 0,43 77 5 16,-6-3 1-16,-17-52-7 0,-3-4 2 15,21 2-4-15,-21-1-2 0,6-38-2 16,-3 39-30-16,-3-39-1 0,3 0-51 16,0 0 45-16,-3-77-195 0,3 57 179 15,-2-77-33-15,-1 60 56 0</inkml:trace>
  <inkml:trace contextRef="#ctx0" brushRef="#br0" timeOffset="6867.1">4666 4894 95 0,'0'0'130'15,"0"0"-30"-15,17 0-47 16,-17 17 3-16,0-17-42 0,20 40 15 16,-20-3-17-16,17 41 6 0,6-41-15 0,-23 19 0 0,17 79 6 15,-17-98-7-15,20 156 4 0,-20-155-5 16,0 58 0-16,0 18-6 0,0 37-46 15,0-54-31-15,0 0-46 0,0-60 53 0,20 1 9 16</inkml:trace>
  <inkml:trace contextRef="#ctx0" brushRef="#br0" timeOffset="7283">4493 5809 95 0,'0'0'0'0,"0"0"43"0,0 0 42 0,-20-17-47 0,3 17 46 15,17 0-63-15,0-20 18 0,0 20-11 0,37 0-6 16,-2 0-16-16,8 20-4 0,-26-20-2 15,23 0 2-15,15 0-2 0,22 17-2 16,-37-17-1-16,15 0-13 0,-18 0-16 0,60 0-81 16,-76 0 79-16,16 0-30 0,-3 0 13 15,9 0 3-15,-6-17 36 0,21-3 9 0,-58 20 3 16,20-21 12-16,-20 21-4 16,17 0 18-16,-17-17 20 0,0 17 45 0,0 0-36 15,-37 0 80 1,37 0-110-16,-37 17-2 0,-1 24 8 15,18-24-20-15,-3 22 6 0,3-18-8 0,20-21-3 0,-14 37 0 0,-6 1 3 16,20-18-6-16,-20-2 0 0,3 58 3 0,17-17-3 0,0-22-2 16,0 21 0-16,17-20 4 0,3 1-1 15,14-21-1-15,-34-18-1 0,43 0 9 16,-23 0-6-16,-3-18 4 0,4-4 0 0,-21 5-6 16,37-41 8-16,-37 58-7 0,20-57 8 0,-3 17-4 15,-17 3-2-15,0 37-3 0,0-57 4 16,0 38-5-16,0 1 1 0,0-2-2 0,0-1 1 15,-17 21-1-15,-3 0-5 0,20 0-6 16,-17 0-11-16,-3 0-7 0,20 0-9 0,0 0-37 16,-21 21 17-16,21-1-13 0,0 17-125 15,21-37 136-15,-1 39-57 0,-20-21 98 16</inkml:trace>
  <inkml:trace contextRef="#ctx0" brushRef="#br0" timeOffset="7753.89">5620 5830 48 0,'0'0'0'0,"0"0"91"0,0 0-66 16,0 0 25-16,0 0-4 0,0 0 11 0,0 0-24 16,0 0 10-16,0 0-31 0,0 18-1 0,0 20 17 15,0-38-19-15,0 37 14 0,0 4-17 16,0-41 0-16,0 56 10 0,0-36-13 0,0 57 8 15,0-59-9-15,0 20 1 0,0-38-2 0,17 19 1 0,-17 1 5 16,0-20-4-16,0 18 4 0,23-36-1 16,-23 18-3-16,17-39 1 0,-17 39-2 0,0-38 2 15,21 20-2-15,-21-21-1 0,0 39 0 0,20-58 1 16,-3 39-1-16,-17 0 0 0,20 1 1 0,-20-23 0 0,17 4 1 16,-17 37-1-16,20-17-3 0,-20 17 3 15,0 0 1-15,0 17-1 0,17 3-2 0,-17 18 1 16,0-38-2-16,0 57 2 0,18-18 1 0,5 38-1 15,-23-59-1-15,20 20 2 0,-20-38-1 16,20 19 5-16,-3-19-4 0,3 0 2 16,-20-19-1-16,17-19 1 0,3 38-2 0,-20-18 0 15,20-21-3-15,-5 19 1 0,-15 20 2 0,20-38 0 0,-20 19-1 16,43 0 1-16,-43 1-1 0,17 18 1 0,3-20-1 16,-20 20 1-16,20 20 3 0,-3-2-4 0,3 20 3 15,-20 0-3-15,17-1-6 0,-17 3 1 16,0-21-10-16,18 19-13 0,-18-18 7 0,23 18-33 15,-23 1-13-15,20-2-55 0,-20-37 76 0,17 0-3 0,3 38-82 16,-20-38 104-16,20 0 0 0,-3 0 22 0,3-19-12 16,-20 19-17-16</inkml:trace>
  <inkml:trace contextRef="#ctx0" brushRef="#br0" timeOffset="8083.34">6517 6020 44 0,'0'0'27'0,"0"0"-7"0,0 0 98 0,0 0-91 15,0 0 24-15,0 0-5 0,0 0-24 0,0 0 18 16,0 0-4-16,0 20 6 0,-17-20-22 0,17 18-6 15,-20 2-4-15,20-3 2 0,0 5-9 16,-17 34 5-16,17-56-7 0,0 57 2 16,0-57-3-16,0 20 2 0,17 19 0 0,-17-21-2 15,0-18 0-15,20 19 2 0,-20-19-1 0,38 19 1 0,-38-19 1 16,17 0-1-16,6-19-1 0,14-18 0 16,-17 37 0-16,-3-39 0 0,3 19 0 0,-3-37 1 15,-17 38-1-15,0 0 2 0,0 1-1 16,0-4-1-16,0 22 4 0,0-17-2 0,0 17 0 0,0-20 6 15,0 20 1-15,0 0-6 0,-17 0 3 0,17 20 0 16,-20 19 7-16,20-2-12 0,0-37 1 16,0 58 5-16,0-40-6 0,20 19 1 0,-20-15-3 15,17-22 2-15,-17 18-1 0,21 1-1 0,-21 0 0 16,17 0-2-16,-17 1 1 0,17-20-6 0,-17 18-9 16,23-18-42-16,-3 0 33 0,-20-18-34 15,20-2-18-15,-20-37-147 0,17 39 168 0,-17-4-16 16,0-33 14-16</inkml:trace>
  <inkml:trace contextRef="#ctx0" brushRef="#br0" timeOffset="8351.32">7188 4931 100 0,'0'0'77'0,"0"0"-42"0,0 0 84 15,0 0-94-15,0 0 35 0,0 20-45 0,0 17 36 16,0-37-40-16,0 57 18 16,0 1-13-16,0 19 2 0,0-57-13 0,0 132 5 15,0-56-6-15,0 76 1 0,0-134-4 16,0 134 2-16,-20-79-2 0,20 42-7 16,0-98 0-16,0 3-2 0,-17 55-35 0,17-75 23 0,-20 37-61 15,20-38 48-15,0-19-4 0,-23 38-93 0,23-38 85 16,0 0-51-16,-17 0 73 0,17-38 11 15,-17 1-33-15</inkml:trace>
  <inkml:trace contextRef="#ctx0" brushRef="#br0" timeOffset="8633.73">6959 5869 62 0,'0'0'30'0,"0"-39"74"16,0 39-71-16,0-58 64 0,0 37-68 0,20-15 74 15,-3 18-56-15,3 18-20 16,0 0-2-16,18 0-8 0,-38 18-10 0,34 1 4 16,9-2-6-16,32 24 2 0,-55-3-4 0,-3-38-1 15,43 39-2-15,-23-22-3 0,-37 20-1 0,38-16-8 0,-1-1-14 16,0-2-13-16,-14-18 16 0,14 19-31 0,-17 0-42 15,-2-19 55-15,19-19-123 0,-17 19 92 0,-3-37 53 16,-17 17 18-16,17-1 2 0,-17 4 2 16,23-3-1-16,-23 3 5 0,0-4-3 0,20 21 1 15,-20-18 24-15,0-3-13 0,0 21 26 0,0 0-17 0,20 0 1 16,-20 0-1-16,0 0 27 0,0 21-3 0,0-3-6 0,18 20-7 16,-18-18-19-16,0 18 17 0,0 19-1 0,20 0-5 15,-20-37-15-15,0 37 9 0,17 20 2 0,-17 0-16 16,20-21-3-16,-20-37-4 0,0 19 1 0,0 39-1 0,20-77 0 15,-20 19-2-15,0-1-4 0,0-18-1 0,0 0-5 0,0 0-23 16,0 0-21-16,0 0 20 0,0-37-51 0,0-20-22 0,0 19-13 16,0-57 42-16,0 36 60 0</inkml:trace>
  <inkml:trace contextRef="#ctx0" brushRef="#br0" timeOffset="8767.18">7934 5486 57 0,'0'0'24'0,"0"0"-4"16,0 0 12-16,0 0-20 0,0 0-2 0,0 17 17 15,0-17-20-15,0 21 1 0,20-21-7 0,-20 0-1 16,0 19-4-16,0-19-20 0,17 19-46 0,-17-19 52 16,0 0 6-16,20 18-17 0</inkml:trace>
  <inkml:trace contextRef="#ctx0" brushRef="#br0" timeOffset="9133.79">8217 5543 45 0,'0'0'18'0,"0"19"19"0,0-19-11 16,0 0-12-16,23 0 15 0,-23 18-18 0,0-18 7 15,0 0-5-15,0 0 0 0,18 20 2 0,-18-20 14 16,0 0-11-16,0 20-1 0,0-20-5 16,0 17-2-16,0-17-6 0,0 0 8 0,0 21-6 15,0-21 13-15,0 0-12 0,0 0 4 0,20 17 7 16,-20-17-2-16,0 0-7 0,0 22-2 0,0-22 7 16,0 18-8-16,0 1 0 0,0-2-1 0,0 4 0 15,0-21 2-15,0 0-5 0,0 20 6 0,0-3-4 16,0-17 0-16,0 21-2 0,0-21 0 0,0 18-1 15,-20-18 3-15,20 21 1 0,0 33 2 16,0-33-2 0,0-21-2-16,-18 20-1 0,18-2 5 0,0 1 3 0,0 0-5 0,0 19 8 15,0-38-10-15,0 37 5 0,0-15-6 16,0-4 0-16,0 1 0 0,0 0 1 0,0 0 5 16,0 1-5-16,18-2-1 0,-18 2 2 0,57 37 0 15,-20-38-2-15,-17 0-2 16,-20-19-1-16,40 19-9 0,-22 1 1 0,22-2-32 0,-23-18 19 15,-17 20-5-15,37-20-78 0,18 18-86 16,-32-18 139-16,-3 0-19 0,17 0 45 0</inkml:trace>
  <inkml:trace contextRef="#ctx0" brushRef="#br0" timeOffset="9671.85">7644 5180 98 0,'0'0'0'0,"0"0"49"0,0 0 6 0,0 0 4 16,0 0-13-16,0 20-12 0,0-20-19 0,0 0 9 16,0 17-9-16,0 4-4 0,0-21-8 0,0 17 0 15,0-17-2-15,0 20-19 0,-17-20 3 16,17 19-82-16,0-19-20 0,0 0 25 16,0 0 18-16</inkml:trace>
  <inkml:trace contextRef="#ctx0" brushRef="#br0" timeOffset="10400.64">10649 5600 86 0,'0'0'21'0,"0"0"3"0,0 0 1 0,0 0 55 16,-21 0-55-16,21 0 0 0,0 0 19 0,0 0-7 0,-22 0 19 15,22 0-45-15,0 0 9 32,-35 151 95-32,35-130-112 0,0 76 4 15,-20-22-3-15,20-18 0 0,0 0-3 0,0 39 3 16,0-77-4-16,0 0 3 0,0 1-3 16,0-20 0-16,0 0 5 0,0 0-4 0,0 0 1 15,0-39 0-15,20 20-2 0,15-77 1 0,25 2 1 16,-3-22-1-16,-37 60-2 0,15-2 2 0,8-18 0 0,14 18 1 15,-40 20-1-15,20 19-9 0,-19 0-1 0,25 19-20 16,-43 0 10-16,17 0-23 0,23 0-7 0,-40 0-14 0,37 19-59 16,-37 0 24-16,37-1-10 0,-37-18 90 15,0 20-30-15</inkml:trace>
  <inkml:trace contextRef="#ctx0" brushRef="#br0" timeOffset="10683.41">11276 5792 81 0,'0'0'43'0,"20"0"-1"0,-20 0-21 0,18 0-2 15,-1 0 23-15,-17 0-33 0,23 0-1 0,-3 0 7 16,0 0 1-16,-20 0 1 0,17 0 2 0,3 0-9 0,-20 0 12 16,17-20-2-16,3-1 10 0,1 4-11 0,-21-20-4 15,0 15-8-15,14 22-1 0,-14-17-1 0,0-21 7 16,0 38-7-16,0-20 0 0,0-18 12 0,0 19-4 16,-14 0-2-16,14-2-3 0,-41 21 3 0,41 0-3 15,-17 0 1-15,-3 0-6 0,3 0 1 0,-23 40 6 16,17-3-5-16,6 3-1 0,-1-23 2 0,18 21-2 15,-20 21 3-15,20-21-5 0,-17 20 1 0,17 18 0 16,0-38 1-16,0-18-4 0,37 56 2 16,-19-38-2-16,-1-21-4 0,6-17-5 0,34 22-20 15,-37-4-2-15,-3-18-12 0,24 0-17 16,-7-18-70-16,-11-4 71 0,-23 5-5 0,37-3-41 16,3-37 55-16</inkml:trace>
  <inkml:trace contextRef="#ctx0" brushRef="#br0" timeOffset="10867.08">12005 5083 103 0,'0'0'0'0,"0"0"74"0,0-17 55 16,0 17-101-16,0 0 44 0,-21 0-38 0,21 17 6 15,0-17-27-15,-17 20 10 0,17 19-2 0,0-22-11 16,0 41 18-16,-20-20-21 0,-17 116 16 16,37-98-19-16,-23 79 4 0,3-98-5 0,20 98 1 15,-17-77-3-15,17-19 0 0,0 74 1 0,0-37-2 16,0-39-2-16,0 80-22 0,17-99 7 0,3 41-63 0,3-41 15 15,-6 1-51-15,3-19 68 0,17-19-149 16,-16 1 173-16,-4-21-31 0</inkml:trace>
  <inkml:trace contextRef="#ctx0" brushRef="#br0" timeOffset="11400.13">12420 5697 69 0,'0'0'29'0,"20"0"77"0,-20 0-74 0,43 54 56 15,-43-54-71-15,18 58 22 0,2-58-30 0,0 39 11 16,-20-18-16-16,17-4-1 0,3 20 7 0,-20-37-7 15,17 21 2-15,-17-1 2 0,17-20 9 16,-17 0-12-16,0-41 8 0,0 4-6 16,0-1-2-16,-17-18-2 15,0-2 6-15,17 58-5 0,-37-37 9 16,17 37-9-16,0 0 2 0,2 0 0 0,-25 18 2 16,23 18-3-16,-14 43 2 15,14-23-3-15,20-36-3 0,0-3 0 0,-17 61 3 16,17-59-3-16,0 56-3 0,0-53 1 0,0-4-4 15,37 59-36-15,-37-59 26 0,54 2-36 16,-54-3 35-16,43-17-27 0,-5 0 17 0,-1-37-21 16,0-20 12-16,3 1 18 15,-2-41-11-15,-18 78 25 0,0-76-3 16,-3 75 7-16,3-94 18 0,-20 93-5 0,17-33 29 16,-17 32-26-16,0-16 52 0,0 21-52 15,-17 17 42-15,17 0-47 0,-20 0 11 16,20 0-1-16,-37 55 6 0,37-33-11 15,-20 32 1-15,20-33-12 0,-18 76 10 0,18-80-11 16,0 3-3-16,0 56 3 0,0-57-1 0,18 38 5 16,-18-20-1-16,20-15 7 0,0-4-8 15,17-18 2-15,-37 0-6 0,54-18 4 0,-31 18-6 16,-5-39 2-16,2 39-1 0,0-58 1 16,-20 58 0-16,17-19-1 0,-17 0 0 0,20 1 0 0,-3-23 2 15,-17 24-3-15,0 17 0 16,0 0 0-16,0 0 1 0,-17 0 0 0,17 76-5 15,-20-38-4-15,20 0-4 16,0 21-24-16,0-41 19 0,20 39-60 16,-3-19 5-16,-17-1-79 0,20-37 91 0,-3 40-90 15,-17-40 141-15,23 0-31 0</inkml:trace>
  <inkml:trace contextRef="#ctx0" brushRef="#br0" timeOffset="11584.06">13094 5869 30 0,'0'0'0'0,"0"0"20"0,0 0-9 16,0-21 52-16,0 21-40 0,17 0 54 15,-17 0-52-15,0 21 57 0,0-4-65 16,0 20 30-16,0-16-32 0,0-1-2 0,0-2 14 0,0 20-15 16,0-38-1-16,0 75 21 0,0-35-17 0,0-21-3 15,0 0-7-15,0 20 5 0,-17-1-4 0,17-21-5 16,-20 42 1-16,20-59-7 0,0 38 1 0,0-18-33 16,-17-20 13-16,17 0-74 0,0 0 59 0,0 0-2 15,0-20-46-15,0 1 42 0,0 19 2 0,17-38-18 0,3 20 38 0,-20-4 18 16,17-15-12-16,3 37-10 0</inkml:trace>
  <inkml:trace contextRef="#ctx0" brushRef="#br0" timeOffset="11867.29">13401 6095 37 0,'0'0'15'0,"17"0"3"16,-17 0-6-16,20 0 47 0,0 0-16 15,17 0 7-15,-37 0-37 0,18 0-2 0,-1 22 17 16,6-22-19-16,-3 0 5 0,-20 0-1 0,17 0-7 16,3 0 6-16,0 0 0 0,-3 0 1 0,-17 0-10 15,20 0 0-15,-2 0 4 0,-18-22 1 0,17 5 1 16,-17-3-2-16,0 2-4 0,20-2 9 0,-20-18-7 0,0 38 1 15,0-38 17-15,0 17-13 0,-20 4-4 16,3-3 9-16,-21 20-10 16,38-17 7-16,-37 17-4 0,0 0 12 0,-6 17 13 0,26 3-23 15,-21 18 18-15,1 0-16 0,17 58 2 16,3-79-9-16,-3 80 7 0,20-59-9 0,20 21 1 16,-20-41-4-16,37 20 4 0,0 1-2 15,1 17-2-15,-21-56-1 0,6 21 0 0,34 16-11 16,-37-37 2-16,35 18-44 0,-18 2-4 0,3-20-16 15,37 19-63-15,18-19 24 0,-55-19 82 16,69-1-42-16,-46 2 35 0,-8-19-14 0</inkml:trace>
  <inkml:trace contextRef="#ctx0" brushRef="#br0" timeOffset="12469.35">15981 5964 78 0,'0'0'30'0,"0"0"79"16,0 0-77-16,0 0-2 0,-20-20 69 0,0 20-78 16,-3 0 32-16,23-21-37 0,-17 21 11 0,-1 0-4 15,-2 0-12-15,3 0 8 0,-3 0-8 0,20 0-3 0,-57 0 15 16,17 21-12-16,2-1 0 0,21-2-2 0,-3 20-1 16,3 0-2-16,17-18-3 0,-40 37 4 15,40-19-5-15,0 1 2 0,0-21-4 0,0 2 1 16,0 19 0-16,40-2 1 0,-3-37-1 0,-20 0 2 15,3 0 3-15,20-19-12 0,-40 1 8 0,18-21 16 16,2 19-14-16,17-56 6 0,-17 39-8 0,-3-2 3 0,-17 1-4 16,20-58 5-16,-2 58-4 0,-18 1-1 0,0-40 0 0,0 57 0 15,0-18-2-15,-18 38 3 0,-2-19 1 16,20 19-3-16,-17 0 0 0,-3 0-6 0,3 36-7 16,17-15 0-16,0 16 6 0,-20 2-17 0,20 19-8 15,0 0-41-15,20-40 39 0,-20 20-5 0,37 37-97 16,-20-53 85-16,38 34-63 0,-12-37 19 0,-23 19 67 15,17-38-23-15</inkml:trace>
  <inkml:trace contextRef="#ctx0" brushRef="#br0" timeOffset="12700.23">16629 5028 108 0,'-75'-58'203'0,"55"39"-170"0,-40-1 21 0,60 20-44 16,-55 0 36-16,18 57-15 16,-3-17-18-16,23 15 1 0,-3-15-7 0,-3 37 3 15,6-39-5-15,17 18-2 0,-18 98 6 0,18-99-7 16,0 4 0-16,0 94 2 0,0-117-5 0,0 177-3 16,0-157-7-16,18 19-37 0,-18 22-39 0,17-59 26 15,-17 58-156-15,23-38 92 0</inkml:trace>
  <inkml:trace contextRef="#ctx0" brushRef="#br0" timeOffset="12834.37">16110 5734 177 0,'0'0'57'0,"0"0"12"0,0-19-19 15,0 19-15-15,0-18-21 0,0 18 10 0,0 0-2 16,43 0-5-16,-6 0-12 0,-17 0-2 16,35 0-3-16,62 0-24 0,-80 0 8 0,41 0-40 15,-41 0 11-15,20 0-15 0,-19 0-13 0,39 0-45 0,-40 0 81 0,-17 18-7 16</inkml:trace>
  <inkml:trace contextRef="#ctx0" brushRef="#br0" timeOffset="13450.28">18271 5830 87 0,'0'0'99'0,"-17"-21"-39"0,17 21-10 0,0-17-27 16,0 17-3-16,-20 0 16 0,20-20-21 0,-17 20 0 0,17 0 11 0,-20-21-4 15,0 21-12-15,3 0 8 0,-3 0-10 0,20 0-1 0,-41 0 6 16,24 0-1-16,-3 21 0 0,3 16-3 0,17-37-3 16,-20 39 5-16,0-18-6 0,20 16 3 0,-17 1-3 0,17-18-4 15,0-2 0-15,0 20 2 0,0 0 0 0,0-1-2 0,17-15 2 16,3-4 5-16,-20-18 2 0,20 19-4 16,-3-19 6-16,-17 0-7 0,20-37 9 0,38-2-3 15,-38 19-4-15,-3-18-1 0,3-18-2 0,0 15-2 16,-3 4 3-16,-17 37-3 0,20-38 6 0,-20 20-5 0,17-20 0 15,-17 38 0-15,0 0-1 0,0-20 0 0,18 20 4 16,-18 0-4-16,0 37-1 0,0 2 4 0,0-1 0 0,0 40-3 16,0-22-1-16,0 2 0 0,0-1-2 15,0-19-1-15,0 1-6 0,20 16-14 0,-20-33 4 16,23-22-1-16,-6 37-48 0,3-18 10 0,0 0-13 0,17 1-17 16,18-20-194-1,-15-20 188-15</inkml:trace>
  <inkml:trace contextRef="#ctx0" brushRef="#br0" timeOffset="13700.31">18770 4911 77 0,'0'0'0'0,"0"-17"46"0,0-4 6 16,0 2-27-16,0 1 20 0,0-21-4 0,0 22-23 15,-20-4 15-15,20 1 0 0,0 3-15 0,0 17-2 0,0-21-1 0,0 21 12 16,0 0-16-16,0-18 1 0,0 18 19 15,0 18-17-15,0 3 2 0,0 16-3 0,0-16-8 0,0 35 3 16,0-19-4-16,0 118 6 0,0-41-4 0,0-1 1 16,0-54-4-16,0-1-1 0,20 56 2 0,-20 20-3 0,0-79-1 15,0 79 1-15,0-20 1 0,0 3-3 0,0-62 0 16,0 62-9-16,17 16-38 0,-17-94 23 0,0 38-74 16,0-59 59-16,21 1-51 0,-21-1 38 0,20-18-53 0,-20 0 67 15,0 0-5-15,0 0 5 0</inkml:trace>
  <inkml:trace contextRef="#ctx0" brushRef="#br0" timeOffset="13892.75">19249 4931 89 0,'0'0'0'0,"0"-20"91"0,0 3-14 0,0-4-22 0,0 21-31 16,0-19 0-16,0 1 0 0,0 18 20 0,0-19-28 0,0 19 19 16,0 0-17-16,0 0-1 0,-23 37-5 0,23 3 0 15,-20 54 2-15,3-54-10 0,17 74 4 16,-37 38 3-16,37-115-6 0,0 135 0 0,-18-55-5 15,18-62 0-15,0 62-1 0,0-3-4 0,0-56-1 16,0 56-19-16,0-19-18 0,0-1-18 0,18-35-16 16,-18-21 32-16,0 20-64 0,20-58 51 0,-20 39-26 15,17-21 65-15,-17-18 9 0,17 19-32 0</inkml:trace>
  <inkml:trace contextRef="#ctx0" brushRef="#br0" timeOffset="14200.33">19650 5982 88 0,'0'0'0'0,"0"0"89"0,0 0-44 16,0 0 28-16,0-18-18 0,-20 18-14 0,20 0-23 0,0 0 9 16,0 0-4-16,-20 0-3 0,20 0-13 0,-23 18 2 15,23-18-5-15,-17 19 4 0,0 0 1 0,-3 19-5 16,20-38 0-16,-17 37 8 0,-3 3 1 0,20-2-1 0,-18 1-7 16,18-1 2-16,0 1 1 0,0-2-3 0,0-18-3 15,0 0 1-15,0 1 0 0,18-2 0 0,2-18 0 16,-3 0 3-16,-17 0-4 0,37 0 0 0,-20-18 2 0,6-21 0 15,35-76 1-15,-38 20-3 0,-3 55 0 16,-17 3-2-16,0-1 1 0,20-38 3 0,-20 38-4 0,20 18 0 0,-20 3-1 16,0-22-5-16,0 39-4 0,0 0-1 0,0 0 7 15,-20-21-8-15,20 21 4 0,0 0-12 0,0 21-6 16,-20-3-5-16,20-18 14 0,0 38-25 0,0-38 17 0,0 37-32 16,0 4-6-16,0-23 27 0,0 1-51 0,0 20 3 15,0-1 56-15,20 1-30 0</inkml:trace>
  <inkml:trace contextRef="#ctx0" brushRef="#br0" timeOffset="14600.3">20241 5982 47 0,'0'0'49'0,"0"0"11"0,0 0-30 16,0 0 24-16,0 0-9 0,0 0-7 15,0 0-5-15,-17 0-5 0,17 0-2 0,-20 0 0 16,0 0-15-16,-58 19 51 0,61 20-37 15,-3-21 0-15,20 2-14 0,-17-3 0 0,17 23-1 0,-40-2 7 16,22 19-7-16,-2 2-6 0,-3-41-3 0,23 39 4 16,-17-37-4-16,17 18 2 0,17 1 2 0,-17-21-4 0,0 1 0 15,23 19 1-15,-3-38 1 0,-20 19-2 0,38-19 0 0,-38 0 0 16,20 20 2-16,17-20 0 0,-20-20-3 0,0 1 2 16,3-1-1-16,3 2 1 0,-5-19-2 0,2-2 1 0,0 19 1 15,-3-18-2-15,-17 19-1 0,37 0 0 0,-37-18-1 0,20-2-2 16,-20 19 2-16,17 2 1 0,-17-2 1 0,23 1 1 0,-23 0 0 15,0 19 0-15,18-19 1 0,-18 19-2 0,0 0-1 0,-18 0 2 16,18 0 2-16,0 19-3 0,0 0 1 0,0-19-2 16,-23 39 3-16,23-21 4 0,0 2-4 0,0-3-2 15,0 5 2-15,0 15-1 0,0-37 0 0,-17 19-3 16,17 0 1-16,0 1 2 0,0-20 0 0,0 18 0 0,0 2-2 16,0-2 1-16,0 3-2 0,0-21-3 0,0 18 1 0,0-18-6 15,0 0 1-15,0 0-15 0,17 0 8 0,-17 0-24 16,0 0-18-16,0 0 19 0,23-18-52 0,-23-3-23 0,0 21 46 15,18-18-44-15,-18 18 78 0,0 0-11 0</inkml:trace>
  <inkml:trace contextRef="#ctx0" brushRef="#br0" timeOffset="15467.09">20912 5982 56 0,'0'0'38'0,"0"0"-11"0,0 0 34 0,-20 0-4 0,20 0-31 16,0-18 19-16,-23 18-6 0,23 0-21 0,0 0 0 15,-17-20 15-15,17 20-18 0,0 0-2 0,-18 0 10 0,-2 0-2 0,20 0-9 16,0-21-3-16,-17 21 1 0,-3 0 6 0,0 0 0 15,20 0-9-15,-17 0 7 0,-3 21-8 0,-3 17 14 0,3-38-14 16,20 19-1-16,-15 0 4 0,-5 19-1 0,0-1-1 0,3 3-2 16,17-2-4-16,-20-19 3 0,20 19-4 0,0-1 0 0,-17-15 4 15,17-4-3-15,0 20 1 0,17-19 1 16,3-19 0-16,-3 0-1 0,3 0 1 0,0-38 0 16,-5 19-1-16,28-21 1 0,-43 3-1 0,20-1-1 15,-3 19-11-15,3-19 11 0,17-19 4 0,-37 19 8 0,20-20-10 0,-20 20-2 16,18-37 6-16,-1 15-4 0,-17 60-1 0,0 0 1 15,0-17-1-15,0 17 1 0,0-20 1 0,0 20 3 16,0 0-4-16,0 20 0 0,-17-20-2 0,17 38 5 0,0-38-4 0,-18 39 4 16,-2-2-1-16,20 21-3 0,-17-40 0 0,17 1-2 15,-20 38 3-15,20 2-4 0,0-41 1 0,-20 59 2 0,20-22-3 16,0-15-2-16,0 37-17 0,40-21-23 16,-40-35 22-16,37 16-32 0,-37-19 22 0,18 2-44 15,22-1-14-15,-40-19 41 0,37 20-48 0,-17-20-40 0,0-20 101 16,-3 1 9-16,3 19 9 0,-20-57 0 0,35 18-24 0</inkml:trace>
  <inkml:trace contextRef="#ctx0" brushRef="#br0" timeOffset="15684.16">21233 5123 75 0,'0'0'0'0,"-17"-20"79"0,17 0-53 0,0 20 0 0,0-55 23 15,0 35-25-15,0 0-3 0,-20-17 14 0,20-3-3 0,0 23-19 16,0-4 2-16,0 2 12 0,0 1-4 0,-18 18-13 0,18 0-3 15,0 0 0-15,0 0-1 0,0 0 6 0,-20 18 0 0,20 1-1 0,0 19-8 16,0 21 3-16,-17 37-2 0,-3-59-2 0,0 98 2 16,20-79-2-16,-17 59-1 0,-6 113 3 15,3-168-7-15,3-6-2 0,17 81-18 0,-18-20-21 0,-2-21-25 16,3-16-24-16,-3 16-16 0,20-72 61 0,-20 34-15 0,20-17 41 16,-17-39 18-16,17 0-14 0,0 18-17 15</inkml:trace>
  <inkml:trace contextRef="#ctx0" brushRef="#br0" timeOffset="16367.99">20912 6058 34 0,'0'0'0'0,"0"-38"22"0,0 19-14 0,0 0 5 15,0-19 4-15,17-58 44 0,-17 40-26 0,0-2-5 16,20 21-2-16,-20 37 2 0,20-39-2 0,-20 39-7 16,17 0-13-16,-17 0 1 0,20 0 7 0,-20 0-9 0,35 17 10 15,-15 5-9-15,3-22-6 0,-23 18-1 16,37 1 1-16,-17 39-9 0,17-20-19 0,1-20-23 16,-21 3 17-16,6-4-42 0,14 3 3 0,0 18 11 15,-17-38 53-15,18 20 1 0,-21-2 5 0,0-18 1 16,6 0 0-16,-3 0 1 0,0 0 3 0,-3 0 0 0,3 0 11 15,-2-18 6-15,2 18 5 0,0 0 8 0,-20 0-15 16,0 0-1-16,14 0-1 0,-14 0-1 0,20 18 14 0,23 40 23 16,-26-20-27-16,3 1-11 15,-20-21-9-15,20 1 5 0,52 57 44 16,-49-56-35-16,14-3-2 16,-37-17 2-16,20 0-15 0,0-17 5 0,-20 17-6 0,0-20 0 15,18-18 2-15,-18 38-3 0,20-38 4 0,-20 19-4 0,0-21 2 16,0 40-3-16,-20-37 3 0,20 19-2 0,0-2 2 0,-18 1 1 15,18 0 2-15,-20 1 6 0,0-2-3 0,3-1-2 0,17 21-5 16,-43 0 5-16,43 0-4 0,-34 0 0 0,14 0 1 0,2 21-4 0,-22 36 1 16,40-38-1-16,-17 1 0 0,-26 35-1 0,43-15 0 15,-34 17-1-15,14 1 1 0,0 18 0 0,20-18-1 16,-18-2-3-16,18-35 0 0,0 16-1 0,0 1-14 0,18 19-13 16,22-38-14-16,-40 19 19 0,14-38-34 0,29 20-1 0,-23-2 0 15,-20-18 29-15,37 0-2 0,1-18-68 0,-1-19 61 16,-20 16 29-16,26-36 2 0,14-19 7 0,-19 37 3 15,-4-37 2-15,-14 1-1 0,20 16 2 0,0-17 11 16,-22 17 19-16,2 22-6 0,-3-20 34 0,-17 0-10 0,20 57-31 16,-20-21-2-16,0 4 14 0,0-3-3 0,0 20-4 0,0 0-5 15,-20 37 36 1,3 22-31-16,-3-40-11 0,2 58 12 0,-22 18-6 0,40-56-11 16,-17 16 0-16,-6 62 9 0,3-79-10 0,20 56 4 0,-17 2-7 0,17-58-4 15,0 0-2-15,0 1 1 0,17 18 2 0,-17-36-1 0,0-4 3 16,20 3-4-16,-20-20 2 0,0 0-2 0,23 0 1 0,-23-37 4 15,17-3 1-15,3 2-3 0,-20-1-1 0,20 1 0 0,18-96 1 0,-21-18-2 16,20 0 1-16,-37 57 0 0,40-58 0 0,-20 75-1 16,18-57 2-16,-18 4-1 0,-3 73-1 0,3-76 5 0,-20 78-2 15,17-61-1-15,0 62 0 0,-17-62 4 0,23 62-4 0,-23-62 5 0,0 3-5 16,0 97-3-16,0-4 2 0,0 1-1 16,0 20 1-16,0 0 1 0,-23 20 0 0,23 18-2 0,-17 38-3 15,-20 59 2-15,37-60 0 0,-55 136 3 16,35 19-1-16,0-20 1 0,20 0-3 0,0-114 0 15,0 190-13-15,40-133-29 0,-2 1-40 0,-1-78 25 0,-20-20-8 16,0 1-10-16,26 2-9 0,52 54-160 0,-75-94 203 0,15 2 7 16</inkml:trace>
  <inkml:trace contextRef="#ctx0" brushRef="#br0" timeOffset="17684.43">23664 6001 54 0,'0'0'46'0,"0"0"-23"0,0 0 0 16,0-19 19-16,0 1 31 0,-20 18-58 16,20 0 8-16,0-20 2 0,0 20-13 0,0 0-5 15,0 0 12-15,0 0 3 0,0 0 2 0,0 0-4 16,0 0-10-16,0 57 16 0,0-38-16 16,0 19-7-16,0 21 2 0,0-41-4 0,0 39 1 15,0-19 0-15,0-1-1 0,0 3 0 0,0-21-1 0,0 0 1 0,0-19-1 16,0 39 2-16,0-21 0 0,0 2-1 0,0-20 0 0,20 0 7 15,-3 0 2-15,3-20 0 0,-20 2-5 0,20 18 0 0,-20-20 0 16,55-55 3-16,-55 53-7 0,17-15 1 0,26-39 1 16,31-20 0-16,-36 20-2 15,22 0 3-15,-60 56-4 0,17 3 1 0,3 17 1 0,0-21 2 16,-20 21-1-16,17 0 4 0,-17 0-1 0,21 21 9 16,-21-4-12-16,0 3 4 0,0-3-4 0,0 42 3 15,0-40-6-15,17 20 3 0,-17 38 2 0,0-59-4 0,20 20 4 16,-20-19-2-16,0 19 3 0,0-18-7 0,0-20 10 0,17 0-3 15,0 17 13-15,-17-17-15 0,23-17 4 0,-3-3 2 16,0 20-6-16,-3-38 4 0,4 0-6 0,16-21-3 16,-17 22 5-16,-6-20 0 0,6 38-3 0,3-19 2 0,14-20 0 15,-16 41-1-15,-1-4-1 0,-20 21 0 0,17 0-1 16,-17 0 1-16,20 0 0 0,-3 0 1 0,-17 38-1 16,17-18-1-16,-17-3 1 0,0 24 1 0,0-4-6 0,23 2-2 15,-23-1-15-15,0 1 7 0,0-21-2 0,0 20-23 0,0 19-15 16,20-37 20-16,-20 19-41 0,17-21-48 0,4 1 50 15,-21 0 42-15,37-19-18 0,-37 0 29 0,20 0-7 0,14 0 10 16,-14-38 2-16,20 38 7 0,1-57-17 0,-24 37 14 16,20-18 3-16,-17 38 6 0,20-38 1 0,-22 19 1 15,22-21 1-15,-3 23-1 0,-20-21 1 16,3 18 2-16,-3 20 1 0,-17-19 5 0,18 19 26 0,-18-19-9 0,23 19 35 16,-23 0-33-16,0 0 23 0,20 19-12 0,-20 0-10 15,0 19-5-15,20-1-8 0,-20-37-11 0,0 22-1 0,0-4 1 16,17 1 4-16,-17 0-3 0,20-19 8 0,-20 19-6 0,0-19 1 15,17 0 0-15,3 20 13 0,-20-20-16 0,20-20 3 0,-5 1-2 16,-15 0-2-16,20 0-3 0,-20-21 2 0,23 40-2 16,-23-37 2-16,0-1-3 0,20 0 1 0,-20 20-1 0,0 18 0 0,0-41 0 15,0 24 3-15,0-20-1 0,0-2 0 0,0 39 0 0,-20-38 4 16,20 18-2-16,-23 20 2 0,23-21-3 0,-20 21 4 16,5 0-4-16,-5 0 4 0,-17 41 0 0,37-41-6 0,-37 56 6 0,-3 2 1 15,40-20-5-15,-58 58 2 0,21-1-1 16,37-57-2-16,-20 19-1 0,20-20-1 0,-17 3 0 0,-3 37 1 0,20 0 0 15,0-22-3-15,0 4-2 0,0-41-2 0,0 22-13 0,20-40 4 16,-20 17-3-16,0-17 0 0,17 20-23 0,3-20 19 0,17 0-23 16,-20-20-6-16,-17 3 23 0,18-4 0 0,5 2 1 15,34-76-31-15,0 19 33 0,-22-39 11 0,28 20 9 0,-46 37 5 16,23 21 2-16,-23-40 11 0,20 19 13 0,-19 20-8 0,5-20 22 16,-3 41-23-16,17-43 47 0,-37 43-25 15,20 17-4-15,-3 0-4 0,-17 0-16 0,0 0 14 0,0 17-16 16,0 4 7-16,0 18-12 0,0-2 4 0,-17-20-6 0,17 42 2 15,-20-1 1-15,0-20-5 0,20 1-2 0,-37 56 2 0,37-57-3 16,0 1 0-16,-23-2 1 0,23 21-1 0,0-20-1 0,-18 19 1 0,18-38-2 16,0 19 1-16,0-19 2 0,0-19-3 0,0 0 1 15,18 0-1-15,-18 0 1 0,23 0 2 0,-23-39 1 0,20 2-2 16,17-2 0-16,-37 21-2 0,0-20 0 0,37-39-1 0,18-18 4 16,-12 0-1-16,-6 18-3 0,-37 38 2 0,37 2-5 0,-37 17 6 15,37-38 1-15,-16 41 4 0,-4-22-5 0,6 39-1 16,-6-38 0-16,-17 38-1 0,0 0 1 15,40 38 2-15,-40 1-3 0,0-2-1 16,0 21 1-16,0 18 3 0,-20 1-1 0,20-40-1 16,0 21-1-16,-20 19 2 0,20-21 0 0,-17 21-2 0,17-59 2 15,0-18-1-15,0 39 0 0,0-39-1 0,0 19 2 0,0-19-2 16,17 0 2-16,-17-19 1 0,20-20-3 0,-20 21 1 16,20-2-1-16,-20-18 2 0,17-59 2 0,3 60-3 0,18-39-3 15,-4 0 4-15,-34 38-1 0,43-20 1 0,-23 40-2 0,17-40 1 16,-37 38-4-16,17 3 5 0,24-22-2 0,-41 39 2 0,14-21 0 15,6 21 0-15,3 0-1 0,-3 0 0 0,-20 21-1 0,17-3 1 16,3 20 0-16,-20-1 0 0,0 4 0 0,20-4 0 16,-20 40-2-16,-20 18 0 0,20-56 1 0,0 38-1 0,-20-59 0 15,20 59-7-15,0-59-1 0,-17 20-2 0,17-17-20 0,0-3-19 16,0-18 16-16,0 19-4 0,0-19-5 0,0 0-108 0,17-37 34 16,-17 37 56-16,0-39 3 0,20 1-22 0,0-20 49 15,-2 21-1-15</inkml:trace>
  <inkml:trace contextRef="#ctx0" brushRef="#br0" timeOffset="17969.16">26817 5751 46 0,'0'0'49'0,"0"0"-14"0,18 0 84 0,-18 0-87 0,20 0 22 16,-20 0-31-16,0 0 17 0,0 21-6 0,0-21-20 15,0 20 11-15,0-3-5 0,0 22-1 0,0-18-9 0,-20 16 10 16,2-20-11-16,-2 4 0 0,0 36 6 0,3-38-8 0,-6 39 5 16,6-19-7-16,-3 17 5 0,-17 21 0 0,37-60-8 0,-18 42 1 15,18-21-3-15,-20-18 3 0,20-2-2 0,0 2 1 0,0-20 1 16,0 18 0-16,20-18 1 0,-2-18 2 0,-18 18-5 15,37-38 4-15,-17 18-1 0,-3-18-2 0,6 1 4 16,14-2 3-16,-37 1-3 0,0 18-2 0,38-37 3 0,-38 17-5 16,20 3 1-16,-3-20-1 0,3 0 0 0,-20 36 0 0,0-33 4 15,0 33-5-15,17-18 0 0,-17 39-1 0,-17-17 1 16,17 17 0-16,-20 0-2 0,20 0-1 0,-17 0 1 0,17 0-1 16,-20 56-6-16,20-18 2 0,-18-1-7 0,-2 41-7 15,20-59 5-15,-20 56-31 0,20-16-23 0,0-40 27 0,0 38-60 16,0-37 40-16,0-20-9 0,0 39-63 0,0-39 89 0,20 18 4 15,-20-18 12-15</inkml:trace>
  <inkml:trace contextRef="#ctx0" brushRef="#br0" timeOffset="18193.64">27044 6001 61 0,'0'0'21'0,"0"0"44"0,0 0 16 0,0 19-7 16,0-19-41-16,0 20 25 0,0 18-14 0,0-21-10 16,0 23-20-16,0-2 13 0,0-19-15 0,0 1-1 0,-17 35 8 15,17-15-9-15,-20 17-4 0,20 1 1 0,0-40-3 16,0 58 10-16,0-56-3 0,0-1-1 15,0-19-3-15,0 20 13 0,0-20-15 0,20-39 9 0,-3 39-8 16,-17-38 2-16,40 19 3 0,-26-20-4 0,6 1 2 0,23-19-4 16,-43 38-4-16,38-18 2 0,-18 15-2 0,17-33 0 0,-37 55-2 15,17-39-5-15,23 1-14 0,-20 20-13 0,-2 18 15 0,22-22-31 16,-40 22 22-16,17 0-4 0,3-17-35 0,-20 17 27 0,17 0-54 16,0 0 38-16,4 0-61 0,1 0 67 0,-22 17-5 0,18-17 45 15,2 22 5-15,-20-22-1 0,20 18-8 0,-20 1-13 0</inkml:trace>
  <inkml:trace contextRef="#ctx0" brushRef="#br0" timeOffset="18517.45">27617 6326 48 0,'0'0'0'0,"-17"0"46"0,17-19 3 0,0 19-22 0,0 0 28 0,0-40-8 16,0 23-6-16,0-21 3 0,0 18 4 0,0 1-5 15,0-19-8-15,0 38 0 0,0-40-18 0,0 40 11 16,0-17-14-16,0 17 8 0,0-20-3 0,0 20-8 0,0 0-2 16,0 0-5-16,0 0 15 0,17 20-5 0,-17-3-9 15,0 23 0-15,0-21-3 0,20 0 0 0,-20 0 0 0,0 1-1 0,18 18-2 16,-18 1 0-16,0-2-6 0,22-18 2 0,-22 20-19 0,18-39 7 15,-18 18-8-15,20 2-35 0,0-2-9 0,-3-18 31 0,3 21-37 16,17-42-4-16,-37 3 9 0,35-40 12 0,-12 20 22 16,-23 1 29-16,40-40 12 0,-3 0 29 0,-20 37-7 15,23-35 36-15,-25 19-2 0,28-2-11 0,-43 0-8 16,37 2-7-16,-17-2 17 0,-20 58-36 0,0 0 0 0,20-19 10 16,-20 19-15-16,0 0-2 0,0 0 14 0,0 19-15 15,-20-2-1-15,0 62 16 0,3-61-18 0,-46 116 7 0,-29 19 2 16,55-58-6-16,-6 1-6 0,8 0 6 0,-59 115 9 0,34-117-6 15,-15 116 1-15,38-113-9 0,-44 75 0 0,47-96-4 0,-43 96-9 16,39-115 0-16,-2 77-36 0,23-96 14 0,-20 56-57 0,17 3-87 16,20-59 21-16,0-38 26 0,0 0 54 0</inkml:trace>
  <inkml:trace contextRef="#ctx0" brushRef="#br0" timeOffset="19117.79">29091 6078 179 0,'0'0'104'0,"-20"0"-77"0,20-20 13 0,0 20 2 0,0 0-20 16,0-18-2-16,-17 18 11 0,17-20-9 0,-21 20-5 0,21 0-8 15,0-19-2-15,-20 19 6 0,3 0-6 0,-3 0-1 16,-3 0 1-16,3 19-5 0,6 1-1 16,-6-2 2-16,20 19-2 0,-20 3 0 0,2-21 0 0,18 0-1 15,0 0 1-15,0 1-1 0,0 57 0 16,0-77 0-16,18 18 3 0,2 1-1 0,0-19-2 15,-20 0 1-15,14 0 4 0,29-37 1 0,-23 37-3 16,17-39 6-16,-37 19-5 0,38-18 4 0,-18 19-5 0,-3-59 8 16,23 41-5-16,-40 19-1 0,37-21 7 0,-37 20-5 0,0 1-4 15,20-23 6-15,1 41 1 0,-21 0-5 0,0-17 8 16,0 17-6-16,-21 0 4 0,21 17-6 0,0-17 0 0,0 0-1 0,-20 41 1 16,20 15 2-16,0-18-6 0,0-1 3 0,-17 22-3 15,17-40-2-15,0 38 2 0,0 2-5 0,17-41 0 16,-17 39-13-16,20-37 1 0,-20 18-31 0,38 19-22 0,-38-57 28 15,20 19-5-15,-3-1-5 0,0-18-71 0,3 0 50 0,20 0-64 0,18-18 23 16</inkml:trace>
  <inkml:trace contextRef="#ctx0" brushRef="#br0" timeOffset="19294.84">29971 5448 81 0,'0'-20'97'0,"0"1"-21"0,-20-18-17 15,20 37-32-15,0-41 21 0,0 24-28 0,-20-3 9 0,20 20-19 16,-17-19 7-16,17 19-9 0,-21 0 0 0,-1 0 8 0,22 0-8 15,0 0 2-15,-35 39 19 0,35-39-19 0,-20 58 9 0,0-2-6 16,3-19-6-16,-3 1-1 0,-18 39 4 0,-5 40-5 16,26-63-4-16,-20 64 3 0,37-64-3 0,-17 5 1 0,-20 94-6 15,16-58-12-15,21-58 3 0,-60 194-150 16,60-154 45-16,-17-19-33 0,17-21 46 16,0-19 54-16</inkml:trace>
  <inkml:trace contextRef="#ctx0" brushRef="#br0" timeOffset="19434.07">29435 6020 173 0,'0'0'0'0,"0"0"102"0,0-19-74 16,-20 0 19-16,20-19 3 0,0 0-8 0,0 18-11 16,0-18-5-16,20 20 6 0,17-3-20 15,-20 21-9-15,23-17-1 0,109 17 4 0,-85 0-6 16,44 0 0-16,-44 0 0 0,47 17-6 0,-50-17-6 0,33 21-50 16,-59-21 12-16,25 18-18 0,17-18-108 0,18 21 47 0,-55-21 78 15</inkml:trace>
  <inkml:trace contextRef="#ctx0" brushRef="#br0" timeOffset="20268.11">2713 7454 69 0,'-20'0'26'0,"20"0"18"0,0 0 4 0,0 19-27 15,0-19-1-15,0 0 15 0,0 18-3 0,20-18-3 0,-20 20-4 16,0-2-4-16,0 1-11 0,0-19 0 0,0 39-2 15,0 0 11-15,0-39-12 0,23 37 9 0,-23 2-4 16,0-1-7-16,0-1 4 0,17 3 1 0,-17-2-1 0,0 0 3 16,0-19-3-16,0 0-3 0,0 1 6 0,0-2-6 15,0-18 0-15,20 0-1 0,-20 20 13 0,0-20-14 0,20 0 1 16,-20 0 3-16,18-38 0 0,-18 38-5 0,0-39 3 16,20 20-4-16,-20-19 3 0,17-19-1 0,-17-1 0 0,20 20-1 15,-20-19-1-15,17 17-1 0,-17-17 0 0,23 0 1 16,-23 20 2-16,17-3-4 0,-17 23 0 0,0-4-1 0,0-16 3 15,20 37-1-15,-20 0 0 0,0-20-5 0,0 20-3 0,20 0-29 16,-20 0 1-16,0 0-12 0,0 0 18 0,18 0-79 16,-18 0 67-16,0 20-51 0,0-20 44 0,20 18-29 0,-20 1 55 15,17 2-7-15,-17-21-20 0</inkml:trace>
  <inkml:trace contextRef="#ctx0" brushRef="#br0" timeOffset="20601.82">3212 7473 58 0,'0'0'10'0,"0"0"9"0,0 0-1 0,0 0 5 15,0 0 31-15,0 0-1 0,0-19-3 0,0 19-6 16,0 0-8-16,0 0-5 0,0 0-7 0,-20 0 6 16,20 0-15-16,0 0-10 0,0 0 0 0,0 0 6 15,-17 19-6-15,17-19 0 0,0 18 0 0,0 20 1 0,0-38-2 16,0 40 1-16,0-4-3 0,0-15 0 0,0 16 1 0,0-37-2 16,0 39 1-16,0-1 0 0,17-1 0 0,-17-16 0 15,40-21 3-15,-40 19-3 0,14-2 1 0,-14-17-2 0,64 0 15 16,-64 0-13-16,37-17 4 0,-17-2 2 15,-3 19-4-15,3-39 4 0,-20 20-5 0,17 0 4 0,-17 0-3 16,18 0-2-16,-18 19 0 0,0-38 0 0,22 19 2 0,-22-2-2 0,0 3 2 0,21 0 4 16,-21-3-5-16,0 2 5 0,0 1-2 0,0-2 2 15,-21 20-1-15,21 0-4 0,-22 0 3 0,22 0-4 16,0 0-1-16,-18 20 3 0,18-2-3 0,-17 1-2 0,17 20 0 16,0-21 1-16,0 22 0 0,-20-2 0 0,20-19-2 15,0 19-1-15,0-19-2 0,0 20-13 0,0-20 4 0,20 19-28 16,-20 19-63-16,17-38 7 0,1 19-30 0,-18-38 53 15,22 37-47-15,-1-37 50 0</inkml:trace>
  <inkml:trace contextRef="#ctx0" brushRef="#br0" timeOffset="21034.55">3748 7511 36 0,'0'0'0'0,"0"0"12"0,0 0-1 0,0 0-8 16,0 0 1-16,0 0 1 0,0 0 4 0,0 0-1 0,0 0 3 16,17 0 20-16,-17 0-13 0,0 0 36 0,0 0-3 15,0 0-12-15,0 0-19 0,0 0 18 0,0 18-22 16,0-18 13-16,0 0-14 0,0 0 18 0,0 0-1 0,0 19-2 16,0-19-15-16,0 0 12 0,0 0-2 0,0 21-13 15,0-3 11-15,0-18-14 0,0 18 10 0,0 3-12 0,0-21 0 16,0 37 5-16,0 2-3 0,0-20-6 0,0 0 1 0,0 18 3 15,0 3-3-15,0-23-3 0,0 23 2 0,0-40-1 0,0 19-2 16,0 0 2-16,20 20-3 0,-20-39 1 0,0 0 1 0,0 0 0 16,0 18-1-16,0-18 0 0,18 0 2 0,5-18 1 0,-23-2-7 15,37 1 6-15,-37 0-1 0,20-19 4 0,17 0-4 0,-20-20 1 16,-17 39-1-16,20 0-1 0,-2-19 2 0,-1 0-3 0,6-2 1 16,-3 22 2-16,-20-21-1 0,20 39 1 0,-3-19 1 0,-17 19-2 15,20-18 1-15,-20 18 0 0,17 0 3 0,-17 18 1 16,20-18-2-16,-20 19-1 0,20 38 4 0,-20-17-4 15,15 17 3-15,5-19-5 0,-20 39 3 0,23-20-3 0,-23-19-1 16,0 56-8-16,0-54-3 0,20-2-21 0,-3 19-24 16,-17-57 22-16,20 38-41 0,-20-38 36 0,0 0-5 0,20 0-58 15,-20 0 42-15,17 0-71 0,3 0 77 0,-20-19-6 0,18-18 2 16</inkml:trace>
  <inkml:trace contextRef="#ctx0" brushRef="#br0" timeOffset="21400.92">4473 6822 84 0,'0'0'0'0,"0"0"90"0,0 0-59 0,0 0 26 0,0-17-30 16,0 17 21-16,0 0-7 0,-17-21-7 0,17 21-5 15,0 0-16-15,0 0 4 0,0 0-3 0,0 0-8 16,0 0 11-16,0 21-9 0,0-4 9 0,0 3-10 0,17-3 1 0,-17 43 10 16,20-2-10-16,-20-1-2 0,18 0 4 15,-1 37-2-15,3 3-5 0,-20-3 0 0,23-16 1 16,-23 16-1-16,0-37-4 0,17 21 1 0,3 16-5 15,-20-16-12-15,0-40 4 0,0 38-19 0,0-18-5 0,0-39 18 16,0 0-1-16,0 19-22 0,0-38 17 0,0 0 1 0,0 20-26 16,0-2 7-16,0-18 24 0,0 0 2 0,-20-18-15 0,20-2 18 15,0 1 1-15,-17 0 3 0,-6-19-1 0,23 17 9 0,0-16 2 0,-55-58 12 16,35 55 2-16,3-35 26 0,-23-1 9 0,3-20 19 16,14 38-30-16,6 2-1 0,17 37-19 0,0-1-1 15,0-17 13-15,0 37-16 0,0-21 10 0,0 21-14 0,0 0 0 0,17 0 3 16,6 0 6-16,-3 0-5 0,17 0-5 0,0 0 1 15,-17 21-9-15,75-4 6 0,-55 3-6 16,-2 0 1-16,-1-20-6 0,3 19-7 0,-23-1-4 16,3-18-27-16,17 20-21 0,1-2 24 0,-1-18-58 0,-20 19-31 15,26-19 11-15,-6 0 59 0,-37 21 10 16</inkml:trace>
  <inkml:trace contextRef="#ctx0" brushRef="#br0" timeOffset="21551.27">5067 7434 97 0,'0'0'47'0,"0"0"1"0,0 0-2 0,0 0 25 0,0 0-11 0,0 0-33 15,0 20 0-15,0-1 24 0,0 19-8 0,0-38-25 16,0 37 16-16,0 2-8 0,0-39-14 0,0 58 2 0,0-40-11 16,0 21 4-16,0-20-3 0,0 0-1 0,0 0-2 0,0-1 2 0,0 22-1 15,0-23-3-15,14 4-9 0,-14-2-13 0,0-19 6 16,20 19-38-16,-20-19 15 0,0 0-6 0,23-38-149 0,-23 0 119 16,20 19 14-16,-20-2 17 0,0-35-29 0</inkml:trace>
  <inkml:trace contextRef="#ctx0" brushRef="#br0" timeOffset="22068.5">5202 6994 91 0,'0'0'0'0,"0"0"74"0,0 19-34 0,0 21-5 15,0-2-7-15,0-21-16 0,0 4-1 0,0-2 6 0,0 18-12 16,0-16-1-16,0 15 4 0,0 23-1 0,0-41-4 0,0 20 1 16,0 19-1-16,17 2-2 0,-17-41 0 0,20 39 1 15,-3-36-2-15,-17-3 1 0,17 40-1 0,6-20 1 0,-23-38 0 16,20 38 1-16,-20-19-2 0,0 0 2 0,17-1 0 15,4 3-1-15,-21-2 1 0,20-19 0 0,-20 17 1 0,17-17 6 0,-17 21 6 16,20-21 0-16,-20 0-2 0,17 0-6 16,-17 0 8-16,17 0-1 0,3-21-3 0,3 4 7 15,-23-2-13-15,17 19-2 0,-17-21 6 0,0 21-4 0,21-37 16 16,-1 37-15-16,-20-19 3 0,17 19-1 0,-17-19 1 16,20 19-4-16,-20 0-1 0,17 0 2 0,-17 19 2 15,0-19-4-15,0 38 1 0,20-20-2 0,-20 3-1 0,0 15-3 16,0 23 3-16,0-40 0 0,17 20 3 0,-17-21-4 15,0 19 0-15,0-16-1 0,0-21-1 0,0 38 2 0,0-38 0 16,0 0 1-16,0 19-1 0,0-19 1 0,23 0 5 0,-23 0 0 0,0-19-4 16,17 0-3-16,-17-21 4 0,0 3 1 0,21 19-3 15,-21-21 1-15,0 1-1 0,20-2 0 0,-20 4-1 0,17 15 1 0,3-16 6 16,-3-20 1-16,-17 37-6 0,20 2-1 0,-3-1 7 16,-17-2 4-16,18 21-10 0,-18 0 5 0,0 0-4 15,23 0 5-15,-3 21 0 0,-20 16-2 0,20-37-5 16,-20 39 4-16,17-20-3 0,-17 0 0 0,0 18 1 0,20 20-3 0,-20-17-3 15,0-2 0-15,17-19 3 0,-17 19 0 0,20 20 3 16,-20-20-2-16,20 0-2 0,-20-18-1 0,0-2-3 16,0-18 1-16,0 19-6 0,0-19 3 0,15 0-9 15,-15 0-7-15,0 0 10 0,20-57-77 16,-20 19 48-16,0 38-3 0,23-19 20 0,-23 0-2 0,0-2-42 16,0 4-20-16,20 17 2 0,-20-20 46 0,0 20 1 0,0 0 5 15,0 0-9-15,17 0 32 0,-17 0-37 0</inkml:trace>
  <inkml:trace contextRef="#ctx0" brushRef="#br0" timeOffset="22550.96">6635 8065 51 0,'0'0'12'0,"0"0"15"0,0 0-7 16,0 0 30-16,0 0-5 0,0 0-25 0,0 0 14 16,0 0-4-16,0 0-4 0,0 0-14 0,0 0 1 0,0 0 14 15,0 0-13-15,0 0 1 0,0 0 16 0,0 0-17 0,0 0 11 0,0 0-6 16,0 0-12-16,17 19 7 0,-17-19-1 0,20 0-6 15,-20 0 0-15,17 0 2 0,-17 0-5 0,21 0 4 0,-21 0-5 0,17 0 0 16,-17 0 3-16,0 0 1 0,17 0-2 0,-17-19-1 0,23 19 1 16,-3-38 2-16,-20 17-2 0,20-16-3 0,-20 37 2 15,0-18-2-15,17-21 2 0,-17 39-4 0,0-38 3 0,0 19-2 16,0-2 4-16,0 21-4 0,0-36 0 0,-17 36-1 0,17-21 0 16,-20 3 3-16,20-1 3 0,-20 19-2 0,-3 0 2 0,6 0 1 15,0 0-2-15,-4 0 1 0,4 0 2 0,-20 19 7 0,37-1-7 16,-40 3 5-16,23 15-4 0,-23-15-7 0,2 55 15 15,18-38 0-15,3 39-8 0,-3-39-6 0,20 57 3 0,0-18-2 16,0-1 0-16,20-18 0 0,-3-1 4 0,-17-38-1 16,37 38 6-16,24-36-11 0,-24 16-2 0,0-18-1 15,21 1-8-15,-1-2-12 0,-37-18 2 0,37 20-43 0,1-20-39 16,19 18-40-16,-60-18 53 0,41-18-105 0,-4 18 71 16,-11-20 71-16</inkml:trace>
  <inkml:trace contextRef="#ctx0" brushRef="#br0" timeOffset="29251.47">3883 10397 383 0,'0'-20'10'0,"-20"20"1"0,20 0-2 15,0 0 9-15,0 0-13 0,-20 0 6 0,20 0-2 0,0 0-3 16,0 20 6-16,0-20-6 0,0 18 6 0,0 1-1 0,0-19-6 15,0 39 7-15,0-39-6 0,0 38 1 0,0-38-3 16,0 38-2-16,20 0 5 0,0 20-2 0,-3-2-2 0,-17 2-2 16,37 37 2-16,-37-56-1 0,0-1-1 0,20 38 2 0,-20 0 0 0,18-56-2 15,-18 56-1-15,17-18 1 0,-17 0 0 16,0-40-2-16,0 2 1 0,0 37 1 0,0-38-1 0,23-1-1 0,-23 2-6 16,0 0-5-16,20-2-1 0,-20-18 5 0,0 19-9 15,0-19-2-15,0 0 9 0,0 19-13 0,0-19-7 16,0 0-5-16,0-19 1 0,0 19 18 0,0 0-17 15,0 0 15-15,0-19-26 0,0 19 17 0,0 0-1 0,0-18-26 16,0 18 31-16,0-20-15 0,0 0 13 0,0 2 7 0,0 18-19 16</inkml:trace>
  <inkml:trace contextRef="#ctx0" brushRef="#br0" timeOffset="29868.55">3883 10397 48 0,'0'0'20'0,"0"0"6"0,0 0 6 0,0 0 1 16,0 0-16-16,-20 0 18 0,20-20-3 0,0 20-4 15,0 0-15-15,-20 0 13 0,20 0-13 0,0-20 9 0,0 20-11 16,0 0 0-16,0 0 0 0,0 0 11 0,0 0-12 0,0-18 19 16,0 18-10-16,0 0-3 0,0 0-7 0,0 0-2 15,0 0 8-15,0 0-8 0,0 0 8 0,0 0-7 0,0 18 3 0,20-18-6 16,0 20 8-16,-20 18-8 0,37 1 1 16,-20-2-1-16,-17 1-2 0,38 20 0 0,22 37 1 15,-23-36-4-15,-17 35 2 0,-3-54 0 0,3 34 2 16,15 3 1-16,8-38-2 0,-6 19-2 0,-37-20-1 0,40-1 0 15,-3 20 1-15,-19-37-3 0,-1 18 1 0,6-38-2 0,14 38 7 16,3-38-3-16,-23 18-1 0,3-18 0 16,-20 0 1-16,35 0 2 0,-15-36 4 0,-20 36-1 0,23-20-2 0,-6-38 7 15,3 40-7-15,-20-21 1 0,20 2 0 0,-3-1-2 0,-17-59 5 16,21 2-2-16,-21 39-3 0,0-41 1 0,17 60-2 0,-17-3-2 0,0-112 5 16,0 114-4-16,0-19 1 0,-17 37-1 0,17 1-3 15,0 1 0-15,0 18-11 0,0-20-9 0,0 20-6 16,0-20 9-16,0 20-26 0,0 0-3 0,0 0-1 0,0 20 22 15,0-20-36-15,0 20 25 0,17-2-50 0,-17 1-5 16,20 1 21-16,-20 17 50 0,17-17-35 0</inkml:trace>
  <inkml:trace contextRef="#ctx0" brushRef="#br0" timeOffset="30301.54">4989 10931 63 0,'0'0'27'0,"0"0"38"0,0 0-30 0,0 0 29 0,0-20-12 16,0 20-28-16,0 0-1 0,0 0-2 0,0 0-1 0,0 0 15 0,0 0-8 15,0-18-15-15,-17 18 11 0,17 0-14 0,0 0 7 16,-20 0-1-16,20 0-9 0,-20 0 6 0,20 0-7 0,0 0 0 16,-23 0-2-16,6 0 2 0,17 0-3 0,-17 18 1 0,-3 2 1 15,3-20 0-15,17 18-1 0,-21 2-1 0,4-20 0 16,17 20-1-16,0-2-1 0,0 1 2 0,0 1-2 16,0-1 0-16,0-1 0 0,0-18 0 0,0 20 2 15,0 18 0-15,0-38-1 0,0 0 0 0,17 20 0 0,-17-2-3 0,21-18 2 16,-21 0 1-16,17 19 1 0,-17-19-1 0,20 0-1 0,-3-19 2 15,0 1 2-15,-17-2-1 0,23 2-1 0,-23-2-1 16,20 0 2-16,-20 2 0 0,20-21 3 0,-20 20-1 16,0-19 0-16,0 38 2 0,0-20-3 0,0 20 2 15,0-18-4-15,0 18 5 0,0 0 1 0,0-20-1 16,0 20-4-16,0 20 6 0,0-20-7 0,-20 18 2 0,20-18-1 16,0 20 0-16,0 0 2 0,0-2-3 0,0 1 2 0,0 20 1 15,0-1-3-15,20-18 0 0,-20-2 0 0,17 2-1 0,-17 17 1 16,21 2 0-16,-21-21 2 0,17 2-4 0,3-20 0 15,-20 20 0-15,20-20 0 0,-6 18 1 0,-14-18-1 0,43 0 1 0,-43 0-2 16,37 0-1-16,-37 0-1 0,21 0-2 0,-1 0 0 16,-3 0-1-16,-17-18-15 0,20-2 6 0,-20 20-5 0,17-20-26 15,0 2-10-15,6-1-7 0,-23-1-9 0,20 1 32 16,-20 1-50-16,0-2 37 0,17 20-1 0,-17 0 3 0,0-18 8 0,21-2-6 16,-21 20 13-16</inkml:trace>
  <inkml:trace contextRef="#ctx0" brushRef="#br0" timeOffset="30490.13">5445 10989 82 0,'0'0'0'0,"-17"0"77"0,17 0 22 0,0 0-46 0,0 0-29 0,0 0 20 15,0 0-7-15,0 0-4 0,0 0-3 0,0 18-17 16,0-18 9-16,0 0-13 0,0 0-1 0,0 19 7 0,0 1-2 16,0 17-5-16,0-37-4 0,17 40 1 0,-17-22 1 15,0 2-1-15,0-2-4 0,0 1 1 0,0 20-1 16,0-39-3-16,0 18-13 0,0 2-16 0,0 0 9 0,20-2-37 15,-20-18-18-15,0 0 32 0,0 0-125 0,0 0 75 16,0-38 52-16,0 18 11 0</inkml:trace>
  <inkml:trace contextRef="#ctx0" brushRef="#br0" timeOffset="30635.98">5428 10549 59 0,'0'0'26'0,"0"-20"71"0,0-18-28 16,0 38-35-16,-17-18 28 0,17 18-34 0,0-19-4 15,0 19 32-15,0 0-41 0,-20 0 8 0,20 0-13 0,0 0 5 0,0 0-5 16,-17 0-6-16,17 19 3 0,0-1-5 0,0-18 1 15,0 20-3-15,0-2 1 0,0-18 0 0,0 20-7 16,0-20-14-16,0 20-18 0,0-20 12 0,0 18-77 16,0-18 59-16,0 19-65 0,0-19 53 0,0 0-26 0,17 20 40 15</inkml:trace>
  <inkml:trace contextRef="#ctx0" brushRef="#br0" timeOffset="31495.79">5792 10835 58 0,'0'-18'132'16,"-20"18"-90"-16,20-20-23 0,0 20 0 0,0 0 16 0,0-19-1 16,0 19-18-16,0 0-2 0,0-19 12 0,0 1-2 0,0 18-2 15,0 0-12-15,0 0 1 0,-17 0 11 0,17 0-12 16,0 0 9-16,0 0-11 0,0 0 6 0,0 0-1 0,0 0 0 16,0 18-1-16,0 1-6 0,0 0 3 0,0 19-1 15,0-19-2-15,0 20-4 0,0-1 5 0,17-20-4 16,-17 22-1-16,0-3-1 0,0-37-8 0,20 39 10 0,-20-21-1 0,17 22 11 15,-17-2-12-15,18-20 1 0,-18-18-1 0,23 19 2 16,-3-19-2-16,0 0 3 0,-3 0-1 0,3 0-1 0,-3 0-1 16,3-37 1-16,-20 37 0 0,20-38-6 0,-5 18 0 15,-15 20 1-15,20-38-3 0,3-1-9 0,-23 20 5 0,20 19-3 16,-20-38-19-16,17 18 12 0,-17-18-22 0,20 2-4 0,-20 36 24 16,0-40-24-16,20 22 23 0,-20-21-31 0,0 20-41 15,17 1 63-15,-17-2-23 0,0 20 35 0,0 0-9 16,20 0 11-16,-20 0 12 0,0 0 3 0,17 0-3 0,-17 20 5 15,0-2 2-15,0-18-1 0,18 19 2 0,-18 20 0 16,0-39-1-16,0 18 1 0,0 1 1 0,23 2 7 0,-23-3-2 16,20 20 34-16,-20-20-2 0,17 2 2 0,-17 0-22 15,0-20-3-15,20 18 12 0,-20 1-17 0,20 1 8 0,-3-20-3 16,-17 19-10-16,37-19 21 0,-37 0-20 0,18 0 3 16,2 0-6-16,-20 0 0 0,23 0 7 0,-23-19-2 15,17-1-3-15,-17-17-1 0,20 17-3 0,-20 20 1 0,0-38 4 16,0 18-4-16,20-16 8 0,-20-4-7 0,0 40 1 0,0-38 2 15,0 19-3-15,0 19-1 0,0-37 8 0,-20 37 2 0,20-20-1 16,-20 20-7-16,20 0 1 0,-17-20 7 0,17 20-5 0,-23 0 12 16,3 0-1-16,2 20-5 0,18 0-8 0,-17-20 13 0,-3 18-12 15,20 20 7-15,-17 0-7 0,-3 2-3 0,20-4-3 16,0 22 6-16,-20-20-5 0,20-19-3 0,0 1 2 0,0-1-1 16,0 39 2-16,0-40-1 0,20 2-1 0,-20-2 0 0,20 21-1 15,-3-2 1-15,3-17 0 0,-3 18 0 0,1-38 0 0,2 38 0 0,3-20-2 16,14 3-7-16,-37-21-1 0,37 19-20 0,-17-19 9 0,-3 0-4 15,4 18-38-15,19-18-20 0,-3 0 34 0,0 0-59 0,-37 0 45 16,37 0-1-16,1-18-37 0,42 18 62 0,29-40-2 16</inkml:trace>
  <inkml:trace contextRef="#ctx0" brushRef="#br0" timeOffset="32201.69">8315 10454 45 0,'0'0'10'0,"0"0"-2"0,-17 0 1 0,17 0 12 0,0 0 4 0,0 0-12 0,-20-20 10 16,20 20-3-16,-20 0-6 0,20 0-9 0,0 0 6 15,-18 0 1-15,18 0-1 0,0 0-5 0,0 0 5 0,0 0-4 16,-23 0 4-16,23 0-5 0,0 20 5 0,0-1 0 0,0-1 0 15,0-18 0-15,0 38 3 0,0-18 2 16,0 0-8-16,0-2 5 0,23 1-3 0,-23 1-5 0,0-1 1 16,0-19-1-16,18 37 4 0,-18-18-6 0,0 21 4 0,0-3-1 15,0-18-3-15,20 38 3 0,-20-36-4 0,0 15 2 0,0 2 1 16,0 2-2-16,20-3 4 0,-20-37-3 0,0 39 6 0,17-21-6 16,-17 2 8-16,0 0-6 0,0-20 1 0,0 18 4 0,0-18-4 15,20 20-2-15,-20-20 9 0,0 0 0 0,0-20-2 0,17 2-2 16,-17-22-2-16,0 22-3 0,0-1-1 0,0-38 4 0,20 37-5 15,-20-18 0-15,0 0-1 16,58-134 14-16,-18 77-7 0,-40 56-5 0,0-19 0 0,17 40-2 16,3-2 1-16,-20 2-3 0,17 18 2 0,-17-19-2 0,20 19 2 15,-2 0-2-15,-1 0 1 0,-17 0-1 16,43 57-10-16,-23-39-10 0,-3 2 6 16,-17 0-27-16,20-2 16 0,-3 1-34 0,-17 1-12 0,20 17-19 15,0-37 37-15,-20 38-52 0,15-18 31 0,5 0 54 0,-20-2-34 16</inkml:trace>
  <inkml:trace contextRef="#ctx0" brushRef="#br0" timeOffset="32469.85">8908 10778 36 0,'0'0'15'0,"0"0"7"16,18 0 8-16,-18 0 12 0,17 19 5 0,-17-19-25 15,23 0 0-15,-23 20 17 0,20-2-21 0,-3-18 16 0,-17 19-20 16,0-19-1-16,20 21 7 0,0-21-11 0,-20 18-1 0,0-18 0 0,17 0 7 16,3 18-9-16,-20-18 8 0,18 0-1 0,-18 0 0 0,17-18-7 15,-17 0 6-15,0-3-6 0,20 2 3 0,-20 1-5 0,0-2-1 16,0 20 1-16,0-38-1 0,0 0 1 0,0-1-1 0,0 2 3 15,-20 37-3-15,20-39 6 0,-17 20-4 0,-1 1 3 0,18-2 3 16,-20 0-1-16,3 20-6 0,17 0 5 0,-20 0-4 16,0 0 5-16,3 0-6 0,-3 0 5 0,-3 0-6 0,6 20 1 0,-1 18-2 15,18-19-1-15,-20 20 2 0,3-21-1 0,17 1 0 0,0 40 1 16,0-22-2-16,0 39 0 0,0-19-2 0,0-19 0 16,37 20 0-16,-19 0-1 0,-18-40 0 0,40 22-2 0,-20-2-6 15,17-1-11-15,-17-37 6 0,17 39-20 0,-19-21-6 0,-1-18 16 16,26 20-32-16,-6 0-64 0,0-20 67 15,1 0-58-15,-38 0 68 0,20 0 13 0,-3 0-21 0</inkml:trace>
  <inkml:trace contextRef="#ctx0" brushRef="#br0" timeOffset="32901.87">9826 10090 79 0,'0'0'65'0,"0"-19"-3"0,-20 19-34 0,20-18-3 15,0 18-1-15,-17-21 18 0,-4 3-4 0,21 18-21 0,-20-19-1 0,3 19 14 16,-3-19-16-16,-3 19-1 0,3-19 9 0,6 19-13 0,-26-20 14 16,40 20-14-16,-38 0 7 0,38 0-9 0,-37 0 3 15,17 20-1-15,-3-20-4 0,6 38 6 0,17-38-9 0,-17 58 11 16,-3-40-11-16,2 40-4 0,18-20 2 0,0 0 2 16,0 58 1-16,0-20-1 0,18 20 2 0,-18-58-3 0,20 38 0 15,-3 0-1-15,0 20 0 0,6-20 0 0,-23 0-4 16,20-38 0-16,-20 2-4 0,0-3-3 0,20 40-20 0,-20-57 15 15,0 36-17-15,0-17-4 0,0-20 15 0,0-1-34 0,0 2-4 16,0-20 0-16,0 20-13 0,0-20 3 0,0-20 46 16,0 0 6-16,0 2 0 0,0-40 11 0,-20 40 5 0,20-40-1 15,-43 1 2-15,26-20 3 0,0 39 0 0,-21-96 36 16,1 78 2-16,17 16-18 0,-17-16 25 0,14 17 0 16,6 20-26-16,17 1-3 0,-20 18 14 0,20-20-5 15,-18 20-15-15,18-20 10 0,0 20-11 0,0 0 12 0,0 0-12 16,18 0 6-16,2 0-5 0,-3 20-3 0,6-20-3 15,-23 20-4-15,37-20 0 0,0 0 0 0,1 18-3 0,-1-18-5 16,3 19-11-16,0-19-14 0,-3 20-12 0,-37-20 17 16,38 0-36-16,-4 0-15 0,-14 19-2 0,23-19 49 15,-43 0 8-15,37 0-3 0,-16 0 4 0,-4 0-8 16</inkml:trace>
  <inkml:trace contextRef="#ctx0" brushRef="#br0" timeOffset="33369.08">9903 10606 40 0,'-20'0'30'0,"20"0"-16"0,0 0 21 0,0 20-16 0,0-1 15 16,0-1-8-16,0-18-16 0,0 58 19 0,0-20-10 15,0-19-11-15,0 0 6 0,0 19-7 0,20-19 6 0,-3 20 0 16,3-21 1-16,18 2 3 0,-38-20-8 0,20 0 8 16,-3 0 1-16,0 0-11 0,-17 0 1 0,20 0-2 0,-20-20 6 15,23 2-3-15,-6-21-2 0,3-37 3 16,-20 39-7-16,0-3 1 0,0-16 1 0,0 17 5 16,0 39-4-16,0-37 7 0,-20 17-2 0,3 20-2 15,17 0 1-15,-23 0 0 0,-14 0 2 0,37 0-4 16,-37 20 7-16,37-20-8 0,-17 0-2 0,-4 18 5 0,-16 21-4 15,37-20-3-15,-20-1-1 0,-3 20 2 0,6-18-2 0,17 0-1 16,0 36 4-16,0-36-4 0,0-2 0 0,0 40 0 16,0-2-1-16,0-56-2 0,17 20 0 0,6 18-11 0,-23 1-9 15,20-20-11-15,17 19-36 0,-16-18 12 16,16-20-33-16,-20 0 24 0,0 0-6 0,-17 0 39 16,43 0 4-16,-43-40-12 0,37 22 21 0,-37-21 13 15,21 39 5-15,-4-37 1 0,3-3 3 0,-20 22 0 0,17-20 8 16,-17 20 17-16,20-3 15 0,-20 21-21 0,0 0 27 15,17-19 4-15,-17 19-29 0,0 0 22 0,0 58 60 16,0-58-90-16,0 18 0 0,0 2 10 16,0 18-5-16,0-18-6 0,0-20-9 0,23 18 8 15,-23 1 2-15,0 1 0 0,0-20-1 0,0 0-9 16,17 0 0-16,-17-39 2 0,20 39-4 0,-20-18 0 0,21-22 0 0,-4 40-1 16,-17-18-2-16,20-2 3 0,-3-16-3 0,3 15-5 0,-20-16 3 15,17 17-12-15,0 1 3 0,6 0-14 0,-3-19-10 0,-20 38 13 16,21-20-29-16,-4 20 21 0,3 0-70 0,-3 0 25 15,3 0-10-15,0 0 13 0,-20 20 38 0,14 0-14 16</inkml:trace>
  <inkml:trace contextRef="#ctx0" brushRef="#br0" timeOffset="34385.11">10649 10949 43 0,'0'0'10'0,"0"0"-1"0,0 0 10 0,0 0-10 0,0 20 12 16,0-20-7-16,0 20 24 0,17-20 3 0,-17 18-22 16,0-18 16-16,20 19-8 0,0-19-4 0,-20 0-8 15,17 20-5-15,3-20 3 0,-3 0 1 0,-17 0 1 16,0 0-8-16,18 0 6 0,4 0-4 0,-22-20 2 15,21-17 3-15,-21 17-1 0,0-18-1 0,0 38-5 16,0-38 5-16,-21-1 0 0,21 20-3 0,0 1 6 0,-22-21-5 16,22 39 2-16,-18-19 1 0,1 19-6 0,-3 0 5 0,3 0-5 15,17 0-4-15,-40 19 1 0,23 0 0 16,17-19-3-16,-21 38 1 0,21-38-1 0,-22 40 3 0,22-4 0 16,-21 2-2-16,21-18-1 0,0 18-1 0,0-19 0 15,0 20-1-15,0-1 1 0,0 0-2 0,0 0-7 0,21-19 1 16,-21 1-18-16,22 17 10 0,-22-17-23 0,21 0 17 0,-21-20-1 15,0 18-2-15,17-18-27 0,3 20 25 0,0-20-25 0,-20 0 28 0,17 0 2 16,3-20-9-16,-3 2 14 0,23-22 9 0,-19 22 4 16,-4-1 2-16,3-38 2 0,0 57 1 0,-20-38 5 15,17-2 19-15,-17 22-5 0,20-1 21 0,-3-1-26 0,-17 20 0 0,18-19 18 16,-18 19 7-16,20-18-20 0,-20 18 30 0,23 18-22 16,-23-18-3-16,0 19-14 0,17 1 10 0,-17-1-12 15,0-1 0-15,0-18-1 0,0 40 4 0,0-2-5 0,0-20-3 16,0 21 0-16,0-2-3 0,0-17 2 0,0 18 1 15,0-18-1-15,0-20 0 0,0 18-1 0,20-18 4 16,-20 0-3-16,20-38 0 0,-20 38-1 0,17-58 4 0,-17 40-4 16,20-21 0-16,-3 2 0 0,3-1 0 0,-2-2-3 15,5 22 1-15,-23-21 4 0,17 20 0 0,3 19-2 16,-20-18 6-16,20 18 0 0,-3 0 3 0,-17 0-6 16,20 18 3-16,-3 1-3 0,3 20-2 0,-20-21-1 0,18 2-1 15,-18 56 6-15,17-18-6 0,-17-20-1 0,23-18 1 16,-23 54-15-16,20-16-6 0,-20-38 6 0,0 18-24 0,0-38 15 15,0 38-2-15,20-18-62 0,-20-1 24 0,0-19 9 16,17 0 31-16,-17 0-2 0,0 0-25 0,20-19 1 0,-20 19 26 16,0-20-18-16,17-18 4 0,3 20 9 0,-20-2 9 15,21 0 12-15,-21-17-4 0,34 16 5 0,-34 21 4 0,43-56 1 16,-26 38 2-16,3-22 1 0,0 22 5 16,-3-1-1-16,-17-1 3 0,21 1 20 0,-4 19-6 0,0-18 36 15,-17-2-27-15,0 2-1 0,0 18 25 0,0-20-6 0,23 0-6 16,-23 20-25-16,0-18-4 0,0 18-1 0,0-19 13 0,-23-1 2 15,6 20-3-15,0 0-3 0,17 0-3 0,-21 0-1 16,4 0 0-16,17 20-10 0,0-1-1 0,-20 19 7 0,20 0-2 16,0-18-14-16,0 17 9 0,-20 2-4 0,20-21 5 0,0 2-7 15,20 18-1-15,-20 18 0 0,0-35-1 0,20 16 1 0,18 3 1 16,-21-3-3-16,-17-37-1 0,40 19-8 0,-40 1-6 16,37-1-9-16,-17-19-12 0,0-19-12 0,-20 19 23 15,17-39-36-15,4 20-8 0,-4-19-10 0,0 0-12 16,-17 19 47-16,20-20-26 0,3 21 50 0,-23-20 1 0,0 18 17 15,17 0 1-15,-17-17 2 0,20 37 0 0,-20-39 0 0,0 39 1 0,20-38 2 16,-20 20 2-16,0-2 0 0,17 0 13 0,-17 20 14 0,21 0-9 16,-21-18 4-16,0 18 3 0,0 0 29 0,17 0 7 0,-17 0-50 15,0 0 9-15,0 18-3 0,0-18-13 0,20 20 7 16,-20 0 0-16,17-20 1 0,-17 18-1 0,23 2 1 16,-6-20-8-16,3 37 14 0,0-37-12 0,-3 20-1 15,4-20-6-15,-4 0 5 0,20 19-2 16,-37-19-3-16,17 0 3 0,6-19 0 0,-23 19-5 0,20-20 3 15,-20 20-3-15,20-37 0 0,-20 37-1 0,18-20 0 0,-18-18 1 16,0 18-1-16,20-17-1 0,-20-2 2 0,0 21 0 0,0-22 0 16,-20 22-2-16,20-20 2 0,0 38-1 0,-18-39 2 0,-2 20 0 15,0 1 0-15,-3 18-1 0,6-20 6 0,-20 20 4 16,20-19-6-16,-21 19 11 0,-2 19-2 0,23-19-8 0,-6 20-1 0,23-2 0 16,-37 22 5-16,-18 74-1 0,55-38-3 0,-20 20 1 15,20-20-2-15,0-38-2 0,20 20-2 0,-3-40-3 16,21 78 2-16,-1-76 1 0,-14 36-6 15,34-17-46-15,-19-39 1 0,-1 19 16 16,-3-19-43-16,29 0-13 0,-8 0-8 0,-35-19 49 0,57 0-54 16,72-77-31-16,-106 58 105 0</inkml:trace>
  <inkml:trace contextRef="#ctx0" brushRef="#br0" timeOffset="34901.9">14757 10606 43 0,'0'0'21'0,"0"0"7"0,0 0 8 16,0-19-16-16,0 19 23 0,0-18-4 0,0-2-3 15,-20 0-5-15,20 20-18 0,0-18 13 0,0 18-13 16,-18-20 27-16,18 20-28 0,-20 0 0 0,0-18 12 0,-20 18 12 16,20 0-26-16,-14 0 11 0,34 0-11 0,-38 0 2 15,-19 18 31-15,-3 2-31 0,43-2 1 16,-3 2-6-16,-18 0 6 0,18-2-8 0,3 1-1 0,-3 1 1 0,-23 55 4 16,9 2-6-16,14-38 1 0,2 55-1 0,18 21 1 15,-20-76-4-15,20 37 2 0,0-19 0 0,0-18-2 16,20 19-1-16,-2-20 2 0,2 19 1 0,-20-38-1 15,54 57-2-15,-31-57-1 0,-3 0-1 0,-3 20-6 0,3-39-10 16,0 19-10-16,-2-1 11 0,2-18-2 0,-3 20-50 0,0-20 42 16,26 0-75-16,-6 0 64 0,1 0-53 0,-1-20-2 15,23-17 16-15,-43 37 67 0,3-19-1 16,0-1-18-16</inkml:trace>
  <inkml:trace contextRef="#ctx0" brushRef="#br0" timeOffset="35485.31">14966 11218 32 0,'0'0'26'0,"0"0"-13"0,0 0 1 0,0-20 74 0,0 20-34 16,17-19-3-16,-17 19-27 0,0-18 19 0,0 18-10 15,0 0-18-15,0-20 11 0,-17 20-4 0,17-18-5 16,-20 18-2-16,3 0-9 0,17 0 0 0,-38 0 12 0,18 0-9 16,0 18 0-16,20 2-5 0,-40-2 14 0,40 1-12 15,-17 20 6-15,-3-21-8 0,20-18-2 0,-17 58 8 16,17-38-7-16,0-2 1 0,-20 0 0 0,20 3-2 16,0 16 6-16,20-17-2 0,-20-20-3 0,0 20-1 15,0-20 0-15,17 18 3 0,3-18-2 0,-3 0-2 0,6-18 4 16,-6-2-3-16,23-18 0 0,-40 38-1 0,18-40 3 15,2 4-2-15,-3-2-2 0,3-2 1 0,-20 22 0 16,17-21 1-16,-17 2-2 0,17 37 0 0,-17-38 0 0,0 18 1 16,0 0-1-16,0 20-3 0,0 0-5 15,0 0-5-15,0 0-4 0,0 20 7 0,0-20 0 0,-17 38-15 16,17-38 12-16,0 38-33 0,0 1 10 16,0-2 16-16,0-17-21 0,0 0 18 0,17 18-27 0,-17-20-4 15,0 0 26-15,23 3 0 0,-23-2-24 0,20 19 8 0,-20-18 38 16,20-20 4-16,-20 0 2 0,18 18 15 0,2-18-4 15,-20 0 2-15,0-18 1 0,17 18 15 0,-17-20-16 0,20-18 28 0,-20 19-28 16,20-2 12-16,-20 21-13 0,14-36 2 0,-14-2 38 0,20 18-33 16,-20 0 10-16,0 2-19 0,23-1 8 0,-23-1-9 15,0 1 11-15,0 19-10 0,0-18 1 0,0 18 8 0,0 0-1 16,0 0-1-16,0 0 0 0,0 0-8 0,0 37 7 16,0-17-1-16,0-1-8 0,-23-1 6 0,23 22-3 0,0-2-2 15,0-20-7-15,0 0 2 0,0 3-2 0,0-21 0 16,0 19-1-16,0-1 1 0,0 2 1 0,0-20 0 0,23 20 1 15,-23-20-3-15,0 0 1 0,20-20 0 0,-20 20-1 0,18-38 3 16,-18 38-2-16,20-40-3 0,-20 22 3 0,20 18 0 0,-20-38 1 16,17 20 0-16,-17-2 1 0,37-37 1 15,-37 37-2-15,0 20-1 16,17-19 2-16,-17 19-1 0,0 19 1 0,0 20-2 0,0-1-2 16,0-38 1-16,0 58 0 0,0-22-1 0,0 22-1 15,0-38-2-15,0 0-3 0,0 56-29 0,0-38-7 16,0-20-21-16,0 2 25 0,0-1-48 0,0 0 38 0,23 0-113 15,-3-19 68-15,-20 0 66 0,18 0-23 0</inkml:trace>
  <inkml:trace contextRef="#ctx0" brushRef="#br0" timeOffset="36329.26">15654 11237 75 0,'0'0'62'0,"0"0"12"0,0 0-6 16,0 0-40-16,0 0 19 0,0 18-4 0,0-18-24 15,0 40-2-15,0-40-2 0,0 38 12 0,0-38-16 0,0 18-2 0,0 21 5 0,0-20-8 16,0 19 3-16,0-18-5 0,0 17 8 0,0-18-9 15,0 1 1-15,0-1 1 0,0 0-2 0,0 19 4 16,0-38-5-16,20 0-1 0,-20 0 0 0,0 0 2 16,0 0 0-16,17-38 0 0,-17 19-3 0,20-20 2 0,-2-17-1 15,4-2 1-15,-4 0-1 0,2 2-1 16,-20 36 1-16,20-18-2 0,-20-1 0 0,54-113-15 16,-34 113 3-16,-2 1 4 0,-1 38 0 15,-17-20 5-15,23 2-6 0,-23 18 5 0,20-20-7 0,0 20 0 16,-20 0 7-16,0 0 1 0,17 0-8 0,3 0 9 0,-20 0 1 15,17 0 0-15,-17 0 3 0,0 0-1 0,20 0 1 16,-20 0-1-16,20 0 2 0,-20 0-1 0,15 0 2 16,-15 0 0-16,0 0 4 0,0 0 0 0,20 0-4 15,-20 0 0-15,0-18 3 0,0 18-2 0,0 0-1 0,0 0 2 0,23 0 5 16,-23 0-6-16,0-18 2 0,0 18 0 0,0 0-2 0,0 0 1 16,0 0 3-16,0 0-1 0,0 0-5 0,0 0 2 0,0-21 0 15,0 21 0-15,0 0 1 0,0-19 1 16,0 19 0-16,0-18-2 0,0 18 4 0,0-20-3 15,0 20 0-15,0-19-4 0,0 19 2 0,0-19 1 0,0 19-2 16,0 0 2-16,0 0-1 0,0 0-2 0,0-18 1 0,0 18-1 16,0 0-1-16,0 0 1 0,0 0-1 0,0 0 1 15,0 0 1-15,0 0-1 0,0 0-1 0,0 0 1 0,20 0 0 16,-20 0-1-16,0 18 0 0,0-18 1 0,0 19 0 16,0-19 0-16,0 0 0 0,17 39 2 0,-17-39 0 0,0 18-2 15,0 1 3-15,0-19 0 0,0 21-2 16,0-3 0-16,0-18-3 0,0 0 5 0,0 18 2 0,0 2-6 0,0-20 2 15,0 18 3-15,0-18-4 0,0 20 5 16,0-20 1-16,0 0-6 0,0 0 3 0,0 20 0 0,0-20-2 16,0 0-2-16,0 0 1 0,0 18 2 0,0-18-3 0,0 0 1 15,0 0 0-15,0 0 2 0,0 0-2 0,0 0 0 16,0 0 0-16,0 0 2 0,0 0-5 0,0 0 2 16,0 0 3-16,0 0-3 0,0 0 1 0,0 0 1 0,0 0 1 15,0 0-5-15,0 0 4 0,0 0-2 0,0 0 0 16,0 0 1-16,0 0-1 0,0 0-1 0,0 0 1 0,0 0-1 15,0 0 2-15,0 0 0 0,0 0-1 0,0 0-1 16,0 0 1-16,0 0 0 0,0 0-1 0,0 0 1 0,0 19 0 16,0-19 0-16,0 0-1 0,20 20 2 0,-20-20 0 0,0 0 1 15,0 0-3-15,0 0 2 0,0 0 2 0,0 19-4 16,0-19-1-16,0 0 3 0,0 0 0 0,0 18-1 0,0-18 0 16,0 0 1-16,0 0-2 0,0 20 3 0,0-20 0 0,0 0-3 15,0 0 2-15,0 0-3 0,0 20 2 0,0-20 0 0,0 0 1 16,0 18-1-16,0-18 0 0,0 0 0 0,0 20 1 0,0-20 1 15,0 37-1-15,0-17 0 0,0-1-2 0,0-1 2 16,0 22-1-16,0-40 2 0,0 74 0 0,0-16-2 16,-20-18 2-16,20 16-8 0,0-17 6 0,0 18 9 0,-17 0-5 15,17-18-7-15,0 17-5 0,0-35 3 0,0 35 5 0,0-17 1 16,0-20-3-16,0 0-1 0,0-1-5 16,0-18-6-16,0 0-14 0,0 0-27 0,0 0 17 15,0-18-60-15,17-1 42 0,-17 0-68 0,0-20-23 0,0 1 87 16,20 20 16-16,-20-3 19 0,0 3-11 0</inkml:trace>
  <inkml:trace contextRef="#ctx0" brushRef="#br0" timeOffset="37518.9">16915 9976 100 0,'0'0'92'0,"0"0"-55"0,0 0 20 0,0 0-9 15,0 0-7-15,0 0-4 0,0 0-18 0,0 0 20 16,0 19-21-16,0-19-1 0,0 0-1 0,0 37 9 0,0-37-13 0,0 39 9 16,0 19-6-16,0-39-11 0,0 19 5 0,0 1-1 0,-17 37 6 0,17 20-4 15,0-20 0-15,0-20-6 0,0 41 2 0,0 18 0 16,0-59-4-16,0 1-1 0,0 58 1 0,-20-38 0 0,20-20-2 15,0 58 1-15,-20 0-5 0,20-1-11 0,-23-76 0 16,6 58-22-16,17-39 14 0,-17 0-30 0,17-18 25 0,-20 19-30 0,20-40-3 16,-18 1-4-16,18 0 29 0,-20-19-45 0,20 0 6 15,0 0 30-15,0-19 33 0,0 0 3 0,-17 1 4 0,17-59 2 16,0 38 4-16,0-38 12 0,-20-18 26 0,20 58-9 16,0-3 4-16,-20 3 1 0,20-2-2 0,0-37 22 0,0 38-30 0,0-20 24 15,-17 40-24-15,17-20 20 0,0 18-26 0,0 20 16 0,0-20-19 16,0 2 12-16,17 18-5 0,3 0 2 15,-20 0-17-15,20 0-1 0,-3 0 5 0,3 0-5 0,-2 18-5 0,2-18 2 16,14 20-3-16,9 0 1 0,-43-2-2 0,20-18-1 0,17 38-11 16,1-19-12-16,-4 1-7 0,9 17-7 0,-23-37 17 15,17 40-54-15,1-40 44 0,-38 18-3 0,37-18-37 0,3 20 6 16,-20-20 18-16,18 0 33 0,-18-20-1 0,-20 2 12 16,37-2 3-16,-20-18 7 0,-17 19 6 0,17-38 37 0,-17 37 12 15,20-18-18-15,-20 0-6 0,0 19 8 16,0 19-21-16,0 0-3 0,23 0-2 0,-23 0 15 0,0 0-18 0,-23 0 14 15,23 37-4-15,0-17-15 0,-20 38 11 0,3 18-4 0,0-18-12 16,-20 56 3-16,17-76-5 0,-18 58 1 0,38-40-5 16,-20 21-4-16,20-58-2 0,0 39-15 0,0-58 3 0,0 39-22 15,0-21-5-15,0-18 23 0,0 0-25 0,0 0-44 16,0-39 4-16,0 21 36 0,0-40-41 0,20-38 16 16,18-76 59-16,36-152 20 15,-37 247 7-15,3-56 29 0,18 37 37 16,-58 77-47-16,37-38 15 0,-37 37-20 15,37 1 15-15,-37 19 0 0,40 0 19 16,-19 39-18-16,-21-39-30 0,0 96 18 16,0-20-22-16,0 57 3 0,-21-56-7 15,21-39-1-15,-17 39 1 0,17 0-3 0,-23-21-4 0,23 2-3 16,0 0-3-16,-17-2-1 0,17 2 1 0,0-20 4 16,0-38 4-16,0 0 0 0,0 19 0 0,0-19 1 0,0 0 1 15,17 0 2-15,-17-39-3 0,23 2 1 16,-6-2 4-16,-17 20-2 0,0 0-2 0,41-39 1 0,-41 40 0 15,17-22 0-15,3-16 5 0,-20 38-3 0,17-22 3 0,3 3-1 0,-3 17-3 16,-17 1 2-16,40-19 9 0,1 38-1 0,-41-18 1 16,0 18-6-16,17 0 10 0,3 0-7 0,-20 18 9 0,0 2-11 15,17-2 2-15,-17 40 2 0,20-40-8 0,-20 2-1 16,0 18 0-16,0 18-1 0,-20 42 1 0,3 34-1 16,-3-112-4-16,20 56-8 0,-17 0 0 0,17-37 1 15,0-1-9-15,0 1-3 0,0-39 10 0,0 0-3 0,0 19-16 0,0-19 12 16,17 0-19-16,-17 0 19 0,20-39-26 0,-3 1 14 15,3 19 11-15,-20 1-2 0,20-3 3 0,15-55-15 0,-12 38 20 16,14-38-7-16,-17 38 12 0,0-1 3 0,34-56-2 0,-36 55 7 16,25-16 1-16,-26-2 4 0,-17 40 0 0,40-21 12 15,-40 20-7-15,17 1-1 0,3 18 11 0,-20-20-7 0,17 20 20 0,-17 0-13 16,0 0 1-16,0 20 20 0,0-20-22 0,0 0-1 0,0 37 17 16,0 20-3-16,0-37-18 0,-17 18 0 0,-3 58 8 0,3-1-6 15,-3-37-10-15,0 56 1 0,3-19-5 0,17 1-5 16,0-38 6-16,0-19-2 0,0-21 4 0,17 1-7 0,-17 0 1 15,20-19-1-15,0 0 0 0,-3-56-6 16,-17 35 2-16,37 3 0 0,-19-59-3 0,2 39 8 0,3-57 0 16,-6-39-1-16,23 0 4 0,-40 77-2 0,17-38 3 15,-17 37-2-15,0 19 0 0,20-36-1 0,-20-2 1 0,17 38 6 16,-17 1 2-16,20 18 2 0,-20 2 4 0,18 18-2 16,-18 18-6-16,0-18 0 0,23 58 10 0,-6 0-6 15,-17-20-6-15,0 114 6 0,20 2-3 0,-20 36-7 16,0-113 1-16,-20 18 2 0,20 77 2 0,-17-75-4 0,-6 75 6 15,-15-97-6-15,21 78 0 0,-40-19-2 0,37-76 0 0,3-20-1 16,-44 57-8-16,24-38-14 0,-20-19-21 0,20-18 14 0,-4-20-52 16,4 0-28-16,20-20 42 0,-3 20 0 0,-37-56-138 0,34 56 164 15,3-20 17-15,5-18-5 0</inkml:trace>
  <inkml:trace contextRef="#ctx0" brushRef="#br0" timeOffset="38772.61">4528 14007 30 0,'-17'0'12'0,"17"0"-2"0,0 0-8 0,0 0 0 0,0 0 4 15,0 0-4-15,0 0 3 0,0 0-3 0,0-18 13 16,0 18 1-16,0 0 5 0,0 0-10 0,0 0 15 15,0-20 3-15,0 20 3 0,0 0-16 0,0-18 18 0,0 18-18 16,0 0-2-16,-18 0 15 0,18 0-3 0,0-21-7 16,0 21-9-16,0 0-2 0,-20 0 11 0,20 0-7 0,0 0 6 0,0 0-9 15,-17 0 8-15,17 0-1 0,0 0-8 0,0 0 5 16,0 0 1-16,0 0 1 0,0 0 0 0,0 0 1 16,0 0-8-16,0 0 7 0,0 0-8 0,0 0 4 0,0 0 4 15,0 0-1-15,0 0-10 0,0 0 2 0,0 0 6 16,0 0-5-16,0 0-1 0,0 0-2 0,0 0-4 15,0 0 1-15,0 21 6 0,0-3-3 0,0 2-2 0,0-2-1 16,0 23 1-16,0 13 5 0,0-35-4 0,0 20-5 0,0 21 1 16,0 15 3-16,-20 1-3 0,20-38 4 0,0-1-4 15,0 23 5-15,-20-23-6 0,20 19 2 0,0-37 1 0,0 20 1 0,0-1-1 16,0-18-3-16,0-2 7 0,0-18-5 0,0 0 2 16,0 20 0-16,20-20-2 0,-20 0-1 0,0 0 2 0,0 0 0 0,20-20 1 15,-20 20 2-15,17-56 5 0,3 19-8 0,-20-42 7 16,18 24-2-16,-1-24-6 0,-17 3 1 15,20 38 2-15,3-55 2 0,-23 14-3 0,17 3-1 16,-17 18 0-16,0-19-1 0,20 19 2 0,-20 40-2 16,0-39 3-16,20 39 3 0,-20-2-7 0,0 20 5 0,0-19 1 15,17 19 8-15,-17-19-8 0,0 19-2 0,0 0-1 0,0 0 4 16,0 19-4-16,0 0 2 0,0 1-2 0,21 18-2 0,-21-38-1 16,0 76 8-16,0-56-6 0,0 18 0 0,17 18-5 0,-17-15 3 15,20 32 2-15,-3 4 5 0,6-38-7 0,-6 37-5 16,-17-18 6-16,20-40 2 0,-20 2-3 0,20-20 3 15,-3 18-2-15,-17-18 1 0,21 19 3 0,-4-19 0 16,-17-19-3-16,20 1 1 0,-3 18-3 0,-17-20 2 0,17-18 0 16,6 0 1-16,-23-1-4 0,20 2 1 0,-20-2 2 0,20-18 2 15,-20 18-1-15,17-37-4 0,-17 57 4 0,21-37-1 0,-21-2 4 16,0 19-2-16,0 20-3 0,17 1-2 0,-17-2 2 16,0 20 8-16,0 0-4 0,20 0 3 0,0 0-5 15,-20 38 4-15,0-38-4 0,0 37 1 0,14 4-2 0,-14-3 1 16,0 0-1-16,0 58 2 0,0-40-1 0,20 58 1 0,-20-56-6 15,0-20 2-15,23 20 1 0,-23 39 0 0,20-4-1 0,-20-15-7 0,17-2-15 16,-17-39 4-16,21 20-33 0,-21-17-7 0,20-22 22 16,-20 3-3-16,17-4-3 0,-17-17-58 0,20 20 48 0,-20-20-60 0,0 0 45 15,17 0-1-15,-17 0-42 0,17 0 79 0,-17-20 12 0,0 3-16 16</inkml:trace>
  <inkml:trace contextRef="#ctx0" brushRef="#br0" timeOffset="39385.65">5772 14351 83 0,'0'0'93'0,"0"0"-52"0,0-19-7 0,0 19 25 0,-17-19-4 16,17 19-30-16,0-18 0 0,0 18 19 0,-20-21-2 15,20 2-21-15,0 19 16 0,0-18-9 0,-17 1 10 16,-3 17-10-16,20-22-9 0,-21 22-6 0,21 0-3 15,-17 0 2-15,17 22-2 0,-23-5 7 0,6 20-8 16,17 21 3-16,-20-19-7 0,20 17 1 16,0-37-5-16,0 41 4 0,0-23-4 0,20 19 2 15,-20-15-1-15,17-24 2 0,6 3-8 0,-23-2 7 0,17 2-2 16,4-20 5-16,-1 0-8 0,-20 0 5 0,37 0 2 0,-37 0 4 0,37-38-11 16,-37 18 3-16,17 20 4 0,1-39-2 0,5-18 1 15,-23 39-4-15,20-19 3 0,-20-1 1 0,20-21 3 0,-20 39-8 16,0-18 5-16,0 0 1 0,0-1 2 15,0 39-9-15,0-19 5 16,0 19 4-16,0 0-10 0,0 19 9 0,0 20-9 0,0-20 7 0,0-19-2 16,0 39-1-16,0-1 1 0,0-1-5 0,0 2-10 15,0-18 3-15,0 34-15 0,17-17-21 0,-17-19 19 0,0 20-34 16,20-19 24-16,-20 18-45 0,17 0-5 0,-17-20-3 16,40 23-48-16,-40-24 94 0,15-17-26 0,5 0 37 15,-20 0 25-15,23 0-1 0,-23-17 10 0,20-24 2 16,-20 41-1-16,17-38 9 0,-17 20-3 0,0-20 17 0,20 18-6 0,-20 3 4 15,20-24 24-15,-20 41-25 0,0-18 14 0,17-20-4 0,-17 38 7 16,0-20-20-16,20 20 23 0,-20 0 3 0,0 20-1 16,17-20-24-16,-17 18 17 0,0 20-3 0,0-19-3 15,18 3 1-15,-18-22-21 0,0 37 35 0,23-37-29 16,-23 18 6-16,20 2 0 0,-20-20-13 0,17 0 3 0,3-20 3 16,-20 2-9-16,20-2 4 0,-3-19-4 0,-17 2-2 15,37-21 0-15,-19 20 1 0,2-1-2 0,20 20-3 16,-20-19-3-16,-20 20 1 0,37-2-1 0,-37-18 1 0,0 38-6 15,20-18-5-15,-3 18-25 0,4-21-8 0,-21 2 20 0,17 19-7 0,-17 0-6 16,23 0-2-16,-6 0-8 0,-17 0-2 0,0-18-64 0,20 18-18 0,0 0-1 16,-3 0 52-16,-17 0 27 0</inkml:trace>
  <inkml:trace contextRef="#ctx0" brushRef="#br0" timeOffset="39604.8">6727 13797 204 0,'0'0'0'0,"0"0"128"0,0 0-84 0,0-18-8 0,0 18 24 15,0 0-36-15,0-20 19 0,0 20-25 0,0 0 11 0,0-19-8 16,0 19-8-16,0 0 11 0,0 0-14 0,0 0-1 0,0 19 12 0,0-19-13 16,0 20 0-16,0-2 3 0,0 20 4 0,0 20-4 15,0 0-4-15,0-20-2 0,0 21 3 0,17 34 0 0,-17-55-8 16,0 57 8-16,0 2-1 0,23 0-6 0,-23-22-13 16,20 22-9-16,-20-60 10 0,0 1-7 0,0 0-5 0,20 38-29 15,-20-58 20-15,17 40-40 0,-17-20-11 0,20-38-2 16,-20 20-43-16,17-20 51 0,-17 0 46 0,0 0 4 0,21-20-11 15,-21 3 28-15,20-4 3 0,-20-17-7 0,14 18 1 0,-14-15-14 16</inkml:trace>
  <inkml:trace contextRef="#ctx0" brushRef="#br0" timeOffset="39819.12">7036 14427 58 0,'0'0'52'0,"0"-18"-21"15,18-2 4-15,2 2 77 0,-20-2-75 0,0 20 27 0,17-19-36 16,-17 19-3-16,0-19-2 0,0 19 15 0,0 0-21 0,17 0 10 0,-17 0-8 16,0 0-2-16,0 0-7 0,0 38 21 15,0-18-20-15,0-2-4 0,0 20 17 0,-17-19-4 0,17 3-7 16,-17 16 8-16,17-21-8 0,-20-17-6 0,20 38 12 0,-18 0-5 15,-2-19-11-15,0 3-1 0,3-5 3 0,-3 3-3 16,-3-20 1-16,23 18-3 0,0-18-2 0,-20 0-3 16,20 20 2-16,0-20 0 0,20 0 8 0,-20 18-10 0,43 2-9 15,-43-20 9-15,17 18-3 0,23-18-12 0,-22 19 0 16,19 3-33-16,23-5-22 0,-23 1-8 0,-17 2 41 16,18-20-5-16,-21 20-7 0,20-2-77 0,-14 3 65 0,34-4-25 0,-39-17 68 15,19 20-20-15</inkml:trace>
  <inkml:trace contextRef="#ctx0" brushRef="#br0" timeOffset="40969.92">8716 14237 64 0,'0'0'26'0,"0"0"-3"0,0 0 30 0,0 0-26 0,0 0 30 0,0 0-28 16,0 0 27-16,0 0-10 0,0 0-7 0,0 0-7 16,0 0-4-16,-20 0-12 0,20 0 15 0,-17 0-9 0,-3 0-4 15,20 0-8-15,0 0 0 0,-37 37 13 0,17-16-12 16,-3-3-4-16,6 1 7 0,-1 20-5 0,-2-1 5 0,3-1-9 15,-3 2 1-15,20-18-3 0,0 16 0 0,-17-19 0 16,17 20 5-16,0-19-9 0,0 3 4 0,17-5-3 0,-17 3 2 16,20-2-3-16,-20 2 8 0,17-20-5 0,-17 18 4 0,20-18-3 15,-2 0-3-15,-1 0 7 0,-17-18-2 0,23-2-2 0,-3 2-3 16,-20-2 3-16,20 3 10 0,-3-24-2 0,-17 3-10 16,20 38 4-16,-3-76 8 0,-17 37-4 0,0 20 2 15,0 19-7-15,20-38 2 0,-20 38-4 0,0-18 7 0,0 18-7 0,0-20 3 16,0 20 1-16,0 0-2 0,0 0-1 0,0 20 3 0,0-20-7 15,0 38 2-15,0-38 0 0,0 37-1 0,0-15-6 0,0 16 6 0,20-21 1 16,-20 21-8-16,0 0-10 0,0-19 2 0,15 20-26 0,-15-19 16 16,0 18-35-16,20-38 26 0,-20 56-85 0,23-37 30 15,-3 3 47-15,-20-22-48 0,17 17-7 0,3-17 19 0,0 0 52 16,-20 0 9-16,17-17 0 0,3-5 14 0,-20-15 3 16,18 17 0-16,-1-18 2 0,-17 0 1 0,23-1 6 15,-3 20 19-15,-20 1-4 0,17-2 42 0,3-18-4 0,-20 21-21 16,0 17-23-16,20-21 23 0,-20 21-17 0,0 0 2 15,0 0 17-15,17 0-4 0,-17 0-22 0,0 21 15 0,0-4-19 16,20-17 0-16,-20 38 4 0,0 0-5 0,0-38-7 16,18 41 8-16,-18-24-4 0,0 3-8 0,0-20-1 0,0 18 1 0,0 2 1 15,17-20 7-15,-17 18 4 0,20-18-10 0,-20-18 9 16,23-20 12-16,-23 38-18 0,17-59 8 0,3 22-5 16,0-1-6-16,-3 18-1 0,-17 3 1 15,20-4 2-15,-2 4-1 0,-18 17-5 0,0 0 4 0,20 0-4 16,-20 17 4-16,17-17-3 0,-17 21-2 0,0-4 0 0,23 21-5 15,-23-18 2-15,17 17-8 0,-17 2-6 0,20 19-15 16,-20-40 12-16,20 20-31 0,-20 3-8 0,17-6-9 0,3 5-48 16,-20-22-8-16,18-18 89 0,-18 21 7 15,20-21-5-15,-3 0 21 0,-17-21 8 0,40-17 6 16,-20 38 1-16,-20-38-1 0,0 38 0 0,37-39 1 0,-17 20 1 16,18 1-2-16,-18-20 2 0,-6 0 2 0,29 18 9 15,-43 3-1-15,20-5 26 0,-3-15 19 0,-17 17-27 16,41 2 0-16,-41-2 26 0,37-35 64 15,-37 55-104-15,0-22 14 0,0 22 30 0,0 0-45 16,0 0 1-16,-20 22 8 0,3-5-15 0,17 4 14 0,-21 16-1 16,1 1-9-16,20-20-9 0,0 23-1 0,-17-24 3 0,17 21-5 15,0 20 3-15,0-40 0 0,-20 1-1 0,20-19-1 0,0 39 2 0,0-39-5 16,0 38 5-16,0-38-7 0,0 20 10 0,20-20 0 0,-20-20 11 16,17 0-19-16,-17-15 9 0,20-24 0 0,1 21-8 15,-21-59-2-15,17 40 3 0,-17 2 2 0,20-80 2 0,-20 59-2 16,17-117-1-16,-17 139-1 0,0-122-2 0,0 63 5 15,0 17-1-15,0 1-1 0,0 19-8 0,0 18-2 16,0 39 4-16,0-19 6 0,0 20 0 0,0-3 1 16,0 21 0-16,0 0-1 0,0 0 1 0,-17 0 1 0,17 0 0 15,0 39 4-15,0-1 6 0,-20-1-4 0,20 41-8 16,0-40-4-16,-17 115 0 0,17-77 4 0,0 20 0 16,0 0-1-16,0 210-2 0,0-212 1 0,17-15 1 0,3 110-1 0,14-34-17 15,9-80-3-15,-26 1 1 0,24 38-44 0,13-18-29 16,-17-20-15-16,23-18-12 0,-2-20-23 0,-4-20 11 15,27 3 65-15,-44-21 30 0</inkml:trace>
  <inkml:trace contextRef="#ctx0" brushRef="#br0" timeOffset="41776.12">12939 14313 66 0,'0'0'0'0,"0"0"34"15,0-18 3-15,-17 18 6 0,17-21-19 0,0 2-1 0,0 19 21 16,-20-35-25-16,20 13 20 0,-17 3 0 0,-3-19-4 0,0-1 18 16,20 22-37-16,-18 17-5 0,-5-20 0 0,3-19 11 0,3 39-12 15,0 0 1-15,-20-37 4 0,37 37-8 0,-40-20 4 0,22 20 0 16,18 0-5-16,-20 0 0 0,-3 0-2 0,6 0 1 0,0 0 3 0,-3 0-5 15,3 20 0-15,-3-2 0 0,20-18 0 0,0 19-4 0,-20 20 4 16,20-19-2-16,0 16 9 0,0 3-4 0,20-39-7 16,0 38 2-16,-3 1 6 0,3-21-4 0,-3 1 1 0,0 20 6 15,6-39-2-15,15 38 3 0,2-38-4 0,-3 20 2 0,-37-2-3 16,34 2 2-16,9-20-2 0,-43 0-4 0,38 18 8 0,-18 1-4 16,-20-19 1-16,17 0-2 0,20 39 4 0,-37-39-8 0,20 38 11 0,-20 0-4 15,0 0-8-15,0 3 4 0,0 14 12 0,-37 3-12 16,37-21-2-16,-37-15-2 0,17 33 0 0,-18 4-9 15,38-42 0-15,-43 22-10 0,9-39 8 0,14 19-21 0,3-19 10 16,17 18-36-16,-20-18 0 0,-18-18-33 0,38-1 56 16,-20-20-81-16,20 22 78 0,0-22-43 0,20-1-1 15,-20 40 48-15,18-35-13 0,2-6 31 0,0 3-32 16</inkml:trace>
  <inkml:trace contextRef="#ctx0" brushRef="#br0" timeOffset="42269.29">13131 14485 55 0,'0'0'0'0,"0"0"74"0,0 0-44 0,17-17 49 0,-17 17-56 0,0 0 24 15,18-22-8-15,-18 22-22 0,0 0 14 0,0 0 0 16,0 0-16-16,0 0 13 0,0 0 1 0,0 0 0 0,0 0-20 16,0 0 2-16,0 0 10 0,0 0-1 0,0 22-15 15,0-22 3-15,0 38 14 0,0-38-16 0,-18 37-2 0,18 1 5 16,0-20-5-16,0 40 0 0,0-20 6 0,0-18-7 16,0 18 2-16,0-1-1 0,0 20 0 0,18-17-2 15,-18-22-1-15,0 3 1 0,23-4-5 0,-3 3 5 16,-20-20 3-16,0 0 0 0,20 0 1 0,34-20 0 15,-54 3-3-15,20-4-3 0,-20 21 2 0,55-76 3 0,-55 37-6 16,43-18-1-16,-43 39 6 0,17-20 0 0,-17 1-4 16,20-22 4-16,0 21-5 0,-20 1 2 0,17 16 1 0,-17 4-2 15,0-5 0-15,0 22 0 0,20-19 3 0,-20 19 1 16,0 0-1-16,0 0 2 0,0 19-5 0,0 20 3 0,0-18 1 16,0 16 1-16,0 19-4 0,0-15 0 15,0 14-1-15,0-35 1 0,0 36 1 0,0-37-5 0,0 3 4 0,0 33 1 16,0-35 0-16,0 19-3 0,18-22 3 0,-18-17-2 15,0 20-3-15,17-20 3 0,-17 19 1 0,0-19 6 0,23 0-9 16,-23-19 2-16,20 19-2 0,-3-37 0 0,3-22 8 16,0 21-4-16,-3 38-1 0,-17-39 0 0,20-36 0 0,-2 37-1 15,-18 1-1-15,17-4-1 0,3 3 5 16,-20 20 0-16,23-19-6 0,-23 37 2 0,0-21 0 16,17 21 2-16,-17 0-1 0,0 0-1 0,0 21 0 0,0-4-1 15,20 21 4-15,0 0 1 0,-20 3-7 0,17-4 1 16,-17 1-3-16,20-20 0 0,-20 20-17 0,18 3-13 15,-18-24-13-15,20 21 21 0,-20-18-36 0,17-2-9 16,6 3-5-16,-6-4 5 0,-17-17 35 0,20 0-51 0,0 0 0 16,-20-38 38-16,17 20 28 0,-17-22-12 15</inkml:trace>
  <inkml:trace contextRef="#ctx0" brushRef="#br0" timeOffset="42919.2">14163 14561 66 0,'0'0'0'0,"0"0"47"0,0 20 26 16,0-20-50-16,0 18 17 0,0-18-24 0,-17 19-1 0,17-19-2 0,0 22 11 15,0-5-14-15,0 3 14 0,0-2 4 0,0 2-2 16,0-2-5-16,0 2 0 0,0-20-13 0,0 18 0 0,0 1 5 16,17-19-1-16,-17 22-5 0,20-22 15 0,-20 17-13 15,0-17-3-15,18 0 0 0,2-17-1 0,-20 17 3 0,20-22 8 16,-20 3-12-16,14 19-1 0,-14-18-2 0,20-20 3 0,-20 18-4 0,23-18 1 16,-23 21 2-16,0-5-2 0,20 3 3 0,-20-19-2 15,0 20-4-15,17-19 4 0,-17 37 2 0,0-38 9 16,0 16-7-16,-17 22 2 0,17-19-3 0,0 19 0 15,-20 0 0-15,-3 0 6 0,3 0-10 0,6 0 6 0,-6 0-5 16,0 19 3-16,2 3 1 0,18-5-4 0,-20 4 4 0,3-4-2 16,-3 21-1-16,20-38 1 0,-20 38-4 0,20 3-1 0,0-41 2 15,0 75 5-15,0-57-12 0,0 20 4 0,0-19-2 16,20 3 5-16,-20-5 2 0,20 41-6 0,17-40-3 0,-37-18 5 16,18 38-8-16,22 1-4 0,-6-20-29 0,-11-1-1 15,14-18-7-15,-37 0 22 0,20 20-38 0,18-20-6 0,-18 0 40 16,-3-20-36-16,0 2 1 0,6-20 14 0,-3 38 34 15,17-96-18-15,-17 58 40 16,-2-1 13-16,-18 39-1 0,20-57 45 0,-20 39-37 0,17-2 20 16,-17 2-23-16,0-19 12 0,0 37 1 0,0-41-6 15,0 41-16-15,0-18 4 0,0 18-8 0,0 0 2 0,0 0 31 16,0 0-28-16,17 18 11 0,-17 1-1 0,43 20-4 16,-6-19-7-16,-17 18 7 0,18 0-12 15,-1-38-5-15,-20 18 4 0,6 1-3 0,34 3 11 16,-39-5-6-16,2-17-4 0,-3 0 6 0,3 0-5 0,14-17 9 15,-34 17-8-15,23-41 15 0,-23 41-14 16,20-38-1-16,-20 20-7 0,0-2 1 0,0 20 4 0,-20-55 7 16,20 33-7-16,-23 3 6 0,6 1 0 0,17 18 1 15,-17-20-10-15,-3 20 11 0,3 0 3 0,-3 0-11 16,2 0 3-16,-22 20-3 0,40-20 0 0,-17 18 5 0,-6 1-3 16,6 3-2-16,-3-5-8 0,20 3 8 15,-17 18 2-15,-3 0-5 0,20-1 0 0,0-37 4 0,-18 39-4 16,18 37 10-16,0-55-8 0,18 16 4 0,-18 1-15 15,20-20 1-15,-3 23-12 0,3-24 12 0,-20 21 2 0,40-18-15 16,-23-1-12-16,3-19 15 0,-20 19-25 0,38-19-9 16,-18 0-10-16,17-19-9 0,-37 0 36 0,17 19-2 15,-17-20-2-15,40-18-49 0,-20 21 5 0,0-4 51 0,18-36-14 16,-21 18 31-16,3 22-7 0</inkml:trace>
  <inkml:trace contextRef="#ctx0" brushRef="#br0" timeOffset="43286.86">15273 14618 56 0,'0'0'17'0,"0"0"86"0,0 0-56 16,0-19-28-16,0 19 12 0,0 0-17 0,0 0-5 15,0 0 9-15,0 0-2 0,0 0-10 0,-20 0 2 0,20 0 2 0,0 19 1 16,0 3 3-16,0-5 6 0,-18 3 7 16,18 18 0-16,0 18-4 0,0-37-13 0,0 58 12 15,0-39-14-15,0 20 0 0,0-20-4 0,0 21-3 0,0-21 1 0,0 55 3 16,0-14 2-16,0 14-3 0,0-35-4 0,0-20 2 0,0 59-4 0,0-21-3 16,0-38-3-16,0 38-23 0,18-18-12 0,-18-21 22 15,0 2-19-15,0-1 5 0,0-38 19 0,0 19-11 0,0-1 5 16,0-18 8-16,0 0 2 0,0-18-4 15,0-1 8-15,-18 1-1 0,18-20-5 0,0 17 9 0,0-16 2 0,0 16 1 16,-20-55 3-16,20-20 7 0,0 3 13 0,0 34-5 16,0-16 21-16,20-22-1 0,-20 59-18 0,0 1-4 0,0-60 15 0,0 59-16 15,18 0 0-15,2-38 12 0,-20 56-15 0,20-56 12 16,-3 38-12-16,-17-38 15 0,37 38-13 0,-37 0 2 0,40-58 24 0,-20 58-17 16,-20 38-9-16,18-20 10 0,2 3-2 0,-20 17-9 15,20 0-3-15,-3 0 3 0,-17 0-5 0,20 0 13 0,-20 0-14 16,17 17 6-16,-17 3-4 0,17 18 13 0,-17 21-13 15,0-4-1-15,0-35-10 0,0 18 7 0,0-20-1 0,-17 40 12 0,17-20-13 16,-54 38-4-16,54-56-1 0,-40 36-41 16,40-36 15-16,-38 1-29 0,15-4-14 0,23-17 38 0,-17 0-34 15,0 0 33-15,-3 0-50 0,3-17-26 0,17 17 51 0,-20-21-38 16,0 21 71-16,20 0-12 0</inkml:trace>
  <inkml:trace contextRef="#ctx0" brushRef="#br0" timeOffset="61578.75">25229 9957 26 0,'0'0'10'0,"0"0"6"16,0-20-8-16,0 20 2 0,0-19 4 0,0 0 13 15,0 1-16-15,0 18 0 0,0-21 13 0,0 21 3 0,0-18 30 16,0 18-44-16,0-19 31 15,0 0-33-15,0 19 24 0,0 0-24 0,0-20 22 16,0 20-26-16,0 0 7 0,0 0 0 16,0 0 7-16,0 0-8 0,0 0 4 15,0 0-8-15,0 0 3 0,0 0-2 0,0-19 10 16,0 19-13-16,0 0 5 0,0 0-5 0,0 0-3 16,0 0 12-16,0 0-5 0,0 0 2 15,0 0-5-15,0 0 2 0,0 0-7 16,0 19 4-16,0 1-2 0,0-20-2 0,0 38 1 0,0-20 3 15,0 40 1-15,0-19-4 0,0-1 2 16,0 38-6-16,0-38-1 0,-20 39-4 0,20 38 9 0,0 38 3 16,0-96-5-16,0 19 0 0,0 115 2 0,-17-134-2 15,17 115 2-15,-20-76-3 0,20 56 3 16,0-94-3-16,0-20 1 0,0 78 1 0,0-98-3 16,0 59 2-16,0-58-1 0,0 38 3 0,0-38-2 15,0 19 0-15,20 20 5 0,-20-40-5 0,0 3-1 16,0-3 0-16,0-18 1 0,0 0 0 0,0 0 1 15,0 0-2-15,17 0 3 0,-17 0 0 16,0 0-2-16,20 0-2 0,-20-18 2 0,20 18 0 0,-20-21-1 16,15 21 0-16,28-18 2 0,-43 18-2 0,20 0 0 0,-3-19-1 15,-17 19 0-15,40 0 2 0,-40-19-2 0,17 19-1 0,3 0 3 16,-3 0 1-16,24-20 0 0,-21 20-3 0,-20 0 1 16,57 0 0-16,-57 0 0 0,37 0 2 0,-20 0-2 15,1 0-1-15,42 0-3 0,-40 0 5 0,17 0 2 16,0 0-2-16,1 0-3 0,2 0 3 0,17 0-1 0,-37 20 0 15,18-20-1-15,-4 0-1 0,29 0 2 0,-26 0-1 0,21 0 0 0,19 0 3 16,35 19 1-16,-72-19-3 0,17 0 0 0,1 0 1 16,36 19 2-16,-36-19-2 0,151 18 2 15,-155-18-2-15,47 0 2 0,-10 0-3 0,64 21 2 0,-95-21-2 16,35 0-4-16,-40 0 5 0,5 0 0 0,34-21 7 0,-16 21-7 16,-41 0-2-16,20 0 0 0,58-18 2 0,-3-1-3 15,-32 19 2-15,-43 0-1 0,61 0 3 16,-81 0-2-16,23 0 0 0,-23 0 0 0,21 0-1 0,22 0 2 0,-23 0-1 15,20 0-3-15,-2 0 1 0,-15 19 2 0,17-19-3 16,-37 0 2-16,35 18-1 0,-38-18 1 0,26 0 4 16,-23 0-5-16,-3 0 2 0,21 0-1 0,16 21 1 0,-34-21-1 15,40 0-2-15,-40 0 0 0,18 0 2 0,-18 0 1 0,14 0 2 16,9 0-4-16,-26-21-3 0,24 21 5 0,-24 0-2 16,3 0 6-16,14 0-5 0,-34 0 0 0,20-18-2 0,3 18 0 15,14 0 4-15,-16 0-1 0,-4 0-2 0,3 0 1 0,-20 0-2 16,37 18 2-16,-20-18 2 0,-17 0 1 15,0 0-3-15,23 21 0 0,-23-21-1 0,17 0 0 16,-17 0 1-16,0 18-1 0,0-18-1 0,20 0 0 0,-20 0 6 0,0 0-1 16,0 0-4-16,0 0 4 0,0-18 0 15,0-3-3-15,0 21 1 0,0-18 0 0,-20-20-1 16,20 38 0-16,0-39-1 0,0 20 2 0,-17-19 1 0,17 0-1 16,-23 0-2-16,23-1 1 0,0 39 0 0,-17-57-1 15,-3 37 1-15,3-17-3 0,17-40 1 0,-20 59 3 16,20-22-1-16,0-36 3 0,-17 0-3 0,-4-20-1 0,21 0 3 15,0 60-1-15,0-22 3 0,0-18-4 0,0-20-3 0,0 20 2 16,0-2 3-16,0 2-1 0,0 0-2 0,0 18 0 16,0 20 3-16,0-38-2 0,0 57 7 0,0-39 8 15,0-37-15-15,0 76-4 0,0-20 4 0,0 39 0 16,0-19 1-16,-20-18 1 0,20 37 0 0,0-39-1 16,-17 20 6-16,17 19-4 0,-23 0-4 0,23-19-2 0,-20 19 5 15,20-20-1-15,-34 20-7 0,34-19 4 0,-20 19 3 16,3 0-3-16,-24 0 4 0,24 0-2 0,-26 0 3 0,9 0-3 0,-3 0 0 15,16 0 0-15,-36 0 2 0,14 0-2 0,-11 0 3 0,16 0-5 16,1 0 2-16,-40 0-3 0,39 0 5 0,-56 19 2 0,54-19-3 16,-35 0-1-16,-25 20-2 0,65-20 2 0,-59 0 3 0,34 0-2 15,-15 19 1-15,-25-19-2 0,65 19-1 0,-2-19-1 0,-20 0-1 16,-41 18 0-16,61-18 5 0,-60 21 1 0,5-21-7 0,34 0-1 16,-39 0 6-16,60 0 1 0,-78 0 1 0,58 0-4 0,-44 0 2 15,47 0-2-15,-41-21 4 0,38 3-3 0,-38 18 2 0,35-19-3 16,-32 19 4-16,52-19-5 0,-54 19 2 0,-1 0 1 0,52 0 0 15,-29 19-2-15,-5 18 0 0,20-16 0 0,16 16 0 16,4-18 0-16,-20 20 1 0,17-20-1 0,-15 18-1 0,-2 21-2 16,-3-19-8-16,43-1 6 0,-4-19 0 0,-16 0 4 0,0 19 2 15,17-38 0-15,-40 38-5 0,25 1-2 0,15-39 3 16,-17 19-9-16,17-19-7 0,-17 18-23 0,37-18 2 16,-23-18-9-16,5 18 21 0,18 0-39 0,0-19-10 15,0 19-21-15,0-19 42 0,18 19-70 0,5 0 66 16,14 0-24-16,3 0 38 0</inkml:trace>
  <inkml:trace contextRef="#ctx0" brushRef="#br0" timeOffset="62204.45">27044 10893 44 0,'0'0'17'16,"0"0"45"-16,-17 0-11 0,17 0-26 0,0 0 23 0,-20 0-8 16,20 0-22-16,0 0 13 0,-18 0-16 0,18 0 11 0,-20 0-13 15,0 0 9-15,20 0-12 0,-23 0 8 0,23 0-11 0,-17 0 9 16,0 18 1-16,17-18-9 0,-20 0-1 0,3 20 7 0,17-2-7 15,0-18-2-15,-20 20 4 0,2-20-6 0,18 20 0 0,-20-2 3 16,0 1-3-16,20 1-3 0,-17-20 4 0,17 19-3 0,0-1 0 16,-23-18 1-16,23 20-2 0,0-20 1 0,0 20-1 0,0-20 1 15,23 38-1-15,-23-38 1 0,0 0-1 0,17 18 2 16,3 1 1-16,0-19-1 0,-2 20 6 0,2-20-4 0,-3 19 3 16,-17-19-4-16,20 0 0 0,-3 0 3 0,0-19-3 0,6 19 4 15,-3-39 0-15,0 21 0 0,-2-2-4 0,2-18 5 0,-3 0 0 16,-17 38-6-16,20-19 1 0,-20-1 1 0,0 1 0 0,20-39 7 15,-20 40-6-15,14-2 2 0,-14-16 5 0,0 36-10 16,-14-40 6-16,14 40-6 0,-20-18 1 0,0-2 0 0,20 20 1 16,-17 0-2-16,-3 0 0 0,20-19-2 0,-38 38 4 15,18 1-7-15,20-2-3 0,-23 1-4 16,23 2 2-16,0-3-12 0,0 20-9 0,0 0-13 16,0-18-15-16,0-2 25 0,23 1-42 0,-3 1 30 0,-20-20-6 15,38 19-70-15,-38-1 2 0,37 2 52 0,-17-20 30 16</inkml:trace>
  <inkml:trace contextRef="#ctx0" brushRef="#br0" timeOffset="62606.9">27371 10167 58 0,'0'0'40'0,"0"0"9"0,-20 0-24 0,20 0 1 0,0 0-1 0,0 0-2 16,0 0 18-16,-18-19-10 0,18 19-7 0,-20 0-4 0,20 0-2 15,0 0 0-15,0 0-9 0,-23 19 9 0,23-19-11 16,0 19 7-16,0-19-7 0,0 19 6 0,-17 19-1 0,17-19-5 16,0 20-4-16,0-39-1 0,0 38 0 0,-17-20 2 0,17 22 1 15,0 17-1-15,0 0-1 0,0-39-2 0,0 59 1 0,0-57 0 16,0 55 1-16,0-35-2 0,0-3 0 0,0 2 1 16,0-2 1-16,0-37-1 0,0 39 3 0,0-39-3 0,0 18 3 0,17 2-3 15,-17-20-1-15,17 0 5 0,-17 0-4 0,23 0 0 16,-3 0 1-16,-2 0 2 0,2-20-3 0,0 20 1 0,-3-36 0 15,-17 36 0-15,37-21 2 0,-20 2 3 0,26-19 1 16,-25 38 6-16,2-19-7 0,-20 19 4 0,20-19-2 0,-3 19 8 0,3 0-10 16,-20 19 5-16,17-19-8 0,3 19 7 0,-20 19 2 15,0-19-8-15,0 20 6 0,0-1-9 0,-20-38-1 0,3 76 4 16,-3-76-3-16,3 39-1 0,-23-2-3 0,22-17 2 16,-42 18-9-16,23-18-8 0,20-20 5 0,-23 18-19 15,22-18 11-15,-2-18-23 0,-3 18 18 0,6-20-30 0,0 2 25 16,17 18-2-16,-20 0 0 0,20-40-37 0,0 22-4 0,0-21-5 0,20 20 37 15,-20 19 1-15,17-18-29 0,23-22 29 0,-40 40 26 0,20 0-16 16</inkml:trace>
  <inkml:trace contextRef="#ctx0" brushRef="#br0" timeOffset="62937.75">27809 10663 39 0,'0'0'24'0,"0"0"-9"0,0 0 4 15,0 0 3-15,0 0 23 0,0 0-5 0,0 0-22 0,0 0 17 16,0 0-16-16,0 0 13 0,0 0-18 0,0 0 13 0,0 19 0 16,0-19-1-16,0 19-1 0,0-19-12 0,0 0 0 15,18 20 12-15,-18 0-12 0,0-2 12 0,0 1-15 0,17-19 1 0,-17 57 23 16,23-57-25-16,-23 19-1 0,0 2 1 0,0 15 4 0,20 2 0 15,0 2-3-15,-20-3-1 0,0-17-6 16,0 17 1-16,0-17-1 0,17 38 1 0,-17-40-2 0,0 1-2 0,0 20 5 16,0-21-3-16,0 22 0 0,0-22-2 0,0 20 2 0,-17 20-5 15,17-40 1-15,0 2-1 0,-20 18-9 0,0-38 1 16,20 19-21-16,-23 0 11 0,6-19-30 0,-1 0 20 0,-2 0-39 16,3 0 31-16,17 0-3 0,-20-19-2 0,-37-58-152 0,57 40 160 15,-40-40-6-15,40 39 8 0</inkml:trace>
  <inkml:trace contextRef="#ctx0" brushRef="#br0" timeOffset="63137.95">27772 10415 60 0,'0'-18'146'0,"0"-2"-7"15,0 0-111-15,0 20 21 0,17-18-6 0,-17-1-25 16,0 19 15-16,0-19-4 0,0 19-16 0,0-20 7 16,20 1-6-16,-20 19-8 0,0 0-3 0,0 0 10 0,0 0 4 0,0-19-7 15,0 19-7-15,18 0 5 0,-18 0-5 16,0 0 0-16,0 19 0 0,0-19-2 0,0 0 0 0,0 0 0 0,0 0 1 15,0 19-9-15,0-19-3 0,0 0-23 0,0 0 10 0,17 0-4 16,-17 20-39-16,0-20 27 0,0 0-54 0,0 0 38 0,0 0-11 16,0 19-2-16,0-19 6 0,0 0-20 0,0 19 47 0</inkml:trace>
  <inkml:trace contextRef="#ctx0" brushRef="#br0" timeOffset="63670.73">28440 10949 48 0,'0'0'21'0,"0"0"32"0,0 0 12 0,0 0-5 16,0 0-9-16,0 0-8 0,0 0-8 0,0 0-6 15,0 0-2-15,0 0-13 0,20 0 11 0,-20 0-14 16,0 20 13-16,0 0-13 0,0-20 1 0,0 0-1 0,0 18 0 0,0 1 9 15,0 1 0-15,0 17 3 0,0 3-10 0,0-40-5 16,0 38 0-16,0-1-3 0,0-37-2 0,0 0-1 0,0 39 0 16,0-21-3-16,0 2-5 0,0-20-15 0,0 20-14 15,0-2 11-15,0-18-35 0,0 20 22 0,0-20-54 16,0 0 34-16,0 18-86 0,0-18 78 0,0 0-51 0</inkml:trace>
  <inkml:trace contextRef="#ctx0" brushRef="#br0" timeOffset="66621.99">25209 11906 35 0,'0'0'14'0,"0"0"-6"0,0 0-4 0,0 0 4 16,0 0-1-16,0 0 2 0,0 0-3 0,0 0 9 0,0 0-6 16,0 0 8-16,0 0 0 0,0 0-7 0,0 0 12 15,0 0-11-15,0 0 13 0,0 0-13 0,0 0 12 0,0 0-1 16,0 0 0-16,0 0-13 0,0-19 9 0,0 19-10 15,0 0-1-15,0 0 8 0,0 0-3 0,0 0-5 0,0-20-1 0,0 20-1 16,0 0 8-16,0 0-2 0,0 0-7 0,0 0 6 0,20 0 6 16,-20 0-10-16,0 0 7 0,0 0 4 15,0 0-7-15,20 0 2 0,-20 0-7 0,0 0 3 16,0 0-2-16,0 0 6 0,0 0-4 0,0 0-4 0,0 0 10 16,0 0-2-16,0 0-3 0,0 0-5 0,0 0 3 15,0 0-1-15,0 0-3 0,0 0 1 0,0 0 3 0,0 0-5 16,0 0 0-16,0 0 2 0,0 0 0 0,0 0-2 0,0 0 2 15,0 0-2-15,0 20 2 0,0-20 0 16,0 19-4-16,0-19 1 0,0 19-1 0,0 38 3 16,0-19-4-16,0 0 2 0,0 0 1 15,0 20 0-15,0-39-3 0,15 38 2 0,-15 0 2 16,0-36-2-16,0 34-1 0,20 3 1 0,-20-19 1 16,23 17 1-16,-23-37-1 0,0 2-2 0,0 16 0 0,0 2 1 15,20-21 1-15,-20 2 1 0,0 18-1 0,0-38-2 16,0 20 0-16,0-2 3 0,17-18-1 0,-17 19-1 0,0 0 0 0,0-19 1 15,0 20 1-15,0-20-1 0,20 0 1 0,-20 18-3 16,0-18 2-16,0 0 0 0,0 0-1 0,0 0 1 16,0 20 1-16,20-20 0 0,-20 0-2 0,0 0 1 0,0 0 1 15,0 0 0-15,0 0-2 0,17 0 3 0,-17 0 0 0,0 0-3 16,0 0 3-16,20 0-2 0,-20-20 0 0,0 20-3 16,17 0 3-16,-17-18-1 0,18 18 0 0,-18 0 0 15,23 0 2-15,-23-20-3 0,20 20 3 0,-3 0-1 0,-17 0-2 0,20 0-1 16,0-19-1-16,-20 19 3 0,0 0 0 0,17 0-2 0,3-19 2 15,-3 19 2-15,1 0-2 0,-18 0 0 0,20 0-3 16,3 0 2-16,-23 0 3 0,17 0-1 0,3 0-1 0,-20 0 0 16,20 0 1-16,-3 0-2 0,3 0 1 0,-3 0 3 15,4 0-3-15,19 0-1 0,-23 0 0 0,3 0 0 16,17 0 3-16,0 0-2 0,1 19-3 16,-21-19 3-16,26 0 0 0,-6 0-1 0,-17 0 2 15,18 19 0-15,-38-19 0 0,34 0 1 0,-14 0-1 16,3 0-1-16,14 20-3 0,-17-20 3 0,-20 0-2 15,38 0 4-15,-18 0-1 0,-20 18-2 0,17-18 2 0,23 0-3 16,-20 0 1-16,-3 0 1 0,3 20 1 0,-20-20-2 0,20 0 1 16,-2 0-1-16,2 0 3 0,-3 0-2 0,0 0-3 0,26 18 1 15,-43-18 2-15,17 0 1 0,3 0 0 0,-20 0-2 16,38 0 2-16,-38 0-3 0,20 0 3 0,-3 0-4 0,-17 0 1 16,20 0-1-16,-20 20 2 0,40-20 1 0,-23 0 3 0,3 0-6 15,0 0 1-15,-20 20 0 0,38-20 4 0,-38 0-3 0,37 0 2 16,-37 0-2-16,17 0-1 0,0 18-1 0,6-18 4 0,17 0-4 15,-40 0 2-15,18 0 2 0,2 0-1 0,-20 0-1 16,17 0-2-16,3 0 4 0,0 0-1 16,-6 0-1-16,-14 0 0 0,20-18 0 0,3 18 3 0,-23 0-6 0,20 0 4 15,-2 0-2-15,2 0 2 0,-20 0-2 0,20 0 4 16,-3 0-4-16,3 0 0 0,-3 0 0 0,-17 0 1 0,17 18 1 0,6-18-1 16,-23 0-1-16,20 0 0 0,-2 0 1 0,-18 19-1 0,20-19 1 0,17 0 2 15,-37 0-2-15,37 0 1 0,-37 0-1 0,38 0 0 0,-38 0 0 16,40 0 2-16,-40 0 1 0,20 0-3 0,0 0 3 15,-3 0-4-15,3 0 2 0,-20 0-1 0,17 0 2 16,-17 0-4-16,20 0 4 0,-2 0-3 0,-18 0 0 0,40 0 2 16,-20 0 1-16,0 0-3 0,-3 0 0 15,3 0 0-15,-20 0 0 0,37 0 2 0,-37 0 3 0,18 0-6 16,-1 0 1-16,-17 0 1 0,23 0 0 0,-3 0-2 16,-20 0 4-16,0 0-2 0,37 0 1 0,-37 0-1 0,20 0 2 15,-20 0-1-15,17 0-1 0,23 0-2 0,-40-19 0 16,0 19 4-16,15 0-2 0,-15 0 1 0,20 0-1 0,-20-18 1 0,43 18-1 15,-43 0 1-15,17-20-2 0,-17 20 1 0,20 0-1 0,17 0 1 16,-37-20 1-16,20 20-1 0,-20 0 1 0,18 0-1 0,-1 0-2 16,6-18 3-16,-23 18 0 0,37 0-1 0,-17-20-1 0,0 20 1 15,-20 0 0-15,37 0-3 0,-37 0 5 0,18-18-3 16,-1 18 3-16,-17 0-3 0,20 0 1 0,3 0 0 0,-23 0-1 0,37-20 1 16,-37 20-2-16,20 0 1 0,-3 0 1 0,3 0 0 0,-2-19 1 15,2 19 0-15,20 0 1 0,-40 0-3 0,17-19 1 16,3 19 2-16,0 0-2 0,-3 0-1 0,-17 0-1 0,20-18 2 15,18 18-2-15,-38 0 4 0,34 0-2 0,-11 0-1 16,-3 0 3-16,-20 0-3 0,37 0-1 0,-37 0 3 16,20 0-3-16,-2 0 2 0,2 0 0 0,-20 0 0 0,34 0-3 0,-34 0 1 15,20 0 3-15,3 0-3 0,-23 0 4 0,37 0-2 16,-37 0 0-16,20 0 3 0,1-20-3 0,-4 20-3 0,3 0 4 16,-20-20 0-16,0 20-1 0,17 0 1 0,0 0-1 0,-17 0 0 0,0 0-2 15,23 0 1-15,-3 0 3 0,-3 0 0 0,-17 0-5 0,20 0 3 16,-20 0 0-16,21 0 0 0,-21 0-2 0,17 0 1 0,3 0 2 15,-20 0 1-15,0 0-2 0,17 0 1 0,-17 0-4 0,17 0 4 0,-17 20-1 16,20-20-2-16,-20 0 3 0,23 0-2 0,-23 20 1 16,17-20 2-16,-17 0-2 0,20 0-2 0,1 18 1 15,-21-18-2-15,17 0 1 0,-17 0 3 0,0 0 2 16,20 0-2-16,-20 19-4 0,17-19 3 0,-17 0-1 0,20 0 1 16,-20 19-1-16,0-19 2 0,0 0-2 0,17 0 0 0,-17 0 1 15,0 20 2-15,0-20-1 0,23 0-2 0,-23 18 0 16,17-18 3-16,-17 0-1 15,0 20-2-15,20-20-1 0,-20 0 6 16,0 0-6-16,0 0 4 0,0 0 1 0,0 0-2 0,21 0-1 16,-21 0-2-16,0 0 3 0,0 0 0 0,0 0-1 0,0 0 0 15,0-20-1-15,17 20 1 0,-17 0 1 0,0 0 1 16,0-18-3-16,0 18-1 0,0-20 4 0,0 20-2 16,0-19 0-16,0 0 1 0,0 19 1 0,0-18-2 0,0-2 0 15,0-18 2-15,0 18-2 0,0 2 1 0,0-21 1 0,0 2-1 16,0-21-2-16,0 0-2 15,0 2 4-15,0 35 1 0,0-16 0 0,0-2-1 0,0 2-1 0,0-22-1 16,0 22 0-16,0 19 3 0,0-3-1 0,0-36-1 16,0 39-1-16,0-21 4 0,0 20-2 0,0 1-2 0,0-21-1 15,0 1 2-15,0-1-2 0,0 39 2 0,0-38 1 0,0 20 1 16,0-3-1-16,0 3-2 0,0-1-2 0,0 19 1 16,0-19 1-16,0-1-3 0,0 20-2 0,0-19-8 15,0 19 6-15,0-19-15 0,0 19-4 0,0 0 2 16,0 0 14-16,0 0-14 0,0 0-8 0,0 0 12 0,0 0-29 15,0 19-10-15,0-19 28 0,-17 19-41 0,17 1-18 16,0-20 33-16,0 19-3 0,0-19 4 0,0 37-16 0,0-16 34 0</inkml:trace>
  <inkml:trace contextRef="#ctx0" brushRef="#br0" timeOffset="69404.81">21769 8447 49 0,'0'0'0'0,"0"0"55"0,0 0-21 0,0-19 14 16,-17 19-34-16,17 0 14 0,0 0-5 0,0 0-12 15,-20 0 8-15,20 0-9 0,0 0 1 0,0 0-1 0,0 0 15 0,0 0-14 16,0 0 1-16,0 0-2 0,0 0 8 0,0 0-11 0,0 19 7 15,0 0-8-15,0-19 13 0,0 20-2 0,0 17-2 0,0-16-2 16,0 16 0-16,-18-18-9 0,18 19 4 0,0 19-3 16,0-36-3-16,0 55 5 0,-20-38-5 0,20 0 2 0,-20 76 4 15,3-18-5-15,17-20 1 0,-20-38-3 0,20 20 4 16,-23-1-3-16,23-38-1 0,0 39 1 0,0-58-1 16,0 38 2-16,0-20-2 0,0-18 0 0,0 20 1 0,0-1 0 15,0-19 0-15,0 19 0 0,0-19-3 0,0 0 5 0,23 18 0 16,-23-18 1-16,0 0-4 0,20 0 3 0,-3 0-1 0,-17-18 0 15,20 18 1-15,18-19 2 0,-38 19-4 0,37-19 0 0,3 19-1 16,-3-20 2-16,-17 2-2 0,55-2 3 0,-15 2-1 0,15-2-2 16,-55 20-1-16,57-20 3 0,-60 20-3 0,41 0 0 15,-21 0-1-15,0 0 1 0,44 0 3 0,-64 0-2 16,40 20-4-16,-37 0 4 0,15-20 4 0,-13 18-4 16,-1-18-1-16,-4 20-1 0,-17-20 2 0,20 18 1 0,0-18-1 15,-20 0 1-15,17 20-2 0,3-1 0 0,-20-19 0 16,17 0-1-16,-17 19 3 0,0-1 1 0,0-18-2 0,0 0 0 15,18 0-1-15,-18 0 0 0,0 0 0 16,0 0 2-16,0 0 0 0,0 0-3 0,0 0 1 0,0-18 1 16,0-1 0-16,0 0 1 0,0-1-1 0,0-18 0 15,0 38-2-15,22-18 1 0,-22-22 1 0,0 3 2 0,0 37-3 16,0-39 1-16,0 21-1 0,0-59 1 0,21 58 0 0,-21 1 1 16,0-40-2-16,0 20-1 0,0 0 2 0,17-40 0 0,-17 60 0 0,20-96 2 15,0 38-5-15,-20 36 2 0,0 2-3 0,17-19 0 16,-17 20 0-16,0 16 2 0,20-55 3 0,-20 19 3 0,17 39-2 15,-17-22 0-15,0 22 0 0,0-21 2 0,0 1 0 0,0 19-3 16,0 19 1-16,-17-18-1 0,17-22 6 0,-20 40-3 0,3-19-2 16,-3 19 0-16,0 0 3 0,-18-18-4 15,38 18-5-15,-57 0 4 0,37 0 0 0,-37 0 5 0,40 0-5 0,-26 0 0 16,8 18 2-16,-22-18 0 0,20 0-2 0,-4 19 0 0,-36-19-1 16,22 19 1-16,-25-19 1 0,26 21 1 0,34-21-4 15,-38 18 0-15,-2 1 3 0,26 0-1 0,14-19 0 16,-38 19-2-16,41 0 1 0,-3-19 0 0,-3 0-1 0,-11 20-4 15,34-2 3-15,-20-18-1 0,2 0-5 0,-2 19 4 0,0-19-10 0,20 21 4 16,-17-21-1-16,17 0-1 0,-20 0-3 0,20 18-2 0,0-18-24 0,-23 19-8 16,23-19-4-16,0 0-11 0,0 19-10 0,0-19 28 15,23 0-5-15,-3 19-60 0,-3-19 66 0,3 19-10 16,0-19 19-16</inkml:trace>
  <inkml:trace contextRef="#ctx0" brushRef="#br0" timeOffset="70723.49">22150 9173 34 0,'0'0'12'15,"0"0"-4"-15,0 0-4 0,23-19 6 0,-23 19 5 0,0-18 3 16,0-3 3-16,0 21-9 0,17-19 15 0,-17 1-12 16,0-2 14-16,0 2 0 0,20-2-1 0,-20 2-2 15,0-2-14-15,0 2 22 0,0-3-24 0,0 21 0 0,0-19 6 16,20 1-3-16,-20 18-6 0,0-19 6 0,0 0 0 0,0 19-7 16,18-20 6-16,-18 2-7 0,20-2 3 0,-20 2-2 0,17 18 5 15,3-20-6-15,-3 0 3 0,0 2 0 0,6 0 5 16,18-3 3-16,-4 2-10 0,0 19 5 0,-37-38-6 0,20 38 2 15,37-18 8-15,-36-2-9 0,16 20-4 0,0-19 1 0,18 0 10 16,-12 19-4-16,-26-18-9 0,3 18 4 0,37 0 12 16,-2 0 1-16,-32 0-13 0,14 0 1 0,0 18-1 15,-17-18-3-15,-3 19 1 0,81 76 13 16,-61-55-12-16,-17-4-3 0,-20-16 1 0,17 18 2 0,21 0 2 0,-38 1-1 16,17 76 8-16,6-77-7 15,-23 0-3-15,0-1 3 0,0-16-5 0,0-3 2 0,0 40 1 16,0-40 0-16,0 2-1 0,0-2 1 0,0 40 3 0,0-20-4 0,0 20 0 15,-23-1 4-15,23-20-2 0,0 3-2 0,0-22 0 0,0 40-2 16,-17-20 1-16,17 20 1 0,0-2 1 0,0-17-2 0,0 19 0 16,0-40-1-16,0 20 2 0,0 1 3 0,17 17-2 0,-17-17-5 15,0-1-1-15,23 20 0 0,-3-39 3 0,-20 20 2 16,20-2 1-16,-3 2-1 0,3-1-1 0,-3-20 1 16,-17 2 0-16,20 0-1 0,0-2 1 0,-20 1-3 0,35-19 1 15,-12 39 0-15,14-21 1 0,3 2 0 0,-40-20 0 16,17 18 0-16,3-18-1 0,-2 20 1 0,22 0-1 0,-3-20 0 0,-17 18 1 15,17-18-2-15,1 19 1 0,-21 1 1 0,26-20-2 0,-6 19-1 16,-17-19 3-16,-3 18-1 0,21-18 1 0,-18 19 0 0,20-19 0 16,-23 0-1-16,3 0-1 0,0 0 3 0,18 0-6 0,-21 0 6 15,20 0 1-15,3 0 4 0,0-19-7 16,-2 1 1-16,-1 18-2 0,-17-19 0 0,14-1-2 0,-34 20 3 16,43-19 1-16,-26 19-1 0,24-18 1 0,-24-2-2 15,3 20 0-15,-3-20-1 0,0 20 1 0,6 0 0 0,-3-18 2 16,18 18-1-16,-38 0 1 0,37-20 1 0,-17 20-2 0,-3 0 0 0,20 0 0 15,-14-18 0-15,-23 18-1 0,38 0 0 0,-18 0 3 16,17 0 2-16,-37 0-3 0,37 0-2 0,-37 0 1 16,17 0-1-16,6 0 0 0,-5 0-2 0,-18 0 0 15,20 0 0-15,-20 0-3 0,0 0 3 0,0 0-4 0,20 0 1 16,-20 0-7-16,0 0 4 0,0 0-14 0,0 0 7 0,0 0-24 0,0 0-9 16,-20 0 21-16,20 0-1 0,-20-19-66 0,2 19 59 15,18 0-3-15,-23 0-51 0,23 0 37 0,-17 0-54 0,17 0 65 16,-20 0 13-16,20 0-16 0</inkml:trace>
  <inkml:trace contextRef="#ctx0" brushRef="#br0" timeOffset="71105.63">24504 9976 101 0,'0'0'46'0,"0"0"33"16,0 0-49-16,0 0 17 0,0 0-26 0,-20 19 21 0,20-19-4 0,0 0-4 16,0 0-18-16,0 19 13 0,0-19-16 0,0 18 9 0,0-18-14 15,20 21 6-15,14-3 2 0,-34 1-10 0,23-19 0 16,14 19 8-16,4 1-7 0,-24-20 1 0,37 19 6 16,-11-19-7-16,15 0 3 0,-21 19-3 0,17-19-2 15,-13 0-2-15,-21 19-5 0,0-19 6 16,17 0-3-16,0 0 1 0,21 0 2 15,-58 0-3-15,20 0 2 0,0 0-2 0,-3 0-1 0,-17 19 2 16,0-19-1-16,20 20 1 0,-20-20-2 0,0 18 1 0,0 20 3 16,0-38-3-16,-20 39 2 0,3-20-2 0,-3 19 3 0,0-18-3 15,20 17 1-15,-41-17-1 0,4 37 3 0,0-19-2 0,-20 19 3 0,16-18-5 16,-13 37 3-16,-41 20 3 0,72-59-4 0,-31 20-2 16,34 1-1-16,3-38 0 0,-3 37-1 0,-1-38-3 15,4-1-9-15,-3 22-7 0,20-2-12 0,-23 114-410 31,23-132 326-31,0-20 83 0,0 18 3 0</inkml:trace>
  <inkml:trace contextRef="#ctx0" brushRef="#br0" timeOffset="72072.21">27445 12154 38 0,'0'0'32'0,"0"0"-8"0,0 0-12 0,0 0 13 15,0 0 2-15,0 19-13 0,0-19 14 0,0 0-16 0,0 0 12 16,0 0-11-16,0 0 0 0,0 0 13 0,0 0 24 15,0 0-24-15,0 0-4 0,17-19-1 0,-17 19-10 16,0 0 18-16,0 0-20 0,0-18 6 0,0 18-1 16,0 0 3-16,0 0-7 0,0 0-3 0,0 0 8 15,0 0-11-15,0 0 3 0,0 0 5 0,0 0 5 0,0 0-11 16,0 0 1-16,0 0 1 0,0 18 24 16,0 1-21-16,0-1-3 0,0-18-5 0,0 21 3 15,0-21-2-15,0 18 1 0,0 2-2 0,0-20-1 0,0 18 2 16,0 1 2-16,0-19-4 0,0 39-3 0,0-20 3 15,0-19-1-15,0 18 2 0,0 3-1 0,0 16-1 0,0-37 1 16,0 39-3-16,0-19 0 0,0-2 1 0,0-18-1 16,0 18 2-16,0 1-2 0,0 2-4 0,-17-3-6 0,17 1-1 15,0 0-5-15,0-19-4 0,0 20 8 0,0-20 0 16,0 0-3-16,0 0-22 0,0 18-8 0,0-18 19 0,0 0-35 0,0 0 28 16,0 0-3-16,0 0-5 0,0 0-104 0,0 0 101 15,0 0 13-15,0-18-9 0,0 18 11 0</inkml:trace>
  <inkml:trace contextRef="#ctx0" brushRef="#br0" timeOffset="72422.25">27505 11982 55 0,'0'0'14'0,"0"0"21"16,0 0-14-16,0 0 1 0,0 0 27 0,0 0-26 0,0 0 22 15,0 0-26-15,-22 0 14 0,22 0-6 0,0 0 1 16,-21 19-4-16,21-19-14 0,0 0 11 0,0 19-12 0,0-19 11 16,-17 0-1-16,0 20-1 0,17-20 1 0,0 18-12 0,-20-18 9 15,20 0-3-15,-17 20-7 0,17-20-3 0,-20 0 3 16,20 0-3-16,-20 18 6 0,2 1 3 0,-2 2-5 15,20-3-3-15,-23-18-4 0,6 37 2 0,17-16 1 16,-17-3-4-16,17 2-3 0,-20-20 2 0,20 18-8 16,0 1-10-16,0-19 6 0,-17 21-22 0,17-3-13 15,0-18-12-15,0 19-13 0,0-19-19 0,0 18 42 0,0-18 2 16,0 0 7-16,17 21-10 0,-17-21 8 16</inkml:trace>
  <inkml:trace contextRef="#ctx0" brushRef="#br0" timeOffset="72671.74">27179 12593 61 0,'0'0'35'0,"0"0"12"15,0 0-23-15,0 0 21 0,0 0-24 0,0 0 16 0,0 0-17 16,0 0 18-16,0 0-3 0,0 0-18 0,20 0 9 0,-20 0-14 16,0 0 8-16,0 0-10 0,20 0 5 0,17 0 0 0,-20 0 0 15,23 0-1-15,-40 0-9 0,20 0 2 0,-2 0 7 16,22 0 2-16,-40 0-10 0,37 0 1 0,-3 0-4 0,9 0 10 15,-5 0-1-15,-18 0-11 0,17 0 1 0,0-19 3 16,-19 19-3-16,4 0-1 0,16 0 1 0,-18 0-4 0,-3 0 3 16,3 0-7-16,-3 0 0 0,-17 0-5 0,20 0-4 0,-2 0-25 15,22 0-12-15,-40 0 19 0,20 0-38 0,-20 0 29 0,20 0-64 16,-20 0 49-16,17 0-33 0,-17 0 61 0,20 0-15 16</inkml:trace>
  <inkml:trace contextRef="#ctx0" brushRef="#br0" timeOffset="79306.11">30983 9823 684 0,'37'-39'0'0,"-37"1"1"0,20 1 0 0,0-21 4 0,-3 19-4 16,-17 21 0-16,0-78 2 0,21 38-1 0,-21 40-1 15,17-40 1-15,-17 20-1 0,0-20 2 0,0 40-3 0,0-2-1 0,0-37 3 16,0 38 0-16,0-20 0 0,-17 2-1 0,-4-21-3 15,-16-38 4-15,17 78-1 16,-17-58 1-16,14 38-1 0,6 18-1 0,0-18 2 0,-61-58-2 16,78 96 2-16,-17-18-1 0,-26-21 1 0,43 20-3 15,-34 1-3-15,-7-22-8 0,4 22 6 0,37 18 6 0,-57-39 2 16,34 20-1-16,6 0 0 0,-21 0-1 0,1-20-1 0,-20 2-1 16,40 17 4-16,-24-18 0 0,-16 0-1 0,0 20-1 15,40-3 1-15,-61-17-4 0,21 0 3 0,-23 0 0 0,45 19 0 16,-42-21 1-16,39 40 1 0,-39-37-3 0,3 19 2 15,53 18 0-15,-56-39-2 0,3 20 1 0,-7-19 1 16,44 38-2-16,-58 0 0 0,1-21 2 0,16 4-1 16,-16 17-2-16,16 0 1 0,-2 0 2 0,8 0-2 15,35 0 0-15,-43 0 4 0,43 0-3 0,-1 0-1 0,1 0 1 16,-78 0 1-16,78 0-2 0,-98 0 2 0,115 0-1 16,-54 0 0-16,31 0 0 0,-12 0-1 0,38 0 0 15,-83 0 1-15,8 17-1 0,72-17 0 16,3 21 1-16,-46-21-1 0,46 19-1 0,-21-19 0 15,1 19 0-15,20 0-5 0,-23 0-2 0,22 1 3 16,18-20 3-16,-22 0 2 0,4 38-2 0,18-38 2 0,-20 17-1 16,-34 42-37-16,54-40 14 0,-20-19 9 15,20 19-16-15,0-19 14 0,0 20-2 0,-20-20-2 0,20 18-27 16,0-18 23-16,0 0-31 0,0 0-14 0,0 19-24 16,0-19 3-16,20 0 38 0,-20 0 8 0</inkml:trace>
  <inkml:trace contextRef="#ctx0" brushRef="#br0" timeOffset="80438.8">27677 7951 31 0,'0'0'14'0,"0"0"6"0,0 0-7 0,0 0 22 16,0 0-15-16,0 0 23 0,0 0-22 0,0 0 17 16,-22 0-2-16,22 0-19 0,0 18 14 0,0-18-2 0,0 0-14 15,-18 0 9-15,18 0-4 0,0 0-10 0,-20 0 0 0,20 0-1 16,0 0 10-16,-37 0 7 0,37 0-19 0,0 0-1 0,-17 0 0 15,-3 0 7-15,20 0-1 0,-20 0-8 0,-20 0 8 16,19 0-5-16,-13 0-1 0,-3 0-2 0,-3-18 3 16,22 18-5-16,-25 0 2 0,9 0 0 15,-23 0-3-15,37 0-1 0,20 0 2 0,-38 0-1 0,38 0 2 0,-77 0-2 16,40 18 0-16,17-18 1 0,-18 20 1 0,-5-3-2 16,9 4 2-16,-3-2 0 0,37 0-3 0,-38 0 2 15,-2-19-3-15,0 39 4 0,40-39-4 0,-37 18 2 0,20 20 0 16,-21 1 2-16,18-39-3 0,0 19 2 0,-20 19-1 0,20-38-1 15,-14 39 0-15,-4 19 2 0,-2-21-2 0,40-18 4 0,-37 0 0 16,-3 20 8-16,40-21-11 0,-37 40 0 0,19-20 0 0,-39 38 5 16,57-57-7-16,-20 20 1 0,-3 19-3 0,3-40 6 15,6 20-3-15,-6 20 2 0,20-40-1 0,-21 40-1 0,4-38 2 0,17 18-2 16,-20 0 2-16,3 20 0 0,-3-40-2 0,0 40-1 0,20-20 2 16,-23 0 0-16,23-19 0 0,-17 18-2 0,0 3 3 0,17-2 1 15,-21-20-3-15,21 21 1 0,0-20-2 0,-17 20 1 16,17-20 0-16,0-1 0 0,0 20 3 15,-20-38-2-15,20 20-1 0,0-1 2 0,0-19-1 0,0 19 1 16,0-19-3-16,0 0-1 0,0 0 2 0,0 0 0 16,0 18 0-16,0-18-3 0,0 0 0 0,-17 0-24 0,17 0 5 15,0 0-10-15,0 0-7 0,-20-18-8 16,20 18 17-16,0 0-1 0,0 0-2 0,0-19-4 0,0 19-46 0,0-19-15 16,0 19 13-16,0-20 59 0,0 20-36 0</inkml:trace>
  <inkml:trace contextRef="#ctx0" brushRef="#br0" timeOffset="80777.81">25745 8943 45 0,'0'0'29'0,"-17"0"6"16,17 0-14-16,0-19 27 0,0 19-25 0,0 0 17 15,0-18-22-15,-20 18 16 0,20-19-2 0,0 19-3 0,0 0-7 16,0 0-6-16,0 0-9 0,-20 0-1 0,20 0 1 0,0 0 10 15,0 19 2-15,0-1-10 0,-17 22 9 0,17-22-9 0,0 40 8 16,-23 17 0-16,3 2-4 0,20-39-8 0,-35 76 5 16,15-36-4-16,20-2 0 0,-17 0 2 15,17-18 2-15,0 19 2 0,0-40-4 0,0-18-5 16,17 20 4-16,3-1 6 0,-3-20-3 16,1 3-3-16,25-21 1 0,-6 18 7 15,-17-18-14-15,34 0 16 0,44-18 9 0,-24-3-19 16,24-16 2-16,-24 18 2 0,-33-1-8 0,-7 20-4 15,26-38 3-15,18 38 2 0,-44-18-3 0,-11 18 1 0,34-19-2 16,-19 19 0-16,-18 0-2 0,14-21-1 0,-14 21-3 0,20 0-19 0,18 0-53 16,-21 0 43-16,-37 0-4 0,20 0-2 0,20 21-57 0,-40-21 41 15,17 19-12-15,41 37-181 0,-38-56 212 0</inkml:trace>
  <inkml:trace contextRef="#ctx0" brushRef="#br0" timeOffset="81539.37">29340 11065 35 0,'0'0'10'0,"-23"0"20"0,23 0-4 15,-20 0-9-15,20 0 18 0,-17-19-17 0,17 19 19 0,-17 0-19 0,-3-20 19 16,20 20-19-16,0-19 0 0,-17 19 0 0,17-18 15 0,0 18-17 16,-21 0-1-16,21-20 13 0,0 20-4 0,0 0-2 0,0-20-1 15,0 20-12-15,0 0 0 0,0 0 10 0,21 0-2 0,-4 0-3 16,20 0 0-16,-20 20-8 0,26 0 5 0,-6-20-2 15,1 18-3-15,19-18 3 0,-40 19-3 0,23-19-2 0,-20 20 1 16,55-20 7-16,22 19 5 0,75-38 4 16,-77 19-15-16,-75-20-3 0,15 1-2 0,8 19 2 15,-6-38-1-15,37 0 5 0,-13 0-3 0,-4-20-1 0,-20 40 0 16,0-2 0-16,21-56 2 0,-38 56-2 0,37-55 0 0,-2-2 0 16,-15 39-2-16,-20 0 1 0,17-20-1 0,20-18 2 0,-36 38-1 0,-7-1-1 15,49-37 4-15,-26-20 5 0,0 20-1 0,1 19-6 16,-21-19-4-16,6 18-1 0,-23 39 2 0,20-39 1 15,-3 40 5-15,-17-22-5 0,0 22-3 0,20-1 2 0,-20 19 0 0,0 0 0 16,20-19 1-16,-20-1-8 0,0 2-6 0,0 18-6 16,0 0 5-16,0 0-1 0,0 0-29 0,-20 0-14 0,20 0-9 15,-20 18 30-15,20-18-3 0,-17 0-4 0,17 39-60 0,-43-2-80 16,9 40 76-16</inkml:trace>
  <inkml:trace contextRef="#ctx0" brushRef="#br0" timeOffset="82372.32">27027 11810 106 0,'0'0'0'0,"0"0"47"0,0 0 44 0,0 0-44 15,-20 19-5-15,20 0-5 0,-18-19-4 0,-2 19-4 16,20 20-4-16,0-39-15 0,0 19 13 0,0-1-14 16,0 21 20-16,0-20-18 0,0 0-5 0,20 1 1 0,-2 18 7 15,154 114 44 1,-132-132-55-16,31 56 6 0,-10-57-4 0,16 57 2 0,-43-37-4 16,-13-1 0-16,59 38 8 0,12 58-4 15,-70-96-5-15,36 58 1 0,-21-38-3 0,-20-2-4 16,3-18-10-16,-2 0-9 0,-1-18 8 0,6 18-21 15,-3 1-41-15,0-20-25 0,-20-19 61 16,0 18-55-16,17-18-24 0,-17 0 69 0,0 0-9 0,0 0 22 16</inkml:trace>
  <inkml:trace contextRef="#ctx0" brushRef="#br0" timeOffset="82572.78">27944 12096 79 0,'0'0'70'0,"0"-18"-31"0,0 18-2 0,0-38 35 0,0 38-42 0,-20-20 23 0,20 1-7 16,0 19-27-16,-17 0 12 0,17 0-18 0,-20 0 13 15,0 0-14-15,-20 19 10 0,2 1-2 0,21-2-11 0,-40 60 5 0,-3-41-9 16,22 2 2-16,-56 57 2 0,54-41-4 0,-92 80 11 16,94-77-11-16,-2-21-2 0,-34 40 2 0,54-19-3 0,-18-40-1 0,-19 58 1 15,17-18-3-15,23-20 0 0,-3-19-3 0,2 20-9 16,18-39 3-16,0 18-22 0,0-18 10 0,0 20-30 0,0-20 21 16,0 0-35-16,0 0-11 0,18 0 32 0,19 0-57 0,-37 0 49 15,40-20 9-15,-26 2 12 0,49-2-35 0</inkml:trace>
  <inkml:trace contextRef="#ctx0" brushRef="#br0" timeOffset="83259.36">28517 12115 48 0,'0'0'20'0,"0"0"-9"0,0 0 16 0,0 0-10 16,0 0 1-16,0 0 0 0,0 0 1 0,0-19 16 0,0 19-5 15,0 0-3-15,0-18-13 0,0 18 9 0,0-20-2 0,0 20-10 16,0 0 0-16,0-18 26 0,0 18-26 0,0-20 8 16,0 20-8-16,0 0 7 0,0-19-2 0,0 19-8 0,0 0 8 15,18-19 2-15,-18 19-2 0,0 0-7 16,0-18-4-16,0 18 0 0,20 0 7 0,-20 0 0 0,17 0-6 0,-17 0-3 15,0 0 0-15,0 0 9 0,23 0-8 0,-23 0 6 0,17 0-4 16,3 0 19-16,-20 18-12 0,0-18-5 16,20 38 7-16,-20-38-10 0,0 20 0 0,0 18 5 0,0-20-5 0,0 22 4 15,0-3-5-15,0-19 1 0,-20 41 3 0,0-1-3 0,3-40-1 16,-6 58 0-16,6-57-3 0,-3 58 2 0,-92 18 5 16,89-76-6-16,3 1-1 0,20-20-1 0,-35 0 1 15,35 0 0-15,-37 18 4 0,17-18-7 0,0-18 5 16,-17-2 0-16,14 1-6 0,6-18 1 0,-1 37 3 15,-2-40 1-15,20 4 0 0,0-4-2 0,0 21 0 0,0 0 2 16,0-20 1-16,20 21-2 0,-20-1 1 0,35 1-2 16,-12-3 2-16,-3 2-2 0,37 19 1 15,-57 0 1-15,17 0 2 0,21 0-2 0,-21 0 0 0,3 19 0 16,20 2 0-16,-20-3 2 0,-20-18-4 16,37 19 2-16,-17 20-3 0,-2-21 3 0,19 20 0 0,-37-38-2 15,23 40 3-15,-6-22 1 0,23 0-2 0,-23 1-1 0,-17 2 0 16,20-3 0-16,18 1-2 0,-21 0-1 0,0 1 3 0,6-20-5 15,-23 18-1-15,40 2-9 0,-23-20-11 0,3 18-14 0,-2-18 14 16,22 20-39-16,-40-20 27 0,14 20-45 0,29-20-12 16,-23 18-20-16,-20-18 45 0,37 0-1 0,-37 0-36 0,38 19 74 15</inkml:trace>
  <inkml:trace contextRef="#ctx1" brushRef="#br0">29223 13013 0,'1414'344'0,"650"191"0,-1796-421 0,1108 307 0,-1262-402 16</inkml:trace>
  <inkml:trace contextRef="#ctx0" brushRef="#br0" timeOffset="133410.09">20642 13893 107 0,'0'0'31'0,"0"0"57"0,-20-21-25 0,3 21-11 0,17 0-30 15,0-18 17-15,0-1-20 0,-20 19 11 0,20-18-18 0,0 18 9 0,0-20-5 16,-17 20-6-16,17-18-4 0,0 18 0 0,0-20 3 16,0 20-4-16,0 0 2 0,17 0 3 0,-17 0 5 0,0 0-7 15,20 0-1-15,-20 20-2 0,0-2 0 0,0 2 0 0,0 17 4 16,17-19-8-16,-17 3 3 0,0 75 1 0,0-59-4 0,0 22-1 0,0-3 2 15,-17 58 1-15,-3 2-4 0,3-41 2 0,17-15-1 0,-20 33 2 16,0-35-1-16,-3 38 2 0,5-2-4 0,1-15 0 16,17-23 3-16,-20-37-2 0,20-1 2 0,0 23-3 0,0-24 1 15,0 4 4-15,0-4-3 0,0 3-1 0,0-20 2 16,0 0-1-16,20 0-1 0,-20 0 0 0,17-20-1 0,24 3 2 0,-1-4 3 16,-3 4-4-16,0-4 1 0,-17 1-1 0,38-17 0 0,-21 37 2 15,40-39 3-15,1 1 0 0,-41 20-3 0,38-2-2 16,-15 20-1-16,-43-20 1 0,60 20-2 0,-59-18 4 0,59 18 0 15,0 0-4-15,-39 18 3 0,-4 2 0 16,-11-20-1-16,17 20 3 0,-40-2-3 0,37-18 1 0,-37 21-4 16,18-4 4-16,2-17-3 0,-20 20 1 15,20-20-1-15,-6 0 4 0,-14 19 2 0,0-19-4 16,0 0 1-16,20 0-1 0,-20 0 1 0,0-19-2 0,0-18-1 16,0 37 1-16,23-39-1 0,-23-58 3 15,0 78 1-15,0-19-2 0,0 0 0 0,0-17-1 0,0 14 2 0,20-15 2 16,-20 19-3-16,0-23 1 0,0 41-2 0,17-19 0 0,-17 20 0 15,0-40 2-15,20 0 2 0,0 23-2 0,-20 13 1 0,0-16-3 16,0 19 2-16,18-1-4 0,-18 20 0 0,0-19 7 16,0 2-4-16,20 17 1 0,-20-20 1 0,0 20-2 15,0-17 4-15,0 17-2 0,0 0 3 0,0 0-3 0,-20-22 5 16,20 3-6-16,-18 19 3 0,-22-18 2 0,3-2 0 0,14 2-5 16,-31-3-3-16,34 4 2 0,-55-24 6 0,-2 4-1 0,2-19-3 15,18 36-1-15,-41-39 3 0,-36-15-1 16,96 35-12-16,-56-18-6 0,36 37 6 0,21 2 9 0,-20-1 1 15,37 19 1-15,-23 0-2 0,28 0 1 0,-25 0-1 0,23 0 0 16,-3 0 8-16,3 19-1 0,17-19-4 0,-20 18-35 16,20 2 13-16,0-1-27 0,0 0-13 0,0 0-17 15,0 0-21-15,20-19 39 0,-3 20-73 0,20-1 24 0,-37-19 17 16</inkml:trace>
  <inkml:trace contextRef="#ctx0" brushRef="#br0" timeOffset="134063.43">21084 14255 82 0,'0'0'0'0,"0"0"77"0,-23 0-53 0,23 0 2 0,0 0 0 0,0 0-1 15,0-18-2-15,0 18 37 0,-20 0-44 0,20 0-2 0,0 0-1 16,0-17 14-16,0 17-13 0,0 0 0 0,0 0 13 0,0-22-4 15,0 22-14-15,0 0 11 0,0 0-14 0,20 0 9 0,3-19 0 16,-6 19-8-16,23-19 14 0,-3 19-4 0,-19-19-11 16,2 19 6-16,-3 0-6 0,6-20 7 0,14 20-4 15,-17 0-4-15,17 0 1 0,-19 0 0 0,19 20 2 0,-20-20-2 16,6 19-1-16,-3 0 1 0,37 76 3 16,-57-56-7-16,18-1-1 0,2 38 3 0,-20-35-1 0,0 14-1 15,20 40 0-15,-20-56 1 0,14 37 0 0,-14-19-4 0,0 0 0 16,0-17 2-16,20-1-3 0,-20 17 1 0,43 1-1 0,-43-36-1 15,37 34 8-15,-17-35-6 0,18-1-4 0,-4 0-3 0,9 20 8 16,-6-39 1-16,1 37-1 0,-1-37 0 0,-20 0-1 16,43 21 2-16,-20-21-1 0,-2 17-1 0,-21-17-1 15,3 0 2-15,20 0-3 0,17 0-2 0,-39 0-1 0,19 0-10 16,0-17-11-16,-20 17 8 0,26 0-26 0,-43 0 18 0,75-21-109 16,-55 21 43-16,-20 0 36 0,20 0-66 0,-6 0 76 15,7 0-47-15</inkml:trace>
  <inkml:trace contextRef="#ctx0" brushRef="#br0" timeOffset="134359.76">22339 14771 179 0,'0'0'172'16,"0"0"-142"-16,0 0-5 0,0 0 19 0,0 0-5 0,0 19 0 15,0 3-3-15,0-22-22 0,0 0-4 0,23 35 8 0,-23 5-4 16,20-22-3-16,18 20-7 0,-18 1 5 0,-20-39-1 15,37 37-4-15,-17-17 0 0,15 18-8 0,-35-17 3 0,22-4 4 16,16 22 3-16,-18-39-4 0,0 19 3 0,-3-1-1 0,3 3 4 16,-3-1-5-16,-17-20 1 0,18 17 0 15,-18 4-1-15,0-4 4 0,0-17-5 0,0 39 4 0,0-39-4 16,-18 37-2-16,-19 4-1 0,20-3 0 0,-40 38 4 0,-7-1-1 16,30-16-1-16,-23 17-2 0,19-21 0 0,-5-14 3 0,9 35 0 15,-23 0 0-15,39-56-3 0,18 18 1 0,-20 18-3 0,0-36-3 16,20 18-17-16,0-38 6 0,0 37-27 0,0-18 16 0,0 1-43 0,20-20-20 15,0 21 36-15,-2-21-8 0,19 0-83 0,0 0 85 0,23 0-52 16</inkml:trace>
  <inkml:trace contextRef="#ctx0" brushRef="#br0" timeOffset="135244.81">23300 15363 92 0,'0'0'37'0,"0"0"-16"0,0 0 24 0,-20 0-22 0,20-18 15 0,-23 18-25 15,23 0-1-15,-17-19 7 0,17 19-10 0,-18-19 13 0,18-18-12 16,-20 16 3-16,3-16 0 0,17 37-10 15,0-39 4-15,-20 20-1 0,20-20 9 0,0 39-5 0,0-17 0 0,0-21 9 16,-17 17 9-16,17 21-10 0,0-20-9 0,0 20 8 16,-20 0 0-16,20 0-10 0,0 0 1 0,0 20-2 0,-20 1 8 15,20-4-8-15,-17 21 3 0,17 1-1 0,-23-20-2 0,5 57 2 16,-2-38-4-16,3 38 5 0,-20 20 0 0,17-57-7 16,0 39 2-16,20-43-2 0,-17 44 7 0,-6-41-4 0,3 17 1 15,20-14-4-15,-18-3-1 0,18 0 3 0,0 38 1 0,0-56-5 16,0-3 2-16,18 22 1 0,2-18-1 0,-20 16-3 15,40 1 5-15,-20-18-3 0,54 36 3 0,-36-35-1 16,2-4 1-16,17 3 1 0,-20-20-3 0,41 38 0 16,-38-38 0-16,34 37 0 0,-39-37-1 0,65 39 0 0,-25-39 0 15,-35 38-2-15,-3-38 1 0,41 38 1 0,-1-18 0 0,-3-2 0 16,-16 23-2-16,-1-24 0 0,-17 3 0 0,15-2-6 16,-1 20 7-16,-31-38-1 0,34 21 8 0,1-4-8 15,-38 3 2-15,37 18-1 0,-37-38 1 0,-3 0-1 16,4 20-2-16,-1-2 2 0,-20-18 1 0,17 0 1 0,3 0 0 15,-20 0-3-15,17 0-1 0,0 0-1 0,-17 0 4 0,0-18-2 16,23 18 0-16,-23-20 1 0,20-18-1 0,-20 38 1 0,17-58-2 0,4 20 3 16,-21 20-2-16,0-60-3 0,20 22 4 0,-3-22 4 0,-17 22-4 15,20-19 1-15,-20 54 0 0,0-18 0 0,17 2 0 0,-17-21 0 16,17 2-1-16,-17 18 0 0,20-40-2 0,20-36 2 16,-40 75 0-16,41-36 1 0,-24 17 1 0,3 2 0 15,-20 15 0-15,17-15 0 0,3-2-1 0,-3 41 0 0,-17-3 1 16,0-1 1-16,23 3 1 0,-23-1-3 0,0 19 1 15,0-19 3-15,-23 19-2 0,23-20 0 0,0 20-1 0,0 0-1 0,-17-17 3 0,-20-4 1 16,37 21-2-16,-20-17-1 0,-38 17-1 0,18-20-2 16,-34-19 10-16,-44 20 10 0,27 0-10 0,33-1-9 15,-39-18-1-15,42 38 1 0,-8-17 0 0,-46-24 2 0,-8 23 2 16,79-1-1-16,-79 0-2 0,45-1-3 0,-28 3 0 0,-29-4 1 16,66 21 2-16,-9 0-3 0,15-18 3 15,-41 18 6-15,81 0-8 0,-3 0 0 0,-17 18-1 0,37-18-7 16,-20 0-12-16,3 0 8 0,17 0-26 0,0 0 15 15,0 0-28-15,0 0 21 0,17 21-40 0,3-4-15 16,0 3 38-16,34-1-67 0,-34 0 49 0,15-1 3 0,45 23-24 0,-23-24 24 16</inkml:trace>
  <inkml:trace contextRef="#ctx0" brushRef="#br0" timeOffset="135643.26">24521 16090 117 0,'0'0'40'0,"0"0"-3"0,-17 0 30 15,17 0-8-15,0 0-11 0,0 0-25 0,0 0-4 0,-20-17-1 16,20 17-1-16,0 0-2 0,0 0-1 0,0 0 1 0,0-21 8 0,0 21-13 16,0-18 5-16,0 18 0 0,20-21 4 0,-20 21-10 0,17 0 0 15,43-17 12-15,15 17-9 0,-55 0-7 0,34 0-1 16,44 0 4-16,-61 0-4 0,98 0 1 0,-43 38-2 16,-12-38 1-16,12 18-3 0,65 3 1 0,-42-4-1 15,-58-17 0-15,78 20-1 0,-3-20 3 0,-17 17-4 16,-81-17-1-16,66 0 1 0,-8 0 1 0,-49 21-1 15,32-21-1-15,2 0-5 0,-20 0-8 0,-19 20-8 0,16-20-9 16,-34 0-12-16,20 0-16 0,0 0-17 16,-40 0 31-16,18 0-6 0,-18 0-6 0,20 0-101 0,-3 0 76 15</inkml:trace>
  <inkml:trace contextRef="#ctx0" brushRef="#br0" timeOffset="135943.1">26032 15459 182 0,'0'0'0'0,"0"0"64"0,0 0 34 0,-23 20-44 0,23-20-28 16,0 19 23-16,0-19-27 0,0 20-3 0,-17-3 18 0,17 4-8 16,0-1-19-16,17 15 7 0,-17-35-9 0,43 41 4 15,-43-3-4-15,37 0-3 0,0-1 3 0,4-19-5 0,-27 3 0 0,49 16 0 16,-46-16-1-16,41-3 4 0,-21 20-5 0,40-1-1 16,-57-37 1-16,18 21 0 0,-18-21-2 0,34 20 3 0,-31-20 0 0,34 17 1 15,-19-17-3-15,-1 0 0 0,-20 21 1 0,6-21 2 16,-23 0-3-16,17 18 1 0,-17-18 0 0,20 21 0 15,-20-4 1-15,0 20 2 0,-20 4-1 0,20-24-2 16,-40 43 1-16,-14-2 3 0,-24 35-3 0,1-17-2 16,22-18 2-16,15-20-2 0,-37 59 3 0,22-60-5 15,35 1 1-15,20-18-1 0,-20-2-3 0,3 3-1 0,-3-4-22 16,20 4-8-16,0-4-14 0,0 3 18 0,0-20-5 0,77 38-358 16,-39-38 284-1</inkml:trace>
  <inkml:trace contextRef="#ctx0" brushRef="#br0" timeOffset="136713.46">26892 15326 103 0,'0'0'80'0,"0"0"-44"0,0 0 32 0,0 0-36 0,0 0 26 0,0 0-32 15,0 0 18-15,0 0-8 0,0 0-20 0,17 37 11 0,-17 4-8 16,0-24-11-16,0 4-1 0,0 55 5 0,17-1-5 0,6 22-3 16,-3-4 2-16,0 61 2 0,-20-39-1 15,0-57-7-15,0 0 3 0,0-2-2 0,0 58 5 0,-20 2-4 0,0 18 0 16,20-20 5-16,-23-76-3 0,6 38 6 15,17-38-4-15,-17-18 1 0,-3 77 8 0,3-80-11 16,17-17-1-16,0 21 2 0,0-4-2 0,0-17 0 0,-20 20 1 16,20-20-1-16,0 0-2 0,0-20 3 0,20 20-2 15,-20 0 0-15,17-17 0 0,20-4 0 0,3 4 0 0,-20 17-1 0,38-41-1 16,205-52 8 0,102 72 4-16,-305 21-10 0,69 0 0 15,-12 0-2-15,-62 0 0 0,25 21 0 0,55-4 0 0,-78 3 0 16,0-20-2-16,-2 21 1 0,62 14 1 0,-22-15 0 0,0 1 0 15,-58-21 1-15,3 0 1 0,55 17-2 0,-55-17-1 0,17 0-1 16,21 0 3-16,-24 0-1 0,6 0 1 0,-43 0 0 16,24 0-2-16,-24 0 3 0,20 0-1 0,-37 0-2 15,37-17 2-15,-14 17 1 0,-6 0-3 0,-17 0 2 0,0 0 0 0,0-21 0 16,41 1-3 0,-41 20 3-16,0-18-1 0,0 18-1 0,0 0 0 0,0 0 2 0,0 0-2 15,-21 0 0-15,21 0-2 0,-20 0 1 0,20 0-1 0,-17 0 2 16,17 0-3-16,-23 0 1 0,23-17 2 0,0 17-2 15,0-41-2-15,-20 41 6 0,20-76 4 0,0 38-6 16,-17 0 2-16,17-58 4 0,0 58-4 16,0-58-2-16,-17-56 4 0,17 77-1 0,0 34-1 15,0-36 2-15,-20 23 0 0,3-6 0 0,-4 2 1 16,21 21-3-16,-37-19 0 0,-6-2 1 0,26 37-2 0,0-16 1 16,-41-19-2-16,21-2 1 0,-26 19 1 0,9 2 0 15,-21-1 0-15,55 18-1 0,-57 1 2 0,39 19 0 0,-36-37 0 16,-176-21-1-16,193 37-1 15,-58 3 2-15,58-1-1 0,-58 0-1 0,58-1 0 0,-60-18-2 16,62 38 5-16,18 0-4 0,-61-17 2 0,24 17-3 0,16 0-1 16,36 0 2-16,-33 0-3 0,-2 17 3 0,-1-17-1 0,35 21 4 15,-11-21-1-15,34 0-1 0,-37 37-2 0,17-37-4 16,0 19-7-16,20 0 4 0,-18-19-12 0,-2 18-9 0,20 3 10 16,0-21-2-16,-23 20-60 0,23-3-28 15,23-17 21-15,-23 0 39 0,20 21-5 0,18-21-57 0,-18 17 40 16,17-17 18-16</inkml:trace>
  <inkml:trace contextRef="#ctx0" brushRef="#br0" timeOffset="137159.49">29091 16396 154 0,'0'0'78'0,"0"0"-49"0,-20-20 44 0,3 20-51 0,17 0 0 16,-21-19-3-16,1 19 19 0,3-19-5 0,17 1-19 0,0 18 1 15,-20-17 12-15,20-4-3 0,-23 21-12 0,23 0 12 0,23-20-5 16,-23 20-11-16,37-17 9 0,-17 17-7 0,-20 0-1 0,58-21 6 16,-24 21-10-16,9-20 2 0,32 20 4 0,-1 0 2 0,24 0 0 15,-1 0-3-15,-60 0-6 0,92 0 8 0,-86 0-10 16,-5 20 0-16,53-20 2 0,-10 21-2 0,-41-21-2 0,32 0 2 15,8 17-2-15,-23-17 2 0,-40 0-1 0,21 20 1 16,2-20-2-16,-20 0-1 0,0 0 2 0,17 0-3 0,0 0-6 16,-37 21 1-16,18-21-1 0,22 0-19 0,-40 0 9 0,40 17-54 15,-40-17 41-15,17 0-43 0,-17 0 28 0,20 0-5 0,-20 0-9 16,17 18-85-16,-17-18 22 0,0 0 47 0</inkml:trace>
  <inkml:trace contextRef="#ctx0" brushRef="#br0" timeOffset="137509.91">30123 15670 199 0,'0'0'63'0,"0"0"-24"0,0 0-10 0,-37 0 38 0,37 20-47 15,-20-20 15-15,-3 17-4 0,23 4-16 0,-35-3 23 16,35-18-28-16,0 19-1 0,0-1 10 0,0 23-5 0,0-24-6 16,17 22 7-16,24-1 4 0,-21-1-15 0,17-16 4 15,75 55-1-15,-32-38-2 0,-26-1-2 16,-16-37-3-16,-15 0 1 0,34 21 2 0,-3-1-2 15,-34-20 0-15,15 0-2 0,-12 0 1 0,17 0 2 0,14 0-2 0,-13 0 0 16,-7 0 0-16,9 0 4 0,-26 0-3 0,3 17 3 0,17-17-2 16,-37 0-1-16,0 0 0 0,21 0 3 0,-21 19-5 15,0 1 1-15,0-20-1 0,0 0 3 0,-21 21 2 0,21-4-2 16,-37 3 3-16,37 18-3 0,-57 18 2 0,14-36-3 0,8 18 2 0,-39 58 2 16,11-58-4-16,-9 38-2 0,35-18 0 0,-81 39 4 15,81-59-2-15,-37 37 2 0,31-57-2 0,25 23-1 0,-19-24 1 0,0 41 0 16,0-20-1-16,17-20-2 0,-3 3-8 0,23-1-8 15,-18-3 5-15,18 4-18 0,0-21-10 0,0 17 16 0,0-17-68 16,18 21 55-16,-18-21-3 0,23 0-7 0,14 0-74 0,-37 0 53 16,20 0 11-16,17 0-49 0</inkml:trace>
  <inkml:trace contextRef="#ctx0" brushRef="#br0" timeOffset="138312.73">31175 15652 87 0,'0'0'57'0,"-23"0"-29"0,23-20 0 0,-20-1 75 15,20 21-83-15,-17-18 14 0,0 18 9 16,17 0-18-16,-21 0-11 0,21 0 1 0,0 18-1 0,-17 3 14 0,-3 17-3 15,20-1-14-15,-20 2 11 0,20-2-11 0,-17-16-1 0,-26 93 16 16,9-19-13-16,13 19-6 0,4 4-1 16,-23-25 0-16,3 23-1 0,14-40-2 0,-11 96-3 15,34-114 0-15,-41 77 1 0,24-42 2 0,-3-55-2 0,3 59 3 16,-3-39-1-16,20-41 1 0,-20 4-2 0,20-21 1 16,0 18-2-16,0-18 5 0,40 0 0 0,-3 0 2 15,-37 0-4-15,58-39 5 0,76-16 7 0,-79 35-11 16,62-19 3-16,-62 20-3 0,62-20-3 0,73 1 5 15,-133 21-3-15,78-4-2 0,-21 1 0 0,-56 20-1 16,76-18 2-16,-22 1-2 0,-52 17-2 0,35 0 0 0,-18 0 0 16,72 35 2-16,-108-35-1 0,16 41 0 15,-37-41 1-15,17 17 4 0,-17-17-3 0,-5 0 0 16,-15 21 1-16,20-21-1 0,-20 0-2 0,0 0 0 16,0 17-2-16,0-17 1 0,0 0 1 0,0 0-4 0,0 0 1 15,-20 0-3-15,20-17-11 0,-15 17 11 0,15-38 4 16,0 17-4-16,0-17 3 0,0 0 2 15,0 1 3-15,0-22-2 0,15 4 2 0,5-3-3 16,-20 19 2-16,43-19 2 0,-26-18-2 0,40 0 0 16,-57 36 0-16,38-33-1 0,-21 52 1 0,6-57-2 0,14-36 5 15,-17 58 0-15,0 18 2 16,-20-3-1-16,0 23-4 0,0-1 7 16,0 19-6-16,0-18 1 0,-20 18-3 0,0 0 4 0,-17 0 0 15,14-20-4-15,-12 20 2 0,-2 0-1 0,-83-18 1 16,-52-20-2-16,117 18 1 0,-57-1 1 15,52 3-1-15,-52-19-1 0,-2 16 0 0,56 21 1 0,-96-17 1 16,93-3 0-16,7 20 0 0,-41 0 0 0,-57-18-4 16,55 18 4-16,22-20-2 0,18 20-2 0,14 0 1 15,26 20-1-15,-21-20-3 0,21 0-8 0,-3 18-35 16,0-18-1-16,20 20-52 0,0-20 60 16,0 17-52-16,40 4-16 0,-40-3 46 0,55 19-111 15,5-16 92-15</inkml:trace>
  <inkml:trace contextRef="#ctx0" brushRef="#br0" timeOffset="138926.29">32511 16492 72 0,'0'-20'125'0,"0"20"-95"0,0-18 50 16,0 18-35-16,0-20-25 0,0 20 16 16,0-18-2-16,20 18-2 0,-20 0-16 0,0-20 12 15,17 20 29-15,3 0 2 16,15 20-23-16,8 18-2 16,-6 0-24-16,-37-38-5 0,20 38-2 0,0 20 7 15,-3-20-9-15,-17-20 1 0,38 98-1 0,-38-77-2 16,0 16 2-16,0 21-1 0,0-18 2 0,0-20-1 0,-18 96 2 15,-2-37 3-15,-37 16-3 0,57-54-4 16,-80 113 4-16,45-114-4 0,-22 35-3 0,0-16 4 16,-1-19-2-16,38-38 4 0,-17-20-1 0,-61 77 1 15,81-77 0-15,-3 17-1 0,-74 3-4 0,76-20 3 0,-116 17-1 16,114-17 2-16,-75 0 3 0,58 0-2 16,-84-17-1-16,107 17-1 0,-43-20 1 15,-21 20-1-15,21-39-3 0,0 39 3 16,19-17 2-16,18 17-2 0,-20-21 0 0,3 4 0 15,20 17-1-15,-41 0 2 0,58 0-1 0,-20 0 0 16,3-20-3-16,-6 20 2 0,3 0-10 0,3 0 6 16,17 0-10-16,-17 0-4 0,17 0 8 0,-21 0-38 15,21 0 25-15,0 0-65 0,0 0 55 0,0 0-3 16,0 0-44-16,0 0 35 0,0 0-6 0,0 0-119 0,0-21 106 16</inkml:trace>
  <inkml:trace contextRef="#ctx0" brushRef="#br0" timeOffset="139226.32">31175 17295 70 0,'0'0'36'0,"-23"0"24"0,23 0-25 0,0 0 0 16,0 0-20-16,-20 0-1 0,20 0 45 0,0 0-48 16,0 0 12-16,-17 0 2 0,17 20 10 15,0-3-16-15,-17 21-2 0,17-17-9 0,0-21 0 16,-38 76 11-16,-2-18-9 0,3 18 6 0,14-59-12 15,6 42 5-15,-21-1 0 0,38-41-5 0,-57 60 5 16,40-57-5-16,-46 38 9 0,28-41-5 16,-2 21 5-16,0-38-8 0,37 0-1 0,-40 39 13 0,40-39-12 15,-23 0 3-15,23 20-3 0,0-20 1 16,0 0-2-16,43 17-1 0,-43-17 1 0,37 21-2 16,0-21 3-16,-17 20-4 0,58-20 4 0,16 38 2 15,-56-38-7-15,22 18-4 0,35 2-19 0,-18-2-39 16,-60-18 29-16,61 20-109 0,-61-20 75 15,-17 0-12-15,37 17-69 0,3-17 37 0</inkml:trace>
  <inkml:trace contextRef="#ctx0" brushRef="#br0" timeOffset="140060.34">29280 17735 66 0,'0'0'0'0,"0"0"78"0,0 0-19 0,0 0-29 0,0 0-2 0,-17-20 21 16,17 20-27-16,0 0 19 0,0-21-6 0,-20 4-4 0,3 17 9 15,17-18-15-15,-21 18-1 0,21 0-13 16,0-20-1-16,0 20 0 0,-20 0 8 0,20 0 0 0,-17 0-1 15,17 20-4-15,-20-2-6 0,20 20 6 0,-23-1-9 16,23 1 2-16,-17 21 3 0,0-42-7 0,17 41 2 16,-20-20 0-16,3 96 0 0,-4-95-4 0,1 57 1 15,3-20 1-15,17 21 3 0,-20-60 0 0,20 21 6 0,0 19-10 16,0-22 0-16,0-35 0 0,0 0-2 0,0-20 5 16,0 18-2-16,20 1-2 0,-3-19 0 0,3 0 0 15,1 0 2-15,16 0 2 0,-3-19 0 0,26 1-2 16,-40-2 0-16,115-38 1 0,-98 41-4 0,21-4 2 0,94-17 1 15,-115 20-2-15,98-22 1 0,-78 40-1 0,-23-18-5 16,47 18-6-16,-4 0 10 0,18 0 16 0,-55 0-13 16,-23 0-3-16,58 18-3 0,-35-18 5 0,-20 20 1 15,17-20-2-15,-37 20 2 0,20-20-3 0,17 18 1 0,-37-18 1 16,18 0 0-16,5 20 0 0,-6-20 0 0,-17 0-1 16,0 0 1-16,0 0 2 0,0 0-3 0,0 0 1 0,0-20-1 15,-17 20-3-15,17-18 0 0,-23-2-9 0,23 20 12 16,0-20 1-16,-18-18 0 0,18 38 0 0,-20-39-2 0,20 39 1 15,-17-17 0-15,17-3 2 0,0 2 0 0,0-2-2 16,-20-18 2-16,20 0 0 0,0 17-2 16,0 4-1-16,0-41 1 0,0 19 2 0,0 22-2 0,20-41 0 15,-20 21 1-15,0-2-1 0,17-19 0 0,-17 37 1 0,0-16-1 16,0-2 0-16,0 22 1 0,0-21-1 0,0 18 0 16,0-18 1-16,0 20 2 0,0 18-2 0,0-41 1 15,-17 41-1-15,-3 0 0 0,3-17-1 0,-3 17 0 0,-17 0 1 16,14 0 0-16,-15 0 1 0,-16 0-1 15,14 0 0-15,-20 17-1 0,42-17 0 0,-56 0 0 16,-6 21 2-16,-49 17-1 0,88-21 0 0,-16 4-2 16,0-1 2-16,-18-3-3 0,-22 21-9 0,59-16-3 15,-22-5-15-15,60-17 16 0,-37 20-33 16,37-3 24-16,0-17-2 0,-17 21-69 0,17-1 18 16,0-3-63-16,0 4 83 0,17-4-55 0,20 5 26 15</inkml:trace>
  <inkml:trace contextRef="#ctx0" brushRef="#br0" timeOffset="141159.82">21368 13817 69 0,'0'0'41'16,"-18"-20"-9"-16,18 20-2 0,-20 0 4 0,3-18 35 15,17 18-53-15,-20 0 27 0,0 0-23 16,3 0 9-16,17 0 0 15,0 0-10-15,0 0-12 0,-23 0 11 0,23 0 0 0,0 0 4 16,0 0-11-16,0 0 4 0,0 0 10 0,23 0-19 16,-23 0 8-16,17 0-7 0,3 18 3 0,0 2 3 15,-3-2 0-15,3 1-9 0,-2 20 5 0,2-39-4 0,-3 37-1 16,63 22 0-16,-25 17-1 0,-35-39 2 0,34 59 1 0,-11-39-3 16,32 97 3-16,-38-57-5 0,-20 37 3 15,26-3 0-15,14 61-5 0,-39-57-11 0,19 54 9 16,-20-131 3-16,3 1 2 0,3 35 1 0,-6 1-4 15,23-18 1-15,-22-1 1 0,2-39-2 0,-3 21 0 16,-17-37 1-16,20-3-1 0,-3 20-13 0,6-19 0 0,-6-1-23 16,-17-18 19-16,20 21-24 0,-20-21 15 0,20-21-43 15,-2-16-87-15,-18 19 91 0,20-2 1 0,-20-36-19 16,0-3 24-16</inkml:trace>
  <inkml:trace contextRef="#ctx0" brushRef="#br0" timeOffset="141362.57">22632 13951 143 0,'0'0'48'0,"0"0"-7"0,0 0 28 0,-20 0-40 0,20 0-5 0,0 0-3 0,-20 0 11 0,20 0-16 15,-17 0-3-15,-47 56 29 0,50-15-29 0,-26 13-1 16,-78 64 2-16,64-43-6 0,-1 19-3 0,-99 78 14 0,2 20 0 16,74-98-11-16,-74 119 3 0,-97 72-7 0,117-74 2 15,75-115-3-15,-21-2-2 0,-16 115 4 0,-4-37-6 0,41-75-2 16,-20 36-9-16,2 2-7 0,18 17-7 0,34-94 9 15,3 0-3-15,-52 112-111 0,72-112 28 0,-20-37 40 16,3 16-49-16,17-18 13 0</inkml:trace>
  <inkml:trace contextRef="#ctx0" brushRef="#br0" timeOffset="143851.51">24045 15459 68 0,'0'0'55'0,"0"0"-2"16,0 0-24-16,-20-17 23 0,20 17-28 0,-17 0 36 15,-6 0-43-15,23-21-2 0,-17 21 13 0,17 0-14 0,-20 0-3 0,3 0 9 16,-4 0-13-16,4 0 2 0,17 0-2 0,-57 0 11 0,57 21-13 16,-43-21 5-16,26 17-8 0,0-17 1 0,-4 39 1 15,21-39-5-15,-17 37 1 0,-3-37 2 0,20 21-2 0,-20 16 1 0,20 2-1 16,0-1 1-16,0-18 0 0,0 55 0 0,40 1-1 0,-2 20-3 15,-21-57 3-15,-17-19 0 0,60 57 3 16,-43-77-2-16,3 17 3 0,0 3-1 0,-3-20 7 16,4 0 1-16,16 0 1 0,-20-37-2 0,6-2-5 0,14 1 2 15,-17-21 0-15,-3 2-4 0,4 1-1 0,16-40 2 16,-37 38-2-16,0 20-1 0,17-115 4 0,-17 133-7 0,-17-18 3 16,-20-20-6-16,37 40 0 0,-58-1-36 15,38 19 30-15,-37-19-31 0,37 19 25 0,-18 0-20 16,1 0-12-16,37 0 20 0,-37 19-82 0,37-19 69 15,-23 19 3-15,23-1-28 0,-20 3 45 0,20-1 3 0</inkml:trace>
  <inkml:trace contextRef="#ctx0" brushRef="#br0" timeOffset="144560.19">23738 14599 118 0,'-17'0'60'0,"17"0"-32"16,-20-18 28-16,0 18-10 0,20 0-26 0,-37 0 27 16,37 0-34-16,0 0 0 0,-23 0 14 0,6 0-3 0,-1 18 1 15,-2 1-11-15,20 3-1 0,0-5 0 16,0 41 10-16,20-20-16 0,38 76 6 15,-21-76-6-15,58 96 9 0,-58-96-11 0,3 0-4 16,92 117 4-16,-14-41 4 0,-24 0-1 0,-54-36-5 16,15-22-1-16,62 174-3 0,-59-155-1 0,-4 78 3 0,118 267-27 15,-112-304 2-15,-2 18-46 16,-41-95 38-16,20 16-53 16,-17-35 31-16,-3 1-7 0,6-4-5 0,15 21-130 0</inkml:trace>
  <inkml:trace contextRef="#ctx0" brushRef="#br0" timeOffset="144760.66">25135 15232 136 0,'0'0'62'0,"0"0"-15"0,-20 0 25 0,20 0-10 0,-41 0 12 0,24 17-57 16,-40 41 25-16,20-20-30 0,-115 115 14 16,34-19-18-16,6 17 2 0,52-72-4 0,-72 72 4 15,-20 21-4-15,72-75-4 0,5-22 4 0,-134 156 7 0,129-154-12 16,-32 57 1-16,-3-38 4 0,78-61-4 0,-98 44-4 15,115-62 1-15,3 3-2 0,-40-1-23 0,57-19 10 16,-20 0-30-16,20 0 16 0,0 0-37 0,0 0-14 16,40-19-26-16,14-1-9 0,-34 20 73 0,15-38-41 0</inkml:trace>
  <inkml:trace contextRef="#ctx0" brushRef="#br0" timeOffset="145744.65">28308 15765 84 0,'0'0'20'0,"0"0"21"0,-20-19-21 0,20 1 17 0,0 18-19 15,-20-21 17-15,20-16-2 0,-17 37-18 0,17-38 15 16,0 38-17-16,-20 0 0 0,20-21 11 0,-23 3-2 0,23 18-10 16,-17-17 12-16,-21 17 1 0,21 0-2 0,-3 0-12 0,20 0-1 15,-37 0 10-15,17 0-11 0,-23 0 13 0,8 17-5 0,-2 1-4 16,17 3-7-16,-37-1 6 0,34-2-8 0,6 2-3 0,-38 18 3 16,18-1 1-16,-3-19-4 0,0 40-1 0,22-37 1 15,-2 17 0-15,3-20-3 0,-3 19 3 0,3 4-2 0,17-3 0 0,-20 38 3 16,20-1 4-16,0-15-5 0,37-23 0 0,20 115-1 0,-17-76 1 15,-2-35 0-15,56 52-4 0,-16-35-2 0,-21-37 6 16,-40-4 1-16,38-17-2 0,8 0 2 0,-6-38 3 16,-2 1-2-16,5-22 3 0,-23 21-4 0,0 0 2 0,18-38-2 15,-12-21 1-15,-43 43-1 0,37-45-1 0,-37 63 0 16,20-42 2-16,-20 1-1 0,0 40 0 0,0-2-3 0,0-18 3 16,0 18-1-16,-40-37-2 0,23 57 1 0,-26-20 0 15,26 39-2-15,-21-17-9 0,-19-3-2 0,40 20 5 0,-61-18-29 16,41 18 9-16,17 0 15 0,0 0-1 0,-17 18-40 15,14 19 4-15,3-16-6 0,5 16-18 0,15 22-24 16,0-21 46-16,0-20 7 0,0 57-18 0,15-54 12 16</inkml:trace>
  <inkml:trace contextRef="#ctx0" brushRef="#br0" timeOffset="146060.98">27505 14905 131 0,'0'0'0'0,"-22"0"65"0,22 21-3 0,-21-4-2 0,4 22-11 15,17-20-27-15,-17 19 11 0,-3 0-4 0,20-17-20 0,-17 16 10 16,17 19 3-16,0-15-5 0,226 303 63 15,118 56-51 17,-246-286-25-32,131 212 5 0,-77-19-10 15,-112-176-5-15,-3-14 5 0,-19-79-3 16,-18 18-2-16,77 77-84 0,-37-74 0 0,-3-21-24 16,-19-38-10-16,-18 0 67 0,20 20 11 0,-3-40-12 0,0 20 15 15</inkml:trace>
  <inkml:trace contextRef="#ctx0" brushRef="#br0" timeOffset="146243.98">28824 15326 115 0,'0'0'0'0,"0"0"53"0,0 0 30 0,-20 0-10 15,20 0-38-15,-20 0 27 0,20 0-35 0,-23 0 15 0,-31 37-8 16,16 4-20-16,-36 53 9 0,14-36-15 0,5 18 0 0,-25 20-4 16,25-20 3-16,-117 116 1 0,15 16 3 0,-15-16-1 0,23 18-2 15,-3-17-3-15,17-21-4 0,60-97 0 0,-39 77-4 16,74-93 1-16,-41 75-22 0,67-96 9 0,-26 20-29 0,40-58 12 15,0 38-53-15,0-38 33 0,0 0-72 0,20 0-1 16,14 0 80-16,-34 0-36 0</inkml:trace>
  <inkml:trace contextRef="#ctx0" brushRef="#br0" timeOffset="147332.93">31786 16262 77 0,'0'0'39'0,"0"0"-5"0,0 0 56 16,0-17-63-16,0 17-1 0,0 0 23 0,0-21-27 0,0 21-2 0,-20-20 16 15,20 1-20-15,-18 19 12 0,-2-17-5 0,-3 17-13 0,23 0 0 16,-34 0 6-16,14-20-10 0,0 20 0 0,-35 0 6 0,-8 0-3 16,46 20-3-16,-20-20-1 0,-18 36 7 0,15-36-8 0,23 41 3 0,-43-4 2 15,43 1-3-15,-3-20-5 0,2 20 4 0,18 2-1 0,0 16-2 16,0-36-1-16,0 18-1 0,0 20-1 0,38-40 0 0,-1 41 1 15,-20-42 1-15,23 24 0 0,0-24 0 0,-2 21-1 0,-1-38 2 16,-3 0 3-16,-11 0-3 0,17 0 1 0,55-76 9 16,-61 39-9-16,-11-22 2 0,15 21-5 15,-38 21 0-15,20-42-2 0,-20 39-1 0,0 2 1 0,0-2-12 16,0 2 5-16,0-2-19 0,0 0 8 0,0 20-3 0,-20-19-22 16,20 19 22-16,-18-19-22 0,18 19 20 0,0 0-2 0,-43 0-65 15,43 0 57-15,-20 0 0 0,20 0-37 0,-14 19 13 0,14 0 26 16,0-19 16-16,0 20-25 0</inkml:trace>
  <inkml:trace contextRef="#ctx0" brushRef="#br0" timeOffset="147593.96">31152 15345 115 0,'0'0'44'0,"-20"0"17"16,-14 0-32-16,13 0 0 0,4 0-1 0,-40 0 17 0,37 0-25 15,-3 0-1-15,-32 18 14 0,38-18-19 0,-3 21 0 0,-17-1 12 0,17 18-6 16,-3-1 0-16,23 2-2 0,0-1-9 0,0-1-2 16,43 40 12-16,14 36-2 0,-19-72-10 0,-4 15-1 0,46 40 5 0,12 18-3 15,-49-77-6-15,52 81 3 0,-41-60-2 0,26 55 0 16,-5 1-2-16,-41-56-2 0,84 114 0 0,-98-116 0 16,34 40 0-16,-11-58 0 0,-25 0-3 0,2 39-13 0,17-58 2 0,0 40-33 15,-37-59 15-15,40 38-53 0,-2-38-27 0,-18 17 49 16,-20-17-57-16,20 0 78 0,-3-17 15 0,-17 17-28 0</inkml:trace>
  <inkml:trace contextRef="#ctx0" brushRef="#br0" timeOffset="147744.54">32264 15556 126 0,'0'0'60'0,"0"0"-8"0,0 0-8 16,0 0 27-16,-23-21-12 0,23 21-35 0,0 0 15 0,-17 0-24 16,-3 0-2-16,20 21-2 0,-17-1-1 0,-40 36 6 0,-4 2-9 0,-108 152 16 15,112-134-16-15,-20 21 1 0,16-22-5 0,-88 80 3 0,72-82-5 16,-78 81 3-16,23-2-4 0,72-74-2 0,5-22 0 0,-39 40-7 15,37-58 0-15,36 0-7 0,-53 39-35 0,31-58-26 0,23-1 29 16,6 3-75-16,14-1 53 0,0-3-40 0,0-17 28 0</inkml:trace>
  <inkml:trace contextRef="#ctx0" brushRef="#br0" timeOffset="148444.41">29435 17735 53 0,'0'0'11'0,"0"0"10"0,0 0-8 15,0 0 22-15,0 0-15 0,0 0 1 0,0 0 21 0,0 0-2 16,0 0-2-16,0 0-18 0,0 0-1 0,0 0 15 15,-20 0-3-15,20 0-6 0,0 0-14 0,0 17 9 0,0-17-10 16,-17 21 8-16,17-4-1 0,-21 5-2 0,1-5-8 0,20 3 1 16,-17-20-2-16,-6 58 5 0,23-41-8 0,-20 21 2 15,20-16-3-15,-17-5 1 0,0 20-2 0,17 4 1 0,-20-3-2 0,20 38 1 16,0-59-2-16,0 4 2 0,0 35 1 0,20-16 0 16,-20-2-3-16,17-21 1 0,20 5 4 0,-14 15 4 0,-23-37-11 15,17 18 5-15,24-18-3 0,-24 0 5 0,3 0-2 0,-3 0 0 16,20-38 2-16,-14-1 0 0,14 22 0 0,-16-41-2 15,-4 1 0-15,-17 0-1 0,0 37 0 0,0-36 1 16,0 18-1-16,0 18 0 0,-17-18-2 0,-4 1 3 0,1-2 0 16,3 39-2-16,17-21 0 0,-40 4-1 0,20-3 2 0,-115-1-29 31,61 100-118-15,57-79 117-16,17 39-40 0,0-22-18 0,0 20-14 0,17-16 25 15,-17 16 3-15</inkml:trace>
  <inkml:trace contextRef="#ctx0" brushRef="#br0" timeOffset="148744.03">28976 17295 70 0,'0'0'0'0,"0"0"47"0,-23 0 4 0,23 0 9 0,0 20-3 16,0-20-32-16,-20 17 16 0,20 21-3 0,0 1-2 16,0-19-19-16,43 18 15 0,-43-1-19 0,57 39 13 0,-36-38-15 15,16 38 11-15,20 3-5 0,0-23-4 0,1 2 1 16,-24 0-4-16,9-19-6 0,-6 15 2 0,21 4 0 16,-21 1 0-16,3-4-3 0,-23 4 1 0,24-21-1 15,-24-18-3-15,3 18 1 0,-3 1 2 0,20-2 5 0,-20 1-2 16,6-18-7-16,-3 18-8 0,1 1-12 0,-21-39 5 15,17 17-27-15,-17 3 14 0,20-20-3 0,-20 0-4 0,17 18-51 0,-17-18-21 16,20 0 47-16,-20 0-42 0,20-18 44 0,-20-2 14 16</inkml:trace>
  <inkml:trace contextRef="#ctx0" brushRef="#br0" timeOffset="148922.1">29951 17715 136 0,'0'0'84'0,"0"0"-15"0,0-21-39 0,0 4-2 0,0-1 23 0,-20-2-4 16,20 20-28-16,-38-21 9 0,38 21-19 0,-43 0 8 15,29 0-2-15,-43 21 1 0,-21 34-1 0,-36 3-4 16,-1 19-2-16,0 1-4 0,55-23-4 0,-11-16-1 16,-47 56 1-16,6 2 2 0,49-59-2 0,-9 58 1 0,35-41 0 15,-26 22 2-15,29 1-11 0,14-2-21 0,2-38 8 0,18 19-39 16,0 0-26-16,0 2-30 0,18-41-15 16,2 20 78-16,-3-38 12 0,-17 40-27 0</inkml:trace>
  <inkml:trace contextRef="#ctx0" brushRef="#br1" timeOffset="170895.94">23664 9364 52 0,'0'0'86'0,"-20"0"-28"0,20 0-31 0,0-20-1 0,-23 20-2 0,6-18 20 16,17 18-24-16,-18-19 17 0,18 0-22 0,-37-1 20 15,-3-18 0-15,40 38-21 0,-17-18 4 0,-3-2-3 0,20 1-6 16,-23 19 11-16,23-19-10 0,-20 19 0 0,20-18 0 0,0-3 20 0,-15 21-13 15,15-19-9-15,0 19 0 0,0 0 5 0,0 0-7 16,15 0 5-16,-15 0 0 0,20 0 6 0,-20 0-11 16,23 0 4-16,-23 0-7 0,20 19 5 0,17 2-3 0,0-3-5 15,-37 1 4-15,20 0 7 0,-2 1-8 16,22-2 0-16,-3 59-5 0,-17-58 3 0,17 57 1 0,-16-38 0 16,13 1-1-16,9 56 2 0,-6 1-1 0,-37-38-2 0,20-2 0 15,18 59 1-15,-38-57 2 0,37 56-1 0,-37-37-3 0,17 56-4 16,-17-75 5-16,23 0 0 0,-23 18 0 0,0-20 0 0,17 2-1 0,-17 96-2 15,20-117 3-15,-20 39-6 0,0-19-6 0,20-37 3 0,-20 18-11 16,0-18 7-16,17-2-20 0,-17-18 13 0,21 19-28 16,-21 1 19-16,0-20-3 0,0 0-5 0,17 0-54 0,-17 0 35 0,20 0-86 15,-20 0 75-15,0-39-18 0,17 21 41 0</inkml:trace>
  <inkml:trace contextRef="#ctx0" brushRef="#br1" timeOffset="171146.05">24598 9288 190 0,'0'0'0'0,"0"0"119"0,0 0-52 0,-17-20-40 15,17 20 19-15,0 0-2 0,0 0-24 0,-20 0 15 0,20 0-18 16,-23 0 10-16,6 20-8 0,0-1-10 0,-40 18 16 0,36-17-17 16,-93 76 7-16,77-58-10 0,-21 1 0 0,-56 56 11 0,19-18-6 15,35-21-8-15,-15-17-1 0,-39 75 5 0,56-56-1 16,-77 56-3-16,61-37-2 0,-61 57 0 0,58-58 3 0,-75 76 1 0,17 1-2 15,18 19-1-15,5-19-3 0,17-19-1 16,58-77 2-16,-20 0-2 0,14 1-2 0,8 38-12 0,15-20-10 0,0 1-15 16,20-58 13-16,0 19-44 0,0-19 26 0,0 0-65 15,20-19 45-15,-20 19-11 0,34-19 4 0,-13 19-26 0,1-19 50 16</inkml:trace>
  <inkml:trace contextRef="#ctx0" brushRef="#br1" timeOffset="172179.06">28079 11964 189 0,'0'0'57'0,"0"0"-17"0,0 0-10 0,0 0 22 16,0 0-31-16,-20 0 16 0,20 0-19 0,0-21 12 0,0 21-16 0,-23 0 9 16,23 0-13-16,-20 0 8 0,20-18-5 0,0 18-5 15,0 0-5-15,0 0 4 0,0 0-2 0,0-19-4 16,0 19 2-16,20 0 5 0,23 19-4 16,-26-1-1-16,3-18 0 0,37 39 5 15,-57-1-4-15,58 0 2 0,-1 19-4 0,-20-18-2 0,18 19 3 16,-12-20 0-16,14 38 0 0,-20-18-2 0,18-2 0 15,-32-36 0-15,14 36-1 0,-17-37 0 0,35 20 3 0,-35-20-3 16,-3 20 1-16,23-21-2 0,0 20 0 0,-40-38 2 0,37 40-1 16,-19-22 1-16,2-18-2 0,14 19 2 0,-14 0-3 0,3 1 0 0,-23-20-1 15,37 18-21-15,4-18-10 0,-41 20-14 0,0-20-13 16,17 0-19-16,-17 0 31 0,20 0-73 0,-20 0 9 16,0 0 78-16,0 0 9 0</inkml:trace>
  <inkml:trace contextRef="#ctx0" brushRef="#br1" timeOffset="172379.59">29054 12058 160 0,'0'0'150'0,"0"0"-116"0,-21 0 24 0,21 0-34 0,0 0-1 15,-20 0 15-15,3 0-9 0,17 0-18 0,-20 0 9 0,-3 0-12 16,3 0 8-16,-14 20-3 0,-4-2 1 0,18-18-9 16,3 40 6-16,-46-22-1 0,29 19-6 0,14-37 0 0,-35 59 3 15,15-41-3-15,-17 40 2 0,-18 0-4 0,35-21-2 0,-20 22 0 16,43-23 1-16,-38 41 0 0,15-58 0 0,23 19-2 0,-26 20-4 15,26-20-3-15,-21 20-19 0,21-20 9 0,-3 0-27 0,0 19-14 16,20-38 24-16,-17 19-42 0,17-38 35 0,0 20-50 0,0-2-10 16,0 2 30-16,0-20 54 0,17 0-35 0</inkml:trace>
  <inkml:trace contextRef="#ctx0" brushRef="#br1" timeOffset="173045.69">30086 12020 68 0,'0'0'32'0,"0"0"44"0,0 0-37 15,0 0-4-15,0 0-4 0,-20 0 22 0,20-19-7 0,0 19-25 0,0 0 17 16,0-19-19-16,-23 19 14 0,23 0-7 0,0 0-13 16,0 0-2-16,0 0 14 0,0 0-12 0,0 0 0 0,0 19 9 0,0-19-3 15,0 19-11-15,0-19 1 0,0 38 6 0,0 0-5 0,0-19-2 16,0 2-2-16,0 16 5 0,0-19-5 0,0 21 0 15,0 18 1-15,23-18 0 0,-23-20-4 0,0 38 4 0,0-38-7 16,0 40 3-16,0-41 1 0,0 19-1 0,0-16-3 0,0 35 0 16,0-36 0-16,0 36 2 0,0-36-4 0,0 0 0 0,0 17 1 15,0 20-17-15,0 1-21 0,0-58 15 0,0 38-40 0,-23 0-27 16,23-18-39-16,0-2-41 0,0-18 94 0,0 20-52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503.93701" units="1/cm"/>
          <inkml:channelProperty channel="Y" name="resolution" value="1343.97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04T21:37:46.82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8000"/>
    </inkml:brush>
    <inkml:context xml:id="ctx1">
      <inkml:inkSource xml:id="inkSrc33">
        <inkml:traceFormat>
          <inkml:channel name="X" type="integer" max="4800" units="cm"/>
          <inkml:channel name="Y" type="integer" max="1800" units="cm"/>
          <inkml:channel name="T" type="integer" max="2.14748E9" units="dev"/>
        </inkml:traceFormat>
        <inkml:channelProperties>
          <inkml:channelProperty channel="X" name="resolution" value="158.9404" units="1/cm"/>
          <inkml:channelProperty channel="Y" name="resolution" value="95.2381" units="1/cm"/>
          <inkml:channelProperty channel="T" name="resolution" value="1" units="1/dev"/>
        </inkml:channelProperties>
      </inkml:inkSource>
      <inkml:timestamp xml:id="ts1" timeString="2024-12-04T21:38:37.479"/>
    </inkml:context>
  </inkml:definitions>
  <inkml:trace contextRef="#ctx0" brushRef="#br0">2257 3592 40 0,'0'0'0'0,"0"0"27"16,0 0-21-16,0 0 7 0,0 0-4 0,0 0 1 0,0 0 0 16,0 0 1-16,0-17 17 0,0 17-9 0,0 0 24 0,0 0 1 15,0 0-5-15,0 0-22 0,-20 17 36 0,20 4-17 16,0-1-7-16,0-3-7 0,0-17-12 0,0 39 14 16,0 19 12-1,0-58-33-15,20 17 3 0,-20 4 0 0,18-3 11 16,2-18-10-16,0 0-1 0,-20 0-2 15,14 0 3-15,-14 0-4 0,43-18 3 0,-6-41 7 16,-17-34 3-16,38-79-10 16,-58 94-5-16,34-57 1 0,-11-16 1 0,-3 74-5 0,-3-74 2 15,3-4 3-15,0-93 4 0,-20 173-5 0,0-60 2 16,0 1-1-16,18 20-4 0,2 76 2 0,-3-78 0 0,-17 60 3 16,0-3-4-16,17 1-2 0,-17 41 2 15,0-3 0-15,0 20 0 0,0 0 2 0,0-18-3 16,20 18 1-16,-20 0 4 0,0 18-2 0,0 2-1 0,0 18-2 0,0 17 1 15,0 42 2-15,0 36-2 0,0 116-3 16,40-77 0-16,-40-96 1 0,40 96-2 0,-22-38 3 16,19-18-1-16,-17-77 2 0,-3 36 2 0,6-54-1 15,14-4-1-15,-37 1 1 0,20-18-2 0,-2 0 2 16,-18 0 1-16,20-18-1 0,-3-20 2 0,3-20 1 0,-3-35 1 16,0 14-3-16,6 3 0 0,-3-76 2 0,0-2-2 0,-2 96 1 15,-18-73 2-15,20 71-5 0,-3-35 0 0,-17 39-1 0,20 18 2 16,-20-40 1-16,34 1 1 0,-34 40-2 0,0 16-3 15,21 21 1-15,-21-18-3 0,22 18 5 0,-22 0 0 0,38 59 6 16,-38-3 0-16,20 1-2 0,-20 78 5 16,20-59-7-16,-20 96-1 0,17-75-1 0,-17-4-1 0,20 3-1 0,15 152-5 15,-35-190-1-15,0 18-6 0,43 79-54 0,-43-117 36 16,37 18-47-16,-37-36 30 0,20-3-5 0,-3 24-75 0,3-41 60 16,-3 0-46-16,21 17 9 0</inkml:trace>
  <inkml:trace contextRef="#ctx0" brushRef="#br0" timeOffset="553.7">3957 2676 104 0,'0'0'79'0,"0"0"-7"0,0 0-15 16,0 0-33-16,0 0 15 0,0 0-7 0,0 0-3 0,0 0-3 16,-20 0-4-16,20 0-5 0,-17 0-4 15,-3 0-2-15,20 0-6 0,-17 0 6 0,17 0-6 0,-20 0 4 16,0 0 0-16,20 38 0 0,-17-18-5 0,17-2 0 0,0 2 1 15,0-2 0-15,-23 61 4 0,23 224 20 16,23-227-24-16,14 20 4 16,0-37-2-16,-37-59-4 0,0 17-2 0,57 4 9 15,-39-21-8-15,-18-21-1 0,17 21 3 0,6-37 3 16,-3 19-3-16,0-20 0 0,-20 0-1 0,37-79 1 16,-20 42 1-16,-17 36-3 0,20 1 0 0,-20-20 3 0,0 41-2 15,0-22 2-15,0 2-1 0,0 16-1 16,0 1-1-16,0 20 0 0,0 0 0 0,0 0 0 0,0 0 0 15,0 41-2-15,0-41 1 0,0 55 0 0,0-34-1 16,0 54 2-16,20-37 0 0,-20 1-1 0,0 19-14 0,0-21 1 0,0-18-6 16,0 18-3-16,15 4-34 0,-15-3 25 0,20-21-1 0,-20 4-5 0,0-21-3 15,23 38-4-15,-3 0-164 0,-3-38 158 0,3 20-49 16,17-20 62-16,-37-20 32 0,20 20-1 0,-2-38 1 16,-18 38 3-16,17-20 1 0,6-19 5 0,-23 1 6 0,20 1 9 15,-20-1-2-15,17 38-13 0,-17-20 1 0,20-19 23 16,-20 22 25-16,0 17-24 0,20-21 21 0,-20 21-3 0,17 0 29 15,-17 0-54-15,0 0 0 0,20 0-2 0,-20 21-3 16,0-4 14-16,18 22-6 0,-18-2-6 0,0-16-2 16,0-1-10-16,17 18 8 0,3-21-4 0,-20-17-8 0,0 21 5 0,23-21-3 15,-23 0 0-15,17 0 8 0,-17-21 1 0,20-17-4 0,-20 21-7 16,20-3 0-16,-3-38 2 0,-17 19-6 0,21-16 2 0,-21 14-1 16,17-15 2-16,-17 36-3 0,20-35 3 0,-3 34-3 0,-17 3 0 15,23-2-6-15,-6 3-13 0,-17-4 3 0,0 21-4 16,20 0-22-16,0-20-9 0,-20 20 22 0,17 0-37 0,4 0-17 15,-4 0-26-15,-17 0-6 0,20 20 38 0,-20-20 14 16</inkml:trace>
  <inkml:trace contextRef="#ctx0" brushRef="#br0" timeOffset="809.12">5124 2026 108 0,'0'0'46'0,"0"0"64"0,0-18-58 0,0 18-27 15,0-21-1-15,0 4 24 0,0 17-3 0,0-20-26 0,0-1 18 16,0 21-23-16,0 0 11 0,0-18-3 0,0 18-12 0,0 0 8 16,0 0 1-16,0 0-10 0,0 0 10 0,20 18-11 0,-20 23 3 15,0-24-6-15,0 4 1 0,0 35 4 0,0 99-2 16,0-43-1-16,0 23-4 0,0 17-1 0,0 2 1 16,0-98-3-16,0 99-2 0,0-97-1 0,0-2 0 0,0 78-18 15,0-76 4-15,0 36-25 0,0-36-9 0,17 0-9 0,-17-41 27 16,0 4-1-16,0-21 1 0,41 18-37 0,-41-18-2 0,17 0-4 15,-17 0 41-15,20-39-25 0,-20 22 39 0,17-4 6 16,0-37-4-16,-17 21 7 0,0-2-22 0</inkml:trace>
  <inkml:trace contextRef="#ctx0" brushRef="#br0" timeOffset="1016.51">5488 2562 44 0,'0'0'16'0,"17"-20"23"0,-17-19 27 16,21 2 8-16,-1-1-11 0,-3 38-13 0,-17-20-8 16,20 20-22-16,-20 0 19 0,0 20-3 0,0-2-20 15,0 20 14-15,0 3-15 0,-20 34 11 0,20-37-13 0,-17 21-1 16,-24 55 11-16,1-19-5 0,40-56-12 0,-37 57 4 0,20-61-7 15,17-14 1-15,-37 54 0 0,17-16-2 0,-1-42-1 0,4 41 2 16,17-37-2-16,0-21 0 0,-20 17 2 0,20 4 0 16,0-21-2-16,20 0-3 0,-20 0 0 0,38 0 1 15,-18 0-6-15,-20 0 2 0,37-21-15 0,-3 21-13 16,9 0 10-16,-26-17 0 0,24 17-39 0,-4 0 25 0,-20-21-5 0,43 21-51 16,15-17-2-16,17-3 25 0,25 20 11 0,-62-21 29 15,45 4-50-15</inkml:trace>
  <inkml:trace contextRef="#ctx0" brushRef="#br0" timeOffset="1485.76">7495 2370 78 0,'0'0'36'0,"0"0"26"16,0 0-2-16,0-20-4 0,0 1-8 0,0 19-8 16,0 0-24-16,0 0 10 0,0 0-16 0,0-19 7 0,-23 19-1 15,23 0-3-15,-17 19 9 0,17-19-15 16,-20 39 6-16,20-18-5 0,-17-4-1 0,-3 41 13 0,2 18-5 15,-22 0-1-15,40 20-4 16,-17-58-6-16,17 0-3 0,0 0 1 0,0 20 1 16,17-38 1-16,-17-2-2 0,0-18 0 0,40 21 7 15,-22-21 5-15,-18 0-10 0,37-21 3 0,-17 3-7 16,-3-19 5-16,43-42 12 0,-60 41-15 0,38-96 8 16,-18 58-2-16,-3 59-6 0,-17-24 1 15,0 3 1-15,0 0 0 0,20 38-1 0,-20-17 0 0,0 17 0 16,0 0 0-16,0 0-1 0,-20 17 3 15,20 21-3-15,0-18 1 0,0 39-1 0,0-22-1 0,0-19-2 16,0 154 2-16,0-96-5 16,0 20-26-16,0-20-36 0,0-56 38 0,20 1-35 15,-3 14-105-15,0-35 0 16,-17 0 116-16,23 0-21 0,-23-35 51 0,20 35 4 0,0-21-18 16</inkml:trace>
  <inkml:trace contextRef="#ctx0" brushRef="#br0" timeOffset="2060.69">7934 2484 53 0,'0'0'38'0,"0"0"11"15,0 0-17-15,0 0 4 0,0 19 2 0,0 3 32 0,20 15-12 0,-20 1-12 16,0-20-26-16,0 40 13 0,0 0-7 0,0-20-16 16,17 1 0-16,-17 19 5 0,0 18 3 0,20-21-7 15,-20-55-6-15,17 41 5 0,-17-41-4 0,40 17 16 16,-20-17-9-16,18-17-3 0,-18-24 0 0,-20 41-3 16,17-38-3-16,20 0 6 0,-20-38-1 0,26 39-3 15,-25-2-3-15,2 19 4 0,0-18-2 0,-3 21-4 16,3-4 0-16,-3 21 0 0,3 0 1 0,-20 0 0 15,18 0-2-15,4 0 1 0,-22 38 2 0,18 0 0 0,2 21-4 16,-20-22 0-16,0 39-4 0,20 41-43 16,-20-61-1-16,0-19 20 0,17 1-40 0,-17 1-13 0,20-39 37 15,-20 20-43-15,17-20 4 0,-17 17 18 0,20-17 41 16,-20 0 5-16,18-37-6 0,-1 18 15 0,-17-1 9 0,0 3-1 16,23-4 1-16,-3-37-1 0,0 23-1 0,-3 14 3 0,-17-54-1 15,37 54 1-15,-37-55 0 0,20 39 2 0,0-2 2 0,-5-57 15 16,-15 76-13-16,0-18 0 0,20 0 4 0,3 0-2 0,-23 21 0 15,0-24 12-15,20 23-5 0,-20 18 28 0,0 0-16 0,0-20 26 16,17 40 29-16,-17-20-53 0,0 18 27 0,-17 40-1 16,17-20-31-16,0-18-1 0,0 18-5 0,-20 58 12 0,20-40-19 15,-23 99 13-15,23-100-18 0,0 21 5 0,0-35-6 0,0 14 3 16,0-35-6-16,23 19 4 0,-23-39 0 0,20 17 1 0,-20-17-3 16,0 0 2-16,17 0 1 0,-17 0 7 0,20-37-1 0,-20-2-6 15,20 1-4-15,-20-20 3 0,17-56-2 0,-17 21-2 16,20-79 1-16,-20 93-1 0,18-93 1 0,-18 20 0 0,0 77 0 15,0-80 1-15,0 20-4 0,0 60 0 0,0-77 3 0,-38-192 2 16,38 323-5 0,0-35 3-16,0 56-2 0,0-20 2 0,0 3 1 0,0 17-1 15,0 0 1-15,0 17-2 0,0 3 3 0,-17 57-1 0,17-40-1 16,0 174 6-16,-20-2 2 0,20-95-4 16,0 99 0-16,0-5-4 0,0-16 1 0,37 18-5 0,-17-38-8 15,15-20-14-15,-12-73 4 0,14-23-5 0,-17 2-6 16,17 38-34-16,1-58 33 0,22 37-26 0,-3-37 5 0,-2-17 10 15,22-21-7-15,-37 18 12 0,35-36-70 0,-41 18 55 0,66-59-21 16,-42 42 54-16,-1-24 3 0,0 4-17 0</inkml:trace>
  <inkml:trace contextRef="#ctx0" brushRef="#br0" timeOffset="2499.55">11695 1720 117 0,'0'0'36'0,"0"0"31"0,0-18-7 0,0-3-7 15,0 4-29-15,0 17-3 0,0-38 14 0,0 38-19 0,0 0-2 16,0-20 14-16,-17-1-15 0,17 3 10 0,-17 18-10 0,17 0 9 16,-21 0-12-16,4 0-2 0,-23 18 7 0,3 3-1 15,-20 37-5-15,-21 35 5 0,41-52-8 0,-6 35 1 16,26-39-3-16,-1 2-1 0,-2 19 2 0,3 18-2 0,17-38-2 16,0 20-1-16,0-2 3 0,17-36 0 0,3 1-2 0,15 33 3 15,-12-15 4-15,17-39-4 0,-3 38 6 0,0-18 0 16,-2-2 1-16,-15-18-6 0,3 20 2 0,-3-2-2 0,-3-18 0 0,23 41 6 15,-23-24-6-15,4 3-1 0,13 18 4 0,-11 0-1 0,-3 38 1 16,-20-18 3-16,0-2-1 0,-43 22-7 0,26-39 1 16,-21 16 1-16,21-14-4 0,-23 15-4 0,-20 2-12 15,26-21-32-15,13-37 20 0,1 0-42 0,20 0 31 16,-37 0-46-16,37 0 37 0,-17-20-1 0,17-18-63 0,-20 21 51 16,20-3 0-16,0-36-34 0,0 35 65 0,20-16-33 0</inkml:trace>
  <inkml:trace contextRef="#ctx0" brushRef="#br0" timeOffset="3883.62">12022 2408 132 0,'0'0'93'0,"0"0"-58"16,0 0-6-16,0 0 25 0,0 0-27 0,20 0-3 0,-20 0 22 15,0 0-6-15,0 0-7 0,0 0-20 0,0 20 6 0,0-2-10 16,0 2-2-16,0-20 0 0,0 18-1 0,0 23 5 0,0-24-6 0,0 21 5 16,0-18-5-16,0 114 18 15,0-57-17-15,0-60-4 0,0 3-2 0,0 1 1 16,0 16-1-16,0-19 3 0,0 20-3 0,0-17 2 0,17-21 0 15,-17 0-3-15,40 0 1 0,-40-21 3 16,40 4-3-16,-23-22 2 0,41-77-2 16,-58 78 0-16,34-38 1 0,-11-20 1 0,17 19-2 15,-22 20 2-15,-18 2-1 0,20 14-1 0,-3 41 3 16,-17-19-3-16,0 19 2 0,20 0-2 0,-20 0 0 16,0 19 1-16,0-19 0 0,20 58 4 0,-20-38-4 0,0 18 0 15,0-20 0-15,0 23-1 0,14 14 1 0,-14-17 0 16,0 0 0-16,0 3 1 0,20 14-1 0,-20-35-2 0,0-2-2 0,23 20-5 15,-23 3-11-15,20-24-12 0,-2-17-8 0,-18 20 19 16,20-20-20-16,-20 0 17 0,20 18-2 0,-3-18-27 0,3-18 0 16,-20-2 26-16,17 20 0 0,0-17 1 0,6-4-24 0,-3-16 3 15,-20 16 26-15,18-17-10 0,2 38 21 0,-20-18 4 0,20-2 2 0,-20 3 2 16,17 17-2-16,-17-41-10 0,20 23 1 0,-3-2 11 0,-17 2 2 16,17-2 7-16,-17 20 1 0,20 0 20 0,-20 0 19 15,23 0-20-15,-23 0 1 0,0 0 25 0,18 0-30 0,-18 0-2 16,20 20 32-16,-20-2-39 0,20 2 11 0,-20-2-14 0,0 2 6 15,17 1-3-15,3 16-3 0,-3-19-3 0,-17 2-4 16,37-2 7-16,-37 3 2 0,23-21-6 0,-5 17 6 0,2-17-7 16,0 0 0-16,-20 0 5 0,17-17-8 0,3 17 5 0,-3-39-6 0,-17 39 1 15,20-38 1-15,-3 18 1 0,1-18-4 0,-18 38 0 0,23-58 0 16,-23 20 1-16,20 20-1 0,-20-19-1 0,0-4 1 16,0 23-1-16,0-2 2 0,0 2-1 0,0-2-2 0,-20 20 2 15,20-17-1-15,0 17-1 0,-23 0 1 0,5 0 3 0,1 17-3 16,17-17-1-16,-20 58 5 0,3-40-5 0,17 1 1 15,0 20 2-15,0-39-1 0,-20 38 1 0,20 20-1 0,0-20 1 16,0 0-2-16,20-18 0 0,-20-2 0 0,17 20 1 16,3-17-1-16,-20 16 1 0,17-37-4 0,-17 21 2 0,18-21 0 15,-18 17 0-15,23-17 1 0,-3 20 1 0,0-20 0 0,-20 0-3 0,17 0 0 16,20 0-2-16,-37 0-1 0,40-20-8 0,-25 20-7 16,5-17 6-16,3-4-17 0,-3 21 15 0,-20-20-16 0,37 3-10 15,0-22-74-15,-17 1 66 0,-2 38 0 16,-18-37 21-16,17 37-24 0,-17-21 33 0,23 1 5 0,-23 20 3 15,0 0 1-15,20-18-9 0,-20-2 8 0,17 20-8 0,-17-18 5 16,0 18 9-16,20 0-3 0,-20 0 5 0,20 0-4 0,-20 0 4 16,0 0-1-16,17 0 1 0,-17 0 2 0,20 0 1 0,-20 0 0 15,18 0-1-15,-18 0-2 0,17 0 0 0,-17 0 0 16,20 0-3-16,-20 0 5 0,23 0 1 0,-23 0 0 16,0 0 1-16,0 0 0 0,0 0 0 0,17 0 0 0,-17 0-1 15,0 0 0-15,0 0 2 0,0 0 1 16,0 18 0-16,0-18 4 0,0 0 4 0,0 0 2 15,0 0 4-15,0 0-7 0,0 0 1 0,0 0 17 0,0 0 12 16,0 0-17-16,0 0 0 0,0 20 35 0,-17-20-42 16,17 0 10-16,0 18-5 0,0-18-12 0,0 20 8 0,0-20-6 15,0 21 7-15,0-4-11 0,0-17 7 0,0 20-5 0,17-20-1 0,-17 0 1 16,0 18 0-16,20-18-2 0,0 20 5 0,-20-20-6 0,17 0 1 0,3 18 6 16,-2-18-1-16,-18 0-7 0,20 0 2 0,-3 0 4 0,6 0-5 15,-23 0 3-15,37-18-2 0,-37-2-4 0,0 20 0 16,20-38 3-16,-3 21-3 0,-17-4 0 0,0-17 0 0,20 18-1 0,-20-18 1 15,0 38-1-15,0-38 1 0,0-1 2 0,-20 20-1 0,20-19 2 16,-17 38-4-16,-3 0 3 0,20 0-3 0,-20 0 1 0,3 0 0 0,17 0 1 16,-40 0 3-16,2 38-1 0,1-19 3 0,17 3-4 0,-17 33 3 15,37-35-5-15,-60 94 6 0,42-76-7 0,18-18-1 16,-20 19-1-16,20 36 3 0,0-37-2 0,0-17 0 0,0 34 0 16,0 21 1-16,38 3-6 0,-1-42-1 15,-14-18-7-15,14 1-34 0,-17-20 26 0,55 17-123 16,-58-34 103-16,63-22-185 15,-43 19 187-15,1-18-18 0,19-76 8 16,-17 39 44-16,-40 36 4 0,37-19 1 0,-19 0 4 16,-18 2 15-16,20 36-1 0,-20 3 6 0,0-4 3 0,20-17 27 15,-20 38-33-15,0-38 36 0,0 38-36 0,0 0 3 16,0-20 20-16,0 20-17 0,0 0-19 0,0 0 0 0,0 20-3 0,0-20 1 0,14 18 4 16,-14 2-3-16,0-2-1 0,0 2-1 0,0-20 2 0,0 38-2 0,20 0 6 15,-20 21 2-15,0 92 9 0,0-16-10 16,0-40-5-16,0 2-4 0,0-3-2 0,0-57 1 15,-20 98 3-15,20-40-5 0,0-56 0 16,-14 36-6-16,14-36-1 0,0-2-5 0,-20 4-3 0,20-24-5 0,-20 21-24 16,20 1-2-16,0-39 24 0,0 0-23 0,-18 20 20 0,18-40-27 15,0 3 5-15,-20-60-8 0,20-19 22 16,0 58 27-16,0-41 1 0,0 24 3 0,0-21 3 0,0-58 22 16,0 20 15-16,20-3-7 0,18 21-6 0,-38 61-11 15,34-23 1-15,29-97 37 0,-26 61-15 0,1-2-5 16,-18 58-19-16,14-37 17 0,-11 16-1 0,14 39-7 15,3 20-5-15,-22 0-9 0,2 0 18 0,-3 20-10 16,-17-2-11-16,17 40 2 0,3-38-4 0,-20 36 11 0,0-18-9 16,0 40 5-16,-37 171 3 0,20-191-10 15,-21 56 0-15,18-77-4 0,-37 40 2 0,34-57-2 0,-11 18-12 16,-4 0-28-16,18-20 9 0,20-18-7 0,-57 0-57 0,14 0-41 16,29 0-24-16,-6 0 101 0,0-18 20 0,2 18-9 0</inkml:trace>
  <inkml:trace contextRef="#ctx0" brushRef="#br0" timeOffset="4668.95">3289 3898 38 0,'0'0'4'0,"-22"0"-1"0,-13 21 1 0,15-4-1 16,-17-17 1-16,37 0-2 0,-38 22 1 0,-2-22-1 0,40 0 0 0,-23 0 0 15,-11 17 11-15,14-17-7 0,3 0-1 0,-3-17 5 0,2 17-5 16,-2-22 6-16,20 22-4 0,-37-17 9 0,37 17-7 0,-40-38 11 16,40 38-9-16,-20 0 1 0,3-41 12 0,-21 24 6 15,-2-3-14-15,23 20-2 0,-6-18-3 0,23 18-6 16,0 0 0-16,0 0-2 0,-20 0 6 0,20 0-2 0,0 0 1 16,0 0-6-16,0 0 4 0,43 0 2 0,-26 0 0 15,3 0-3-15,18 18 5 0,-18-18 0 0,17 0-8 0,20 0 4 16,1 20 1-16,56-20-1 0,1 17-1 15,-38-17-2-15,1 0 0 0,-6 0 2 0,100 0 5 0,20 0-3 0,-3 21-3 16,-89-21-2-16,-8 0 2 0,140 0 2 0,-120 0-4 0,120 0 5 16,-117 0-4-16,20 0 3 0,246 0 6 0,-246 0-8 0,-1 20 1 15,-2-20 0-15,138 17 4 0,13 21-2 0,-128-16-3 0,169-5 2 16,3 3-3-16,-6 18-3 0,6-18 0 0,-172-3 3 16,189 4 4-16,-172-3-4 0,189 3 1 0,-189-4-5 0,172 20-1 15,-172-16 1-15,-3-21 1 0,175 20 2 0,3-3-2 0,-195-17 1 16,3 20 0-16,169-20 1 0,-20 19 1 0,-150-19 0 0,-19 0 0 15,172 0 3-15,-175 0-6 0,155 0 3 0,-38 0 2 0,-114 0-2 16,-21 0-1-16,-2 0 1 0,80-19 0 0,-77 19-1 0,-23 0-1 0,83 0 1 16,-78-20-1-16,132 20 0 0,-174-17-1 0,5 17-1 0,-3 0 2 15,-2 0-1-15,5 0 0 0,35 0 1 0,-61 0 0 0,9 17-1 0,14-17 2 16,-19 0-1-16,-18 20 0 0,14-20-2 0,-11 19-5 16,-3-19 2-16,-3 20-6 0,-17-20 5 0,20 0-8 0,-20 18 6 0,20-18-11 15,-20 20 8-15,0-20-3 0,0 17-1 0,18-17-22 0,-18 22-15 16,0-5-21-16,0-17 27 0,0 20-62 0,0-2 12 15,0 2 20-15</inkml:trace>
  <inkml:trace contextRef="#ctx0" brushRef="#br0" timeOffset="6669.36">16325 7397 59 0,'0'0'35'0,"0"0"-21"0,0 0 36 0,0 0-11 0,0 0-20 16,0-21 0-16,0 21 16 0,0 0-2 0,0-19-2 15,0 19-1-15,0 0-15 0,0 0-1 0,0 0-1 0,0 0 36 16,0 0-36-16,0 0 10 0,0-18-12 0,0 18 22 16,0 0-25-16,0 0 2 0,-20 0 15 0,20 0-13 15,0 0-7-15,0 0 0 0,-23 0 5 0,23 0 4 16,0 18-8-16,-17 1-3 0,17 2 1 0,0 16-2 0,-18 2 1 16,-19 57 0-16,37-60-1 0,-40 136 1 0,23-94-2 15,-3 36 1-15,20-37-1 0,-43 77-1 0,8-3-2 0,-2 136 17 16,17-153-11-16,20-76-1 0,-37 170-3 15,37-171 2-15,0 40-3 0,0-59 2 16,0 0 0-16,-20 18-2 0,40 2 0 0,-20-38 2 0,20 18-3 16,-20-38 1-16,0 19 1 0,17 0 4 0,3-1-3 0,-20-18-2 15,57 21 0-15,-42-21 0 0,-15 0 1 0,63-21 1 16,-26 3 0-16,38-1-2 0,-35 0 2 0,37-1 1 16,-40 20-3-16,18-38 1 0,100 20 0 0,-58 18 1 15,12-20 4-15,29 20 0 0,-4 0-1 0,1 0 0 16,95-20 0-16,-99 20-3 0,1-18 5 15,-51 18-3-15,28 0-6 0,83 0 10 0,-132 18-6 16,-3-18-3-16,78 20 1 0,-61-20 1 0,-13 20 0 0,128-2-2 0,-74-18 4 16,-1 20-3-16,-2-2 0 0,-12 2 1 15,-8-1 0-15,-32 0 2 0,15-1-3 0,22 3-4 16,-22-2 6-16,-38-1 0 0,43 2 1 0,49 18-1 16,-86-38 0-16,32 19-3 0,2 18 4 15,1-16-1-15,-24-2-1 0,-37-19 2 16,26 0-2-16,-5 0-2 0,-38 18 2 0,57-18 1 15,-40 0 1-15,3 0-2 0,-20 19 0 0,0-19 2 0,17 0-3 16,6 0 3-16,-23 0-1 0,0 0-1 0,18 0 1 0,-18 0-2 0,20 0 0 16,-20 0 1-16,20 0 1 0,-20 0 0 0,0 0 3 15,0 0-4-15,0-19 2 0,0 19-2 0,0-18 1 16,17-22 1-16,-17 3-1 0,0 18-3 16,0-19 4-16,0-19-1 0,0-20 0 0,0 1 2 15,0 18-3-15,0-38 1 0,0-38 0 0,20 78-2 16,-20 18-1-16,0-77 3 0,0 76 1 0,0-75-2 15,17 75-1-15,-17 20 1 0,0-76 2 0,0 37-3 16,20 1-7-16,-20 38 3 0,0-19 2 0,17-39 4 0,-17 59 0 16,0-21 0-16,0 1 1 0,0 1 0 0,0-40-1 15,-17 57 0-15,17 1-1 0,0 0-1 0,0-19 3 0,-20 38 0 16,3-38 0-16,-3 0-2 0,3 18 1 0,-23-18 1 0,-1 19-1 16,4 0-2-16,0-2 2 0,20 21 0 0,-101-17 3 15,24-23-4-15,33 40 1 0,-30-18 0 0,53 18 0 16,-116-19 0-16,96 19-2 0,1-19 1 0,-58 19 1 0,-17 0 1 15,-2 0-7-15,56 0 7 0,-94-19 7 0,0 19-8 16,0-19 4-16,98 19-5 0,-24-20 1 0,-91 2 0 0,89-22 1 16,-72 22-2-16,2-40 0 0,76 40 1 0,-98-20-8 0,40-21 7 15,-3-16 0-15,43 18-5 0,69 38 5 0,-69-19-1 16,75 19-1-16,-78 19-8 0,58 19 2 16,20-2 1-16,-3 4 2 0,20-21-1 0,-55 76-46 15,55-76 33-15,3 18-21 0,-6 1 16 0,23-19-3 0,0 0-3 16,0 21-5-16,0-4-41 0,0-17 33 0,0 20-4 0,0-20-7 0,40 20-53 15,-20-20 60-15,17 19 10 0,21-19-43 0</inkml:trace>
  <inkml:trace contextRef="#ctx0" brushRef="#br0" timeOffset="7267.37">19421 7759 42 0,'0'0'28'0,"0"0"-16"0,0 0 35 16,0 0-24-16,0 0 3 0,17-19 0 0,-17 19 23 0,0 0-9 16,0 0 10-16,0-19-21 0,0 0 35 15,0 19-41-15,0 0 0 16,0 0-3-16,0-19 0 0,20 19 4 0,-20 0-13 0,0 0 7 16,0-20 17-16,0 20-24 0,0 0-1 0,0 0 8 15,0 0-5-15,0 0-3 0,0 0 0 0,0 0-6 16,0 0 4-16,-20 0-2 0,20 0 2 0,0 0-5 15,0 20 2-15,-17 18-2 0,17 0 2 0,-23 20-1 16,23 37 0-16,-17 20-2 0,-3-58-2 0,3 77-1 16,-3 20 4-16,2-79 0 0,18 1 4 0,-20 153 4 0,20-75-11 15,0 36-4-15,0-74-7 0,0-60 2 16,0-17 0-16,0-2-5 0,0-17-3 0,20 76-54 0,-20-77 9 16,18 0 26-16,-18-1-53 0,20-18-22 0,-3 21-28 15,3-21 75-15,-20 0-57 0</inkml:trace>
  <inkml:trace contextRef="#ctx0" brushRef="#br0" timeOffset="8700.4">23873 7893 63 0,'0'0'0'0,"-20"0"71"0,20 0-24 0,0 0 24 16,-17 0-32-16,17 0-7 15,-23 0-5-15,23 0-14 0,0 0-1 0,-20 0 13 0,20 0-13 16,-17 19 13-16,17 0-3 0,-17 1-1 0,17-2-2 0,0 2-11 16,-21-3 9-16,4 42 3 0,17-40-18 0,-20 0 3 15,20 38 3-15,-20 1 1 0,3 75 0 16,17-18 2-16,-20 0 1 0,-3-1-9 0,23 1-1 0,-17-57 1 16,-1 76 3-16,18-78-6 0,-20 78 1 0,20-58 0 15,-17 40 6-15,17-98-5 16,0 20-4-16,0-18 2 0,0-20 2 0,0 38 5 0,0-20-8 15,0-18 3-15,0 0-4 0,0 21 4 0,0-21-2 0,17 0 2 16,3 19 4-16,-2-1-7 0,-1-18 2 0,6 20 4 16,34-20-2-16,-37 0-1 0,95 18 1 0,-78-18-3 15,58 0 2-15,19 0-1 0,-56 0-1 0,114 39 7 16,-58-20-3-16,-36-19-2 0,57 39 1 0,-81-39-1 16,101 19 5-16,-78-1-5 0,153 1 12 0,-176-19-9 15,101 0 4-15,-20 0-2 0,-61-19-5 0,41 1 3 0,17-22-1 16,-15 22 4-16,-79-1-4 0,39 0 0 0,-3-1-2 15,1 2 6-15,-32-2-5 0,14 20-3 0,-19-18 1 0,-21 18 0 16,60-19 4-16,-57-2-5 0,18 21-1 0,-18-18 3 16,-3 18 1-16,0 0-5 0,-17-19 2 0,20 19-1 15,3 0 0-15,-23 0 1 0,17 0-2 16,-17 0 2-16,0 0-1 0,0 0 0 0,20 0 1 0,0 19-7 16,-20-19 4-16,0 0 4 0,0 18 0 0,0-18 0 0,0 0-1 15,18 0-2-15,-18 0 1 0,0 21 2 0,20-21 0 16,-20 0 1-16,0 0-4 0,0 0 2 0,17 0-2 0,-17 0 4 15,0 0 0-15,20 0-2 0,-20-21-2 0,0 21 2 16,17-18 2-16,6-1 1 0,-23 0-5 0,0-1-1 16,17-18 4-16,-17 0 0 0,0 0 1 0,20 19-4 15,-20-38 4-15,0 19-2 0,0-59 5 0,20 2-2 0,-20 57-2 16,0-20-1-16,18-56 3 0,-18 20 1 0,0 54-3 0,0 2-1 16,0-38-3-16,0-39-9 0,0 77 14 0,0 1 0 15,-18-60-1-15,-2 78-2 0,-17-77 5 0,14 77-4 16,-14-19 3-16,20 19-2 0,-3 0 0 0,-18 19-1 0,-22-38 1 15,6 0 0-15,-4 18 2 0,-22-18-3 0,46 19-1 16,-4 19 2-16,-62-38 3 0,66 19-3 0,-81-19 0 0,-37-20-8 16,72 39 5-16,-32-38 1 0,52 37 4 0,5 2-4 0,-2-22-1 15,-152-17 5-15,146 20-2 0,8 17-1 0,1 2 0 0,14-1 1 16,-18-21-1-16,1 23 0 0,-18 17 1 0,-2-21-1 0,40 21 1 0,-21 0-1 16,35 0 1-16,3 0-2 0,-34 38-6 0,17-18 5 0,-1 0 1 15,18-20-1-15,-3 57-33 16,6-39 11-16,17 22-14 0,0-40 15 15,0 36-27-15,17-15-7 0,6-2-6 0,14-19-9 16,41 18-64-16,-1 2 32 0,-2-20 20 16,-38 19 56-16</inkml:trace>
  <inkml:trace contextRef="#ctx0" brushRef="#br0" timeOffset="9234.1">26032 7951 84 0,'0'0'0'0,"0"0"26"0,0 0 22 0,0 0-23 0,0-20 48 0,-23 1-32 16,23 19-23-16,0-38 13 0,0 19-18 0,0-2 13 0,-17 21-14 15,17-36 13-15,0 15 1 0,0 3-13 0,-17-1 19 16,17 0-20-16,0 19-1 0,0 0-2 0,0-19 6 0,0 19 0 16,0 0-7-16,0 0 1 0,0 19 12 0,0 19-12 0,-21 20 12 15,21-20-13-15,0 0 0 0,0 58 6 0,-17 18-7 16,-3 97-1-16,3-153-2 0,-3 151 27 15,0-132-22-15,3-1-9 0,17 38 3 0,0-38-4 0,-23-18 3 0,23 0-2 16,0 38-3-16,0-2 4 0,-17-17-1 0,17 38-17 16,0-58-7-16,0-38 5 0,0 39-21 0,0-40-12 0,0 2-12 15,0-2-15-15,0 2-80 0,17-20-15 16,6 0 138-16</inkml:trace>
  <inkml:trace contextRef="#ctx0" brushRef="#br0" timeOffset="10833.32">29512 8179 120 0,'0'0'95'0,"0"0"-72"0,0 0 36 15,0 0-40-15,0 0-1 0,0 0-1 0,0 0-1 0,0 0 0 16,0 21 13-16,0-3 7 0,0 20-21 0,-23-19-1 15,23 0-7-15,0 1 0 0,0 75 19 0,0-57-18 0,-17 1 2 16,-20 113 4-16,17-95-9 0,-18 58 5 0,1-1-2 16,37-56-7-16,-77 190 6 0,57-210-5 15,-18 78 1-15,38-78-2 0,0 0 0 0,-20 39 1 0,3-2 6 16,17-75-7-16,0 39 2 0,0-20 2 0,17-19 0 0,3 18 2 16,1-18-3-16,16 0 8 0,40-18 1 15,-19-20-3-15,-4 18-5 0,64-36 2 0,-10 16-5 16,64 3-2-16,-91 18 1 0,-24 19 1 0,58-20 1 15,-21 20-3-15,4 0-2 0,-4 20 2 0,-53-20 1 16,33 19-4-16,18 18 3 0,-49-16-1 0,129 36-4 16,-95-19 6-16,38 39-2 0,-58-40-2 15,-19-18 2-15,-4 20-3 0,46 56 2 0,-22-18-10 16,-41-58 10-16,3 18-1 0,-20-37 3 16,17 21 2-16,6-3-1 0,-23 1-2 0,17 0-1 15,-17-19-1-15,0 0 1 0,20 20 7 0,-20-20-3 16,0 0 3-16,0-20-3 0,20 1-1 15,-2-18-2-15,-18 16 2 0,20-35-2 0,-20 17-3 0,17-17 3 16,-17 17 1-16,37-94 1 0,-20 94-1 16,6-57 1-16,-3 59-2 0,38-78 5 15,-58 77-3-15,57-96-2 0,-43 20 6 0,29 74-3 16,-23-36 3-16,-20 38-4 0,38-57 0 0,-18 56 0 16,17-37 6-16,-20 20-5 0,0 16-1 0,-17 2 1 15,23 0 0-15,-3 0 5 0,-20 20-5 16,0 18-1-16,0 0-1 0,0-21 1 0,0 21 3 0,0 0-3 15,0 0-2-15,0 0 4 0,-43 0 0 0,-129 21 4 16,-37-3-2 0,97-18-3-16,75 19-2 15,-23-19 2-15,-52 0-1 0,52 0 2 0,-52-19 4 0,-80-39-8 16,114 58-2-16,-36-38-4 0,-18-19 9 0,75 57 0 16,-58-37-2-16,75 16 0 0,-149-16-3 0,146 37 3 15,-29-20 2-15,32 20-2 0,-41-19-13 16,67 19-5-16,14 0-26 0,-20 19-20 15,20-19 41-15,0 0 0 0,0 20-31 0,20-20 25 16,-20 0-3-16,35 37-137 0,45 2 22 16,-60-20 116-16,17-19 6 0</inkml:trace>
  <inkml:trace contextRef="#ctx0" brushRef="#br0" timeOffset="11234.29">31020 8752 75 0,'0'0'49'0,"0"0"4"0,20-18 35 15,-20 18-34-15,0-18-10 0,20-3 35 16,-20 21-61-16,0-19 16 0,17 19-9 0,-17-18 15 16,0 18-33-16,0 0 7 0,0-20 18 15,0 20-18-15,0 0-4 0,0 0-6 16,0 0 1-16,0 0 0 0,0 20-2 0,0 56 7 15,-17 0-8-15,-3-18 0 16,-60 152 0-16,46-20-3 0,-4 21 0 16,-2-96-2-16,23 0-16 0,-26 18-60 15,43-76 39-15,-20-19-10 0,20 39-78 0,0-59 47 0,0 21-3 16,0 19-99-16</inkml:trace>
  <inkml:trace contextRef="#ctx0" brushRef="#br0" timeOffset="12166.45">26356 11715 96 0,'0'0'0'0,"0"0"52"0,0-39-6 16,-17 1-5-16,17-38 17 0,0 37-25 15,-20-37 13-15,20 38-15 0,0-20 15 16,0 58-32-16,0-38 15 0,0 20-20 0,0 18 20 16,20 0-9-16,-20 0 6 0,17 38-12 15,0 19 3-15,-17-38-12 0,23 115 6 16,-23-1-7-16,0 97 1 0,-23-58 0 15,-31 152-2-15,-21-76 1 0,75-170-4 16,-43-2 2-16,9 114 0 0,14-132 2 0,-55 152 11 16,35-95-13-1,17-58-1-15,23-39 5 0,23-18-7 16,17 0 1-16,14 0 3 16,1 0-1-16,137-18 1 0,80-20 1 15,-157 38-3-15,-3-19-1 16,100 1 0-16,-155 18 0 0,58 0-1 15,-58 0 1-15,58 0 1 0,20 0 1 0,-43-21 0 16,62 21 2-16,-76 0-2 0,-4-17 4 0,-54 17-4 16,15 0-1-16,65 0-4 0,-25 0 7 15,-35 0-4 1,-40 0 3-16,0 0-4 0,0 0 2 0,0-20 4 16,0-1-4-16,0 21-1 15,-23-56 1-15,6 56-2 0,17-76-2 0,-18 57 2 16,18-20 2-16,0 1-4 0,0-20 2 0,0-36 1 15,0 54 0-15,0-16 0 0,18-20 2 0,-18 36-2 16,40-55-1-16,-3 0 0 0,20-58 6 0,-37 95-5 16,15 21-1-16,8-59-1 0,-26 57 2 0,3-18 0 0,37-58 0 15,-19 39 1-15,-21-20 0 0,23 78-1 0,-20-59 5 16,-20 58-3-16,0 19-3 16,20-19 4-16,-40 19 3 0,20-19-3 15,-20 19-1-15,-20 0 2 0,40 0-2 0,-55 0-1 16,-2 0 0-16,-3 0-1 0,-187-38 1 15,210 19 0-15,-20 0 0 0,-115-20 0 16,57 20 1-16,-2 1-3 0,79-2-1 0,-16 20 1 16,-118-20 2-16,114 20 0 0,-96 0 2 15,93-18-2-15,27 18 0 0,-141 18 0 0,138-18-1 0,-58 20-1 16,1 18-3 0,36-19-7-16,21 0-11 0,37 1-14 0,-23-1 11 0,3-19-34 15,20 19-78-15,20-19 72 16,78 18-127-16,111 2-8 15</inkml:trace>
  <inkml:trace contextRef="#ctx0" brushRef="#br0" timeOffset="13183.61">28572 11753 39 0,'0'0'0'0,"0"0"42"0,0 0-25 0,-17-19 73 16,17 0-65-16,0 19 44 0,-20-20-25 15,20 1-4-15,-18 0-8 0,18 0 20 16,-20 0-40-16,20-1 26 0,0 20-27 0,-17-18 17 15,17-1-21-15,0 19-1 0,0 0 8 0,0 0 2 16,0 0 9-16,0 0-17 0,17 0 0 0,41 57 14 16,-41-38-18-16,80 58 9 0,-39-58-7 0,76 57 2 15,-96-38-6-15,16-19 2 0,26 20-5 0,12-20 3 16,63 20 8-16,-58-21-6 0,-22-18 0 16,-38 0-3-16,3 0-1 0,75-39 3 0,-98 21-2 15,0 18 1-15,47-19 4 0,-27 0-8 0,0-1 7 16,-17 20-3-16,-6-19-4 0,-14 19 1 0,0 0 3 0,21 0 1 15,-21 0-2-15,0 39 0 0,0-1-3 16,-55 77 5-16,18 95-3 16,37-152 1-16,-37 169-1 0,37-169-1 15,-41 114 3-15,41-115-2 0,-23 193-3 0,23-193 4 16,-17 57-1-16,0-19-1 0,-3 135 30 16,3-135-27-16,17-76-2 0,-20 58 0 15,20-77 2-15,0 20-1 0,0 18-4 16,0-38 5-16,-17 18-6 0,17-18 5 0,-41 0 4 15,41 0-4-15,-40-18 0 0,40-2-1 0,-17 20 2 16,-40-57-3-16,40 57-1 0,-4-40 0 0,-39 3 2 0,-31-20-1 16,-159-57-21-16,18 37 17 15,177 77 6-15,-79-19 1 0,114 19-2 0,-92 38-1 16,52-20 15-16,-35 40-1 0,58-19-14 16,-21 18 1-16,38-37-1 0,3-1-2 0,-3 36-23 15,0-15 13-15,3-1-45 0,17-21 32 0,0 2-3 16,0 17-77-16,17-19 14 0,23 3-23 15,-23-21-14-15,81-21-30 0</inkml:trace>
  <inkml:trace contextRef="#ctx0" brushRef="#br0" timeOffset="14138.51">12922 8982 122 0,'0'0'35'0,"0"0"23"0,0-18-32 0,-20 18 23 0,3-40 10 16,17 40-42-16,0 0 0 0,0 0-1 0,-20-18 14 16,20-1-6-16,-20 19-5 0,2 0-3 0,18 0-9 15,0 0 11-15,0 0 1 0,0 19-10 0,-23 18 4 0,23 2-2 16,0 19-2-16,-20-2-6 0,3 60 7 0,0-2 1 15,-20 39-4-15,17-20-3 0,0-57-2 0,2 59 0 16,-25-1-2-16,26-1 4 0,17-75-6 0,-17-39-1 16,17 19-1-16,0 0 9 0,0-38-4 0,17 19 1 15,0-19-1-15,6 0 1 0,15 0 10 0,-18-19-8 0,17 1 1 16,17-40-4-16,-11 20-1 0,89-77-1 0,-54 19 2 0,51 1-1 16,-106 76 1-16,54-39-4 0,-5 21 1 15,-52 16 3-15,60-35 2 0,-23 36-4 0,-22-18 0 16,8 1 0-16,-26 37 2 0,23-39 3 0,-23 39-3 0,-17-19 0 15,20 19-2-15,-20 0 1 0,18 0 0 0,-18 0 2 0,17 0-4 16,3 0 4 0,-20 19-2-16,0-19 0 0,0 18 4 15,-20-18-4-15,20 0 2 0,0 0-4 0,-17 21 1 0,17-21 1 0,-18 0 4 16,18 0-2-16,-20 0-1 0,20-21-2 0,0 21 1 16,-17-37 1-16,-3 18 0 0,20-19-1 0,0 18 1 0,-20-38 1 15,20 21-1-15,-17-2 0 0,17-17-1 0,-20-2-1 16,20 19 2-16,-23 20-1 0,6-57 3 0,17 58-2 0,-18-60-2 15,-19-36 1-15,17 56 3 0,0 22-2 0,3 15 1 16,-3-36-6-16,-38 0-5 0,18 38 8 0,40 19 0 16,-54-18 2-16,-27 18 15 0,64 0-11 0,-20 0-3 0,-58 56-6 15,55-36 3-15,-34 36 0 0,16 2 5 0,15-20-4 16,9 20-5-16,-3-1-11 0,37-38 0 0,-20 18-25 16,20 22-22-16,0-3-82 0,20-56 75 15,-3 20-7-15,20 17-66 0,0 2 41 0</inkml:trace>
  <inkml:trace contextRef="#ctx0" brushRef="#br0" timeOffset="15117.46">12440 10741 58 0,'0'0'27'0,"0"0"28"0,0 18-33 0,0-18 49 0,0 19-50 0,0-19 0 16,0 19 37-16,0 1-40 0,0-20-1 0,0 37 14 15,0-16-5-15,0 15 10 0,23-36-25 0,-23 20-2 16,0-2 0-16,0 2 7 0,0 0-8 0,0 56 19 0,0-38-23 15,20 20 3-15,-20 18-3 0,0 38 2 16,0-56-4-16,-20 56 0 0,20-75 0 0,-23 56 1 0,23-57-2 16,-20 38 0-16,20-18 1 0,0-39 0 0,0 20-1 15,-14-1 3-15,14-20-6 0,0-18 1 0,0 21 2 0,0-3 1 16,0-18-1-16,34 0-1 16,-11 0 4-16,-3 0-2 0,38-18-3 0,-21-3 7 15,-3 21-4-15,9-18-1 0,-5-1-2 0,36 0 2 0,-14-1 2 16,-22 20-2-16,56 0 0 0,-16 0 2 15,-4 0-8-15,-54 0 6 0,58 39 1 0,-21-2-1 16,-20 21-3-16,-2-19 2 0,-15-1 1 0,3-20-2 16,-3 1 1-16,-20 2 0 0,17-3-1 0,-17 1 1 0,0-19 0 0,20 18 3 15,-20 3 0-15,0-3-3 0,0 2 0 0,0-20 0 16,0 0-2-16,0 0 3 0,0 18-2 0,0-18 1 0,-20-18-2 16,20 18 2-16,0-20-2 0,0 2 0 0,0-40-4 0,0 0 5 15,0-56-1-15,0 57 2 0,0-20 0 0,0 39-1 16,20-1 2-16,0-17-1 0,-3-21 1 0,3 58 0 0,15-96 6 15,-12 96-4-15,14-57 1 0,-17 18 0 16,0 20-2-16,-3-38 1 0,3 18 2 0,-2 40-1 16,-18-2 0-16,17-18 4 0,-17 18 2 0,0 2-5 0,0 18 9 15,0 0-10-15,0-19 4 0,0 19 0 0,0 0-6 0,-17 0 2 16,-1 0-3-16,-19 0 3 0,-3 0 2 0,-20 0-3 16,25 0-2-16,-42 0 1 0,-38-20 0 15,58 20-1-15,-58-19 0 0,1-19-1 0,73 38 0 0,-50-20-3 16,33 2 5-16,15 18 0 0,-48-38 3 0,53 38-5 0,-22 0 0 0,23 0 0 15,-81 0-5-15,98 0 5 0,-34 18-6 0,17-18 3 16,37 0 0-16,-38 20-7 0,38-2 3 0,-20-18-14 16,20 20-4-16,-23-20 9 0,23 20 0 0,0-20-4 0,0 18-22 0,0-18 19 0,0 19-29 15,0 1 23-15,0-20-1 0,43 19-88 0,-5-1 12 16,19 2-19-16,-37 0 64 0</inkml:trace>
  <inkml:trace contextRef="#ctx0" brushRef="#br0" timeOffset="16717.8">12767 11599 63 0,'0'0'28'0,"0"0"-16"0,0 0 1 0,0 0 0 15,0 0 2-15,0 0 14 0,0 20 0 0,0-20-1 0,17 19-1 16,-17 0-15-16,20 19 20 0,3-18-15 0,-5-1-2 16,2 18-7-1,37 21 25-15,-20 0-4 0,-20-39-23 0,24 0 14 0,-21-1-13 16,0-18-2-16,17 21 12 0,17-3-8 0,7-18-2 16,13-18 0-16,-34 18-4 0,18 0 0 0,-21-39-3 0,58 1 5 15,22-1 0-15,-62 20-2 0,117-57 7 0,-112 38-8 16,129-58 6-16,-132 76-5 0,21-17-2 0,74-21 3 15,-18 21 0-15,-22-21 0 0,23 18 0 0,-58 22-3 0,135-20 2 16,-60 20-2-16,-74-2 0 0,54 0 0 0,-55 20 1 16,58 0-1-16,17-18 1 0,-95 18-1 0,115 0 3 15,37 0 2-15,-74 18-2 0,0 2-1 16,-61 18-2-16,61-18 2 0,17-2-1 0,-95 21-2 0,1-20 1 16,134 39 0-16,-77 18 0 0,-4-20 0 0,7 2 1 15,-24 19 1-15,21-1-2 0,135 78 9 16,-156-78-10-16,4-1 1 0,-41-54 0 15,152 111 0-15,-94-92-1 0,14-3 2 0,-66-19-1 16,12 3-1-16,39 16 0 0,-36-37 0 0,56 39-1 0,-62-39 2 16,120 38-1-16,-74-20 0 0,111 1 8 15,-114 2-7-15,-1-3-1 0,-56-18 1 0,33 19-2 16,27-19 2-16,-44 19 0 0,24 1-3 0,-41-2 3 16,21 2-2-16,16-2 1 0,-16 22 1 0,-41-22-2 15,58 1 1-15,2 0 6 0,-22 1-2 0,-38-2-2 16,98 2-3-16,-98-20 0 0,23 18 2 0,15-18 2 0,-21 20-4 15,84-20 2-15,-61 20-1 0,-40-20 0 0,58 18 1 16,-55 1-1-16,37-19-1 0,-5 19 0 0,-12 1 2 16,-20-2 0-16,-22-18-1 0,19 20 0 0,60 18 1 0,-77-38-1 0,18 20 0 15,16-2 0-15,-14-18 1 0,18 18-2 0,-21-18 1 16,17 21-1-16,10-21 1 0,-47 0 1 0,40 0 0 16,-20-21 0-16,-19 21 0 0,42-36-1 0,-3 16 2 0,-20 0-3 0,-19 2 2 15,25 18 0-15,31-77-2 0,-37 58 1 0,1 1 0 0,22-40 1 16,-23 38-1-16,-17 2 1 0,75-58 0 0,-55 56 0 0,-23 0-1 15,75-18 0-15,-29 0 0 0,-6 19 1 0,-40 0 0 16,3 1-2-16,58 18 1 0,-61-21 2 0,40 21-3 0,-36 0 0 16,-4 0 0-16,0 0 1 0,43 0-2 0,-20 21 2 0,-23-21 0 15,81 18 0-15,-81-18-1 0,40 0 1 0,18 0-1 16,-15 19 1-16,-2-19 2 0,-21 0 2 0,-3 0-3 16,-14 0 0-16,23 0-2 0,15 0 1 0,-4 0 0 0,-14-19-1 15,18 19-1-15,-38 0 3 0,17 0 0 0,40 0 0 0,-19 0-2 16,-4 0 0-16,-34 0 0 0,20 0 1 0,35 19 2 15,-55-19-1-15,-3 0-1 0,38 0 1 0,8 19-4 0,-9-19 0 16,-34 0 4-16,35 0-1 0,25 0-1 0,-60-19 0 0,52 19 1 16,-12-19 0-16,-3 19-1 0,-2 0 2 0,5 0 0 15,17 0-2-15,-60 0 0 0,44 0 1 16,-24-18 2-16,-17 18-2 0,17 0 1 16,-37 0-1-16,38 0 0 0,-21 0 1 15,-17 0 0-15,17 0-2 0,-17 0-2 0,0 0 3 16,23 18-1-16,-23-18-1 0,0 19 1 15,20 20-4-15,-20-21-4 0,0 20-24 16,0-18-6-16,0 18-48 0,0-38 48 16,0 19-6-16,0 0-69 0,0-19-13 0,0 20 42 0,0-20 39 15</inkml:trace>
  <inkml:trace contextRef="#ctx0" brushRef="#br0" timeOffset="16987.46">25728 11964 188 0,'0'0'0'0,"0"0"50"0,0 0 16 0,-20 0-40 16,20 0 4-16,0 0 2 0,0 0-18 0,-20 0 9 15,20 18-4-15,-17 1 5 0,17 0-11 16,0 1-6-16,17 18 5 0,-17-20-9 0,20 22 6 0,0-22-4 16,-3 19 4-16,41 40 7 0,-18-19-2 0,-3-21-11 0,20 40 6 15,-40-57-8-15,21 18 5 0,2 20-1 0,0-2 3 0,-23-36-7 16,20 18 2-16,-16-20-2 0,76 154 10 15,-97-132-9-15,0-22 1 16,0 20-1-16,0-18-1 0,-20 76 0 0,-3-60-1 0,-31 42 1 0,33-40-1 16,-16 18 0-16,-115 116-3 0,115-132-3 15,-20-2-11-15,17 0-7 0,2 0-7 0,-79 56-84 0,25-15-48 16,72-61 99-16,-17 2 4 0,17-2 12 0,-21 40-39 0</inkml:trace>
  <inkml:trace contextRef="#ctx0" brushRef="#br0" timeOffset="17917.16">13323 9192 57 0,'0'0'25'0,"0"0"-13"0,0 0 11 16,-20 0 5-16,20 20 7 0,0-20-16 0,-20 0-1 0,20 18-1 16,0-18 18-16,0 0-3 0,0 20-5 0,-17-20-3 0,17 0-13 15,0 0 0-15,0 18 9 0,0-18-3 0,17 0 40 16,-17 0-42-16,20 0-9 16,-20 0-1-16,20 0 4 0,15 0 3 0,-35-18-4 0,23 18 3 15,-3-20-7-15,-3 20 0 0,3-38 1 0,17 19 2 16,18-39 3-16,-32 21-5 0,-3-1-2 0,-3 0 1 15,40-40 5-15,-19 22-2 0,-21 18-6 0,43-20-2 16,-20-19 2-16,15 20-4 0,-18 0-2 0,23-1 2 16,-3 21 3-16,-2 17-2 0,-15-18 4 0,0 19 1 15,-3 0-1-15,1 19 0 0,-4-18-5 0,-14 18 2 0,23 0 1 16,-6 0 0-16,-17 0 1 0,18 0 0 0,-21 0-1 0,0 0-1 16,6 0 2-16,-3 0 1 0,-3 0-2 0,-17 0 2 0,58 0-2 0,-38 0 0 15,-3 0 0-15,-17 0 2 0,37 18-1 0,3 1-1 0,0-19 1 16,-40 19-1-16,18-19 2 0,2 19-2 0,34 20 2 0,6-21 5 15,-22-18 1-15,-1 19-1 0,17 2-3 0,-31-21-1 16,-3 18-1-16,18-18 1 0,-1 0-1 0,3 0 0 0,17 19 1 16,-19-19 1-16,2 0-1 0,-3 0-7 0,-3 0 7 15,-11-19-2-15,15 19 1 0,2 0-8 0,-23 0 2 0,3 0 5 16,14-18 0-16,-34 18 0 0,21 0-1 0,1-21 0 0,-4 21 1 16,-18 0-4-16,20 0-7 0,0-19-8 0,-20 19-9 15,0 0 8-15,0 0-2 0,0 0-8 0,0 0-3 0,0-18-4 0,0 18-6 16,-20 0-63-16,20-20-23 0,-20 20 29 0,2-19 70 0,-4 19-16 15</inkml:trace>
  <inkml:trace contextRef="#ctx0" brushRef="#br0" timeOffset="18184.03">15407 8084 100 0,'0'0'39'0,"0"0"68"15,0-19-48-15,0 19-34 0,0 0-4 0,0 0 15 0,0 0-21 16,0 0 0-16,0-19 12 0,0 19-14 0,0 0-2 0,0 0 13 0,0 0-5 15,0 0-10-15,18 19 10 0,2 0 0 0,0-19-8 16,-20 19-3-16,17 1 8 0,20 17-2 0,-20-18 0 0,26 20-4 16,-43-39-5-16,18 38 6 0,2-19-9 0,17 20 2 0,-17-21 3 15,-3 22-3-15,-17-3 0 0,20-37 0 0,-20 38 7 16,18 1 2-16,-18-21-7 0,0 1-6 0,0 39 2 0,0-19 0 16,-18 36 1-16,-19-36-3 0,-20 75-2 0,-3-38 3 0,22-18-2 15,-16 38-7-15,14-1-15 0,2-56 1 0,15-1-4 16,-31 76-72-16,17-38 6 0,37-18-43 0,0-40 56 0,0 22-58 15,0-22 50-15</inkml:trace>
  <inkml:trace contextRef="#ctx0" brushRef="#br0" timeOffset="19668.84">20224 8982 59 0,'0'0'23'0,"0"0"-5"0,0-18-9 0,0 18 1 0,-20 0 0 16,20 0 8-16,0-21-8 0,0 21 0 0,-20-19 13 0,20 19-11 0,0 0 0 15,-18 0 1-15,18-18-2 0,0 18 10 0,0 0-12 0,-23-19 8 16,23 19-6-16,0-19 8 0,0 19-1 0,0-20-4 0,-20 20-10 15,20 0 0-15,0 0 5 0,0 0-2 0,0 0-4 0,0 0 1 16,0 0 1-16,0 0 2 0,0 0-1 0,20 20-1 16,3-20-1-16,-23 19 3 0,18 0-3 0,2-19-2 0,-20 18 1 15,20 1 3-15,-3 20-2 0,20-39-2 0,-17 38 5 0,20-18 0 16,-22 18-4-16,2-20-1 0,37 22 4 0,-40-22-4 0,101 78 8 16,-44-39-1-16,-39-38-5 0,8 19 0 0,-6-18 0 0,3 18 0 15,-3-20 1-15,21 21 0 0,36 19 5 0,4-1-2 0,-41-39-5 0,18 58 2 16,-18-55-1-16,38 54 4 0,2-17-3 0,-2-1 1 15,59 39 2-15,-99-77-5 0,42 38-2 0,-39-38 0 16,36 39-1-16,21-1 1 0,0 0 2 0,-1 1-2 16,-36-39-2-16,57 57 4 0,-78-37-1 0,58 36 3 15,57 41-3-15,-61-60 0 0,-50-16-1 0,33 36 0 0,-39-39-1 16,42 20 1-16,-60-19 0 0,18 2-1 0,25 17 0 0,-40-38-1 16,15 19 2-16,22 20-1 0,1-1 0 0,-44-20 1 0,46 21 2 15,-43-38-3-15,1-2 1 0,39 40 1 0,-37-40 1 0,-23 2 0 0,58 18 3 16,80 39 2-16,-78-40-5 0,-40-17 1 15,4-1-3-15,30 0 7 0,10 19-3 0,-44-18-4 0,0-1 0 16,40 0 4-16,-19 20-3 0,-21-39-3 0,41 37 1 0,-58-37 0 16,37 38 1-16,-3-38 2 0,7 39 1 0,-4-20-1 15,15 20 2-15,-29-21 2 0,14 20-1 16,-37-38-2-16,-3 20-3 0,20-2 4 0,-19-18-3 0,5 20 3 0,14-20-2 16,3 18 3-16,-23-18-4 0,3 19-1 0,15-19 1 0,8 0 1 15,-26 0-1-15,3 0 0 0,0 0 2 0,17 0-4 0,1 21-3 16,-38-21 2-16,40 0 2 0,-23 0 0 0,23 0 7 0,-40 18-7 15,37-18 5-15,-20 0-4 0,4 0-3 0,-4 19 1 0,0-19 4 16,6 0-4-16,-3 0 0 0,0 18 0 0,-20-18 1 16,17 0-2-16,3 0-1 0,-3 21 2 0,-17-21-1 0,41 18 1 15,-41-18 0-15,34 0 2 0,-34 0-1 0,23 20-1 16,-3-20 2-16,-20 18 1 0,17-18-5 0,-17 0 1 16,20 19 0-16,-20-19 0 0,0 0-6 0,20 0-11 0,-20 21-12 15,0-21-10-15,0 0 16 0,0 0-30 0,0 0 21 0,0 0-44 16,-20 0-16-16,0 0-22 0,20-21 55 0,-37 2-36 15,-6-19 9-15</inkml:trace>
  <inkml:trace contextRef="#ctx0" brushRef="#br0" timeOffset="19984.81">25556 11467 75 0,'0'0'56'0,"-20"0"-12"16,20 0-24-16,0 0 18 0,0 0 0 0,-20 0 32 15,20 0-38-15,0 18 25 16,20 1-32-16,-20 0-14 0,20 20 8 0,17-20 0 0,-2 19 0 16,25 19-4-16,-40-38-7 0,17 39 5 0,21-1-2 15,-1-19-1-15,-37 1-6 0,17-20 1 0,0 18-2 0,-16-16 0 16,-4-3-1-16,23 20 5 0,0-18-6 0,14 18 1 16,-54-38 2-16,21 37-1 0,-1-16-2 0,-6-3 0 15,-14 1 0-15,20-1 0 0,-20 3 0 0,0-3 4 0,0 39-3 16,0-36-1-16,0-3-1 0,-20 19 3 0,-14 2 0 0,-24-1 0 15,21 2 0-15,-40 15-1 0,56-34-1 16,-53 16 0-16,37-18 0 0,-24 19-5 0,7 0-5 0,34-18 5 16,-17 18-4-16,-6 0-9 0,25 20-25 0,1-20 1 15,-3-18 16-15,20 17-35 0,0-18 23 0,0 19-108 16,0 0 36-16,0-18 64 0,0 18-12 0,0-38 16 16</inkml:trace>
  <inkml:trace contextRef="#ctx0" brushRef="#br0" timeOffset="23634.64">27044 8772 62 0,'0'0'28'15,"0"0"-1"-15,0 0 5 0,0 0-15 0,-17 0 15 0,17 0-5 16,-20 0-15-16,20 0 12 0,-18 0-2 0,18 0-13 16,0 0 7-16,0 0-9 0,0 0 7 0,-20 0 8 15,20 20-15-15,0-20 0 0,0 0 6 0,0 0-5 0,0 0 0 16,20 0 0-16,-20 18 3 0,38-18 2 0,-21 0 0 0,3 20-7 16,14-20 9-16,9 18 1 0,15 2-4 0,16-20-3 0,-34 19-5 15,-2-19 0-15,94 19 9 0,-35-1-4 0,0 1 0 16,35 2-2-16,-74-21-4 0,-18 0 0 15,89 0-3-15,-29 18 1 0,-28-18 0 0,-29 0 0 16,31 0 0-16,1 20-2 0,5-20 2 0,-43 0-1 0,1 0 2 16,19 0 0-16,-17 0-2 0,35-20-2 0,-58 20 1 0,80-18 2 15,-59 18-6-15,-38 0 0 0,40 0-2 0,-6-21-17 16,-11 21-9-16,-3 0 12 0,-3 0-32 0,3 0-20 0,1 0-21 16,-4 0-2-16,-17 0 55 0,37 0-16 0,-37 0 11 15</inkml:trace>
  <inkml:trace contextRef="#ctx0" brushRef="#br0" timeOffset="23951.64">28440 8428 110 0,'-17'0'114'0,"17"0"-87"0,-23 0 20 15,3 0-28-15,20 19 10 0,0-19-4 0,0 19 2 16,0-19-11-16,0 0-1 0,0 38 0 0,20-19 5 0,3 2-13 0,-6-3 4 15,40 20-2-15,1 20 0 0,19-21-1 0,-40-16-4 16,21 15 3-16,-24-36-3 0,29 40 5 0,-46-40-5 0,21 18 2 0,-18-18-2 16,57 20 8-16,-57-2-7 0,17 2-3 0,-37-20 0 15,21 19 4-15,-4 0-2 0,-17-19-2 0,20 18 3 0,-20-18-2 16,0 40 1-16,0-2 0 0,0-20-3 0,-20 2-1 0,-75 132 6 16,52-114-7-16,-66 116 4 0,89-116 1 15,-23 0-7-15,-29 39 2 0,-45 18-5 0,62-39-3 16,18 2-11-16,17-39 5 0,0 20-18 0,20-20 12 15,-17 18-25-15,17-16 18 0,-23 16-36 0,23 2-20 0,0-1-12 16,23-19 11-16,-6 20-12 0</inkml:trace>
  <inkml:trace contextRef="#ctx0" brushRef="#br1" timeOffset="39652.83">16591 6650 59 0,'0'0'54'16,"0"0"-36"-16,0 0 19 0,0 0-17 0,0 0 1 0,0 0-1 0,-20 0 19 16,20 0-4-16,0 20-3 0,0-20-17 0,-17 18 14 15,17-18-16-15,0 39 12 0,0-39-15 0,0 38 10 0,0-19-10 16,0 19 10-16,0-1-4 0,0 3-2 0,0-20-8 0,17-2 1 16,-17 22 7-16,20-4-1 0,-20-36-7 0,0 40 0 0,18-40-2 15,2 18 7-15,-20 2-5 0,17-3 12 0,6-17-11 0,-6 0-2 0,3 0 15 16,17 0-14-16,-37-17-1 0,20-3 4 15,18-38 0-15,-4 39-8 0,29-56 2 0,-26 37 0 0,21-59 4 0,-1 1-1 16,-20 41-4-16,4 15 0 0,-4-17 1 0,40-95 1 16,-39 94-3-16,-1-1 0 0,0 4 0 0,23-40 2 0,-22 36-2 15,36-17 0-15,-54 17 1 0,37 5 2 0,1-6 3 0,-38 23-7 0,17 16 1 16,-37 4 1-16,17-2-3 0,1 19-6 0,-18 0 0 16,22-18-16-16,-22 18-13 0,21 0-13 0,-21 0-11 15,0 0 27-15,0 18-95 0,20 1 4 0,-20 19-1 16,0-1 4-16</inkml:trace>
  <inkml:trace contextRef="#ctx0" brushRef="#br1" timeOffset="41804.94">26892 10701 50 0,'0'0'15'0,"0"0"14"0,0 0-12 0,0 0 17 0,0-19 3 15,0 19 0-15,0-19-1 0,0 19-20 0,0-18 13 0,0 18-2 16,0 0-15-16,0 0 13 0,0-19-14 0,0 19 11 0,-20 0-13 16,20 0 9-16,0 0-12 0,0 0 5 0,0 0 11 15,0 0-19-15,0 0 1 0,0 37 3 0,0 1-3 16,0-38-1-16,0 40-1 0,0 16 1 0,0-18-2 0,0 2 0 15,20 34-2-15,-3-16 1 0,0-19 1 16,-17-20 0-16,23-1 0 0,-3 2 5 0,18 18 5 0,-1-38 12 16,-17 0-15-16,0-18 9 0,14 18-9 0,27-77 13 15,-4 38-6-15,-3-57-1 0,7 20-4 16,-4 0-3-16,-37 58-3 0,57-136 4 16,-77 136-6-16,18-22-1 0,22 2 3 0,-40 1-5 0,17 17 1 15,-17 1-5-15,0 19 0 0,20-18-13 0,-20 18 6 0,17-20-23 0,-17 20 11 16,0 0-5-16,0 0-1 0,0 0-40 0,0 20-16 0,0-20 35 15,0 0-2-15,-17 18-50 0,17 1 65 0,0 1-54 0</inkml:trace>
  <inkml:trace contextRef="#ctx0" brushRef="#br0" timeOffset="49455.81">26261 6859 47 0,'0'0'22'16,"0"0"-22"46,0-75 377-62,0 75-377 63,135 97 156-63,-135-97-156 62,381 667-244-62</inkml:trace>
  <inkml:trace contextRef="#ctx0" brushRef="#br0" timeOffset="49646.99">26700 6899 144 0,'-344'230'398'63</inkml:trace>
  <inkml:trace contextRef="#ctx0" brushRef="#br0" timeOffset="50286.23">30447 7108 89 0,'0'0'28'0,"0"0"101"15,-17 0 32 1,17 0-77-1,37 21-33 1,0-2-19 0,38 18-3-16,42 60-2 15,18-3-18-15,17 41-3 16,-58-41-13-16,4-16-69 16,-61-59-67-1,1 0-135-15</inkml:trace>
  <inkml:trace contextRef="#ctx0" brushRef="#br0" timeOffset="50410.92">31307 7263 89 0,'0'0'39'0,"-20"-38"123"16,-55-20-18-16,-77 20-49 15,-3 57-46 1,-37 134-14-16,58 19-26 16,22 114-20-1,52-114-92-15,42-19-205 16</inkml:trace>
  <inkml:trace contextRef="#ctx1" brushRef="#br0">30790 8045 0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503.93701" units="1/cm"/>
          <inkml:channelProperty channel="Y" name="resolution" value="1343.97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04T21:43:57.45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8000"/>
    </inkml:brush>
  </inkml:definitions>
  <inkml:trace contextRef="#ctx0" brushRef="#br0">12214 4033 54 0,'0'0'23'0,"0"0"-18"0,0 0 13 0,0 0-4 16,0 0-7-16,0 0 0 0,0 0 7 0,0 0-1 0,0 0 1 15,0 0 0-15,0 0-8 0,0 0 0 0,0 0 0 0,0 0 6 16,0 0-7-16,0 0 7 0,0 0-1 0,0 0-1 0,0 0 2 16,0 0-6-16,0 0 7 0,0 0-6 0,0 0 0 0,0 0 5 15,0 0-7-15,0 0 8 0,0 0-7 0,0 0 4 0,-20 0-1 16,20 0 1-16,0 0-4 0,0 0-2 0,0 0 1 0,0 0 4 15,0 0-4-15,0 0-1 0,0 0 3 0,0 0 2 0,0 0 0 16,0 0-1-16,0 0 6 0,0 0-10 16,0 0 5-16,-17 20-1 0,17-20-5 0,0 0 1 0,0 0-1 0,0 0 0 15,0 17 4-15,0-17-3 0,0 0-2 0,0 21 4 0,0-3-1 16,0 20-2-16,0-38-1 0,0 37 0 0,0-16 2 0,0-1-2 16,0 17 1-16,0 20 0 0,0-20-3 0,0 80 4 15,0-40-3-15,0-22 0 0,0 23 0 0,0 19 1 16,0-60-2-16,0 40 0 0,0-40-1 0,0 40 1 0,0-40 0 15,0 60 1-15,0-22 1 0,0-54-1 0,17-4-1 16,-17 42-1-16,0-21 0 0,0-18 0 0,0-3-1 0,0 22-2 16,0-39 0-16,0 20-6 0,0-3-4 0,0 4 4 0,0-21 0 15,0 17-14-15,0-17-3 0,0 0 10 0,0 21-3 0,0-21-24 16,0-21-34-16,0 4 17 0,0-4 29 16,0 4-26-16,0 17 35 0,0-39 7 0,0 39 2 0,0-20-45 0</inkml:trace>
  <inkml:trace contextRef="#ctx0" brushRef="#br0" timeOffset="357.09">12194 4147 40 0,'-17'0'17'0,"17"0"-9"0,0 0-3 0,0 0-1 16,0-17-1-16,0 17 3 0,17-21-3 0,-17 21 6 0,0-18-5 16,0 18 7-16,20-21-4 0,-20 4 9 0,0-3 2 0,17 20-8 15,0-38 8-15,-17 38 2 0,23-37-11 0,-3 37 9 16,0-22 2-16,-2 5 4 0,-18 17-11 0,37-21 15 0,-37 21-14 16,20 0 14-16,14 0 0 0,29 0 27 15,-25 38-26-15,-38 1-22 0,37 19 12 0,-37-38-13 16,20 36 6-16,-20-18-6 0,0 40 6 15,0-61-9-15,-20 42 0 0,3-4 2 0,-41 4-1 0,15-21-3 16,9 20-2-16,-6-58 0 0,23 39-4 0,-21-39-6 16,18 17 2-16,20-17 0 0,-43 0-16 0,9 0-10 0,14 0 13 15,20 0-2-15,-17-17-35 0,-4-4-13 0,4 3 32 0,17-2-37 16,0 20 46-16,0-38-12 0,0 0 13 0,0 18-19 0</inkml:trace>
  <inkml:trace contextRef="#ctx0" brushRef="#br0" timeOffset="799.24">13094 4147 75 0,'0'0'26'0,"0"-17"55"0,0 17-24 0,0-21-30 0,-20 21 20 0,20 0-27 16,-17-18 11-16,-23-3-5 0,22 21-5 0,-5-17-12 15,6 17 8-15,-3 0-4 0,-17-20-2 0,37 20-8 16,-37 0 10-16,37 20-4 0,-20 18-1 0,2-20 0 16,18 20-4-16,0-38-1 0,-23 37 1 0,23-16-2 0,0 16 0 15,0 22 0-15,23-41-2 0,-23 19 1 16,18-15 1-16,-18-5 0 0,20-17 2 0,0 20 0 0,-3-20 3 16,3 0-1-16,-3-20-1 0,3-19-3 15,-20 22-1-15,17 17 1 0,6-38 0 0,-5-38 0 0,-18 56-2 16,20-38 2-16,-20 41 0 0,20-43 1 0,-20 43-1 15,17-3 0-15,-17-18 1 0,0 18 0 0,0 3 2 0,0 17-1 16,0-22 4-16,0 22-2 0,0 0-3 0,0 0 1 0,0 0 6 16,0 22 2-16,-17-5-5 0,17 20 3 0,0-16-5 0,0 37 6 15,0-2-4-15,0-19-5 0,0-16 1 0,0 16-1 0,0-17-1 16,0 74 3-16,17-55-2 0,-17 19 0 0,20-20-1 16,-20-18-2-16,17 19 2 0,-17-22 0 0,20 3-3 15,-20-20 0-15,0 18-6 0,17 2 3 0,-17-20-3 0,18 0-15 0,-18 0 8 16,0 20-23-16,23-20-10 0,-23 0 19 0,0 0-4 15,20 0-3-15,-20-20-52 0,20 20-25 0,-20 0 1 0,17-20 44 16,-17 20 10-16</inkml:trace>
  <inkml:trace contextRef="#ctx0" brushRef="#br0" timeOffset="1300.23">13573 4147 68 0,'0'0'23'0,"0"0"26"0,0 0 3 0,0-17 1 0,0 17-5 0,0-21-27 16,-20 3 19-16,20 18-5 0,0-21-4 0,0 4-4 15,-23 17-14-15,23-20-2 0,0 20 12 0,-17-21-7 16,-1 21 0-16,18-17-8 0,-20 17 5 0,20 0-7 0,0 0-1 15,-17 0 7-15,-3 17-3 0,0 4 0 0,20-1-5 0,-17 18 4 16,-3 1-3-16,20-22-2 0,-23 20 0 0,23-16 1 0,-20 16 0 16,20 22-2-16,0-4 0 0,-15-16 0 0,15-1-2 15,0-18 1-15,15 0 2 0,-15 18-2 0,20-20-1 0,3 3 0 16,-23-21 1-16,20 17 1 0,-20 3-3 0,0-20 1 0,17 0 0 16,3 18 0-16,-20-18-1 0,20 0-5 0,-3 0-7 15,-17 0-7-15,0 0 5 0,0 0-19 0,0 0-9 16,20 0 17-16,-20 0-2 0,0 0-2 0,0-18-39 0,0-2-13 15,0 20 35-15,0-17-43 0,0-4 56 0,0 21-11 0,0-18-4 16</inkml:trace>
  <inkml:trace contextRef="#ctx0" brushRef="#br0" timeOffset="1587.45">13839 4225 71 0,'0'0'38'0,"0"-20"4"0,0 20-21 0,0-38 24 16,0 38-23-16,0 0-1 0,0-20 13 0,0 3-5 0,0 17-13 15,0-21 16-15,0 3-2 0,0 18-16 0,0-21 24 16,0 21-14-16,-20 0-2 0,3 0 4 0,-3 0-17 16,20 0 6-16,-20 0-8 0,3 21 3 0,17 18 0 15,-23-22-1-15,3 3-4 0,20-3 3 0,-17 4-3 0,17-1 2 16,0-3-3-16,0 3 3 0,0-1-4 0,0-19-1 0,0 38 3 16,0-18 0-16,0-3 1 0,0 5 1 0,0-5-1 15,17 3-3-15,-17-2 1 0,20 2-1 0,-20-20-1 16,0 20 2-16,0-2-2 0,23 2 0 0,-23-2-1 0,0 3 0 15,0-21 1-15,0 37 1 0,0-37-3 0,-23 18-6 0,23 2 2 0,-20 18-39 16,3-38 23-16,17 0-3 0,-18 20-34 16,18-20 25-16,-20 0-43 0,20 0 31 0,-17 0-62 0,17-20 48 0,-20 2-45 15,20 18 70-15,0-40-26 0</inkml:trace>
  <inkml:trace contextRef="#ctx0" brushRef="#br0" timeOffset="2233.66">14201 3958 62 0,'0'0'0'0,"0"0"49"0,0 0-22 16,0 0 30-16,0 0-1 0,-18 0-12 0,18 0-11 0,0 0-18 15,0 0-2-15,-20 17 12 0,20-17-13 0,0 0 8 0,0 20-3 16,-17-20-2-16,17 17-3 0,0 4-7 0,0 16 8 16,0 2-8-16,-20-1-3 0,20-18 1 0,0 18 1 0,0-1-2 15,-20 2 0-15,20-19-1 0,0 57 1 0,0-77-1 16,0 37 0-16,0 1 2 0,0-38 0 0,0 20 2 15,0-2 0-15,0-18-1 0,0 0-3 0,0 0 2 0,20 0-1 16,0-38 4-16,-3 0-2 0,3 18-3 0,-2-19-2 16,22-55 4-16,-40 74-2 0,14 3 0 0,6-41 3 15,3 38-3-15,-3-36 4 0,-20 56-1 16,17 0-3-16,-17-21 7 0,20 4-2 0,-20 17 5 0,0 0 1 16,0 0-5-16,20 17 13 0,-20 4-14 0,0 18 6 0,18-39-6 15,-18 17-1-15,0 3-2 0,20 18 2 0,-20-18-3 0,0-3 4 16,17 3 2-16,0 19-2 0,-17-39 1 0,23 0-4 15,-23 0-1-15,20 0 5 0,-20 0-6 0,17-39-1 16,3 19 0-16,-20 20-3 0,20-58-13 0,-2 41 8 16,-18-3-2-16,20-18-11 0,-20 38 9 0,17-18-2 0,-17-20-25 15,17-3-12-15,3 41 20 0,-20-17-41 0,23-3 29 0,-23 20-9 16,17-17-67-16,-17 17 13 0,0 0 73 0,20 0-34 0</inkml:trace>
  <inkml:trace contextRef="#ctx0" brushRef="#br0" timeOffset="2766.15">15273 3995 56 0,'0'0'16'0,"0"0"0"0,0 0 22 0,0 0 29 15,0 0-42-15,0 0 40 0,0 0-31 0,0 0 8 16,0 0-30-16,0 0 23 0,0 0-15 16,-20 0-1-16,20 0-2 0,0 0-8 0,0 17 5 15,-18-17 0-15,-2 21 1 0,20-1-7 0,0-20-1 0,-23 17 1 16,3 22 11-16,20-39-15 0,-34 38 6 0,34-18-7 16,0-3-1-16,-20 4 2 0,3 16 0 0,-3 40 1 15,20-57-4-15,0 36 1 0,0-36-1 0,0-20-1 16,0 38 0-16,0-18 3 0,20 18 0 0,-20-38-2 15,37 0 6-15,-37 0-4 0,54-58 6 16,-31-39-6-16,15 80-2 16,-38-41 0-16,57-76 2 0,-20-38 0 15,-20 133-2-15,-17 1 0 0,23-20-1 0,-23-18 1 0,20 21 2 16,-20-21-1-16,0 56-1 0,0-56 4 0,0 55-3 16,0-17 2-16,0 1 2 0,0-1 4 0,0-21 10 0,0 59-15 15,-20-38 0-15,20 21 4 0,0-3 0 0,0 20 0 16,-23 0-5-16,23 0 0 0,0 0 4 0,0 0-2 15,-17 20-1-15,17-3-4 0,0 21-1 0,-17 38 5 16,17-35-4-16,-20 111 2 0,3-39-4 0,17 1 3 16,0 21 0-16,0 95-2 0,0-173 0 15,17 76 1-15,-17-75-4 0,20-20 1 0,14 76-18 16,-34-74 4-16,43 37-56 0,-25-40-4 16,22-16-24-16,-3 16-19 0,58 0-153 15,-75-37 235-15</inkml:trace>
  <inkml:trace contextRef="#ctx0" brushRef="#br0" timeOffset="7038.11">7724 3995 440 0,'-344'400'93'0,"344"-400"-93"63,534 327-283-63</inkml:trace>
  <inkml:trace contextRef="#ctx0" brushRef="#br0" timeOffset="7366.06">8180 3306 55 0,'-17'-75'234'31,"17"75"-234"31,-115 1011 163-46,115-1011-163 46,439-112 83-62,-439 112-83 63,37 553-405-47</inkml:trace>
  <inkml:trace contextRef="#ctx0" brushRef="#br0" timeOffset="7882.92">8943 4012 87 0,'0'0'100'0,"-35"0"134"15,-42 79-145 17,-3 131-65-17,80-133-18 16,100-154 5-15,-25-133 23 15,-58 210 4-15,-34 151-4 0,17 136-41 15,17-211-135-16,43-114-146 1,52-267 126 15,-52 190 198-15,-20 173 175 15,-60 266-12 0,40-266-118-15,55-250-48 0,77-150-47 15,-55 301-177-15</inkml:trace>
  <inkml:trace contextRef="#ctx0" brushRef="#br0" timeOffset="8650.82">10032 3747 92 0,'-17'0'159'16,"-20"56"0"-1,37-19-103-15,0 4-21 16,54 14 2-1,84 4 3 1,-24-42-30 0,-19-17-25-1,-61 0-14-15,9 0-54 16,-5-17-191 0,-96-42 140-1,18 59 132 1,3-17 27-1,-38 17 84-15,15 0 2 16,23 39-24-16,0 15-3 16,37 4-43-16,0 19-11 15,20-40-12 1,17 21-6-16,3-38-9 16,-23-20-9-16,24-57-50 15,-24-1-36 1,-17-36-44-16,0 16 71 15,0 1 10-15,-17 2 84 16,-24 75 45 0,24 0 6-16,-6 58-33 15,6 19 2 1,17-2-22-16,17 1-18 16,23-55-6-16,1-21-1 15,33-97-6 1,-40-17-9-16,-11-41 4 15,-3 59 13 1,-40 41 13-16,-20 34 17 16,-14 62 2-16,-81 129 8 15,40-15-24-15,75-118-16 0,-57 152 3 16,40-17-12-16,37-95-49 16,20-37-75-1,14-40-83-15</inkml:trace>
  <inkml:trace contextRef="#ctx0" brushRef="#br0" timeOffset="9217.37">17128 3975 108 0,'0'0'113'16,"0"0"-85"-16,-21 0 80 0,1 0-8 16,20-17-45-1,-17 17-26-15,17 0-24 0,37 0 20 16,21 0-15-16,36 17-5 15,-73-17-5-15,53 20-14 16,24-3-43-16,-98-17 32 0,57 0-120 16,-40 21-42-16,-17-21 146 0</inkml:trace>
  <inkml:trace contextRef="#ctx0" brushRef="#br0" timeOffset="9349.84">17107 4205 126 0,'0'0'128'0,"-80"0"2"16,60 0-106-16,-34 20 34 0,54-20-48 0,-18 17 28 15,36 22-10-15,36-19-12 16,46 18-10 0,-79-38-6-16,131 17-6 0,20 22-98 15,-21-19-166-15</inkml:trace>
  <inkml:trace contextRef="#ctx0" brushRef="#br0" timeOffset="10949.97">19266 4147 150 0,'0'0'45'0,"-17"0"105"16,17-17-64-16,-23 17-32 16,23-21-22-16,0 21-25 15,-20 21-4-15,20-21-4 16,0 17-15-16,0 20-39 15,-17-37 33-15,17 21-123 0,0 16-70 16</inkml:trace>
  <inkml:trace contextRef="#ctx0" brushRef="#br0" timeOffset="11082.92">19610 4147 95 0,'0'0'71'0,"0"0"59"0,20 0-100 0,0 0 54 15,18 0-31-15,-21 20-39 16,3 18-12-1,0-1-51-15,14-17-47 16,-11-1-120-16</inkml:trace>
  <inkml:trace contextRef="#ctx0" brushRef="#br0" timeOffset="11249.32">20123 4130 91 0,'0'0'83'0,"20"0"36"16,21 17-78-1,-1 3-20-15,-3-3-9 16,0-17-6 0,21 0 2-16,-18 0-3 0,-23 0-4 15,20-17 2-15,0 17-7 16,-19 0-22-16,5 17-126 16,-23 4 10-16</inkml:trace>
  <inkml:trace contextRef="#ctx0" brushRef="#br0" timeOffset="11600.34">21273 3881 126 0,'0'0'92'0,"0"0"64"0,20 0-81 15,-20 0-55-15,20 0-18 16,-20 0-28 0,17 17-58-16,-17 4 48 0,20-4-140 15,-20 22 27 1</inkml:trace>
  <inkml:trace contextRef="#ctx0" brushRef="#br0" timeOffset="11732.97">21405 4550 186 0,'0'0'0'0,"0"37"174"0,-17 39-103 16,-41 20-60 0,41-75-9-16,-80 93 2 0,77-77-13 0,-75 60-85 15,35-59-37-15,5 19-83 0</inkml:trace>
  <inkml:trace contextRef="#ctx0" brushRef="#br0" timeOffset="14733.55">6062 1089 29 0,'0'0'11'0,"0"0"-5"0,0 0 3 0,0 0-4 0,0 0 11 0,0 0 6 15,0-17 4-15,-20 17 3 0,20-21-15 0,0 21 17 16,0 0-15-16,-23-18 14 0,23 18-15 0,-20-20 12 0,20 20-3 15,-15-20-13-15,15 20-1 0,-20-18 18 0,0 18-18 16,-17-19 18-16,37 19-20 0,-37 0 4 0,-6-19 1 0,25 19-1 16,-19 0 9-16,0-20-18 15,20 20 4-15,-3 0-4 0,20 0-1 0,-21 0 1 16,4 0 0-16,17 20-2 0,-23 18 4 0,23-38-4 16,0 38 3-16,0 114 2 15,23-56-2-15,15 1 1 0,-1 95 0 16,-17-116-2-16,17 18 1 0,-20-57-4 0,-17 21 1 0,18 19-2 15,-18 1 1-15,23-40 0 0,-23 0 1 0,20 17-2 0,-20-14 2 16,0 15-2-16,20-35 0 0,-20 16-7 0,0-16 2 0,0-4-1 16,0 20-12-16,0-37 5 0,0 0-3 0,0 19-4 0,0 1-29 0,0 1-16 15,0-4-18-15,0-17 38 0,0 0-33 0,-20 0 31 16,20 0 20-16,-20-17 0 0</inkml:trace>
  <inkml:trace contextRef="#ctx0" brushRef="#br0" timeOffset="14917.39">5505 1798 54 0,'0'0'16'0,"0"0"18"0,0 0 42 0,0 0-48 0,0 0-3 16,21 17 38-16,-1-17-29 0,-3 0-5 0,3 0-15 15,-3 0 10-15,20 21-15 0,3-21 10 0,1 0-5 16,-41 0-8-16,37 0-1 0,0 18 0 0,21-18-1 0,-18 0 1 0,-3 20-6 16,0-20 2-16,-2 0-1 0,-15 0 1 0,23 18 1 0,-26-18-2 15,23 0-4-15,-3 0-4 0,-20 0 2 0,-17 0-4 16,41 0-21-16,-21 0 9 0,17 0-33 0,-37 0 19 0,37 0-51 0,-37 0-1 15,20-18 54-15,-3 18 9 0,-17 0-23 0</inkml:trace>
  <inkml:trace contextRef="#ctx0" brushRef="#br0" timeOffset="15199.94">6652 1664 65 0,'0'0'19'0,"0"0"41"0,0 0-17 16,0 17 1-16,0-17-8 0,-17 21-8 15,17-21-17-15,0 37 7 0,0 2 1 0,-20-2-7 16,20 2-5-16,0-19-4 0,-20 17 7 0,20-19-6 16,0 3 1-16,0-1 1 0,0-3 0 0,0 22 10 0,0-39-9 0,0 38 5 15,0-38 1-15,0 20 0 0,0-20-6 0,20 0 7 0,0 0 0 16,-20 0-10-16,17-20 1 0,3 2 5 0,18-2-3 0,-21-19-3 16,-17 39-2-16,40-37 4 0,0 16-6 0,-3 3 5 15,-20-1 1-15,4 1-4 0,-1-2 0 0,-6 20 0 0,49 0 2 16,-46 20-1-16,3-2-3 0,-20 1 2 0,20-1-2 15,-20 23 0-15,18-24 0 0,-18 4-4 0,0 35-11 0,20-36 2 16,-20 18-23-16,17-1-19 0,-17 2-29 0,17-39 30 16,-17 38-71-16,23 3 68 0,-23-41 14 0,0 17-27 0</inkml:trace>
  <inkml:trace contextRef="#ctx0" brushRef="#br0" timeOffset="15700.75">8602 1185 80 0,'0'0'21'0,"-23"0"26"16,23 0 4-16,-17-20 0 0,-1 20-9 0,-2 0-10 15,-17 0-3-15,37 0-15 0,-37 0 13 0,-1 0-2 16,16 20-12-16,4-20-1 0,-19 21 6 0,0-4-5 0,17 4-5 16,-18 16 5-16,15-37-9 0,3 38 1 0,-14 21 6 0,-3-4-5 15,17 21-2-15,20-35-1 0,0-6 0 0,0 100 1 0,0-98-5 16,20 42-1-16,-3-4 5 0,3-57-1 0,-3 61-2 15,20-41 0-15,-14 0-4 0,15 0-9 0,-38-18-1 0,37-3-3 16,-17 4-30-16,-3-3 17 0,21-18-45 0,22 21-76 16,-40-21 62-16,17-39 38 0,0 39 4 0</inkml:trace>
  <inkml:trace contextRef="#ctx0" brushRef="#br0" timeOffset="15898.88">8943 1261 54 0,'0'0'0'0,"0"0"39"0,0-17 4 16,23-4 5-16,-23 21-22 0,0-17 25 0,20 17-6 15,-20 0-24-15,17 0-1 0,-17 0 16 0,20 0-1 0,0 17-2 16,-20 4-18-16,37 16 20 0,-37 40-13 16,18-2-12-16,-1 22-6 0,-17-60-1 0,0 60 1 0,0-59-1 15,-17 58 1-15,17-58-2 0,-38 76 6 0,21-38-5 16,17-56-3-16,-20 35 0 0,-17 3-6 0,37-58-2 16,-20 39-19-16,-3-18-14 0,23-4 14 0,0 3-39 0,0-20 27 15,-17 0-57-15,17 0 41 0,0 0 2 0,0-37-21 0,-18 16 2 16</inkml:trace>
  <inkml:trace contextRef="#ctx0" brushRef="#br0" timeOffset="16250.68">9903 1165 139 0,'0'0'91'0,"0"0"-28"0,0 0-35 0,0 0-1 0,-20 0 21 0,20 0-28 0,0 0-1 15,0 0-4-15,0 0 0 0,-23 0 10 0,6 0-5 0,17 0-13 16,-17 0 1-16,17 0-1 0,-37 20 5 0,37 1-7 0,-21-4 0 0,1-17-1 16,3 38 4-16,-3-18-6 0,20-1 2 0,-43 59 3 15,29-61-4-15,-6 41-4 0,20-39 2 0,0 0-2 0,-20-1 2 0,20 3 0 16,0 16 0-16,0-19 0 0,0 3 1 0,0-21-2 0,20 20 0 16,-20-20 0-16,20 0 3 0,-20 0-2 0,14 0 1 0,6 0-2 0,-20-20 0 15,43-1 1-15,-43 21-1 0,17-18 1 0,-17 1 0 16,20 17 0-16,1-20-5 0,-4 20 4 0,-17-21 0 15,0 21 2-15,0 0-2 0,0 21 0 0,0-1 3 0,0-3-2 16,0 22 1-16,0 36 1 0,-17-17-1 0,17-19-2 16,-21 75 3-16,21-36-1 0,0-22-3 0,0-36 0 15,0 35-1-15,21-34-2 0,-4-1-8 0,3-3 3 16,-3 4-19-16,23-3-17 0,-3 3-20 0,4-21-28 16,-24 17-39-16,20-17 64 0,0 20-31 0,-37-20 47 0</inkml:trace>
  <inkml:trace contextRef="#ctx0" brushRef="#br0" timeOffset="16906.25">7054 10721 97 0,'0'0'45'0,"-18"0"-2"16,18 0 0-16,0 0-10 0,0 0-20 0,0 20 12 15,0-2 2-15,0-18-14 0,0 38 11 0,0 0-3 16,0-38-11-16,0 19 9 0,18 20-2 0,-18-1 2 0,20-20-9 15,-3 22 7-15,0-3-4 0,6 2-4 0,-3-39-4 16,17 38 4-16,-37-18-5 0,38 18 4 0,-18-38-3 0,-20 18 0 16,17 1 0-16,-17-19 0 0,37 20 5 0,-14 17-2 0,-23-37-4 15,17 0 3-15,3 20-1 0,-20-20 2 0,20 0-4 0,-20 20 0 16,0-20-1-16,0 0 7 0,-20 0-8 0,20 18 1 16,-20-18-1-16,-20 20 1 0,20-20-2 0,3 18 1 15,-20 0-1-15,-1 3 0 0,-19-2 4 16,17-1-7-16,40 22 2 0,-37-22 1 0,37 1 1 15,0 0-2-15,-18 1 0 0,18 18 3 0,0-38-1 0,0 38 0 16,18 0 3-16,-18-38-2 0,20 19 1 0,-3 20 3 0,0-20-4 16,6 18 4-16,-3-16-4 0,-20-3 3 0,37 20 4 0,-37-19-5 0,20 1-2 15,-2 18 1-15,-18-20-2 0,20 3 3 0,-20 16 4 0,17 2-6 16,-17-1 0-16,0-1 0 0,0-16-2 0,0 16-2 0,-17-19-3 16,17 21-13-16,-20-19 3 0,-18-2-24 0,38-18 10 0,-37 19-45 15,37-19 27-15,0 0-6 0,-20 0-8 0,-3 0-81 0,6-37 9 0,0 37 89 16,-3-38-30-16</inkml:trace>
  <inkml:trace contextRef="#ctx0" brushRef="#br0" timeOffset="17717.22">9978 5255 35 0,'0'0'0'0,"0"0"29"0,0 0-13 16,0 0 5-16,-17 0 4 0,17 0-11 0,0 0 17 15,-21 0 18-15,21 20-16 0,0-20-17 0,-37 0 29 16,17 0-17-16,20 19-16 0,-23-19 8 0,23 0-11 16,-34 0 8-16,14 20 1 0,3-20-1 0,-4 17-9 15,1-17 7-15,-17 21-3 0,37-21-7 0,-23 20 4 0,3-20-5 16,6 17 4-16,14 3-4 0,-20-1 1 0,20 1 1 0,-20-3-4 16,2 61 5-16,-2-21-3 0,20-20-1 0,0 1 1 0,0 59 2 15,0-39-4-15,20 35 2 0,-20-52-2 0,18 35 2 0,-18-21-1 16,0-15-2-16,20 37 1 0,-20-39-1 0,20 38 0 0,-6-38 0 15,-14 0 0-15,20 76 1 0,-20-55-2 0,0-1-5 16,0-41-3-16,23 21-16 0,-23 1-14 0,0-19-18 0,0-20 21 16,0 18-6-16,0-18-62 0,-23 0-47 0,23 0 121 15,-20-18-43-15</inkml:trace>
  <inkml:trace contextRef="#ctx0" brushRef="#br0" timeOffset="18133.04">9367 6078 87 0,'0'0'53'0,"0"0"11"16,0 0 0-16,0 0-35 0,0 0-3 0,0 0 42 0,20 0-31 15,-20 0-21-15,17 0 10 0,3 0-15 0,-2 0-2 0,2 0 6 0,14 17-2 16,9 5-1-16,-23-4-4 0,17-18-5 16,-37 0 0-16,38 38 0 0,-4-19-1 0,9 1 0 0,-6-2-2 15,-17-18 0-15,18 20-8 0,-18-20 0 0,-3 17-3 0,23 5-16 16,-40-22 8-16,37 18-25 0,-17-18-10 0,1 0 23 16,-4 0-1-16,3 0-37 0,14 0 12 0,9 0 40 0,-6-18 2 15,-16-4 14-15,-4 5 1 0,3-3 3 0,-3 2 2 0,20-21 33 16,-14 20 6-16,-23 0-20 0,17 1 20 0,-17-4-25 0,0 22-1 15,0-17 14-15,0-3-4 0,0 20-4 0,0-18-5 16,-17 18-5-16,-6 0-7 0,23 0 4 0,-37 0 0 16,37 0-5-16,-37 0 6 0,20 18-4 0,-4 19-2 15,1-37-3-15,3 40 2 0,17-21-4 0,-23 19 2 0,3 0 1 16,3-1-1-16,0-15-1 0,17 15 1 0,-20 1 2 0,20 0 0 16,0-38-3-16,0 38 2 0,20-17 1 0,-20-21-2 15,17 18 3-15,0-18 0 0,3 0 0 0,3 0 0 16,-6-18-4-16,3-3 0 0,1 3 5 0,-21 18-3 0,37-38 0 0,-20 18-2 15,-17 20 1-15,20-19-2 0,-3-19 4 0,6 20-3 16,-6-4 0-16,-17 5 0 0,20 17-2 16,-20-20 0-16,0 20-1 0,0-18-1 0,0 18-8 0,0-20 2 15,0 20-10-15,0 0-5 0,0 0-5 0,0 0 12 16,0 0-3-16,0 20-24 0,0-20-9 0,21 18-9 0,-21-18 23 16,17 0-54-16,-17 20 41 0,37-20-32 0,-37 17-11 15</inkml:trace>
  <inkml:trace contextRef="#ctx0" brushRef="#br0" timeOffset="18423">10706 6230 52 0,'0'0'0'0,"0"0"27"0,0 0-17 0,0 0 3 0,0 0 16 0,0 0-13 0,0 0 17 16,0 0 0-16,0 0 11 0,0 0-31 15,-20 20-1-15,20-20 1 0,0 0 11 0,0 17-2 0,-20 5-2 16,20-4-11-16,0 1 8 0,-17 19 12 0,17-18-21 15,-21-20 8-15,21 18-7 0,0 2-1 0,0-2 8 0,0-18-8 0,-22 0 1 16,22 21 6-16,0-21-7 0,0 18 17 0,0-18-11 16,22 0-6-16,-22 0 13 0,21-18-8 0,-4-3-3 15,23-17-2-15,-23 38-4 0,20-57 11 16,3 38-11-16,-2-18 0 0,-38 15 1 0,20-15-4 16,17 37 1-16,-37-18-2 0,20-2 0 0,-3 1-1 0,21 0-5 15,-38 19 5-15,23 0-3 0,-23-19 1 0,17 19-8 0,3-18-6 0,0 18 5 16,-20 0-19-16,17 0 11 0,-17 0-31 0,20 0-16 0,-20 0 25 15,17 18-62-15,-17-18 42 0,20 19-51 0,-2 0 11 16</inkml:trace>
  <inkml:trace contextRef="#ctx0" brushRef="#br0" timeOffset="19183.61">12612 5372 57 0,'0'0'0'0,"0"0"17"0,0 0 19 16,0 0 2-16,-17 0 6 0,17 0 3 0,0 0-24 0,0 0-4 16,-17 0 14-16,17 0-6 0,-20 0-14 0,20 0 10 0,-17 0-12 15,-3 0 8-15,0 17 3 0,20-17-11 0,-38 20 8 16,38-20-10-16,-43 19 11 0,43-19-9 0,-34 20 6 0,14-3-9 16,3-17 0-16,-21 21 6 0,-2 17-1 0,17-38-7 0,23 19-1 0,-34 18 9 15,-3-17-6-15,37 0 0 0,-38 18 3 0,-19 19-1 16,34-38-4-16,-109 229 24 15,55-57-10 1,60-134-18-16,17-37-1 0,0 19 0 0,-21-21 2 0,21 39-1 0,0 1-3 16,21-40 2-16,-21 40-1 0,17-1 0 0,0-37 1 0,3 38 1 15,3-3 1-15,14-34-2 0,-17 17 0 0,18-1-3 16,-38-16 3-16,54 33 6 0,-31-54-6 0,-6 0-1 0,3 22 1 16,17-4-1-16,-16 2 1 0,16-20-3 0,20 18 0 15,-57-18 1-15,40 0-4 0,-2 0-5 0,-21 0 0 16,37-18-30-16,27-2-29 0,-41 20 6 0,-3-18-13 15,-3-4-18-15,9 5-26 0,-5-3 6 16,19 3 17-16</inkml:trace>
  <inkml:trace contextRef="#ctx0" brushRef="#br0" timeOffset="19570.13">13283 6040 61 0,'0'0'43'16,"0"0"-20"-16,0 0 24 0,0 0 4 0,-17 0-4 15,17 0-28-15,0 0 16 0,0 0-19 0,0 0 13 0,-20 18 8 16,20-18-26-16,0 20-2 0,0-20-1 0,0 0-1 0,-17 17 6 16,17 5-7-16,0-4 2 0,0-18-3 0,0 19 3 0,0 19 0 15,0-18-3-15,0-2-3 0,0 2 2 0,0-3-2 0,17 5 0 16,-17 15-1-16,0 1 0 0,20-18-5 15,-20 18-20-15,0-20-14 0,0-18-20 16,0 21-22-16,0-21 30 0,17 0-57 0,-17 0 33 0,0-21 39 16,0 3-3-16</inkml:trace>
  <inkml:trace contextRef="#ctx0" brushRef="#br0" timeOffset="19702.49">13323 5734 74 0,'0'0'21'0,"0"-19"32"0,0 1 10 0,0-4-33 0,0 5-1 15,0-21 44-15,0 38-53 0,0 0-2 0,0-20-1 0,0 20-4 16,0 0 6-16,0 0-12 0,0 0-2 0,-20 0 3 0,20 0-5 15,0 0-2-15,0 20 1 0,0-20-1 0,0 17-1 0,0-17-3 0,0 21-1 16,0-4-13-16,0-17-20 0,0 40-24 0,0-21-28 0,0-19 36 16,0 17-42-16,0 4-3 0</inkml:trace>
  <inkml:trace contextRef="#ctx0" brushRef="#br0" timeOffset="20017.91">13917 6020 109 0,'0'0'84'0,"-23"0"0"16,23 0-59-16,0 0 0 0,0 0 18 0,0 0-24 0,0 0-3 15,-17 20 12-15,17-20-17 0,0 0 18 0,0 0-20 16,0 0-2-16,0 18 5 0,17-18-3 0,6 0-5 0,-6 0 3 16,3 0-5-16,0 20 3 0,-3-20-2 0,3 0-3 0,18 0 1 15,-4 0 2-15,-11 0-4 0,-3 0-1 0,0 0-3 0,-20 0-1 16,37 0-5-16,-37 0-3 0,18 0-22 0,2 0 12 0,14-20-34 0,-34 20-13 16,20-18-10-16,3-2-31 0,-23 20 84 15,20 0 8-15,-20 0-10 0,0 0-6 0</inkml:trace>
  <inkml:trace contextRef="#ctx0" brushRef="#br0" timeOffset="20171.7">13954 6173 72 0,'0'0'27'0,"0"0"3"0,-37 0 34 0,14 0-5 0,6 19-12 0,-21 1-10 15,38-20-21-15,-20 18 0 0,3 2 16 0,17-20-17 0,0 0-3 0,0 17 11 16,0 5-13-16,0-22 8 0,0 18-11 0,0-18-3 0,0 0 3 0,17 19 3 16,3-19-5-16,-2 0 2 0,-18 19-5 0,20-19-1 0,20 0 1 15,-3 19 0-15,-37-19-1 0,37 0-1 0,21 0-7 16,-24 0-12-16,9 0-19 0,-6 0-23 0,1 0-32 15,2 0-28-15,-6-19 18 0,9 19 19 0</inkml:trace>
  <inkml:trace contextRef="#ctx0" brushRef="#br0" timeOffset="21350.16">15215 5715 52 0,'0'0'11'0,"0"0"0"0,0 0 11 0,0 0-11 0,0 0 7 0,0 0-12 16,0 0-1-16,0 0 0 0,0 0-2 0,0 0 6 0,0 0-7 0,0 0-1 15,0 0 0-15,0 0 1 0,0 0-1 0,0 0 1 16,0 0-2-16,0 0 1 0,0 0 1 0,0 0 0 15,0 0 2-15,0 0 3 0,0 0-3 0,0 0 6 16,0 0 0-16,0 0-5 0,0 0 5 0,0 0 1 16,0 0-7-16,0 0 1 0,0 0 0 0,0 0 3 0,0 0-2 0,0 0-3 15,0 0 3-15,0 0 1 0,0 0-3 0,0 0-1 16,0-18 6-16,0 18 0 0,0 0-5 0,0 0 0 0,0 0 7 16,0 0 0-16,0 0-5 0,0 0 0 0,0-22 6 0,0 22-7 15,0 0 5-15,0 0 2 0,0 0-2 0,0 0-6 0,0 0 1 16,0 0 6-16,0 0 1 0,0 0-1 0,0 0-7 0,0 0 5 15,0 0-6-15,0 0 5 0,0 0 0 0,0 0 0 16,0 0-4-16,0 0 4 0,0 0-3 0,0 0-3 0,0 0 2 16,0 0 0-16,0 0-1 0,0 0 0 0,0 0-2 15,0 0 0-15,0 22 3 0,0-22-1 0,0 18-1 0,0 1 1 0,0-19-1 16,0 17-1-16,0 24 2 0,0-3-1 0,0 1 1 16,0 15-2-16,0-33 0 0,0 17-1 0,0 134 5 15,0-96-4-15,0-17 0 0,0 36 1 0,0-57-1 0,0 1 0 16,0 55 0-16,0-56 0 0,0 39 0 0,-23-20-1 0,23 21 0 15,0-61 4-15,0 20-2 0,0 3 1 0,-20-20-4 0,20-20 0 16,0 37 0-16,0-16 0 0,0-4-3 0,0-17-12 0,0 19 5 0,-14 2-18 16,14-21-11-16,0 0-12 0,-20 0-13 0,20 0 30 15,0 0-43-15,0-40 36 0,0 40 3 0,0-38-22 0,0 19 43 16,0-37-5-16,0 34-14 0</inkml:trace>
  <inkml:trace contextRef="#ctx0" brushRef="#br0" timeOffset="21550.18">15192 6001 49 0,'0'0'14'0,"0"0"-2"0,0-37 20 0,0-4 6 15,0 24-17-15,23-20-1 0,-23-23 40 0,20 43-42 16,-20-3-2-16,0 20 1 0,18-38 16 0,2 1 0 0,-20 37-17 0,20-39 30 16,-20 39-32-16,17 0-1 0,-17 0 11 0,20 0-13 0,-3 17 3 15,-17-17-7-15,0 22-2 0,17-22 1 0,6 37 5 0,-23-20-5 16,20 41 7-16,-20-37-10 0,0-21 0 0,0 56 2 0,0-36-4 16,0-3 0-16,0 24 2 0,0-4 0 0,0-18-4 0,-20 19 1 15,20-1-4-15,-23-15-2 0,6 15-13 0,17-37 6 0,0 19-2 16,-17 0-3-16,17-19-2 0,-20 20-4 0,20-2-2 0,0-18-6 0,-17 0-47 0,17 0 31 15,-20 20-55-15,20-20 23 0,0-20 55 0,0 20-30 0</inkml:trace>
  <inkml:trace contextRef="#ctx0" brushRef="#br0" timeOffset="22022.46">15826 5923 102 0,'0'0'69'0,"0"0"-38"0,0 0-3 0,0 0-3 0,0 0 44 16,0 0-50-16,0 0-1 0,0 0-3 0,0 0 12 0,0 0-15 0,-17 0-2 15,17 0 8-15,0 21-3 0,-20-21-3 0,20 20-4 0,-20-2-4 16,2 1 6-16,18-19-7 0,-22 19 4 0,4 1-2 16,-2-2 2-16,3 2 0 0,17-20-5 0,-20 39 3 15,20-39-2-15,-17 18 3 0,17-18-3 0,0 19-1 0,0-19 4 16,-20 19-5-16,20-19 2 0,0 19 16 16,0-19-14-16,20-19 0 0,-20 19 1 0,17-19-3 15,-17 0 1-15,20 1-3 0,-3-21 2 0,3 1 0 0,-20 18 1 16,18 1-2-16,-18 0-1 0,0 1 0 0,22 18 1 15,-22-20 0-15,18-1-1 0,-18 21-2 0,0-17 2 0,0 17 0 16,0-20 2-16,0 20-2 0,0 0 1 0,0 0-2 16,0 0-1-16,0 0 2 0,0 20 1 0,0-20 0 15,0 0-2-15,0 17 2 0,0-17-1 0,0 0-1 16,0 0 3-16,0 0-3 0,0 21 1 0,0-21 1 16,-18 0 0-16,18 0-2 0,0 20 1 0,0-20 0 15,0 18 0-15,0-18-1 0,0 19 1 0,0 0 0 0,0-19 0 16,0 38 0-16,0-38 0 0,0 20-2 0,0-3 1 0,0 23 1 15,0 37 5-15,0-59-3 0,0 2-2 16,0-3 0-16,0-17 1 0,18 40 3 0,-18-21-4 0,0-19 2 16,20 19 2-16,-20 0-4 0,20 1 3 0,-3-20-8 15,-17 0 5-15,0 18 9 0,20-18-8 0,-20 0-2 0,17 0 0 16,-17-18-5-16,20-2-8 0,-20 20 3 0,18-38-18 16,-18 19 9-16,0 19-4 0,17-18-34 0,-17-21 24 0,23 19-39 15,-23 20 32-15,20-38-55 0,-20 38 40 0,20-19-57 0,-20 0 43 16,17 19 15-16</inkml:trace>
  <inkml:trace contextRef="#ctx0" brushRef="#br0" timeOffset="22266.9">16305 5923 79 0,'0'0'70'0,"0"0"-3"0,0 0-8 16,0 0-5-16,0-17-6 0,0 17-27 0,0 0 14 0,0 0-8 15,0 0-17-15,0-20 11 0,-23 20-11 0,23 0 1 0,0 0-2 16,-17 0 6-16,17 0-7 0,-18 0 9 0,18 0-11 0,-20 20 5 0,3-3 0 15,17-17-4-15,-20 21-3 0,0 17 8 0,3 0-8 16,-3 0-2-16,20-1 4 0,-23 3-2 0,3-2 0 16,5 1-3-16,15-21 0 0,-20 19 0 0,20-37 0 0,0 40 1 15,-20-2 1-15,20-19-3 0,0 1-3 16,0-2-8-16,0-18-13 0,0 20 9 0,0-20-24 0,0 0 15 16,20 0-35-16,-20-20-9 0,20 2-14 0,-20-2-21 15,15-18 49-15,-15 38 6 0,0-19 13 0,20 19 11 0,-20-18 8 0,23 18-20 16</inkml:trace>
  <inkml:trace contextRef="#ctx0" brushRef="#br0" timeOffset="22517.02">16497 5886 74 0,'0'0'70'0,"0"0"-33"0,0 0 29 0,0 0-13 0,0 0-29 16,0 0 21-16,0 0-9 0,0 0-8 0,0 0-16 16,0 0 10-16,0 0-4 0,0 0-9 0,0 0 21 15,-23 0-22-15,23 20 5 0,-20-3 0 0,20 4-1 0,-17-1-7 16,17-2 5-16,-18 20-3 0,18 0 3 0,-20-18 1 15,20-3-7-15,0 23 4 0,-17-2 2 0,17-19-6 16,0 19 2-16,0-38-2 0,0 37 2 0,0-15 1 0,0 15-1 16,0-37-4-16,0 19 2 0,0 20-1 0,0-21 0 15,0-18-3-15,0 20 1 0,0-20-2 0,0 18 1 0,0 3-3 16,0-3-9-16,-20-18 4 0,20 0-4 0,0 19-2 0,0-19-41 16,-20 18 6-16,20-18-14 0,-17-18-62 0,17 18 76 15,0-19-55-15,0 1 55 0,0-3-20 0,0 3 50 0,17-2-30 16</inkml:trace>
  <inkml:trace contextRef="#ctx0" brushRef="#br0" timeOffset="23468.04">16993 5906 25 0,'0'0'19'0,"0"0"-13"0,0 0 10 0,0-20 35 15,-20 20-2-15,20 0-14 0,0 0 0 16,0-17-19-16,0 17 11 0,0 0-3 0,0 0-14 0,0 0 1 15,0 0-1-15,0 0 9 0,-20 0-1 0,20 0-9 0,0 0 8 16,0 0-4-16,-18 0 4 0,18 17-12 0,0-17 1 16,0 37 4-16,-20 4-4 0,20-4-1 0,-17-37-3 0,17 57 1 15,0-37-2-15,-20 56 6 0,0-57-5 0,20 20 4 16,0-21-4-16,0 19 4 0,-23-15-3 0,23 15 4 16,0 1-1-16,0-18 1 0,0-20-4 0,0 18 3 0,0-18-3 15,0 0-1-15,23 20 4 0,-3-20-4 0,-20 0 1 0,20-20 3 0,-3 20-3 16,3-18 3-16,-2-21-4 0,2 20 3 0,0 0-5 0,-6-21 4 15,6 3-2-15,3 19 0 0,-3-21-1 0,-20 20 0 0,17-18 0 16,3 37 0-16,-20-39 0 0,21 19 0 0,-21 20 0 0,17-18 0 16,-17 18 2-16,0 0-2 0,0 0-1 0,0 0 1 15,0 18 1-15,0-18-1 0,0 37 3 0,0-15-2 0,0-22 0 0,0 37 2 16,0 1-3-16,-17 0 0 0,17-1 2 0,0 22 4 0,0-40 1 16,0 0-3-16,0 1 0 0,0-2 6 0,0-18-6 15,0 0 2-15,17 20 4 0,-17-20-4 0,20-20-2 0,14 2 2 0,-11-2-2 16,-3 1-2-16,18 0 1 0,-18 0-2 0,-3 1-1 15,20-4 0-15,0-15-3 0,-37 37 1 0,40-38-4 0,-19 19 2 16,-1 0-23-16,17 0-5 0,-37 1-1 0,37-4-18 0,-37 5 21 16,40 17-35-16,-40-20 27 0,0 20-6 0,17-18-63 0,-17 18 46 15,21 0-50-15,-1 0 75 0,-20 0-24 0</inkml:trace>
  <inkml:trace contextRef="#ctx0" brushRef="#br0" timeOffset="24167.81">18332 5809 34 0,'0'0'0'0,"0"0"14"0,0 0-4 0,0 0 14 15,0 0 8-15,-23 0-14 0,23 0 1 0,0 0 1 0,0 0 23 0,-20 0-21 16,20 0 35-16,-18 0-41 0,18 0-1 0,-17 0 15 16,-3 0-1-16,3 0-2 0,17 0-13 0,-57 0 31 15,57 0-35-15,-20 0-2 0,-3 0 6 0,-12 0-1 0,15 21 0 16,3-3-8-16,-3 3 1 0,0-21-2 0,3 37 5 0,17-20-6 15,-20 4 1-15,-3 36-1 0,3-38 1 0,20 1-3 0,-15 18 5 0,-5 19-4 16,20-38-1-16,0 19 1 0,0 0-1 0,0-18 0 0,0 37 1 16,0-38 0-16,0 19 2 0,20-18 0 0,-20-2 0 0,15-18-2 15,-15 0 0-15,43 0 6 0,-23 0 1 0,-3-18-4 0,3-21 4 16,0 20-4-16,-3-40 1 0,38-16 0 0,5-39 0 16,-40 56-3-16,17-76 0 0,0-18 5 0,-19 93-5 15,2 21-1-15,3-56 1 0,-23 16-1 0,17 61 1 0,-17-22-1 0,20-18 3 16,-20 36-3-16,0-16-1 0,0-2 1 0,0 39 7 15,0-17-6-15,0 17 1 0,0-21 0 0,-20 21 2 16,3 0-2-16,-6 0 1 0,3 0 1 0,20 21-5 16,-18 16-2-16,18-18 2 0,0 1 0 0,-17 38 2 15,17 35 0-15,-20 22-4 0,20 2 1 0,0-42 0 16,20 39 2-16,-20-56-2 0,0-1 0 0,17 0 0 0,-17 2 1 0,18 36 0 16,25 0-5-16,-43-57-1 0,17 39-12 0,3-38 5 0,0-21-4 15,-3 39-22-15,20-18-13 0,-37-21 20 0,20 22-42 0,21-23 30 16,-24 3-58-16,23-2-93 0,-23-18 137 0,20 0-12 15,-37 0 36-15</inkml:trace>
  <inkml:trace contextRef="#ctx0" brushRef="#br0" timeOffset="24402.64">19324 5697 107 0,'0'0'106'0,"0"0"-30"0,0 0-46 0,0-22-3 16,-18 22 23-16,18 0-27 0,0 0-3 0,0 0-2 0,0-17 11 15,-20 17-7-15,20 0-12 0,0 0-3 0,0 0 6 0,-20 0-11 16,20 17-2-16,0-17 1 0,0 22 0 0,0-4-1 0,0-18-2 16,0 19-4-16,0-19-3 0,0 17-18 0,0 4-13 0,0-21 13 15,0 20-38-15,0-3-67 0,0 4 83 0,0-3-38 16,0-18 57-16,0 0 10 0,0 21-28 0</inkml:trace>
  <inkml:trace contextRef="#ctx0" brushRef="#br0" timeOffset="24534.93">19361 6117 68 0,'0'0'38'0,"0"18"39"0,0-18-43 0,0 19 25 0,0 19 19 0,0-18-33 16,0 35 16-16,0-33-51 0,0-4 8 16,0 39-5-16,-17 1-4 0,-3-19-3 0,2 16-2 15,-2-16-3-15,0-1-2 0,-20 19-17 0,3 40-70 16,37-79 43-16,-37 1-68 0,19 19-13 0,18-18 41 15,-20-20 40-15</inkml:trace>
  <inkml:trace contextRef="#ctx0" brushRef="#br0" timeOffset="24934.58">20278 5944 119 0,'0'0'0'0,"0"0"80"0,0 0-47 0,0 0-3 0,0 0 21 0,0 0-28 0,0 0-4 16,0 0 12-16,0 0-20 0,0 0-1 0,0 20-1 0,0-2 5 0,0-18-8 15,0 19-2-15,0 0 0 0,0 19 2 0,0-18-5 0,0-3 0 16,0 23 0-16,0-2-8 0,0-19-12 0,0 19-17 0,0-1-20 15,0 3-23-15,0-21 33 0,0 0-40 0,0-19 55 16,0 19 8-16,0-19-47 0</inkml:trace>
  <inkml:trace contextRef="#ctx0" brushRef="#br0" timeOffset="25083.77">20413 5637 94 0,'0'0'88'0,"0"-17"-50"16,0-3 29-16,0-18-1 0,0 19-34 0,0-21 22 0,0 23-13 15,0-4-10-15,0 21-7 0,0 0-15 0,0 0-3 16,0 0-1-16,0 0 2 0,0 0-4 0,-17 21-1 0,17-4-1 0,0-17 0 15,0 40 0-15,0-21-4 0,-20-1-5 0,20 2 0 0,0-20-2 16,0 20-24-16,0-3-20 0,0 4 18 0,0-4-60 0,0-17 32 16,0 0-3-16,0 22-39 0,20-4 22 0</inkml:trace>
  <inkml:trace contextRef="#ctx0" brushRef="#br0" timeOffset="25417.68">21084 6020 80 0,'0'0'47'0,"0"0"38"0,0 0-47 0,-23 0 29 0,23 0-10 0,0 0-32 15,0 0 15-15,-20 0-24 0,20 20 10 0,-17-20-7 16,-1 0-11-16,-2 18 7 0,3 2-3 0,-3-20-7 0,0 0-2 15,20 17 2-15,-37 5 2 0,-3-4 0 0,22 1 0 0,-2 0-3 16,3-19 0-16,-3 39 3 0,0-39-3 0,3 38 4 0,-3 1-1 16,20-39-3-16,-23 18 4 0,23-18-4 0,-20 19 3 0,20 0-1 15,0 0 1-15,0 1-3 0,20-20-1 16,3 18-1-16,-23-18-1 0,37 0 5 0,-17 0-4 0,17 20 0 16,-37-20 0-16,55 0 6 0,-32 0-7 0,14 0-1 0,3 18 0 15,-23-18-1-15,98 21-148 16,-20-3-271-1,-75-18 320-15</inkml:trace>
  <inkml:trace contextRef="#ctx0" brushRef="#br0" timeOffset="26151.43">22632 5830 58 0,'0'0'27'0,"0"0"17"0,-20 0 4 0,20 0-24 0,0 0 1 15,0 0 21-15,0-21-24 0,-20 21 17 0,20 0-21 0,0 0 15 16,-17-17-4-16,17 17-17 0,0-20 1 0,-21 20 11 0,-1-21-2 16,22 21-13-16,-21 0 8 0,7-17 0 0,14 17-8 0,-40-19 6 15,40 19-8-15,-17 0 0 0,-3 0 5 0,-18-18-2 0,18 18-2 16,-3 0 2-16,-11 18-3 0,14-18-1 16,3 19-1-16,-3 19-2 0,2-38-1 0,-2 58 4 15,0-19-1-15,20-2-3 0,0-37-1 0,0 17-1 0,20 24 10 16,0-4-7-16,-2-18 2 0,19 1 3 0,-17 18 2 15,-3-38 2-15,0 17-6 0,6 5-2 0,-3-4 6 16,1 1-1-16,16 0-7 0,-37 0 4 0,37 1 6 0,-37-2-6 16,0 2-3-16,0-3 0 0,0 5 1 0,0 15 0 0,0-37-3 15,0 38 0-15,-20-38-2 0,20 20 0 0,-17-2-1 0,17-18-3 16,-20 20-12-16,-18-2-31 0,18 3 2 0,-3-21 19 16,6-21-34-16,17 3 28 0,-17-20-40 0,17-1-12 0,0 1-15 15,0-2 46-15,34-54-42 0,-11 56 65 0,18-57-1 0,-24 56 17 16,20 2-19-16</inkml:trace>
  <inkml:trace contextRef="#ctx0" brushRef="#br0" timeOffset="26367.82">23013 5409 73 0,'0'0'31'0,"0"-20"34"0,0 20-34 0,0-17 25 0,17 17-31 16,-17-41 20-16,0 41-25 0,0-17-1 0,0-3-1 0,0 20 12 0,0 0-18 16,0-19-1-16,0-1 5 0,0 20-2 0,0 0-8 0,0-17 8 15,0 17-8-15,0-21 8 0,-17 21-7 16,17 0 1-16,-20 21-4 0,20-4 1 0,-17 3 0 0,17-1-1 15,-20 59 7-15,20-61-9 0,-20 42 3 0,20 17 0 16,-17 0 0-16,17-18-3 0,-23 56 4 0,23-17-5 16,0-22 0-16,0 1-5 0,-20-38-2 0,20-1-3 0,0 3-4 15,0-21-3-15,0 57-25 0,0-39-12 0,0-15 21 0,0-4-44 16,0 1 33-16,0-19-50 0,0 19 11 0,0-19 54 16,0 19 8-16,0-19 4 0,-18 0-29 0</inkml:trace>
  <inkml:trace contextRef="#ctx0" brushRef="#br0" timeOffset="26550.6">22804 5751 131 0,'0'0'49'0,"0"0"41"16,0-17-22-16,0-2-15 0,0 1-9 0,0 18-25 16,0-22 17-16,0 22-19 0,0 0 12 0,0 0-4 0,17 0-8 15,-17 0-9-15,20 0 6 0,-20 0-10 0,35 0-1 0,-35 22 2 16,43-4-2-16,-26-18-1 0,3 19-1 0,-20-2 0 0,37-17-1 16,-17 21-5-16,-3-1-3 0,21-20-15 0,-38 17-13 15,40 4-15-15,-40-21 19 0,20 18-42 0,0 3-10 0,-20-21 40 16,0 0 0-16,17 0 3 0,3 17-27 0,-20-17 28 0,17 20 28 15,-17-20-8-15,20 0-17 0</inkml:trace>
  <inkml:trace contextRef="#ctx0" brushRef="#br0" timeOffset="26701.74">23257 5964 79 0,'0'0'33'0,"0"0"49"0,-17 0 3 0,17 18 19 0,0-18-52 15,-18 19-11-15,18-19-24 0,0 0-3 0,0 0-1 0,0 19-1 16,0 1 5-16,-20-20-10 0,20 0 0 0,0 38 14 0,0-38-4 16,0 0-7-16,0 0-5 0,20 0 3 0,-20 0-1 15,18-20-5-15,-18 2 3 0,17-2-4 0,6 1 1 0,-3 0 0 16,-20 1-3-16,37-2-5 0,-37-1 2 0,0 21-2 0,20-17-11 15,-3-3-11-15,3 3-15 0,0 17 18 0,-20 0-5 0,0 0-2 16,15 0-43-16,5 0 29 0,-20 0-62 0,23 0 51 0,-23 0 8 16,20 0-14-16,-20 0 10 0</inkml:trace>
  <inkml:trace contextRef="#ctx0" brushRef="#br0" timeOffset="27101.14">24025 5103 84 0,'0'0'0'0,"0"0"132"15,0-20-104-15,-17 20 23 0,17 0-5 0,0 0-25 0,0-17 19 0,0 17-21 16,-23 0 16-16,23 0-7 0,-17 0-4 0,17 0-12 16,0 0 12-16,-20 17-7 0,20-17-10 0,0 20 0 15,0-20 0-15,-17 39 7 0,17-22-4 0,-21 4-5 0,21 16 4 0,0-37-4 16,0 58 3-16,0-39-6 0,-17 76 2 0,-3-19 1 15,0 59-3-15,20-98-2 0,-17 41-2 0,17-1-2 16,-23-39-2-16,23 38-18 0,-20 0-15 0,20-18-9 16,0-20-9-16,0 1-5 0,0-39-9 15,0 18-8-15,20-18-2 0,-20 0 44 0,0 0-17 16,23 0 26-16,14-18-26 0</inkml:trace>
  <inkml:trace contextRef="#ctx0" brushRef="#br0" timeOffset="27617.44">24120 5809 36 0,'0'0'0'0,"0"0"25"0,0 0 1 16,20-17 16-16,-20 17-18 0,17 0 22 0,-17-20 0 0,0 20-4 15,17 0-24-15,-17 20 14 0,0-20-4 0,23 17-6 16,-23 4-4-16,0-21-9 0,0 18-1 0,20-18 7 16,-20 21-10-16,20-21 8 0,-20 17 0 0,17-17 2 0,-17 20-3 15,21-20 2-15,-21 0 0 0,17 0-9 0,-17 0 3 16,20-20 0-16,-20 3-3 0,20-4 1 0,-20 21-3 16,14-39 0-16,-14 22-2 0,20-3 0 0,-20 20 1 0,0-38-1 15,0 19 2-15,0 1 2 0,0-4 3 0,0 5 1 16,0-4 0-16,0 21-1 0,0-17 0 0,0 17-6 15,0 0 2-15,-20 0-1 0,20 0 5 0,-14 0-7 0,14 0-1 0,-20 17 1 16,0 21 3-16,3 2-3 0,-4-21 0 0,4 19 1 0,-3-18-1 16,20 18-1-16,-20 1-1 0,-3-2 0 0,23-20-1 0,-17 42-9 15,0-1-14-15,-3-20-11 0,20-21 14 0,0 23-4 0,-17-2-37 16,17 1-54-16,0-21 75 0,0 2-46 0,17-3 11 16,-17-17 49-16,20 0-15 0,-3 0 36 0,0 0 3 15,26-17 3-15,-23-21 2 0,-3 18-1 16,21-18 3-16,-18 19 0 0,0-21 8 0,-6 3 17 0,29-1 25 15,-23 0 9-15,-20 38-32 0,17-38 28 0,4 17-31 16,-1-16 18-16,-20 37-26 0,0 0 0 0,17-17 19 0,3 17-1 16,-20 0-19-16,0 0-5 0,0 0 9 0,0 0-13 0,0 37 7 0,0-20-7 15,-20 4 8-15,20 17-7 0,0-19-9 0,0 0 2 16,-17 19-2-16,17-38 1 0,0 37-1 0,0 3 0 0,0-40-1 0,-20 38 2 16,20-38-2-16,0 19 1 0,0-19 1 0,0 0-2 15,20 0 2-15,17-19 0 0,-37 19-1 0,17-38 0 16,0 20 0-16,6-21-1 0,14 1 2 0,4 18-2 0,-24-18 4 15,20 20 1-15,0-2-2 0,-14-1-2 0,-6 21 1 16,4 0 2-16,16 59 2 0,-37-40 1 0,20 20-6 16,-20-1 2-16,0 19-1 0,0-19-1 0,0 39-2 0,0-1-8 15,0-38 0-15,0 0-7 0,0 39-30 0,0-58 11 0,0 38-58 16,0-19-37-16,0-19 54 0,0 2 0 0,17-21-28 0,-17 17 39 16</inkml:trace>
  <inkml:trace contextRef="#ctx0" brushRef="#br0" timeOffset="28750.79">25307 5372 77 0,'0'0'0'0,"0"0"36"0,0 0 28 16,0 0-32-16,-23 0 60 0,23 0-65 0,-20 0 20 16,5 0 8-16,15 0-26 0,0 0-15 0,-20 0 11 15,0 0 7-15,20 0-22 0,0 0 8 0,0 17-4 16,0-17 2-16,0 0-5 0,20 20-1 0,15-20-4 16,-35 0-3-16,43 0 0 0,-6 19 4 0,-17-19-5 15,0 0-1-15,17 0 1 0,-2 0-2 0,-12 20 0 0,14-20 2 16,-17 0-3-16,17 0-4 0,-37 0-2 0,37 17-13 0,1-17-11 15,-15 0 12-15,-23 0-28 0,17 0-9 0,-17 0-14 16,20 0-11-16,-20 0 38 0,0 0 0 0,0 21-32 0,0-21 46 16,0 0 8-16,-20 0-11 0,3 0 31 15,17 0 2-15,-23 0 0 0,23 0 5 0,-20 0 7 16,20 0 13-16,-35-21 14 0,15 21 9 0,3-17 2 16,-3 17-5-16,0-20-11 0,20 1-20 0,-17 19-1 0,-3 0 1 15,20-20 12-15,-23 3-15 0,5 17 10 0,18 0-11 0,-17-20 10 16,17 20-10-16,0 0 10 0,-20 0-11 0,20 0 1 0,0 0-2 0,-17 0 11 15,17 0-2-15,0 20-10 0,-20-20-1 0,20 0-1 0,0 37 5 16,0 2 0-16,-20-39-7 0,20 38 2 0,0 19-2 0,-17 0 1 16,17 1-3-16,-20 35 0 0,20-52 0 0,-23 53 1 0,23-36-2 15,-35 93 0-15,-5-54 2 0,23 0-3 0,-3-41 0 16,3-17 0-16,-3 56 0 0,0-19 0 0,20-56 1 16,-23 17 2-16,23 1-1 0,0-38-2 0,0 20 1 0,-18-2 1 15,18-18 2-15,0 0-3 0,0 0 1 0,18 0-1 0,5 0 1 0,-3 0 1 16,-20 0-1-16,20 0 0 0,17-18 3 0,-20-2-2 0,23 3-1 15,38-41 4-15,-41 58-4 16,-17-20-3-16,17 1 2 0,-2 19 1 0,8-20-2 16,-6 20-2-16,-37-18 0 0,20 18 1 0,-3 0-7 0,3 0-4 15,-3 0-7-15,1 0 5 0,2 0-22 0,-20 0 14 0,23 0-32 16,-23 0 21-16,17 0-46 0,-17 18-79 0,0-18 45 16,0 0 73-16,20 0-48 0</inkml:trace>
  <inkml:trace contextRef="#ctx0" brushRef="#br0" timeOffset="29239.53">26109 5982 80 0,'0'0'0'0,"0"0"145"0,-20 0-66 0,20 0-46 16,0-18 30-16,0 18-10 0,0 0-8 0,-17 0-9 16,17 0-21-16,0 0 24 0,-20 0-28 0,20 0 8 15,0 0-5-15,-20 18-2 0,20 1-3 0,0 0 0 16,0 1-1-16,0 18-3 0,-23-21-3 0,23 23 0 16,0-40-1-16,0 57-1 0,0-19 1 0,0 21 2 15,-17-41-5-15,17 39-6 0,0-37 2 0,0 36-24 0,0-17 13 16,-17-2-31-16,17-17 17 0,0 19-44 0,0-2-11 0,-21-16 39 15,21-4-1-15,0-17-43 0,0 20 53 0,0-20-16 0,-17 0 18 16,17-37 31-16,0-3 4 0,0-37 1 16,17-37 12-16,-17 38 6 15,0 57-4-15,38-153 95 0,-38 154-88 16,17-41 11-16,-17 41-20 0,0-40 17 0,23 58-13 0,-3-38 19 16,-20 17-19-16,0 21 0 0,20-17-1 0,-3-20 29 0,-17 37-29 15,20-21 16-15,-3 21-15 0,4-18 18 0,-21 18-17 0,20 0 12 0,-20 0 4 16,14 18-15-16,-14 3-5 0,0-4 0 15,0 20-7-15,0 4-1 0,0-4 1 0,0-37-4 16,-14 57-2-16,-6-37 0 0,20 19 2 0,-38-21-3 16,38-18 0-16,0 38-1 0,-20-38-2 0,20 39-3 0,-37-1-30 0,17 1-4 15,-3-39 17-15,6 37-72 0,17-37 56 0,-17 0-58 16,17 0-20-16,0 0 12 0,0 0 73 0,0-37 1 0,34 15-18 16</inkml:trace>
  <inkml:trace contextRef="#ctx0" brushRef="#br0" timeOffset="29550.81">26416 5923 44 0,'0'0'14'0,"0"0"-6"0,0 0 14 0,17-17 17 0,-17 17-14 16,20 0 3-16,-20 0 26 0,0 0-31 0,20-20 13 0,-20 20-8 16,0 0-14-16,18 0 16 0,-18 0-2 0,0 0-15 15,0 0-1-15,0 0 10 0,0 0-2 0,0 0-11 0,0 0-1 16,-18 0 24-16,-2 0-27 0,0 20 6 0,20-3 2 16,-17 4-2-16,-3-1 0 0,20-2-2 15,0 1-4-15,-23 0-1 0,23 1 2 0,0-2 0 0,-17 2-1 16,17 19 4-16,0-39-5 0,0 18 6 0,0-18-5 15,17 19 2-15,-17-19-4 0,23 0 7 0,-23 0-5 0,0 0 2 16,20 0-5-16,-3-19 2 0,-17 19-2 0,20-18 3 0,-20-4-4 16,20 22 0-16,-2-17 1 0,-18-3 0 0,20 2 0 15,-20-2-3-15,17 20 2 0,-17-19 0 0,0 19 1 0,0-19-1 0,17 19 0 16,-17 0 2-16,0 0-1 0,0 0 2 0,0 0-3 16,0 19 0-16,-17 0-1 0,17 19 0 0,0-18-2 0,0 19 2 15,-17-21-1-15,17 20 1 0,0 1-3 0,0-39-2 0,0 55-38 16,0-15-8-16,0-21 18 0,0 19-51 0,0-18 33 15,0-2-73-15,0 2 55 0,17-20 3 0,0 18-46 0,-17-18 64 16</inkml:trace>
  <inkml:trace contextRef="#ctx0" brushRef="#br0" timeOffset="29789.56">27044 5734 85 0,'0'0'45'0,"0"0"48"15,0 0-18-15,0 0-44 0,-17 0 23 0,17-19-10 0,0 19-9 16,-20 0-13-16,20 0-6 0,0 19-9 0,-18-19-1 0,18 17 2 15,-40 24 9-15,40-24-5 0,-23 4-5 16,6-3 6-16,0 20 0 0,17-38-6 0,0 20-2 0,-20-3 4 16,3 24-1-16,17-23-5 0,0 20-1 0,0-38-1 0,-20 38 5 15,20-38-4-15,0 20 1 0,0-3 2 0,0 23 0 0,0-21-3 16,0 0 1-16,0 0-2 0,0-19-2 16,0 20 1-16,0-2 0 0,-18 2-4 0,18-3 0 0,0 5-13 15,0-4-12-15,-20-18-12 0,20 19 16 0,0-19-67 16,0 0 53-16,0 0-3 0,-20 0-59 0,20 0 46 0,0-19-40 15,0 1 67-15,0-4-5 0,0 5-6 0</inkml:trace>
  <inkml:trace contextRef="#ctx0" brushRef="#br0" timeOffset="30051">27118 6001 85 0,'0'0'35'0,"0"0"5"0,0 0 72 15,0 0-84-15,0 0 18 0,0-19-5 0,0 19 15 16,0 0-28-16,0 0-16 0,0-18 6 0,-20 18-2 15,20 0-8-15,0 0 5 0,0 0-6 0,0 0 6 0,-14 0-5 16,14 0-5-16,-20 0-1 0,20 0 3 0,-20 0 0 0,20 0-1 16,0 0 5-16,-17 0-5 0,17 18 3 0,0-18-3 0,0 19-1 15,-20 0 3-15,20 1-2 0,0-2 0 0,0 19-2 16,0-15 1-16,0-4-1 0,0 1 1 0,0 0-1 16,0 20 0-16,0-21 0 0,0 2 1 0,0 19-4 15,0-39-1-15,0 18-9 0,0 1 1 0,0 0-20 0,0-19 10 16,-18 19-31-16,18-19 18 0,-20 20-46 0,20-20 33 0,-20 0-55 15,20 0 0-15,-23 0 60 0,23 0-10 0,-17 0 38 0,17 0 0 16,0 0-29-16</inkml:trace>
  <inkml:trace contextRef="#ctx0" brushRef="#br0" timeOffset="30872.44">25803 5372 28 0,'0'0'13'0,"0"0"-8"0,0 0-1 0,0 0 3 0,-21 0-2 0,21 0-2 16,0 0-2-16,0 0 0 0,-17 0 1 0,17 0-1 16,-20 0-1-16,20 0 2 0,0 0-1 0,0 0 1 0,-17 0-1 0,17 0 0 15,0 0 0-15,0 0 0 0,0 0 0 0,-20 0 3 0,20 0 0 16,0 0 1-16,0 0-3 0,0 17 2 0,0-17-1 15,0 0-1-15,0 0 3 0,0 0-2 0,20 0 2 0,-20 0-3 16,0 0 1-16,0 0-2 0,17 0 3 0,-17 0 0 0,20 0 0 16,-20 0 2-16,0 0 3 0,17 0 2 0,-17 0 17 0,21 0-11 0,-21 0 18 15,17 0-19-15,-17 0 0 0,0 0-1 0,23 0 13 0,-23-17-1 0,17 17-4 16,-17 0-13-16,0 0 10 0,20-20 25 16,-20 20-28-16,0 0-10 0,0-21 8 0,0 21-10 15,0-17 6-15,0 17-7 0,0 0 4 0,0 0 2 16,0-20 1-16,0 20-2 0,-20-19 1 0,20 19-4 15,-17 0 4-15,-6 0 0 0,23-20-6 0,-38 20 4 0,21 0 2 16,-3 0-6-16,20 0-1 0,-37 0 5 0,17 0 0 0,3 0-4 16,17 0-1-16,-43 20 4 0,43-20-5 0,-55 39 8 0,38-1-5 15,-23-1-1-15,40-17-2 0,-37 36 3 0,14-18 0 16,5-17-3-16,18 17-1 0,-37 0 1 0,37-1 0 0,-17 1 0 0,-23 59-1 16,23-21 1-16,-3 20-1 0,-3-58 0 0,23 0 0 15,-20 20 1-15,20 18 0 0,-15-38-1 0,15-18 1 0,0 18-1 0,0 19 1 16,-20 0-1-16,20-37 1 0,0 18-1 0,0 1 4 0,20 16-2 15,-20 4-2-15,35-22-1 0,-12 1 2 16,-3-18-2-16,17-2-2 0,0 21 1 0,-17-1 2 0,15-19 0 16,8-19-3-16,-6 21 1 0,-37-21-1 0,37 17-4 15,-17-17 1-15,-20 0-1 0,35 0-2 0,8 0-14 0,-6-17-14 0,0-4-16 16,-17 21 19-16,-3-37-51 0,44 37-33 0,-61-20 43 16,57 2-64-16,-20-3 60 0,-37 3 37 0</inkml:trace>
  <inkml:trace contextRef="#ctx0" brushRef="#br0" timeOffset="31884.37">27600 5830 59 0,'0'0'17'0,"0"0"0"0,0 0 3 0,0 0 23 0,0 0-20 15,-20 0 19-15,20 0-2 0,0 18 13 0,-17-18-36 16,17 0 13-16,0 0-15 0,0 21 10 0,-20-4-1 16,20-17-12-16,0 20-2 0,-20 18 16 0,20-38-17 0,-18 20-2 15,18-2 8-15,0 1-8 0,0 0 5 0,-22 19-4 0,22-18-1 16,0-3-4-16,-21 5 4 0,21-4 0 0,0 1-2 15,0-19-3-15,0 19 1 0,0-19-1 0,0 19 2 0,0-19-2 16,21 20 1-16,-21-20 1 0,0 0-2 0,22 0 1 0,-22 0 0 16,0-20-1-16,0 20 0 0,18-19 1 0,2 0-4 0,0 19 2 15,-20-19 0-15,17 1 2 0,3 18-3 0,-20-22 0 0,17 5 1 16,-17 17 0-16,0 0 1 0,20-20-1 0,-20 20-1 0,0 0 1 0,18 0-1 16,-18 20 1-16,0-3 1 0,0 23 0 0,0-40 0 15,0 38 3-15,0 1 5 0,0-21-4 0,0 41 14 16,0-41-13-16,0-18 7 0,0 19 2 0,22 0-2 15,-22-19-9-15,0 0 7 0,18 0-8 0,-18-19 0 0,20 19 0 0,0-19-1 16,-20 1 2-16,37-4-3 0,-37-15-1 0,37 19 4 0,-19-2-2 16,-18 1-5-16,17 0 0 0,6 19-1 0,-23-19-1 0,20 1-11 15,-20-4 5-15,20 22-2 0,-3-17-13 0,-17 17 10 0,20-20-26 0,-20 20 14 16,17-18-32-16,-17 18 28 0,20 0-32 0,-20 0 30 16,20 0-45-16,-20 18 33 0,0-18-6 0,15 20-54 0,-15-20 64 0,20 17-10 15,-20 5 12-15</inkml:trace>
  <inkml:trace contextRef="#ctx0" brushRef="#br0" timeOffset="32268.91">28400 5906 114 0,'0'0'0'0,"0"0"94"0,0 0-55 0,0 0 20 0,0 0-7 16,0-20-28-16,0 20 17 0,0 0-25 0,-20-17 14 0,20 17-18 16,0 0 0-16,0 0-2 0,-17 0-2 0,-21 0 12 0,38 17-15 15,-37-17 3-15,17 37-2 0,3-37-2 0,17 21-1 0,-20-1 0 16,-3-2-2-16,6 1 2 0,-1 0-1 0,18 19 0 0,-20-18-2 0,3-3 1 15,17 5 0-15,0-4 0 0,-20 1 0 0,20 0 0 0,0 0 0 16,0-19 0-16,0 20 0 0,20-20 4 0,-20 18 3 16,17-36 0-16,21-2-1 0,-38-18-3 0,17 19-1 0,26-21 3 15,-26-15 0-15,3 16-3 0,17-56 3 0,-17 58-4 16,15-81 3-16,8 25-2 0,-43 55 0 0,37-58 3 0,-17 58-4 16,-3-39 0-16,3 40 0 0,-20-41 1 0,18 1 0 0,2 60-2 15,-20-41 0-15,17 19 1 0,-17 2 1 0,23-1 4 0,-23-20-2 16,0 58-2-16,0-19-1 0,-23 19 0 15,23 0 2-15,0 0-1 0,0 19 2 0,-17-1-4 0,-3 2 4 16,2 38 1-16,-2-41-3 0,-17 80 1 0,17-60-3 16,-20 77 5-16,40-36-6 0,-37 37 4 0,19-39-4 0,-2 58 1 15,-17 76-2-15,37-96 0 0,-20 1 0 0,20 1-6 16,0 56-21-16,0-97-3 0,0-18 14 16,0 0-28-16,20 2-18 0,0-41 25 0,-3 2-51 0,-17 17-17 15,20-37 48-15,-20 21-2 0,18-21-40 0,-1 17 51 16,-17-17 11-16</inkml:trace>
  <inkml:trace contextRef="#ctx0" brushRef="#br0" timeOffset="33001.99">28919 5180 25 0,'0'0'7'0,"0"0"1"0,0 0-3 0,0 0-3 15,0 0 1-15,0 0-2 0,0 0 2 0,0 0-1 16,0 0 2-16,0 0 0 0,0 0 0 0,0 0-3 0,0 0 1 16,0 0-2-16,0 0 0 0,0 0 0 0,0 0 0 15,14 20-1-15,-14-20 0 16,0 0-6-16,0 0 4 0,0 0 2 0,0 0-2 0,0 0 2 16,0 0 1-16,0 0-1 0,0 0 1 0,0 0 1 0,0 0 0 0,0 0 0 15,0 0 0-15,20 0 2 0,-20 0 1 0,0 0 0 0,0-20 9 16,0 20 8-16,23 0 7 0,-23-21 2 15,0 21-15-15,0 0 9 0,0-17 9 0,0 17-21 0,0-19 10 16,0-1-1-16,0 20-3 0,0 0-9 0,20-20 11 16,-20 20-11-16,0 0 1 0,0 0 8 0,0-17 1 0,0 17-9 15,0 0 10-15,0 0 1 0,0 0-10 0,0-21 11 0,0 21-12 16,0 0 0-16,17 0 9 0,-17 0-11 0,0 0 0 0,0 0 7 0,0 0-8 16,20 0 5-16,-20 0-6 0,0 0-2 0,21 0 7 15,-21 0-2-15,17 0-6 0,-17 0 4 0,20 0 2 0,-20 0-6 16,17 0 3-16,-17 0-3 0,17 21 1 0,-17-21 0 0,0 0-2 15,23 0 2-15,-23 0 0 0,0 0-3 0,20 0 4 0,-20 0-3 16,17 0 1-16,-17 0 6 0,0 0-4 0,0 0 1 16,0 0-3-16,20-21-1 0,-20 21 1 0,0 0 0 0,0 0-2 15,0 0 0-15,0 0-1 0,0 0 3 0,0 0 2 0,0 0-1 16,0 0-2-16,0 0 2 0,0-17-1 0,21 17-1 0,-21 0 1 16,0 0-1-16,0 0 2 0,0 0-3 0,0 0 4 15,0 0-3-15,0 0-2 0,17 0 0 0,-17 0 3 0,0 0-3 16,0 0-2-16,0 0 7 0,0 0-4 0,0 0-3 15,0 0 3-15,0 0 1 0,0 0 1 0,0 0-2 0,0 0 0 0,0 0-1 0,0-20 1 16,0 20-1-16,0 0 0 0,0 0-1 0,0 0 1 16,0 0-2-16,0 0-3 0,0 0-5 15,0 0-6-15,0 0-10 0,0 0 8 0,0 0-24 16,0 0 15-16,0-20-5 0,0 20-5 0,0 0-54 0,-17 0 36 0,17 0-75 16,0 0 62-16,0 0-36 0,0 0 72 0,0 0-12 0</inkml:trace>
  <inkml:trace contextRef="#ctx0" brushRef="#br0" timeOffset="34009.48">29013 5066 42 0,'0'0'0'0,"0"0"18"0,0 0-7 0,0 0-1 0,0 0 12 0,0 0-3 0,-17 0-2 15,17 0-10-15,0 0 6 0,0 0-7 0,0 0 2 16,-20 0-1-16,20 0-4 0,0 0 0 0,0 0 4 0,0 0-1 15,0 0-3-15,-23 0 1 0,23 17-2 0,0-17 7 0,0 0-2 16,0 0-2-16,-20 20 5 0,20-20 0 0,0 0-4 16,0 0 8-16,0 0 0 0,0 0-7 0,0 0 1 0,0 0 2 0,0 0 7 15,0 0-8-15,0 0-2 0,0 0 1 0,0 0 8 0,0 0-8 16,0-20 12-16,0 20-11 0,0 0-5 0,0 0 6 0,0 0-5 16,0-17 1-16,0 17 5 0,0 0-5 0,0 0 6 0,0 0 0 15,0-21 2-15,0 21 3 0,20 0-8 0,-20 0 7 16,0-17-4-16,0 17 6 0,0 0-6 15,0-20 4-15,23 20-1 0,-23 0-5 0,0 0-6 16,0-20 6-16,0 20-5 0,0 0 1 0,20 0 5 0,-20 0 1 16,0 0-8-16,0 0 5 0,17 0-6 0,-17 0 0 0,0 0 1 0,20 0 3 15,1 0 1-15,-4 0-2 0,3 0 2 0,-3 0-1 16,0 0-5-16,-17 0-1 0,43 40 1 0,-43-40 0 16,37 38 0-16,-16-21-2 0,-4 42 5 0,20-1-1 0,-20-3-4 15,-17 4 0-15,20-21 0 0,3 58 4 0,-23-1-2 0,0-1-2 16,0-34 0-16,0 52 3 0,0 2 1 0,0-55-2 15,-43 189 0-15,9-133-1 0,-3-58 0 16,16 2-2-16,1-4 1 0,-40 62-1 0,43-62 1 0,-37 41 3 0,-4 1 2 16,38-59-4-16,-37 37 1 0,-1-16-3 0,38-41 1 15,-17 19-3-15,-6-16-6 0,26-2 2 0,-20 0-14 0,19-19 6 0,-2 18-21 16,3-18 14-16,-3 0-25 0,20 0 19 0,-20 0-38 0,3-18-15 16,17-1-17-16,0 19 44 0,0-19-1 0,0-2-48 15,37 4 28-15,-17-3 36 0</inkml:trace>
  <inkml:trace contextRef="#ctx0" brushRef="#br0" timeOffset="34285.33">29816 5830 139 0,'0'0'102'0,"0"0"-32"0,0 0-42 15,0 0 23-15,-20-21-10 0,20 21 3 16,0 0-22-16,0 0-15 0,0 0-4 0,0 0-1 16,0 0-1-16,0 0 0 0,0 0-10 0,0 0 0 15,0 0-6-15,0 21-55 0,0-21-1 0,0 18 28 0,0-18-7 16,0 21-51-16,0-21 31 0,0 17 49 0,0-17-31 0</inkml:trace>
  <inkml:trace contextRef="#ctx0" brushRef="#br0" timeOffset="34417.76">29871 6289 141 0,'0'37'219'0,"0"21"-142"16,-21-20-36-16,7 1-10 0,-6 16-5 0,0-35-14 16,3 19-3-16,-3-2 0 0,-18 21 8 0,-22 19-4 0,23-2-8 15,-17-16-4-15,33-21-1 0,-56 37-38 0,40-35-25 16,17-21 23-16,3-1-67 0,17-18 38 0,-21 20-74 0,21-20 90 15,0 0 11-15,-20 0-4 0</inkml:trace>
  <inkml:trace contextRef="#ctx0" brushRef="#br0" timeOffset="34686.19">30295 6384 202 0,'0'0'160'0,"0"0"-109"0,0 0-8 0,0 0-6 15,0 18-8-15,0 2-8 0,-20-2-15 0,20-18 0 16,0 39 0-16,0-20-3 0,-17 19-8 0,17-38-1 15,-23 39-20-15,23-21-21 0,-20 22-28 0,20-40 24 0,-18 37-73 16,18-19-38-16,0 3 94 0</inkml:trace>
  <inkml:trace contextRef="#ctx0" brushRef="#br0" timeOffset="34834.8">30407 5869 178 0,'0'0'77'0,"0"0"-14"0,0 0 14 0,0 0-45 0,0 0-1 0,0-21 19 16,0 21-16-16,0 0-17 0,0 21-12 0,-18-21 2 15,18 17-4-15,-20 3-2 0,20-3-4 0,-17 4-11 0,17 17-16 16,0-38 8-16,-20 38-88 0,20-18 55 0,-17 18-81 16,17-38 70-16,0 39-45 0</inkml:trace>
  <inkml:trace contextRef="#ctx0" brushRef="#br0" timeOffset="35351.76">30960 6020 128 0,'0'0'135'0,"0"0"-73"0,0 0-5 16,0-19-11-16,0 19-28 0,23 0 10 0,-23 0-7 15,20 0 2-15,-20 0-17 0,0 0 5 0,17 0-2 16,23 0-1-16,-40 0-5 0,17 0 1 0,21 0 0 15,-21 19-2-15,3-19-2 0,3 20 3 0,-6-20-3 16,3 0 1-16,0 0-1 0,-2 18-1 0,2-18-1 0,-3 0-3 0,-17 0 0 16,20 0-3-16,20 20-34 0,-23-20 22 0,-17 0-3 0,20 0-34 15,0 0-19-15,-2 0 30 0,-18 0-5 0,20-20-91 0,-20 20 114 16,0-18-35-16</inkml:trace>
  <inkml:trace contextRef="#ctx0" brushRef="#br0" timeOffset="35535.26">31287 5886 59 0,'0'0'37'0,"0"0"54"0,0 0 6 15,-17 0-15-15,17 0-15 0,-20 0-14 16,20 0-11-16,-18 0-12 0,18 20-12 0,-20-3-6 16,20-17-3-16,-20 21-5 0,20-21 0 0,0 38 4 0,0-38-4 15,-17 38 4-15,17 0-4 0,0-18 3 0,-23 19-3 0,23-21-1 16,-20 20 2-16,20-19-3 0,-17 39-2 0,17-19 1 0,-17 17 0 16,-4-17-5-16,21-1-2 0,0-20-3 0,-17 21-21 0,17-2 7 15,0-37-5-15,-20 39-48 0,20-39 30 0,0 20-6 0,0-2-69 0,0-18 56 16,0 0-39-16,0 0 16 0</inkml:trace>
  <inkml:trace contextRef="#ctx0" brushRef="#br0" timeOffset="36751.62">31920 5751 44 0,'0'0'33'0,"0"0"-16"0,0 0 44 16,0 0-15-16,0 0 15 0,0 0-28 15,18 0-4-15,-18 0 16 0,0 0-30 0,0 0 0 16,0 21 25-16,0-1-21 0,0-3-12 0,0 4 5 0,0 18-7 16,0-2 2-16,0-20-5 0,-18 100 4 15,18-79-6-15,-20 57-10 0,-3-76 0 0,23 19-4 0,-34 39-54 16,14-58 36-16,3 39-49 0,-3-40 34 0,0 20-51 16,2 1 6-16,-2-20 47 0</inkml:trace>
  <inkml:trace contextRef="#ctx0" brushRef="#br0" timeOffset="36901.24">31766 6095 112 0,'0'0'55'0,"0"0"2"0,0 0-7 0,-18-17 26 0,18 17-14 0,0-20-35 16,0 20-4-16,0 0-2 0,-20-18 27 0,20 18-27 0,0 0-14 15,0 0-1-15,0 0 0 0,0 0-1 0,0 18 3 0,0-18-5 16,0 20-1-16,20-20-1 0,-20 0 0 0,18 17-10 0,2-17-17 16,0 22-66-16,-3-4 47 0,-17-18-67 15,20 19-20-15,-3-19 76 0,0 0-63 0</inkml:trace>
  <inkml:trace contextRef="#ctx0" brushRef="#br0" timeOffset="37118.1">32167 5620 75 0,'0'0'65'0,"0"-20"-24"0,0 0-26 0,0 2 1 0,0 18 2 0,0-59 35 16,0 21-26-16,0 1 8 0,0 37-25 16,0-19 7-16,20-1-1 0,-20 20-5 0,17 0 12 15,-17 0-10-15,20 0 13 0,-20 0-14 0,17 20 12 0,-17-1-13 16,23 18 9-16,-5 22-1 0,-18 17-3 0,20-18-8 0,-20-1-1 15,0 58 6-15,0-1-2 0,0-57-7 0,0 0 1 0,-20 58 5 16,-21 76 1-16,-13 20-5 0,17-77-3 16,-44 38 4-16,44-59-4 0,-17-36-3 15,14-40-2-15,22 3-6 0,-42 18-37 0,43-22-3 16,-3-36-22-16,20 0 27 0,-17 0-60 0,17 0 41 0,0-36-118 16,0 15 146-16,0 3-22 0</inkml:trace>
  <inkml:trace contextRef="#ctx0" brushRef="#br0" timeOffset="37484.76">33047 5697 103 0,'0'0'50'0,"0"0"-1"0,0 0 19 16,0-22-42-16,0 22 22 0,0 0-7 0,0-17-24 15,0 17 13-15,0 0-18 0,0 0-1 0,0 0 0 0,0 0 5 0,0 0-9 16,0 0 6-16,-20 17 0 0,20 5-2 0,0-4-5 15,-17 1 0-15,17-2-2 0,-23 4 1 0,23 16 3 0,-20 2-2 0,3-18-4 16,17-4 1-16,-18 41-1 0,18-38 0 0,-20 17-1 0,3 20 0 16,17-37 2-16,0 19-3 0,0-39 0 0,-20 18 2 0,20 1-1 15,0 0 1-15,0-19-2 0,0 0 0 0,20 19 2 0,-20-19-2 16,17 0 0-16,3 0 1 0,-20-19 0 0,18 19-1 0,-18-19 2 16,17 0-2-16,3 19 0 0,-20-18-1 0,23 18 2 15,-23 0-1-15,0-22 0 0,0 22-1 0,0 0 2 0,0 0 1 0,0 0 2 16,0 22-2-16,-23-4 1 0,23-18-1 0,-37 57 5 0,37-37-3 15,-55 35 6-15,15 42 0 0,3-21-3 0,-3 20-1 16,2 1-3-16,21-60 0 0,-3 40 1 0,20-40 1 0,-20 1-5 16,20 39-10-16,0-39-8 0,0-38 2 0,0 19-4 15,0 2-7-15,0-4-46 0,0-17 25 0,0 19-6 0,20-19-8 0,-20 21-77 16,20-21 27-16,-20 0 78 0,0 0-11 0</inkml:trace>
  <inkml:trace contextRef="#ctx0" brushRef="#br0" timeOffset="38235.44">11010 9040 135 0,'0'0'65'15,"-17"0"-21"-15,17 18 6 0,-23-18-5 0,3 0-15 0,20 20-19 16,-18-20 13-16,1 18 1 0,-3 1 6 0,3 2-24 16,17-21 5-16,-20 18 2 0,20 1-2 0,0-19-6 15,0 19 1-15,0-19-4 0,0 0-1 0,0 0 3 0,0 0-3 0,0 20 1 16,0-20 1-16,0 0 1 0,0 0-2 0,0 0 3 16,20 0-1-16,-20 0 3 0,0 0-5 0,0 0 2 0,0 0 1 15,0 0-3-15,0-20 0 0,0 1 0 0,0 19 0 0,0-19 0 16,0 1-3-16,0 18 2 0,17 0 0 0,-17-21 0 0,0 21-2 0,0 0 0 15,0 0 3-15,0 0-3 0,0 0 1 0,0 0 5 0,0 0-6 16,20 21 7-16,-20 16 0 0,17-18-3 0,-17 19 0 16,18 0-2-16,-18 1 0 0,20-2 6 0,-20 3-1 15,23-2-7-15,-6 19 1 0,-17-20 2 0,20-37-3 16,0 40 3-16,-20-22-3 0,17 2 3 0,-17 37 2 16,20-57-2-16,-20 19 0 0,0-1 7 0,0 3-3 15,0-21-6-15,-20 19 7 0,-17 18-5 16,17-37 2-16,3 19-6 0,17-19 2 0,-23 20-3 15,3-20 4-15,-15 19 2 0,35 0-4 0,-20-19 0 0,3 18 1 16,-3 3-1-16,20-3-3 0,-20 1-4 0,3 0-1 0,17 1 5 16,-21-1-2-16,21 0-4 0,0 0 2 0,-22-1-13 0,22-18 5 15,0 21-24-15,0-3-10 0,22-18 21 0,-22 19-3 0,21 0-43 16,-4-19 30-16,3 20-63 0,0-20 48 0,-3 0-44 16,20 19 4-16</inkml:trace>
  <inkml:trace contextRef="#ctx0" brushRef="#br0" timeOffset="38701.54">13745 7376 70 0,'0'0'22'0,"0"0"-3"0,0-19 21 0,0 19-20 0,-23 0 20 0,23 0-21 16,0-18 18-16,0 18-2 0,-20 0 0 0,20 0-3 16,0-20-18-16,0 20-1 0,-17 0-1 0,17 0 8 0,0 0 1 15,0 20 0-15,0-20-12 0,0 18-1 0,0 1 9 16,0 19-2-16,0 2-8 0,0-21-1 0,0 19 7 0,0-1-7 0,0 41 3 16,17-41-5-16,-17 59 4 0,0-21-3 0,20 3 0 0,-20-39-4 15,0-1 1-15,0 38-4 0,-20 0 3 0,20-38 0 16,0 1-1-16,0-20 0 0,0 19-3 0,-17 1-5 0,17-21-11 0,0 1-35 15,0 2 3-15,0-21 22 0,0 0-2 0,0 0-1 16,0-40-41-16,0 40 31 0,0-57-40 0,0 0 19 0,0-20 31 16,0 39 26-16,0-96-6 0,0 77 2 0,0 0-28 0</inkml:trace>
  <inkml:trace contextRef="#ctx0" brushRef="#br0" timeOffset="38885.08">13702 7511 67 0,'0'0'12'0,"0"-38"-6"0,20-59 40 0,3 78-20 0,-6-75 34 16,3 73-45-16,0-36 38 0,-20 39-36 0,17-20 13 15,-17 38-16-15,20-21 15 0,18 4 4 0,-38 17-17 0,17 0 16 16,6 0-17-16,-6 0 14 0,3 0-18 0,-20 0 12 15,37 38-5-15,-37-38-11 0,20 38 4 0,-20 1-1 0,18-3 0 16,-18 23-2-16,0-21-3 0,0-1-3 16,0-16 2-16,-55 36 2 0,55-20-6 0,-20-17 1 0,0 17-2 15,3-16 0-15,-6 15-3 0,6-15 1 0,17-21-3 0,-38 37-13 0,18-37 5 16,3 20-47-16,-23-1 32 0,40-19-4 0,-17 0-88 0,-6 0 70 16,3 0-101-16,20-19 93 0</inkml:trace>
  <inkml:trace contextRef="#ctx0" brushRef="#br0" timeOffset="39301.47">14490 7414 76 0,'0'0'62'0,"0"0"4"0,-20-17-3 16,20 17 16-16,-23-21-59 0,23 21-3 0,0 0 12 15,-17 0-17-15,17-19 17 0,-17 19-22 0,17 0 1 16,0 0-1-16,-20 19 12 0,20-19-14 0,-18 38 9 16,18-18-10-16,-20 0-1 0,20 17 7 0,0-17-7 0,-20-2-1 15,20 22 6-15,0-22-6 0,0 0 5 0,0 22 1 0,0-40-5 16,0 18 3-16,0 2-3 0,0-20 0 0,0 19 5 0,20 0-1 15,-20-19-4-15,0 0 3 0,20 0-2 0,-2 0 2 16,-18 0-4-16,20-19 0 0,-20 19-2 0,17-19 4 0,0-1 1 16,-17 2-2-16,23-1 1 0,-3 19 0 15,-20 0-3-15,0-21 1 0,0 21 3 0,0 0-5 0,0 21 1 16,0-2 3-16,0-1-3 0,0 2 0 0,0 18 2 16,17 0-3-16,-17 1 0 0,0-39-2 0,0 76-14 15,20-38-7-15,0-19-14 0,-2 39-88 16,19-41 39-16,-20-17 38 0,26 0-115 0,-26 0 119 15,23 0-6-15,-2-17 2 0</inkml:trace>
  <inkml:trace contextRef="#ctx0" brushRef="#br0" timeOffset="39518.15">15192 7357 46 0,'0'0'26'0,"0"0"33"0,0 0 26 0,0-18-4 16,0-2 14-16,0 20-68 0,0 0-3 0,0 0-3 0,0 0 14 15,-20-18-19-15,20 18 10 0,0 0-14 0,-14 0-3 0,14 0 0 16,-20 0 13-16,0 18-17 0,3 20 15 0,17-38-12 0,-20 19 0 15,2 19 4-15,-2 2 0 0,20-40-6 0,-20 37 3 0,20-17-4 16,-23 17 0-16,23-16-1 0,-17-3-3 0,17 21 5 16,-17-20-4-16,17-1-1 0,0 2 3 0,0-1-3 0,0 0 0 0,0 19 0 15,0-38 0-15,0 39 0 0,0-20-4 0,-20-2 0 16,20 4-9-16,0-2-15 0,-17 19-47 16,17-38 39-16,0 19-2 0,0-19-101 0,0 0 81 15,-20 0-73-15,20 0 25 0,0 0 71 0</inkml:trace>
  <inkml:trace contextRef="#ctx0" brushRef="#br0" timeOffset="39772.57">15502 7397 105 0,'0'0'51'0,"0"0"42"0,0 0-23 0,0 0-39 0,0 0 46 16,0 0-56-16,0 0 35 0,0 0-39 0,-20 0-3 15,20 17 24-15,-17 3-26 0,-3 0 14 0,20-20-19 16,-20 19-1-16,-18 19 12 0,15-20-12 0,6 22 1 15,17-40-4-15,-17 36 2 0,-3 4 11 0,20-40-10 16,-17 38 1-16,17-19-2 0,0 0-1 0,-20 0 2 0,20 0-1 16,0-1-3-16,0 3 5 0,0-21-4 0,0 19-1 0,0 19 3 15,0-38-3-15,0 0-2 0,0 38 4 0,0-38-3 16,0 0 2-16,0 19 2 0,0-19-5 0,0 19-7 16,0-19-12-16,0 0 3 0,-20 0-59 0,20 0 44 0,-18 0-44 15,18-19-19-15,0 19 37 0,-20-38-156 0,20 19 156 16,0-19-45-16</inkml:trace>
  <inkml:trace contextRef="#ctx0" brushRef="#br0" timeOffset="40405.87">15769 7301 45 0,'-18'0'25'0,"18"0"0"0,0 0-11 0,0 0 1 0,0 0-1 0,0 0 36 16,0 18-31-16,0-18 35 0,0 20-21 0,0-2-3 16,0 1-2-16,0-19-2 0,0 21-14 0,0-21 1 15,0 17 27-15,0 3-16 0,0 19 15 0,0-39-28 16,18 18 9-16,-18 2-14 0,0 17 8 0,20-16-3 15,-20-3-3-15,20 21 1 0,-20-20-6 0,0-1 3 16,0 2-3-16,17 18 2 0,-17 0-4 0,0 1 5 0,0-20-3 16,20 19 0-16,-20-19-2 15,17-19 3-15,-17 0-3 0,0 0 2 0,20 0-1 16,-20 0-1-16,18-40 1 0,-1 23 0 0,-17-23-1 0,43 3 0 16,-43 18 1-16,20-39-2 0,-3 21 3 0,3-20-1 15,-3 17-1-15,-17 22 0 0,0-20 1 0,20 38-3 0,-20-19 3 16,0 19 1-16,20 0-1 0,-20 0 0 0,0 19-1 15,0-1 4-15,0 39 6 0,0 0 2 0,0-17-2 16,-20 17 0-16,20-38-8 0,0 58 12 0,0-77-9 16,20 36-1-16,-20-15-6 0,35-2 19 0,-12-19-16 15,14 0 6-15,-37 0-5 0,40-40 0 16,-23 23-1-16,3-2-1 0,-2-2 0 0,22-16-4 0,-20-40-8 16,17 40-8-16,-17 16-13 0,-20 3 12 0,17 0-32 15,3-3-18-15,-2-16 27 0,-18 37-4 0,37-20-119 16,-14 2 31-16,-6 18 32 0,-17-19 34 0</inkml:trace>
  <inkml:trace contextRef="#ctx0" brushRef="#br0" timeOffset="41202.33">16993 7587 77 0,'0'0'147'0,"0"0"-88"0,0-18-33 16,0 18-1-16,0 0-2 0,0-21 17 0,0 21-7 0,0 0-19 0,0-19 25 16,0 1-27-16,0 18 14 0,0-20-2 15,0 20-14-15,-20 0 13 0,20 0-16 0,-20-18 5 0,20 18 0 16,-38 0-7-16,1 0 12 0,37 0-12 0,-20 0-2 0,-3 18 2 15,6 2 4-15,0-20-6 0,-21 37 3 0,38-37-3 16,0 21-1-16,-37 55 4 0,17-38-6 0,0-19 0 16,20 19-1-16,0 20 4 0,0-39-2 0,20 19 0 15,0-19-2-15,-3 19 1 0,21-19 2 0,-38-19-1 16,20 0 2-16,14 0 0 0,-11 0 5 0,17-38 5 16,-23 19-10-16,-17 0 1 0,38-19 4 0,-18 38-4 0,-20-40-2 0,20 3 5 15,-6 18-5-15,6-39 2 0,3-18 2 0,-3 18-3 16,-20 20-2-16,17 1 0 0,3-20 1 0,-20-1-1 0,0 20 0 15,0-21 3-15,0 2-2 0,0 39-1 16,0-20 2-16,0-20 5 0,0 0-4 0,0 39 5 16,0 2-5-16,0 17-3 0,-20-21 5 15,20 21-1-15,0 0-4 0,0 21 0 0,-17-4 1 16,17 42 3-16,0-4-4 0,0-15-1 0,-20 54 0 16,20-35 2-16,-23 94-1 0,23-38-1 0,0 56-2 15,0-134 1-15,23 117 1 0,-23-116-1 0,0-1-2 16,20 41-3-16,-3-21-6 0,-17 2-6 0,20-59 9 15,1 37-17-15,-21-18-10 0,37 0-6 0,-20 0-5 0,-17-19 19 16,17 0-3-16,-17 0-4 0,23 0-46 0,-3-19-19 0,18 0 42 16,-18 0-71-16,-20 0 75 0,17 1 17 0,20-22-22 0</inkml:trace>
  <inkml:trace contextRef="#ctx0" brushRef="#br0" timeOffset="41669.23">17816 7108 15 0,'0'0'8'0,"0"0"-5"0,0 0 1 0,0 0 8 16,0 0-7-16,0-17-1 0,-20 17-2 0,20 0 0 15,0 0-1-15,-21 0 0 0,21 0-1 0,-22 0 0 16,22 0-1-16,0 0 1 0,-18 0 0 0,1 0 0 16,17 0 0-16,-20 0 1 0,20 0 0 0,-17 0 0 15,-3 0 3-15,20-20 10 0,-17 20-9 16,-3-18 17-16,20 18-13 0,0 0 2 0,-21 0 28 16,21-19-23-16,0 19 1 0,-17 0 16 0,17 0-1 0,0 0 1 15,0 0 1-15,0 0-18 0,0 0 16 0,0 19 1 16,0-19 12-16,0 18-18 0,38-18 16 15,-38 20-18-15,37-20-4 0,-17 17-12 0,-20-17-3 16,54 0 14-16,-36 0-8 0,25 21-3 0,-23-21 0 16,17 0-2-16,-20 19-1 0,-17-19-4 0,40 0 2 15,-25 0-1-15,-15 0-1 0,43 0-3 0,-23 0 0 16,-3 0 1-16,3 0-2 0,-20 0 0 0,20 0-17 16,-20 0 10-16,17-19-16 0,-17 19-7 0,0 0 11 0,0 0-29 15,0 0 19-15,0 0-1 0,0 0-81 0,0 0 72 0,-17 0-3 16,-3 0-77-16,0 0 93 0,20 0 8 0,-37 0-10 15,14 0-7-15</inkml:trace>
  <inkml:trace contextRef="#ctx0" brushRef="#br0" timeOffset="41985.6">17718 7129 39 0,'0'0'0'0,"0"19"26"0,0-19-11 0,0 0 25 0,0 0 12 0,0-19 31 16,-20 19-60-16,20 0 44 0,0 0-27 16,0-21 13-16,0 21-38 0,0 0 26 15,0 0-15-15,0 0-14 0,0 0 19 0,0 0-21 16,0 0 12-16,-17 77 0 15,-3 1-11-15,20-40-8 0,-17 0 0 0,-24 57 0 16,1 0-1-16,-14 59 2 0,34-78-5 0,-38 58 5 16,41-58-3-16,-26 39-3 15,43-76 0-15,-17 38 3 0,0-40 0 0,-3 20 4 16,20-19 0 0,0-38-2-16,20 19-1 0,14-19-1 15,-14 0 1-15,20-19-1 0,-19 19 4 0,-21-18 0 16,57-2 13-16,-57 20-14 0,54-19 2 0,-31 19-3 0,15-19-3 15,19 0-1-15,-20 0-1 0,61 1 7 16,-81 18-4-16,60-21-3 0,-19 21-8 16,-38 0-17-16,17 0-13 0,-17 0-14 15,-20 21 20-15,37-21-46 0,-37 0-16 0,35 0-22 16,-35 18-5-16,23-18 78 0,-3 0-34 0</inkml:trace>
  <inkml:trace contextRef="#ctx0" brushRef="#br0" timeOffset="42518.96">18693 7777 37 0,'0'0'17'15,"0"0"-5"-15,0 0 2 0,0-18 3 16,0 18 28-16,0 0-31 0,0-19 31 16,-23 19-29-16,23-19 33 0,0 0-20 0,0 0 7 15,-17 19-14-15,17-20-1 0,0 20 0 16,0-18-1-16,-17 18 1 0,17 0-8 0,0-19 10 15,0 19 0-15,0 0 15 0,0-21-28 0,-21 21 12 16,21 0-16-16,0 0 12 0,0 0-9 16,0 40-4-16,0-22 0 0,0 21-1 15,0-20-3-15,0 19 0 0,0 1-5 0,0 18-30 16,0 0-52 0,0-38 53-16,0 1-47 0,0-2-30 0,21-18-58 15,-21 0 134-15,0 0 11 0</inkml:trace>
  <inkml:trace contextRef="#ctx0" brushRef="#br0" timeOffset="42669.37">18770 7282 69 0,'17'0'36'0,"-17"0"-2"0,0 0-2 0,0-57 57 0,0 38-60 16,0-2-3-16,0 3 36 0,0-1-45 0,0 19 31 15,0 0-35-15,0 0-2 0,0 0 6 0,0 0-11 0,0 0 1 16,0 19 4-16,0-1 0 0,0 3-7 0,0-2 3 0,0-2-5 16,0 4-1-16,-17 17-2 0,17-20-13 15,0-18 2-15,0 20-30 0,0 17-63 0,0-37 61 16,0 21-105-16,0-21 103 0,17 17 10 0,4 3-47 15</inkml:trace>
  <inkml:trace contextRef="#ctx0" brushRef="#br0" timeOffset="43152.5">19249 7206 40 0,'0'0'20'0,"0"0"7"0,17 0 11 16,-17-21-17-16,0 21 24 0,0 0-20 0,0-18-3 0,0 18-1 0,0 0 13 15,0-19-3-15,0 19 5 0,0 0-25 16,0 0 3-16,0 0 24 0,0 0-27 0,0 0 9 0,0 0-2 15,0 19-11-15,0-19 9 0,0 0-3 0,0 18-3 16,0-18-2-16,20 21-5 0,-20-21 1 0,20 0 0 16,-20 0-1-16,38 19 4 0,-38-19-6 0,17 0 5 15,3 0-3-15,-20 0 0 0,17 0 0 0,6 17-2 0,-6-17 1 16,3 0 1-16,0 21-1 0,-20-21-2 16,0 19 3-16,18-19-1 0,-18 19-3 0,20-1 3 15,-20 2 1-15,17 17 5 0,-17-37-6 0,0 38 2 16,0 2 1-16,0-40-4 0,0 37 4 0,0-17-4 15,0-20 1-15,0 37 1 0,0 2 2 0,0-21-4 0,0 22 1 16,0-2-3-16,0 0 4 0,0 0 0 0,0 1-2 16,0 18 5-16,0-19-2 0,0 0 1 0,0 0-2 15,0-1 4-15,0 3-6 0,0-40 2 0,0 38 1 16,20-19 1-16,-20 19 1 0,0-38-4 0,0 19 1 16,0-19 0-16,0 19 2 0,0 2-3 0,0-3 0 0,0 1 0 15,0-19 3-15,0 19 0 0,0-19-2 0,0 0-1 0,0 19 4 16,0-19-6-16,0 0-6 0,0 0 14 0,0 0-4 15,-20-19 11-15,20 19-13 0,-17 0 0 0,-3 0 1 16,2-19 3-16,-2 19-2 0,0-19 3 16,20 19-3-16,-40 0-1 0,23 0-3 0,-20-18 1 0,17 18-4 15,2 0-2-15,-2 0-3 0,0 0-4 16,3 0-4-16,17 0 6 0,-23 0-16 0,23 18-13 0,0 1-9 16,0-19-6-16,0 19 23 0,0 0-75 0,23 0 11 15,-6-19-22-15,3 20 58 0,-20-20-23 0,20 0 60 16,-2 18-7-16</inkml:trace>
  <inkml:trace contextRef="#ctx0" brushRef="#br0" timeOffset="43484.35">20261 7702 99 0,'0'0'101'0,"0"0"2"0,0 0-77 16,0 0 22-16,0 0-8 0,0 0-24 0,0 0 24 15,0 0-16-15,0 0-14 0,0 0 0 0,0 0 8 0,17 0-2 16,3 0-2-16,-20 0-8 0,17 0 5 0,-17 0-6 0,23 0 0 15,-5 0 7-15,-18 0-10 0,40 0 2 0,-23 0-4 16,3 0 2-16,-3 0-9 0,20 0-40 16,-19 0 27-16,-18 0-4 0,23 0-37 0,-23 0 21 15,20 0-63-15,-20 0 41 0,0 0-65 0,0 0 48 0,0 19 37 16</inkml:trace>
  <inkml:trace contextRef="#ctx0" brushRef="#br0" timeOffset="43636">20241 7893 70 0,'0'0'28'0,"-17"0"38"0,-3 0-5 0,0 0-14 0,2 0-12 16,18 0-20-16,-23 0 22 0,3 0-19 0,20 0-8 16,0 19 12-16,0-19-11 0,0 0 18 0,0 0-14 15,20 19-7-15,-20-19-5 0,0 0-1 0,41 0 6 16,-21 0-8-16,0 20 2 0,-3-20-4 0,20 18-5 0,-17-18-17 16,20 20-30-16,-22-20 16 0,2 17-66 0,0-17 42 0,-3 0 1 15,40 0-74-15</inkml:trace>
  <inkml:trace contextRef="#ctx0" brushRef="#br0" timeOffset="44034.94">21178 7663 100 0,'0'0'111'0,"-20"0"-26"0,20 0-21 0,0 0 15 0,-17-18-42 16,17 18-5-16,-20 0-5 0,0 0-8 16,3 0-1-16,17 18-11 0,-23 2 6 0,3-20-7 0,3 38 4 15,-1 0-3-15,-2-38-5 0,3 39 2 0,-3-3-5 16,20 4 2-16,-20-2-1 0,20-38 0 0,-17 39 0 0,17 16 1 16,-20-15 0-16,20 17-2 0,0-37 1 15,0 17 8-15,20 21-6 0,-20-58-3 0,17 38 0 0,3 0 3 16,0-38-2-16,17 20 2 0,-37-20-1 0,18 0 0 0,19 0 3 15,3 0 3-15,-40-20-5 0,57-18 7 0,-19 0-4 16,-1-20-1-16,3 1 2 0,-20 19-3 0,17-21 0 16,1-16 2-16,-38 37-4 0,0 0 0 0,20-19 1 0,-3 18 0 0,-17-18 1 15,0 38-2-15,0-19 2 0,0-2 0 0,0 40-2 0,0 0-1 16,-17-36-1-16,-3 15-4 0,20 21-7 16,-18-19-7-16,-2 19-5 0,3 0-24 0,17 40-22 15,-20-22 14-15,20 0 24 0,0 3-45 0,0-2 31 16,-20 19-109-16,20-19 68 0,0 19 18 15</inkml:trace>
  <inkml:trace contextRef="#ctx0" brushRef="#br0" timeOffset="44305.41">22001 7491 115 0,'0'0'131'0,"0"0"-108"0,0 0 23 16,0 0-24-16,0 0 19 0,0 0-8 0,17 20 1 16,-17-20-26-16,0 0-1 0,0 0 3 0,0 18-1 15,20 1 2-15,-20 2-9 0,0-3 0 0,0 0-2 0,0 3 3 16,0-2-5-16,0 19-8 0,0-38 2 0,0 38-21 15,0 0-24-15,0-38 16 0,0 18-8 0,0 22-125 0,0-2 86 16,0-19 25-16</inkml:trace>
  <inkml:trace contextRef="#ctx0" brushRef="#br0" timeOffset="44435.44">21958 8544 180 0,'0'18'108'0,"0"-18"-73"16,0 0-7-16,-17 38 22 0,0 38 16 0,-21-57-59 15,38 2-4-15,-40 35-5 0,23-18-14 0,-26 0-63 0,26 1 10 16,0-20-12-16,-21 39-62 0,38-40 56 0</inkml:trace>
  <inkml:trace contextRef="#ctx0" brushRef="#br1" timeOffset="67388">8622 5503 209 0,'0'0'69'0,"-20"-17"-59"0,-3 17 13 0,6-21 9 0,17 4-7 0,0 17-17 16,-18 0-1-16,18 0 5 0,0 0 0 0,0 0-3 15,0 17-1-15,18-17-5 0,-18 21 2 0,17-4 1 0,6-17-3 16,-3 21-1-16,0-21 0 0,-20 19-1 0,37 0 1 0,0-1 1 0,-2 2 1 16,8 0-2-16,14-3 2 0,0 4-1 0,-22-21 0 0,65 17 0 0,-63-17-2 15,18 0 0-15,-15 0 1 0,17 22-3 0,41-22 5 0,14 0 1 16,-58 0-4-16,9 0 1 0,32 18 2 0,-1-18-1 0,18 19-2 15,-11-2 0-15,-30-17 1 0,-11 21-2 0,-2-21 0 0,-1 20 1 16,78-3 0-16,-81-17 0 0,64 21 1 0,-61-3-2 0,78 3 3 0,-81-21-2 16,81 17 2-16,-20 20-2 0,17-16 1 0,-52-21-1 15,29 38 2-15,-29-38-3 0,32 19 3 0,-52 0-3 0,75 1 3 16,-58-20-3-16,-22 18 2 0,79 2 1 0,-76-20-1 0,-1 0-1 16,75 17 0-16,-52 5 0 0,49-4 2 0,-48-18-2 0,53 19 0 15,-59 0-1-15,134 0 2 0,-149 1 1 0,15-2-3 0,40 2 2 0,-38-3-1 16,58 5 1-16,17 15 0 0,-75-37-3 15,55 38 1-15,-55-18-1 0,58 18 3 0,-60-38-1 0,77 18 0 0,22 3 0 16,-102-3 0-16,83 1 1 0,-78-19-2 0,18 0 1 0,77 18 2 16,0-18-2-16,-98 0 0 0,98 0-1 0,21 0 0 15,-21 0 1-15,0 0 0 0,-75 0 0 0,-5 0 0 0,83 0 0 16,-98 0 0-16,95 20 0 0,-95-20-1 0,18 0 0 0,97 19 0 16,-20 1-1-16,-94-2 2 0,94-18-2 0,-81 19 1 0,104 2 2 15,-100-21 0-15,-1 17 0 0,76 3 0 0,25-2-2 0,-118-18-2 16,112 21 1-16,-74-21 0 0,77 18 0 0,-97 2 0 0,97-20 0 15,-3 0 0-15,-92 18 2 0,95-18 0 0,-2 0 1 0,-18 0-1 16,20 0-1-16,-20 0 1 0,-78 0-1 16,156 19-1-16,-176-19 1 0,81 21-1 0,-3-4 5 0,-75-17-1 15,58 20-3-15,-60-20 1 0,39 39-3 0,-39-39 6 0,60 38-1 16,-1-20-1-16,1 1 0 0,-78 2-2 0,18-21 1 16,42 36 0-16,-42-36 0 0,40 21 0 0,-41-2-2 0,-14-19 1 15,15 0 1-15,80 18 5 0,-81-18-4 0,81 20-2 0,-100-20-3 0,42 0 3 16,-40 0-2-16,21 0 3 0,-4 0 3 0,98 0 3 0,-74 0-5 0,51 0-3 15,-69 0 0-15,12 0 1 0,-32 0 0 0,95 0 0 0,-81 0-1 0,1 0 3 16,80 0-2-16,0 17-3 0,-84-17 0 0,10 0 2 0,-24 21 0 16,152-2 2-16,-131-19 3 0,74 37 3 0,-3-16-5 0,8-2-4 15,-5-2 2-15,3 4-2 0,-63-21 3 0,80 0 5 16,3 19 0-16,-81-19-5 0,98-19 0 0,0 19 1 0,-100 0-2 16,26-21 0-16,-24 21-1 0,118-17 0 0,-100-2 0 15,195-20 3-15,-210 39-1 0,-2 0-2 0,0-19 1 0,97 19 2 0,-98-19-1 16,-16 19 0-16,114 0-2 0,-118 0 1 0,98 0 0 0,-17 0-1 15,-3 0-1-15,-95 19 3 0,136 0 2 0,-62-1-10 16,-16 3 7-16,-58-2 1 0,58-2 8 0,-58-17-9 16,1 21 1-16,54-2-1 0,5-19 1 0,-2 19 0 0,-58-19-1 15,78 0 1-15,-23 0-1 0,-52 0 0 0,52 0 0 0,5 0-2 16,-59 0 1-16,56-19 2 0,-56 19-2 0,-24 0-1 16,83-19 2-16,-79 19 2 0,-1 0 2 0,23 0-4 0,15-21 2 0,-38 21-3 15,43 0 2-15,-42 0-2 0,-1 0 1 0,20 0 0 0,21 0-2 0,-7 0 1 16,-8 0 3-16,-5 21-1 0,-41-21-1 15,37 19-2-15,-31-19 1 0,35 19 0 0,-1-19 0 0,-40 0 0 16,43 18 0-16,-42-18 0 0,2 0 0 0,17 20-1 0,20-20 2 0,-17 0 0 16,18 0-2-16,-21 0 3 0,-20-20-2 0,38 20 1 15,-12-18-1-15,-6 18-3 0,-37-19-2 0,37 19-5 16,-37 0 2-16,0 0-1 0,20-19-41 0,0 19-46 16,-20 0-3-16,0-21 38 0,-20 4-130 0,0 17 152 15,20-40-2-15</inkml:trace>
  <inkml:trace contextRef="#ctx0" brushRef="#br1" timeOffset="68087.22">13381 7301 85 0,'0'0'20'0,"-23"0"12"0,23 0-15 0,-20-19 0 15,5 0 17-15,-25 19-5 0,40-21-17 0,-17 21 11 0,-3-17-14 16,3 17 9-16,17-19-4 0,0 19-8 0,-20 0 7 15,20 0-1-15,0 0-4 0,0 0 0 0,20 0 2 0,-3 0 10 16,3 0-10-16,17 0 7 0,41 0-3 0,-1 19-3 0,18-19 0 16,19 0-1-16,21 0 0 0,-80 0-4 0,62-19 5 15,-42 19-6-15,-18 0 0 0,20-21-1 0,75 21 7 0,-94 0-5 0,96-18 3 16,-82 18-2-16,28-19-3 0,52 19 7 0,0-19-3 16,40 19-2-16,-114 0-3 0,94 0 1 0,-80 0-3 0,-12 0 0 15,109 0 0-15,-114 0 1 0,114 0 1 0,-14 19 0 0,14-19-1 16,-14 19 0-16,-78-19-2 0,75 18-1 0,-77-18 1 0,-18 21 0 15,95-2 1-15,0-2-3 0,17 4 3 0,-111-21-1 16,16 19 2-16,76 0-2 0,-90-19 0 0,112 18 0 0,-3 2-2 16,3-20 2-16,-20 18 2 0,38 1-4 0,-18 2 1 0,-78-21 3 15,-19 17-1-15,94-17 2 0,20 20-3 0,6 0 1 16,-5-20 0-16,-18 19 0 0,-3-1 0 0,-17-18 0 16,-77 20 0-16,2-2-1 0,75 1 3 0,-20 2-1 15,-20-3-1-15,23 0 0 0,-41 3 1 0,21 16-3 16,-78-17 1-16,55-1-2 0,-72-19 2 0,55 38 0 0,-58-38-1 15,3 19 0-15,18-1-4 0,-21 3 0 0,17-21-8 0,-31 19 6 16,-3-19-2-16,1 17-2 0,16-17-16 0,-37 21-7 0,17-21-10 0,3 19 16 16,-20-19-34-16,0 19-18 0,0-19 31 0,0 0-49 15,-20 19 31-15,3-19 7 0</inkml:trace>
  <inkml:trace contextRef="#ctx0" brushRef="#br1" timeOffset="68626.82">9688 9728 89 0,'0'0'23'0,"0"0"9"0,0 0-3 16,0 0-14-16,0 0 0 0,43 0 13 0,-43 0-15 16,17 0-1-16,41-19 20 0,-21 19-24 0,98-39 17 15,-38 20-7-15,-39 19-9 0,-4-39 0 0,64 21 9 0,-10-39 0 16,-65 36-9-16,15 3 2 0,56-40 9 0,1 20 0 0,20 0 2 15,-81 18-12-15,24 2 1 0,54-20 6 0,-15 18-4 0,-62 20-8 16,25 0-1-16,129-18 6 0,-134 18-7 0,2 18 1 16,35 21-1-16,26-20-3 0,-24 19 0 0,-19-18 1 0,-61-2 0 15,9-18-1-15,52 38 2 0,2 1-3 0,-59-39-1 0,19 19-4 16,58 20-25-16,-58-39-14 0,-23 19 12 0,-14-19-10 16,61 38-141-16,-64-38 120 0,3 18 13 0,-3-18 7 15,-17 20-11-15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0" units="cm"/>
          <inkml:channel name="Y" type="integer" max="320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503.93701" units="1/cm"/>
          <inkml:channelProperty channel="Y" name="resolution" value="1343.9731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04T21:45:43.571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800080"/>
    </inkml:brush>
    <inkml:context xml:id="ctx1">
      <inkml:inkSource xml:id="inkSrc120">
        <inkml:traceFormat>
          <inkml:channel name="X" type="integer" max="4800" units="cm"/>
          <inkml:channel name="Y" type="integer" max="1800" units="cm"/>
          <inkml:channel name="T" type="integer" max="2.14748E9" units="dev"/>
        </inkml:traceFormat>
        <inkml:channelProperties>
          <inkml:channelProperty channel="X" name="resolution" value="158.9404" units="1/cm"/>
          <inkml:channelProperty channel="Y" name="resolution" value="95.2381" units="1/cm"/>
          <inkml:channelProperty channel="T" name="resolution" value="1" units="1/dev"/>
        </inkml:channelProperties>
      </inkml:inkSource>
      <inkml:timestamp xml:id="ts1" timeString="2024-12-04T21:47:35.461"/>
    </inkml:context>
  </inkml:definitions>
  <inkml:trace contextRef="#ctx0" brushRef="#br0">4952 1378 100 0,'0'0'129'0,"0"0"-61"0,-20 0-37 15,20 0-5-15,0-20 20 0,0 20-28 0,0 0 15 0,0 0-19 16,0-21-1-16,0 21 8 0,0 0-12 0,0 0 7 0,0 0-1 0,0 21-8 16,0-21 6-16,0 20 2 0,20-3-2 0,-20-17-7 15,0 21-3-15,0-4 6 0,20 22-2 0,-20-39-4 0,17 37 2 16,4-16 2-16,-21 16-2 0,0-19-2 0,17 41 1 15,3-22 1-15,-20-16-3 0,20 55-1 0,-20-18 0 0,14-20 0 16,6 38 2-16,-20 0-1 0,0-38-2 0,23 57 1 16,-23-56-2-16,20 57 1 0,-20-59-2 0,0 40-3 0,0-39-2 0,17 0-3 15,-17 58-40-15,0-58 28 0,0-18-2 0,0 18-37 0,0-17 22 16,0-4-63-16,0 3-30 0,0-2 18 0,0 2 28 16</inkml:trace>
  <inkml:trace contextRef="#ctx0" brushRef="#br0" timeOffset="244.07">4339 3020 117 0,'0'0'0'0,"0"0"74"0,0 0-13 0,-18 21-4 16,18-21-10-16,18 17 20 0,-18 1-53 16,0-18 9-16,40 0-3 0,-20 0-1 0,-3 0-9 15,3 0-2-15,0 0 0 0,35 0 8 0,-18 0-10 0,23-35 3 16,15-6 1-16,-38 24-1 0,60-42 3 0,-22 21-5 0,22-20 2 15,-19 20-2-15,-44 38-5 0,26-38 1 0,18 0-1 16,-61 0-1-16,43 18 1 0,-43 20-2 0,4-18 0 0,16 18-2 16,-17-20 2-16,14 20-6 0,-14-18-7 0,3 18 1 0,-23-20-3 15,17 20-26-15,4 0 17 0,-21-18-37 0,20 18-26 0,-20-20 30 16,17 20-69-16,-17-17 69 0,0 17 13 0,0 0-31 0</inkml:trace>
  <inkml:trace contextRef="#ctx0" brushRef="#br0" timeOffset="448.93">4608 1626 147 0,'0'-20'119'0,"-37"-1"-32"0,14 3-47 0,-14-19 11 0,-1 16-17 16,38-16-6-16,-17 18-8 0,17-18-2 0,17 16 0 16,3 21-8-16,-20-17 1 0,55-3 15 0,-15 20-21 15,17-21 7-15,41 3-2 0,-61 18-7 0,0-19 1 0,38 19 1 16,-15 0-3-16,15 0-1 0,-21 19-1 0,26-1-8 15,-59-18-2-15,36 21-26 0,-40-1 8 0,23-20-6 0,-20 17-9 16,38-17-77-16,-41 21 42 0,20 16-81 0,-20-37 99 0,3 19-15 16</inkml:trace>
  <inkml:trace contextRef="#ctx0" brushRef="#br0" timeOffset="760.05">5964 2084 90 0,'0'0'71'0,"0"0"-19"0,0 0-28 0,0 0 22 0,-20 0-11 16,20 0-23-16,-17 0 3 0,-3 0-9 0,20 17 4 0,-17 4-5 16,17 16 5-16,-20-16-5 0,20-3-1 0,0 20 6 0,-20 20-1 15,20-40-6-15,-23 40 4 0,23 0 1 0,0-20-2 16,23-20 1-16,-23 1-2 0,20-19 5 0,17 22 2 16,-37-22-5-16,20-22 5 0,-3 22-7 0,3-19-2 0,0 1 3 15,-5-20 2-15,-15 18-3 0,43-38 1 0,-23 20-1 0,37-18-2 0,-57 19-1 16,37-23 3-16,-2 2 6 0,-12 21-5 0,-3 19 3 15,-3-2-5-15,-17 20 1 0,20-18 2 0,0 18-3 0,-3 0 1 16,3 38 13-16,-20 0-11 0,17-21-4 0,-17 62 5 0,0 18 0 16,0-4-5-16,0 21-2 0,0-56 0 15,0 38-6-15,0-20-10 0,0-18-21 0,18 18-217 16,2-55 116-16,-20-21 24 16,23 0 43-16</inkml:trace>
  <inkml:trace contextRef="#ctx0" brushRef="#br0" timeOffset="949.42">6807 993 114 0,'0'0'55'0,"0"0"75"0,0 0-95 15,0 20-1-15,0 0 27 0,0-2-34 0,0 20 20 0,0-18-27 16,-20 152 40-16,20-116-51 0,0 2 0 0,0 56 4 16,0 21-3-16,-20-22-4 0,20-34-3 0,0 35 0 15,0-18-2-15,0 17-6 0,0 5-12 0,0-83 2 16,0 23-5-16,0 38-33 0,20-20-13 0,-20-38 29 0,0 20-35 0,0-20-1 15,0-38 34-15,0 21-36 0,0-21 43 0,-20 0-19 16,20 0 20-16,0 0 22 0,0-41-3 0,0 23-18 0</inkml:trace>
  <inkml:trace contextRef="#ctx0" brushRef="#br0" timeOffset="1577.76">6672 2064 37 0,'0'0'27'0,"0"-18"-7"16,-20-2 33-16,3-19-22 0,-3 2 32 0,0 16-8 0,20 21-31 16,-17-18-3-16,17 18-2 0,-23 0 14 0,23 0 2 0,-17 0-4 15,17 0-19-15,0 39 11 0,17-2-6 0,-17-16-11 16,23-3 5-16,-23 20-2 0,17-18-6 0,3-3 1 0,0 24-1 15,-3-41-1-15,20 38 2 0,-16-20-3 0,13 20-2 0,9-18 2 16,-23 1 1-16,17-21-4 0,-20 0 0 0,24 0-6 16,-7 0-8-16,-34 0 4 0,43-41-18 0,-26 24-1 0,23-22-1 15,-22 39 16-15,2-21-10 0,-20 4 17 0,17-3 2 0,0-1-10 16,6 4-4-16,-3-3 9 0,-20 20 11 16,0-38 13-16,17 38-7 0,-17 0 1 0,0 0 13 15,0 0-8-15,0 0 1 0,20 0 10 0,-20 20 0 0,0-20-12 16,0 18 10-16,20 2-2 0,-20-3-2 0,0 4-9 0,18-1 3 15,2-20-3-15,-20 17-4 0,17-17 0 0,20 21 14 16,-37-3-7-16,40-18-2 0,0 0 5 0,-40 0-7 16,38-18 2-16,-38 18-5 0,37-38 5 0,-37 18-3 15,17-18-3-15,6 0 4 0,-23 0-1 0,17 0-9 16,-17-3 7-16,0 23 7 0,0-1-8 0,-17 1 5 0,17 18-6 16,-23-20 2-16,6 20 1 0,-3 0 1 0,-17 0-3 15,19 20 0-15,-22-2 5 0,0 1 0 0,3 57 4 16,20-55-7-16,-21 55 2 0,18-38-1 0,-17 38 2 0,37-38-5 15,-20 3 0-15,20 52 2 0,0-55-2 0,-23 38 0 0,23-57-1 16,0 58 0-16,23-57 0 0,-23 36 0 0,20-36 0 0,-20 1-1 0,0-4 0 16,17 3 0-16,3-2-3 0,-20-18-4 0,20 20-9 15,-2-20 5-15,-18 0-22 0,20 0-10 0,-20 0 18 16,17-20-39-16,0 2 28 0,3-19-40 0,3-4-5 0,-6 3 2 16,-17 20 42-16,0-20 3 0,40-58-40 0,-2 38 58 0,-38 0 14 15,37 20 4-15,-37 20 0 0,17 1 13 16,-17-4 1-16,23 21 5 0,-23-20 35 0,0 20-23 0,17 0 1 0,-17 0 31 15,20 20-35-15,-20 1 27 0,0-4-4 0,0 1-29 0,20 20 20 16,-20-18-27-16,0 1 0 0,0 16 11 0,0-19-14 0,0 2-3 0,0 17 8 16,0-15-10-16,0-22-1 0,18 17 7 0,-18 3-2 15,0-20-5-15,0 0 4 0,20-37 9 0,-3-4-17 16,-17-15-1-16,20 36-2 0,-20-18 1 0,34-38-7 0,-34 59 4 16,0-24 0-16,43-36 4 0,-43 77-4 0,38-58-14 15,-38 58 10-15,0-17-4 0,20 17 4 0,71 0-166 16,-68 0 140-1,15 17-68-15,-18 24 47 0,0-41 21 0,17 38-63 0,-3-20 40 16,-11-18 10-16,15 38 14 0,19 3-1 0,-37-41 22 0,-3 35-20 16</inkml:trace>
  <inkml:trace contextRef="#ctx0" brushRef="#br0" timeOffset="2417.23">8986 1128 87 0,'0'0'32'0,"0"0"32"0,0 0-32 0,-20-19 26 0,20 19-32 0,-23 0 20 15,6 0-7-15,17 0-5 0,-38 0-20 0,38 0 0 16,-17 0 10-16,-3 0-4 0,0 0-11 0,3 38 10 0,17-38-12 16,-43 38 9-16,23-17 3 0,5 34 2 0,-5 3-3 15,20-19-11-15,-20 56 9 0,3-39-8 0,17-15-1 0,-20 73 3 0,20 0 0 16,0 0-2-16,0-19-4 0,0 2-1 0,0-39-1 15,0-20-1-15,0 59 1 0,0-62-2 0,0 61 1 0,20-58-2 16,-20 0 1-16,0 3-3 0,0 52-19 0,0-55 13 16,0-38-4-16,0 20-3 0,0 1-21 0,0-4-5 0,0-17-9 15,0 0 22-15,0 0-3 0,0 0-4 0,0-17-93 0,-20-4 86 16,20-17-31-16,0 0 24 0,0-37 15 0,-17 34 30 16,17 3 3-16,0-17 3 0,0 14 2 0,-20 22 2 0,20-18 2 0,0 20 3 15,-20-41 19-15,-3 19 14 0,6 18-17 0,17 4 2 0,0 17 1 16,-18-20 21-16,-2-1-8 0,20 21-22 0,0 0 1 0,0 0 19 15,0 0-20-15,0 0 16 0,0 21-6 0,0-1-17 0,0-3 6 16,20 22-5-16,-20-18-5 0,35-4-4 0,-12 3-3 16,-3 1 1-16,0-4-3 0,17 1 1 0,0 1 0 0,-17-19-2 15,-20 19 1-15,58-19-3 0,-21 20-8 0,-37-20 4 0,40 0-9 16,-3 0 9-16,-37 0-1 0,35 0-1 0,8-58-14 0,-6 23 8 16,0-6-2-16,-17 24 4 0,-2-4 10 0,-1 3 1 15,3-20 0-15,3-3 4 0,-6 41-1 0,3-37 0 0,-20 19 0 16,20-2 4-16,-20 20-3 0,0 0 11 0,0 0-5 15,17 0 13-15,-17 0-11 0,0 20 10 0,0-2-10 0,0-18-2 16,20 37 7-16,-20-16-8 0,0-1-1 0,18 18 6 0,-18-38-8 0,20 39 2 16,-20-22-1-16,17 3-4 0,-17 1 1 0,23-21-2 0,-23 17 2 15,17 1 1-15,-17-18-1 0,20 0 0 0,0 0-1 0,-20 0 0 16,17 0 4-16,3 0-1 0,-2 0-2 0,-18-18 0 16,20 18-1-16,-20-38 4 0,17 18-4 0,-17-18-1 0,17 20 1 15,-17-20 1-15,0-3 0 0,0 24-8 0,0-21 9 16,0 38-3-16,-17-38 8 0,0 17-7 0,17 4 0 15,-20-3 1-15,2-1 11 0,-2 21-6 0,3 0 8 0,-3 0-9 16,0 0 4-16,3 0-5 0,-6 41 2 0,6-24-6 0,-21 60 10 16,18-19-12-16,3 18 9 0,-3-55-2 0,0 54 5 15,20-38-9-15,-17 2-2 0,17 19 2 0,0 39 0 16,0-60-4-16,0 1 2 0,0 0 2 0,17 0-2 0,-17-17-3 0,0 16-2 16,20-37 0-16,-20 18-18 0,20 2-11 0,-3-2-12 15,-17-18-17-15,20 0 26 0,-20 21-5 0,38-21-57 0,-21-21-26 16,-17 21 58-16,23 0 7 0,-6-38-19 0,-17 20 61 0,20-2-5 15</inkml:trace>
  <inkml:trace contextRef="#ctx0" brushRef="#br0" timeOffset="2635.62">9559 2294 97 0,'0'0'145'0,"0"18"-105"0,0-18-3 0,-20 38 62 0,20 3-72 16,0-4 10-16,0-19-21 0,0 20 8 0,0-19-11 0,0 3-6 15,0 15 6-15,0-19-6 0,0 40 5 0,0-40-8 16,0 2 9-16,0-20-3 0,0 21-5 0,0-21-1 0,20-21 4 15,-3 1-4-15,-17 20-1 0,0-38 1 0,20 20-3 0,-20-2 2 0,38-35 0 16,-18 33-1-16,-20-15 0 0,34-21 3 0,-11 0-3 0,-3 20-2 16,-3 20-1-16,3-40-2 0,1 58-2 0,-4-17-10 0,3-4-4 15,-20 3-14-15,17-3-16 0,0 21-6 0,6 0 26 16,-3 0-71-16,-20 0 60 0,17 0-50 0,-17 0 42 16,20 0 4-16,-20 21-39 0,21-21 50 0</inkml:trace>
  <inkml:trace contextRef="#ctx0" brushRef="#br0" timeOffset="2927.6">9978 2219 107 0,'0'0'97'0,"0"0"-57"0,0 0-8 16,0 17 18-16,20-17-12 0,-20 41 0 0,17-41-24 15,-17 17-5-15,17 1-6 0,3-18 1 0,3 19 2 16,-6-19 0-16,3 0 1 0,1 0-3 0,-21 0-2 16,17-19 1-16,3 1 2 0,-20 1-3 0,17-4 1 0,3-16 4 15,-3 16-4-15,-17 3-1 0,0-3-2 0,0 4 1 0,0-3 4 16,23-1-2-16,-23 4 3 0,0-3 0 0,0 2-1 15,0-20 13-15,0 38-12 0,0 0 1 0,0 0 0 0,-23 0 7 0,23 0-8 16,-17 0 8-16,-3 38 1 0,3 0 0 0,-3-21-7 16,3 4-1-16,-4 55 5 0,1 38 1 0,3-35-6 15,-6-42-3-15,23 38 0 0,-20-36-3 0,20-19-1 0,0 36 3 16,0-18-3-16,0 3-2 0,20-24 1 0,-20 3-2 16,0-20-6-16,23 18-12 0,-23-18 6 0,17 0-3 0,-17 20-22 15,20-20-7-15,-20-20 21 0,21 2-60 0,-4-2 52 16,-17 20-5-16,20-17-4 0,-3-24-51 0,-17 23 49 0,20-40-27 0,-20 40 50 15,17-2 9-15,6-56-2 0,-6 56 8 0,3-18-10 0</inkml:trace>
  <inkml:trace contextRef="#ctx0" brushRef="#br0" timeOffset="3212.09">10396 2142 39 0,'0'0'44'0,"0"0"-23"0,0-20 33 0,0 20 8 15,0 0-1-15,0 0-32 0,0 0 20 0,0 0-7 0,17 0-25 16,-17 0-1-16,0 0 8 0,0 20-1 0,0-3-11 0,0-17-2 16,0 39 8-16,0-39-11 0,0 38 8 0,0-38-10 0,0 20 2 0,0 1 3 15,0-4-5-15,0 1 1 0,0 1-2 0,0 0-1 0,0 1 1 16,0-20-3-16,0 0 1 0,0 21 0 0,23-21 1 0,-23 0 0 0,41-21 7 15,-24 1-7-15,20-18 0 0,-37 20-3 0,20-20 2 0,-20 18-2 16,34-36 3-16,-13 35-2 0,22-37 2 0,-6 21-1 0,-37-1-4 16,20 20 4-16,-20-3-1 0,37 4 5 0,-37-3-4 0,35 20-1 15,-35-21-3-15,0 21 7 0,22 21 5 0,-22-21-7 0,21 37 4 16,-21-16 0-16,17 35 5 0,-17 22-6 0,0-40-3 0,0 1 0 16,0 36 4-16,0-19-5 0,0 2-5 0,0-38 7 0,0 36-5 15,0-37-7-15,0 20-5 0,0-39 2 16,0 20-11-16,0-20 8 0,0 0 0 0,0 0-21 0,20 0 17 0,-20 0-20 15,0 0-5-15,0-20 19 0,20 3-28 0,-20 17 26 0,37-41-24 16,-20 41 16-16,21-18 10 0,-15-2-16 0,14 2-67 0,0-19 34 16,0 37 57-16,1-21-20 0</inkml:trace>
  <inkml:trace contextRef="#ctx0" brushRef="#br0" timeOffset="3482.45">11411 2219 29 0,'0'0'5'0,"0"0"-4"0,0 0 0 15,0 0-1-15,0 0 1 0,20 0 5 0,-20 0 10 16,0 0-3-16,0-21 2 0,0 21 4 0,0 0 28 0,0-18-21 16,17-3 47-16,-17 21-53 0,0-17 18 0,0-3-21 0,0 20 0 15,0 0-2-15,0-21 25 0,0 4-13 0,0 17 2 16,0-20-14-16,0 20 17 0,-17 0-16 0,17 0 9 0,0 0-8 16,-20 0 2-16,20 0-4 0,0 20-8 0,-17-3 10 15,-3 4-11-15,20-1 2 0,-20 18-1 0,20-20-5 0,-23 20 4 16,23-18-5-16,-17 1 1 0,17 33 2 0,0-35-4 15,-18 39 3-15,18-58-2 0,0 38-1 0,0-18 0 0,0-2 1 0,18 23-3 16,-18-24 3-16,0-17-3 0,40 20-8 0,-40-20 0 0,20 18-4 0,17-18-25 16,0 0-17-16,-17 0-19 0,15-18-21 0,-35-2 41 15,63 3-62-15,-46-5 63 0,23-15-23 0,15-21 24 0</inkml:trace>
  <inkml:trace contextRef="#ctx0" brushRef="#br0" timeOffset="3792.81">11947 1987 147 0,'0'0'100'0,"0"21"-46"0,0 17-7 0,-20-20-23 0,20-18 0 0,0 37-2 16,0 4 18-16,-17 15 8 0,17-18-41 16,0-38 1-16,0 41 0 0,17-24 5 0,3 20 0 0,-20-37-7 0,20 19-1 15,-3 1 3-15,21-20 0 0,-38 21-3 0,20-21-1 0,-20 0-1 16,40-21 3-16,-23 21 2 0,3-39-6 0,-20 39 1 0,20-37-2 16,18-1-1-16,-38-20 2 0,17 40-1 0,3-40-1 0,-20 20 0 15,0 0 1-15,0 18 0 0,0-19-2 0,0 22 1 0,0-24-1 0,0 23 0 16,0-1 1-16,-20 1-1 0,20-2 0 0,-17 2 1 0,17 18-1 0,-38 0 1 15,38 0 1-15,-40 0 3 0,0 0 1 0,23 38 2 16,-20-38-4-16,16 55 2 0,4-14-2 0,-23 35 2 0,0 20 0 16,40-40-2-16,-20 2-1 0,3 17 1 0,17 22-2 0,0-22 0 15,17-36 1-15,3 37-1 0,20-18-6 0,-40-20 1 16,40 0-2-16,-2 0-13 0,-1 0-10 0,20-18-10 16,21 18-36-16,94 0 6 0,-115-17 46 15,0-21-16-15,75 0-92 0,3-21 7 0,20-17 60 0,34-37 27 16</inkml:trace>
  <inkml:trace contextRef="#ctx0" brushRef="#br0" timeOffset="4401.5">15901 1128 64 0,'0'0'44'0,"0"0"-20"0,0 0 1 0,0-19 28 16,-18 19 2-16,18 0-10 0,0 0-27 0,0 0 13 16,-20 0-5-16,3 0 0 0,-20 0-2 0,37 19-13 15,-40 0 10-15,0-19 2 0,2 18-13 0,1 2 11 16,20 1-10-16,-23-21 2 0,-21 38 11 0,-30-1-3 0,33-18-12 0,-19 39 7 16,20-58-9-16,-4 58 5 0,27-41-4 0,-6 41 7 15,3 18 0-15,19-17-2 0,-2 35-5 0,0-57-5 16,20 80 6-16,0-21 1 0,0-58-6 0,0 55 2 0,20-14 0 15,18-3 0-15,-1-1-2 0,3 2-2 0,-6-19-1 16,-11-21 1-16,-23-15-1 0,38 15 1 0,2-19 0 0,-40-18-2 0,37 20-1 16,-3-20 0-16,-11 0 2 0,15 0-3 0,2-20-10 15,-3-18-13-15,-20 21 7 0,0-5-2 0,44-90-69 16,-21 15 11-16,-40 39 36 0,17-36-46 0,-17 16-3 16,0 40 44-16,0 20 2 0,0-61-29 0,0 61 50 0,0-57-3 15,-17 17 24-15,-3 37 7 0,0 3 3 0,-20-1 53 16,19 19 6-16,4 0-32 0,0-18 28 0,-20 18-9 15,17 18-11-15,0 19-6 0,2-16-3 0,-2 16-4 16,-3-16-15-16,23-3 0 0,0 2-2 0,0 17 11 0,0 2-4 16,0-19-5-16,0 18-5 0,23 0-4 0,15 0-2 15,-38-21-2-15,20 4 0 0,-20-1-1 0,20-20 0 0,17 38-1 0,-20 1 0 16,21-22-7-16,2 3-10 0,-20-20-14 16,17 21-14-16,-17-21-18 0,17 0-23 0,3 0-20 15,-22 0 52-15,22 0-37 0,-3-21 39 0,0 1 11 16</inkml:trace>
  <inkml:trace contextRef="#ctx0" brushRef="#br0" timeOffset="4811.92">16153 2008 73 0,'0'0'31'0,"0"0"5"0,0 0 85 0,0 0-86 0,0 0 23 0,0 0-10 15,0 0-27-15,-20 0 25 0,20 0-37 0,0 0-2 16,0 0-2-16,0 0 0 0,-23 0-2 0,23 0-1 0,-20 18 3 0,20-18-1 16,-15 20 1-16,15-20 3 0,0 18 6 15,-20-18 0-15,20 20-5 0,-20-3 16 0,20 4-17 16,-17-1 6-16,17-20-8 0,-20 17 6 0,20 4-7 0,0-3 0 15,-17 3 6-15,17-4-5 0,-20 24 9 0,20-41-10 0,0 17 0 16,-20 20 7-16,20 23-8 0,-23-43-2 0,23 3 2 16,0 36 2-16,-17 2-2 0,-1 0 1 0,18-20-2 0,0 0 1 15,-37 58 1-15,37-20-1 0,-20-18-1 16,20-19 0-16,0-22-4 0,0 4 2 0,-17 37 3 0,17-58-3 0,0 35 1 16,0-14 0-16,0-21 0 0,0 0-1 0,-20 20-1 0,20-20 2 15,0-20-2-15,20-1-2 0,-3-14 3 0,-17-23-1 16,20 37 2-16,-3-17-1 0,3-58 2 0,15 2-2 15,-12-22 3-15,17 78 0 0,-23-39-2 0,20-18-9 16,-17 18 0-16,-20 40 5 0,20 20 2 0,15-62 0 0,-35 40 1 16,23 2 2-16,14-21-1 0,-17 20 1 0,0 20-2 0,-3-20 4 15,-17 18 1-15,20-1-4 0,-20 21 5 0,18-18-4 0,-1 18 3 16,-17 0-1-16,23 0 0 0,-23 18-1 0,0-18-2 16,20 0-2-16,-20 21 1 0,17 16 3 0,-17-16-4 15,0-3 1-15,0 20-2 0,0-18-3 0,0-3-14 0,0 4 0 16,0-1-34-16,0-3-19 0,0-17 27 0,0 21-58 15,0-3-34-15,20-18-105 0,-20 0 185 0,0-18-11 16</inkml:trace>
  <inkml:trace contextRef="#ctx0" brushRef="#br0" timeOffset="5144.35">16781 1854 207 0,'0'0'71'0,"-18"0"18"16,18 0-58-16,0 0-1 0,-20 20 26 0,3-2-10 0,-3 1-11 15,-17 40-13-15,-3-21-10 0,40 0-7 0,-38 17 8 16,18 3-7-16,-17-19 0 0,17 19 9 0,3-2-6 0,-6 2-3 16,23-20-5-16,-20 0 1 0,20-18-1 0,0-2 0 0,0 23 2 15,0-41-2-15,20 17 0 0,3-17 9 0,-6 0-4 16,3-39-3-16,0 39-2 0,17-37 2 0,-37-1-2 16,38-20 2-16,2-18-1 0,-23 59-2 0,-17-41 2 0,40-2 1 15,-3-15 1-15,1 17-2 0,-38 19 2 0,17 2 1 16,-17 16-8-16,17 21 6 0,-17-18 8 0,0 18 6 15,0 0-12-15,0 0 0 0,0 0 3 0,0 0-6 0,0 18 3 16,0 40 9-16,-17 1-10 0,17-41-2 0,0 2-1 16,0 38 3-16,0-41-3 0,0 22 0 0,0-1-1 0,-17 20-1 15,17-21 0-15,0 23-8 0,0-23 1 0,0 19-24 0,17-15-24 16,-17-4 20-16,17 1-97 0,6 0 23 0,-3-20 44 16,17 2-204-16,-17-20 194 0</inkml:trace>
  <inkml:trace contextRef="#ctx0" brushRef="#br0" timeOffset="5466.27">17222 2101 97 0,'0'0'89'0,"0"0"-1"0,0 0-13 0,0 21-41 16,-23 16 61-16,23 23-37 0,0-2-3 0,-17-4-30 15,17 81 20-15,-17-59-32 0,-3 79 19 0,3-80-19 0,-4 77 14 16,1 0-14-16,3-73-8 0,17-3-1 0,-20 58-6 0,-3-79 3 16,3 80 1-16,20-98-4 0,0 80-3 0,0-79 2 0,-14 0-2 15,14 38-7-15,0-56 3 0,0 18-22 0,0 1-12 0,-20-39 19 16,20 0-23-16,0 0 24 0,0 0-20 0,0-22 24 0,0 5-1 15,0-62-18-15,0 3-6 0,0 1 20 0,0-77-18 0,0 56 23 16,0-76-8-16,34-77 16 0,-34 174 15 0,0 16 2 16,20-55 12-16,23 18 8 0,-43 38-10 0,17 20 1 0,24-58 19 15,-41 58-17-15,37-38 24 0,-3 18 4 0,9 2-5 0,-5-20-3 16,36-3 46 0,-37 79-73-16,-37-17-2 0,40 17 12 0,-19 0-5 0,-1 0-10 0,-3 17 7 15,3 4-5-15,-20 37 5 0,0-19-7 0,0 36-3 16,0-38-3-16,0 60 8 0,-37-22 0 0,37-16-2 0,-41 35-1 15,1-36-7-15,20-20 0 0,-14 38 1 0,14-35-2 0,-38 14-10 16,41-34-3-16,-3 17-40 0,-20-21-28 0,23-17 30 0,-3 0-80 16,3 0-45-16,-4 0 83 0,1-17-40 0,20 17 74 0</inkml:trace>
  <inkml:trace contextRef="#ctx0" brushRef="#br0" timeOffset="5847.42">17753 1319 151 0,'0'0'170'0,"0"0"-110"0,22-19-5 0,-22 19-30 16,0 0-2-16,0 0 16 0,21 0-4 0,-21 0-19 0,20 0 11 15,-20 0-16-15,17 0 9 0,-17 37-1 0,0 4-7 16,0-24-7-16,20 60-1 0,-20-40 2 0,0 21-9 0,0 56 8 0,-37 97 4 16,17-95-6-16,-1-40-3 0,21-18 1 15,-57 94 8-15,57-96 0 0,-20 60 6 0,3-79-17 0,17 40 2 16,0-57 0-16,0-2 1 0,0 2-6 0,0-20 0 0,0 0-1 16,17 0 7-16,-17 0-1 0,37-38 1 0,-19 18 0 0,4-35-2 15,-1 14 1-15,16 3-1 0,20-77 3 0,-2 3 2 0,5 35 0 16,-60 57-1-16,20 20-3 0,0-38 2 0,17 38 6 15,-2 0 1-15,-35 17-6 0,23-17 2 0,-23 21-1 0,20 37 0 0,-3 18 2 16,3 38-2-16,-20 0-10 0,0 2-23 0,0-2-47 16,0-38-55-16,20-18-60 0,-20-20 81 0,0 0-115 15</inkml:trace>
  <inkml:trace contextRef="#ctx0" brushRef="#br0" timeOffset="6427.94">6406 5200 89 0,'0'0'54'0,"0"0"-4"0,0-20 1 0,0 20-8 15,0-21-10-15,0 21-20 0,0 0 0 0,0 0 7 0,0 0-10 16,0 0 11-16,0 0-3 0,0 0 0 0,0 0 7 16,0 0-18-16,17 0 13 0,-17 0-15 0,20 21 0 15,0-21 4-15,-3 37 2 0,-17-16-6 0,0-4 0 0,20 22 1 16,-3-2-3-16,-17 41-1 0,21-22 1 0,-21 59 1 0,0 2-2 16,0-63-2-16,0 4 1 0,0 56-2 0,0-55-2 0,0-21-2 15,0 59-14-15,-21-2-17 0,21-18-17 0,0-2-55 16,-17-55 22-16,17-2 1 0,0-18 49 0,0 0 6 15,0-18-22-15,0-2 20 0</inkml:trace>
  <inkml:trace contextRef="#ctx0" brushRef="#br0" timeOffset="6710.37">6578 5217 55 0,'0'0'19'0,"0"-37"22"0,0-1 12 16,0-1 9-16,0 2-2 0,17 37-30 0,-17-38 0 0,0 18 25 16,0 0-32-16,0 2 12 0,0 18-8 0,0-19-1 15,0 19-14-15,0 0-1 0,0 19 10 0,0 19-1 0,0 20-2 16,-17-41-9-16,17 59 3 0,-23 20-2 0,23-37-7 0,0 36 5 15,0 20-2-15,0-59-4 0,23 61-1 0,-23-63 0 16,17 139 1-16,3-136-3 0,17 59 1 0,0-21-1 0,-16-40 0 16,13 4-1-16,9-21 3 0,-43-18 1 0,37-20-1 15,-17 0-1-15,18 0 0 0,-38 0 1 0,34-20 1 0,-14-18 1 16,23 19-3-16,14-76 0 0,-2-39 1 0,5 0 1 16,-43 76-2-16,3-19 1 0,18-57-2 0,-1-38 2 0,-20 117 0 15,3-79-2-15,-20 37 1 0,0 60-6 16,0 16-1-16,0 4-2 0,0-2-18 0,0 19 11 0,0-20-24 15,0 20-36-15,0 0 44 0,0 0-41 16,0 0 32-16,0 20-5 0,0-1-55 0,0 19 11 0,0 20 42 0,0-2-1 16</inkml:trace>
  <inkml:trace contextRef="#ctx0" brushRef="#br0" timeOffset="7294.35">7570 6095 57 0,'0'0'0'0,"0"0"109"16,0 0-70-16,0 0-1 0,0 0 23 0,0-17-9 0,0 17-27 15,0 0 0-15,0 0-1 0,0-20 23 0,0 20-25 0,0 0 18 16,-18 0-21-16,18-18 18 0,0 18-6 0,-20 0-3 0,20 0-15 16,-20 0 20-16,20 18-25 0,-17 2 5 0,17-3-1 15,-23 5-5-15,23 34 5 0,0-37-8 0,0 19-1 0,-17 58 1 16,17-58-1-16,0 38 1 0,0-55-3 0,17-3 0 0,-17 19 1 0,23-17-1 16,-23-20 0-16,17 0 1 0,3 0 0 0,0 0 0 15,-20 0 0-15,18-38 0 0,2 1-1 0,-3-2 1 0,-17-19 1 16,20 39-2-16,-20 0 0 0,17-18 0 0,-17-2-1 0,0 19 1 15,0 2 0-15,17-21-1 0,-17 1 2 16,0 20-2-16,0-21-2 0,0 39 1 0,0 0 4 0,0-20-2 16,0 20-3-16,0 0 3 0,-17 0-2 0,17 0 1 0,0 0-1 15,0 0 2-15,0 0 0 0,0 20-1 0,0-3 4 0,0 5-4 16,0-22 1-16,0 18-1 0,0-18 1 0,-17 19-1 16,17-19 0-16,0 19 0 0,0-19 0 0,0 19 1 0,0-19 1 15,0 0-1-15,0 20-1 0,0-20 0 0,0 0 1 0,0 0-1 16,0 0 0-16,0 0 0 0,0 0 0 0,0-20-1 0,0 20 2 0,0-19 0 15,0-19 0-15,0 20 0 0,0-4 0 0,0 5-2 16,17-3 1-16,-17-18-1 0,0-18 3 0,0 36-2 0,0-18 1 16,0 1-2-16,0-2-1 0,0-19 2 0,17 20 1 15,-17 19-1-15,0-21-1 0,0-15 2 0,23 35-1 0,-23-18 0 16,0 19-1-16,0-21-3 0,0 2 2 0,0 21 2 16,0-22 1-16,0 19-3 0,-23-38 0 0,23 58 3 0,0-37-1 15,-17 18 1-15,17 19 0 0,0-20 0 0,0 20-2 16,0 0-1-16,-17 0 2 0,17 0 0 0,0 20 0 15,0-1-2-15,0 18 1 0,-20 4 2 0,20-24-1 0,0 42 1 0,-17-4 1 16,17 62 0-16,-20-62-1 0,20 21-1 0,0 3 1 16,0-3 1-16,0-18-3 0,0-21 0 15,20 20 2-15,-20-20-1 0,0 41-1 0,17-78 3 16,-17 39-3-16,0-39 1 0,0 38-8 0,0-38-1 0,20 17-3 16,-20 5-24-16,0-22-6 0,0 0-7 0,17 0-107 15,-17 0 103-15,0-39-71 0,0 39 51 0,17-38-67 16,6-1 60-16,-23 20 52 0</inkml:trace>
  <inkml:trace contextRef="#ctx0" brushRef="#br0" timeOffset="7894.45">7704 5580 26 0,'0'0'19'16,"0"0"-3"-16,0 0 9 0,0 0-9 0,0 0 2 0,0-18 23 15,-20 18 0-15,20-19-21 0,0 19 21 0,0-19-3 0,0 19-19 16,-23 0-2-16,23 0 17 0,0 0-18 0,0-21 14 0,-17 21-15 15,17 0 28-15,-17 0-22 0,-3 0-9 0,20 0-2 0,-17 21 12 16,17-21-16-16,-20 0 0 0,2 38 8 0,-2-38-8 0,0 38 6 16,-20 20 0-16,40-41-6 0,-37 42 5 0,0 37-4 0,37-57-4 15,-18 56 4-15,18-39-2 0,0-18-4 0,18 39 1 16,2-39-1-16,17 39 0 0,-20-60 2 0,23 42 2 0,0-1 1 16,-2-20 4-16,-1-38-6 0,-37 18-2 0,17-18 0 15,23 0 6-15,-20 0 2 0,0 0-6 0,-2-18 2 0,19-40 5 16,-17 20-8-16,0 1 0 0,-6-40 4 0,29 19-5 0,-23-56 3 0,-20 56-3 15,18-55 0-15,-18-5-4 0,0 82 5 0,0-79 1 16,0 95-3-16,-38-36 1 0,38 35-3 16,-23 4-3-16,23 17-1 0,0-21-9 0,-20 21-7 0,6 0 8 15,-6 0-20-15,0 0-11 0,3 0 19 0,17 21-30 16,-20-21 27-16,20 17-35 0,0 23-12 0,0-21 34 0,0-19-4 0,0 38-57 16,37 20 13-16,-17-1 35 0,0-21 23 15</inkml:trace>
  <inkml:trace contextRef="#ctx0" brushRef="#br0" timeOffset="8227.16">8298 5869 117 0,'0'0'0'0,"0"0"151"0,0-21-118 0,0 21 32 15,0 0-32-15,-20-18 27 0,20 18-34 0,0 0-3 0,-20 0 15 16,2 0-10-16,-5 0-7 0,3 39-3 0,20-39-11 16,-17 37 6-16,0-20-6 0,17-17-1 0,0 41 1 0,-20-4-1 0,20-37 0 15,0 39 5-15,0-1-6 0,20 1-2 0,-20-21-1 16,17 1 0-16,0-19-1 0,26 19-3 0,-25-19 3 15,-18 0-1-15,40-19 1 0,-23-18 1 0,3-22 0 0,17-55-1 16,-37 56 0-16,18-19-1 0,4 2 1 0,-22-79 0 0,18 77-1 16,-18 2 1-16,20-1-4 0,-20-59 4 0,0 77-1 0,0-18 5 0,0 21-4 15,0-62 0-15,0 79 0 0,0-55 2 0,0 52 0 0,0 3 0 0,0 0-3 16,-20 20 1-16,20 18 0 0,-18-20 0 0,18 20 2 0,0 0 3 16,-22 0 6-16,22 0-8 0,0 58 3 15,-55 631 11 1,55-613-16-16,0 96-1 0,17 56-15 15,3-94-23-15,20 1-30 0,-22-40-22 0,2-57 41 16,0 38-50-16,17-18 1 0,-20-40 1 0,21-18 51 16,-38 20-25-16,17-20 45 0,-17 0-5 0,23 0 16 0,-3-38 2 15,0-1-15-15</inkml:trace>
  <inkml:trace contextRef="#ctx0" brushRef="#br0" timeOffset="8645.17">8679 5944 38 0,'0'0'22'0,"0"0"17"0,17-21-9 0,-17 21 41 0,0 0-2 15,20 0-10-15,-20 0-33 0,20 21-2 0,-5-21 0 0,5 20 20 16,3 17-9-16,-3-37-23 0,-3 39 6 0,3-39-10 0,17 18 11 15,-17 2-4-15,-20-20-9 0,35 17 10 0,-12-17 3 16,-3 0-1-16,17-37 1 0,-17-1-11 16,-20 0-1-16,0 20-4 0,0-23-1 0,0 24 1 0,0-3-1 0,0-36 2 15,0 35-2-15,0-37 0 0,-20 41 0 0,20-2-1 0,-20 1 1 16,3-42 4-16,-3 43 2 0,-20-23 2 0,40 40-5 16,-55-18 12-16,15 18-8 0,40 18-6 0,-17-18 0 0,-3 40 1 15,-3-40-2-15,3 55 3 0,-15 21-1 0,15 21-3 0,3-22 3 16,17 3-4-16,0-59 0 0,17 56 1 0,38 22-16 15,-55-77 3-15,43 35-19 0,-23-33 10 0,37 15-53 16,-40-18 44-16,21 0-34 0,2-19 1 0,-3 0 3 16,-17 0 2-16,0 0 33 0,-3-38-11 0,21 38 22 15,-1-76-22-15,23-1 16 0,-40 39 18 0,17-19 0 16,-19-1 6-16,19 39 0 0,-14-38 4 0,-23 36-4 0,37-33 7 16,-37 33-5-16,20 3 15 0,-3-20 18 0,-17 18-15 15,0 20 2-15,0-21 24 0,20 21-4 0,-20-17-11 0,0 17-13 16,0-19-14-16,0 19 9 0,0 0-7 0,0 0 10 0,0 0-8 15,0 19 14-15,0-2-4 0,0 4-13 0,0 16 6 0,0 23 21 16,0-43-28-16,0 41 6 0,18 18-3 16,-18-18-2-16,0 18 0 0,0 0 0 0,0-17-1 15,0 16-3-15,-18-55-3 0,18 36 7 0,-20-17-4 16,3-20 0-16,-3 38-3 0,0-57-9 0,-20 57-99 16,23-57 64-16,-21 0-119 0,38 0 93 0,-37-37-90 0,37 37 84 15,-40-96-69-15</inkml:trace>
  <inkml:trace contextRef="#ctx0" brushRef="#br0" timeOffset="8860.14">9883 5409 134 0,'0'0'126'0,"0"-20"-66"0,0 3-34 0,0 17 2 0,0 0 20 0,20-20-9 15,-20 20-13-15,0 0-4 0,17 0-1 0,-17 0-7 16,0 20-8-16,0-3-3 0,0 59 5 16,0-38-31-16,0-17 6 0,0 55-118 15,-17-56 18-15,17-3 50 0,0 4 1 0,0 18-70 0</inkml:trace>
  <inkml:trace contextRef="#ctx0" brushRef="#br0" timeOffset="8993.79">9961 5848 231 0,'0'21'154'0,"0"-21"-131"0,0 0 2 0,-21 54 99 16,21-54-110-16,0 41 3 0,0-4-12 16,0-18-1-16,0 19-10 0,0-18-4 0,0-3-25 0,0 42-140 15,0-21-61-15,21-38 101 16</inkml:trace>
  <inkml:trace contextRef="#ctx0" brushRef="#br0" timeOffset="9528.31">11124 5923 154 0,'0'0'46'0,"0"0"24"0,0 0-41 15,-20 0 30-15,20 0-6 0,0 0-11 0,0 21-7 0,-17-21-6 16,17 0-16-16,0 0-2 0,0 20-1 0,0-20-1 0,0 18-1 16,-20-18 6-16,20 38-3 0,0-18-1 0,0-2-5 0,0 2-1 15,0 19 4-15,0-2-4 0,0-18-2 0,0 20 3 0,0-21-5 16,0 19 2-16,0 22 1 0,20-21-1 0,-3 0 2 15,3-18-4-15,21-2-1 0,-41-18 3 0,17 0-2 16,3 0 2-16,17 0 0 0,0-18 0 0,18-40-1 0,25-17 1 16,-2-2-2-16,-44 19 0 0,83-95-4 0,-96 116 0 15,13-21-11-15,-11 38 3 0,-3-18-1 0,-3-1-18 0,3 22-11 16,0-3-12-16,-20 20 22 0,17 0-1 0,-17-21-1 0,0 21-2 0,21 0-128 16,-21 21 93-16,17-21 11 15,-17 20 13-15</inkml:trace>
  <inkml:trace contextRef="#ctx0" brushRef="#br0" timeOffset="9793.32">11867 6020 65 0,'0'0'91'0,"0"0"-13"0,0 0-42 0,0 0-5 0,0 0 19 16,0 0-29-16,0 0-2 0,0 0 13 0,0 0-18 0,0 0-3 15,0 0 11-15,0 20 0 0,-17-20-1 0,17 18-12 0,0 2 8 16,0-20-11-16,0 17 2 0,-17 5 6 0,-4 34 4 16,4-17-8-16,17-1-1 0,-20-38-6 0,20 39 3 15,-20-2-2-15,20-18-4 0,0 0 1 0,0 1 0 0,0 18 1 16,0 1 1-16,0-21-2 0,0-18 0 0,0 0 1 0,20 19 2 15,-20-19-4-15,20-19 3 0,-3 19 0 0,4-39 0 16,-21 1-1-16,34 0 2 0,26-153 7 16,-40 172-8-16,0-57 4 0,-20 38 2 0,0 18-6 15,17 1 1-15,-17 19-2 0,0 0 0 0,0-19 0 0,0 19-1 16,0 19 1-16,0-19-1 0,0 19 0 0,0 1-2 0,0-20 2 0,0 38-1 16,0 38-9-16,0-38-10 0,0 0 5 0,0-1-23 15,0 3 14-15,0-21-4 0,0 19-40 0,21 0-18 0,-21-18 34 16,0-2-4-16,17 3-2 0,-17-3-1 0,0-18 5 0,20 37-19 0,-20-37 50 15,0 20-24-15</inkml:trace>
  <inkml:trace contextRef="#ctx0" brushRef="#br0" timeOffset="9965.86">12194 6267 49 0,'0'0'41'0,"0"0"13"0,0 0-21 15,20 0 40-15,-20 0-4 0,0 0-37 0,0 0 0 0,17 0 25 16,-17 0-11-16,0 0-7 0,0 22-4 0,17-22-19 16,-17 0 15-16,23 18 20 0,-3-18-35 15,-20 0-9-15,0 0 1 0,20 0-5 0,-20-18-1 0,18 18 1 16,-18 0-2-16,0-22 0 0,37 5 0 0,-17 17-3 15,0-20-7-15,-20 2-1 0,14 18-19 0,6-20-19 0,3 1 19 16,-23 19-42-16,38-19-14 0,-38 19 36 0,20 0-57 16,0 0 50-16,-20 0 2 0,0 0 8 0,37 0 11 0,-37 0-36 0</inkml:trace>
  <inkml:trace contextRef="#ctx0" brushRef="#br0" timeOffset="10193.36">12845 6078 169 0,'0'0'315'0,"0"0"-269"0,0 0-23 0,0 0 15 0,0 17-2 0,-18 23 1 16,18-2-22-16,0 1-3 0,0-1-6 15,0 1-10-15,0 17 11 0,0-17-14 16,0-21-1-16,-23-18-4 0,23 38-22 0,0-17 11 0,0-3-6 0,0-18-7 15,0 19-68-15,0-19 38 0,0 0-90 0,0 0 26 0,0-19 93 16,0 1 13-16</inkml:trace>
  <inkml:trace contextRef="#ctx0" brushRef="#br0" timeOffset="10326.92">12902 5580 80 0,'0'0'31'0,"0"0"47"0,0-18-38 0,0 18 37 0,0-19-42 0,0 0 26 16,0 19-15-16,0 0-27 0,0 0-2 0,0 19 26 15,0 0-31-15,0-1-8 0,0 22 1 0,-17-2-2 0,17 1-2 16,0-2 0-16,0 1-9 0,0-1-19 15,0-37 5-15,0 60-73 0,0-23 4 0,0-37 38 0,0 38-58 16,17-38 64-16,-17 20-52 0</inkml:trace>
  <inkml:trace contextRef="#ctx0" brushRef="#br0" timeOffset="10628.14">13323 6020 142 0,'0'0'128'0,"-20"0"-71"0,20 0-5 16,0 0-4-16,0 0-28 0,-20 20 17 0,20-20-23 15,-17 18 9-15,17-18-13 0,-20 20 10 0,20-3-11 0,-17 23 11 16,17-21-12-16,0 19-6 0,0-18 3 0,0-2-3 16,0 2 3-16,0-3-2 0,0 23-1 0,0-40-1 0,0 19 1 15,17 0-2-15,-17 0 1 0,20-19 0 0,-3 0 0 0,3 0-1 16,15-38 5-16,-15 19-5 0,23-38 2 16,-43 19 1-16,17-1-3 0,3-17 1 0,0-3 1 15,-3 21-1-15,-17-18 2 0,20 15-2 0,-20 41 0 0,0-37 1 16,0 37 0-16,0-17 5 0,0 17 2 0,0-21-5 0,0 21 3 15,0 21 1-15,0-4 1 0,0 20 0 0,0 4-4 16,-20 35 0-16,20 19-1 0,-17 0-3 0,17-36-1 16,0 16 0-16,0-37-2 0,0 0-3 0,17 38-23 0,-17-56 5 15,20 37-39-15,-20-38-18 0,18 19-15 0,-1-38-72 16,-17 20 109-16,23-20-36 0,-23-20 66 0,20-18-5 16</inkml:trace>
  <inkml:trace contextRef="#ctx0" brushRef="#br0" timeOffset="10894.76">13762 4511 108 0,'0'0'38'0,"0"-20"64"0,0 20-51 16,0-18-32-16,0 18 13 0,0-20-7 0,0 20-13 16,0 0 11-16,0 0-10 0,20 0 14 0,-20 20 13 15,0-20-28-15,0 38 11 0,20-20 1 0,-20 3-12 0,0 34 20 16,0-15-23-16,0-2 5 0,17 38 0 0,-17-38-8 15,0 1 1-15,0 36 3 0,20 22-2 0,-20-60-5 0,0 60 7 16,0-59-6-16,0 57 3 0,18 19-1 0,-18-75-3 16,0 19 0-16,0 56 3 0,0 1-1 0,0 18-5 0,-18-17-1 15,18-2 0-15,0-19-5 0,0-18-11 0,0-38 5 16,0-21-2-16,0 39-21 0,18-19-37 0,-18-18 12 16,0-20 26-16,0 18-38 0,20-18 29 0,-3 0-177 15,6-18 145-15,-23 18 29 0</inkml:trace>
  <inkml:trace contextRef="#ctx0" brushRef="#br0" timeOffset="11544.14">13839 5792 71 0,'0'0'133'0,"0"0"-82"0,0 0-5 0,0 0-8 0,0 0-21 16,0 0-1-16,18-20-2 0,-18 20 16 0,20 0-17 0,-20 0-1 0,77 0 61 15,-57 0-50-15,17 0-1 0,-37 0-10 16,18 0 12-16,19 20-2 0,-20-3-13 0,-17 4-1 0,23-21-1 16,-3 39 8-16,-20-2-8 0,20 1 6 0,-20 38-2 15,0 21-2-15,-20-60-7 0,-40 76 5 0,43-35-5 0,-41 38 2 16,41-98-5-16,-23 39-5 0,23-18-9 16,-6-21-16-16,23-18 9 0,-17 0-30 0,17 0-12 0,-20-18-16 15,20-21-21-15,0 1-15 0,37-20 7 16,3-18 43-16,-20 19 18 0</inkml:trace>
  <inkml:trace contextRef="#ctx0" brushRef="#br0" timeOffset="11752.04">14699 4873 208 0,'-20'0'107'0,"20"-19"18"0,-17 1-75 0,17-1-29 16,-23 19 16-16,23 0-8 0,-20 0-9 0,20 19 3 15,-17-1-9-15,17 22 8 0,0 17-7 0,-17-20-9 16,17 3-7-16,-20 74 7 0,-18 58 3 0,18-58-4 16,20-56-3-16,0 56-1 0,-17 1-2 0,17 0-5 0,0-1-12 15,0-76 2-15,0 20-6 0,0 19-42 0,0-40 21 0,0 1-5 16,17 59-135-16,-17-79 112 0,0 1 5 0,20 0 11 0,0-19-5 0,-20 19 40 16</inkml:trace>
  <inkml:trace contextRef="#ctx0" brushRef="#br0" timeOffset="12033.48">14929 5906 78 0,'0'0'57'0,"17"17"38"0,3 4-41 16,-3-1 10-16,-17-20-48 0,17 18 11 15,26 1-7-15,-43-19-3 0,38 19-1 0,-38-19 0 16,37 0-2-16,-17-19-2 0,-20 0-8 0,20 19 1 0,-6-38 6 16,6 0-8-16,-20-20 1 0,23 19 2 15,-23 22-4-15,20-41 5 0,-20 39-2 0,0-21 10 0,0-15 12 16,0 35-18-16,-20 0 16 0,-3 2-16 15,3 18 8-15,6 0-9 0,-6 0 0 0,-17 38 13 0,-1-1-11 16,-2 23-3-16,-17 15-2 0,37 22 3 0,-17-22-9 16,37 1 4-16,-18-38-1 0,18 21 10 0,0-22-9 15,0-18 0-15,0 38-3 0,0-20 0 0,18 3-1 0,-18-2-4 0,20-19-9 16,-3 1-6-16,3-20 7 0,-3 18-20 0,23 2-12 16,-40-20 19-16,20 0-33 0,18 0 26 0,-38 0-3 0,37 0-47 15,17-38-25-15,-11 18-7 0,-5-18 40 0,-18 38 53 16,0-37-14-16</inkml:trace>
  <inkml:trace contextRef="#ctx0" brushRef="#br0" timeOffset="12366.09">15751 5562 75 0,'0'0'95'0,"0"0"-30"15,0 0-43-15,18 0 16 0,-18 0-21 0,0 0 14 0,0 0 1 16,0 0-15-16,0 0-1 0,0-19 15 0,0 19-1 0,0 0 3 15,0 0-17-15,0-19 15 0,0 19 4 0,0 0-7 16,0 0-12-16,0 0-5 0,0 0-2 0,-18 0 10 0,-4 0-9 16,22 0-2-16,-55 19 13 0,18 18-4 0,37-17-11 15,-40 17 2-15,40-16-5 0,-18-4-1 0,-4 42 3 0,1-21-2 16,4 38 3-16,0-1-4 0,17-34 0 0,-20 35-3 0,20-38 2 16,0 1 0-16,20 36 2 0,-3 0-2 0,21-16 1 15,-16-40-2-15,-4 20 2 0,22-21 2 0,-40-18-3 0,17 38 3 16,3-17 0-16,-20-21-3 0,17 18 2 0,-17-18-1 15,0 19 0 1,38 38 11-16,-56-37-19 0,-2-20 1 0,20 18-6 16,-17-18-19-16,-20 19-21 0,-3-19-19 0,22 21-21 15,-25-21-21-15,9 0-19 0,14 17-6 0,3-17 79 16,-23 20-43-16</inkml:trace>
  <inkml:trace contextRef="#ctx0" brushRef="#br0" timeOffset="13117.88">6672 7529 32 0,'0'0'13'0,"0"0"19"0,0 0-17 0,0 0 16 0,0-18 2 0,0 18 3 16,0 0-17-16,0 0 16 0,0-20-18 0,0 20 17 0,0 0 0 15,0 0-1-15,0 0-17 0,17 0 15 0,-17 20-5 0,0-20-15 16,0 37 10-16,0 2-2 0,0-21-11 0,0 22 4 16,0 55-1-16,-17-18-2 0,-3 18-6 0,20-38-1 15,-17 39-1-15,-3-1 2 0,20-37-1 0,-20 38 1 16,3-38-2-16,17 17 3 0,-23 1 6 0,23-37-6 0,-17-1 5 0,17 0-5 16,0-18-2-16,0-2 5 0,0 1-5 0,0 2 4 15,0-21-5-15,0 18 4 0,0-18 0 0,0 18-3 16,0-18 3-16,17 20-3 0,43-20 3 0,-23 20-2 0,-17-20 0 15,18 0 1-15,19 18 1 0,-37-18-4 0,37 20-2 0,-19-2 1 16,-4-18 2-16,29 20-1 0,-46-1-2 0,3-19 2 0,0 0-2 16,35 37-17-16,-38-37-4 0,6 0 6 0,-3 0-23 15,-20 19-13-15,17-19-21 0,-17-19-30 0,0 19 41 16,0-18-2-16,0-20-40 0,0 38 72 0,0-38-16 0</inkml:trace>
  <inkml:trace contextRef="#ctx0" brushRef="#br0" timeOffset="13311.22">6595 7798 65 0,'0'0'31'0,"-40"-39"76"16,23 20-81-16,-4 0 25 0,-16 0-6 0,37 0-12 16,-17-1-7-16,17 20-7 0,0 0-9 0,0 0 0 15,0 0 10-15,0 0-9 0,37 20-2 0,1-20 9 0,-21 19-10 0,6-19-1 16,34 19 6-16,-3-19-8 0,-16 19 1 0,42 0 2 0,-5-1-4 16,-21-18 0-16,-11 21-4 0,-26-21 2 0,78 19-4 15,-78-19-14-15,26 0-17 0,-43 17 10 0,17-17-75 16,3 0 16-16,0 0 39 0,-20 21-46 0,0-21 49 0,0 0 7 15,0 0 9-15,0 0-31 0</inkml:trace>
  <inkml:trace contextRef="#ctx0" brushRef="#br0" timeOffset="13450.74">6824 8084 37 0,'0'0'18'0,"-17"19"23"0,-23-19 14 0,-17 0 2 0,36 0-33 0,-16 0 18 16,0 0-8-16,17 0-18 0,3 0 12 0,-6 20-5 16,23-20-13-16,0 0 10 0,0 0-13 0,0 0 12 15,23 18-14-15,-23-18-1 0,74 19 6 0,-54-19-8 0,35 0 1 16,5 19-3-16,-23 2-1 0,0-21 1 0,4 18-9 0,-7-18 1 15,26 0-24-15,-20 19-21 0,32-19-72 16,-49 0 72-16,-3 19 3 0,37-19-21 0,-39 0 18 0</inkml:trace>
  <inkml:trace contextRef="#ctx0" brushRef="#br0" timeOffset="13778.65">7590 8046 65 0,'-20'0'59'0,"20"0"13"0,0-19-37 15,0 19 85-15,0 0-97 0,-18-21-3 0,18 21 15 16,0 0-6-16,-20 0-5 0,0 21-7 0,3-2-7 15,-6 0-5-15,-14 19 5 0,37 0-6 0,-17-19 0 0,-3 21 1 0,2 54 2 16,-2-16 0-16,20-3-2 0,0 1 8 0,0-18-5 16,20-19-8-16,-2-1 3 0,2-20 1 15,-3-18-1-15,3 0-6 0,-3 0 14 0,6 0 6 0,-6 0-13 16,-17-18 0-16,20-2-2 0,18-18-4 0,-18-18 0 0,-3-41 12 16,3 59-7-16,-3-39 1 0,0-37-8 0,6 37 4 0,-3-37 3 15,-20 38-2-15,20 18 0 0,-2-58 1 0,-18 79 0 0,20-77 1 16,-20 57-1-16,0 17 1 0,0-75 3 0,0 40 1 0,17 18-3 15,-17 17 0-15,0 23-2 0,0-41 3 0,-17 20 5 0,17 17 0 0,0 4-5 16,0 17 0-16,-20-20 2 0,20 20-4 0,0 0 4 0,-18 0 12 16,-2 20-17-16,20 18 2 0,0-38-3 0,-20 56 2 0,20 22-2 15,-23-40-1-15,23 115 0 0,-17-2 2 0,17-73-4 16,0 132-4-16,17-97-16 0,6 4-21 0,-23-61 17 16,40 40-46-16,-22-39 27 0,2 20-52 0,-20-39 44 0,37 19-57 15,-37-17-14-15,34-40 68 0,-14 37-13 0,-20-37 39 16</inkml:trace>
  <inkml:trace contextRef="#ctx0" brushRef="#br0" timeOffset="14118.48">8240 7912 117 0,'0'0'94'0,"0"0"-59"0,0 0 21 0,0 0-30 0,-23 19 24 0,23-19-26 16,0 20-4-16,0-2-1 0,0-18-1 0,0 20-2 0,-20 18 10 0,20 0-15 15,0 0 7-15,0-18-8 0,0 36 7 0,-17-35-10 0,17 35 3 16,0-18-7-16,0 0 3 0,0 20-4 0,0-39 0 0,0 19 5 15,17-19 0-15,3 1-1 0,-20-20-3 0,23 0-8 16,-23 0 8-16,0-20-2 0,18 1 1 0,-18 0 6 16,20-19 0-16,0-20-2 0,-20 40-2 0,0-2 1 0,0-18 1 0,17 0-2 15,-17-1 2-15,0-17 2 0,0 36-4 16,0-18 0-16,0 19-1 0,-17 0-1 0,17-2 1 0,0 4 18 16,-20 17-14-16,20 0 3 0,-20 38-1 15,20 19 6-15,0-38-3 0,0 78 2 0,-18 54-3 0,18 21 3 16,0-19-1-16,-23 1-6 0,23 18-6 15,0-20 0-15,-20-18 4 0,3-78-4 0,0 60 0 16,-3-39-4-16,20-40 1 0,-17 21-13 0,-3-20-6 0,-18-20-11 16,38-18 9-16,-20 0-35 0,20 0 24 0,-23 0-39 15,6-37-9-15,17-2-9 0,-17-36-15 0,17-78-14 16,0 76 67-16,0-94-15 0,0 93 47 0</inkml:trace>
  <inkml:trace contextRef="#ctx0" brushRef="#br0" timeOffset="14445.36">8659 8466 102 0,'0'0'92'16,"0"0"-12"-16,20 0-57 0,-20 0-5 0,17 0 38 0,3 0-36 15,0 0 9-15,-5 0-4 0,5 0 4 16,-20 0-19-16,43 0 15 0,-43 0-8 0,37 0 0 0,-37 0-8 16,37-19 19-16,-37 19-20 0,20-38 8 0,-2 19-9 0,-18 1 7 15,17-3-8-15,6-16 3 0,-23 17-4 0,0 20-2 0,20-38 7 16,-20 0-6-16,0-1 6 0,0 20-4 0,0 0-3 0,0 1 0 15,0-2 2-15,0 1 0 0,0 19-2 0,0 0-1 0,0-19 3 16,0 19-1-16,-20 0 0 0,20 0 2 0,-40 0-4 0,22 0 2 16,-39 38 0-16,20 0 0 0,-6 21 0 15,23 16-5-15,5-36 3 0,-25 56 4 0,23-18 5 16,17-19 2-16,0-40-12 0,0 40 1 0,0-2-3 16,0-16 2-16,17-22-2 0,-17 0 2 0,20 22-2 0,-20-22 0 0,20-18-3 15,-5 20-10-15,5-2-12 0,-20-18 9 0,0 0-3 0,43 0-30 16,-26 0-15-16,3-18 27 0,-20 18-3 0,20-20-2 0,17-18-55 15,-2 0-14-15,-12-1 2 0,14 2 36 0,3-21 39 16,-3 39 14-16</inkml:trace>
  <inkml:trace contextRef="#ctx0" brushRef="#br0" timeOffset="14652.87">9330 8006 38 0,'0'0'47'0,"0"0"-13"16,0 0 48-16,0-17 1 0,0 17-15 0,0-20-38 0,0 20 42 16,0-18-34-16,0 18-23 0,0 0 12 0,0 0-4 15,-23 18 1-15,23-18-10 0,0 20-3 0,-17 18 21 16,17 0-14-16,0-38-12 0,-20 38 1 0,20-18 6 0,0 17-6 15,0 3 6-15,0-22-10 0,0 20 0 0,0 20 1 0,0-21 1 16,0 2 5-16,0-20-5 0,0 58 11 0,0-59-13 0,20 78 7 16,-20-76-6-16,17 18 1 0,-17-20-2 0,0 22 2 0,0-22-5 15,0 0 2-15,0 40 5 0,0-38-4 0,0-2-2 0,0-18-7 16,0 20 1-16,-17-20-4 0,17 0-16 0,0 0-11 0,-20 0 15 16,20-20-7-16,0 2-8 0,0 18-8 0,-18-38-68 0,18 18 49 0,-20-57-145 15,20 58 145-15,0 1 13 0,0-20-7 0,0-1 29 16</inkml:trace>
  <inkml:trace contextRef="#ctx0" brushRef="#br0" timeOffset="14876.99">9920 7912 62 0,'0'0'57'0,"0"0"27"0,0-19-57 16,20 19 22-16,-20-19-7 0,0 0 10 0,0 19 8 15,0-21-46-15,0 21 0 0,0 0 12 0,0 21-4 16,0-21-12-16,0 19 11 0,0 0-13 0,0 0-6 16,0 0-2-16,0 19-8 0,0-18-1 15,0-20-2-15,0 38-27 0,0-19-21 0,0 0-28 0,0 0 33 16,0-19-4-16,0 19-56 0,-20 19 2 0</inkml:trace>
  <inkml:trace contextRef="#ctx0" brushRef="#br0" timeOffset="14996.5">9920 8332 122 0,'0'40'227'0,"0"-3"-177"16,-17-37-26-16,17 38 22 0,0 1 11 0,0-39-47 16,-20 37 3-16,20-16-7 0,0-3-9 0,0 1-1 15,0 0-4-15,0-19-4 0,0 20-33 0,0-2-36 0,0-18 24 16,0 0-12-16,37 20-136 0,-37-20 134 0</inkml:trace>
  <inkml:trace contextRef="#ctx0" brushRef="#br0" timeOffset="15744.6">11678 8027 142 0,'0'0'112'0,"0"0"-71"0,0 0-8 0,-17-21 28 15,17 21-32-15,0 0-3 0,0-17-2 0,-21 17 17 0,4-20-25 16,17 2 13-16,-20 18-4 0,0-20-14 0,3 20 6 0,-3 0-10 15,20 0 0-15,-23-19-1 0,3 19 4 0,-15 0-2 0,15 19-4 0,3 1 2 16,-3-2-4-16,3 19-2 0,-3 3 2 0,0-2-1 16,-3 19 2-16,6-19-2 0,17 20-3 0,0-1-2 15,0-19 2-15,40 20 2 0,-20-39 0 0,17 0 0 16,-37-19 0-16,37 19 2 0,-17 0 0 0,15-19-3 16,8 0 4-16,-23 0-1 0,-3 0 0 0,3 0 2 0,-20 0-3 0,37 0 6 15,-16 0 1-15,-4 0 2 0,0 0-1 0,-17 20 11 0,23 17-5 16,-23-16-1-16,-23 16 1 0,23 2-12 0,-34-21-1 15,-4 39-1-15,18-36 0 0,20 15-2 0,-57 22 1 0,14-20-6 16,29-18-2-16,-7-1-2 0,-16 0-24 0,37-1 12 0,-20-18-30 0,3 0-13 16,-3 0-13-16,0 0 36 0,20-37-52 0,0 37 43 15,0-19-52-15,0-19 14 0,20 18 29 0,0-18-1 16</inkml:trace>
  <inkml:trace contextRef="#ctx0" brushRef="#br0" timeOffset="15917.15">12059 8351 175 0,'0'0'130'0,"0"0"-85"0,0 0 64 0,0 0-49 16,0 0-33-16,0 0-3 0,0 0 19 0,0 21-26 0,0-21 12 15,0 18-6-15,-17 1-14 0,17 0-2 0,0-19 0 0,0 38 8 16,0-38-7-16,-20 38 0 0,20-19-6 0,0 20-3 0,0-39 1 16,0 58-14-16,-17-40-9 0,17 2-13 0,0-20 12 15,0 0-4-15,-21 18-46 0,21-18 26 0,0-18-63 0,0 18 43 16,0-38-134-16,0 18 158 0,0 1-21 0</inkml:trace>
  <inkml:trace contextRef="#ctx0" brushRef="#br0" timeOffset="16410.95">12059 7817 89 0,'0'0'83'0,"0"0"-4"0,0 0-46 0,0 0-3 16,0 17 25-16,0-17-10 0,0 21-27 0,0-2 10 0,0 0-10 16,-17 0-11-16,17 0-1 0,0 1-4 0,0 18 0 15,0-38-2-15,0 38-6 0,0-38-10 0,0 19 2 16,0 0-23-16,0 0-10 0,0-19 20 0,0 19-35 0,0-19 31 15,0 0-24-15,17 0 15 0,6 0 10 0,-6 0 11 16,3 0 11-16,-20 0 7 0,20 0 5 0,-20 0 4 0,17 0 26 16,4 0 22-16,-21 0 9 0,17 0-35 0,-17 0 24 15,20 0-31-15,-20 20-1 0,0-20 16 0,17 18-21 0,-17 1 14 16,17 0-5-16,-17 20-2 0,23-1-1 0,-23-38-12 16,0 38 7-16,0 19 4 0,0-57-16 0,20 39 3 15,-20-39-5-15,0 38 2 0,0-38-5 0,0 19 1 0,20 0 2 16,-20 1-3-16,0-20 0 0,18 0 1 0,-18 0-2 0,0 0 2 15,20-20-2-15,-20 1 1 0,0 19-1 0,17-38 6 0,-17 19-4 16,0 1-1-16,20-22-2 0,-20 22 1 0,20-2 1 0,-20-18 1 16,14 19-3-16,-14 19 2 0,0-19-1 0,20 1 2 0,-20 18-1 15,0 0 1-15,23 18 0 0,-23-18-3 0,0 38 6 16,0-19-4-16,0 0 1 0,20 19-7 0,-20-19 10 0,0 2-1 16,0 16 13-16,0-18-10 0,18 0-3 0,-18-19 0 0,0 0 0 15,20 19 3-15,-20-19-3 0,20 0 0 0,-20 0-2 16,0-19 4-16,17 19-4 0,3-38 3 0,-20 38-2 0,17-37 2 15,0 16-3-15,-17 2-2 0,23 1 0 0,-3-2 1 0,-20 20-1 16,18-19-2-16,-18 0 5 0,20 19 0 0,-20 0-1 0,20 0 1 16,-3 19 1-16,3 20 1 0,-20-21-4 15,0 22-2-15,0 16 8 0,17-18-6 0,-17 0 3 0,0 20-7 16,0 18-1-16,0-19-6 0,0 0-8 0,0-17-14 0,0-22 12 16,-17 40-93-16,17-39 29 0,0-19 33 15,0 0-60-15,0 19 49 0,0-19-62 0,0 0 74 0,0-19-10 16,0 0 19-16</inkml:trace>
  <inkml:trace contextRef="#ctx0" brushRef="#br0" timeOffset="16878.59">13074 8351 51 0,'0'0'0'0,"0"0"35"0,0 0 13 16,0 0-21-16,0 0 28 0,20 0-28 0,-20 0-2 0,0-19 43 16,0 19-49-16,0-18 17 0,0 18-19 0,17 0 16 15,-17-20-16-15,0 20 12 0,0 0-16 0,0-19 11 0,0 19-12 16,0-19 8-16,0 19-9 0,0 0 12 0,0 0-7 15,0 0 0-15,0 19-2 0,-17 0 0 0,17 19-3 0,0 2-7 16,0-22-2-16,0 20 14 0,0 20 9 0,0-21-18 16,0 2-4-16,0-1 0 0,0 0 1 0,0 0 0 15,0 20 1-15,17-58-3 0,3 18 3 16,-20-18-1-16,17 0-1 0,1 0 2 0,5-18-3 16,-3 0 1-16,-20-3 2 0,20 2-3 0,-3-19 0 0,3 0-3 15,-20 0-2-15,17 20 4 0,3-22 0 0,-20 2 1 16,20 38 0-16,-20-38-2 0,0 19 0 0,15 0 1 0,-15 1 0 15,0 18 1-15,0 0 1 0,20 0-1 0,-20 0-1 16,0 18-2-16,0 1 2 0,23 19 8 0,-23 19-3 0,0-38-6 16,0 58 1-16,20-19-2 0,-20 18-2 0,0-58-3 0,17 78-37 15,3-57-16-15,-20-20 22 0,20-1-56 0,-20 1 38 16,17-19-6-16,-17 0-6 0,20 21-6 0,-2-21-75 0,22-21 51 0,-40 2 67 16</inkml:trace>
  <inkml:trace contextRef="#ctx0" brushRef="#br0" timeOffset="17330.84">13974 7091 52 0,'0'0'55'0,"0"17"-32"15,-20-17 26-15,20 0-23 0,0 0 20 0,0 0-24 0,0 21 17 16,-20-21-1-16,20 0-19 0,0 19 47 0,0-19-52 15,0 0 14-15,0 0-13 0,0 19 26 0,0-1-15 16,0-18-14-16,0 0 9 0,0 21-12 0,0-2 7 16,0-19-8-16,0 38 13 0,0-38-14 0,0 38 6 0,0-38-7 15,0 38 6-15,0-20-6 0,0 1-1 0,0 19 4 0,20 2-2 16,-20 17 0-16,0 1 1 0,0-1-3 16,20 19-1-16,-20-19-2 0,0 115 2 0,0-57-2 15,0 18 0-15,0-75-2 0,-20 77 3 0,-17 151 12 16,14-210-19-16,6 0-12 0,17-38 5 0,0 20-20 15,0-40 12-15,-20 22-29 0,20-2-10 0,0-38 26 16,0 18-45-16,0-18 30 0,0 0-73 0,0 0 51 0,0 0-52 16,20-38 11-16</inkml:trace>
  <inkml:trace contextRef="#ctx0" brushRef="#br0" timeOffset="17877.75">14774 7473 110 0,'0'0'114'16,"0"0"-87"-16,0-19 22 0,0 19-25 0,0 0 21 0,0-20-24 0,0 20-1 15,-17 0 15-15,17 0-3 0,0 0-3 0,0 0-4 16,0 0-14-16,0 20 9 0,0-1-11 0,0-1 9 0,0 2-10 15,0 74 20-15,0-36-19 0,0 38-4 16,0 19-2-16,0-20 2 0,0-37-3 0,0 38-1 16,0 18-1-16,0-19-7 0,-20-37 0 0,20-20-4 15,0 20 1-15,0 37-23 0,-18-18-21 0,18-19 19 0,-20-2-47 0,20 2-8 16,0-40 42-16,-20 40-160 0,20-58 143 16</inkml:trace>
  <inkml:trace contextRef="#ctx0" brushRef="#br0" timeOffset="18295.93">14619 8544 75 0,'0'0'90'0,"0"0"-54"0,0-21 67 0,0 21-77 0,0 0 17 16,0 0-22-16,0 0-2 0,0 0 12 0,20 0-3 0,3 0-12 16,-23 21-7-16,37-21 0 0,1 18-6 15,-18-18-2-15,17 0-2 0,-20 0-9 0,23 19-21 16,0-19-21-16,-22 0 22 0,39 0-69 0,-23 0 33 16,-11 0 36-16,17 0-18 0,-22-19 18 0,19 19 21 15,-17-18-3-15,0 18 8 0,-6-21 3 0,6-16 2 0,3 37 1 16,-3-20 10-16,-20 1-3 0,18 0 17 0,-18 19-7 0,0 0 5 15,20-19 32-15,-20 19-27 0,0-19 28 0,0 19-28 0,-20-18 22 16,20 18-27-16,-18 0 16 0,-2 0-21 0,20 0-2 0,-43 0 14 16,43 0-17-16,-34 18 12 0,34-18-14 0,-37 38 12 0,17-19 7 0,-18 57 5 15,38-55-29-15,-20 16 7 0,20 2-10 0,-23-1 5 16,6 20-6-16,17-22 3 0,0-16-1 16,17 18-3-16,6 0-2 0,-23-38 1 0,0 0-1 0,20 20 3 15,0-20-3-15,-2 0 2 0,2-20-1 0,-3 2 1 16,3-2-2-16,-20-18 3 0,34 0-4 0,-34-1 1 0,20 2-4 15,3-21 0-15,-23 39 2 0,20-39 2 0,-2 39 0 0,-18-38 3 16,20 38-3-16,-20 0 5 0,0 0-2 0,20 19 1 0,-20 0-3 16,0-18 1-16,0 18-1 0,17 0 0 0,-17 0 5 0,0 37 2 0,0-37-6 15,0 38 7-15,0 19 6 0,0-17-5 0,0-3-8 16,0 20 0-16,0 0-5 0,0 20 1 0,20-39-6 16,-20 20-18-16,0-39 7 0,0 0-5 0,0-1-4 0,17 22-88 15,-17-40 67-15,0 18-65 0,0-18-23 0,17 0-4 16,-17 0 89-16,0-18-30 0</inkml:trace>
  <inkml:trace contextRef="#ctx0" brushRef="#br0" timeOffset="18532.31">15536 8466 60 0,'0'0'29'0,"0"0"5"15,0 0 45-15,0 0-2 0,0 20-13 0,0-20 19 16,0 18-58-16,0 1 14 0,0 2-21 0,0-3 16 0,0 1-4 16,0 20-6-16,0-1-4 0,0-1-3 15,21 2-5-15,-21-1-2 0,0-38-6 0,0 20-1 0,22-2-1 0,-22 2 1 16,0-20-1-16,0 0 1 0,18 18-1 0,-18-18 1 0,20 0-2 0,0 0 7 15,-20-18-6-15,17-20 0 0,3 18-1 0,-3 0 0 16,-17-16 1-16,20 15-1 0,20-16-3 0,-22-21 8 0,2 39-3 16,0 0-12-16,-3 1 6 0,20 18 4 0,-37-21 7 0,20 21 7 15,-2 0-10-15,-1 21-4 0,6-3 3 0,-23 20-4 16,20 0 2-16,-20-18-2 0,0 17 0 0,0 20-6 0,0-37-1 0,20 38-16 16,-20-40 5-16,0 58-71 0,0-57 52 0,0 2-2 15,-20 17-51-15,20 0-26 0,0-38-16 0,0 18 32 16,0-18 70-16,0 0-9 0</inkml:trace>
  <inkml:trace contextRef="#ctx0" brushRef="#br0" timeOffset="18877.91">16419 8562 74 0,'0'0'23'16,"0"0"53"-16,0 0-23 0,0 0-6 0,0 0-24 0,0 19 81 15,0-19-86-15,-20 0 29 16,20 0-20-16,0 19-12 0,0-19 13 0,-17 0-15 16,17 0 10-16,0 20-15 0,0-20 1 0,0 0-2 0,0 18-4 0,-20 2 9 0,20-2 2 15,0 1-8-15,-20 2-1 0,20 15 0 16,0-16 2-16,-17 0-4 0,17-2 1 0,0 20 1 0,0-38-2 16,0 39 4-16,0-2-3 0,0-37-2 0,0 0-2 0,0 19 3 15,0 2 4-15,17-3-2 0,3-18-3 0,-20 20 2 0,20-20-2 16,-3 0 4-16,-17-20-2 0,20 20 0 0,-2-39-2 15,-18 20 1-15,17-18 1 0,3 37-2 0,-20-19-1 0,23-39-2 16,-6 20 2-16,3 0 1 0,-20 20-7 0,0 18 3 16,0-78-10-16,0 60-10 0,0-2-3 0,0 1 9 15,0 19-3-15,0 0-31 0,0-19 21 0,0 19-39 0,0 0 30 16,0 0 0-16,0 0-43 0,0 19-18 0,0 0-5 0,0 1 65 16,0-2-40-16</inkml:trace>
  <inkml:trace contextRef="#ctx0" brushRef="#br0" timeOffset="19535.29">16437 8734 70 0,'0'0'74'0,"-18"0"-22"0,18 0-24 15,0 0 26-15,0 0-29 0,0 18-2 0,-20-18-1 0,20 0-1 16,0 0 17-16,0 0-21 0,0 20 0 0,-17-20 13 0,17 0-16 0,0 0 9 15,0 0-13-15,0 0 0 0,0 20 0 0,0-20 6 0,0 0-9 0,0 0-1 16,0 0 8-16,17 18-1 0,-17-18-9 0,20 0 7 16,-2 0-7-16,19 0 7 0,-37 0-8 0,23-18 5 0,14-22-2 0,-37 40 0 15,57-57 5-15,-39 20-10 0,-18 37 0 16,37-38 0-16,-37-20-7 0,23 40 4 0,-23-3 5 0,0-16 0 16,0-2-1-16,0 1-1 0,0 38 0 0,0-37 0 15,0 16 0-15,0 21 1 0,-23-19 3 0,6 1 1 0,-3 18 3 16,2 0 2-16,-2 0-7 0,3 18-3 0,-3-18 2 0,0 40 10 15,-20-3-12-15,20 1 5 0,3-19-2 0,17 1 6 0,-38 17-4 16,21 40-3-16,-3-39-1 0,0 19 0 0,20-18-2 0,-17 37 3 16,17-56-2-16,0 37 1 0,0-20-3 0,17 3 2 15,-17-2 1-15,40 0-2 0,-40-20 1 0,17 20-1 0,3 2-1 16,15-22-3-16,-15 20-11 0,-20-38 4 0,60 38-63 16,-40-38 47-16,17 20-32 0,-19-20-4 0,19 0-10 15,3 0-14-15,-40 0 36 0,20-20-3 0,0 20-2 0,-3-18 2 0,3-21-23 16,-2 39 30-16</inkml:trace>
  <inkml:trace contextRef="#ctx0" brushRef="#br0" timeOffset="19910.91">17128 8620 87 0,'0'0'42'0,"0"0"40"0,0-20-13 0,0 20-38 0,0 0-3 0,0-19-1 0,-21 0 17 15,21 19-6-15,0-18-8 0,-20-3-6 0,20 21 0 16,0-19-12-16,-17 19 11 0,-3-18-6 0,20 18-8 0,-23 0 14 15,-11 0 1-15,34 18-7 0,-20 1-8 16,20-19-5-16,-20 39 2 0,20-1 2 0,0 0-5 16,-18 0 4-16,18 20-1 0,0-20-2 0,0 0-3 0,0-18 0 15,0 18 2-15,0-19-1 0,0 18-1 0,0-18 1 0,18 20 0 16,-18-39-2-16,20 20 2 0,0-20-2 0,-6 0 4 16,6 0-2-16,-20 0 2 0,23-20 1 0,-3 2-5 15,-20-3 1-15,17-16 2 0,-17 37 0 0,20-58-1 0,1 20 1 16,-4 0-2-16,3 0-1 0,-20-1 0 0,17 2-3 0,-17-1 0 15,0 18 2-15,0-36 3 0,17 35 2 0,-17-16 0 0,0 17-3 16,0-18 0-16,0 0 0 0,0 20 0 0,-17-3 0 0,17 2 0 16,0 19 2-16,-17-18-3 0,17 18 1 0,0 0-1 0,-20 0-1 15,20 0-5-15,-17 0-10 0,17 0-9 16,0 18-5-16,-21 1-34 0,21 39-57 16,0-58 86-16,0 38-39 0,0-19-23 0,21 1-24 0,-21-2 65 15,0-18 14-15,17 19-23 0</inkml:trace>
  <inkml:trace contextRef="#ctx0" brushRef="#br0" timeOffset="20245.64">17452 8523 137 0,'0'0'56'0,"0"0"33"16,0 0-32-16,-21 0-32 0,21 0-2 0,0-19 0 0,0 19 14 0,0 0-20 15,-17 0 9-15,17-18-5 0,0 18-5 0,0 0 2 16,-23 18 0-16,23 1-4 0,0 2 2 0,0-3-6 15,-20 20 3-15,20-18-8 0,0 18 2 0,0-1 1 0,0-37-4 16,0 77 5-16,0-39-7 0,0-18 0 0,20-2-1 16,-20 2 2-16,23-1-3 0,-23 0 1 0,38-19-1 15,-18 0 9-15,-3 0-5 0,3 0 1 0,-3-38 0 0,20 0-5 16,-37 18 2-16,40-18 4 0,-40 18-4 0,21-37 0 16,-1 20-1-16,-3-21-6 0,-17 39 1 0,20 0 0 0,-20-20-3 15,0 20 7-15,17 1 0 0,-17-21 1 0,0 39 0 0,20-38 3 16,-20 38 1-16,0 0-1 0,0 0-1 0,0 19-2 15,0 19 12-15,0-18-7 0,0-2 0 0,0 1-5 0,-20 58 1 16,20-1 0-16,0-18 0 0,0 0-10 0,0-20-9 16,0 19-15-16,0-38-12 0,0 18 18 0,20-16-88 15,-20-21 65-15,17 0-55 0,1 0-6 0,25 0 9 16,-23-21 37-16,17-16 8 0</inkml:trace>
  <inkml:trace contextRef="#ctx0" brushRef="#br0" timeOffset="20429.4">18117 8409 40 0,'0'0'30'0,"23"-19"-8"0,-23 1 30 0,20-22 3 0,-20 40 0 15,0-38 1-15,17 19 50 0,-17 19-83 0,0 0-3 16,0 0-3-16,0 0 11 0,-17 0-3 0,17 0-14 0,0 19 0 0,0 1 11 16,0-2-4-16,-20 22 2 0,20-3 2 0,0 1 1 15,-23 38 6-15,23-55-26 0,0 16 2 16,0 2 2-16,0-1 1 0,0-20-5 0,0 22-1 16,0-4 2-16,0-16-1 0,0 0 0 0,0 18 0 0,0 0-1 0,0-19-1 15,0 18 1-15,0-18-2 0,0 20-9 0,-18-1-20 16,18-38 3-16,-17 20-45 0,-3-2-27 0,20-18 38 0,-17 0-96 15,17 0 68-15,-20 0 13 0,20 0 17 0,0 0-3 0</inkml:trace>
  <inkml:trace contextRef="#ctx0" brushRef="#br0" timeOffset="20861.41">20261 7511 93 0,'0'0'31'0,"0"0"-2"0,0-20 24 15,0 20-27-15,0-18 43 0,0-1-31 0,0 19-20 16,0-20 18-16,0 20-19 0,0 0 14 0,0 0-3 0,0 0 1 16,0 20 0-16,0 37 6 0,0-39-23 15,0 1 0-15,0 59 16 0,0-21-12 0,0 0-4 16,0 37-5-16,0 3-2 0,17 56 3 0,-17-58-6 15,20 20 1-15,-20 0-2 0,0-20 5 16,0-55-4-16,0 74-11 0,0 20-31 0,0-58-15 16,0-57 23-16,0 37-48 0,0 21-84 0,0-57 29 15,0-2 36-15,0-18 37 0</inkml:trace>
  <inkml:trace contextRef="#ctx0" brushRef="#br0" timeOffset="21028.42">20697 8409 136 0,'0'0'76'0,"0"0"-14"0,0 0 46 0,0 0-78 0,0 0 29 16,0 0-34-16,0 0 22 0,0 0-25 0,0 19 15 0,0-19-20 16,0 38 10-16,0-38-15 0,0 38 5 0,0 20-5 15,0-39-6-15,0 20 0 0,0 17-2 0,-20-16-2 0,20-4-5 16,0 4-10-16,0-40-2 0,-15 18-3 0,15 2-31 16,0-2-19-16,0-18 22 0,0 0-5 0,0-18-76 0,0-2-11 15,0 2 78-15,0-22 17 0,0-17-31 0</inkml:trace>
  <inkml:trace contextRef="#ctx0" brushRef="#br0" timeOffset="21178.12">20757 7817 66 0,'0'0'81'0,"0"-40"-29"0,0-16 30 0,0 56-58 16,0-19-3-16,0 19-3 0,0-19 14 0,0 19-19 0,0 0 15 15,0 0-3-15,0 19-14 0,0-19-3 0,-17 38 5 0,17-19-4 16,-20 20-5-16,20-20-2 0,0-2 0 0,0 23 0 0,0-21 0 16,-23 0-1-16,23 20-1 0,0-39-4 0,0 38-2 0,0 0-15 0,0 0-12 15,0-19-12-15,0 20-14 0,0-39 25 16,23 37-43-16,-23-37 38 0,20 40-34 0,17-22 8 0,-37 1 25 15</inkml:trace>
  <inkml:trace contextRef="#ctx0" brushRef="#br0" timeOffset="21619.2">20969 8466 60 0,'0'0'50'0,"0"20"12"0,0 17-1 0,0-37-33 15,0 39-2-15,0-1 19 0,17 0-2 0,-17-18-21 16,0-2-3-16,0 22 14 0,0-4-5 0,0-16-16 0,20 18 8 0,-20 0-7 16,0-18 3-16,0-1 0 0,18 0-3 0,-1-19-7 15,3-19 12-15,3 0-12 0,-23-1-2 16,17-36 3-16,3 36-3 0,0-76 0 0,-3 58-6 0,3 0 0 15,-20-58-1-15,18 58 5 0,2-38 0 0,-20 58-2 0,17-60 1 0,-17 21 2 16,0 38-3-16,23 1 2 0,-23-3-4 0,0 21 1 16,0-19-1-16,0 19-1 0,0 0-4 0,0 0 4 0,0 40-10 15,0-3 6-15,0 58-20 16,0-55 20-16,0-22 2 0,0 1-1 0,0 38-8 0,0-19 3 16,17 20-8-16,-17-20 12 0,20 20-3 0,-20-21 5 0,20 2 5 15,-3-21 0-15,21 2 5 0,-1 0-3 16,-20-20 1-16,46-20 8 0,-8 0-11 0,-35-16-2 15,34-4 0-15,6 2 0 0,-20-19-3 0,-22 20 1 16,19-21-5-16,3-19 8 0,-20 19 2 0,-20 21 0 0,17-59 6 16,-17 57 3-16,0 1 4 0,0 0 1 15,0 38-7-15,0 0 0 0,0-38 21 0,0 38-20 0,-17 0-1 16,-3 0 9-16,20 0-9 0,-40 0 8 0,23 19 1 0,-3-19-10 16,20 19-1-16,-38 1 6 0,18-2-7 0,-17 20 5 0,37 1-5 15,-43 18 4-15,9 0-9 0,14-17 4 0,20-3-1 0,-38 20 21 16,21 0-6-16,17-18-15 0,-20 19 3 0,20-2 3 0,0 2-6 15,0-20-1-15,0 0 3 0,0-18-3 0,37 37 1 16,-37-20 0-16,58 3 0 0,-38-2-1 16,-6-38 1-16,6 18-7 0,23 2-12 0,-26-2-13 0,3-18 8 15,18 0-39-15,-18 0-33 0,14 0-26 0,9-18-24 16,-6-2-14-16,-17-18 57 0,18 38 61 0</inkml:trace>
  <inkml:trace contextRef="#ctx0" brushRef="#br0" timeOffset="22134.55">22784 8218 50 0,'0'0'55'0,"0"-18"-12"0,0-3 0 0,0 21-24 15,0-19 18-15,0 0-3 0,0 19-20 0,0-18 9 0,0-2-11 16,0 20 0-16,0 0 0 0,0-19 14 0,0 19-3 0,0 0-1 15,0 0-1-15,0 0-11 0,0 19 18 0,0 19-12 16,0-38-9-16,0 19 0 0,0 21 7 0,0-22-10 0,0 1 1 16,0 19 2-16,0 1 3 0,-20 19-2 0,20-40-2 0,0 20 9 15,0-19 2-15,0 20-11 0,0-39-1 0,0 37 5 0,0-16-2 16,0-21 2-16,0 18 9 0,0-18-9 0,20 0-5 0,0 0 1 16,-3 0-3-16,3-18-1 0,-20-3 4 0,17 21-1 0,1-37 0 15,2-2 7-15,20 1 0 0,-20 19-8 0,-20 1-2 0,20-22 3 16,-3 22-1-16,20-21 3 0,-37 20-5 0,20-19 1 0,-2 38 2 15,5 0 1-15,-23-18-2 0,17 18 0 0,3 0-3 16,-20 18 1-16,20 20 1 0,-20-19-5 0,0 20-1 16,0-21 1-16,0 1 2 0,0 39 2 0,0 77-46 15,0-98-6-15,0-18 21 0,0 1-3 0,0 36-42 16,0-16-13-16,0-4-65 0,0-36 95 0,0 20 1 16,0 0-35-16,17-20 43 0,3 0-3 0</inkml:trace>
  <inkml:trace contextRef="#ctx0" brushRef="#br0" timeOffset="22644.54">23472 8486 82 0,'0'0'74'0,"0"0"-35"0,0 18 25 0,0-18-16 15,0 19-7-15,0 2-1 0,20-3-6 0,-20-18-20 16,0 19 8-16,17 0-7 0,3-19-10 0,-20 0 7 0,20 0-6 16,-3 0 17-16,-17 0-16 0,38-38-2 0,-38-1-1 15,17 2 5-15,6-2 1 0,-3 1 2 0,-20 1 0 16,17-21-1-16,-17 38-5 0,0 1 0 0,0-38 9 15,0 18-3-15,0 20-6 0,0 0 1 0,0 1 1 0,0-2 8 16,-17 1-4-16,-3 19 2 0,20 0-8 0,-40 0 6 16,2 39-1-16,38-39-6 0,-17 37 0 0,-3 3 0 0,0-22-4 15,-17 20-7-15,14 38 6 0,3-36 8 0,5 16-6 16,-5 20 4-16,0 1 0 0,20-58-7 0,0 115-4 16,0-76-4-16,40 37-49 15,-25-95 38-15,5 37-31 0,23-18-43 0,-26 2 30 16,23-21 32-16,-40 0-1 0,37 0 0 0,-19 0-4 0,22 0-46 0,-3-40 41 15,20 3-31-15,-2-20 25 0,-12 19 34 0,-6-2 5 0,38-17-3 16,-55 20 7-16,37-21-4 0,0 2 5 0,-36 16 4 0,16 2 2 16,-20 19 3-16,0-19 2 0,6 1 3 0,17-21 19 0,-2 0 22 0,-38 20 12 15,17-1-30-15,3 1 24 0,-20 0-12 0,20 38-26 16,-20-38 19-16,0 38-17 0,0-19 20 0,0 0-20 0,0 19-3 0,-20-38 34 16,20 38-38-16,-20 0 0 0,3-20 9 0,17 20-9 15,-21 0 11-15,4 0-12 0,-3 0 3 0,0 20 0 0,-3 18 6 16,23-38-13-16,-17 38 11 0,0 0-5 0,-3 19-2 15,20 1 0-15,-17-1-5 0,17-18-6 0,0-21 2 16,-21 59 4-16,21-20 6 0,21 39 8 0,-21-58-24 16,0 20-2-16,0-40 0 0,0 22 3 0,0-4 6 0,17 22-5 0,-17-38-10 15,0-2 4-15,0 2 0 0,0 18-36 0,0-38 17 16,0 18-35-16,0-18 26 0,0 0-85 0,0 0 16 16,0-18 46-16,20-20-72 0,-20 38 66 0,0-58-30 15,0 20 67-15,0 18-8 0</inkml:trace>
  <inkml:trace contextRef="#ctx0" brushRef="#br0" timeOffset="22884.25">24676 8179 88 0,'0'0'0'0,"17"0"115"16,0 0-33-16,3 0-44 0,3 0 29 0,-6-19-40 0,-17 19 19 15,0 0-29-15,21-19 0 0,-21 19-3 0,20 0 0 0,-20-18 9 0,17 18 2 16,-17-20 2-16,0 20-17 0,0 0 12 0,0 0-13 16,0 0 0-16,-17-19-1 0,17 19-3 0,-20 0 3 0,-1 0-5 0,21 0 0 0,-17 0 4 15,-6 0-4-15,3 19-1 0,20-19 0 0,-17 38 3 16,0 21-3-16,-3-22 0 0,3-18 2 0,17 39 9 15,0-21-12-15,-20 21 7 0,20-1 1 0,0 21-8 16,0-60-1-16,0 40 4 0,0-2-1 0,0 2-3 0,0-40 0 16,-21 60-3-16,21-21-1 0,-17-38-1 15,17-1-4-15,-20 40-18 0,-3-38-14 0,6-2 12 16,0 2-37-16,-3 18-15 0,-17-1-14 0,37-37 38 0,-38 21-70 0,18-3 15 16,-37 1 25-16</inkml:trace>
  <inkml:trace contextRef="#ctx0" brushRef="#br0" timeOffset="30128.57">16781 11485 303 0,'0'0'13'0,"0"-18"33"0,-18 18-36 0,18 0 18 16,0 0-20-16,0 0 11 0,-20-20-10 0,20 20 10 0,-17 0-2 15,17 0-9-15,0 0-2 0,-20 0 13 0,0 0-12 16,20 0-1-16,-17 0 11 0,-6 0-12 0,23 0-1 0,-17 0 6 15,-21 0-2-15,1 0-3 0,17 0 3 0,-17 20-2 16,14-20-4-16,-14 18 3 0,19 20-4 16,-2 1 0-16,3 18 1 0,17 19 0 15,0-37-2-15,0-2 2 0,17 21 1 0,21 38 0 16,-21-39-1-16,26-19-5 0,-6 0 3 0,0 0 3 16,-17-38-3-16,18 40 0 0,-21-40 1 0,6 0 4 15,-6 0-4-15,3 0 1 0,17-40 4 0,-37 22-4 16,20-20 3-16,-2-20 1 0,-18 40-5 0,20-21 2 0,-3-38-1 15,-17 58-1-15,17-57 3 0,-17 38-3 0,0-1 1 0,0-56 3 16,0 76-3-16,0-20 1 0,0 1 6 0,-17 0-7 16,17 38 14-16,-17-20-5 0,-3 20 1 15,20 0-10-15,-18 0 10 0,-2 0-8 0,20 20-2 16,-17 37 5-16,17-57-5 0,0 39 1 0,-20-1 4 0,20-20-4 16,0 21 0-16,0-1-2 0,0 39-1 0,0-59 0 0,20 59 4 15,-3-58-2-15,3 20-1 0,35 75 1 0,-55-94-3 16,60 55 5-16,-40-36-3 0,35 19-5 0,-15-20 3 15,-26-20 1-15,29 1 2 0,-43 2-2 0,37-3-11 16,4 1-7-16,-41-19 12 0,37 0-22 16,-3-19-2-16,-11 1-8 0,-3-3-10 15,18-16-46-15,-38 17 57 0,37-37-95 16,-17 20 26-16,-3-3-2 0,0-16 32 16</inkml:trace>
  <inkml:trace contextRef="#ctx0" brushRef="#br0" timeOffset="30396.03">17563 11295 70 0,'0'0'68'0,"0"0"-1"0,0 0 10 16,0 0-56-16,-17 0 0 0,17 0 38 15,0 0-43-15,0 18 25 0,0-18-28 0,0 0 22 16,0 0-26-16,0 0-1 0,17 20 9 0,-17-20-10 0,23 0 2 15,-6 18 13-15,4-18-18 0,-1 0 4 0,-3 18-5 0,3-18 5 16,-3 21-3-16,20-21 0 0,-19 19-2 16,25-19 1-16,-6 18-4 0,-17-18 0 0,17 0 1 0,-17 20-3 15,15-20-8-15,8 0-46 16,-43 0 34-16,17 0-56 0,-17 0 47 0,20-20-94 16,-20 20 16-16,0 0 22 0,0 0 52 15,-20 0 23-15</inkml:trace>
  <inkml:trace contextRef="#ctx0" brushRef="#br0" timeOffset="30585.14">17661 11543 67 0,'-58'0'171'0,"41"19"-122"0,-6-19-8 0,6 0-21 0,-20 0 35 15,37 0-26-15,0 19 79 16,17-1-79 0,101 21 4-1,-81-39-28-15,17 0 3 16,-14 19-7-16,1-19 2 0,-24 0-3 0,40 19-5 15,-37-19 1-15,15 0-26 0,-12 0 14 0,-3 0-4 0,37 0-54 16,-40 0 43-16,3 0-2 0,15 0-44 0,-35 0 30 16,43 0-9-16,-6-19-98 0,-17 19 126 0,-20-19-16 0</inkml:trace>
  <inkml:trace contextRef="#ctx0" brushRef="#br0" timeOffset="30912.31">18770 10645 102 0,'0'0'153'0,"0"0"-126"16,0 0 19-16,0 0-7 0,0 0 27 15,0 18-53-15,0-18 11 0,0 19-3 0,0 58 19 16,-20-58-33-16,20 134 17 15,-17-77-16-15,17 0 1 0,0 59 3 16,-20-58-7-16,20-21 1 0,0-17-4 0,0-2 1 0,0 79 3 16,0-40-6-16,0-19 0 0,0-18 0 15,0-20 1-15,20 95 3 0,-20-75-3 0,17 56-6 16,3-37-10-16,-20-40 5 0,0 2-3 0,0 17-40 16,17-37 3-16,-17 39-98 0,21-20-56 15,-21-19 116-15,0 0 55 16</inkml:trace>
  <inkml:trace contextRef="#ctx0" brushRef="#br0" timeOffset="31817.59">16629 12994 60 0,'0'0'21'0,"0"0"45"0,-20 0-42 16,20 0 1-16,0 0 19 0,0-18-25 0,-18 18 14 0,18 0-20 15,0 0 11-15,-20 0-13 0,20 0-2 0,0 0 8 0,-17 0-1 16,17 0-9-16,0 0-1 0,0 0 6 0,0 0-7 0,-20 0 18 15,20 0-14-15,0 0 3 0,0 0-7 0,-20 0 0 16,20 18 9-16,0 2-9 0,0-2-2 0,0 2 1 16,0 18 3-16,0 1-1 0,0-2-3 0,0 21-1 0,0-20-2 15,0 21 0-15,20 16 6 0,-20 21 5 0,0-20-4 16,0 1-5-16,20-40 1 0,-20 21-3 0,0-1 2 0,17 0 3 16,-17-39-3-16,0 40-1 0,0-58 0 0,0 21 0 0,0-3 3 15,20 2 4-15,-20-20-8 0,0 0 2 0,0 0 2 0,18 0 6 16,-18 0-5-16,37 0 0 0,-37-38 2 0,23 38-3 0,-6-21 1 15,3-16 3-15,0-2-1 0,-3 39-4 0,21-37 6 0,-38-1-6 16,20 38 1-16,-3-39-3 0,0-1 6 0,26 3 1 0,-23 37-1 0,-3-37 6 16,-17 17-7-16,20 20-2 0,-2-19 5 0,-18 19 0 0,20 0-2 15,0 19 4-15,-20-19-6 0,0 39 4 0,-20-21-1 16,0 59 1-16,2-20-8 0,-39 0 3 16,14-18-4-16,9-2-1 0,-4 2-3 0,1-1-6 0,17-38 4 15,-17 19-4-15,-3 3-15 0,40-22 8 0,-38 0-20 16,1 0-4-16,37-22 16 0,-40-35-63 0,40 39 16 15,0-20-10-15,20-3-18 0,17 4-10 0,1-1 42 16,-1 20 48-16,-14-2-21 0</inkml:trace>
  <inkml:trace contextRef="#ctx0" brushRef="#br0" timeOffset="32129.75">17509 13129 111 0,'0'0'52'0,"0"0"-2"0,-20 19 21 15,20-19-45-15,0 0 20 0,0 0-7 0,-17 0-22 0,17 18-1 16,0-18 12-16,0 0-18 0,0 20 10 0,0-2-1 0,17-18-2 15,20 20-2-15,-17-1-1 0,-20-19-9 0,40 0 4 0,-23 19-7 16,-17-19 0-16,58 0 4 0,-38 0-5 0,52 18 1 16,-29-18-15-16,-43 0 1 15,20 0-21-15,-3 0 10 0,-17 0-3 0,20 0-39 0,-3 0-14 0,-17 0 35 16,0 0-5-16,0 0-51 0,20 0 62 0,-20 0 11 0,0 0-2 16,0 0-11-16</inkml:trace>
  <inkml:trace contextRef="#ctx0" brushRef="#br0" timeOffset="32296.46">17489 13377 75 0,'0'0'28'0,"-17"0"44"0,-3 19-9 16,20 0-34-16,-21-19 22 0,4 19-6 0,17 20-6 16,0-2 1-16,0-17-4 0,0-1-6 0,0 0-3 15,17 0-14-15,4-19 0 0,-1 19 2 0,-3-19-6 0,3 20 4 16,-3-1-6-16,20-19 1 0,-37 0-5 0,40 18 2 0,1-18-2 16,-4 0-3-16,-20 0 2 0,3-18-2 0,-3 18-2 0,1 0 0 15,25-19-11-15,-6-1-16 0,-17 20 4 0,17-38-38 0,-37 38 23 16,35-38-53-16,8 38-22 0,-6-38-11 0,-17 38 47 15,0-19 40-15</inkml:trace>
  <inkml:trace contextRef="#ctx0" brushRef="#br0" timeOffset="32712.62">18653 12784 140 0,'0'0'94'0,"0"0"-36"0,0 0-14 0,17 0-24 0,-17 0 15 16,23 0-19-16,-3 0 11 0,0 0-14 0,-20 0-4 0,37 0 14 16,-20 20-1-16,24-2 0 0,36 20-3 15,-20 39-9-15,-2 76 6 16,-38-39-7-16,-17-56-8 0,-17 76 10 15,-20-57 5-15,19-1-1 0,-22 1-8 0,23-58-4 0,-46 57 8 16,49-57-9-16,-27 20 6 0,24-39-5 0,-3 18 4 16,3-18-5-16,-3 0 0 0,-23 0-2 0,26 0 0 0,17 0-1 15,-38-38 2-15,21 19 1 0,-3 19-2 0,3-40 1 0,-3 3-3 0,20 0 5 16,0-2 2-16,0 20-2 0,0 19-1 16,20-19 2-16,-3 0 4 0,3 19-2 0,18 0-1 0,-4 0 2 15,-11 0-3-15,17 0-1 0,55 38 2 0,-18-19 1 0,-20 0-7 0,58 57-1 16,-78-58 6-16,38 22 0 0,-58-21 4 0,26 1-6 0,14-2-17 15,-39 20 3-15,39-38-22 0,-40 19 12 0,23-19-6 0,-20 18-44 16,0-18 27-16,18 0-61 0,-38 0 42 0,37 0-86 0,-37 0 82 16,17-18-23-16,-17 18 56 0</inkml:trace>
  <inkml:trace contextRef="#ctx0" brushRef="#br0" timeOffset="33445.79">16858 14812 96 0,'0'0'77'0,"0"0"-41"0,0 0 22 0,0 35 68 16,0-35-109-16,0 40 11 15,0-1 1-15,0-2-19 0,0 1 6 0,0 38-6 16,-23-38-6-16,23 38 8 0,0-55-6 0,0 37 4 15,0 17 1-15,-17-57-6 0,17 23 6 0,0-24-6 0,0 21 8 16,0-38 0-16,0 20 7 0,0-20-14 16,0 0 1-16,0 0 4 0,0 0-1 0,0-37-2 0,0 16-5 15,0-16 6-15,17-21-1 0,26 19-2 0,-6-36 7 16,1 17-4-16,2 2-6 0,-26 18 0 16,6 17-3-16,3 1 2 0,-3 2 0 0,17-1 2 0,-37 19 0 15,38-19-7-15,-38 19-1 0,37 0-17 0,-37 0 8 16,17 0-28-16,6 0-21 0,-23 19-14 0,20-19-16 15,-20 19 40-15,17-19-7 0,-17 18-69 0,21 2 33 0,-1 1 20 16</inkml:trace>
  <inkml:trace contextRef="#ctx0" brushRef="#br0" timeOffset="33713.44">17509 15098 67 0,'0'0'26'0,"0"0"40"0,17 0-33 0,-17 17 23 0,20-17-34 15,-20 0 11-15,17 0-8 0,6 0-5 0,-6 20-11 0,4-20 17 16,-1 0-10-16,-20 0-8 0,17-20 20 0,3 20-7 15,-3-55 5-15,-17 55-19 16,0-41 8-16,0 23-11 0,20-1 9 0,-20-20-3 0,0 39-6 16,0-17 6-16,0-4-6 0,0 3 1 0,-20-2-1 0,20 20 0 0,0-20 8 15,-17 20-6-15,-3-18 4 0,20 18-3 0,-17 0-3 0,17 0-2 16,-20 0-2-16,20 18 5 0,-21 22-1 0,21-40 0 0,-17 39 1 16,-6-2 0-16,23 19 0 0,-17-15-5 0,17-24-2 15,0 41 4-15,0-20-1 0,0 1 1 0,17-19-1 0,6 35 1 16,-6-16-1-16,-17-2-1 0,21-16 0 0,-1 16-2 15,-20-37 0-15,17 38-8 0,3-38-14 0,-3 20 6 0,-17-20-5 16,37 0-36-16,-19 19-15 0,4-19-23 0,19 0-30 0,-24-19 16 16,3-1 78-16,-20 20 13 0,17-17-18 0</inkml:trace>
  <inkml:trace contextRef="#ctx0" brushRef="#br0" timeOffset="34361.75">18082 14427 65 0,'0'0'49'0,"0"0"49"16,0 0-51-16,0 0-9 0,0 0-4 0,0 0 19 0,0 0-13 0,0 0-22 15,0 0 0-15,0 0 15 0,-20 19-17 0,20 3 12 0,0-5-5 16,0 21-6-16,0 20 0 0,0 1-6 16,0-22-6-16,0 39 3 0,0-39-3 0,0 20 0 0,20 78 2 0,-20-98-5 15,0 59-7-15,17-20 1 0,-17 20 5 0,18-57 0 16,-18 39-4-16,0-40 2 0,23 18-6 0,-23 2-15 16,0-21-20-16,0 2-14 0,0-39 28 0,0 20-35 0,0-20 32 15,0 18-30-15,0-18 5 0,0 0 27 0,0 0 2 0,0-38-41 16,0-18 42-16,0 36 18 0,-23-38 0 0,23 39 6 15,0-39 2-15,-18 21 1 0,-93-365 315 32,91 383-284-32,20 19-16 0,0 0 11 0,0-20 1 15,0 20-14-15,0 0-4 0,20 0 4 0,-3 20-4 0,-17 18-1 16,40 0 5-16,-23-17-14 0,20-4-4 16,4 21 2-16,16 1 4 0,-20-20-1 0,0-1-3 15,41 23-18-15,-58-24-8 16,0-17 10-16,-3 21-29 0,3-21 18 0,17 17-41 0,-37-17 31 15,41 0-46-15,-41 0 42 0,17 0-35 0,3-17 50 0,0-4-3 16,-20-16 22-16,17 37 7 0,-17-39 1 0,20 20 2 0,-20 0 1 16,0-1-1-16,0 3 2 0,0-4 0 0,0 21 3 0,17-17 3 15,-17 17 5-15,0 0 7 0,0-21 33 0,0 1-24 0,0 20-1 0,0 0-2 16,0 0 21-16,0 0-7 0,0 20-8 0,0-20-19 0,-17 21 0 16,17-21-1-16,0 17 1 0,-20 4 13 0,20-4-13 0,0 3 11 0,-17 36 6 15,17-15-12-15,0-3-4 0,0-38-10 16,0 37 6-16,0-18-2 0,0 0-5 0,0-1 4 0,0 23 6 15,0-24-4-15,0 4-7 0,0-21 0 0,17 17 5 16,3 3-2-16,-20-20-4 0,17 0 2 0,4 0 1 16,-4 0-2-16,-17 0 1 0,17 0 0 0,6-20 0 0,-23 3-2 15,20 17 1-15,0-21 0 0,-3 4-2 0,-17-3 0 0,20-1 0 16,-20-16 0-16,17 18 0 0,-17 19 1 0,21-20-1 0,-21 3 1 16,0 17-1-16,0-21 0 0,0 21-1 0,20-17 2 0,-20 17 1 15,0 0-1-15,0 17-1 0,0-17 4 0,0 38 0 16,0-38-2-16,14 39 1 0,-14-20-3 0,0 20-1 0,0 19 1 15,20-21 3-15,-20 2-3 0,23-1 2 0,-23-1-5 0,20 2 0 16,-20-19-2-16,0-2-4 0,37 77-74 16,-37-95 23-16,20 18-16 0,-20-18-24 15,18 0-31-15,-18 0 58 0,0-18 9 0,0-19-16 0,0 37 43 16</inkml:trace>
  <inkml:trace contextRef="#ctx0" brushRef="#br0" timeOffset="34599.14">19094 15270 76 0,'0'0'98'0,"0"17"12"0,0 3-62 0,0-20-26 16,0 19 21-16,0 0-6 0,0-19-9 0,0 18-5 0,0 3-3 16,0-21-12-16,0 20 11 0,0-3 6 15,0-17-18-15,0 21 5 0,20-21 11 0,-20 17-4 16,20-17-8-16,-20 0 3 0,18-38-6 0,2 21-1 16,-3-3-3-16,0-38 5 0,26 2-3 0,-26 35-4 15,23-113 17-15,-22 79-18 16,2 34-3-16,17-36-4 0,-20 38-7 15,-17 19 5-15,23 0-12 0,-23-20-8 0,17 20-12 16,3 0-66-16,-20 0 77 0,0 0-34 0,20 0 28 16,-20 20-40-16,0-20 34 0,0 19-42 0,0 0 44 0,18 19-26 15,-18-17 19-15</inkml:trace>
  <inkml:trace contextRef="#ctx0" brushRef="#br0" timeOffset="34895.55">19533 15270 45 0,'0'0'31'0,"0"0"-2"0,0 0 74 15,0 0-73-15,0 0 22 0,0 0-7 0,0 17-6 16,0-17-22-16,0 20 0 0,0-20-4 0,0 19 23 0,0 18-15 16,0-37-12-16,0 21 0 0,0-1 1 0,0-20-2 0,0 38 10 15,0-21-6-15,0 3-6 0,0-1 6 0,0 1 3 0,20-20-8 16,-20 0 9-16,0 0-2 0,17 0-14 0,0 0 16 16,-17 0-5-16,23-39-5 0,-3 19-2 0,-20-18 1 15,38 21-2-15,-38-3 0 0,0-1-2 0,0-16 2 0,20-2-2 0,-3 1 1 16,3-20 6-16,-20 40-3 0,20-1 0 0,-20-20-1 0,34-16-6 15,-34 34 5-15,23 1 1 0,-3 20-1 16,-2 0 0-16,-18 0 0 0,20 0-4 0,0 41-11 16,-20-24 12-16,17 4 1 0,-17 35 5 0,20 22-1 0,-3-40-4 15,-17 18 0-15,40 116 3 0,-40-135-3 0,20 60-4 16,-20-39-8-16,0-20 0 0,18 17-25 0,-18 3-22 0,20-37 21 16,-20-3-53-16,20 2-28 0,-20-2 44 0,0-18-76 15,0 0 97-15,17 0-17 0</inkml:trace>
  <inkml:trace contextRef="#ctx0" brushRef="#br0" timeOffset="52029.34">24770 11599 52 0,'0'0'10'0,"0"0"17"0,0-18-8 0,0 18-9 0,0 0 8 15,0 0-9-15,0 0-1 0,0 0 19 0,0 0-17 0,0-19 10 16,0 19-10-16,0 0 11 0,-17 0-10 0,17-19 11 0,0 19-11 15,0 0 1-15,0-20 13 0,-23 20-11 0,23-19 11 0,0 19-12 0,0 0 11 16,-20-19-2-16,20 1-4 0,0 18-9 0,0 0-2 16,-17-20 7-16,0 20 0 0,17-20-9 0,0 20 6 0,-20-18-6 15,20 18 1-15,-17 0 3 0,-3-19-6 0,20 19 3 0,-21 0-2 16,4-21 3-16,17 21-3 0,-20 0 1 0,-3 0-3 0,6-18 4 0,-20 18-1 16,20 0-1-16,-24 0 0 0,41 0-3 15,-37 0 4-15,37 0-3 0,-23 0 0 0,3 0 2 0,6 18-2 0,-6-18 1 16,20 21-2-16,-58 16 7 0,58-17-8 15,-17 0 0-15,17 17 2 0,-20 2 1 0,0-20-2 0,20 18 1 0,-23 21-1 16,6 19 0-16,0-40-1 0,17 2 0 0,-20 38 0 0,20-39 1 16,-17 19-1-16,17-19 0 0,-21 20 2 0,21-40-2 0,0 22 1 15,0-22 0-15,-17 40 0 0,17-40 1 0,0 2-2 0,0 56 1 16,0-57 0-16,0-1-1 0,17 21 2 0,-17-1-4 0,21-38 1 16,-21 40 1-16,17-4 2 0,-17-17 0 0,20-19 0 0,-20 39-2 15,17-39 0-15,0 38-1 0,6-18 1 0,17-2 6 0,-2 20-2 16,-21-18-2-16,3 0 1 0,14-20-1 0,-14 18 0 15,-20-18-2-15,23 0 0 0,14 0-2 0,4 19 5 0,-41-19-1 16,37 0 2-16,20-19-2 0,-20 1 2 0,-16-2-2 16,16-18 0-16,-17 38-3 0,-20-38 0 0,54-1 4 0,-31 2-1 15,-6 16-1-15,41-54 1 0,-1-22 2 0,-57 60-3 16,17-2 2-16,6 2-1 0,-5-40-2 0,2 58 1 0,17-115 0 16,-37 96 2-16,0-19-1 0,0 19 0 0,0-20 1 15,0 0-3-15,0 2-2 0,0 17 1 0,0 1 1 0,-17-1 1 16,-3 2 1-16,0-21 2 0,20 39-3 0,-41-57 1 15,4 57-1-15,20-2-2 0,-3 3 1 0,20 0 1 0,-17 18 0 0,-3 0 1 16,-1 0-2-16,4 0 0 0,-26 0 1 0,26 18-1 0,-20 0 0 16,20 3-2-16,-24 16-1 0,41-37 0 0,-37 40-8 15,14-22-5-15,6 20 6 0,0-18-14 0,-3 18-5 0,20-38 15 16,0 38-4-16,-17-19-24 0,-3 19-10 0,20-19-10 16,-21 1-13-16,21 18-14 0,0-38 41 0,-17 39-38 15,17-39 54-15,0 37-48 0</inkml:trace>
  <inkml:trace contextRef="#ctx0" brushRef="#br0" timeOffset="53080.7">24447 12001 49 0,'0'0'21'0,"0"0"13"16,0 0-11-16,0 0-11 0,0 0 11 0,0 19 1 16,0-19-1-16,0 0 3 0,0 0 2 0,0 0-5 15,0 0-4-15,0 0-2 0,0 0 1 16,-21 0-1-16,21 0-1 0,0 0-9 0,0 0 0 15,-17 0 6-15,17 0 3 0,0 0-9 0,0 0 7 0,0 0-9 16,0 0 0-16,-20 0 2 0,20 0 0 0,-23 0-3 0,23 0-1 16,-20 0 1-16,20 20-3 0,-14-20-1 0,14 18 2 0,-20 2 0 15,20-2-2-15,0 22 1 0,0-40-1 16,0 37 1-16,0 2-1 0,0-39 1 0,0 0-2 0,20 38 2 16,-20-38-1-16,14 18-1 0,6 1 1 0,-20-19 1 0,23 0 1 15,-3 0-1-15,-20 0 0 0,17 0 4 0,4 0-2 16,-1-19 2-16,-3 1-3 0,3-2 2 0,-20 20 1 15,17-18-1-15,-17-3-3 0,0 21 1 0,0 0-1 0,0-18 5 16,0-1 0-16,0 1-1 0,0 18-2 0,0 0 2 16,0-21 0-16,0 21 1 0,0 0-4 0,-17 0 1 15,17 21 3-15,0-21-4 0,0 18 2 16,-20 58 11-16,20-38-11 0,20-19-2 16,-3 20 0-16,-17-39-1 0,17 37-2 0,6-16 2 15,-3-3 1-15,-20 1-1 0,17-19-2 0,4 19 0 16,-1 1-3-16,-20 0-10 0,17-20-8 0,3 18-9 0,-20-18 12 15,34 0-58-15,-34 0 43 0,43 0-96 16,-43 0 78-16,17-18-44 0,-17 18 35 0,0-20 7 0</inkml:trace>
  <inkml:trace contextRef="#ctx0" brushRef="#br0" timeOffset="53881.98">26301 11369 64 0,'0'0'42'0,"0"0"-11"0,0 0-16 0,-20 0 16 16,20 0-16-16,0 0 15 0,0 0-2 0,-20 0-6 0,20 21-6 15,0-2-1-15,0-19-9 0,-17 18 1 0,17 2-1 0,0 0 9 16,0 17 0-16,0 2-1 0,0-1 0 0,0 19 0 15,0 0-3-15,0-18-7 0,0-2 1 0,0 2-2 0,0 57 4 16,0-20-2-16,0 38 2 0,0-74-5 0,0 15 1 16,0-16-2-16,0 18 2 0,17-57-2 0,-17 39 2 0,0-20 0 15,20-19 5-15,0 18-4 0,-2-18 6 0,2 0 2 16,-3-18-6-16,0-1 5 0,26 19-5 0,-6-39 5 0,21-18 0 16,-24 39-6-16,26-21 5 0,-20 20 0 0,-22 1-6 15,19 18 7-15,0-21 5 0,-14 21 1 0,-6 0-3 16,3 21-1-16,-20-21-7 0,20 37-1 0,-20-37 0 0,0 18 1 0,0 21 6 15,0-1 0-15,-20 2-4 0,0 15-5 16,3-34-1-16,-6 16 0 0,6-37 0 0,-20 39-2 0,17-1-3 16,-18-20-5-16,18 1-2 0,3-19-3 0,-26 21-23 0,43-21 12 15,-34 0 0-15,-4 0-28 0,38-21 26 0,-40 2-29 0,23-17-8 16,17-4 29-16,-20 2-94 0,20-1 37 0,0 21 30 16,20-1 45-16,-20 1-3 0,0-3-18 0</inkml:trace>
  <inkml:trace contextRef="#ctx0" brushRef="#br0" timeOffset="54480.96">26645 11275 44 0,'0'0'39'16,"0"0"-13"-16,-20-20-13 0,20 20 15 0,0-18-1 0,-20 18-13 15,20-19 14-15,-17-1 0 0,17 20-15 0,-23-37 11 16,3 37-3-16,3-20-10 0,0-18 9 0,-21 38 1 0,18-38 0 16,-17 19-2-16,17-1-11 0,-3 20 0 0,23 0 0 15,-34-19 6-15,-4 19-7 0,-2-18 8 0,-20 18-1 0,26 0-1 16,-7 0-6-16,4 0 8 0,0 18-9 0,-23 1 4 0,5 20 0 16,18-1-5-16,-20 20 0 0,-21 18-2 0,58-18 0 15,-17-20 0-15,17 19-1 0,-40 115 5 0,60-115-3 0,-35 77 2 16,35-77-4-16,0 20-1 0,-20 37 1 0,20 0 0 15,0-56-1-15,20 19-1 0,35 94 1 0,-32-112-2 0,51 131 1 0,-37-132 0 16,1-21 1-16,59 78 4 0,-60-77-5 16,98 58 2-16,-57-58 3 0,-44-18-1 0,46-2 2 0,-5-18 5 0,-35 0-4 15,75-76 10-15,-81 56-14 0,66-56 6 0,-25-20-3 16,-18 20-3-16,21-58 3 0,-41 57-4 0,-3 2 0 16,-11-1 1-16,35-78-1 0,-21 2 0 0,-37 75-1 0,20-76 2 15,0 97-1-15,-20-79-1 0,0 77-3 0,0-56 3 0,0 56-2 0,0-18 3 16,-40-20-3-16,3 39-3 0,19 20 0 0,-22-1-3 0,-17-20-10 15,20 39 6-15,-98-58-24 0,98 57 22 0,-21 2 1 16,-39-20-12-16,2 38-28 0,58-18 18 0,-3 18 5 0,-35 18-38 16,38 38-7-16,-26 2-26 0,29 38 16 15,13-38 54-15,4-1 8 0,-3 0-39 0</inkml:trace>
  <inkml:trace contextRef="#ctx0" brushRef="#br0" timeOffset="59588.04">6824 11504 611 0,'0'-57'3'0,"0"19"-3"0,0-2 2 16,-17-16 0-16,-3 18 3 0,0 18 1 0,20 2-3 15,-40 18 5-15,40-19-4 0,-38-1 5 0,38 20-5 0,-17 0 4 16,-20 0-1-16,37 0-3 0,-20 20 5 0,0-20-6 16,3 37 2-16,17-37-3 0,-23 40 4 0,23 16 1 15,0 2-5-15,40 18 1 0,-20-38-2 0,0 1 0 16,17 18 1-16,18 19-1 0,-38-18-1 0,26-1-1 16,-6-38 2-16,-17 0-2 0,18 20 2 0,-18-20 0 0,-6 0 1 15,29-1-2-15,-6 3 1 0,-17-3-1 0,0-18-2 0,-2 0-1 16,19 19-2-16,-20-19 3 0,26 0-9 0,-43 0 5 0,17 0-3 15,3-19-16-15,0 19 9 0,-2 0-4 0,2-39-18 0,14 21-6 16,-34-1 18-16,20 19-30 0,3-39-10 0,-23 39 25 0,17-38-57 16,3 19-7-16,-20 1 31 0,0-3 44 0,0 21-15 15</inkml:trace>
  <inkml:trace contextRef="#ctx0" brushRef="#br0" timeOffset="60231.06">7607 11103 54 0,'0'0'14'0,"0"0"40"0,0 0-9 0,-17 0 0 16,17 0-22-16,0 0 20 0,0 0-4 0,0 0-20 15,-20 0 16-15,20 20-5 0,0-20-1 0,0 18-4 0,0-18-13 16,0 20 9-16,0-20-1 0,0 18-10 0,0-18 7 0,20 19-9 16,-20-19 6-16,37 20-6 0,-20-20-5 0,23 19 6 15,0-19 3-15,-2 18-6 0,-21-18-3 0,3 0-1 16,14 20 1-16,-14-20-2 0,23 0 1 0,-5 0 1 0,-1 0-2 15,-17 0 0-15,14 0-5 0,9-20-4 16,-25 20-5-16,-18 0 1 0,20 0-1 0,-20 0-3 0,20 0-27 0,-20 0 18 16,0 0-2-16,17 0-37 0,-17 0 24 0,0 0-62 0,0 0 48 15,0 0-33-15,-17 0 59 0,-3 0-47 0</inkml:trace>
  <inkml:trace contextRef="#ctx0" brushRef="#br0" timeOffset="60414.66">7661 11504 60 0,'0'0'26'0,"-17"0"24"0,0 0-21 0,-20 0 34 16,37 0-30-16,-58 19 56 0,21 1-45 0,14-20-7 15,6 0-4-15,-3 0-19 0,20 19 9 0,0-19-13 16,0 0 23-16,20 0-10 0,20 0-4 0,-3 0-3 16,1 0-1-16,-18 0-11 0,-3 0 0 0,37 0 2 15,9 0 2-15,-45 0-5 0,73-19 6 0,-71 19-6 16,41 0-1-16,-41 0-1 0,17 0-1 0,-17 0 1 0,37 0-3 0,-19 0-11 16,-18-20-8-16,17 20-18 0,-17 0 12 0,14 0-38 15,9 0-21-15,-43 0-36 0,38 0-11 16,-18 0 42-16,-20 0 32 0</inkml:trace>
  <inkml:trace contextRef="#ctx0" brushRef="#br0" timeOffset="60714.96">8642 10854 61 0,'0'0'44'0,"0"-19"4"0,0 1 9 15,0 18-28-15,0-20-1 0,17 20-2 0,-17 0-3 0,0-19 19 0,0 0-22 16,0 1 16-16,0 18-20 0,20-20 0 0,-20 0 13 0,0 20-15 16,0-19 11-16,0 19-15 0,0-19-1 0,17 19 9 0,-17-18 2 15,0 18-1-15,0 0-3 0,0 0-8 0,0 0 6 16,0 18-2-16,0-18-6 0,0 38 7 0,0-18-3 0,0 0-6 16,0 36 4-16,0-18-4 0,-17 38 3 0,17 2-2 0,0 16-1 15,0-54-3-15,0 55 3 0,0-58-1 0,0 59-1 16,0-57-1-16,0 38-1 0,0-21 0 0,0-17 1 0,0 18-2 15,0-19-1-15,0-19-1 0,17 20-9 0,-17-1-11 0,0-20-12 16,0 3 13-16,20-3-35 0,-20 1-15 0,0-19-22 16,0 0 34-16,20 19-80 0,-20-19 28 0,15 19 32 0</inkml:trace>
  <inkml:trace contextRef="#ctx0" brushRef="#br0" timeOffset="62015.9">6652 12516 66 0,'0'0'42'0,"0"0"-3"0,0 0 7 0,0 0-24 0,0-18 14 0,0 18-5 16,0 0 1-16,0 0-3 0,0 0 0 0,0 0 1 15,20 0-3-15,-20 0-4 0,0 18-14 0,17-18 0 16,-17 0 7-16,21 19-7 0,-21-19-1 0,0 21-1 0,17 16 6 0,0 2 0 15,6-21-10-15,-23 20 2 0,20 20-3 0,17 18 2 0,-37-38 1 16,20 20 0-16,-20-20-3 0,17 58-2 0,-17 38 6 16,0-58-3-16,0-37-2 0,0 37 3 0,0-57-1 0,0 19-1 15,0 1 1-15,0-2-2 0,21-17 0 0,-21-20 3 16,0 0-1-16,0 0 2 0,0 0-3 0,0-20-1 0,0-17 4 16,0 37-1-16,0-58-2 0,0 20-3 0,0-77 4 15,20 39 0-15,-6 19-1 0,-14 36-1 0,20-15 1 16,-20 36 1-16,23-40 7 0,-3 40-4 0,-20-18 7 0,17 18-9 15,-17 0 5-15,0 0-2 0,20 18 5 0,-20 22-6 0,0-22-2 16,0 40 1-16,0-2 1 0,0-17-5 0,0 19 1 16,0 0 3-16,-20-21-2 0,3 1-3 0,17-20-3 0,-20 22-2 15,20-40-12-15,-23 18-12 0,23-18 12 0,0 0-31 16,0 0 20-16,0 0-3 0,0-37-29 0,-20 37 29 0,20-21-1 0,0 3-3 0,0-1-2 16,20-19-50-16,3 20 36 0,-3-20 1 0,-20 18 4 0,37-19-15 15,-17 1 11-15</inkml:trace>
  <inkml:trace contextRef="#ctx0" brushRef="#br0" timeOffset="62248.78">7644 12842 110 0,'0'0'41'0,"0"0"83"0,0 0-76 0,-17 18-25 0,17-18 19 16,-20 20-22-16,20-20 12 0,-17 20-6 0,17-2-2 15,0 1-16-15,-20-19 0 0,20 19 13 0,0-19-12 0,0 20-2 0,0-20-1 16,0 18 0-16,0-18 5 0,37 20-2 0,-37-20-5 15,0 0-2-15,37 0 1 0,23 0 2 0,-22 0-2 16,-18 0-2-16,17 0-1 0,-37-20-3 0,34 20-2 0,-14-18-13 16,23 18-14-16,-43-20 10 0,18 20-63 0,2-19 10 15,-20 19 28-15,20 0-55 0,-20 0 49 0,0-19-23 0,0 19 36 16,-20 0 5-16</inkml:trace>
  <inkml:trace contextRef="#ctx0" brushRef="#br0" timeOffset="62397.86">7512 13186 76 0,'0'0'0'0,"0"0"59"16,-40 18-1-16,23 2-31 0,-20-1 22 0,17-19-26 0,-18 19 17 0,38-1-23 15,-20-18-1-15,3 21 13 0,17-21-14 0,0 20 15 0,0-20-15 16,0 17 10-16,17-17-3 0,23 21-5 0,-2-21-11 16,16 0 1-16,44 0-2 0,-24 0-9 15,-34-21 0-15,18 21 8 0,-38 0-2 0,17 0-2 0,17 0 0 16,7-17-2-16,-41 17-5 0,17-20-11 0,0 20 1 0,3 0-37 16,-20-21 16-16,-2 21-58 0,22 0-24 0,-3-18 64 0,-20 18-24 15,0 0 34-15</inkml:trace>
  <inkml:trace contextRef="#ctx0" brushRef="#br0" timeOffset="62948.31">8622 12670 116 0,'0'0'80'0,"0"0"-49"0,0 0 17 0,0 0-27 0,0-20-1 0,0 20 17 15,0-18-7-15,0-2-3 0,0 1-5 0,0 19-12 16,0-37 8-16,0 16-2 0,20 2 1 0,-20-17 2 16,17 16-2-16,3 0-8 0,-3 1 8 0,-17 19-10 0,20-19 5 15,0 19-1-15,-5 0-1 0,-15 0-4 0,20 0 1 0,3 0 3 16,-23 19-4-16,20 0-4 0,-20 1 2 0,17 36 2 0,-17-37-1 16,20 20-2-16,0 57 0 0,-20-1 1 0,0-56-1 15,-20 37 4-15,20-19-2 0,-20-18-2 0,20-21-1 0,-37 60 0 0,14-21 5 16,23-20-4-16,-20-17-1 0,-15 37 6 0,15-38-5 15,3-19-4-15,17 18 1 0,-20-18 1 0,3 0-1 0,-3-18-1 16,20-1 2-16,-20-20 2 0,-3 1-4 0,6 20 4 16,17-1 0-16,-18-2-4 0,18 3 2 0,0 0-2 15,0-2 0-15,0 0 2 0,18 2 3 0,-1 18-2 0,26-20-1 16,-6 20 1-16,-17 0-1 0,-3 0-2 0,3 0 1 0,35 0 0 16,25 0-2-16,-5 20 2 0,2 18 1 0,-20-38-1 15,-19 20-2-15,-21-2 3 0,26-18 3 0,14 18-3 0,-40-18-7 16,21 21-5-16,22-2-23 0,-43-19 12 0,23 0-32 0,-23 18 19 0,21-18-47 15,-18 0 34-15,-3 0-3 0,23 0-129 0,-40 0 117 0,20 0-21 16,-20 0 39-16</inkml:trace>
  <inkml:trace contextRef="#ctx0" brushRef="#br0" timeOffset="63816.9">7054 14371 47 0,'0'0'23'0,"0"0"-10"0,0 0 18 0,0-20 2 0,0 20 4 15,0 0-17-15,0 0 15 0,-18-19-6 0,18 0 0 16,0 19-1-16,-20 0-2 0,20 0-12 0,-20 0-3 0,20-18 10 16,-17 18-1-16,17 0-8 0,-20 0 7 0,20 0-10 0,-43 0 12 15,9 0 15-15,-4 0-14 0,18 18-9 16,3 1-7-16,17-19-3 0,-40 39 3 0,0 17 8 15,23-15-12-15,17-24 1 0,-21 4-3 16,21 16 0-16,0-19 0 0,0 20 4 0,0 3-3 16,21-24 0-16,-4 21 4 0,23-18-2 0,-20-2-6 0,17-18 2 15,0 20 3-15,-16-20 5 0,13 0-4 0,9-20 0 16,-6-18-1-16,-37 20-3 0,40-19 8 0,-22 37-3 16,-18-41-2-16,20 3-3 0,14-17 1 0,-11-5 3 0,-23 3-5 15,20 39-4-15,-20-2-4 0,0-18-4 0,0 20 3 16,0-3-20-16,0 2-15 0,0 1-10 0,0 18 25 0,0 0-44 15,0 0 31-15,0 0-55 0,-20 0 12 0,20 0 55 16,0 0-48-16</inkml:trace>
  <inkml:trace contextRef="#ctx0" brushRef="#br0" timeOffset="64164.42">7323 14389 70 0,'17'0'24'0,"-17"0"29"0,0 0-28 0,0 0 24 0,0 0-2 0,0 0-3 16,0 0-22-16,0 0 13 0,0 0-2 0,0 0-19 0,0 0 11 15,-17 0-3-15,17 0-17 0,0 0 2 0,0 20-2 0,0-20 8 16,-23 18 0-16,23 1-6 0,0-19-7 0,0 0 4 0,0 22-3 16,0-5 5-16,0-17-7 0,0 21 3 0,0-21-3 0,0 0 0 0,0 17-1 15,0-17 3-15,23 20 1 0,-23-20 0 0,17 0 6 0,3 0-2 16,0-20-2-16,-20 20-3 0,18-17 2 0,2-21 6 16,-3-3-7-16,-17 23 0 0,20-2 0 0,-20 20 0 15,17-38 5-15,-17 19 1 0,23 0-1 0,-23 1 2 16,0-3-6-16,0 21 2 0,0-19 9 0,0 19-8 15,0 0 6-15,0 0-4 0,0 19-1 0,0-19-3 16,0 39 4-16,17-39-4 0,-17 38-3 0,0-18 5 0,20 36 14 16,-20-37-21-16,0 3 3 0,20 16-3 0,-20-1 4 0,18-19-2 15,2 20-2-15,34 78-17 16,-14-98 5-16,-20-18-13 16,-20 0 13-16,20 0-29 0,-2 0 18 0,-18 0-3 0,20 0 4 15,-3-18-36-15,-17 18 22 0,0-20-3 0,20-18-50 0,0 38 41 0,-20-17-4 16,0-5 3-16,14-15-22 0,-14 17 52 0,0 2-21 0</inkml:trace>
  <inkml:trace contextRef="#ctx0" brushRef="#br0" timeOffset="64371.71">7971 13817 54 0,'0'0'23'0,"0"0"4"16,0-20 127-16,0 2-106 0,0 18-28 16,0 0-2-16,0 0-2 0,0 0 18 0,0 0-4 0,0 0-15 15,0 0-3-15,0 0 12 0,0 0-4 0,0 0-11 0,0 18 0 0,20 2 8 16,-20 35-4-16,0-14-5 0,0 15 0 15,0 23 2-15,17-42-7 0,-17 38-1 0,0 20-1 0,0-18 0 16,0-58 1-16,0 76-1 0,0-18-4 0,0-39 1 16,0 58-22-16,0-20-26 0,0-38 16 0,0-19-5 0,0 58-44 15,0-57 41-15,0 19-37 0,0-22 10 0,0-17 40 0,0 0-19 16,0 20 18-16,0-20 15 0,0-37-17 0</inkml:trace>
  <inkml:trace contextRef="#ctx0" brushRef="#br0" timeOffset="64531.35">7853 14389 49 0,'0'0'34'0,"0"-38"11"0,0 19-1 0,0 0-22 0,-20 1 32 0,20-3 7 15,0 2-33-15,0 1 21 0,0 18-4 0,20 0-26 16,3-17 14-16,-23 17-18 0,20 0 8 0,-20 0-14 0,18 0-1 0,2 17 2 16,17-17 10-16,-17 18-13 0,14 1 2 15,27-19-5-15,-21 21-2 0,-3-3-1 0,-3 1 1 0,-14 0-2 16,21 1 1-16,16-2-9 0,-57-18 1 0,37 20-15 0,1-2-12 16,-16-18-14-16,-4 19 16 0,-18-19-2 0,20 22-59 0,0-5-27 15,-20-17 61-15,17 21-23 0,3-21 44 0</inkml:trace>
  <inkml:trace contextRef="#ctx0" brushRef="#br0" timeOffset="64882.46">8562 14427 28 0,'0'0'7'0,"0"0"-3"0,0 0 0 0,0 0 2 15,0 0-1-15,0 0-3 0,0 0 3 0,0 0-1 0,0-18 3 16,17 18 0-16,-17 0 1 0,0 0 4 0,0-20 1 16,0 20-1-16,0 0 3 0,0 0 4 15,0 0-7-15,0-18 1 0,0 18 2 0,0 0 14 0,0 0-18 0,0-20 27 16,0 20-23-16,0 0 13 0,0 0 1 0,0 0-3 16,0 0-17-16,0 0 8 0,0 0-8 0,0 0-3 0,0 0 8 15,0 0 4-15,0 20 2 0,0-2-4 0,0 2-3 16,0 17 1-16,0-15-9 0,0 16 2 0,0-21-1 15,23 59 2-15,-23 2 1 0,0-22-5 0,0 40 0 0,0 1 0 16,0-60-1-16,20 115-1 0,-20-94-5 0,0 18 2 16,0 20 5-16,0-20-6 0,0-38-4 0,0 38-12 15,0-35 3-15,0 15-49 0,-20-18 41 0,20-38-1 0,0 20-62 16,0-3 22-16,0-17-9 0,0 0 1 0,0 0 44 16,-23-17 5-16,23-3-3 0,0-18 18 0,0 17-22 0</inkml:trace>
  <inkml:trace contextRef="#ctx0" brushRef="#br0" timeOffset="65080.96">8579 14677 33 0,'0'0'19'0,"0"-20"0"0,0 3 35 0,0-5-24 0,23 3 30 0,-23-19-31 0,0 0 28 16,0 38-31-16,20-38 21 0,-20 21-28 0,20 17-2 0,-3-41 7 15,-17 23-3-15,20 18-8 0,-3-38 13 0,-17 38-8 0,20 0-10 16,0-20 5-16,-5 20 8 16,5 20-10-16,-20-2-6 0,23 20-3 0,-23-38 1 0,20 41-2 15,-20-3 3-15,17-21-1 0,-17 21 0 0,0-18-3 0,0 17 0 16,0 2 5-16,0-1-8 0,0-18-11 0,0 18-22 0,0-20 15 15,-17 1-6-15,17 3 0 0,0-5-10 0,0-17-7 0,0 18-137 16,-20 2 68-16,20-20 25 0</inkml:trace>
  <inkml:trace contextRef="#ctx0" brushRef="#br0" timeOffset="65414.49">9060 14427 59 0,'0'0'23'0,"0"0"0"0,0 0 76 16,0 0-44-16,0 0-7 0,0 0-30 15,0 19 15-15,0-19-18 0,0 0-1 0,0 22 17 16,0-5-12-16,0-17-8 0,-17 21-4 0,17-4 6 0,0 3-9 16,0-2 5-16,0 2-6 0,0-20 2 0,0 37 4 0,0 22 1 15,0-41-8-15,17 2 3 0,3 18 3 0,-20-38-9 16,18 18 11-16,-1-18-3 0,-17 0 7 0,20 0-9 0,3 0 4 16,-23 0-2-16,0-18-4 0,17-2-3 0,3 2 4 0,-20-20-2 15,20 1-2-15,-20 37 1 0,17-59-1 0,-17 21 7 0,20-20 5 16,-20 19-3-16,0 20-12 0,0-19 2 15,0 20 4-15,0 18-1 0,0-20 0 0,0 20-3 0,0-19 4 16,0 19-1-16,0 0 3 0,0 0 3 0,0 19-2 0,0-19-2 16,0 38 2-16,0-18 1 0,0-2-4 0,18 1-1 0,-18 3-3 15,20 53 6-15,-20-37-1 0,17 21-2 16,6-22-6-16,-23-19 0 0,0 2 2 0,17 36-4 0,3-37 3 16,-20 20-19-16,20-21 7 0,-3 40-62 0,3-37 7 15,-2-4-19-15,-18-17-28 0,20 0-12 0,-3 0 43 16,-17 0 40-16</inkml:trace>
  <inkml:trace contextRef="#ctx0" brushRef="#br0" timeOffset="65621.78">9576 13951 98 0,'0'0'71'0,"0"0"-40"0,0 0 21 0,0 0-27 15,0 0 22-15,0 0-25 0,0 0 16 0,0 0-21 0,20 0 12 16,-20 0-7-16,18 18-4 0,-18 2-8 0,20 17 3 15,-20-15-8-15,20-5 0 0,-6 39 3 0,29 21 1 0,-23-20-3 16,-20 1-3-16,17-20 2 0,3 38 4 0,1-35-6 0,-21-3-4 0,17 37 4 16,-17-38-4-16,0 22-1 0,20 17-5 0,-20 18-10 0,0-54-1 15,0-1-6-15,17 36-40 0,-17-37 23 0,0-17-10 0,0 34-67 16,-17-16 11-16,17-20 49 0,0-1 41 0,0-18-6 16</inkml:trace>
  <inkml:trace contextRef="#ctx0" brushRef="#br0" timeOffset="65782.02">9519 14220 152 0,'0'0'58'0,"0"0"-14"16,0 0 8-16,0 0-11 0,0 0-19 0,0 0-4 0,0 0 19 16,20 0-5-16,-20 0-19 0,20 0 10 0,-3 0-6 15,21 0-7-15,-18 17-6 0,14-17-4 0,-34 18 3 0,80 1 9 16,-22 20-21-16,-21-39-21 16,3 38-22-16,-3-38-27 0,21 38-34 0,-21-18-10 15,0-2 41-15,-14-18 32 0</inkml:trace>
  <inkml:trace contextRef="#ctx0" brushRef="#br0" timeOffset="66265.89">11354 14485 112 0,'0'0'39'0,"0"0"30"16,0-17-16-16,-23-5 10 0,23 22-29 0,-17-19 6 16,-1 1-18-16,-2 18 7 0,3 0-6 15,-3-20 1-15,20 20-14 0,-37 0 23 16,17 0-25-16,20 0 6 0,-17 0 3 0,-6 20-8 0,5-20-5 0,-2 18 2 15,20 1-2-15,-17 3-2 0,17-5-2 16,-20 21-2-16,20-18 9 0,0-2 1 0,0 20-7 16,0-38 1-16,0 41-3 0,0-41 0 0,0 37 4 0,0-37-2 15,0 18 0-15,0 2-2 0,20-2 8 16,-3-18-7-16,3-18 0 0,-2-20 5 16,5 18-3-16,-23-19-2 0,17 2 2 0,-17 17 0 15,20-18 2-15,-20 21-1 0,0-21 2 0,20 16 5 16,-20-15 1-16,0 17 0 0,0 20-8 15,0 0 0-15,0 20 2 0,0-2 4 0,0 1-9 16,0 3-3-16,17 16 11 0,3 17-1 0,-20-17-9 16,37 20 4-16,-19-20-4 0,22 38 2 0,0-18-5 15,-23-40 1-15,3 2-3 0,38 18-19 0,-24 0-24 0,-11-18-27 16,14-1-25-16,3-19-22 0,-2 19-22 0,-21-19 80 16,23 0-52-16</inkml:trace>
  <inkml:trace contextRef="#ctx0" brushRef="#br0" timeOffset="67287.7">6635 11313 31 0,'0'0'9'0,"0"0"0"0,0 0-2 0,0 0-3 0,0 0 10 0,0 0 7 16,0 0-10-16,0 0 34 0,0 0-34 16,0 0 0-16,0 0 11 0,0 0-2 0,0 0-11 0,0 0 8 15,0 0 0-15,0 0-1 0,0 0-7 0,0 0-2 0,0 0 7 16,0 0-7-16,0 0 0 0,0 0 18 0,0 0-9 16,0 0-2-16,0 0-8 0,0 0 6 0,0 0-6 0,0 0 0 15,0 20 6-15,0-20-8 0,0 18 5 0,0-18 1 0,0 18-6 16,0-18 0-16,0 0-1 0,-20 0-1 0,20 21 2 0,0-21-4 0,0 19 2 15,0-19-2-15,0 18 2 0,0 2 0 0,-20 0-1 0,20-20-2 16,0 37 3-16,0-37 0 0,0 58-1 0,0-21-2 16,0-37 1-16,0 20 1 0,0 18-2 0,20-19 0 0,0 0 1 15,-20 1 0-15,0-20 0 0,37 19 0 0,-20 0 0 0,-17-1 1 16,21-18-1-16,-4 21 1 0,0-21 0 0,-17 0 1 0,23 0 0 0,-3-21 2 16,0 3 2-16,-3-1-1 0,-17 0 2 15,20-20-3-15,-20 20-2 0,0 19-1 0,17-58 3 16,-17 21 0-16,0-2 0 0,0 39-1 0,0-38 0 15,0 0 5-15,0 18-4 0,0 2 2 0,0-1-4 0,0-20 7 16,-17 39 1-16,17-38 0 0,-20 20 10 16,3 18-3-16,17-20-15 15,0 20 1-15,0 0 1 0,-20 0-1 0,20 20 1 0,0-20 1 16,0 0-4-16,0 18 5 0,-20 2-1 0,20-2-1 16,0 0-1-16,0 3-1 0,0 16 1 0,0-17-2 15,0 18 0-15,0-38 0 0,0 58 3 0,0-20-3 16,20 0 3-16,-20 0-3 0,0-38 0 0,20 38-1 0,-20-18 0 15,0-1 0-15,17 18 2 0,-17-16-2 0,20 16 0 0,-20-37-1 16,0 38 5-16,17 1-4 0,4-2 0 0,-1-16 1 16,-20 16 1-16,34-37 1 0,-11 19-2 0,-3 1-2 15,-3-20 0-15,3 18 1 0,0-18 3 0,-2 0-6 0,2 0 1 16,-20 0-2-16,17-18 5 0,0 18-1 0,6-20-4 0,14 1-11 16,-17 0 10-16,0 1-20 0,-20 18 10 0,18-21-7 0,2 3-3 0,-20 18-3 15,17-38-40-15,0 38-16 0,-17-20 34 0,20 20-66 0,3-19 5 16,-23 0 74-16,17 19-22 0</inkml:trace>
  <inkml:trace contextRef="#ctx0" brushRef="#br0" timeOffset="68315.37">6902 16034 44 0,'0'0'17'0,"0"0"-9"0,0 0 11 0,0 0-8 0,0-21 17 15,0 21-14-15,0-17 12 0,0 17-15 0,14-20 10 0,-14 20 2 16,0-21 0-16,0 21-10 0,0-18 12 0,0 18-13 15,0 0 10-15,0-19-11 0,0 19 12 0,0-18 0 0,0 18-12 16,0-20 9-16,-14 20-4 0,14 0 1 0,0 0 3 16,-20-18-2-16,20 18-4 0,0 0-8 0,-21 0 4 0,21 0-6 15,-17 0 5-15,17 0-6 0,0 0 3 0,-20 0-4 0,20 0 2 16,-17 18 0-16,17-18-2 0,-20 38-1 0,20-38-2 0,0 37 1 16,-20-16 0-16,20-1 1 0,0-3-1 0,0 22 1 0,0-1 0 15,0-38-1-15,0 20-1 0,0 18 2 0,20-18 1 0,-20-3-2 16,20 2-2-16,-20-19 2 0,17 20 4 0,-17-20-4 15,20 21 0-15,-20-21 0 0,17-21 1 0,4 21 3 16,-21-20 1-16,20-16-4 0,-20 16 2 0,0-18-2 16,14 18 3-16,-14-18-2 0,20-1-1 0,-20 22 1 15,0-3 0-15,0-19 2 0,0 2-3 0,0 17 1 0,0-19-1 0,0 22 0 16,-34-100 4-16,-7 42-3 16,4 36 1-1,20 22-5-15,-3 17 0 0,20-20-11 0,-20 20 5 0,-3 0-15 16,23 0 10-16,0 0-4 0,-17 0-41 0,17 20 10 0,0-3 19 15,0 42-116-15,0-59 101 0,0 18-1 16,17 19-25-16,-17-16 44 0,23-3-23 0</inkml:trace>
  <inkml:trace contextRef="#ctx0" brushRef="#br0" timeOffset="68737.11">7300 15996 63 0,'0'0'50'0,"0"0"-3"16,-20 0 3-16,20-20-4 0,-17 20-11 0,17-21-7 16,-17 21-17-16,17 0 5 0,-20-18-2 0,20 18 1 15,-18 0-8-15,18 0-4 0,0 0 0 0,0 0 4 0,0 0-4 16,0 18 1-16,0 3-1 0,0 16-1 0,0 2 2 15,0-39-3-15,0 38 0 0,18-1-1 0,2 4 0 0,-3-41 1 16,-17 36 4-16,37-16 4 0,-14 1-4 0,-6-4 6 0,-17-17-6 16,20 20 6-16,0-20-4 0,-2 0-2 0,2 0 10 15,17-20-7-15,-37 3-3 0,17 17-1 0,-17-21 5 16,23-18 0-16,-6 22-3 0,-17-24 2 0,20 4 5 0,-20 20-5 16,0-43 12-16,0 43-12 0,0-3 2 15,0 20-6-15,-20 0 7 0,20 0 0 0,0 0-9 16,0 0 1-16,-17 0 2 0,17 0-3 0,0 20 1 0,0-3-2 0,0 4-1 15,0 18 0-15,0-2-1 0,0-20 3 16,17 24 4-16,3-5-9 0,-20-16 0 0,20 18-12 0,-2-18 4 16,-18 1-4-16,37 14-23 0,-17 3-21 0,-3-18-18 0,23 18-13 15,0-18-22-15,-22-2 56 0,-18-18 5 0,37 20 13 0,-17-20-7 16,0 0 14-16</inkml:trace>
  <inkml:trace contextRef="#ctx0" brushRef="#br0" timeOffset="69950.57">8908 16052 51 0,'0'0'54'0,"0"0"-10"0,0 0-19 16,0 0 24-16,0 0-27 0,0 0 14 0,0 21-8 15,0-21-5-15,18 17-1 0,-18-17-12 0,0 0 12 0,0 20-10 16,0-20 7-16,0 17-4 0,0-17-9 0,17 21 6 16,-17-21 2-16,0 0-7 0,0 20 7 0,0-20 0 0,0 0-1 15,23 17 7-15,-23-17-10 0,0 0-3 16,0 19 9-16,0-19-9 0,0 0-4 0,0 0 0 16,0 20 2-16,0-20-3 0,0 0 1 0,0 21 2 0,0-4-1 0,0-17-1 15,0 20 0-15,0-20 1 0,0 21-2 0,0-4-2 16,0-17 1-16,0 18 2 0,0 1-2 0,0-19-1 0,0 19 1 15,0-19 4-15,0 20-5 0,0-20 4 0,0 20-1 16,0-2-1-16,0-18 0 0,0 0 1 16,0 0-2-16,0 20 0 0,0-20 3 15,0 0-4-15,0 0 4 0,0 0-2 0,0 0-1 16,0 0-1-16,0 0 4 0,0 0-1 16,0 0-3-16,0 0 2 0,0 0-3 15,0 0 1-15,0 0 1 0,0 0-2 0,0 0 0 0,0 0 0 16,0 0 0-16,0 0-6 0,0 0-33 0,0 0 25 15,0 0-25-15,0 0 14 0,0 0-37 0,0 0 24 0,0 18-58 16,0-18-29-16,0 0 11 0,0 0 77 0,0 0-8 16</inkml:trace>
  <inkml:trace contextRef="#ctx0" brushRef="#br0" timeOffset="71366.78">8562 15937 77 0,'0'0'0'0,"0"0"63"0,0 0-30 0,-18 18 30 16,18-18-35-16,0 0-1 0,0 0 21 0,0 0-25 0,-20 0-2 0,20 21 15 16,0-21-4-16,0 0-1 0,0 20-5 0,0-20-13 15,0 17 11-15,0-17-3 0,20 0-14 0,-2 21 8 0,22-21-1 16,-20 18 0-16,17 3-1 0,0-21-1 15,-37 0-7-15,40 0-1 0,-25 0 3 0,48 17-2 0,-46-17-3 16,-17 0 1-16,77 0 0 0,-77 0-2 0,35 0 0 0,-12 0 0 16,-3 0-2-16,-3 0-1 0,3 0-14 0,17 0-13 0,-37 0 10 15,20 0-31-15,-2 0 18 0,-18 0-4 0,17 0-157 16,3 0 129-16,-20 0-2 0,0 0-38 0,23 0 43 0</inkml:trace>
  <inkml:trace contextRef="#ctx0" brushRef="#br0" timeOffset="72849.12">11755 16127 45 0,'0'0'0'0,"0"0"69"16,0 0-48-16,0 0 27 0,0 0-23 0,-17 0 20 0,17 0-11 0,-20 0-5 15,20 0-2-15,-23 0 1 16,-11 0 18-16,34 0-36 0,-21 0 7 0,4 0 5 15,-3 21-12-15,20-21-5 0,-20 20-2 0,20-20 5 16,-17 17-6-16,17 2 4 0,0 1-4 0,0-20 0 0,-20 38 1 0,20-38-2 16,0 41 3-16,20-6-3 0,-3 3 0 0,23 20 1 15,-2-58-2-15,-4 38 4 0,-34-38-3 0,23 20 3 16,14-20 4-16,-17 18 4 0,0-18-6 0,-3-18 7 0,21 18-1 16,-21-38 0-16,26 0-1 0,-26-2-1 0,-17 21-6 15,20-18 3-15,-20 37-3 0,0-38-1 0,20 1 3 0,-20 37-6 16,0-41 1-16,-20 5-1 0,20 16 1 0,-20-18 0 0,3 38-4 15,-6-20-1-15,3 3-8 0,3 17 5 0,0 0-2 0,17 0 1 16,-38 0-15-16,18 0-11 0,0 0-11 0,3 0-16 0,-3 17-15 16,20 3 32-16,0-3-4 0,0 24-98 0,20-41 111 15,-20 36 8-15,17-36-27 0</inkml:trace>
  <inkml:trace contextRef="#ctx0" brushRef="#br0" timeOffset="73382.47">12291 16168 113 0,'0'0'0'0,"0"0"109"16,0 0-49-16,-20 0-9 0,20-20-29 0,0 20-1 0,-23 0-3 16,23 0 12-16,-17-21-16 0,17 21-3 0,0 0-2 0,-17 0 1 0,-3 0 14 15,3 0-15-15,17 0-5 0,-21 0-1 0,21 21 2 16,-17-21-2-16,17 20-1 0,0-3 2 0,-20 2-1 16,20-19-1-16,0 20 0 0,0-20 3 0,0 0-2 15,20 21 2-15,-20-21-1 0,0 0 4 0,0 17-4 0,0-17 1 0,17 0-1 16,4 0 10-16,-4-17-3 0,-17 17-6 0,20-41 6 15,-3 22-2-15,-17 2-7 0,17 17 4 16,-17-20-1-16,0-1-3 0,23 4 2 0,-23 17 1 16,0-20 0-16,0 20-2 0,0-17 13 15,0 17-11-15,0 0-1 0,0 0 1 0,0 0-3 16,-23 17 4-16,23-17-4 0,0 20 1 0,0-3-1 0,0 4-3 16,0 16 1-16,0-18 2 0,0 1 1 0,23 18-2 15,-23-38 0-15,0 20 0 0,0 1 1 0,0-4-1 16,0-17 0-16,20 18 1 0,-20-18-1 0,0 19 3 0,0 0-2 0,0 1-1 15,20-20 1-15,-20 0 0 0,0 20-1 0,0-20 0 0,18 0 0 16,-18 0 0-16,0 0 4 0,0 18-4 0,0-18 0 0,0 0-3 0,20 0 4 16,-20 0-2-16,0 0 3 0,0 0-1 0,17 0 3 15,-17 0-4-15,0 0 3 0,20 0-2 16,-20 0-2-16,0 0 0 0,20 0 0 0,-20 0 2 0,0 0-1 16,14 0-1-16,-14 0-1 0,0 0 2 0,20 0-2 15,-20 0 4-15,0 0-2 0,23 0-2 0,-23 0-10 0,0 0 13 16,0 0 11-16,20 0-11 0,-20 0-2 0,0 0-2 15,0 0 0-15,18 0-1 0,-18 0-1 0,0 0-4 0,20 0-4 16,-20 0 4-16,0 0-10 0,0 0 6 0,0 0-17 0,0 0 11 16,20 0-23-16,-20 0 17 0,0 0-2 0,0 0 0 0,0 0-32 15,17 0-5-15,-17 0 30 0,0 0 0 0,0 0-3 0,20 0-3 0,-20 0-48 16,0 0 44-16,17-18-22 0,-17 18 30 0,17 0 2 0</inkml:trace>
  <inkml:trace contextRef="#ctx0" brushRef="#br0" timeOffset="74097.8">12595 16110 44 0,'0'0'10'0,"0"0"-1"0,0 0 2 0,0 0 3 16,0 0 2-16,0 0 20 0,0 0-16 0,0 0 20 0,0 0-21 0,0 0 18 15,0 0-20-15,0-20 15 0,0 20-3 0,0 0-15 0,0 0 10 16,0 0-13-16,0-17 23 0,0 17-23 0,0 0 7 16,0 0 3-16,0 0-10 0,0 0 13 0,0-21-14 0,-17 21 0 15,17 0 9-15,0 0-12 0,0 0 4 0,0 0-5 0,0 0-3 0,0 21 7 16,0-4-1-16,0 3-6 0,0 18 4 0,0-18-4 16,0 16 0-16,0 5 2 0,0-24-4 0,0 41 2 15,0-40-2-15,0 20 1 0,17 20-1 0,-17-20-2 0,0-18 3 16,17-2-3-16,-17 2 0 0,23 18 0 0,-23-18 0 15,20-2-5-15,-20-18 2 0,18 20-11 0,-18-20-7 0,20 0-11 16,-20 0 14-16,20 0-24 0,-20 0 18 0,0-20-31 16,17 20-13-16,3-38-20 0,-20 38 41 0,34-58-69 15,-34 58 96-15,0-18-25 0</inkml:trace>
  <inkml:trace contextRef="#ctx0" brushRef="#br0" timeOffset="74415">12959 15077 101 0,'0'0'81'0,"0"0"-45"0,0 0 24 0,0 0-35 0,-20 0 15 0,20 0-22 0,0 21 14 16,0-21-18-16,0 0-1 0,0 17 0 0,0 3 15 0,0-1-14 15,0 18 20-15,0-16-25 0,-17 37 13 0,17-41-14 16,0 41 9-16,0 39 1 0,0-60-13 0,0 19-1 0,0 41 5 16,0-59-7-16,17 57 4 0,-17-36-6 0,20 35 4 15,-20-36-3-15,0 0 1 0,0-19-2 0,0 15 1 0,0 23-1 0,0 22 1 16,0-64 0-16,0 43-8 0,0-60 1 0,0 40-13 0,0-40 3 16,0 23-21-16,0-24 15 0,0 3-3 0,0-20-36 0,0 18 26 15,-20-18-50-15,20 20 40 0,0-20-1 0,0 0-35 0,0-20 23 0,-17-18 30 16,17 0 11-16,-20 0-14 0</inkml:trace>
  <inkml:trace contextRef="#ctx0" brushRef="#br0" timeOffset="74582.83">12784 15996 44 0,'0'0'13'0,"0"-20"15"0,0-38 42 0,0 58-42 16,0-38 23-16,0 20-28 0,0 18 0 0,0 0-2 0,0-21 19 15,0 4-19-15,0 17 0 0,0 0 19 0,20 0-6 0,3 17-4 16,-23-17-17-16,18 0-2 0,2 21 9 0,17-3-6 0,-17-18-4 16,-20 20-5-16,37-2 2 0,-20-18-6 0,24 19 3 0,-21-1-3 15,17 3-1-15,-37-21-2 0,37 20-7 0,-17-3-10 16,-3-17 5-16,1 0-20 0,5 21-12 0,-23-21 19 15,40 0-2-15,-40 0-2 0,17 0-44 0,-17 0-10 0,20 0 7 16,-3 0 48-16,-17 0-7 0,20 0 27 0,-20 0-1 0,20 0-25 16</inkml:trace>
  <inkml:trace contextRef="#ctx0" brushRef="#br0" timeOffset="74748.31">13358 15880 50 0,'0'0'0'0,"0"0"53"0,0 0-29 16,0 0 1-16,0 0 25 0,0 0-7 0,0 0-24 0,0 0 10 16,0 0-9-16,0 0-3 0,-20 20 1 0,20-20-9 15,0 37 7-15,0-37-9 0,0 18 1 0,0 23 6 0,0-3 1 16,0-20-8-16,0 3-1 0,0-4 0 0,0 20 4 0,0 4-1 15,0 15-2-15,0-18 0 0,0 3-2 0,0 13-1 16,0-35-3-16,0 39 0 0,0-20 0 0,0 20 1 0,0-37-2 16,0 54 2-16,0-36-2 0,0-22-2 0,0 24-4 0,0 14-19 0,0-17 4 15,0-17-6-15,0 37-45 0,0-3-27 0,0-17-6 0,0-17 65 16,0 16-48-16</inkml:trace>
  <inkml:trace contextRef="#ctx0" brushRef="#br0" timeOffset="75064.94">13358 16185 109 0,'0'0'42'0,"0"-17"-1"0,0-3 24 0,0-1-41 16,0 4 15-16,0-3-20 0,23 3-3 0,-23-22 14 0,0 18-15 15,0 21-1-15,0-37 2 0,0 16 10 0,20 3-1 0,-20-1-1 0,17 1-13 16,-17-2 11-16,20 20-11 0,-20 0 0 0,20 0 0 0,-20-18 9 0,17 18-10 16,3 0 5-16,-2 0-7 0,-18 0-2 0,0 18 1 0,17 2 3 15,-17-20-4-15,23 18-1 0,-3 1 3 0,-3 20-1 0,-17-19-1 16,0 18-3-16,20 1 2 0,-20 15-6 0,0-33 2 16,0 16 0-16,0-18 2 0,0 22-3 0,-20-4-4 15,3 1-4-15,-3-20-13 0,-3 1-8 0,23 0 9 0,-17 1-27 16,-1-20-13-16,-2 0 25 0,3 0-50 0,17 0 36 0,-20 0-68 15,0-20 10-15,20 1 71 0,0-18-37 0</inkml:trace>
  <inkml:trace contextRef="#ctx0" brushRef="#br0" timeOffset="75415.09">13839 16127 67 0,'0'0'26'0,"0"0"1"15,18 0 58-15,-18 0-58 0,0-17 24 0,0 17-6 0,20-20-26 16,-20 20 13-16,0-17-6 0,0 17-2 0,0 0-12 15,0 0 0-15,0 0-1 0,0-21 19 0,-20 21-10 0,20 0-5 16,0 0-8-16,-18 21 4 0,18-21-6 0,0 17 0 0,-20 3 2 16,20 18-2-16,0-38-2 0,0 37 4 0,-17-18-2 0,17 1-1 15,0 18 0-15,0-18-1 0,0 1 1 0,0 14 1 0,17-16 0 16,-17 20-3-16,20-39-1 0,-20 20 2 0,18-20 1 16,-18 0 0-16,20 0 1 0,-3 0 3 0,-17-20-5 0,23 0 0 0,-6 20-2 15,3-38 3-15,-20 20-2 0,20-20 4 0,-3 1-2 16,3-23-3-16,-20 23 2 0,18-21 1 0,-18 41-3 15,20-43 1-15,-20 43-3 0,0-3 3 0,0-1-2 0,17-16 2 0,-17 37 0 16,0-18 1-16,0 18-1 0,0 0 2 16,0 0 0-16,0 18-2 0,0 1-1 0,0 20 2 15,17-2 3-15,-17 2-5 0,0 36 2 0,0-34-2 0,23 36 1 16,-3-19-13-16,-20-23 10 0,20 61-9 0,-3-58-28 16,3 20-51-16,-20-37 51 0,18-21-5 0,-18 17-46 15,20-17-17-15,0 20-112 0,-6-40 154 16</inkml:trace>
  <inkml:trace contextRef="#ctx0" brushRef="#br0" timeOffset="75782.63">14413 15173 68 0,'0'0'0'0,"0"-19"84"0,0 19-55 0,0 0 0 16,0-19 25-16,0 19-30 0,0-20-2 0,0 20-3 0,0 0 20 0,0-17-21 15,0 17 16-15,0 0-18 0,0 0-3 0,0 0 11 0,0 0-18 0,0 0 8 16,0 17-3-16,0-17-6 0,0 39 7 0,0-2-3 15,0-37-8-15,0 96 12 0,0-76-7 0,0 57-1 16,0-40-2-16,17 1-1 0,-17 38 3 0,0 79-2 16,17 17-3-16,-17-134-4 0,0 38-11 0,0 21-16 15,0-22-18-15,0-38 16 0,0 2-2 0,0-18-3 0,0 16-1 16,0 1-40-16,0-20 42 0,0 1 4 0,-17-19-19 0,17 19 30 0,0-19 3 16,0 0 3-16,-17 0-3 0,17 0 10 0,-20-56-2 15,2-19 8-15,-2 34 9 0,20 5 1 0,0-5 2 16,-20-13 18-16,20 33-11 0,-37-76 45 0,37 79-37 15,0-1 3-15,-23-37 29 0,23 35 1 0,0-16-6 0,-20 16-5 16,20-16-7-16,0 37-23 0,0 0 0 0,20-18 28 16,-20-3-33-16,0 21 1 0,23 0 16 0,-3-17-15 0,-3 17-8 15,3 0-1-15,0 0 3 0,-2 0-4 0,2-20 0 16,-3 20-2-16,0 0 0 0,26 0-5 0,-26 0-4 0,3 0-17 16,-20 0 7-16,20 20-32 0,-2-20 17 0,2 0-49 0,-20 0 32 15,17 0-7-15,0 0-65 0,3 0 30 0,3 0 19 16</inkml:trace>
  <inkml:trace contextRef="#ctx0" brushRef="#br0" timeOffset="76232.59">15118 14695 159 0,'0'0'55'0,"0"0"24"0,0-18-27 16,0 18-28-16,0-37 37 0,0 37-45 0,0-22 44 15,0 22-49-15,0 0 2 0,0 0-9 16,-17 0 2-16,17 39 0 0,0-1-1 0,-20 20 0 16,20-40-3-16,0 58 1 0,-18 20 2 0,18 0-5 15,-20-37-2-15,20 92-2 0,0-74 7 0,0 153-2 16,20-154 0-16,-20-1 0 15,18-17 1-15,2-19-2 0,-20-19 1 0,17 18 2 16,3-20 1-16,0-18-6 0,-6 0 3 0,6 20 1 16,23-20 1-16,-25-20-1 0,2 20 0 0,0-39 1 15,-3 39-2-15,20-17 1 0,3-24 2 0,-20 23 2 0,18-1-3 16,-18 1-1-16,17-3 6 0,-20 4-2 0,0 17-3 16,4 0 1-16,-21 0-1 0,0 0 0 0,22 0 6 15,-22 17-4-15,0 4 3 0,0-3-1 0,0 19-2 0,0-37-2 16,-22 41-3-16,-16 15 2 0,1-18 7 0,-38-1-5 15,-2-16-13-15,40-1-2 0,-21-3-20 16,-19-17-30-16,57 0 18 0,-17-17-37 16,-1-3-70-16,18 20 24 15,20-21 28-15,0 21 58 0,20 0 5 0</inkml:trace>
  <inkml:trace contextRef="#ctx0" brushRef="#br0" timeOffset="82849.78">5563 11467 173 0,'0'0'83'15,"0"0"-52"-15,-17 18-4 0,17 1 20 0,-20-19-26 0,-1 19 18 0,21 1-7 16,-17-1-18-16,-6-19 9 0,23 19-14 0,0-1 7 0,-20-18-9 16,20 0 0-16,0 20 4 0,-17-20-1 0,17 0-1 15,0 0 1-15,0 0-6 0,17 0 3 0,3 0 2 0,3-20-5 16,-6 2 4-16,24-1 2 0,-4 0-2 0,-37-1-5 16,37 1 3-16,-20 19-3 0,6 0 0 0,15-19 2 0,-18 1-3 15,-20 18 0-15,37 0-4 0,0-20 7 0,-2 20 5 0,-35-20-9 0,43 20 1 16,-6 0-1-16,-37 0-1 0,20 0 0 0,-3 0-2 0,3 0 1 0,-20 0-2 15,55 0 1-15,-12 0-2 0,-43 0 0 0,17 0-9 16,3 0-28-16,0 0 3 0,-20 0 16 0,0 0-1 16,0 0-32-16,0 0 22 0,0 0-54 0,0 0-22 0,0 0-1 15,-20 0 40-15,20 0 27 0</inkml:trace>
  <inkml:trace contextRef="#ctx0" brushRef="#br0" timeOffset="83781.74">5445 11581 36 0,'0'0'12'0,"0"0"6"0,-17 0 6 0,17-19 5 0,0 19-14 16,0 0-1-16,-17-19 15 0,17-1 0 0,-20 20-1 16,20-19-1-16,-17 19-15 0,17 0 12 0,0-19 2 15,-20 1 1-15,20 18-16 0,0 0 10 0,0 0-12 0,-21-20 10 16,21 20-11-16,0 0 0 0,0 0 8 0,-17 0-9 0,17 0 7 16,0 0-9-16,0 0 6 0,0 0-3 0,-20 0-3 0,20 20 2 15,0-2-3-15,0 1 0 0,0-19 0 0,0 58 1 0,0-39-3 0,0 19 3 16,20-19-3-16,-20 19 0 0,0 96-1 0,17-77 1 15,-17-18 1-15,0 56 1 0,0 0-2 0,0-37-3 0,0-21 1 0,0 59-2 16,0 19 6-16,-17-57-2 0,-3 56-2 0,20 0-2 16,-23-56 2-16,-11 152 0 0,14-152 0 0,-17 57-2 15,37-58 1-15,-38-19 2 0,38 18-1 0,-43 60 3 0,23-39 11 16,20-20-9-16,-14-19-5 0,14 39-5 0,0-40 4 0,-20 40-1 16,20-19 2-16,-20-21 6 0,20 22-1 0,0-3-4 0,0-36 0 15,-17 39 2-15,17-22 1 0,0-20 0 0,0 22-3 16,0-39 1-16,0 19-3 0,0 0 6 0,0 0-3 0,0 3 0 15,0-22 0-15,17 17 1 0,-17-17-2 0,0 18 5 0,20-18-3 16,-20 0-1-16,0 19-1 0,20-19 3 0,-20 21-2 0,0-21 0 16,14 18-1-16,-14-18-2 0,20 0 2 0,3 0 5 0,-3 0 1 15,-3 0-4-15,-17 0 5 0,21 0-3 16,-1 0-2-16,-20 0-3 0,17 0 1 0,3 0-1 0,14 0 0 0,-11 0 6 16,14 0-3-16,-16 0-1 0,-1 0 0 0,17 0 3 15,-20 0-4-15,20 0 2 0,44 0 3 0,-44 0-7 16,0 0 4-16,20 0-2 0,-36 0 2 0,36-18-7 15,-20 18 13-15,21 0 5 0,-18 0-9 0,-3 0-2 16,0 0-1-16,-37 0-1 0,20 0-1 0,-20 0 0 0,15 0 1 0,5 0 1 16,-20 0-1-16,23 0-2 0,-23-21 1 0,20 21 1 0,-20-19 0 15,17 19-3-15,-17 0 1 0,0 0-2 0,0 0-1 0,0 0 1 16,0-18-6-16,20 18-10 0,-20 0-3 0,0 0 6 0,0 0-27 16,0 0 17-16,0 0-25 0,0 0-12 0,0 0-5 15,-20 0 33-15,20 0-3 0,0 0-6 0,0 0-52 0,0 0 48 0,0 0 9 16,0 0-10-16,0 0 12 0</inkml:trace>
  <inkml:trace contextRef="#ctx0" brushRef="#br0" timeOffset="84099.52">6019 13759 89 0,'0'0'56'0,"-20"20"40"0,20-20-50 0,-15 0-3 16,15 18-6-16,-20-18-19 0,20 0-2 0,0 0-2 0,0 20 9 15,0-20-11-15,0 0-2 0,-20 18 15 0,20 1-11 0,0-19 9 0,0 18-14 16,20 3 8-16,-20-21-9 0,0 20 6 0,20-3-2 16,-5-17-8-16,28 21 8 0,-23-3 0 0,-20 2-7 0,17-20-2 15,3 18 1-15,17 1 8 0,-37 3-8 0,20-22-1 0,-3 17-1 16,1 3 6-16,5-3-1 0,-23-17-4 0,20 19-2 0,-3 1 10 16,-17-1-7-16,0 0-2 0,0 22-1 0,0-6 1 15,-17 5 7-15,17-3-1 0,-20-18-6 0,-3 57 0 0,-12 3 1 16,-2-24 0-16,-3-17-5 0,3 20 8 0,-21 18 0 0,1-19-19 15,20-18 8-15,-3-1-14 0,-1 0 3 16,4-38-5-16,20 21-10 0,-3-4-15 0,20-17 11 16,0 0-41-16,0 20 36 0,0-20-50 0,20 0 33 0,34 0-124 15,-36 0 142-15,5 0-11 0</inkml:trace>
  <inkml:trace contextRef="#ctx0" brushRef="#br1" timeOffset="90793.39">6500 12937 90 0,'0'0'0'0,"0"0"69"16,0 0-43-16,0-19 26 0,0 1-28 0,0 18 15 0,0-20-23 16,17 20 1-16,-17-20 12 0,0 20-13 0,0-18 8 0,0-2-3 15,0 20-11-15,-17-18 4 0,17-2-6 0,0 20 1 0,-20-19-1 16,3 0-2-16,-3 19-3 0,20-18 0 0,-37 18 2 0,14 0-2 0,-32-20 8 16,-2 20-6-16,20 0-5 0,17 0 0 0,-38 20 9 15,-19-2-2-15,-18 1-4 0,38-19-1 0,-43 19-1 16,8 1-1-16,55-20 3 0,-1 18 0 0,-39-18 3 0,40 20-4 15,-21-2 4-15,15-18-3 0,43 0-2 0,-17 0 2 16,17 20 0-16,0-20-4 0,0 0 0 0,0 0 1 0,0 0 0 16,0 20-1-16,17-20 0 0,3 0 3 0,20 18-2 15,-40-18-1-15,41 0 3 0,-24 0 0 0,3 19-1 16,17-19-2-16,-20 19 2 0,23-19 3 0,1 0-1 0,-41 20-1 16,17-20-1-16,3 0 2 0,17 0 0 0,-37 18-1 15,17-18 1-15,1 20 1 0,5-20-2 0,-23 18 0 0,20-18 0 16,0 20-2-16,-20-20 1 0,0 20 1 0,17-2-1 0,-17 40-3 15,0-20 2-15,0 0 2 0,-17 59-2 0,-3-41 1 16,0 59 12-16,20-58-7 0,-23 0 0 0,23 0-7 0,-18 1 0 0,1 75 1 16,17-74 2-16,-20-3-1 0,20 23-2 0,-17 52-2 0,-3-55 2 0,3 58 2 15,-3 58 0-15,20-58 0 0,-21 18-3 16,21-93 2-16,0 16-4 0,-17 39-2 0,-6 20-1 0,23-57 3 16,-17 39 4-16,-3-2 0 0,20 0 0 0,0-56 1 0,0-3-1 15,-17 3 0-15,17 56-1 0,0-35 2 0,0-23 1 0,0 22-4 16,0-1 0-16,17-19 1 0,-17-4 0 0,20-15 1 15,-20 19 3-15,17 18-4 0,-17-55 2 0,23 16 1 0,-23 19 2 16,17-18-2-16,-17 3-3 0,0-4 1 0,0 2 0 0,0-22-1 16,21 21 2-16,-21 3 1 0,0-41-2 0,0 35 1 0,0-15-1 15,0 1 3-15,0-4-3 0,0 21 2 0,0-38 0 16,0 20 0-16,0 18 0 0,0-38-1 0,0 18 2 0,0 3 0 16,0-1 0-16,0-3-3 0,-21-17 0 15,21 21 2-15,0-21-1 0,0 17-1 0,0-17 1 0,-17 21 4 16,17-21-2-16,0 0-3 0,0 18 1 15,0-18 1-15,0 0-1 0,0 0 1 0,0 0-2 16,0 0-1-16,0 0 3 0,17 0-2 16,4 0 2-16,-1-18-2 0,-20 18 0 0,17 0 1 0,-17 0 0 15,20 0-1-15,-3-21-1 0,3 21-8 0,-3 0 13 16,1 0-3-16,-18-17 10 0,23 17-12 0,-23 0 1 0,40 0 2 16,-40-21-1-16,17 21-1 0,3 0 2 15,-3 0-1-15,3 0-2 0,-20-17 0 0,20 17 1 0,-5 0-1 0,5 0 4 16,3 0-3-16,-3 0 1 0,-3-20 0 0,3 20 1 15,-20 0-1-15,20 0-2 0,-20-21 0 0,37 21 0 0,-37 0 2 16,17 0-1-16,1 0 3 0,-18 0-3 0,43-18 0 16,-43 18 0-16,0 0-1 0,37 0 1 0,-17 0 0 0,-3 0 0 15,3 0 1-15,15 0 0 0,-35 0-1 0,43 0 0 16,-6 0 0-16,-17 0 1 0,17 0 0 0,1 0 0 16,2 0 0-16,-23 0-2 0,23 0 1 0,-23 0 0 15,3 0-1-15,35-19 0 0,5 0 1 16,-60 19 0-16,37 0 1 0,0 0-1 0,4-20 1 0,-27 20-1 0,6 0 0 15,23 0 1-15,-6-17-1 0,-17 17-1 0,-2 0 1 0,36-21-2 16,-11 4 0-16,14-4 0 0,-39 21 0 0,19-20 3 16,23-15 0-16,-23 35 0 0,-17-21-1 0,35 1 0 15,5-18 1-15,-3 21 0 0,-19-22-3 0,33 2-2 16,-8 16-2-16,-25-16-1 0,19 16 8 16,-43 21 0-16,6-18 1 0,23-2-1 0,-25 2 0 0,22 18-1 0,-3-20 2 15,-3 20 0-15,-11 0-3 0,-3-17 1 0,-2 17 1 0,2 0 0 0,17 0-1 16,17 0-1-16,-11 0-1 0,52 0 3 15,-95 0 0-15,95 0-3 0,-55 0 4 16,-40 0-2-16,37 0 1 0,0 0-3 0,-2 0 4 16,-12 0-2-16,-3 0 0 0,17 0-2 0,-17-21 3 0,-20 21-2 0,37 0 2 15,-2 0-1-15,8 0 0 0,-6 0-2 16,3 0 2-16,-23 0 0 0,21 0 0 0,2 0 1 16,-40 0-2-16,37 0 1 0,20 21-1 0,-37-4 0 0,-2-17 2 0,-1 0 1 15,26 20 2-15,-43-20-1 0,57 18-1 0,-40-18-3 0,21 20 0 0,-18-20-1 16,20 18-4-16,-3-18 0 0,-17 21 6 0,-20-21 0 15,37 0 2-15,1 17-3 0,-21-17 1 0,23 0-1 0,0 20 3 0,-3-20 0 16,1 0 0-16,-38 0-1 0,34 21 0 0,-14-21-2 16,-20 0-1-16,43 0 3 0,-43 0 1 0,37 0-1 0,-16 0-2 15,16 0 1-15,-37 0 2 0,34 0-4 0,-11 0 1 0,-23 0 3 0,37 0-2 16,4 0 0-16,-24 0 0 0,20 0-1 0,-20 0 1 16,3 0 0-16,20 0 0 0,-20 0 1 0,1 0-1 0,-4-21-1 0,3 21 1 15,17-20-1-15,-20 20 1 0,23-17 1 0,-20-4-2 16,18 3 0-16,-18 18 2 0,-3-20-2 0,20 2 0 15,3 18 0-15,-20-20 1 0,1 20 1 0,-4 0-1 0,20 0-1 16,3 0 2-16,-40 0 0 0,35 0-2 0,8 0-1 0,-26 0 3 16,40 0 0-16,-37 0-2 0,-3 0 1 0,1 0 0 0,4 0 0 15,-1 20-1-15,-4-20 2 0,3 0-1 0,0 0 0 0,-3 0 3 16,3 0-3-16,-3 0 1 0,-17 0-2 0,38 0 1 0,-38 0-1 16,40 0 0-16,-40 0-1 0,40 0-1 0,-23 0 0 15,3 0 3-15,-20 0 1 0,37 0-1 0,-19 18-2 0,5-18-1 16,14 0 2-16,-17 0 6 0,-3 20-1 0,20-20-7 15,-17 0 5-15,-20 0-4 0,18 0 2 0,-1 18 1 0,-17-18-1 16,23 0 4-16,-3 0-8 0,-20 0 4 0,20 0-3 0,-20 0 4 16,17 0-2-16,3 0 2 0,-20 0 0 0,17-18 0 0,-17 18 0 15,20 0-4-15,1 0 4 0,-21 0 3 0,14-20-2 0,-14 20-2 0,20-18-3 16,3 18 2-16,-23 0-1 0,0 0 4 0,0-20 1 16,20 20-3-16,-20 0-1 0,0 0-2 0,0 0-7 0,0-17-18 15,0 17 5-15,0 0-3 0,0 0-41 0,-20-21 23 0,20 21-5 16,-23 0-67-16,3 0 47 0,6 0-57 0,-7-20 84 0,-16 20-11 15</inkml:trace>
  <inkml:trace contextRef="#ctx0" brushRef="#br1" timeOffset="91100.2">11087 16110 112 0,'0'0'84'0,"0"0"-51"16,0 0-13-16,0 0-8 0,0 0 17 0,0 0-15 0,0 0 0 15,0 0-1-15,0 0 12 0,0 0-13 0,0 0-1 0,17 0 0 0,-17 0-3 16,20 0 14-16,-20 0-3 0,18 0-8 0,-18 0-3 15,23 0 6-15,-23 0-9 0,17 0 1 0,-17 0-3 0,20 0 5 16,0 0 2-16,-20 0-9 0,17 0 7 0,3 0-5 16,-20 0 4-16,37 17 4 0,-19-17-8 0,-1 0 5 15,-17 0-6-15,43 21 10 0,-23-21-10 16,-20 0 2-16,17 0 1 0,3 20-2 0,-20-20-2 0,0 17 3 16,17-17-2-16,-17 0 1 0,0 39 2 0,0-39-2 0,0 21-1 15,0 16 1-15,0 1 0 0,0 18-2 0,-37 2 1 0,20-20-7 16,-3 0 2-16,-40 40 8 0,42-40 3 0,-19 38-7 0,17-38-5 15,-17 38 3-15,17-55-1 0,-20 54-3 0,40-16-8 0,-38-4-11 16,38 3-5-16,0-40 10 0,0 40-35 0,0-37 20 16,0-4-6-16,0 22-63 0,20-2-32 0,-2-16 36 0,-18-21 53 15</inkml:trace>
  <inkml:trace contextRef="#ctx1" brushRef="#br1">11162 17465 0</inkml:trace>
  <inkml:trace contextRef="#ctx0" brushRef="#br1" timeOffset="113002.24">12541 10281 58 0,'0'0'11'0,"0"0"25"0,0 0-22 0,0 0-1 0,-20 0 29 0,20 0-10 15,0 0-15-15,0 0 33 0,-20 0-34 16,20 0 25-16,-18 0-16 0,18 0-12 0,-20-19 11 0,20 19-11 16,0-19 11-16,-23 19-13 0,3-18 15 0,20 18-4 15,-14 0-10-15,-6 0 8 0,20 0-15 0,-20 0 4 16,3 0-1-16,17 0-2 0,-20 0-2 0,2 0 5 0,-22 18 4 16,17 1-8-16,6-19-4 0,0 19 3 0,-3 1 0 15,3-1-2-15,-4 18 1 0,4 3-1 0,-3-22-2 16,20 21 1-16,-20-2 0 0,20 1-2 0,20 20 2 15,-20-39-1-15,20 20 1 0,-20-21-1 0,38 20 1 16,-21-18-1-16,-17-20-1 0,54 20 2 16,-31-20 0-16,17 0-1 0,-22 0 1 0,2 0 1 0,-3-20-1 15,3 0 0-15,0 1-1 0,-20 19 0 0,34-37 1 0,-11-2 0 16,-23 39 0-16,20-37 1 0,-2 17-2 0,-18-18 3 0,20 0 3 16,-20 19-4-16,20-1 2 0,-20 1 3 0,0 1-2 0,0 18 4 0,0-20-1 15,0 20 5-15,0 0-4 0,0 0-6 0,0 0 4 16,0 20-2-16,0-20-1 0,0 37 8 0,0-17-8 0,0 17 3 15,0 41-3-15,0-60-2 0,0 21 0 0,17-2 0 16,3 1-3-16,-3 2 1 0,-17-22 1 0,40 1-1 0,-20 20-1 16,-2-2-2-16,2-37 1 0,0 21-6 0,-3-3 0 15,-17-18-2-15,20 0-3 0,-3 18-21 0,20-18-11 0,-37 0 19 0,23 0-2 16,-5 0-39-16,2-18 26 0,0 18-9 0,-3-39-77 0,20 20-7 16,-37 19 85-16,20-18-29 0</inkml:trace>
  <inkml:trace contextRef="#ctx0" brushRef="#br1" timeOffset="113807.96">12578 9688 77 0,'0'0'31'0,"0"-18"14"0,0-20-10 15,-20 38-18-15,3-20 17 0,17 2-20 0,-40 18 12 16,22-20-4-16,-25 2-1 0,-11-1 1 0,17-2 1 16,-1 21-2-16,-2-18-1 0,0 18-3 0,23 0-10 0,-3 0-2 15,3 0 0-15,-41 18 3 0,58-18-3 0,-77 58 7 0,40 0-4 16,-21-2 2-16,21 40-3 0,-6 1-4 15,26-60-1-15,-21 59 1 0,21-1 0 0,17-37-4 16,-20 37-1-16,0 20 4 0,3-1-2 0,17-56-1 0,0 56 0 16,0-56 2-16,0-1 0 0,17 58-1 0,-17-59 0 0,20 60-1 15,17-20 0-15,-37-39 2 0,55 20-2 0,-35-21 1 0,40 2-1 16,-40-20 0-16,18 0 2 0,16 20-2 0,81 37 6 16,-115-76-3-16,37-19 1 0,1 19 3 0,-21-19-2 15,17-19 6-15,-34 19-5 0,23-19 0 0,15-20 6 0,-4-17 1 16,-14 17-7-16,18-38 4 0,-21 40-4 0,60-135 6 15,-59 115-6-15,19-78 3 0,-40 58-3 0,43-55 3 0,-42 74-5 16,22-114 9-16,-23 134-8 0,3-57 1 0,-20 56-3 0,0-56 1 16,0 56-1-16,0-37 4 0,0 19 4 0,0 18-3 15,0 20-6-15,-20-39 4 0,-55-37-2 0,52 76-1 16,-31-39-1-16,34 40-1 0,-17 18 1 0,-44-38-1 0,64 18 0 16,-20 20 2-16,0-19-3 0,17 19-1 0,-41 0-6 0,27 0-12 15,34 0 12-15,-20 19-16 0,3 1-7 0,-3 36-38 16,40 21-35-16,-20 0 3 15,37-38 41-15,-3 56-63 0,-11-57 76 0,15 1-41 0</inkml:trace>
  <inkml:trace contextRef="#ctx0" brushRef="#br1" timeOffset="114552.83">13131 10357 52 0,'0'0'24'0,"0"0"1"0,0 0-12 15,0 0 17-15,0 0-14 0,-20 0 20 0,3 0 24 16,17 20-22-16,-20-20-22 0,20 0 14 0,-17 0-15 16,17 20 13-16,-20-20 1 0,20 18-2 0,0-18-16 15,-20 0 11-15,20 0-11 0,0 19 9 0,-18-19-12 0,18 0 5 16,0 0-6-16,0 0-2 0,0 20 7 0,0-20-1 0,18 0-2 15,-18 0-3-15,40 19 2 0,-23-19-3 0,20 0 3 0,0 0 0 16,24 18-3-16,13-18 1 0,-34 0-3 0,55 20 2 16,-38-20-1-16,78-20 4 0,-98 20-7 15,18-18 2-15,-35 18-1 0,20 0 0 0,0 0-2 0,-23 0 0 16,3-19 1-16,-2 19 1 0,2 0 0 0,-3 0-1 0,-17 0-2 16,23-20 0-16,-6 20-9 0,-17 0-2 0,0 0-25 0,20 0 13 15,-20 0-42-15,20 0-21 0,-20 0 32 0,0 0-7 16,17 0-68-16,-17 0 34 0,0 0 29 15</inkml:trace>
  <inkml:trace contextRef="#ctx0" brushRef="#br1" timeOffset="115136.65">14737 9823 87 0,'0'0'78'0,"0"0"-55"0,0 0 23 16,0 0-6-16,0 0-21 0,0 0 15 0,-18 19-2 0,18-19-19 15,0 18 7-15,0 21 3 0,-20-20-10 16,20 0-6-16,0 20 3 0,0-1-1 0,0-20-6 0,-20 21 3 15,20 19-2-15,0-1-2 0,0-18-1 0,-17-2 1 0,17 78 2 16,0-77-2-16,-23 38 1 0,23-38-2 0,0 59 2 16,0-78-3-16,0-1 2 0,23 20 1 0,-23-18-1 0,17 0 1 15,-17-20 0-15,20 18 6 0,-20-18-4 0,20 19 1 0,-20-19 4 16,38 0-3-16,-38-19-2 0,37 19 4 0,-37-38-5 0,17 18 4 16,23 1-2-16,-40 0-3 0,20 1 2 0,18-1-1 0,-18-1 6 15,-20 1-6-15,17 19 5 0,3 0-6 0,-3 0 7 0,-17 0-2 16,17 39 2-16,-17-39-2 0,0 19-1 0,0 18 6 15,0-18-9-15,0 21 1 0,0-22-2 0,0 20 0 0,-34 0 0 0,14 20 1 16,3-20 0-16,-3-20-3 0,2 2-1 0,-2 18 1 16,0-19-3-16,3 1-9 0,-6-20 0 0,6 19-18 0,-3-19-4 15,3-19 15-15,-3 19-23 0,2-57-30 0,-2 57 44 16,20-20 0-16,0 0-4 0,0 2-38 0,0-20-16 0,20-1-1 16,-20 20 49-16,38-19-16 0,-21 19-5 0</inkml:trace>
  <inkml:trace contextRef="#ctx0" brushRef="#br1" timeOffset="115819.37">15192 9479 58 0,'0'0'16'0,"0"0"0"0,-20 0 16 0,20 0-16 0,0 0 2 0,0 0 0 0,0-19 21 0,-14 19-19 15,-6-20 17-15,20 20-20 0,-20 0 13 0,3 0-17 0,-3 0 13 16,2-18-13-16,-22 18 13 0,17 0-14 0,-31 0 13 0,17 18-2 15,-21-18-2-15,1 39-2 0,37-39-10 0,-35 58 16 16,15-39-15-16,-20 37 13 0,-12 20-7 0,15 1-4 16,14-38-6-16,9 56 4 0,-4-57-7 0,-2 57 6 0,3-37-7 15,-6 38-1-15,-11-1 0 0,36 1 3 0,-19-58-4 0,17 58 3 16,0-58-3-16,20 19 1 0,0-18 0 0,-23 37 0 0,23 57 2 16,0-94-2-16,0 57 1 0,23-39-2 0,17 20-1 15,-40-39 1-15,37-1 0 0,-19-17 1 0,36 37 0 0,-34-37-2 16,40 18-2-16,-20-38 2 0,-22 18 4 0,59-18 6 0,-40 0-6 0,75-18 8 15,-69 18-6-15,52-58 0 0,-41 20-2 0,44-20 0 16,-7-18 0-16,10-20-1 0,-64 38-2 0,-3 2 2 0,47-59 1 16,-41 58-1-16,14-77 1 0,-37 20 1 0,26-2 3 15,-5 21 4-15,-38 38-5 0,20 19-2 0,-20-58 7 0,0 20-7 16,0 18-3-16,0-19-3 0,0 59 3 0,-58-59 2 16,38 40-1-16,-20-3-1 0,-14 22-2 0,34-1-3 0,-61 0-12 15,47-1 3-15,-6 20-2 0,-78-18-25 0,84 18 30 0,-23 0 1 16,19 18-1-16,-39 21-11 0,40-20 10 0,-1-1-1 0,-42 22-18 0,60-3 3 15,-34 21-49-15,54-39 31 0,-18 38-52 0,-2 20-21 0,0-39 60 16,20 1 11-16,0 17-30 0</inkml:trace>
  <inkml:trace contextRef="#ctx1" brushRef="#br1" timeOffset="11039.53">14506 11771 0</inkml:trace>
  <inkml:trace contextRef="#ctx0" brushRef="#br1" timeOffset="123819.47">26760 2962 85 0,'0'0'62'0,"0"0"7"0,0 0-5 0,-23 0-10 0,23-17-10 0,0 17-24 15,-17-21 31-15,17 21-21 0,-20-18-4 16,20 18-15-16,0-20 0 0,-17 20 12 0,17-17-4 0,-20-4-11 16,2 21 8-16,18-20-10 0,-20 3 8 0,0 17 0 0,20-21-8 15,-17 21 0-15,-6-18 13 0,23 18-15 0,-20-20 4 0,3 20-7 16,0 0 4-16,-3 0 2 0,2 20-4 0,-22 36 0 15,23-36-2-15,-3 18 2 0,-37 76-2 0,19-17 0 16,-2-22 1-16,23 22-2 0,17-60-4 0,0 1 3 16,0 38-2-16,0-55 4 0,0 37-2 0,17-20 1 0,3-20 2 0,0 19 1 15,-2-16-2-15,2-1-1 0,-3-20 2 0,-17 17-2 16,17-17 1-16,26 0 1 0,-26 0-2 0,23-17-1 16,-22 17-1-16,-18-20-1 0,54-18 4 0,-11-21 2 15,-26 21-1-15,-17 1-1 0,20 16 1 0,0-34 2 0,-2-4-2 16,2 1-2-16,-3 41 1 0,-17-22-1 0,0 19 0 0,0-18 0 15,0 21 1-15,0-24 2 0,0 23 0 0,0 1 1 16,0 17-1-16,-17 0 1 0,17 0 2 0,0 0-1 0,-20 17 4 16,2 1-2-16,18-18-3 0,-20 41 3 15,20-3-5-15,0-1 3 0,-20 2-3 0,20 19-4 0,20-20 2 16,0 18 2-16,-20-36-2 0,0 18 0 0,38 37 0 16,-1-36 4-16,-37-19-2 0,40 18-3 0,-23-18 1 0,23-3-2 15,-40 1-1-15,18-18-1 0,2 21-11 0,-3-21 4 0,20 0-38 16,-20 0 27-16,6 0-3 0,-3 0-5 0,0-21-4 0,-2 3-5 15,19 1-56-15,-17 17 39 0,14-41-74 0,9 4-5 0,-43 19 86 16,38-20-32-16</inkml:trace>
  <inkml:trace contextRef="#ctx0" brushRef="#br1" timeOffset="124103.5">27505 2869 92 0,'0'0'0'0,"0"0"118"0,0 0-81 15,0 0-3-15,-22 0 67 0,22 0-62 0,-21 17 7 16,21-17-32-16,-17 0 9 0,17 0-12 16,0 0 7-16,0 0-10 0,-17 0 5 0,17 20-8 0,0-20 7 0,0 0-8 15,17 0 5-15,-17 0-4 0,17 18 4 0,4-18-4 0,19 0 4 16,-40 0-5-16,40 0 1 0,-23 21-3 0,3-21-1 0,35 0 5 15,-55 0-4-15,40 0-2 0,-40 0 0 0,40 0-2 0,-3 0 0 16,0 0-3-16,-37 0-4 0,35 0-21 0,-12 0 9 0,-3 0-2 16,0 0 0-16,-20 0-3 0,17 0-3 0,3 0-36 0,-3 0-17 0,-17 0 33 15,0 0-57-15,0 0 61 0,0 0-11 0,0 0 15 0</inkml:trace>
  <inkml:trace contextRef="#ctx0" brushRef="#br1" timeOffset="124303.58">27290 3211 85 0,'0'0'36'0,"-17"0"84"0,17 20-51 0,-17-20-39 0,-3 0 23 16,20 0-14-16,-17 17-8 0,17-17-4 0,0 0-2 16,17 21-13-16,-17-21 10 0,20 20-13 0,-3-20 0 0,0 0 0 0,26 17 3 15,-43-17-6-15,58 0 7 0,-41 0-7 0,37 21 3 0,7-21-4 16,-21 0-2-16,74-21-1 16,-76 21-2-16,19-17-3 0,-40 17-1 0,38-41-14 0,-32 41 1 0,17-17-31 15,14-22-59-15,-34 19 61 0,0 20-7 0,38-17-136 16,-58-4 102-16,20 21 27 0</inkml:trace>
  <inkml:trace contextRef="#ctx0" brushRef="#br1" timeOffset="124602.59">28555 2277 89 0,'0'0'32'0,"0"0"42"0,0 0-39 16,0 0-2-16,0 0-2 0,0-21 21 0,0 21-29 0,0 0 16 0,0 0-6 15,0-20-4-15,0 20-2 0,0 0-14 0,0 0 12 16,0 0-13-16,0 0-1 0,0 20 0 0,0 1 6 0,-20-4-3 16,20 20 1-16,0-18-10 0,0 22 5 0,0 14-4 15,0 2-1-15,0-18-1 0,0-1-3 0,0 58 2 0,0 39-1 16,0-77-2-16,0 18 3 0,0-21-3 0,0 21-1 15,0 20-2-15,0-20 0 0,20-35 2 0,-20 35-9 16,0-21-10-16,0-34 6 0,0-1-5 0,0 18-30 0,17-21 17 16,-17 4-48-16,0-21 32 0,0 0-5 0,0 18-72 0,23 2 20 15,-23-20 72-15</inkml:trace>
  <inkml:trace contextRef="#ctx0" brushRef="#br1" timeOffset="125803.12">27044 4491 90 0,'0'0'0'0,"0"0"117"0,0 0-47 0,0-18-40 15,-17 18 22-15,17 0-29 0,-20-20 31 0,20 20-27 0,-18 0-15 16,-2 0 9-16,20-20-4 0,-60 20 2 16,43 0-14-16,-20 0 2 0,37 0-3 0,-38 20 1 15,18 0 1-15,-17-2-2 0,14 2-3 0,23-2 0 0,-37 3 1 16,20-4-1-16,-3 21 2 0,20-38-1 0,-18 20-1 0,-2 18 1 0,20 0 1 15,-20-17-3-15,20-4 2 0,0 3-1 0,0 18 1 0,20-18 1 16,0 17 4-16,-20-37-3 0,18 19 5 0,2-19-4 16,-3 21 12-16,20-21-8 0,-37-21-4 0,40 2 3 15,-20-18-1-15,0 17-4 0,-2-18-1 0,2 18 0 0,-3-36 0 16,3 18-3-16,-3-2-1 0,0 2-5 0,-17 21 2 16,23-22-11-16,-23 1-7 0,0-2-9 0,0 40 12 15,0 0-3-15,0-18-30 0,0-2-12 0,0 20-15 0,0 0-14 16,0 0-4-16,0 0 58 0,0 0 11 0,20 20-10 15,-20-20-1-15</inkml:trace>
  <inkml:trace contextRef="#ctx0" brushRef="#br1" timeOffset="126120.6">27462 4356 57 0,'0'0'31'0,"0"0"-3"16,-17 0 33-16,17 0-29 0,0-17-1 0,0 17-1 0,-17 0 19 0,17 0-28 15,-20 0-4-15,20 0 13 0,-17 0-17 0,17 0-1 0,-20 0 9 0,0 17-11 16,20-17 5-16,-18 22-8 0,-2-5 5 0,20 3-3 15,0-20-6-15,-23 38 9 0,23 0-7 0,0-18-3 0,0-2 1 16,0 3-2-16,0-21 3 0,0 17-1 0,23 3 4 0,-3-20-2 16,-2 18 5-16,2-18-5 0,0 0 4 0,17-18-1 15,-20-19 1-15,-17 16-6 0,38 3 2 0,-16-2-2 0,-22 2 0 16,18-2 0-16,22-18 1 0,-40 18-2 0,17-19 3 0,3 39-1 16,-20-17 3-16,17-21 1 0,-17 38 1 0,0 0 1 15,0 0-5-15,0 0-1 0,0 0 6 0,-17 0-2 0,17 0-4 16,0 38 4-16,-20-21-3 0,3 42-2 0,17-21-1 15,0-18-1-15,0 18 0 0,0-20 2 0,0 40-2 16,17-40-2-16,3 22 0 0,-20-2-6 0,17-20 1 0,3 20-14 0,-2-18-16 16,4 1-13-16,-4-4-11 0,2-17 27 15,0 0-3-15,-3 0-39 0,3 0-15 0,17-17-12 0,-19-24 22 16,-1 41 54-16,26-76-45 0</inkml:trace>
  <inkml:trace contextRef="#ctx0" brushRef="#br1" timeOffset="126302.81">28116 3785 57 0,'0'0'36'0,"0"0"1"0,0 0 7 0,0-21 49 0,0 21-53 0,0 0 27 16,0-17-39-16,-20 17 20 0,20 0-27 0,0 0-2 0,0 0-1 16,0 17 11-16,-17-17-3 0,17 21-4 0,0-3-12 0,-20 2-1 15,20-3 7-15,0 24-9 0,0-24-1 0,-23 43 1 0,23-43-3 0,0 20-2 16,-20 4 0-16,20-3 0 0,0 55 2 0,0-52-3 0,0 35 0 0,0 1 1 16,0-2-2-16,0-37-2 0,-15 38-13 15,15-18-22-15,0-20 10 0,0 21-51 0,-20-1-33 16,20-41-25-16,0 3 19 0,-20-1 55 0,20-19 36 0,0 0 14 15,0-19-23-15</inkml:trace>
  <inkml:trace contextRef="#ctx0" brushRef="#br1" timeOffset="126436.14">27809 4301 70 0,'0'0'0'0,"0"-20"79"0,-20 1 2 0,20 19-43 0,-17-37 31 15,17 17-38-15,-20 20 26 0,20-21-31 0,0 21-2 0,0-17 23 16,0 17-8-16,0 0-8 0,20 17-20 0,-20-17-2 0,17 0-1 16,3 21 2-16,-2-21-7 0,-1 20 3 0,26-3-1 0,-6 3-4 15,20-1-2-15,-22 1-3 0,8-20-13 0,-6 18-10 16,-17-18 10-16,0 0-5 0,17 20-34 0,-2-3-22 0,8-17-26 15,-26 22 42-15,23-22-60 0,-23 17 46 0,3-17 17 16</inkml:trace>
  <inkml:trace contextRef="#ctx0" brushRef="#br1" timeOffset="126639.04">28517 4225 80 0,'0'0'0'0,"0"0"104"0,0 0-67 15,0 0-3-15,0 17 22 0,0-17-33 0,-20 0 18 0,20 0-6 16,0 0-21-16,0 0 12 0,-17 20-6 0,17-20 5 15,0 0-17-15,0 0 4 0,-20 19 0 0,20-19 1 0,0 20-8 16,0-20 6-16,-20 38-2 0,20-38-6 0,0 17-1 16,0 42 4-16,-17-21-2 0,17-18-3 0,0 36 0 0,0-18 0 15,0 40 0-15,-23-40-1 0,23 59 1 0,-20-4-6 16,3 4-16-16,17-39 1 0,-18 73-90 0,-2-90 54 16,20 34-84-16,-17 22-29 0,17-60 141 0,-20-18-8 15</inkml:trace>
  <inkml:trace contextRef="#ctx0" brushRef="#br1" timeOffset="126836.42">28460 4529 86 0,'0'0'0'0,"20"-18"133"0,-20-2-89 15,17-18 35-15,-17 38-42 0,20-20 35 0,-2 2-41 16,-18 18 13-16,20-20-14 0,-20 20-17 0,17 0 2 0,-17 0-2 0,0 20 12 16,23 18-7-16,-23 0-6 0,0 0-3 0,0-17-5 15,0 34 4-15,0-35-6 0,-23 38 2 0,23-40-3 16,-37 40 3-16,19 0-4 0,18-39-1 0,-37 39-3 0,37-41-2 0,-20 23-17 15,0-40 3-15,20 19-31 0,-17-19 18 0,-6 18-45 0,23-18-20 16,-20 0 43-16,20-37-60 0,0 37 63 0,-17-40-23 16,17 23 51-16,17-4-25 0</inkml:trace>
  <inkml:trace contextRef="#ctx0" brushRef="#br1" timeOffset="127153.75">28899 4356 80 0,'0'0'29'0,"0"0"5"0,0 0 3 0,0 0 34 16,0 0-12-16,0 0-10 0,0 0-28 0,0 22-2 15,0-22 13-15,-20 0-1 0,20 17-6 0,0-17-15 16,-18 0-3-16,18 20 9 0,0-20-8 0,-20 18 0 0,20 2 7 16,-17 56 13-16,-3-38-18 0,20 0-2 0,-20-38-4 15,20 40 4-15,0-22-1 0,0 2-3 0,0-20-1 0,0 18 4 16,0-18-4-16,0 21 1 0,0-21 1 0,20 0 1 0,0 0 0 16,-20-21-2-16,17 21-1 0,3-38 2 0,-20 20-1 15,38-40 3-15,-38 38-5 0,0 3-1 0,20-22 2 16,-6 39-2-16,-14-38 2 0,0 18 1 0,20 0 1 0,-20 2 2 15,0-2-1-15,0 20 5 0,0 0 1 0,0 0-3 16,0 20 2-16,0 18-2 0,0-18-5 0,0-2 1 0,-20 41 1 16,20-22-1-16,0 1-2 0,0 20-1 0,0-40 0 15,0 40 1-15,0 0-3 0,0-39 1 0,0 18-2 0,0 1-7 16,0 2-10-16,20-40 2 0,-20 19-26 0,23-19 14 16,-23 18-35-16,20-18 27 0,-20 0-1 0,37 0-47 0,-16-18-25 0,-4 18 38 15,20-39-77-15,3 2 60 0,-40 16 45 0</inkml:trace>
  <inkml:trace contextRef="#ctx0" brushRef="#br1" timeOffset="127320">29587 3709 181 0,'0'0'171'0,"-17"17"-136"0,17-17 24 0,0 21-14 16,0 17-9-16,-21-38-21 0,21 38 12 0,-20 37 7 16,20-37-22-16,0 21-3 0,0 37 2 0,-17-40-6 0,17 98 7 15,0-40-9-15,0-56-2 0,0 36 2 16,0-36-2-16,0 56-2 0,0-56-2 0,-23 96-40 0,23-97 9 15,0 18-67-15,0 1-56 0,-17 20-88 0,17-76 169 16</inkml:trace>
  <inkml:trace contextRef="#ctx0" brushRef="#br1" timeOffset="127470.55">29168 4242 196 0,'0'0'127'0,"0"-17"-85"15,-20 17 23-15,20 0-34 0,0-20 40 0,20 20-32 0,-3 0-9 16,3 0-10-16,-20 0-13 0,38 20 0 0,-1-20 1 15,0 0-3-15,-14 0-4 0,35 17 1 0,-21-17-2 0,0 0-2 16,3 20-3-16,35-20-18 0,-55 0 2 0,51 19-42 0,-7 1-31 16,-10-20-41-16,-14 18-19 0,-5 2 95 0,8-3-36 15</inkml:trace>
  <inkml:trace contextRef="#ctx0" brushRef="#br1" timeOffset="128003.55">30788 4225 72 0,'0'0'81'0,"0"0"2"0,0 0-21 15,-20 0-18-15,20 0-25 0,-14 0 16 0,14 0-18 16,-41 0-1-16,24 0 11 0,-3 0-14 0,3 0 0 0,17 0 0 0,-40 17 9 15,17 3-3-15,-12-20-11 0,35 19 0 0,-37 19 5 0,17-1-3 16,3-37-6-16,17 59 3 0,-20-21-4 0,20-18-3 0,0 36 4 16,0-18 0-16,0 0 0 0,20 2 0 0,-3-22 2 15,20-18 2-15,-17 20 0 0,-2-20 0 0,22-20 0 16,-20 2 1-16,17-22 3 0,-17 40-6 16,17-38 6-16,-37 21 2 0,21 17-7 0,-7-39 8 15,6 39-11-15,3-20 3 0,-23 2 0 16,0 18-3-16,0 0-4 0,0 0 2 0,0 0 0 0,0 0-1 0,0 18 2 0,0 20-1 15,0-17-2-15,0 16-1 0,0-19 0 0,20 40 1 16,-20-20 1-16,0-17-2 0,17 37-2 0,3-41 0 16,0 22-10-16,-3-2-14 0,21 1-11 0,-21-18 14 15,26 0-33-15,-6-20 25 0,0 19-39 0,18-19-17 0,5 0-45 16,-40 0 57-16,38 0-39 0,-21-19 47 0</inkml:trace>
  <inkml:trace contextRef="#ctx0" brushRef="#br1" timeOffset="128720.2">26797 5465 70 0,'0'0'0'0,"0"0"96"16,-20 0-32-16,20 0-34 0,0 0 21 0,0 0-31 0,-17-17 12 15,17 17-9-15,-23 0-5 0,23 0-11 0,-17 0-2 16,17 0 3-16,0 17 5 0,-20 4-6 0,20-21-4 16,0 38 2-16,0 0 1 0,0-38-3 0,-17 58 5 0,17-41-4 15,0 21-1-15,0 38 2 0,0-35-1 0,0 73 2 0,17-19 1 16,-17-38-4-16,20 2 1 0,-20 54 3 0,17-54-2 0,-17-22-2 15,23 59 4-15,-23-2 0 0,17-55-3 0,-17 18 3 0,20-36-6 16,-20 16 4-16,0-19 0 0,20 3-1 0,-20-21-2 0,0 18 5 0,0-18-2 16,18 0 4-16,-18 0-2 0,0 0-1 0,0 0 0 0,20 0 4 15,-20-39-6-15,17 1 3 0,-17 21-4 0,20-4 0 0,-3-36 2 0,-17 18 0 16,17 2-2-16,6-2 4 0,-23 1 4 0,20 0 0 16,0 19-3-16,-20 0-4 0,0 19 4 0,0-19 2 15,0 19-6-15,-20 0 6 0,0 19-9 0,-20-19 3 16,40 19-3-16,-37 0 1 0,-18-19-1 0,15 20-5 15,23-20 0-15,-23 18-12 0,20-18-10 0,3 0-13 0,-3 0-9 16,20 0 23-16,-18-18-28 0,18 18 23 0,18-20-43 16,2 1 29-16,-3 0-66 0,3 19 47 0,20-19-42 0,17-21 21 15</inkml:trace>
  <inkml:trace contextRef="#ctx0" brushRef="#br1" timeOffset="128941.56">27695 6040 174 0,'0'0'108'0,"0"0"-46"0,-18 0-37 0,18 0-2 0,0 0 18 0,0 0-25 16,0 18 14-16,-22-18-18 0,22 0 8 0,22 20-4 0,36-3 10 16,-21 5-21-16,0-22-3 15,-19 0 1-15,-1 0-3 0,6 0 0 0,17 0-5 0,-3 0-8 16,-20 0-15-16,-17 0 6 0,40 0-39 0,-40 0 22 15,15 0-57-15,5 0-17 0,-20 0 19 0,0 0 40 0,0 0 16 16</inkml:trace>
  <inkml:trace contextRef="#ctx0" brushRef="#br1" timeOffset="129086.49">27617 6230 69 0,'0'0'0'0,"-17"0"87"0,17 0-42 0,-37 0-6 0,-3 20 21 0,0-20-14 0,40 0-25 16,-21 0-1-16,4 17 0 0,17 5 19 0,-17-22-19 0,17 18 18 0,0 1-7 15,17 0-7-15,-17-19-14 0,38 19 3 0,-16 1-9 16,36-20 3-16,-41 18-5 0,40 2 3 0,-17-20-4 0,18 18-2 15,-21-18-2-15,0 0-2 0,21 0-17 0,-38 0 6 0,37 0-28 0,-20 0 17 16,-2 0-42-16,8 0 25 0,-6-18-70 0,20-2-14 0,-37 2 80 16,-2 18-32-16</inkml:trace>
  <inkml:trace contextRef="#ctx0" brushRef="#br1" timeOffset="129519.13">28841 5734 86 0,'0'0'48'0,"0"0"-2"0,0 0 35 16,38-37 112-1,-38 37-166-15,20-22-3 0,0 22-13 0,-6-17 21 16,6 17-14-16,3 0-10 0,-23 0 0 0,20 17-1 16,-3-17-1-16,-17 40 6 0,20-40-8 0,18 191 15 15,-38-96-16-15,-38-18 1 0,1-1-1 0,37-38-2 16,-43 37 2-16,23-35-1 0,-34 17 3 0,16 1-3 16,-19-19 0-16,-20-2 4 0,39-37-4 15,1 18-3-15,17-18-2 0,-37-55 0 16,37 34 4-16,2-55 1 0,18 57-1 0,-20-37 4 15,20 34-2-15,20-15 2 0,-20 19-2 0,0-2 0 0,18 20 0 16,19-38 9-16,43 38 3 0,-63 0-11 0,58 0 3 16,5 38-2-16,-43-18-3 0,21-2-1 0,-24 2 0 15,84 37-2-15,-41-19 0 0,-40-38-2 0,4 19-6 0,13 1-18 16,23 18-17-16,38-20-172 0,-75-18 139 16,-23 0-8-16,24 0 2 0,13 21-100 0</inkml:trace>
  <inkml:trace contextRef="#ctx0" brushRef="#br1" timeOffset="130052.86">27290 7454 64 0,'0'19'31'0,"-17"-19"145"0,17 0-150 0,-17 0 21 16,17 0-26-16,-20 0 16 0,-17 0-20 0,37 0 15 0,-38 0-2 16,-5 0-3-16,43 0-16 0,-34 0 10 0,14 0-3 15,-17 18-9-15,17 2 4 0,-18-2 3 0,-5 22 1 16,43-4-13-16,-17-15 0 0,0-2 1 0,-3 38 2 0,3 18 2 15,17-18-3-15,0 2 2 0,0-1 1 0,0-20 6 16,17-21-10-16,3 4 6 0,-20-21-5 0,34 0 5 0,-34 0-7 16,23 0 6-16,-3 0-5 0,18-21 5 0,-18-16-8 15,17-1 0-15,-3-38 3 0,9 38-2 0,-23-20-2 16,-2-18-2-16,22-2-2 0,-40 2-5 0,17 20-3 0,-17-20-30 16,0 36 5-16,0 40-7 0,0-18 15 15,-17 18-38-15,17 0 27 0,0 0-5 0,0 0-3 0,0 0-69 16,-20 37-119-16,20-16 198 0</inkml:trace>
  <inkml:trace contextRef="#ctx0" brushRef="#br1" timeOffset="130390.34">27772 7454 106 0,'0'0'0'0,"0"0"143"0,0 0-69 0,0 0-15 0,-20 0-34 16,20 0 17-16,-17-20-14 0,-3 20-7 0,20 0-13 15,0 0 8-15,-20 20-2 0,20-20-9 0,-18 37 9 16,-4-17-6-16,22 17 3 0,0-16-4 0,0-3-4 16,0 0 2-16,0 3-1 0,0-2 5 0,0-1 2 0,0 2-5 15,22-20 4-15,-4 19-7 0,-18-19 4 0,40 0 2 0,-40 0-4 16,37-19 6-16,-20-1-7 0,3 2 0 0,-20-1 3 0,18-20-5 16,-1 39-1-16,-17-18 2 0,23-3 0 0,-23 2 1 0,20-19 5 0,0 1 6 15,-3 37-9-15,-17-20-1 0,0 20-3 16,20-20 3-16,-20 20-3 0,0 0 5 0,0 0-4 0,-20 0 1 0,20 20-2 15,0 0 4-15,0-1-4 0,-17-1 0 0,17 20 4 0,0-19-10 0,-20 38 9 16,20-17-4-16,0-2 7 0,0-19-6 0,0 56-1 0,0-35 0 16,0 36 2-16,0-38-2 0,20 20-2 0,-3-58 0 0,-17 17 0 15,0 4-2-15,20-21-9 0,-3 19 2 0,3-19-23 0,-20 0 11 16,35-19-31-16,-15-2-13 0,23-16-14 0,-26 37 33 16,3-57-60-16,0 38 44 0,-3-40-67 0,3 42 77 0,15-60-9 15,-12 39 20-15</inkml:trace>
  <inkml:trace contextRef="#ctx0" brushRef="#br1" timeOffset="130688.67">28517 6859 80 0,'0'0'90'0,"0"0"-39"0,0 0-3 16,-20 0 33-16,20 0-16 0,0 0-16 0,0 22-12 15,-17-4-19-15,17 20 16 0,0 2-9 0,0 17-1 0,-20 0-14 16,20 37 6-16,-20 22-5 0,20-3 0 0,-17-54-9 16,17 55 2-16,0 1-1 0,-23-19-2 0,23-39-2 15,0 19 1-15,-20-18-3 0,20 18-17 0,0-18-27 16,0-2-18-16,0-35 30 0,-17 16-33 0,17-37 36 0,0 19-32 15,0-19-4-15,-18 0 8 0,18 0 38 0,0-38-8 0,-20-20 14 16,20 1 10-16,0 19 6 0,-17-58 1 0,17 39 3 16,-20-57 25-16,0 56-3 0,3-37 32 0,-3 19-7 15,20-2-8-15,-23 60-1 0,23-21-21 0,0 39 24 0,0-20-25 16,23 20 20-16,-23-17-20 0,20 17 15 0,-3 0 4 16,3 17-20-16,0-17-11 0,-3 40 3 0,21-21-7 0,-21-1 0 15,3 2-2-15,3-2-2 0,14 1-3 0,20 38-21 16,-39-36 9-16,-18-21-5 0,37 19-4 0,3-1-41 0,-20 21-24 15,0-39 36-15,-3 19-73 0,21 0 8 0,-18 0 55 16,14-19 18-16</inkml:trace>
  <inkml:trace contextRef="#ctx0" brushRef="#br1" timeOffset="130852.73">28919 7414 82 0,'0'0'39'0,"0"0"101"0,0 0-67 16,0 0-45-16,0 0 22 0,0 20-27 0,-20-20 16 0,20 20-23 15,0-1 14-15,0 19-3 0,0-1-7 0,0-16-12 0,0-3 0 16,-20 40 5-16,20 56 3 0,0-18-6 0,-18 0-3 15,18-20-2-15,0-19-4 0,0-18 0 0,0 56-2 16,-20 1 4-16,20-59-6 0,0 2-2 0,-17 57-23 0,17-59 4 16,-20 21-52-16,20-19 25 0,0-1-73 0,0-20 56 0,0 1 3 0,-20 2-34 15,20-3 53-15,0-18-3 0</inkml:trace>
  <inkml:trace contextRef="#ctx0" brushRef="#br1" timeOffset="131035.89">28841 7740 59 0,'0'0'42'0,"20"-38"140"0,-20 19-146 0,18 19-2 15,2-38 29-15,0 19-3 0,-20-2-31 0,14 21-2 0,-14-18 15 16,20 18-25-16,-20 0-2 0,23 0 22 0,-3 18-17 16,-3 3-12-16,3-2 6 0,-20 19-3 0,0-19-6 0,21 38 1 15,-21-39-3-15,0 60 0 0,-21-59-3 0,1 38 4 16,3-37-5-16,-3 35-4 0,-3-34-10 0,3 17-19 0,6-19 10 16,14-19-4-16,-58 19-193 0,58-19 157 15,0 0-4-15,-20-19-2 0,20 0 7 0,-17 0-16 0,17 0 34 0</inkml:trace>
  <inkml:trace contextRef="#ctx0" brushRef="#br1" timeOffset="131327.85">29297 7548 84 0,'0'0'167'15,"20"0"-98"-15,-20 0-40 0,0 0 46 0,0 0-53 16,0 0-4-16,0 21 36 0,0-3-27 0,0 0-7 16,0-18-9-16,0 21 7 0,0 16-5 0,0 2-2 0,0-39-5 15,0 19 0-15,0 19 2 0,0-38-3 0,0 39 3 0,0-3-7 16,0-15 4-16,0-2-1 0,23 0-1 0,-23-19-1 15,17 19-1-15,3-19 0 0,-20 19 0 0,21-19 1 0,-4 0 8 0,3-19-6 16,-3 19-4-16,-17-19 1 0,37-19 1 0,-14 0-2 16,-23-2 0-16,17 3 6 0,3-1-2 0,-20 38-5 15,0-19 2-15,21-19 5 0,-21 38-5 0,17-19 1 0,-17 19 0 16,0-21 9-16,0 21-3 0,0 21-1 0,0-21-5 16,0 19 3-16,0 19-1 0,0-19-2 0,0 0 1 0,0 19 6 15,-17 37-3-15,17 3 0 0,0-59-5 0,0 56 2 0,0-16 0 16,17-21-3-16,-17 0-5 0,20 0-11 0,-3-17-21 15,3-3-21-15,-20-18-19 0,34 0 32 0,-34 0-5 16,43-18-126-16,-22-3 107 0,-4-17-60 0,3 20 85 16,-3-21-29-16</inkml:trace>
  <inkml:trace contextRef="#ctx0" brushRef="#br1" timeOffset="131619.17">30197 6919 102 0,'0'0'158'0,"0"0"-112"0,0 0 62 16,0 0-77-16,0 0 24 0,0 0-14 0,0 18-26 15,0 22 14-15,0-4-7 0,-17 42-2 0,17-40-11 0,0 75 12 16,0-54-14-16,0 74 7 0,0-76-7 0,0 97 6 0,0-22-4 16,0 3 0-16,0-78-9 0,0 134-8 0,-20-95-7 15,20-1-28-15,0 1-35 0,0-39-26 16,-17-38 41-16,17 2-8 0,0-3-69 0,0 1 86 0,0-19-26 16,-20-19 66-16,20 1 10 0,-20-22-5 0,20-36 5 0,-17-20 9 15,17 20 4-15,-43-77 30 0,8 19 23 0,15 20 10 16,-17 18 2-16,0 20-1 0,16-2-11 15,-1 60-34-15,22 0-2 0,0-3-3 0,0 2 18 0,0 19-26 0,0-18-1 16,0-2 6-16,0 20-11 0,22 0 5 0,16 0-4 0,-18 0-5 16,17 0-1-16,0 0-5 0,-19 20 2 0,42-20-6 0,17 37-33 15,1-16-21-15,53 55-159 16,-73-58 67-16,56 40-12 0</inkml:trace>
  <inkml:trace contextRef="#ctx0" brushRef="#br1" timeOffset="132219.85">31347 6956 100 0,'0'0'152'0,"-23"-19"-122"0,23 19 19 15,0 0-27-15,0-18-2 0,0-2 18 0,0 20-8 0,-17-18-3 16,17 18-14-16,0 0 16 0,0-22-1 0,0 22-15 16,0 0 0-16,0 0 11 0,0 0-13 0,0 22 8 0,0 16-10 15,17-1 6-15,-17 20-3 0,0 21-3 0,0 37-3 16,23 55 4-16,-23-92-8 0,0 37-2 0,17 18-2 15,-17-76 1-15,0 96-9 0,0-114 5 0,0 16 4 16,0 23 3-16,0-59 1 0,0-19-1 0,20 0-2 16,-20 0 0-16,20-19 1 0,-2-19-3 0,19-2 3 15,-17-15 2-15,-3-3-3 0,0 20 1 16,6-19-1-16,-3 36 2 0,18-16 4 0,-38-1-4 0,20 38 0 0,-20-19 0 16,17-1 4-16,3 20 2 0,0 0-1 0,-20 0 8 0,14 0 2 15,-14 0-14-15,0 20 7 0,0-1-2 0,0 19 12 0,0-38-16 16,-14 37 0-16,-6 3 3 0,0-2-3 0,3 0 1 0,-21 20-4 15,38-40-2-15,-40 19-8 0,0-16-22 0,23-2 7 0,-20-19-93 16,-1 0 16-16,-2-40-10 0,0 3-22 16,23-1 61-16,-3-19-48 0,20 38 83 0,0-2-13 0</inkml:trace>
  <inkml:trace contextRef="#ctx0" brushRef="#br1" timeOffset="133127.45">25628 6345 37 0,'0'0'18'0,"0"0"10"0,-18-19 11 0,18 19-16 0,0 0 26 0,0 0-24 0,-17-19 21 16,17 19-26-16,0 0-2 0,0-18 15 0,-20 18-18 15,20 0 15-15,0 0-15 0,0 0 1 0,0-22 13 0,0 22-16 0,-17 0 12 16,17 0-13-16,0 0 12 0,0-17-12 0,0-3 20 16,0 20-16-16,17 0-8 0,-17-18-1 0,0 18 8 0,20-20-3 15,15 20-1-15,8-19-1 0,-26 19-4 0,3 0-2 0,37-19 9 16,-19 19-6-16,59-19 5 0,-60 19-8 0,58 0 3 0,-18 0 1 15,-39 0-4-15,-18 0-2 0,57 0 1 0,18 0 1 16,-38 0 0-16,-20 0-3 0,-17 19-1 0,18-19 0 16,-18 0-2-16,-3 0-3 0,0 19-10 0,-17-19-13 15,0 0-54-15,0 19 13 16,-17-19-81-16,-20 0-51 0,37 20 146 16,-18-20 13-16,-2 0-3 0</inkml:trace>
  <inkml:trace contextRef="#ctx0" brushRef="#br1" timeOffset="133736.68">25648 6230 52 0,'0'0'0'0,"0"0"28"0,0 0-10 16,0 0 23-16,0 0-19 0,0 0 20 0,0-18-1 15,0 18-22-15,0 0 15 0,0 0-19 0,0 0 14 0,0-20-1 16,0 20-15-16,0 0 12 0,0 0-14 0,0 0 0 0,0 0 12 15,0 0-12-15,0 0 11 0,0 0-12 0,0 0 23 0,0 0-13 16,0 0-3-16,0 20 12 16,0-2-17-16,0-18-7 0,0 0-1 0,0 20 0 0,0 19 5 15,-20 56 0-15,20-57-6 0,0 38 0 0,-18 19-2 16,18 21-3-16,0-41 3 0,-17-37 1 0,17 21 0 16,-20 54 3-16,20 1-5 0,0-55-1 0,0-20-1 0,0 74 3 0,-17-35 1 15,17 16-1-15,0-16 1 0,17-42-2 16,-17 4 0-16,0-22 1 0,0 2 0 0,20 18-3 15,-20-19 4-15,0 0 0 0,0-19-1 0,0 18 0 0,17-18-1 16,-17 21 0-16,0-21 1 0,0 19-1 0,18-19 2 0,-18 17 1 16,0-17 1-16,0 21-2 0,0-21 2 0,20 0-2 15,-20 19 4-15,0-19-3 0,23 0 1 0,-6 19 4 0,3-19-1 16,0 0-8-16,17-19 11 0,-20 19-6 0,-17 0 10 16,61-19-2-16,-44-2-8 0,40 21 3 0,-37-36-4 0,75 15 3 15,-18 3 0-15,-19-1-2 0,-1 19-3 0,0-19 2 16,-37 19-2-16,35 0 2 0,-38 0-2 0,6 0-1 15,14 0 2-15,-17 0 0 0,0 19 1 0,-2-19-3 0,-18 0 0 16,0 0 0-16,20 19 0 0,-20-19-1 0,17 0-2 0,-17 0-12 16,0 0-16-16,0 0-14 0,0 0 16 0,0 0-52 0,0 0 29 15,0 0-80-15,0 0 51 0,0 0-8 0,0 0 6 0,-17 0 17 16,17 0-18-16</inkml:trace>
  <inkml:trace contextRef="#ctx0" brushRef="#br1" timeOffset="134686.65">25401 2983 32 0,'0'0'0'0,"0"0"16"0,0 0-5 0,0 0 1 15,0-21 7-15,0 21-7 0,0-17 16 0,0 17-13 0,0 0 17 16,0-21 21-16,0 21-40 0,0 0 12 16,0 0-12-16,0 0 17 0,0 0-13 0,0 0 19 0,0 0-19 0,0 0 17 15,0 0 0-15,0 0-19 0,0 0 14 0,0 0 1 16,0 0-16-16,0 21 11 0,0-21-14 0,0 0 0 0,0 0 0 0,0 0 7 15,0 0-10-15,0 17 7 0,0-17-8 0,0 0 0 0,0 21 4 16,0-21-6-16,0 37 3 0,0-16-1 0,0 14-3 0,0-14-3 16,0 37 2-16,0-21-1 0,0 2-2 0,0 19-2 0,0 36 2 15,0-36-1-15,-17 56 6 0,17-1-2 0,-20 80-1 16,0-135-3-16,3 56 1 0,17 0 0 0,-20-19 2 16,20-56-2-16,0 19 0 0,-23 18 0 0,23-38 1 15,-20 0 1-15,20 0-2 0,0-17 0 0,-15 16 1 16,15-19 0-16,0 2 0 0,0 0 0 0,-20-20 0 15,20 18-1-15,0-18 1 0,0 20 1 0,0-2 1 0,0-18 1 16,0 21-2-16,-20-21 0 0,20 0 1 0,0 0 0 16,0 0 0-16,0 17 0 0,0-17-1 0,0 0 1 15,0 0-2-15,0 0 2 0,0 0-2 0,0 0 1 0,0 0 0 16,0 0-1-16,0 0 0 0,0 0 0 0,0 0 2 0,0 0-2 16,0 0 3-16,0 0 1 0,0 0-1 0,0 0-3 15,0-17 3-15,20 17-3 0,-20 0 2 0,0 0-1 0,0 0 0 0,0 0 2 16,20 0-1-16,-5 0-3 0,-15 0 2 15,20 0-1-15,3 0 0 0,-23 17-1 0,20-17 0 0,-20 0 1 16,17 0 0-16,3 0 0 0,17 20 1 0,0-20-2 0,24 0 0 16,13 0-1-16,-37 0 2 0,1 21-1 0,42-21 2 0,-26 17-1 15,44 3 8-15,-61-20-8 0,21 19 3 0,-24-19-3 16,29 18 1-16,-46-18-2 0,20 0 3 0,4 19-2 0,-27-19-1 16,-14 0 0-16,43 0-1 0,-43 0 1 0,0 0-1 0,20 0 0 15,-20 0-5-15,0 0-2 0,0 0-25 0,0 0 9 16,-20 0-41-16,-3 0-87 0,23 0 84 0,-34-19-95 15,14 1-4-15,-1-1 109 0,-16-18-15 0</inkml:trace>
  <inkml:trace contextRef="#ctx0" brushRef="#br1" timeOffset="135020.28">25456 3076 53 0,'0'0'53'16,"0"0"5"-16,-18 0-1 0,18-18-30 0,0 1 17 16,0-4-9-16,-17 1 10 0,17 3-18 0,0 17-15 15,0-21 13-15,0 21-14 0,0-17 11 0,0 17-12 16,0 0 10-16,0-21-10 0,0 21 0 0,0 0 10 0,0 0-9 0,0-18 22 15,0 18-14-15,17 0-10 0,-17 0 0 0,18 0 1 0,5 0-1 16,-3 0 10-16,17 0-3 0,-37 0-8 0,37 0 1 0,-17 0-5 16,15 0 4-16,-15 0-4 0,40 18-4 0,-23-18 5 0,0 0 5 15,1 21-8-15,2-4 0 0,0-17-2 0,14 21-6 16,-16-21-13-16,-21 17-19 0,26-17-20 0,-43 20-21 16,20-20-30-16,-3 21 37 0,-17-4-98 0,20 1 49 15,-3 3 67-15</inkml:trace>
  <inkml:trace contextRef="#ctx0" brushRef="#br1" timeOffset="155340.22">26926 1185 78 0,'-17'-20'182'0,"17"20"-157"0,-17-56 137 16,-3 36-51-1,20 3-101 1,-17 17 10-16,-3 0-4 0,20 0-9 0,-18 0 8 0,-2 0-3 16,-17 0 21-16,-3 0-19 15,20 17-4-15,-17-17-4 0,37 20-3 0,-18-1-1 0,-2 18 2 16,0-37-3-16,3 41 1 0,-6-24 0 0,3 21 2 16,20-18-4-16,-17 18-1 0,0-20 2 0,-3 23 1 0,20-24-2 0,0 4 0 15,0 16 2-15,20 1-1 0,-3-38 0 0,20 18-1 16,-37 3 1-16,40-21 0 0,0 0 1 0,-22 0-2 0,19 0 1 15,-17-21-2-15,20 3 1 0,-3-40-1 0,21 3 2 0,-4 14 0 16,-37 4-2-16,6 18 1 0,17-1 1 0,-22-18 1 0,-18 21-2 16,20 17 1-16,-20-21 1 0,0 21 1 0,0 0 2 15,0 0-1-15,0-20 3 0,0 20-4 0,0 0 6 0,0 0-4 16,0 20-1-16,-20 1 5 0,20 17 3 0,0-21-8 16,0 3-3-16,0 36 7 0,20-15-6 0,-20-24-2 0,37 60 1 15,-37-58 0-15,34 57 1 0,-14-58-1 0,3 23-1 16,-3-23 1-16,-2 19-7 0,22 2-8 0,-23-39 6 0,3 19-28 15,14-1 0-15,-34-18 13 0,23 0-4 0,-23 0-5 0,20 0-38 16,-2 0 31-16,-18 0-1 0,20 0-54 0,0-18 38 0,-3 18-78 16,3-37 18-16,-20 37 78 0,17-21-10 0</inkml:trace>
  <inkml:trace contextRef="#ctx0" brushRef="#br1" timeOffset="156072.4">26969 535 89 0,'-20'0'99'0,"20"0"-64"0,0 0 24 0,-23 0-34 15,6-18 17-15,0 18-24 0,-3-20 14 0,3 20-5 0,-3-17-15 16,-18 17 10-16,18 0-14 0,-20 0 7 0,3 0-1 15,-18 0-2-15,15 0-5 0,23 17-1 0,-60 21 7 0,19 0-6 0,-22 41 4 16,-12 33-4-16,55-53-3 0,-60 55 4 0,59-58-5 16,-39 60 3-16,20 19 0 0,19-98-4 0,1 77 2 0,17-56-3 15,0-20 1-15,3 56-1 0,17-35-2 0,-23 36-2 0,23 20 5 16,0-19 4-16,40 0-4 0,-20 0-2 0,37-2 3 16,-19-18-2-16,19 3 3 0,20-24 5 0,-60-35-4 15,101 39 12-15,-23-42-1 0,-61-17-7 0,26 0-1 16,95-58 15-16,-43 2-10 0,5-2-3 0,-62 19-7 15,-18 2-1-15,23-21 1 0,55-36 0 0,-58 36-2 0,-19 0 0 0,56-57 0 16,-16 19-1-16,-38 38 3 0,14-55 4 0,-37 54-10 16,26 4 5-16,-25-59 1 0,22-2 5 0,-40 77-8 0,0-16 2 0,0 14-2 15,0-35 3-15,0 0-1 0,0 38-2 0,-40-20-1 0,22 20 2 16,-42-18-2-16,23 19 2 0,-58-42 1 0,18 3 0 0,20 59-1 16,-24-42-1-16,-10 39-4 0,53 2-1 0,18 18 2 0,-3 0 0 15,-11 0-2-15,-23 38-6 0,39-1-4 0,-2-15 7 16,20 16 1-16,-20 55-13 0,3 3-17 0,17 19-17 0,0 18-15 15,0-75 28-15,37 1-4 0,-17 35-70 0,35 1-30 0,-35-37 83 16,57 19-56-16</inkml:trace>
  <inkml:trace contextRef="#ctx0" brushRef="#br1" timeOffset="156671.69">29759 592 124 0,'0'0'96'0,"0"0"-22"16,-17-19-41-16,17 19 25 0,0-18-32 0,-21 18 18 0,1 0-9 15,-3-20 7-15,6 20-19 0,0 0 7 16,-3 20-9-16,3-20-10 0,-3 37 8 16,3 2-1-16,-24-1-2 0,41 0-7 0,-17 0-3 0,-43 40 3 0,43 16-2 15,-3-18-2-15,3-18-2 0,17-20-2 0,-21 38 2 16,21-35-3-16,-20 34 2 0,20-37-2 0,0 1 0 0,20-19 1 16,1-20 1-16,-21 17 0 0,0 4 2 0,37-21-1 0,-20 17 1 15,20-17 1-15,23 0 1 0,-39-17-4 0,16-4 0 0,0 21 2 16,-3-17-2-16,-11 17 0 0,18-20 0 0,-4 20 2 0,-20-21-1 15,23 21 5-15,-40-18-3 0,14 18 0 0,29 0 5 0,-43 0-3 16,21 18 2-16,-21-18-4 0,0 21 0 0,-21 37 15 16,-22 17-12-16,29-57-8 0,-43 40-2 0,20-19 4 15,16-19 2-15,-56 35 2 0,57-34-8 0,-34 16-7 0,33-37 2 16,-16 18-2-16,-3-18-21 0,3 0-8 0,17 0 17 0,-18-37-47 16,1-2 15-16,14 22 25 0,3-41-29 0,20 37 26 15,0-14 0-15,-17-6-37 0,17 23 31 0,17-1-4 0,3-20-47 16,20 1-3-16,-20 21 51 0,1-3 10 0,33-19-8 0,-17 39 0 0</inkml:trace>
  <inkml:trace contextRef="#ctx0" brushRef="#br1" timeOffset="157127.15">30332 248 67 0,'0'0'19'0,"-17"-19"29"0,-3 1 32 0,-17 1-29 0,37 17-26 15,-43-22 20-15,25 3-22 0,-19 19 18 0,37-18-21 16,-37 18-3-16,0-20 18 0,-6 20-2 0,8 0-18 0,-22 20 14 0,20-20-15 16,-61 37 6-16,41 2-9 0,-1-21 0 0,-56 59 11 15,-1 0-7-15,0-1-3 0,55-38-7 0,-32 57 1 0,-22 2 1 16,77-41-1-16,-64 40 2 0,27 19-2 0,56-58-5 0,-19-19 0 15,-26 76 1-15,9 2 0 0,36-60 0 0,-19 60-1 16,17-2 1-16,20 0-1 0,0-56-1 0,0 39 1 16,20-4 7-16,-3-52-4 0,41 15 2 0,-41-18-4 0,23-18 2 0,37 38 3 15,58-20 3-15,-23-20-5 0,23-18 2 16,-21-39 0-16,18-19-4 0,-51 21 0 0,50-40 1 0,-73 40-3 16,76-59 2-16,-56 40 0 0,17-61 3 0,-1 3-3 15,-19 0 0-15,5 19 0 0,-43-19 1 0,-20 76 0 16,21-79-1-16,-38 61 0 0,23-40 0 0,-6-38 4 15,-17 76-6-15,-17-18 0 0,-6-1-1 0,-32 2-3 0,18-1-5 16,-3 36 2-16,0-16-3 0,-52-20-13 0,-26 1-1 0,64 34 4 16,-46-16-27-16,25 37 13 0,38 3 25 0,-21 17-14 15,1 17-27-15,37 3 20 0,-34 37-24 0,13 19 1 16,-16 20-14-16,20 20-21 0,37-40 35 0,-37 38-59 0,-4 41 38 16,41-100 22-16</inkml:trace>
  <inkml:trace contextRef="#ctx0" brushRef="#br1" timeOffset="160922.19">27098 9058 47 0,'0'0'39'0,"0"0"22"16,0 0-38-16,0-18 79 15,0 18-54-15,0 0-18 0,0-20 12 16,-14 20-29-16,-6-18 40 0,0-2-16 16,3 20-5-1,-3 0-25-15,2 0 7 0,-22 0-10 0,0 0 10 16,40 0-11-16,-37 38 6 0,20-38-8 16,-21 76 6-16,-19 20-3 15,57-20-2-15,0-37-1 0,0 18-1 16,0-37 0-16,17 36 2 0,3-56-1 0,-20 20-1 15,38-1 1-15,-38 0-1 0,57-19 5 0,-40 0-2 16,23-38 0-16,0 18 1 0,15-56 5 16,-55 38-7-16,54-58 0 0,-34 78-1 0,23-98 3 15,-25 40-3-15,-18 58 1 16,0-20-4-16,0 17-19 16,-18 21 10-16,18 0 0 0,-20 0-39 0,20 0 27 0,-23 21-89 15,3-21 75-15,20 38-91 0,0-20 80 16,0 2 0-16,0 36-43 0,20-37 73 0</inkml:trace>
  <inkml:trace contextRef="#ctx0" brushRef="#br1" timeOffset="161521.85">27543 9096 56 0,'0'0'17'0,"0"0"48"0,0 0-43 16,0 0-1-16,-20 0 29 0,20 0-36 0,0 0 19 15,0 0-24-15,0 0-1 0,0 0 14 16,0 0-10-16,0 0-11 0,0 0 4 16,0 0-2-16,0 0 0 0,0 0-2 15,0 19 3-15,0-19-2 0,0 0 2 16,0 0-3-16,0 0 2 0,0 0-2 15,0 0 2-15,0-19 2 16,0 19-3-16,0-18 5 0,0 18-5 0,0 0 4 16,0 0-1-16,0 0 8 0,0-20-8 15,0 20 8-15,0 0-8 0,0 0 19 16,0 0-5-16,0 0-13 0,0 0 12 16,0 0-12-16,0 0 1 0,-18 0 16 0,18 0-19 15,0 20 5-15,0-20-2 0,0 0-2 0,-22 18 11 16,22 22-9-16,0-3 0 0,0-18-5 15,0 19 4-15,0-38-5 0,0 20-1 0,22 37 4 16,-22-38-1-16,18-1 0 0,2 2 4 16,0 0-2-16,-3-20 3 0,3 0-6 0,17-20 8 15,-37 20-7-15,40-57 5 16,-22 0-2-16,2 37-5 0,0-37 0 16,-3-20 3-16,-17 39 0 15,20 0 3-15,-20 38-5 0,0-18 5 0,0-2 0 16,-20 20 5-16,3 96 5 15,17-59-15-15,0 116 1 32,0-114-1-32,0-20-2 0,17 57 1 0,20-18-8 15,-37-39 2-15,55 39-35 0,-12-21-47 16,-43-37 54-16,57 0-137 16,-57 20 118-16,57-40-119 0,-57 20 123 0,58-37-29 15,-58 37 48-15</inkml:trace>
  <inkml:trace contextRef="#ctx0" brushRef="#br1" timeOffset="161911.04">28288 8734 65 0,'0'0'0'0,"-20"0"133"0,20 0-48 16,0 0-69-16,-17 0 26 15,17 0-31-15,-20 0 25 0,20 0-28 16,0 18 20-16,0-18-5 0,0 20-5 15,0 18 6-15,0-38-17 0,0 114 22 16,0 40-17-16,0-117-11 16,0 116 3-16,0-114-2 0,0 94-3 15,0-94-3-15,0-2-2 0,0 79-35 0,0-97 20 0,0 58-61 16,0-40 12-16,-23-18-56 0,23 1 87 16,-17-1-55-16,17-38 82 15,0-1 10-15,0 20 0 0,-18-96 1 0,-2-36 17 16,3 92-1-16,-23-132 131 0,-40 20-2 15,45 96-52 1,15 35-37-16,20 21-46 0,0 0 23 16,0 0-7-16,75 77 31 15,-15-57-51 1,-40-2-5-16,72 20 5 0,-69-18-4 16,34 18-16-16,35 0-118 15,-32 20-68-15,-3-40-21 16,-37 2 195-16</inkml:trace>
  <inkml:trace contextRef="#ctx0" brushRef="#br1" timeOffset="162105.31">28652 9288 99 0,'0'0'41'0,"0"0"110"0,0 0-124 0,0 0 35 16,0 19-46-16,-20-19-2 0,20 57 32 0,-20 39-4 15,20 38-21 1,0-96-18-16,-17 153 4 0,17-77-2 15,0-56-4-15,0-21-5 0,0 79-12 0,0-59-5 16,-23 39-53-16,23-58 38 0,0 38-135 16,0-76 130-16,0 19-63 0,0-19 80 15,0 0 19-15,0-19-2 0</inkml:trace>
  <inkml:trace contextRef="#ctx0" brushRef="#br1" timeOffset="162273.35">28572 9574 43 0,'0'0'31'0,"23"-58"28"0,-6 21-17 0,3-20 53 16,-20 37-72-16,37-18 48 0,-37 18-46 0,20 2 58 15,-20-1-67-15,18 19 14 0,-18 19-3 16,20-1 17-16,-20-18-38 0,0 40 11 16,0-2-13-16,0 0 4 0,0 0-5 15,0-38 0-15,0 76-4 0,0-56 0 0,0 37-26 16,-20-38 12-16,2 20-76 0,18-20 59 0,-20 18-86 16,20-37 11-16,-17 0-68 15,-3 0 112-15</inkml:trace>
  <inkml:trace contextRef="#ctx0" brushRef="#br1" timeOffset="162706.89">29033 9537 25 0,'0'0'25'0,"0"0"-10"0,0-21 28 16,21 21-30 0,-21-18 75-16,0 18-68 0,0-19 11 15,0 0-6-15,0-1 7 0,0 20-15 0,0-18 3 16,0 18 2-16,0-20-14 15,0 20-1-15,0 0 10 0,0 0-1 0,0-18 4 16,0 18-13-16,0 0 15 0,0 0-5 0,0 0-7 16,0 0 0-16,-21 0-1 0,21 18-1 0,0-18-5 15,0 0 11-15,-20 20-7 0,20-2 7 0,0 2 1 16,0-1-11-16,-17 0 5 0,17-1 1 0,0 60 10 16,0-60-16-16,0 40 3 0,0-40-2 0,17 22 9 15,-17-22-10-15,20 1 1 0,-20 0-3 0,21 1 4 16,-21-20-1-16,17 38 4 0,-17-38-4 0,20 0 6 15,-3 0-7-15,-17 0-1 0,17-19 3 0,6 0-3 0,14-39 1 16,-37 58-1-16,20-37 1 0,-20-2-2 16,21-57 0-16,-4 78 0 0,-17-22 1 15,0 3-1-15,20 18-1 0,-20 19 0 0,0-20 1 16,0 20 2-16,0 0 1 0,0 0-2 0,0 0 5 16,0 20-7-16,0 36 7 0,0-35-8 15,0 74 5-15,17-18-9 0,-17-58 3 16,0 37-5-16,17-36-1 0,-17 18 0 0,0-20-22 15,0 3 11-15,0-3-7 0,20 40-74 0,-20-58 57 0,23 19-7 16,-23 19-128-16,17-38 112 0,3 0-124 0,-20 0 174 16,21-19-28-16</inkml:trace>
  <inkml:trace contextRef="#ctx0" brushRef="#br1" timeOffset="162928.1">29779 9020 45 0,'0'0'87'0,"0"-18"59"16,0 18-114-16,0-20 22 0,0 20-29 15,-20 0-1-15,20 0-5 0,0-18 16 0,0 18 17 16,0 0-39-16,0 0 38 0,0 0-40 16,0 38 17-16,0 38-3 15,20-58-20-15,-3 98 9 0,3 16-8 16,-20-74-4-16,20 114-1 16,-20 0-8-16,0-114-2 0,-40 133-100 15,23-77-38-15,-3-56-97 16,20-39 137-16,-17-57 82 15,-4 38-2-15</inkml:trace>
  <inkml:trace contextRef="#ctx0" brushRef="#br1" timeOffset="163073.67">29661 9574 46 0,'0'0'21'0,"0"0"6"0,-17-95 122 15,17 18-7-15,-20 1 49 16,57 94-136 0,-20 22-31-1,64 16-11-15,53 60-89 16,16-21-420-1</inkml:trace>
  <inkml:trace contextRef="#ctx0" brushRef="#br1" timeOffset="163623.23">31040 9460 86 0,'0'0'91'0,"-20"-20"162"16,-17 2-148 15,-20 18-76-31,-21 76 3 16,41 38-10-1,57-38-10 17,37-55 13-32,-19-21 6 15,39-58-4 1,-3 1 8-1,1 114-20 1,-15 38-15 0,-2 40-11-16,36 16-67 15,-36-54-148-15,-1-78-78 16</inkml:trace>
  <inkml:trace contextRef="#ctx0" brushRef="#br1" timeOffset="170539.37">27735 1416 38 0,'0'0'19'0,"0"0"-9"16,0 0 6-16,0 0-10 0,0-21 5 0,0 21-6 0,-20 0 2 16,20 0 0-16,0 0 8 0,0-17-7 0,0 17 1 0,0 0 12 15,-20 0-10-15,20 0 12 0,0 0 2 0,0 0-11 0,-18 0 18 16,18 0-1-16,-22 0-17 0,22 0 12 0,0 0-15 0,-18 0 11 15,18 0-1-15,-20 0-1 0,20 0-4 0,0 0-7 16,-17 0 7-16,17 0-9 0,0 0 8 0,0 17-1 0,0-17-8 16,-20 0 0-16,20 0 6 0,0 0 1 0,0 21 0 0,0-21-2 15,0 0-1-15,0 0-6 0,0 0 4 0,0 0 0 16,0 0-5-16,0 0 2 0,0 0-2 0,0 0 0 0,20 0 3 16,-3 0-2-16,3 0-2 0,20 0 6 0,-22 0-6 15,2 0-1-15,17 0 2 0,-17 0-1 0,35 0 0 0,25 0 1 16,-43 0-1-16,-20 0 0 0,23 0-2 0,38-21 2 0,16 21 1 15,-76 0-2-15,22 0 1 0,17-17-1 0,0 17-2 0,-39 0 1 16,-1 0 0-16,63-20 2 0,-60 20-1 0,-20 0 0 16,37 0-2-16,-37 0 2 0,18 0-2 0,2 0 0 0,-3 0 2 0,23 0-1 15,-40 0-2-15,20 0 1 0,0 0-3 0,-20 20 1 16,0-20-1-16,17 0-7 0,-17 0 5 0,20 0-11 0,-20 17-7 0,0-17 9 16,0 0-18-16,0 0-8 0,0 0-8 0,0 0-8 15,0 0 21-15,0 0-56 0,0 0-17 0,0 21 28 16,0-21 14-16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2A78B-D696-98E1-A106-AAE35F0D24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D63194-F3E6-86F5-89B4-82035A0BBA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B38D9-7CE1-2AD6-C8EE-56B5ED54F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7161-DA0A-411B-9EC4-7EA8FFD50A60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1B0323-F280-8032-B717-2D457F5B7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988D2-5E69-8C16-1B24-E77AA8666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2FE9E-285B-44E7-A975-A2ECA64A0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104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9B868-0542-DE95-B6FB-7726B601B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04A641-BBA8-02AB-0F0D-7FF44D0D62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7A076-D603-9BEC-72EB-E69AD63E1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7161-DA0A-411B-9EC4-7EA8FFD50A60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8B317-78E0-6E8D-15B8-3B790A96D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F8AF92-F88A-963E-E0AA-EA52E8B56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2FE9E-285B-44E7-A975-A2ECA64A0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038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56AA09-51BD-095A-E6B1-96B7FE7DE0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AA2ECB-DAFE-C3CD-13F1-AD55AD0981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0FD05-ABC0-CA7F-65E1-61C3EE394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7161-DA0A-411B-9EC4-7EA8FFD50A60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2F21-567D-835D-E8F2-E202A2A83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0C138-F82E-FCE3-EC09-BADF7DDD1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2FE9E-285B-44E7-A975-A2ECA64A0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24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2C1C3-6D72-A625-A454-4ED0C296F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2D02D-3E78-7775-41C7-89D9C2453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A2F56D-F385-3AD3-E5AE-D9D04BB8F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7161-DA0A-411B-9EC4-7EA8FFD50A60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DE777-5A74-9058-F205-DCC9D6382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20215-3269-B8B1-870C-6C470C39B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2FE9E-285B-44E7-A975-A2ECA64A0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45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4F5EE-7FB2-960A-132E-38923A841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43D904-AA7D-8626-842B-F57E11A35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F86DF-664E-5BD8-C207-4672CC44C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7161-DA0A-411B-9EC4-7EA8FFD50A60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73DBC-99A8-BB1A-E4E2-F4560C2B3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59E79-D3B3-C102-AFB1-941BEE735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2FE9E-285B-44E7-A975-A2ECA64A0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833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A7304-C258-C4FB-003B-33FC13AF9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5079F-EE2E-AD18-ADC5-1BA9E8352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AE4E00-2B84-99FC-7D1D-B50E53188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D7449E-22C4-1713-CC58-545003082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7161-DA0A-411B-9EC4-7EA8FFD50A60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DACB0A-0E3F-A9C1-B7FF-6CF27D66F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75BE69-ACE9-9D80-17BD-4B476B6E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2FE9E-285B-44E7-A975-A2ECA64A0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8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A6463-4B71-01A9-3EA4-08488C9E9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CE9582-C428-6E93-7BFF-23855F62CD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7581F-6F11-569D-04A2-3BF454DF52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BBF01F-3A87-6B54-B2F3-D6D9EE4964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0F446E-5998-C0E5-D991-607A45CCE0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A6B2DA-A24C-6DDC-EC20-08A299D1C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7161-DA0A-411B-9EC4-7EA8FFD50A60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B38FEF-405F-A49F-CCCF-82D780138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D2F3FD-5F84-9D7E-B857-2924E0F68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2FE9E-285B-44E7-A975-A2ECA64A0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75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A42DF-C19D-6006-1160-539E1E7E3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AF5C52-57FB-6565-7457-F8445FCAD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7161-DA0A-411B-9EC4-7EA8FFD50A60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799636-1B45-2AC8-7656-36A942538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F5DF34-92B9-E05D-B2FF-F762385D9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2FE9E-285B-44E7-A975-A2ECA64A0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803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72D389-6C70-BA04-3C6B-62BAEF4D4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7161-DA0A-411B-9EC4-7EA8FFD50A60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9C0BD2-BEA8-DF44-F140-94C5A52D7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9BE60A-7D1E-8B86-FD85-057F4FC55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2FE9E-285B-44E7-A975-A2ECA64A0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62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407D5-02F1-BFE5-55C4-16CE94C92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DCF04-8AF3-6708-BA40-8652FBB0E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8FD71A-745D-A2B8-93A4-EC61E3449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F77318-9037-F317-D2F4-0262A9DA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7161-DA0A-411B-9EC4-7EA8FFD50A60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E510B4-F0F2-4C08-B22F-CD189222E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EDAA89-7C35-3747-1728-CC8885D16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2FE9E-285B-44E7-A975-A2ECA64A0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846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CD864-DA7F-C6DA-1638-DF3B95EA5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39A3A6-B8E7-9BC8-EC2C-3068219912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837CBF-396A-E757-1DFA-301B29EF0F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40C428-517C-8C27-65C8-B38A83B2D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7161-DA0A-411B-9EC4-7EA8FFD50A60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28B3F7-A94F-3E03-5CF9-DCA3939E8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0456B2-9F10-B1F1-B5E5-118F77348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2FE9E-285B-44E7-A975-A2ECA64A0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178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A47EA6-AEEA-1653-B503-DE330CC59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2727E7-AA0B-CC87-EC95-16CEF7D268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AB3557-9AAC-FEF1-86EC-8635439DC6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867161-DA0A-411B-9EC4-7EA8FFD50A60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6C015-B215-C516-7C44-3D8ADAAD87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2E0F88-4A71-E903-DAEA-F1CE293239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F2FE9E-285B-44E7-A975-A2ECA64A0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78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slide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BF498-2A3F-B841-1DA8-1194B0C33E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4 Review Session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79819F-4092-A711-895C-EEB3DFD7F4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568207"/>
      </p:ext>
    </p:extLst>
  </p:cSld>
  <p:clrMapOvr>
    <a:masterClrMapping/>
  </p:clrMapOvr>
</p:sld>
</file>

<file path=ppt/slides/slide10.xml><?xml version="1.0" encoding="utf-8"?>
<p:sld xmlns:mc="http://schemas.openxmlformats.org/markup-compatibility/2006" xmlns:p14="http://schemas.microsoft.com/office/powerpoint/2010/main" xmlns:a16="http://schemas.microsoft.com/office/drawing/2014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B2FFD38-A644-AB48-F0A4-FA80738B8EF7}"/>
                  </a:ext>
                </a:extLst>
              </p14:cNvPr>
              <p14:cNvContentPartPr/>
              <p14:nvPr/>
            </p14:nvContentPartPr>
            <p14:xfrm>
              <a:off x="1555560" y="21240"/>
              <a:ext cx="9851400" cy="62665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B2FFD38-A644-AB48-F0A4-FA80738B8EF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46200" y="11880"/>
                <a:ext cx="9870120" cy="6285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87165913"/>
      </p:ext>
    </p:extLst>
  </p:cSld>
  <p:clrMapOvr>
    <a:masterClrMapping/>
  </p:clrMapOvr>
</p:sld>
</file>

<file path=ppt/slides/slide2.xml><?xml version="1.0" encoding="utf-8"?>
<p:sld xmlns:a16="http://schemas.microsoft.com/office/drawing/2014/main" xmlns:mc="http://schemas.openxmlformats.org/markup-compatibility/2006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E446A8E-C170-E573-46A0-C6F966247F62}"/>
              </a:ext>
            </a:extLst>
          </p:cNvPr>
          <p:cNvSpPr txBox="1"/>
          <p:nvPr/>
        </p:nvSpPr>
        <p:spPr>
          <a:xfrm>
            <a:off x="460075" y="529948"/>
            <a:ext cx="3870385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Calling conventions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Callee saved/caller saved registers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Stack alignment</a:t>
            </a:r>
          </a:p>
          <a:p>
            <a:r>
              <a:rPr lang="en-US" sz="2400" dirty="0"/>
              <a:t>Compiler Toolchains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Assemblers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Linkers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Loaders</a:t>
            </a:r>
          </a:p>
          <a:p>
            <a:r>
              <a:rPr lang="en-US" sz="2400" dirty="0"/>
              <a:t>Control Flow Graphs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Basic Blocks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Edge Types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Dominators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Static Single Assignment (SSA) Form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Φ-</a:t>
            </a:r>
            <a:r>
              <a:rPr lang="en-US" sz="2400" dirty="0"/>
              <a:t>nodes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4B1627-1109-D6E2-04A4-D14C9374CEF6}"/>
              </a:ext>
            </a:extLst>
          </p:cNvPr>
          <p:cNvSpPr txBox="1"/>
          <p:nvPr/>
        </p:nvSpPr>
        <p:spPr>
          <a:xfrm>
            <a:off x="5175852" y="529948"/>
            <a:ext cx="5417389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Dataflow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Dead Code Elimination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Constant Folding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Copy/Constant Propagation</a:t>
            </a:r>
          </a:p>
          <a:p>
            <a:r>
              <a:rPr lang="en-US" sz="2400" dirty="0"/>
              <a:t>Final Code Optimization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Peephole optimization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Interference graphs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Register allocation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Instruction selection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Instruction strength reduction</a:t>
            </a:r>
          </a:p>
          <a:p>
            <a:r>
              <a:rPr lang="en-US" sz="2400" dirty="0"/>
              <a:t>Heap Management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Allocating Heap Memory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Garbage Collection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Reference Counting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Mark and Sweep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4AF808F0-7592-E56D-B41D-A29AAC848BCC}"/>
                  </a:ext>
                </a:extLst>
              </p14:cNvPr>
              <p14:cNvContentPartPr/>
              <p14:nvPr/>
            </p14:nvContentPartPr>
            <p14:xfrm>
              <a:off x="399960" y="3790440"/>
              <a:ext cx="2931120" cy="13788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4AF808F0-7592-E56D-B41D-A29AAC848BC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0600" y="3781080"/>
                <a:ext cx="2949840" cy="156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26165822"/>
      </p:ext>
    </p:extLst>
  </p:cSld>
  <p:clrMapOvr>
    <a:masterClrMapping/>
  </p:clrMapOvr>
</p:sld>
</file>

<file path=ppt/slides/slide3.xml><?xml version="1.0" encoding="utf-8"?>
<p:sld xmlns:mc="http://schemas.openxmlformats.org/markup-compatibility/2006" xmlns:p14="http://schemas.microsoft.com/office/powerpoint/2010/main" xmlns:a16="http://schemas.microsoft.com/office/drawing/2014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8F6A212-7255-0037-8F2F-1EB329DED644}"/>
                  </a:ext>
                </a:extLst>
              </p14:cNvPr>
              <p14:cNvContentPartPr/>
              <p14:nvPr/>
            </p14:nvContentPartPr>
            <p14:xfrm>
              <a:off x="688680" y="282960"/>
              <a:ext cx="10671840" cy="56059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8F6A212-7255-0037-8F2F-1EB329DED64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79320" y="273600"/>
                <a:ext cx="10690560" cy="5624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14268589"/>
      </p:ext>
    </p:extLst>
  </p:cSld>
  <p:clrMapOvr>
    <a:masterClrMapping/>
  </p:clrMapOvr>
</p:sld>
</file>

<file path=ppt/slides/slide4.xml><?xml version="1.0" encoding="utf-8"?>
<p:sld xmlns:mc="http://schemas.openxmlformats.org/markup-compatibility/2006" xmlns:p14="http://schemas.microsoft.com/office/powerpoint/2010/main" xmlns:a16="http://schemas.microsoft.com/office/drawing/2014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142C86A-0080-D08A-46D1-566490FB143B}"/>
                  </a:ext>
                </a:extLst>
              </p14:cNvPr>
              <p14:cNvContentPartPr/>
              <p14:nvPr/>
            </p14:nvContentPartPr>
            <p14:xfrm>
              <a:off x="115920" y="309960"/>
              <a:ext cx="11650320" cy="64321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142C86A-0080-D08A-46D1-566490FB143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6560" y="300600"/>
                <a:ext cx="11669040" cy="645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78320522"/>
      </p:ext>
    </p:extLst>
  </p:cSld>
  <p:clrMapOvr>
    <a:masterClrMapping/>
  </p:clrMapOvr>
</p:sld>
</file>

<file path=ppt/slides/slide5.xml><?xml version="1.0" encoding="utf-8"?>
<p:sld xmlns:mc="http://schemas.openxmlformats.org/markup-compatibility/2006" xmlns:p14="http://schemas.microsoft.com/office/powerpoint/2010/main" xmlns:a16="http://schemas.microsoft.com/office/drawing/2014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27186BE-6A63-3737-1A7D-EEE8DEB9931E}"/>
                  </a:ext>
                </a:extLst>
              </p14:cNvPr>
              <p14:cNvContentPartPr/>
              <p14:nvPr/>
            </p14:nvContentPartPr>
            <p14:xfrm>
              <a:off x="1872720" y="496080"/>
              <a:ext cx="6467040" cy="40446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27186BE-6A63-3737-1A7D-EEE8DEB9931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63360" y="486720"/>
                <a:ext cx="6485760" cy="4063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64609697"/>
      </p:ext>
    </p:extLst>
  </p:cSld>
  <p:clrMapOvr>
    <a:masterClrMapping/>
  </p:clrMapOvr>
</p:sld>
</file>

<file path=ppt/slides/slide6.xml><?xml version="1.0" encoding="utf-8"?>
<p:sld xmlns:mc="http://schemas.openxmlformats.org/markup-compatibility/2006" xmlns:p14="http://schemas.microsoft.com/office/powerpoint/2010/main" xmlns:a16="http://schemas.microsoft.com/office/drawing/2014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4578644-05C3-BB3D-C1C6-B4754FF2BEE1}"/>
                  </a:ext>
                </a:extLst>
              </p14:cNvPr>
              <p14:cNvContentPartPr/>
              <p14:nvPr/>
            </p14:nvContentPartPr>
            <p14:xfrm>
              <a:off x="888120" y="550800"/>
              <a:ext cx="10748160" cy="57783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4578644-05C3-BB3D-C1C6-B4754FF2BEE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78760" y="541440"/>
                <a:ext cx="10766880" cy="5797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24256905"/>
      </p:ext>
    </p:extLst>
  </p:cSld>
  <p:clrMapOvr>
    <a:masterClrMapping/>
  </p:clrMapOvr>
</p:sld>
</file>

<file path=ppt/slides/slide7.xml><?xml version="1.0" encoding="utf-8"?>
<p:sld xmlns:mc="http://schemas.openxmlformats.org/markup-compatibility/2006" xmlns:p14="http://schemas.microsoft.com/office/powerpoint/2010/main" xmlns:a16="http://schemas.microsoft.com/office/drawing/2014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D298595-6FB3-7BEF-59C3-C9625F5ECB7E}"/>
                  </a:ext>
                </a:extLst>
              </p14:cNvPr>
              <p14:cNvContentPartPr/>
              <p14:nvPr/>
            </p14:nvContentPartPr>
            <p14:xfrm>
              <a:off x="688680" y="564120"/>
              <a:ext cx="11716920" cy="62474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D298595-6FB3-7BEF-59C3-C9625F5ECB7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79320" y="554760"/>
                <a:ext cx="11735640" cy="6266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33118823"/>
      </p:ext>
    </p:extLst>
  </p:cSld>
  <p:clrMapOvr>
    <a:masterClrMapping/>
  </p:clrMapOvr>
</p:sld>
</file>

<file path=ppt/slides/slide8.xml><?xml version="1.0" encoding="utf-8"?>
<p:sld xmlns:mc="http://schemas.openxmlformats.org/markup-compatibility/2006" xmlns:p14="http://schemas.microsoft.com/office/powerpoint/2010/main" xmlns:a16="http://schemas.microsoft.com/office/drawing/2014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4DD44DF-F7E1-7E38-C628-8E91D3F28E54}"/>
                  </a:ext>
                </a:extLst>
              </p14:cNvPr>
              <p14:cNvContentPartPr/>
              <p14:nvPr/>
            </p14:nvContentPartPr>
            <p14:xfrm>
              <a:off x="805320" y="447840"/>
              <a:ext cx="10686240" cy="45540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4DD44DF-F7E1-7E38-C628-8E91D3F28E5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95960" y="438480"/>
                <a:ext cx="10704960" cy="4572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61653700"/>
      </p:ext>
    </p:extLst>
  </p:cSld>
  <p:clrMapOvr>
    <a:masterClrMapping/>
  </p:clrMapOvr>
</p:sld>
</file>

<file path=ppt/slides/slide9.xml><?xml version="1.0" encoding="utf-8"?>
<p:sld xmlns:mc="http://schemas.openxmlformats.org/markup-compatibility/2006" xmlns:p14="http://schemas.microsoft.com/office/powerpoint/2010/main" xmlns:a16="http://schemas.microsoft.com/office/drawing/2014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C5BC078-CA45-8939-0DCA-76C1A461A0AD}"/>
                  </a:ext>
                </a:extLst>
              </p14:cNvPr>
              <p14:cNvContentPartPr/>
              <p14:nvPr/>
            </p14:nvContentPartPr>
            <p14:xfrm>
              <a:off x="1981800" y="330120"/>
              <a:ext cx="9915480" cy="40935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C5BC078-CA45-8939-0DCA-76C1A461A0A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72440" y="320760"/>
                <a:ext cx="9934200" cy="4112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16283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72</Words>
  <Application>Microsoft Office PowerPoint</Application>
  <PresentationFormat>Widescreen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 Theme</vt:lpstr>
      <vt:lpstr>Quiz 4 Review Session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Davidson, Drew</dc:creator>
  <cp:lastModifiedBy>Davidson, Drew</cp:lastModifiedBy>
  <cp:revision>1</cp:revision>
  <dcterms:created xsi:type="dcterms:W3CDTF">2024-12-04T20:55:33Z</dcterms:created>
  <dcterms:modified xsi:type="dcterms:W3CDTF">2024-12-04T22:13:30Z</dcterms:modified>
</cp:coreProperties>
</file>