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3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4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1217" r:id="rId2"/>
    <p:sldId id="257" r:id="rId3"/>
    <p:sldId id="1302" r:id="rId4"/>
    <p:sldId id="1301" r:id="rId5"/>
    <p:sldId id="1266" r:id="rId6"/>
    <p:sldId id="1290" r:id="rId7"/>
    <p:sldId id="1264" r:id="rId8"/>
    <p:sldId id="1230" r:id="rId9"/>
    <p:sldId id="1258" r:id="rId10"/>
    <p:sldId id="1231" r:id="rId11"/>
    <p:sldId id="1257" r:id="rId12"/>
    <p:sldId id="1260" r:id="rId13"/>
    <p:sldId id="1226" r:id="rId14"/>
    <p:sldId id="1243" r:id="rId15"/>
    <p:sldId id="1259" r:id="rId16"/>
    <p:sldId id="1224" r:id="rId17"/>
    <p:sldId id="351" r:id="rId18"/>
    <p:sldId id="1286" r:id="rId19"/>
    <p:sldId id="1274" r:id="rId20"/>
    <p:sldId id="1275" r:id="rId21"/>
    <p:sldId id="1237" r:id="rId22"/>
    <p:sldId id="1300" r:id="rId23"/>
    <p:sldId id="1263" r:id="rId24"/>
    <p:sldId id="1279" r:id="rId25"/>
    <p:sldId id="1287" r:id="rId26"/>
    <p:sldId id="1288" r:id="rId27"/>
    <p:sldId id="1268" r:id="rId28"/>
    <p:sldId id="1291" r:id="rId29"/>
    <p:sldId id="1297" r:id="rId30"/>
    <p:sldId id="1289" r:id="rId31"/>
    <p:sldId id="1269" r:id="rId32"/>
    <p:sldId id="1293" r:id="rId33"/>
    <p:sldId id="129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5T20:06:25.36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5388 12726 38 0,'0'0'8'0,"0"0"0"0,0 0-2 0,-19 0-1 16,19 0 0-16,0 0 0 0,0 0 1 15,0 0-4-15,0-19 1 0,-17 19 3 0,17 0 1 0,0 0-3 16,0 0 5-16,-19-17-4 0,19 17 5 0,0 0 2 0,0 0-6 16,0-19 7-16,-19 19-7 0,19 0 10 0,0 0-5 15,0 0 12-15,0-20-7 0,-17 20-1 0,17 0-8 0,0 0 2 0,0 0-2 16,0-17 4-16,-22 17-7 0,22 0 0 0,0 0 11 0,0 0-10 15,-20 0 5-15,4 0 1 0,16 0-9 16,0 0 2-16,-17 0 3 0,17 0-1 0,-19 0-3 0,19 0 0 16,0 0 3-16,0 0-4 0,-17 0-2 0,17 0 4 15,0 0 0-15,-19 0 0 0,19 0-2 0,0 17 1 16,0-17-3-16,-19 20 1 0,19-1 2 0,0-2-2 16,0 2-1-16,0-1 2 0,0 19 1 0,0-18-1 0,0-2-1 15,0 23-3-15,0-24 6 0,0-16-1 0,0 38 4 0,19-2-7 16,-19-17 2-16,0 18-1 0,19-18 0 0,-19-2-1 15,0-17-1-15,0 19 1 0,17 0 3 0,2 17-1 0,-19-36-3 0,17 19-1 16,-1 0 2-16,-16-1 0 0,20 0 1 0,2 0 0 16,-22-18-1-16,0 18 0 0,17-18 0 0,-17 20 1 0,19-2-1 0,-19-18 0 15,36 38-1-15,-36-21 1 0,19 2 1 0,-2 17 1 0,-17-36 0 16,36 38 0-16,-36-2-1 0,22-36-1 16,-5 20 0-16,2-3 3 0,0 20-3 0,-19-19 0 0,17 3 0 15,-17-4 3-15,19 2-1 0,-2-2 0 0,-17 20 0 0,19-18-1 16,-19-1 0-16,17 0 0 0,-17-18 2 0,16 55 2 0,7-36-6 15,-23 1 3-15,19-3-3 0,-19 20 3 0,19 0 1 0,-19-18-3 16,17 17-1-16,-17 1 2 0,19-17 3 0,-19-3-3 16,0 2 1-16,17-19-2 0,-17 37 2 0,0-20 1 0,19 2-3 15,-19 2 2-15,0 15-3 0,0-19 1 0,0 2 3 16,20-1-3-16,-20-18-2 0,0 19 2 0,13-2 3 0,-13 2-4 16,0 2 1-16,20-5-2 0,-20 2 1 0,0 1 0 0,22 0 0 15,-22-1 0-15,0 18-5 0,19-36 3 0,-2 38 2 16,-17-20 1-16,0 19 0 0,19-17 1 0,-19 17-1 0,20-21 0 0,-20 22 0 15,16-20 1-15,-16 0-1 0,0 2-1 0,20 16 2 16,-20-36-1-16,0 20-2 0,0-4 1 0,16-16 0 0,-16 20-2 0,0-20-5 16,0 17-10-16,0-17-11 0,0 0 8 0,0 0-31 15,0-17-59-15,0-3 33 0,-16 4 18 16,16-4 34-16,0 20-12 0</inkml:trace>
  <inkml:trace contextRef="#ctx0" brushRef="#br0" timeOffset="522.83">4871 13169 73 0,'0'0'28'0,"0"0"-9"0,0 0 5 0,0 18-12 15,0-18 23-15,0 0-24 0,0 18 19 16,0-18-7-16,0 0-12 0,0 0 10 0,19 18 0 0,-19-18-12 15,0 0 8-15,14 0-1 0,-14 0 0 16,0-18-5-16,19 0-1 0,-19 18-6 0,0-36 7 0,23 17-4 16,-23 0 0-16,0 1-6 0,19 0 3 0,-19-1 3 0,0-17-10 15,17-3-2-15,-17 3 9 0,0 0 0 0,0-2-1 16,19-18-2-16,-19 56 1 0,0-36 1 0,0-1 0 16,0 37-3-16,0-18 1 0,0-18 3 0,0 17 0 0,19-18 1 15,-19 19-3-15,0 0 3 0,0-2-3 0,17 2 3 0,-17 18-3 16,0 0 1-16,19-18 0 0,-19 18-2 0,17 0 1 15,-17 18-1-15,16 0 0 0,7 2 0 0,-4 16-1 16,-19-36-1-16,36 17 2 0,-36 22 0 0,55 52 1 16,-22-55-1-16,-13-16 4 0,19 16 5 0,-20 2-4 15,17-2-8-15,-36-17 4 0,36-2-5 0,0 22-1 16,-14-3-5-16,-5-17 2 0,2-1-2 0,0 0-17 0,-2 1 10 16,-17 0-2-16,19-19-1 0,-2 36-30 0,-17-36 18 0,19 18-48 0,-2 20-6 15,-1-38 47-15,-16 18 8 0,23 0-54 0</inkml:trace>
  <inkml:trace contextRef="#ctx0" brushRef="#br0" timeOffset="1292.08">6016 15678 48 0,'0'0'22'0,"0"0"-7"16,-19 0-6-16,19 0 11 0,0 0 0 0,0 0-10 16,0 0 8-16,-22 0-10 0,22-19 10 0,0 19 0 0,0 0 2 15,-17 0-10-15,17 0 7 0,0-20-7 0,0 20 26 16,0 0-19-16,0 0-1 0,0 0-8 0,0 0 2 15,0 0-4-15,0 0 11 0,0 0-9 0,0 20-4 16,0-20 2-16,0 19-4 0,0-19 3 0,0 17-2 0,0-17-1 16,17 20 3-16,5-1-4 0,-3 16 5 0,-2 1-4 15,22-16 0-15,-23 16-2 0,4-16-1 16,-4 16 3-16,1-18-2 0,24 38 1 0,-24-37-1 16,-17 18-2-16,19-20-1 0,-19 3-3 0,20-3-2 0,-4 2-19 15,-16 1 9-15,0-3-26 0,20 2 15 0,-20-19-3 0,0 0-2 0,0 17-2 16,16-17 3-16,-16 21-45 0,0-21 60 0,0 0-35 15</inkml:trace>
  <inkml:trace contextRef="#ctx0" brushRef="#br0" timeOffset="1542.82">6218 15805 68 0,'0'0'18'0,"0"0"-3"0,0 0-1 0,0 0-1 0,0 20 32 15,-19-20-15-15,19 0-17 0,0 0-2 0,0 19 9 0,0-19-12 0,0 17 10 16,-17 3-1-16,17-3-1 0,-22 2-4 0,22 18-8 15,0-37-1-15,-19 37 4 0,2-1-3 0,17-16-2 16,-16 17 3-16,-4-1 3 0,20-36-2 0,-16 37 1 0,-4-1 4 0,1-15-6 16,2-5-3-16,17 4-1 0,-19-3 1 0,-3 2-2 15,5 1 0-15,17-20 0 0,0 17 1 0,0 0-1 0,0 2 0 16,0-19-1-16,-16 21-1 0,16-5-3 0,0-16-5 16,0 20 6-16,0-20-10 0,0 17-18 0,0-17 19 15,0 19-3-15,0-19-2 0,16 0-21 0,-16 0-6 0,0 0 21 16,17 0-21-16,5 0 5 0,-22 0 23 0,19 0-44 0</inkml:trace>
  <inkml:trace contextRef="#ctx0" brushRef="#br0" timeOffset="2149.94">6642 15621 73 0,'0'0'0'0,"0"0"51"16,-20 0 7-16,20-16-26 0,0 16-16 15,0-20 42-15,-16 20-45 0,16-20 10 0,0 20-2 16,0-16 7-16,-20 16-20 0,20-20 6 0,0 20-1 15,0 0-2-15,-16 0 1 0,16 0-8 16,-20 0 4-16,20 20-1 0,-19-20-4 0,19 0 1 0,0 16 1 0,-22 4 0 16,22 0-3-16,0-4 2 0,0 2-3 0,0 2 0 15,0-1 0-15,0-2 1 0,0 3-2 0,0-1 0 0,0 16 0 16,0-35 0-16,0 18 0 0,22 0-1 0,17 2 1 16,-39-1 0-16,36-2 2 0,-36 3-2 0,16-20 1 0,-16 17-1 15,20 2 0-15,-1-1 0 0,-5 1 0 0,5 1 0 0,-19-3-1 0,0-17 2 16,22 19-1-16,-2 18 0 0,16 0 1 0,-36 19 0 0,0-39-1 15,19 19-1-15,-19-15 2 0,17 32 2 0,-17-34-1 0,19 18-3 16,-19-1 1-16,0 1 0 0,0-17 1 0,0 16-3 16,0-18 0-16,0 1 1 0,0-2-4 0,0-17-2 0,0 20 1 15,-19-20-4-15,2 0 0 0,17 0 5 0,0 0-4 16,-19-20 3-16,19 3 1 0,-20-2 4 0,20 19 0 0,0-18 1 16,0-1-1-16,-16-18 0 0,16 0-1 0,0 18 3 0,0 2-1 15,0 0 2-15,0-39 3 0,0 20 0 0,0-21 4 0,0 20-6 16,0-36 2-16,0 36-3 0,0-56 4 0,0 57-2 15,0-40 3-15,0 22 0 0,0-2-1 0,0 20-5 0,0 16 2 16,0-14-2-16,0 34 1 0,-20-40 1 0,20 40-2 0,0-16 0 16,0 16 1-16,-22-20-3 0,22 20 1 0,0 0 0 15,-19 0 0-15,19 0-2 0,-14 0-1 0,14 0-3 16,-19 0-4-16,19 0 2 0,0 20-12 0,-20-4-4 0,20 4-10 16,0 0-10-16,0-4-6 0,0 22-12 15,0-19-5-15,20 18 36 0,-20-37 2 0,19 54-69 16</inkml:trace>
  <inkml:trace contextRef="#ctx0" brushRef="#br0" timeOffset="2879.56">7455 15529 34 0,'0'0'20'0,"0"0"-3"0,0 0 3 15,0 0 3-15,0 0 17 0,0 0-26 16,0-17 17-16,-19 17-2 0,19 0-16 0,0 0 1 0,0 0 11 16,0-19-13-16,0 19 0 0,0 0-1 0,-20 0 12 0,20 0-2 15,0 0-1-15,0 0-4 0,-22 0-1 0,22 0-3 16,-16 0-1-16,16 0-5 0,0 0-2 0,-36 19 16 16,19-19-11-16,17 0-5 0,-19 17 1 0,2 3 2 15,-2-20-5-15,19 16 1 0,-20-16-1 0,20 40 3 0,-16-24-4 16,-6 2 1-16,22 21 0 0,0-39-2 0,0 37 1 0,-17-1 3 0,17 0-3 15,-19 2-2-15,19-19 1 0,0-2 0 0,0 39 2 0,0-19-2 16,-17 19-2-16,34 18 1 0,-17-18 0 0,19-20-2 16,-2 18 7-16,-17-34-3 0,38 36 2 0,-38-22-3 0,39 6 0 15,-22-4 0-15,-17-19 0 0,19 20 0 0,-2-37 1 0,2 19-2 0,-19-19 1 16,17 17-3-16,-17-17 3 0,16 0-1 0,6 0 2 0,-22 0-1 16,20 0 0-16,-20 0 2 0,19-36-1 0,-19 18-1 15,17-1 0-15,-17 2 0 0,0-19 1 0,0 36-1 0,0-40 0 0,-17 23 2 16,17-20 0-16,0 37 0 0,-19-19-3 0,-1 2 0 15,20-3 2-15,-22 4-2 0,6-5 0 16,16 21 1-16,-17 0 0 0,17-17-1 0,-19 17 1 0,19 0-2 0,-17 0-2 0,17 0 0 16,-19 17-12-16,19 4-4 0,0-5-2 15,0-16 9-15,0 20-3 0,0-3-25 0,19 2-12 0,-19 1 20 16,17-20-5-16,2 17-3 0,-2-17-38 0,21 36-4 16,-18-36 32-16</inkml:trace>
  <inkml:trace contextRef="#ctx0" brushRef="#br0" timeOffset="3173.16">7657 16010 57 0,'0'0'39'0,"0"0"-11"0,0 0-15 0,0 0 21 0,0 0 3 0,0 0-2 15,19 0-4-15,-19 0-16 0,0 0 11 0,0 0-14 16,0 0 10-16,17 0-3 0,2 0-3 0,-2 0-1 0,-17 0-7 16,0 0-1-16,17 0 8 0,5 0-1 0,-3 0-4 15,-2 0 0-15,-17 0-6 0,0 0 1 0,19-19 0 0,1 19 8 16,-4 0-7-16,-16 0-5 16,19-17 2-16,-19 17-3 0,17 0 0 0,-17 0 0 0,17 0-1 15,-17 0-10-15,19 0-31 0,-19 0-4 0,0 0-17 16,22 0-21-16,-22 0-14 0,0 0 52 0,0 0 10 0,17 0-37 15</inkml:trace>
  <inkml:trace contextRef="#ctx0" brushRef="#br0" timeOffset="3665.71">8280 15565 71 0,'0'0'58'0,"0"0"-38"0,0 0 21 15,0 0-20-15,0 0 19 0,0 0-3 0,0 0-20 16,0 0 11-16,22 0-15 0,-22 20-1 0,0-20-1 0,0 0 9 0,0 0-4 16,19 20-9-16,-19-4 8 0,0-16-3 0,0 18-8 0,0 2 3 15,20-20-4-15,-20 19 0 0,0-19 0 0,0 17 1 0,0 3 1 0,0-1-2 16,16-19-1-16,-16 17 0 0,0 1 1 0,0-18-2 0,0 18 1 0,0 0 2 15,0-18-1-15,20 0 0 0,-20 20 2 0,0-1 0 0,16-19-3 16,3 17 3-16,-19-17 2 0,20 0 2 0,-6 0-6 0,-14 0 0 16,41 0 0-16,-41 0-1 0,20 0 0 0,-20 0-1 15,36-17 2-15,-17 17-2 0,-3-19-1 0,20 19-1 0,-36-20 0 16,17 20 1-16,5 0-1 0,-2-18-2 0,16 18-18 0,-36-18 8 16,19 18-41-16,-2 0 10 0,2-18-14 15,-19 18 23-15,0 0-49 0,16 0 39 0,-16-17 3 0,0 17 6 0,17 0-37 16</inkml:trace>
  <inkml:trace contextRef="#ctx0" brushRef="#br0" timeOffset="3886.68">8631 15419 80 0,'0'0'44'0,"0"0"9"0,0 0 4 0,0 0-32 16,-17 0 15-16,17 0-22 0,0 0 12 0,0 0 8 15,-16 0-22-15,16 0-1 0,0 0-6 0,0 20 8 0,-20-4-10 16,20 4 7-16,0-2-2 0,0 1-8 0,0-2 1 15,0 3 4-15,0 36-3 0,0-22-1 0,0 42 2 16,0-57-5-16,0 34-1 0,0 41 1 16,20-21-1-16,-20 20 0 0,16-20 1 0,1 0 0 0,5 1-3 15,-22-35 2-15,20 14-4 0,-4-16 0 0,4 19-9 0,-1-19-12 16,-2 0-13-16,-17-37 15 0,19 20-30 0,-3-4-9 0,-16-16 25 16,0 0-5-16,17 0-4 0,-17 0-1 0,19 0-94 15</inkml:trace>
  <inkml:trace contextRef="#ctx0" brushRef="#br0" timeOffset="5478.64">8097 15419 42 0,'0'0'0'0,"0"0"13"0,0 0-8 15,0 0 0-15,0 0 7 0,-17 0 0 0,17 0 1 0,0 0-7 0,0 0 6 16,0 0-7-16,-19 20 2 0,19-20 7 0,0 0 0 15,0 0-9-15,-17 0 1 0,17 16 5 0,-19-16 0 0,19 0-5 0,-16 20 5 16,16-2-6-16,0-18 1 0,-20 19 1 0,20-2-5 16,0 3 2-16,0-4 2 0,-19 24-1 0,19-24-1 15,0 2-1-15,0 2-2 0,0 16 2 0,0 3-4 16,0-4 1-16,0-35 1 0,0 36 0 0,0 3-1 0,0-2 1 16,0 17-2-16,0-15 2 0,0 14 2 0,19 4-2 15,1-21-1-15,-4 1-1 0,-16-18 2 16,0-2-1-16,0 4 0 0,19-21 1 0,-19 36 0 0,17-19-1 0,-17 2 2 15,19 1-1-15,-19-20 1 0,17 17 0 0,-17-17-1 0,0 17 3 16,22-17-1-16,-22 0 5 0,0 0 1 0,0 0-4 0,17 0 4 16,-17-17-6-16,0 17 4 0,0-17-5 0,0-3 5 15,0 1-3-15,0 19-3 0,-17-17 1 0,17 17-1 0,0-20 0 16,-22 20 0-16,22-16 3 0,-17-5 1 0,-2 21-3 0,19-17 0 16,-17 17-1-16,-2 0 2 0,19 0-2 0,-16 0 2 0,-4 0-3 0,1 17 1 15,19 20 2 1,0-17-3-16,-17-3-1 0,17 2 2 0,0-19-1 0,0 54 1 15,0-54-2-15,17 40-3 0,-17-40 0 0,0 16-2 0,19 4-15 16,1-3-12-16,-20 2 12 0,16-1-27 0,-16-18 24 0,36 19-23 16,-17-2 2-16,-2 3 8 0,5 0-37 0</inkml:trace>
  <inkml:trace contextRef="#ctx0" brushRef="#br0" timeOffset="6376.08">8009 17319 61 0,'0'0'0'0,"0"0"20"0,-20 0 0 0,20 0-8 16,0 0 0-16,0 0 25 0,-19 0-18 0,19 0 9 15,-17 0 7-15,17 0-15 0,-22 0 6 16,3 0-19-16,19 17 6 0,0-17-8 0,-17 0 6 16,17 0-1-16,-17 0-2 0,17 21-5 0,-19-21 2 15,19 0-1-15,-16 36 3 0,16-36-5 0,0 0-1 16,0 17 0-16,0 2 0 0,0 37 2 15,0-38-4-15,16 38 2 0,3-56-2 0,-19 17 2 16,17 2-1-16,-17-19 1 0,17 38-1 16,2-38 1-16,-19 0-1 0,22 16 1 0,-22-16 1 15,17 0-1-15,-17-16 0 0,0 16 1 0,0 0-1 0,19-19 0 0,-19 0 1 0,0 19-2 16,0-19 1-16,0 2 1 0,0-19 0 0,0 36 1 16,0 0-1-16,0-38 0 0,0 38-2 0,-19-19 1 0,19 2 1 15,0-3 2-15,0 20-2 0,0-19-1 0,0 19 1 0,0 0 0 16,0-17 2-16,0 17 1 0,0 0-1 0,0 0 1 15,0 0-3-15,0 0 0 0,0 17 0 16,19 2-1-16,-19-19 0 0,0 0-1 0,20 20 1 0,-4-3-1 0,-16 2 1 16,19-19 0-16,-2 18-3 0,2-18 1 0,-2 0 1 15,-17 20-2-15,22-4-16 0,-5-16 8 0,2 20-39 16,1-20-3-16,-20 0 19 0,36 0-47 0,-36 17 3 16,16-17 19-16,-16 0 1 0</inkml:trace>
  <inkml:trace contextRef="#ctx0" brushRef="#br0" timeOffset="7201.12">8321 16802 72 0,'0'0'35'0,"0"0"-22"0,0 0-2 0,-19 20 15 0,19-20-12 0,0 0 17 0,0 0-1 15,0 16-4-15,0-16 0 0,-22 0 9 16,22 20-16-16,0 0-11 0,0-20-1 0,0 0 0 0,0 16 4 16,0 4-5-16,0-4 5 0,0 5-5 0,22-4 4 0,-22 3-5 15,0-20-2-15,0 36 6 0,19-16-1 0,-19 14-4 0,0-34-2 16,0 75 4-16,20-75-5 0,-20 38 1 0,16-2 1 16,-16-19-3-16,0 2 1 0,20 1-2 0,-20-3 2 0,16 2-2 0,-16-2-2 15,0 4-12-15,0-21-3 0,19 0 5 16,-19 16-20-16,0-16 12 0,0-16-30 0,0 16 21 15,0-38-34-15,0 19 6 0,0-18 14 0,0 37 29 0,0-36 3 0,0 0-5 16,0 15 12-16,0-15-8 0,0-1-22 0</inkml:trace>
  <inkml:trace contextRef="#ctx0" brushRef="#br0" timeOffset="7367.2">8377 16968 40 0,'0'0'10'0,"0"0"1"0,0 0-5 0,0 0 14 0,0 0 7 0,0 0-14 16,0 20 28-16,0-20-26 0,0 0 17 0,0 16-16 0,0-16-1 16,0 40 33-16,0-40-30 0,0 17-2 15,0 0-9-15,0 2 8 0,0-19-9 0,0 0-1 0,0 20 1 0,0-3 2 16,0-17-3-16,0 19 2 0,0-2-2 0,0 4 2 15,0-21-3-15,0 16-1 0,0 4 3 0,0-20 0 0,0 17-4 16,0-17-2-16,16 19 2 0,-16-19 0 0,19 20 0 0,-19-20-2 16,20 17 1-16,-6-17-1 0,5 19 2 0,-19-19-2 0,22 0-1 15,14 17-15-15,-36 4-11 0,20-21 7 0,-1 0-35 16,-3 0-23-16,4 16 34 0,-4-16-39 0,-16 0 50 0,17 0-39 16</inkml:trace>
  <inkml:trace contextRef="#ctx0" brushRef="#br0" timeOffset="7700.85">8839 17153 93 0,'-23'0'27'0,"23"17"11"0,0-17 13 0,-19 0-9 0,19 0-22 16,0 21 11-16,0-21-18 0,0 0 7 0,-17 0-13 16,17 16 8-16,0-16-10 0,-16 0 4 0,16 20-2 0,0-3-2 15,0-17-3-15,0 0 0 0,0 19 1 0,0 1-2 0,0-20 0 16,0 17 0-16,0 2 0 0,0-19-1 0,0 17 1 15,16-17 1-15,-16 0-2 0,0 0 0 0,0 0 1 0,17 21 1 16,-17-21-1-16,0 0 1 0,0 0-1 0,0 0 1 0,0 0 0 0,19-21 2 16,-19 21-2-16,0 0 0 0,0-17 1 0,23-2 1 0,-23 2 2 15,0 17-1-15,0-20-1 0,0 20-1 0,0 0 2 16,16-19 13-16,-16 19-1 16,0 19-13-16,20-19-2 0,-20 20 3 0,19-20-3 15,-19 17 0-15,17 2 1 0,-17-2-2 0,19-17-2 16,-19 21 1-16,16-5-1 0,-16-16-13 0,0 20 2 0,20-20-39 15,-4 17 7-15,-16-17 19 0,23 0-39 0,-23 0 27 16,0 0-44-16,16 0 43 0,-16 0 4 0,0 0-19 0,0 0 8 0</inkml:trace>
  <inkml:trace contextRef="#ctx0" brushRef="#br0" timeOffset="8476.92">9350 17799 45 0,'0'0'19'0,"0"0"6"0,0 0-14 0,0 0 1 0,0 0 12 0,0 0 4 15,0 0 4-15,0 16-17 0,-19-16 30 0,19 0-19 16,0 0-15-16,0 0 11 0,0 0-10 0,0 0 10 0,0 0-12 15,0 0 1-15,0 0 10 0,0 0-9 0,0 0-5 16,0 0 0-16,0 20 10 0,0-20-12 0,0 0 7 0,0 0-7 16,0 20 9-16,0-20-6 0,0 16-4 0,19-16 1 15,-19 20-2-15,0-20 1 0,0 18-3 0,23-18 0 16,-23 19 0-16,19-2 2 0,-2-17-2 0,-17 0 0 0,19 20 1 0,0-4-2 16,-19-16 1-16,17 20 1 0,2 0 1 0,-2-20-2 0,-1 16 2 15,7 3-1-15,13 0 0 0,-36-19-2 0,19 19 2 16,17-2-2-16,-17 3 1 0,-2-1 1 0,-1-19-2 0,4 18 1 15,-20-18-1-15,0 18 0 0,39-18 1 0,-39 18-1 0,38 0-3 16,-38-18 2-16,0 0-1 0,17 19-6 0,-17-19 1 0,19 19-3 0,-19-19-19 16,17 0-11-16,-17 0-15 0,0 0-22 0,0 0-18 15,0-19 6-15,0 0 57 0,0 1-45 0</inkml:trace>
  <inkml:trace contextRef="#ctx0" brushRef="#br0" timeOffset="8788.68">9702 17725 99 0,'0'0'29'0,"0"0"-14"16,0 0 33-16,0 0-20 0,-20 0 4 15,20 0-23-15,0 0 6 0,0 0-1 0,0 0-7 16,-16 0 6-16,16 0-7 0,0 0 6 0,0 0-4 0,-17 0-4 16,17 0 6-16,-19 0-8 0,2 0 3 15,17 17 0-15,-19-17-2 0,0 0 0 0,2 20 3 0,-2-3-3 0,-4 3 4 16,-10 16 7-16,33 0-9 0,-19 2 2 0,2-19-2 15,17-2-2-15,-19 19 1 0,0-16-2 0,19 0-1 0,-17 15 2 16,17 3-2-16,-19-1-1 0,19-18 0 0,0-1 1 16,0 18 0-16,-23-18 1 0,23 1-1 0,0-19-1 0,0 19-1 0,0-2 2 15,0 3-2-15,0-20 2 0,0 18 0 0,23-18-2 0,-23 0 1 0,0 19-5 16,0-19 1-16,0 0 0 0,0 0-6 0,0 0-13 16,0-19 2-16,0 19 8 0,0-18-19 0,0 18 12 15,0-20-28-15,0 3-4 0,0-2 28 0,19-18-50 0,-2 1 20 16,-17 36 5-16</inkml:trace>
  <inkml:trace contextRef="#ctx0" brushRef="#br0" timeOffset="9357.14">9998 17595 56 0,'0'0'0'0,"0"0"33"0,0 0-25 0,0 0 8 0,0 0-5 0,0 0 12 0,0 0 0 16,0-19 1-16,0 19 0 0,0 0-12 0,0 0 1 15,0 0-1-15,0 0 10 0,0 0-12 0,0-17 11 0,0 17-12 16,0 0 0-16,0 0 0 0,0 0 6 0,0 0-1 0,0 0-4 15,-17 0 6-15,17 0-4 0,0 0 0 0,0 0 2 0,-19-20-2 16,19 20-4-16,0 0 2 0,-17 0-1 16,-2 0-2-16,19 0 0 0,0 0-3 0,-19 0 0 0,19 0 1 15,-17 20 1-15,-5-3-3 16,22-17-3-16,0 38 7 0,-17-3 0 0,17-15-6 16,0 16 3-16,0 1-3 0,0 0 1 0,0-1-3 0,0-16 1 15,0 16 0-15,0 2 1 0,17 34 1 0,5-32 1 16,-5-5-4-16,-17 3 1 0,19-21-1 15,-19 3 2-15,19-1-1 0,-19-19-1 0,17 18 1 0,-17 0 0 0,19-18 0 16,-2 18 2-16,-17-18-1 0,19 0-2 0,-2 0 1 16,-17 0 0-16,0-18 0 0,16 18-1 0,-16-18-1 0,0 0 2 15,0-1 0-15,0-1-1 0,0 3 0 0,0-2-1 16,0 19 2-16,0-19 0 0,0 0-1 0,-16-17-10 16,-1 0 9-16,-2 36 0 15,19 0-1-15,0-20-2 0,0 20 0 0,-17 0 4 0,17 0 1 16,0 0 0-16,0 0-1 0,0 0 0 0,0 0 0 0,0 20-1 0,0-20 1 0,0 16-5 15,0 4-6-15,0-20 4 0,0 20-10 0,0-4-5 0,0 3 8 16,0 0-21-16,17-19-12 0,-17 19 21 0,0-19-3 16,19 17-1-16,-19-17-31 0,17 20 6 0,-17-20 30 0,0 0-11 15,16 0-15-15</inkml:trace>
  <inkml:trace contextRef="#ctx0" brushRef="#br0" timeOffset="9648.69">10236 17614 78 0,'0'0'0'0,"0"0"73"0,0 0-55 0,0 0 39 15,0 0-37-15,0-19 14 0,0 19-7 0,0 0-15 0,0 0-2 16,0 0 5-16,0 0-7 0,0 0-2 0,0 0 7 0,0 0-7 16,0 0 3-16,0 0-5 0,-20 19 3 0,20 0-1 0,0-19 3 15,0 16-4-15,0 4-3 0,0 0 3 0,0-4-1 0,0 21-1 16,0-37-3-16,0 20 1 0,0-3-2 0,0 3 2 0,0-4 0 15,0-16 0-15,0 20 0 0,0-20-1 0,0 20 0 0,0-4 1 16,20-16 2-16,2 0-1 0,-22 20 0 0,0-20-2 0,19 0 1 16,-19 0 1-16,36-20-1 0,-36 20-1 0,36-16-1 15,-16 16 3-15,-4 0 1 0,-16-20-3 0,17 20-1 16,-17-20 0-16,22 20-3 0,-3 0-2 0,-19-16-3 0,0 16-3 0,17 0-17 16,2-20 11-16,-19 20-22 0,20-17-14 0,-20 17 21 0,0 0-3 15,0-20-2-15,16 20 1 0,-16-17-26 0,0 17-7 0</inkml:trace>
  <inkml:trace contextRef="#ctx0" brushRef="#br0" timeOffset="9886.91">10349 17449 76 0,'0'0'0'0,"0"0"80"0,-16 0-71 0,16 0 18 0,0 17-15 16,0-17 2-16,0 0-2 0,0 0 10 0,0 0-4 0,-20 19 2 15,20-19-9-15,0 18 9 0,0-18-11 0,0 20 7 0,0-4-10 16,0 4 5-16,0-20-6 0,0 36 6 0,0 2 7 0,0-22-16 15,20 24 4-15,-20-24-4 0,0 21 1 0,16-17-1 16,-16 17 2-16,20-21-2 0,-20 40 1 0,0-36-2 0,16 34 1 16,-16-34-1-16,0-4 0 0,17 40 1 0,5-18-1 0,-22-2-2 15,0-16 0-15,19-1 1 0,-19 17-7 0,17 0-7 16,-17-36 3-16,0 38 0 0,19-21-44 0,1 3-3 0,-20-2-11 16,0-18 33-16,16 0-54 0,-16 19 14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5T20:16:04.462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22136 7230 158 0,'-16'-17'11'0,"-7"-2"-3"0,23 19-5 0,0-19 0 0,-19 0 1 16,3 2-2-16,-1-3 1 0,-2 2 1 0,2 0-1 15,-2-1 0-15,-1 2-2 0,4 17 1 0,-4-19 1 16,20 0 0-16,-38 0 4 0,21 2-6 0,-2 17 0 16,2-19 1-16,17 19-1 0,-19-19 1 0,-17 1 0 0,-25-1-1 15,47 19 1-15,-25-17-1 0,23 17-1 16,-20-21 1-16,-3 21-1 0,17 0 1 0,-11-17 0 0,-3 17-1 0,0 0 0 0,-42-18 1 15,42 18 0-15,-16 0 1 0,13 0-1 0,-36-18 3 0,39 18-2 0,-36 0 2 16,31 0-2-16,-48-19 1 0,53 19-1 0,-58 0 1 16,58-19-3-16,0 19 2 0,-58 0 0 0,39-19-1 0,-39 19 2 0,-50-17 1 15,-249-21 21 1,249 38-12-16,33-18-7 0,17 18-2 16,42 0-2-16,-4-18 1 0,-2 18-2 0,-293 0 7 15,262 0-6-15,-7 0 1 0,43 0-3 16,-77 0 1-16,94 0-1 0,-17 0 0 0,-24 18 1 0,24-18 0 15,-21 18 0-15,-18 1 1 0,56-19-1 0,-19 19-1 0,-20-2 2 16,37-17-2-16,-15 38 1 0,-60-1 1 16,41-37-1-16,13 35 0 0,24-14 0 0,-1-4-1 0,-36 2 0 15,30-1 1-15,9 1-1 0,-42 17 0 0,0 2 0 0,4-2 0 16,35-17 1-16,-6-1-1 0,-46 20 0 0,-9-2-1 0,64-17 2 16,-23 0-2-16,-16 17 2 0,14-36 1 0,22 36-1 0,-19-16 1 15,-20 15 2-15,23-15-2 0,-23 16 0 0,19-17-1 0,21 0 0 0,-62 36 0 0,63-38 0 16,-40 22 0-16,38-23 1 0,-22 4-1 0,-14 17 0 15,36 0-1-15,-39-1 0 0,3 0 0 0,33-16 0 0,1-1-1 0,-15 17-2 16,-2 2 3-16,-1-2 1 0,34-18-1 16,-30 2-1-16,16-2 1 0,-20 18 0 0,34-36-1 0,-30 37 3 15,-20 0-2-15,52-19 1 0,1-18-3 0,-36 38 2 0,35-38 1 0,-32 36 6 16,13-36-4-16,-16 37 1 0,35-37-3 0,-16 19 0 0,-19 17 2 0,38-36-1 16,-41 38 2-16,22-2-4 0,-19 1 0 0,38-18 1 15,-41 17-1-15,22 19 1 0,0-36 0 0,0 18-1 0,-5 19 0 16,8 37 0-16,-6-76 0 0,3 39-1 0,19-2 1 15,-2-16-1-15,19-1 1 0,-19 18-1 0,19-19 0 16,0 1 1-16,0 18 1 0,19-17-2 16,0-2 1-16,-2 1-1 0,2-18 1 0,-2-1 1 0,22 38-1 0,-25-38 1 15,27 20-1-15,-22-2 0 0,37 1 0 0,-20 17 0 0,38 2-1 16,-18-19 0-16,-20-18 1 0,-3-1 0 0,44 38 0 0,15-37-3 16,18 17 1-16,-21 1 7 0,-12-19-5 15,31 1-1-15,-30-2 1 0,32 3 3 0,-35-1-2 0,52-2-1 16,-52 2 1-16,91-19 0 0,-75 19-1 0,1-19-1 0,77 18-1 0,13 0 2 15,-71-18-1-15,94 0 2 0,-3 19 1 0,94-19-2 16,13 0-1-16,-84 0 0 0,-134 0 0 16,111 17-1-16,-19-17 1 0,207 0 1 15,-186 0-1-15,-21 0 2 0,2 0-1 16,1 0 0-16,-4 0-1 0,-93 0 1 0,-12 0-1 0,217 0 3 16,-200 0-2-16,91 0 1 0,-116 0-1 0,28 0 1 0,105 0-1 15,-108 0 0-15,128 0-1 0,-134 0 0 0,136 0-1 0,-113 0 3 16,0 0 0-16,312 20 4 0,-329-20-5 0,125 0 0 15,-106 0 0-15,197 19-1 0,-86-2-1 0,-22-17 1 16,-94 0 1-16,171 0 2 0,-129 0-3 0,-4 0 1 16,-74 0 0-16,78 0 0 0,-81 0 0 0,64-17 0 0,-81-2 1 15,62-1-1-15,-62 3 0 0,117-20-2 0,-75 0 5 16,11 1 3-16,-27-3 0 0,-3 3 0 0,-1-1 1 16,-2-17-2-16,3-39 1 15,-39 37-3-15,-17 39 0 0,17-57 0 0,-36 55-2 0,36-54 1 0,-19 17 0 16,-17 19-1-16,0 0 0 0,0 1 0 0,0-2 0 0,0 2 0 15,0-39 0-15,0 38-1 0,-33-54 1 0,-3-2 1 0,-39-73-2 16,53 110 1-16,-11 20-1 0,-3-20 0 0,-20-54-1 0,15 55 1 16,-12-1 1-16,-19-36-4 0,-41 0-5 0,5 0 3 0,-22-1 5 15,-17 20 0-15,72 36 0 0,1 1 0 0,-92-39 2 0,-20 0-2 16,4 20 0-16,90 19-1 0,-18 18 2 0,13-19-1 16,8 1 0-16,-113-20-1 0,-2 0 3 0,93 19 0 0,-91-18 0 0,0 19 0 15,89-2-1-15,-106 1 2 0,34-18-3 16,91 55-1-16,2-36 1 0,1 36-2 0,-94-38-1 0,19 20-3 0,0-18-7 15,94 15 4-15,-6 21-1 0,-66-17-9 0,-5-1 1 0,19-19-7 16,-72 18-34-16,146 19 35 0,-54 0-25 0,54 0 25 16,-18 0 0-16,-54 0-92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5T20:32:52.534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28317 6843 54 0,'0'0'16'0,"0"0"-8"15,0 0-4-15,0-18 0 0,0 18 7 0,0-18-5 0,17 18 3 0,-17 0-1 16,0-19 0-16,0 19 8 0,0-19-9 0,19 19 6 0,-19 0-7 0,0-19 7 16,0 19 1-16,0-17 3 0,0 17-8 0,0 0 0 15,0-19 9-15,0 19 10 0,0 0-12 0,0 0-9 16,0 19 0-16,0-19-1 0,0 17 6 0,0-17-7 0,0 0-2 0,-19 19 2 15,19 0-3-15,-17 0 6 0,17 17-6 0,-22 2 2 0,3-38-3 16,2 36 2-16,1-18-3 0,-4 37 1 0,-16-17 2 16,17-19-3-16,19-2 1 0,-36 20-1 0,36-19 1 0,-39 38 0 0,3-18 0 15,20-2 0-15,-23 0-1 0,39-16 1 0,-17-2-1 0,17-18-1 16,-19 17 2-16,-3 3 0 0,22-20 0 0,-19 0 0 0,19 0 1 16,0 0-2-16,0 0 1 0,0 0 0 0,19 0-1 0,-19-20 0 15,22 3 0-15,-22 17 0 0,19-18 1 0,-19 18-1 0,36-38 0 0,0-16 1 16,-16 35 0-16,13-36 2 0,-11 35-3 0,14-35 2 0,3 19-2 0,-23-2-1 15,20 2 2-15,-19-20 1 0,2 39-1 0,3-21-2 16,14 2 2-16,-36 17 1 0,20 0-1 0,-4 0-1 0,-16-17 3 0,20 17 1 16,-20 19 1-16,16-18 2 0,-16 18-1 0,0 0-4 15,0 0-2-15,0 0 1 0,-16 18 0 0,-4-18-1 16,4 38 1-16,-4-21 0 0,-16 2 0 0,36 0-2 16,-41 36 1-16,24-38-1 0,-35 21 0 0,13 18 2 0,3-1-1 15,14-17 0-15,5-21 0 0,-19 38 0 0,20-35 0 0,-23 35 1 16,22-19-1-16,-2-17 0 0,-3-1-1 0,22-18 1 15,0 18-1-15,0-18 3 0,0 0-1 0,0 0-2 0,0 0 2 16,0 0 0-16,0-18 0 0,0 0-1 0,22-1 1 0,-3-17 0 16,-2-2-1-16,22 1 0 0,-39 19 1 0,16-36-1 15,20 16 2-15,-19 2-1 0,5-20-1 0,33-1 0 16,-55 40 0-16,20-19 2 0,-4 36-3 0,-16-38 2 16,20 19 0-16,-4 2-2 0,1 17 0 0,-17-19 1 15,0 19 2-15,0 0-1 0,0 0-1 0,19 0 2 0,-19 19-2 16,0-2 0-16,0-17 1 0,-36 57 0 0,36-21-1 15,-16-19 0-15,-4 40 1 0,20-39-1 0,-36 37-2 16,17 19 2-16,-56 75 1 0,59-95-1 16,-20-16-1-16,36-20 1 0,-20 38-1 0,1-1 1 0,2-37-1 0,17 0 0 15,-19 1 0-15,19-19-5 0,0 17 1 0,0 3-10 16,0-20 6-16,-22 0-19 0,22 19-16 0,0-19-21 0,0 0-23 16,0 0 14-16,0 0 33 0,0 0-17 0</inkml:trace>
  <inkml:trace contextRef="#ctx0" brushRef="#br0" timeOffset="1173.33">28907 5904 63 0,'0'-21'12'0,"-20"21"2"15,20 0-1-15,0 0-4 0,-16 0 11 0,16 0 0 0,0 0 1 16,0 0-2-16,-20 0-3 0,20 0-8 0,0 0 0 16,0 0 12-16,0 0-13 0,-22 0 5 0,22 0-6 0,0 0 4 15,0 0-1-15,-19 0 1 0,19 0-5 0,0 0 5 0,0 0-5 16,0 21 0-16,-14-21 4 0,14 0-1 0,0 0 2 16,0 17-4-16,0-17 0 0,-19 0 3 0,19 0-6 0,0 0-1 0,0 0 4 15,0 19 0-15,0-19-4 0,0 0 2 0,0 0 0 16,0 18-3-16,0-18-1 0,0 0 4 15,0 0-3-15,19 18 2 0,-19-18-2 0,14 0 2 0,-14 0-1 16,0 20-1-16,19-20 2 0,-19 0-2 0,22 17 4 0,-22-17-3 0,0 0 1 16,20 19 3-16,-20-19-4 0,0 17 3 0,0 4 2 15,0-21-4-15,16 17 2 0,-16 2 1 0,0-19-4 0,0 18 1 0,0 0 1 16,0-18-3-16,-16 20 1 0,16-3 0 0,-20 2 0 16,20-1-1-16,-41 2 1 0,41-3-1 15,-14 2-2-15,14-19 1 0,-39 16-1 0,23 4-1 0,-4-1-4 16,20-19 2-16,-36 36-16 0,17-36 6 0,19 19 5 15,-22-19-1-15,5 0-15 0,17 20-10 0,-16-20-13 0,16 0-13 16,-20 0 27-16,20 0-32 0,0-20 20 0,0 20 33 16,0-36 0-16,0 17 5 0,0 0-57 0</inkml:trace>
  <inkml:trace contextRef="#ctx0" brushRef="#br0" timeOffset="1432.98">28685 5940 32 0,'0'0'14'0,"0"0"1"0,0 0-10 0,20-19 6 0,-20 2-9 0,0 17 0 16,0-21-1-16,0 21 0 0,16-17 1 0,-16 17 0 0,0-19 0 0,0 2 2 15,0 17-3-15,20-20 3 0,-20 20-2 0,0 0 1 0,16-18 1 16,-16 18-1-16,0-18 5 0,20 18-1 0,-20 0 20 16,19 0-18-16,-19-18 9 0,14 18-9 0,-14 0-1 0,0 0 9 15,19 0-9-15,-19 0 18 0,22 0-17 0,-22 0 10 16,20 0-10-16,16 0 20 0,-36 0-19 0,19 0-1 16,-2 0 8-16,2 0-2 0,-2 18-3 0,-1-18-3 15,6 0-5-15,-22 0 0 0,36 0 4 0,-36 0-5 0,20 18 0 0,-1-18-2 16,-19 0-1-16,36 0 1 0,-36 0 1 0,17 0-2 0,-1 0-1 15,26 0-10-15,-42 0-14 0,16 0 4 0,4 0-35 0,-1 0-22 16,-2 0-3-16,19 0 30 0,-36 0 33 16,0 0-51-16</inkml:trace>
  <inkml:trace contextRef="#ctx0" brushRef="#br0" timeOffset="18111.75">28110 8005 267 0,'22'0'1'0,"-3"19"1"0,-19-19 1 0,17 0-1 0,22 0 1 16,-3 0-2-16,16-56 1 0,-13 38 0 15,-20 0-1-15,1 0 0 0,32-20 1 0,-16 2-1 0,-14 17 0 16,-5-18 0-16,22 0 1 0,-39 17-1 0,36 20 0 0,-36-36 0 16,36 19 0-16,-20-21 0 0,-16 38 0 0,17-36 3 0,-17 36-1 15,0 0 2-15,0-19-1 0,0 19 2 0,0 0-3 16,0 0 3-16,-17 0-5 0,1 0 2 0,-4 0-1 0,-32 19 4 16,32-1-4-16,-16 0 1 0,-2 20 0 0,2-1 0 15,0-37-2-15,-3 36-1 0,22-17 1 0,-24 17 0 16,8-17-1-16,13 17-1 0,4-17 3 0,-4-1-3 0,1 2 1 15,19-20 0-15,0 18 0 0,0-18 0 0,0 18 1 0,0 0 0 16,0-18-1-16,19 0 0 0,1 0 1 0,16 0 1 16,16-18-2-16,-13 0 0 0,0-20 1 0,-23 38 0 0,20-18-1 15,22-18 1-15,-41 17-1 0,2 0 1 0,17 1 0 0,20-19-1 16,-23 17 1-16,-11-16-1 0,17 19 2 0,-39-2-1 16,36 0-1-16,-36 19 1 0,36-18-1 0,-17-19 0 0,-5 37 0 0,-14 0 0 15,0-20 3-15,19 4-1 0,-19 16-2 0,0 0 0 0,-19 0 1 16,19 0-1-16,-33 0 0 0,13 0 1 0,4 16-1 0,-4 4 0 15,-35 17-1-15,0 0 1 0,-56 55 1 0,36-37-1 16,39-17 1-16,-19 36 0 0,38-56-2 0,-24 18 1 0,24-17 1 16,-35 36 4-16,32-37-4 0,1 20 1 0,2-20 0 0,-24 19 1 0,24-19 0 15,1 1-3-15,-4-1-2 0,20 0 0 0,0-18 1 0,0 0-2 16,0 0 1-16,0 0-3 0,0 0-11 0,20 0 1 0,-20 0-34 16,16-18-32-16,1 18 35 0,5 0-27 0,-3 0 48 15,-19 0-50-15</inkml:trace>
  <inkml:trace contextRef="#ctx0" brushRef="#br0" timeOffset="19544.78">31652 6843 39 0,'0'0'18'0,"0"0"-10"0,0 0-1 16,0 0-5-16,0 0 4 0,0 0-1 0,0 0 3 16,0 0 1-16,0 0 5 0,0 0-7 0,-17 0 10 0,17 0-8 15,0 0 9-15,0 0 0 0,0 0-10 0,-17 0 13 16,17 0-1-16,0 0-10 0,0 0 7 0,-19 0-3 0,19 0-9 16,0 0 6-16,0 0-6 0,-17 17 5 0,-2-17 1 15,19 0-8-15,0 0 3 0,-19 0-3 0,19 0-1 0,0 0-1 16,0 21 3-16,-36-21 3 0,36 0-6 0,-22 17 0 0,2 2 1 15,20-19-1-15,0 0 1 0,-14 18 0 0,-5 1 1 16,0 17 1-16,2-17-1 0,17 0 1 0,-19 17 0 16,2-17-3-16,17-1 1 0,-19 0-2 0,19 19 1 0,-20 20-1 15,20-40 1-15,-22 2-1 0,22 17 1 0,0 2 2 16,0-1-2-16,0-37-1 0,0 36 5 0,0-17-1 16,0 18 2-16,22-37-3 0,-22 37 2 0,20-37-1 0,-20 0-1 0,0 17 4 15,19 3-4-15,-19-20 1 0,0 0 1 0,17 0-2 0,2 0 2 0,-2 0-1 16,-17 0 0-16,19-20-2 0,0 3-1 0,-19 17 1 0,14-19 2 15,6 1-3-15,-20 18-1 0,22-18 2 0,-22-1 1 16,0 19-2-16,0-19 1 0,0 19 1 0,0-17-1 0,0 17-2 16,0 0 2-16,0-19-1 0,-22 19 0 0,22 0-2 0,0-20 2 15,-20 20 1-15,6 0-2 0,-5 0-1 0,0 0 0 0,19 0 1 16,-17 0 0-16,-2 0 1 0,2 0-2 0,17 0 0 0,-19 0-1 0,-1 0-4 16,20 0 0-16,-22 0-2 0,22 0-12 0,0 20 7 0,-16-20-2 15,16 19-3-15,0-19-25 0,0 17 16 0,-17 2-41 0,17-19 30 16,0 0-2-16,0 37-43 0,0-37 70 0,0 18-58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5T20:41:14.8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26085 12726 54 0,'0'0'25'0,"0"0"19"16,0 0-29-16,0 0 1 0,0 0 14 0,-20 0 0 0,20 0-16 16,0 0 24-16,0 0-13 0,0-19 0 0,0 19-14 15,0 0 11-15,0 0-12 0,0 0 14 0,0 0-9 16,0 0-3-16,0 0-1 0,0 0-5 0,0 19 3 0,0-19-8 16,0 0 3-16,0 18 1 0,0-18-4 15,0 37 1-15,0-1-3 0,0 4 3 16,0-40-1-16,0 54 2 0,0-36 3 0,0 0 4 15,0 1-8-15,0-19-2 0,0 17 0 0,0-17 2 0,20 20 3 0,-20-20 2 16,16 19-3-16,-16-19-4 0,0 0-2 0,0-19 0 16,20 19 5-16,-20-37 4 0,0 37-5 0,19-19 3 0,-5-17 0 15,-14 18-3-15,0-2 1 0,19 20-3 0,-19-16 1 0,0-24-2 16,22 40 2-16,-22-17 0 0,20-2 2 0,-20 19-2 0,0-18 2 16,0 18-4-16,16 0 1 0,-16 0 1 0,0 0-1 0,0 0 1 0,0 18-1 15,20 18-4-15,-20-16 3 0,0 16 4 0,0-16 5 16,0-2-4-16,0 18 4 0,0 0-10 0,0 3 3 15,19-3 0-15,-19-17-1 0,0-1 2 0,17 0 3 16,-17-18 1-16,0 0-5 0,19 0 4 0,-19 0-3 16,0 0 1-16,0-36 0 0,33-19-14 0,-11 36 5 0,-2-18 10 15,-4 18-3-15,23-55 1 0,-39 58 0 0,36-24 0 16,-19 4 4-16,-1 36-7 0,4-18 5 0,2 18 0 0,-6 0-2 16,-16 0-1-16,20 0 3 0,-1 18 4 0,-19 1-9 15,17-19 4-15,2 37-2 0,-19-17 1 0,0-4 1 0,0 40 6 16,17-19 3-16,-17 0-8 0,0-18-6 0,0 17 0 0,-17-17 3 15,17 17-3-15,0 2-14 0,0-20 1 0,0 0-1 0,0 18-25 0,0 2-17 16,0-20-28-16,0 2-96 0,0-3 121 0,0-17-27 16,0 0 33-16</inkml:trace>
  <inkml:trace contextRef="#ctx0" brushRef="#br0" timeOffset="632.47">27039 12893 65 0,'0'0'21'0,"0"0"0"0,0 0 24 16,-14 0 51-16,14 0-55 0,-19-20-10 16,19 20-5-16,0 0-14 0,0 0-2 0,-19 0 16 15,19 0-12-15,-17 0-3 0,17 0-6 0,-19 20 4 0,19-2 9 16,-17 18 8-16,17-36-22 0,-19 19 5 15,19 37 1-15,0-39-5 0,-20 2 0 16,20 18-6-16,0-19 2 0,0 1 0 0,0 0 0 16,0-1 0-16,0 0-1 0,0 0-1 0,0 20 2 0,0-38 0 15,20 0 8-15,-1 0-9 0,-19 0 0 16,17-20 3-16,2-16 2 0,-2 0-5 0,2 36-1 16,0-56 1-16,-19 0-6 0,14 20-2 0,6 16 8 15,-20-16 1-15,22 18-2 0,-22-18 4 16,0 36-3-16,0-20-3 0,0 20 0 0,0 0-10 0,0 0 6 15,0 0-16-15,0 0-4 0,0 20-11 0,-22-20-16 16,22 18-13-16,0 0 27 0,0 0-45 0,-20 1 11 16,20-19 46-16,0 17-29 0</inkml:trace>
  <inkml:trace contextRef="#ctx0" brushRef="#br0" timeOffset="832.54">27155 12857 120 0,'-19'0'103'0,"19"0"-81"0,0 0 22 0,0 0-22 16,0 16 31-16,-19-16-30 0,19 20-14 0,0 16 8 0,0-36-7 16,0 37 7-16,0-37-13 0,0 17 0 0,0 22-1 0,0-22 0 15,0 21 1-15,0-38-2 0,0 74 2 16,0-56-2-16,0 0-1 0,19-18-2 0,-19 18 1 0,19 0 2 16,-19-18 0-16,17 0 1 0,2 0 3 0,-19 0-2 0,17-18 6 15,0-18 4-15,5-1-9 0,-22 18-3 16,19 1 0-16,-2-19-2 0,-17 1-11 0,19 17-4 0,-19-1 6 15,19-16-20-15,-19 18 8 0,17 0-37 0,-17 0-15 0,0 18 29 16,19-20-4-16,-19 20-84 0,0 0 100 0,0-16-12 16</inkml:trace>
  <inkml:trace contextRef="#ctx0" brushRef="#br0" timeOffset="1287.3">27523 13003 85 0,'0'0'69'0,"0"0"-24"0,0 0-10 16,0 0-17-16,0 0-1 0,-19 0 16 0,19 0-8 0,0 0-4 16,0 0-6-16,-17 0-9 0,17 19 5 0,0-19-5 0,0 36 5 15,0-36-7-15,0 19 0 0,0-1 1 0,0 0-3 0,0 1 0 16,0 0 0-16,0 17 1 0,0-36-2 0,0 36-1 0,0-16 0 0,0-2 1 16,0 0 1-16,0-18-1 0,0 20 0 0,17-20 0 0,-17 0 1 15,0 17 3-15,0-17-2 0,19 0-1 0,-19-17 1 0,17-3 5 16,-17 2-4-16,0 18 1 0,19-18 3 0,-19-2-5 0,0-16 0 0,17 18-2 15,-17 0 4-15,0-20 0 0,22 2-3 0,-22-2-10 16,17 2 2-16,-17 36 7 0,0-37 4 0,0 18-3 0,0 19 0 16,19 0 0-16,-19-18 1 0,0 18 6 0,0 18 6 15,0 18-6-15,0-16-5 0,0-1-2 0,0 36 4 0,0-37-2 16,0 0-1-16,0 20 1 0,-19-2-1 0,19 20 0 0,-17-20-2 0,17 1 0 0,-22 56 3 16,5-20 2-16,17-36-4 0,-19 38-1 0,19-40-2 15,0 39 5-15,-17-19 1 0,17-16-5 0,0 15 1 16,0-35-1-16,0 18 0 0,0-20 3 0,0-17-2 0,0 19-3 15,0-19 3-15,0 0 3 0,17-36-3 0,-17 17 1 16,19-18-2-16,-2 0 1 0,-17 0 3 0,22 18-4 16,-5-36-1-16,2 37 0 0,17-19 5 15,-36 0-2-15,19 1-5 0,-2 36 0 0,2-38-15 0,-19 20 0 0,34 0-50 16,-34 18 18-16,41-36-82 0,-41 36 52 0,19-20-57 0,17 3 55 16</inkml:trace>
  <inkml:trace contextRef="#ctx0" brushRef="#br0" timeOffset="2017.59">29017 12616 46 0,'0'0'30'0,"0"0"4"0,0-18 4 0,-22 18 2 15,22-20-3-15,0 20-21 0,0 0-3 0,0 0-1 0,0 0-3 0,-16-18 37 16,16 18-38-16,0 0 6 0,-17 0-7 16,17 0 7-16,0 0-8 0,-19 0 7 0,19 0 2 0,-17 0-8 15,17 0 8-15,-19 0-9 0,19 0 8 0,-20 0-9 16,-38 18 20-16,39 2-19 0,-34 16 11 15,53-19-14-15,-16 3 0 0,-4 16-1 16,4-36-1-16,-4 37-2 0,1 36 5 0,19-73-4 16,0 40-1-16,0-4 3 0,0 0 10 0,0-18 1 15,19 18-11-15,-19-16-1 0,36 16 2 0,-16-36-1 16,-4 38 4-16,-16-38-4 0,39 18 1 0,-25 0 0 0,27 1 5 16,-21 0 0-16,-4-1-6 0,4 0 1 0,-1 0-2 15,-19 0 7-15,36 20-1 0,-36-38-5 0,17 38-1 16,-1 34 6-16,-16-54-6 15,0 2 0-15,0-1-1 0,-16-2-1 0,-1-17 1 0,17 20-12 16,-36-20-11-16,17 0-12 0,-17 0-12 0,-6-20-46 16,23-16 54-16,5 16-57 0,-5 20 42 0,-1-73-73 15,4 36 52-15</inkml:trace>
  <inkml:trace contextRef="#ctx0" brushRef="#br0" timeOffset="2304.87">28926 12246 75 0,'0'0'30'0,"0"0"71"0,0 0-80 16,0 0-1-16,-19 0 19 0,19 0-8 0,0 0-18 0,0 0 10 15,0 20-11-15,-20-2 7 0,20-18-2 0,0 18-9 0,0-18 1 16,0 19-2-16,0-2 8 0,0-17-8 0,0 20 1 0,0-20-2 0,0 18 9 16,0 0-1-16,0 20 0 0,-16-2 0 0,16-17-2 15,0-2-9-15,0 3 1 0,0-2 1 0,0 56 7 16,0-39-6-16,0 21-2 0,0-37-3 0,0 18 0 0,0-19 1 0,0 18-1 15,16 40 8-15,-16-40-1 0,0 57 5 0,0-57-13 0,0 38 2 16,0-37-4-16,0 37 4 0,0-38-2 0,0 20 3 0,0 18-4 16,0-55-3-16,0 35 4 0,0-17 2 15,0 2-2-15,-16-22-7 0,16 2-7 0,0-2 4 0,0-17-2 0,0 0-1 16,0 18-22-16,0-18-46 0,0 0 6 0,0 0 30 16,0 0-59-16,0-18 9 0,16 18 32 0,-16-36 16 15</inkml:trace>
  <inkml:trace contextRef="#ctx0" brushRef="#br0" timeOffset="2635.71">29405 12504 64 0,'0'0'24'0,"-20"0"-2"0,20 0 19 16,0 0 28-16,0 0 12 0,0 0-52 16,0 20-15-16,0-20-1 0,0 0 10 0,0 0-13 0,0 18 7 15,0 0-12-15,0 0 9 0,0 2-8 0,0-20 2 0,0 36 6 0,0-19-8 16,0 3-1-16,0 35 4 0,0-18-1 0,0 57 4 15,0-22 1-15,0 2-3 0,0-38-11 0,0 2 3 16,0 36 1-16,-16-38-2 0,16 0 0 0,0 2 1 0,0 0-4 0,0-21 1 0,0 20-1 16,-22-1-4-16,22 3-8 0,0-2 2 0,0-37-3 0,0 17-28 15,0 2 12-15,0-19-8 0,0 18-61 0,0-18 43 0,0 18 0 0,0-18-31 16,0 0 30-16</inkml:trace>
  <inkml:trace contextRef="#ctx0" brushRef="#br0" timeOffset="2948.98">29881 13465 99 0,'0'0'0'0,"0"17"161"0,0 2-101 0,0-19-37 16,0 36 12-16,0-15-7 0,0-4-16 0,0 2 5 16,0-2-7-16,0 1-6 0,-17 1 0 0,17 0 0 0,0 17-2 15,-16-15 1-15,16-4-1 0,-20 0-6 0,4 22-8 0,-4-22 2 16,1 20-31-16,2 0-38 0,-2-18-38 15,-23-2-84-15</inkml:trace>
  <inkml:trace contextRef="#ctx0" brushRef="#br0" timeOffset="3412.24">30788 12857 76 0,'0'0'66'0,"0"0"-32"0,0 0 149 16,0 0-126-16,0 0-47 0,0 0 9 0,0 16-4 15,0-16-7-15,0 20 7 0,0-2-2 0,0-18-6 16,0 36 13-16,-22-17 0 0,22-2-15 0,0 3-2 0,-16 16 1 16,16-36-4-16,-17 56 3 0,17-38-1 0,-19 1-1 0,19 18 1 0,0-19-1 15,-17 0 0-15,-2 38-1 0,-1-38 0 0,4 38-4 0,-4-20-17 16,-2 21-18-16,3-20-18 0,5-1-80 16,14 0 21-16,0-36 63 0,0 21 11 0,0-4-54 0</inkml:trace>
  <inkml:trace contextRef="#ctx0" brushRef="#br0" timeOffset="3606.96">30844 13335 81 0,'0'0'62'0,"0"-19"3"0,19 19 0 16,-19 0-34-16,0-17-5 0,0 17 19 0,0-20-27 0,0 20 11 15,0 0-10-15,0-18-8 0,0 18-1 0,0 0 0 0,0 0 8 0,0 0-10 16,0 0-1-16,0 0-3 0,0 18 3 0,0 2-6 0,0-3 0 16,0 2 0-16,0 17 2 0,0-36-1 0,-19 38 0 0,19-2-1 15,0-16 0-15,-20 16-2 0,20-36 1 0,0 36-5 16,0 2-21-16,0-38 11 0,0 19-4 0,0-19-7 15,0 17-37-15,0-17 25 0,0 18-49 0,0-36-44 16,0 1 99-16,0-19-53 0</inkml:trace>
  <inkml:trace contextRef="#ctx0" brushRef="#br0" timeOffset="3845.56">30622 12560 85 0,'0'0'0'0,"-22"0"69"0,22 0-44 15,-19 0 33-15,5 18 0 0,14-18-34 0,-39 73 55 16,23-34-59-16,-20 52 9 16,36-35-18-16,-20-36-6 0,20-4 0 0,0 40 8 0,0-38-8 15,20 18 16-15,-20-36-15 0,16 20 11 0,-16-1-13 0,20-19 5 16,-4 17-6-16,-16-17-1 0,0 0-2 0,20-17-1 0,-1-2-2 0,-5-1 5 16,27-16 5-16,-41 18-3 0,36-54-1 0,-16 32-1 0,-20-33-1 15,36 0 0-15,-36 18 0 0,0 17-1 0,19-16 0 16,-19 17-5-16,0-18-10 0,-19 35-34 15,19 20 35-15,0-18-12 0,0 18 12 0,0 0-3 16,-17 0-23-16,17 0 15 0,-19 18-30 0,19-18 22 0,0 20 0 0,0-20-2 16,0 18 0-16,0 19-25 0,-20 0 21 0,20-37 23 0,0 36-38 15</inkml:trace>
  <inkml:trace contextRef="#ctx0" brushRef="#br0" timeOffset="4199.64">31195 13151 41 0,'0'0'9'0,"0"0"-4"0,0 18 2 0,0-18-3 15,0 18 0-15,0-18 1 0,0 18-3 0,0 0 4 0,0 2-1 0,17-2 9 16,-17 0 7-16,0 2-7 0,0-3 3 0,0 2 28 0,0-19-18 15,0 18 1-15,0 0 26 0,0-18-29 0,0 18 17 0,0 2-25 16,0-20 16-16,0 0-6 0,0 0-19 0,0 0 10 0,19 0-10 16,-19-38 6-16,0 20-1 0,17-19-2 0,-17 37-6 15,19-37 7-15,-2 19-7 0,-17-20 4 0,16 2-8 0,6 36-2 16,-22-36 1-16,39 17 2 0,-39 0-2 0,0 1-5 16,17 18 1-16,-17 0-6 0,0 0 4 0,19 0-34 15,-19 0-38-15,0 0 42 0,0 0-4 0,17 18-269 16</inkml:trace>
  <inkml:trace contextRef="#ctx0" brushRef="#br0" timeOffset="4540.28">31599 12578 141 0,'0'0'52'0,"0"0"32"0,-17 0-52 0,17 0 20 0,0 0-10 0,0-18-24 15,0 18-2-15,-19 0 12 0,19 0-17 0,0 0 5 0,0 0-11 16,-19 0 4-16,19 0-2 0,0 0-4 0,0 0 2 0,0 18-3 0,0-18 1 16,-17 38 4-16,17-20 0 0,0-1-5 0,0 22-3 0,-19-3-3 15,19 1 3-15,0 0-1 0,0-20 2 0,0 39 6 16,0-36-2-16,-22 34 2 0,22 2-4 0,0-20-1 0,0-17-1 16,0 0 0-16,0 17 2 0,0-17 2 0,0-19-4 0,22 19 0 15,-22-19-1-15,0 0 2 0,19 0 0 0,-2 0-1 0,21-19 2 16,-38 19 0-16,17-19 0 0,2 19-2 0,-2-18 2 15,0 18-1-15,-17-18 0 0,41 18-1 0,-41 0-1 0,17-19 3 0,2 19 1 16,-19 0-3-16,0 0-1 0,19 0 0 0,-19 19 5 16,0-1-1-16,0-18-1 0,-19 18-3 0,19 1 4 0,-19-19-3 15,19 19-2-15,-17-19 0 0,17 18-2 0,-19-18-11 0,-3 18 1 16,22-18-2-16,-17 0-4 0,0 0-31 0,17 0 22 0,-19 0-39 0,2 0 28 16,17 0-48-16,-19 0 43 0,19 0 4 0,-19 0-23 0,19-18 28 15,0 18-12-15</inkml:trace>
  <inkml:trace contextRef="#ctx0" brushRef="#br0" timeOffset="4743.77">31748 13169 103 0,'0'0'71'0,"0"0"-39"0,0 0 57 0,0 0-63 0,0-18 16 0,0 18-9 0,0 0-4 16,0 0-16-16,0 0-1 0,0 0 11 0,0 0-6 15,0 18-8-15,0-18 0 0,0 18-4 0,0 0 8 16,17 0-8-16,-17 2 3 0,0-2 0 0,19 20-2 0,-19-21-2 15,0 20-3-15,0-37-1 0,0 36-1 0,0-16 1 0,17 16 0 16,-17-16-5-16,0-3-2 0,0 20-19 0,17 2-38 16,-17-3 33-16,0-36-5 0,19 35-57 0,-19-16-21 15,0-19 60-15,22 19-25 0,-22-19 31 0</inkml:trace>
  <inkml:trace contextRef="#ctx0" brushRef="#br0" timeOffset="4959.39">32080 13151 122 0,'0'0'86'0,"0"0"-53"0,-19 0 19 0,19 0-4 0,0 0-26 16,0 0 15-16,-19 0-9 0,19 0-7 0,0 0-12 0,-17 18 7 16,17-18-11-16,-22 0 0 0,-14 18 1 0,0 18-1 0,36-36-2 15,-17 20-1-15,-21 16 0 0,-1 1-3 0,39-18-1 0,-53 35 2 16,53-34 0-16,-36-1 0 0,17 35-5 0,0-35-2 0,2 38-15 16,-24-21-11-16,41-19 11 0,-34 57-68 0,15-56 11 15,2 20-7-15,17-21 47 0,0 2 7 0,0 1 8 0,0-20-1 16</inkml:trace>
  <inkml:trace contextRef="#ctx0" brushRef="#br0" timeOffset="6034.72">25971 14662 32 0,'0'0'8'0,"0"0"-3"0,0 0-1 0,0 0 4 16,0 0 0-16,0 0 0 0,0 0-4 0,0 0 6 0,0 0 7 16,0 0-6-16,0 0-6 0,0 0 2 0,0 0 4 15,0 0 3-15,0 0 3 0,0 0 0 0,0 0-9 16,0 0 9-16,0 0 1 0,0 0 0 0,0 0-10 16,0 0 11-16,0 0-10 0,0 0 9 0,0 0-1 0,0 0 1 15,0 0-1-15,0 0 0 0,0 0 3 0,-16 0-3 16,16 0-9-16,0 0 21 0,-20 0-16 15,20 0-7-15,0 0-1 0,0 0 6 0,-16 0-6 0,16 0 3 16,0 0-5-16,-20 0 0 0,20 0-1 0,-16 20 0 0,16-20 0 0,0 0 1 16,-20 19-2-16,20 18 0 0,0-37 0 0,-19 53 3 15,19-16-6-15,0-37 2 0,0 39 0 0,0-39 1 16,0 37 0-16,0-1 0 0,0-36-1 0,19 17 1 16,1 3 0-16,-20-20-1 0,16 17 1 0,4-17 0 0,-20 0 2 15,16 0-2-15,4 0 0 0,-20-37 1 0,16 37-2 16,1-37 2-16,-17 21-1 0,22 16-1 0,-22-37 2 0,19 17-1 15,-19 1-2-15,0-18 1 0,0 37 0 0,20-37 3 0,-20 21-2 16,0-4-1-16,0 3 1 0,0 17 1 0,0-19 0 0,0 19-1 16,0 0 2-16,0 0-2 0,0 0 0 0,0 0 1 0,0 0 0 15,0 36-2-15,-20 0 0 0,20 1 2 0,0-37-2 16,0 19-1-16,0 18-2 0,0 20-18 0,0-41-11 16,20 21 11-16,-20-17-32 0,16-3-20 0,-16 2 30 0,20 1-4 15,-4-3-50-15,4-17 55 0,-20 17 9 0,19-17-33 0</inkml:trace>
  <inkml:trace contextRef="#ctx0" brushRef="#br0" timeOffset="6343.89">26287 14920 46 0,'0'0'8'16,"0"0"2"-16,0 0-5 0,0-36 20 0,0 36-12 0,0 0 2 0,19-17 5 16,-19-3 22-16,0 20-22 0,0-19-3 0,0 19-2 0,0 0 13 0,0-18-12 15,0 18 14-15,0 0-16 0,0 0 8 0,0 0-13 0,0 0 7 16,0 0-9-16,17 18 7 0,-17-18-9 0,0 0 5 0,0 19-1 16,0 1-1-16,16-3-5 0,-16-17 0 0,0 20 3 0,0-4-2 15,22-16-3-15,-22 0 2 0,0 20 3 0,0-20-2 16,20 17 5-16,-4-17 3 0,-16 0-4 0,0 0 5 0,20 0-9 15,-1 0 4-15,-19 0-4 0,17 0 8 0,-17 0-7 0,19-17 2 16,-19 17-5-16,17-20 4 0,-17 4-4 0,16 16 1 16,-16-20 0-16,20 20-2 0,-20-17 2 0,22 17-3 0,-22 0 1 15,0 0 1-15,16 0-1 0,-16 0 0 0,0 0-1 0,0 0 3 16,0 17-3-16,20-17 0 0,-20 0 1 0,0 20 0 0,0-4-4 16,0 4 3-16,0-20-1 0,0 17-1 0,0-17-1 0,0 20-2 0,0-20 2 15,0 0-1-15,0 17-2 0,0-17 4 0,0 19-3 0,0-19 2 16,0 20 0-16,0-20-5 0,0 0 3 0,0 0-1 0,0 0-17 15,0 17 12-15,19-17-17 0,-19 0-9 0,0 0 14 16,0 0-29-16,0 0-12 0,17 0-7 0,-17 0 6 16,0 0 18-16,0 0 13 0,19 0-18 0</inkml:trace>
  <inkml:trace contextRef="#ctx0" brushRef="#br0" timeOffset="7023.97">27025 14977 44 0,'0'0'0'0,"0"0"33"0,0 0-14 0,0 0 1 15,0 0-8-15,0 0 11 0,0 0 2 0,0 0-13 0,0 0 14 0,0 0-13 16,0 0-1-16,-19 0 1 0,19 0-3 0,0 0 10 0,0 0-1 16,0 0-10-16,-19 0 8 0,19 0 11 0,0 17-19 15,0-17-2-15,0 0 1 0,0 19-3 0,-17 1 6 0,17-20-6 0,0 34 7 16,0-34-7-16,-19 40 2 0,19-40-4 0,0 16 0 0,0 21 3 16,0-37-3-16,0 19-3 0,0-1 1 0,0-18 0 0,0 19-1 0,19-2 4 15,-19 3-2-15,0 0 3 0,0-4 1 0,17-16 3 0,-17 0 1 16,19 0-4-16,-19 0-2 0,0 0 0 0,19-16 4 0,-19-24-6 15,14 23 3-15,-14-20-1 0,0 1-2 0,20 0 1 16,2-21 0-16,-22 20-3 0,0 1 1 0,19-37 1 0,-19 36 0 16,0-39 0-16,0 23-1 0,17-3 4 0,-17-18 3 0,0-19-6 15,0 56-2-15,0 19 2 0,0-20 3 0,0 22 0 0,0-22-2 16,0 0 2-16,0 38-2 0,0-34 5 0,0 34-2 0,0-40 5 16,0 40-8-16,0-17 2 0,0 17 0 0,0-19-1 0,-17 19 2 15,17 0 0-15,0 0-2 0,0 0-2 0,0 19 4 16,0-19-1-16,0 36-1 0,-19-15-2 0,19 13 1 0,0 4-3 15,0 0-1-15,0-22 1 0,-22 22-2 0,22 54-3 0,0-56 4 0,-20 58 1 16,20-58 2-16,0 37-2 0,0 3-4 0,0-3-4 16,0-19-7-16,0 19-11 0,0-17-13 0,20 18-14 15,2-18-16-15,-22 18-25 0,0-56 36 0,0 36-66 16,19-34 74-16,-19 16-47 0</inkml:trace>
  <inkml:trace contextRef="#ctx0" brushRef="#br0" timeOffset="7425.03">27432 14828 154 0,'0'0'85'0,"-22"0"2"0,22-18-64 16,0 18-3-16,0 0-2 0,0 0 11 0,-19-19-17 0,19 19-1 0,0 0 15 16,0 0-19-16,-17 0 6 0,17 0-3 0,-17 19-1 15,17-1-7-15,-19 21 3 0,19-22-4 0,-17 19 2 0,17 1-1 16,-19 19 2-16,19-2 0 0,0-14-3 0,0-4 0 0,-19 0 0 0,19 18 2 15,0-14-2-15,0 14-1 0,0-36-1 0,0 0 1 0,0 18 0 0,0-16 2 16,19 0-1-16,-19-20 0 0,0 0 1 0,19 0 1 16,-19 0-1-16,17 0 5 0,-17-20 1 0,19 0-6 15,-19-16 2-15,17 0-1 0,0-18-1 16,-17 14 0-16,19 4 0 0,-19 18-2 0,0-18 0 0,22 16 2 0,-22 4-1 16,0-4 0-16,17-34-1 0,-17 15-1 0,0 2 3 0,0 37-1 15,0-17 2-15,19 17 1 0,-19 0 0 0,0 0-2 16,0 0-1-16,0 0 4 0,0 37 2 0,0-1-2 0,0 18-1 15,-19 22 2-15,19-3 0 0,-17-16-4 0,17 15 2 16,0-35-1-16,-22 0-1 0,22 37 1 0,0-38-3 0,0 40 1 16,-19-42 1-16,19 5-2 0,0-22 2 0,0 57-1 0,0-38 0 15,0 3-1-15,0-39 1 0,0 37 2 0,0-37-3 0,0 17 1 0,19-17 0 16,-19 0 1-16,0 0-2 0,0 0-1 16,22 0 0-16,-22-17 2 0,0-3-1 0,17-16-5 0,2-2-15 0,0 2-32 15,-2 0-36-15,2-1-44 0,-2-20-38 0,19 21 45 16,-36 16 64-16</inkml:trace>
  <inkml:trace contextRef="#ctx0" brushRef="#br0" timeOffset="8085.18">29092 14330 62 0,'0'0'12'0,"0"0"15"0,0 0 3 0,0 0 2 0,0-18-15 0,0 18 1 16,0 0 16-16,0 0-2 0,0-16-3 0,0 16 3 15,0 0-6-15,0-21-6 0,0 21-10 0,0 0 2 0,17 0 11 16,-17 0 8-16,0 0-19 0,0 0 9 0,0 0-2 16,-17 0-2-16,17 21-3 0,0-5-4 0,-19 2-5 15,19 20 3-15,-20-20-3 0,4 18 0 0,-26 38-5 0,26-35 0 16,-1-2 0-16,-19 35 3 0,-19 2 1 0,35-18-4 0,-2-20 1 16,3-18-1-16,19 21 0 0,-33 14 1 0,33-33-3 0,-20 34-10 15,4-35 3-15,16 18-19 0,-20-20-20 0,20 3-24 0,-16 0 25 16,16-20-9-16,0 16-66 0,0-16 26 0,16 0 16 15</inkml:trace>
  <inkml:trace contextRef="#ctx0" brushRef="#br0" timeOffset="8279.19">29161 14644 87 0,'0'0'107'0,"0"0"-37"0,0 0-16 0,0 0-34 16,0 0-3-16,0 0 9 0,0 0-5 0,0 0-11 15,0 0 0-15,-16 38 18 0,16-38-20 0,0 36 5 0,-17 20-1 16,-2-20 0-16,19-18-8 0,-17 38 7 0,17-20-7 15,-19-16 0-15,19-3 0 0,-20 39 1 0,20-36-3 0,0 14 0 0,0-14-2 16,-16 0 0-16,16-20 1 0,0 16-1 0,0 4 1 0,0-20 0 0,0 0-2 16,0 0 0-16,0 0-3 0,16 0 0 0,-16-20-6 0,0 4 3 15,0 16-1-15,0-40-16 0,20 6-9 0,-20 14-12 0,0-16 16 16,0-1-44-16,0 37 30 0,0-36-2 0,0-40-95 16,0 76 73-16</inkml:trace>
  <inkml:trace contextRef="#ctx0" brushRef="#br0" timeOffset="8576.42">28721 14330 96 0,'0'0'32'0,"-16"0"39"0,16 0-49 0,0 0 24 0,-20 0-3 16,1 0-9-16,19 0-23 0,0 0 7 0,-22 0-10 15,22 0 1-15,0 0 0 0,0 0-4 0,-17 0 7 0,17 19-2 0,-16-19-3 16,16 19-2-16,0-1-3 0,0 2 2 15,-20-4 3-15,20-16 1 0,0 20 5 0,0-2-6 16,0-18 6-16,20 18 2 0,-20-18 2 0,0 0-2 16,16 0 2-16,-16 0-12 0,17 0 1 0,5-18 2 0,-22 0 0 15,19-2-3-15,-19 4-2 0,20-4 1 0,-20 20-2 0,0-37 1 0,16 18-1 16,-16 1-2-16,20 2 0 0,-20-5 1 0,0 2-3 16,0 2 3-16,0 17 1 0,0-19-2 0,0 19-5 0,0-18 3 15,0 18-5-15,0 0-11 0,0 18 0 0,0 1-7 16,0-2-5-16,16 23-6 0,-16-24-15 15,0 21-17-15,20 20-60 0,-1-21 47 16,-5 0 21-16,5-18-15 0</inkml:trace>
  <inkml:trace contextRef="#ctx0" brushRef="#br0" timeOffset="8895">29385 14754 61 0,'0'20'28'0,"0"-20"21"0,0 0-32 0,0 17 42 16,0 2-40-16,0-19-3 0,0 18 22 0,0 1-16 16,0-19-13-16,0 20 1 0,0-3 10 0,0 3-2 15,0-20-1-15,0 16-7 0,0-16 9 0,0 20-1 16,0-20 8-16,0 0-19 0,0 0 0 0,0 0 11 15,0 0-13-15,0-20 8 0,0 4-10 0,0 16 2 0,0-57 1 16,0 57-5-16,20-19 1 0,-20-18 0 0,19 37-2 16,-19 0 1-16,17-37 1 0,-17 21-5 0,19 16-7 0,-19-20-7 15,17 20-8-15,-17 0 8 0,0 0-25 0,19 0-51 16,-19 0 52-16,0 20-94 0,0-20 97 16,0 16 9-16,17-16-49 0</inkml:trace>
  <inkml:trace contextRef="#ctx0" brushRef="#br0" timeOffset="9280.48">29737 14275 111 0,'0'0'36'0,"0"0"29"0,0 0-33 0,0 0-1 0,-22 0 0 0,22-19 20 15,0 19-14-15,0-17-23 0,0 17 5 0,-20 0-2 0,20 0-3 16,0 0-1-16,0 0-8 0,0 0-1 0,0 17-2 0,0 23 5 15,0-6 5-15,0-15-9 0,-13 0-3 0,13 55 1 16,0-56-2-16,0 57-4 0,-20-2 3 0,20-37 3 16,0 58 0-16,0-41 0 0,0 3 2 0,0-19-3 15,0-1 2-15,0-36-1 0,0 20-1 0,0-20 1 16,0 0 2-16,20 0 3 0,-20-20-1 0,0 20-5 16,13-36 2-16,7 19 3 0,2-3-2 0,-3 1 2 15,-19 1-2-15,36-1 2 0,-36 19-4 0,36-17 2 16,-36 17 0-16,20 0-1 0,-20 0 1 0,16 0 1 15,-16 17-3-15,0 2 0 0,0-1 0 16,0 1 4-16,0 1-4 0,0-3-4 0,-16 3 2 0,-4 16 0 16,4-19-5-16,-4-17-7 0,20 20 3 0,-19-20-4 15,2 0-22-15,17 0 14 0,-19 17-27 0,-3-17-88 16,2-17 9-16,20 17 94 0,0 0 8 0,0 0-28 16,0-20 19-16</inkml:trace>
  <inkml:trace contextRef="#ctx0" brushRef="#br0" timeOffset="9533.29">29922 14810 67 0,'0'0'18'0,"0"0"21"0,0 0-17 0,0 0 21 15,0 18-3-15,0-18 14 0,0 0-37 0,0 19 23 16,0-19-30-16,0 0-1 0,0 37 17 0,0-37-18 15,0 0-2-15,0 20 7 0,0-4 1 0,17 21 1 16,-17-17-6-16,19-3 0 0,-19-17-6 0,20 39 4 0,-20-22-2 16,16 0-2-16,-16 23 0 0,20-24-2 15,-20 4-1-15,16 16-6 0,-16-18-2 0,17 18-40 16,-17-36 21-16,0 20-7 0,19 0-110 0,-19-4 90 0,0-16-106 16</inkml:trace>
  <inkml:trace contextRef="#ctx0" brushRef="#br0" timeOffset="9692.12">30160 14754 160 0,'0'0'0'0,"0"0"155"15,0 0-132-15,0 20 20 0,-16-20-5 0,-4 36-2 16,1-36-30-16,19 18-3 0,-39 21 5 0,20-22-6 16,19-17-1-16,-33 73 1 0,33-53-2 0,-56 70-13 15,56-70 5-15,-19 16-12 0,2-16 8 0,17 16-1 16,-41 18-37-16,41-14 0 0,-33-4-96 15,33 0 47-15,-20-36 33 0</inkml:trace>
  <inkml:trace contextRef="#ctx0" brushRef="#br0" timeOffset="10221.61">30271 15327 132 0,'0'0'46'0,"0"0"132"0,0 0-113 16,0 0-48-16,0 0 23 0,0 18-22 0,19 0 1 15,-19-18-14-15,20 19 0 0,-4 18 8 0,4 19-5 16,-20-56-7-16,0 74-4 15,0-74 2-15,0 56-12 0,0-40 1 0,0 2-3 16,0 21-95-16,0-22-23 16,-20-17 32-16,20 0-58 0</inkml:trace>
  <inkml:trace contextRef="#ctx0" brushRef="#br0" timeOffset="10576.44">31466 14644 96 0,'0'0'123'0,"-14"0"-6"16,14 18-97-16,0 2 45 0,-19 36-22 15,19-56-33-15,-36 72 23 16,36-54-25-16,-36 94 18 0,-41 15-14 16,77-107-10-16,-53 90 0 0,17-54-21 15,17 0-17-15,-1-20-54 16,4-36 49-16,16 37-118 0,-22-37 104 0,22 0 10 0</inkml:trace>
  <inkml:trace contextRef="#ctx0" brushRef="#br0" timeOffset="10785.29">31466 14977 78 0,'0'0'0'0,"0"0"179"0,0 0-76 0,0 0-28 15,0 0-40 1,-14 36-4-16,14-16-25 15,-19 14 6-15,19-14-10 0,-36 72 4 16,36-55-3-16,-19 0-4 16,2 19-5-16,17-20-54 0,0-18-4 15,0-18 40-15,0 0-104 16,0 0 87-16,17-90-91 0</inkml:trace>
  <inkml:trace contextRef="#ctx0" brushRef="#br0" timeOffset="11049.48">31212 14460 91 0,'0'18'90'0,"0"-18"-61"0,-36 57 102 0,16-4-84 16,4 3-14-1,16 1-19-15,0-20-4 16,0-37-7-16,16 36 6 15,4-19 11-15,-1-17-16 0,17-53 18 16,-19-3-6-16,19-18 8 16,-36 18-17-16,0 39-6 0,16-76 4 15,-16 57-5 1,0 16-2-16,-16 20 0 0,16 0-21 16,0 0 15-16,-17 20-22 0,17-4 16 15,0 22-71-15,0-2 53 0,-19 3-79 16,19-22 69-16,0 75-165 0</inkml:trace>
  <inkml:trace contextRef="#ctx0" brushRef="#br0" timeOffset="11370.81">31693 14867 96 0,'0'0'99'0,"0"17"27"16,0 19-83-16,0-36-33 0,0 57 22 15,0-40-24-15,0 22 16 0,0-22-17 0,0 56 21 16,0 1 12 0,0-38-5-16,0-36-5 15,0-36-17-15,0 18-9 16,17-54 1-16,2 52-3 0,0-73-3 15,-2 93-1-15,19-74-18 0,-19 21-32 16,2 53 31-16,3-39-97 16,14 39-71-16,-36-18 139 0,19 18-99 15</inkml:trace>
  <inkml:trace contextRef="#ctx0" brushRef="#br0" timeOffset="11734.16">32042 14940 121 0,'0'0'104'0,"0"0"27"0,-17 17-35 16,-5 3-64-1,5-3-5-15,-2 2-11 16,19 1 0-16,0-3-13 0,0 20 8 16,0-1-5-1,36-16 1-15,-36-20-2 16,39-20 5-16,-39 4-4 15,19-41-4 1,0 57-1-16,-2-56 6 0,-17 39-7 0,19-20 3 16,-19 17 1-16,0 20-2 15,17-16 4-15,-17 16 10 16,19 36-4-16,-19 18-4 16,17 2-1-1,-17-56-5-15,0 57-1 0,17-4-1 16,5 3-10-16,-22-19-14 15,19-1-25 1,0-16-12-16,17 16-67 16,-19-36-70-16,2 18 66 15</inkml:trace>
  <inkml:trace contextRef="#ctx0" brushRef="#br0" timeOffset="12594.01">32578 14867 115 0,'0'0'142'0,"-19"17"20"31,38 19-45 0,37 21-80-15,-20 33-20 0,38 76-42 15,-38-72-274-16</inkml:trace>
  <inkml:trace contextRef="#ctx0" brushRef="#br0" timeOffset="12831.39">32872 14940 112 0,'0'0'0'63,"-186"183"356"-63,186-183-356 62,-368 498-316-62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5T20:45:47.5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20327 5940 71 0,'0'0'11'0,"0"0"8"0,0 0-7 16,0 0 14-16,0 0-11 0,0 0 14 0,0 0 1 15,0 0-16-15,-20 0 11 0,20 0-2 0,0 0-12 0,0 0 19 16,0 0-12-16,0 0-1 0,0 0 1 0,0 0 2 16,0 0 8-16,-16-19-20 0,16 19 17 15,0 0-12-15,0 0-7 0,0-17 23 16,0 17-24-16,0 0 0 0,0 0 4 0,0 0-3 0,0-21 5 16,0 21-6-16,0 0 2 0,0 0-2 0,0 0-2 0,0 0 1 15,0 0-3-15,-17 0 3 0,17 0-2 0,0 21 0 0,0-21-2 16,0 0 2-16,0 0-1 0,0 0 2 0,0 17-3 0,0-17 0 0,0 0 0 15,0 0 1-15,0 0-1 0,0 0-2 0,0 0 3 16,0 0 3-16,17 0-5 0,-17 0 2 0,0-17-1 16,0 17 0-16,16-21-2 0,-16 4 1 0,0-2 0 15,0 2-1-15,0 17 4 0,0-20-3 0,0 2 1 16,0 0-1-16,0 18-1 0,0 0 0 0,0 0 2 0,0 0-1 16,0 0 1-16,0 0-1 0,0 0-5 0,0 18 2 0,0-18-1 0,0 18 0 15,0-18-2-15,0 20-28 0,0-3 17 0,0 2-28 0,0-2-18 16,0-17 24-16,0 21-57 0,0-4-8 0,0-17-28 15</inkml:trace>
  <inkml:trace contextRef="#ctx0" brushRef="#br0" timeOffset="831.26">21270 5311 120 0,'0'0'0'0,"0"0"105"0,0 0-79 0,-19 20 20 16,19-20-2-16,-17 19-5 0,-5-1-7 0,22 0-17 16,-19 1 8-16,2 0-6 0,17 18-12 0,-16 0 6 0,16-19-7 15,-20 17 5-15,20 4-7 0,-16-22 0 0,-4 57 1 0,20-18 1 16,0-19-3-16,0-1-1 0,0 1 0 0,0-18 1 16,0 19 0-16,20-21 0 0,-20 2 0 0,16-1 0 0,-16 0 0 0,20 2 0 15,13-3 1-15,-33-17-2 0,19 0 5 0,-19 0-1 16,22-17-2-16,-5-3 4 0,2-35 0 0,-19 38-4 15,20-21 0-15,-4 2 1 0,4-77-1 0,16-33 0 0,-36 91 0 0,0-20-1 16,38 2 0-16,-38-56 0 0,17-1 1 0,-17 76-2 0,19-76 4 16,-19 74-2-16,20 1 1 0,-4-74 0 0,-16 93-2 0,20-76 1 0,-20 75 1 15,16-35 0-15,-16-2 4 0,0-2 1 0,0 40-3 16,0-18 4-16,0-2-2 0,0 37 2 0,0-16 0 16,-16 15-5-16,16 1 8 0,0 19-4 0,0-17-5 15,0 17 3-15,-20 0-6 0,20 0 5 0,0 0-3 0,0 17 2 16,0 2-3-16,-16 1-1 0,16 15 3 0,0-16-3 0,-20 1 1 0,20 53 0 15,-19-20-1-15,2 60-1 0,17-4 2 0,0-52-1 16,0 71 0-16,0-54-1 0,0-19-2 0,0 56-3 0,0-57 1 0,0 2 2 16,17 54-9-16,-17-16-7 0,19-2-3 0,-19-55 10 15,20 19-19-15,-20-19 12 0,16 18-28 0,-16-37 18 0,20 38-77 16,-4-39 63-16,-16 20-53 0,20-37 47 0,-20 0 2 0,16 20-19 16,-16-3-1-16</inkml:trace>
  <inkml:trace contextRef="#ctx0" brushRef="#br0" timeOffset="1160.91">21954 5258 153 0,'0'0'175'0,"-20"0"-125"0,20 0-6 0,0 0-6 16,-22 0-8-16,22 0-16 0,-16 0-3 0,16 0 9 0,0 0-14 16,-17 0 1-16,-2 17 3 0,19-17-6 0,0 20 1 0,-17-4-2 15,17 4 1-15,-19-1-3 0,19-1 2 0,0 0 2 0,0 1-3 16,-20 17-1-16,20-16 1 0,0-4-2 0,0-16 0 15,0 39 0-15,0-39 0 0,20 18 0 0,-20-1 2 0,19 3 0 16,-19-20 0-16,0 0-2 0,17-20 3 0,2-15-2 16,-2-4 1-16,-1 3-1 0,6 0 2 0,-2-19 1 15,-20 36-4-15,16-17 4 0,-16-1 0 0,20 37 0 16,-20-19-2-16,0 19-1 0,19-19 6 0,-19 19-5 0,0 0 2 16,0 0 1-16,0 19-1 0,0 0-3 0,0 18-2 15,17-37 2-15,-17 55 4 0,0 0-2 0,0 1-2 16,0 34 3-16,0-14 1 0,0-59-4 0,19 20-1 0,-19 19-9 15,17-1-8-15,-17-37 5 0,0-18-4 0,16 37-30 0,-16-37 20 16,19 19-37-16,-19-19 27 0,23 17-53 0,-23-17-25 0,16 0 52 16,4-17-33-16,-1-2 64 0,-19 19-18 0</inkml:trace>
  <inkml:trace contextRef="#ctx0" brushRef="#br0" timeOffset="1413.02">22488 4408 104 0,'0'0'76'0,"0"-17"-6"0,0-3-37 15,0 3-2-15,0 17 27 0,0-20-33 0,-20 4 16 0,20 16-24 16,0 0-3-16,0 0 13 0,0 0-14 0,-22 0 8 0,22 0-13 0,0 36 0 16,0-36-1-16,0 17-2 0,0 3 2 0,0 17-2 0,0-1 0 0,0 37 6 15,0-36-7-15,0 112 7 0,0-58-9 0,0 20-1 0,0-1 3 16,0 0-2-16,0-16-1 0,0-38 0 16,0-1 0-16,0 0-1 0,22 1-1 0,-22 34-4 0,0 23-9 0,0-21-14 15,0-56 9 1,20 221-283-16,-20-236 259 0,0-4-30 0,0-17 46 15,0 0 9-15,-20 0-4 0,20 0-25 0</inkml:trace>
  <inkml:trace contextRef="#ctx0" brushRef="#br0" timeOffset="1532.32">22377 5516 64 0,'0'-39'85'15,"-19"3"-26"-15,19-19-1 0,-17 37-33 0,17-19 19 16,0 17-25-16,-19-16 32 0,19 0-25 0,0 36-5 16,0-19-8-16,0 19-2 0,0 0-4 0,19 0 1 15,-2 0-7-15,2 19 2 0,-2 0-3 0,2-2-4 16,14-17-10-16,-11 20-13 0,17-20-7 0,-39 0 15 15,36 16-23-15,-19-16 16 0,21 0-47 0,-4 0-18 0,7 0 16 16,-5 0-15-16</inkml:trace>
  <inkml:trace contextRef="#ctx0" brushRef="#br0" timeOffset="1816.05">22964 5220 90 0,'0'0'62'0,"0"0"-37"0,0 0 30 0,0 0-28 16,0 0 23-16,0-19-10 0,0 19-7 0,-17 0-7 15,17 0-4-15,-17 0-4 0,17 0-8 0,-19 19 9 16,19-19-9-16,-17 38 8 0,17-38-10 0,-19 37 7 0,19-37-9 15,-19 36 0-15,2 1 3 0,-2 0-1 0,19-1-5 0,0-16-1 16,-22 35 1-16,22 0 0 0,0-19-1 0,0 1-1 16,0-17 0-16,0 16 0 0,0-19-1 0,22-17 0 0,-22 20 0 0,19-20 1 15,-19 0 0-15,17 0-1 0,2-37 2 0,-19 37-2 16,19-36 1-16,-19-1-1 0,17 17 1 0,-17 3-2 0,19-39 6 16,-19 38-4-16,34-37 10 0,-34 18-5 0,19-1 4 15,-19 2-3-15,22-3 1 0,-22 39-5 0,17-16 1 16,-17 16 0-16,0 0-2 0,0 0 2 0,0 0 1 0,0 16-2 0,0-16-1 15,19 39 1-15,-19-21-2 0,0 0 1 0,0 20-2 0,19 15 0 16,-2 21 1-16,-17-18-1 0,36 18-5 0,-36-38-1 0,19 39-20 16,20-20-20-16,-39-19 17 0,36 2-47 0,0-1-31 15,-17-19 38-15,-19 2-80 0,17-3 91 0,2-17-18 16</inkml:trace>
  <inkml:trace contextRef="#ctx0" brushRef="#br0" timeOffset="5263.55">21456 7415 62 0,'0'0'21'0,"0"0"-3"15,0-19 2-15,0 19-9 0,0 0 14 0,0 0 0 16,-20 0-2-16,20-17-12 0,0 17 0 0,0 0 13 0,0 0 0 15,0 0-12-15,-19-19 10 0,19 19-3 0,0 0-1 16,-17-20-9-16,17 20-2 0,0 0 2 0,0 0-1 0,0 0 0 0,-22 0 4 0,22-17-7 16,0 17 3-16,-16 0-2 0,16 0 2 0,0 0-3 0,0 0-1 15,-20 0 2-15,20 17-1 0,0-17-2 16,0 0 2-16,-16 20-3 0,16-1-2 0,0-19 1 0,0 0-1 16,-20 17 1-16,20-17 1 0,0 0-1 0,0 19-1 0,0-19 0 15,0 19 3-15,0-1-3 0,0-18 1 16,0 18 1-16,0 1-1 0,20-19 0 0,-20 17 1 0,0 3 0 15,16 15 3-15,-16-15-2 16,20-20-3-16,-4 19 0 0,-16-19 2 0,22 0-1 16,-22 0 1-16,17 0 1 0,-17 0-1 0,19-19 4 0,1 19-3 15,-20-36 0-15,0 36-2 0,16-19 1 0,-16-1-1 0,0 3 1 16,20-2 0-16,-20 1-1 0,16 0-1 0,-16-20 1 0,0 2 2 16,0 36-3-16,0-37 2 0,20-1-2 0,-20 2 2 15,0 36-2-15,0-36 2 0,0 17 0 0,0 0-1 0,0 19 0 0,0-36 1 16,0 16-1-16,0 20 0 0,0 0 1 15,0 0 0-15,-20 0 0 0,20 0 1 16,0 0-3-16,0 0 1 0,0 20 3 0,-16-20-3 16,16 0 0-16,0 17-1 0,0-17 1 0,0 19 3 0,-20 19 0 15,4-2-3 1,16-18-3-16,0 0 4 0,0-18-2 0,0 20 1 0,0-20-1 0,0 18-3 16,0-18 0-16,0 17-1 0,0-17-2 0,0 0 0 0,0 20-11 0,0-1-15 15,0-19 9-15,0 17-5 0,0-17-6 0,0 19-3 0,0-19-6 16,0 19-5-16,0-19-55 0,0 18 18 0</inkml:trace>
  <inkml:trace contextRef="#ctx0" brushRef="#br0" timeOffset="7185.38">22322 6954 89 0,'0'0'39'0,"0"0"-1"16,0 0-20-16,0 0 18 0,0 0-19 0,0 0 1 0,0-19 11 15,0 19-16-15,0 0 10 0,0 0-3 0,0 0-11 16,-20 0 6-16,20 0-1 0,0 0-7 0,0-18 6 0,0 18-7 16,-16 0 0-16,16 0-1 0,0 0 6 0,0 0-5 0,0 0 0 0,-22 0 4 0,22 0-5 15,-17 0 4-15,17 0-4 0,-19 0 4 0,19 18-2 16,-17-18-4-16,17 38 4 0,-19-2 0 0,2 2-1 16,17-21-2-16,-39 58 7 0,39-58-10 0,-16 57 4 15,-7 56 4-15,4-75-4 0,19-18-4 16,0-19 0-16,0 18-1 0,0 19 1 0,0-35 0 0,0 17 0 0,0-19-1 0,0 37-1 15,19-19 2-15,4 21 1 0,-23-39-2 16,16 1-1-16,-16-19 1 0,0 0 1 16,20 0 0-16,-20 0 0 0,0 0-1 0,19 0 1 0,-19-19 1 0,0 1 0 0,17 0-2 15,-17-1 1-15,0-17-2 0,19-1 4 0,-19-1-2 0,17 2 0 16,-17 17-1-16,19-56-1 0,-2 21 3 0,-17 36-1 0,0-20-2 16,22-18 2-16,-22 39-2 0,0-1 3 0,0-20-1 0,16 38-1 15,-16-18 1-15,0-1-1 0,0 19-1 0,0 0 0 0,0 19 2 16,0-1 0-16,0 20 1 0,0 17 0 0,-16-19-1 15,16 57-1-15,-22-37 1 0,5 73 2 0,-2-76-1 0,2 77-1 0,-19 0 0 16,17-75 0-16,-17 259 13 16,13-204-12-16,23 112-3 0,0-131 1 15,0-35-1-15,0 18 1 0,0-18 0 0,23-2 0 0,-23-54 1 16,0 38 1-16,0-38 0 0,16 18-1 0,-16 0-2 16,20-18 2-16,-20 0 5 0,19 0-2 0,-2-18-1 15,2 0 0-15,-2-38 2 0,19 37-3 0,-36 2 2 0,22-39 3 16,-6 38-4-16,23-38 0 0,-3 0 0 0,-36 38 0 15,36-38-1-15,-19 39-1 0,21-58-1 0,-18 57-1 0,16-18-1 16,-36 36-1-16,19-37-5 0,-2 18 1 0,21 2-14 0,-24-22-14 16,6 39-19-16,2-17 19 0,-3-1-46 0,-19-2-18 0,17 20 41 15,2-18-58-15,-19 18 72 0,0 0 10 0,19-18-16 0</inkml:trace>
  <inkml:trace contextRef="#ctx0" brushRef="#br0" timeOffset="8065.67">23113 6973 93 0,'0'0'0'0,"0"0"76"0,0 0-50 0,0 0 23 16,0 0-24-16,0 0-3 0,0 0 36 0,0 0-28 15,-17 0-5-15,17 0-6 0,0 0-4 0,0 17-2 16,-19-17-6-16,19 0 0 0,0 19 7 0,0 0-1 0,0-19-7 15,-17 19 6-15,17-2 0 0,0 2-1 0,0-1-3 16,0 20-4-16,0 36 2 0,0-38-3 16,0 0-3-16,0-16 1 0,0 15 0 0,0-15 0 15,0 16-1-15,17-17 0 0,-17 0 0 0,19-1 1 0,-19 0-1 16,0-18 0-16,17 19 1 0,2-2-1 0,20-17-2 16,-39 0 4-16,36 0 2 0,-17-17-6 0,-19 17 3 0,17 0-2 15,2-37 5-15,-2 19-4 0,-17 18 0 0,36-38 3 0,-36 21-2 16,17-22 0-16,5 4 0 0,16-3 0 0,-38 1 0 15,0 37 0-15,17-36-2 0,2 17 3 0,-19 0-1 0,0 2 3 16,17 17-2-16,-17-20 2 0,0 20 0 0,0 0-2 16,0 0 2-16,0 20 2 0,0-20-4 0,0 17 1 15,0 21 0-15,0-19-2 0,0-2 1 0,0 2-3 0,0-19 1 0,0 36 0 16,0-36 0-16,0 38-1 0,0-1-2 0,0-18-10 0,0 17-10 16,0-17 6-16,0-1-1 0,0 0-3 0,0 18-28 0,0-16 20 0,0-20-1 15,0 35-41-15,19-15-14 0,-19-1 1 0,20-1 22 16,-6-18 9-16,-14 0 48 0,19-18-3 0,3-1 4 15,-22-1 2-15,19 4 2 0,-2-3 0 0,-17-18 2 16,19 37 1-16,1-37 7 0,-20 0 5 0,16 18-5 0,-16 2 2 16,20-2 17-16,-4-18 6 0,-16-1 1 0,0 20-16 0,17-19 26 15,-17 37-22-15,22-36 20 0,-22 36-9 0,0-19-19 16,0 0 15-16,19 19 1 0,-19 0-16 0,0 0 12 0,0 0-16 16,0 0-3-16,0 0 8 0,-19 0-11 0,19 0 2 0,0 19-1 0,0 0 3 15,-22 0-6-15,22-19-3 0,0 36 9 0,-17-18 2 0,17 0-9 16,-16 37 4-16,16-55-5 0,0 39 1 0,-20-22-1 15,20 21-2-15,0-20 1 0,0 0-2 0,0 1 2 0,0-2 1 16,0 3-2-16,0-20 0 0,0 19 0 0,20-3 0 0,-20-16 1 0,0 20-1 16,16-20 2-16,-16 0-3 0,17-20 0 0,5 4 2 15,-22-23-1-15,19 22-1 0,-2-20 1 0,2-19 0 16,-19 20 1-16,20-1-1 0,-20 19 1 16,16-2 0-16,-16-35-4 0,20 38 2 0,-20-2 3 0,0 19-2 15,0 0 1-15,16-19-1 0,-16 19-1 16,0 0 4-16,0 55-2 0,0-36 0 15,0 17-1-15,0-16 0 0,0 15-1 0,0-15 0 0,17 16 2 16,-17 2-3-16,0-2-10 0,0 0-12 0,19-16 9 16,-19 15-23-16,22 40-73 0,-5-75 75 0,22 38-138 15,-39-21 96-15,36-17 30 0,-20 0-14 16</inkml:trace>
  <inkml:trace contextRef="#ctx0" brushRef="#br0" timeOffset="8488.16">24330 7213 56 0,'0'0'19'0,"0"0"1"0,0 0 27 0,0 0 4 0,0-19 5 16,0 19 44-16,0 0-80 0,-16 0 14 0,16 0-3 16,0 0-7-16,-20 19-6 0,20-2-3 15,0-17-10-15,0 37 5 0,-16 1-1 0,16-38-4 0,0 35 6 16,0-35-6-16,-20 39 4 0,20-22-5 0,0 2 1 0,0 0-1 0,0 36 2 16,0 1-3-16,0-56-2 0,0 36 0 0,0-17 0 15,0 17 0-15,0-36-1 0,20 19 2 0,-20 0 0 0,0-19-1 16,16 0 0-16,4 0 4 0,-4-38-3 15,4-17-1-15,-1 19-1 0,14-94 0 0,9 75 2 16,-42 0 0-16,16-56 1 0,23-19-3 0,-39 39 1 0,0 35 1 16,17-36 1-16,-17 0-3 0,19 18 2 0,-19-17 3 15,0 52-5-15,0-15 6 0,0-19 0 0,0 53-3 0,0-54 1 16,0 38-3-16,0 17 1 0,0-18 0 0,0 37 1 16,17-18-1-16,-17-1 2 0,0 19 10 15,0 0-11-15,-17 0 2 0,17 19-2 0,0-1-1 16,-19 2-2-16,2-3 4 0,17 38 1 0,-19-36-6 0,-1 17 2 15,4 55-3-15,16-33 4 0,-20-2 0 0,20-4 0 0,-22 5 0 0,3 256 2 16,19-256-6-16,-14-3 2 0,14 75-1 0,0 1 0 16,0-20-1-16,0-54 1 0,0-21-2 0,0 78-9 0,0-76 5 15,0 54-31-15,14-72 19 0,-14 36-28 0,41-37-19 16,-41 2 25-16,36-2-64 0,-36-18 37 0,20 0-6 0,-1 18-47 16,-19 0 84-16,36-18-2 0</inkml:trace>
  <inkml:trace contextRef="#ctx0" brushRef="#br0" timeOffset="9672.71">26417 6493 103 0,'0'0'59'0,"0"0"-34"0,0 0 21 0,0 0-25 15,-20 0 0-15,20 0 19 0,0 0-22 0,-16 0 11 0,-4 0 2 16,20 0-12-16,-22 0-11 0,22 0-1 0,0 0 5 0,0 0-7 16,-16 0 3-16,16 0-4 0,0 19 3 0,0-19-4 0,0 0 0 15,0 17 2-15,0-17-1 0,0 19-2 0,16 1 3 0,6-20-2 16,14 16 3-16,-36-16-2 0,39 20 7 0,-22-20-3 16,35 16-2-16,6-16 1 0,-2 0-2 0,-20 0-2 15,-17 21-2-15,36-21 5 0,1 0-1 0,-20 0-2 16,16 0-1-16,-30 0 0 0,17 0 5 0,-22 0-4 0,19-21 3 0,2 21-2 15,-24 0-1-15,6-16-1 0,2 16-1 0,-22 0 2 16,19 0-1-16,-19 0 0 0,17 0-1 0,-17 0 5 0,0 16 3 0,0-16-6 16,19 0 2-16,-19 39 0 0,0-39-3 0,-19 55 6 15,-17 0-3-15,14-36-4 0,-31 53 6 0,-2 3-1 16,-23-1-3-16,-27 56 1 0,86-75-5 16,-17-19 4-16,-22 39-1 0,22-40 1 0,19 4-2 0,-22 34 1 0,23-36-2 15,-6-20-3-15,2 22 3 0,4 16-3 0,-1-37 0 0,17 0-1 0,0 1-2 16,-19 17-9-16,19-16 4 0,0-4-2 0,0 4-22 0,0-1 16 0,0-1-29 15,0 0-5-15,19-18 24 0,-2 19-39 0,-17-19-15 0,16 19 36 16,-16-19-3-16,20 0 4 0,2 0-23 0,-6 0 9 0</inkml:trace>
  <inkml:trace contextRef="#ctx0" brushRef="#br0" timeOffset="20658.5">16566 6807 68 0,'0'18'26'0,"0"-18"35"0,-19 0-42 0,19 0 45 16,-16 0 3-1,16 0-24-15,-20 0-9 16,20 0 3-16,0 0-12 16,-19 0 2-16,19 0-12 15,-17 0-8 1,-2 56 0-16,-23 53-4 16,-27 40 1-1,33-3-1-15,17-52-3 16,19-58-1-16,0 19 5 0,36 20-6 15,0-39 5 1,36-36 7-16,5 0-4 16,-77 0-4-16,89 0 5 15,-12-20-1-15,-57 20-4 0,49-16 1 16,-11 16-1-16,17-19 3 16,-40-1-9-1,-18 20-17-15,-17 0 12 0,22-17-43 16,-22-2-84-16,17-17-73 15,2-2 83 1</inkml:trace>
  <inkml:trace contextRef="#ctx0" brushRef="#br0" timeOffset="21180.4">17433 6695 52 0,'0'0'0'0,"0"0"47"0,0-18 24 15,0 18-50-15,-17 0 46 0,-2-18-7 16,-1 18-23 0,20 0-31-16,0 0 12 0,0 0-12 0,-16 36 21 15,16-36-20-15,-20 38 9 0,20-2-12 16,-22 55 19-16,22 58-13 16,0-111-8-16,-19 109 4 0,19-111-5 0,0 94-1 15,0-94 1-15,0 2 0 0,19 73-2 16,-19-38-17-16,0-73 5 0,22 37-46 15,-22-37-1-15,20 19-104 0,-4-57 59 16,4 38 42-16</inkml:trace>
  <inkml:trace contextRef="#ctx0" brushRef="#br0" timeOffset="21554.33">17433 6677 68 0,'0'0'16'0,"0"-18"29"15,0 0-28-15,19 18 15 0,-19 0-16 16,0-21-1-16,0 21 0 0,0-16 15 0,0 16-5 0,16 0 7 15,-16 0-11-15,0 0 7 0,0 0-20 16,17 16 22-16,-17-16-21 0,22 21 5 0,-2-21-8 16,-20 18 5-16,16-18-1 0,4 18-3 15,-1 0 0-15,-2 1-2 0,-17 0-3 0,19-2 2 0,-2 21-2 16,-17-1 1-16,16-19-2 0,-16-18 0 0,0 55 2 16,0-55-2-16,0 56 0 0,0-37 0 0,0 36 0 15,0-36 0-15,-16-2-1 0,-1 20 0 0,-2-19 2 16,2 19-3-16,17-37 1 0,-19 19 1 0,-1 0-2 15,4-19 0-15,-4 0 0 0,20 0 3 0,-22 0-1 0,22 0-1 16,-17 0 0-16,17-19 0 0,0 19 0 0,-16-19 2 16,32 2-1-16,-16 17 0 0,0 0 0 0,17-20 2 15,-17 20-3-15,22 0 2 0,-2 0-1 0,-4 0 1 0,-16 0-2 16,39 20 1-16,-39-3 0 0,17-17 0 0,-17 19 1 0,19 19 0 0,-2-2 3 16,-17 0-2-16,0-36-2 0,0 55 1 0,0-16 1 15,0-22-2-15,0 2-1 0,0 18 4 0,-17 17-2 0,-2-34-2 16,2 15 0-16,-22-15 1 0,23-1 0 0,-43 36-1 15,43-55 0-15,-20 19-7 0,-3-2-7 0,39-17 3 0,-36 0-35 16,36 0 24-16,-41 0-60 0,27 0 22 16,14 0-5-16,0-17-1 0,0 17 16 0,0 0 23 15,0 0 20-15,0 0-69 0</inkml:trace>
  <inkml:trace contextRef="#ctx0" brushRef="#br0" timeOffset="22115.77">17950 6769 68 0,'0'0'0'0,"0"0"29"0,0 0 9 16,0 0 3-16,0-19-4 0,0 19-2 0,0 0-21 15,0 0 11-15,0 0-14 0,0 0 11 0,0 0-11 16,0 0 8-16,0 0-4 0,0 0-3 0,0 19-2 0,0 0 3 16,0 0-7-16,0-1 8 0,0 0-7 0,0-1-2 0,0 4-1 15,0 33 3-15,0 1-3 0,0-17-2 0,0-2 0 0,0 1 0 16,-19 56 2-16,2-2-1 0,-2 3-1 0,19-3 2 16,-20 0-2-16,4-34 4 0,-7-20-2 0,7 19 4 15,16-40-3-15,-19 23-2 0,19-21 4 0,-17 0-1 0,17-18-3 16,0 19 0-16,0-19 2 0,0 19-1 0,0-19-2 0,0 0 2 15,0 0 1-15,0 0-2 0,0 0 2 0,17 0 1 0,2-19-4 16,20 19 2-16,-39 0-2 0,16 0 0 0,23-19 1 16,-22 19-2-16,19 0 1 0,0-18-1 0,-20 18-1 15,6 0-1-15,-2 0-1 0,-20-18-3 0,19 18-13 16,-2 0 5-16,-17 0 0 0,0 0-4 0,19 0-5 0,-19-19-33 0,0 19-17 0,0 0-24 16,17-20-12-16,-17 20 36 0,0 0 2 15</inkml:trace>
  <inkml:trace contextRef="#ctx0" brushRef="#br0" timeOffset="22367.12">18354 7581 78 0,'0'0'24'0,"0"0"27"0,0 0-7 0,0 0-3 0,0 0-4 16,0 0-19-16,0 0-3 0,0 0 11 0,17 0-15 0,-17 0 6 16,22 0-10-16,-3 0 6 0,-19 19 0 0,17-19-4 0,2 0-5 15,-19 0 4-15,19 18-1 0,-2-18-4 0,-17 0 3 16,19 0-3-16,-2 18 0 0,-17-18-3 0,17 0 0 16,2 0 1-16,-19 0-4 0,22 0-8 0,-22 0 0 0,17 0-53 15,-17 0 33-15,0 0-58 0,19 0-13 0,-19 0 64 16,0 0-52-16</inkml:trace>
  <inkml:trace contextRef="#ctx0" brushRef="#br0" timeOffset="22745.73">18780 7101 66 0,'0'0'11'0,"0"0"18"0,0 0-9 0,0 0 22 0,0 0-22 16,0 18-1-16,0-18-3 0,0 20 13 0,0-20-17 0,0 17-1 0,-19 2 9 16,19 19-1-16,0-38-13 0,0 36 5 0,0-18-7 0,0 0 0 15,0 2 4-15,0 15-2 0,0 4 0 0,0-3 0 16,0 1-1-16,0-19-3 0,0-18 1 0,19 36 3 0,-19-16 1 15,19-20 0-15,-2 19 1 0,-17-19-3 0,19 0 4 16,-19 0-4-16,17 0 1 0,2-19 0 0,-2-1-2 0,-17 3-4 16,17-2 2-16,5-17 0 0,-3 36-2 0,-19-19-2 15,0 19-1-15,19-36-13 0,-2 17-10 0,2-1-12 0,-19 3-14 16,17-1-12-16,-17 18 29 0,19-20-30 0,-19 2 20 16,20 18 33-16,-20-18 4 0,0 18-1 0,0 0 5 0,14 0-11 15,-14 0-18-15</inkml:trace>
  <inkml:trace contextRef="#ctx0" brushRef="#br0" timeOffset="23245.36">19112 7305 51 0,'0'0'10'0,"0"0"2"0,0 0-4 0,0 0 21 0,0 0 14 16,19 0-21-16,-19 0 16 0,0 0-21 0,0 0 11 0,0 0-17 16,0 0 0-16,0 0-1 0,0 0 10 0,0-20 2 15,0 20-1-15,0-18-13 0,0 18-1 0,0 0 4 0,0 0 1 16,0 0-6-16,0 0 0 0,0 0-1 0,0 0 1 0,0 0-1 0,0 0 5 16,0 0-6-16,-19 0 6 0,19 18-7 0,0-18 5 0,-22 20-4 15,22-2 6-15,0 19 0 0,0-18-2 0,-19 17-1 0,19-17-4 16,0-1 0-16,0 19 0 0,0-20-1 0,0 3 0 15,0-20 2-15,0 19-3 0,19-3 4 0,-19-16 0 16,22 0-2-16,-3-16 3 0,-19 16 1 0,17-19-4 0,-17-1 2 16,19 3 0-16,1-2-3 0,-20 19-1 0,16-36 2 15,-16 17-1-15,20 0-1 0,-20 19 1 0,0-17-3 0,16-2 4 16,-16-1-3-16,0 20 1 0,0-17-2 0,0-1 3 0,17 18-1 0,-17 0 0 16,0 0-1-16,0 0 0 0,0 0 1 0,22 18-1 15,-22-1 0-15,0 22 1 0,0-22-4 0,0 2-7 16,0 0 1-16,0-1-2 0,0 0-20 0,0 1-13 0,0-2-14 15,0 3-12-15,19-1-11 0,-19-19 35 0,0 16 0 16,0 4-40-16,17-20 72 0,-17 0 8 0,0 0-2 16,0 0-11-16,0 0 10 0,19 0-1 0,-19-20 14 0,20 4 16 0,-20 16-9 15,0 0-4-15,0-19 1 0,0-1-4 0,16 3 0 0,-16 17-1 16,20-19 3-16,-20 1 8 0,0 18-2 0,0-18 1 0,0 18 1 16,16-19 14-16,-16 19-13 0,0 0 1 0,0 0 2 0,0 0 18 0,17 0 2 15,-17 0-20-15,0 19 17 0,0-1-6 0,19 0-6 16,-19 18-5-16,0-16-6 0,0-1-5 0,0-3-5 15,22 4 4-15,-22-1 4 0,17-19 11 0,-17 0-14 16,19 0 6-16,-19-19 0 0,20-17-2 0,-4-3-6 16,-16 3 2-16,20 0-2 0,-4 17-1 0,-16 0-3 0,20-17 3 0,18-1-2 15,-38-1-3-15,0 20 1 0,17 0 0 0,2-1-2 16,-19-17-13-16,20 36 0 0,-20 0-7 0,16-19-7 0,-16 19-6 16,20 0-62-16,-20 0 31 0,16 0-2 0,-16 0 10 0,0 0 13 0,20 19-34 0</inkml:trace>
  <inkml:trace contextRef="#ctx0" brushRef="#br0" timeOffset="27202.08">20404 7434 64 0,'0'0'9'0,"0"0"-1"0,0 0 14 0,0 0-5 0,0 0 65 15,0 0-45-15,0 18-3 0,0-18-3 0,0 0-18 16,0 18-1-16,0-18 11 0,0 19-14 0,-19-19 3 0,19 17-7 16,0 3 0-16,0-20 0 0,0 19-3 0,0-3-2 0,-20 4-7 15,20-1-25-15,0-1-41 0,0-18 21 16,0 18-51-16,0 1 66 0,0-19-49 0</inkml:trace>
  <inkml:trace contextRef="#ctx0" brushRef="#br0" timeOffset="28381.98">20440 6769 74 0,'0'0'38'0,"0"0"9"0,0 0 5 0,-19-19-6 0,19 19-26 16,0 0 12-16,0-17-6 0,0 17-13 0,0-19 9 0,0 19-12 15,0 0 0-15,0-19 8 0,0 19-2 0,-17 0 17 16,17-18-20-16,0 18-7 0,0 0 5 0,0 0-1 16,0 0-5-16,0 0 5 0,0 0-6 0,-19 0 1 0,19 18 1 15,0-18-4-15,0 0-1 0,0 0 2 0,0 19 1 0,0 0-2 16,0-19-3-16,0 17 2 0,0 2 0 0,0-19 2 15,0 19-2-15,0 0-1 0,0-19 1 0,0 18-1 0,0-18 0 16,0 18 0-16,0-18 1 0,0 0-1 0,0 0 2 0,0 0-2 16,0 17-1-16,0-17 1 0,0 0 2 0,19 0-2 0,-19-17 1 15,17 17-1-15,-17-18 1 0,19 18-1 0,-19-18 1 0,0-1-1 16,0 19 1-16,17-19 0 0,-17 0-1 0,0 19 0 0,0-17 0 16,19-2-1-16,-19 19 1 0,0-19 2 0,0 19-1 15,0 0 0-15,0 0 0 0,0 0-1 0,-19 0 0 16,19 0-2-16,0 0 3 0,0 0-1 0,0 19 1 0,-17 0 1 0,17-19-1 15,0 17 0-15,0 2-1 0,-19 0-1 0,19-19 3 16,0 19 0-16,0-1-1 0,0-18-1 0,0 0 1 0,0 18 0 16,0-18 0-16,0 0-1 0,0 0 3 0,0 0-3 0,0 0 2 15,0 0-2-15,19 0-2 0,-19 0 2 0,0-18-6 16,0 0 3-16,17 18-9 0,-17-19 4 0,0 0-15 16,0 19-5-16,0 0 12 0,0-19-25 0,0 19-15 0,0 0 21 15,0 0-45-15,0 0 33 0,0 0-150 16</inkml:trace>
  <inkml:trace contextRef="#ctx0" brushRef="#br0" timeOffset="30539.35">19737 12560 66 0,'0'0'0'0,"0"0"32"16,0 0-3-16,0 0 7 0,0 0-17 0,-16 0-2 0,16 0-1 16,0-18 16-16,0 18-4 0,0 0-16 0,0 0 10 0,0-18-2 15,0 18 4-15,0 0-18 0,0 0 4 16,0-20-7-16,0 20 3 0,0 0 0 0,0 0 0 16,0 0-2-16,0 0 1 0,0 20-1 0,0-20-1 0,0 0 0 0,0 36 6 15,16 2-3-15,-16-20-3 0,0 17 1 0,0 21-2 16,0-19 2-16,0 0-4 0,0-1 0 0,0 4 0 15,0-4 1-15,0-18 0 0,0 0 0 0,0 0 1 0,0 1 4 16,0-19 1-16,0 0-4 0,0 0 5 0,0 0-4 16,0-19 2-16,20-17 0 0,-20 36-1 0,16-38-1 0,-16 22-1 15,39-24 2-15,-20 23-4 0,1-39 1 0,-20 38-1 0,36-1 0 0,-36-17-1 16,16-1-1-16,4 19 3 0,13-20-1 0,-33 20-1 0,19-18-1 16,-19 36 2-16,42-37-3 0,-26 18 5 0,-16 1-1 0,20 0-1 15,-1 18 1-15,-19 0-2 0,0 0-1 0,17 0 2 0,-17 0-1 0,19 0 0 16,-19 36 0-16,0-17 1 0,0-2-1 0,0 21 2 0,0 18-3 15,0-20 1-15,0 37 4 0,0 1-2 0,0-38-2 16,17-16-1-16,-17 16 3 0,0-36-1 0,0 0 2 0,16 20 3 16,6-20-1-16,-22 0 5 0,36-20-6 0,3-16 7 15,-22-20-7-15,19 38-3 0,22-38 4 0,-42 20-2 0,59-57 5 16,-22 57-6-16,24-19-2 16,-77 55 0-16,36-19 0 0,-19 19 1 0,2 0 2 0,-2 0-1 0,-17 0-2 15,16 19 1-15,-16-2 0 0,22 3 0 0,-22 34 2 16,0 2-1-16,0-19-2 0,0 36-1 0,0-17-1 0,0 17-6 15,0 76-155-15,0-113 106 16,0-17-98-16,20-1 87 0,-20 0-23 0,19-18 38 16</inkml:trace>
  <inkml:trace contextRef="#ctx0" brushRef="#br0" timeOffset="30823.29">21010 12616 112 0,'0'0'41'0,"0"0"34"16,0 0-45-16,-16 0 22 0,16 0-30 0,0-18 13 0,0 18-6 15,-20 0-7-15,20 0-6 0,-16 0 9 16,16 0-20-16,-20 0 3 0,20 0-7 0,-19 18 4 0,19 0-5 16,-17-1 3-16,17 3-2 0,-19 16 3 0,19-17-4 0,0-1 0 15,-22 19 2-15,22-18-3 0,0 18 0 0,-20-1 0 0,20 20 2 16,0-38 4-16,0 18 7 0,0-16-7 0,0-1-5 0,0-2 0 0,0 2-1 16,20 18-1-16,-20-37 3 0,22 18 2 0,-3-18 1 15,-19 0-6-15,17 0 0 0,-17 0 1 0,39-74 7 0,-3 38 0 16,-20-20 1-16,1-18-1 0,5 58-5 0,-3-41 4 15,-2 1-2-15,-17 19-3 0,0 20 2 0,19-22 2 0,-19 4-2 16,0 35-3-16,0-18 0 0,0 18 3 0,0-20-4 0,-19 20-2 16,19 0-1-16,0 0-11 0,-17 0-24 0,-2 0 22 15,-3 20-26-15,22-20 17 0,-17 18-36 0,17 17-69 16,0-15 87-16,-16-1-19 0,16-2 30 0,0 2-22 0</inkml:trace>
  <inkml:trace contextRef="#ctx0" brushRef="#br0" timeOffset="31142.86">21306 12651 100 0,'0'0'64'0,"0"0"-33"0,0 0 20 16,0-17-8-16,0 17-4 0,0-18-7 0,0 18 6 16,0-18-23-16,0 18 0 0,0 0-10 15,0 18 0-15,0 17 6 0,0-15-8 0,0 16-2 16,0-17 0-16,0-1 0 0,0 55 2 0,0-33-3 0,0-24 2 15,0 40 3-15,0-38-1 0,0 18 1 0,0 3-1 0,0-3-5 16,20-17 2-16,-20 17 9 0,0-36-4 0,16 19 10 16,4-19-7-16,-20 0-1 0,0-19-2 0,38 1-6 0,-21-19-2 0,2 18 5 15,-19-17 0-15,36-20 4 0,-36 20-3 0,56-75 4 0,-56 74-5 16,16-19-2-16,1 20 1 0,-17 16-3 0,22 3 2 0,-3-39-2 16,1 38-5-16,-4 18-12 0,-16-18-15 15,20 18-8-15,-20 0-3 0,16 0 20 0,-16 0-67 0,20 18-22 16,-20 0 46-16,0-18 43 0,0 38-6 15,19-3 13-15,-19-35-36 0</inkml:trace>
  <inkml:trace contextRef="#ctx0" brushRef="#br0" timeOffset="31590.65">21860 12947 70 0,'0'0'0'0,"0"0"57"0,19 0-33 0,-19-18 23 0,0 18-25 0,0 0 0 15,0-18 18-15,0 18-21 0,17-18 12 0,-17-2-6 0,0 4-8 16,0-4 14-16,0 20-22 0,0-20 8 15,0 20-4-15,0 0 0 0,0 0-4 0,-17 0-2 16,17 0-5-16,0 20 6 0,-19 16 1 0,19-16-5 16,0 16 6-16,0-36-8 0,0 18 1 0,0 1 7 15,0-2-4-15,0 3 1 0,0 16 4 0,0-17-10 16,0 18 4-16,0-19 8 16,0-18-9-16,0 0 2 0,19 0 2 0,-2 0 0 0,-1-36-18 15,6 17 6-15,-2-17 10 0,-20 17-5 0,0-1 1 16,16 3-2-16,4-20 2 0,-20-19 0 0,19 0 4 15,-2 2-4-15,-17-2-2 0,19 56 1 0,-19-56 3 16,17 39-3-16,-17 17 1 0,0-18-1 0,0 18 0 16,16 0 0-16,-16 0 3 0,0 35 1 15,0-15-3-15,0-1 1 0,0 17-1 0,0 19 5 0,-16 37-1 16,-1 112 21-16,-2-149-15 0,19 56-11 16,-17-55-1-16,17-20 0 0,-19 130 0 0,-1-56 1 0,20 56 0 15,-16-73 3-15,16-20-7 0,0-36 3 0,0 0 1 16,0 19 2-16,0-20 1 0,0-36-4 15,0 21-2-15,16-21 9 0,4 0-7 0,-1-40-4 16,-19 40 5-16,36-90 2 16,-3 54-3-16,-14-21-1 0,4 1 1 0,-7 19 3 0,4-19-4 15,-1 1-1-15,34 0-4 0,-53 36 2 0,19 1-1 16,-2 1-15-16,21-19-29 0,1 15-99 0,-3 21 81 16,-36-18-13-16,69 18-139 0,-47 0 180 0</inkml:trace>
  <inkml:trace contextRef="#ctx0" brushRef="#br0" timeOffset="32377.89">24350 11491 58 0,'-20'0'27'0,"20"-18"37"0,0 18-16 15,0 0-25-15,0 0 18 0,0-20-6 0,0 20 7 16,0-18-32-16,0 18 0 0,0-18 16 15,0 18-18-15,0 0-1 0,0-19 21 0,0 19-19 0,0-17 14 16,0 17-9-16,-16-20-2 0,16 20-6 0,0 0 7 0,-20 0-7 16,20 0 2-16,-16-18 8 0,-23 18 2 0,17 0-7 15,-11 0-2-15,13 0-4 0,4 0 1 16,-59 18 8-16,58-18-11 0,-21 0-1 0,-34 37 7 0,33 0-6 16,-88 75 6-16,88-76-7 0,-36 94 2 0,39-94-2 15,0 55 2-15,0 21-4 0,17-75-2 0,-36 110 7 16,55-111-3-16,-20 20-3 0,1 37 0 0,19-38 2 15,-17 93 2-15,17-112-4 0,0 20 1 0,17-21-2 0,-17 58 3 0,39 0-3 16,-6-1 0-16,8-18 20 0,-24-19-9 0,38 56 0 16,-19-57-9-16,3-16-2 0,-3 17 3 15,-17-36-1-15,37 17 4 0,-23 2-4 0,8-19 0 0,-24-2-3 0,38 3 2 16,-35-3 1-16,32 2 4 0,-13-1-3 0,-20-18 0 0,37 18 3 16,-56 3-2-16,36-21 0 0,-3 0-5 0,-11 17 2 15,33-17-7-15,-35 0-6 0,-4 0-2 0,4 0-24 0,-1 0-17 16,-5 0-74-16,27-17-5 0,-41 17 56 15,20-21-39-15,-20 3 39 0</inkml:trace>
  <inkml:trace contextRef="#ctx0" brushRef="#br0" timeOffset="32880.21">24754 11859 94 0,'0'0'59'0,"0"0"-29"0,0 0 26 0,0 0-32 0,0 0 17 15,0 0-7-15,-20 0-7 0,20 0-18 0,0 0 2 0,0 0 4 16,0 0-6-16,0 0 11 0,0 0-8 0,0 20-5 0,0-20-2 16,0 17-1-16,0 20 5 0,0-18-5 0,0 35 5 0,0-15-2 15,0-4-4-15,0 3 1 0,0 36 4 0,-16 18-3 0,16-55-2 16,0 0-1-16,-17 17 1 0,17 21 1 0,-19-20-3 0,19-19 1 0,-17 37-1 16,17-34 0-16,-19 34 1 0,19-19 3 0,-20-14-1 0,20-24-3 15,0 4 5-15,0-2-3 0,0-18 1 0,0 18 0 0,0-18 12 16,0 0-11-16,0 0 2 0,0 0 0 0,20 0 1 15,-1 0 3-15,-2-18-5 0,2 18-1 0,-2-18 1 16,19-2-4-16,-36 4-1 0,38-4 4 0,-18 20-2 0,16-20 2 16,-36 20-4-16,36-17 2 0,-17-2 1 0,20 19-4 15,-39 0-1-15,16 0-1 0,4 0 2 0,-1 0-1 0,-2 0-2 0,-17 0-2 0,19 0-3 16,-2 0-14-16,2 0-12 0,-19 0 11 0,17 0-34 0,-17 0 23 16,16 0-5-16,-16 19-5 0,0-19-66 0,22 17 43 0,-22-17-42 0,0 0 74 15,0 20-18-15</inkml:trace>
  <inkml:trace contextRef="#ctx0" brushRef="#br0" timeOffset="33267.96">25531 12172 54 0,'0'0'33'0,"0"0"-19"0,0-17 45 15,0 17-39-15,0-19 16 0,0 19-21 0,0 0 12 0,0-18 7 16,0 18-11-16,0 0-15 0,0-19 10 0,0 19-10 16,0 0 13-16,0 0-12 0,0 0 10 0,0 0-12 0,0 0-1 0,0 0 3 15,0 0 3-15,0 0-1 0,0 0-5 0,0 0-2 0,0 0 7 16,-19 0-6-16,19 0 2 0,0 0 4 0,0 19-2 0,0-19-7 15,-17 18 3-15,17 1-1 0,0-19-1 0,0 17 2 0,0 3-2 16,0-2-2-16,0 0 3 0,0 0-4 0,-19 20 3 16,19-1-2-16,0 0-2 0,0 17 3 0,0-34 0 0,0 35 0 15,0 0-3-15,0-37 2 0,0 20-1 0,0 35 2 0,0-37-1 16,0-17 0-16,0 55-3 0,0-17 0 0,0-21 1 0,0 0 5 16,0 18 8-16,0-34-7 0,0 16-3 0,0 2-3 0,0-38 1 15,0 36 0-15,0-36-1 0,0 38-3 0,0-38-1 0,0 18-5 0,0 0-11 16,0 0-12-16,0 0-10 0,0-18 17 0,0 0-43 15,0 0 28-15,0 0-58 0,0 0 5 0,0 0 43 16,0-18-5-16</inkml:trace>
  <inkml:trace contextRef="#ctx0" brushRef="#br0" timeOffset="33693.69">25454 12172 71 0,'0'0'32'0,"0"-17"-11"0,0-2 1 15,-17-18 21-15,17 37-22 0,0-37-2 0,0 20 15 0,0-22-3 16,-16 3 0-16,16 18-2 0,0-19-3 0,0 18-4 16,0 19-6-16,0-17-1 0,16 17-8 0,-16 0 0 0,0 0 8 15,17-20-3-15,5 20-5 0,-22 0-3 0,19 0 3 0,-2 20 2 16,2-20-1-16,1 17-5 0,-20 2 5 0,36-1-3 16,-20 1 0-16,-16 18-1 0,17-20-3 0,2 39 2 15,3 0-2-15,-22-38 0 0,0 18 0 0,17 20 1 0,-17-18-1 16,-17-20 0-16,17 56-1 0,-22-38-1 0,22-18 0 15,-19 20 2-15,2-1-2 0,1 0-2 0,-4-37 0 16,20 18-1-16,-16-18 3 0,16 0-1 0,-20 0 2 0,20 0-3 16,-19 0 2-16,19-18-1 0,0 18 0 0,0-20 2 0,0 3 1 15,0 17-1-15,0-19-1 0,0 1 2 16,19 18 1-16,17-18 1 0,-36 18-2 0,0 0 1 0,36 0 1 0,-19 0 5 16,24 18 0-16,-41 19-4 15,36 0 0-15,-16-1-2 0,-4 2 1 0,4 15 0 0,-20-33-1 16,16 16-1-16,-16-17 0 0,0 55-2 0,0-17 1 0,0-3 1 15,-16 1 5-15,16-38-2 0,-20 3 2 0,4 35-1 16,-4-36-6-16,1 17 2 0,-20 2 2 0,20-20-5 0,19-18-2 16,-33 36-13-16,-3-18-6 0,16-18-15 0,1 20-25 15,2-20 22-15,-2 18-62 0,-3-18 42 0,5 0-57 0,17 0 77 0,-16 0-42 16</inkml:trace>
  <inkml:trace contextRef="#ctx0" brushRef="#br0" timeOffset="34133.8">26154 12080 74 0,'0'0'29'0,"0"-18"31"0,0 1-6 15,0 17-9-15,0-19-24 0,0 19-1 0,0-20-1 0,19 20 13 16,-19-17-8-16,0-2-3 0,0 19-10 0,0 0-1 0,22 0 10 16,-22 0-13-16,0 0 16 0,20 0-16 0,-20 0-2 0,0 36 5 15,0-16 0-15,0-1-5 0,0-2-1 0,0 39 0 0,0-38-1 16,0 18 0-16,-20 76 5 0,-2-38-3 0,-11 18-2 15,33-55-4-15,-39 110 3 0,23-74-1 0,-4-17 0 16,20 18-3-16,-16-38 2 0,-4 20 0 0,20-19 1 16,0 0 11-16,0-18-5 0,-19-2 3 0,19-17-8 0,0 19 5 15,0-19 0-15,0 19 0 0,0-19-4 0,19 0 2 0,-19 0 4 16,20 0-8-16,16-19-6 0,-36 19 4 0,36-19 0 16,-17 19 0-16,-5-17 1 0,5 17-2 0,23-19-4 15,-6 19-3-15,-17 0-19 0,-2-20 7 0,2 20-6 16,-2 0-38-16,21 0-15 0,-38 0 32 0,36 0-73 0,-16 0 63 15,-1 0-21-15,-2 0 22 0</inkml:trace>
  <inkml:trace contextRef="#ctx0" brushRef="#br0" timeOffset="34407.91">26873 12983 64 0,'0'0'11'0,"0"0"17"0,0-17 4 0,-16 17 20 0,16-19-14 16,0 19-1-16,-17 0-2 0,17 0-18 0,0 0 15 15,0-18-2-15,0 18-1 0,0 0-16 0,0 0 13 16,0 0-6-16,0 0 8 0,17 18-15 0,-17-18 0 0,16 0-2 16,-16 0-7-16,0 0 2 0,42 19 7 0,-42-19-10 0,19 0 4 0,-2 0 0 15,2 0-9-15,-2 17 2 0,2-17-3 16,-19 0 3-16,33 0-5 0,-33 0-16 0,20 0 3 0,2 0-5 15,-22 0-43-15,19 0 21 0,-2 0-154 0,2-17 85 0,-19 17 41 16</inkml:trace>
  <inkml:trace contextRef="#ctx0" brushRef="#br0" timeOffset="34995.31">27449 12468 81 0,'0'0'94'0,"0"0"-62"0,0 0-5 0,0-18-1 0,0 18 19 0,0 0-4 0,0-18-8 16,0 18-20-16,0 0 7 0,0 0 11 16,0 0-21-16,0 0 8 0,0 0 0 0,0 0-10 15,0 0 13-15,0 18-15 0,0 0 4 0,0-18-6 0,19 36 4 16,-19-16-2-16,19-2-4 0,-19 18-1 0,17-16 1 0,-17-2-1 15,0 0 0-15,19 38 3 0,-2-39-3 0,-17 2-1 16,0-1 1-16,19 19 2 0,-2-37 3 0,5 19 2 16,-5-19 4-16,2 0-10 0,0 0 6 15,-19-19-6-15,36 1 5 0,-19-19-5 0,-17 37-2 0,19-19-3 16,-2 2-1-16,-17-22-10 0,17 39-21 0,5-35-12 16,-22 35 18-16,19 0-1 0,0-18-41 0,-19 18 30 0,0-20-56 15,17 20-48-15,2-18 100 0,-19 18-9 16</inkml:trace>
  <inkml:trace contextRef="#ctx0" brushRef="#br0" timeOffset="35298.48">27985 12707 83 0,'0'0'0'0,"0"0"155"15,0 0-123-15,0-17 43 0,0 17-55 0,0 0-2 0,0-19 14 16,0 19-17-16,0 0-4 0,0-20 15 0,0 20-17 0,0-17-2 16,0 17 7-16,0 0-10 0,0 0 4 0,0 0-4 15,-19 37 2-15,19-18-4 0,0-19-2 0,-22 54 2 16,22-35-1-16,-19 35-5 0,19-34 3 15,0 0 2-15,0 16 1 0,0 0 5 0,-14 1 5 0,14-20-12 16,0 22 0-16,0-39-1 0,0 0 1 16,0 0-4-16,0 0 2 0,14-19 1 0,5-1 0 15,3-16 7-15,-3 0 2 0,-2-2 2 0,-17 2-8 16,19 36-2-16,-19-37 2 0,20 18 1 0,16-18 1 16,-36 19-1-16,0 18-2 0,16-19 4 0,1 19-9 15,-17 0 4-15,0 0 0 0,22 0 1 0,-22 19-1 16,0 18-2-16,0-37-3 0,19 37-13 0,-19-37 4 0,0 17-4 15,0 23-49-15,0-4 0 0,0 0-61 0,0-36 78 16,0 37-72-16,0-37 104 0,0 0 5 0</inkml:trace>
  <inkml:trace contextRef="#ctx0" brushRef="#br0" timeOffset="35481.06">28223 12837 111 0,'0'0'95'0,"0"0"-18"0,20-20-21 0,-20 20-9 15,0 0-25-15,0-17 14 0,16-2 3 0,-16 19-28 0,0 0 9 16,0 0-13-16,0 0 5 0,17 19-2 0,-17-19-5 15,0 37 5-15,0-37-9 0,19 20-3 16,-19-4 2-16,22-16 3 0,-22 0-2 16,0 0 0-16,17 0 2 0,2 0-5 0,-19-16 2 0,36-24-4 15,-36 40 2-15,36-73-10 0,-36 73 5 0,20-18-3 16,-4-18-20-16,23-3-2 0,-20 22-17 0,1-19 3 16,-4 16-27-16,-16 20-42 0,20 0 60 0,-4-18-18 15,-16 18 18-15</inkml:trace>
  <inkml:trace contextRef="#ctx0" brushRef="#br0" timeOffset="35973.85">28666 11583 81 0,'0'0'46'0,"0"0"-17"0,0 0 28 16,0-19-30-16,0 19-4 0,0-17 22 0,-22 17-9 0,22 0-21 15,0-20 22-15,0 20-27 0,0-18 10 0,0 18-4 16,0-18-6-16,22 0 13 0,-3 18-15 0,-19 0 7 16,36 0-2-16,-36 0-7 0,56 0 16 0,-37 0-16 15,-5 0 1-15,27 36 7 0,-5 2-2 0,20-2-1 0,-37 1-6 16,14-19 1-16,45 93 6 0,-23-20-6 0,-2 75 0 15,-53-110-4-15,22 0 0 0,14 36 1 0,-36 19 0 0,19 55 0 16,-19-55-1-16,-19-19 1 0,-1 18 0 16,-54 56 9-16,38-74 0 0,-20 19-10 15,20-75-1-15,-55 75-11 0,16-56-31 16,53-55 18-16,-30 18-42 0,32-18-22 16,-16 0 32-16,0 0-160 0,17-18 106 0</inkml:trace>
  <inkml:trace contextRef="#ctx0" brushRef="#br0" timeOffset="37126.21">30658 11989 97 0,'0'0'44'0,"0"-19"65"16,0 19-82-16,0-18 73 16,0-1-62-16,0 1-15 15,0 18-20-15,0 0 16 0,20 0 1 16,-20 0-5-16,0 0-12 0,0 18 14 15,0 1-13-15,0-1 12 16,0 18-9-16,0-16-4 0,-20 34 1 16,20-35-3-16,-36 74 0 15,-38 36 2-15,2-18 0 16,52-75-3-16,-54 94-18 0,38-94 9 0,0 74-57 16,-3 3-64-1,39-97 81-15,0 58-152 0,0-55 177 0</inkml:trace>
  <inkml:trace contextRef="#ctx0" brushRef="#br0" timeOffset="37506.58">30492 11933 51 0,'0'0'0'0,"-16"-37"68"0,-4 37-48 0,-21-73 65 16,-12 17-18-16,1 19-14 16,13 37-33-16,-16 0 8 15,19 19-1-15,-20 36-6 16,20 20-5 0,14-58-11-16,3 76 9 0,2 17-8 15,17-17 8-15,36-39 7 16,22-34 4-1,-2-58-1-15,-20-18-9 16,-20 39-13-16,42-112 3 16,-22-1-2-16,-36 93-2 0,20-73 4 15,-20 18-3-15,-36 55-1 16,36 18-1-16,-78 1-3 16,42 18-8-16,20 0 9 0,-20 18-17 15,-3 55-26 1,22 2-20-16,-5 35-123 15,22 20-1-15,0-93 168 0</inkml:trace>
  <inkml:trace contextRef="#ctx0" brushRef="#br0" timeOffset="38106.74">30844 12338 62 0,'0'0'68'0,"0"0"62"15,-20 0-25-15,20 0-57 16,0 0-15-16,0 0-26 0,0 38 12 16,0 18-7-16,-16 54-2 15,16-36-5 1,0 36-1-16,0-73 3 15,0-19 21-15,0-36-15 16,16-38-3 0,4 56-9-16,16-56 0 0,-36 39-1 15,36-39-16-15,0 38-37 0,-36 0 32 16,38 0-111-16,-18 18-68 16,-20 0 160-16</inkml:trace>
  <inkml:trace contextRef="#ctx0" brushRef="#br0" timeOffset="38296.87">31300 12616 108 0,'0'0'67'0,"0"0"-39"0,0 0 39 16,0-18-41-16,0 18-24 15,0 0-16-15,0 0-76 0,0 0-26 16,0 0 92-1</inkml:trace>
  <inkml:trace contextRef="#ctx0" brushRef="#br0" timeOffset="39103.68">31065 12524 56 0,'0'0'0'0,"0"0"79"0,0 0-53 15,-19 0 68-15,19 0-29 0,-17 0-53 16,17 0 30-16,-39 0-9 16,23 0-4-16,-6 18-12 15,2 18-5 1,20-36-7-16,-16 56 1 0,-1 0 5 16,17-20-3-1,17 19-5-15,-1 1 9 16,4-56-1-16,18 0 10 15,-18-20-16 1,-1-34-1-16,-19 35-1 0,17-18 4 16,2 1-8-16,-19-1 3 0,0 19-5 15,0 0 0 1,-19 18-24-16,19 0-33 16,-17 36-49-16,17-19 73 15,-19 39-145-15,19-19 38 0</inkml:trace>
  <inkml:trace contextRef="#ctx0" brushRef="#br0" timeOffset="39470.15">31452 12338 59 0,'0'0'0'0,"0"0"47"0,0 20 33 16,0-20-61-16,0 18 42 15,0 0-19-15,-19 0-34 0,19 20 26 16,-19 36-20-16,19-20-1 16,-17 2-2-1,-2-19 17-15,19-1 2 16,0-36-4-16,0 0-21 15,36-36 13-15,2-1-7 16,-4 1-12-16,-12-2-25 16,14 20-43-16,-17 0 44 15,0-2-116-15,17 20-33 16</inkml:trace>
  <inkml:trace contextRef="#ctx0" brushRef="#br0" timeOffset="39813.37">31748 12524 103 0,'0'0'133'0,"0"-20"-13"16,0 20-52-16,0 0-54 0,0 0 20 15,0 0-11-15,-19 0-15 16,19 38-5 0,-19 18-1-16,2-20-3 15,17 20 0 1,0-20-7-16,0-18 8 15,0-18-1-15,0-18 14 16,17-37-1 0,2 35-9-16,0-33 6 0,-19 15 5 15,17-18-2-15,-17 39-4 16,0 17-5-16,0 0 3 16,0 37 1-16,0 17-7 15,0 39 7-15,19-20-10 16,-19 0-12-1,17-17-18-15,-17-36 28 0,17 16-56 16,24-18-80-16,-24 1-14 16,38-38 30-1</inkml:trace>
  <inkml:trace contextRef="#ctx0" brushRef="#br0" timeOffset="40127.79">32169 12651 56 0,'0'0'24'0,"0"0"46"0,0-17-29 15,0 17-27-15,-17 0-17 16,17 0 3-16,-19 17-1 16,19 22 3-1,0-3 5-15,0 1 9 16,0 0 13 0,0 0-4-16,0-1-5 15,0 2 12-15,19-20-2 16,15 19 12-1,7 0-21-15,-5-1-8 16,-17-17-11-16,-2-19 1 0,2 19-6 16,15 17-9-1,-15-17-29-15,3 0-17 16,-3-1-6-16,-2 0-78 16,2-18 67-1</inkml:trace>
  <inkml:trace contextRef="#ctx0" brushRef="#br0" timeOffset="40373.15">32520 12634 58 0,'0'0'0'0,"-16"0"137"16,16 0-44-16,-20 0-29 16,-16 56-25-1,0-2-11-15,-38 59-13 16,-1-4 12-16,20 2-36 16,-1-19-25-1,1-18-113-15,38-18-23 16,-2-56 146-16</inkml:trace>
  <inkml:trace contextRef="#ctx0" brushRef="#br0" timeOffset="44805.25">19519 14738 117 0,'0'0'43'0,"-20"0"117"0,20 0-90 15,0 0-14 1,0 0-28-16,0 0-23 16,0 16 15-16,0 21-10 0,0-37-7 0,0 37 3 15,0-18-4-15,0 38 7 0,0-41-9 16,0 41 2-16,20-1 0 15,-4-2 5-15,-16-18-3 16,0-16 0 0,20-20 0-16,-4 0-3 0,4-36 1 15,-20 36 0-15,38-57 0 0,-21-16 1 16,2 36-3-16,1-36-1 16,-4 16 8-16,-16 57-6 0,20-36 4 15,-20 36-3-15,0 0 2 0,16 36 0 16,4 21 0-1,-4 33-4-15,1-14 1 16,24-59 5-16,-21-17-9 16,-4 0 3-16,4-17 2 15,-4-3 0-15,37-36-2 0,-53 56 1 0,61-53-7 16,-25 16 22-16,-17 17-16 16,17 1 4-16,-19 19 1 0,41-18 8 15,-42 36 10-15,-16 1-19 0,39 18 1 16,-39-17-2-16,36 70 3 0,-19-17-11 15,-1 39-20 1,4-58-17-16,-20-34 26 16,0 36-95-16,22-20-65 15,-22-36 117-15,16 18-121 0</inkml:trace>
  <inkml:trace contextRef="#ctx0" brushRef="#br0" timeOffset="45354.95">20827 14867 103 0,'0'0'80'0,"-19"0"45"0,19 0-45 15,-19 0-34-15,19 0-35 0,-17 0 19 16,-19 0-3-16,17 53-2 16,-23 4-12-1,26 16-3-15,16-56-10 0,0 59 5 16,0-3-3-16,0-56-2 15,16 39 5-15,6-36-4 16,-2-2 0-16,-1-36 6 0,-2 18-6 0,2-76 1 16,17-34 3-1,-3 37 2-15,9-37 0 16,-42 37 0-16,19 16 6 16,-19 57-10-16,0-19 14 15,0 19-13-15,0-17 12 0,0 34 2 16,0-17-13-16,0 56 1 0,0-19 5 15,0-1-11-15,17 21 5 16,-17 73 5-16,19-4-9 16,-19-86 1-16,0 86 3 15,20 4-6-15,-20-94 1 0,16 77-12 16,4-57-72-16,-4-39-72 16,1-17-108-16,-17-17 195 15</inkml:trace>
  <inkml:trace contextRef="#ctx0" brushRef="#br0" timeOffset="46380.88">20827 14920 55 0,'0'0'0'0,"0"0"24"0,0 0 33 0,0-36 12 15,0 36-52-15,0-17 43 0,0 17-13 16,0-20-35-16,0 20 32 0,0-19-1 16,0 19-32-16,-19-18 29 15,-53 18 6 1,53 37-33-16,-23 20 7 15,9-4-12 1,14 77 1-16,2-20-10 16,53 92 7-1,-3-146-1 1,9-18 9-16,13-38-5 16,0-38 5-16,-21-18-2 15,-12 56-12-15,14-90 8 16,-36 54-7-16,39-77 4 0,-23-34-2 15,-32 54 2-15,-23 1-3 16,3 55 5 0,-20 0-10-16,37 37 5 0,-17-16-3 15,17-4 3-15,-17 40-11 0,16-20-16 16,20 16 16-16,0 21-54 16,39 39-63-16,-3-23-30 15,75 21-111-15</inkml:trace>
  <inkml:trace contextRef="#ctx0" brushRef="#br0" timeOffset="46686.9">21472 14940 69 0,'0'0'66'0,"0"0"-33"0,0 0 75 0,-16 0-85 15,16 0 31-15,-20 0 5 16,1 17-25-16,2 39-17 16,17-36-13-16,0 54 13 0,-22 16-10 15,22-54-5-15,0 40 4 16,22-76-5-16,-5 73 8 0,22-36 15 16,-23-37-18-16,20 0 21 0,17-56-10 15,8-34-4 1,11-23-4-16,-39 40-11 15,-33 53 0-15,41-14-24 16,-5-22-48-16,-36 56 52 0,20-20-104 16,-1 3-33-16,-19 17 120 0,0 0-62 15</inkml:trace>
  <inkml:trace contextRef="#ctx0" brushRef="#br0" timeOffset="47298.43">22097 15033 64 0,'0'0'96'0,"0"0"-69"16,0-39 70-16,0 2-10 0,0 20-37 16,0-3 1-1,0 4-41-15,0 16 24 0,-19 0 4 16,3 36-5 0,-1 18-21-16,-2 39 9 15,2-1-13-15,-2-18-5 16,19-54-3-16,0 106 3 15,0-50 1-15,0-58-3 0,0 38-4 16,0-40 5-16,0 24 0 16,0-24 0-16,0 2-2 0,19-18 6 15,-19 0-5-15,0 20 3 0,17-1-3 16,-17-19-2-16,0 0 2 0,19 0 2 16,-19 0-2-16,17 0 1 15,18-39 5-15,4-15-9 16,-39 34 1-16,20-16 10 0,-1 19-7 15,-2-76-1-15,2 19-1 16,-2 56 0-16,-17-56 9 0,19 54-8 0,-19-34-1 16,0 35 3-16,0-34-4 0,0 53-1 15,0-20 6-15,0 20-3 0,0 0 1 16,0 0-3-16,0 36 1 0,0 57 1 16,-19 130 2-1,-34 89-3-15,14-36-6 16,-19 56-1-16,25-129 4 15,33-146 4-15,-36 126 1 0,36-147-2 16,-19 77 0-16,19-96 0 0,0 19 0 16,19-36 4-16,17-16 0 15,-36-21-2-15,52-92 2 0,-13 71-3 16,53-200 4-16,21 38 2 16,-96 184-5-16,38-57 6 0,-38 76-7 0,41-76-7 15,-3 56-48-15,-19 18-53 16,-17 2-74-1,-5-3 119-15,6 20-143 0,-20-19 159 0</inkml:trace>
  <inkml:trace contextRef="#ctx0" brushRef="#br0" timeOffset="56184.9">25102 14386 81 0,'0'0'25'0,"0"0"15"0,0 0-6 16,-16 0 1-16,16-18-18 0,0 18 0 0,0 0 13 0,0 0-4 0,0-19-12 16,0 19 8-16,0 0-7 0,0 0-5 0,-17 0 0 0,17-19 4 15,0 19-8-15,0 0 5 0,0 0-5 0,0 0 9 0,0 0-6 16,0 0 8-16,0 0-10 0,0 0 5 0,0 0-4 0,0 19 7 16,0-19-8-16,0 19 6 0,0-1-14 0,-19-18 5 0,19 36-1 15,0-36 2-15,-17 38 6 0,17-20-9 0,0 19 6 0,-19-17-8 16,19-3-1-16,-17-17-1 0,-2 36 3 0,-1 2-1 0,4 18 3 15,-59 36-1-15,39-56-2 0,17 1 0 0,-1 0-1 0,4-1 0 0,-6 1 3 16,-14 19 1-16,0 18-4 0,19-18-4 0,17-20-1 16,-19-18-1-16,-1 38-16 0,20-20-13 0,0-16 9 0,-16 34-135 15,16-54 110-15,0 19-46 0,36-19-39 16</inkml:trace>
  <inkml:trace contextRef="#ctx0" brushRef="#br0" timeOffset="56437.93">25216 14920 102 0,'0'0'35'0,"0"0"30"0,0 0-33 16,0 0-19-16,0 0 1 0,0 0 14 0,0 0-1 0,0 0-14 15,-17 20 8-15,17-20-10 0,0 0 0 0,0 17 4 0,0-17-10 16,-19 20 6-16,19-3-7 0,-17 2 3 0,17 18-3 0,-19 0 0 16,19-1 1-16,-20-16-4 0,20 16 3 0,0 1-2 15,0-20-1-15,-22 23 1 0,22-24-2 0,0 22 3 0,0-20-4 16,0 0 1-16,0 1 0 0,22-2 1 0,-22 3 0 15,0-20-1-15,20 20 1 0,-20-20 0 0,19 0-1 0,-19 0 2 0,17 0-2 16,2-20-1-16,-2 0-6 0,-17 3-1 0,19-2-15 16,1-17-10-16,-7-2-13 0,-13-18-17 15,0 39 25-15,20-56-49 0,-20 17 24 0,0 19 41 0,0 0-32 0</inkml:trace>
  <inkml:trace contextRef="#ctx0" brushRef="#br0" timeOffset="56704.57">24734 14330 135 0,'0'0'0'0,"-16"0"91"16,-1 0-78-16,-2 19 12 0,2-19 7 0,-2 19-5 15,-1-1-2-15,4-18-1 0,16 20-15 0,-20-4 14 16,-2-16-16-16,6 38 17 0,16-38-19 0,0 18 4 0,0 0-2 16,-17-18-3-16,17 19 2 0,0 1-1 0,0-20 3 15,0 17-6-15,0-17 3 0,17 0-2 0,-17 20 1 0,0-20 0 0,16 0 3 16,6 0 0-16,-2-20-2 0,-20 3-3 0,16-22 3 0,-16 39-3 15,20-36-1-15,-1-2-1 0,-19 22-1 0,17-41 2 16,-17 20 8-16,0 0-10 0,19 1 1 0,-19-1 3 0,0 1-7 16,0 36 2-16,-19-36-11 0,19 36 0 15,-17 0-5-15,17 0-7 0,-19 0 11 0,19 0-22 0,0 16 18 16,-20 4-27-16,20 34-16 0,0-35 27 0,0 38-49 0,0-4 12 16,0-16 45-16,20-17-48 0</inkml:trace>
  <inkml:trace contextRef="#ctx0" brushRef="#br0" timeOffset="57095.94">25753 14738 89 0,'0'0'34'0,"0"0"-13"0,0 0 1 16,0 0-9-16,0 16 12 0,0-16-15 0,0 20 8 0,0-20-11 16,0 17 5-16,0 2 1 0,0-1 0 0,0 1-2 15,0 1-6-15,0-20 1 0,0 37 4 0,0-21 0 0,0 4 5 16,0 17 4-16,0-20 0 0,0-17 1 16,0 19 10-16,0-19-19 0,16 0 7 0,-16 0-9 15,0 0 5-15,20-19-2 0,-4 2-1 0,6-20-5 16,-22 1-2-16,36-1 1 0,-36 17-2 0,20-17-1 0,-4 1-3 15,4 16 1-15,-4 4 1 0,4-4-4 0,-20 3-1 16,33-2-10-16,-33 19 4 0,41 0-15 0,-41 0-10 0,20 0 13 16,-20 0-30-16,16 0-18 0,4 0 30 0,-20 0-3 0,0 19 3 15,16-2-26-15,4-17 43 0,-20 20-47 0</inkml:trace>
  <inkml:trace contextRef="#ctx0" brushRef="#br0" timeOffset="57401.06">26339 14791 94 0,'0'0'0'0,"0"0"104"0,0 0-47 15,0 0-39-15,0 0 2 0,0 0 12 0,0 0-17 16,0 0-2-16,0 0 25 0,-16 0-17 0,16 0-4 16,-17 19-10-16,17-1 7 0,0-18-10 0,-19 19 5 0,19-19-5 15,-17 37 3-15,17-1-3 0,0-36-3 16,0 20 1-16,-19-3 0 0,19 3-2 0,0-20-1 0,0 17 2 16,0 2-1-16,0-19 3 0,19 20-1 0,-19-20-1 0,17 0-1 15,-17 0 0-15,19-20 0 0,-19 20 1 0,17-36 5 0,-17 36-4 16,16-20-2-16,6-17 1 0,-2 1 2 0,-20 36-2 0,16-56 2 15,-16 56-2-15,20-37 6 0,-1 20-2 0,-19-3 0 0,17-16 5 0,-17 19-8 16,19 17-1-16,-19-19 0 0,17 19 1 0,-17-20 4 0,0 20 4 16,16 0-2-16,-16 20-4 0,0-1 0 0,0-19-1 15,20 37 1-15,-20-37-3 0,22 36 3 0,-22 0-2 0,16 1 0 16,-16-17-1-16,0-3-1 0,20 19 3 0,-20-16-1 0,19 34-8 16,-19-15-7-16,17-22 3 0,-17 0-16 0,19 3-11 15,-19 0 14-15,17-4-39 0,-17 4-22 0,0-3 30 0,19 20-119 16,-2-37 67-16</inkml:trace>
  <inkml:trace contextRef="#ctx0" brushRef="#br0" timeOffset="57577.11">26934 14828 176 0,'0'0'52'0,"0"0"2"0,0 0-39 0,0 0 18 0,0 19 23 0,0-19-31 16,0 20-9-16,0-20-5 0,0 17-5 15,0-17-2-15,0 36 0 0,0-16-3 0,0-3 3 0,0 3-3 16,0-3-2-16,0 2 0 0,17 1 2 0,-17-3 1 0,19 20-2 16,-19-17-1-16,17 16-8 0,2 18-28 15,0-18-6-15,-5-16-12 0,-14 0 22 0,20-4-40 0,2-16 4 16,-22 20 40-16,19-20-11 0,-19 0 28 0,17 0 2 0,2-20-38 0</inkml:trace>
  <inkml:trace contextRef="#ctx0" brushRef="#br0" timeOffset="57725.41">27225 14884 59 0,'0'0'0'0,"0"0"40"0,0 0 10 0,0-37-26 0,0 37 19 0,0-19-23 15,0 1 38-15,0-1-26 0,0 19-22 0,-17 0 13 16,17 0-13-16,-17 0-4 0,-19 37 11 16,17 2-14-16,-36-2 3 0,-75 109 7 0,74-53-7 15,1-3-2-15,19-50-3 0,17 14 0 0,-53 112-1 16,50-74 0-16,-14-18-9 0,36-55-2 0,-17 37-21 16,17-39 10-16,-19 1-4 0,19 18-37 0,0-36 24 0,0 20-45 15,0-20 23-15,0 19 40 0,0-19-37 0</inkml:trace>
  <inkml:trace contextRef="#ctx0" brushRef="#br0" timeOffset="58620.53">29513 14036 96 0,'0'-19'68'0,"0"19"-36"0,-17 0 29 0,17 0-7 0,0 0-29 0,-19 0 18 16,19 0-7-16,-17 0-5 0,17 0-18 0,-19 0 11 0,2-17-5 15,17 17-10-15,-19 0-1 0,19 0 10 0,-20 0-8 16,20 0-3-16,-16 0 2 0,-6 0 3 0,22 0 0 0,-36 0 1 16,36 0-9-16,-36 0 5 0,19 0 2 0,-2 0-2 15,-1 0-7-15,4 0 5 0,-26 17-1 0,-10 2 0 16,52 18-3-16,-36-1-1 0,16-36-1 0,4 37 0 16,-26 19-2-16,26-38 1 0,-1 1-1 0,-19 38 2 0,-3 15 1 15,23 2-5-15,-4-38 0 0,-2 38 1 0,3-18 1 16,19 18 2-16,0-2 2 0,0-35-2 0,19 39 1 15,3-23-1-15,14 21 1 0,3-18 1 0,-3 1 0 16,-36-41-1-16,75 94 0 0,-59-90 0 0,23 0 0 16,-22-4-2-16,2 4-1 0,14-2 3 0,9 0-2 0,-42-18-2 15,36 18-1-15,0 1-5 0,19-2-25 0,0-17-5 16,1 0-57-16,-1 0-49 16,20-17-63-16,-56-2 149 0,-2 1 13 0</inkml:trace>
  <inkml:trace contextRef="#ctx0" brushRef="#br0" timeOffset="59166.52">29881 14406 80 0,'0'0'87'15,"-17"0"15"-15,1 0-50 16,16 0-42-16,0 0 16 0,0 0-18 16,-20 0 25-16,20 0-26 0,-16 0 17 15,-4 16 5-15,20-16-24 0,-19 56 15 16,2 1 1-1,-57 90-2 1,74-147-16-16,-39 92 9 0,22-38 6 16,-2-35-13-16,-17 74 13 15,36-56-7-15,0-1-1 16,36-36-3-16,19 20-8 16,-35-20 3-16,54-20 13 15,-2 1-12-15,3 2-26 16,-20-3-58-1,1 20-38-15,-23-17-123 16</inkml:trace>
  <inkml:trace contextRef="#ctx0" brushRef="#br0" timeOffset="59621.85">30600 14296 83 0,'-72'16'427'46,"72"-16"-427"17,-52 479 85-63,52-479-85 62</inkml:trace>
  <inkml:trace contextRef="#ctx0" brushRef="#br0" timeOffset="60117.06">30622 14406 57 0,'0'-20'93'16,"0"20"-93"46,-41-184 415-62,41 184-415 63,97 128 47-63,-97-128-47 62,72 314-9-62,-72-314 9 63,-92 203 5-48,92-203-5 48,92 110 24-63,-92-110-24 62,-238 110-524-62</inkml:trace>
  <inkml:trace contextRef="#ctx0" brushRef="#br0" timeOffset="60864.09">31212 14460 57 0,'0'0'110'0,"0"0"-110"63,-72 55 364-63,72-55-364 62,-166 535 92-46,166-535-92 31,274-93 17-32</inkml:trace>
  <inkml:trace contextRef="#ctx0" brushRef="#br0" timeOffset="61169.73">31508 14977 95 0,'0'0'0'47,"55"17"487"-47,-55-17-487 62</inkml:trace>
  <inkml:trace contextRef="#ctx0" brushRef="#br0" timeOffset="61564.02">31837 14535 86 0,'0'-57'381'47,"0"57"-381"15,0 313 66-62,0-313-66 63,243 19 58-63,-243-19-58 62,238-332-520-46</inkml:trace>
  <inkml:trace contextRef="#ctx0" brushRef="#br0" timeOffset="62278.12">32468 14884 54 0,'0'0'49'0,"0"0"-49"62,-75-56 437-62,75 56-437 63,-55 185 61-48,55-185-61 48,130-109 29-63</inkml:trace>
  <inkml:trace contextRef="#ctx0" brushRef="#br0" timeOffset="62458.13">32670 14904 99 0,'0'0'187'16,"-36"146"98"46,36-146-285 1,254-296-571-63</inkml:trace>
  <inkml:trace contextRef="#ctx0" brushRef="#br0" timeOffset="63007.64">33038 14017 44 0,'0'0'0'63,"0"19"418"-63,0-19-418 62,185 94 136-62,-185-94-136 63,14 827 48-63,-14-827-48 62</inkml:trace>
  <inkml:trace contextRef="#ctx0" brushRef="#br0" timeOffset="63895.05">31914 14682 30 0,'0'0'18'0,"-19"0"11"16,-17-38 11-1,-22 2 113 16,22 16-32-15,19 20-41 15,17 0-19 1,17 56-20-17,2 91-18 1,56 56-9 15,16-220 18-15,75-242-8-1,-166 259-24 48,222-572-176-63</inkml:trace>
  <inkml:trace contextRef="#ctx0" brushRef="#br0" timeOffset="64420.28">32371 14847 66 0,'0'0'109'16,"-19"-37"126"-1,5 18-157 17,-25 19-41-17,3 149-16 16,36-56-13-15,19-59 5 0,51-124 11 15,-29 17-15-15,-41 53 1 15,0 130-12-16,0 3-135 1,0-41-278 15</inkml:trace>
  <inkml:trace contextRef="#ctx0" brushRef="#br0" timeOffset="64767.63">32634 14867 70 0,'0'0'88'0,"0"-20"104"16,0 20-136-1,0 0-24 1,-20 37 6-16,20 19 20 16,0-2-15 15,0-35-8-31,0-38-10 15,20-35-2 1,68-132-4 0,26 40-6-1,-62 110 1 1,-13 36-34-16,16 16-34 16,-19 40-284-1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1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7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63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111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1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865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73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393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396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049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81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30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115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91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375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73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22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278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14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71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62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8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026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3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483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7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1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85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zzlemontage.crevado.com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ftware.intel.com/sites/default/files/managed/39/c5/325462-sdm-vol-1-2abcd-3abcd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 #23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Encoding Programs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A7EF5-8242-1D34-BBE7-10CFF6F46F0D}"/>
              </a:ext>
            </a:extLst>
          </p:cNvPr>
          <p:cNvSpPr txBox="1"/>
          <p:nvPr/>
        </p:nvSpPr>
        <p:spPr>
          <a:xfrm>
            <a:off x="786911" y="1325564"/>
            <a:ext cx="8849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Rather than using bit-addressable or word-addressable (16-bit) memory, X64 uses byte addressable memory. Why?</a:t>
            </a:r>
          </a:p>
          <a:p>
            <a:br>
              <a:rPr lang="en-US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9896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532764-A25A-4EE0-B861-9CE11C364022}"/>
              </a:ext>
            </a:extLst>
          </p:cNvPr>
          <p:cNvSpPr/>
          <p:nvPr/>
        </p:nvSpPr>
        <p:spPr>
          <a:xfrm>
            <a:off x="4329247" y="5678182"/>
            <a:ext cx="1453245" cy="62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7CE601-14D0-4B49-A8B3-EE04AA6334A7}"/>
              </a:ext>
            </a:extLst>
          </p:cNvPr>
          <p:cNvSpPr/>
          <p:nvPr/>
        </p:nvSpPr>
        <p:spPr>
          <a:xfrm>
            <a:off x="2792103" y="5678182"/>
            <a:ext cx="1509931" cy="626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7CAB42-90BA-4D81-A12E-E2F56F59DC96}"/>
              </a:ext>
            </a:extLst>
          </p:cNvPr>
          <p:cNvSpPr/>
          <p:nvPr/>
        </p:nvSpPr>
        <p:spPr>
          <a:xfrm>
            <a:off x="6533606" y="1677789"/>
            <a:ext cx="3586299" cy="57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D147-3739-4113-863F-04E7F6382524}"/>
              </a:ext>
            </a:extLst>
          </p:cNvPr>
          <p:cNvSpPr/>
          <p:nvPr/>
        </p:nvSpPr>
        <p:spPr>
          <a:xfrm>
            <a:off x="2152651" y="1683921"/>
            <a:ext cx="3586299" cy="5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Segment 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606" y="1744078"/>
            <a:ext cx="3385457" cy="286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</a:p>
          <a:p>
            <a:pPr marL="0" indent="0">
              <a:buNone/>
            </a:pPr>
            <a:r>
              <a:rPr lang="en-US" sz="3000" dirty="0"/>
              <a:t>Lay out items in the data segment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23E50-3932-44B8-8A3B-31F3354629CF}"/>
              </a:ext>
            </a:extLst>
          </p:cNvPr>
          <p:cNvSpPr/>
          <p:nvPr/>
        </p:nvSpPr>
        <p:spPr>
          <a:xfrm>
            <a:off x="2486378" y="4894412"/>
            <a:ext cx="6705600" cy="1567543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25CA0A-784C-46EA-83F3-468F35168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103" y="5113923"/>
            <a:ext cx="6094150" cy="1268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4732CA-B1F5-458F-8D3A-FEA228D5B5CC}"/>
              </a:ext>
            </a:extLst>
          </p:cNvPr>
          <p:cNvSpPr/>
          <p:nvPr/>
        </p:nvSpPr>
        <p:spPr>
          <a:xfrm>
            <a:off x="2152650" y="1744077"/>
            <a:ext cx="3734344" cy="1439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000" dirty="0">
                <a:solidFill>
                  <a:prstClr val="black"/>
                </a:solidFill>
              </a:rPr>
              <a:t>Lay out items in the user text segment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6A8BDC-52FA-4DBB-AFA1-6F3205D1F58E}"/>
              </a:ext>
            </a:extLst>
          </p:cNvPr>
          <p:cNvSpPr/>
          <p:nvPr/>
        </p:nvSpPr>
        <p:spPr>
          <a:xfrm>
            <a:off x="2644878" y="3518794"/>
            <a:ext cx="2072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Instructions go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504134-2D27-44BA-9F78-E75CC699207C}"/>
              </a:ext>
            </a:extLst>
          </p:cNvPr>
          <p:cNvSpPr/>
          <p:nvPr/>
        </p:nvSpPr>
        <p:spPr>
          <a:xfrm>
            <a:off x="6658114" y="3570701"/>
            <a:ext cx="3707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Globals</a:t>
            </a:r>
            <a:r>
              <a:rPr lang="en-US" dirty="0"/>
              <a:t> go here</a:t>
            </a:r>
          </a:p>
        </p:txBody>
      </p:sp>
    </p:spTree>
    <p:extLst>
      <p:ext uri="{BB962C8B-B14F-4D97-AF65-F5344CB8AC3E}">
        <p14:creationId xmlns:p14="http://schemas.microsoft.com/office/powerpoint/2010/main" val="25691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8" grpId="0" animBg="1"/>
      <p:bldP spid="17" grpId="0" animBg="1"/>
      <p:bldP spid="11" grpId="0" uiExpand="1" build="p"/>
      <p:bldP spid="16" grpId="0"/>
      <p:bldP spid="22" grpId="0"/>
      <p:bldP spid="23" grpId="0"/>
    </p:bldLst>
  </p:timing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Labels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618" y="1825625"/>
            <a:ext cx="4424265" cy="4351338"/>
          </a:xfrm>
        </p:spPr>
        <p:txBody>
          <a:bodyPr/>
          <a:lstStyle/>
          <a:p>
            <a:r>
              <a:rPr lang="en-US" dirty="0"/>
              <a:t>The assembler allows us to specify “placeholder” addresses that will be used later</a:t>
            </a:r>
          </a:p>
          <a:p>
            <a:pPr lvl="1"/>
            <a:r>
              <a:rPr lang="en-US" dirty="0"/>
              <a:t>Translated to “real” addresses by a utility called the linker</a:t>
            </a:r>
          </a:p>
          <a:p>
            <a:r>
              <a:rPr lang="en-US" dirty="0"/>
              <a:t>Valid for both data and code locations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FE940-279F-4F7A-B2FE-30D189C181BE}"/>
              </a:ext>
            </a:extLst>
          </p:cNvPr>
          <p:cNvSpPr txBox="1"/>
          <p:nvPr/>
        </p:nvSpPr>
        <p:spPr>
          <a:xfrm>
            <a:off x="6789100" y="4454702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0x12d34a5678a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B2BB2-651F-4CF1-A088-7E41B0E327FD}"/>
              </a:ext>
            </a:extLst>
          </p:cNvPr>
          <p:cNvSpPr txBox="1"/>
          <p:nvPr/>
        </p:nvSpPr>
        <p:spPr>
          <a:xfrm>
            <a:off x="6761106" y="2568842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jmp</a:t>
            </a:r>
            <a:r>
              <a:rPr lang="en-US" dirty="0"/>
              <a:t>  LBL1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AABE-2A73-4199-AAC4-E3CC0D846815}"/>
              </a:ext>
            </a:extLst>
          </p:cNvPr>
          <p:cNvSpPr txBox="1"/>
          <p:nvPr/>
        </p:nvSpPr>
        <p:spPr>
          <a:xfrm>
            <a:off x="6820200" y="284254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4A8AA9-0893-4FF9-93BE-833F6475C510}"/>
              </a:ext>
            </a:extLst>
          </p:cNvPr>
          <p:cNvSpPr txBox="1"/>
          <p:nvPr/>
        </p:nvSpPr>
        <p:spPr>
          <a:xfrm>
            <a:off x="6761106" y="3195929"/>
            <a:ext cx="21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LBL1: </a:t>
            </a:r>
            <a:r>
              <a:rPr lang="en-US" dirty="0" err="1"/>
              <a:t>movq</a:t>
            </a:r>
            <a:r>
              <a:rPr lang="en-US" dirty="0"/>
              <a:t> $5 (%</a:t>
            </a:r>
            <a:r>
              <a:rPr lang="en-US" dirty="0" err="1"/>
              <a:t>rax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2180905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System Calls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2845838" y="1892313"/>
            <a:ext cx="5956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interact outside program memory, need the help of the 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D1A4A-6870-4CDD-B4F5-CFD36AEA9987}"/>
              </a:ext>
            </a:extLst>
          </p:cNvPr>
          <p:cNvSpPr/>
          <p:nvPr/>
        </p:nvSpPr>
        <p:spPr>
          <a:xfrm>
            <a:off x="2165556" y="3822067"/>
            <a:ext cx="8139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Which system call (60 is exit)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(exit takes the return code)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B97F5-709B-4BDB-B549-6216A39AEA66}"/>
              </a:ext>
            </a:extLst>
          </p:cNvPr>
          <p:cNvSpPr/>
          <p:nvPr/>
        </p:nvSpPr>
        <p:spPr>
          <a:xfrm>
            <a:off x="5521163" y="2816631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8081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2927" y="6499656"/>
            <a:ext cx="2057400" cy="365125"/>
          </a:xfrm>
        </p:spPr>
        <p:txBody>
          <a:bodyPr/>
          <a:lstStyle/>
          <a:p>
            <a:fld id="{3F434600-A827-4B55-A62A-0A2DA75D7B7E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https://www.thisiscolossal.com/wp-content/uploads/2018/11/TimKlein_04.jpg">
            <a:extLst>
              <a:ext uri="{FF2B5EF4-FFF2-40B4-BE49-F238E27FC236}">
                <a16:creationId xmlns:a16="http://schemas.microsoft.com/office/drawing/2014/main" id="{65E8A3B4-26AF-4D42-8E5F-4CBDCC264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34" y="1379567"/>
            <a:ext cx="6135332" cy="48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2BDC9850-8FCC-4AD4-BA79-D1CEE92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Time to put it all together!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329A8-F3F7-456C-B86F-6BB2A6E241D7}"/>
              </a:ext>
            </a:extLst>
          </p:cNvPr>
          <p:cNvSpPr txBox="1"/>
          <p:nvPr/>
        </p:nvSpPr>
        <p:spPr>
          <a:xfrm>
            <a:off x="1568246" y="6422925"/>
            <a:ext cx="604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Credit: Tim Klein - </a:t>
            </a:r>
            <a:r>
              <a:rPr lang="en-US" dirty="0">
                <a:hlinkClick r:id="rId3"/>
              </a:rPr>
              <a:t>https://puzzlemontage.crevado.com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500197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77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Complete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2849880" y="2551837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                                                                                                           _start:                                         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                                                                               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93301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Actually Running a Program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49CB2E-68C9-4831-BEC2-42F76BEBD325}"/>
              </a:ext>
            </a:extLst>
          </p:cNvPr>
          <p:cNvSpPr/>
          <p:nvPr/>
        </p:nvSpPr>
        <p:spPr>
          <a:xfrm>
            <a:off x="4340941" y="25043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Invoking the assembler and linker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13D61-C84D-4DE5-8958-E501ADE51E22}"/>
              </a:ext>
            </a:extLst>
          </p:cNvPr>
          <p:cNvSpPr/>
          <p:nvPr/>
        </p:nvSpPr>
        <p:spPr>
          <a:xfrm>
            <a:off x="4483604" y="3429001"/>
            <a:ext cx="3109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as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./prog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echo $?</a:t>
            </a:r>
          </a:p>
        </p:txBody>
      </p:sp>
    </p:spTree>
    <p:extLst>
      <p:ext uri="{BB962C8B-B14F-4D97-AF65-F5344CB8AC3E}">
        <p14:creationId xmlns:p14="http://schemas.microsoft.com/office/powerpoint/2010/main" val="3837970486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D5031-E27A-37DF-A589-CD5ADBEAA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8748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ISAs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8DC90A7-9D77-FB42-11E8-F7439BBF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477" y="1544272"/>
            <a:ext cx="916304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Provide an interface from software to hardware</a:t>
            </a:r>
          </a:p>
          <a:p>
            <a:r>
              <a:rPr lang="en-US" dirty="0"/>
              <a:t>We’ll target assembly code, assembler will take it from there</a:t>
            </a:r>
          </a:p>
          <a:p>
            <a:pPr marL="0" indent="0">
              <a:buNone/>
            </a:pPr>
            <a:r>
              <a:rPr lang="en-US" b="1" dirty="0"/>
              <a:t>X64</a:t>
            </a:r>
          </a:p>
          <a:p>
            <a:r>
              <a:rPr lang="en-US" dirty="0"/>
              <a:t>A popular architecture</a:t>
            </a:r>
          </a:p>
          <a:p>
            <a:r>
              <a:rPr lang="en-US" dirty="0"/>
              <a:t>We’ve covered the basic instruction format and a simple program</a:t>
            </a:r>
          </a:p>
        </p:txBody>
      </p:sp>
    </p:spTree>
    <p:extLst>
      <p:ext uri="{BB962C8B-B14F-4D97-AF65-F5344CB8AC3E}">
        <p14:creationId xmlns:p14="http://schemas.microsoft.com/office/powerpoint/2010/main" val="2259807503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273769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7626680" y="1900876"/>
            <a:ext cx="157783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7619185" y="2726132"/>
            <a:ext cx="1592825" cy="6254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7619185" y="3551389"/>
            <a:ext cx="159282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7626680" y="4376645"/>
            <a:ext cx="1577835" cy="625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7626679" y="5201901"/>
            <a:ext cx="1577834" cy="6210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7557426" y="6022785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7557426" y="1167903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cxnSpLocks/>
            <a:stCxn id="53" idx="2"/>
            <a:endCxn id="45" idx="0"/>
          </p:cNvCxnSpPr>
          <p:nvPr/>
        </p:nvCxnSpPr>
        <p:spPr>
          <a:xfrm>
            <a:off x="8415598" y="1701021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8415598" y="2526277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8415598" y="3351534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8415598" y="4176790"/>
            <a:ext cx="0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>
          <a:xfrm flipH="1">
            <a:off x="8415596" y="5002046"/>
            <a:ext cx="2" cy="199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8415597" y="5849635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958" y="1360407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Validated and abstracted input program</a:t>
            </a:r>
          </a:p>
          <a:p>
            <a:r>
              <a:rPr lang="en-US" dirty="0"/>
              <a:t>Flattened the input program to a linear representation</a:t>
            </a:r>
          </a:p>
          <a:p>
            <a:pPr marL="0" indent="0">
              <a:buNone/>
            </a:pPr>
            <a:r>
              <a:rPr lang="en-US" b="1" dirty="0" err="1"/>
              <a:t>ToDo</a:t>
            </a:r>
            <a:r>
              <a:rPr lang="en-US" b="1" dirty="0"/>
              <a:t>:</a:t>
            </a:r>
          </a:p>
          <a:p>
            <a:r>
              <a:rPr lang="en-US" dirty="0"/>
              <a:t>Concretize to the target architecture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84C9100C-2969-40A5-9214-4074B8E7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44" name="Picture 43" descr="Image result for in progress">
            <a:extLst>
              <a:ext uri="{FF2B5EF4-FFF2-40B4-BE49-F238E27FC236}">
                <a16:creationId xmlns:a16="http://schemas.microsoft.com/office/drawing/2014/main" id="{47071A71-930F-40EB-A0C4-DFBA0B98D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80202" y="289940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 descr="Image result for in progress">
            <a:extLst>
              <a:ext uri="{FF2B5EF4-FFF2-40B4-BE49-F238E27FC236}">
                <a16:creationId xmlns:a16="http://schemas.microsoft.com/office/drawing/2014/main" id="{D70C673B-C731-4898-A4CB-489C07475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64712" y="3729548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 descr="Image result for in progress">
            <a:extLst>
              <a:ext uri="{FF2B5EF4-FFF2-40B4-BE49-F238E27FC236}">
                <a16:creationId xmlns:a16="http://schemas.microsoft.com/office/drawing/2014/main" id="{D60C8B66-DC39-4DFC-959C-197920C20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31869" r="68596" b="45034"/>
          <a:stretch/>
        </p:blipFill>
        <p:spPr bwMode="auto">
          <a:xfrm>
            <a:off x="7263159" y="5166519"/>
            <a:ext cx="283368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Image result for in progress">
            <a:extLst>
              <a:ext uri="{FF2B5EF4-FFF2-40B4-BE49-F238E27FC236}">
                <a16:creationId xmlns:a16="http://schemas.microsoft.com/office/drawing/2014/main" id="{EEA35ACC-CF8F-4064-A4B0-8394169F5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72582" y="206882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Image result for in progress">
            <a:extLst>
              <a:ext uri="{FF2B5EF4-FFF2-40B4-BE49-F238E27FC236}">
                <a16:creationId xmlns:a16="http://schemas.microsoft.com/office/drawing/2014/main" id="{1D17E824-E70B-4F9A-88D9-0C74858E4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7264962" y="4530084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6E1D4F-5627-4FB1-993E-634A5CE70550}"/>
              </a:ext>
            </a:extLst>
          </p:cNvPr>
          <p:cNvGrpSpPr/>
          <p:nvPr/>
        </p:nvGrpSpPr>
        <p:grpSpPr>
          <a:xfrm>
            <a:off x="4523221" y="4772654"/>
            <a:ext cx="3026919" cy="1501146"/>
            <a:chOff x="5113771" y="4772654"/>
            <a:chExt cx="3026919" cy="150114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910D-EF16-4AF1-B103-B94531C6C3BC}"/>
                </a:ext>
              </a:extLst>
            </p:cNvPr>
            <p:cNvSpPr/>
            <p:nvPr/>
          </p:nvSpPr>
          <p:spPr>
            <a:xfrm>
              <a:off x="6032263" y="5549900"/>
              <a:ext cx="2108427" cy="723900"/>
            </a:xfrm>
            <a:custGeom>
              <a:avLst/>
              <a:gdLst>
                <a:gd name="connsiteX0" fmla="*/ 0 w 1968500"/>
                <a:gd name="connsiteY0" fmla="*/ 0 h 723900"/>
                <a:gd name="connsiteX1" fmla="*/ 704850 w 1968500"/>
                <a:gd name="connsiteY1" fmla="*/ 400050 h 723900"/>
                <a:gd name="connsiteX2" fmla="*/ 1111250 w 1968500"/>
                <a:gd name="connsiteY2" fmla="*/ 228600 h 723900"/>
                <a:gd name="connsiteX3" fmla="*/ 1968500 w 1968500"/>
                <a:gd name="connsiteY3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8500" h="723900">
                  <a:moveTo>
                    <a:pt x="0" y="0"/>
                  </a:moveTo>
                  <a:cubicBezTo>
                    <a:pt x="259821" y="180975"/>
                    <a:pt x="519642" y="361950"/>
                    <a:pt x="704850" y="400050"/>
                  </a:cubicBezTo>
                  <a:cubicBezTo>
                    <a:pt x="890058" y="438150"/>
                    <a:pt x="900642" y="174625"/>
                    <a:pt x="1111250" y="228600"/>
                  </a:cubicBezTo>
                  <a:cubicBezTo>
                    <a:pt x="1321858" y="282575"/>
                    <a:pt x="1645179" y="503237"/>
                    <a:pt x="1968500" y="723900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5FD92E-9B7C-4BA3-99E2-778CC203AB80}"/>
                </a:ext>
              </a:extLst>
            </p:cNvPr>
            <p:cNvSpPr txBox="1"/>
            <p:nvPr/>
          </p:nvSpPr>
          <p:spPr>
            <a:xfrm rot="20970498">
              <a:off x="5113771" y="4772654"/>
              <a:ext cx="12773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We </a:t>
              </a:r>
              <a:r>
                <a:rPr lang="en-US" b="1" i="1" dirty="0" err="1">
                  <a:solidFill>
                    <a:schemeClr val="accent1"/>
                  </a:solidFill>
                </a:rPr>
                <a:t>gotta</a:t>
              </a:r>
              <a:r>
                <a:rPr lang="en-US" b="1" i="1" dirty="0">
                  <a:solidFill>
                    <a:schemeClr val="accent1"/>
                  </a:solidFill>
                </a:rPr>
                <a:t> </a:t>
              </a:r>
            </a:p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understand</a:t>
              </a:r>
            </a:p>
            <a:p>
              <a:pPr algn="ctr"/>
              <a:r>
                <a:rPr lang="en-US" b="1" i="1" dirty="0">
                  <a:solidFill>
                    <a:schemeClr val="accent1"/>
                  </a:solidFill>
                </a:rPr>
                <a:t>this!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5F690C7-544B-4C18-A601-AD6AD4D4F23A}"/>
              </a:ext>
            </a:extLst>
          </p:cNvPr>
          <p:cNvSpPr txBox="1"/>
          <p:nvPr/>
        </p:nvSpPr>
        <p:spPr>
          <a:xfrm>
            <a:off x="6114354" y="5102035"/>
            <a:ext cx="123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 progress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BCA1F7-0BB8-418A-8A2D-0AFFE63BF11C}"/>
              </a:ext>
            </a:extLst>
          </p:cNvPr>
          <p:cNvSpPr txBox="1"/>
          <p:nvPr/>
        </p:nvSpPr>
        <p:spPr>
          <a:xfrm>
            <a:off x="6570889" y="447459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720B6F3-B65C-4D28-9E8C-322BF3E99BCC}"/>
              </a:ext>
            </a:extLst>
          </p:cNvPr>
          <p:cNvSpPr txBox="1"/>
          <p:nvPr/>
        </p:nvSpPr>
        <p:spPr>
          <a:xfrm>
            <a:off x="6570889" y="3673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9B7D6D-C337-4B8E-8B63-A554ADC50A12}"/>
              </a:ext>
            </a:extLst>
          </p:cNvPr>
          <p:cNvSpPr txBox="1"/>
          <p:nvPr/>
        </p:nvSpPr>
        <p:spPr>
          <a:xfrm>
            <a:off x="6572203" y="283907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273A5BB-97E7-4FC7-A175-9B2D70C0C087}"/>
              </a:ext>
            </a:extLst>
          </p:cNvPr>
          <p:cNvSpPr txBox="1"/>
          <p:nvPr/>
        </p:nvSpPr>
        <p:spPr>
          <a:xfrm>
            <a:off x="6573517" y="200454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Done!</a:t>
            </a:r>
          </a:p>
        </p:txBody>
      </p:sp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  <p:bldP spid="22" grpId="0"/>
      <p:bldP spid="67" grpId="0"/>
      <p:bldP spid="68" grpId="0"/>
      <p:bldP spid="69" grpId="0"/>
      <p:bldP spid="70" grpId="0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Moment of Appreciation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74" y="1699469"/>
            <a:ext cx="84381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We’re writing real-deal x64 - no special tools needed</a:t>
            </a:r>
          </a:p>
          <a:p>
            <a:r>
              <a:rPr lang="en-US" dirty="0"/>
              <a:t>Our x64 code looks (mostly) like what comes out of </a:t>
            </a:r>
            <a:r>
              <a:rPr lang="en-US" dirty="0" err="1"/>
              <a:t>gcc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prog.o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prog.exe</a:t>
            </a:r>
          </a:p>
          <a:p>
            <a:pPr marL="0" indent="0" algn="ctr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65B24A-264E-4274-9004-CA478DB75679}"/>
              </a:ext>
            </a:extLst>
          </p:cNvPr>
          <p:cNvSpPr txBox="1"/>
          <p:nvPr/>
        </p:nvSpPr>
        <p:spPr>
          <a:xfrm>
            <a:off x="850607" y="4859079"/>
            <a:ext cx="776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Unfortunately for clarity, there are a lot of extra directives we might want to strip: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F93C68-5545-459D-9A77-9A50B0814C83}"/>
              </a:ext>
            </a:extLst>
          </p:cNvPr>
          <p:cNvSpPr/>
          <p:nvPr/>
        </p:nvSpPr>
        <p:spPr>
          <a:xfrm>
            <a:off x="414301" y="5404476"/>
            <a:ext cx="8817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-asynchronous-unwind-tables -fno-dwarf2-cfi-asm -O0 -S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blah.c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blah.nodebug.S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34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Docs: A Benefit to x64’s Popularity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23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7C58887-6532-4270-BAD3-C39F6993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284" y="1699469"/>
            <a:ext cx="43316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Lots of good, thorough documentation out there</a:t>
            </a:r>
          </a:p>
          <a:p>
            <a:r>
              <a:rPr lang="en-US" dirty="0"/>
              <a:t>Some best used as reference rather than walkthrough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977F7-456A-47B5-A428-189CBC74D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007" y="1699469"/>
            <a:ext cx="3159976" cy="4055806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3C48A99-96BB-4CF1-A56C-83F0EDDD0C49}"/>
              </a:ext>
            </a:extLst>
          </p:cNvPr>
          <p:cNvSpPr/>
          <p:nvPr/>
        </p:nvSpPr>
        <p:spPr>
          <a:xfrm>
            <a:off x="4239194" y="4844845"/>
            <a:ext cx="1039762" cy="600706"/>
          </a:xfrm>
          <a:custGeom>
            <a:avLst/>
            <a:gdLst>
              <a:gd name="connsiteX0" fmla="*/ 0 w 1039762"/>
              <a:gd name="connsiteY0" fmla="*/ 199103 h 600706"/>
              <a:gd name="connsiteX1" fmla="*/ 287594 w 1039762"/>
              <a:gd name="connsiteY1" fmla="*/ 597310 h 600706"/>
              <a:gd name="connsiteX2" fmla="*/ 1039762 w 1039762"/>
              <a:gd name="connsiteY2" fmla="*/ 0 h 600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762" h="600706">
                <a:moveTo>
                  <a:pt x="0" y="199103"/>
                </a:moveTo>
                <a:cubicBezTo>
                  <a:pt x="57150" y="414798"/>
                  <a:pt x="114300" y="630494"/>
                  <a:pt x="287594" y="597310"/>
                </a:cubicBezTo>
                <a:cubicBezTo>
                  <a:pt x="460888" y="564126"/>
                  <a:pt x="750325" y="282063"/>
                  <a:pt x="103976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3CF2C3-9CD2-47BF-B3F6-06F7C3453FCF}"/>
              </a:ext>
            </a:extLst>
          </p:cNvPr>
          <p:cNvSpPr/>
          <p:nvPr/>
        </p:nvSpPr>
        <p:spPr>
          <a:xfrm>
            <a:off x="3523898" y="4232787"/>
            <a:ext cx="1382390" cy="7619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37030-4B73-44C6-807E-B55FD298EC25}"/>
              </a:ext>
            </a:extLst>
          </p:cNvPr>
          <p:cNvSpPr txBox="1"/>
          <p:nvPr/>
        </p:nvSpPr>
        <p:spPr>
          <a:xfrm>
            <a:off x="3745092" y="4296769"/>
            <a:ext cx="9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4922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Pages!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E4ABBA-A548-4E22-96F0-F5BF6D9FF7C2}"/>
              </a:ext>
            </a:extLst>
          </p:cNvPr>
          <p:cNvSpPr/>
          <p:nvPr/>
        </p:nvSpPr>
        <p:spPr>
          <a:xfrm>
            <a:off x="500482" y="5964183"/>
            <a:ext cx="85983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4"/>
              </a:rPr>
              <a:t>https://software.intel.com/sites/default/files/managed/39/c5/325462-sdm-vol-1-2abcd-3abcd.pdf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21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477D649E-6FE7-41C8-8648-6ECD125D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x64 Basics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423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59B254-5174-4B11-A1C8-1CA08695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144125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There are a LOT of Instructions in X64!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FCC25D-AE83-46E5-81BE-EB9A6C667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72" b="11593"/>
          <a:stretch/>
        </p:blipFill>
        <p:spPr>
          <a:xfrm>
            <a:off x="5112226" y="2570221"/>
            <a:ext cx="3830782" cy="3408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BC32E-0E87-474D-9C2A-8F876A255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4722"/>
          <a:stretch/>
        </p:blipFill>
        <p:spPr>
          <a:xfrm>
            <a:off x="801246" y="2516304"/>
            <a:ext cx="3922008" cy="3516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17FE85-4BA6-7572-EC6A-08D244808FC6}"/>
                  </a:ext>
                </a:extLst>
              </p14:cNvPr>
              <p14:cNvContentPartPr/>
              <p14:nvPr/>
            </p14:nvContentPartPr>
            <p14:xfrm>
              <a:off x="5220000" y="2397240"/>
              <a:ext cx="4003560" cy="1195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17FE85-4BA6-7572-EC6A-08D244808F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0640" y="2387880"/>
                <a:ext cx="4022280" cy="121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976116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og Post 1 | Writing Through Media">
            <a:extLst>
              <a:ext uri="{FF2B5EF4-FFF2-40B4-BE49-F238E27FC236}">
                <a16:creationId xmlns:a16="http://schemas.microsoft.com/office/drawing/2014/main" id="{A5432AF8-BBF1-4A7B-873A-EE2ED1B10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5" y="1542359"/>
            <a:ext cx="5418487" cy="450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7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Keeping to the “Easy” Path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Perspective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D1FDEE-2F7C-413E-A6C1-7414B7B3D796}"/>
              </a:ext>
            </a:extLst>
          </p:cNvPr>
          <p:cNvSpPr txBox="1"/>
          <p:nvPr/>
        </p:nvSpPr>
        <p:spPr>
          <a:xfrm>
            <a:off x="7072743" y="4922967"/>
            <a:ext cx="79714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Like 15 </a:t>
            </a:r>
          </a:p>
          <a:p>
            <a:pPr algn="ctr"/>
            <a:r>
              <a:rPr lang="en-US" sz="1400" dirty="0"/>
              <a:t>opcodes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BBC8D-4143-41B1-AC23-7C19EEBA0EC4}"/>
              </a:ext>
            </a:extLst>
          </p:cNvPr>
          <p:cNvSpPr txBox="1"/>
          <p:nvPr/>
        </p:nvSpPr>
        <p:spPr>
          <a:xfrm>
            <a:off x="8147332" y="4553635"/>
            <a:ext cx="5357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665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E5E5F-00B7-43FA-B267-569F2E72596E}"/>
              </a:ext>
            </a:extLst>
          </p:cNvPr>
          <p:cNvSpPr txBox="1"/>
          <p:nvPr/>
        </p:nvSpPr>
        <p:spPr>
          <a:xfrm>
            <a:off x="5101594" y="2875184"/>
            <a:ext cx="12671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The rest of x86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17C58887-6532-4270-BAD3-C39F6993C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5" y="1699469"/>
            <a:ext cx="35901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We’ll sidestep most of the x64 complexity</a:t>
            </a:r>
          </a:p>
          <a:p>
            <a:r>
              <a:rPr lang="en-US" dirty="0"/>
              <a:t>We’ll just stick to those instructions we need</a:t>
            </a:r>
          </a:p>
          <a:p>
            <a:r>
              <a:rPr lang="en-US" dirty="0"/>
              <a:t>Give you the pointers to explore the rest of the ISA</a:t>
            </a:r>
          </a:p>
        </p:txBody>
      </p:sp>
    </p:spTree>
    <p:extLst>
      <p:ext uri="{BB962C8B-B14F-4D97-AF65-F5344CB8AC3E}">
        <p14:creationId xmlns:p14="http://schemas.microsoft.com/office/powerpoint/2010/main" val="304748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perspective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187919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7" y="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919873-5832-D331-A308-BB434B8F4AA8}"/>
              </a:ext>
            </a:extLst>
          </p:cNvPr>
          <p:cNvSpPr/>
          <p:nvPr/>
        </p:nvSpPr>
        <p:spPr>
          <a:xfrm>
            <a:off x="647700" y="2728913"/>
            <a:ext cx="3681413" cy="162401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age result for in progress">
            <a:extLst>
              <a:ext uri="{FF2B5EF4-FFF2-40B4-BE49-F238E27FC236}">
                <a16:creationId xmlns:a16="http://schemas.microsoft.com/office/drawing/2014/main" id="{2E8BA4A2-0B92-4BD1-998F-AB272A133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2" t="31869" r="19108" b="45034"/>
          <a:stretch/>
        </p:blipFill>
        <p:spPr bwMode="auto">
          <a:xfrm>
            <a:off x="616798" y="2272879"/>
            <a:ext cx="277223" cy="26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394E1A-F174-24FE-8D0A-3BF043841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0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Dive Deep - Wikipedia">
            <a:extLst>
              <a:ext uri="{FF2B5EF4-FFF2-40B4-BE49-F238E27FC236}">
                <a16:creationId xmlns:a16="http://schemas.microsoft.com/office/drawing/2014/main" id="{FD725A79-4C4F-4FD4-A4CB-17EEF6AC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68" y="1173905"/>
            <a:ext cx="5351036" cy="533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4CAA87-7E3C-433D-B01D-C2F0A3FA5D26}"/>
              </a:ext>
            </a:extLst>
          </p:cNvPr>
          <p:cNvSpPr/>
          <p:nvPr/>
        </p:nvSpPr>
        <p:spPr>
          <a:xfrm rot="20875251">
            <a:off x="4427111" y="2819400"/>
            <a:ext cx="3714750" cy="81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X64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2FFD91-6A39-4551-8FBB-6F37316B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Dive In to X64!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 – Architecture Details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87407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Simple Arithmetic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564023" y="1842306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64C8A-1FBF-4115-8B48-A809A9BF84B3}"/>
              </a:ext>
            </a:extLst>
          </p:cNvPr>
          <p:cNvSpPr txBox="1"/>
          <p:nvPr/>
        </p:nvSpPr>
        <p:spPr>
          <a:xfrm>
            <a:off x="4107323" y="1868315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8514725" y="1842306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FACAD1-262C-4720-B022-350B7D3B8667}"/>
              </a:ext>
            </a:extLst>
          </p:cNvPr>
          <p:cNvSpPr txBox="1"/>
          <p:nvPr/>
        </p:nvSpPr>
        <p:spPr>
          <a:xfrm>
            <a:off x="564023" y="232288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1 </a:t>
            </a:r>
            <a:r>
              <a:rPr lang="en-US" i="1" dirty="0"/>
              <a:t> = -o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564909" y="2741649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5A400-4651-4F3B-AEA8-1DA9C22CF533}"/>
              </a:ext>
            </a:extLst>
          </p:cNvPr>
          <p:cNvSpPr txBox="1"/>
          <p:nvPr/>
        </p:nvSpPr>
        <p:spPr>
          <a:xfrm>
            <a:off x="4092334" y="2782924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8585871" y="2902497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$5,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BEEE45-46A3-4F4B-B9E8-27149BFB162B}"/>
              </a:ext>
            </a:extLst>
          </p:cNvPr>
          <p:cNvSpPr txBox="1"/>
          <p:nvPr/>
        </p:nvSpPr>
        <p:spPr>
          <a:xfrm>
            <a:off x="4107323" y="236527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+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8585871" y="2322889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-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F679D18C-E306-4DD3-BE44-17B88C88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F24B8-910E-451F-8DCE-A160F601FB35}"/>
              </a:ext>
            </a:extLst>
          </p:cNvPr>
          <p:cNvSpPr/>
          <p:nvPr/>
        </p:nvSpPr>
        <p:spPr>
          <a:xfrm>
            <a:off x="4100664" y="4003003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C81EA0-705B-4211-8F25-D5F93031A592}"/>
              </a:ext>
            </a:extLst>
          </p:cNvPr>
          <p:cNvSpPr txBox="1"/>
          <p:nvPr/>
        </p:nvSpPr>
        <p:spPr>
          <a:xfrm>
            <a:off x="4282333" y="3983253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rbx</a:t>
            </a:r>
            <a:r>
              <a:rPr lang="en-US" dirty="0"/>
              <a:t> = 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E4A924-D4FD-4B16-8405-857A03E08AB9}"/>
              </a:ext>
            </a:extLst>
          </p:cNvPr>
          <p:cNvSpPr/>
          <p:nvPr/>
        </p:nvSpPr>
        <p:spPr>
          <a:xfrm>
            <a:off x="8706280" y="4119495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56FA86-4642-4E5B-8E58-D8CCBDB415DD}"/>
              </a:ext>
            </a:extLst>
          </p:cNvPr>
          <p:cNvSpPr txBox="1"/>
          <p:nvPr/>
        </p:nvSpPr>
        <p:spPr>
          <a:xfrm>
            <a:off x="8887949" y="4099745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rbx</a:t>
            </a:r>
            <a:r>
              <a:rPr lang="en-US" dirty="0"/>
              <a:t> = 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8C7D6-5CC6-4B9D-B50E-ABF0A0E022A0}"/>
              </a:ext>
            </a:extLst>
          </p:cNvPr>
          <p:cNvSpPr/>
          <p:nvPr/>
        </p:nvSpPr>
        <p:spPr>
          <a:xfrm>
            <a:off x="564909" y="3717936"/>
            <a:ext cx="1386739" cy="646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09FB7D-8747-49E2-9578-BC6DA5124BF3}"/>
              </a:ext>
            </a:extLst>
          </p:cNvPr>
          <p:cNvSpPr txBox="1"/>
          <p:nvPr/>
        </p:nvSpPr>
        <p:spPr>
          <a:xfrm>
            <a:off x="746578" y="3698186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-4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B5A0090-B8C1-426A-86A5-53D6421D2258}"/>
              </a:ext>
            </a:extLst>
          </p:cNvPr>
          <p:cNvSpPr/>
          <p:nvPr/>
        </p:nvSpPr>
        <p:spPr>
          <a:xfrm>
            <a:off x="6192988" y="1822607"/>
            <a:ext cx="965200" cy="63963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285173-E743-4E64-9130-A8F4B475B908}"/>
              </a:ext>
            </a:extLst>
          </p:cNvPr>
          <p:cNvSpPr txBox="1"/>
          <p:nvPr/>
        </p:nvSpPr>
        <p:spPr>
          <a:xfrm>
            <a:off x="6187362" y="1380548"/>
            <a:ext cx="966931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i="1" dirty="0">
                <a:solidFill>
                  <a:schemeClr val="accent2"/>
                </a:solidFill>
              </a:rPr>
              <a:t>“Main” </a:t>
            </a:r>
          </a:p>
          <a:p>
            <a:pPr algn="ctr">
              <a:lnSpc>
                <a:spcPts val="1600"/>
              </a:lnSpc>
            </a:pPr>
            <a:r>
              <a:rPr lang="en-US" i="1" dirty="0">
                <a:solidFill>
                  <a:schemeClr val="accent2"/>
                </a:solidFill>
              </a:rPr>
              <a:t>operand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582071-9095-49AB-AB31-9547B3443045}"/>
              </a:ext>
            </a:extLst>
          </p:cNvPr>
          <p:cNvSpPr/>
          <p:nvPr/>
        </p:nvSpPr>
        <p:spPr>
          <a:xfrm>
            <a:off x="5218604" y="1822607"/>
            <a:ext cx="845646" cy="63963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AAF9CF-3315-4FFE-8592-0027780A04A4}"/>
              </a:ext>
            </a:extLst>
          </p:cNvPr>
          <p:cNvSpPr txBox="1"/>
          <p:nvPr/>
        </p:nvSpPr>
        <p:spPr>
          <a:xfrm>
            <a:off x="5099716" y="1390423"/>
            <a:ext cx="1172116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i="1" dirty="0">
                <a:solidFill>
                  <a:srgbClr val="7030A0"/>
                </a:solidFill>
              </a:rPr>
              <a:t>“Support” </a:t>
            </a:r>
          </a:p>
          <a:p>
            <a:pPr algn="ctr">
              <a:lnSpc>
                <a:spcPts val="1600"/>
              </a:lnSpc>
            </a:pPr>
            <a:r>
              <a:rPr lang="en-US" i="1" dirty="0">
                <a:solidFill>
                  <a:srgbClr val="7030A0"/>
                </a:solidFill>
              </a:rPr>
              <a:t>operand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A2CDB-7AF0-4E15-BCD1-E9D789917720}"/>
              </a:ext>
            </a:extLst>
          </p:cNvPr>
          <p:cNvSpPr txBox="1"/>
          <p:nvPr/>
        </p:nvSpPr>
        <p:spPr>
          <a:xfrm>
            <a:off x="5351954" y="2468692"/>
            <a:ext cx="2361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Take </a:t>
            </a:r>
            <a:r>
              <a:rPr lang="en-US" sz="1400" b="1" i="1" dirty="0">
                <a:solidFill>
                  <a:schemeClr val="accent2"/>
                </a:solidFill>
              </a:rPr>
              <a:t>&lt;o</a:t>
            </a:r>
            <a:r>
              <a:rPr lang="en-US" sz="1400" b="1" i="1" baseline="-25000" dirty="0">
                <a:solidFill>
                  <a:schemeClr val="accent2"/>
                </a:solidFill>
              </a:rPr>
              <a:t>2</a:t>
            </a:r>
            <a:r>
              <a:rPr lang="en-US" sz="1400" b="1" i="1" dirty="0">
                <a:solidFill>
                  <a:schemeClr val="accent2"/>
                </a:solidFill>
              </a:rPr>
              <a:t>&gt;</a:t>
            </a:r>
            <a:r>
              <a:rPr lang="en-US" sz="1400" i="1" dirty="0"/>
              <a:t> and “do” </a:t>
            </a:r>
            <a:r>
              <a:rPr lang="en-US" sz="1400" b="1" i="1" dirty="0">
                <a:solidFill>
                  <a:srgbClr val="7030A0"/>
                </a:solidFill>
              </a:rPr>
              <a:t>&lt;o</a:t>
            </a:r>
            <a:r>
              <a:rPr lang="en-US" sz="1400" b="1" i="1" baseline="-25000" dirty="0">
                <a:solidFill>
                  <a:srgbClr val="7030A0"/>
                </a:solidFill>
              </a:rPr>
              <a:t>1</a:t>
            </a:r>
            <a:r>
              <a:rPr lang="en-US" sz="1400" b="1" i="1" dirty="0">
                <a:solidFill>
                  <a:srgbClr val="7030A0"/>
                </a:solidFill>
              </a:rPr>
              <a:t>&gt;</a:t>
            </a:r>
            <a:r>
              <a:rPr lang="en-US" sz="1400" i="1" dirty="0"/>
              <a:t> to it</a:t>
            </a:r>
          </a:p>
        </p:txBody>
      </p:sp>
    </p:spTree>
    <p:extLst>
      <p:ext uri="{BB962C8B-B14F-4D97-AF65-F5344CB8AC3E}">
        <p14:creationId xmlns:p14="http://schemas.microsoft.com/office/powerpoint/2010/main" val="39207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2" grpId="0"/>
      <p:bldP spid="13" grpId="0"/>
      <p:bldP spid="15" grpId="0"/>
      <p:bldP spid="17" grpId="0"/>
      <p:bldP spid="18" grpId="0"/>
      <p:bldP spid="19" grpId="0"/>
      <p:bldP spid="14" grpId="0" animBg="1"/>
      <p:bldP spid="16" grpId="0"/>
      <p:bldP spid="21" grpId="0" animBg="1"/>
      <p:bldP spid="22" grpId="0"/>
      <p:bldP spid="23" grpId="0" animBg="1"/>
      <p:bldP spid="24" grpId="0"/>
      <p:bldP spid="4" grpId="0" animBg="1"/>
      <p:bldP spid="5" grpId="0"/>
      <p:bldP spid="25" grpId="0" animBg="1"/>
      <p:bldP spid="26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8739-F752-4B2E-83D2-0267C51D7E1D}"/>
              </a:ext>
            </a:extLst>
          </p:cNvPr>
          <p:cNvSpPr/>
          <p:nvPr/>
        </p:nvSpPr>
        <p:spPr>
          <a:xfrm>
            <a:off x="1390175" y="4002807"/>
            <a:ext cx="1386739" cy="92333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Wacky Arithmetic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1005348" y="1474006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5596900" y="1474006"/>
            <a:ext cx="2262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1450734" y="2800897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%r11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imulq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6068096" y="2800897"/>
            <a:ext cx="1976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%r8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idivq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2F6985-CE1C-4A43-9AAE-84B406C887DA}"/>
              </a:ext>
            </a:extLst>
          </p:cNvPr>
          <p:cNvSpPr txBox="1"/>
          <p:nvPr/>
        </p:nvSpPr>
        <p:spPr>
          <a:xfrm>
            <a:off x="6068096" y="2049839"/>
            <a:ext cx="22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/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22E71-BC0D-413E-A75A-9C06D15C22EA}"/>
              </a:ext>
            </a:extLst>
          </p:cNvPr>
          <p:cNvSpPr txBox="1"/>
          <p:nvPr/>
        </p:nvSpPr>
        <p:spPr>
          <a:xfrm>
            <a:off x="6049046" y="233558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dirty="0"/>
              <a:t> %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5DD77-527B-4609-9E03-1DD33694A610}"/>
              </a:ext>
            </a:extLst>
          </p:cNvPr>
          <p:cNvSpPr txBox="1"/>
          <p:nvPr/>
        </p:nvSpPr>
        <p:spPr>
          <a:xfrm>
            <a:off x="1214638" y="2206776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%</a:t>
            </a:r>
            <a:r>
              <a:rPr lang="en-US" i="1" dirty="0" err="1"/>
              <a:t>rdx</a:t>
            </a:r>
            <a:r>
              <a:rPr lang="en-US" i="1" dirty="0"/>
              <a:t>:%</a:t>
            </a:r>
            <a:r>
              <a:rPr lang="en-US" i="1" dirty="0" err="1"/>
              <a:t>rax</a:t>
            </a:r>
            <a:r>
              <a:rPr lang="en-US" i="1" baseline="-25000" dirty="0"/>
              <a:t>  </a:t>
            </a:r>
            <a:r>
              <a:rPr lang="en-US" i="1" dirty="0"/>
              <a:t>= %</a:t>
            </a:r>
            <a:r>
              <a:rPr lang="en-US" i="1" dirty="0" err="1"/>
              <a:t>rax</a:t>
            </a:r>
            <a:r>
              <a:rPr lang="en-US" i="1" dirty="0"/>
              <a:t> *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3" name="Slide Number Placeholder 2">
            <a:extLst>
              <a:ext uri="{FF2B5EF4-FFF2-40B4-BE49-F238E27FC236}">
                <a16:creationId xmlns:a16="http://schemas.microsoft.com/office/drawing/2014/main" id="{2041FA9B-2DEC-4635-A75A-1DA7222D2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78592-1413-4D99-BBD5-DB0507703B2A}"/>
              </a:ext>
            </a:extLst>
          </p:cNvPr>
          <p:cNvSpPr txBox="1"/>
          <p:nvPr/>
        </p:nvSpPr>
        <p:spPr>
          <a:xfrm>
            <a:off x="1571844" y="3983057"/>
            <a:ext cx="109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8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7879F-C258-4D9A-88ED-FDDE6F851430}"/>
              </a:ext>
            </a:extLst>
          </p:cNvPr>
          <p:cNvSpPr/>
          <p:nvPr/>
        </p:nvSpPr>
        <p:spPr>
          <a:xfrm>
            <a:off x="6068471" y="4276077"/>
            <a:ext cx="1386739" cy="101102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067096-4217-48C1-8E5C-041331C40A95}"/>
              </a:ext>
            </a:extLst>
          </p:cNvPr>
          <p:cNvSpPr txBox="1"/>
          <p:nvPr/>
        </p:nvSpPr>
        <p:spPr>
          <a:xfrm>
            <a:off x="6250140" y="4276077"/>
            <a:ext cx="1096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rax</a:t>
            </a:r>
            <a:r>
              <a:rPr lang="en-US" dirty="0"/>
              <a:t> = 3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955953-B7FD-4AD9-B76E-90B2DDB17403}"/>
              </a:ext>
            </a:extLst>
          </p:cNvPr>
          <p:cNvSpPr txBox="1"/>
          <p:nvPr/>
        </p:nvSpPr>
        <p:spPr>
          <a:xfrm>
            <a:off x="3724204" y="3354821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2 * 4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8A929DCD-0B38-44DE-A21D-71D2D6A557A1}"/>
              </a:ext>
            </a:extLst>
          </p:cNvPr>
          <p:cNvSpPr/>
          <p:nvPr/>
        </p:nvSpPr>
        <p:spPr>
          <a:xfrm>
            <a:off x="3504047" y="3058093"/>
            <a:ext cx="153553" cy="943133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0192CE-C64B-49BD-A253-1EEDA7FE8ABA}"/>
              </a:ext>
            </a:extLst>
          </p:cNvPr>
          <p:cNvSpPr txBox="1"/>
          <p:nvPr/>
        </p:nvSpPr>
        <p:spPr>
          <a:xfrm>
            <a:off x="8348879" y="35096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6 / 2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3097D77-B3E6-4E6C-BCC6-92663E372E16}"/>
              </a:ext>
            </a:extLst>
          </p:cNvPr>
          <p:cNvSpPr/>
          <p:nvPr/>
        </p:nvSpPr>
        <p:spPr>
          <a:xfrm>
            <a:off x="8128722" y="3212970"/>
            <a:ext cx="153553" cy="1020893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2" grpId="0"/>
      <p:bldP spid="13" grpId="0"/>
      <p:bldP spid="17" grpId="0"/>
      <p:bldP spid="19" grpId="0"/>
      <p:bldP spid="20" grpId="0"/>
      <p:bldP spid="21" grpId="0"/>
      <p:bldP spid="2" grpId="0"/>
      <p:bldP spid="14" grpId="0" animBg="1"/>
      <p:bldP spid="15" grpId="0"/>
      <p:bldP spid="5" grpId="0"/>
      <p:bldP spid="6" grpId="0" animBg="1"/>
      <p:bldP spid="22" grpId="0"/>
      <p:bldP spid="24" grpId="0" animBg="1"/>
    </p:bldLst>
  </p:timing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Logical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71898" y="1215124"/>
            <a:ext cx="16562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0FF3FD-75D3-4846-B857-3898E226A0D5}"/>
              </a:ext>
            </a:extLst>
          </p:cNvPr>
          <p:cNvSpPr txBox="1"/>
          <p:nvPr/>
        </p:nvSpPr>
        <p:spPr>
          <a:xfrm>
            <a:off x="2618750" y="1215124"/>
            <a:ext cx="2448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B38852-66E1-4FD1-B736-EE59B5EBA3E5}"/>
              </a:ext>
            </a:extLst>
          </p:cNvPr>
          <p:cNvSpPr txBox="1"/>
          <p:nvPr/>
        </p:nvSpPr>
        <p:spPr>
          <a:xfrm>
            <a:off x="85484" y="2161015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3D5A1-C525-416A-83A9-4088AE2968F2}"/>
              </a:ext>
            </a:extLst>
          </p:cNvPr>
          <p:cNvSpPr txBox="1"/>
          <p:nvPr/>
        </p:nvSpPr>
        <p:spPr>
          <a:xfrm>
            <a:off x="2613696" y="2167365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5DD77-527B-4609-9E03-1DD33694A610}"/>
              </a:ext>
            </a:extLst>
          </p:cNvPr>
          <p:cNvSpPr txBox="1"/>
          <p:nvPr/>
        </p:nvSpPr>
        <p:spPr>
          <a:xfrm>
            <a:off x="109738" y="1652619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1   </a:t>
            </a:r>
            <a:r>
              <a:rPr lang="en-US" i="1" dirty="0"/>
              <a:t>= bitflip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74F000-CA75-4D68-84E4-F52B7BF6FBA3}"/>
              </a:ext>
            </a:extLst>
          </p:cNvPr>
          <p:cNvSpPr txBox="1"/>
          <p:nvPr/>
        </p:nvSpPr>
        <p:spPr>
          <a:xfrm>
            <a:off x="2671963" y="1649444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&amp;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9E4AB9-2778-432B-B034-EB9C59C53CD7}"/>
              </a:ext>
            </a:extLst>
          </p:cNvPr>
          <p:cNvSpPr txBox="1"/>
          <p:nvPr/>
        </p:nvSpPr>
        <p:spPr>
          <a:xfrm>
            <a:off x="5959838" y="1215124"/>
            <a:ext cx="2278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624B4E-1C79-457D-A79C-8749D9A24870}"/>
              </a:ext>
            </a:extLst>
          </p:cNvPr>
          <p:cNvSpPr txBox="1"/>
          <p:nvPr/>
        </p:nvSpPr>
        <p:spPr>
          <a:xfrm>
            <a:off x="5986663" y="1643933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2</a:t>
            </a:r>
            <a:r>
              <a:rPr lang="en-US" i="1" dirty="0"/>
              <a:t> </a:t>
            </a:r>
            <a:r>
              <a:rPr lang="en-US" dirty="0"/>
              <a:t>|</a:t>
            </a:r>
            <a:r>
              <a:rPr lang="en-US" i="1" dirty="0"/>
              <a:t> o</a:t>
            </a:r>
            <a:r>
              <a:rPr lang="en-US" i="1" baseline="-25000" dirty="0"/>
              <a:t>1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B9E522-C9BB-4059-8396-89AF6BAB28F8}"/>
              </a:ext>
            </a:extLst>
          </p:cNvPr>
          <p:cNvSpPr txBox="1"/>
          <p:nvPr/>
        </p:nvSpPr>
        <p:spPr>
          <a:xfrm>
            <a:off x="5986663" y="2070390"/>
            <a:ext cx="2114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$12,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2B0832-5723-496A-90C2-D142C7907678}"/>
              </a:ext>
            </a:extLst>
          </p:cNvPr>
          <p:cNvSpPr txBox="1"/>
          <p:nvPr/>
        </p:nvSpPr>
        <p:spPr>
          <a:xfrm>
            <a:off x="9152419" y="1215124"/>
            <a:ext cx="2448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xorq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sz="22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6DA19C-47A2-4C7C-85A1-BF4B2C56FB0F}"/>
              </a:ext>
            </a:extLst>
          </p:cNvPr>
          <p:cNvSpPr txBox="1"/>
          <p:nvPr/>
        </p:nvSpPr>
        <p:spPr>
          <a:xfrm>
            <a:off x="9152419" y="1643933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US" i="1" baseline="-25000" dirty="0"/>
              <a:t>2  </a:t>
            </a:r>
            <a:r>
              <a:rPr lang="en-US" i="1" dirty="0"/>
              <a:t>= o</a:t>
            </a:r>
            <a:r>
              <a:rPr lang="en-US" i="1" baseline="-25000" dirty="0"/>
              <a:t>1</a:t>
            </a:r>
            <a:r>
              <a:rPr lang="en-US" i="1" dirty="0"/>
              <a:t> ^ o</a:t>
            </a:r>
            <a:r>
              <a:rPr lang="en-US" i="1" baseline="-25000" dirty="0"/>
              <a:t>2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C530B8-0490-49C1-8643-421563068204}"/>
              </a:ext>
            </a:extLst>
          </p:cNvPr>
          <p:cNvSpPr txBox="1"/>
          <p:nvPr/>
        </p:nvSpPr>
        <p:spPr>
          <a:xfrm>
            <a:off x="9152419" y="2070390"/>
            <a:ext cx="2252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cs typeface="Courier New" panose="02070309020205020404" pitchFamily="49" charset="0"/>
              </a:rPr>
              <a:t>Example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$9,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xorq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Slide Number Placeholder 2">
            <a:extLst>
              <a:ext uri="{FF2B5EF4-FFF2-40B4-BE49-F238E27FC236}">
                <a16:creationId xmlns:a16="http://schemas.microsoft.com/office/drawing/2014/main" id="{1309686C-1799-4648-8E92-BE3643AD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E36C2B-8B24-487B-ACAC-A992A1947021}"/>
              </a:ext>
            </a:extLst>
          </p:cNvPr>
          <p:cNvSpPr/>
          <p:nvPr/>
        </p:nvSpPr>
        <p:spPr>
          <a:xfrm>
            <a:off x="164625" y="3140675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91B987-078A-483B-9BC7-813158E23EE0}"/>
              </a:ext>
            </a:extLst>
          </p:cNvPr>
          <p:cNvSpPr txBox="1"/>
          <p:nvPr/>
        </p:nvSpPr>
        <p:spPr>
          <a:xfrm>
            <a:off x="346294" y="3120925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rcx</a:t>
            </a:r>
            <a:r>
              <a:rPr lang="en-US" dirty="0"/>
              <a:t> = -2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508708F-AA6A-4607-9D9D-313A4E993B3D}"/>
              </a:ext>
            </a:extLst>
          </p:cNvPr>
          <p:cNvSpPr/>
          <p:nvPr/>
        </p:nvSpPr>
        <p:spPr>
          <a:xfrm>
            <a:off x="2671963" y="3367694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1DA3E6-39D7-45D0-9E39-AEDB871393B4}"/>
              </a:ext>
            </a:extLst>
          </p:cNvPr>
          <p:cNvSpPr txBox="1"/>
          <p:nvPr/>
        </p:nvSpPr>
        <p:spPr>
          <a:xfrm>
            <a:off x="2853632" y="3347944"/>
            <a:ext cx="1089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76B58B-CA40-4C98-8B38-1634E4219270}"/>
              </a:ext>
            </a:extLst>
          </p:cNvPr>
          <p:cNvSpPr/>
          <p:nvPr/>
        </p:nvSpPr>
        <p:spPr>
          <a:xfrm>
            <a:off x="6132713" y="3368498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2A91A6-CAFB-4277-8992-1DB745ABD19D}"/>
              </a:ext>
            </a:extLst>
          </p:cNvPr>
          <p:cNvSpPr txBox="1"/>
          <p:nvPr/>
        </p:nvSpPr>
        <p:spPr>
          <a:xfrm>
            <a:off x="6314382" y="3348748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14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FF8C55-FC0E-4B3A-80B5-A397F939D7A6}"/>
              </a:ext>
            </a:extLst>
          </p:cNvPr>
          <p:cNvSpPr/>
          <p:nvPr/>
        </p:nvSpPr>
        <p:spPr>
          <a:xfrm>
            <a:off x="9269613" y="3324048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FDA9D2-5AF2-4204-9E3F-1EA5C7603873}"/>
              </a:ext>
            </a:extLst>
          </p:cNvPr>
          <p:cNvSpPr txBox="1"/>
          <p:nvPr/>
        </p:nvSpPr>
        <p:spPr>
          <a:xfrm>
            <a:off x="9451282" y="3304298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dirty="0"/>
              <a:t> =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332CA-E724-5613-2384-852838DC6CBB}"/>
              </a:ext>
            </a:extLst>
          </p:cNvPr>
          <p:cNvSpPr txBox="1"/>
          <p:nvPr/>
        </p:nvSpPr>
        <p:spPr>
          <a:xfrm>
            <a:off x="2900575" y="43709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572D2-D6B9-DDA8-703E-A104907F3C00}"/>
              </a:ext>
            </a:extLst>
          </p:cNvPr>
          <p:cNvSpPr txBox="1"/>
          <p:nvPr/>
        </p:nvSpPr>
        <p:spPr>
          <a:xfrm>
            <a:off x="229092" y="521198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1..10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03DFF-0BC6-1C03-4237-C265719FBDCE}"/>
              </a:ext>
            </a:extLst>
          </p:cNvPr>
          <p:cNvSpPr txBox="1"/>
          <p:nvPr/>
        </p:nvSpPr>
        <p:spPr>
          <a:xfrm>
            <a:off x="174098" y="579018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0..01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CD019F-408B-3AD8-9DAE-191E3A867B33}"/>
              </a:ext>
            </a:extLst>
          </p:cNvPr>
          <p:cNvSpPr txBox="1"/>
          <p:nvPr/>
        </p:nvSpPr>
        <p:spPr>
          <a:xfrm>
            <a:off x="853262" y="6117813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0..10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B8D78B-2BB7-4A36-9C0E-5D1D962F7488}"/>
              </a:ext>
            </a:extLst>
          </p:cNvPr>
          <p:cNvGrpSpPr/>
          <p:nvPr/>
        </p:nvGrpSpPr>
        <p:grpSpPr>
          <a:xfrm>
            <a:off x="557902" y="3825938"/>
            <a:ext cx="1077055" cy="600490"/>
            <a:chOff x="3714753" y="4822582"/>
            <a:chExt cx="1077055" cy="600490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7630A876-261C-21C0-A078-F5FAE4C59133}"/>
                </a:ext>
              </a:extLst>
            </p:cNvPr>
            <p:cNvSpPr/>
            <p:nvPr/>
          </p:nvSpPr>
          <p:spPr>
            <a:xfrm>
              <a:off x="3714753" y="4822582"/>
              <a:ext cx="1077055" cy="600490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B492965-C6BD-09DF-5640-B15FBF676284}"/>
                </a:ext>
              </a:extLst>
            </p:cNvPr>
            <p:cNvSpPr/>
            <p:nvPr/>
          </p:nvSpPr>
          <p:spPr>
            <a:xfrm>
              <a:off x="4097215" y="4967654"/>
              <a:ext cx="540727" cy="2373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1FDB7B-BFF4-82CB-8BFA-F420DA874C2C}"/>
                </a:ext>
              </a:extLst>
            </p:cNvPr>
            <p:cNvSpPr txBox="1"/>
            <p:nvPr/>
          </p:nvSpPr>
          <p:spPr>
            <a:xfrm>
              <a:off x="3772285" y="4928758"/>
              <a:ext cx="9707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Why -2?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B33966-15FB-4FDC-B884-0DB63A4F1939}"/>
              </a:ext>
            </a:extLst>
          </p:cNvPr>
          <p:cNvSpPr txBox="1"/>
          <p:nvPr/>
        </p:nvSpPr>
        <p:spPr>
          <a:xfrm>
            <a:off x="2907044" y="4155322"/>
            <a:ext cx="1117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4F2D4B-E9C4-2082-3347-BA9A51CDD3BF}"/>
              </a:ext>
            </a:extLst>
          </p:cNvPr>
          <p:cNvSpPr txBox="1"/>
          <p:nvPr/>
        </p:nvSpPr>
        <p:spPr>
          <a:xfrm>
            <a:off x="229092" y="5015388"/>
            <a:ext cx="1172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bitflip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23B3F3-A6BB-CBA0-6CD2-EFDDEE86BD9D}"/>
              </a:ext>
            </a:extLst>
          </p:cNvPr>
          <p:cNvSpPr txBox="1"/>
          <p:nvPr/>
        </p:nvSpPr>
        <p:spPr>
          <a:xfrm>
            <a:off x="229092" y="5531807"/>
            <a:ext cx="1696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2’s complement…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37AB6F-AD29-AB5E-3833-5C8A8FA15935}"/>
              </a:ext>
            </a:extLst>
          </p:cNvPr>
          <p:cNvSpPr txBox="1"/>
          <p:nvPr/>
        </p:nvSpPr>
        <p:spPr>
          <a:xfrm>
            <a:off x="1700897" y="5790189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Flip all bits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7294B7-86DA-6967-5B8D-ECB64A9FBBC4}"/>
              </a:ext>
            </a:extLst>
          </p:cNvPr>
          <p:cNvSpPr txBox="1"/>
          <p:nvPr/>
        </p:nvSpPr>
        <p:spPr>
          <a:xfrm>
            <a:off x="1690642" y="6110498"/>
            <a:ext cx="681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Add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BBB6BAD-9771-E634-6CAD-1EE222CD8935}"/>
              </a:ext>
            </a:extLst>
          </p:cNvPr>
          <p:cNvSpPr txBox="1"/>
          <p:nvPr/>
        </p:nvSpPr>
        <p:spPr>
          <a:xfrm>
            <a:off x="967233" y="6435010"/>
            <a:ext cx="2088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+ 2 + 0 = (negative)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4C28569-B8E6-CB67-D8D8-41A3842C323F}"/>
              </a:ext>
            </a:extLst>
          </p:cNvPr>
          <p:cNvSpPr txBox="1"/>
          <p:nvPr/>
        </p:nvSpPr>
        <p:spPr>
          <a:xfrm>
            <a:off x="229092" y="4682767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E45810-CB13-3B9D-CF2B-6B82CC4E73B6}"/>
              </a:ext>
            </a:extLst>
          </p:cNvPr>
          <p:cNvSpPr txBox="1"/>
          <p:nvPr/>
        </p:nvSpPr>
        <p:spPr>
          <a:xfrm>
            <a:off x="2896091" y="468024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AA2885-F74B-61EE-3BA0-71DF5A39D8C8}"/>
              </a:ext>
            </a:extLst>
          </p:cNvPr>
          <p:cNvSpPr txBox="1"/>
          <p:nvPr/>
        </p:nvSpPr>
        <p:spPr>
          <a:xfrm>
            <a:off x="2891607" y="534362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BB5E5D-BA60-363B-9CD4-B5186CD2749D}"/>
              </a:ext>
            </a:extLst>
          </p:cNvPr>
          <p:cNvSpPr txBox="1"/>
          <p:nvPr/>
        </p:nvSpPr>
        <p:spPr>
          <a:xfrm>
            <a:off x="229092" y="4435872"/>
            <a:ext cx="1301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bitflip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36B692-1DAF-B45B-A0A2-E9CD53AFF892}"/>
              </a:ext>
            </a:extLst>
          </p:cNvPr>
          <p:cNvSpPr txBox="1"/>
          <p:nvPr/>
        </p:nvSpPr>
        <p:spPr>
          <a:xfrm>
            <a:off x="2929459" y="4980071"/>
            <a:ext cx="988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and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255580-3282-7EE4-9E4F-0C7BD6349996}"/>
              </a:ext>
            </a:extLst>
          </p:cNvPr>
          <p:cNvSpPr txBox="1"/>
          <p:nvPr/>
        </p:nvSpPr>
        <p:spPr>
          <a:xfrm>
            <a:off x="3335648" y="5724540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+ 8 + 0 + 0 + 0 = 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9AE437-5E04-7A50-9221-CCD4BDB1FB28}"/>
              </a:ext>
            </a:extLst>
          </p:cNvPr>
          <p:cNvSpPr txBox="1"/>
          <p:nvPr/>
        </p:nvSpPr>
        <p:spPr>
          <a:xfrm>
            <a:off x="5959838" y="441256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2E8BCD-81F6-2D52-92F3-256EB3EC2FE4}"/>
              </a:ext>
            </a:extLst>
          </p:cNvPr>
          <p:cNvSpPr txBox="1"/>
          <p:nvPr/>
        </p:nvSpPr>
        <p:spPr>
          <a:xfrm>
            <a:off x="5966307" y="4196919"/>
            <a:ext cx="97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or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19E80F-0A10-801A-D7F2-C3DD05DC2CE9}"/>
              </a:ext>
            </a:extLst>
          </p:cNvPr>
          <p:cNvSpPr txBox="1"/>
          <p:nvPr/>
        </p:nvSpPr>
        <p:spPr>
          <a:xfrm>
            <a:off x="5955354" y="472184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0..1010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4D0E06-8FF4-5645-414A-133036EDD9EF}"/>
              </a:ext>
            </a:extLst>
          </p:cNvPr>
          <p:cNvSpPr txBox="1"/>
          <p:nvPr/>
        </p:nvSpPr>
        <p:spPr>
          <a:xfrm>
            <a:off x="5950870" y="538522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0..1110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BDDF86-C494-9E39-8FA0-DCBE9E8C6DC0}"/>
              </a:ext>
            </a:extLst>
          </p:cNvPr>
          <p:cNvSpPr txBox="1"/>
          <p:nvPr/>
        </p:nvSpPr>
        <p:spPr>
          <a:xfrm>
            <a:off x="5988722" y="5021668"/>
            <a:ext cx="85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or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D09D89-BC41-B6EF-D133-02196D0DD44C}"/>
              </a:ext>
            </a:extLst>
          </p:cNvPr>
          <p:cNvSpPr txBox="1"/>
          <p:nvPr/>
        </p:nvSpPr>
        <p:spPr>
          <a:xfrm>
            <a:off x="6394911" y="5766137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+ 8 + 4 + 2 + 0 = 14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9E9080F-C44D-97BF-B440-094D39F5F193}"/>
              </a:ext>
            </a:extLst>
          </p:cNvPr>
          <p:cNvSpPr txBox="1"/>
          <p:nvPr/>
        </p:nvSpPr>
        <p:spPr>
          <a:xfrm>
            <a:off x="9200944" y="439034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8F71A6-96A5-9DB5-B701-D7A222A65512}"/>
              </a:ext>
            </a:extLst>
          </p:cNvPr>
          <p:cNvSpPr txBox="1"/>
          <p:nvPr/>
        </p:nvSpPr>
        <p:spPr>
          <a:xfrm>
            <a:off x="9207413" y="4174694"/>
            <a:ext cx="1069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Before </a:t>
            </a:r>
            <a:r>
              <a:rPr lang="en-US" sz="1600" b="1" dirty="0" err="1">
                <a:solidFill>
                  <a:schemeClr val="accent1"/>
                </a:solidFill>
              </a:rPr>
              <a:t>xor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E3D3BE4-94AB-50B7-26DF-12A72492277B}"/>
              </a:ext>
            </a:extLst>
          </p:cNvPr>
          <p:cNvSpPr txBox="1"/>
          <p:nvPr/>
        </p:nvSpPr>
        <p:spPr>
          <a:xfrm>
            <a:off x="9196460" y="469961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0..0110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11284A-5FF9-7FA8-FC10-C95F11F31F98}"/>
              </a:ext>
            </a:extLst>
          </p:cNvPr>
          <p:cNvSpPr txBox="1"/>
          <p:nvPr/>
        </p:nvSpPr>
        <p:spPr>
          <a:xfrm>
            <a:off x="9191976" y="5362997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0..0011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655236-B570-1169-13E4-4B4981496273}"/>
              </a:ext>
            </a:extLst>
          </p:cNvPr>
          <p:cNvSpPr txBox="1"/>
          <p:nvPr/>
        </p:nvSpPr>
        <p:spPr>
          <a:xfrm>
            <a:off x="9229828" y="4999443"/>
            <a:ext cx="940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After </a:t>
            </a:r>
            <a:r>
              <a:rPr lang="en-US" sz="1600" b="1" dirty="0" err="1">
                <a:solidFill>
                  <a:schemeClr val="accent1"/>
                </a:solidFill>
              </a:rPr>
              <a:t>xor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139571-D4E6-90F7-712E-F7DFED344A85}"/>
              </a:ext>
            </a:extLst>
          </p:cNvPr>
          <p:cNvSpPr txBox="1"/>
          <p:nvPr/>
        </p:nvSpPr>
        <p:spPr>
          <a:xfrm>
            <a:off x="9703250" y="5743912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0 + 2 + 1 = 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9AAAD7-FC8C-F58F-198F-B5A12469CD6A}"/>
                  </a:ext>
                </a:extLst>
              </p14:cNvPr>
              <p14:cNvContentPartPr/>
              <p14:nvPr/>
            </p14:nvContentPartPr>
            <p14:xfrm>
              <a:off x="10053000" y="2072160"/>
              <a:ext cx="1342080" cy="88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9AAAD7-FC8C-F58F-198F-B5A12469CD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3640" y="2062800"/>
                <a:ext cx="1360800" cy="9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3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7" grpId="0"/>
      <p:bldP spid="21" grpId="0"/>
      <p:bldP spid="18" grpId="0"/>
      <p:bldP spid="22" grpId="0"/>
      <p:bldP spid="25" grpId="0"/>
      <p:bldP spid="27" grpId="0"/>
      <p:bldP spid="28" grpId="0"/>
      <p:bldP spid="29" grpId="0"/>
      <p:bldP spid="30" grpId="0"/>
      <p:bldP spid="19" grpId="0" animBg="1"/>
      <p:bldP spid="20" grpId="0"/>
      <p:bldP spid="23" grpId="0" animBg="1"/>
      <p:bldP spid="24" grpId="0"/>
      <p:bldP spid="26" grpId="0" animBg="1"/>
      <p:bldP spid="31" grpId="0"/>
      <p:bldP spid="33" grpId="0" animBg="1"/>
      <p:bldP spid="34" grpId="0"/>
      <p:bldP spid="3" grpId="0"/>
      <p:bldP spid="4" grpId="0"/>
      <p:bldP spid="5" grpId="0"/>
      <p:bldP spid="6" grpId="0"/>
      <p:bldP spid="15" grpId="0"/>
      <p:bldP spid="1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Conditionals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663BCBE8-E6D2-4741-A744-3F64ED47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5" y="1699469"/>
            <a:ext cx="39480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Another weird x86 thing</a:t>
            </a:r>
          </a:p>
          <a:p>
            <a:r>
              <a:rPr lang="en-US" dirty="0"/>
              <a:t>conditional jump instructions – no explicit condition!</a:t>
            </a:r>
          </a:p>
          <a:p>
            <a:r>
              <a:rPr lang="en-US" dirty="0"/>
              <a:t>Uses the flags register </a:t>
            </a:r>
            <a:r>
              <a:rPr lang="en-US" dirty="0" err="1"/>
              <a:t>rflags</a:t>
            </a:r>
            <a:endParaRPr lang="en-US" dirty="0"/>
          </a:p>
          <a:p>
            <a:pPr lvl="1"/>
            <a:r>
              <a:rPr lang="en-US" dirty="0"/>
              <a:t>Assumes a previous operation has set the flags register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7D062E1-C890-4B03-9C81-DB451E0F5261}"/>
              </a:ext>
            </a:extLst>
          </p:cNvPr>
          <p:cNvSpPr txBox="1"/>
          <p:nvPr/>
        </p:nvSpPr>
        <p:spPr>
          <a:xfrm>
            <a:off x="4985651" y="202282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&lt;LBL&gt;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35BEC-5D6F-4DD8-A25F-DF8617D36D7B}"/>
              </a:ext>
            </a:extLst>
          </p:cNvPr>
          <p:cNvSpPr txBox="1"/>
          <p:nvPr/>
        </p:nvSpPr>
        <p:spPr>
          <a:xfrm>
            <a:off x="5238750" y="2571750"/>
            <a:ext cx="41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Jump to label LBL if equal, else </a:t>
            </a:r>
            <a:r>
              <a:rPr lang="en-US" i="1" dirty="0" err="1"/>
              <a:t>fallthrough</a:t>
            </a:r>
            <a:endParaRPr lang="en-US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77B2B1-EAD2-4EA3-AE76-E5ED56658492}"/>
              </a:ext>
            </a:extLst>
          </p:cNvPr>
          <p:cNvSpPr txBox="1"/>
          <p:nvPr/>
        </p:nvSpPr>
        <p:spPr>
          <a:xfrm>
            <a:off x="4952984" y="3077381"/>
            <a:ext cx="317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“Wait… jump if </a:t>
            </a:r>
            <a:r>
              <a:rPr lang="en-US" b="1" i="1" dirty="0">
                <a:solidFill>
                  <a:schemeClr val="accent1"/>
                </a:solidFill>
              </a:rPr>
              <a:t>what</a:t>
            </a:r>
            <a:r>
              <a:rPr lang="en-US" b="1" dirty="0">
                <a:solidFill>
                  <a:schemeClr val="accent1"/>
                </a:solidFill>
              </a:rPr>
              <a:t> is equal?”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347C0F-259D-461B-90DE-AE832CF7E921}"/>
              </a:ext>
            </a:extLst>
          </p:cNvPr>
          <p:cNvSpPr txBox="1"/>
          <p:nvPr/>
        </p:nvSpPr>
        <p:spPr>
          <a:xfrm>
            <a:off x="4952984" y="3935252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&lt;LBL&gt;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1B44F5-5059-4997-9BF5-86986A609E94}"/>
              </a:ext>
            </a:extLst>
          </p:cNvPr>
          <p:cNvSpPr txBox="1"/>
          <p:nvPr/>
        </p:nvSpPr>
        <p:spPr>
          <a:xfrm>
            <a:off x="4902387" y="4847509"/>
            <a:ext cx="412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Jump to label LBL if </a:t>
            </a:r>
            <a:r>
              <a:rPr lang="en-US" i="1" dirty="0" err="1"/>
              <a:t>rax</a:t>
            </a:r>
            <a:r>
              <a:rPr lang="en-US" i="1" dirty="0"/>
              <a:t> and </a:t>
            </a:r>
            <a:r>
              <a:rPr lang="en-US" i="1" dirty="0" err="1"/>
              <a:t>rbx</a:t>
            </a:r>
            <a:r>
              <a:rPr lang="en-US" i="1" dirty="0"/>
              <a:t> are equal, </a:t>
            </a:r>
          </a:p>
          <a:p>
            <a:r>
              <a:rPr lang="en-US" i="1" dirty="0"/>
              <a:t>else </a:t>
            </a:r>
            <a:r>
              <a:rPr lang="en-US" i="1" dirty="0" err="1"/>
              <a:t>fallthrough</a:t>
            </a:r>
            <a:endParaRPr lang="en-US" i="1" dirty="0"/>
          </a:p>
        </p:txBody>
      </p:sp>
      <p:sp>
        <p:nvSpPr>
          <p:cNvPr id="56" name="Slide Number Placeholder 2">
            <a:extLst>
              <a:ext uri="{FF2B5EF4-FFF2-40B4-BE49-F238E27FC236}">
                <a16:creationId xmlns:a16="http://schemas.microsoft.com/office/drawing/2014/main" id="{C321DE66-4FF4-42E2-A483-7EE9028B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3C811-B0EB-019D-0390-7AC295D1BFE5}"/>
              </a:ext>
            </a:extLst>
          </p:cNvPr>
          <p:cNvSpPr txBox="1"/>
          <p:nvPr/>
        </p:nvSpPr>
        <p:spPr>
          <a:xfrm>
            <a:off x="8905557" y="267589"/>
            <a:ext cx="2949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$1,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cmpq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je LBL_1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B3093-5F4D-224B-A368-63D19F4F4D45}"/>
              </a:ext>
            </a:extLst>
          </p:cNvPr>
          <p:cNvSpPr txBox="1"/>
          <p:nvPr/>
        </p:nvSpPr>
        <p:spPr>
          <a:xfrm>
            <a:off x="8905557" y="1826820"/>
            <a:ext cx="2818985" cy="461665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cs typeface="Courier New" panose="02070309020205020404" pitchFamily="49" charset="0"/>
              </a:rPr>
              <a:t>Jump to LBL_1</a:t>
            </a:r>
          </a:p>
        </p:txBody>
      </p:sp>
    </p:spTree>
    <p:extLst>
      <p:ext uri="{BB962C8B-B14F-4D97-AF65-F5344CB8AC3E}">
        <p14:creationId xmlns:p14="http://schemas.microsoft.com/office/powerpoint/2010/main" val="25573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4" grpId="0"/>
      <p:bldP spid="5" grpId="0" animBg="1"/>
    </p:bldLst>
  </p:timing>
</p:sld>
</file>

<file path=ppt/slides/slide28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Conditionals and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rflags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E8E8B-0AD8-418E-ABBA-66B3D51569C9}"/>
              </a:ext>
            </a:extLst>
          </p:cNvPr>
          <p:cNvSpPr txBox="1"/>
          <p:nvPr/>
        </p:nvSpPr>
        <p:spPr>
          <a:xfrm>
            <a:off x="2653173" y="1850923"/>
            <a:ext cx="197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 “Overflow Flag”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300C95-A80D-4790-A8EC-4D24F8161E7F}"/>
              </a:ext>
            </a:extLst>
          </p:cNvPr>
          <p:cNvSpPr txBox="1"/>
          <p:nvPr/>
        </p:nvSpPr>
        <p:spPr>
          <a:xfrm>
            <a:off x="2672841" y="2401167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 “Sign Flag”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9903EA-85D9-4BBC-AF09-011CD7399B29}"/>
              </a:ext>
            </a:extLst>
          </p:cNvPr>
          <p:cNvSpPr txBox="1"/>
          <p:nvPr/>
        </p:nvSpPr>
        <p:spPr>
          <a:xfrm>
            <a:off x="2692507" y="3003392"/>
            <a:ext cx="150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ZF “Zero Flag”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BA9826-E381-4B98-AB24-C8274EF93600}"/>
              </a:ext>
            </a:extLst>
          </p:cNvPr>
          <p:cNvSpPr txBox="1"/>
          <p:nvPr/>
        </p:nvSpPr>
        <p:spPr>
          <a:xfrm>
            <a:off x="5573355" y="1877963"/>
            <a:ext cx="230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exceeds storage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BD25B5-A14E-4628-9003-AC08FDB8D981}"/>
              </a:ext>
            </a:extLst>
          </p:cNvPr>
          <p:cNvSpPr txBox="1"/>
          <p:nvPr/>
        </p:nvSpPr>
        <p:spPr>
          <a:xfrm>
            <a:off x="5573356" y="2401167"/>
            <a:ext cx="202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was negative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0ACAC-EFDD-43DC-8E66-C5BAD738BC1A}"/>
              </a:ext>
            </a:extLst>
          </p:cNvPr>
          <p:cNvSpPr txBox="1"/>
          <p:nvPr/>
        </p:nvSpPr>
        <p:spPr>
          <a:xfrm>
            <a:off x="5573355" y="3003392"/>
            <a:ext cx="163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 was zero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27241-B029-4C78-A712-8C9E56895403}"/>
              </a:ext>
            </a:extLst>
          </p:cNvPr>
          <p:cNvSpPr txBox="1"/>
          <p:nvPr/>
        </p:nvSpPr>
        <p:spPr>
          <a:xfrm>
            <a:off x="2338541" y="3586321"/>
            <a:ext cx="5665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cmpq</a:t>
            </a:r>
            <a:r>
              <a:rPr lang="en-US" b="1" dirty="0"/>
              <a:t> src1 src2 : Set flags as though computing src2 – src1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3E71BF-A58B-40BB-A21B-1EFE3F6227D5}"/>
              </a:ext>
            </a:extLst>
          </p:cNvPr>
          <p:cNvSpPr txBox="1"/>
          <p:nvPr/>
        </p:nvSpPr>
        <p:spPr>
          <a:xfrm>
            <a:off x="2645734" y="414261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F0A2DB-9D6B-48F5-A094-2072E420E3B9}"/>
              </a:ext>
            </a:extLst>
          </p:cNvPr>
          <p:cNvSpPr txBox="1"/>
          <p:nvPr/>
        </p:nvSpPr>
        <p:spPr>
          <a:xfrm>
            <a:off x="3677121" y="4142617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(E)quality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BA21A9-FBF2-4123-B0D2-EAABE2CCF988}"/>
              </a:ext>
            </a:extLst>
          </p:cNvPr>
          <p:cNvSpPr txBox="1"/>
          <p:nvPr/>
        </p:nvSpPr>
        <p:spPr>
          <a:xfrm>
            <a:off x="6229803" y="414261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277EA6-4B31-4FD8-8D80-4618E17A9D73}"/>
              </a:ext>
            </a:extLst>
          </p:cNvPr>
          <p:cNvSpPr txBox="1"/>
          <p:nvPr/>
        </p:nvSpPr>
        <p:spPr>
          <a:xfrm>
            <a:off x="2645734" y="4464623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F0EA7B-3AB4-4A6D-A61E-F296A113B80B}"/>
              </a:ext>
            </a:extLst>
          </p:cNvPr>
          <p:cNvSpPr txBox="1"/>
          <p:nvPr/>
        </p:nvSpPr>
        <p:spPr>
          <a:xfrm>
            <a:off x="3677121" y="4464623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(N)</a:t>
            </a:r>
            <a:r>
              <a:rPr lang="en-US" dirty="0" err="1"/>
              <a:t>ot</a:t>
            </a:r>
            <a:r>
              <a:rPr lang="en-US" dirty="0"/>
              <a:t>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2DECC-11E9-44EE-849C-63D30EB8C166}"/>
                  </a:ext>
                </a:extLst>
              </p:cNvPr>
              <p:cNvSpPr txBox="1"/>
              <p:nvPr/>
            </p:nvSpPr>
            <p:spPr>
              <a:xfrm>
                <a:off x="6229803" y="4464623"/>
                <a:ext cx="570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ZF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22DECC-11E9-44EE-849C-63D30EB8C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3" y="4464623"/>
                <a:ext cx="570990" cy="369332"/>
              </a:xfrm>
              <a:prstGeom prst="rect">
                <a:avLst/>
              </a:prstGeom>
              <a:blipFill>
                <a:blip r:embed="rId3"/>
                <a:stretch>
                  <a:fillRect t="-8197" r="-74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4C313621-879D-4FC4-9D87-59DE2B7D35AE}"/>
              </a:ext>
            </a:extLst>
          </p:cNvPr>
          <p:cNvSpPr txBox="1"/>
          <p:nvPr/>
        </p:nvSpPr>
        <p:spPr>
          <a:xfrm>
            <a:off x="2645734" y="4875117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09DA4-4795-41D7-985A-2AB7221B51A5}"/>
              </a:ext>
            </a:extLst>
          </p:cNvPr>
          <p:cNvSpPr txBox="1"/>
          <p:nvPr/>
        </p:nvSpPr>
        <p:spPr>
          <a:xfrm>
            <a:off x="3677121" y="4875117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(G)</a:t>
            </a:r>
            <a:r>
              <a:rPr lang="en-US" dirty="0" err="1"/>
              <a:t>reater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169EA-E27B-48C5-B2B8-12FC5F5BA6AA}"/>
                  </a:ext>
                </a:extLst>
              </p:cNvPr>
              <p:cNvSpPr txBox="1"/>
              <p:nvPr/>
            </p:nvSpPr>
            <p:spPr>
              <a:xfrm>
                <a:off x="6229804" y="4875117"/>
                <a:ext cx="1928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ZF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SF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7169EA-E27B-48C5-B2B8-12FC5F5BA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4875117"/>
                <a:ext cx="1928733" cy="369332"/>
              </a:xfrm>
              <a:prstGeom prst="rect">
                <a:avLst/>
              </a:prstGeom>
              <a:blipFill>
                <a:blip r:embed="rId4"/>
                <a:stretch>
                  <a:fillRect l="-2848" t="-10000" r="-189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F8DF4F8-E5F0-4E3D-8D80-CF4A8C288A13}"/>
              </a:ext>
            </a:extLst>
          </p:cNvPr>
          <p:cNvSpPr txBox="1"/>
          <p:nvPr/>
        </p:nvSpPr>
        <p:spPr>
          <a:xfrm>
            <a:off x="2656708" y="536673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25EC0-9E7E-42F0-99DD-4EB682F99038}"/>
              </a:ext>
            </a:extLst>
          </p:cNvPr>
          <p:cNvSpPr txBox="1"/>
          <p:nvPr/>
        </p:nvSpPr>
        <p:spPr>
          <a:xfrm>
            <a:off x="3677121" y="5366730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(L)</a:t>
            </a:r>
            <a:r>
              <a:rPr lang="en-US" dirty="0" err="1"/>
              <a:t>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0D333-9F75-4A8F-B793-674B7469139F}"/>
                  </a:ext>
                </a:extLst>
              </p:cNvPr>
              <p:cNvSpPr txBox="1"/>
              <p:nvPr/>
            </p:nvSpPr>
            <p:spPr>
              <a:xfrm>
                <a:off x="6229804" y="5366730"/>
                <a:ext cx="986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SF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B0D333-9F75-4A8F-B793-674B74691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5366730"/>
                <a:ext cx="986167" cy="369332"/>
              </a:xfrm>
              <a:prstGeom prst="rect">
                <a:avLst/>
              </a:prstGeom>
              <a:blipFill>
                <a:blip r:embed="rId5"/>
                <a:stretch>
                  <a:fillRect t="-8197" r="-432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3A68A884-60EC-47E5-A6C0-8814A3FC46FA}"/>
              </a:ext>
            </a:extLst>
          </p:cNvPr>
          <p:cNvSpPr txBox="1"/>
          <p:nvPr/>
        </p:nvSpPr>
        <p:spPr>
          <a:xfrm>
            <a:off x="2645734" y="578460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A9E0F7-AAD3-4092-9CD7-B251D033A288}"/>
              </a:ext>
            </a:extLst>
          </p:cNvPr>
          <p:cNvSpPr txBox="1"/>
          <p:nvPr/>
        </p:nvSpPr>
        <p:spPr>
          <a:xfrm>
            <a:off x="3677121" y="5784601"/>
            <a:ext cx="2010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(G)</a:t>
            </a:r>
            <a:r>
              <a:rPr lang="en-US" dirty="0" err="1"/>
              <a:t>reater</a:t>
            </a:r>
            <a:r>
              <a:rPr lang="en-US" dirty="0"/>
              <a:t> or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A963BA-D0D6-44CE-9B6C-CFC288F001C7}"/>
                  </a:ext>
                </a:extLst>
              </p:cNvPr>
              <p:cNvSpPr txBox="1"/>
              <p:nvPr/>
            </p:nvSpPr>
            <p:spPr>
              <a:xfrm>
                <a:off x="6229804" y="5784601"/>
                <a:ext cx="11416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xmlns:a="http://schemas.openxmlformats.org/drawingml/2006/main"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 OF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5A963BA-D0D6-44CE-9B6C-CFC288F001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4" y="5784601"/>
                <a:ext cx="1141659" cy="369332"/>
              </a:xfrm>
              <a:prstGeom prst="rect">
                <a:avLst/>
              </a:prstGeom>
              <a:blipFill>
                <a:blip r:embed="rId6"/>
                <a:stretch>
                  <a:fillRect t="-9836" r="-374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4FC949E-1BC3-4F4D-8114-4E505173DC78}"/>
              </a:ext>
            </a:extLst>
          </p:cNvPr>
          <p:cNvSpPr txBox="1"/>
          <p:nvPr/>
        </p:nvSpPr>
        <p:spPr>
          <a:xfrm>
            <a:off x="2645734" y="627621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801E37-BC2D-46A4-A9C3-BB3E353F60A6}"/>
              </a:ext>
            </a:extLst>
          </p:cNvPr>
          <p:cNvSpPr txBox="1"/>
          <p:nvPr/>
        </p:nvSpPr>
        <p:spPr>
          <a:xfrm>
            <a:off x="3677121" y="6276215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(L)</a:t>
            </a:r>
            <a:r>
              <a:rPr lang="en-US" dirty="0" err="1"/>
              <a:t>ess</a:t>
            </a:r>
            <a:r>
              <a:rPr lang="en-US" dirty="0"/>
              <a:t> or (E)qual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440A8D-42A2-4069-869F-889D3F26BA95}"/>
                  </a:ext>
                </a:extLst>
              </p:cNvPr>
              <p:cNvSpPr txBox="1"/>
              <p:nvPr/>
            </p:nvSpPr>
            <p:spPr>
              <a:xfrm>
                <a:off x="6229803" y="6276215"/>
                <a:ext cx="1451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(</a:t>
                </a:r>
                <a:r>
                  <a:rPr lang="en-US" dirty="0"/>
                  <a:t>SF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</m:oMath>
                </a14:m>
                <a:r>
                  <a:rPr lang="en-US" dirty="0"/>
                  <a:t>OF)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 ZF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6440A8D-42A2-4069-869F-889D3F26B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803" y="6276215"/>
                <a:ext cx="1451038" cy="369332"/>
              </a:xfrm>
              <a:prstGeom prst="rect">
                <a:avLst/>
              </a:prstGeom>
              <a:blipFill>
                <a:blip r:embed="rId7"/>
                <a:stretch>
                  <a:fillRect l="-3782" t="-10000" r="-294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0C1FFD5D-4493-4A93-9C4C-D52579E2E281}"/>
              </a:ext>
            </a:extLst>
          </p:cNvPr>
          <p:cNvSpPr txBox="1"/>
          <p:nvPr/>
        </p:nvSpPr>
        <p:spPr>
          <a:xfrm>
            <a:off x="2490941" y="1253617"/>
            <a:ext cx="376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rflags</a:t>
            </a:r>
            <a:r>
              <a:rPr lang="en-US" b="1" dirty="0"/>
              <a:t>: </a:t>
            </a:r>
            <a:r>
              <a:rPr lang="en-US" b="1" dirty="0" err="1"/>
              <a:t>bitvector</a:t>
            </a:r>
            <a:r>
              <a:rPr lang="en-US" b="1" dirty="0"/>
              <a:t> register of conditions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F09911-FF2D-43D7-B0D9-7AB71D3652B9}"/>
              </a:ext>
            </a:extLst>
          </p:cNvPr>
          <p:cNvSpPr txBox="1"/>
          <p:nvPr/>
        </p:nvSpPr>
        <p:spPr>
          <a:xfrm>
            <a:off x="1638624" y="4078263"/>
            <a:ext cx="57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sete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EA40F0-E61D-4068-AB82-853A3A0E383C}"/>
              </a:ext>
            </a:extLst>
          </p:cNvPr>
          <p:cNvSpPr txBox="1"/>
          <p:nvPr/>
        </p:nvSpPr>
        <p:spPr>
          <a:xfrm>
            <a:off x="1637118" y="4480168"/>
            <a:ext cx="70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setne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76AF05-100B-4352-9F9C-2204F71569B6}"/>
              </a:ext>
            </a:extLst>
          </p:cNvPr>
          <p:cNvSpPr txBox="1"/>
          <p:nvPr/>
        </p:nvSpPr>
        <p:spPr>
          <a:xfrm>
            <a:off x="1635611" y="5285028"/>
            <a:ext cx="57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setg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7F8CF69-B7E3-4B73-9A7B-B27FA8BC32D6}"/>
              </a:ext>
            </a:extLst>
          </p:cNvPr>
          <p:cNvSpPr txBox="1"/>
          <p:nvPr/>
        </p:nvSpPr>
        <p:spPr>
          <a:xfrm>
            <a:off x="1634104" y="5609441"/>
            <a:ext cx="51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setl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4FEB94-0DCC-4B57-8817-8C7EF60A12E6}"/>
              </a:ext>
            </a:extLst>
          </p:cNvPr>
          <p:cNvSpPr txBox="1"/>
          <p:nvPr/>
        </p:nvSpPr>
        <p:spPr>
          <a:xfrm>
            <a:off x="1632597" y="5933854"/>
            <a:ext cx="68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setge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FEB1C6-E866-49BF-A936-8E2BE54A15AA}"/>
              </a:ext>
            </a:extLst>
          </p:cNvPr>
          <p:cNvSpPr txBox="1"/>
          <p:nvPr/>
        </p:nvSpPr>
        <p:spPr>
          <a:xfrm>
            <a:off x="1631090" y="6258267"/>
            <a:ext cx="63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setle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B0BDFE-A703-4751-995C-81B322F46FE0}"/>
              </a:ext>
            </a:extLst>
          </p:cNvPr>
          <p:cNvSpPr txBox="1"/>
          <p:nvPr/>
        </p:nvSpPr>
        <p:spPr>
          <a:xfrm>
            <a:off x="912843" y="405865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427C22-18E5-4DD6-817A-1809C7854F87}"/>
              </a:ext>
            </a:extLst>
          </p:cNvPr>
          <p:cNvSpPr txBox="1"/>
          <p:nvPr/>
        </p:nvSpPr>
        <p:spPr>
          <a:xfrm>
            <a:off x="911337" y="446055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jne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5B3DBB3-7CDE-4A6D-B4CE-61F96546E995}"/>
              </a:ext>
            </a:extLst>
          </p:cNvPr>
          <p:cNvSpPr txBox="1"/>
          <p:nvPr/>
        </p:nvSpPr>
        <p:spPr>
          <a:xfrm>
            <a:off x="909829" y="5265415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jg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F006DD4-7D1C-4BBB-9B36-BAF446854354}"/>
              </a:ext>
            </a:extLst>
          </p:cNvPr>
          <p:cNvSpPr txBox="1"/>
          <p:nvPr/>
        </p:nvSpPr>
        <p:spPr>
          <a:xfrm>
            <a:off x="908323" y="558982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jl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26B7E48-97E3-4F88-AE65-9B5CAD043FA7}"/>
              </a:ext>
            </a:extLst>
          </p:cNvPr>
          <p:cNvSpPr txBox="1"/>
          <p:nvPr/>
        </p:nvSpPr>
        <p:spPr>
          <a:xfrm>
            <a:off x="906816" y="5914241"/>
            <a:ext cx="46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jge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2B83EA-7CDC-408B-9FDE-1544D507D3C5}"/>
              </a:ext>
            </a:extLst>
          </p:cNvPr>
          <p:cNvSpPr txBox="1"/>
          <p:nvPr/>
        </p:nvSpPr>
        <p:spPr>
          <a:xfrm>
            <a:off x="905309" y="623865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jle</a:t>
            </a:r>
            <a:endParaRPr lang="en-US" dirty="0"/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77162165-A41B-4A4E-ACE1-A47C8032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C60AE0-5802-0CF0-C60F-7BD4ED3FBB72}"/>
              </a:ext>
            </a:extLst>
          </p:cNvPr>
          <p:cNvSpPr txBox="1"/>
          <p:nvPr/>
        </p:nvSpPr>
        <p:spPr>
          <a:xfrm>
            <a:off x="9420229" y="1732945"/>
            <a:ext cx="1784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movq</a:t>
            </a:r>
            <a:r>
              <a:rPr lang="en-US" dirty="0"/>
              <a:t> $1, %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$2,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cmpq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%</a:t>
            </a:r>
            <a:r>
              <a:rPr lang="en-US" dirty="0" err="1"/>
              <a:t>rbx</a:t>
            </a:r>
            <a:endParaRPr lang="en-US" dirty="0"/>
          </a:p>
          <a:p>
            <a:r>
              <a:rPr lang="en-US" dirty="0" err="1"/>
              <a:t>sete</a:t>
            </a:r>
            <a:r>
              <a:rPr lang="en-US" dirty="0"/>
              <a:t> &lt;o</a:t>
            </a:r>
            <a:r>
              <a:rPr lang="en-US" baseline="-25000" dirty="0"/>
              <a:t>1</a:t>
            </a:r>
            <a:r>
              <a:rPr lang="en-US" dirty="0"/>
              <a:t>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58D149-7B6D-2EC0-E280-20C9E64A9D46}"/>
              </a:ext>
            </a:extLst>
          </p:cNvPr>
          <p:cNvSpPr/>
          <p:nvPr/>
        </p:nvSpPr>
        <p:spPr>
          <a:xfrm>
            <a:off x="9725025" y="2933274"/>
            <a:ext cx="1386739" cy="663161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A92AE-A0F2-E761-768D-9845384A0A22}"/>
              </a:ext>
            </a:extLst>
          </p:cNvPr>
          <p:cNvSpPr txBox="1"/>
          <p:nvPr/>
        </p:nvSpPr>
        <p:spPr>
          <a:xfrm>
            <a:off x="9862168" y="2934799"/>
            <a:ext cx="110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At this </a:t>
            </a:r>
            <a:r>
              <a:rPr lang="en-US" i="1" dirty="0" err="1"/>
              <a:t>pt</a:t>
            </a:r>
            <a:r>
              <a:rPr lang="en-US" i="1" dirty="0"/>
              <a:t>:</a:t>
            </a:r>
          </a:p>
          <a:p>
            <a:r>
              <a:rPr lang="en-US" dirty="0"/>
              <a:t>&lt;o</a:t>
            </a:r>
            <a:r>
              <a:rPr lang="en-US" baseline="-25000" dirty="0"/>
              <a:t>1</a:t>
            </a:r>
            <a:r>
              <a:rPr lang="en-US" dirty="0"/>
              <a:t>&gt;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0777F4-2528-0CA8-2426-32E96A3241FC}"/>
              </a:ext>
            </a:extLst>
          </p:cNvPr>
          <p:cNvSpPr txBox="1"/>
          <p:nvPr/>
        </p:nvSpPr>
        <p:spPr>
          <a:xfrm>
            <a:off x="9675894" y="3650216"/>
            <a:ext cx="126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sete</a:t>
            </a:r>
            <a:r>
              <a:rPr lang="en-US" dirty="0"/>
              <a:t> %</a:t>
            </a:r>
            <a:r>
              <a:rPr lang="en-US" dirty="0" err="1"/>
              <a:t>rax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10073-C238-9E5E-4EF5-028E66DCB221}"/>
              </a:ext>
            </a:extLst>
          </p:cNvPr>
          <p:cNvSpPr txBox="1"/>
          <p:nvPr/>
        </p:nvSpPr>
        <p:spPr>
          <a:xfrm>
            <a:off x="9693825" y="3963979"/>
            <a:ext cx="1261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sete</a:t>
            </a:r>
            <a:r>
              <a:rPr lang="en-US" dirty="0"/>
              <a:t> %al</a:t>
            </a:r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0D751447-691B-322C-087B-24C2C2A5A1E1}"/>
              </a:ext>
            </a:extLst>
          </p:cNvPr>
          <p:cNvSpPr/>
          <p:nvPr/>
        </p:nvSpPr>
        <p:spPr>
          <a:xfrm rot="2788972">
            <a:off x="9585324" y="3764801"/>
            <a:ext cx="163209" cy="165822"/>
          </a:xfrm>
          <a:prstGeom prst="plus">
            <a:avLst>
              <a:gd name="adj" fmla="val 3804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4787A45C-79DA-57A1-771C-4C411BB23926}"/>
              </a:ext>
            </a:extLst>
          </p:cNvPr>
          <p:cNvSpPr/>
          <p:nvPr/>
        </p:nvSpPr>
        <p:spPr>
          <a:xfrm rot="13683557">
            <a:off x="9567346" y="3937164"/>
            <a:ext cx="167073" cy="264765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B177AA-5D8B-68FC-8AB6-4D42A30E88E8}"/>
                  </a:ext>
                </a:extLst>
              </p14:cNvPr>
              <p14:cNvContentPartPr/>
              <p14:nvPr/>
            </p14:nvContentPartPr>
            <p14:xfrm>
              <a:off x="9303840" y="4408560"/>
              <a:ext cx="2530440" cy="1315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B177AA-5D8B-68FC-8AB6-4D42A30E88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94480" y="4399200"/>
                <a:ext cx="2549160" cy="13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65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3" grpId="0"/>
      <p:bldP spid="4" grpId="0" animBg="1"/>
      <p:bldP spid="5" grpId="0"/>
      <p:bldP spid="7" grpId="0"/>
      <p:bldP spid="11" grpId="0"/>
      <p:bldP spid="12" grpId="0" animBg="1"/>
      <p:bldP spid="13" grpId="0" animBg="1"/>
    </p:bldLst>
  </p:timing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31"/>
            <a:ext cx="1148715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You can now (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kinda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 write assembly programs!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1" name="Slide Number Placeholder 2">
            <a:extLst>
              <a:ext uri="{FF2B5EF4-FFF2-40B4-BE49-F238E27FC236}">
                <a16:creationId xmlns:a16="http://schemas.microsoft.com/office/drawing/2014/main" id="{77162165-A41B-4A4E-ACE1-A47C8032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1456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Look At Me, No Hands!">
            <a:extLst>
              <a:ext uri="{FF2B5EF4-FFF2-40B4-BE49-F238E27FC236}">
                <a16:creationId xmlns:a16="http://schemas.microsoft.com/office/drawing/2014/main" id="{6FF7524B-CB38-4329-958A-173A0AF4C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32" y="1425575"/>
            <a:ext cx="373764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7F48C4-CA9E-4C4F-B9EA-3A1C8DEAED92}"/>
              </a:ext>
            </a:extLst>
          </p:cNvPr>
          <p:cNvSpPr txBox="1"/>
          <p:nvPr/>
        </p:nvSpPr>
        <p:spPr>
          <a:xfrm rot="20704372">
            <a:off x="7728559" y="2417046"/>
            <a:ext cx="7793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latin typeface="Impact" panose="020B0806030902050204" pitchFamily="34" charset="0"/>
              </a:rPr>
              <a:t>GCC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39DD83-7C10-4EAF-9539-C24D91EA1E0A}"/>
              </a:ext>
            </a:extLst>
          </p:cNvPr>
          <p:cNvSpPr/>
          <p:nvPr/>
        </p:nvSpPr>
        <p:spPr>
          <a:xfrm>
            <a:off x="412750" y="3508018"/>
            <a:ext cx="4768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$1, %r10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$2, %r11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%r10, %r11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#exit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%r11,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BF6AA-CE1A-421D-A92C-7F3BFB9B2403}"/>
              </a:ext>
            </a:extLst>
          </p:cNvPr>
          <p:cNvSpPr txBox="1"/>
          <p:nvPr/>
        </p:nvSpPr>
        <p:spPr>
          <a:xfrm>
            <a:off x="558800" y="1736194"/>
            <a:ext cx="2252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2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5EFAF-658B-4D83-A077-6495159BBAD5}"/>
              </a:ext>
            </a:extLst>
          </p:cNvPr>
          <p:cNvSpPr txBox="1"/>
          <p:nvPr/>
        </p:nvSpPr>
        <p:spPr>
          <a:xfrm>
            <a:off x="558800" y="1366862"/>
            <a:ext cx="9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48FB51-1BE2-4FCE-8A2B-7957791C5CF5}"/>
              </a:ext>
            </a:extLst>
          </p:cNvPr>
          <p:cNvSpPr txBox="1"/>
          <p:nvPr/>
        </p:nvSpPr>
        <p:spPr>
          <a:xfrm>
            <a:off x="533400" y="3170262"/>
            <a:ext cx="108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asm</a:t>
            </a:r>
            <a:r>
              <a:rPr lang="en-US" b="1" u="sng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25083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" grpId="0"/>
      <p:bldP spid="5" grpId="0"/>
      <p:bldP spid="53" grpId="0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Announcements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9A7EF5-8242-1D34-BBE7-10CFF6F46F0D}"/>
              </a:ext>
            </a:extLst>
          </p:cNvPr>
          <p:cNvSpPr txBox="1"/>
          <p:nvPr/>
        </p:nvSpPr>
        <p:spPr>
          <a:xfrm>
            <a:off x="786911" y="1325564"/>
            <a:ext cx="8849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P5 out tonight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066E5-9400-12B3-2438-8E0B95073A68}"/>
              </a:ext>
            </a:extLst>
          </p:cNvPr>
          <p:cNvSpPr txBox="1"/>
          <p:nvPr/>
        </p:nvSpPr>
        <p:spPr>
          <a:xfrm>
            <a:off x="786911" y="2281795"/>
            <a:ext cx="8849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Thanks for the nom!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assurances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165942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34D38-A6B4-478C-BBC4-2074AC870ECB}"/>
              </a:ext>
            </a:extLst>
          </p:cNvPr>
          <p:cNvSpPr/>
          <p:nvPr/>
        </p:nvSpPr>
        <p:spPr>
          <a:xfrm>
            <a:off x="863118" y="3676650"/>
            <a:ext cx="3194532" cy="60007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F12594-A32C-F55C-02DF-17861F6B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03301"/>
      </p:ext>
    </p:extLst>
  </p:cSld>
  <p:clrMapOvr>
    <a:masterClrMapping/>
  </p:clrMapOvr>
</p:sld>
</file>

<file path=ppt/slides/slide3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Manipulating Memory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84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86" y="1695450"/>
            <a:ext cx="6010664" cy="4797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cs typeface="Courier New" panose="02070309020205020404" pitchFamily="49" charset="0"/>
              </a:rPr>
              <a:t>Data can’t always fit into registers</a:t>
            </a:r>
          </a:p>
          <a:p>
            <a:pPr marL="0" indent="0">
              <a:buNone/>
            </a:pPr>
            <a:endParaRPr lang="en-US" sz="3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b="1" dirty="0">
                <a:cs typeface="Courier New" panose="02070309020205020404" pitchFamily="49" charset="0"/>
              </a:rPr>
              <a:t>Two things we need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cs typeface="Courier New" panose="02070309020205020404" pitchFamily="49" charset="0"/>
              </a:rPr>
              <a:t>Allocate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cs typeface="Courier New" panose="02070309020205020404" pitchFamily="49" charset="0"/>
              </a:rPr>
              <a:t>Read/write memory</a:t>
            </a:r>
          </a:p>
        </p:txBody>
      </p:sp>
      <p:pic>
        <p:nvPicPr>
          <p:cNvPr id="2050" name="Picture 2" descr="Science, Misinformation, and Make-Believe Memories ...">
            <a:extLst>
              <a:ext uri="{FF2B5EF4-FFF2-40B4-BE49-F238E27FC236}">
                <a16:creationId xmlns:a16="http://schemas.microsoft.com/office/drawing/2014/main" id="{B54B4BE8-1E8D-46B1-8EF5-830F6D2F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07897"/>
            <a:ext cx="3306937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829F0E-E70E-4E09-B4DD-6BAEB70DB010}"/>
              </a:ext>
            </a:extLst>
          </p:cNvPr>
          <p:cNvSpPr txBox="1"/>
          <p:nvPr/>
        </p:nvSpPr>
        <p:spPr>
          <a:xfrm>
            <a:off x="6067425" y="4648200"/>
            <a:ext cx="3366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different kind of memory being</a:t>
            </a:r>
          </a:p>
          <a:p>
            <a:r>
              <a:rPr lang="en-US" b="1" i="1" dirty="0"/>
              <a:t>manipulated</a:t>
            </a:r>
          </a:p>
        </p:txBody>
      </p:sp>
    </p:spTree>
    <p:extLst>
      <p:ext uri="{BB962C8B-B14F-4D97-AF65-F5344CB8AC3E}">
        <p14:creationId xmlns:p14="http://schemas.microsoft.com/office/powerpoint/2010/main" val="3396369515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Memory as an Array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84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2C39DB5-0556-4DDC-903C-3242228F2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85" y="1610972"/>
            <a:ext cx="8839589" cy="2063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Memory is just a big </a:t>
            </a:r>
            <a:r>
              <a:rPr lang="en-US" b="1" dirty="0" err="1"/>
              <a:t>ol</a:t>
            </a:r>
            <a:r>
              <a:rPr lang="en-US" b="1" dirty="0"/>
              <a:t>’ array of bytes (with OS mediation)</a:t>
            </a:r>
          </a:p>
          <a:p>
            <a:r>
              <a:rPr lang="en-US" dirty="0"/>
              <a:t>Assembler and friends will map the code into memory</a:t>
            </a:r>
          </a:p>
          <a:p>
            <a:r>
              <a:rPr lang="en-US" dirty="0"/>
              <a:t>We still need to map data to memory</a:t>
            </a:r>
          </a:p>
          <a:p>
            <a:pPr lvl="1"/>
            <a:r>
              <a:rPr lang="en-US" dirty="0"/>
              <a:t>variables, objects, strings, arrays, etc.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4F0070E-509E-455C-916B-55B45E12F54F}"/>
              </a:ext>
            </a:extLst>
          </p:cNvPr>
          <p:cNvSpPr/>
          <p:nvPr/>
        </p:nvSpPr>
        <p:spPr>
          <a:xfrm>
            <a:off x="5207962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7576148-8230-48EA-B6E7-E0355688AC0D}"/>
              </a:ext>
            </a:extLst>
          </p:cNvPr>
          <p:cNvSpPr/>
          <p:nvPr/>
        </p:nvSpPr>
        <p:spPr>
          <a:xfrm>
            <a:off x="5994335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435E08E-C95F-449F-A6BA-BFDB69403117}"/>
              </a:ext>
            </a:extLst>
          </p:cNvPr>
          <p:cNvSpPr/>
          <p:nvPr/>
        </p:nvSpPr>
        <p:spPr>
          <a:xfrm>
            <a:off x="6780708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D1D6EE4-080E-442A-BA47-532DCDE70732}"/>
              </a:ext>
            </a:extLst>
          </p:cNvPr>
          <p:cNvSpPr/>
          <p:nvPr/>
        </p:nvSpPr>
        <p:spPr>
          <a:xfrm>
            <a:off x="7567081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4C5602B-277F-4484-8993-17EA0FAC4B8C}"/>
              </a:ext>
            </a:extLst>
          </p:cNvPr>
          <p:cNvSpPr txBox="1"/>
          <p:nvPr/>
        </p:nvSpPr>
        <p:spPr>
          <a:xfrm>
            <a:off x="6022265" y="5335050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EA31BD4-5C80-486F-ACD8-E692AE0BF7CB}"/>
              </a:ext>
            </a:extLst>
          </p:cNvPr>
          <p:cNvSpPr txBox="1"/>
          <p:nvPr/>
        </p:nvSpPr>
        <p:spPr>
          <a:xfrm>
            <a:off x="6055176" y="5647226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0B0842A-4F8C-4BC6-B795-EC673D5F198D}"/>
              </a:ext>
            </a:extLst>
          </p:cNvPr>
          <p:cNvSpPr txBox="1"/>
          <p:nvPr/>
        </p:nvSpPr>
        <p:spPr>
          <a:xfrm>
            <a:off x="6862671" y="563585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D0C9960-8222-40A9-9896-C87CD82BD68B}"/>
              </a:ext>
            </a:extLst>
          </p:cNvPr>
          <p:cNvSpPr txBox="1"/>
          <p:nvPr/>
        </p:nvSpPr>
        <p:spPr>
          <a:xfrm>
            <a:off x="7608750" y="562447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0x00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1C93889-EE0E-4D7E-A478-25D011C13A2D}"/>
              </a:ext>
            </a:extLst>
          </p:cNvPr>
          <p:cNvSpPr txBox="1"/>
          <p:nvPr/>
        </p:nvSpPr>
        <p:spPr>
          <a:xfrm>
            <a:off x="5227330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2F20D69-4348-4735-8DD5-8D998394B2A5}"/>
              </a:ext>
            </a:extLst>
          </p:cNvPr>
          <p:cNvSpPr txBox="1"/>
          <p:nvPr/>
        </p:nvSpPr>
        <p:spPr>
          <a:xfrm>
            <a:off x="6000704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F32413-5A77-4250-B010-F99DECF74D75}"/>
              </a:ext>
            </a:extLst>
          </p:cNvPr>
          <p:cNvSpPr txBox="1"/>
          <p:nvPr/>
        </p:nvSpPr>
        <p:spPr>
          <a:xfrm>
            <a:off x="6787726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6A0017A-3E37-49DB-B751-EC58169A7003}"/>
              </a:ext>
            </a:extLst>
          </p:cNvPr>
          <p:cNvSpPr txBox="1"/>
          <p:nvPr/>
        </p:nvSpPr>
        <p:spPr>
          <a:xfrm>
            <a:off x="7554276" y="5181528"/>
            <a:ext cx="7133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b="1" dirty="0"/>
              <a:t>Address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63818D8-ED50-4261-8164-678978D076FF}"/>
              </a:ext>
            </a:extLst>
          </p:cNvPr>
          <p:cNvSpPr/>
          <p:nvPr/>
        </p:nvSpPr>
        <p:spPr>
          <a:xfrm>
            <a:off x="5185065" y="5599734"/>
            <a:ext cx="846774" cy="437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0x07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705CBE6-6804-487D-90AE-4E4BB1EE72C4}"/>
              </a:ext>
            </a:extLst>
          </p:cNvPr>
          <p:cNvSpPr txBox="1"/>
          <p:nvPr/>
        </p:nvSpPr>
        <p:spPr>
          <a:xfrm>
            <a:off x="5222881" y="5348841"/>
            <a:ext cx="80505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0x40008C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C4731F2-E0F9-41FC-BB54-248887A10A10}"/>
              </a:ext>
            </a:extLst>
          </p:cNvPr>
          <p:cNvSpPr txBox="1"/>
          <p:nvPr/>
        </p:nvSpPr>
        <p:spPr>
          <a:xfrm>
            <a:off x="6784265" y="5344575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1C9CCE8-EB3B-4AFD-AFA6-2158F244A53F}"/>
              </a:ext>
            </a:extLst>
          </p:cNvPr>
          <p:cNvSpPr txBox="1"/>
          <p:nvPr/>
        </p:nvSpPr>
        <p:spPr>
          <a:xfrm>
            <a:off x="7546265" y="5344575"/>
            <a:ext cx="78478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/>
              <a:t>0x40008F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4D59CCC-AABB-436D-9E00-C210833D567E}"/>
              </a:ext>
            </a:extLst>
          </p:cNvPr>
          <p:cNvSpPr/>
          <p:nvPr/>
        </p:nvSpPr>
        <p:spPr>
          <a:xfrm>
            <a:off x="5204798" y="6354214"/>
            <a:ext cx="3126254" cy="29140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E420AE6-47FE-4AE6-BFDC-6855E16263D8}"/>
              </a:ext>
            </a:extLst>
          </p:cNvPr>
          <p:cNvSpPr txBox="1"/>
          <p:nvPr/>
        </p:nvSpPr>
        <p:spPr>
          <a:xfrm>
            <a:off x="5470086" y="6007667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32-bit value 7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F3402A9-0CB8-4013-89B9-4182C1710690}"/>
              </a:ext>
            </a:extLst>
          </p:cNvPr>
          <p:cNvGrpSpPr/>
          <p:nvPr/>
        </p:nvGrpSpPr>
        <p:grpSpPr>
          <a:xfrm>
            <a:off x="355862" y="5178983"/>
            <a:ext cx="4942959" cy="1476160"/>
            <a:chOff x="355862" y="5178983"/>
            <a:chExt cx="4942959" cy="147616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030F8E5-23E9-4FBC-BF86-795E0C7E39F7}"/>
                </a:ext>
              </a:extLst>
            </p:cNvPr>
            <p:cNvSpPr/>
            <p:nvPr/>
          </p:nvSpPr>
          <p:spPr>
            <a:xfrm>
              <a:off x="4452047" y="5599734"/>
              <a:ext cx="846774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F36E1EC-48A8-4300-BA88-DCF00F35533C}"/>
                </a:ext>
              </a:extLst>
            </p:cNvPr>
            <p:cNvGrpSpPr/>
            <p:nvPr/>
          </p:nvGrpSpPr>
          <p:grpSpPr>
            <a:xfrm>
              <a:off x="355862" y="5178983"/>
              <a:ext cx="4871977" cy="1476160"/>
              <a:chOff x="355862" y="5178983"/>
              <a:chExt cx="4871977" cy="1476160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AD3BF1E-BCF9-4AE5-9959-84D30EBC04FE}"/>
                  </a:ext>
                </a:extLst>
              </p:cNvPr>
              <p:cNvSpPr txBox="1"/>
              <p:nvPr/>
            </p:nvSpPr>
            <p:spPr>
              <a:xfrm>
                <a:off x="505198" y="5178983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1CB57C6-478E-4B8B-A782-704E7B514E2A}"/>
                  </a:ext>
                </a:extLst>
              </p:cNvPr>
              <p:cNvSpPr/>
              <p:nvPr/>
            </p:nvSpPr>
            <p:spPr>
              <a:xfrm>
                <a:off x="439990" y="5598632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6820C8C-11D8-4D64-BC79-50B26ED520A1}"/>
                  </a:ext>
                </a:extLst>
              </p:cNvPr>
              <p:cNvSpPr/>
              <p:nvPr/>
            </p:nvSpPr>
            <p:spPr>
              <a:xfrm>
                <a:off x="1276097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BC1496A-9158-4154-9DD7-BB6BA8CAD8F5}"/>
                  </a:ext>
                </a:extLst>
              </p:cNvPr>
              <p:cNvSpPr/>
              <p:nvPr/>
            </p:nvSpPr>
            <p:spPr>
              <a:xfrm>
                <a:off x="2062470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AB1B13D-5050-4A71-8114-3BB0431653A7}"/>
                  </a:ext>
                </a:extLst>
              </p:cNvPr>
              <p:cNvSpPr/>
              <p:nvPr/>
            </p:nvSpPr>
            <p:spPr>
              <a:xfrm>
                <a:off x="2848843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F16BCAB-AF3F-4C2B-BEF0-A3E6EA1FED7A}"/>
                  </a:ext>
                </a:extLst>
              </p:cNvPr>
              <p:cNvSpPr/>
              <p:nvPr/>
            </p:nvSpPr>
            <p:spPr>
              <a:xfrm>
                <a:off x="3635216" y="5599734"/>
                <a:ext cx="846774" cy="43728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7D1C64A-2814-4FA3-AD82-DB4AF3F2EB96}"/>
                  </a:ext>
                </a:extLst>
              </p:cNvPr>
              <p:cNvSpPr txBox="1"/>
              <p:nvPr/>
            </p:nvSpPr>
            <p:spPr>
              <a:xfrm>
                <a:off x="418900" y="5338207"/>
                <a:ext cx="846774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0x400086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6C9EB4C-A5F2-45C5-A91E-241B06E822C3}"/>
                  </a:ext>
                </a:extLst>
              </p:cNvPr>
              <p:cNvSpPr txBox="1"/>
              <p:nvPr/>
            </p:nvSpPr>
            <p:spPr>
              <a:xfrm>
                <a:off x="1333509" y="5343582"/>
                <a:ext cx="717470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0x40087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0F8BD5-7243-4878-9880-C097AF2C86DA}"/>
                  </a:ext>
                </a:extLst>
              </p:cNvPr>
              <p:cNvSpPr txBox="1"/>
              <p:nvPr/>
            </p:nvSpPr>
            <p:spPr>
              <a:xfrm>
                <a:off x="2092648" y="5342160"/>
                <a:ext cx="736539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0x400088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BC55071-6D2C-428E-AB8C-34026659C021}"/>
                  </a:ext>
                </a:extLst>
              </p:cNvPr>
              <p:cNvSpPr txBox="1"/>
              <p:nvPr/>
            </p:nvSpPr>
            <p:spPr>
              <a:xfrm>
                <a:off x="2838823" y="5340738"/>
                <a:ext cx="826851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0x400089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5CA214B-7E25-42D9-ABF8-219B71D9B6AB}"/>
                  </a:ext>
                </a:extLst>
              </p:cNvPr>
              <p:cNvSpPr txBox="1"/>
              <p:nvPr/>
            </p:nvSpPr>
            <p:spPr>
              <a:xfrm>
                <a:off x="3660781" y="5339316"/>
                <a:ext cx="80505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0x40008A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01C385D-861F-42DD-978F-4DE03C12367E}"/>
                  </a:ext>
                </a:extLst>
              </p:cNvPr>
              <p:cNvSpPr txBox="1"/>
              <p:nvPr/>
            </p:nvSpPr>
            <p:spPr>
              <a:xfrm>
                <a:off x="552833" y="5644681"/>
                <a:ext cx="639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0x4d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D710C9-2913-47C0-8840-ED2371632964}"/>
                  </a:ext>
                </a:extLst>
              </p:cNvPr>
              <p:cNvSpPr txBox="1"/>
              <p:nvPr/>
            </p:nvSpPr>
            <p:spPr>
              <a:xfrm>
                <a:off x="1373809" y="5641135"/>
                <a:ext cx="627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0xe9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3553C71-B173-4E32-A2A1-8E4BF5710FF1}"/>
                  </a:ext>
                </a:extLst>
              </p:cNvPr>
              <p:cNvSpPr txBox="1"/>
              <p:nvPr/>
            </p:nvSpPr>
            <p:spPr>
              <a:xfrm>
                <a:off x="1299044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C40316E3-805B-476E-9A12-090471C4796D}"/>
                  </a:ext>
                </a:extLst>
              </p:cNvPr>
              <p:cNvSpPr txBox="1"/>
              <p:nvPr/>
            </p:nvSpPr>
            <p:spPr>
              <a:xfrm>
                <a:off x="2120186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D27E79BD-1F97-4690-8D69-1DC536FE5D44}"/>
                  </a:ext>
                </a:extLst>
              </p:cNvPr>
              <p:cNvSpPr txBox="1"/>
              <p:nvPr/>
            </p:nvSpPr>
            <p:spPr>
              <a:xfrm>
                <a:off x="2893560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93CE33E-9070-4770-AC32-84AF9C241AFF}"/>
                  </a:ext>
                </a:extLst>
              </p:cNvPr>
              <p:cNvSpPr txBox="1"/>
              <p:nvPr/>
            </p:nvSpPr>
            <p:spPr>
              <a:xfrm>
                <a:off x="3666934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0A97BD8-AC4D-4493-8F01-5487E66F7A51}"/>
                  </a:ext>
                </a:extLst>
              </p:cNvPr>
              <p:cNvSpPr txBox="1"/>
              <p:nvPr/>
            </p:nvSpPr>
            <p:spPr>
              <a:xfrm>
                <a:off x="4451112" y="5181528"/>
                <a:ext cx="713325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b="1" dirty="0"/>
                  <a:t>Address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FEF5B7F-0C87-4ACD-8B88-1A8A828CA4D1}"/>
                  </a:ext>
                </a:extLst>
              </p:cNvPr>
              <p:cNvSpPr txBox="1"/>
              <p:nvPr/>
            </p:nvSpPr>
            <p:spPr>
              <a:xfrm>
                <a:off x="2948777" y="5636583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0x4c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B1A2B59-B7D2-4073-95F0-63CC59D0EBE9}"/>
                  </a:ext>
                </a:extLst>
              </p:cNvPr>
              <p:cNvSpPr txBox="1"/>
              <p:nvPr/>
            </p:nvSpPr>
            <p:spPr>
              <a:xfrm>
                <a:off x="3761533" y="5632031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0x89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D2C597FA-D46E-4861-812E-A8F326D608BC}"/>
                  </a:ext>
                </a:extLst>
              </p:cNvPr>
              <p:cNvSpPr txBox="1"/>
              <p:nvPr/>
            </p:nvSpPr>
            <p:spPr>
              <a:xfrm>
                <a:off x="4545857" y="5641127"/>
                <a:ext cx="578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0xef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477A6C8C-CB87-4CCC-B3D2-2AB3B84EC31E}"/>
                  </a:ext>
                </a:extLst>
              </p:cNvPr>
              <p:cNvSpPr txBox="1"/>
              <p:nvPr/>
            </p:nvSpPr>
            <p:spPr>
              <a:xfrm>
                <a:off x="2140066" y="5651491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0x25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3C7C06D-2F5D-41D7-8E2A-BD9A015A51DD}"/>
                  </a:ext>
                </a:extLst>
              </p:cNvPr>
              <p:cNvSpPr txBox="1"/>
              <p:nvPr/>
            </p:nvSpPr>
            <p:spPr>
              <a:xfrm>
                <a:off x="4422781" y="5339316"/>
                <a:ext cx="805058" cy="30777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400" dirty="0"/>
                  <a:t>0x40008B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1F6C91E-3D1B-4D08-80EA-B88725EAF8F0}"/>
                  </a:ext>
                </a:extLst>
              </p:cNvPr>
              <p:cNvSpPr/>
              <p:nvPr/>
            </p:nvSpPr>
            <p:spPr>
              <a:xfrm>
                <a:off x="355862" y="6363739"/>
                <a:ext cx="4745075" cy="291404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code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FD0555F-C0F0-4FF4-BCD0-890321465A8E}"/>
                  </a:ext>
                </a:extLst>
              </p:cNvPr>
              <p:cNvSpPr txBox="1"/>
              <p:nvPr/>
            </p:nvSpPr>
            <p:spPr>
              <a:xfrm>
                <a:off x="536136" y="6007667"/>
                <a:ext cx="2252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subq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%r12, %r13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6F7C1D-C741-4A5C-AB2F-12378D7F0282}"/>
                  </a:ext>
                </a:extLst>
              </p:cNvPr>
              <p:cNvSpPr txBox="1"/>
              <p:nvPr/>
            </p:nvSpPr>
            <p:spPr>
              <a:xfrm>
                <a:off x="2888811" y="5988617"/>
                <a:ext cx="2252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movq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%r13, %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rdi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B39F01C3-6930-443F-B9AB-461AF0702B35}"/>
              </a:ext>
            </a:extLst>
          </p:cNvPr>
          <p:cNvSpPr txBox="1"/>
          <p:nvPr/>
        </p:nvSpPr>
        <p:spPr>
          <a:xfrm>
            <a:off x="1676400" y="409257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%r12, %r13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D059D1E-3812-4E61-AE0C-F2861154E91E}"/>
              </a:ext>
            </a:extLst>
          </p:cNvPr>
          <p:cNvSpPr txBox="1"/>
          <p:nvPr/>
        </p:nvSpPr>
        <p:spPr>
          <a:xfrm>
            <a:off x="5410200" y="412115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0x400086: 0x4d 0xe9 0x25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1890E59-BC9F-478B-879D-35B951103A29}"/>
              </a:ext>
            </a:extLst>
          </p:cNvPr>
          <p:cNvSpPr txBox="1"/>
          <p:nvPr/>
        </p:nvSpPr>
        <p:spPr>
          <a:xfrm>
            <a:off x="1685925" y="4397375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Lbl2: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%r13,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076C1BD-A98C-4041-80C4-B9A327AE5C15}"/>
              </a:ext>
            </a:extLst>
          </p:cNvPr>
          <p:cNvSpPr txBox="1"/>
          <p:nvPr/>
        </p:nvSpPr>
        <p:spPr>
          <a:xfrm>
            <a:off x="5410200" y="442595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0x400089: 0x4c 0x89 0xef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F0428B3-3D56-4177-8B9F-0D747B2A784A}"/>
              </a:ext>
            </a:extLst>
          </p:cNvPr>
          <p:cNvSpPr txBox="1"/>
          <p:nvPr/>
        </p:nvSpPr>
        <p:spPr>
          <a:xfrm>
            <a:off x="1699484" y="3777700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Assembly code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904C9C9-E514-4840-A6FF-592FCDA63676}"/>
              </a:ext>
            </a:extLst>
          </p:cNvPr>
          <p:cNvSpPr txBox="1"/>
          <p:nvPr/>
        </p:nvSpPr>
        <p:spPr>
          <a:xfrm>
            <a:off x="5461859" y="3777700"/>
            <a:ext cx="165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Binary memory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9E546E65-C42E-461A-B657-532DB9730A19}"/>
              </a:ext>
            </a:extLst>
          </p:cNvPr>
          <p:cNvSpPr/>
          <p:nvPr/>
        </p:nvSpPr>
        <p:spPr>
          <a:xfrm>
            <a:off x="2552635" y="4453348"/>
            <a:ext cx="2146300" cy="282793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45885568-8F42-42BD-B8ED-2A1872237AEC}"/>
              </a:ext>
            </a:extLst>
          </p:cNvPr>
          <p:cNvSpPr/>
          <p:nvPr/>
        </p:nvSpPr>
        <p:spPr>
          <a:xfrm>
            <a:off x="2546612" y="4130459"/>
            <a:ext cx="2165088" cy="28279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2C47996-6C6A-4587-AD84-74BAB44E4BF8}"/>
              </a:ext>
            </a:extLst>
          </p:cNvPr>
          <p:cNvSpPr txBox="1"/>
          <p:nvPr/>
        </p:nvSpPr>
        <p:spPr>
          <a:xfrm>
            <a:off x="5422900" y="4768850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0x40008C: 0x7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BD0FC5-48AC-4F79-8967-6212210D1E20}"/>
              </a:ext>
            </a:extLst>
          </p:cNvPr>
          <p:cNvSpPr txBox="1"/>
          <p:nvPr/>
        </p:nvSpPr>
        <p:spPr>
          <a:xfrm>
            <a:off x="2795026" y="475718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????????????????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0756CC4-0EEA-4AA0-85AA-BC53EA810F84}"/>
              </a:ext>
            </a:extLst>
          </p:cNvPr>
          <p:cNvCxnSpPr>
            <a:stCxn id="125" idx="3"/>
          </p:cNvCxnSpPr>
          <p:nvPr/>
        </p:nvCxnSpPr>
        <p:spPr>
          <a:xfrm flipV="1">
            <a:off x="4756089" y="4273550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9DBDFF81-01B6-4280-A85D-D470CFFEB285}"/>
              </a:ext>
            </a:extLst>
          </p:cNvPr>
          <p:cNvCxnSpPr/>
          <p:nvPr/>
        </p:nvCxnSpPr>
        <p:spPr>
          <a:xfrm flipV="1">
            <a:off x="4768789" y="4590275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622A718-941F-4590-8623-F7BFC54903CE}"/>
              </a:ext>
            </a:extLst>
          </p:cNvPr>
          <p:cNvCxnSpPr/>
          <p:nvPr/>
        </p:nvCxnSpPr>
        <p:spPr>
          <a:xfrm flipV="1">
            <a:off x="4743389" y="4932400"/>
            <a:ext cx="654111" cy="3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06DE81A7-DEE8-47D8-B7CF-BEAFE0292AD3}"/>
              </a:ext>
            </a:extLst>
          </p:cNvPr>
          <p:cNvSpPr/>
          <p:nvPr/>
        </p:nvSpPr>
        <p:spPr>
          <a:xfrm>
            <a:off x="482140" y="5647438"/>
            <a:ext cx="2323754" cy="33337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369135A1-9396-4D07-AA3D-45B10D8C6185}"/>
              </a:ext>
            </a:extLst>
          </p:cNvPr>
          <p:cNvSpPr/>
          <p:nvPr/>
        </p:nvSpPr>
        <p:spPr>
          <a:xfrm>
            <a:off x="2932910" y="5632031"/>
            <a:ext cx="2222635" cy="376889"/>
          </a:xfrm>
          <a:prstGeom prst="round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5" grpId="0"/>
      <p:bldP spid="98" grpId="0"/>
      <p:bldP spid="99" grpId="0"/>
      <p:bldP spid="100" grpId="0"/>
      <p:bldP spid="106" grpId="0"/>
      <p:bldP spid="107" grpId="0"/>
      <p:bldP spid="108" grpId="0"/>
      <p:bldP spid="109" grpId="0"/>
      <p:bldP spid="110" grpId="0" animBg="1"/>
      <p:bldP spid="116" grpId="0"/>
      <p:bldP spid="117" grpId="0"/>
      <p:bldP spid="118" grpId="0"/>
      <p:bldP spid="120" grpId="0" animBg="1"/>
      <p:bldP spid="122" grpId="0"/>
      <p:bldP spid="125" grpId="0"/>
      <p:bldP spid="126" grpId="0"/>
      <p:bldP spid="127" grpId="0"/>
      <p:bldP spid="128" grpId="0"/>
      <p:bldP spid="129" grpId="0"/>
      <p:bldP spid="130" grpId="0"/>
      <p:bldP spid="131" grpId="0" animBg="1"/>
      <p:bldP spid="132" grpId="0" animBg="1"/>
      <p:bldP spid="134" grpId="0"/>
      <p:bldP spid="25" grpId="0"/>
      <p:bldP spid="137" grpId="0" animBg="1"/>
      <p:bldP spid="138" grpId="0" animBg="1"/>
    </p:bldLst>
  </p:timing>
</p:sld>
</file>

<file path=ppt/slides/slide3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75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Done!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Basics: Summary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625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CC8437-BC86-40A7-BC30-E6FFE61C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85" y="1598272"/>
            <a:ext cx="8534789" cy="470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Some basic x64 details</a:t>
            </a:r>
          </a:p>
          <a:p>
            <a:r>
              <a:rPr lang="en-US" dirty="0"/>
              <a:t>Instructions</a:t>
            </a:r>
          </a:p>
          <a:p>
            <a:r>
              <a:rPr lang="en-US" dirty="0"/>
              <a:t>Data directives</a:t>
            </a:r>
          </a:p>
          <a:p>
            <a:r>
              <a:rPr lang="en-US" dirty="0"/>
              <a:t>Memory intuition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r>
              <a:rPr lang="en-US" dirty="0"/>
              <a:t>Dive further into x64</a:t>
            </a:r>
          </a:p>
          <a:p>
            <a:r>
              <a:rPr lang="en-US" dirty="0"/>
              <a:t>Describe memory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6F56F2-5A25-F922-32C2-7C870FBB5959}"/>
                  </a:ext>
                </a:extLst>
              </p14:cNvPr>
              <p14:cNvContentPartPr/>
              <p14:nvPr/>
            </p14:nvContentPartPr>
            <p14:xfrm>
              <a:off x="5864400" y="1447920"/>
              <a:ext cx="6101280" cy="467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6F56F2-5A25-F922-32C2-7C870FBB59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5040" y="1438560"/>
                <a:ext cx="6120000" cy="469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728413"/>
      </p:ext>
    </p:extLst>
  </p:cSld>
  <p:clrMapOvr>
    <a:masterClrMapping/>
  </p:clrMapOvr>
</p:sld>
</file>

<file path=ppt/slides/slide4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8" y="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Lecture</a:t>
            </a:r>
            <a:b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Encoding Programs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Representing Whole Programs in Hardware</a:t>
            </a:r>
          </a:p>
          <a:p>
            <a:r>
              <a:rPr lang="en-US" dirty="0"/>
              <a:t>Data</a:t>
            </a:r>
          </a:p>
          <a:p>
            <a:r>
              <a:rPr lang="en-US" dirty="0"/>
              <a:t>Code</a:t>
            </a:r>
          </a:p>
          <a:p>
            <a:pPr marL="0" indent="0">
              <a:buNone/>
            </a:pPr>
            <a:r>
              <a:rPr lang="en-US" b="1" dirty="0"/>
              <a:t>ISAs</a:t>
            </a:r>
          </a:p>
          <a:p>
            <a:r>
              <a:rPr lang="en-US" dirty="0"/>
              <a:t>X86 – Example target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7673573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DE3E0B-F875-4C2F-B2A4-426B661D46A8}"/>
              </a:ext>
            </a:extLst>
          </p:cNvPr>
          <p:cNvSpPr/>
          <p:nvPr/>
        </p:nvSpPr>
        <p:spPr>
          <a:xfrm>
            <a:off x="6204395" y="1648724"/>
            <a:ext cx="3859874" cy="21115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What you should know: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ISA concept</a:t>
            </a:r>
          </a:p>
          <a:p>
            <a:pPr marL="285750" indent="-285750">
              <a:buFontTx/>
              <a:buChar char="-"/>
            </a:pPr>
            <a:r>
              <a:rPr lang="en-US" dirty="0"/>
              <a:t>That data and code share memory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instruction pointer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to play with ASM code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EBC85B-B115-D8CE-FFD5-033A6D77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698" y="3904674"/>
            <a:ext cx="1609868" cy="22831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EAFD22F-3809-CEBB-2B9E-50C9275887CE}"/>
                  </a:ext>
                </a:extLst>
              </p14:cNvPr>
              <p14:cNvContentPartPr/>
              <p14:nvPr/>
            </p14:nvContentPartPr>
            <p14:xfrm>
              <a:off x="1753560" y="4515120"/>
              <a:ext cx="2032200" cy="208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EAFD22F-3809-CEBB-2B9E-50C9275887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4200" y="4505760"/>
                <a:ext cx="2050920" cy="21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4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Instructions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x64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6125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E5B4AB-DD6F-4257-960A-54B1FF062529}"/>
              </a:ext>
            </a:extLst>
          </p:cNvPr>
          <p:cNvSpPr/>
          <p:nvPr/>
        </p:nvSpPr>
        <p:spPr>
          <a:xfrm>
            <a:off x="900330" y="4070922"/>
            <a:ext cx="7604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.text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_start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_start: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$60,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# Choose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$4,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# 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code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0A4DC43-54C3-445D-8333-72E269D64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699469"/>
            <a:ext cx="76047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We’ve already seen two instructions: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 &lt;o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1"/>
            <a:r>
              <a:rPr lang="en-US" dirty="0"/>
              <a:t>Move quadword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/>
              <a:t> into quadword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Invoke a system service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833F29A-5EAD-797D-8657-9A741F7E4178}"/>
              </a:ext>
            </a:extLst>
          </p:cNvPr>
          <p:cNvGrpSpPr/>
          <p:nvPr/>
        </p:nvGrpSpPr>
        <p:grpSpPr>
          <a:xfrm>
            <a:off x="4338918" y="2082515"/>
            <a:ext cx="2057400" cy="369332"/>
            <a:chOff x="4338918" y="2082515"/>
            <a:chExt cx="2057400" cy="3693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1087465-CA3F-EB49-5678-B9ECF782B8CA}"/>
                </a:ext>
              </a:extLst>
            </p:cNvPr>
            <p:cNvCxnSpPr/>
            <p:nvPr/>
          </p:nvCxnSpPr>
          <p:spPr>
            <a:xfrm>
              <a:off x="4338918" y="2451847"/>
              <a:ext cx="2057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78E15C-F3CF-503C-AEDE-1F4C8B3986CA}"/>
                </a:ext>
              </a:extLst>
            </p:cNvPr>
            <p:cNvSpPr txBox="1"/>
            <p:nvPr/>
          </p:nvSpPr>
          <p:spPr>
            <a:xfrm>
              <a:off x="4753388" y="2082515"/>
              <a:ext cx="134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1"/>
                  </a:solidFill>
                </a:rPr>
                <a:t>Flow of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8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6EE0908-75CE-47B9-9CC3-50CE287E6730}"/>
              </a:ext>
            </a:extLst>
          </p:cNvPr>
          <p:cNvGraphicFramePr>
            <a:graphicFrameLocks noGrp="1"/>
          </p:cNvGraphicFramePr>
          <p:nvPr/>
        </p:nvGraphicFramePr>
        <p:xfrm>
          <a:off x="4685328" y="1543387"/>
          <a:ext cx="447032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763">
                  <a:extLst>
                    <a:ext uri="{9D8B030D-6E8A-4147-A177-3AD203B41FA5}">
                      <a16:colId xmlns:a16="http://schemas.microsoft.com/office/drawing/2014/main" val="519296604"/>
                    </a:ext>
                  </a:extLst>
                </a:gridCol>
                <a:gridCol w="975734">
                  <a:extLst>
                    <a:ext uri="{9D8B030D-6E8A-4147-A177-3AD203B41FA5}">
                      <a16:colId xmlns:a16="http://schemas.microsoft.com/office/drawing/2014/main" val="1430582070"/>
                    </a:ext>
                  </a:extLst>
                </a:gridCol>
                <a:gridCol w="2173828">
                  <a:extLst>
                    <a:ext uri="{9D8B030D-6E8A-4147-A177-3AD203B41FA5}">
                      <a16:colId xmlns:a16="http://schemas.microsoft.com/office/drawing/2014/main" val="1345416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“Nickname”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17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Accumulator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27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264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rcx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81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rdx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I/O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882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rsi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64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rdi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 destination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6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rbp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95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rsp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Stack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41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%r08</a:t>
                      </a:r>
                      <a:r>
                        <a:rPr lang="en-US" sz="7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–</a:t>
                      </a:r>
                      <a:r>
                        <a:rPr lang="en-US" sz="7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62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%rip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 pointer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6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%</a:t>
                      </a:r>
                      <a:r>
                        <a:rPr lang="en-US" sz="14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rflags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 flags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71889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75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x64 Registers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x64 Intro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625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D0FB82-CA57-41DB-95AE-431D8B029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83" y="1360407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Computation needs to be done on registers</a:t>
            </a:r>
          </a:p>
          <a:p>
            <a:r>
              <a:rPr lang="en-US" dirty="0"/>
              <a:t>General workflow: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85A9C-73B5-49A4-9561-42DF1CE695D3}"/>
              </a:ext>
            </a:extLst>
          </p:cNvPr>
          <p:cNvSpPr txBox="1"/>
          <p:nvPr/>
        </p:nvSpPr>
        <p:spPr>
          <a:xfrm>
            <a:off x="628650" y="2926062"/>
            <a:ext cx="19303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/>
              <a:t>src</a:t>
            </a:r>
            <a:r>
              <a:rPr lang="en-US" sz="2600" b="1" u="sng" dirty="0"/>
              <a:t> code</a:t>
            </a:r>
          </a:p>
          <a:p>
            <a:r>
              <a:rPr lang="en-US" sz="2600" dirty="0"/>
              <a:t>a = b &lt;</a:t>
            </a:r>
            <a:r>
              <a:rPr lang="en-US" sz="2600" dirty="0" err="1"/>
              <a:t>opr</a:t>
            </a:r>
            <a:r>
              <a:rPr lang="en-US" sz="2600" dirty="0"/>
              <a:t>&gt;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577EB-861F-45D4-854C-AB9A11F316F9}"/>
              </a:ext>
            </a:extLst>
          </p:cNvPr>
          <p:cNvSpPr txBox="1"/>
          <p:nvPr/>
        </p:nvSpPr>
        <p:spPr>
          <a:xfrm>
            <a:off x="619125" y="4012326"/>
            <a:ext cx="392081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/>
              <a:t>asm</a:t>
            </a:r>
            <a:r>
              <a:rPr lang="en-US" sz="2600" b="1" u="sng" dirty="0"/>
              <a:t> code</a:t>
            </a:r>
          </a:p>
          <a:p>
            <a:r>
              <a:rPr lang="en-US" sz="2600" dirty="0"/>
              <a:t>Load b into a register</a:t>
            </a:r>
          </a:p>
          <a:p>
            <a:r>
              <a:rPr lang="en-US" sz="2600" dirty="0"/>
              <a:t>Load c into another register</a:t>
            </a:r>
          </a:p>
          <a:p>
            <a:r>
              <a:rPr lang="en-US" sz="2600" dirty="0"/>
              <a:t>Do </a:t>
            </a:r>
            <a:r>
              <a:rPr lang="en-US" sz="2600" dirty="0" err="1"/>
              <a:t>opr</a:t>
            </a:r>
            <a:r>
              <a:rPr lang="en-US" sz="2600" dirty="0"/>
              <a:t> on registers</a:t>
            </a:r>
          </a:p>
          <a:p>
            <a:r>
              <a:rPr lang="en-US" sz="2600" dirty="0"/>
              <a:t>Store result register into a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CC085E6-80E1-E57D-DE18-CCEB30DEB302}"/>
              </a:ext>
            </a:extLst>
          </p:cNvPr>
          <p:cNvSpPr/>
          <p:nvPr/>
        </p:nvSpPr>
        <p:spPr>
          <a:xfrm>
            <a:off x="9197846" y="1954306"/>
            <a:ext cx="219636" cy="22008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358BF-9F8B-860C-0183-C86C731E7220}"/>
              </a:ext>
            </a:extLst>
          </p:cNvPr>
          <p:cNvSpPr txBox="1"/>
          <p:nvPr/>
        </p:nvSpPr>
        <p:spPr>
          <a:xfrm>
            <a:off x="9502590" y="2711828"/>
            <a:ext cx="174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purpose</a:t>
            </a:r>
          </a:p>
          <a:p>
            <a:r>
              <a:rPr lang="en-US" dirty="0"/>
              <a:t>For our needs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EEDFCA37-0531-09AC-B9A8-52C462B61274}"/>
              </a:ext>
            </a:extLst>
          </p:cNvPr>
          <p:cNvSpPr/>
          <p:nvPr/>
        </p:nvSpPr>
        <p:spPr>
          <a:xfrm>
            <a:off x="9197846" y="5292968"/>
            <a:ext cx="219636" cy="7561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A36847-60E0-81DE-59A4-18EF3DA028C0}"/>
              </a:ext>
            </a:extLst>
          </p:cNvPr>
          <p:cNvSpPr txBox="1"/>
          <p:nvPr/>
        </p:nvSpPr>
        <p:spPr>
          <a:xfrm>
            <a:off x="9471212" y="5355728"/>
            <a:ext cx="1783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Inaccessible as</a:t>
            </a:r>
          </a:p>
          <a:p>
            <a:r>
              <a:rPr lang="en-US" dirty="0"/>
              <a:t>regular operands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4E9B825-DB99-9371-21A5-55E611B47757}"/>
              </a:ext>
            </a:extLst>
          </p:cNvPr>
          <p:cNvSpPr/>
          <p:nvPr/>
        </p:nvSpPr>
        <p:spPr>
          <a:xfrm>
            <a:off x="9197846" y="4212984"/>
            <a:ext cx="219636" cy="7090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C151F-B3AC-60E1-A14D-A7F8BD492AC6}"/>
              </a:ext>
            </a:extLst>
          </p:cNvPr>
          <p:cNvSpPr txBox="1"/>
          <p:nvPr/>
        </p:nvSpPr>
        <p:spPr>
          <a:xfrm>
            <a:off x="9502590" y="4369532"/>
            <a:ext cx="22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Used for bookkeeping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CD882646-F62C-F003-7A47-A8B0B099DEE4}"/>
              </a:ext>
            </a:extLst>
          </p:cNvPr>
          <p:cNvSpPr/>
          <p:nvPr/>
        </p:nvSpPr>
        <p:spPr>
          <a:xfrm>
            <a:off x="9197846" y="4958350"/>
            <a:ext cx="219636" cy="2642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337594-0073-B80C-F8E2-214BB1E35F70}"/>
              </a:ext>
            </a:extLst>
          </p:cNvPr>
          <p:cNvSpPr txBox="1"/>
          <p:nvPr/>
        </p:nvSpPr>
        <p:spPr>
          <a:xfrm>
            <a:off x="9369729" y="4907420"/>
            <a:ext cx="292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general purpose for us</a:t>
            </a:r>
          </a:p>
        </p:txBody>
      </p:sp>
    </p:spTree>
    <p:extLst>
      <p:ext uri="{BB962C8B-B14F-4D97-AF65-F5344CB8AC3E}">
        <p14:creationId xmlns:p14="http://schemas.microsoft.com/office/powerpoint/2010/main" val="13541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  <p:bldP spid="8" grpId="0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X64 Discussion</a:t>
            </a:r>
          </a:p>
          <a:p>
            <a:r>
              <a:rPr lang="en-US" dirty="0"/>
              <a:t>Some perspective</a:t>
            </a:r>
          </a:p>
          <a:p>
            <a:pPr marL="0" indent="0">
              <a:buNone/>
            </a:pPr>
            <a:r>
              <a:rPr lang="en-US" b="1" dirty="0"/>
              <a:t>Architecture Details</a:t>
            </a:r>
          </a:p>
          <a:p>
            <a:r>
              <a:rPr lang="en-US" dirty="0"/>
              <a:t>Basic operators</a:t>
            </a:r>
          </a:p>
          <a:p>
            <a:r>
              <a:rPr lang="en-US" dirty="0"/>
              <a:t>Memory Directives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96D7E-3D53-45F2-BCF2-2822FDF5260F}"/>
              </a:ext>
            </a:extLst>
          </p:cNvPr>
          <p:cNvSpPr txBox="1"/>
          <p:nvPr/>
        </p:nvSpPr>
        <p:spPr>
          <a:xfrm>
            <a:off x="8293426" y="6187826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Architecture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5FB788-0C80-461F-85F8-32ABA3F8F881}"/>
              </a:ext>
            </a:extLst>
          </p:cNvPr>
          <p:cNvSpPr txBox="1">
            <a:spLocks/>
          </p:cNvSpPr>
          <p:nvPr/>
        </p:nvSpPr>
        <p:spPr>
          <a:xfrm>
            <a:off x="224857" y="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X64 Basics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5151CF-9778-294B-DCD4-90D7A747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877" y="3904674"/>
            <a:ext cx="1609868" cy="22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72826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48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ASM Instruction Syntax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11C64-C80D-41D7-9160-B358744683D2}"/>
              </a:ext>
            </a:extLst>
          </p:cNvPr>
          <p:cNvSpPr txBox="1"/>
          <p:nvPr/>
        </p:nvSpPr>
        <p:spPr>
          <a:xfrm>
            <a:off x="2158017" y="1349477"/>
            <a:ext cx="472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 with everything x86-related, it’s complicated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the AT&amp;T Syntax:</a:t>
            </a:r>
          </a:p>
          <a:p>
            <a:pPr marL="457200" lvl="1" indent="0">
              <a:buNone/>
            </a:pPr>
            <a:r>
              <a:rPr lang="en-US" dirty="0"/>
              <a:t>&lt;opcode&gt;&lt;</a:t>
            </a:r>
            <a:r>
              <a:rPr lang="en-US" dirty="0" err="1"/>
              <a:t>sizesuffix</a:t>
            </a:r>
            <a:r>
              <a:rPr lang="en-US" dirty="0"/>
              <a:t>&gt; &lt;</a:t>
            </a:r>
            <a:r>
              <a:rPr lang="en-US" dirty="0" err="1"/>
              <a:t>src</a:t>
            </a:r>
            <a:r>
              <a:rPr lang="en-US" dirty="0"/>
              <a:t> operand(s)&gt; &lt;</a:t>
            </a:r>
            <a:r>
              <a:rPr lang="en-US" dirty="0" err="1"/>
              <a:t>dst</a:t>
            </a:r>
            <a:r>
              <a:rPr lang="en-US" dirty="0"/>
              <a:t> operand&gt;</a:t>
            </a:r>
          </a:p>
          <a:p>
            <a:r>
              <a:rPr lang="en-US" dirty="0" err="1"/>
              <a:t>Immediates</a:t>
            </a:r>
            <a:r>
              <a:rPr lang="en-US" dirty="0"/>
              <a:t> (i.e. constant values) prefixed by $  </a:t>
            </a:r>
          </a:p>
          <a:p>
            <a:r>
              <a:rPr lang="en-US" dirty="0"/>
              <a:t>Registers prefixed by %</a:t>
            </a:r>
          </a:p>
          <a:p>
            <a:r>
              <a:rPr lang="en-US" dirty="0"/>
              <a:t>Memory lookup (i.e. dereference) in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3F07BD-5D44-4167-BA87-749F26C8D3BB}"/>
              </a:ext>
            </a:extLst>
          </p:cNvPr>
          <p:cNvSpPr txBox="1"/>
          <p:nvPr/>
        </p:nvSpPr>
        <p:spPr>
          <a:xfrm>
            <a:off x="3859226" y="4697362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 $5, (%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4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5B74C-0BEB-4B10-A8F4-C7991F549D37}"/>
              </a:ext>
            </a:extLst>
          </p:cNvPr>
          <p:cNvSpPr txBox="1"/>
          <p:nvPr/>
        </p:nvSpPr>
        <p:spPr>
          <a:xfrm>
            <a:off x="3554964" y="5850294"/>
            <a:ext cx="4045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mov the 64-bit value 5 into the 64-bit</a:t>
            </a:r>
          </a:p>
          <a:p>
            <a:r>
              <a:rPr lang="en-US" i="1" dirty="0"/>
              <a:t>memory address specified by register </a:t>
            </a:r>
            <a:r>
              <a:rPr lang="en-US" i="1" dirty="0" err="1"/>
              <a:t>rax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9976205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Directives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–Writing x64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6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E397D-41EC-4485-89A2-C9361281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Indicates a command to the assembler</a:t>
            </a:r>
          </a:p>
          <a:p>
            <a:pPr lvl="1"/>
            <a:r>
              <a:rPr lang="en-US" dirty="0"/>
              <a:t>Layout, program </a:t>
            </a:r>
            <a:r>
              <a:rPr lang="en-US" dirty="0" err="1"/>
              <a:t>entrypoint</a:t>
            </a:r>
            <a:r>
              <a:rPr lang="en-US" dirty="0"/>
              <a:t>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D25283-7824-4651-92D2-59C46F655D62}"/>
              </a:ext>
            </a:extLst>
          </p:cNvPr>
          <p:cNvSpPr txBox="1"/>
          <p:nvPr/>
        </p:nvSpPr>
        <p:spPr>
          <a:xfrm>
            <a:off x="5566240" y="3754441"/>
            <a:ext cx="105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  <a:endParaRPr lang="en-US" u="sng" dirty="0"/>
          </a:p>
          <a:p>
            <a:r>
              <a:rPr lang="en-US" b="1" dirty="0"/>
              <a:t>.</a:t>
            </a:r>
            <a:r>
              <a:rPr lang="en-US" dirty="0" err="1"/>
              <a:t>globl</a:t>
            </a:r>
            <a:r>
              <a:rPr lang="en-US" dirty="0"/>
              <a:t> X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F7929-4879-4EE0-9DA6-86DEA94B17AB}"/>
              </a:ext>
            </a:extLst>
          </p:cNvPr>
          <p:cNvSpPr txBox="1"/>
          <p:nvPr/>
        </p:nvSpPr>
        <p:spPr>
          <a:xfrm>
            <a:off x="3824433" y="4697129"/>
            <a:ext cx="490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Indicates that symbol X is visible outside of the file</a:t>
            </a:r>
          </a:p>
        </p:txBody>
      </p:sp>
    </p:spTree>
    <p:extLst>
      <p:ext uri="{BB962C8B-B14F-4D97-AF65-F5344CB8AC3E}">
        <p14:creationId xmlns:p14="http://schemas.microsoft.com/office/powerpoint/2010/main" val="252415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59697</TotalTime>
  <Words>2108</Words>
  <Application>Microsoft Office PowerPoint</Application>
  <PresentationFormat>Widescreen</PresentationFormat>
  <Paragraphs>503</Paragraphs>
  <Slides>33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Georgia</vt:lpstr>
      <vt:lpstr>Impact</vt:lpstr>
      <vt:lpstr>MV Boli</vt:lpstr>
      <vt:lpstr>Office Theme</vt:lpstr>
      <vt:lpstr>Check-in #23 Encoding Programs</vt:lpstr>
      <vt:lpstr>x64 Basics</vt:lpstr>
      <vt:lpstr>Administrivia Announcements</vt:lpstr>
      <vt:lpstr>Last Lecture Encoding Programs</vt:lpstr>
      <vt:lpstr>Recall: Instructions Review x64 Intro</vt:lpstr>
      <vt:lpstr>Recall: x64 Registers Review x64 Intro</vt:lpstr>
      <vt:lpstr>PowerPoint Presentation</vt:lpstr>
      <vt:lpstr>ASM Instruction Syntax Lecture Outline –Writing x64</vt:lpstr>
      <vt:lpstr>Directives Lecture Outline –Writing x64</vt:lpstr>
      <vt:lpstr>Segment Directives Lecture Outline –Writing x64</vt:lpstr>
      <vt:lpstr>Labels Lecture Outline –Writing x64</vt:lpstr>
      <vt:lpstr>System Calls Lecture Outline –Writing x64</vt:lpstr>
      <vt:lpstr>Time to put it all together! Lecture Outline –Writing x64</vt:lpstr>
      <vt:lpstr>A Complete Program Lecture Outline –Writing x64</vt:lpstr>
      <vt:lpstr>Actually Running a Program Lecture Outline –Writing x64</vt:lpstr>
      <vt:lpstr>Summary ISAs</vt:lpstr>
      <vt:lpstr>Compiler Construction Progress Pics</vt:lpstr>
      <vt:lpstr>A Moment of Appreciation x64 Basics: Perspective</vt:lpstr>
      <vt:lpstr>Docs: A Benefit to x64’s Popularity x64 Basics: Perspective</vt:lpstr>
      <vt:lpstr>There are a LOT of Instructions in X64! X64 Basics: Perspective</vt:lpstr>
      <vt:lpstr>Keeping to the “Easy” Path X64 Basics: Perspective</vt:lpstr>
      <vt:lpstr>PowerPoint Presentation</vt:lpstr>
      <vt:lpstr>Let’s Dive In to X64! X64 Basics – Architecture Details</vt:lpstr>
      <vt:lpstr>Simple Arithmetic Instructions x64 Basics</vt:lpstr>
      <vt:lpstr>Wacky Arithmetic Instructions x64 Basics</vt:lpstr>
      <vt:lpstr>Logical Instructions x64 Basics</vt:lpstr>
      <vt:lpstr>Conditionals x64 Basics</vt:lpstr>
      <vt:lpstr>Conditionals and rflags x64 Basics</vt:lpstr>
      <vt:lpstr>You can now (kinda) write assembly programs! x64 Basics</vt:lpstr>
      <vt:lpstr>PowerPoint Presentation</vt:lpstr>
      <vt:lpstr>Manipulating Memory X64 Basics</vt:lpstr>
      <vt:lpstr>Recall: Memory as an Array X64 Basics</vt:lpstr>
      <vt:lpstr>Lecture Done! x64 Basics: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1152</cp:revision>
  <cp:lastPrinted>2018-08-29T18:10:22Z</cp:lastPrinted>
  <dcterms:created xsi:type="dcterms:W3CDTF">2018-07-19T03:57:05Z</dcterms:created>
  <dcterms:modified xsi:type="dcterms:W3CDTF">2024-10-25T21:05:11Z</dcterms:modified>
</cp:coreProperties>
</file>