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sldIdLst>
    <p:sldId id="736" r:id="rId3"/>
    <p:sldId id="741" r:id="rId4"/>
    <p:sldId id="264" r:id="rId5"/>
    <p:sldId id="265" r:id="rId6"/>
    <p:sldId id="742" r:id="rId7"/>
    <p:sldId id="256" r:id="rId8"/>
    <p:sldId id="258" r:id="rId9"/>
    <p:sldId id="259" r:id="rId10"/>
    <p:sldId id="737" r:id="rId11"/>
    <p:sldId id="738" r:id="rId12"/>
    <p:sldId id="739" r:id="rId13"/>
    <p:sldId id="7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30T20:24:36.1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7635 7273 62 0,'0'0'1316'0,"0"0"-838"0,0 0-141 16,0 0-23-16,0 0 73 0,0 0-45 15,0 0-87-15,0 0-55 0,0 0-18 16,0 0-12-16,-46 10-47 0,46-10-30 16,0 0-21-16,0 0-23 0,0 0-8 15,0 0-7-15,0 0-10 0,0 0-24 16,0 0 0-16,0 0-15 0,0 0-13 16,0 0-6-16,0 2-13 0,0 3-18 0,7 1-25 15,0 13 87-15,8 8 3 0,7 3 40 16,-10 4-27-16,7 3-3 0,-7 0-10 15,0-3-19-15,3-1-9 0,-3-3 0 16,3-5-28-16,-3-2-92 0,2-7-211 0,10-4-227 16,-14-4-401-16,5-5-201 0</inkml:trace>
  <inkml:trace contextRef="#ctx0" brushRef="#br0" timeOffset="224.07">7969 7285 1040 0,'0'0'1021'15,"0"0"-629"-15,0 0-34 0,0 0 14 0,0 0-82 16,0 0-90-16,12 109-55 0,-9-71-16 16,2 2-26-16,7 2-42 0,0 1-45 15,0-5-16-15,3-1-25 0,1-2-12 16,-1-8-2-16,7-4-36 0,-5-2-149 0,7-3-236 15,-7-2-321-15,-5-4-556 0</inkml:trace>
  <inkml:trace contextRef="#ctx0" brushRef="#br0" timeOffset="807.42">8607 7867 1056 0,'0'0'1282'0,"0"0"-834"16,0 0 1-16,0 0-13 0,0 0-112 16,0 0-117-16,0 0-114 0,0 0-3 15,0 0-24-15,-189-19-26 0,169 31-37 16,1 4-3-16,7 2-15 0,0 5-3 0,9 2 5 15,3 0-14-15,0-2-14 0,10 5-2 16,0-7 24-16,14 2-6 0,-2-7-15 16,-3-2 24-16,3-5 14 0,-5 0-23 15,7-7 13-15,-5-2 12 0,1 0 0 16,2-6 34-16,-5-8 22 0,4-7 0 16,-4-4-19-16,5-2-6 0,-10 5-3 0,-7 2 0 15,0 4-9-15,-3 6 5 0,-2 4 13 16,5 3 13-16,-5 2-7 0,0 1 9 15,0 0 19-15,0 0-6 0,0 0-29 16,0 4-26-16,0 9-10 0,10 4 0 16,-3 9 27-16,8 10 8 0,-1-2-34 15,3 2-2-15,3-1 1 0,-1-1-22 0,1-4-8 16,-4-4 5-16,9-7-18 0,-8-6-15 16,5 0-16-16,-3-7-31 0,-2-6-114 15,7 0-176-15,-9-6-368 0,9-23-994 0</inkml:trace>
  <inkml:trace contextRef="#ctx0" brushRef="#br0" timeOffset="1293.14">8944 7381 33 0,'0'0'1771'0,"0"0"-1191"0,0 0-234 0,0 0 52 0,0 0-19 16,0 0-129-16,0 0-130 0,0 0-55 15,0 0 1-15,0 0-66 0,-54-69-25 16,54 77-28-16,0 12 40 0,10 10 13 16,-3 10 22-16,5 8 22 0,-2 6-41 15,-3 6-3-15,3 6-1 0,5 0-21 16,-3 2 10-16,0-2-9 0,-5-1 20 15,8-9-11-15,-8-8-19 0,5-16 18 0,0-7 10 16,-7-11-22-16,2-6 9 0,3-2 16 16,-10-6 85-16,15 0-19 0,-8-10 20 15,7-8 32-15,11-7 26 0,-1-3-42 16,3-2-43-16,-1 3 15 0,-4 8 25 16,0 7 8-16,7 4-39 0,-2 4-38 0,-6 4 1 15,4 4-6-15,-6 8 8 16,-2 6 13-16,-2 4 0 0,-13 1 9 0,-2 5 0 15,-2-2-16-15,-20-3-8 16,0 2-7-16,-10-5-9 0,-14-4-15 0,3-4-30 16,-6-4-40-16,3-7-18 0,7-1-23 15,8 0-17-15,7 0-4 0,9 0-44 16,10 0 27-16,5 0-75 0,0 0-172 16,5 0-613-16,12 0 317 0,5 6-728 15</inkml:trace>
  <inkml:trace contextRef="#ctx0" brushRef="#br0" timeOffset="1589.83">10049 7846 1608 0,'0'0'1590'0,"0"0"-1053"0,0 0-28 16,0 0-82-16,0 0-160 0,0 0-108 15,0 0-46-15,-187-16-31 0,149 18-21 16,-6 7-22-16,12 3-36 0,-2 2-3 16,8 6-35-16,9 8-20 0,2 8-6 15,13 2 15-15,2 7 10 0,2-3-10 16,25 0 3-16,4-8 7 0,8 0 8 16,5-5 7-16,17-9-19 0,-3 0 19 0,5-6-1 15,7-3 19-15,5-8-9 16,3-1 0-16,-8-2-31 0,-2 0-86 0,-3 0-106 15,-6 2-368-15,-18 3-636 0,-3 6-798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30T20:34:12.12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15125 7716 124 0,'0'0'1343'0,"0"0"-716"0,0 0-136 16,0 0-72-16,0 0-138 0,0 0-77 15,0 0-58-15,0 0 5 0,0 0 32 16,0 0 21-16,0 11-17 0,0-11-14 16,0 0 27-16,0 0-19 0,0 0-25 0,-5 0-31 15,5 0-24-15,0 0-16 0,-15 0-6 16,1 0-6-16,-5 0-73 0,-8 0-103 15,-2 0 75-15,-5 1-2 0,5 9 6 0,4 6-22 16,-6 2 0-16,9 8-9 0,-2 4 31 16,9 6-3-16,3 3 2 15,3-1-5-15,9 0-7 0,0 1 10 0,9-4 5 16,11-3-2-16,4-5 5 0,5-9-17 16,2-6-4-16,-6-6 24 0,9-6 16 15,-5-6 24-15,0-12 37 0,0-6 7 16,0-10 2-16,-7-3-15 0,-5-2-22 15,0 3-5-15,-5 5-13 0,-5 2 9 16,3 8-5-16,-10 5 2 0,0 1 3 16,0 7 3-16,0 4 13 0,0 1 12 15,0 0-7-15,0 2-8 0,0 1-13 0,0 0 15 16,0 0-2-16,0 0-24 0,0 0-13 16,0 5-37-16,2 9-23 0,15 11 20 15,-5 5 26-15,5 6 14 0,0 2 0 16,5-7-29-16,-2 4 8 0,1-10 2 0,-4-2-11 15,8-8-7-15,-9-3-5 16,-3-2-4-16,4-2-12 0,-3-7 7 0,3-1-20 16,5 0-36-16,2-5-18 0,-2-11-47 15,9-8-361-15,-14 5-786 0,3-11-1111 0</inkml:trace>
  <inkml:trace contextRef="#ctx0" brushRef="#br0" timeOffset="239.32">15976 7611 1129 0,'0'0'2054'0,"0"0"-1319"0,0 0-219 0,0 0-103 15,0 0-71-15,0 0-141 0,0 0-158 16,0 0-43-16,0 0-98 0,0 0-20 15,0 0 60-15,-10 47 12 0,15-27-49 16,2 0-153-16,3 1-178 0,-5 5-555 16,4-11-675-16,-35-164-51 0</inkml:trace>
  <inkml:trace contextRef="#ctx0" brushRef="#br0" timeOffset="380.01">16019 8056 1497 0,'0'0'2267'0,"0"0"-1489"15,0 0-289-15,0 0-215 0,0 0-128 16,0 0-128-16,0 0-18 0,0 0-97 16,0 0 30-16,0 0 18 0,-12 68-36 15,24-52-19-15,-2-4-116 0,7-1-209 16,-3-4-538-16,-1-1-699 0</inkml:trace>
  <inkml:trace contextRef="#ctx0" brushRef="#br0" timeOffset="705.78">16439 7846 1064 0,'0'0'1850'0,"0"0"-1189"0,0 0-195 16,0 0-36-16,0 0-79 0,0 0-191 0,0 0-160 15,0 0-40-15,0 0 28 0,0 0 12 16,14 126 15-16,-2-87-13 0,0 2-2 16,3 1-3-16,2-2 1 0,-3-2-29 15,3-4-33-15,-7-7-34 0,0-5-202 16,0-6-152-16,2-6-304 0,-10-4-816 15,-2-6-97-15</inkml:trace>
  <inkml:trace contextRef="#ctx0" brushRef="#br0" timeOffset="854.13">16499 7572 2134 0,'0'0'1446'0,"0"0"-867"0,0 0-110 16,0 0-92-16,0 0-111 0,0 0-148 15,0 0-118-15,0 0-21 0,0 0-64 0,0 0-28 16,-12 21-55-16,12-3 36 16,5 2-345-16,0-3-588 0,-3 3-728 0</inkml:trace>
  <inkml:trace contextRef="#ctx0" brushRef="#br0" timeOffset="1186.99">16713 7855 696 0,'0'0'2035'16,"0"0"-1525"-16,0 0-262 0,0 0 49 16,-34 110 40-16,34-85-144 0,0 1-162 15,0-5-31-15,2-10-2 0,5-2 1 16,-4-2 1-16,6-7 12 0,-4 0 13 16,10-2-24-16,2-14 71 0,7-11 45 15,5-9-34-15,3-6-36 0,-1-5-17 16,-4 1-30-16,-1 9-14 0,-6 2 14 15,-3 11-28-15,0 0 1 0,0 12 27 0,-3 2 0 16,-2 5 11-16,5 5-10 0,5 7 72 16,2 13 49-16,6 12 44 0,-6 10-29 15,7 6-33-15,-2 8-31 0,-9 8-31 16,4 0-9-16,-7-2 4 0,5 0-13 16,-5-4-24-16,-3-10-70 0,1-5-18 0,-3-13-33 15,-7-9-75-15,2-12-89 0,-7-9-163 16,5-2-342-16,-5-14-519 0,0-34-864 0</inkml:trace>
  <inkml:trace contextRef="#ctx0" brushRef="#br0" timeOffset="1403.15">17583 7170 2944 0,'0'0'997'0,"0"0"-571"16,0 0-37-16,0 0-129 0,0 0-104 15,-29 113-80-15,29-67-33 0,0 13-4 16,0 7 4-16,2 10-16 0,10 11-9 16,-7 12-18-16,5 5-33 0,-5 5-16 0,-1-1-33 15,1-15-18-15,-5-8-32 0,0-19-122 16,0-16-91-16,0-18-237 0,0-18-369 16,-9-10-322-16,-8-13-344 0</inkml:trace>
  <inkml:trace contextRef="#ctx0" brushRef="#br0" timeOffset="1553.68">17372 7793 2741 0,'0'0'1079'0,"0"0"-584"0,0 0-93 15,0 0-117-15,0 0-84 0,0 0-118 16,0 0-38-16,0 0 1 0,92-107-28 0,-53 82-18 16,9 3-2-16,-2 3-28 0,3 4-25 15,-1 8-58-15,-2 4-106 0,-2 3-184 16,-17 0-679-16,9 21-1099 0</inkml:trace>
  <inkml:trace contextRef="#ctx0" brushRef="#br0" timeOffset="1943.27">18666 7400 408 0,'0'0'2940'15,"0"0"-2144"-15,0 0-315 0,0 0-104 16,0 0-54-16,0 0-137 0,0 0-186 0,0 0-10 16,0 0-87-16,0 0-27 15,0 0-41-15,-17 24 147 0,32 2-218 0,2 6-456 16,-5-6-1063-16,0 13-633 0</inkml:trace>
  <inkml:trace contextRef="#ctx0" brushRef="#br0" timeOffset="2062.89">18858 8244 2587 0,'0'0'1405'0,"0"0"-1027"0,-102 110-47 16,61-72-95-16,2-2-59 15,3-6-107-15,2-10-70 0,2-9-39 0,3-4-227 16,7-7-314-16,0 0-877 0,-19-7-1292 0</inkml:trace>
  <inkml:trace contextRef="#ctx0" brushRef="#br0" timeOffset="3794.91">14892 9663 424 0,'0'0'1592'0,"0"0"-929"15,0 0-172-15,0 0-45 0,0 0-81 16,0 0-73-16,0 0-116 0,0 0-6 15,0 0-16-15,0 0-37 0,0 0-41 0,-17-4-24 16,17 4-24-16,-7 0-12 0,7 4-16 16,0 13-30-16,-7 6-4 0,4 14 10 15,3 2 11-15,-7 2 1 0,7-3-12 16,0-9-4-16,0-9 13 0,0-3-13 16,0-8-6-16,0-5-9 0,0-4 43 15,0 5 23-15,0-5 32 0,0 0 25 16,0-5 8-16,0-8 13 0,7-13 0 0,3-8-13 15,4-5-42-15,1-5-22 0,0 3-24 16,6 4 0-16,-6 7-55 0,2 7 13 16,-5 6-28-16,-2 6-7 0,-1 7-11 15,-6 4-16-15,4 0-37 0,15 16 141 16,-5 7 34-16,5 2 6 0,-3 11-37 16,-2-6 21-16,0-1-22 0,-2-10-2 15,-8-4-15-15,-5-6-34 0,5-7 49 16,1-2 70-16,1 0 28 0,11-8 82 0,-1-9 0 15,5-2-62-15,-2-1-57 0,-2 2-16 16,-11 4-42-16,4 6-3 0,-11 1-57 16,3 7 8-16,0 0-2 0,-1 0-13 15,11 7 64-15,-5 4 21 0,12 9 55 16,-6 3-73-16,6 1-3 0,-5 2-27 16,-2-4-46-16,7 1-76 0,-5-5-163 0,0-5-224 15,2-4-451-15,-2-1-369 0,0-8-601 16</inkml:trace>
  <inkml:trace contextRef="#ctx0" brushRef="#br0" timeOffset="4100.1">15711 9708 2285 0,'0'0'1236'0,"0"0"-700"0,0 0-69 16,0 0-92-16,0 0-167 15,0 0-123-15,0 0-82 0,-97 124 16 0,97-92-9 16,0-1-10-16,10-8-31 0,12 1-8 15,-5-10 5-15,7-5-5 0,-9-5 20 16,2-4 19-16,7-11 33 0,-7-10 64 16,2-10-17-16,-4-8-23 0,-8 0-26 15,3 7 26-15,-8 8-5 0,-2 8-34 0,0 8 28 16,0 0 39-16,0 6 33 0,0 2-10 16,0 0-63-16,0 0-45 0,3 6-46 15,9 10-65-15,-3 12 50 0,8 4 59 16,8 5-31-16,-3-2-19 0,11-1-42 15,-1-5-45-15,4-3-132 0,1-4-180 16,-1-8-563-16,-2-4-273 0,-3-5-295 16</inkml:trace>
  <inkml:trace contextRef="#ctx0" brushRef="#br0" timeOffset="4256.41">16330 9744 813 0,'0'0'1861'0,"0"0"-737"0,0 0-470 16,0 0-98-16,0 0-272 0,0 0-147 15,0 0-62-15,-56 126-41 0,56-93-24 16,0-3-10-16,0-8-27 0,0-2-58 0,9-9-10 16,8-4-72-16,-9-5-62 0,6-2-32 15,1-14-247-15,-3-19-458 0,-2 9-705 16</inkml:trace>
  <inkml:trace contextRef="#ctx0" brushRef="#br0" timeOffset="4388.89">16354 9378 726 0,'0'0'2143'0,"0"0"-1431"16,0 0-186-16,0 0-177 0,0 0-161 0,0 0-151 16,0 0-37-16,0 0-49 0,-5 108-22 15,17-91-56-15,5-4-193 0,7 1-156 16,-14-6-611-16,2 5-763 0</inkml:trace>
  <inkml:trace contextRef="#ctx0" brushRef="#br0" timeOffset="4923.08">16909 9708 264 0,'0'0'206'16,"0"0"191"-16,0 0-224 0,0 0-166 15,0 0-7-15,0 0-53 0,0 0-48 16,0 0-19-16,0 0 68 0,0 0 52 0,0 0 42 16,-29-57 225-16,29 57 65 15,0 0 56-15,0 0 47 0,0 0 11 0,0 0-12 16,0 6-150-16,0 10-144 0,0 2-45 15,0 10 60-15,0 9 62 0,0-1-16 16,0 4-26-16,0 2-51 0,0-3-50 16,0-5-37-16,0-6 6 0,2-10 13 15,5-7-10-15,-7-4-45 0,5-7 0 16,7 0 44-16,-4-7 32 0,16-9 128 0,-2-14-25 16,9-9-80-16,-2-6-51 0,0-4-22 15,8 1-27-15,-8 0 0 0,-2 8-12 16,-3 8-3-16,-7 12-16 0,-12 8-14 15,2 5-19-15,3 7-18 0,-3 0 24 16,3 15 58-16,2 7 149 0,-5 5-42 16,5 10-53-16,-7 2-33 0,0-1-21 15,4 0-1-15,-9-2-29 0,5-6-15 16,-2-4-10-16,6-5-43 0,-9-3-57 0,5-8-44 16,7-1-35-16,-7-5-104 0,10-1-271 15,-8-3-417-15,3 0-238 0</inkml:trace>
  <inkml:trace contextRef="#ctx0" brushRef="#br0" timeOffset="5494.71">18215 9449 2726 0,'0'0'1208'0,"0"0"-677"15,0 0-54-15,0 0-53 16,0 0-130-16,0 0-137 0,0 0-90 0,0 0-67 15,0 0 0-15,0 0-24 0,-7 6-40 16,7-2-42-16,0 10-6 0,3-1 58 16,1 6 2-16,6 5-136 0,0-1-203 15,-5-5-726-15,-1 12-1246 0,-33-181 950 0</inkml:trace>
  <inkml:trace contextRef="#ctx0" brushRef="#br0" timeOffset="5645.88">18167 9882 3350 0,'0'0'1331'0,"0"0"-820"16,0 0-182-16,0 0-145 0,0 0-104 16,0 0-80-16,0 0-109 0,0 0 12 15,0 0-9-15,0 0-70 0,0 0-62 16,31 13-44-16,-6-13-720 0,-4-10-1103 0</inkml:trace>
  <inkml:trace contextRef="#ctx0" brushRef="#br0" timeOffset="6061.99">19534 9071 251 0,'0'0'2130'16,"0"0"-1374"-16,0 0-202 0,0 0-48 15,0 0-137-15,0 0-141 0,0 0-84 16,0 0-16-16,0 0-21 0,-199 85-22 15,158-41-15-15,-3 6-12 0,8 9-12 16,-5 10-1-16,12 1 4 0,-3 6-25 16,8 7-21-16,10-5 12 0,-1-4-3 0,15-4-12 15,0-10-1-15,17-6-20 0,10-9 9 16,4-10-15-16,8-4-19 0,5-9-21 16,4-9-3-16,-4-3-6 0,9-7-30 15,3-3 2-15,4-10-101 0,-6-9-152 16,1-7-397-16,-18 6-1105 0</inkml:trace>
  <inkml:trace contextRef="#ctx0" brushRef="#br0" timeOffset="6307.94">19932 9279 2194 0,'0'0'1141'0,"0"0"-593"15,0 0-100-15,0 0-145 0,0 0-119 16,0 0-122-16,0 0-62 0,0 0 0 16,0 0 46-16,0 0 73 0,0 0-31 15,101 121-30-15,-81-66-33 0,-8 6-4 16,-7 9 3-16,-5 6-22 0,0 0-1 16,-22-3-1-16,-2-7-15 0,-1-10-18 15,8-14-62-15,-2-13-70 0,2-10-93 0,-2-10-178 16,-1-9-338-16,-1-5-1061 0</inkml:trace>
  <inkml:trace contextRef="#ctx0" brushRef="#br0" timeOffset="6862.96">21272 9590 1421 0,'0'0'1728'0,"0"0"-1071"0,0 0-109 16,0 0-91-16,0 0-120 0,0 0-170 15,0 0-124-15,0 0-43 0,0 0-22 16,-44 118 22-16,44-77-15 0,3 6-6 15,7-3 19-15,7-4-38 0,-3-3-11 16,10-9-38-16,-7-10-198 0,5-8-123 16,-5-10-387-16,-7-1-648 0,-1-38-724 0</inkml:trace>
  <inkml:trace contextRef="#ctx0" brushRef="#br0" timeOffset="7016.6">21386 9282 1564 0,'0'0'1082'0,"0"0"-664"16,0 0-195-16,0 0-38 0,0 0-46 16,0 0-89-16,0 0-50 0,0 0-19 15,0 0-44-15,0 0-207 0,34 111-233 16,-29-96-661-16,2 4-478 0</inkml:trace>
  <inkml:trace contextRef="#ctx0" brushRef="#br0" timeOffset="7242.63">21527 9607 985 0,'0'0'1410'0,"0"0"-865"0,0 0-171 16,0 0-101-16,0 0-143 0,0 0-117 15,0 0-10-15,0 0 79 0,0 0 40 16,0 0 42-16,121 20-14 0,-85-58-57 16,3-7-40-16,0 5-22 0,-8 2-19 15,1 10 19-15,-10 10-31 0,-8 16-18 16,3 2-10-16,-2 9 28 0,2 20 145 15,0 7 52-15,-13 10-92 0,6 6-57 0,-8 4-48 16,1-1-10-16,2-2-63 16,-3-11-38-16,5-9-188 0,3-10-170 0,-3-13-249 15,1-8-705-15,1-16-132 0</inkml:trace>
  <inkml:trace contextRef="#ctx0" brushRef="#br0" timeOffset="7457.35">22419 9055 297 0,'0'0'2268'0,"0"0"-1296"0,0 0-503 0,-27 108-4 15,20-59-92-15,4 17-162 0,3 5-92 16,0 14-40-16,10 10-21 0,7 8-12 16,-7 3-25-16,7 2-21 0,-5-3-94 0,2-9-53 15,-11-15-85-15,-1-19-155 0,-2-24-266 16,0-18-141-16,-7-13-222 0,-17-24-477 0</inkml:trace>
  <inkml:trace contextRef="#ctx0" brushRef="#br0" timeOffset="7573.91">22208 9693 756 0,'0'0'2090'0,"0"0"-1282"0,0 0-252 16,0 0-165-16,0 0-188 0,0 0-132 0,0 0-70 16,0 0 130-16,0 0-27 0,0 0-77 15,228-86-27-15,-158 86-51 0,0 0-59 16,5 1-80-16,-9 7-283 0,-18 1-747 15,8 3-1259-15</inkml:trace>
  <inkml:trace contextRef="#ctx0" brushRef="#br0" timeOffset="8008.95">23662 9108 1653 0,'0'0'1493'0,"0"0"-965"0,0 0-81 16,0 0-34-16,0 0-173 0,0 0-141 16,0 0-99-16,0 0-7 0,0 0-11 15,-121 104 15-15,111-64 2 0,8 1-11 0,2-4-10 16,0-2-6-16,2-2 7 15,15-6-7-15,-2-8 7 0,-1-7 8 0,-2-4 3 16,1-3 10-16,-1 0 1 0,0-3 2 16,-7 0-1-16,7 2-2 0,-7-1-1 15,-1 1-26-15,-4 5-7 0,0 5-34 16,0 7-3-16,-9 5-31 0,-18 4 55 16,5 3 46-16,-9 8 0 0,-3 2-2 15,0 2 3-15,2 1 51 0,8 4 69 16,7-2-5-16,5-6-26 0,5-2-25 15,7-3-30-15,0-5 6 0,19-5-6 16,5-2-13-16,8-3 7 0,4-6-25 0,8-1-2 16,7-4-1-16,-8-3-22 0,6-2-30 15,2-2-86-15,-10 0-133 0,0 2-173 16,-14-4-544-16,-10 8-1076 0</inkml:trace>
  <inkml:trace contextRef="#ctx0" brushRef="#br0" timeOffset="9047.42">15934 15031 1125 0,'0'0'1375'0,"0"0"-824"0,0 0-171 0,0 0-4 16,0 0-111-16,0 0-103 0,0 0-106 0,0 0-56 16,0 0 3-16,0 0 19 0,0 0 105 15,20-1-40-15,-8 8-35 0,-2-4 7 16,-1 2 9-16,-6 0 5 0,2 2 26 16,-3 3-1-16,5 3-16 0,-7 7-6 15,0 6-18-15,0 1-30 0,-9 3-11 16,1 0-16-16,-11-2 1 0,2 1-2 15,2-7 1-15,-2-4 1 0,8-5 9 0,2-2-11 16,2-5-3-16,0-2-12 0,5-1 15 16,0-1-3-16,0 1-18 0,0-2-10 15,0 8-27-15,0 0 34 0,0 9 21 16,0 0-6-16,10 0 9 0,-3 5 36 16,10-2-11-16,-3 3-7 0,1 4 9 15,2-1 22-15,2 3-9 0,-4 0-4 16,-1 2 16-16,6 1-7 0,-13-1-11 0,3 2-22 15,-6-2 24-15,-4 1-11 16,0 1 17-16,-4-3-15 0,-21-1-15 0,1-2 16 16,-7 1 2-16,-11-5-9 0,-6-5-6 15,-5-2-15-15,-1-7-2 0,1-7-1 16,14-3-39-16,8 0-46 0,11-7-42 16,6-5-68-16,14 0-74 0,0-3-81 0,19-2-134 15,13 1-115-15,-3 2-593 0,17-6-748 0</inkml:trace>
  <inkml:trace contextRef="#ctx0" brushRef="#br0" timeOffset="9795.79">17619 12770 522 0,'0'0'1208'0,"0"0"-724"0,0 0-45 15,0 0-53-15,0 0-98 0,0 0-59 16,0 0-52-16,0 0-4 0,0 0 7 16,0 0-6-16,-85-77 50 0,73 76-67 15,-2 1-22-15,-8 6-104 0,0 13-31 16,3 13-40-16,-8 11 12 0,10 8 25 15,-2 8-15-15,14 0 16 0,0-3-17 16,5-4 7-16,0-9-31 0,7-11 0 16,10-6 9-16,2-10 3 0,-2-8 31 15,10-5 22-15,-5-3 107 0,5-17 0 0,-1-5 12 16,-6-11 9-16,-3-1-28 0,0-3-61 16,-3 0-7-16,-7-1-32 0,3 3-22 15,-10 8 0-15,0 2-1 0,0 11-14 0,0 4 13 16,0 5 1-16,0 4 1 0,0 1-13 15,0 0 13-15,5 16-36 0,-3 8-1 16,8 9 37-16,0 2 55 0,4 4-3 16,-2-5-16-16,8-2-2 0,-3-6-11 15,7-4-23-15,-2-4-1 0,0-6-2 16,-1 0-11-16,-1-1 13 0,7-7-1 16,-1-4-47-16,1 0-48 0,0 0-40 15,4 0-114-15,3-10-192 0,-5 0-635 16,-2-7-862-16</inkml:trace>
  <inkml:trace contextRef="#ctx0" brushRef="#br0" timeOffset="10062.84">18567 12673 901 0,'0'0'2133'0,"0"0"-1452"16,0 0-178-16,0 0-172 0,0 0-44 15,0 0-159-15,0 0-115 0,0 0 78 16,0 0-30-16,0 0-39 0,0 0 2 16,199 14-24-16,-151-14-6 0,5 0-9 15,-9 0-34-15,2 2-98 0,-7 2-203 16,-3 5-270-16,-16 0-789 0,-8 9-1115 0</inkml:trace>
  <inkml:trace contextRef="#ctx0" brushRef="#br0" timeOffset="10232.36">18511 13032 1003 0,'0'0'2250'0,"0"0"-1739"0,0 0-272 0,0 0-41 16,0 0-21-16,0 0 71 0,0 0-70 15,0 0-71-15,0 0-52 0,182-1-55 16,-143-3-2-16,-3-2-34 0,10 0-19 16,-7 0-232-16,-3-2-228 0,-2 2-540 15,-5-1-1052-15</inkml:trace>
  <inkml:trace contextRef="#ctx0" brushRef="#br0" timeOffset="10650.09">19503 12401 1907 0,'0'0'1406'16,"0"0"-902"-16,0 0-43 0,0 0-173 0,0 0-137 15,0 0-139-15,0 0 7 0,0 0 70 16,0 0 9-16,0 0-28 0,215-4-6 16,-154-3-18-16,2-2-43 0,5 0 9 15,-8-3-12-15,6 3-15 0,-10 0-9 16,-3 1-4-16,-7 4 27 0,-12 0-32 16,-3 4 11-16,-11 0-11 0,-1 0-7 15,-4 7 40-15,-6 6 15 0,-4 10 52 16,-5 9 10-16,-9 5-22 0,-13 14-25 15,-15 6 7-15,-11 10-7 0,-5 4-2 16,-3 10-25-16,-5 4 42 0,3 2-20 0,5 3 14 16,4-5 0-16,10-9 1 0,3-12-28 15,12-11-12-15,7-13-45 0,17-11-62 16,0-11-79-16,2-9-49 0,23-9-137 16,1-2-133-16,-2-10-247 0,10-25-1328 0</inkml:trace>
  <inkml:trace contextRef="#ctx0" brushRef="#br0" timeOffset="10896.48">20598 12608 676 0,'0'0'1007'0,"0"0"-429"15,0 0-42-15,0 0-161 0,0 0-94 16,0 0-119-16,0 0-118 0,0 0-44 16,0 0-13-16,0 0 13 0,0 0 10 15,39-4 21-15,-32 13-31 0,-2 1-25 16,5 0-343-16,-10 1-650 0,0 8-960 0,-61-74 1680 16</inkml:trace>
  <inkml:trace contextRef="#ctx0" brushRef="#br0" timeOffset="11071.38">20659 13096 2534 0,'0'0'1612'0,"0"0"-1107"0,0 0-186 16,0 0-123-16,-85 108-77 0,63-69-55 16,-2 7-64-16,0-5-16 0,4-2-84 15,8-4-117-15,-7-8-237 0,11-6-643 16,-23-2-1260-16</inkml:trace>
  <inkml:trace contextRef="#ctx0" brushRef="#br1" timeOffset="13447.05">15311 7147 179 0,'0'0'675'16,"0"0"537"-16,0 0-604 0,0 0-127 15,0 0-57-15,0 0-55 0,0 0-50 0,0 0-55 16,0 0-61-16,0-114-6 0,-14 102-17 16,-3-7-31-16,10 2-45 0,-13 4-31 15,-2-4-7-15,-4 6-23 0,-15 2-15 16,-8 3-28-16,-16 3-18 0,-13 3 0 15,-14 15 6-15,-12 9-19 0,-20 15 10 16,-4 17 3-16,-10 13-9 0,-8 11 8 16,8 14 19-16,9 9 11 0,11 8-11 0,18 3-30 15,20 9-19-15,27 1 13 16,31 9-10-16,22 2-2 0,46 2-1 0,27 0 18 16,26-3 31-16,22-15 19 0,18-13 2 15,13-21-21-15,4-22-6 0,3-29 4 0,-1-26 2 16,-3-20 15-16,5-40 40 0,3-26 9 15,-1-29-22-15,-7-25-17 0,-7-17 11 16,-10-16-2-16,-21-5-4 0,-16 1 3 16,-30 9-27-16,-30 2-6 0,-29 13-27 15,-14 4-31-15,-49 8-30 0,-32 4 3 16,-21 7 0-16,-25 18-16 0,-9 15-40 16,-12 20-55-16,-3 28-32 0,5 16 67 15,-4 25-149-15,-6 15-112 0,3 25-40 16,-10 17 109-16,0 19 5 0,3 12-154 15,-5 12-243-15,46-17-240 0</inkml:trace>
  <inkml:trace contextRef="#ctx0" brushRef="#br1" timeOffset="13988.52">10539 9907 795 0,'0'0'1653'0,"0"0"-1064"0,0 0-180 16,0 0-71-16,0 0-14 0,0 0 0 15,0 0-89-15,-39-139-60 0,70 83-80 16,15-5-34-16,22-11-18 0,22-4 12 16,19-9-37-16,17-3 40 0,15-1 6 15,19 1-12-15,12 6-19 0,2 2-8 0,11 8 8 16,-9 5-18-16,1 6 9 0,-7 3-11 16,0 8-12-16,-8 2 17 0,-7 4-16 15,-16 7-2-15,-11 7-2 0,-24 4 1 16,-12 6-11-16,-21 6 9 0,-18 3-10 15,-17 6-29-15,-7 1-13 0,-14 1 10 16,-5 2 17-16,-6 1-17 0,-4-1-1 0,0-6-156 16,0-3-160-16,0-1-583 15,-26-16-1164-15</inkml:trace>
  <inkml:trace contextRef="#ctx0" brushRef="#br1" timeOffset="14321">12958 8193 1023 0,'0'0'1823'0,"0"0"-1250"0,0 0-247 0,0 0-96 16,0 0 21-16,0 0-114 0,0 0-72 16,0 0-37-16,0 0 111 0,0 0 33 15,206-8-49-15,-143 1-25 0,7-4-22 0,5-4-45 16,5-1-1-16,3-4-30 0,-8-2 1 15,2-5 0-15,-11 8 0 0,-18 0 0 16,-11 8-1-16,-20 4-24 0,-5 5-19 16,-12 2 43-16,-3 17 0 0,-21 19 28 15,-20 20 60-15,-21 22-33 0,-10 19-25 16,-17 12-17-16,0-1 26 0,7-3-5 16,15-13-7-16,11-13-27 0,18-19-3 15,17-15-46-15,12-15-45 0,12-12-92 16,14-8-124-16,23-8-54 0,1-2-178 15,-4 0-664-15,12-12-1168 0</inkml:trace>
  <inkml:trace contextRef="#ctx0" brushRef="#br1" timeOffset="14768.76">8500 8367 424 0,'-31'-104'1129'16,"33"8"-1041"-16,29-22-88 0,-4 20-719 16</inkml:trace>
  <inkml:trace contextRef="#ctx0" brushRef="#br1" timeOffset="16420.22">8423 7650 290 0,'0'0'1194'0,"0"0"-593"0,0 0-25 0,0 0-69 15,0 0-125-15,0 0-85 0,0 0-61 16,0 0 11-16,0 0-18 0,0 0-60 16,-97-12-18-16,80 9-11 0,-8 3-30 15,8 0-15-15,-9 8-68 0,-1 10-27 16,0 12-29-16,-4 15 1 0,-1 12-11 0,13 12-1 16,0 10 28-16,11 3-31 0,8-1-3 15,0 0-18-15,27-7 24 16,4-8 28-16,6-14-19 0,-6-9 7 0,-4-15-25 15,2-14 0-15,-5-10 36 0,5-8 13 16,1-24 157-16,-6-21 69 0,5-17-104 16,-2-20-104-16,-1-17 98 0,-6-9-65 15,1-1-26-15,-6 1 5 0,-10 7 4 16,2 10-19-16,-7 5 9 0,0 15 3 0,0 6-11 16,-10 6-16-16,-4 13-33 15,7 6 0-15,-10 16-13 0,14 10-8 0,1 9 20 16,2 6-5-16,0 3 11 0,0 0 4 15,0 18-61-15,5 12-68 0,12 19 153 16,2 16 22-16,10 15 5 0,-5 13 10 16,8 3 11-16,-6 8 4 0,8 7 0 0,-7-7 21 15,5-2-27-15,-6-13-46 0,1-14-33 16,-5-12-28-16,-1-17-39 0,6-14-56 16,-7-11-49-16,-3-17-93 0,-1-4-219 15,-1-16-44-15,-10-7-446 0,7-31-821 0</inkml:trace>
  <inkml:trace contextRef="#ctx0" brushRef="#br1" timeOffset="16743.14">9164 7798 965 0,'0'0'1749'0,"0"0"-1136"0,0 0-154 0,0 0-63 16,0 0-110-16,0 0-132 15,104 103-37-15,-89-99-12 0,-8-3-1 0,3-1 9 16,-5 0 9-16,0-12 33 0,-5-6 0 15,0-8-67-15,0 0-36 0,-5 0-7 16,-12 3-42-16,2 0-1 0,-2 7 19 16,-4 7 10-16,4-1-4 0,-3 9-6 15,-2 1-21-15,-9 6-2 0,-1 14-28 0,1 13-37 16,9 6 19-16,0 15-1 0,10 7 13 16,12 3 21-16,0 0-16 15,19 1 7-15,18-2-9 0,16-4-28 0,10-4 15 16,5-5-11-16,2-6 5 0,13-9-43 15,-11-15-73-15,-4-18-34 0,-7-2-57 16,0-22-92-16,-15-14-114 0,-10-12-66 16,-5-13-103-16,-14-6-392 0,-2 17-160 15,-5-31 871-15</inkml:trace>
  <inkml:trace contextRef="#ctx0" brushRef="#br1" timeOffset="16881.18">9809 7701 82 0,'0'0'639'0,"0"0"162"0,0 0-307 0,-95-118 176 15,69 95-4-15,4 10-115 0,5 5-147 16,3 4-104-16,9 4-11 0,2 0-17 0,-6 4-80 15,4 14-113-15,5 11-79 0,-3 8-34 16,3 13 19-16,0 11 3 0,3 7-9 16,11 3-4-16,-2 1 1 0,5 1-22 15,0-5-69-15,3-6-173 0,-11-13-383 16,-1-11-1075-16,-8-17-696 0</inkml:trace>
  <inkml:trace contextRef="#ctx0" brushRef="#br1" timeOffset="17054.18">9358 7782 2149 0,'0'0'1201'0,"0"0"-849"0,0 0-31 0,0 0 35 15,0 0-121-15,0 0-105 0,0 0-38 16,0 0-16-16,184 38-34 0,-138-35-42 16,5-2-30-16,-2-1-22 0,-1 0-154 0,-11 0-156 15,-1 0-222-15,-14 0-753 0,0-1-819 16</inkml:trace>
  <inkml:trace contextRef="#ctx0" brushRef="#br1" timeOffset="17334.98">10015 7754 124 0,'0'0'1702'0,"0"0"-618"0,0 0-643 16,0 0 9-16,0 0-26 0,0 133-142 15,-2-87-84-15,2 7-72 0,0-2-31 16,0-6-53-16,0-12-17 0,0-8-1 15,0-10-24-15,4-10-12 0,6-5-22 0,0 0 34 16,9-14 0-16,6-10 92 0,1-12-3 16,6-9-34-16,6-6-28 0,9 3-16 15,-14 3-11-15,4 8-12 0,-6 11-6 16,-4 8 15-16,0 8-16 0,-6 9-2 16,6 2 21-16,0 17 27 0,-1 13 37 0,1 8-3 15,0 12-21-15,-3 5-37 0,-7 2-3 16,0-2-28-16,-2-8-57 0,-3-6-92 15,-10-8-64-15,-2-7-172 0,0-1-592 16,-7-8-805-16</inkml:trace>
  <inkml:trace contextRef="#ctx0" brushRef="#br1" timeOffset="18215.64">7220 9117 1691 0,'0'0'1170'0,"0"0"-747"15,0 0-54-15,0 0-20 16,0 0-36-16,0 0-112 0,0 0-71 0,0 0-62 16,0 0-68-16,0 0-36 0,0 0 27 15,-116 143 9-15,116-106 0 0,0-1-25 16,0-6 25-16,10-10 0 0,-6-7 0 15,6-8-15-15,-7 1 15 0,4-6 27 16,5 0 38-16,0-9 58 0,0-10 15 16,3-7-10-16,-3-4-34 0,-2-3-60 15,-6 0-22-15,-1 6-10 0,-3 1-2 16,0 13-2-16,0 4-13 0,0 3-19 16,0 6 4-16,0 0-16 0,2 5-6 15,5 9-79-15,10 15-4 0,5 11 135 0,-2 8 6 16,6 0 49-16,6 1-15 0,-1-2-40 15,15-7-21-15,-2-6-77 0,9-8-235 16,1-12-308-16,-8-5-630 0,9-16-663 16</inkml:trace>
  <inkml:trace contextRef="#ctx0" brushRef="#br1" timeOffset="18510.18">7780 9013 942 0,'0'0'1735'0,"0"0"-1116"0,0 0-87 16,0 0-18-16,0 0-174 0,0 0-189 15,0 0-50-15,0 0-13 0,-182 133-45 16,173-85-21-16,9 0-4 0,0-5 3 16,12-13-21-16,5-7-67 0,5-10 0 15,4-11 61-15,-4-2 6 0,0-26 95 16,7-16 26-16,-10-21-20 0,3-12-25 0,-5-11-24 16,-2-1-50-16,-1-5-2 0,-7 2-34 15,3 11 4-15,-5 5-7 0,-5 14 4 16,0 16-7-16,0 14 13 0,0 13-16 15,0 7 19-15,0 10-4 0,0 2-11 16,0 21-28-16,0 17-96 0,0 21 38 0,0 22 72 16,0 21 41-16,12 7 12 15,3 7 23-15,7-4-23 0,-1-7-56 0,8-10-334 16,3-28-795-16,7 2-1137 0</inkml:trace>
  <inkml:trace contextRef="#ctx0" brushRef="#br1" timeOffset="18823.32">8294 9023 1479 0,'0'0'1589'16,"0"0"-1003"-16,0 0-64 0,0 0-23 15,0 0-85-15,0 0-216 0,0 0-144 16,0 0-29-16,-138 111 5 0,123-51-30 0,15 7-12 16,0 2 11-16,15-6-11 0,4-7-12 15,10-11-25-15,-7-13-24 0,7-14 24 16,-7-11-3-16,0-11 52 0,-5-27 83 0,5-17 41 15,-8-20-14-15,1-20-28 0,-3-8-25 16,-7-3-14-16,-5 5-19 0,0 3-22 16,0 11 1-16,0 8 39 0,0 9 16 15,0 18-58-15,0 12-15 0,0 12-49 16,0 14 7-16,0 7 32 0,0 7-26 16,0 22-86-16,2 18 31 0,10 17 85 15,5 14 18-15,0 13 1 0,10-1-11 16,0-2-17-16,9-4-19 0,3-13-214 15,7-5-409-15,-10-27-712 0,13 5-500 0</inkml:trace>
  <inkml:trace contextRef="#ctx0" brushRef="#br1" timeOffset="19094.91">8835 9156 271 0,'0'0'2042'0,"0"0"-1516"15,0 0-244-15,0 0 69 0,0 0 3 0,0 0-105 16,0 0-112-16,0 0-34 0,0 0-10 15,198 53 31-15,-166-61 21 0,-5-10-10 16,-6-2 0-16,-6-8-37 0,-8 5-28 16,-7-2-24-16,0 2 3 0,0 2-7 15,-17 8 28-15,-5 3 49 0,5 6-19 0,-2 4-46 16,-8 0-51-16,6 11-3 0,-1 14-48 16,0 6-13-16,7 12 13 0,-2 5 5 15,17 2 10-15,0 4 2 0,0-6-20 16,17-6-19-16,10-6 3 0,7-6-28 15,12-9-86-15,0-8 9 0,0-7-25 16,5-6-148-16,2 0-225 0,-19-1-657 16,12-15-887-16</inkml:trace>
  <inkml:trace contextRef="#ctx0" brushRef="#br1" timeOffset="19584.59">9528 9126 2047 0,'0'0'1133'16,"0"0"-735"-16,0 0-4 0,0 0 65 15,0 0-129-15,0 0-146 0,0 0-43 16,0 0-50-16,0 0-19 0,0 0-72 16,0 0-18-16,-148 96-13 0,141-51 7 0,7-1-9 15,0-2 5-15,0-5-5 0,17-7 2 16,0-4-18-16,0-15 12 0,2-2 28 16,3-9 9-16,2-2 15 0,-2-18 37 15,2-15 16-15,3-14 14 0,-1-12-24 0,1-8-15 16,-7-9-16-16,-1-3-24 15,-7 3-2-15,-5-1-1 0,3 7 12 0,-8 3 34 16,-2 9-13-16,0 12-15 0,0 10-5 16,0 8 23-16,-12 9 9 0,5 10 22 15,-3 7 27-15,3 4-3 0,2 4-30 16,-4 15-61-16,4 18-69 0,5 19 5 16,0 19 37-16,0 19-6 0,19 11 2 15,13 8 10-15,6-1 8 0,6-6 11 16,4-9-41-16,6-17-27 0,-1-15-58 15,-2-17-39-15,-3-13-56 0,-9-9-199 0,-10-14-699 16,-14-2-1286-16</inkml:trace>
  <inkml:trace contextRef="#ctx0" brushRef="#br1" timeOffset="20068.45">6801 10265 453 0,'0'0'1694'15,"0"0"-1003"-15,0 0-169 0,0 0-41 16,0 0-73-16,0 0-120 0,0 0-97 16,0 0-120-16,0 0-50 0,0 0-19 15,0 0-2-15,-49-63-61 0,49 70-68 16,13 11-44-16,6 12 173 0,-2 11 91 16,2 12-16-16,-2 10 11 0,0 3-43 0,5 3 12 15,-5-2-55-15,5 2-2 0,0-7-106 16,-5-7-253-16,-10-9-238 0,3-14-609 15,-10-11-502-15</inkml:trace>
  <inkml:trace contextRef="#ctx0" brushRef="#br1" timeOffset="20237.25">6532 10604 2413 0,'0'0'1226'16,"0"0"-647"-16,0 0-96 0,0 0-214 15,0 0-269-15,0 0-55 0,0 0-79 16,0 0 134-16,0 0 53 0,201-11-10 15,-133 11-25-15,5 0-18 0,-1 0-25 16,6 0 7-16,-10-7-243 0,-3-3-242 16,-16 6-530-16,2-4-792 0</inkml:trace>
  <inkml:trace contextRef="#ctx0" brushRef="#br1" timeOffset="20474.3">7145 10464 1828 0,'0'0'1333'16,"0"0"-891"-16,0 0-14 0,0 0-19 15,-121 138-42-15,104-90-119 0,2 5-126 16,15-3-73-16,0-1-49 0,20-7-20 0,4-8-2 16,8-7-14-16,-1-9 23 0,5-7 13 15,-4-10 13-15,2-1 23 0,-8-19 31 16,1-13 43-16,-7-14 29 0,-6-9-8 16,3-2-65-16,-17 2-17 0,0 7-19 15,0 8-18-15,0 15-12 0,-5 11 0 16,-7 4-2-16,7 4-31 0,-4 4-52 0,6 2-76 15,1 0-85-15,2 12-148 0,0 8-385 16,7 12-172-16,8-9-367 0,16 23-260 0</inkml:trace>
  <inkml:trace contextRef="#ctx0" brushRef="#br1" timeOffset="20852.47">8570 10238 901 0,'0'0'1509'16,"0"0"-894"-16,0 0-13 0,0 0-63 16,0 0-155-16,0 0-171 0,0 0-127 0,0 0-43 15,0 0-3-15,0 0-7 16,0 0-11-16,-12 146-1 0,12-86-19 0,0 6-2 15,0 7-32-15,0-1-8 0,-2-4-58 16,-1-8-188-16,-6-13-127 0,4-11-192 0,0-16-469 16,5-13-328-16</inkml:trace>
  <inkml:trace contextRef="#ctx0" brushRef="#br1" timeOffset="21004.52">8401 10568 909 0,'0'0'1652'0,"0"0"-1067"0,0 0-108 16,0 0 2-16,0 0-118 0,0 0-213 15,0 0-114-15,0 0 34 0,0 0 12 16,0 0-43-16,0 0-25 0,191 43-12 16,-137-41 0-16,-1-2-81 0,-2-2-125 15,-3-16-120-15,1-8-214 0,-20 3-750 0,2-23-961 16</inkml:trace>
  <inkml:trace contextRef="#ctx0" brushRef="#br1" timeOffset="21267.21">8980 10103 825 0,'0'0'1725'16,"0"0"-1143"-16,0 0-57 0,-19 155 28 16,14-88-107-16,2 5-163 0,3 3-124 0,0-7-77 15,3-4-24-15,11-9-21 0,-4-16-37 16,2-11-22-16,3-12-48 0,2-14-30 16,0-2 23-16,2-17 77 0,3-12 65 15,7-10 9-15,-2-9-23 0,7-5-35 16,-8 9-15-16,6 8-1 0,-6 11-16 15,1 6-20-15,-5 9-25 0,-5 10 12 16,5 0-3-16,-3 17 52 0,-2 6 37 16,-2 14-1-16,-3 0-19 0,0 6-17 0,-10-1-25 15,1-3-39-15,-1-3-123 16,8-1-192-16,-5-11-250 0,4-6-517 0,-1-3-468 16</inkml:trace>
  <inkml:trace contextRef="#ctx0" brushRef="#br1" timeOffset="21572.18">9918 10590 635 0,'0'0'1757'15,"0"0"-1193"-15,0 0-114 0,0 0-19 16,114 120-154-16,-90-103-137 0,3-9-28 16,0-6-1-16,2-2 1 0,-3-6 14 15,-4-11 3-15,-2-12-4 0,-3-6-24 16,-1-2-46-16,-11-4-21 0,-5 0-13 15,0 2-19-15,-14 7 16 0,-13 6-5 16,-16 7 20-16,-8 10-30 0,-3 9-3 0,-14 3-21 16,8 20 4-16,-3 10 17 0,7 16 21 15,10 9-19-15,17 9 0 0,5 2 0 16,16-3 1-16,8-8-3 0,3-6-30 16,28-13-16-16,11-6 9 0,4-10-36 0,7-13-37 15,10-4 3-15,-7-6-50 0,2 0-124 16,-12 0-248-16,-12-6-691 0,-15 2-857 15</inkml:trace>
  <inkml:trace contextRef="#ctx0" brushRef="#br1" timeOffset="22159.38">7026 11725 909 0,'0'0'1576'16,"0"0"-865"-16,0 0-149 0,0 0-38 16,0 0-113-16,0 0-92 0,0 0-127 0,0 0-82 15,0 0-61-15,0 0-31 16,0 0-18-16,-155 32-18 0,143-12-16 0,7 0-11 16,-5 0-19-16,10 1 21 0,0-4-9 15,10-1-18-15,5-5-16 0,2-3 25 16,-5-4 61-16,12 2 49 0,-7-3 40 0,5 6-10 15,0 0-6-15,2 9 43 0,-7 8-19 16,-5 4 0-16,-2 6-24 0,-5 0 0 16,-5-5-37-16,0-2-20 0,0-11-16 15,0-8-27-15,0-2 3 0,0-8-46 16,0 0-78-16,0-6-87 0,0-6-122 16,14-14-292-16,3-4-403 0,-2 5-494 15,23-14-52-15</inkml:trace>
  <inkml:trace contextRef="#ctx0" brushRef="#br1" timeOffset="22341.9">7652 11730 661 0,'0'0'2380'0,"0"0"-1315"0,0 0-543 0,0 0-59 16,0 0-183-16,0 0-156 0,-51 104-76 16,51-74-48-16,0 0-15 0,12-3-16 0,10 2-11 15,0-1-7-15,4-1-8 0,1-7-59 16,4-2-67-16,1-8-62 0,-1-8-196 15,-9-2-256-15,0-18-520 0,-5 0-479 16,-2-29 942-16</inkml:trace>
  <inkml:trace contextRef="#ctx0" brushRef="#br1" timeOffset="22508.78">8001 11584 417 0,'0'0'1936'16,"0"0"-835"-16,0 0-605 0,0 0-28 15,0 0-51-15,-90 137-111 0,56-61-145 16,0 25-70-16,-12 14-27 0,5 14-3 0,-5 7-1 15,2 0-36-15,8-8-18 0,7-8-6 16,12-23-39-16,0-15-31 0,17-18-42 16,0-21-67-16,5-10-75 0,19-15-71 15,-5-13-270-15,1-5-467 0,-3-9-544 16</inkml:trace>
  <inkml:trace contextRef="#ctx0" brushRef="#br1" timeOffset="22947.04">8139 12005 1079 0,'0'0'1805'0,"0"0"-1030"16,0 0-175-16,0 0-121 0,0 0-148 0,0 0-157 16,0 0-156-16,0 0-18 0,0 0-51 15,0 0 11-15,-61 137 13 0,61-94 11 16,0 2 1-16,8-7-9 0,-1-10-7 15,5-5-9-15,-10-12-27 0,8-7-43 16,-3-4 2-16,3-1 81 0,2-16 27 16,5-10 101-16,-2-12-24 0,2-7-34 15,2-3-25-15,-7 6-18 0,3 4-25 16,-1 12-2-16,-9 6-10 0,-2 12 19 0,6 6 18 16,-9 3 18-16,5 12-18 0,-3 10-9 15,6 11 9-15,4 12-1 0,-2 4 1 16,-3 1-22-16,3-3 19 0,-6-6-30 15,9-11 33-15,-9-9 10 0,4-10-7 16,1-8-3-16,-4-3 24 0,10-17 47 16,-1-9 57-16,6-12-21 0,-1-10-21 15,-2-3-41-15,5-1-32 0,-5 5-11 16,-3 10 13-16,1 10 9 0,2 9-24 16,-12 15-2-16,4 3-37 0,-4 3 14 0,7 16 19 15,-4 12 5-15,6 4 1 0,1 9-43 16,-6-5-57-16,6 0-117 0,-5-7-159 15,-8-9-295-15,1-7-819 0,-3-5-792 0</inkml:trace>
  <inkml:trace contextRef="#ctx0" brushRef="#br1" timeOffset="23263.04">8694 11487 886 0,'0'0'1810'0,"0"0"-841"16,0 0-468-16,0 0-138 0,0 0-160 15,0 0-80-15,0 0-120 0,0 0-1 16,7 151 1-16,8-80 25 0,4 10 9 16,-4 2-19-16,2 7-15 0,-3-10-3 0,-2-8-62 15,-4-22-46-15,-1-18-21 0,0-18 15 16,-2-14 12-16,5-21 102 0,-3-15 12 16,5-11 50-16,8-7-37 0,-4 6-22 15,1 1 0-15,3 15 28 0,-3 9-19 16,5 11-12-16,-10 12 0 0,0 3 36 15,-7 22 91-15,2 12-17 0,-7 13-33 0,0 15-13 16,-12 3-18-16,-15-2-31 0,-2-5-15 16,0-13-38-16,-2-11-59 0,4-16-66 15,0-10-99-15,5-11-158 0,-2-2-231 16,17-15-387-16,-3 6-171 0,10-9 91 0</inkml:trace>
  <inkml:trace contextRef="#ctx0" brushRef="#br1" timeOffset="23540.31">9247 12089 1186 0,'0'0'1600'0,"0"0"-969"16,0 0-113-16,0 0-40 0,0 0-108 15,0 0-155-15,0 0-99 0,0 0-67 16,0 0-49-16,0 0 0 0,-165 115-21 16,158-81 5-16,-1-1-2 0,8-6 3 0,0-2-25 15,8-8 0-15,-1-8 7 0,3-5-1 16,6-4 22-16,-6-2 12 0,7-9 49 15,0-8 18-15,-2-8 28 0,-1-3-19 16,-7-8-9-16,3-3-22 0,-10 5-14 16,0 3-29-16,0 3-2 0,0 10-12 0,0 4 9 15,0 7-37-15,0 3-45 0,0 6-46 16,0 0-68-16,15 8-124 0,2 10 60 16,0 0-201-16,7 1-558 0,-7-2-620 15</inkml:trace>
  <inkml:trace contextRef="#ctx0" brushRef="#br1" timeOffset="23717.44">9511 11314 1854 0,'0'0'1135'0,"0"0"-615"0,0 0 98 0,0 0-35 16,0 0-243-16,0 0-258 0,0 0-42 15,-5 164-3-15,22-77 11 0,7 14 31 16,0 9-21-16,15 4-12 0,-5 1-46 15,3-11-58-15,-4-13-82 0,4-16-37 16,-15-21-74-16,-3-14-178 16,-7-16-524-16,-12-9-797 0</inkml:trace>
  <inkml:trace contextRef="#ctx0" brushRef="#br1" timeOffset="24195.2">7635 13031 1344 0,'0'0'1196'0,"0"0"-636"0,0 0-149 15,0 0 6-15,0 0-113 0,0 0-87 0,0 0-71 16,0 0-29-16,0 0-7 16,0 0 37-16,0 0-15 0,5 17-19 0,7 15-16 15,9 9-12-15,-1 18-21 0,7 13-9 16,-8 13-34-16,-2 13-19 0,5 5-2 16,-5 1 0-16,5-2-37 0,-8-17-20 15,-2-9-40-15,3-18-53 0,-8-13-85 16,-2-8-121-16,-5-13-286 0,0-11-523 0,-7-10-846 15</inkml:trace>
  <inkml:trace contextRef="#ctx0" brushRef="#br1" timeOffset="24350.26">7450 13767 3171 0,'0'0'1204'0,"0"0"-797"15,0 0-125-15,0 0-120 0,0 0-162 16,0 0-91-16,0 0 37 0,0 0 54 15,202-44 0-15,-127 24-1 0,7-4 0 0,3 4-35 16,-10-8-93-16,5 5-206 0,-7-2-291 16,-20 7-818-16,13-5-977 0</inkml:trace>
  <inkml:trace contextRef="#ctx0" brushRef="#br1" timeOffset="24611.12">8326 13629 859 0,'0'0'1705'0,"0"0"-1056"0,0 0-176 0,-83 134 24 15,66-90-109-15,5-4-163 0,7-1-106 16,0-1-42-16,5-10-48 0,0-10-29 16,5-6-27-16,12-8-1 0,-2-4-21 15,-1-1 49-15,3-18 10 0,-5-10 84 16,5-12 19-16,-2-8-15 0,-5-1-43 16,-6 1-16-16,-4 9-5 0,0 11-10 0,0 17-6 15,0 5 43-15,0 6 3 0,0 1-4 16,3 1-11-16,7 14-49 0,-6 13-55 15,11 10-14-15,2 10 32 0,2 1 1 16,15-1-34-16,-2-6-70 0,6-10-92 16,-1-10-59-16,11-9-127 0,-6-13-295 15,-11 0-579-15,5-29-667 0</inkml:trace>
  <inkml:trace contextRef="#ctx0" brushRef="#br1" timeOffset="24899.92">8726 13180 1337 0,'0'0'1588'0,"0"0"-1013"0,0 0 15 16,0 0-69-16,0 0-253 0,0 0-170 0,0 0-59 16,-42 139 19-16,52-71-12 0,7 9-6 15,2 5 9-15,3-4-7 0,7-6-20 16,-9-15-22-16,1-17-40 0,-6-14-30 16,-3-18-28-16,-2-8 37 0,0-5 61 15,6-20 49-15,-1-12 58 0,2-6-13 16,-5 1-45-16,3 4-49 0,-3 12-16 15,-7 9-15-15,4 15 31 0,-6 4 3 0,-3 22 46 16,0 18-19-16,0 21 10 16,-17 10-16-16,-10 5-1 0,0-6-23 0,-6-12-45 15,6-18-31-15,0-17-52 0,1-17-46 16,6-8-133-16,13-25-275 0,0-9-428 16,7 2-89-16,7-28-569 0</inkml:trace>
  <inkml:trace contextRef="#ctx0" brushRef="#br1" timeOffset="25117.17">9336 13041 1011 0,'0'0'1771'0,"0"0"-1042"16,0 0-148-16,0 0-1 0,0 0-172 15,0 0-241-15,0 0-167 0,0 0-9 16,0 0 9-16,-36 153 6 0,36-87 28 15,10 13-1-15,-1 9 1 0,8 11-13 0,3 2-21 16,-3-1-23-16,5-8-59 0,2-14-64 16,-7-12-92-16,5-21-150 0,-5-15-395 15,-1-13-936-15,-6-17-268 0</inkml:trace>
  <inkml:trace contextRef="#ctx0" brushRef="#br1" timeOffset="25401.02">10068 13718 1281 0,'0'0'1678'0,"0"0"-1304"16,0 0-94-16,0 0-34 0,0 0-38 15,0 0-52-15,0 0-10 0,0 0 15 16,0 0 30-16,0 0-16 0,109-28-77 16,-116-1-68-16,-24 5-27 0,-1 0-1 15,-9 10-1-15,-12 9 11 0,-13 5-9 0,-4 7-3 16,0 19 0-16,2 7-9 0,10 12 9 15,7 6 39-15,17 6-2 0,14 5-6 16,15 5-31-16,15-5-16 0,24-2 1 0,22-5-9 16,12-7 2-16,14-11 1 15,8-12-34-15,12-10-31 0,4-9-58 0,-1-6-124 16,-30-6-203-16,24-13-1126 0</inkml:trace>
  <inkml:trace contextRef="#ctx0" brushRef="#br1" timeOffset="40857.51">17755 11799 176 0,'0'0'1133'0,"0"0"15"15,0 0-854-15,0 0-56 0,0 0 53 16,0 0 52-16,0 0-75 0,0 0-85 0,-199-4-55 16,165 4-4-16,-12 0 7 0,-2 13-2 15,-15 6-24-15,-8 18-59 0,-1 11-44 16,-16 16 0-16,-4 16 17 0,-7 9-16 16,-1 8-3-16,3 10-1 0,-2 6-17 15,5 10 14-15,16 11-23 0,15 9 27 16,24 4 34-16,25-1-4 0,14 1 16 15,34-4-15-15,29-7 3 0,12-17-17 16,24-12-16-16,5-28 1 0,5-21 0 0,8-24 29 16,-6-26 12-16,6-18 9 0,6-36 3 15,-2-28 12-15,3-29-22 0,-3-26-23 16,-4-16-7-16,-16-14-13 0,-11-3 38 16,-12 3-7-16,-18 1 7 0,-23 15-25 15,-25 3-3-15,-12 9 12 0,-49 7-24 16,-28 5-54-16,-23 6-25 0,-35 14-40 15,-21 17-61-15,-18 19-127 0,2 26-158 16,-3 24 82-16,18 17 92 0,2 37-155 0,7 21-357 16,41-7-475-16,-38 70 277 0</inkml:trace>
  <inkml:trace contextRef="#ctx0" brushRef="#br1" timeOffset="42788.53">17985 13733 879 0,'0'0'1166'0,"0"0"-755"0,0 0-95 0,0 0-26 15,0 0-19-15,0 0-39 0,0 0-49 16,0 0 91-16,0 0-70 0,0 0 7 0,0 0-4 15,-116-55-69-15,116 55-58 0,0 0-37 16,-5 0-19-16,5 11-24 0,0 12-37 16,-10 18-12-16,10 14 48 0,0 19-1 15,10 9-13-15,12 4 15 0,17 5 59 16,21 0-7-16,8 0-3 0,19 4 0 16,25 3-13-16,21-2-8 0,22 2 2 15,20-3-8-15,24-6-20 0,19-1 19 16,7-4-18-16,-9-4 43 0,0-10-44 15,-35 0 19-15,-13-11-21 0,-30-4 0 16,-15-4 0-16,-21-4 1 0,-17-4 11 16,-12-4 1-16,-20-4-12 0,-7-1 14 0,-17-5-12 15,-2-8 9-15,-20-4-11 0,3-8 17 16,-10-5-6-16,0-5 25 0,-3 0-10 16,-23-10-27-16,-13-8-286 0,-12-9-174 15,-2-12-253-15,-1 9-543 0,-40-26-1015 0</inkml:trace>
  <inkml:trace contextRef="#ctx0" brushRef="#br1" timeOffset="43556.77">18167 14346 492 0,'0'0'727'16,"0"0"-92"-16,0 0-71 0,0 0-132 16,0 0-179-16,0 0-71 0,0 0-48 0,0 0-26 15,0 0-26-15,0 0-28 0,0 0-28 16,-10 0 15-16,8 0 18 0,-8-4-40 16,5-8 29-16,-7-2 11 0,2-4 13 15,1-4 11-15,-8-7 4 0,10-3-18 16,-6-6-32-16,-8-2-2 0,4-4-33 15,0-2 16-15,-8 3-17 0,4 2 21 0,1-1-7 16,1 1-11-16,-3-1 11 0,5 8 10 16,-5 1 21-16,5 3-5 0,8 1 17 15,-4 10-2-15,11 1-7 0,0 3-9 16,-8 7 3-16,7-1-9 0,3 6-9 16,0 0 2-16,0-3-8 0,0 5 5 15,0 0 22-15,0 1 9 0,0 0-27 16,0 0-28-16,0 0-20 0,10 5-16 15,-3 9 36-15,15 8 3 0,10 11 46 16,14 9 9-16,2 6 21 0,10 3-15 0,5-1-9 16,8-2 0-16,1-4 12 0,-1-8-3 15,-1-6-28-15,-2-5-12 0,-7-9-2 16,-1-2-22-16,6-9-12 0,-13 2-12 16,-2-5-12-16,-12-2-25 0,-3 0-18 15,-2 0-89-15,-7 4-141 0,-3-1-231 16,0-2-562-16,3 3-1165 0</inkml:trace>
  <inkml:trace contextRef="#ctx0" brushRef="#br1" timeOffset="44659.16">21599 15467 39 0,'0'0'111'0,"0"0"3"16,0 0 69-16,0 0 94 0,0 0-3 15,0 0 6-15,0 0 16 0,0 0-26 16,0 0-56-16,0 0-39 0,3-97-10 0,-3 91 29 16,0 1-1-16,0-2 7 0,0-1 11 15,0 3-7-15,0-2-10 0,0 1-30 16,0 1-16-16,0-2-20 16,0 3-20-16,0-2-12 0,0 0-21 0,0 4-25 15,0-2-13-15,0 3 12 0,0-1-5 16,0 2-23-16,0 0-21 0,0 0-34 15,0 0-6-15,0 0-9 0,0 0-1 16,0 0-6-16,0 0 3 0,0 0 3 16,0 0 25-16,0 2 25 0,0-2 22 0,0 1 0 15,0-1 25-15,0 0 9 0,0 0-13 16,0 0-9-16,0 0 3 0,0 0 1 16,0 0-4-16,0 0-3 0,0 0 3 15,0 0 12-15,0 0-15 0,0 0-16 16,0 0-15-16,0 0-21 0,0 0-1 15,0 0 7-15,0 0 12 0,0 0-12 16,0 0 13-16,0 0-1 0,0 0 3 0,0 0 2 16,0 0 13-16,0 0-12 0,0 0 16 15,0 0 3-15,0 0-21 0,0 0-1 16,0 0-1-16,0 0 0 0,0 0-18 16,0 0 1-16,0 0-4 0,0 0 22 15,0 0 0-15,0 0 25 0,0 0 15 16,0 0 0-16,0 0 6 0,0 0-12 15,0 0 6-15,0 0-3 0,0 0-13 0,0 0-5 16,0 0-19-16,0 0-13 0,0 0-17 16,0 0-7-16,0 0 3 0,0 0 0 15,0 0 0-15,0 0-9 0,0 0 0 16,0 0-28-16,0 4-65 0,0-2-150 16,7 5 2-16,-2 2-223 0,-5-2-589 0,0 1-794 15,-12-45 1556-15</inkml:trace>
  <inkml:trace contextRef="#ctx0" brushRef="#br1" timeOffset="44940.65">21667 15218 2070 0,'0'0'791'0,"0"0"-397"0,0 0-82 16,0 0 51-16,0 0-71 0,0 0-118 15,0 0-137-15,-36 116-3 0,31-47 34 16,0 13-6-16,-2 11-59 0,4 9 7 0,1 1-10 16,-5 1-3-16,4-7-12 0,1-5-26 15,2-17-8-15,0-14-81 0,0-19-147 16,0-21-171-16,14-12-218 0,-4-9-487 15,0-23-364-15</inkml:trace>
  <inkml:trace contextRef="#ctx0" brushRef="#br1" timeOffset="45150.13">21873 15020 1520 0,'0'0'1082'0,"0"0"-613"0,0 0-7 15,0 0 81-15,0 0-135 0,0 0-156 16,0 0-107-16,0 0-35 0,0 0 3 15,0 0-9-15,0 0-44 0,87 67-11 16,-79-19-18-16,-8 5-1 0,0-1-30 16,-15 0-1-16,5-5-54 0,-2-7-51 0,5-9-71 15,-3-4-105-15,10-9-172 0,0-10-294 16,0-4-658-16,25-4-615 0</inkml:trace>
  <inkml:trace contextRef="#ctx0" brushRef="#br1" timeOffset="45407.63">22530 15009 2282 0,'0'0'706'0,"0"0"-275"0,0 0-45 0,-99 112 10 15,67-59-101-15,1 0-107 0,6 6-68 16,11-4-49-16,7-1 2 0,7-9-33 16,0-7-40-16,0-13-6 0,12-10-40 15,10-10-12-15,-1-5 58 0,6-14 67 16,5-16 46-16,14-13-12 0,-10-11-43 15,5-6-19-15,0 4-20 0,-19 10 5 0,0 11 9 16,-10 15 37-16,-9 12 3 0,-3 8-15 16,0 5-31-16,0 16-27 0,-3 18-12 15,-2 14-9-15,-4 7 9 0,6 4-10 16,3-11-51-16,0-9-57 0,12-11-105 16,10-14-161-16,12-16-631 0,-7-3-683 0</inkml:trace>
  <inkml:trace contextRef="#ctx0" brushRef="#br1" timeOffset="45581.63">23284 14489 2254 0,'0'0'1169'16,"0"0"-622"-16,-36 113-60 0,16-44-130 16,-6 11-124-16,1 14-90 0,6 7-57 15,-5 5-29-15,2 5-5 0,12-2-46 16,-2-2-6-16,10-11-85 0,2-13-61 15,0-21-138-15,2-18-284 0,10-20-776 0,-5-24-1155 0</inkml:trace>
  <inkml:trace contextRef="#ctx0" brushRef="#br1" timeOffset="45747.13">23631 14429 2955 0,'0'0'1205'0,"0"0"-764"0,-32 159-109 0,10-75-112 15,5 20-83-15,-2 10-64 0,2 8-40 16,2 5-12-16,1 2-21 0,7-8-21 16,-1-7-61-16,8-20-82 0,0-17-173 15,8-21-353-15,-1-24-690 0,-7-7-1236 0</inkml:trace>
  <inkml:trace contextRef="#ctx0" brushRef="#br1" timeOffset="46416.1">24683 15210 901 0,'0'0'1960'16,"0"0"-1460"-16,0 0-158 0,0 0 40 15,0 0-15-15,0 0-154 0,-221 60-130 16,173-16-71-16,9 12 16 0,0 10 30 0,5 1 3 15,15 4-21-15,9-5-22 0,10-10-16 16,2-12-2-16,15-11-17 0,15-15-23 16,-1-14 4-16,6-4 36 0,4-30 50 15,5-23 47-15,5-21-14 0,2-23-40 16,-4-13-25-16,-6-7-18 0,3-4 0 16,-9 7 0-16,-3 2 2 0,-10 6 19 15,3 6 37-15,-6 14-12 0,-4 10-10 16,-2 19-5-16,-1 18-4 0,-11 16-9 15,2 14 16-15,-5 7 20 0,0 2 28 0,0 14-15 16,0 13-64-16,-5 16-2 0,-5 22 2 16,3 11 9-16,2 15-12 0,0 4-11 15,0 4-1-15,5-3-16 16,0 0-2-16,0-8-33 0,0-3-47 0,15-14-57 0,-1-13-138 16,3-13-368-16,-9-17-702 0,4-9-1289 15</inkml:trace>
  <inkml:trace contextRef="#ctx0" brushRef="#br1" timeOffset="46709.27">25524 15530 1846 0,'0'0'1004'0,"0"0"-892"0,0 0 39 0,0 0 219 15,0 0 31-15,0 0-178 0,0 0-142 16,184-130-12-16,-172 82-13 0,-7 0 6 15,-5 6-15-15,0 7-20 0,-12 9 17 16,-8 4 132-16,-14 8 20 0,-9 4-82 16,-1 8-41-16,-9 2 6 0,-5 7-9 0,9 11-15 15,1 12-53-15,11 11-2 16,6 8-12-16,14 11 0 0,12 0 10 0,5 0-19 16,19-2-10-16,15-8 10 0,17-4-19 15,5-12-67-15,5-8-135 0,4-13-165 16,1-13-280-16,-23 0-606 0,35-41-783 0</inkml:trace>
  <inkml:trace contextRef="#ctx0" brushRef="#br1" timeOffset="46864.61">26299 14433 359 0,'0'0'2392'0,"0"0"-1981"0,0 0-169 0,0 0 179 16,0 0-19-16,-147 109-169 0,125-45-100 15,0 10-38-15,7 15-18 0,-2 13-34 0,-2 6-15 16,4 10-13-16,-2 5-15 0,-2-3-42 16,5-9-173-16,-1-18-364 15,8-31-931-15,-10-18-987 0</inkml:trace>
  <inkml:trace contextRef="#ctx0" brushRef="#br1" timeOffset="47037.25">25851 14946 2255 0,'0'0'1913'16,"0"0"-1501"-16,0 0-304 0,0 0 55 16,0 0-13-16,0 0-86 0,0 0-39 0,225 65-10 15,-171-54-15-15,-3-2-16 0,0-2-88 16,-1 0-145-16,-13-2-189 0,-1 4-511 16,-16-7-613-16</inkml:trace>
  <inkml:trace contextRef="#ctx0" brushRef="#br1" timeOffset="47245.77">26423 15157 2546 0,'0'0'617'0,"0"0"-235"0,-53 111 154 0,38-68-110 15,-2 6-152-15,7-2-126 0,8-9-63 16,2-8-39-16,0-12-46 0,17-8-41 16,10-10 41-16,9-10 31 0,17-20 57 15,1-15-17-15,14-6-50 0,-8-11-15 16,1 11-6-16,-5 5-30 0,-8 12-7 15,-12 15-3-15,-11 10-42 0,1 9-1 16,-9 19 14-16,-5 13 69 0,-2 11 21 0,-8 6-21 16,-2 6-129-16,0 1-161 0,-2-1-300 15,-12-14-705-15,-23 11-1213 0</inkml:trace>
  <inkml:trace contextRef="#ctx0" brushRef="#br1" timeOffset="47882.91">23012 16546 1728 0,'0'0'704'0,"0"0"-195"0,0 0-87 15,0 0 18-15,0 0-57 0,0 0-146 16,0 0-98-16,0 0-56 0,0 0-6 16,-201 7-25-16,170 16-27 0,2 12-25 0,4 4-1 15,11 4 1-15,9 5 6 0,5-1-6 16,0-6-22-16,19-9-2 0,13-8 24 16,-8-11 9-16,8-9 49 0,4-4 28 15,3-18 34-15,2-11 14 0,-12-9-43 0,10-7-24 16,-12-5-9-16,-6 5-25 0,-8 0-17 15,1 13 2-15,-14 7 15 0,0 13 10 16,0 2 11-16,0 6 4 0,0 4-52 16,0 0-6-16,0 4-97 0,0 13-73 15,0 5-83-15,0 9-117 0,22 6-315 16,2-8-494-16,15 12-910 0</inkml:trace>
  <inkml:trace contextRef="#ctx0" brushRef="#br1" timeOffset="48190">23696 16557 1858 0,'0'0'1471'0,"0"0"-1009"0,0 0-119 0,0 0 92 15,0 0-75-15,0 0-226 0,0 0-79 16,-182 46-18-16,173-7-4 0,-1 5-30 16,10 2-3-16,0-1-1 0,19-5-11 0,8-8-9 15,-5-9-4-15,4-11 23 0,1-10 2 16,5-2 19-16,-8-11 32 0,5-13 7 15,-7-7-9-15,4-1-6 0,-9-4-31 16,-7 6 6-16,-5 6 12 0,-3 6-2 16,-2 12 11-16,0 3-9 0,0 3 22 15,0 7-46-15,-2 17-6 0,-10 15-61 16,7 12 37-16,0 11 9 0,5-1 12 16,0 0-12-16,0-8 13 0,22-12-26 15,-3-9-29-15,3-12-50 0,10-7-30 0,4-13-68 16,-2-10-201-16,2-25-306 0,-4 1-654 15,16-52-911-15</inkml:trace>
  <inkml:trace contextRef="#ctx0" brushRef="#br1" timeOffset="48354.9">24375 16178 2277 0,'0'0'1318'0,"0"0"-906"15,0 0-37-15,-39 148-10 0,24-78-132 16,1 7-96-16,4 13-48 0,-2 1-26 15,-2 4-38-15,-3-2-25 0,0-5-82 16,2-15-71-16,-2-15-175 0,0-21-251 16,3-24-474-16,-13-24-627 0</inkml:trace>
  <inkml:trace contextRef="#ctx0" brushRef="#br1" timeOffset="48477.86">24014 16603 2282 0,'0'0'1147'0,"0"0"-717"0,0 0-216 0,0 0 32 16,0 0 76-16,0 0-131 0,244 2-96 15,-159 5-62-15,0-1-33 0,5-1-43 16,-8 2-125-16,1-1-277 0,-25-1-541 16,10-2-708-16</inkml:trace>
  <inkml:trace contextRef="#ctx0" brushRef="#br1" timeOffset="48977.49">25701 16792 1603 0,'0'0'1602'16,"0"0"-1084"-16,0 0-187 0,0 0 64 15,0 0-34-15,0 0-156 0,0 0-113 16,-199-14-25-16,167 35-33 0,13 5-34 16,0 8-16-16,4 7 16 0,15 0-15 0,0 2 0 15,15-9-10-15,4-2 4 0,5-12 9 16,5-6-9-16,0-8 21 0,8-6 26 16,-3-13 32-16,2-19 15 0,-7-10-12 15,3-10-15-15,-13-4-31 0,-7 4-13 16,-2 10 0-16,-10 12 16 0,0 11 6 15,0 11-5-15,-10 8-19 0,-2 0-48 0,2 11-89 16,1 8-101-16,6 10-167 0,3 4-243 16,0-6-443-16,22 12-907 0</inkml:trace>
  <inkml:trace contextRef="#ctx0" brushRef="#br1" timeOffset="49195.86">26413 16151 2130 0,'0'0'798'0,"0"0"-389"0,0 0-25 16,0 0 63-16,0 0-25 0,0 0-155 15,0 0-141-15,-191-37-74 0,169 80-49 16,3 15 12-16,2 21 22 0,0 12-10 16,5 7 7-16,2 4 33 0,0-1-22 0,5-5-45 15,3-3-55-15,2-8-80 0,0-12-128 16,-5-14-281-16,0-22-521 0,-12-19-659 15</inkml:trace>
  <inkml:trace contextRef="#ctx0" brushRef="#br1" timeOffset="49330.15">25778 16632 3350 0,'0'0'620'0,"0"0"-491"16,0 0-116-16,0 0 177 0,0 0 48 15,221-12-74-15,-117-5-118 0,0 2-28 16,5-3-18-16,-19 1-21 0,-5 3-109 15,-15 5-251-15,-19 4-336 0,-17 5-890 0</inkml:trace>
  <inkml:trace contextRef="#ctx0" brushRef="#br1" timeOffset="49914.18">21616 17458 772 0,'0'0'1653'0,"0"0"-1105"0,0 0-190 15,0 0 57-15,0 0-74 0,0 0-179 16,0 0-88-16,0 0-33 0,-167 102 18 16,167-95-25-16,-2-3-34 0,2 3-16 15,0 2-24-15,9 3-10 0,11-1 16 16,9 6 33-16,0-6 1 0,7-3 10 15,5 0 43-15,-12-1-3 0,-2 2 30 16,-7 5 22-16,-1 4 80 0,-9 7-11 0,-10 8-36 16,0 5-22-16,-20 4-46 0,-6-3-22 15,-4-2-22-15,6-12-23 0,5-6-13 16,-3-12-20-16,8-7-61 0,1-2-120 16,9-18-213-16,1-7-354 0,3 0-543 0,7-17-486 15</inkml:trace>
  <inkml:trace contextRef="#ctx0" brushRef="#br1" timeOffset="50087.1">22147 17505 2141 0,'0'0'1142'0,"0"0"-587"0,0 0-98 16,0 0-141-16,0 0-61 0,-24 111-89 16,19-75-72-16,5 5-39 0,0-7-6 15,0 2-22-15,0-6-27 0,0-7-3 16,12 1-58-16,0-10-51 0,-2-3-72 0,7-3-99 15,2-4-254-15,-7-4-421 0,5 0-684 0</inkml:trace>
  <inkml:trace contextRef="#ctx0" brushRef="#br1" timeOffset="50246.99">22467 17652 1170 0,'0'0'2043'15,"0"0"-1475"-15,0 0-250 0,-141 140 65 16,83-78-78-16,-10 18-112 0,-9 4-74 15,2 6-49-15,-3 6-24 0,1-3-25 16,9-3-21-16,12-11-76 0,10-13 18 16,19-11-25-16,10-17-134 0,8-11-125 15,9-16-211-15,0-2-396 0,0-16-612 0</inkml:trace>
  <inkml:trace contextRef="#ctx0" brushRef="#br1" timeOffset="50724.96">22685 17757 2493 0,'0'0'736'0,"0"0"-351"16,0 0 59-16,0 0-33 0,0 0-186 15,0 0-170-15,0 0-55 0,0 0 0 16,0 0 0-16,-111 110-3 0,106-84 1 15,-5-1-23-15,8-6 10 0,2-3-4 16,0-5-12-16,0-8-30 0,0-3-26 0,12 0-3 16,2 0 66-16,3-14 24 0,3-4 52 15,4-8-14-15,0-4-23 0,-7-2-5 16,3 1-10-16,-8 10-21 0,-3 2 5 16,-1 11-12-16,-3 8-12 0,-5 3 28 15,0 18 9-15,0 11-18 0,0 15 21 16,-5 5 0-16,-3 5 1 0,4-7-1 15,4-5 0-15,0-13 3 0,0-13 62 16,4-9-37-16,13-10-16 0,0-9 66 0,5-18 54 16,7-15-21-16,3-16-38 15,-3-8-11-15,2-7-32 0,-2 5 1 0,-2 7-10 16,0 13 19-16,-10 13-6 0,0 17 2 16,-10 11-5-16,0 7 14 0,-4 15 7 15,-3 18-37-15,0 15 22 0,0 10-19 16,-3 11-15-16,-6 2-3 0,-4-4-27 0,4-4-10 15,9-14-54-15,0-11-120 0,0-20-179 16,0-16-556-16,17-2-613 0,0-41-504 0</inkml:trace>
  <inkml:trace contextRef="#ctx0" brushRef="#br1" timeOffset="51045.71">23662 17146 2519 0,'0'0'1036'0,"0"0"-564"0,0 0-32 0,0 0-67 16,0 0-229-16,0 0-144 0,0 0 1 16,-19 131 5-16,7-78 40 0,-3 5-3 15,1 4-7-15,-3 8-8 0,4 4-28 16,-1-2-3-16,-3-6-40 0,5-12-24 0,7-16-13 16,0-15-3-16,0-11 16 0,5-12-10 15,0-5 6-15,10-13 71 0,7-14 0 16,10-12 31-16,-1-8-28 0,8 1 28 15,0 0 21-15,-10 7 22 0,1 13-19 16,-13 11-15-16,-3 10-13 0,-1 10 35 16,-8 0 2-16,0 16-49 0,0 10 12 15,-8 10 16-15,-9 9-12 0,-2 1-29 16,-8 2-2-16,3-3-25 0,5-4-72 16,4-10-68-16,3-3-109 0,12-8-191 15,0-6-257-15,0-6-557 0,24-8-479 0</inkml:trace>
  <inkml:trace contextRef="#ctx0" brushRef="#br1" timeOffset="51295.9">24035 17610 924 0,'0'0'1161'0,"0"0"-575"0,0 0 4 15,0 0-120-15,0 0-30 16,0 0-92-16,0 0-56 0,0 0-71 0,0 0-169 16,0 0-50-16,0 0 0 0,-82 74 22 15,53-38-22-15,12 0 29 0,0-7-16 16,5-6 0-16,5-7-6 0,7-9-9 15,0-7-49-15,0 0 28 0,19-20 21 16,5-13 107-16,5-13-28 0,0-7-37 16,-9 1-17-16,2-2-13 0,-8 9-9 15,-2 8-3-15,-7 11-3 0,-5 11-24 16,0 7-37-16,5 8-58 0,2 0-89 0,5 8-136 16,3 8 19-16,12 5-250 0,-6-6-458 15,13 11-706-15</inkml:trace>
  <inkml:trace contextRef="#ctx0" brushRef="#br1" timeOffset="51462.21">24610 17036 284 0,'0'0'1993'0,"0"0"-1283"0,0 0-235 16,0 0 37-16,0 0 21 0,0 0-262 16,0 0-145-16,-39 131-25 0,15-52-27 15,-5 11 8-15,-8 2-3 0,1 0 3 16,5-4-36-16,6-9-46 0,-4-13-47 15,15-14-47-15,9-14-126 0,2-11-164 16,3-14-563-16,0-8-660 0,0-14-462 0</inkml:trace>
  <inkml:trace contextRef="#ctx0" brushRef="#br1" timeOffset="52067.93">25550 17332 2357 0,'0'0'802'16,"0"0"-379"-16,0 0-39 0,0 0 94 15,0 0-80-15,0 0-178 0,0 0-140 16,0 0-80-16,0 0-22 0,0 0-24 0,-99 136 29 16,72-65 16-16,1 6 0 0,-3 1-14 15,2-1-13-15,0-8-76 0,8-12-111 16,2-9-171-16,2-13-286 0,11-15-589 15,-9-15-537-15</inkml:trace>
  <inkml:trace contextRef="#ctx0" brushRef="#br1" timeOffset="52194.75">25315 17562 2292 0,'0'0'755'0,"0"0"-490"16,0 0-160-16,0 0 66 0,0 0 72 15,0 0-142-15,0 0-67 0,0 0-34 16,0 0-53-16,214 76-221 0,-180-67-149 15,-8 1-297-15,11-6-907 0</inkml:trace>
  <inkml:trace contextRef="#ctx0" brushRef="#br1" timeOffset="52464.28">25839 17601 1524 0,'0'0'969'0,"0"0"-589"0,0 0 1 0,0 0 17 15,-78 123-112-15,64-91-100 0,-3-1-49 16,7-2-16-16,5-4-28 0,5-5-59 15,0-4-34-15,0-7 0 0,0-4 0 0,10-5 14 16,7 0 29-16,-7-5 28 0,4-11 67 16,3-7-24-16,-2-8-41 0,2 0-36 15,-10-1-16-15,5 3-8 0,-7 7-10 16,2 10 49-16,-7 9 39 0,0 3-21 16,0 0-30-16,0 10-25 0,0 16-15 15,-7 7-46-15,2 7 19 0,-5 5 24 16,8-3-22-16,2-2-2 0,0-6-52 15,0-8-83-15,0-8-115 0,0-7-122 16,2-10-245-16,6-1-515 0,-8-19-418 0</inkml:trace>
  <inkml:trace contextRef="#ctx0" brushRef="#br1" timeOffset="52747.39">26045 17358 1812 0,'0'0'1076'16,"0"0"-663"-16,0 0-114 0,0 0-31 15,0 0 21-15,-36 103-111 0,26-57-88 0,3 7-10 16,4 2-15-16,3-3-9 0,0 1-13 16,0-10-43-16,7-11-16 0,10-12-55 15,0-13-46-15,8-7-32 0,1-18 149 16,1-15 50-16,9-6 43 0,-4-5-50 16,-8 3-40-16,5 10-3 0,-12 9 1 15,-5 8 1-15,-7 14-2 0,-5 3-21 16,0 20 21-16,-12 16 102 0,-7 12-62 0,-15 9-13 15,-12 6 10-15,2-2-15 16,-5-6-20-16,-1-10-2 0,11-10-41 0,2-16-86 16,8-8-170-16,10-14-67 15,9-5-254-15,3-8-721 0,7-25-408 0</inkml:trace>
  <inkml:trace contextRef="#ctx0" brushRef="#br1" timeOffset="52948.67">26455 17309 2043 0,'0'0'1066'0,"0"0"-716"0,0 0 42 16,0 0-28-16,0 0-90 0,-15 108-123 16,13-64-62-16,-8 6 9 0,3 8-15 0,-8 4-9 15,-2 3-26-15,3-4-48 16,-1-2-71-16,10-4-110 0,3-12-148 0,2-9-237 15,0-15-594-15,0-4-837 0</inkml:trace>
  <inkml:trace contextRef="#ctx0" brushRef="#br1" timeOffset="53238.02">26850 17608 2141 0,'0'0'653'16,"0"0"-396"-16,0 0-27 0,0 0-10 15,0 0-49-15,0 0-80 0,0 0-18 16,0 0 18-16,0 0 70 0,0 0 10 16,0 0-81-16,92-51-46 0,-92 29-32 0,0 0 4 15,-15 7-4-15,-2 4 10 16,0 3 67-16,-9 8 13 0,1 0-10 0,-9 9-42 16,-2 12-35-16,5 9 9 0,-1 7 23 15,8 6-11-15,7 2-5 0,5 0 12 16,7 2-19-16,5-8-12 0,0-3-12 15,17-6 11-15,0-3-11 0,12-10-1 16,0-6-12-16,12-6-14 0,-4-5-56 0,4-2-101 16,2-12-125-16,-1-8-260 0,-8 6-562 15,-1-20-823-15</inkml:trace>
  <inkml:trace contextRef="#ctx0" brushRef="#br2" timeOffset="74264.72">17588 10436 192 0,'0'0'336'15,"0"0"1256"-15,0 0-1136 0,0 0-44 16,0 0-35-16,0 0-44 0,0 0-9 16,0 0-95-16,0 0-93 0,-124-31-39 0,105 43-54 15,-1 6-28-15,-9 11-2 0,5 8-10 16,-5 8 15-16,7 10-16 0,-2 5 0 16,12 5-2-16,4 1 0 0,3-1-1 15,5 0-11-15,0-8-7 0,13-6 7 16,8-10-6-16,-6-9 16 0,7-5 1 15,-3-10-1-15,1-10-53 0,1-5-1 16,4-2 31-16,-4-20 25 0,11-13 50 0,-1-13-7 16,-1-11-15-16,-1-12-13 0,-3-5-13 15,-4 3 20-15,-7 2-6 0,-8 11 2 16,-7 10 10-16,0 13 15 0,0 15 31 16,0 13 89-16,0 4 130 0,0 3-165 15,0 0-43-15,0 17-27 0,-5 6-22 16,-12 14-35-16,7 9 23 0,8 4-21 15,2 5 19-15,0 1-19 0,17-2-3 16,10-6-3-16,-6 1-19 0,13-8 20 0,-7-3-16 16,5-7 0-16,1-4 3 0,-3-5-22 15,-4-4-35-15,1-9-56 0,2 1-92 16,-7-10-121-16,0 0-331 0,-5-10-730 16,-8-19-1041-16</inkml:trace>
  <inkml:trace contextRef="#ctx0" brushRef="#br2" timeOffset="74488.25">18363 10685 2516 0,'0'0'961'0,"0"0"-610"16,0 0 29-16,0 0 69 0,0 0-114 15,0 0-176-15,0 0-159 0,0 0-37 16,0 0-52-16,0 0 38 0,0 0-32 16,0 90-255-16,0-63-242 0,0-9-555 15,-5 12-689-15</inkml:trace>
  <inkml:trace contextRef="#ctx0" brushRef="#br2" timeOffset="74623.09">18300 11093 1516 0,'0'0'2009'15,"0"0"-1326"-15,0 0-264 0,0 0-137 16,0 0-101-16,0 0-181 0,0 0-14 0,0 0 12 16,0 0-11-16,0 0-167 0,0 0-159 15,49 48-178-15,-35-53-561 0,8-14-939 0</inkml:trace>
  <inkml:trace contextRef="#ctx0" brushRef="#br2" timeOffset="74904.98">19066 10793 2247 0,'0'0'1055'0,"0"0"-626"0,0 0 76 0,0 0-16 16,0 0-201-16,0 0-126 0,-60 103-49 16,50-58-16-16,8 2-18 0,2-1-40 15,0 2-39-15,0 0 0 0,0-7-33 16,0-4-43-16,2-5-94 0,8-8-172 16,-6-8-319-16,-1-7-743 0,-3-16-1185 0</inkml:trace>
  <inkml:trace contextRef="#ctx0" brushRef="#br2" timeOffset="75059.23">19059 10483 3116 0,'0'0'695'0,"0"0"-355"16,0 0 33-16,0 0 11 0,0 0-164 16,0 0-177-16,-17 105-43 0,17-80-37 0,0 5-39 15,7 0-110-15,8 0-165 0,-3-2-230 16,-7-6-589-16,2 4-845 0</inkml:trace>
  <inkml:trace contextRef="#ctx0" brushRef="#br2" timeOffset="75312.08">19217 10959 1891 0,'0'0'996'16,"0"0"-605"-16,0 0-29 0,0 0 31 15,0 0-133-15,0 0-191 0,0 0-67 16,55 104-2-16,-40-104 0 0,9 0 95 0,3-18 10 15,9-9-25-15,-2-12-43 0,2-8-15 16,-2 1-19-16,3 2-1 0,-8 6 1 16,-10 13 18-16,-12 9 53 0,6 15 58 15,-9 1-1-15,6 13 19 0,0 24 53 16,-1 8-30-16,-1 20-67 0,1 2-63 0,-9 7-30 16,8 1-13-16,1-7-18 0,1-5-31 15,7-13-63-15,0-13-73 0,7-12-119 16,-2-20-246-16,0-10-507 0,-5-14-101 15,2-47-668-15</inkml:trace>
  <inkml:trace contextRef="#ctx0" brushRef="#br2" timeOffset="75486">20138 10450 942 0,'0'0'2032'0,"0"0"-1357"0,0 0-127 15,0 108 0-15,0-55-147 0,0 11-173 16,0 6-110-16,0 15-36 0,0 7-18 15,0 8-28-15,0 8 0 0,0 2-36 16,0-3-27-16,0-4-61 0,0-14-75 16,0-18-151-16,-10-16-303 0,3-24-605 15,-22-22-705-15</inkml:trace>
  <inkml:trace contextRef="#ctx0" brushRef="#br2" timeOffset="75653.22">19820 10892 2391 0,'0'0'1641'15,"0"0"-972"-15,0 0-369 0,0 0-44 16,0 0-28-16,0 0-125 0,0 0 70 16,0 0-34-16,0 0-85 0,228-26-36 15,-170 20-18-15,-2 2-18 0,-3-4-48 16,1-2-128-16,-4-1-151 0,-8-1-322 0,-21 1-1104 16,-4-3-1064-16</inkml:trace>
  <inkml:trace contextRef="#ctx0" brushRef="#br2" timeOffset="75856.92">21003 10752 2474 0,'0'0'796'0,"0"0"-449"0,0 0-114 15,0 0 75-15,0 0-78 0,0 0-185 16,0 0-43-16,0 0 76 0,0 0-19 15,0 0-10-15,56 45-21 0,-39-33-12 0,-12 1-16 16,7 3-11-16,0 2-118 0,-5 0-216 16,0 1-202-16,1-7-676 0,-8 12-910 0</inkml:trace>
  <inkml:trace contextRef="#ctx0" brushRef="#br2" timeOffset="76005.57">21107 11521 3094 0,'0'0'670'0,"-85"116"-339"15,37-65 70-15,2 8-44 0,-7 2-170 16,6-9-187-16,1-10-49 0,12-12-163 16,1-4-329-16,16-8-625 0,-15 7-879 0</inkml:trace>
  <inkml:trace contextRef="#ctx0" brushRef="#br2" timeOffset="109586.35">16475 10763 775 0,'0'0'788'0,"0"0"-583"0,0 0-91 16,0 0 204-16,0 0-11 0,0 0-43 16,0 0-90-16,0 0-39 0,0 0-20 15,0 0 16-15,-68-48-30 0,78 48-94 16,16 0 53-16,28 0-28 0,26 8 136 15,31 2 55-15,30 4-15 0,26 4-30 16,32 9-45-16,34-1 9 0,26 1-6 16,25 3-26-16,28-1-54 0,23-1 11 15,16-1-3-15,3-5-15 0,-7 0-34 16,-37-3 1-16,-31 2-16 0,-37-1-37 0,-33-1 6 16,-25 2 13-16,-19 4 0 15,-27-2 18-15,-17 4-1 0,-19 1-13 0,-17 5-16 16,-20-2-4-16,-9-1 1 0,-12 0-26 15,-13-1-24-15,-9 2-52 0,-5-6-119 0,-17 8-234 16,0-12-230-16,-22 16-961 0</inkml:trace>
  <inkml:trace contextRef="#ctx0" brushRef="#br2" timeOffset="111439.66">14078 8296 718 0,'0'0'0'0,"0"0"-29"0,0 0 5 15,0 0 24-15,0 0 23 0,0 0-23 0,0 0-59 16,0 0 59-16,186-25 17 0,-64 17 103 16,37 0 4-16,57-3 3 0,63-7 26 15,55-2-48-15,62-2-105 0,54-13 0 16,45-2 45-16,26-9 404 0,5-2 25 16,5-3-225-16,-37 1 6 0,-31 8-50 15,-53 8 61-15,-71 13-183 0,-57 13 6 16,-62 8-89-16,-50 18-98 0,-39 7-113 0,-44-4-430 15,-26 18-1058-15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30T20:37:42.0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11452 7814 293 0,'0'0'1551'0,"0"0"-1551"16,0 0-143-16,0 0 143 0,0 0 994 0,0 0-727 15,0 0-232-15,0 0 10 0,0 0 186 16,-135 53 4-16,120-49-143 0,1 1-54 16,-1 6-3-16,5-4 31 0,-4 7 6 15,-6 2-2-15,8 5-23 0,3 1 3 16,-8 7 13-16,2 1-25 0,-2 6-22 16,10 3 0-16,-3 8-7 0,3 1-9 0,7 1-31 15,0 5-4-15,0-4 15 0,14-4 20 16,1-2-12-16,2-13-16 0,-2-3-1 15,2-9 11-15,-1-8 18 0,-1-4 45 16,-3-6 5-16,3-1 32 0,-3-8 80 16,7-12 27-16,3-10-34 0,0-12-54 15,0-9-30-15,-3-5-28 0,3-2-28 16,-10 5 7-16,3 5 2 0,-11 12-2 16,-4 8 11-16,0 8 10 0,0 5 12 15,-2 6 9-15,-10-1 25 0,5 4 5 0,-8-1-27 16,-2 5-19-16,12-1-8 0,-7 3-10 15,10-3-2-15,-8 3-1 0,10 0-9 16,0 0-18-16,0 0-30 0,0 3-4 16,0 9-20-16,0 8 2 0,0 12 22 0,0 7 27 15,10 3-28-15,4 5 7 16,3 1-9-16,5 0 14 0,7-5 1 0,-7-4 3 16,9-3 3-16,-2-7-10 0,1-9 1 15,-1-3-3-15,-3-4 2 0,6-4 19 16,-1-2 0-16,-6-6-9 0,4-1 10 15,2 0 0-15,-2-3-1 0,10-8-28 16,-10-5-85-16,12-1-86 0,1-1-175 16,-13 6-693-16,0-6-1092 0</inkml:trace>
  <inkml:trace contextRef="#ctx0" brushRef="#br0" timeOffset="382.04">12286 7989 737 0,'0'0'2207'0,"0"0"-1490"16,0 0-257-16,0 0 39 0,0 0-127 16,0 0-177-16,0 0-116 0,0 0-57 15,0 0-22-15,0 0-22 0,0 0-26 16,-17-10-19-16,17 20-19 0,0 2 62 0,5 5 23 15,-2 2-24-15,6 3-70 16,-6 1-218-16,-1 1-319 0,1-6-944 0,4 7-812 0</inkml:trace>
  <inkml:trace contextRef="#ctx0" brushRef="#br0" timeOffset="549.99">12308 8358 696 0,'0'0'2981'0,"0"0"-2005"15,0 0-629-15,0 0-72 0,0 0-102 16,0 0-88-16,0 0-85 0,0 0-42 16,0 0-15-16,0 0-1 0,0 0-12 0,-19 26-18 15,21-22 48-15,10 1-30 0,-2 2-138 16,0-3-180-16,7-3-722 0,-3-1-1471 0,-60-47 1760 16</inkml:trace>
  <inkml:trace contextRef="#ctx0" brushRef="#br0" timeOffset="1084.83">12914 8119 630 0,'0'0'1273'16,"0"0"-709"-16,0 0-145 0,0 0 4 15,0 0-23-15,0 0-133 0,0 0-91 16,0 0-20-16,0 0-1 0,0 0-50 15,0 0-105-15,-27 33-6 0,27 1-16 16,0 5 22-16,10 10 34 0,7 6-9 16,5 11 3-16,-5 10 9 0,5 7-16 0,-5 8-18 15,5 4 13-15,-15-3 14 0,3-3 4 16,-6-6-11-16,1-12-23 0,-2-11-37 16,-1-12-74-16,5-9-108 0,1-11-58 15,-1-9-66-15,-5-9-126 0,-2-10-172 16,0 0-649-16,0-19-68 0</inkml:trace>
  <inkml:trace contextRef="#ctx0" brushRef="#br0" timeOffset="1355.44">12931 8115 722 0,'0'0'1389'15,"0"0"-804"-15,0 0-122 0,0 0-37 16,0 0-79-16,0 0-93 0,0 0-135 15,0 0-76-15,95-106-9 0,-69 106 19 16,-4 0-19-16,10 0 0 0,-1 9-6 0,-4 4 6 16,-1 5-3-16,-6 4 0 0,-3 5 9 15,-17 5-6-15,0 4-4 0,0-2 4 16,-17 2-34-16,-10-1 25 0,3-5-65 16,2-5 40-16,-5-6-71 0,1-9-15 0,-6-3-35 15,6-7-46-15,-8 0-45 16,9-13-50-16,4-3-174 0,4 0-166 0,9 0-116 15,6 7-413-15,2 0 352 0</inkml:trace>
  <inkml:trace contextRef="#ctx0" brushRef="#br0" timeOffset="1685.18">13561 8176 2013 0,'0'0'1218'0,"0"0"-874"0,0 0-152 16,0 0-163-16,0 0 27 0,0 0-18 15,0 0 6-15,0 0 13 0,0 0 25 0,0 0 18 16,0 0-7-16,102-20-21 0,-87 0-23 16,-8-1-11-16,3-2-23 0,-10 2-15 15,0 6-31-15,0 0 31 0,0 8 6 16,-8 2 4-16,-4 3-10 0,-5 2 0 15,-7 2 3-15,-3 13-1 0,-2 5-1 16,3 3 42-16,-1 8 22 0,10 3 40 16,5 0 27-16,9 1-46 0,3-3-86 15,0-2-15-15,13-2-3 0,6-2-19 16,8-4-19-16,-6-2-61 0,6-6-108 16,0-2-90-16,-8-3-75 0,-2-8-324 15,0-1-713-15</inkml:trace>
  <inkml:trace contextRef="#ctx0" brushRef="#br0" timeOffset="2001.85">13986 8119 414 0,'0'0'1254'16,"0"0"-887"-16,0 0-65 0,0 0 24 15,-39 116-88-15,36-89-97 0,-2-8-29 16,5-7 10-16,0-4 27 0,0-4 4 16,0-4 30-16,0 0 53 0,0-2 37 15,0-9-44-15,0-6-152 0,0 1-34 0,8-2-3 16,9 0 25-16,-3 0-16 0,1-2-24 16,7 1-1-16,-5-1 10 0,7 2 3 15,-2 2-13-15,-5 0-11 0,2 6-11 16,-2 0-2-16,0 4-1 0,0 0-18 15,0-2 4-15,-3 1-3 0,6 4-28 0,-3-2-68 16,0 1-154-16,2 4-201 0,-7 0-561 16,8 0-982-16</inkml:trace>
  <inkml:trace contextRef="#ctx0" brushRef="#br0" timeOffset="2327.87">15013 7394 1246 0,'0'0'1423'16,"0"0"-950"-16,0 0-78 0,0 0 8 15,0 0-70-15,0 0-138 0,0 0-71 0,0 0-17 16,0 0-24-16,0 0-33 0,-184 19-14 16,179 22 1-16,-4 8 0 0,6 8-13 15,3 8-8-15,0 8-16 0,10 1-2 16,-3 2-23-16,5 3 7 0,-2-5-37 16,-3-5-44-16,0-9-20 0,-7-5-122 15,0-15-175-15,0-3-247 0,0-18-763 16,-7-4-382-16</inkml:trace>
  <inkml:trace contextRef="#ctx0" brushRef="#br0" timeOffset="2478">14657 8018 1231 0,'0'0'1776'0,"0"0"-1189"16,0 0-310-16,0 0-117 0,0 0 57 15,0 0-65-15,0 0-84 0,182-41-65 0,-141 35-3 16,3 5-28-16,-6 1-43 0,-1 0-282 15,-6 0-409-15,-2 2-1341 0</inkml:trace>
  <inkml:trace contextRef="#ctx0" brushRef="#br0" timeOffset="2801.94">15605 8086 450 0,'0'0'988'0,"0"0"-393"16,0 0 43-16,0 0-214 0,0 0-169 16,0 0-61-16,0 0 5 0,0 0-29 15,0 0-73-15,31-116-45 0,-31 97-2 16,-14 3 49-16,-1 5 38 0,-4 4-41 16,-8 5-15-16,0 2-10 0,-9 0 30 0,5 2-15 15,-6 12-9-15,3 6-22 0,8 4-21 16,-1 3 6-16,10 8 0 0,2-6-1 15,11 5-21-15,4-4-18 0,0-2-19 16,0-2 1-16,19-5 0 0,-2-3 2 0,2-5-5 16,6 2 6-16,1-4 12 0,1-4-16 15,2-5-21-15,0 1-79 0,-2-3-155 16,2 0-146-16,-5-3-563 0,0-2-897 16</inkml:trace>
  <inkml:trace contextRef="#ctx0" brushRef="#br0" timeOffset="3093.67">16235 7912 1522 0,'0'0'1172'0,"0"0"-630"15,0 0-46-15,0 0-19 0,0 0-120 16,0 0-154-16,0 0-92 0,0 0-41 16,-196 59-24-16,181-37-19 0,10 3-5 15,0-4-22-15,5 6-3 0,0-4-19 16,8 0-5-16,9-1 5 0,4-7 1 16,1 2 6-16,5-7 12 0,0-1-22 15,4-8-39-15,-2 1-124 0,5-2-96 16,0-10-88-16,-15-2-410 0,18-24-1340 0</inkml:trace>
  <inkml:trace contextRef="#ctx0" brushRef="#br0" timeOffset="3277.78">16594 7434 1990 0,'0'0'1301'0,"0"0"-920"0,0 0-38 16,0 0-49-16,-34 116-40 0,34-68-106 15,0 7-65-15,7 11-10 0,3 10-2 16,7 14-19-16,-8 4-46 0,1 9-6 16,2-6-129-16,-7-2-200 0,-5-20-204 15,0-19-162-15,0-20-416 0,-17-18-267 16</inkml:trace>
  <inkml:trace contextRef="#ctx0" brushRef="#br0" timeOffset="3434.57">16252 7961 2443 0,'0'0'1314'0,"0"0"-1075"0,0 0-157 0,0 0 34 16,0 0 188-16,0 0-119 0,187 2-102 15,-120 5-65-15,4-5-18 0,4 3-49 16,5-3-148-16,-7-2-301 0,-13 2-1053 16,35-2-924-16</inkml:trace>
  <inkml:trace contextRef="#ctx0" brushRef="#br0" timeOffset="3920.07">18683 8071 175 0,'0'0'509'0,"0"0"142"16,0 0-166-16,0 0-128 0,0 0-82 16,0 0-30-16,0 0-32 0,0 0-2 15,0 0-6-15,0 0 30 0,0 0-5 16,-43-57-57-16,43 54 47 0,0 3 13 15,0-2-63-15,0 2-55 0,0 0-14 0,0 0 6 16,0 0-21-16,0 7-25 0,0 6-30 16,0 10-29-16,0 10 13 0,0 0-15 15,4-2-23-15,1 5-23 0,5-7-31 16,-3-4-128-16,3-1-159 0,-3-6-361 0,-2-3-1264 16</inkml:trace>
  <inkml:trace contextRef="#ctx0" brushRef="#br0" timeOffset="4118.03">18613 7443 2338 0,'0'0'1397'16,"0"0"-811"-16,0 0-119 0,0 0-137 16,0 0-138-16,0 0-177 0,0 0-15 15,0 0-2-15,0 0-1 0,0 0-21 16,27 117-19-16,-18-88-27 0,6-1-43 15,-1-2-92-15,3-1-211 0,0-4-733 0,3 0-1275 16</inkml:trace>
  <inkml:trace contextRef="#ctx0" brushRef="#br0" timeOffset="4368.81">19049 8167 2183 0,'0'0'1283'0,"0"0"-920"0,0 0-82 0,0 0-70 15,0 0-37-15,0 0-63 0,0 0-15 16,0 0-1-16,0 0 79 0,0 0-54 16,102-80-72-16,-66 19-29 0,1-6-19 15,-3 1-15-15,-5 3-4 0,5 14 1 16,-15 6 18-16,-2 14 1 0,-2 17-1 16,-11 3-9-16,-1 9 9 0,-1 1 46 0,6 18-22 15,-1 15 52-15,3 8 9 0,-6 12-51 16,4 6-34-16,6 7-3 0,1-1-37 15,2-1-15-15,5-5-57 0,9-8-121 16,-4-7-256-16,-5-17-1125 0,-3-16-1153 0</inkml:trace>
  <inkml:trace contextRef="#ctx0" brushRef="#br0" timeOffset="4573.34">20016 7187 2421 0,'0'0'1244'0,"0"0"-846"16,0 0-109-16,0 0 51 0,-38 126-61 15,30-66-147-15,1 10-83 0,7 14-22 16,0 9 16-16,0 15 6 0,0 12-49 16,0 11-16-16,0 5-66 0,5 2-64 15,-3-7-170-15,-2-17-301 0,0-36-866 0,-7-11-883 16</inkml:trace>
  <inkml:trace contextRef="#ctx0" brushRef="#br0" timeOffset="4753.13">19638 7811 1854 0,'0'0'1981'0,"0"0"-1474"16,0 0-309-16,0 0-59 0,0 0-41 15,0 0 62-15,0 0-41 0,204-18-55 16,-139 13-42-16,-4-1-22 0,-5 5-14 15,7-4-25-15,-12 4-105 0,2-4-203 16,-5 3-333-16,-18 0-1157 0,11 0-244 0</inkml:trace>
  <inkml:trace contextRef="#ctx0" brushRef="#br0" timeOffset="13120.95">22254 7883 1190 0,'0'0'1051'0,"0"0"-731"0,0 0-62 16,0 0 43-16,0 0 15 0,0 0-173 0,0 0-143 15,0 0 25-15,0 0-25 0,0 0 249 16,0 0 53-16,155 6-96 0,-82-19-89 16,2-4-9-16,7-4 10 0,-4 1-26 15,-1 0-64-15,-6 0-28 0,-6 5-24 16,-9-1-1-16,-3 5-24 0,-12 3-46 15,1 8-181-15,-18 0-240 0,-10 8-517 16,-9 2-518-16</inkml:trace>
  <inkml:trace contextRef="#ctx0" brushRef="#br0" timeOffset="13290.99">22334 8188 2692 0,'0'0'644'16,"0"0"-393"-16,0 0-90 0,0 0 3 15,0 0-35-15,0 0 152 0,0 0-92 16,196 17-81-16,-135-11-58 0,2-2-38 0,-5-1-9 16,-2-3-3-16,4 0 0 0,-2-10-28 15,5-2-166-15,-9-9-218 0,-6-5-283 16,-9 7-965-16</inkml:trace>
  <inkml:trace contextRef="#ctx0" brushRef="#br0" timeOffset="13808.56">24460 7228 323 0,'0'0'2238'0,"0"0"-1740"16,0 0-232-16,0 0-79 0,0 0-6 16,0 0-30-16,0 0 31 0,0 0-31 15,184 36-29-15,-107-35-51 0,6-1-6 16,-1-6-31-16,5-6 9 0,-7-6-9 16,-7-2-12-16,-7 2 9 0,-15 4-31 0,-15 0 0 15,-12 12-22-15,-9 0-12 0,-3 2-31 16,-12 13 65-16,0 15 127 0,-17 18 5 15,-27 14 22-15,-14 15-90 0,-7 15-3 16,-13 8-27-16,-7 11-10 0,-2 6-8 16,2 4 8-16,12 3 4 0,10-10 2 0,25-13-30 15,11-13-13-15,20-17-48 0,7-21-22 16,21-14-76-16,13-16-244 0,12-13-217 16,-12-5-646-16,22-39-918 0</inkml:trace>
  <inkml:trace contextRef="#ctx0" brushRef="#br0" timeOffset="14045.2">26055 7328 722 0,'0'0'1907'0,"0"0"-1384"0,0 0-109 16,0 0 52-16,0 0-100 0,0 0-171 0,0 0-195 16,0 0-25-16,0 0-55 0,0 0-20 15,0 0 82-15,4 23-7 0,13-2-121 16,-2 1-206-16,-8 2-324 0,-2-5-866 16</inkml:trace>
  <inkml:trace contextRef="#ctx0" brushRef="#br0" timeOffset="14196.67">26055 8110 2085 0,'0'0'1444'0,"0"0"-1049"0,-95 125-13 15,59-68 50-15,-3 6-113 0,-7 2-157 16,5-1-159-16,9-11-3 0,3-3-153 16,5-14-128-16,4-8-229 0,3-10-588 15,-29-4-1192-15</inkml:trace>
  <inkml:trace contextRef="#ctx0" brushRef="#br0" timeOffset="49846.74">14824 11433 1463 0,'0'0'634'0,"0"0"-229"15,0 0-93-15,0 0 6 0,0 0-85 16,0 0-80-16,0 0-71 0,0 0 13 15,0 0 25-15,-26 26-32 0,23-7-51 0,-2 6-18 16,5 11 28-16,0 9 23 0,0 8 27 16,5 1-7-16,5-1 7 0,-8 0-17 15,6-4-9-15,4-6-24 0,-3-12-28 16,-4-9-19-16,2-6-34 0,-4-7-15 16,2-8-50-16,-3-1-69 0,-2-10-52 0,3-13-132 15,-3-15-356-15,0 5-932 0</inkml:trace>
  <inkml:trace contextRef="#ctx0" brushRef="#br0" timeOffset="50095.84">14807 11011 653 0,'0'0'1765'0,"0"0"-1298"15,0 0-127-15,0 0 16 0,0 0 79 16,0 0-119-16,0 0-164 0,0 0-44 0,0 0 21 16,0 0-12-16,0 0-73 0,-75-62-44 15,75 62-43-15,0 0-25 0,0 0-18 16,0 0-19-16,0 0 0 0,0 3-25 16,5 4 68-16,10 4 50 0,-6 0-66 15,11 3-287-15,-6 2-320 0,-2 0-653 16,5 8-467-16,-109-126 1805 0</inkml:trace>
  <inkml:trace contextRef="#ctx0" brushRef="#br0" timeOffset="50582.06">15236 11569 209 0,'0'0'1785'15,"0"0"-1186"-15,0 0-373 0,0 0-34 16,0 0 96-16,0 0-43 0,-14 134-96 0,14-86-26 16,0 0 9-16,2-1 32 0,10-9-5 15,-7-10-32-15,7-12-25 0,-7-7-37 16,-5-9 21-16,7 0 53 0,8-17-14 16,12-12 56-16,9-16 2 0,0-18-56 15,8-7-63-15,2-6-18 0,-5-1-34 0,0 5-11 16,-4 5-1-16,-6 11 0 15,-4 8 2-15,-10 11 0 0,0 12 31 0,-5 13 6 16,-5 3-17-16,-4 7-22 0,4 2-32 16,3 11 5-16,12 10 27 0,-6 18 58 15,6 13 5-15,0 13-42 0,-7 11-21 16,-1 5 0-16,-7 1-24 0,-4 6-6 16,-3-8-40-16,7-7-42 0,-2-13-73 15,-3-12-65-15,13-10-112 0,-3-16-388 16,-7-10-428-16,0-12-705 0</inkml:trace>
  <inkml:trace contextRef="#ctx0" brushRef="#br0" timeOffset="50877.57">16075 10742 1217 0,'0'0'784'16,"0"0"-347"-16,0 0-114 0,0 0 27 16,0 0-50-16,0 0-107 0,0 0-73 0,0 0-3 15,0 0 21-15,0 0-43 0,0 0-95 16,-36-39-28-16,36 55 28 0,5 17 48 16,7 12 83-16,2 15 43 0,3 23-47 15,-5 10-19-15,13 14-16 0,-9 14 0 16,6 8-15-16,0 7-19 0,7 4-46 15,-7-2-12-15,-3-12-88 0,-4-13-69 16,-1-22-118-16,-11-23-196 0,-3-20-302 16,0-20-749-16</inkml:trace>
  <inkml:trace contextRef="#ctx0" brushRef="#br0" timeOffset="51044.07">15733 11470 3064 0,'0'0'980'0,"0"0"-575"15,0 0-35-15,0 0-76 0,0 0-145 16,0 0-130-16,0 0 66 0,0 0-21 16,245-55-37-16,-163 49-27 0,-2-4-37 0,5 2-51 15,-5 7-91-15,-9 1-106 0,-1 0-301 16,-24 2-759-16,12 21-1272 0</inkml:trace>
  <inkml:trace contextRef="#ctx0" brushRef="#br0" timeOffset="51616.51">17655 11420 965 0,'0'0'1704'0,"0"0"-1295"0,0 0-186 16,0 0 47-16,0 0 8 0,-4 130-130 16,13-100-72-16,3 0-7 0,5-2-1 15,-2-2 4-15,-8-12-7 0,5-4-31 16,-2-3-6-16,-3-7 3 0,8 0 40 15,-8 0 25-15,10-12 24 0,-2-7-12 0,2-7-32 16,0-5-36-16,-3-2-22 0,-2 1-17 16,5 2 17-16,-7 2-18 0,2 5-3 15,-10 8-16-15,3 2-2 0,-5 9-22 16,3 4 16-16,4 0 2 0,5 10-18 16,3 8 43-16,4 6 37 0,5 9-3 0,-2 3-32 15,0-2-2-15,0 2 1 0,2-8-1 16,-9-5 1-16,-6-9-1 0,6-4 0 15,-6-9 6-15,-4-1 67 0,10-8 40 16,-5-14 34-16,14-7 20 0,-2-11-49 16,-3-7-63-16,3-1-31 0,4 5 7 15,-9 12 11-15,-2 7-27 0,2 12-15 16,-12 12-33-16,9 0-14 0,-6 19 47 16,9 9 97-16,2 9-21 0,-7 5-37 15,-5 5-24-15,5 1-15 0,1-3-21 16,1 2-39-16,-2-9-40 0,3-2-73 0,-1-7-89 15,-2-10-120-15,-4-4-612 0,-8-10-672 16,0-9-496-16</inkml:trace>
  <inkml:trace contextRef="#ctx0" brushRef="#br0" timeOffset="51912.7">18581 11488 745 0,'0'0'2225'0,"0"0"-1509"0,0 0-23 0,0 0-209 15,0 0-251-15,0 0-142 0,0 0-51 16,0 0 12-16,-36 117 11 0,36-84-11 16,12-3-9-16,-2-3-23 0,4-10-20 15,1-5-46-15,-3-11-17 0,3-1 56 16,-3-6 7-16,2-18 92 0,3-6 5 16,0-10-52-16,-2-4-24 0,-1 2-2 15,-11 2-7-15,2 11 12 0,-5 10-22 0,0 7 16 16,0 6 21-16,0 6-29 0,2 0-10 15,8 7-37-15,-5 12-17 0,9 10 54 16,1 7 2-16,6 5-2 0,1 1-22 0,5-2-32 16,-5-4-55-16,0-6-119 15,2-1-136-15,0-10-285 0,-5-3-585 0,-2-7-588 16</inkml:trace>
  <inkml:trace contextRef="#ctx0" brushRef="#br0" timeOffset="52076.4">19233 11459 2688 0,'0'0'1047'0,"0"0"-523"16,0 0-5-16,-14 118-90 0,9-75-125 0,5 3-144 15,0 0-66-15,0-9-46 0,0-7-48 16,3-5-45-16,4-9-119 0,-5-9-87 16,5-7-97-16,-7-2-236 0,0-19-359 15,0-2-638-15,-19-33-316 0</inkml:trace>
  <inkml:trace contextRef="#ctx0" brushRef="#br0" timeOffset="52211.46">19170 11063 1398 0,'0'0'2348'0,"0"0"-1690"0,0 0-147 16,0 0-178-16,0 0-102 0,0 0-204 16,0 0-27-16,0 0-109 0,0 0 51 0,0 0 1 15,17 67-90-15,-7-46-82 0,-3 6-220 16,3-8-820-16,-10 11-1051 0</inkml:trace>
  <inkml:trace contextRef="#ctx0" brushRef="#br0" timeOffset="52464.32">19449 11577 1702 0,'0'0'1551'0,"0"0"-1141"15,0 0-61-15,0 0-57 0,7 110-103 16,-4-103-143-16,7-7-12 0,2-12 59 15,17-20 85-15,-5-10-16 0,12-12-85 0,6-6-56 16,-4 2-6-16,-1 7-15 0,-6 13 12 16,-4 14 7-16,-8 9-19 0,6 14-49 15,-6 1 49-15,-2 18 18 0,2 13 64 16,-4 14 10-16,-1 6-34 0,-1 11-28 16,-1-2-30-16,0-2-22 0,-7-5-48 0,9-14-125 15,-4-9-228-15,-3-15-575 0,-2-7-688 16,-5-8-301-16</inkml:trace>
  <inkml:trace contextRef="#ctx0" brushRef="#br0" timeOffset="52761.31">20683 10613 889 0,'0'0'1509'0,"0"0"-916"0,0 0-184 0,0 0 28 15,0 0-89-15,0 0-115 0,-182 97-62 16,139-40 1-16,4 10 3 0,2 7-7 16,6 7-46-16,4 10-19 0,13 6-9 15,2-1-15-15,9 4-6 0,3-4-36 16,5-9-1-16,14-8-34 0,-2-13-2 15,10-13-27-15,-5-12-28 0,9-9-48 16,-9-7-98-16,7-11-82 0,-4-7-157 16,4-7-588-16,-12 0-560 0,-10-31-337 0</inkml:trace>
  <inkml:trace contextRef="#ctx0" brushRef="#br0" timeOffset="53012.16">20858 10762 1049 0,'0'0'1843'0,"0"0"-1332"16,0 0-229-16,0 0 97 0,0 0-3 16,0 0-120-16,0 0-65 0,191 86-44 15,-150-41-13-15,-12 11-9 0,-4 10-7 16,-8 10-30-16,-13 11-24 0,-4 5 21 15,-2 0 3-15,-17-6-37 0,-6-10-51 16,-1-16-56-16,-8-15-84 0,0-9-93 16,-3-19-124-16,-9-16-408 0,10-1-946 0,-15-26-805 0</inkml:trace>
  <inkml:trace contextRef="#ctx0" brushRef="#br0" timeOffset="53448.98">21977 10757 1395 0,'0'0'1616'0,"0"0"-1064"15,0 0-161-15,0 0 3 0,0 0-91 16,0 0-152-16,0 0-80 0,0 0-32 15,-184 129 10-15,170-92-3 0,2 1 12 0,4-2-18 16,8-6-40-16,0-5 2 0,0-6-3 16,0-8 1-16,3-2-31 0,4-4 16 15,3-2 3-15,-1-2 12 0,6-1 24 16,-1 0 1-16,-6 0-7 0,1 0-18 16,-4 0-12-16,3 0-22 0,-1 5 15 15,-5 7 19-15,-2 2 37 0,0 11 2 0,-12 3-8 16,-10 6-14-16,-9 7-16 0,-1 5 1 15,-4 2 16-15,0 2 10 0,11 4 5 16,3-8 1-16,8-5 5 0,14-5-8 16,0-8-25-16,0-7-6 0,14-2-21 15,11-1 17-15,1-2-14 0,6-3 6 16,-1-1-9-16,6 0 3 0,-3 0-25 16,2 0-70-16,-4 5-104 0,-11 2-180 0,-4-3-401 15,-17 16-1001-15</inkml:trace>
  <inkml:trace contextRef="#ctx0" brushRef="#br0" timeOffset="54416.8">15605 16077 329 0,'0'0'1687'0,"0"0"-966"0,0 0-291 16,0 0-10-16,0 0 9 0,0 0-116 0,0 0-124 15,0 0-72-15,0 0-25 0,0 0-32 16,0 0-60-16,9 14 0 0,4-10 18 15,8 13 40-15,-4-4 1 0,8 4-11 16,-13 2-17-16,2 3-7 0,-4 4 4 16,-3 3-16-16,-7-2 0 0,0 8-8 15,0-3-4-15,0 3 3 0,0-6-3 16,-7 1 0-16,-10-4 0 0,7-7 1 16,1-4 11-16,-1 0-10 0,3-7 12 15,-1-2-13-15,6-5 1 0,2 2 16 16,0-3 7-16,-2 2-1 0,2 4-24 15,-3 4-24-15,3 2-19 0,0 6 41 0,0 0 2 16,0 2 19-16,0 1 12 0,5-5-16 16,5-2 13-16,-3 1-7 0,5-4-3 15,-5 0-6-15,3 3-9 0,-3-2 0 16,8-1 22-16,-5 3 2 0,-3 4 0 0,2 2 19 16,-4 5 63-16,-2 1-21 0,2 4-39 15,-5 2-28-15,0 3-4 0,0-3-16 16,-13 3 9-16,-3 1-9 0,-14-3 0 15,6-1 29-15,-7-8-28 0,-6-3-2 16,1-5-1-16,4-2-17 0,1-8-9 16,9-2-30-16,8-2-16 0,4 1 0 15,7-3-79-15,3 0-104 0,0 0-106 16,3 4-255-16,11 1-84 0,1 1-504 16,0 1-576-16</inkml:trace>
  <inkml:trace contextRef="#ctx0" brushRef="#br0" timeOffset="64780.73">20950 12753 342 0,'0'0'1835'0,"0"0"-1418"0,0 0-95 16,0 0-14-16,0 0-82 0,0 0-128 16,0 0-82-16,0 0-3 0,0 0 18 0,-8 134 20 15,21-85 0-15,-1 6-45 0,5 5-4 16,-5 6-2-16,2 3 32 0,8 3 8 16,-7 2 1-16,-3-2-15 0,-5-3 30 15,0-4 10-15,-4-9-3 0,-3-8-6 16,0-12-13-16,0-6 3 0,0-11 2 15,0-11-11-15,0-4 27 0,0-4 6 0,0 0 7 16,0-12 39-16,0-8-37 0,5-9-58 16,9-7-10-16,1-2 6 0,6 2 19 15,-1 3 19-15,9 6 8 0,-7 5 6 16,4 6-2-16,-4 5-13 0,-5 6-12 16,0 5-41-16,0 19 42 0,0 9 11 15,-12 9 9-15,-5 8-12 0,0 3-16 16,-19 6-18-16,-3-6-18 0,-5-10-2 0,0-8 0 15,1-14 0-15,4-6-16 0,-10-10-15 16,3-1-53-16,0-18-42 0,3-7 0 16,4-8-13-16,17-5-58 0,5-1-114 15,5-1-71-15,29 0-83 0,2 3-147 16,-4 11-773-16</inkml:trace>
  <inkml:trace contextRef="#ctx0" brushRef="#br0" timeOffset="65073.78">22123 13246 1246 0,'0'0'1383'16,"0"0"-956"-16,0 0-18 15,0 0 67-15,0 0-72 0,0 0-200 0,0 0-136 16,0 0-68-16,0 0-40 0,0 0-59 16,-5 11 99-16,34-8 37 0,10 1 16 15,2-2-22-15,5-2-13 0,-5 0-2 0,5 0-4 16,-2 0-12-16,-10-2-22 0,0-2-8 16,-7 4-78-16,-6 0-131 0,-6 0-169 15,-3 6-188-15,-7 0-604 0,-5 11-380 0</inkml:trace>
  <inkml:trace contextRef="#ctx0" brushRef="#br0" timeOffset="65241.44">21946 13650 1661 0,'0'0'1497'0,"0"0"-1188"16,0 0-148-16,0 0 186 0,0 0-15 15,0 0-146-15,0 0-78 0,218-50-28 16,-165 33-22-16,-9 2-58 0,5 3 0 15,-13-2-40-15,3 2-80 0,-3 1-230 0,-7 4-304 16,-7 4-725-16,-5 2-683 0</inkml:trace>
  <inkml:trace contextRef="#ctx0" brushRef="#br0" timeOffset="66435.63">24498 12940 3011 0,'0'0'977'0,"0"0"-549"0,0 0-33 16,0 0-107-16,0 0-114 15,0 0-165-15,0 0-9 0,0 0-89 0,0 0-5 16,0 0-10-16,-21 66-95 0,21-41-150 16,0 1-348-16,2-6-655 0,3 8-892 0</inkml:trace>
  <inkml:trace contextRef="#ctx0" brushRef="#br0" timeOffset="79148.32">17748 13206 1683 0,'0'0'1100'15,"0"0"-81"-15,0 0-595 0,0 0-108 16,0 0-106-16,0 0-51 0,0 0-107 15,0 0-52-15,0 0-73 0,0 0-19 0,0 0-25 16,-3 4 68-16,20 2 33 0,10 2-123 16,-1-1-227-16,1 4-272 0,-5-1-531 15,-3 4-531-15,-154-74 1096 0</inkml:trace>
  <inkml:trace contextRef="#ctx0" brushRef="#br0" timeOffset="82077.73">23492 12743 2297 0,'0'0'545'0,"0"0"-243"0,0 0-57 0,0 0-13 16,0 0-49-16,0 0-85 0,0 0-58 0,0 0 84 15,0 0 50-15,71 114-37 0,-40-73-75 16,6 3-62-16,-6-5-12 0,1-3-22 16,-6-6-44-16,3-4-210 0,3-6-216 15,-10-8-578-15,0-12-705 0</inkml:trace>
  <inkml:trace contextRef="#ctx0" brushRef="#br0" timeOffset="82235.8">23907 12711 2827 0,'0'0'1000'16,"0"0"-502"-16,-32 111-62 0,28-55-78 16,4 2-142-16,0 1-112 0,7-6-74 15,12-6-30-15,8-10-10 0,2-7-5 0,0-4-34 16,3-10-57-16,-1-7-50 0,-7-4-70 15,5-5-121-15,-4 0-264 0,-11 0-409 16,1-9-598-16</inkml:trace>
  <inkml:trace contextRef="#ctx0" brushRef="#br0" timeOffset="82794.03">24610 13367 1754 0,'0'0'542'0,"0"0"-148"0,0 0-70 0,0 0 31 15,0 0-66-15,0 0-28 0,0 0-31 16,0 0-12-16,0 0-20 0,0 0-35 16,-97-76-22-16,90 79-9 0,-8 8-132 15,3 3-22-15,-3-1 22 0,3 8 19 0,5 1-19 16,-3 0-9-16,10 6-10 0,0-1 18 15,0 0-14-15,0-1 0 0,10-3-4 16,5-7-2-16,-11-4 3 0,9-6-17 16,-9-4 35-16,13-2 58 0,-2-6 28 15,7-13-10-15,0-11-6 0,4-6-21 16,-9-12-24-16,0 2-22 0,-2-1 9 16,-6 9-11-16,1 10-1 0,-7 12 15 15,-3 9 9-15,0 6 22 0,0 1 51 16,0 10 7-16,0 14-68 0,0 19-24 15,0 17 30-15,0 14-20 0,0 11 5 0,0 4-12 16,0-4-6-16,0-4-9 0,12-15-3 16,-5-11-33-16,20-17-46 0,-8-12-55 15,3-16-51-15,2-10-35 0,5-12-114 0,-5-20-69 16,5-18-365-16,-12 5-768 0,10-45-414 16</inkml:trace>
  <inkml:trace contextRef="#ctx0" brushRef="#br0" timeOffset="83121.47">25146 12693 2519 0,'0'0'684'15,"0"0"-356"-15,0 0-94 0,0 0 88 16,-68 117-24-16,56-65-127 0,-3 9-94 0,-2 4-19 16,7 10-9-16,-2 2 10 0,0-1-13 15,10-3-43-15,-1-12-3 0,3-7-34 16,0-19-33-16,0-17-13 0,12-14-25 15,8-4 105-15,6-20 37 0,8-15 49 16,0-6-15-16,3-5 18 0,-1-1 6 16,3 9 18-16,-10 10 0 0,-7 12-46 0,-5 9-21 15,-5 7-10-15,-7 18-36 16,2 17 94-16,-7 11 16 0,-10 11-35 0,-19 10-32 16,-10 6-28-16,1-6-15 0,-6-12-33 15,5-8-25-15,5-23-24 0,10-9-30 16,5-13-31-16,4-2-104 0,15-19-171 15,0-3-109-15,0-10-69 0,22-1-186 16,0 8-630-16</inkml:trace>
  <inkml:trace contextRef="#ctx0" brushRef="#br0" timeOffset="83404.86">26188 13339 2115 0,'0'0'1095'0,"0"0"-568"0,0 0 3 0,0 0-109 16,0 0-126-16,0 0-106 0,0 0-82 16,-206 37-34-16,177-14-22 0,0 5-5 15,9 4-16-15,6 2-29 0,2 1-1 16,12-1-21-16,0-4 0 0,0-4-7 15,7-4-17-15,10-3-10 0,-3-6 3 16,8-3 19-16,0-3-19 0,5-3-15 0,-1-1 0 16,3-3-40-16,1-3-84 0,1-5-136 15,-4-7-261-15,-5 5-480 0,9-16-708 0</inkml:trace>
  <inkml:trace contextRef="#ctx0" brushRef="#br0" timeOffset="83620.48">26823 12707 293 0,'0'0'2910'15,"0"0"-2109"-15,0 0-339 0,0 0-105 16,0 0-75-16,0 0-194 0,0 0-88 15,0 0-106-15,0 0-38 0,0 0-145 16,0 0-104-16,-2 10-289 0,9 2-663 0,3 10-889 16</inkml:trace>
  <inkml:trace contextRef="#ctx0" brushRef="#br0" timeOffset="84073.2">27218 12744 2455 0,'0'0'1052'0,"0"0"-554"0,0 0-101 0,0 0-94 16,0 0-58-16,-109 114-71 0,87-74-67 15,0-2-34-15,10 0-54 0,-2 1-19 16,6-9-36-16,6-4-31 0,2-2-73 16,0-4-130-16,0-7-153 0,0 2-358 15,2-5-722-15,8 0-600 0</inkml:trace>
  <inkml:trace contextRef="#ctx0" brushRef="#br0" timeOffset="84655.98">27630 13162 2756 0,'0'0'1090'0,"0"0"-483"16,0 0-136-16,0 0-142 0,0 0-116 15,0 0-86-15,0 0-72 0,0 0-55 0,0 0-3 16,0 0 3-16,0 0 0 0,15 62 0 16,-13-34-97-16,-2-4-152 0,0 2-175 15,0-7-581-15,0 10-695 0</inkml:trace>
  <inkml:trace contextRef="#ctx0" brushRef="#br0" timeOffset="84872.93">27332 13933 813 0,'0'0'2116'0,"0"0"-1487"15,0 0-260-15,0 0-146 0,0 0 153 0,-75 165-136 16,39-89-111-16,-8 8-68 0,-7 4-45 15,7-5-16-15,-4-13-45 0,14-16-183 16,0-17-258-16,17-19-677 0,-22-28-1301 0</inkml:trace>
  <inkml:trace contextRef="#ctx0" brushRef="#br0" timeOffset="85294.37">26862 12576 2396 0,'0'0'715'15,"0"0"-241"-15,0 0-55 0,-78 107-25 16,52-71-175-16,4-4-135 0,10-2-84 0,-3-4-2 16,8-4-34-16,2-1-76 0,-2-1-166 15,7-2-143-15,-3-4-389 0,-2 10-962 0</inkml:trace>
  <inkml:trace contextRef="#ctx0" brushRef="#br0" timeOffset="100308.55">17762 13270 1304 0,'0'0'1073'0,"0"0"-654"16,0 0-40-16,0 0 9 0,0 0-28 16,0 0-153-16,0 0-63 0,0 0-26 0,-191-30 67 15,154 50-52-15,1 10-90 0,2 10-28 16,-2 13-3-16,11 7 25 0,16 2 25 15,4-2-4-15,5-1-9 0,5-4-19 16,12-4-14-16,0-7-1 0,0-10 0 16,-3-5-15-16,-2-9-18 0,-2-4-25 15,7-9-24-15,0-5-16 0,10-2-9 16,2-18-155-16,17-17 244 0,-3-11-254 16,6-14-337-16,-10 12-624 0,7-37-865 0</inkml:trace>
  <inkml:trace contextRef="#ctx0" brushRef="#br0" timeOffset="100618.88">18060 12965 2040 0,'0'0'621'15,"0"0"-123"-15,0 0 26 0,0 0-27 16,0 0-165-16,0 0-116 0,0 0-93 0,0 0-52 16,0 0-47-16,0 0-6 0,-26 86-15 15,16-35-3-15,7 7-14 0,1-2 2 16,-8-6 0-16,8-7-10 0,2-13-11 15,0-9-10-15,0-12-13 0,0-2 26 16,2-7 30-16,10-1 49 0,10-14-3 16,7-6 55-16,8-9-34 0,-6 3-24 15,1 2-3-15,-10 4 2 0,-8 13-41 16,-9 8 48-16,5 11 15 0,-8 20-46 16,-2 20 95-16,0 23-10 0,-2 9-76 0,-20 4-27 15,5 5-11-15,5-10-34 16,2-10-4-16,10-9-27 0,0-15-45 0,0-14-72 15,15-12-64-15,2-10-191 0,2-6-189 16,8-6-23-16,2-10-384 0,-5-6-251 16</inkml:trace>
  <inkml:trace contextRef="#ctx0" brushRef="#br0" timeOffset="101130.04">18666 13552 264 0,'0'0'1194'16,"0"0"-509"-16,0 0 0 0,0 0-122 15,0 0-50-15,0 0-97 0,0 0-63 16,0 0-89-16,0 0-114 0,0 0-92 15,0 0-41-15,-152 13-16 0,135 17 0 16,4 2 11-16,4-2-11 0,4-2 11 16,3-6-12-16,2-6-3 0,0-6 2 15,0-4-14-15,0-4 15 0,0-2 0 16,0 0 40-16,7-11 14 0,10-11 10 16,5-4 24-16,4-4-36 0,-6 7-22 0,-6 5 25 15,-7 6-1-15,-7 7-8 0,0 5-46 16,3 0 16-16,4 6-16 0,-2 12-61 15,5 12 40-15,-3 11 21 0,7 11 1 16,-1 4-1-16,-4-4-26 0,3-4-10 0,-7-5-1 16,7-9-36-16,3-8-24 0,-10-8-43 15,2-5-9-15,3-8-50 0,-10-5-106 16,5 0-188-16,7-10 27 0,2-12 161 16,1-10-205-16,7-4-279 0,-3-4 44 15,10 0 243-15,-7 1 463 0,-3 5 39 16,-2 7 544-16,0 4-186 0,0 7-59 15,-5 7 94-15,-9 9 152 0,-1 0-64 16,-2 13-78-16,0 11 19 0,-12 12-145 16,-5 9-48-16,3 2-73 0,4-4-51 0,3-3 5 15,7-10-15-15,0-12-62 0,0-7-33 16,9-11-21-16,16-7 21 0,16-19 186 16,10-19-10-16,17-15-61 0,-3-13-45 15,10-8-16-15,-2 0-20 0,-3 10-21 16,-9 12-13-16,-10 17-21 0,-8 11-22 0,-6 15-45 15,-3 10-94-15,-1 6 3 16,-8 8-13-16,4 8-102 0,-7 11-319 0,-8-8-744 16,-4 17-1080-16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30T20:47:47.5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14740 1715 900 0,'0'0'1052'0,"0"0"-508"0,0 0-173 15,0 0-38-15,0 0 30 0,0 0-47 0,0 0-112 16,0 0-76-16,0 0-6 0,0 12 2 15,0-2-10-15,4 7-28 0,-4 4-9 16,0 5 3-16,0 3-12 0,0 4-25 0,-4 6-13 16,0 5-27-16,-6-1 16 15,0 4-18-15,0-3 0 0,4-4-1 0,-5-3-1 16,10-7-2-16,-3-2-13 0,4-8 13 16,0-2-18-16,0-3 5 0,0-4 4 15,0-4 9-15,0-2 0 0,0-4 1 16,0 0 2-16,5-1 23 0,6 0 13 15,2-1 31-15,1-1-8 0,4-5-17 16,10-1-8-16,-5 1-16 0,0 0-17 16,4-4-1-16,-4 2 0 0,2 1-2 15,-1-6 2-15,-2 1-12 0,-1-6-64 16,3-3-105-16,-8-5-111 0,4-1-210 0,-11 4-448 16,2-12-717-16</inkml:trace>
  <inkml:trace contextRef="#ctx0" brushRef="#br0" timeOffset="187.52">14900 1573 1849 0,'0'0'448'0,"0"0"-141"16,0 0-24-16,0 0 38 0,0 0-98 15,0 0-109-15,0 0-48 0,0 0-15 16,151-12-26-16,-129 16-13 0,3 3-12 15,-6-1-22-15,-5 6-190 0,-1-2-229 16,-5 0-603-16,-8 7-753 0</inkml:trace>
  <inkml:trace contextRef="#ctx0" brushRef="#br0" timeOffset="350.36">14792 1913 2531 0,'0'0'786'0,"0"0"-440"15,0 0-106-15,0 0 170 0,0 0-104 16,0 0-158-16,0 0-102 0,0 0-44 16,0 0-2-16,153-22-15 0,-124 16-105 15,5 5-155-15,-5-4-241 0,-7 3-483 16,7-1-1037-16</inkml:trace>
  <inkml:trace contextRef="#ctx0" brushRef="#br0" timeOffset="752.34">15479 1920 1246 0,'0'0'1431'16,"0"0"-949"-16,0 0-81 0,0 0 68 15,0 0-162-15,0 0-174 0,0 0-132 16,0 0 33-16,0 0 28 0,0 0-19 16,91 10-18-16,-57-6-13 0,3-3-10 15,-4 4-2-15,-3-2-3 0,-1 2-19 16,-2-4-64-16,-4-1-125 0,-7 4-167 0,3-4-156 16,-4 0-568-16,-6 0-956 0</inkml:trace>
  <inkml:trace contextRef="#ctx0" brushRef="#br0" timeOffset="1027.5">15816 1758 2820 0,'0'0'451'0,"0"0"-352"16,0 0 120-16,0 0 241 0,0 0-197 16,0 0-158-16,136 69-49 0,-99-58 34 15,-5-1-7-15,-3-3-24 0,-5 0-23 16,-3-5-11-16,-8 3 0 0,-3-5-4 15,-6 1-18-15,-4 1 16 0,0 2 33 16,-2 4 6-16,-18 6 21 0,-1 5-17 16,-13 7-35-16,-3 2-6 0,-2 3-18 0,1-2-1 15,2 2 2-15,7-4-1 16,9-3-3-16,2-5-1 0,13 0-36 0,-2-5-12 16,7-5-37-16,0 2-45 0,9-6-106 0,3-1-104 15,10-3-79-15,-1-1-103 0,1 0-489 16,7-8-982-16</inkml:trace>
  <inkml:trace contextRef="#ctx0" brushRef="#br0" timeOffset="1532.36">16741 1610 1243 0,'0'0'696'16,"0"0"-249"-16,0 0-50 0,0 0 65 15,0 0-84-15,0 0-119 0,0 0-48 16,0 0-68-16,0 0-3 0,0 0-47 16,0 0-28-16,26 92-34 0,-26-40-16 15,-7 13 1-15,-2 7 24 0,-1-2-9 16,-3-5 9-16,2-5-29 0,0-11-11 0,5-7-3 15,0-12-13-15,3-7 13 0,3-6 0 16,0-9-15-16,0-2-1 0,0-6-8 16,9 0 27-16,4 0 15 0,2-6 25 15,3-2 9-15,5-2-6 0,4-2-21 16,2-1-10-16,2 0-12 0,-4 1-10 0,-2 2 8 16,0 1-1-16,-7-2-28 0,4 3-37 15,-4-6-135-15,-4-1-142 0,-6-3-235 16,-3 4-670-16,-5-16-1032 0</inkml:trace>
  <inkml:trace contextRef="#ctx0" brushRef="#br0" timeOffset="1710.11">16807 1564 2126 0,'0'0'498'0,"0"0"-157"15,0 0-46-15,0 0 51 0,0 0-65 16,0 0-111-16,144-36-70 0,-115 33-25 15,4 3-22-15,-10 0-31 0,-2 0-12 16,-3 3-10-16,-3 6-134 0,-5 2-303 0,-10 2-189 16,0-2-856-16</inkml:trace>
  <inkml:trace contextRef="#ctx0" brushRef="#br0" timeOffset="1852.42">16650 1780 3291 0,'0'0'541'0,"0"0"-412"16,0 0 7-16,0 0 163 0,0 0-43 16,0 0-170-16,151-13-86 0,-107 11-9 0,-1-5-12 15,4 6-72-15,-4-2-163 0,4 0-220 16,-18 3-486-16,17-1-990 0</inkml:trace>
  <inkml:trace contextRef="#ctx0" brushRef="#br0" timeOffset="2436.02">17851 1808 457 0,'0'0'2082'0,"0"0"-1465"0,0 0-203 16,0 0-7-16,0 0-112 0,0 0-171 16,0 0-106-16,0 0-16 0,0 0 67 0,0 0-8 15,78-2-21-15,-50 2-18 0,-3-3-10 16,-2 2-11-16,-3-2 1 0,0-1 0 15,-4 3-2-15,-5-6-133 0,0 0-162 16,-6-1-136-16,-3-4-220 0,-2 5-839 16</inkml:trace>
  <inkml:trace contextRef="#ctx0" brushRef="#br0" timeOffset="2606.69">17915 1592 1975 0,'0'0'795'0,"0"0"-234"0,0 0-161 16,0 0-48-16,0 0-109 0,0 0-100 15,20 108-41-15,0-64 55 0,-5 6-22 16,4-3-70-16,-3-2-53 0,1 1 3 16,-6-7-15-16,1-6-1 0,-1-6-63 0,-6-6-96 15,2-8-133-15,-3-5-147 16,1-8-230-16,-5 0-536 0,0-15-511 0</inkml:trace>
  <inkml:trace contextRef="#ctx0" brushRef="#br0" timeOffset="2966.54">18622 1586 1744 0,'0'0'987'0,"0"0"-554"16,0 0 12-16,0 0 0 0,0 0-102 0,0 0-192 16,0 0-126-16,-35 107 24 0,23-52 13 15,3 13-16-15,1 6-12 0,-4-1-31 16,3 2-3-16,0-6-20 0,4-11-26 16,1-11 12-16,0-16 3 0,1-10 31 15,3-9 11-15,0-9-11 0,0-3 22 16,7 0-4-16,9-9 22 0,7-5 80 0,6-4 5 15,6-4-57-15,1-2-28 0,-2 2-24 16,-3 1-16-16,1 1-12 0,-3 1-10 16,0-1-85-16,-6 1-151 0,0-2-190 15,-6 4-321-15,-6-7-982 0</inkml:trace>
  <inkml:trace contextRef="#ctx0" brushRef="#br0" timeOffset="3171.73">18625 1514 2839 0,'0'0'544'0,"0"0"-265"15,0 0-68-15,0 0 85 0,0 0-54 16,0 0-103-16,0 0-49 0,171-19 2 16,-131 19-3-16,-2 0-52 0,-2 4-12 15,-7 2-23-15,-4-3-2 0,-5 3-24 0,-8-6-142 16,-8 6-130-16,-4-3-110 0,0 2-105 15,0 1-537-15,-22 3-902 0</inkml:trace>
  <inkml:trace contextRef="#ctx0" brushRef="#br0" timeOffset="3291.11">18539 1753 2632 0,'0'0'328'15,"0"0"-309"-15,0 0-18 0,0 0 223 0,138 20-115 16,-94-20-31-16,3 0-78 0,-4-5-287 15,-11 2-489-15,-4-1-1380 0</inkml:trace>
  <inkml:trace contextRef="#ctx0" brushRef="#br0" timeOffset="5136.18">15621 2821 1277 0,'0'0'712'0,"0"0"-242"0,0 0-106 16,0 0 91-16,0 0-42 0,0 0-61 16,0 0-105-16,0 0-58 0,0 0 0 0,0 0 1 15,-43-43-37-15,43 43-40 0,0 0-30 16,0 7-42-16,0 8-41 0,5 9-17 15,6 17 17-15,-1 14 15 0,7 15-15 16,-5 14-1-16,5 6-2 0,-6 6-21 16,-2 1 12-16,-5-4-1 0,2-6-14 15,-3-11 9-15,-3-10-16 0,0-15-58 0,3-17-30 16,-3-13-108-16,5-12-173 0,-5-9-263 16,0-1-489-16,-8-26-750 0</inkml:trace>
  <inkml:trace contextRef="#ctx0" brushRef="#br1" timeOffset="7241.07">16728 3050 1254 0,'0'0'1460'0,"0"0"-969"0,0 0-217 0,0 0-23 15,0 0-28-15,0 0-22 0,0 0-92 0,-16 104-65 16,21-61-4-16,6 7 16 16,7 6-6-16,-4 9-30 0,-1 2-20 0,-1-5-2 15,-4-2-38-15,-5-8-59 0,2-13-132 16,-3-14-52-16,-2-9-189 0,0-9-525 16,-7-7-437-16</inkml:trace>
  <inkml:trace contextRef="#ctx0" brushRef="#br1" timeOffset="7458.61">16380 3075 2153 0,'0'0'1302'0,"0"0"-834"0,0 0-273 16,0 0-49-16,0 0 0 0,0 0 18 16,0 0-7-16,171-37 15 0,-108 29-43 15,0-5-53-15,6 4-36 0,-1-4-16 0,-3-2-22 16,2 2-2-16,0-3 0 0,-12-1-12 15,-3 2-6-15,-1 0-74 0,-9 4-131 16,-8 2-82-16,-5 1-159 0,-10 3-317 16,-4 5-823-16</inkml:trace>
  <inkml:trace contextRef="#ctx0" brushRef="#br0" timeOffset="9516.65">16870 3009 7 0,'0'0'1061'0,"0"0"-553"16,0 0-73-16,0 0-23 0,0 0-64 15,0 0-52-15,0 0-53 0,0 0-40 0,0 0-22 16,0 0-11-16,-22-17-26 0,22 15-14 16,-1 1-6-16,-1 1-3 0,0-1-12 0,2 1-17 15,0 0 4-15,-6 0-1 0,6 0-12 16,0 0-9-16,-1 0-10 16,1 0-15-16,0 0-25 0,0 0-24 0,0 0 0 15,-2 0-36-15,-2 2-16 0,4 3-6 16,0 2-4-16,-5 0 7 0,5 7 15 15,0 2 12-15,0 11 7 0,0 6 9 16,5 9 11-16,-1 7-15 0,-2 4 16 16,-1 6-1-16,5-2 0 0,-6-1 0 15,2-7-11-15,-2-3-16 0,2-7 3 16,-2-6-5-16,0-9-23 0,0-4-55 16,0-11-41-16,0-4-16 0,0-5-2 15,-11-2-25-15,-6-12-338 0,-6-10-229 0,7 2-541 16</inkml:trace>
  <inkml:trace contextRef="#ctx0" brushRef="#br0" timeOffset="9733.92">16373 2990 2096 0,'0'0'1031'0,"0"0"-589"0,0 0-23 15,0 0-84-15,0 0-146 0,0 0-118 16,0 0 47-16,0 0 54 0,151 13 17 15,-77-7-82-15,2 1-40 0,5-4-43 16,0 1-21-16,-2-4 19 0,4 0-22 16,-6-7 0-16,-8-3-16 0,-3-2 5 15,-6-2 10-15,-7 1-49 0,-12 2-94 0,-5 3-174 16,-11 3-183-16,-11 2-543 16,-6 3-827-16</inkml:trace>
  <inkml:trace contextRef="#ctx0" brushRef="#br0" timeOffset="10724.5">14494 4429 1289 0,'0'0'1091'16,"0"0"-656"-16,0 0-56 0,0 0-45 16,0 0-72-16,0 0-79 0,0 0-82 15,0 0 24-15,6 102 46 0,5-58-32 16,-2 7-37-16,0 7-6 0,-6 5 8 15,0 2-24-15,-3 0-40 0,0-4-34 16,0-6-6-16,0-10-46 0,0-13-49 0,0-9-78 16,0-8-89-16,0-10-123 15,-4-5-130-15,-5 0-447 0,-19-14-926 0</inkml:trace>
  <inkml:trace contextRef="#ctx0" brushRef="#br0" timeOffset="10914.3">14206 4591 2319 0,'0'0'1173'0,"0"0"-548"0,0 0-234 0,0 0-37 16,0 0-155-16,0 0-119 0,0 0 17 15,0 0-18-15,159-19-9 0,-105 11-18 16,0-2-25-16,4-4-24 0,-2 2-1 16,-2-2-2-16,-6 2-18 0,-1 1-6 15,-7-1-31-15,0 3-64 0,-8 3-94 16,2 1-198-16,-7 2-359 0,-9 3-779 0,0 0-763 15</inkml:trace>
  <inkml:trace contextRef="#ctx0" brushRef="#br0" timeOffset="11248.08">15270 4689 2478 0,'0'0'710'15,"0"0"-255"-15,0 0 71 0,0 0-104 16,0 0-143-16,0 0-138 0,0 0-101 0,0 0-28 15,0 0-3-15,0 0 28 0,62-8-3 16,-33 6-16-16,8-2-3 0,-7 2-14 16,4 2-1-16,4 0-12 0,-5 0-3 15,-1 0 2-15,1 3-2 0,-8 2-34 0,-2-2-52 16,1 2-128-16,-8-2-216 16,2-1-250-16,-7-2-698 0,-6 0-817 0</inkml:trace>
  <inkml:trace contextRef="#ctx0" brushRef="#br0" timeOffset="11515.46">15684 4493 1881 0,'0'0'725'16,"0"0"-429"-16,0 0 146 0,0 0 45 0,0 0-141 16,0 0-141-16,0 0-44 0,152 44-7 15,-129-39-28-15,-3-1-40 0,0-2-21 16,-11-1-26-16,0-1-11 0,-8 3-13 15,7-1-13-15,-8-2 16 0,0 4 19 16,0 4 3-16,-13 7 39 0,-11 8-52 0,-3 6-14 16,-7 10-13-16,-1 3-1 15,-2 3-3-15,1 2-17 0,9-2 0 0,4-1-4 16,8-5-14-16,10-6-19 16,1-6-43-16,4-6-61 0,8-6-121 0,8-7-215 15,0-2-194-15,-2-6-630 0,6-5-723 0</inkml:trace>
  <inkml:trace contextRef="#ctx0" brushRef="#br0" timeOffset="13846.57">16938 4422 1352 0,'0'0'718'16,"0"0"-326"-16,0 0-44 0,0 0-2 15,0 0-87-15,0 0-104 0,0 0-60 16,0 0 13-16,0 0 24 0,0 0 19 16,0 0 2-16,38 91-50 0,-25-52-25 15,-4 7 8-15,-2 4-5 0,1 4 14 16,-5-1-12-16,-1-2-40 0,-2 0-21 0,0-6-22 15,0-5-1-15,0-7-21 0,0-10-45 16,-2-6-78-16,-1-8-94 0,3-7-95 16,-8-2-79-16,1-2-168 0,0-6-822 15,-11-13-62-15</inkml:trace>
  <inkml:trace contextRef="#ctx0" brushRef="#br0" timeOffset="14067.79">16704 4518 2312 0,'0'0'670'15,"0"0"-181"-15,0 0-6 0,0 0-14 16,0 0-164-16,0 0-115 0,0 0-46 0,0 0 3 16,65-79-44-16,-27 64-39 0,3 0-31 15,8 1-8-15,0 2-22 0,-4 2-3 16,5 3 0-16,-1-2-19 0,-1 6-17 15,-5 0-34-15,4-1-58 0,-9 4-110 16,-1 0-88-16,-3 0-249 0,-5 5-518 0,1 7-835 16</inkml:trace>
  <inkml:trace contextRef="#ctx0" brushRef="#br0" timeOffset="14395.69">17814 4723 2070 0,'0'0'1147'0,"0"0"-699"0,0 0-108 16,0 0 1-16,0 0-118 0,0 0-140 0,0 0 0 16,0 0 25-16,0 0-22 0,141-6-47 15,-100 0-23-15,-1-1-4 0,1 4-11 16,-3-4-1-16,-1 2-15 16,-9 2-13-16,1-1-73 0,-13 3-108 0,2 1-144 15,-5 0-158-15,-2 0-230 0,-11 0-864 0</inkml:trace>
  <inkml:trace contextRef="#ctx0" brushRef="#br0" timeOffset="14597.2">18025 4477 2523 0,'0'0'774'0,"0"0"-185"16,0 0-45-16,0 0-107 0,0 0-180 15,0 0-144-15,0 0-78 0,0 0-35 16,0 0 0-16,-5 95 3 0,5-63-2 0,0 2 1 15,0 1 0-15,0 0 10 0,0-1-12 16,0-4-13-16,-2-3-36 0,0-6-30 16,-5-6-56-16,5-1-107 0,2-8-199 15,-2-5-310-15,2 0-657 0,0-1-640 0</inkml:trace>
  <inkml:trace contextRef="#ctx0" brushRef="#br0" timeOffset="15401.26">18923 4305 1009 0,'0'0'644'0,"0"0"-225"0,0 0-105 16,0 0-75-16,0 0-97 0,0 0-68 0,0 0-32 16,0 0-26-16,0 0-16 0,0 0-1 15,0 0 1-15,-27 27 0 0,27-24 42 16,-2-1 47-16,2 1 30 0,0-2 28 16,0 1 22-16,0 1-14 0,0-3-19 15,0 6-13-15,-4-1-7 0,4 4 4 16,-3 0-17-16,1 2-41 0,0 4-12 0,0-1-23 15,2 6-23-15,0 4 23 16,0 4 1-16,0 7 0 0,0 4 6 0,4 9 0 16,1 5-9-16,2 3-3 0,2 3-1 15,-5-3 4-15,0-5-10 0,-3-9 7 16,5-6-22-16,-4-9 0 0,-2-7-15 16,0-8-35-16,0-7-61 0,0-5-125 15,0 0-100-15,-13-9-106 0,0 1-909 16,-19-24-749-16</inkml:trace>
  <inkml:trace contextRef="#ctx0" brushRef="#br0" timeOffset="15760.94">18549 4324 440 0,'0'0'646'15,"0"0"-291"-15,0 0-95 0,0 0-36 16,0 0-72-16,0 0-103 0,0 0-16 16,0 0 51-16,0 0 52 0,0 0-23 15,0 0-45-15,3 0 19 0,-3 0 9 0,0 0 1 16,0-1-36-16,0-2-22 0,0 2-7 15,0-1 9-15,0 0-12 0,0 0 3 16,0 0 0-16,0 1-12 0,0 1-1 16,0 0-16-16,0 0-3 0,0 0-13 0,0 0-32 15,0 0-28-15,0 0-36 16,0 0-43-16,0 0-70 0,0 0-50 0,0 0-36 16,0 0-56-16,0 3-186 0,0 3-226 15,0-15 512-15</inkml:trace>
  <inkml:trace contextRef="#ctx0" brushRef="#br0" timeOffset="17474.23">17894 4549 274 0,'0'0'808'0,"0"0"-293"16,0 0-132-16,0 0-46 0,0 0-43 15,0 0-46-15,0 0-58 0,0 0 2 16,0 0 5-16,0 0-19 0,-8 0 11 16,8 0 34-16,0 0-19 0,0 0-11 0,0 0-33 15,0 0-46-15,0 5-43 0,9 4-28 16,11 11 31-16,0 3-16 0,12 6-21 15,-3 3-35-15,4 0-2 0,-3-1 0 16,-1-4-3-16,-2-4-16 0,-3-4-14 16,-2-6-155-16,-5-4-210 0,-4-3-191 15,-4-4-185-15,-5-4-903 0</inkml:trace>
  <inkml:trace contextRef="#ctx0" brushRef="#br0" timeOffset="17643.7">18218 4514 2179 0,'0'0'1094'16,"0"0"-597"-16,0 0-54 0,-99 96-37 16,57-51-138-16,8 6-140 0,-4 0-91 15,6-3-13-15,5-5-2 0,7-12-22 0,8-6-19 16,1-10-61-16,3-6-76 16,8-6-115-16,0-3-167 0,8-5-170 0,12-10 30 15,-8 2-558-15,20-13-571 0</inkml:trace>
  <inkml:trace contextRef="#ctx0" brushRef="#br0" timeOffset="18848.75">18503 4296 554 0,'0'0'571'0,"0"0"-148"0,0 0-53 0,0 0 3 16,0 0-43-16,0 0-53 0,0 0-8 16,0 0-17-16,0 0-5 0,0 0 12 15,-87 0-17-15,87 0-34 0,0 0-41 0,0 0-62 16,4 0-49-16,19 0-54 0,10 0 34 16,19 0 23-16,16-4 27 0,12 0-1 15,8-7-2-15,2 2-22 0,2-1-34 0,-5-1-27 16,-5 0-1-16,-10 1-3 15,-10 3 1-15,-14 0 3 0,-7-1 3 16,-6 2 13-16,-15 0-13 0,-2 0-3 16,-5 1-19-16,-10 1-97 0,3 0-175 0,-6 2-198 15,0 0-494-15,-6 2-657 0</inkml:trace>
  <inkml:trace contextRef="#ctx0" brushRef="#br0" timeOffset="19652.48">15825 5593 1296 0,'0'0'1088'16,"0"0"-681"-16,0 0-54 0,0 0 92 15,0 0-60-15,0 0-178 0,0 0-73 0,0 0-4 16,0 0-37-16,0 0-44 0,0 0-21 16,-9 97 9-16,9-44 43 0,0 8 3 15,0 5 6-15,-6 4-18 0,-5 3-38 16,5-1-32-16,-2-2-1 0,1-8-27 16,5-8-41-16,0-9-51 0,2-10-60 15,0-12-118-15,0-8-173 0,4-6-221 16,1-6-468-16,-5-3-593 0</inkml:trace>
  <inkml:trace contextRef="#ctx0" brushRef="#br0" timeOffset="20038.12">16874 5566 1956 0,'0'0'812'0,"0"0"-350"0,0 0-84 16,0 0-6-16,0 0-96 0,0 0-111 0,0 0-128 16,0 0 6-16,-12 98 34 0,12-62-15 15,0 2 3-15,0 8-7 0,0 2 6 16,0 4-2-16,0 3-25 0,0-3-34 0,0-4-3 16,4-2-10-16,0-12-51 0,-4-10-68 15,0-3-142 1,4-13-141-16,-4-5-133 0,0-3-571 0,0-10-519 0</inkml:trace>
  <inkml:trace contextRef="#ctx0" brushRef="#br0" timeOffset="20252.47">16909 5571 1683 0,'0'0'1258'0,"0"0"-792"16,0 0-83-16,0 0 7 15,0 0-116-15,0 0-142 0,0 0-132 0,0 0-6 16,0 0-40-16,0 0 46 0,0 0 0 16,51 18 37-16,-33-14-25 0,2 1-11 15,0-2 0-15,1 0-1 0,-3-3-1 0,4 0-94 16,-1 0-129-16,-6 0-111 0,3 0-171 16,-7 0-558-16,-2 0-863 0</inkml:trace>
  <inkml:trace contextRef="#ctx0" brushRef="#br0" timeOffset="20422.71">16903 5871 2839 0,'0'0'1054'16,"0"0"-843"-16,0 0-24 0,0 0-7 16,0 0 55-16,0 0-63 0,0 0-59 15,0 0-49-15,162-18-43 0,-136 7-17 0,3 1-4 16,-2-1-56-16,-7 2-170 0,-3 1-203 15,-7 4-283-15,-3 2-797 0,-7 2-639 0</inkml:trace>
  <inkml:trace contextRef="#ctx0" brushRef="#br0" timeOffset="21319.86">14693 6884 2005 0,'0'0'696'16,"0"0"-433"-16,0 0-102 0,0 0-2 0,0 0-63 15,0 0-33-15,-5 111 11 0,3-68 55 16,0 9 86-16,-5 3-71 0,5 4-36 16,-7 1 1-16,3-2 0 0,0-5-35 15,-6-7-24-15,7-6-44 0,5-11-6 16,-7-8-59-16,3-8-25 0,3-5-19 15,-2-7-59-15,2-1-52 0,-10-2-156 16,4-6-331-16,-11-13-1146 0</inkml:trace>
  <inkml:trace contextRef="#ctx0" brushRef="#br0" timeOffset="21536.01">14622 7059 1774 0,'0'0'655'0,"0"0"-174"0,0 0-104 0,0 0-68 16,0 0-240-16,0 0-69 0,0 0 0 15,0 0 92-15,0 0 62 0,0 0-44 16,0 0-43-16,156-3-42 0,-127-1-25 16,-6 3-1-16,1-1-18 0,-10 2-19 15,0 0-151-15,-2 0-165 0,-8 2-185 16,-2 3-494-16,-2 7-536 0</inkml:trace>
  <inkml:trace contextRef="#ctx0" brushRef="#br0" timeOffset="21713.77">14601 7343 2412 0,'0'0'570'15,"0"0"-317"-15,0 0 208 0,0 0-2 16,0 0-145-16,0 0-138 0,139-29-87 15,-106 26-40-15,1-1-45 0,-2 2-4 0,-2-1-15 16,1-2-129-16,-4 1-200 0,2-1-158 16,-7 2-229-16,-4 0-753 0</inkml:trace>
  <inkml:trace contextRef="#ctx0" brushRef="#br0" timeOffset="22034.64">15356 7230 2676 0,'0'0'702'0,"0"0"-269"0,0 0 69 16,0 0-103-16,0 0-224 0,0 0-154 16,0 0 4-16,0 0-22 0,0 0 40 15,0 0-7-15,0 0-33 0,135-5 13 16,-99 4-15-16,-5-3-1 0,1 3-1 0,-5 0-15 16,-2 0-2-16,1-1-68 0,-8 2-129 15,0-2-152-15,-2 0-160 0,-5 2-281 16,-7-7-793-16</inkml:trace>
  <inkml:trace contextRef="#ctx0" brushRef="#br0" timeOffset="22290.09">15657 7002 1649 0,'0'0'1500'0,"0"0"-1042"16,0 0-142-16,0 0 41 0,0 0-44 15,0 0-138-15,0 0-98 0,90 85-16 16,-61-77-6-16,5 2-6 0,-5-1-6 0,-2-7 0 15,-4 2-10-15,1-2-14 0,-11 1-16 16,-2-3-1-16,-8 0 0 0,-3 1 28 16,0 2 16-16,-3 8-6 0,-16 6 2 15,-4 9-40-15,-10 9 0 16,-1 1-1-16,4 0-1 0,2-2-12 0,2-2-3 16,8-6-7-16,7 0 1 0,4-5-31 15,7-3-48-15,0-4-62 0,7-4-84 16,11-3-103-16,1-2-193 0,5-5-135 15,-2 0-547-15,8-14-672 0</inkml:trace>
  <inkml:trace contextRef="#ctx0" brushRef="#br0" timeOffset="22747.98">16915 7293 1732 0,'0'0'1125'0,"0"0"-632"15,0 0-65-15,0 0 61 0,0 0-80 16,0 0-121-16,0 0-162 0,0 0-126 16,0 0-22-16,-32 93 10 0,32-58 0 15,0 0-7-15,0-6 1 0,0-3-6 16,3-6-74-16,-1-10-213 0,5-6-278 16,-5-3-560-16,-2-13-995 0</inkml:trace>
  <inkml:trace contextRef="#ctx0" brushRef="#br0" timeOffset="22892.6">16834 7076 2451 0,'0'0'992'0,"0"0"-486"15,0 0-59-15,0 0-102 0,0 0-208 0,0 0-137 16,0 0-89-16,0 0 3 16,0 0 67-16,0 0-95 0,0 0-183 0,40 53-133 15,-31-40-236-15,2-5-687 0,-6 4-471 16</inkml:trace>
  <inkml:trace contextRef="#ctx0" brushRef="#br0" timeOffset="23160.46">17009 7314 935 0,'0'0'1569'0,"0"0"-1205"16,0 0-40-16,0 0 70 15,0 0-135-15,0 0-149 0,9 81-89 0,1-75-20 16,1-2-2-16,1-4-15 0,2-5 16 15,0-11 22-15,6-8 22 0,-4-7-19 16,2-1-22-16,0 1 0 0,-2 3 10 0,-5 9 9 16,-5 6 15-16,1 5 10 15,-5 7 37-15,-1 1 56 0,6 1 70 0,-4 12-50 16,0 8-10-16,3 8-24 0,-1 6-62 16,0 3-43-16,2 0-18 0,-3-2-3 15,3-3-27-15,-1-10-56 0,1-8-171 16,0-7-222-16,2-8-297 0,-3-4-528 15,-1-29-746-15</inkml:trace>
  <inkml:trace contextRef="#ctx0" brushRef="#br0" timeOffset="23372.64">17605 6869 1178 0,'0'0'1769'0,"0"0"-1296"16,0 0-77-16,0 0 21 0,0 0-76 15,4 103-150-15,-3-68-93 0,7 2-33 0,-8 6-23 16,4 1 1-16,-4 4-18 0,0 3-25 16,0 1-28-16,0 2-73 0,-6-4-86 15,-5-7-156-15,-5-4-110 0,-2-11-132 16,8-11-568-16,-16-6-563 0</inkml:trace>
  <inkml:trace contextRef="#ctx0" brushRef="#br0" timeOffset="23524.22">17371 7240 2342 0,'0'0'1091'0,"0"0"-765"0,0 0-20 16,0 0-17-16,0 0 36 0,0 0-119 15,0 0-90-15,0 0-49 0,0 0-21 16,157-2-34-16,-130 2 0 0,2 0-11 16,3 0-1-16,-6 0-35 0,-5-6-112 15,1 1-178-15,-4-2-143 0,-2 2-296 0,-11 0-785 16</inkml:trace>
  <inkml:trace contextRef="#ctx0" brushRef="#br0" timeOffset="23821.94">17982 6989 1881 0,'0'0'773'0,"0"0"-259"0,0 0-27 15,0 0-12-15,0 0-142 0,0 0-160 16,0 0-99-16,0 0-56 0,0 0 22 16,7 82-3-16,0-53-25 0,1-1-10 15,-3 4-1-15,2 3 1 0,-1 2-2 0,-6 4 0 16,3 1-18-16,-3 1-53 15,0 0-117-15,0-2-159 0,0-4-96 0,-3-3-289 16,-3-10-793-16</inkml:trace>
  <inkml:trace contextRef="#ctx0" brushRef="#br0" timeOffset="24038.2">18224 7275 2214 0,'0'0'1215'0,"0"0"-861"0,0 0 11 16,0 0-11-16,0 0-64 0,0 0-146 15,0 0-92-15,0 0-19 0,0 0 7 16,-2 83-12-16,2-62 2 0,0 1-8 0,0 0-10 16,0-1-12-16,0-3-19 0,0-5-35 15,0-3-35-15,0-4-86 0,0-4-145 16,0-2-192-16,0-3-228 0,0-2-668 15</inkml:trace>
  <inkml:trace contextRef="#ctx0" brushRef="#br0" timeOffset="24190.6">18213 7140 75 0,'0'0'3089'0,"0"0"-2125"16,0 0-532-16,0 0-30 0,0 0-139 15,0 0-157-15,0 0-106 0,0 0-44 16,0 0-23-16,0 0-3 0,5 2-31 15,1-1 31-15,4 1 33 0,-1-2-55 16,2 0-210-16,2-6-381 0,-3-4-662 16,-4-10-1134-16,-76 51 2438 0</inkml:trace>
  <inkml:trace contextRef="#ctx0" brushRef="#br0" timeOffset="24373.49">18506 6919 85 0,'0'0'2639'0,"0"0"-2024"15,0 0-250-15,0 0 29 0,0 0-43 16,0 0-134-16,13 96-125 0,-9-69-37 16,8 4 0-16,-1 5-6 0,-2 3-12 15,2 8-19-15,1 4-18 0,0 0-19 16,-3 3-97-16,-3 3-134 0,-2-7-246 16,-4-8-237-16,0-10-905 0</inkml:trace>
  <inkml:trace contextRef="#ctx0" brushRef="#br0" timeOffset="24538.41">18364 7329 2270 0,'0'0'1188'15,"0"0"-871"-15,0 0-154 0,0 0 20 16,0 0 171-16,0 0-119 0,0 0-115 0,162-3-59 16,-115 3-15-16,-7 0-22 0,1 0-11 15,4-2-13-15,-10 0-91 0,-1-1-183 16,-7 1-210-16,-9-1-318 0,-7 3-847 0</inkml:trace>
  <inkml:trace contextRef="#ctx0" brushRef="#br0" timeOffset="35935.04">6851 9553 1497 0,'0'0'1003'0,"0"0"-638"0,0 0-48 0,0 0 14 15,0 0-46-15,0 0-97 0,0 0-83 16,0 0-18-16,0 0 13 0,0 0-13 16,-7 0-31-16,7 0-4 0,7 1 4 15,-3 8 30-15,5 4 74 0,0 9-3 16,-3 8-41-16,-1 6-37 0,-5 5-24 16,0 8-40-16,0 3-15 0,0 3-10 0,0-5-32 15,0-3-38-15,0-11-159 0,0-9-174 16,0-12-228-16,5-8-579 0,3-7-805 15</inkml:trace>
  <inkml:trace contextRef="#ctx0" brushRef="#br0" timeOffset="36232.71">7301 9889 2504 0,'0'0'1068'0,"0"0"-648"16,0 0-30-16,0 0-105 0,0 0-202 15,0 0-83-15,0 0-86 0,0 0 86 16,0 0 23-16,0 0-7 0,124-17 2 16,-94 14-3-16,-2-1-13 0,-11 1-2 0,5 2-40 15,-6-2-138-15,-3 3-155 0,-6 0-208 16,-4 0-421-16,-3 0-723 0</inkml:trace>
  <inkml:trace contextRef="#ctx0" brushRef="#br0" timeOffset="36387.86">7408 9757 2282 0,'0'0'1013'0,"0"0"-594"16,0 0-1-16,0 0-54 0,0 0-136 15,-16 85-102-15,16-58-56 0,4-2-8 16,7 3-35-16,-1-6-15 0,1 0-12 0,-2-6-11 16,-1-4-56-16,2-2-93 0,-5-5-148 15,3-2-235-15,-4-3-470 0,-4-6-627 0</inkml:trace>
  <inkml:trace contextRef="#ctx0" brushRef="#br0" timeOffset="36926.05">8234 9727 225 0,'0'0'1623'0,"0"0"-1120"0,0 0-151 0,0 0 56 16,0 0-39-16,0 0-84 0,0 0-90 16,0 0-18-16,0 0-12 0,0 0-38 15,23-72-10-15,-15 72-6 0,7 5 6 16,2 11-9-16,-5 7-29 0,0 7 1 16,-7 12-28-16,-2 7-22 0,-3 3-18 15,-5 0-10-15,-10-3-2 0,-1-4-10 16,-2-10 8-16,2-6-19 0,0-8-7 15,-4-9 4-15,4-7 3 0,-4-3-13 0,0-2-15 16,8-7 49-16,-3-5 11 0,4 0 8 16,4 0-1-16,6 2-16 0,1 1 50 15,0 2-52-15,8 2-6 0,5 0 6 16,1 4 18-16,12 1 28 0,-1 0 6 0,2 0-3 16,2 1-48-16,5 4-1 15,-5 0 0-15,0 0-1 0,1-2 0 0,-8-2-39 16,3-1-36-16,-5 0-80 0,3-5-142 15,-6-7-164-15,-3 3-333 0,-2-11-951 0</inkml:trace>
  <inkml:trace contextRef="#ctx0" brushRef="#br0" timeOffset="37276.18">8958 9861 2244 0,'0'0'1021'0,"0"0"-769"0,0 0 133 0,0 0 9 16,0 0-121-16,0 0-116 0,0 0-77 15,155 8-31-15,-121-8-15 0,-6 1-32 16,-3 1 13-16,-7-2-3 0,-4 0-12 16,-3 2-26-16,-2-2-121 0,-7 0-115 15,-2 0-124-15,0 0-122 0,0-5-162 16,-3-2-731-16</inkml:trace>
  <inkml:trace contextRef="#ctx0" brushRef="#br0" timeOffset="37419.33">9077 9782 137 0,'0'0'2002'0,"0"0"-1272"0,0 0-190 15,0 0 16-15,0 0-81 0,-52 76-166 16,49-52-131-16,3 2-90 0,0-3-33 16,0-1-37-16,5 3-18 0,5-6-19 15,1-1-2-15,1-4-4 0,-3-1-63 0,-1-5-93 16,3-3-196-16,-2-5-265 15,-2 0-454-15,-2-5-1118 0</inkml:trace>
  <inkml:trace contextRef="#ctx0" brushRef="#br0" timeOffset="37918.24">9512 9677 1410 0,'0'0'1256'0,"0"0"-819"0,0 0-13 16,0 0 30-16,0 0-60 0,0 0-150 15,0 0-120-15,0 0-75 0,0 0-34 16,0 0-15-16,0 0-17 0,-15-8-5 0,17 8-15 16,3 0 37-16,8 0 52 15,-4 0-15-15,2 0-9 0,3 2 0 0,1 0-4 16,-1 4 4-16,8-1-16 0,-6 1-9 15,8 2 12-15,-6 1-3 0,1-3 1 16,-1 7 2-16,0-2 9 16,-5 1 1-16,-8 4-4 0,4 1 10 0,-7 1-4 15,-2 3-8-15,0 2 2 0,0-2-3 16,-11 0-15-16,-1-2 9 0,-5-2 1 16,2-5-10-16,-5-3 18 0,3-3-6 15,7-3 7-15,4-2-21 0,-1-1 14 16,5 0-14-16,2 0-1 0,0 0-40 0,0 0-39 15,0 0-37-15,9 4-34 0,7 0 110 16,2 5 40-16,6 3 83 0,3 7 3 16,-6 3-7-16,-1 0-33 0,0 5 3 15,-9-2-16-15,-2 2-9 0,-9-2 13 0,0 0-1 16,-7-3-5-16,-9 0 2 0,-13-7-33 16,-4-1 0-16,-3-4-70 0,-3-5-58 15,4-3-85-15,3-2-106 0,8-4-177 16,8-3-264-16,5 3-762 0,4-4-372 0</inkml:trace>
  <inkml:trace contextRef="#ctx0" brushRef="#br0" timeOffset="39218.74">17346 8795 1126 0,'0'0'543'0,"0"0"-111"0,0 0-76 16,0 0 12-16,0 0-47 0,0 0-69 15,0 0-46-15,0 0-29 0,0 0-13 0,0 0-26 16,-8-44-31-16,8 44-23 0,0 0 15 16,0 0 10-16,0 0-1 0,0 0-7 15,0 0-9-15,0 0-2 0,0 3 1 16,6 5-23-16,-4 7-23 0,-2 7 1 15,0 6-6-15,0 6-16 0,0 8-23 16,-2 1-1-16,-7 3-1 0,0 0-23 0,3 2 3 16,-4-2 5-16,3-3 1 0,-1-5 12 15,-1-6 2-15,6-9-1 0,-4-4 1 16,5-10 0-16,-2-2-1 0,4-4 2 16,0-3 18-16,0 0-18 0,0 0 0 15,4 0-1-15,7 0 1 0,3-6 0 16,11-1 34-16,0-4-16 0,4 3-6 15,2-4-12-15,-2 2 0 0,-4-2 1 16,3 1 0-16,-4 1-1 0,-4-2-30 16,0 0-47-16,-8 0-72 0,-1-2-112 0,-5-2-145 15,-1-3-254-15,-3 4-662 0,-2-12-930 16</inkml:trace>
  <inkml:trace contextRef="#ctx0" brushRef="#br0" timeOffset="39424.51">17385 8756 2037 0,'0'0'683'15,"0"0"-327"-15,0 0-113 0,0 0-7 16,0 0-22-16,0 0-59 0,0 0-49 16,0 0-11-16,0 0-20 0,0 0-41 15,150-7-18-15,-130 7-3 0,1 0-13 16,-4 0-12-16,-1 0-60 0,-7 0-204 0,2 7-132 15,-10 0-195-15,-1-1-757 0</inkml:trace>
  <inkml:trace contextRef="#ctx0" brushRef="#br0" timeOffset="39603.99">17283 9004 1960 0,'0'0'666'0,"0"0"-424"0,0 0-120 16,0 0 249-16,0 0-92 0,0 0-124 15,0 0-45-15,0 0-26 0,0 0-37 16,144 11-47-16,-123-13-12 0,-3-4-283 16,-5 5-172-16,-4-3-307 0,-7 4-1127 0</inkml:trace>
  <inkml:trace contextRef="#ctx0" brushRef="#br0" timeOffset="40071.22">16733 9517 1144 0,'0'0'518'0,"0"0"-200"0,0 0 35 16,0 0 77-16,0 0-77 0,0 0-75 15,0 0-59-15,0 0-30 0,0 0 28 16,0 0 9-16,0 0-22 0,36-36-43 0,-36 36-13 16,0 0-19-16,0 1-10 0,0 7-33 15,-13 7-80-15,-12 7-6 0,-7 12-22 16,-13 13 22-16,-7 3 0 0,-4 8 0 16,-7 2-3-16,-2 2-36 0,-1 0 8 15,7-5 7-15,3-5 5 0,4-6-24 0,11-8-30 16,5-6-28-16,8-10-23 0,9-6-39 15,6-10-58-15,6 0-118 0,7-6-176 16,0 0-474-16,0-9-783 0</inkml:trace>
  <inkml:trace contextRef="#ctx0" brushRef="#br0" timeOffset="40623.89">16021 10450 1828 0,'0'0'515'0,"0"0"-121"16,0 0 23-16,0 0-22 0,0 0-79 15,0 0-114-15,0 0-74 0,0 0-10 16,0 0 6-16,0 0-34 0,7 34-44 0,-14-3-21 15,-4 5-13-15,3 2-9 0,-9 4-1 16,3 1-2-16,-2 1 0 0,3-5 0 16,-2 1 3-16,3-6 16 0,-1-5-16 15,-3-4 15-15,5-5-5 0,2-3-13 16,2-4 0-16,-2-3-3 0,5-3-16 0,4-2 4 16,-4-2-1-16,4 0 4 0,0-1-7 15,0-2-5-15,0 1 24 0,6-1 15 16,5 0 41-16,4 0-13 0,-3 0-12 15,4 0-1-15,8 0-2 0,-4-1-6 16,5-4-10-16,-2 1-9 0,4-1 12 16,-3-1-14-16,-1-2-1 0,-7 1-80 15,0 0-49-15,2-1-94 0,-5 0-66 16,-7-2-139-16,4 1-168 0,-10 2-655 16,0-8-572-16</inkml:trace>
  <inkml:trace contextRef="#ctx0" brushRef="#br0" timeOffset="40821.46">16033 10558 1687 0,'0'0'649'0,"0"0"-320"16,0 0-88-16,0 0 150 0,0 0-80 16,0 0-61-16,0 0-78 0,0 0-43 15,0 0-26-15,148-31-31 0,-131 27-44 16,-3-1-28-16,-1 2 0 0,-1-1-2 15,-12 4-107-15,6 0-183 0,-6 0-115 16,0 2-39-16,0 3-297 0,-12 11-748 0</inkml:trace>
  <inkml:trace contextRef="#ctx0" brushRef="#br0" timeOffset="40958.83">16028 10680 1618 0,'0'0'423'0,"0"0"-73"0,0 0 217 15,0 0-91-15,0 0-210 0,0 0-149 16,156 0-70-16,-128-1-34 0,3-6-13 0,3 2-67 16,-3-2-296-16,-6 2-264 0,6-9-1251 0</inkml:trace>
  <inkml:trace contextRef="#ctx0" brushRef="#br0" timeOffset="41437.8">17416 9811 889 0,'0'0'625'15,"0"0"-183"-15,0 0-46 0,0 0 4 0,0 0-92 16,0 0-77-16,0 0-34 0,0 0 18 15,0 0-29-15,0 0-22 0,-16-18-2 16,12 23 9-16,1 1-53 0,-1 2-65 16,2 1 36-16,0 1 6 0,1 1-9 15,-7 2-24-15,8 1-19 0,-4-1-7 16,4 1 7-16,0 1-9 0,0 4-10 16,0-3-21-16,0 4-1 0,0 2-2 0,0 0 2 15,4 5-1-15,-4 1-1 0,0 5 0 16,0 2-14-16,0 0-32 0,0 1-79 15,-4-2-102-15,3-2-138 0,-6-1-128 16,3-9-315-16,-3 4-930 0</inkml:trace>
  <inkml:trace contextRef="#ctx0" brushRef="#br0" timeOffset="41789.61">17243 10708 450 0,'0'0'1466'0,"0"0"-1031"0,0 0-128 16,0 0 24-16,0 0 5 0,0 0-82 0,0 0-61 15,0 0-74-15,0 0-15 16,0 0 9-16,0 0 3 0,0-3-23 0,8 16-9 16,-2 5 12-16,0 3-16 0,1 5-40 15,-1 3-15-15,-1-1-23 0,-3 4 0 16,-2-3-2-16,0-1-2 0,0-5-20 16,0-2-36-16,0-9-122 0,0-2-128 15,-9-5-51-15,1-5-130 0,3 0-308 16,-11-8-1013-16</inkml:trace>
  <inkml:trace contextRef="#ctx0" brushRef="#br0" timeOffset="41972.6">17144 10806 16 0,'0'0'2011'0,"0"0"-1322"0,0 0-269 0,0 0-37 16,0 0-45-16,0 0-112 0,0 0-23 15,0 0 20-15,0 0-50 0,0 0-75 0,110-6-33 16,-88 4-16-16,-3 2-28 0,1 0-8 15,0 0-13-15,-6 0-1 0,-3 0-15 16,1 0-39-16,0 0-83 0,-7 0-109 16,6 0-101-16,-6 0-150 0,3 0-252 15,-3-1-1065-15</inkml:trace>
  <inkml:trace contextRef="#ctx0" brushRef="#br0" timeOffset="42572.62">17880 9803 179 0,'0'0'1654'0,"0"0"-1148"0,0 0-125 15,0 0 65-15,0 0 34 0,0 0-90 16,0 0-120-16,0 0-56 0,0 0-20 15,0 0-38-15,0 0-48 0,-13-14-50 16,13 14-28-16,0 0-30 0,10 4-12 16,3 1 12-16,12 9 61 0,1 0-15 15,9 7-10-15,0 2-11 0,12 7-1 16,3 4-9-16,3 5-12 0,4 8 22 0,2-2-13 16,-3 6 0-16,-3 1 0 0,-3-2-10 15,-3-4-2-15,-2-1 1 0,-7-5-1 16,-4-6 0-16,-9-9-1 0,-1-6-11 15,-8-3-49-15,-5-10-79 0,-6-3-68 16,4-2-127-16,0-1-118 0,-7 0-245 16,0 0-733-16,-2 0-558 0</inkml:trace>
  <inkml:trace contextRef="#ctx0" brushRef="#br0" timeOffset="42973.96">18578 10809 1956 0,'0'0'735'16,"0"0"-260"-16,0 0-86 0,0 0 30 15,0 0-59-15,0 0-174 0,0 0-103 0,0 0-40 16,13 80-3-16,-13-45-3 0,0 1-19 16,-1 1-16-16,-11 0 0 0,7-1 0 15,-2-1 1-15,-1-5 9 0,2-6 13 16,3-6 2-16,2-7-11 0,1-6-13 16,0-2 15-16,0-3 22 0,0 0-9 0,0 0-10 15,0 0-19-15,7 0 0 0,6 0 19 16,10 0 28-16,1-3 16 0,6-1-20 15,1-2-8-15,-4 3-35 0,-2 0-1 16,2 2-1-16,-1-1-2 0,-3 1-13 16,-5-1-52-16,-4 0-105 0,1-1-160 15,-8 0-180-15,-2-3-270 0,-5-10-811 0</inkml:trace>
  <inkml:trace contextRef="#ctx0" brushRef="#br0" timeOffset="43166.09">18677 10850 2375 0,'0'0'1049'0,"0"0"-637"16,0 0-82-16,0 0-29 0,0 0-85 15,0 0-72-15,0 0-64 0,0 0-28 0,0 0-9 16,0 0-18-16,130-38-22 0,-112 34-3 16,2-1-2-16,-7 0-57 0,-6 4-115 15,2-1-153-15,-7 2-122 0,-2 0-180 16,0 2-503-16,-5 10-702 0</inkml:trace>
  <inkml:trace contextRef="#ctx0" brushRef="#br0" timeOffset="43288.68">18630 10989 2730 0,'0'0'783'0,"0"0"-586"0,0 0-37 16,0 0 142-16,0 0-44 0,0 0-138 15,0 0-83-15,165-8-33 0,-130 3-4 0,-7 0-22 16,4 0-219-16,-7-1-188 0,-5 3-266 15,-6 2-903-15</inkml:trace>
  <inkml:trace contextRef="#ctx0" brushRef="#br0" timeOffset="44359.73">15336 11177 293 0,'0'0'519'0,"0"0"-128"0,0 0-23 16,0 0-11-16,0 0-97 0,0 0-92 15,0 0-29-15,0 0 26 0,0 0 9 16,0 0 5-16,0 0 10 0,0 0-7 16,0 0 5-16,0 0-22 0,0 0 8 15,0 0 13-15,0 0-2 0,0 0-10 16,0 0-23-16,0 0-16 0,0 0-18 0,0 0-7 16,0 0 0-16,0 6-12 0,-4 1-25 15,-8 10-73-15,-4 7-6 0,-8 8-9 16,-8 6 13-16,3 5 1 0,-5 5-2 15,-6 1-9-15,6 6-4 0,-2-3-17 16,3-1-4-16,3-6-2 0,3-4-1 16,3-5-15-16,8-6-37 0,3-10-12 0,3-6-25 15,8-3-66-15,0-4-134 0,2-5-229 16,0-1-515-16,0-1-363 0</inkml:trace>
  <inkml:trace contextRef="#ctx0" brushRef="#br0" timeOffset="45740.89">14523 12253 1540 0,'0'0'501'0,"0"0"-203"16,0 0-7-16,0 0-15 0,0 0-29 16,0 0-74-16,0 0-5 0,0 0-16 15,0 0-41-15,0 0-17 0,0 0 10 16,-1-6 19-16,1 6-1 0,0 4-44 15,0 3-32-15,0 8 4 0,-2 4-19 0,-5 9-12 16,1 2-4-16,-3 5 16 0,-1-2 15 16,2 0 1-16,-1-3 5 0,4-2 10 15,-6 0-1-15,6-6-5 0,-1-4 2 16,1-1-9-16,5-6-3 0,-8-1-3 16,8-4-3-16,0-4-1 0,0-1 13 15,0-1 9-15,0 2-15 0,0-2-31 16,0 0-15-16,2 0-13 0,15 3 13 15,1-1 18-15,8 1 10 0,2-2-7 0,-3 2-21 16,-2-3 0-16,-3 0 0 0,0 0 0 16,-4 0-1-16,0 0-20 0,-3 0-40 15,-4 0-52-15,-2-3-104 16,-5-1-94-16,-2-3-142 0,0-1-111 0,0-1-641 0,-19-10-826 16</inkml:trace>
  <inkml:trace contextRef="#ctx0" brushRef="#br0" timeOffset="45944.3">14455 12337 897 0,'0'0'570'16,"0"0"-161"-16,0 0-49 0,0 0 22 16,0 0-15-16,0 0-83 0,0 0-39 15,0 0-20-15,0 0-39 0,0 0-70 16,146-59-62-16,-137 54-54 0,2 4-21 0,-7-1-33 15,1 2-50-15,-2 0-157 0,1 6-124 16,-4 5-121-16,0-2-274 0,0 8-739 16</inkml:trace>
  <inkml:trace contextRef="#ctx0" brushRef="#br0" timeOffset="46096.6">14535 12460 703 0,'0'0'1352'0,"0"0"-838"0,0 0-208 0,0 0 193 15,0 0-90-15,0 0-151 0,0 0-107 16,0 0-42-16,0 0-50 0,0 0-58 16,140 0-1-16,-126 0-24 0,3-1-238 15,3-2-126-15,-6-3-178 0,-5 2-726 16,7-3-537-16,-246 28 1829 0</inkml:trace>
  <inkml:trace contextRef="#ctx0" brushRef="#br0" timeOffset="46791.66">15733 11523 26 0,'0'0'822'0,"0"0"-220"0,0 0-153 16,0 0-50-16,0 0-47 0,0 0-53 15,0 0-52-15,7-76-30 0,-7 69-14 16,0-1 18-16,0 3 12 0,0 2-49 15,0 0-26-15,0 0-6 0,-4-1-4 0,4 3-10 16,-1 0-12-16,1 1-1 0,0 0 6 16,0 0-37-16,0 0-9 0,0 0-27 15,-2 0-34-15,2 6-24 0,-2 3-33 16,-3 13-31-16,-1 6 43 0,6 9 18 0,-5 5-12 16,5 2-4-16,-2 4-8 15,2 2 6-15,0-1-4 0,0 0 1 0,2-2-28 16,3-5-48-16,-2-2-65 0,0-6-66 15,4-4-121-15,-5-4-187 0,-1-4-169 16,-1-6-570-16,0 3-361 0</inkml:trace>
  <inkml:trace contextRef="#ctx0" brushRef="#br0" timeOffset="47061.75">15697 12429 1083 0,'0'0'788'0,"0"0"-312"0,0 0-72 16,0 0 29-16,0 0-76 0,0 0-101 0,0 0-80 15,0 0-25-15,0 0-42 0,0 0-43 16,0 0-29-16,3 47 0 0,-3-25 0 16,4 3 10-16,-2 2-7 0,0 2 12 15,-1 1 1-15,5-1 9 0,-6-2-16 16,5 0-16-16,-5-3-14 0,0-4 5 0,0-2 1 16,0-5-4-16,0-4-18 0,0-2-2 15,0-5-10-15,0-2-10 0,0 0-30 16,0 0-37-16,0 0-13 0,0 0-43 15,0 0-92-15,0 0-58 0,0 0-43 16,0-2-173-16,0-1-472 0,0-5-449 0</inkml:trace>
  <inkml:trace contextRef="#ctx0" brushRef="#br0" timeOffset="47317.16">15552 12618 1532 0,'0'0'733'0,"0"0"-367"0,0 0-154 0,0 0 87 15,0 0 23-15,0 0-82 0,0 0-29 16,0 0-6-16,0 0-9 0,0 0-35 16,152-17-37-16,-125 12-38 0,-2 1-30 15,-7 1-26-15,4 0-30 0,-8 2-1 16,4-3-14-16,0 4-1 0,-5 0-94 15,-6 0-113-15,2 0-126 0,-5 0-118 16,3 0-215-16,-4 0-754 0</inkml:trace>
  <inkml:trace contextRef="#ctx0" brushRef="#br0" timeOffset="47961.53">16393 11349 1554 0,'0'0'988'0,"0"0"-595"0,0 0-82 0,0 0 20 16,0 0-41-16,0 0-79 0,0 0-74 15,0 0-34-15,0 0-44 0,0 0 77 0,39 31 83 16,-23-17-53-16,4 6-71 0,-5 6-31 16,2-1-21-16,1 8-7 0,2 0-23 15,2 5-12-15,-2 2-1 0,3 2-3 16,-1 1-25-16,1 0 16 0,-6-2 9 15,8-1-25-15,-11-5-8 0,10-4-41 16,-11-4-54-16,1-4-79 0,-2-6-118 16,1-2-126-16,-3-5-264 0,-6-3-832 15</inkml:trace>
  <inkml:trace contextRef="#ctx0" brushRef="#br0" timeOffset="48370.14">16883 12267 1727 0,'0'0'525'0,"0"0"-214"0,0 0 50 15,0 0-22-15,0 0-113 16,0 0-96-16,0 0-73 0,0 0-41 0,0 0-14 16,0 0 58-16,0 0 12 0,-13 67 19 15,13-45 0-15,0 2 4 0,0 3-4 16,0 3-4-16,0 1-6 0,0 0-7 15,0 1-27-15,0 1-14 0,-4-3 1 0,0-2-21 16,1-3-13-16,3-7 0 0,-2-3-16 16,2-5-15-16,0-4-108 0,-1-4-160 15,1-2-66-15,-8 0-140 0,8-6-461 16,-12-10-929-16</inkml:trace>
  <inkml:trace contextRef="#ctx0" brushRef="#br0" timeOffset="48740.04">16688 12371 684 0,'0'0'1960'0,"0"0"-1440"0,0 0-220 15,0 0 76-15,0 0-52 0,0 0-159 16,0 0-153-16,0 0-12 0,0 0 0 16,0 0 15-16,0 0-12 0,-5-2-1 15,10 1 29-15,-2 1 0 0,5-4-29 0,-7 4 10 16,3 0-11-16,5 0-1 0,-5-1 13 15,3 1-1-15,0 0 7 0,-1 0 14 16,3 0 11-16,0 0 2 0,0 0 6 16,0 0-2-16,3 0-1 0,-3 0-15 15,2 0-10-15,0 1 1 0,-2 0-13 0,2 2 10 16,7-2-19-16,-2-1 0 0,-3 0 9 16,10 0-9-16,-1 0-1 0,-1-5 19 15,6 1-8-15,2-2-10 0,2 2 9 16,-6-3 0-16,2 5-12 0,0 1 0 15,-9-2 0-15,4 2 3 0,-5 1-3 16,4 0 1-16,-9 0 0 0,1 0 1 16,-8 0-2-16,2 0-24 0,-7 0-43 15,0 0-47-15,0 0-71 0,0 4-75 16,0-1-9-16,-8 4-39 0,-7 6-293 16,2-7-820-16</inkml:trace>
  <inkml:trace contextRef="#ctx0" brushRef="#br0" timeOffset="49029.81">16946 12685 1319 0,'0'0'806'0,"0"0"-389"15,0 0-69-15,0 0 14 0,0 0-78 16,0 0-123-16,0 0-95 0,0 0 25 16,0 0 104-16,0 0 15 0,45-14-64 0,-27 13-44 15,-2-2-18-15,6 1-23 0,-4-1-24 16,5 1-24-16,-7-2-13 0,0 1 0 16,5 2-1-16,-7-1-58 0,-2 2-95 15,1 0-154-15,-4 0-97 0,-5 2-144 16,-3 0-481-16,-1 6-591 0</inkml:trace>
  <inkml:trace contextRef="#ctx0" brushRef="#br0" timeOffset="50362.85">14796 13125 1776 0,'0'0'583'0,"0"0"-179"0,0 0 0 16,0 0-15-16,0 0-127 0,0 0-127 15,0 0-60-15,0 0 4 0,0 0 6 16,0 0-1-16,-13-2-7 0,13 2 7 16,0 0 9-16,0 0-1 0,0 0 4 0,0 0 18 15,0 0 30-15,0 0-40 0,0 0-43 16,0 2-16-16,0 2-18 0,-4 7-27 15,4 3-52-15,-1 9 27 0,-1 3 10 16,2 8 12-16,0-1-15 0,0-1 3 16,-3 1-40-16,3-1-71 0,0-4-86 15,0-2-103-15,0-6-141 0,0 0-200 16,0-6-562-16,0-2-400 0</inkml:trace>
  <inkml:trace contextRef="#ctx0" brushRef="#br0" timeOffset="50646.04">14819 13641 1034 0,'0'0'1085'0,"0"0"-632"0,0 0-35 16,0 0-41-16,0 0-76 0,0 0-64 15,0 0-54-15,0 0-37 0,0 0-31 16,0 0-112-16,0 0-1 0,-11 60 17 16,11-40 6-16,-1 1-10 0,1-1-2 15,0-2-11-15,-3-1-1 0,3-2-1 0,0-2 1 16,-1-3-1-16,1-1-40 16,-5-1-91-16,5-2-92 0,-6-3-53 0,6 1-82 15,-4-2-170-15,1-2-289 0,-4 0-687 0</inkml:trace>
  <inkml:trace contextRef="#ctx0" brushRef="#br0" timeOffset="50932.62">14686 13721 1313 0,'0'0'549'0,"0"0"-224"0,0 0-28 0,0 0 84 15,0 0 3-15,0 0-97 0,0 0-104 16,0 0-7-16,0 0 17 0,0 0-37 16,-2-7-85-16,2 7-27 0,4-2-29 15,8 1 1-15,1-3 77 0,3 2-16 16,0-2-25-16,4 2-18 0,-6-1-18 0,5 0-13 16,0 0-1-16,-4 2-1 0,7-1-1 15,-8 0-2-15,0 1-23 0,-2 0-43 16,3-3-25-16,-4 4-37 0,0 0-60 15,-2 0-83-15,-4 0-103 0,6 0-202 16,-9 4-664-16,0 3-449 0</inkml:trace>
  <inkml:trace contextRef="#ctx0" brushRef="#br0" timeOffset="52200.89">14569 13992 199 0,'0'0'996'0,"0"0"-563"16,0 0-121-16,0 0-30 0,0 0 0 15,0 0-34-15,0 0-52 0,0 0-19 16,0 0-11-16,0 0 12 0,0 0 9 15,18 64-36-15,-18-50-28 0,0 1-23 0,0 2-14 16,0 3 4-16,-4-2 4 0,-5-1 2 16,4-1-22-16,-6-3-15 0,-2 1 3 15,-1-5 12-15,-4 3-4 0,-1-4 13 16,-7-1-15-16,-3 1-44 0,-5-3-11 16,5 0 8-16,-7-1-9 0,2-4-11 15,3 0 11-15,-5 0 7 0,7 0-19 16,2-7 21-16,-4 0 7 0,10-3-10 15,-3-2 3-15,3-1-8 0,-3-4-13 16,6-2-15-16,2-3-3 0,-2-3 16 0,5 3-13 16,4-1 14-16,-1 1 1 15,-3-1-2-15,6 2 0 0,-1-2-1 16,-4 1 3-16,1 0 1 0,-1-1 11 0,-1 2-11 16,-2-3 2-16,-4 0 15 0,2 0-18 15,1 1 2-15,-4 3 10 0,1-2-12 0,-5 5-1 16,1-2-12-16,-1 3 12 15,5 2 0-15,-3 0-1 0,0 0-10 0,2-1 12 16,-5 1-2-16,4 4 2 0,-1-3-1 16,0 0 2-16,0 4-1 0,-1-2 0 15,-1 3-1-15,3-1-14 16,-6-1 15-16,5 1 10 0,-1 2-10 0,1-2-1 16,-1 1 1-16,-1 2 3 0,1-2 9 15,3 5-10-15,-5-4 10 0,0 1 1 16,-1 2-13-16,3-1 12 0,-1-1-3 0,8 4-9 15,-7 1-2-15,3-3 2 16,-2 4 1-16,1 0 11 0,4 0-10 0,1 0 13 16,4 0-12-16,-10 4 10 0,8-1-11 15,-6 1 1-15,6-1-3 0,-1 3-3 16,3-2 2-16,6-1-2 0,-1-2-10 16,1-1 10-16,6 1-18 0,-1-1 6 15,1 0-13-15,0 2 1 0,0-2-22 0,0 0-15 16,0 0-16-16,0 0-18 0,0 0-29 15,0 2-73-15,0 0-49 0,0 0-50 16,0 3 15-16,3 2-149 0,3-2-142 16,1-1-245-16,4 5-548 0,-38-45 975 0</inkml:trace>
  <inkml:trace contextRef="#ctx0" brushRef="#br0" timeOffset="53738.18">11982 12965 1081 0,'0'0'762'0,"0"0"-247"16,0 0-137-16,0 0-15 0,0 0-54 16,0 0-58-16,0 0-37 0,0 0-72 15,0 0-54-15,0 0-7 0,31 82-9 16,-25-47 6-16,3 2 24 0,-2 9-25 15,0 1-27-15,-5 1-1 0,5 0-6 16,-5 1-6-16,-1-8-6 0,2-4-30 16,-3-5-1-16,6-10-21 0,-6-6-1 0,0-3-80 15,2-6-108-15,0-7-153 16,-2 0-78-16,0-6-152 0,0-2-107 16,-2-16-841-16</inkml:trace>
  <inkml:trace contextRef="#ctx0" brushRef="#br0" timeOffset="53962.46">12035 13038 2115 0,'0'0'788'0,"0"0"-229"15,0 0-60-15,0 0-86 0,0 0-178 16,0 0-136-16,0 0-90 0,0 0-9 16,0 0 0-16,0 0 15 0,0 0 37 15,90-8-21-15,-61 7 3 0,-6-3-34 16,-1 3 1-16,1 0-1 0,-7 1-2 0,0-2-10 15,-5 2-10-15,-2 0-98 0,-3 0-130 16,-6 0-107-16,0 4-110 0,0 4-129 16,0 0-618-16,-15 6-488 0</inkml:trace>
  <inkml:trace contextRef="#ctx0" brushRef="#br0" timeOffset="54165.52">11981 13189 548 0,'0'0'499'0,"0"0"-125"0,0 0 33 16,0 0-21-16,0 0-66 0,0 0-24 15,0 0 47-15,0 0-49 0,0 0-57 16,151 12-16-16,-135-12-17 0,0 0-26 0,2-1-26 16,-1-1-56-16,-5-2-66 0,3 0-29 15,-3 1-1-15,-1-1-20 0,0 2-107 16,-6-1-156-16,1 3-157 0,-3 0-216 15,1 0-834-15</inkml:trace>
  <inkml:trace contextRef="#ctx0" brushRef="#br0" timeOffset="54904.31">11453 13367 209 0,'0'0'1517'0,"0"0"-953"15,0 0-124-15,0 0-84 0,0 0 1 16,0 0-100-16,0 0-65 0,0 0-76 16,0 0 1-16,0 0 33 0,-6 59 14 15,-7-41-40-15,-1 0-22 0,-4 1-16 16,0 3-19-16,-4 0-27 0,-3-6-3 16,-2 1 6-16,-2-4 6 0,2-5-6 15,-7-2-1-15,1-6-8 0,-6 0-34 16,-4-5-19-16,3-4-6 0,-1-6-12 15,3-1 7-15,5-2 12 0,3 3 15 16,10-2 3-16,-2 3-2 0,4 0 4 0,2-1 0 16,0 2-1-16,0 0 11 0,1 1-12 15,2-1 0-15,1 3 0 0,-1 0 3 16,-1 1 12-16,1-1 3 0,-4 3 1 16,4 1-7-16,-7-2-10 0,0 5 16 0,0 0 7 15,-3 1-7-15,-3 2-16 0,0 2-2 16,2 4-1-16,-3 5-23 0,3 5-1 15,-3-2 7-15,4 2-3 0,2-2 19 16,1 2 2-16,3-4 1 0,0 0-1 16,0-1 12-16,1-2 6 0,3-1-15 15,-1-2 16-15,1 0-4 0,-7-1-4 16,1 0-11-16,-1-2-12 0,-5 1-58 16,7-3-123-16,-2 1-10 0,3 0-85 15,7 0-44-15,-1-2-99 0,9 2-89 16,2 3-263-16,0-2-400 0,0 4 96 0</inkml:trace>
  <inkml:trace contextRef="#ctx0" brushRef="#br0" timeOffset="55747.06">8747 13513 346 0,'0'0'824'0,"0"0"-309"0,0 0-103 15,0 0-4-15,0 0-73 0,0 0-91 16,0 0-68-16,0 0-46 0,0 0 7 0,0 0 31 15,0 0 5-15,-10-2 6 0,10 7 3 16,0 4-5-16,0 4-62 0,0 3-1 16,0 4-16-16,0 2-39 0,0 0-41 15,0 1-18-15,0-6-21 0,0 1-19 0,4-2-50 16,2-7-178-16,-3-3-170 0,-3-2-185 16,1-4-780-16,-1-5-421 0</inkml:trace>
  <inkml:trace contextRef="#ctx0" brushRef="#br0" timeOffset="55921.83">8760 13439 2259 0,'0'0'822'0,"0"0"-347"0,0 0 51 16,0 0-75-16,0 0-183 0,0 0-149 16,0 0-84-16,0 0-35 0,0 0-37 0,0 0-15 15,0 0 16-15,0 17 11 0,2-6-18 16,7-5-99-16,-4 2-155 0,6 1-97 15,2 3-179-15,-8-5-466 0,6 5-536 0,-67-94 833 16</inkml:trace>
  <inkml:trace contextRef="#ctx0" brushRef="#br0" timeOffset="56472.31">8863 13612 1311 0,'0'0'993'0,"0"0"-573"0,0 0 42 15,0 0-64-15,0 0-180 0,0 0-127 16,0 0-40-16,0 0 33 0,0 0 5 15,0 0 17-15,0 0 6 0,32 10-7 16,-23-17-6-16,2-2-12 0,-4 1-23 16,0-2-33-16,-1 2-13 0,1 2-17 15,-7 1 2-15,4 3-3 0,-4 0 0 16,0 2-2-16,0 0 2 0,0 0 16 0,0 2-16 16,0 5-40-16,1 2 25 0,5 2 2 15,-4 1 10-15,-1-2-52 0,5 1-87 16,1-3-60-16,-7-4-52 0,9 0 19 0,-2-3 29 15,1-1 0-15,-3-5 36 16,2-5 170-16,-1-5 22 0,2-3-20 0,-2-6-2 16,1 2 0-16,-7 2-3 0,4 1-13 15,-3 6 16-15,-1 4 4 0,0 5 56 16,0 2-18-16,0 0 31 0,0 2 57 16,0 0 19-16,0 0-20 0,3 0-37 15,-3 0 2-15,5 0 47 0,-5 0-16 16,0 0-1-16,0 0 13 0,0 0 5 15,2 0 2-15,-2 0-3 0,0 0-9 0,1 0-20 16,-1 0-48-16,0 0-21 0,0 0-10 16,0 0-33-16,0 0-17 0,0 0-4 15,2 0-13-15,-2 0-2 0,6 0-13 16,-5 0-3-16,2 0 19 0,2 0 33 16,2 6 64-16,6-1-9 0,-8 3-28 0,4 3 3 15,0 6 1-15,-5 2-7 16,1 1-21-16,-1-1 8 0,-1 0-11 0,-3-3-18 15,0-3-15-15,0-4-4 16,0-3-33-16,0 1-58 0,0-4-59 0,0 2-53 16,5-2-53-16,1 2-130 0,-4-2-140 15,2-2-525-15,2 2-396 0</inkml:trace>
  <inkml:trace contextRef="#ctx0" brushRef="#br0" timeOffset="56743.06">9272 13193 1516 0,'0'0'1082'0,"0"0"-612"0,0 0 40 16,0 0 26-16,0 0-120 0,0 0-197 15,0 0-139-15,0 0-56 0,0 0 22 16,7 93-6-16,4-58-22 0,-1 1-6 16,-4 3-12-16,5 4-12 0,-6-6-3 15,-3 3-19-15,3-4-104 0,-5-3-164 16,0-11-106-16,0-3-125 0,-7-8-257 16,2-4-579-16</inkml:trace>
  <inkml:trace contextRef="#ctx0" brushRef="#br0" timeOffset="56901.98">9207 13458 909 0,'0'0'1282'16,"0"0"-755"-16,0 0-65 0,0 0-58 16,0 0-117-16,0 0-111 0,0 0 25 15,0 0 25-15,0 0-62 0,0 0-90 0,0 0-25 16,122-18-28-16,-98 17-21 0,-2-4 0 16,1 1-73-16,2-3-165 0,-1 1-166 15,-6-4-219-15,-6 3-841 0,-3-5-516 0</inkml:trace>
  <inkml:trace contextRef="#ctx0" brushRef="#br0" timeOffset="57097.25">9638 13118 1846 0,'0'0'1011'0,"0"0"-540"0,0 0 54 15,0 0-55-15,0 0-111 0,0 0-110 16,0 0-96-16,0 0-47 0,0 0-45 15,0 0-49-15,2 45-12 0,-2-19-3 16,0 0-15-16,0 4 6 0,0 3 9 0,-2-3-34 16,0 3-21-16,2-2-70 15,-5 1-160-15,5-1-173 0,-2-4-285 16,2-6-926-16</inkml:trace>
  <inkml:trace contextRef="#ctx0" brushRef="#br0" timeOffset="57302.56">9761 13444 2613 0,'0'0'1152'16,"0"0"-587"-16,0 0-50 0,0 0-188 15,0 0-160-15,0 0-117 0,0 0-50 16,0 0-1-16,0 0 1 0,0 0-2 16,-4 90-22-16,4-76-7 0,0-1-26 15,0-2-41-15,0-3-67 0,0-2-71 16,-4-4-146-16,1-2-282 0,3-2-436 15,-2-21-902-15</inkml:trace>
  <inkml:trace contextRef="#ctx0" brushRef="#br0" timeOffset="57449.38">9780 13223 130 0,'0'0'1809'0,"0"0"-1178"16,0 0-17-16,0 0-1 0,0 0-37 16,0 0-150-16,0 0-154 0,0 0-134 0,0 0-78 15,0 0-60-15,5-31-34 0,1 32-33 16,-2 2-12-16,3 1 8 0,2-1 25 15,-1 0-140-15,4-3-166 0,0 0-208 16,2 0-169-16,-8 0-627 0,7-6-420 0,-109 29 1763 16</inkml:trace>
  <inkml:trace contextRef="#ctx0" brushRef="#br0" timeOffset="57593.58">9780 13223 385 0,'157'-89'1572'0,"-157"95"-860"0,0 8-262 15,0 3 6-15,0 8-15 0,0 6-116 0,-2 2-74 16,2 6-42-16,0-2-56 0,0 6-67 15,0-4-54-15,0-1-32 0,2 0-15 16,3-4-15-16,-1-2-62 0,0-6-175 16,-4-4-214-16,0-8-462 0,0-4-606 15,-13-10-146-15</inkml:trace>
  <inkml:trace contextRef="#ctx0" brushRef="#br0" timeOffset="57731.68">9843 13336 2219 0,'0'0'726'0,"0"0"-364"15,0 0-35-15,0 0-88 0,0 0-56 16,0 0-55-16,0 0-68 0,0 0-45 16,150 7-15-16,-118-6-40 0,-5 2-199 15,-2 0-228-15,-7 4-268 0,-9-4-752 16</inkml:trace>
  <inkml:trace contextRef="#ctx0" brushRef="#br0" timeOffset="58188.48">9306 13844 1011 0,'0'0'534'0,"0"0"-122"0,0 0-71 16,0 0-18-16,0 0-40 16,0 0-68-16,0 0-14 0,0 0 41 0,0 0 61 15,0 0-26-15,0 0-50 0,4 0-11 16,-1 0-46-16,-3 0-8 0,0 0-15 16,0 0-31-16,0 0-31 0,4 0-27 15,-4 10-36-15,4 7-22 0,-3 8 12 16,-1 4-10-16,7 9-2 0,-7-1-18 15,0-2-27-15,0-6-53 0,0-3-128 16,4-6-164-16,5-6-189 0,-5-5-395 0,7-8-707 16</inkml:trace>
  <inkml:trace contextRef="#ctx0" brushRef="#br0" timeOffset="62942.84">16836 12765 313 0,'0'0'603'0,"0"0"-192"15,0 0-135-15,0 0-25 0,0 0-5 16,0 0-35-16,0 0-8 0,0 0 10 15,0 0-4-15,0 0 25 0,7-8 2 0,-7 8-42 16,0 0-61-16,0 0-20 0,0 0-34 16,2 0-7-16,1 0-22 0,3 4-47 15,-3 5 54-15,2 6 6 0,3 5-10 16,-8 5-19-16,4 6-3 0,-4 4-15 16,0 0-13-16,0 3 0 0,0-4-2 15,-4-1 1-15,0-5 17 0,0-2-7 16,1-6 16-16,1-7 6 0,1-5 3 15,1-5 4-15,0-3 2 0,0 0 19 0,0 0 2 16,0 0 4-16,0 0-3 0,0-2-13 16,14-3-31-16,-1-3 10 0,12-4-16 15,4 1-14-15,3 0-1 0,0 2 31 16,6 1 6-16,-2 1-19 0,-7 2-3 0,0 3-12 16,-7 0 12-16,-5 1-13 0,0 0-2 15,-12 1 0-15,2 0-4 0,-7 0 1 16,3 0-12-16,-3 0 14 0,0 0-14 15,0 0-49-15,0 0-44 0,0 0-116 16,-3 2-164-16,-4 6-165 0,6 0-741 16,-11 6-767-16</inkml:trace>
  <inkml:trace contextRef="#ctx0" brushRef="#br0" timeOffset="63755.93">17297 13264 460 0,'0'0'1501'16,"0"0"-944"-16,0 0-190 0,0 0 14 15,0 0-6-15,0 0-132 0,0 0-102 16,0 0-24-16,0 0-39 0,0 0-63 0,0 0-15 16,-12 25-28-16,12-7 13 0,0 3 13 15,0-2 2-15,0 2 28 0,1-1 31 16,7-3-13-16,-5-1-5 0,6-2-23 16,0-2-18-16,-1-1 3 0,2-2 25 15,1-4 0-15,5-1 3 0,-4 1 0 0,3-1 0 16,3-2-19-16,2 0 1 0,-3-2 5 15,4 0 1-15,6-6 2 0,-2-1 7 16,8-2-12-16,-1-5-1 0,4 2 0 16,-4 2-14-16,3 0 15 0,-4 4-13 15,-1 3 0-15,-3 3 24 0,-5 0 13 16,-1 3-6-16,1 5 0 0,-4 1 9 16,2 3-3-16,-4-2-10 0,-3 4-2 15,-1-1-1-15,1 3 1 0,0-2-17 16,1 2-10-16,-2-3-1 0,-1-1 0 15,4-3-15-15,-9-3 15 0,4-2 21 16,-3-1 4-16,-1-3-1 0,5 0-6 0,-6 0-2 16,2 0 2-16,4 0-6 0,-6 0-9 15,1-2-3-15,-1 1-16 0,0-1-42 16,-1 0-49-16,0-2-83 0,1 4-112 0,0-2-117 16,-5-1-175-16,0 2-480 15,0-6-881-15</inkml:trace>
  <inkml:trace contextRef="#ctx0" brushRef="#br0" timeOffset="64475.24">18364 13504 284 0,'0'0'1486'0,"0"0"-970"16,0 0-154-16,0 0-12 0,0 0-20 15,0 0-105-15,0 0-47 0,0 0-2 16,0 0 32-16,0 0-52 0,-9-15-29 16,9 15-19-16,0 0-15 0,0 0-16 15,0 0-3-15,0 0-25 0,0 0-12 16,0 0-13-16,0 7-24 0,0 2-25 15,0 8 25-15,2 4 15 0,-2 3-12 0,0 3 0 16,0 0-3-16,0 0-16 0,0 0-40 16,-4-1-48-16,-3-6-87 0,4-1-104 15,-5-5-54-15,3-3-123 0,3-4-233 16,-3-4-654-16</inkml:trace>
  <inkml:trace contextRef="#ctx0" brushRef="#br0" timeOffset="64828.87">18204 13489 1324 0,'0'0'677'0,"0"0"-195"0,0 0-21 16,0 0-7-16,0 0-71 0,0 0-93 0,0 0-66 15,0 0-16-15,0 0-44 0,0 0-72 16,0 0-58-16,30-19 70 0,-12 17-9 16,7 1-34-16,1-4-18 0,-1 5-13 15,-1-3-8-15,-6 2-1 0,5-3-21 16,-3 3-2-16,0-1 0 0,-4 0-1 15,2 2-49-15,-8 0-76 0,9-2-90 16,-9 2-121-16,3-1-127 0,-4 1-214 16,2 0-704-16,-2 0-511 0</inkml:trace>
  <inkml:trace contextRef="#ctx0" brushRef="#br0" timeOffset="65361.16">18804 13637 1820 0,'0'0'810'0,"0"0"-424"0,0 0-108 0,0 0 62 16,0 0-60-16,0 0-116 0,0 0-76 15,0 0-35-15,0 0 31 0,0 0-7 16,14-8-15-16,-2 0 9 0,9 1-9 0,-1-2-3 15,3 0-13-15,4 1-21 0,-2 5 11 16,2-2 11-16,0 4-4 0,0 1-19 16,-1 0 4-16,-1 1-4 0,0 7-12 15,0 0-12-15,-9 1 16 0,6 0-4 16,-7-1-12-16,-1 4 1 0,-2-3-1 16,0-1 1-16,0 0 14 0,-1 3-12 15,1 2-2-15,5-3 0 0,-3 3 2 16,2-1-3-16,2-2-1 0,1 0 1 15,-4-3 3-15,5-1 21 0,-2-2 7 16,-3 0-28-16,4-4 18 0,0 0-9 16,-7 0 0-16,6 0-9 0,-5-6-3 15,-4-2-28-15,4-1-64 0,-5 1-101 16,-2-2-134-16,1 1-144 0,-7 2-264 0,0 2-821 16</inkml:trace>
  <inkml:trace contextRef="#ctx0" brushRef="#br0" timeOffset="65890.08">19867 13572 1228 0,'0'0'1028'0,"0"0"-676"15,0 0-52-15,0 0 84 0,0 0-32 16,0 0-118-16,0 0-100 0,0 0-29 16,0 0 16-16,0 0-9 0,0 0-44 15,0 55-43-15,0-26-12 0,0 2 2 16,0 0-13-16,0 1-2 0,0-5 0 0,-2 1-62 16,0-6-149-16,2-3-103 0,0-6-46 15,0-5-150-15,-7-2-535 0,2-6-489 0</inkml:trace>
  <inkml:trace contextRef="#ctx0" brushRef="#br0" timeOffset="66066.34">19865 13571 2471 0,'0'0'765'0,"0"0"-424"16,0 0-60-16,0 0 39 0,0 0-3 15,0 0-71-15,0 0-147 0,0 0-44 16,0 0-40-16,151-19-13 0,-123 16-2 15,-7-1-9-15,8 0-120 0,-3 2-130 16,-11 1-107-16,2 1-138 0,-6 0-480 16,-7 5-869-16</inkml:trace>
  <inkml:trace contextRef="#ctx0" brushRef="#br0" timeOffset="66245.9">19991 13802 1744 0,'0'0'1197'0,"0"0"-852"0,0 0-170 0,0 0 76 16,0 0-18-16,0 0-88 0,0 0-80 15,0 0-43-15,0 0-22 0,0 0-50 16,0 0-236-16,125-13-186 0,-118 8-809 16,-1-9-807-16</inkml:trace>
  <inkml:trace contextRef="#ctx0" brushRef="#br0" timeOffset="66867.64">20379 13561 1068 0,'0'0'1214'0,"0"0"-846"0,0 0-123 0,0 0 37 16,0 0-27-16,0 0-116 0,0 0-82 15,0 0 29-15,0 0 24 0,0 0 13 16,104-54-54-16,-76 45-38 0,-3 1-11 16,0 5 5-16,-7-1-3 0,0 2 9 15,-2 2 6-15,-2 0 29 0,1 6 8 16,-1 1 1-16,-1 3 2 0,3 4 0 0,2 2-33 16,-4-3-13-16,5 1-7 0,0-1-11 15,-2-1-1-15,7-2 22 0,0-3 12 16,1-4 3-16,4-2 6 0,0-1 19 15,2-4-1-15,-10-5-12 0,8 0-18 16,-7-5-31-16,2 1-10 0,-3 2 10 16,-7-2-11-16,1 0-1 0,-4 3-3 0,3 1-45 15,-3 1-87-15,-4 3-86 16,0-1-72-16,6 6-94 0,-10 0-142 0,6 0-265 16,-5 0-982-16</inkml:trace>
  <inkml:trace contextRef="#ctx0" brushRef="#br0" timeOffset="67194.83">21415 13425 2215 0,'0'0'700'16,"0"0"-325"-16,0 0-26 0,0 0 32 16,0 0-109-16,-13 84-95 0,13-63-75 15,0-1-22-15,0 1-21 0,0-4-35 0,0 0-22 16,0-6-2-16,0 0-11 0,0-3-91 15,0-6-126-15,0-2-119 0,0 0-37 16,0-8-208-16,0 0-803 0,0-27-282 0</inkml:trace>
  <inkml:trace contextRef="#ctx0" brushRef="#br0" timeOffset="67334.69">21440 13251 1235 0,'0'0'1848'0,"0"0"-1149"0,0 0-107 16,0 0-77-16,0 0-197 0,0 0-182 15,0 0-136-15,0 0-24 0,0 0-21 0,0 0-13 16,0 0-43-16,0 8-43 0,4-3-9 16,5 4-142-16,2-2-260 0,-4 0-228 15,0-1-914-15,-45-48 209 0</inkml:trace>
  <inkml:trace contextRef="#ctx0" brushRef="#br0" timeOffset="67587.75">21627 13489 1657 0,'0'0'698'0,"0"0"-275"16,0 0-54-16,0 0-73 0,0 0-159 16,0 0-136-16,0 0 2 0,0 0 29 15,0 0 47-15,0 0 56 0,35 15 4 16,-19-36-26-16,0-4-35 0,-1 1-28 0,-1-1-25 16,-1 7 10-16,0 4-4 0,-6 5 37 15,0 6-9-15,-1 3-47 0,0 2 10 16,6 10 160-16,-4 5 18 0,0 8-90 15,5 5-52-15,-3 2-36 0,-5 4-7 16,3-1-15-16,-3-4-31 0,6-8-128 16,-1 1-201-16,-2-9-230 0,3-6-468 0,-4-9-1146 15</inkml:trace>
  <inkml:trace contextRef="#ctx0" brushRef="#br0" timeOffset="67790.14">22100 13121 2496 0,'0'0'1076'0,"0"0"-678"16,0 0-7-16,0 0-91 0,0 0-98 15,-12 97-104-15,12-65-58 0,0-1-6 0,-3 9-4 16,2-1-20-16,-8 1-10 0,-2-1-64 16,-3-2-98-16,1-6-143 0,-3-4-133 15,3-12-126-15,0-7-91 0,-1-8-474 16,5-1-109-16</inkml:trace>
  <inkml:trace contextRef="#ctx0" brushRef="#br0" timeOffset="67910.53">21931 13409 114 0,'0'0'1323'0,"0"0"-689"0,0 0-74 16,0 0-37-16,0 0-45 0,0 0-110 15,0 0-105-15,0 0-61 0,0 0 17 16,0 0-31-16,63-44-88 0,-44 42-51 16,9-4-18-16,-4 3-10 0,0-4-18 15,3 0-3-15,4 0-9 0,-9-4-122 16,1 3-189-16,1-1-195 0,-14 3-487 15,3-3-1073-15</inkml:trace>
  <inkml:trace contextRef="#ctx0" brushRef="#br0" timeOffset="68278.59">22527 13069 1630 0,'0'0'1089'15,"0"0"-678"-15,0 0-19 0,0 0-4 0,0 0-27 16,0 0-70-16,0 0-85 0,0 0-83 16,0 0-34-16,0 0-34 0,0 0-13 15,-16 91-11-15,9-61-13 0,1 3-6 16,-1 3-9-16,0 4 0 0,-2-3-3 16,-2 4-22-16,6-3-42 0,-6-2-83 0,4-6-123 15,1-2-176-15,4-3-254 0,-3-9-949 16</inkml:trace>
  <inkml:trace contextRef="#ctx0" brushRef="#br0" timeOffset="68477.95">22603 13346 2209 0,'0'0'1327'15,"0"0"-886"-15,0 0-59 0,0 0-27 0,0 0-110 16,0 0-141-16,0 0-58 0,0 0-6 15,27 86 2-15,-24-64-17 0,5-1-25 16,-8-6-3-16,4-1-64 0,-3-4-86 16,4-3-148-16,-5-3-182 0,2-4-314 15,-2-14-1146-15</inkml:trace>
  <inkml:trace contextRef="#ctx0" brushRef="#br0" timeOffset="68628.5">22756 12976 2594 0,'0'0'1229'16,"0"0"-721"-16,0 0-113 0,0 0-168 0,0 0-202 16,0 0-25-16,0 0-40 0,0 0 39 15,0 0-39-15,0 0-77 0,0 0-160 16,83 53-168-16,-65-50-241 0,-13-2-810 16,12-1-380-16</inkml:trace>
  <inkml:trace contextRef="#ctx0" brushRef="#br0" timeOffset="68781.08">22981 13025 1451 0,'0'0'1125'0,"0"0"-691"0,0 0 7 0,0 86 8 15,0-54-117-15,0 4-102 0,0 2-122 16,-3-3-65-16,-5 0-43 0,3-3-28 16,0-5-163-16,-4-4-124 0,0-3-53 15,-2-8-291-15,6-4-775 0,-10-8-109 0</inkml:trace>
  <inkml:trace contextRef="#ctx0" brushRef="#br0" timeOffset="68904.02">22848 13239 1372 0,'0'0'1125'0,"0"0"-738"16,0 0-38-16,0 0 23 0,0 0-88 15,0 0-190-15,0 0 61 0,0 0 7 16,0 0-82-16,130-21-49 0,-91 21-31 16,-3-1-15-16,-4 1-125 0,3 0-202 15,-8-2-164-15,-4 2-660 0,-6-1-900 0</inkml:trace>
  <inkml:trace contextRef="#ctx0" brushRef="#br0" timeOffset="69711.8">22680 13770 1816 0,'0'0'596'0,"0"0"-228"0,0 0 7 0,0 0 14 16,0 0-86-16,0 0-105 0,0 0-22 16,0 0 10-16,0 0-7 0,0 0-49 15,0 0-44-15,52-20-49 0,-46 20-22 16,-1 0-15-16,-1 0 25 0,-2 9 24 15,-2 4 15-15,0 7-3 0,0 3-27 16,-11 0-11-16,-7 0-23 0,5-3-58 16,-1-5-18-16,-2-2-13 0,5-8-12 15,-4-1-7-15,5-2-9 0,-1-2 27 0,0 0 6 16,9 0 53-16,1-1 8 0,1-2 22 16,0-1 0-16,0 2 1 0,0-1-1 15,10 3-27-15,5 0 28 0,3 7 121 16,7 4 76-16,0 4-34 0,4 1-73 15,2 0-29-15,-5-2-25 0,2-3-20 0,0-5 2 16,6-4-9-16,-5-2-9 0,8-13-58 16,-7-9-92-16,1-8-239 0,-15 4-407 15,-3-15-1460-15</inkml:trace>
  <inkml:trace contextRef="#ctx0" brushRef="#br0" timeOffset="70883.95">18804 11181 140 0,'0'0'1778'0,"0"0"-1175"16,0 0-281-16,0 0-107 0,0 0 35 15,0 0-44-15,0 0-69 0,0 0-49 16,32 96-3-16,-10-72-13 0,-4 0-6 15,9 2 13-15,2-4 6 0,0 2-16 16,-4-3 6-16,2-7-7 0,-2 1 6 0,2-4 4 16,-2-2-7-16,0 0-13 15,3-3-14-15,-5-1-8 0,2-1-23 0,3-1-10 16,-2-1 12-16,3-2-13 0,0 0 17 16,6 0 2-16,-7-5-5 0,6-4-4 0,-1-3 0 15,1-5-9-15,2-9-1 0,-4-1 11 16,5-5-10-16,1-3-2 0,3-4-1 15,-1-2-1-15,1 0-12 0,2 5 12 16,-3 0-2-16,-1 1-27 0,1 7-4 16,0 4 3-16,-5 4 3 0,6 5-6 15,-6 4 16-15,3 2 3 0,2 3 2 16,0-1 11-16,-1 3-13 0,8-1 14 16,-2 2 1-16,4-2 1 0,1 0 11 15,1-1 13-15,-1-2 18 0,-1-2 0 16,1 2-6-16,-1 0-6 0,-2 0-13 15,-4 1-17-15,-2 1-1 0,-3 6 0 0,-4 0 0 16,-5 0 18-16,-1 8 19 0,-7 0 6 16,-1 1-9-16,-2 1-10 0,-5-3-21 15,-3 0-3-15,-6-2-2 0,3-1-1 16,-1-4-9-16,-6 0-3 0,3 2-62 16,-3-2-73-16,2 0-147 0,3 0-106 0,-3-2-222 15,0-6-1053-15</inkml:trace>
  <inkml:trace contextRef="#ctx0" brushRef="#br0" timeOffset="71332.02">21584 10567 98 0,'0'0'1763'16,"0"0"-1157"-16,0 0-235 0,0 0-50 15,0 0-28-15,0 0-84 0,0 0-73 16,0 0-23-16,0 0 35 0,0 0-20 0,0 0-50 16,15 96-22-16,-10-66 16 0,-5 5-35 15,0 6-22-15,-5 1 4 0,-6 0 6 16,6-1-22-16,-8-2-3 0,1-6-3 15,4-4-106-15,1-9-109 0,-2-4-55 16,2-6-55-16,-2-4-169 0,2-6-702 0,-13 0-652 16</inkml:trace>
  <inkml:trace contextRef="#ctx0" brushRef="#br0" timeOffset="71523.14">21311 10464 2801 0,'0'0'982'0,"0"0"-654"0,0 0-76 16,0 0 41-16,0 0-114 0,0 0-121 16,0 0 34-16,0 0 12 0,0 0-19 15,144-17-39-15,-108 13-31 0,4-4-13 16,-3 5-2-16,1-2-3 0,-7 2-9 16,1 0-37-16,-4 3-119 0,-2 0-142 15,-8 0-132-15,4 6-282 0,-10 0-765 16,3 7-551-16</inkml:trace>
  <inkml:trace contextRef="#ctx0" brushRef="#br0" timeOffset="72132.45">21906 10734 1534 0,'0'0'669'0,"0"0"-284"0,0 0-44 16,0 0-30-16,0 0-47 0,0 0-77 16,0 0-46-16,0 0-27 0,0 0-39 15,35 78 10-15,-30-73 9 0,7-5 21 16,0 0 18-16,2-2 25 0,3-7-13 16,3-5-32-16,7-8-21 0,-2-5-34 0,2-3-24 15,2-7-19-15,5-4-12 0,-5-2 0 16,5-4 10-16,-1-3-12 0,1 1 2 15,0 1 12-15,-5 4 9 0,0 6-22 16,-6 9-1-16,2 2-1 0,1 7 1 16,-8 3-1-16,3 3-15 0,-3 3-12 15,4 3 8-15,-4 1 16 0,4 1-8 16,3 3 11-16,-2-3 12 0,4 1-10 0,0 2-2 16,-1-2 1-16,0 4 0 15,2-2 2-15,6 1-3 0,-5 2-1 0,5 0-11 16,-6 0 12-16,5 4 1 0,0 3 11 15,-6-4-9-15,-1 2 9 0,2 2-12 16,-3-2 0-16,-3-2 1 0,-6 1 0 0,-3-1 1 16,-1 2 10-16,-1-4-11 0,1-1-1 15,-6 0 1-15,5 0 2 0,-1 0-3 16,-4 0-9-16,1-5-68 0,5-3-100 16,0-1-177-16,-3-5-221 0,-4 3-595 15,2-5-1119-15</inkml:trace>
  <inkml:trace contextRef="#ctx0" brushRef="#br0" timeOffset="72649.12">23571 9966 1927 0,'0'0'609'0,"0"0"-226"16,0 0-53-16,0 0 48 0,0 0-81 15,0 0-93-15,0 0-76 0,0 0-53 16,0 0-13-16,0 0-7 0,0-6 4 0,1 11 3 15,1 1 24-15,7 5 16 0,-7 7-10 16,0 3-25-16,-2 6-30 0,0 4-22 16,0 3-12-16,-2 2 13 0,-2 4-16 15,-5-3-1-15,6 1-2 0,-5-6-19 16,5 0-11-16,0-9-50 0,-1-3-40 16,0-6-65-16,4-9-66 0,0-1-66 15,0-4-71-15,-1-2-257 0,-3-18-1053 0</inkml:trace>
  <inkml:trace contextRef="#ctx0" brushRef="#br0" timeOffset="72869.6">23583 9818 1277 0,'0'0'1264'0,"0"0"-781"15,0 0-128-15,0 0 6 0,0 0-39 16,0 0-129-16,0 0-66 0,0 0 47 15,0 0-11-15,0 0-68 0,0 0-36 16,146-12-20-16,-124 12-23 0,3-2-14 16,-9 2-2-16,6-1-1 0,-6 1-2 15,-3 0-62-15,1 0-113 0,-5 3-143 0,-5 4-102 16,-3 1-165-16,-1 2-795 0,0 6-585 0</inkml:trace>
  <inkml:trace contextRef="#ctx0" brushRef="#br0" timeOffset="73049.87">23533 10207 2315 0,'0'0'767'0,"0"0"-521"0,0 0-113 0,0 0 159 16,0 0 23-16,0 0-81 0,0 0-92 15,0 0-43-15,0 0-57 0,155 2-42 16,-126-7-145-16,1-1-222 0,-14 4-236 15,10-3-994-15</inkml:trace>
  <inkml:trace contextRef="#ctx0" brushRef="#br0" timeOffset="73612.89">23920 9893 1497 0,'0'0'689'0,"0"0"-198"0,0 0-83 16,0 0-25-16,0 0-42 0,0 0-115 15,0 0-68-15,0 0 10 0,0 0-1 16,76-95-41-16,-40 73-52 0,-3-5-28 0,5 4-9 16,-3-4-6-16,5 1-16 0,0-2-13 15,-2 1 17-15,-4 4-1 0,-4 8 3 16,-3 1-2-16,-3 6-16 0,-5 4-3 16,4 4 2-16,0 4 38 0,0 7 9 0,-1 6 0 15,1 5 15-15,-1 1-13 0,1 4-20 16,-6-1-30-16,6-2 0 0,-5-1 0 15,3-6-1-15,-2-2 0 0,2-3 10 16,6-4 20-16,-2-6-8 0,4 2 2 16,-2-4-9-16,7-5 4 0,-6-8-3 15,0-1-16-15,3-3-101 0,-9 1-170 16,5 0-212-16,-4-1-251 0,-5 6-961 16,4-4-385-16</inkml:trace>
  <inkml:trace contextRef="#ctx0" brushRef="#br0" timeOffset="73883.13">25201 9435 1304 0,'0'0'1302'0,"0"0"-730"0,0 0-95 15,0 0-55-15,0 0-39 0,0 0-109 16,0 0-102-16,0 0-37 0,0 0-44 16,-30 96-21-16,22-79-27 0,3 1-42 15,2-3-1-15,-5-2-46 0,8-5-45 16,0-2-65-16,0-3-163 0,0-3-252 16,0-2-413-16,15-18-712 0</inkml:trace>
  <inkml:trace contextRef="#ctx0" brushRef="#br0" timeOffset="74019.13">25328 9065 1725 0,'0'0'800'15,"0"0"-288"-15,0 0-110 0,0 0-35 0,0 0-150 16,0 0-168-16,0 0-49 0,0 0-76 16,0 0-122-16,-27 84-109 0,27-70-261 15,3-4-815-15</inkml:trace>
  <inkml:trace contextRef="#ctx0" brushRef="#br0" timeOffset="74269.23">25389 9413 1887 0,'0'0'716'0,"0"0"-224"0,0 0 30 16,-7 80-74-16,7-61-143 0,0 0-135 16,0-6-74-16,7-6-47 0,4-5-18 15,5-2 0-15,4-5 24 0,5-9 25 16,8-7-25-16,-3-5-25 0,4-1-27 15,-1-1 1-15,-3 2-3 0,-6 6 11 16,-8 5 21-16,-3 9 16 0,-10 4-49 0,5 2-1 16,-5 4 1-16,1 7 45 15,-4 11 53-15,0 5-22 0,0 0-43 0,0 3-33 16,0-4 0-16,0 1-55 0,0-8-109 16,0-3-127-16,0-6-215 0,2-5-544 15,5-6-1333-15</inkml:trace>
  <inkml:trace contextRef="#ctx0" brushRef="#br0" timeOffset="74434.39">25908 9149 2443 0,'0'0'1104'16,"0"0"-603"-16,0 0-61 0,-49 78-135 16,38-46-109-16,-1 4-95 0,-1 3-40 15,6 2-16-15,-5-2-8 0,-1 4-19 0,2-5-18 16,2-2-49-16,1-6-60 0,2-4-139 15,2-6-215-15,-3-10-214 0,1-9-472 16,3-1-168-16</inkml:trace>
  <inkml:trace contextRef="#ctx0" brushRef="#br0" timeOffset="74567.36">25739 9398 1315 0,'0'0'731'0,"0"0"-232"0,0 0-33 0,0 0-3 16,0 0-121-16,0 0-163 0,0 0-103 15,0 0-48-15,0 0-26 0,0 0 67 16,0 0-38-16,65-6-31 0,-46 14-62 15,1 1-196-15,2-4-156 0,-10 2-345 16,5-1-1219-16</inkml:trace>
  <inkml:trace contextRef="#ctx0" brushRef="#br0" timeOffset="74934.12">26218 9128 1129 0,'0'0'661'0,"0"0"-207"15,0 0-40-15,0 0 64 16,0 0-80-16,-40 96-107 0,29-63-36 0,2 5-12 16,3 1-41-16,-7 4-66 0,0 1-69 15,2-1-36-15,1 0-31 0,4-6 0 16,-3-6-129-16,5-4-159 0,4-8-147 15,-5-5-349-15,5-4-1275 0</inkml:trace>
  <inkml:trace contextRef="#ctx0" brushRef="#br0" timeOffset="75120.73">26331 9392 1087 0,'0'0'2379'16,"0"0"-1376"-16,0 0-532 0,0 0-196 15,0 0-141-15,0 0-74 0,0 0-20 16,-30 81-10-16,23-55 7 0,-2-1-4 0,0-3-12 16,4-2-21-16,2-4-30 0,0-3-49 15,-4-5-30-15,5-3-59 0,2-5-171 16,0 0-354-16,0-8-750 0,2-17-1178 0</inkml:trace>
  <inkml:trace contextRef="#ctx0" brushRef="#br0" timeOffset="75251.92">26349 9237 1732 0,'0'0'1178'0,"0"0"-836"0,0 0-97 0,0 0-29 15,0 0-59-15,0 0-150 0,0 0-7 16,0 0-126-16,0 0-105 0,0 0-193 16,15 50-688-16,-1-50-700 0</inkml:trace>
  <inkml:trace contextRef="#ctx0" brushRef="#br0" timeOffset="75453.77">26349 9237 1876 0,'157'-35'1195'0,"-157"37"-714"0,0 1 8 0,0 1 0 16,-4 3-187-16,1-1-155 0,-4 2-102 0,3 4-42 16,-5 1 12-16,7 3-3 15,-1 6-10-15,-4-2 1 0,-1 2-1 0,1 4-1 16,2-3 1-16,1 0-2 15,-1 0-24-15,3-5-59 0,2-4-58 0,-2 0-22 16,2-5-59-16,-5 2-102 0,3-4-136 16,-1 0-244-16,-1 5-1012 0</inkml:trace>
  <inkml:trace contextRef="#ctx0" brushRef="#br0" timeOffset="75760.69">26364 9377 1980 0,'0'0'741'0,"0"0"-327"0,0 0-181 16,0 0 5-16,0 0 37 0,0 0 95 16,0 0-36-16,0 0-112 0,0 0-99 0,151 58-50 15,-117-51-15-15,-5 1-37 0,-3-3-21 16,-9 0-25-16,5-1-67 0,-9 1-147 16,-4-1-200-16,-6 2-240 0,-3-1-929 15,-3 7-392-15</inkml:trace>
  <inkml:trace contextRef="#ctx0" brushRef="#br0" timeOffset="76388.45">25823 9924 1580 0,'0'0'1037'0,"0"0"-581"0,0 0-16 0,0 0 52 15,0 0-101-15,0 0-150 0,0 0-109 0,0 0-55 16,0 0-34-16,0 0-16 0,0 0-11 15,11 0-16-15,-3 1 0 0,-2 1 0 16,4 2 24-16,-1 1-2 0,-2-1-21 16,0 5 2-16,-6 2 27 0,-1 0-5 15,0 5-4-15,0-2-21 0,-5 1-18 16,-5-2-13-16,-1 1-21 0,-2-5 3 16,0-3 22-16,3-2 27 0,6-2 0 15,-7-2-22-15,7 0-8 0,-2 0 28 16,2 0 2-16,4 0 19 0,0-2-19 0,0 2-9 15,0 0-34-15,0 0 0 16,0 10 33-16,0 2 10 0,5 12 86 0,3 2 10 16,-8 3-29-16,0 3-15 0,0-3-12 15,0 0-4-15,-13-3-8 0,-2-4-7 16,1 0-9-16,-8-8-12 0,-1 0-10 0,0-6-103 16,1-4-160-16,-5-4-125 0,3-6-316 15,7 0-776-15,-12-8-659 0</inkml:trace>
  <inkml:trace contextRef="#ctx0" brushRef="#br2" timeOffset="80072.4">16100 9806 965 0,'0'0'563'0,"0"0"3"16,0 0-116-16,0 0-58 0,0 0-145 16,0 0-1-16,0 0-40 0,0 0 8 15,0 0-16-15,0 0 0 0,0 0-71 16,-98-15-56-16,98 15 0 0,0 0 13 16,0 0-16-16,0 0-22 0,0 0-12 15,0 0-16-15,16 0-18 0,9 0 2 16,23 0 102-16,22 0 65 0,23 0-56 15,18 0-52-15,19-6-37 0,12-1 0 0,11-2-24 16,6-3-28-16,11 2 7 0,5 0 6 16,-1 2 15-16,9 3 0 0,0 5-12 15,1 0 12-15,-2 7 0 0,-9 2 22 16,-7 5 8-16,-13 1-28 0,-12 0 13 16,-13-1-15-16,-13 0-23 0,-14-5 20 15,-16 3-8-15,-13-5 11 0,-19 0 0 0,-7-5-1 16,-16 4 0-16,-6-5 0 0,-15 1 0 15,-8 1 1-15,-1-2 49 0,-17 4 88 16,-27 0-28-16,-26 5-84 0,-24-1-11 16,-17 0-13-16,-17-1 1 0,-9-6-2 15,-4-2-12-15,-9-5-19 0,-1-9-41 16,-11-3-16-16,2-2-34 0,-5-2-3 0,11 3-4 16,4 0 19-16,15-2 0 0,7 7 33 15,11 2 37-15,12 5-56 0,6 6-65 16,11 3-63-16,6 13-40 0,7 6-33 15,8 5 31-15,0 4-80 0,15 5-140 16,6-3-68-16,6 4 47 0,13-10-118 16,-8 9-28-16</inkml:trace>
  <inkml:trace contextRef="#ctx0" brushRef="#br2" timeOffset="82643.89">13644 1695 1189 0,'0'0'1307'0,"0"0"-878"16,0 0-68-16,0 0-33 0,0 0-41 15,0 0-95-15,0 0-24 0,0 0-59 16,0 0-44-16,0 0-34 0,-9-4-15 16,9 4-16-16,0 4-16 0,0 6-55 15,0 10 27-15,0 9 44 0,0 12 78 16,0 3-13-16,-5 3 9 0,-3 2 0 15,1-3-40-15,-2-5-34 0,5-7-1 16,-2-7-21-16,6-8-18 0,0-6-43 0,-3-8-106 16,3-3-73-16,0-2-91 0,0-7 1 15,3-12 52-15,6-4-101 0,-1-11-139 16,1-3 49-16,-1-2 198 0,-3 1 226 16,2-2 67-16,-3 7 62 0,3-1 218 15,-1 5 171-15,4 6-88 0,1 3-98 16,-4 5-43-16,4 3 15 0,3 3-1 0,-5 2 24 15,2 3-8-15,4 1-54 0,-7 3-82 16,5 0-57-16,-3 3 3 0,-1 3 25 16,0 4 6-16,-8 2 9 0,-1 5-19 15,-1 4 3-15,-12 1-13 0,-9 0-30 16,6-1-12-16,-4-3-31 0,2-4-1 16,4-6-33-16,-5-1-101 0,10 1-142 15,1-2-124-15,4 2-339 0,4 1-738 16,0 5-171-16</inkml:trace>
  <inkml:trace contextRef="#ctx0" brushRef="#br2" timeOffset="82944.19">13747 2166 1526 0,'0'0'695'0,"0"0"-217"0,0 0-102 0,0 0-104 16,0 0-91-16,0 0-45 0,0 0 19 16,0 0 27-16,-15 79-87 0,8-54-54 15,2 3-41-15,1 1 0 0,0-4-38 16,1 2-13-16,3-5-24 0,0 0-130 15,0-3-102-15,0-4-188 0,0-5-636 16,0 4-389-16</inkml:trace>
  <inkml:trace contextRef="#ctx0" brushRef="#br2" timeOffset="83410.25">13634 3346 450 0,'0'0'1064'0,"0"0"-592"0,0 0-71 0,0 0 25 15,0 0-70-15,0 0-59 0,0 0-85 16,0 0-95-16,0 0-29 0,0 0-3 16,0 9-20-16,0 5 2 0,-4 3-4 15,4-1-26-15,-8 5 3 0,3 0-8 16,1 0-32-16,-3 0-20 0,3-2-5 16,-2-5-12-16,0 0 5 0,6-7-43 15,-7-1-145-15,7-3-83 0,0-3-89 0,-4 0-248 16,3 0-183-16,-3-7-697 0</inkml:trace>
  <inkml:trace contextRef="#ctx0" brushRef="#br2" timeOffset="83627.59">13593 3317 411 0,'0'0'1231'16,"0"0"-688"-16,0 0-113 0,0 0-16 0,72-84-78 15,-51 66-111-15,2 4-54 0,0 5-4 16,0 3 19-16,5 5-2 0,-12 1-17 15,7 0-37-15,-10 7-19 0,0 5-10 16,-6 3-15-16,-3 4-22 0,-4 3-21 16,0 0-15-16,-11 2-10 0,-9-3-18 15,4-2-22-15,0-5-33 0,-8-1-30 16,7-5-84-16,-6-1-81 0,7-2-111 16,-2-1-194-16,4 0-199 0,4-1-649 15</inkml:trace>
  <inkml:trace contextRef="#ctx0" brushRef="#br2" timeOffset="84135.25">13810 3826 1129 0,'0'0'638'0,"0"0"-210"0,0 0-72 16,0 0-24-16,0 0-76 0,0 0-67 15,0 0-24-15,0 0 3 0,0 0-13 16,0 0-39-16,0 0-85 0,45-54-18 15,-38 54 34-15,-7 1 17 0,6 6-11 0,0 6-7 16,-6 1-5-16,0 5-19 0,-6 1-19 16,-3 0-3-16,-4-2-13 0,-5-3-18 15,5-2-9-15,6-5 17 0,-5-3 23 16,3-5 47-16,0 0-47 0,3 0 0 16,2 0 0-16,-3-7 3 0,5 0-1 15,2 0-2-15,0 2-1 0,0 0-40 16,6 2-9-16,1 2-10 0,9 1 60 15,2 1 82-15,-2 7 65 0,2 3 2 16,4 0-53-16,-4 0-38 0,2 1-8 0,0-3-10 16,-2 0-20-16,2-3-20 0,0-4-2 15,-5 3 0-15,2-5 1 0,-5 0-54 16,5 0-63-16,-10 0-80 0,4-6-90 16,0 3-121-16,-8-1-348 0,-3 4-1036 0</inkml:trace>
  <inkml:trace contextRef="#ctx0" brushRef="#br2" timeOffset="84562.74">13487 4591 1330 0,'0'0'715'0,"0"0"-226"0,0 0-90 16,0 0-56-16,0 0-92 0,0 0-64 0,0 0-77 15,0 0-66-15,0 0-19 0,0 0 10 16,4 4 91-16,7 19 21 0,2 7-69 16,-5 4-41-16,-1 7-21 0,1-2-16 15,-8 1-12-15,0-1-6 0,0-4-4 16,0-5-15-16,0-5-48 0,0-4-135 15,0-7-25-15,0-8-82 0,0-3-195 16,0-3-279-16,-6-6-441 0</inkml:trace>
  <inkml:trace contextRef="#ctx0" brushRef="#br2" timeOffset="84772.09">13471 4659 1846 0,'0'0'661'0,"0"0"-310"15,0 0-46-15,0 0-47 0,0 0-61 0,0 0-39 16,0 0-13-16,0 0-3 0,0 0-42 16,0 0-32-16,0 0-59 0,125-35-9 15,-120 35-25-15,-4 0 7 0,-1 0-1 16,0 2-18-16,0 4-61 0,-6 1 66 16,-7 2-102-16,-3 1-75 0,-1-1-108 15,-3-4-192-15,5-1-299 0,2 1-414 16</inkml:trace>
  <inkml:trace contextRef="#ctx0" brushRef="#br2" timeOffset="85207.71">13630 4850 1197 0,'0'0'991'16,"0"0"-526"-16,0 0-34 0,0 0-80 15,0 0-139-15,0 0-164 0,0 0-36 16,0 0 74-16,0 0 74 0,0 0-6 16,0 0-51-16,95-6-37 0,-73 6-26 15,-8 0-37-15,3 0-1 0,-7 0-2 16,1 6 0-16,-2 0-3 0,-7 2-31 15,-2 1-28-15,0 3-7 0,0-2-6 16,-4 1-10-16,-12-3 19 0,9 1 22 0,-8-4 6 16,6-2 35-16,2-3-3 15,2 0 6-15,5 0 12 0,-2 0-11 0,2 0-1 16,0 0-6-16,0 0-54 0,0 0-12 0,4 0-20 16,5 0 92-16,5 0 16 0,-3 7 189 15,2 2-39-15,-3 2-52 0,-4 0-5 16,-3 4-19-16,-3 1-34 0,0 0-6 15,-3 1-7-15,-10 0-24 0,-2-3-19 16,-4-1-11-16,-1-2-156 0,-5 2-134 16,8-6-61-16,-2-2-150 0,3 3-455 15,5-6-201-15</inkml:trace>
  <inkml:trace contextRef="#ctx0" brushRef="#br2" timeOffset="85697.68">13686 5906 29 0,'0'0'1377'0,"0"0"-708"0,0 0-280 15,0 0-105-15,0 0 88 0,0 0-110 0,0 0-110 16,0 0-44-16,0 0 22 0,0 0 2 16,8 76-10-16,-6-48-24 0,-2 1-32 15,0 3-10-15,0 4-22 0,-9 0-33 16,2-2-1-16,1-5-1 0,1-2-12 15,1-4-30-15,-2-5-174 0,4-5-81 16,0-7-61-16,0-4-131 0,-5-2-308 0,-4-3-641 0</inkml:trace>
  <inkml:trace contextRef="#ctx0" brushRef="#br2" timeOffset="85907.31">13655 5944 1726 0,'0'0'558'0,"0"0"-261"0,0 0 160 16,0 0-83-16,0 0-127 0,0 0-11 0,135-10-15 16,-113 15-56-16,1 1-32 0,-10 2-15 15,-2 5-16-15,-8 2-31 0,3 1-13 16,-6 2-21-16,-4 0-19 0,-5-3-18 0,-6-3-40 16,-3-2-86-16,-3-7-93 0,4-1-83 15,-8-2-126-15,10 0-166 16,-4-4-525-16,3 3-504 0</inkml:trace>
  <inkml:trace contextRef="#ctx0" brushRef="#br2" timeOffset="86240.8">13915 6200 170 0,'0'0'1986'0,"0"0"-1501"0,0 0-198 0,0 0 39 16,0 0-49-16,0 0-118 0,0 0-71 16,0 0-88-16,0 0-19 0,0 0 0 15,0 0-3-15,-18 68-22 0,18-56 18 16,0-4 26-16,0-1 42 0,1-5-1 0,8 3-10 16,4-3 64-16,5-1 30 0,5-1 5 15,-1 0-34-15,5 0-52 0,2-3-43 16,-8 2-1-16,3-3-13 0,-5 3-152 15,-2 0-150-15,-5 1-107 0,-4 0-148 16,-3 0-715-16</inkml:trace>
  <inkml:trace contextRef="#ctx0" brushRef="#br2" timeOffset="86360.93">14068 6159 2119 0,'0'0'749'0,"0"0"-275"0,0 0-179 0,0 0-40 16,0 0-37-16,0 0-116 0,0 0-24 15,-8 78-19-15,10-49-15 0,-2 5 11 16,0-1 1-16,0 4-25 0,-2-1-29 0,-5-3-2 16,-2-3-14-16,-1-3-82 0,4-4-172 15,-5 0-81-15,-1-3-132 0,4-2-302 16,1-3-748-16</inkml:trace>
  <inkml:trace contextRef="#ctx0" brushRef="#br2" timeOffset="86885.27">13749 7120 503 0,'0'0'597'0,"0"0"-213"0,0 0-33 16,0 0-30-16,0 0-65 0,0 0-49 15,0 0-1-15,0 0-33 0,0 0-16 0,0 0-19 16,0 0-33-16,-13-30-29 15,13 30-12-15,8 10 8 0,0 4 83 0,5 8 15 16,-2 4-54-16,0 9-27 0,-2 1-11 16,-6 7-4-16,-3-1-21 0,0 3-10 15,0-7-27-15,0-2-14 0,0-2-2 16,0-9 0-16,0-7-34 0,-3-6-153 16,-3-5-51-16,4-7-2 0,-3 0-26 15,-6-13-300-15,7 1-859 0</inkml:trace>
  <inkml:trace contextRef="#ctx0" brushRef="#br2" timeOffset="87437.39">13787 7100 800 0,'0'0'560'0,"0"0"-124"0,0 0-53 15,0 0-40-15,0 0-69 0,0 0-72 16,0 0-45-16,0 0-3 0,0 0 5 15,0 0-4-15,93-42-22 0,-71 40-23 16,3-2-22-16,-2 4-19 0,-3 0 13 0,0 0-13 16,-5 6-13-16,1 1 6 0,-6 4 28 15,-2 0 6-15,-7 4-15 0,-1 3-29 16,-6 4-18-16,-11 0-15 0,-7-2-19 16,-2 0-58-16,0-4-56 0,-3-3-32 15,4 0-13-15,0-5 18 0,3-3-13 16,4-3-13-16,8-2 57 0,6 1 18 15,4-1-64-15,0 0-122 0,0 0-198 16,0 0-298-16,4 0-297 0,10 0 303 0</inkml:trace>
  <inkml:trace contextRef="#ctx0" brushRef="#br2" timeOffset="88246.04">14187 7365 1372 0,'0'0'741'0,"0"0"-320"0,0 0-57 15,0 0 58-15,0 0-57 0,0 0-119 16,0 0-85-16,0 0-43 0,0 0-21 16,0 0 8-16,0 0-89 0,-17 27-16 15,12-10-25-15,3 4 9 0,2 2 1 16,0-4 3-16,0-1-1 0,0-6-2 16,0-3-4-16,0-3-15 0,2-3-16 0,5-3 50 15,-3 1 3-15,4-1 56 0,4 0 10 16,-2 2-7-16,0-2-10 0,2 1-15 15,-3 1-24-15,0 4 8 0,-5-1 50 0,1 6 34 16,-5 3 3-16,0 1-56 0,0 2-16 16,-5-3-36-16,-10-5-100 0,-4-1-84 15,-1-7-73-15,-4-1-39 0,-4-8-189 16,-4-7-179-16,13 1-513 0,-14-17-206 0</inkml:trace>
  <inkml:trace contextRef="#ctx0" brushRef="#br2" timeOffset="88396.12">14103 7372 108 0,'0'0'1517'16,"0"0"-858"-16,0 0 2 0,0 0-67 16,0 0-140-16,0 0-132 0,152 26-102 15,-121-23-75-15,-5-1-41 0,0 0-36 16,1-2-25-16,-4 0-25 0,-1-5-18 0,-1-3-33 16,-2-4-41-16,-1-1-86 0,-6-3-115 15,2 1-125-15,-8-2-198 0,1 5-698 16,-7-2-638-16</inkml:trace>
  <inkml:trace contextRef="#ctx0" brushRef="#br2" timeOffset="88952.53">17172 9826 258 0,'0'0'228'0,"0"0"-202"0,0 0-26 0,0 0-36 15,181-14-3-15,-130 20 19 0,-8 7-38 16,0 3 2-16,-5 7 7 0,0 3-42 0,-9 3-69 16</inkml:trace>
  <inkml:trace contextRef="#ctx0" brushRef="#br2" timeOffset="90160.64">14854 8971 209 0,'0'0'104'0,"0"0"-55"0,0 0-10 0,0 0 0 16,0 0 23-16,0 0-13 0,0 0-36 16,0 0-10-16,0 0 33 0,0 0 36 15,0 0 45-15,0 0 40 0,0 0-95 0,0 0-62 16,0 0-4-16,0 0-15 0,0 0 19 16,0 3 19-16,0 0 24 0,1 0-24 15,-1 1-16-15,4-1-3 0,-4 2-3 16,1-4 3-16,-1 0-1 0,0-1 0 15,0 2 1-15,0-2 72 0,0 0 58 16,0 0 189-16,0 0 39 0,0 0-63 16,0 0-192-16,-1 0-6 0,-3 0-19 0,4-2-23 15,0 2-55-15,0 0-29 0,0 0-75 16,0 0-67-16,0 0-46 0,0 0 129 16,0 6-16-16,11 0-52 0,-6-3-46 15,3 2-100-15,-5-1-181 0,3-1 63 16,-3-1 122-16,-39-31 298 0</inkml:trace>
  <inkml:trace contextRef="#ctx0" brushRef="#br2" timeOffset="90374.85">14854 8971 228 0,'53'43'281'16,"-53"-43"-7"-16,0 0 68 0,0 0-10 15,0 0-85-15,0 0-72 0,0 0 14 16,0 0 28-16,0 1 6 0,0 4 3 16,0-4 21-16,0 2-48 0,0 1-40 15,0-3 20-15,0 6 42 0,0 1-1 16,4 4-34-16,5 3 1 0,-2 10 17 15,6 7-10-15,-4 9-52 0,2 8-38 0,-2 9 0 16,-4 8-4-16,-5 6-33 0,0 5-41 16,0 0-26-16,0-6-25 0,0-3-8 15,0-12 5-15,-1-10-60 0,-3-13-34 16,4-10-84-16,0-10-80 0,-8-11-192 16,7-6-138-16,-3-5-498 0,-14-27-955 0</inkml:trace>
  <inkml:trace contextRef="#ctx0" brushRef="#br2" timeOffset="90603.92">14842 9210 1395 0,'0'0'741'16,"0"0"-233"-16,0 0-180 0,0 0 68 16,0 0-19-16,0 0-49 0,139-41-45 15,-103 38-32-15,1 3-63 0,-3 0-56 0,1 5-31 16,-6 7-16-16,-8 7 13 0,-4 6-34 15,-13 5-10-15,-4 6-2 0,-16 2-22 16,-10 0-30-16,-6 0-17 0,0-9-35 16,4-3-75-16,1-12-93 0,6-5-84 15,5-3-157-15,1-2-257 0,7-1-515 0,4 1-570 16</inkml:trace>
  <inkml:trace contextRef="#ctx0" brushRef="#br2" timeOffset="90900.59">15404 9748 2136 0,'0'0'714'0,"0"0"-174"0,0 0-128 0,0 0-54 16,0 0-96-16,0 0-52 0,0 0-78 15,-14 90-28-15,13-50-21 0,1-2-40 16,0 6-43-16,0-6-13 0,0-3-30 16,0-7-74-16,0-7-123 0,0-3-79 15,0-7-129-15,0-2-241 0,7-2-900 16</inkml:trace>
  <inkml:trace contextRef="#ctx0" brushRef="#br2" timeOffset="91673.16">14576 11602 1725 0,'0'0'626'0,"0"0"-187"16,0 0-115-16,0 0-53 0,0 0-61 15,0 0-65-15,0 0-32 0,0 0-50 0,0 0-60 16,0 0 117-16,124 1 87 0,-48-1 62 15,16 0-99-15,18 0-56 0,14 5-25 16,16-1 0-16,20 1 18 0,11-1 45 16,12-1-82-16,7 2-52 0,-5-4 6 15,-12 3-23-15,-11-4 13 0,-25 0 19 0,-9 0-18 16,-23 0-15-16,-8-7 0 0,-17 1 0 16,-18-3-3-16,-9 0-18 0,-21-1-12 15,-8-3-7-15,-14-1-12 0,-10-4-6 16,-1-5-112-16,-25 1-260 0,-13-4-287 15,10 11-653-15,-42-6-949 0</inkml:trace>
  <inkml:trace contextRef="#ctx0" brushRef="#br2" timeOffset="92188.04">13978 11120 1520 0,'0'0'662'0,"0"0"-193"16,0 0-109-16,0 0-27 0,0 0-105 16,0 0-82-16,0 0-45 0,0 0-13 15,0 0-29-15,0 0-27 0,0 0 60 16,27 24 54-16,-15-8 44 0,-1 7-39 16,-5 4-43-16,-1 6-34 0,-4 1-47 15,-1 2-27-15,0-2-31 0,0-1-3 16,0-8-12-16,0-4-44 0,0-6-104 15,0-3-105-15,0-9-111 0,-6-3-114 0,3 0-492 16,-11-15-788-16</inkml:trace>
  <inkml:trace contextRef="#ctx0" brushRef="#br2" timeOffset="92399.71">13944 11098 1361 0,'0'0'618'0,"0"0"-129"0,0 0-166 0,0 0-60 16,0 0 25-16,0 0-9 0,0 0-58 15,0 0-17-15,142-42-16 0,-116 42-51 16,6 0-35-16,-13 0-31 0,-1 8 0 16,-11 4 0-16,2 1 0 0,-9 3-19 15,0 4-12-15,-1 0-19 0,-14 1-21 16,-7-6-17-16,3 0-44 0,-9-4-115 16,9-3-80-16,-6-5-73 0,10 1-89 15,1-2-76-15,6 0-243 0,5 1-354 0,3 4-70 16</inkml:trace>
  <inkml:trace contextRef="#ctx0" brushRef="#br2" timeOffset="92868.84">14265 11389 1601 0,'0'0'708'0,"0"0"-173"0,0 0-35 16,0 0-69-16,0 0-98 0,0 0-118 15,0 0-150-15,0 0-63 0,0 0 19 16,0 0 4-16,-15 49-6 0,15-18-19 16,1 1-2-16,7 1-42 0,-5-3 1 0,3-6-60 15,-1-3-129-15,-1-3-63 0,3-6-102 16,-5-3-250-16,1-2-609 0,-3-6-180 0</inkml:trace>
  <inkml:trace contextRef="#ctx0" brushRef="#br2" timeOffset="93656.02">14513 13041 942 0,'0'0'980'0,"0"0"-520"0,0 0-44 15,0 0 30-15,0 0-58 0,0 0-98 16,0 0-98-16,0 0-58 0,0 0-32 15,0 0-27-15,0 0-41 0,-6-12-34 16,22 17 31-16,11 3 71 0,6 0-1 16,5-2-24-16,-4 1-3 0,5-1-25 15,3 0-6-15,-2 1-16 0,-8-4-14 16,2 2-12-16,-5 1-1 0,-6-5 0 0,0 1-2 16,-9-2-2-16,0 0-54 0,-10 0-52 15,3 0-56-15,-5 0-106 0,-2 0-85 16,0-2-125-16,0 1-273 0,-13-5-1074 0</inkml:trace>
  <inkml:trace contextRef="#ctx0" brushRef="#br2" timeOffset="94142.18">13902 12838 724 0,'0'0'564'0,"0"0"-57"0,0 0-40 15,0 0-63-15,0 0-114 0,0 0-34 16,0 0 24-16,0 0-42 0,0 0-81 15,0 0-72-15,-28-35-48 0,28 35-8 16,0 0-17-16,0 0-12 0,0 6 0 0,6 4 75 16,5 5-16-16,0 6-6 0,-2 3-15 15,-5-1-20-15,-1 5-18 0,-1-4-12 16,-2-2-10-16,0-4-9 0,0-1-19 0,0-5-92 16,5-3-115-16,-5-2-63 0,2 0-72 15,0-6-262-15,-2-1-601 0</inkml:trace>
  <inkml:trace contextRef="#ctx0" brushRef="#br2" timeOffset="94380.02">13938 12798 893 0,'0'0'482'16,"0"0"-81"-16,0 0 17 0,0 0-91 0,0 0-124 15,0 0-29-15,0 0 6 0,101-84 8 16,-80 77-22-16,3 5-27 0,-5-2-21 15,-2 4-8-15,-2 0-6 0,-5 2-23 16,1 6-27-16,-4 0 28 0,-5 2-14 16,3 3-24-16,-5-1-3 0,-5-1-7 15,-11 0-34-15,2-4-9 0,-9-2-182 16,4-4-60-16,-6-1-43 0,10 0-59 16,1 0-132-16,3 0-184 0,5 0-105 0,5 0-283 0</inkml:trace>
  <inkml:trace contextRef="#ctx0" brushRef="#br2" timeOffset="94908.81">14294 13082 101 0,'0'0'1449'0,"0"0"-1004"16,0 0-257-16,0 0-10 0,0 0 181 16,0 0-47-16,0 0-79 0,0 0-32 15,0 0-18-15,0 0-18 0,46 23-11 16,-46-12-12-16,0 2-55 0,0 3-40 16,-11 2-23-16,0-4-11 0,-5-2 6 15,0-3-4-15,-5-6-15 0,2-3-78 16,-5 0-40-16,1-7 10 0,5-4 14 15,0 0 47-15,4 2 13 0,9 0 13 0,1 3 21 16,4 5 0-16,0-3-13 0,4 4-123 16,10 0 136-16,9 0 152 0,2 4 39 15,4 5-15-15,-2 3-23 0,0-1-29 16,2 0-56-16,-2-1-53 0,-7-2-15 16,-1-4-13-16,2-2 1 0,-7-2-29 0,-2-6-42 15,5-6-57-15,-5-5-105 0,-1 1-148 16,0 1-312-16,-9-1-996 0</inkml:trace>
  <inkml:trace contextRef="#ctx0" brushRef="#br2" timeOffset="95674.97">13060 13871 779 0,'0'0'603'0,"0"0"-239"15,0 0 113-15,0 0-27 0,0 0-145 16,0 0-129-16,0 0-45 0,0 0 6 15,0 0 28-15,0 0 6 0,0 0-36 0,-25-4-42 16,26 4-93-16,16 0 0 0,10 0 124 16,8-4 90-16,13 1-12 0,4-5-48 15,4-1-34-15,3-5-34 0,7-3-16 16,-9 1-27-16,1 0-25 0,-6-1-18 16,-9 4-1-16,-3 2-23 0,-6 3-4 15,-5-1 1-15,-6 4-4 0,-8 2-52 16,-3 0-95-16,-3-1-66 0,-5 3-67 15,0 0-115-15,-4 1-137 0,0 0-427 0,0 0-503 16</inkml:trace>
  <inkml:trace contextRef="#ctx0" brushRef="#br2" timeOffset="97448.5">12880 13933 483 0,'0'0'420'0,"0"0"-130"0,0 0-33 15,0 0 39-15,0 0 3 0,0 0-59 16,0 0-20-16,0 0-39 0,0 0-59 0,0 0-45 15,0 0-38-15,-22-21-38 0,22 20-1 16,0 1 0-16,0 0 16 0,0 0 6 16,0 0 17-16,0 0 28 0,-4 0 35 15,4 0 36-15,0 0 14 0,0 0-18 16,-3-1-46-16,3 0-53 0,-3-1 3 16,-1 2 3-16,4-2 0 0,0 2-19 0,0 0-7 15,0 0-15-15,0 0-1 16,0 0-2-16,0 0-19 0,0 0 22 0,0 0 1 15,0 0 21-15,0 0 0 0,0 0 10 16,0 0 2-16,0 0 13 0,-2 0 4 0,2 0 3 16,0 0 11-16,0 0 10 15,0 0-16-15,0 0-9 0,0 0-10 0,0 0-12 16,0 0-6-16,0 0-19 0,0 0 9 16,0 0-10-16,0 0 1 0,0 0 0 15,0 0 0-15,0 0-3 0,0 0 0 16,0 0-3-16,0 0 1 0,0 0 2 15,0 0 0-15,0 0 3 0,0 0 16 16,0 0 6-16,0 0-1 0,0 0-5 16,0 0-1-16,0 0 7 0,0 0 3 15,0 0 3-15,0 0 6 0,0 0-7 16,0 0 4-16,0 0-9 0,0 0-22 0,0 0 0 16,0 0 0-16,0 0 9 0,0 0-10 15,0 0-1-15,0 0 0 0,0 0 1 16,0 0 1-16,0 0 10 0,0 0 2 15,-2 0-3-15,2 0 1 0,0 0-10 16,0 0 9-16,0 0-9 0,0 0 9 0,0-1-10 16,0 1 10-16,0 0-10 0,0 0-2 15,0 0-3-15,0 0-15 0,0 0 18 16,0 0 1-16,0 0 11 0,0 0 1 16,0 0-10-16,0 0 9 0,0 0 0 15,0 0-12-15,0 0 0 0,0 0 0 16,0 0 3-16,-1 0 19 0,1 0-10 0,-8 0-12 15,7-2-80-15,-1 1 49 0,-6-1 31 16,8 1 0-16,-1 1 1 0,1-2-1 16,0 2 18-16,0 0-6 0,0 0-11 15,0 0 1-15,0 0-1 0,-4 0 2 16,4 0 0-16,0 0-1 0,0 0 0 16,0 0-2-16,0 0-3 0,0 0-15 15,0 0 0-15,0 0-7 0,0 0-6 16,0 0-36-16,0 0-13 0,0 0-9 15,0 0-47-15,0 0-141 0,0 2-125 0,0 2-285 16,0 1-548-16,4 6-290 0,-8-33 1196 16</inkml:trace>
  <inkml:trace contextRef="#ctx0" brushRef="#br2" timeOffset="98769.38">12831 13967 114 0,'0'0'88'16,"0"0"-52"-16,0 0-10 0,0 0 13 0,0 0 23 15,0 0 23-15,0 0 26 0,0 0 16 16,0 0-29-16,0 0-26 0,-1 0-14 16,1 0 14-16,-2 0 48 0,2 0 24 15,0-2-53-15,-2 2-26 0,2-2-10 16,-6 2-29-16,6 0 17 0,0 0-8 16,-1 0-35-16,1-2-15 0,0 0 13 15,-4 2 2-15,4-2 0 0,0 2 0 16,0 0 2-16,0-1 5 0,0 1-7 15,0-1-10-15,-5 0 10 0,5 1 26 16,0-3-6-16,-5 2 106 0,2-1-31 16,3 2-4-16,0 0-4 0,-5-3-28 0,5 3-14 15,0-2 30-15,-2 2 19 0,2 0-7 16,0-1-19-16,0 1-16 0,0 0-4 16,0-1 7-16,-3 0 16 0,3-1-3 0,-2 2-7 15,0-2 19-15,2 2-9 0,0-2 3 16,-2 2-4-16,2 0 1 0,-5 0-14 15,3-1-41-15,2-3 29 0,-2 3 22 16,2-2-13-16,-1 3-3 0,-5 0 0 16,6-2-13-16,-2 0-7 0,2 2 1 15,0 0-13-15,0-1 0 0,-4 1 6 16,4 0 20-16,0 0 5 0,0 0-6 16,0 0-15-16,0 0-7 0,0 0 19 15,0 0 9-15,0 0-3 0,0 0 0 16,0 0 4-16,0 0-7 0,0 0-7 0,0 0-15 15,0 0-19-15,0 0 10 0,0 0-11 16,0 0-1-16,0 0 0 0,0 0 2 16,0 0-3-16,0 0-1 0,0 0 1 15,0 5 1-15,0 1 33 0,0 5 32 16,4 3-26-16,-4 0-12 0,8 0-10 0,-7 2 10 16,-1-1 6-16,0 2 7 0,0 5-29 15,0 0-9-15,0 4-2 0,2-2-1 16,-2 1-3-16,0 0-9 0,0-5 10 15,0-1 0-15,0-4-1 0,0-4-10 16,0-5 13-16,0-1 1 0,0-3-1 16,0-2 2-16,0 1 14 0,0-1-13 0,0 0 0 15,0 0 0-15,0 0-3 16,0 0-3-16,0 0-127 0,0 0-63 0,0 0-58 16,0-3-97-16,0-2-232 0,0 2-912 15</inkml:trace>
  <inkml:trace contextRef="#ctx0" brushRef="#br2" timeOffset="99472.55">12736 13925 977 0,'0'0'498'0,"0"0"-72"0,0 0-66 16,0 0-1-16,0 0-95 0,0 0-20 0,0 0-21 15,0 0-57-15,0 0-78 16,0 0-50-16,0 0-38 0,-11-5-2 0,15 5-49 16,8 0 51-16,5 0 114 0,2 0-7 15,-1 0-40-15,-3 1-14 0,1 1-25 16,-11-2 0-16,6 2 19 0,-5-2-45 0,-3 0 18 16,0 0-7-16,-3 3 6 0,0-3 34 15,0 3 18-15,0 4 10 0,-10 5 47 16,-3 5-84-16,-3 2-44 0,-7 1-34 15,8-3-50-15,-4-2 7 0,9-6 5 16,3-2-3-16,7-5-17 0,0 0-55 16,0-1-80-16,0 1-94 0,11 0-27 15,1 1-96-15,3 1-65 0,-4-3-317 16</inkml:trace>
  <inkml:trace contextRef="#ctx0" brushRef="#br2" timeOffset="99768.55">13071 14052 1284 0,'0'0'667'0,"0"0"-175"0,0 0-53 16,0 0-103-16,0 0-65 0,0 0-65 15,0 0-71-15,0 0-34 0,0 0-67 16,0 0-34-16,0 0 3 0,-11 69 15 15,6-50 1-15,3-2 6 0,2-6 20 16,0-2 14-16,0-3-18 0,0-3-19 16,0-3-19-16,0 0-1 0,0 2-2 15,2-1-22-15,14 2 22 0,0 0 44 16,2 2-44-16,6-1 0 0,-1 0-19 0,-1-3-124 16,-6 4-62-16,7-2-38 0,-8 0-75 15,-1-1-147-15,-8-1-554 0,3-1-368 16,-213-35 962-16</inkml:trace>
  <inkml:trace contextRef="#ctx0" brushRef="#br2" timeOffset="99932.47">13183 14059 222 0,'0'0'1399'0,"0"0"-818"0,0 0-74 0,0 0-93 16,0 0-104-16,0 0-76 0,0 0-16 16,0 0-177-16,0 0 25 0,-16 88 41 15,12-52-29-15,4-1-28 0,0-1-47 16,0-5-3-16,0-1-40 0,0-5-45 15,4-6-167-15,5-4-70 0,-2-1-143 16,0-9-302-16,-7 1-796 0</inkml:trace>
  <inkml:trace contextRef="#ctx0" brushRef="#br2" timeOffset="100848.45">10567 13101 738 0,'0'0'580'0,"0"0"-34"16,0 0-53-16,0 0-38 0,0 0-121 16,0 0-38-16,0 0-11 0,0 0-8 15,0 0-10-15,0 0-84 0,0 0-38 0,-30 9-40 16,30 0-44-16,0 6-30 0,0-1-31 16,9 7-2-16,7 8 2 0,8 5 15 15,8 7 0-15,1 4-13 0,5 5 26 16,-3 0 6-16,-2 0 6 0,-3-2-13 15,-2-4 10-15,-10-8-4 0,0-3-15 16,-6-8-18-16,-3-6-28 0,0-7-30 0,-7-4-86 16,5-5-90-16,-7-2-82 15,0-1-117-15,0 0-227 0,0-8-882 0</inkml:trace>
  <inkml:trace contextRef="#ctx0" brushRef="#br2" timeOffset="102981.04">10268 12160 104 0,'0'0'1047'0,"0"0"-598"0,0 0-92 16,0 0-100-16,0 0-53 0,0 0-56 15,0 0-16-15,0 0 20 0,0 0 40 16,0 0 16-16,-5 0-23 0,5 0-7 15,0 0 8-15,0 0-29 0,0 0-59 16,0 0-20-16,0 0-18 0,0 0-14 0,0 0-2 16,0 0-7-16,0-1-3 0,0 1-3 15,0 0 0-15,0 0-3 0,0 0-12 16,0 0-16-16,0 4-31 0,-3 5 0 16,1 1 31-16,-5 1 0 0,3 0 12 15,4 5-12-15,-8 0 22 0,7 3 3 0,-3 4-22 16,4 4 18-16,0 4-5 0,0 4 2 15,0 1 16-15,0 0 0 0,0-3-9 16,0-4-22-16,0-8-3 0,0-3 0 16,0-8-49-16,0-4-38 0,0-3-108 15,0-3-109-15,0-3-43 0,0-10-92 16,-3 3-590-16,-6-22-540 0</inkml:trace>
  <inkml:trace contextRef="#ctx0" brushRef="#br2" timeOffset="103244.32">10251 12166 988 0,'0'0'550'0,"0"0"-1"0,0 0-28 16,0 0-64-16,0 0-93 0,0 0-95 15,0 0-83-15,0 0-61 0,0 0-11 16,0 0-61-16,0 0-6 0,67-86 9 16,-48 76-19-16,-4 3-18 0,-5 0-19 0,1 6-15 15,-7 1-16-15,1 0-12 0,2 9 43 16,-3 6 59-16,-4 8 56 0,0 5-16 15,0 5-41-15,-6-1-28 0,-4-2-30 16,-5-2-31-16,5-5-18 0,-1-3-53 0,3-3-88 16,-1-2-42-16,9-1-54 0,0-2-107 15,0-3-101-15,0-1-177 0,2-1-44 16,9-4-274-16</inkml:trace>
  <inkml:trace contextRef="#ctx0" brushRef="#br2" timeOffset="103599.06">10506 12427 1087 0,'0'0'530'0,"0"0"-46"0,0 0-108 16,0 0-9-16,0 0-97 0,0 0-63 15,0 0-28-15,0 0-34 0,0 0 0 0,0 0 19 16,0 0 0-16,-3-1-30 0,3 1-22 16,0 0-32-16,0 0-18 0,-8 6-3 15,8 5-45-15,-1 2-14 0,-1 4-18 16,2 0 2-16,-2 2-8 0,2 0 8 16,0-3 5-16,0-3 10 0,0-1 0 15,4-1-36-15,5-2 3 0,0 0-1 16,3 0 17-16,-1-3-1 0,2 2 16 15,-3-5-12-15,-1 4 14 0,-1-3 1 16,-1 2 0-16,-2-1 1 0,1 1 11 0,-4 2-12 16,-2-3-135-16,0 3-113 15,0-2-67-15,-2-2-85 0,-9-3-207 0,-1-1-596 16,-10 0-185-16</inkml:trace>
  <inkml:trace contextRef="#ctx0" brushRef="#br2" timeOffset="103811.5">10445 12502 72 0,'0'0'776'0,"0"0"-206"16,0 0-37-16,0 0-53 0,0 0-55 16,0 0-63-16,0 0-69 0,0 0 23 15,0 0-23-15,0 0-22 0,101-54-15 16,-81 52-31-16,-4-3-103 0,-2 2-40 16,1 0-21-16,1 2-36 0,2-1-6 15,-5 1-19-15,1-3-18 0,-1 3-7 16,3-4-8-16,1 5-86 0,0-6-133 15,0 3-137-15,6-1-216 0,-8 1-581 0,10 3-934 16</inkml:trace>
  <inkml:trace contextRef="#ctx0" brushRef="#br2" timeOffset="105349.84">20536 13415 655 0,'0'0'473'0,"0"0"-235"16,0 0-95-16,0 0 7 0,0 0 22 15,0 0-7-15,0 0-12 0,0 0 44 0,0 0-87 16,0 0-48-16,0 0-40 16,43-52-2-16,-36 46 2 0,-3 0-20 0,-1 1-2 15,1 2-22-15,0-2-1 16,-4 3-9-16,5 1-36 0,-4 0-22 0,-1 0 42 16,6-1 48-16,-6 1 49 0,0-4 12 15,0-1-19-15,0 0-10 0,0-3-19 16,0 0 16-16,0 0 17 0,0 0-21 15,0-1-2-15,0-5-4 0,0 2 7 16,0 1 10-16,0 0 25 0,0 0 48 16,0 7 36-16,0 0 11 0,0 2 17 15,0 3-5-15,4 0-57 0,-4 0-47 16,2 0-64-16,5 0-28 0,3 10 28 0,3 2 142 16,5 5 62-16,4 5-15 0,0 3-90 15,3 1-24-15,0 3-4 0,2 3 37 16,-4 3 37-16,5 6-6 0,-5 1-11 15,-3 5-42-15,-4-1-46 0,-2 2-10 16,-3-6 10-16,0-5-16 0,-7-10-24 16,1-7-12-16,1-8-55 0,-5-6-43 0,-1-6-43 15,0-3-103-15,0-12-60 0,0-2-337 16,0-27-1017-16</inkml:trace>
  <inkml:trace contextRef="#ctx0" brushRef="#br2" timeOffset="105720.69">21155 12797 1216 0,'0'0'689'16,"0"0"-238"-16,0 0-86 0,0 0-44 15,0 0-59-15,0 0-39 0,0 0-17 16,0 0-11-16,0 0-34 0,0 0-21 16,0 0-13-16,-28-5-12 0,28 7-28 15,0 7-4-15,0 10 19 0,0 9-50 16,0 9 34-16,2 7-7 0,-1 8-18 15,-1-2-12-15,0-1-12 0,0 0-25 0,0-8-12 16,0-7-21-16,0-5-40 0,0-6-65 16,2-9-101-16,6-6-110 0,-8-5-101 15,0-3-208-15,3-3-542 0,-3-25-555 0</inkml:trace>
  <inkml:trace contextRef="#ctx0" brushRef="#br2" timeOffset="105945.23">21193 12641 825 0,'0'0'1593'16,"0"0"-1129"-16,0 0-166 0,0 0 65 15,0 0-32-15,0 0-76 0,0 0-55 0,0 0-18 16,0 0-12-16,0 0-44 0,0 0-13 16,105-1-15-16,-101 14-3 0,-4 5-25 15,0 3-24-15,-4 1-34 0,-9-2-12 16,1 3-27-16,-2-8-80 0,1-2-73 15,0-1-63-15,2-3-35 0,8 1-103 16,3-3-190-16,0 1-162 0,0-1-560 16,7-1-135-16</inkml:trace>
  <inkml:trace contextRef="#ctx0" brushRef="#br2" timeOffset="106326.78">21415 12873 1019 0,'0'0'590'0,"0"0"-126"15,0 0-46-15,0 0-76 0,0 0-89 16,0 0-71-16,0 0-26 0,0 0 16 0,0 0 17 16,0 0-25-16,-14 63-38 15,14-49-14-15,0 0 1 0,3 0 11 0,6 0-22 16,2-3-31-16,4 0 0 0,-8-2-13 16,3 0-9-16,2-2 0 0,-2 0-9 15,-4-3-6-15,1 1-16 0,-2 0-2 16,1-1-4-16,-6 2 3 0,0 0 1 0,0 0-16 15,0-1-37-15,-11-1-120 0,-2 1-95 16,-1-5-86-16,-10-4-185 0,8-3-261 16,-15-18-971-16</inkml:trace>
  <inkml:trace contextRef="#ctx0" brushRef="#br2" timeOffset="106501.07">21427 12846 1444 0,'0'0'692'15,"0"0"-1"-15,0 0-77 0,0 0-152 16,0 0-117-16,0 0-69 0,139 14-70 0,-112-14-55 16,1 0-35-16,1 0-52 0,-2-7-33 15,2-2-16-15,-6-3-15 0,4-1-57 16,-2-3-105-16,-5 1-152 0,-5-1-161 16,-5 7-229-16,-6 2-812 0,-4 5-363 0</inkml:trace>
  <inkml:trace contextRef="#ctx0" brushRef="#br2" timeOffset="107231.56">19013 13444 874 0,'0'0'703'16,"0"0"-151"-16,0 0-79 0,0 0-65 15,0 0-85-15,0 0-94 0,0 0-52 0,0 0-16 16,0 0-11-16,0 0-15 0,-13-35-22 16,13 35-42-16,0 0-25 0,0 0 1 15,-4 8 2-15,1 2 1 0,-4 10-35 16,-6 9-2-16,1 6-12 0,-12 8-1 0,1 4-3 15,-1 1-18-15,-1-4-16 0,5-3 0 16,5-8-72-16,5-7-87 0,-3-7-58 16,10-7-58-16,-1-4-101 0,0-5-346 15,-1-5-747-15</inkml:trace>
  <inkml:trace contextRef="#ctx0" brushRef="#br2" timeOffset="107684.99">19019 12889 248 0,'0'0'1038'16,"0"0"-537"-16,0 0-46 0,0 0-32 15,0 0-79-15,0 0-66 0,0 0-52 16,0 0-39-16,0 0-20 0,0 0-32 16,0 0-15-16,-13-9-5 0,13 16-24 15,0 3-29-15,0 3-22 0,0 7 16 16,0 2-10-16,0 5-3 0,0 6-42 16,0 5 33-16,0 2-6 0,0 4-28 15,-6 1-28-15,6-3-21 0,0-5-53 0,0-9-140 16,0-7-101-16,0-7-55 0,0-9-164 15,0-5-252-15,0 0-351 0,0-18 350 0</inkml:trace>
  <inkml:trace contextRef="#ctx0" brushRef="#br2" timeOffset="107921.99">19040 12780 143 0,'0'0'1343'0,"0"0"-742"0,0 0-135 15,0 0-92-15,0 0-38 0,0 0-56 16,0 0-68-16,0 0-27 0,0 0-49 16,0 0-20-16,86-26-23 0,-84 26-12 0,2 0-1 15,-1 7 19-15,-3 4 43 16,0 6-10-16,0 8-37 0,-14 5-52 0,-4 1-31 16,-4 0-12-16,-1-3-49 0,5-3-46 15,7-9-52-15,6-5-69 0,0 1-51 16,5-4-132-16,0 0-134 0,8-1-135 0,1-1-350 15,8 0-229-15</inkml:trace>
  <inkml:trace contextRef="#ctx0" brushRef="#br2" timeOffset="108199.38">19285 13097 1778 0,'0'0'687'16,"0"0"-236"-16,0 0-22 0,0 0-80 16,0 0-192-16,0 0-78 0,0 0 12 0,0 0 13 15,0 0-4-15,-40 82-38 0,40-71-21 16,0-1-4-16,0-2-19 0,0-1-2 16,4 0-14-16,9-1 10 0,6-2 32 15,3 2 39-15,9-3-3 0,1-1-27 0,2-2-50 16,2 1-3-16,-5-1-31 0,-2 0-126 15,1 0-104-15,-3 0-53 0,-11 0-153 16,1 0-280-16,-10 0-896 0</inkml:trace>
  <inkml:trace contextRef="#ctx0" brushRef="#br2" timeOffset="108367.28">19444 13052 1197 0,'0'0'976'0,"0"0"-466"0,0 0-63 0,0 0-58 15,0 0-108-15,0 0-86 16,-33 84-29-16,28-51-28 0,5 1-27 0,-2 2-39 16,-2-2-59-16,4 1-13 0,-7-5-25 15,5-3 3-15,-2-4-58 0,-2-6-147 16,0-4-72-16,4-1-90 0,-5-5-154 0,2 0-730 16,-8-2-313-16</inkml:trace>
  <inkml:trace contextRef="#ctx0" brushRef="#br2" timeOffset="109289.96">17712 13243 277 0,'0'0'352'0,"0"0"-42"15,0 0-33-15,0 0-78 0,0 0-17 16,0 0-65-16,0 0-23 0,0 0-19 0,0 0 3 15,-9-78 9-15,9 69-38 0,0 1-7 16,0 1 29-16,0 0 20 0,0 4 39 16,0-1 18-16,0 0-48 0,0 0-39 15,5-3 4-15,-5 2 15 0,2 0 39 16,-2-1 15-16,0-1-19 0,0 0-48 16,2-1-51-16,-2-2 0 0,0 2-13 0,0 2 29 15,2 2 10-15,-2-1 2 0,0 0-12 16,0 2-13-16,0-1 13 0,5 2-7 15,-5-1-6-15,0 3 9 0,0 0-9 16,0 0 7-16,0 0-10 0,0 0-4 16,0 0 7-16,0 10-19 0,0 8-54 15,0 8 54-15,-9 12 38 0,-6 3 6 16,5 2-9-16,-5 0 9 0,2-6-15 16,1-4-19-16,1-5-10 0,-1-6-28 15,8-3-23-15,4-6-24 0,-2-3-39 16,2 0-115-16,0-4-71 0,0-2-231 0,0-2-204 15,0 2-440-15</inkml:trace>
  <inkml:trace contextRef="#ctx0" brushRef="#br2" timeOffset="109991.04">17890 12680 62 0,'0'0'241'16,"0"0"4"-16,0 0 146 0,0 0-10 0,0 0 3 16,0 0 35-16,0 0-15 0,0 0-81 15,0 0-51-15,0 0-83 0,0 0-91 16,-16-49-18-16,16 49-20 0,0 0-12 16,0 0-19-16,0 0-29 0,0 0-28 15,0 0-36-15,0 4 20 0,0 2 44 16,6 3 41-16,0 4 19 0,-2 6 1 15,7 4 14-15,-9 6-2 0,-2 4 12 16,3 5-19-16,-3 0-19 0,0-2-16 16,0-5-21-16,0-1-10 0,0-8-41 0,0-5-34 15,0-4-61-15,8-5-123 0,-7-2-50 16,-1-1-143-16,0-5-223 0,0 0-53 16,0 0-68-16</inkml:trace>
  <inkml:trace contextRef="#ctx0" brushRef="#br2" timeOffset="110266.77">17883 12685 853 0,'0'0'678'0,"0"0"-116"16,0 0-54-16,0 0-71 0,0 0-98 16,0 0-155-16,0 0-102 0,-6-85-19 0,19 68-47 15,-2 1 4-15,3 6-18 0,-3 0 12 16,-2 5-14-16,4 1-23 0,-3 4 4 15,2 0 19-15,-2 1 28 0,3 10 38 16,-7 4 4-16,0 8 24 0,-6 4-12 16,0 2-32-16,0 3-15 0,-12-5-35 15,1-3 0-15,5-9-38 0,-3-3-6 16,6-5-35-16,-6-3-56 0,2 1-57 16,0-3-69-16,1 4 3 0,4-4-111 0,2 3-206 15,0-2-117-15,0 1-357 0</inkml:trace>
  <inkml:trace contextRef="#ctx0" brushRef="#br2" timeOffset="110780.93">18108 12902 1152 0,'0'0'703'0,"0"0"-175"0,0 0-73 15,0 0-112-15,0 0-75 0,0 0-97 16,0 0-76-16,0 0-48 0,0 0-44 0,0 0 19 16,7 0-19-16,1 0 82 0,1 0 50 15,-2 0-40-15,0 0-82 0,-4 0-13 16,0 0-22-16,3 0 22 0,-2 5 37 15,-2 2-9-15,1 0-3 0,-3 3 19 16,0 4 0-16,-5 3-23 0,-8-3-21 0,-4 3-10 16,-3-2-15-16,-2 0 10 0,0-5-10 15,-1-1 12-15,3-4 1 0,2-2 9 16,4-3-19-16,-1 0 22 0,7 0 21 16,4 0-21-16,2-3-35 0,2 0-15 15,0-2-7-15,0-1-31 0,9 0 0 16,7-1 22-16,-1 1 44 0,-1 0 7 15,4 3 15-15,-6 1 38 0,10 0 98 16,-7 2-36-16,8 0 13 0,-7 0 6 16,6 4-29-16,-4 2 9 0,-2-2-6 0,5 2-32 15,0 0-14-15,-5 0-10 0,0 0-23 16,4-1-14-16,-2-2-3 0,2 1-25 16,-4-3-12-16,2-1-136 0,3-2-69 15,3-9-38-15,1-4-193 0,-7 2-557 0,4-12-849 16</inkml:trace>
  <inkml:trace contextRef="#ctx0" brushRef="#br2" timeOffset="111667.22">19739 10653 1239 0,'0'0'803'0,"0"0"-179"0,0 0-222 0,0 0-67 15,0 0-46-15,0 0-63 0,0 0-62 16,0 0-61-16,0 0-59 0,0 0-44 15,0 0-9-15,-4-3-54 0,17 9 63 0,11 3 16 16,2 6 68-16,3 4-9 0,11 3 18 16,-2 5-7-16,3 3 1 0,4 4-16 15,-3 2-4-15,-10 1 4 0,3 1-22 16,-12-4 3-16,2-2-33 0,-10-3-19 16,-3-5-37-16,1-4 9 0,-4-6-15 15,-5-5-9-15,-3-2-52 0,-1-5-116 16,0 0-150-16,0-2-141 0,0 0-153 15,-16-7-1152-15</inkml:trace>
  <inkml:trace contextRef="#ctx0" brushRef="#br2" timeOffset="115173.42">20085 11026 297 0,'0'0'808'0,"0"0"-287"0,0 0-112 0,0 0-85 16,0 0-30-16,0 0-72 0,0 0-84 15,0 0-19-15,0 0 18 0,0 0-6 16,0 7-4-16,0-4 22 0,0 3-20 15,0-1-19-15,0-2-6 0,0 2 0 16,0 3 11-16,0-1-6 0,0 6-25 0,0 3-10 16,0 8-21-16,3 5 11 0,3 9 13 15,-4 8-21-15,-2 5-19 0,0 6-25 16,-2 2-12-16,-7 0-2 0,-3-3-20 16,2-7-5-16,3-7-7 0,4-10 6 15,-1-11-15-15,3-10-37 0,1-5-134 16,0-6-66-16,-3-7-7 0,3-9-23 15,0-13-342-15,0 4-640 0,0-27-115 0</inkml:trace>
  <inkml:trace contextRef="#ctx0" brushRef="#br2" timeOffset="115353.03">20139 11159 3 0,'0'0'17'0,"0"0"-17"0,0 0-2 16,0 0 0-16,0 0 1 0,0 0 1 15,0 0 0-15,0 0-15 0</inkml:trace>
  <inkml:trace contextRef="#ctx0" brushRef="#br2" timeOffset="115762.81">20139 11159 1220 0,'59'87'631'0,"-59"-87"-63"0,-1 0-143 16,1 0-88-16,-5 0-50 0,5 0-69 15,0 0-44-15,0 0-58 0,0 0-74 16,0 0-42-16,0 0-57 0,9 4 57 16,5-1 47-16,2 2 86 0,6 1-27 15,-4-3-13-15,2 3 19 0,-8-6-32 16,2 6-9-16,-8-4-28 0,1-2-9 0,-5 0 6 15,-2 4 12-15,0-2-15 0,0 5 21 16,-11 5 65-16,-12 4-16 0,-6 2-71 16,-9 0-36-16,-1-2-17 0,2-5-32 15,5-5-46-15,5-5-70 0,4-1-26 16,10 0-34-16,2 0-2 0,11 0-9 16,0 0-219-16,0 0-204 0,14 0-107 0,-4-1-301 15</inkml:trace>
  <inkml:trace contextRef="#ctx0" brushRef="#br2" timeOffset="116214.2">20341 11709 1539 0,'0'0'812'0,"0"0"-344"0,0 0-135 0,0 0-39 15,0 0-63-15,0 0-96 0,0 0-109 16,0 0 30-16,0 0 67 0,0 0-32 16,40-3-34-16,-39 3-36 0,1 0-2 15,0 5 43-15,-2 4 53 0,0 8 0 0,-2 3-44 16,-9 7-34-16,-8 0-37 0,-3 0-20 15,1-7-35-15,1-7-16 0,0-5 21 16,3-5 16-16,2-3-34 0,-4-2-54 16,6-7 72-16,4-1 50 0,3-4 2 15,6 0 44-15,0 6 10 0,0 1-40 16,9 1-16-16,9 5 0 0,3 0 50 16,4 1 71-16,4 1-7 0,6 6 7 15,-6 4-8-15,6 1 16 0,-4 3-37 16,3 0-46-16,-4-3-36 0,7-2-10 15,-7-4-12-15,5-4 11 0,2-2-15 0,0-5-75 16,-3-9-53-16,0-7-78 0,2-7-141 16,-6 0-292-16,-8 6-766 0,3-13-705 15</inkml:trace>
  <inkml:trace contextRef="#ctx0" brushRef="#br2" timeOffset="117367.78">22551 9988 173 0,'0'0'799'0,"0"0"-321"0,0 0-107 16,0 0-4-16,0 0-63 0,0 0-65 0,0 0-59 15,0 0-4-15,0 0 22 16,0 0-19-16,0 0-8 0,-16-22-7 0,16 22-7 15,0 0 16-15,0 0-20 0,0 0-26 16,0 0-6-16,0 0-19 0,0 0-22 16,0 0-19-16,0 0-12 0,0 0-39 15,0 0-10-15,3 0 0 0,10 8 0 16,1 5 85-16,8 1-2 0,3 9-16 16,-4 3 7-16,3 8-26 0,-1 2-23 15,-6 5-8-15,0 2-17 0,-2-4 0 0,-1-1 0 16,-3-4 12-16,-4-5 9 0,4-2-8 15,-4-6-12-15,1-5-1 0,-1-3-13 16,-6-5-2-16,-1-2-15 0,0-3-16 16,4 0 3-16,-2-3-39 0,-2 2-68 15,7-2-62-15,-3 3-57 0,3-3-105 16,2 1-200-16,-1-1-429 0,4 0-776 0</inkml:trace>
  <inkml:trace contextRef="#ctx0" brushRef="#br2" timeOffset="118182.72">22670 10745 1843 0,'0'0'609'0,"0"0"-187"0,0 0-124 16,0 0-1-16,0 0-60 0,0 0-79 16,0 0-61-16,0 0 39 0,0 0 4 0,28 96-12 15,-20-58-32-15,-8 5-41 0,0 1-24 16,0 1-19-16,0 0-12 16,-13 1-19-16,5-7-18 0,0-4 12 0,-1-10-15 15,0-8-25-15,7-6-69 0,-2-6-54 0,2-5 25 16,-4 0 21-16,-2-8-54 0,1-7-340 15,-4 0-556-15,4-15-371 0</inkml:trace>
  <inkml:trace contextRef="#ctx0" brushRef="#br2" timeOffset="118374.68">22653 10852 235 0,'0'0'1163'15,"0"0"-552"-15,0 0-122 0,0 0-86 16,0 0-73-16,0 0-18 0,0 0-72 15,0 0-20-15,0 0-56 0,0 0-52 0,135-13-25 16,-129 27 6-16,-6 0-4 0,0 4-30 16,-11 2-37-16,-3-2-22 0,-1-4 0 15,-1-2-50-15,-2-1-117 0,7-6-75 16,6-2-41-16,-6-2-93 0,7 1-147 16,0 0-555-16,4-1-461 0</inkml:trace>
  <inkml:trace contextRef="#ctx0" brushRef="#br2" timeOffset="118639.25">22860 11183 1258 0,'0'0'1005'0,"0"0"-578"0,0 0-48 15,0 0-53-15,0 0-104 0,0 0-108 0,0 0-45 16,0 0-6-16,0 0 0 0,0 0-10 15,-77 73-12-15,77-65-19 0,0-2-20 16,5-3 27-16,8 3 37 0,7-4 8 16,7-2 20-16,0 0-7 0,2 0-28 15,5 0-19-15,-2-8-22 0,-3 3-18 16,-7 0 0-16,-4 0-86 0,-11 0-116 16,0 2-87-16,-3 3-70 0,-4-3-138 0,0 2-286 15,0 1-621-15</inkml:trace>
  <inkml:trace contextRef="#ctx0" brushRef="#br2" timeOffset="118806.74">22983 11098 1387 0,'0'0'774'0,"0"0"-209"0,0 0-112 0,-22 79-46 16,15-45-79-16,5 5-83 16,1 3-61-16,-1 0-26 0,-4 1-31 0,6-2-41 15,0-5-52-15,0-6-34 0,0-6-16 16,8-7-64-16,-7-3-89 0,7-6-80 15,-4-5-74-15,2-3-148 0,5-10-165 0,-3 1-464 16,6-19-501-16</inkml:trace>
  <inkml:trace contextRef="#ctx0" brushRef="#br2" timeOffset="119588.08">24522 9427 1562 0,'0'0'988'0,"0"0"-547"0,0 0-131 16,0 0-33-16,0 0-3 0,0 0-28 16,0 0-74-16,0 0-64 0,0 0-24 15,0 0-16-15,0 0-6 0,4 0-13 16,-4 8-24-16,5 7 30 0,7 11 49 0,3 1 102 16,2 7-75-16,-3 5-55 0,-2 3-24 15,3 4-13-15,-3-2-11 0,1-1-4 16,-2-2-12-16,-6-2-9 0,3-8-3 15,-1-7-19-15,-5-8-24 0,5-5-51 16,-7-8-49-16,5-3-77 0,0 0-107 0,-1-8-148 16,5-9-192-16,-5 2-919 15</inkml:trace>
  <inkml:trace contextRef="#ctx0" brushRef="#br2" timeOffset="120351.98">24113 8023 140 0,'0'0'1331'0,"0"0"-707"0,0 0-242 15,0 0-95-15,0 0-20 0,0 0-24 16,0 0-56-16,0 0-41 0,0 0-26 0,0 0 0 16,0 0 25-16,0 19 31 0,0-2-14 15,4 3-10-15,-4 7-23 16,0 3-36-16,0 5-47 0,0 3-45 0,0 0-1 15,0-3-22-15,0-6-18 0,0-3-21 16,-2-7-26-16,2-5-133 0,0-6-71 16,0-6-64-16,0-2-100 0,-2 0-161 0,2-8-562 15,-9-18-210-15</inkml:trace>
  <inkml:trace contextRef="#ctx0" brushRef="#br2" timeOffset="120545.05">24131 7986 798 0,'0'0'563'16,"0"0"-3"-16,0 0-94 0,0 0-91 15,0 0-67-15,0 0-43 0,0 0-4 16,0 0 10-16,0 0 6 0,0 0-16 16,0 0-32-16,146-3-14 0,-129 21-34 15,-2 4-59-15,-4 0-37 0,-2 2-42 0,-5 0-22 16,-4 2-6-16,0-4-15 0,-15 0-16 16,2-2-15-16,-2-4-39 0,-1-4-94 15,1-5-54-15,-3 2-37 0,4-9-89 16,1 5-197-16,2-4-67 0,2 4-431 15,5-3-320-15</inkml:trace>
  <inkml:trace contextRef="#ctx0" brushRef="#br2" timeOffset="120819.89">24380 8377 212 0,'0'0'1562'16,"0"0"-848"-16,0 0-219 0,0 0-60 15,0 0-27-15,0 0-47 0,0 0-96 16,0 0-111-16,0 0-121 0,0 0-32 16,0 0 0-16,-67 79-1 0,53-58-9 15,9-2-7-15,5-4-2 0,0 0-13 0,0-7-18 16,0 0 11-16,11-2 38 0,1 0 2 16,0-2 50-16,-3-2-6 0,0-2 4 15,0 2-4-15,-7-2-6 0,0 0-25 16,0 0 16-16,-2 0 12 0,0 0-12 0,0 0-16 15,0 0-15-15,0 0-38 0,-7 0-91 16,-11 0-124-16,-1 0-222 0,5 0-253 16,-16-17-965-16</inkml:trace>
  <inkml:trace contextRef="#ctx0" brushRef="#br2" timeOffset="121009.18">24400 8301 1828 0,'0'0'745'0,"0"0"-122"16,0 0-102-16,0 0-62 0,0 0-158 0,0 0-115 16,0 0-79-16,0 0-58 0,151 52-30 15,-127-52-1-15,1 0-5 0,-4-2-13 16,-1-4-61-16,0-2-99 0,0 2-140 16,-7-2-125-16,-1 2-247 0,-1 3-876 0</inkml:trace>
  <inkml:trace contextRef="#ctx0" brushRef="#br2" timeOffset="125812.63">24313 8540 935 0,'0'0'234'0,"0"0"446"15,0 0-210-15,0 0-95 0,0 0-57 16,0 0-49-16,0 0-30 0,0 0 10 15,0 0-25-15,-14-7-129 0,14 5 42 16,-2 0 3-16,2 2-22 0,0-2-44 16,0 2-74-16,0 0-22 0,0 0-52 15,7 2 34-15,2 4 40 0,7 4 83 16,-2 0-18-16,-2 2-6 0,-5 1-4 0,0 1-3 16,-7 1 13-16,0 4-1 0,-11 2-18 15,-9 1-21-15,-5 1-25 0,-7-2-12 16,7 0-28-16,-4-6-71 0,3-4-77 15,3-5-65-15,7-5-104 0,-3-1-205 0,7 0-472 16,3 0-571-16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7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1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3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14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2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2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88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4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6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8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80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8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3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0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5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rew.davidson.cool/whe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ompilers.cool/oracles/o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mpilers.cool/trials/t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5949831-8C71-49A7-A206-657DC8615E42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C5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54D51-36F5-35DB-AA4D-818DA9A04542}"/>
              </a:ext>
            </a:extLst>
          </p:cNvPr>
          <p:cNvSpPr txBox="1"/>
          <p:nvPr/>
        </p:nvSpPr>
        <p:spPr>
          <a:xfrm>
            <a:off x="799070" y="115191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Expr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444444"/>
                </a:solidFill>
                <a:effectLst/>
                <a:latin typeface="MJXc-TeX-main-R"/>
              </a:rPr>
              <a:t>⟶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Expr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plus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Expr</a:t>
            </a:r>
            <a:br>
              <a:rPr lang="en-US" dirty="0"/>
            </a:br>
            <a:r>
              <a:rPr lang="en-US" b="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Expr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444444"/>
                </a:solidFill>
                <a:effectLst/>
                <a:latin typeface="MJXc-TeX-main-R"/>
              </a:rPr>
              <a:t>⟶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Term</a:t>
            </a:r>
            <a:br>
              <a:rPr lang="en-US" dirty="0"/>
            </a:br>
            <a:r>
              <a:rPr lang="en-US" b="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Term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444444"/>
                </a:solidFill>
                <a:effectLst/>
                <a:latin typeface="MJXc-TeX-main-R"/>
              </a:rPr>
              <a:t>⟶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Term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times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Term</a:t>
            </a:r>
            <a:br>
              <a:rPr lang="en-US" dirty="0"/>
            </a:br>
            <a:r>
              <a:rPr lang="en-US" b="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Term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444444"/>
                </a:solidFill>
                <a:effectLst/>
                <a:latin typeface="MJXc-TeX-main-R"/>
              </a:rPr>
              <a:t>⟶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Factor</a:t>
            </a:r>
            <a:br>
              <a:rPr lang="en-US" dirty="0"/>
            </a:br>
            <a:r>
              <a:rPr lang="en-US" b="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Factor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⟶ 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intlit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2C119-4701-F5EF-2F0D-31B24E512015}"/>
              </a:ext>
            </a:extLst>
          </p:cNvPr>
          <p:cNvSpPr txBox="1"/>
          <p:nvPr/>
        </p:nvSpPr>
        <p:spPr>
          <a:xfrm>
            <a:off x="4983892" y="125266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Add parentheses to this grammar. The new rule(s) should maintain implicit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precendence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but allow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parens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that can override it. Also, make the grammar unambiguous. </a:t>
            </a:r>
          </a:p>
          <a:p>
            <a:endParaRPr 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Does this change whether the grammar is left-recursive, right-recursive, or recursive?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5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Work #1: Question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70425-3B90-7E23-51CF-F42F48593563}"/>
              </a:ext>
            </a:extLst>
          </p:cNvPr>
          <p:cNvSpPr txBox="1"/>
          <p:nvPr/>
        </p:nvSpPr>
        <p:spPr>
          <a:xfrm>
            <a:off x="1056176" y="1564880"/>
            <a:ext cx="10202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What is the purpose of name analysis in a compiler? Give an example of an input that GCC would flag for failing name analysis.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27C571-E332-71DB-4A01-B9C342D59932}"/>
                  </a:ext>
                </a:extLst>
              </p14:cNvPr>
              <p14:cNvContentPartPr/>
              <p14:nvPr/>
            </p14:nvContentPartPr>
            <p14:xfrm>
              <a:off x="2351520" y="2382840"/>
              <a:ext cx="7373880" cy="433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27C571-E332-71DB-4A01-B9C342D599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2160" y="2373480"/>
                <a:ext cx="7392600" cy="43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949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Work #1: Question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70425-3B90-7E23-51CF-F42F48593563}"/>
              </a:ext>
            </a:extLst>
          </p:cNvPr>
          <p:cNvSpPr txBox="1"/>
          <p:nvPr/>
        </p:nvSpPr>
        <p:spPr>
          <a:xfrm>
            <a:off x="1056176" y="1564880"/>
            <a:ext cx="10202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What is the purpose of type analysis in a compiler? Give an example of an input that GCC would flag for failing type analysis.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8FFF53-B1B4-23EA-9D7D-21D1A5A407A1}"/>
                  </a:ext>
                </a:extLst>
              </p14:cNvPr>
              <p14:cNvContentPartPr/>
              <p14:nvPr/>
            </p14:nvContentPartPr>
            <p14:xfrm>
              <a:off x="4008600" y="2577240"/>
              <a:ext cx="5944680" cy="361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8FFF53-B1B4-23EA-9D7D-21D1A5A407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9240" y="2567880"/>
                <a:ext cx="5963400" cy="36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58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Parse Tree for Grammar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6CB5AC-5863-45F7-3C10-0DDD01283736}"/>
                  </a:ext>
                </a:extLst>
              </p14:cNvPr>
              <p14:cNvContentPartPr/>
              <p14:nvPr/>
            </p14:nvContentPartPr>
            <p14:xfrm>
              <a:off x="1795847" y="1790351"/>
              <a:ext cx="7137013" cy="4639259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6CB5AC-5863-45F7-3C10-0DDD012837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6487" y="1780991"/>
                <a:ext cx="7155733" cy="46579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68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726-6877-374C-90C4-E79E8F12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5" y="1825625"/>
            <a:ext cx="5370877" cy="4806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Written Work…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Sorry for the confusion!</a:t>
            </a:r>
          </a:p>
          <a:p>
            <a:pPr marL="0" indent="0">
              <a:buNone/>
            </a:pPr>
            <a:r>
              <a:rPr lang="en-US" dirty="0"/>
              <a:t>If you attend class when a written work is due, you DO NOT have to turn it in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D029AFFB-D5AF-CFB6-6227-2EF9054F7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83" y="1149960"/>
            <a:ext cx="50863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1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726-6877-374C-90C4-E79E8F12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6" y="1825625"/>
            <a:ext cx="568593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Behold: The Drew Positioning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https://drew.davidson.cool/where</a:t>
            </a:r>
            <a:r>
              <a:rPr lang="en-US" dirty="0"/>
              <a:t> </a:t>
            </a:r>
          </a:p>
        </p:txBody>
      </p:sp>
      <p:pic>
        <p:nvPicPr>
          <p:cNvPr id="6" name="Picture 5" descr="A picture containing wall, indoor, bathroom&#10;&#10;Description automatically generated">
            <a:extLst>
              <a:ext uri="{FF2B5EF4-FFF2-40B4-BE49-F238E27FC236}">
                <a16:creationId xmlns:a16="http://schemas.microsoft.com/office/drawing/2014/main" id="{2E9F730C-D0E7-25EE-AF29-C0CF2C5E1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60" y="959127"/>
            <a:ext cx="4138108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8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726-6877-374C-90C4-E79E8F12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5" y="1825625"/>
            <a:ext cx="5887039" cy="4806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Behold: The Project Oracle!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https://compilers.cool/oracles/o1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What’s the format of output &lt;x&gt; ? </a:t>
            </a:r>
          </a:p>
          <a:p>
            <a:pPr>
              <a:buFontTx/>
              <a:buChar char="-"/>
            </a:pPr>
            <a:r>
              <a:rPr lang="en-US" dirty="0"/>
              <a:t>Submit input to the Oracle</a:t>
            </a:r>
          </a:p>
          <a:p>
            <a:pPr marL="0" indent="0">
              <a:buNone/>
            </a:pPr>
            <a:r>
              <a:rPr lang="en-US" b="1" dirty="0"/>
              <a:t>What’s the token for character &lt;y&gt; ?</a:t>
            </a:r>
          </a:p>
          <a:p>
            <a:pPr marL="0" indent="0">
              <a:buNone/>
            </a:pPr>
            <a:r>
              <a:rPr lang="en-US" dirty="0"/>
              <a:t>- Submit y to the Oracle</a:t>
            </a:r>
          </a:p>
        </p:txBody>
      </p:sp>
      <p:pic>
        <p:nvPicPr>
          <p:cNvPr id="1026" name="Picture 2" descr="THE DELPHIC ORACLE - YouTube">
            <a:extLst>
              <a:ext uri="{FF2B5EF4-FFF2-40B4-BE49-F238E27FC236}">
                <a16:creationId xmlns:a16="http://schemas.microsoft.com/office/drawing/2014/main" id="{DE33A529-A921-BDFC-72D4-FCFE3237D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17622"/>
          <a:stretch/>
        </p:blipFill>
        <p:spPr bwMode="auto">
          <a:xfrm>
            <a:off x="6718169" y="1690688"/>
            <a:ext cx="4320619" cy="36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7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726-6877-374C-90C4-E79E8F12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5" y="1825625"/>
            <a:ext cx="5887039" cy="4806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Behold: The Dragon Trials!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https://compilers.cool/trials/t1</a:t>
            </a: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B2B8D-0CEF-C8BB-40F7-CA2FB9999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9" y="665748"/>
            <a:ext cx="4903174" cy="43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8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0F989-0D2A-32AB-E57F-4791C5686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3570162"/>
          </a:xfrm>
        </p:spPr>
        <p:txBody>
          <a:bodyPr anchor="b">
            <a:normAutofit/>
          </a:bodyPr>
          <a:lstStyle/>
          <a:p>
            <a:pPr algn="l"/>
            <a:r>
              <a:rPr lang="en-US" sz="4200"/>
              <a:t>Flipped Wednesday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521C1-8325-ED0E-500D-89D4367B5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894428" cy="1288482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4C92CB8-4499-3D2A-D229-BDA5BBBFA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"/>
          <a:stretch/>
        </p:blipFill>
        <p:spPr>
          <a:xfrm>
            <a:off x="6817629" y="1425956"/>
            <a:ext cx="3899155" cy="3995608"/>
          </a:xfrm>
          <a:prstGeom prst="rect">
            <a:avLst/>
          </a:prstGeom>
          <a:ln w="28575">
            <a:noFill/>
          </a:ln>
        </p:spPr>
      </p:pic>
      <p:sp>
        <p:nvSpPr>
          <p:cNvPr id="31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3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Work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726-6877-374C-90C4-E79E8F121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Topics</a:t>
            </a:r>
            <a:r>
              <a:rPr lang="en-US" dirty="0"/>
              <a:t>:</a:t>
            </a:r>
          </a:p>
          <a:p>
            <a:r>
              <a:rPr lang="en-US" dirty="0"/>
              <a:t>Compiler Overview</a:t>
            </a:r>
          </a:p>
        </p:txBody>
      </p:sp>
    </p:spTree>
    <p:extLst>
      <p:ext uri="{BB962C8B-B14F-4D97-AF65-F5344CB8AC3E}">
        <p14:creationId xmlns:p14="http://schemas.microsoft.com/office/powerpoint/2010/main" val="10937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Work #1: Question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70425-3B90-7E23-51CF-F42F48593563}"/>
              </a:ext>
            </a:extLst>
          </p:cNvPr>
          <p:cNvSpPr txBox="1"/>
          <p:nvPr/>
        </p:nvSpPr>
        <p:spPr>
          <a:xfrm>
            <a:off x="1056176" y="1564880"/>
            <a:ext cx="10202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What is the purpose of the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lexer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component of a compiler? Give an example of an input that GCC would flag for a lexical error.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5268D-2690-1BB1-CFD3-548A4C089F45}"/>
                  </a:ext>
                </a:extLst>
              </p14:cNvPr>
              <p14:cNvContentPartPr/>
              <p14:nvPr/>
            </p14:nvContentPartPr>
            <p14:xfrm>
              <a:off x="2732040" y="2618280"/>
              <a:ext cx="1063800" cy="37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5268D-2690-1BB1-CFD3-548A4C089F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2680" y="2608920"/>
                <a:ext cx="1082520" cy="3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54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Work #1: Question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70425-3B90-7E23-51CF-F42F48593563}"/>
              </a:ext>
            </a:extLst>
          </p:cNvPr>
          <p:cNvSpPr txBox="1"/>
          <p:nvPr/>
        </p:nvSpPr>
        <p:spPr>
          <a:xfrm>
            <a:off x="1056176" y="1564880"/>
            <a:ext cx="10202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What is the purpose of the syntactic analysis component of a compiler? Give an example of an input that GCC would flag for a syntactic error.</a:t>
            </a:r>
          </a:p>
        </p:txBody>
      </p:sp>
    </p:spTree>
    <p:extLst>
      <p:ext uri="{BB962C8B-B14F-4D97-AF65-F5344CB8AC3E}">
        <p14:creationId xmlns:p14="http://schemas.microsoft.com/office/powerpoint/2010/main" val="2016246455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333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Garamond</vt:lpstr>
      <vt:lpstr>MJXc-TeX-main-R</vt:lpstr>
      <vt:lpstr>Source Sans Pro</vt:lpstr>
      <vt:lpstr>FunkyShapesVTI</vt:lpstr>
      <vt:lpstr>Office Theme</vt:lpstr>
      <vt:lpstr>Check-In C5 Review: Syntactic Ambiguity</vt:lpstr>
      <vt:lpstr>Administrivia</vt:lpstr>
      <vt:lpstr>Administrivia</vt:lpstr>
      <vt:lpstr>Administrivia</vt:lpstr>
      <vt:lpstr>Administrivia</vt:lpstr>
      <vt:lpstr>Flipped Wednesday</vt:lpstr>
      <vt:lpstr>Written Work #1</vt:lpstr>
      <vt:lpstr>Written Work #1: Question 1</vt:lpstr>
      <vt:lpstr>Written Work #1: Question 2</vt:lpstr>
      <vt:lpstr>Written Work #1: Question 3</vt:lpstr>
      <vt:lpstr>Written Work #1: Question 4</vt:lpstr>
      <vt:lpstr>Example Parse Tree for Grammar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Check-in</dc:title>
  <dc:creator>Davidson, Drew</dc:creator>
  <cp:lastModifiedBy>Davidson, Drew</cp:lastModifiedBy>
  <cp:revision>6</cp:revision>
  <dcterms:created xsi:type="dcterms:W3CDTF">2022-10-05T19:26:23Z</dcterms:created>
  <dcterms:modified xsi:type="dcterms:W3CDTF">2023-09-01T19:43:21Z</dcterms:modified>
</cp:coreProperties>
</file>