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7" r:id="rId2"/>
    <p:sldId id="268" r:id="rId3"/>
    <p:sldId id="275" r:id="rId4"/>
    <p:sldId id="256" r:id="rId5"/>
    <p:sldId id="258" r:id="rId6"/>
    <p:sldId id="259" r:id="rId7"/>
    <p:sldId id="272" r:id="rId8"/>
    <p:sldId id="273" r:id="rId9"/>
    <p:sldId id="274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7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4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2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7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5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2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3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5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0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10/25/2023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7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10/25/2023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35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EE726-6877-374C-90C4-E79E8F121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236"/>
            <a:ext cx="10515600" cy="665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Translate the following </a:t>
            </a:r>
            <a:r>
              <a:rPr lang="en-US" sz="1800" dirty="0" err="1"/>
              <a:t>Drewno</a:t>
            </a:r>
            <a:r>
              <a:rPr lang="en-US" sz="1800" dirty="0"/>
              <a:t> Mars code to 3AC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BBC34D-15E3-150C-F551-5925D3284CD1}"/>
              </a:ext>
            </a:extLst>
          </p:cNvPr>
          <p:cNvSpPr txBox="1"/>
          <p:nvPr/>
        </p:nvSpPr>
        <p:spPr>
          <a:xfrm>
            <a:off x="1261690" y="2444151"/>
            <a:ext cx="238271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() int f{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1 + 2;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64919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Permitting: </a:t>
            </a:r>
            <a:r>
              <a:rPr lang="en-US" dirty="0" err="1"/>
              <a:t>gdb</a:t>
            </a:r>
            <a:r>
              <a:rPr lang="en-US" dirty="0"/>
              <a:t> for x64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1AB6C1-A290-8172-1957-788C72BF2190}"/>
              </a:ext>
            </a:extLst>
          </p:cNvPr>
          <p:cNvSpPr txBox="1"/>
          <p:nvPr/>
        </p:nvSpPr>
        <p:spPr>
          <a:xfrm>
            <a:off x="8653928" y="2228096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x/s str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947BBE-5651-1BD7-EF4F-962116B2A471}"/>
              </a:ext>
            </a:extLst>
          </p:cNvPr>
          <p:cNvSpPr txBox="1"/>
          <p:nvPr/>
        </p:nvSpPr>
        <p:spPr>
          <a:xfrm>
            <a:off x="8653928" y="4678857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tui enable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C6CE4-B404-4FE4-0907-E9F967F41E32}"/>
              </a:ext>
            </a:extLst>
          </p:cNvPr>
          <p:cNvSpPr txBox="1"/>
          <p:nvPr/>
        </p:nvSpPr>
        <p:spPr>
          <a:xfrm>
            <a:off x="8653928" y="271824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p/x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C98179-CD36-00EE-CD06-7F43945B89D6}"/>
              </a:ext>
            </a:extLst>
          </p:cNvPr>
          <p:cNvSpPr txBox="1"/>
          <p:nvPr/>
        </p:nvSpPr>
        <p:spPr>
          <a:xfrm>
            <a:off x="8653928" y="320840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p/x $rip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D6AF0B-34DC-93D8-B949-9E7A65112EEE}"/>
              </a:ext>
            </a:extLst>
          </p:cNvPr>
          <p:cNvSpPr txBox="1"/>
          <p:nvPr/>
        </p:nvSpPr>
        <p:spPr>
          <a:xfrm>
            <a:off x="8653928" y="3698552"/>
            <a:ext cx="307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*(int *)($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 32)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A7918-7638-FBAD-D0C9-ADF4D2BC3280}"/>
              </a:ext>
            </a:extLst>
          </p:cNvPr>
          <p:cNvSpPr txBox="1"/>
          <p:nvPr/>
        </p:nvSpPr>
        <p:spPr>
          <a:xfrm>
            <a:off x="8653928" y="4188704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+=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A3683D-C4A3-B102-6094-FB22D34EE12F}"/>
              </a:ext>
            </a:extLst>
          </p:cNvPr>
          <p:cNvSpPr txBox="1"/>
          <p:nvPr/>
        </p:nvSpPr>
        <p:spPr>
          <a:xfrm>
            <a:off x="8653928" y="5177247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layout reg</a:t>
            </a:r>
          </a:p>
        </p:txBody>
      </p:sp>
    </p:spTree>
    <p:extLst>
      <p:ext uri="{BB962C8B-B14F-4D97-AF65-F5344CB8AC3E}">
        <p14:creationId xmlns:p14="http://schemas.microsoft.com/office/powerpoint/2010/main" val="43546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EE726-6877-374C-90C4-E79E8F121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Quiz grades (finally) in!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B5B3B4-AD75-4BA6-D38F-E40A280FC144}"/>
              </a:ext>
            </a:extLst>
          </p:cNvPr>
          <p:cNvSpPr txBox="1"/>
          <p:nvPr/>
        </p:nvSpPr>
        <p:spPr>
          <a:xfrm>
            <a:off x="7438750" y="2940905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Quiz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18A67D-2C8A-9304-6C80-4D9454BD3A1F}"/>
              </a:ext>
            </a:extLst>
          </p:cNvPr>
          <p:cNvSpPr txBox="1"/>
          <p:nvPr/>
        </p:nvSpPr>
        <p:spPr>
          <a:xfrm>
            <a:off x="7055690" y="334868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1790F2-666E-C6C1-5F6C-629C2BA77862}"/>
              </a:ext>
            </a:extLst>
          </p:cNvPr>
          <p:cNvSpPr txBox="1"/>
          <p:nvPr/>
        </p:nvSpPr>
        <p:spPr>
          <a:xfrm>
            <a:off x="7044468" y="375645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D26D3D-65CB-041D-546A-C02206C1C853}"/>
              </a:ext>
            </a:extLst>
          </p:cNvPr>
          <p:cNvSpPr txBox="1"/>
          <p:nvPr/>
        </p:nvSpPr>
        <p:spPr>
          <a:xfrm>
            <a:off x="7049278" y="416423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C8A9EC-8CB4-BCA6-0E55-5C9BD69A1CE9}"/>
              </a:ext>
            </a:extLst>
          </p:cNvPr>
          <p:cNvSpPr txBox="1"/>
          <p:nvPr/>
        </p:nvSpPr>
        <p:spPr>
          <a:xfrm>
            <a:off x="7038056" y="457200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A42450-C407-824D-9908-BB88BA5B9CB1}"/>
              </a:ext>
            </a:extLst>
          </p:cNvPr>
          <p:cNvSpPr txBox="1"/>
          <p:nvPr/>
        </p:nvSpPr>
        <p:spPr>
          <a:xfrm>
            <a:off x="7066910" y="497978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87F4FC-51EB-9D1D-50E9-167D2276FDCD}"/>
              </a:ext>
            </a:extLst>
          </p:cNvPr>
          <p:cNvSpPr txBox="1"/>
          <p:nvPr/>
        </p:nvSpPr>
        <p:spPr>
          <a:xfrm>
            <a:off x="6519092" y="5329891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Average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EC2985-D34A-92EB-B95C-3A8B02917C95}"/>
              </a:ext>
            </a:extLst>
          </p:cNvPr>
          <p:cNvSpPr txBox="1"/>
          <p:nvPr/>
        </p:nvSpPr>
        <p:spPr>
          <a:xfrm>
            <a:off x="6583212" y="5762382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Median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A382CA-6224-6F4D-D149-6554ADB59181}"/>
              </a:ext>
            </a:extLst>
          </p:cNvPr>
          <p:cNvSpPr txBox="1"/>
          <p:nvPr/>
        </p:nvSpPr>
        <p:spPr>
          <a:xfrm>
            <a:off x="8526143" y="3319850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accent4"/>
                </a:solidFill>
              </a:rPr>
              <a:t>incl. 6% perfect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EE680D-1819-C155-EC72-BD63327CA93A}"/>
              </a:ext>
            </a:extLst>
          </p:cNvPr>
          <p:cNvSpPr txBox="1"/>
          <p:nvPr/>
        </p:nvSpPr>
        <p:spPr>
          <a:xfrm>
            <a:off x="7611745" y="3328083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~23%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C6F60C-3D71-F6E6-4231-849D38864A44}"/>
              </a:ext>
            </a:extLst>
          </p:cNvPr>
          <p:cNvSpPr txBox="1"/>
          <p:nvPr/>
        </p:nvSpPr>
        <p:spPr>
          <a:xfrm>
            <a:off x="7611745" y="3756455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~23%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26A873-257B-8FF1-92C7-47D695C3DA60}"/>
              </a:ext>
            </a:extLst>
          </p:cNvPr>
          <p:cNvSpPr txBox="1"/>
          <p:nvPr/>
        </p:nvSpPr>
        <p:spPr>
          <a:xfrm>
            <a:off x="7611745" y="4164230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~16%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E3C9D9-6118-A802-9D17-6D0C711FE140}"/>
              </a:ext>
            </a:extLst>
          </p:cNvPr>
          <p:cNvSpPr txBox="1"/>
          <p:nvPr/>
        </p:nvSpPr>
        <p:spPr>
          <a:xfrm>
            <a:off x="7611745" y="4572005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~11%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BD4FA9-CDA7-2FA7-A359-1D378098F1AE}"/>
              </a:ext>
            </a:extLst>
          </p:cNvPr>
          <p:cNvSpPr txBox="1"/>
          <p:nvPr/>
        </p:nvSpPr>
        <p:spPr>
          <a:xfrm>
            <a:off x="7611745" y="4979780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~28%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5154AF-84FA-F8ED-0C2C-E615434B42C2}"/>
              </a:ext>
            </a:extLst>
          </p:cNvPr>
          <p:cNvSpPr txBox="1"/>
          <p:nvPr/>
        </p:nvSpPr>
        <p:spPr>
          <a:xfrm>
            <a:off x="7492291" y="5338127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~74%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C1DF97-9AC2-73C3-57D3-FFF63F4B53FB}"/>
              </a:ext>
            </a:extLst>
          </p:cNvPr>
          <p:cNvSpPr txBox="1"/>
          <p:nvPr/>
        </p:nvSpPr>
        <p:spPr>
          <a:xfrm>
            <a:off x="7492291" y="5762382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~78%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8695F1-D23C-A2C4-D030-CD4193D43700}"/>
              </a:ext>
            </a:extLst>
          </p:cNvPr>
          <p:cNvSpPr txBox="1"/>
          <p:nvPr/>
        </p:nvSpPr>
        <p:spPr>
          <a:xfrm>
            <a:off x="3587570" y="2961501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Quiz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477B4B-F1D6-9B96-28A0-76893B8395CA}"/>
              </a:ext>
            </a:extLst>
          </p:cNvPr>
          <p:cNvSpPr txBox="1"/>
          <p:nvPr/>
        </p:nvSpPr>
        <p:spPr>
          <a:xfrm>
            <a:off x="3204510" y="336927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E8DD29-6BA7-A33F-C592-8D6B8AD58311}"/>
              </a:ext>
            </a:extLst>
          </p:cNvPr>
          <p:cNvSpPr txBox="1"/>
          <p:nvPr/>
        </p:nvSpPr>
        <p:spPr>
          <a:xfrm>
            <a:off x="3193288" y="377705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C239C8-818A-1AC8-2CE5-91E51671A198}"/>
              </a:ext>
            </a:extLst>
          </p:cNvPr>
          <p:cNvSpPr txBox="1"/>
          <p:nvPr/>
        </p:nvSpPr>
        <p:spPr>
          <a:xfrm>
            <a:off x="3198098" y="418482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16AE29-4637-C013-945E-99F3D47FC9DE}"/>
              </a:ext>
            </a:extLst>
          </p:cNvPr>
          <p:cNvSpPr txBox="1"/>
          <p:nvPr/>
        </p:nvSpPr>
        <p:spPr>
          <a:xfrm>
            <a:off x="3186876" y="459260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483D85F-31A7-D72B-E4FA-08ADAB9B0C4E}"/>
              </a:ext>
            </a:extLst>
          </p:cNvPr>
          <p:cNvSpPr txBox="1"/>
          <p:nvPr/>
        </p:nvSpPr>
        <p:spPr>
          <a:xfrm>
            <a:off x="3215730" y="5000376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51E842C-4721-83CB-C217-71C7D889E898}"/>
              </a:ext>
            </a:extLst>
          </p:cNvPr>
          <p:cNvSpPr txBox="1"/>
          <p:nvPr/>
        </p:nvSpPr>
        <p:spPr>
          <a:xfrm>
            <a:off x="2667912" y="5350487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Average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2D3F41-0DA9-8812-CDB7-9B482EC24318}"/>
              </a:ext>
            </a:extLst>
          </p:cNvPr>
          <p:cNvSpPr txBox="1"/>
          <p:nvPr/>
        </p:nvSpPr>
        <p:spPr>
          <a:xfrm>
            <a:off x="2732032" y="5782978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Median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E68B636-3A0F-315F-C177-4DAB158574CE}"/>
              </a:ext>
            </a:extLst>
          </p:cNvPr>
          <p:cNvSpPr txBox="1"/>
          <p:nvPr/>
        </p:nvSpPr>
        <p:spPr>
          <a:xfrm>
            <a:off x="4567869" y="3356922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accent4"/>
                </a:solidFill>
              </a:rPr>
              <a:t>incl. 6% perfect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2325EB2-B26D-C2B0-6EA8-F9A341C3472D}"/>
              </a:ext>
            </a:extLst>
          </p:cNvPr>
          <p:cNvSpPr txBox="1"/>
          <p:nvPr/>
        </p:nvSpPr>
        <p:spPr>
          <a:xfrm>
            <a:off x="3760565" y="3348679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~31%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CA3D00-083A-33E6-743C-BFBC0FDBD389}"/>
              </a:ext>
            </a:extLst>
          </p:cNvPr>
          <p:cNvSpPr txBox="1"/>
          <p:nvPr/>
        </p:nvSpPr>
        <p:spPr>
          <a:xfrm>
            <a:off x="3760565" y="3777051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~25%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27C1B2B-52D8-932A-3C5B-682ED8A70752}"/>
              </a:ext>
            </a:extLst>
          </p:cNvPr>
          <p:cNvSpPr txBox="1"/>
          <p:nvPr/>
        </p:nvSpPr>
        <p:spPr>
          <a:xfrm>
            <a:off x="3760565" y="4184826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~21%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93AE672-355D-1174-07E4-46AADBA6D959}"/>
              </a:ext>
            </a:extLst>
          </p:cNvPr>
          <p:cNvSpPr txBox="1"/>
          <p:nvPr/>
        </p:nvSpPr>
        <p:spPr>
          <a:xfrm>
            <a:off x="3760565" y="4592601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~13%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EC131C-B12D-8E90-0811-BF642E9A372D}"/>
              </a:ext>
            </a:extLst>
          </p:cNvPr>
          <p:cNvSpPr txBox="1"/>
          <p:nvPr/>
        </p:nvSpPr>
        <p:spPr>
          <a:xfrm>
            <a:off x="3760565" y="5000376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~9%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243B431-B998-A795-02A3-33BA06E9FA31}"/>
              </a:ext>
            </a:extLst>
          </p:cNvPr>
          <p:cNvSpPr txBox="1"/>
          <p:nvPr/>
        </p:nvSpPr>
        <p:spPr>
          <a:xfrm>
            <a:off x="3641111" y="5358723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~82%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23E27B-B273-3E74-39FB-A235FF4F0F16}"/>
              </a:ext>
            </a:extLst>
          </p:cNvPr>
          <p:cNvSpPr txBox="1"/>
          <p:nvPr/>
        </p:nvSpPr>
        <p:spPr>
          <a:xfrm>
            <a:off x="3641111" y="5782978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~94%</a:t>
            </a:r>
          </a:p>
        </p:txBody>
      </p:sp>
    </p:spTree>
    <p:extLst>
      <p:ext uri="{BB962C8B-B14F-4D97-AF65-F5344CB8AC3E}">
        <p14:creationId xmlns:p14="http://schemas.microsoft.com/office/powerpoint/2010/main" val="110004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EE726-6877-374C-90C4-E79E8F121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Quiz grades: Where to go from here</a:t>
            </a:r>
          </a:p>
        </p:txBody>
      </p:sp>
    </p:spTree>
    <p:extLst>
      <p:ext uri="{BB962C8B-B14F-4D97-AF65-F5344CB8AC3E}">
        <p14:creationId xmlns:p14="http://schemas.microsoft.com/office/powerpoint/2010/main" val="3272685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24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C0F989-0D2A-32AB-E57F-4791C5686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119" y="810623"/>
            <a:ext cx="4894428" cy="3570162"/>
          </a:xfrm>
        </p:spPr>
        <p:txBody>
          <a:bodyPr anchor="b">
            <a:normAutofit/>
          </a:bodyPr>
          <a:lstStyle/>
          <a:p>
            <a:pPr algn="l"/>
            <a:r>
              <a:rPr lang="en-US" sz="4200" dirty="0"/>
              <a:t>Flipped Wednesday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E521C1-8325-ED0E-500D-89D4367B5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119" y="4547167"/>
            <a:ext cx="4894428" cy="1288482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2EBBF56-923D-48A7-9F8F-86E33CFA3E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1655" y="673020"/>
            <a:ext cx="4833902" cy="5683329"/>
            <a:chOff x="1674895" y="1345036"/>
            <a:chExt cx="5428610" cy="42109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6D5794E-BC9E-4A8A-BB29-9A32C8F26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16175AF-13E0-4D14-8638-11BBE8359A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258443E-B333-44F4-8D49-1EAB1C1A4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50256" y="596822"/>
            <a:ext cx="4833901" cy="565387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3427" y="115962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44C92CB8-4499-3D2A-D229-BDA5BBBFA2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4"/>
          <a:stretch/>
        </p:blipFill>
        <p:spPr>
          <a:xfrm>
            <a:off x="6817629" y="1425956"/>
            <a:ext cx="3899155" cy="3995608"/>
          </a:xfrm>
          <a:prstGeom prst="rect">
            <a:avLst/>
          </a:prstGeom>
          <a:ln w="28575">
            <a:noFill/>
          </a:ln>
        </p:spPr>
      </p:pic>
      <p:sp>
        <p:nvSpPr>
          <p:cNvPr id="31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24285" y="1286612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3" name="Graphic 212">
            <a:extLst>
              <a:ext uri="{FF2B5EF4-FFF2-40B4-BE49-F238E27FC236}">
                <a16:creationId xmlns:a16="http://schemas.microsoft.com/office/drawing/2014/main" id="{EB8560A9-B281-46EB-A304-1E4A5A00D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24285" y="1286612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1256" y="5416520"/>
            <a:ext cx="419129" cy="419129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67882DD-56E8-460E-99D5-86E71982D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1256" y="5416520"/>
            <a:ext cx="419129" cy="419129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94590B-82C0-05AA-E671-7F360C3A63B7}"/>
              </a:ext>
            </a:extLst>
          </p:cNvPr>
          <p:cNvSpPr/>
          <p:nvPr/>
        </p:nvSpPr>
        <p:spPr>
          <a:xfrm>
            <a:off x="5376496" y="228600"/>
            <a:ext cx="6466742" cy="63876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Fun Flips (@funflips_) / Twitter">
            <a:extLst>
              <a:ext uri="{FF2B5EF4-FFF2-40B4-BE49-F238E27FC236}">
                <a16:creationId xmlns:a16="http://schemas.microsoft.com/office/drawing/2014/main" id="{D0C573BD-B5A7-160E-CC64-59F7D64A6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838" y="-4319"/>
            <a:ext cx="5240275" cy="524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41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EE726-6877-374C-90C4-E79E8F121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</a:t>
            </a:r>
          </a:p>
          <a:p>
            <a:r>
              <a:rPr lang="en-US" dirty="0"/>
              <a:t>3AC</a:t>
            </a:r>
          </a:p>
          <a:p>
            <a:r>
              <a:rPr lang="en-US" dirty="0"/>
              <a:t>ISAs</a:t>
            </a:r>
          </a:p>
        </p:txBody>
      </p:sp>
    </p:spTree>
    <p:extLst>
      <p:ext uri="{BB962C8B-B14F-4D97-AF65-F5344CB8AC3E}">
        <p14:creationId xmlns:p14="http://schemas.microsoft.com/office/powerpoint/2010/main" val="10937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61FA83-970F-93B1-DE23-487BC319F1FD}"/>
              </a:ext>
            </a:extLst>
          </p:cNvPr>
          <p:cNvSpPr txBox="1"/>
          <p:nvPr/>
        </p:nvSpPr>
        <p:spPr>
          <a:xfrm>
            <a:off x="838200" y="1589162"/>
            <a:ext cx="83384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Convert the following function into 3AC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A63B4-B044-B3CB-4108-EE0F0E949E52}"/>
              </a:ext>
            </a:extLst>
          </p:cNvPr>
          <p:cNvSpPr txBox="1"/>
          <p:nvPr/>
        </p:nvSpPr>
        <p:spPr>
          <a:xfrm>
            <a:off x="838200" y="2136338"/>
            <a:ext cx="396134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 : int;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: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b:int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c:int) int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if (b){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return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 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b = b - 1 * c;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454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61FA83-970F-93B1-DE23-487BC319F1FD}"/>
              </a:ext>
            </a:extLst>
          </p:cNvPr>
          <p:cNvSpPr txBox="1"/>
          <p:nvPr/>
        </p:nvSpPr>
        <p:spPr>
          <a:xfrm>
            <a:off x="838200" y="1589162"/>
            <a:ext cx="83384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Convert the following function into 3AC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A63B4-B044-B3CB-4108-EE0F0E949E52}"/>
              </a:ext>
            </a:extLst>
          </p:cNvPr>
          <p:cNvSpPr txBox="1"/>
          <p:nvPr/>
        </p:nvSpPr>
        <p:spPr>
          <a:xfrm>
            <a:off x="838200" y="2136338"/>
            <a:ext cx="396134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 :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a:int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int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while (a &lt; 2){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while (a &lt; 3){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a++;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a++;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35397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61FA83-970F-93B1-DE23-487BC319F1FD}"/>
              </a:ext>
            </a:extLst>
          </p:cNvPr>
          <p:cNvSpPr txBox="1"/>
          <p:nvPr/>
        </p:nvSpPr>
        <p:spPr>
          <a:xfrm>
            <a:off x="838199" y="1589162"/>
            <a:ext cx="100466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Convert the following 3AC procedure into Jeff. Assume variables are local unless otherwise specified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A63B4-B044-B3CB-4108-EE0F0E949E52}"/>
              </a:ext>
            </a:extLst>
          </p:cNvPr>
          <p:cNvSpPr txBox="1"/>
          <p:nvPr/>
        </p:nvSpPr>
        <p:spPr>
          <a:xfrm>
            <a:off x="838200" y="2136338"/>
            <a:ext cx="363112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enter k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getarg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1, [b]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[b]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lbl_1: [t] =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LT64 10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[v]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lbl_2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ADD64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WRITE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lbl_1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lbl_2: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leave k</a:t>
            </a:r>
          </a:p>
        </p:txBody>
      </p:sp>
    </p:spTree>
    <p:extLst>
      <p:ext uri="{BB962C8B-B14F-4D97-AF65-F5344CB8AC3E}">
        <p14:creationId xmlns:p14="http://schemas.microsoft.com/office/powerpoint/2010/main" val="2921681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4375-57AF-91FE-92E9-61F4591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61FA83-970F-93B1-DE23-487BC319F1FD}"/>
              </a:ext>
            </a:extLst>
          </p:cNvPr>
          <p:cNvSpPr txBox="1"/>
          <p:nvPr/>
        </p:nvSpPr>
        <p:spPr>
          <a:xfrm>
            <a:off x="838199" y="1589162"/>
            <a:ext cx="100466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Assume a language that allows for pass-by-reference or pass-by-value parameters. What would the 3AC code look like for a pass-by-reference call? Illustrate with an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59568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2286</TotalTime>
  <Words>383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</vt:lpstr>
      <vt:lpstr>Courier New</vt:lpstr>
      <vt:lpstr>Source Sans Pro</vt:lpstr>
      <vt:lpstr>FunkyShapesVTI</vt:lpstr>
      <vt:lpstr>Check-in</vt:lpstr>
      <vt:lpstr>Administrivia</vt:lpstr>
      <vt:lpstr>Administrivia</vt:lpstr>
      <vt:lpstr>Flipped Wednesday</vt:lpstr>
      <vt:lpstr>Written Work</vt:lpstr>
      <vt:lpstr>Question 1</vt:lpstr>
      <vt:lpstr>Question 2</vt:lpstr>
      <vt:lpstr>Question 3</vt:lpstr>
      <vt:lpstr>Question 4</vt:lpstr>
      <vt:lpstr>Time Permitting: gdb for x64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Check-in</dc:title>
  <dc:creator>Davidson, Drew</dc:creator>
  <cp:lastModifiedBy>Davidson, Drew</cp:lastModifiedBy>
  <cp:revision>9</cp:revision>
  <dcterms:created xsi:type="dcterms:W3CDTF">2022-10-05T19:26:23Z</dcterms:created>
  <dcterms:modified xsi:type="dcterms:W3CDTF">2023-10-25T17:28:59Z</dcterms:modified>
</cp:coreProperties>
</file>