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7" r:id="rId2"/>
    <p:sldId id="268" r:id="rId3"/>
    <p:sldId id="256" r:id="rId4"/>
    <p:sldId id="258" r:id="rId5"/>
    <p:sldId id="259" r:id="rId6"/>
    <p:sldId id="272" r:id="rId7"/>
    <p:sldId id="273" r:id="rId8"/>
    <p:sldId id="274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90" d="100"/>
          <a:sy n="90" d="100"/>
        </p:scale>
        <p:origin x="6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F81C-1FCB-4DBA-8044-F1A0FCFD45A6}" type="datetime1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45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2B3-2D87-4CDF-B84B-C46E5F5D31F7}" type="datetime1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21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9E57-47B1-47B0-B526-3153E4B1E729}" type="datetime1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7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773D-8987-489A-A650-3D6F7D5C7C38}" type="datetime1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56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50C1-1D78-4D80-810D-E9E86F6E88AB}" type="datetime1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2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CBD8-1588-4B6B-B74D-87480DDE94C0}" type="datetime1">
              <a:rPr lang="en-US" smtClean="0"/>
              <a:t>3/31/2023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4440-721C-4D75-BD4F-4CFB3D51CDCA}" type="datetime1">
              <a:rPr lang="en-US" smtClean="0"/>
              <a:t>3/31/2023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3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1A64-483B-4532-94FB-D8F90CB6DEE0}" type="datetime1">
              <a:rPr lang="en-US" smtClean="0"/>
              <a:t>3/31/2023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5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FB39-20FB-4E2E-B861-45B709B9C3C5}" type="datetime1">
              <a:rPr lang="en-US" smtClean="0"/>
              <a:t>3/31/2023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0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AC19-8BD6-476C-9770-8884373BCF00}" type="datetime1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8C53-8AD1-4F09-9486-FB3406B99CFA}" type="datetime1">
              <a:rPr lang="en-US" smtClean="0"/>
              <a:t>3/31/2023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7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BA543EDD-D0D2-447F-B24F-3717AF4B109D}" type="datetime1">
              <a:rPr lang="en-US" smtClean="0"/>
              <a:pPr/>
              <a:t>3/31/2023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35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74375-57AF-91FE-92E9-61F45917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Check-in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EE726-6877-374C-90C4-E79E8F121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236"/>
            <a:ext cx="10515600" cy="665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Translate the following Jeff code to 3AC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BBC34D-15E3-150C-F551-5925D3284CD1}"/>
              </a:ext>
            </a:extLst>
          </p:cNvPr>
          <p:cNvSpPr txBox="1"/>
          <p:nvPr/>
        </p:nvSpPr>
        <p:spPr>
          <a:xfrm>
            <a:off x="1261690" y="2444151"/>
            <a:ext cx="238271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 () int f{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1 + 2;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64919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74375-57AF-91FE-92E9-61F45917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EE726-6877-374C-90C4-E79E8F121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P5 due Friday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 couple of things you DON’T have to worry about: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Checking open/close argument</a:t>
            </a:r>
          </a:p>
          <a:p>
            <a:pPr>
              <a:buFontTx/>
              <a:buChar char="-"/>
            </a:pPr>
            <a:r>
              <a:rPr lang="en-US" dirty="0"/>
              <a:t>Checking the base or index of an array type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Oracle is live!</a:t>
            </a:r>
          </a:p>
          <a:p>
            <a:pPr marL="0" indent="0">
              <a:buNone/>
            </a:pPr>
            <a:r>
              <a:rPr lang="en-US" dirty="0"/>
              <a:t>- It actually DOES handle the above cases if you want to follow them</a:t>
            </a:r>
          </a:p>
        </p:txBody>
      </p:sp>
    </p:spTree>
    <p:extLst>
      <p:ext uri="{BB962C8B-B14F-4D97-AF65-F5344CB8AC3E}">
        <p14:creationId xmlns:p14="http://schemas.microsoft.com/office/powerpoint/2010/main" val="110004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B646C36-EEEC-4D52-8E8E-206F4CD8A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24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C0F989-0D2A-32AB-E57F-4791C5686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119" y="810623"/>
            <a:ext cx="4894428" cy="3570162"/>
          </a:xfrm>
        </p:spPr>
        <p:txBody>
          <a:bodyPr anchor="b">
            <a:normAutofit/>
          </a:bodyPr>
          <a:lstStyle/>
          <a:p>
            <a:pPr algn="l"/>
            <a:r>
              <a:rPr lang="en-US" sz="4200" dirty="0"/>
              <a:t>Flipped Wednesday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E521C1-8325-ED0E-500D-89D4367B5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119" y="4547167"/>
            <a:ext cx="4894428" cy="1288482"/>
          </a:xfrm>
        </p:spPr>
        <p:txBody>
          <a:bodyPr>
            <a:normAutofit/>
          </a:bodyPr>
          <a:lstStyle/>
          <a:p>
            <a:pPr algn="l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2EBBF56-923D-48A7-9F8F-86E33CFA3E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81655" y="673020"/>
            <a:ext cx="4833902" cy="5683329"/>
            <a:chOff x="1674895" y="1345036"/>
            <a:chExt cx="5428610" cy="421093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6D5794E-BC9E-4A8A-BB29-9A32C8F267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16175AF-13E0-4D14-8638-11BBE8359A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258443E-B333-44F4-8D49-1EAB1C1A4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50256" y="596822"/>
            <a:ext cx="4833901" cy="565387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3427" y="115962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44C92CB8-4499-3D2A-D229-BDA5BBBFA2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14"/>
          <a:stretch/>
        </p:blipFill>
        <p:spPr>
          <a:xfrm>
            <a:off x="6817629" y="1425956"/>
            <a:ext cx="3899155" cy="3995608"/>
          </a:xfrm>
          <a:prstGeom prst="rect">
            <a:avLst/>
          </a:prstGeom>
          <a:ln w="28575">
            <a:noFill/>
          </a:ln>
        </p:spPr>
      </p:pic>
      <p:sp>
        <p:nvSpPr>
          <p:cNvPr id="31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24285" y="1286612"/>
            <a:ext cx="891445" cy="89144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3" name="Graphic 212">
            <a:extLst>
              <a:ext uri="{FF2B5EF4-FFF2-40B4-BE49-F238E27FC236}">
                <a16:creationId xmlns:a16="http://schemas.microsoft.com/office/drawing/2014/main" id="{EB8560A9-B281-46EB-A304-1E4A5A00D6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24285" y="1286612"/>
            <a:ext cx="891445" cy="89144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1256" y="5416520"/>
            <a:ext cx="419129" cy="419129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67882DD-56E8-460E-99D5-86E71982D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1256" y="5416520"/>
            <a:ext cx="419129" cy="419129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94590B-82C0-05AA-E671-7F360C3A63B7}"/>
              </a:ext>
            </a:extLst>
          </p:cNvPr>
          <p:cNvSpPr/>
          <p:nvPr/>
        </p:nvSpPr>
        <p:spPr>
          <a:xfrm>
            <a:off x="5376496" y="228600"/>
            <a:ext cx="6466742" cy="63876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Fun Flips (@funflips_) / Twitter">
            <a:extLst>
              <a:ext uri="{FF2B5EF4-FFF2-40B4-BE49-F238E27FC236}">
                <a16:creationId xmlns:a16="http://schemas.microsoft.com/office/drawing/2014/main" id="{D0C573BD-B5A7-160E-CC64-59F7D64A61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838" y="-4319"/>
            <a:ext cx="5240275" cy="524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414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74375-57AF-91FE-92E9-61F45917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Written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EE726-6877-374C-90C4-E79E8F121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Topics</a:t>
            </a:r>
            <a:r>
              <a:rPr lang="en-US" dirty="0"/>
              <a:t>:</a:t>
            </a:r>
          </a:p>
          <a:p>
            <a:r>
              <a:rPr lang="en-US" dirty="0"/>
              <a:t>3AC</a:t>
            </a:r>
          </a:p>
          <a:p>
            <a:r>
              <a:rPr lang="en-US" dirty="0"/>
              <a:t>ISAs</a:t>
            </a:r>
          </a:p>
        </p:txBody>
      </p:sp>
    </p:spTree>
    <p:extLst>
      <p:ext uri="{BB962C8B-B14F-4D97-AF65-F5344CB8AC3E}">
        <p14:creationId xmlns:p14="http://schemas.microsoft.com/office/powerpoint/2010/main" val="109376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74375-57AF-91FE-92E9-61F45917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61FA83-970F-93B1-DE23-487BC319F1FD}"/>
              </a:ext>
            </a:extLst>
          </p:cNvPr>
          <p:cNvSpPr txBox="1"/>
          <p:nvPr/>
        </p:nvSpPr>
        <p:spPr>
          <a:xfrm>
            <a:off x="838200" y="1589162"/>
            <a:ext cx="83384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Convert the following function into 3AC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DA63B4-B044-B3CB-4108-EE0F0E949E52}"/>
              </a:ext>
            </a:extLst>
          </p:cNvPr>
          <p:cNvSpPr txBox="1"/>
          <p:nvPr/>
        </p:nvSpPr>
        <p:spPr>
          <a:xfrm>
            <a:off x="838200" y="2136338"/>
            <a:ext cx="396134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g;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a(int b, int c){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if (b){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return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 else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b = b - 1 * c;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return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74542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74375-57AF-91FE-92E9-61F45917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61FA83-970F-93B1-DE23-487BC319F1FD}"/>
              </a:ext>
            </a:extLst>
          </p:cNvPr>
          <p:cNvSpPr txBox="1"/>
          <p:nvPr/>
        </p:nvSpPr>
        <p:spPr>
          <a:xfrm>
            <a:off x="838200" y="1589162"/>
            <a:ext cx="83384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Convert the following function into 3AC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DA63B4-B044-B3CB-4108-EE0F0E949E52}"/>
              </a:ext>
            </a:extLst>
          </p:cNvPr>
          <p:cNvSpPr txBox="1"/>
          <p:nvPr/>
        </p:nvSpPr>
        <p:spPr>
          <a:xfrm>
            <a:off x="838200" y="2136338"/>
            <a:ext cx="396134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v(int a){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while (a &lt; 2){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while (a &lt; 3){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a++;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a++;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return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35397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74375-57AF-91FE-92E9-61F45917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61FA83-970F-93B1-DE23-487BC319F1FD}"/>
              </a:ext>
            </a:extLst>
          </p:cNvPr>
          <p:cNvSpPr txBox="1"/>
          <p:nvPr/>
        </p:nvSpPr>
        <p:spPr>
          <a:xfrm>
            <a:off x="838199" y="1589162"/>
            <a:ext cx="100466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Convert the following 3AC procedure into Jeff. Assume variables are local unless otherwise specified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DA63B4-B044-B3CB-4108-EE0F0E949E52}"/>
              </a:ext>
            </a:extLst>
          </p:cNvPr>
          <p:cNvSpPr txBox="1"/>
          <p:nvPr/>
        </p:nvSpPr>
        <p:spPr>
          <a:xfrm>
            <a:off x="838200" y="2136338"/>
            <a:ext cx="363112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enter k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getarg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1, [b]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[b]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lbl_1: [t] = 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LT64 10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[v]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lbl_2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ADD64 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WRITE 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lbl_1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lbl_2: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leave k</a:t>
            </a:r>
          </a:p>
        </p:txBody>
      </p:sp>
    </p:spTree>
    <p:extLst>
      <p:ext uri="{BB962C8B-B14F-4D97-AF65-F5344CB8AC3E}">
        <p14:creationId xmlns:p14="http://schemas.microsoft.com/office/powerpoint/2010/main" val="2921681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74375-57AF-91FE-92E9-61F45917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61FA83-970F-93B1-DE23-487BC319F1FD}"/>
              </a:ext>
            </a:extLst>
          </p:cNvPr>
          <p:cNvSpPr txBox="1"/>
          <p:nvPr/>
        </p:nvSpPr>
        <p:spPr>
          <a:xfrm>
            <a:off x="838199" y="1589162"/>
            <a:ext cx="100466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Assume a language that allows for pass-by-reference or pass-by-value parameters. What would the 3AC code look like for a pass-by-reference call? Illustrate with an example.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159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74375-57AF-91FE-92E9-61F45917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Permitting: </a:t>
            </a:r>
            <a:r>
              <a:rPr lang="en-US" dirty="0" err="1"/>
              <a:t>gdb</a:t>
            </a:r>
            <a:r>
              <a:rPr lang="en-US" dirty="0"/>
              <a:t> for x64</a:t>
            </a:r>
          </a:p>
        </p:txBody>
      </p:sp>
    </p:spTree>
    <p:extLst>
      <p:ext uri="{BB962C8B-B14F-4D97-AF65-F5344CB8AC3E}">
        <p14:creationId xmlns:p14="http://schemas.microsoft.com/office/powerpoint/2010/main" val="435469914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VTI">
  <a:themeElements>
    <a:clrScheme name="Custom 15">
      <a:dk1>
        <a:sysClr val="windowText" lastClr="000000"/>
      </a:dk1>
      <a:lt1>
        <a:sysClr val="window" lastClr="FFFFFF"/>
      </a:lt1>
      <a:dk2>
        <a:srgbClr val="2D2D2D"/>
      </a:dk2>
      <a:lt2>
        <a:srgbClr val="F3FFF8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VTI" id="{A7F40C41-3FB2-45B0-B0D6-DFB7FDD9B7AD}" vid="{C49381A0-09CD-46EE-B141-E2CDD87ABF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2260</TotalTime>
  <Words>303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</vt:lpstr>
      <vt:lpstr>Courier New</vt:lpstr>
      <vt:lpstr>Source Sans Pro</vt:lpstr>
      <vt:lpstr>FunkyShapesVTI</vt:lpstr>
      <vt:lpstr>Check-in</vt:lpstr>
      <vt:lpstr>Administrivia</vt:lpstr>
      <vt:lpstr>Flipped Wednesday</vt:lpstr>
      <vt:lpstr>Written Work</vt:lpstr>
      <vt:lpstr>Question 1</vt:lpstr>
      <vt:lpstr>Question 2</vt:lpstr>
      <vt:lpstr>Question 3</vt:lpstr>
      <vt:lpstr>Question 4</vt:lpstr>
      <vt:lpstr>Time Permitting: gdb for x64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Check-in</dc:title>
  <dc:creator>Davidson, Drew</dc:creator>
  <cp:lastModifiedBy>Davidson, Drew</cp:lastModifiedBy>
  <cp:revision>7</cp:revision>
  <dcterms:created xsi:type="dcterms:W3CDTF">2022-10-05T19:26:23Z</dcterms:created>
  <dcterms:modified xsi:type="dcterms:W3CDTF">2023-04-02T01:15:31Z</dcterms:modified>
</cp:coreProperties>
</file>