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ink/ink3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4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1227" r:id="rId2"/>
    <p:sldId id="1229" r:id="rId3"/>
    <p:sldId id="257" r:id="rId4"/>
    <p:sldId id="1125" r:id="rId5"/>
    <p:sldId id="1184" r:id="rId6"/>
    <p:sldId id="930" r:id="rId7"/>
    <p:sldId id="1147" r:id="rId8"/>
    <p:sldId id="840" r:id="rId9"/>
    <p:sldId id="1235" r:id="rId10"/>
    <p:sldId id="1236" r:id="rId11"/>
    <p:sldId id="1149" r:id="rId12"/>
    <p:sldId id="1226" r:id="rId13"/>
    <p:sldId id="962" r:id="rId14"/>
    <p:sldId id="965" r:id="rId15"/>
    <p:sldId id="964" r:id="rId16"/>
    <p:sldId id="952" r:id="rId17"/>
    <p:sldId id="1232" r:id="rId18"/>
    <p:sldId id="1233" r:id="rId19"/>
    <p:sldId id="1188" r:id="rId20"/>
    <p:sldId id="1152" r:id="rId21"/>
    <p:sldId id="1187" r:id="rId22"/>
    <p:sldId id="1186" r:id="rId23"/>
    <p:sldId id="1155" r:id="rId24"/>
    <p:sldId id="1231" r:id="rId25"/>
    <p:sldId id="1239" r:id="rId26"/>
    <p:sldId id="1242" r:id="rId27"/>
    <p:sldId id="1238" r:id="rId28"/>
    <p:sldId id="1237" r:id="rId29"/>
    <p:sldId id="1154" r:id="rId30"/>
    <p:sldId id="1150" r:id="rId31"/>
    <p:sldId id="1241" r:id="rId32"/>
    <p:sldId id="1234" r:id="rId33"/>
    <p:sldId id="1228" r:id="rId34"/>
    <p:sldId id="122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w" initials="d" lastIdx="1" clrIdx="0">
    <p:extLst>
      <p:ext uri="{19B8F6BF-5375-455C-9EA6-DF929625EA0E}">
        <p15:presenceInfo xmlns:p15="http://schemas.microsoft.com/office/powerpoint/2012/main" userId="drew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8F"/>
    <a:srgbClr val="FF6A47"/>
    <a:srgbClr val="B686DA"/>
    <a:srgbClr val="B3A8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3515" autoAdjust="0"/>
  </p:normalViewPr>
  <p:slideViewPr>
    <p:cSldViewPr snapToGrid="0">
      <p:cViewPr varScale="1">
        <p:scale>
          <a:sx n="93" d="100"/>
          <a:sy n="93" d="100"/>
        </p:scale>
        <p:origin x="566" y="86"/>
      </p:cViewPr>
      <p:guideLst/>
    </p:cSldViewPr>
  </p:slideViewPr>
  <p:outlineViewPr>
    <p:cViewPr>
      <p:scale>
        <a:sx n="33" d="100"/>
        <a:sy n="33" d="100"/>
      </p:scale>
      <p:origin x="0" y="-549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6T20:01:36.03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80008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7111 7740 115 0,'0'0'170'0,"0"0"-79"0,0 0 229 0,0 0-7 15,0 0-63-15,0 0-71 0,0 0 46 16,0 0-7-16,0 0 15 0,0 0-6 16,17-32-62-16,-17 32-17 0,0 0 0 15,0 0-22-15,0 0-14 0,0 0-16 16,0 0-16-16,0 0-6 0,0 0 8 16,0-2 17-16,0-2-4 0,0 0-3 15,0-2 15-15,0 0 19 0,0 0 3 16,0 0-28-16,-7 2-8 0,0-4-21 0,-1 4-4 15,-1 0-9-15,4 0-6 0,-7 0-13 16,0 2 0-16,-3 2-21 0,5-2-4 16,1 2-3-16,-1 0-11 0,0 0-2 15,3 0 1-15,-3 0-22 0,1 0-12 16,-4 8 9-16,4 2-18 0,-3 2 0 16,-5 6 2-16,2 0 20 0,3 4 20 0,0 3-18 15,2-4 0-15,-2 6 1 0,5-1-10 16,4 4 25-16,-4-2-16 0,7 7 3 15,0-3 15-15,0 4-14 0,0 0 14 16,0-4 0-16,0 4-1 0,7-1-1 16,3-1-13-16,-3 0 13 0,3 4 1 15,2-1 1-15,-2-1-14 0,-3 2 15 16,0-2 2-16,1-2-1 0,-8 1 15 16,7-4-13-16,-7 2-1 0,0-3-1 0,0 0 12 15,0-2-11-15,0 2-1 0,0-2-1 16,0-3-3-16,0-3 0 0,0 0 0 15,-5-3-7-15,3-6 10 0,2 2 2 16,-10-3 14-16,5-2-4 0,3-4-10 16,-3-1 20-16,0 0-3 0,0-1-1 15,-2-4 1-15,2 1-3 0,0 4-16 0,0-3-25 16,-2 0-6-16,0-1-7 16,4 2-108-16,-4-1-72 0,0-2-47 0,-3 0-75 15,-4-2-208-15,9-4-435 0,-20-12-290 0</inkml:trace>
  <inkml:trace contextRef="#ctx0" brushRef="#br0" timeOffset="350.05">6515 8392 104 0,'0'0'1088'0,"0"0"-847"16,0 0-85-16,0 0 94 0,0 0 10 0,0 0-66 16,0 0-113-16,0 0-32 0,0 0-17 15,0 0 4-15,0-8 64 0,7 8 39 16,3-2-14-16,4 2-29 0,3-2-25 16,3 0 47-16,4 0 23 0,0 2-49 15,8 0 1-15,6 0 2 0,6 0 6 16,2 0 22-16,3 0-35 0,-6 0-19 0,-4 0-28 15,2 2 19-15,-14 0-40 0,7 0-17 16,-15-2 22-16,6 2 3 0,-9-2-13 16,-8 0-15-16,4 0-1 0,-5 0-1 15,0 0-19-15,-7 0-74 0,3 0-94 16,-3 0-73-16,0 0-69 0,0 0-124 16,0 0-211-16,0 0-522 0,0 0 369 0</inkml:trace>
  <inkml:trace contextRef="#ctx0" brushRef="#br0" timeOffset="932.74">7795 8167 248 0,'0'0'1315'0,"0"0"-925"16,0 0-75-16,0 0 76 0,0 0 43 15,0 0-198-15,0 0-118 0,0 0 8 16,0 0 4-16,0 0-57 0,0 0-4 16,-15-16-6-16,15 16-63 0,-2 2-69 15,-3 4 69-15,5 2 0 0,-3-2-13 16,3 0 11-16,0-2-23 0,0 0-26 0,0-4 10 16,0 2 10-16,3-2-1 0,2 0 32 15,4 0 19-15,-9 0 25 0,8 0 16 16,1-2 3-16,-9 0-9 0,5-4-16 15,-5 4-26-15,0 2-12 0,0-2-110 16,0 2-136-16,0 0-12 0,0 0-4 0,0 4-123 16,-5 2-236-16,-2 2-404 0,5-2 24 15,2-16 975-15</inkml:trace>
  <inkml:trace contextRef="#ctx0" brushRef="#br0" timeOffset="1266.05">7763 8543 1114 0,'0'0'1112'16,"0"0"-763"-16,0 0 66 0,0 0-32 0,0 0-46 15,0 0-174-15,0 0-100 16,0 0-41-16,0 0-22 0,0 0-1 0,0 0 1 16,0 8 40-16,7-4-40 0,-4 2-37 15,4-4 15-15,0 0 3 0,-7-2 1 16,8 2 18-16,-8-2 2 0,9 0 35 16,-4 0-2-16,0-4 6 0,2 1-10 15,-2-4-31-15,0 1-22 0,2 4-226 16,-7 2-139-16,3 0-83 0,-3 0-162 15,2 6-434-15,-2 8-143 0,-48-12 1196 0</inkml:trace>
  <inkml:trace contextRef="#ctx0" brushRef="#br0" timeOffset="2698.53">8699 8245 102 0,'0'0'222'0,"0"0"172"16,0 0 24-16,0 0-125 0,0 0-17 15,0 0-3-15,0 0 25 0,0 0-29 16,0 0-47-16,0 0-3 0,0 0-27 16,-44-52-1-16,44 48 6 0,0 2-13 15,0 2-59-15,0 0-21 0,0 0-41 16,0 0-28-16,0 0-13 0,0 0-22 16,0 0-9-16,0 0-23 0,0 2-28 0,0 10 27 15,12 6 33-15,3 6 13 0,2 6 1 16,-7 5-13-16,7-1-1 0,-5 2 0 15,2-2-19-15,-4-4 16 0,4-1 0 16,-1-9-26-16,-6-2 26 0,0-6-9 0,-5-4-17 16,1-4 11-16,2-2-14 15,-5-2 32-15,0 0 54 0,2 0 52 0,3 0 5 16,5-10 23-16,-10-8 52 0,12-7-28 16,-7-6-47-16,7-6-22 0,-2-3-28 15,2 0-21-15,-3 4-12 0,-6 8-28 16,4 3-1-16,0 9-15 0,-2 6 4 15,-2 6-3-15,-3 2-13 0,0 2-36 16,0 0-115-16,9 0-90 0,1 2-100 16,0 8 95-16,7 2-177 0,2 6-253 15,-9-3-648-15</inkml:trace>
  <inkml:trace contextRef="#ctx0" brushRef="#br0" timeOffset="3065.08">9283 8332 365 0,'0'0'1099'16,"0"0"-634"-16,0 0-215 0,0 0 9 15,0 0 25-15,0 0-85 0,0 0-122 16,0 0-25-16,0 0-33 0,0 0-19 15,0 0-6-15,-70 74 6 0,62-54 35 16,6 3 10-16,-3-3-23 0,5-2-21 0,0 0-1 16,0-4-27-16,0-2-8 0,0-2 22 15,7-4-25-15,1 0 3 0,-1-6 35 16,0 0 45-16,8 0 83 0,-1-10 76 16,-4-8 15-16,5-8-49 0,-6-4-47 15,3-5-45-15,-4-1-50 0,-3 2-26 16,-5 2 1-16,0 10 21 0,0 5-24 15,0 9-13-15,0 5-18 0,0 3-35 0,0 0-31 16,0 1-74-16,0 8-102 0,4 2-155 16,1 8-42-16,3 1-227 0,-6-4-508 15</inkml:trace>
  <inkml:trace contextRef="#ctx0" brushRef="#br0" timeOffset="3285.54">9559 8372 1647 0,'0'0'532'0,"0"0"-244"0,0 0 96 16,0 0-29-16,0 0-131 0,0 0-139 15,0 120-34-15,0-85 19 0,0-5-23 16,0 3-45-16,0-5-2 0,0-6-33 0,0-6-69 15,8-4-146-15,-8-6-107 0,9-6-222 16,-1 0-247-16,-8-16-435 0</inkml:trace>
  <inkml:trace contextRef="#ctx0" brushRef="#br0" timeOffset="3410.2">9637 8066 316 0,'0'0'1046'16,"0"0"-798"-16,0 0-147 0,0 0 3 15,0 0-104-15,0 0-17 0,0 0-61 16,0 0-501-16,0 0-516 0</inkml:trace>
  <inkml:trace contextRef="#ctx0" brushRef="#br0" timeOffset="3916.78">9993 8191 653 0,'0'0'1087'0,"0"0"-681"0,0 0-167 0,0 0 52 15,0 0-31-15,0 0-112 0,-102 132-116 16,90-97 22-16,3 5 1 0,1 1-30 16,4-1-25-16,4-2-3 0,0-4 1 15,0-4-21-15,7-3-5 0,7-7 12 16,-4-7-16-16,-3 2 13 0,5-10-17 15,-2 0 11-15,5-5 25 0,-8 0 45 16,3-10 73-16,7-8 16 0,-13-10-10 16,11-9-35-16,-5-9-29 0,4-9-25 0,-2-5-32 15,3-8 9-15,-8-4 4 0,3-3-3 16,-8 1-10-16,6-1 22 0,-8 5 60 16,0 6-41-16,0 7-22 0,0 9-18 15,0 10 27-15,-3 5-29 0,-4 13 64 0,0 4 23 16,-1 10 42-16,8 0-23 0,-2 4-33 15,-3 2-13-15,5 0-6 0,0 0-23 16,0 0-33-16,-2 2-26 0,2 6-2 16,-3 10-9-16,3 6 34 0,0 9-10 15,0 5 10-15,0 8-12 0,10 4-1 16,0 5 16-16,4 3 2 0,1 6 11 16,-3-1-12-16,0 3 2 0,-2 3 19 15,4-3 18-15,-4 2-19 0,4-3-11 16,-1-5-10-16,-4-6-37 0,1-8-35 15,2-9-49-15,5-7-69 0,-5-6-81 0,-2-7-235 16,7-6-245-16,-10-1-711 16</inkml:trace>
  <inkml:trace contextRef="#ctx0" brushRef="#br0" timeOffset="4461.81">11608 7632 46 0,'0'0'763'15,"0"0"-5"-15,0 0-309 0,0 0-73 16,0 0 4-16,0 0-145 0,0 0-88 16,0 0-48-16,0 0-6 0,0 0-33 15,-153 0-6-15,134 20 23 0,2 8 14 16,2 7 1-16,0 3 6 0,-2 4-26 0,10 4-12 16,-7 2-16-16,9 7-13 0,5-1-17 15,-5 1-12-15,5 1-2 0,0 0 1 16,0 2 2-16,0 1 20 0,7-1 24 15,3 0 9-15,-3-4 12 0,10-1-46 16,-10-7-22-16,8-6 0 0,0-5-1 16,-1-7-14-16,3-6-7 0,2-6-41 15,1-4-81-15,7-4-73 0,-1-6-74 0,6 0-114 16,-6-2-190-16,-9 0-424 0,20-8-365 16</inkml:trace>
  <inkml:trace contextRef="#ctx0" brushRef="#br0" timeOffset="4697.07">12042 8344 1228 0,'0'0'1536'15,"0"0"-1119"-15,0 0 25 0,0 0 56 16,0 0-168-16,0 0-173 0,0 0-89 15,0 0-68-15,0 0-43 0,0 0 9 0,0 0 6 16,-44 100 10-16,44-73-4 16,2 1-9-16,8-4-6 0,5-2-38 0,-3-4-214 15,2-4-187-15,-2-6-287 0,-4-2-688 16</inkml:trace>
  <inkml:trace contextRef="#ctx0" brushRef="#br0" timeOffset="4851.64">12063 7978 2270 0,'0'0'645'0,"0"0"-449"15,0 0 49-15,0 0 47 0,0 0-194 16,0 0-98-16,0 0-129 0,0 0-167 16,0 0-139-16,0 0-553 0,-9 36-544 0</inkml:trace>
  <inkml:trace contextRef="#ctx0" brushRef="#br0" timeOffset="5140.66">12216 8235 1368 0,'0'0'1053'16,"0"0"-798"-16,0 0 82 0,0 0 44 0,12 105-83 16,-7-77-153-16,7-4-104 0,-5-4-38 15,3-6 0-15,-3-6-3 0,1-1 2 16,-6-7 4-16,13 0 66 0,-3-15 30 15,2-5 19-15,3-2-49 0,0-6-44 16,0 2-16-16,-5 4-12 0,-2 6-41 16,2 6-3-16,-2 8-18 0,0 2 0 15,6 2 62-15,-6 14 71 0,5 8 60 16,4 10-31-16,-12 4-29 0,5 9 3 0,-4-1 12 16,-6 2-39-16,5 0-47 15,3-5-17-15,5-9-32 0,-8-8-65 0,8-10-94 16,-1-14-134-16,1-2-287 0,-6-12-168 15,8-36-799-15</inkml:trace>
  <inkml:trace contextRef="#ctx0" brushRef="#br0" timeOffset="5406.04">13023 7507 1201 0,'0'0'1548'0,"0"0"-1160"16,0 0-167-16,0 0 124 0,0 0-84 16,0 0-147-16,0 0-113 0,0 0 0 15,0 0 40-15,3 110-7 0,6-65-15 16,-1 3-7-16,9 8 10 0,-3 9 3 16,-2 3 22-16,-2 7-7 0,0 4-9 0,2-1-30 15,-3-2-1-15,-9-1-56 0,8-9-37 16,-8-6-54-16,0-9-55 0,0-11-209 15,-8-10-238-15,-1-10-481 0,-13-8-326 0</inkml:trace>
  <inkml:trace contextRef="#ctx0" brushRef="#br0" timeOffset="5591.19">12761 8091 2017 0,'0'0'1293'0,"0"0"-893"16,0 0-136-16,0 0 62 0,0 0 63 15,0 0-85-15,0 0-106 0,0 0-85 16,0 0-37-16,0 0-31 0,0 0-20 16,90-99-25-16,-58 97 0 0,-11 0-12 15,16 0-1-15,-6 2-11 0,3 0-155 0,5 0-105 16,7 0-147-16,-2 4-313 0,-13-4-773 16,20 0-667-16</inkml:trace>
  <inkml:trace contextRef="#ctx0" brushRef="#br0" timeOffset="6177.34">14182 8054 225 0,'0'0'1414'16,"0"0"-976"-16,0 0-68 0,0 0 20 15,0 0-41-15,0 0-234 0,0 0-48 0,0 0-29 16,0 0 16-16,0 0-3 0,-121 59-49 16,106-31-2-16,8 0 32 0,7 2 22 15,0-2 0-15,0 0-23 0,0-1 4 16,7-7-10-16,3-4-25 0,2-6 2 15,3-6-2-15,-6-4 32 0,8 0 47 16,0-10 21-16,3-10 42 0,4-7-45 16,-7-5-50-16,2 1-19 0,-2-2-26 15,-7 3 0-15,4 5 13 0,-14 10 29 16,0 7-16-16,8 3-10 0,-8 5 1 0,0 0 95 16,0 0 10-16,0 7-66 0,0 4-39 15,0 8-1-15,0 3 7 0,0 2-10 16,9 2-15-16,1-4-1 0,0 3-2 15,7-5-21-15,-3 0-19 0,1-9-4 16,7-1-98-16,-5-3-97 0,0-5-118 0,2-2-210 16,-5 0-533-16,6-14-582 0</inkml:trace>
  <inkml:trace contextRef="#ctx0" brushRef="#br0" timeOffset="6533.29">14439 7358 267 0,'0'0'1343'0,"0"0"-973"0,0 0-185 0,0 0-72 16,0 0 75-16,0 0 12 0,0 0-29 15,0 0-36-15,0 0-29 0,0 0-26 16,182 62 22-16,-136-47 54 0,2 3 34 0,-4-2-92 15,-5 4-19-15,4 2 31 0,-4 4 28 16,-3 4 4-16,-2 9-49 0,0 7-15 16,-7 4-25-16,-5 9-7 0,-5 5-9 15,-8 5 4-15,-9 5-11 0,0 2-2 16,0 1 9-16,-19-1 6 0,-8-3 13 16,1-5-13-16,-8-4-9 0,5-7-34 15,-5-13-30-15,7-8-16 0,0-12-37 16,3-10-28-16,10-8-50 0,1-6-95 15,4-2-175-15,2-16-325 0,7 2-459 16,0-20-275-16</inkml:trace>
  <inkml:trace contextRef="#ctx0" brushRef="#br0" timeOffset="7170.18">15983 7513 430 0,'0'0'1350'0,"0"0"-841"0,0 0-79 16,0 0-32-16,0 0-15 0,0 0-108 16,0 0-102-16,0 0-41 0,0 0-16 15,0 0-41-15,0 0-29 0,-87 24-15 16,70-7 0-16,0 3-6 0,2 2 3 15,5-4-16-15,1 2-9 0,-1 0 7 16,3-4-10-16,7 0-16 0,0-4 1 16,0-4-13-16,0 1-16 0,0-6 16 15,7 4 25-15,5-6 0 0,3 1-37 16,-6-2-4-16,8 0 1 0,-9 0 11 16,9 0-21-16,-12 0 25 0,2 0-10 15,2 0-63-15,-4 0-2 0,-2 8 2 0,-3 7 101 16,0 5 41-16,-8 4-10 0,-1 4-9 15,-8 4 0-15,-3 0 7 0,1 3 40 16,-3-2 42-16,3 2-12 0,2-5-2 16,2 0-7-16,6-2-22 0,1-3-24 15,3-4-26-15,5-2-18 0,0-5 0 0,0-4-12 16,0-2 1-16,5-4 11 0,3 2 1 16,1-2 1-16,-1 2 1 0,6 2 0 15,-4-4 7-15,-3 4-8 0,5 0-3 16,-2 1 1-16,4-1-1 0,3-1-14 15,0 1 2-15,-4 0-157 0,3 1-49 16,-1-3-99-16,2-1-152 0,-10 4-490 16,-2 1-714-16</inkml:trace>
  <inkml:trace contextRef="#ctx0" brushRef="#br0" timeOffset="8453.86">7004 10921 320 0,'0'0'993'0,"0"0"-564"0,0 0-117 16,0 0 63-16,0 0-13 0,0 0-147 15,0 0-84-15,0 0-64 0,0 0-9 0,0 0-1 16,0 0-31-16,-14 28-1 0,16-22 23 16,6 0 3-16,6 2 3 0,-4-4-26 15,2 2-9-15,0 1 13 0,0-4-13 16,3 6-3-16,-6-6-16 0,-1 2 2 16,1-2-1-16,-4-1 21 0,0 5-20 15,-2-1 33-15,1 2-3 0,-4 4 12 16,0 0-13-16,0 6-2 0,0 0-14 15,-12 2 1-15,3 2-3 0,-4-1-1 16,4-1 0-16,-6-2-12 0,6-4-3 16,1 2-13-16,1-4-6 0,2-2 9 0,0 0-6 15,5-2 0-15,0-4-15 0,0 2 2 16,0-2 1-16,0 0-4 0,0 4 13 16,0 0 8-16,5 2 14 0,0-1 13 15,-5 1 6-15,7-2-7 0,-2 2-8 16,-2 0 30-16,4 0 4 0,-5 2 41 15,6-1-10-15,-1 4-28 0,-2-3 6 0,-1 4 29 16,4-2-23-16,-3 2-6 0,2 0 0 16,-5 1-10-16,3-2 0 0,-2 3 19 15,-3-3 6-15,0 0 19 0,0 0 11 16,0-1-42-16,0 0-19 0,0-2-13 16,0 0-6-16,-8 2 13 0,-1-2 3 15,-4 4-16-15,4-2-11 0,-6 1-1 16,6-4-18-16,-1-1 2 0,3-1-8 15,-1-1-10-15,6-6 0 0,-3 4 0 16,5-4-9-16,0-2 0 0,0 0-44 0,0 0-59 16,0 0-89-16,0-4-104 0,7-10-195 15,1 4-183-15,9-19-731 0</inkml:trace>
  <inkml:trace contextRef="#ctx0" brushRef="#br0" timeOffset="9332.95">8929 9945 199 0,'0'0'1608'0,"0"0"-1076"0,0 0-164 0,0 0 40 16,0 0-32-16,0 0-104 0,0 0-55 16,0 0-31-16,0 0-49 0,0 0-57 15,-82-42-36-15,72 48-31 0,3 4-13 16,-8 8-14-16,5 7 14 0,8-2 2 16,-3 6 0-16,5-1 0 0,0 2-2 15,0-2-2-15,7-2-20 0,3-1 0 16,5-7 19-16,-8-6-21 0,3-4 2 15,-3-4 3-15,3-4 17 0,-5 0 2 0,2 0 31 16,7-10 22-16,-11-4 18 0,11-4-31 16,-9-7-24-16,2 2-16 0,-2 0 0 15,-2 5-25-15,-3 4 12 0,0 6 13 16,0 1 1-16,0 6 11 0,0 1 13 0,0 0 21 16,0 0 19-16,0 0 3 15,0 10 5-15,0 4-17 0,0 4 17 0,0 4 13 16,0 0 12-16,2 3-13 0,3-4-48 15,2 2-19-15,3-5-18 0,7-2 0 16,-5 0-18-16,3-4-7 0,2-2 10 16,0-2-12-16,-1 0-40 0,6-8-80 15,0 0-80-15,5 0-119 0,-1-10-221 16,-1 2-558-16,1-12-784 0</inkml:trace>
  <inkml:trace contextRef="#ctx0" brushRef="#br0" timeOffset="9585.01">9489 9909 775 0,'0'0'1650'0,"0"0"-1154"15,0 0-166-15,0 0-24 0,0 0-79 16,0 0-110-16,0 0-99 0,0 0 67 15,0 0-31-15,0 0-25 0,112 33 24 16,-86-28-32-16,6-3-5 0,2-2 6 16,0 3-21-16,-3-3-2 0,-2 0-26 15,3 2-105-15,-10-1-173 0,-1 3-114 16,-4 2-177-16,-12 4-485 0,2-3-394 16</inkml:trace>
  <inkml:trace contextRef="#ctx0" brushRef="#br0" timeOffset="9788.5">9450 10235 1011 0,'0'0'1474'0,"0"0"-1029"0,0 0-51 0,0 0 112 16,0 0-101-16,0 0-141 0,0 0-168 16,0 0-96-16,0 0 64 0,0 0 59 15,0 0 28-15,90-14-47 0,-59 4-77 16,1 0-25-16,4 0-2 0,-4 0-14 15,7-2-53-15,-8-3-185 0,6 5-149 16,-6 0-290-16,-4 4-791 0,-8-4-661 0</inkml:trace>
  <inkml:trace contextRef="#ctx0" brushRef="#br0" timeOffset="10307.58">10447 9644 1493 0,'0'0'646'0,"0"0"-342"15,0 0 32-15,0 0-15 0,0 0-142 16,0 0-61-16,0 0 12 0,0 0 25 15,0 0 56-15,0 0-34 0,0 0-68 16,206-2-6-16,-177 15 15 0,2 10 0 16,-4 7-57-16,-8 8-2 0,-9 6-19 0,-3 9-12 15,-7 1-13-15,-7 4 3 0,-12 5-18 16,-8-3-2-16,-9-4-28 0,2-6-13 16,-5-7-1-16,10-8-11 0,2-12-1 15,0-5 22-15,1-8-21 0,-1-5 11 16,3-5-18-16,0-5-31 0,4-8-29 0,3-5 21 15,0-7 29-15,10 3 53 0,7-2 19 16,0 2 97-16,0 2 42 0,0 2-64 16,0 1 18-16,10 7 53 0,4 2-32 15,-2 5-21-15,5 3-17 0,0 0 29 16,5 0 11-16,5 0 0 0,-1 3-9 16,-1 5-28-16,1-1-21 0,1 1-24 0,-5-1 5 15,7 0-2-15,-2 1-10 0,-6-2-24 16,4 0-2-16,6 2 2 0,-2-2 8 15,3-2-11-15,-6 2-1 0,8-2-20 16,-7-2-116-16,4 2-143 0,-6-4-135 16,6 0-166-16,-14 0-572 0,5-4-834 0</inkml:trace>
  <inkml:trace contextRef="#ctx0" brushRef="#br0" timeOffset="10521.56">11285 9704 1592 0,'0'0'1296'0,"0"0"-911"16,0 0 31-16,0 0-19 0,0 0-133 16,0 0-202-16,0 0-62 0,0 0-102 15,0 0 2-15,0 0 99 0,12 8-1 16,3 0-129-16,2 6-171 0,0 0-206 15,-12-2-744-15,2 6-645 0</inkml:trace>
  <inkml:trace contextRef="#ctx0" brushRef="#br0" timeOffset="10689.62">11496 10209 1444 0,'0'0'1772'0,"0"0"-1289"0,0 0-150 16,0 0 70-16,-60 116-82 0,45-88-162 15,5-1-149-15,-2-1-10 0,2-6-34 0,-7 0-61 16,3-2-81-16,2-3-90 0,-5-2-169 16,5-3-600-16,-8 9-770 0</inkml:trace>
  <inkml:trace contextRef="#ctx0" brushRef="#br0" timeOffset="12845.06">6971 13162 1615 0,'0'0'717'0,"0"0"-400"0,0 0-40 16,0 0 49-16,0 0-55 0,0 0-122 16,0 0-99-16,0 0-34 0,0 0 12 15,0 0 20-15,-27 8-4 0,27 9-7 0,0 1 20 16,0 4 9-16,0-1 10 0,0 8-32 16,0-1-23-16,0 4-8 0,0 0-13 15,0 6-1-15,0-1-15 0,0 1-9 16,0-4-3-16,0-2 0 0,0-4 5 15,0-8-8-15,0-3 9 0,0-7-13 16,0-8-27-16,0-2-8 0,10 0 42 0,-10-2 28 16,12-10 17-16,2-13 68 0,3-3-22 15,5-10-10-15,-5-6 1 0,7 0-7 16,0-1 15-16,-2 5-2 0,0 6-32 16,2 6-27-16,-9 10-1 0,-1 6 21 15,-4 4 9-15,-3 4-30 0,1 4-24 16,-3 0-11-16,2 0 35 0,2 4 10 15,-1 10 36-15,6 2-12 0,-6 8-18 16,1 0-7-16,-4 2-9 0,-5-1-1 16,5-4 1-16,-5-4 12 0,0-9-12 15,0-4-3-15,0-3-15 0,0-1 16 0,7 0 2 16,-7-5 39-16,17-10 39 0,-5-6-17 16,13-8 29-16,1-5-7 0,-2 4-55 15,-2 4-16-15,0 6-12 0,-5 6-25 16,-7 6 25-16,-1 3-18 0,4 5-13 15,-1 0 31-15,-3 13 16 0,1 1 14 16,-3 7 10-16,1 6-9 0,1 1-22 0,-9 5-9 16,5-3-37-16,-5 0-12 0,5 0-49 15,-5-4-97-15,0-6-82 0,2 0-125 16,3-2-250-16,0-10-493 0,2 4-245 0</inkml:trace>
  <inkml:trace contextRef="#ctx0" brushRef="#br0" timeOffset="13179.43">7773 13349 1342 0,'0'0'1148'0,"0"0"-717"15,0 0-18-15,0 0 37 0,0 0-214 16,0 0-113-16,0 0-45 0,0 0-50 16,0 0-11-16,0 0-17 0,-87 65 0 0,87-43-15 15,0 2 2-15,0-2-12 0,9-2 0 16,6-4-9-16,2-4 12 0,-10-2-6 15,5-4-6-15,-2-4 11 0,-3-2 23 16,8-3 17-16,-6-12 64 0,1-3-13 16,-3-4-11-16,3-6 2 0,-3 2 9 15,-7 2 6-15,0 4-27 0,0 7-7 16,0 5 55-16,0 6 53 0,0 0 17 0,0 2-64 16,0 0-43-16,0 0-32 0,0 0-26 15,0 12-28-15,0 5-8 0,0 3-1 16,0 0-9-16,5 4 19 0,2-2 5 15,1-2 4-15,9 0 3 0,-10-4-28 16,10 2-25-16,-5-6-132 0,3 3-140 16,2-3-213-16,0-2-449 0,-8-4-588 15</inkml:trace>
  <inkml:trace contextRef="#ctx0" brushRef="#br0" timeOffset="13361.21">8195 13313 450 0,'0'0'1872'16,"0"0"-1224"-16,0 0-147 0,0 0-15 0,0 0-148 16,-39 119-145-16,39-87-116 0,0 2-31 15,0-2-36-15,0-4-10 0,0 0-24 16,5-9-7-16,2-3-74 0,3-4-137 16,-10-8-116-16,9-4-235 0,-9 0-576 15,0-26-441-15</inkml:trace>
  <inkml:trace contextRef="#ctx0" brushRef="#br0" timeOffset="13516.17">8178 13018 160 0,'0'0'2398'0,"0"0"-1762"16,0 0-289-16,0 0 138 0,0 0-147 16,0 0-217-16,0 0-121 0,0 0-78 15,0 0-58-15,0 0-64 0,0 0-147 16,-10 31-270-16,20-14-611 0,-8 5-558 0</inkml:trace>
  <inkml:trace contextRef="#ctx0" brushRef="#br0" timeOffset="13838.29">8376 13386 1406 0,'0'0'815'0,"0"0"-495"16,0 0 25-16,0 0 59 0,-17 112-144 15,17-90-165-15,0-4-38 0,0-6-6 0,0-4-20 16,3-3-28-16,4-5 48 16,-7 0 18-16,10-5 22 0,2-10 41 0,3-6-19 15,-6-5-51-15,6-2 0 0,2-4 0 16,0 3-45-16,-5 3-17 0,-2 6-2 16,4 5-13-16,-7 2 15 0,3 9 27 15,-3 0-9-15,3 4-5 0,-5 0 21 0,9 6 40 16,1 6 34-16,2 6-22 0,-3 7-40 15,1 1-19-15,-5 2 1 0,4 0-27 16,-6 0-1-16,1-4-3 0,-4-1-37 16,2-3-15-16,3-5-77 0,-5-2-88 15,5-3-69-15,-3-5-117 0,10 0-175 16,-5-3-207-16,-2-2-653 0</inkml:trace>
  <inkml:trace contextRef="#ctx0" brushRef="#br0" timeOffset="14137.56">9106 13104 333 0,'0'0'1489'0,"0"0"-947"0,0 0-58 16,0 0-39-16,0 0-71 0,0 0-75 15,0 0-75-15,0 0-13 0,0 0-66 16,0 0-58-16,0-10-23 0,0 10-21 16,0 0-43-16,0 4-2 0,0 4-25 15,0 0-4-15,0 2-6 0,0 0-19 16,0 4-148-16,0 0-120 0,0 2-158 0,0 3-534 15,0-6-674-15,0-119 819 0</inkml:trace>
  <inkml:trace contextRef="#ctx0" brushRef="#br0" timeOffset="14312.5">9065 13553 1125 0,'0'0'1949'0,"0"0"-1496"0,0 0-134 0,0 0 17 16,0 0-53-16,0 0-193 0,0 0-90 15,0 0-87-15,0 0 19 0,0 0 0 16,0 0 2-16,2 13 41 0,13-13-34 16,-13 2-217-16,13 1-198 0,-8-3-308 15,3 0-900-15,-61-18 714 0</inkml:trace>
  <inkml:trace contextRef="#ctx0" brushRef="#br0" timeOffset="14612.77">9397 13404 33 0,'0'0'1805'16,"0"0"-1079"-16,0 0-420 0,0 0-30 0,0 0 71 15,0 0-56-15,0 0-115 0,0 0-56 16,0 0-1-16,0 0-19 0,97 111-7 16,-80-86-22-16,-3 3-31 0,3 5 6 15,0-3-42-15,-5 0-4 0,1-4 0 16,-9-4-25-16,4-4-34 0,-3-1-177 16,-3-7-137-16,-2-7-210 0,0 2-564 15,0-5-588-15</inkml:trace>
  <inkml:trace contextRef="#ctx0" brushRef="#br0" timeOffset="14785.37">9428 13132 1342 0,'0'0'2320'0,"0"0"-1860"0,0 0-149 16,0 0 151-16,0 0-102 0,0 0-180 15,0 0-180-15,0 0-22 0,0 0-63 16,0 0-9-16,0 0-37 0,-9 8 33 15,26 6-184-15,-8 0-148 0,4 2-308 16,-4-2-661-16,13 5-595 0,-83-104 1832 0</inkml:trace>
  <inkml:trace contextRef="#ctx0" brushRef="#br0" timeOffset="15098.94">9855 13414 179 0,'0'0'1404'0,"0"0"-953"0,0 0-149 16,0 0 120-16,0 0-24 0,0 0-130 16,0 112-119-16,0-92-47 0,3-3-17 0,1-4 3 15,-1-4 13-15,-3-6-29 0,0 0-30 16,0-3 8-16,5 0 43 0,-3-10 47 16,5-6-13-16,3-9-84 0,-3-5-30 15,5-2-13-15,5-2-13 0,-2 4 12 16,2 3-11-16,-3 9-13 0,1 5-24 15,0 4 12-15,1 3 18 0,-3 6 19 16,-4 0 27-16,8 15 38 0,3 0 6 16,-8 11-6-16,5 4-22 0,-5 7-24 15,2-1-19-15,-4 0 0 0,7 1-21 0,-5-5-28 16,3-4-84-16,2-4-194 16,-5-10-164-16,5-8-255 0,-3-4-504 0,3-6-275 15</inkml:trace>
  <inkml:trace contextRef="#ctx0" brushRef="#br0" timeOffset="15335.32">10551 12804 703 0,'0'0'1975'0,"0"0"-1599"16,0 0 1-16,0 0 34 0,0 0-97 15,0 0-164-15,0 0-85 0,0 0-37 16,-34 106 37-16,34-59-28 0,14 7-9 15,-2 9-16-15,-2 7 7 0,5 6-4 16,-6 5-14-16,6 4-1 0,-3 1-46 16,-7-3-78-16,5-7-122 0,-8-8-112 0,-2-13-258 15,0-19-554-15,0-10-475 0</inkml:trace>
  <inkml:trace contextRef="#ctx0" brushRef="#br0" timeOffset="15484.91">10352 13427 2168 0,'0'0'662'0,"0"0"-434"0,0 0 9 16,0 0 17-16,0 0-67 0,0 0 21 15,0 0-70-15,0 0-110 0,0 0-28 16,0 0-19-16,199-28-133 0,-158 28-217 16,-2 0-234-16,-10 0-604 0,10-3-473 0</inkml:trace>
  <inkml:trace contextRef="#ctx0" brushRef="#br0" timeOffset="15759.41">11196 12913 1182 0,'0'0'1571'0,"0"0"-1198"15,0 0-125-15,0 0 177 0,0 0-79 0,0 0-144 16,0 0-127-16,0 0-26 0,0 0-2 15,-192 98 30-15,180-53 18 0,2 5 4 16,3 2-47-16,7 5-18 0,0-1 5 16,0 0-2-16,7 1-16 0,10-5 13 15,3 0 0-15,-3-7 9 0,7-5-13 16,-2-8-29-16,2-6-1 0,3-4-15 16,-8-6-7-16,10-6-57 0,-7-2-53 15,0-8-92-15,4 0-123 0,1-8-164 16,0-10-201-16,-3 4-657 0,-5-18-334 0</inkml:trace>
  <inkml:trace contextRef="#ctx0" brushRef="#br0" timeOffset="16104.79">11634 12991 817 0,'0'0'1658'16,"0"0"-1246"-16,0 0-152 0,0 0 36 15,0 0-48-15,0 0-81 0,0 0-20 16,0 0 110-16,0 0-49 0,0 0-60 15,0 0-52-15,175 93-26 0,-151-53 1 16,-7 6-13-16,-7 9-12 0,-3 3-12 16,-5 5-13-16,-2 5-18 0,0 2 14 0,-7 1-17 15,-5-7-34-15,0-8-15 0,-3-9-55 16,3-14-56-16,3-8-96 0,1-13-121 16,3-10-233-16,1-2-491 0,-4-9-629 0</inkml:trace>
  <inkml:trace contextRef="#ctx0" brushRef="#br0" timeOffset="16596.12">12703 12822 391 0,'0'0'1694'0,"0"0"-1296"16,0 0-146-16,0 0 63 0,0 0-5 15,0 0-15-15,0 0-75 0,0 0-53 16,-119 113-51-16,105-85-16 0,7 0-4 16,2-3-27-16,0-3-41 0,5-2-13 15,0-2-4-15,0-2-11 0,0-4-1 16,0-2-17-16,5-4 5 0,0-2 10 15,0-2-25-15,-5 2 4 0,2-4-1 0,3 0 22 16,0 2 3-16,-1-2 1 0,-4 2 11 16,5 4 0-16,-2 2 1 0,-3 4 15 15,0 8-3-15,0 0-7 0,0 8-5 16,-8 1-10-16,-1 1-2 0,-3 2-1 16,2-2 1-16,-5 0 1 0,1 3-1 15,4-5-1-15,8-2-2 0,2-2-1 16,0-2 3-16,0-1 12 0,0-6 25 0,0 2-20 15,2-6-17-15,5-1-16 16,1-1 13-16,9 1 1 0,-10-2-10 0,3 0 10 16,2 0 0-16,2-4 0 0,-4 2-1 15,5-2-15-15,-6-2 2 0,1 0-111 16,-3 2-66-16,-2-2-86 0,2 6-94 0,-7 6-180 16,5-2-548-16,-5 16-529 0</inkml:trace>
  <inkml:trace contextRef="#ctx0" brushRef="#br0" timeOffset="17698.98">7373 17423 676 0,'0'0'1462'0,"0"0"-1109"16,0 0-79-16,0 0 82 0,0 0 30 16,0 0-98-16,0 0-103 0,0 0-99 15,0 0-21-15,0 0-52 0,0 0 15 0,-19 46 22 16,31-26-10-16,2-2 22 0,3-1 4 15,-10-6-23-15,10-2-3 0,-12-1-38 16,5-2 17-16,-5 0-16 0,2-2-1 16,3 2 0-16,-10 0 0 0,7 0 26 15,-7 4-10-15,10 2 1 0,-10 0 6 16,0 6-24-16,0 0 0 0,0-1-2 0,0-4 1 16,0 2-2-16,0-3-14 0,0-2-5 15,0-2 2-15,-10 0 16 0,10-2 0 16,0 0-16-16,0-2-15 0,0-2 6 15,0 2 7-15,0 0-4 0,0 0 6 16,0 2 16-16,0-2 2 0,10 2 1 0,-5-2 0 16,-3 4 25-16,8 0 0 15,-5 2-3-15,2 2 2 0,0 3 16 0,3-2-15 16,-3 5 21-16,0 1-18 0,3-1-9 16,-8 0-1-16,3 0-5 0,-2 2-10 15,-3-2 18-15,0 0-19 0,0 1 17 16,0-3-7-16,0-2 22 0,-10-4 0 15,0 0-1-15,-7-4-17 0,3-2 5 16,2-2-21-16,0-2-12 0,7 0-25 16,-5 0-92-16,10-2-75 0,0-7-81 15,0-2-102-15,15-6-171 0,6-3-445 0,-4 5-458 16</inkml:trace>
  <inkml:trace contextRef="#ctx0" brushRef="#br0" timeOffset="18630.18">8490 14574 104 0,'0'0'1339'16,"0"0"-835"-16,0 0-67 0,0 0 2 15,0 0-45-15,0 0-75 0,0 0-104 16,0 0-58-16,0 0-38 0,0 0-8 16,0 8-34-16,0 15-20 0,0 2-29 15,0 8-7-15,0-1-5 0,0 2 9 16,3-4-23-16,4-3-2 0,-7-7-12 16,0-2-3-16,7-6-26 0,-7-4-11 0,0 0-126 15,0-4-137-15,0 0-133 0,0-4-345 16,0 0-750-16</inkml:trace>
  <inkml:trace contextRef="#ctx0" brushRef="#br0" timeOffset="18791.37">8376 14321 222 0,'0'0'2243'0,"0"0"-1526"0,0 0-341 0,0 0 135 15,0 0-64-15,0 0-142 0,0 0-179 16,0 0-126-16,0 0-37 0,0 0-42 15,0-2-17-15,3 12-8 0,9 2-85 16,0 6-190-16,-2 3-320 0,0-6-676 0,6 10-494 0,-79-124 1749 16</inkml:trace>
  <inkml:trace contextRef="#ctx0" brushRef="#br0" timeOffset="19084.58">8709 14685 1611 0,'0'0'1318'15,"0"0"-966"-15,0 0 54 0,0 0 7 16,0 0-120-16,0 0-182 0,0 0-111 0,0 0-14 16,0 0 14-16,0 0 24 0,0 0 23 15,50-40-1-15,-28 12-43 0,2-5 19 16,1 3-22-16,-8 8-13 0,-5 4-11 0,-2 6-1 16,-3 6-6-16,0 4-21 0,0 2 5 15,1 0 47-15,1 12 48 0,3 6 47 16,-4 7-8-16,1 5-4 0,-1 1-6 15,-1 6 15-15,0-1-22 0,-4-4-37 16,4 2-33-16,-7-5-2 0,5-8-22 16,0 2-22-16,-5-9-61 0,7-2-108 15,-5-4-104-15,6-8-211 0,1 0-249 16,1 0-409-16,5-18-416 0</inkml:trace>
  <inkml:trace contextRef="#ctx0" brushRef="#br0" timeOffset="19505.91">9368 14206 479 0,'0'0'1259'16,"0"0"-854"-16,0 0-52 0,0 0 47 15,0 0-74-15,0 0-83 0,0 0-44 16,0 0-10-16,0 0-25 0,0 0-29 16,0 0-29-16,-5-2-19 0,0 9-56 15,5 0-3-15,-7 6 19 0,7-2-7 16,-7 8-9-16,7 1-4 0,-8 6 10 16,6 4 10-16,0 3-19 0,-3 2 8 15,5 8 4-15,0-1-6 0,0 0-9 16,0 0 12-16,0-1-19 0,0-3 4 15,0-4 2-15,0 0 4 0,7-6 5 0,0-1-14 16,3-5-19-16,-3-2 1 0,3-2-1 16,2-6-1-16,-2 0 0 0,-3-4-3 0,7-2-11 15,-6-2 13-15,1-2-1 0,-1-2-8 16,1 0 11-16,1-2 0 0,0-6 0 16,-3-6-22-16,3-2-103 0,-3-6-112 15,0 0-105-15,-7-3-144 0,0 2-272 16,0 4-586-16,0-5-150 0</inkml:trace>
  <inkml:trace contextRef="#ctx0" brushRef="#br0" timeOffset="19681.8">9227 14587 13 0,'0'0'1983'16,"0"0"-1293"-16,0 0-286 0,0 0 62 0,0 0 42 16,0 0-104-16,0 0-160 0,0 0-118 15,0 0-47-15,0 0-36 0,-29-27-31 16,51 23 44-16,5 2-4 0,-1-2 5 15,8 0-29-15,-7 2-28 0,7 0-12 0,0 0-89 16,0 0-119-16,2 0-147 0,3 2-274 16,-15 0-671-16,12 0-987 0,-380 51 2086 0</inkml:trace>
  <inkml:trace contextRef="#ctx0" brushRef="#br0" timeOffset="20610.28">10478 14311 153 0,'0'0'620'0,"0"0"87"0,0 0-220 15,0 0-69-15,0 0-24 0,0 0-51 16,0 0-87-16,0 0-15 0,0 0-20 16,0 0 12-16,0 0-61 0,-12-30-26 15,12 30-10-15,0 0-41 0,0 0-30 16,0 0-13-16,0 6 10 0,5 4 5 0,2 8 50 16,-7 6 23-16,10 7-45 0,-10 2-34 15,0 5-25-15,0 7-2 0,0 3-22 16,0 5 6-16,-10-1-16 0,3 4-1 15,-3-5-1-15,0-3-3 0,3-8 0 0,2-8 0 16,3-10 3-16,-1-6 14 0,3-8-2 16,0-3-10-16,0-5 13 0,0 0-2 15,0 0 11-15,0 0-21 0,13 0 6 16,11-5 12-16,2-5 43 0,8 0 36 16,3-2-37-16,4 2-23 0,-5 2-28 15,-2 2-11-15,-7 2 1 0,2-2 9 16,-12 4-11-16,7 0-3 0,-9 0 3 15,-6 0 10-15,4 2-9 0,-9 0-1 16,-1 0 2-16,-1 0 1 0,-2 0-2 16,0 0-1-16,0 0 0 0,0 0-2 15,0 0-28-15,0 0-88 0,0 0-122 0,0 0-79 16,0 2-108-16,5 6 44 0,2 0-284 16,3 0-604-16,-10 0-551 0,-22-42 1306 0</inkml:trace>
  <inkml:trace contextRef="#ctx0" brushRef="#br0" timeOffset="22043.49">11312 14381 430 0,'0'0'1547'0,"0"0"-1039"16,0 0-137-16,0 0-6 16,0 0-5-16,0 0-76 0,0 0-67 0,0 0-29 15,0 0-2-15,0 0-7 0,10-1-22 16,-10 1-25-16,2-3-44 0,-2 3-14 15,5 0-23-15,-5 0-11 0,5 0-28 16,9 0 0-16,3-2 37 0,7 2-18 16,-4 0-4-16,4-2-9 0,3 0 13 15,-1 1-28-15,-1-2-1 0,4 3-2 16,-5-2 2-16,-7 0-2 0,2 2-1 0,-9-2 1 16,5 2 0-16,-6 0 0 0,-1-2-15 15,-4 2-1-15,-4-2-48 0,5 2-73 16,-5 0-67-16,0 0-85 0,0 0-48 15,0 0-153-15,0 0-141 0,0 10-122 16,-5-4-790-16,-16 8 741 0</inkml:trace>
  <inkml:trace contextRef="#ctx0" brushRef="#br0" timeOffset="22285.44">11312 14620 1220 0,'0'0'1179'0,"0"0"-756"0,0 0-67 16,0 0-25-16,0 0-53 0,0 0-99 15,0 0-106-15,0 0-16 0,0 0 102 16,0 0 52-16,0 0-69 0,77-3-16 0,-57 1 9 16,-3-3-12-16,7 2-38 15,-5-2-27-15,1 2-39 0,2-2-18 0,-1 1-1 16,1 1 0-16,-2-4-12 0,-1 1-34 15,-2 2-98-15,7 0-107 0,-4 0-120 16,-3 2-172-16,7 1-510 0,-17-2-719 0</inkml:trace>
  <inkml:trace contextRef="#ctx0" brushRef="#br0" timeOffset="22789.91">12311 14271 440 0,'0'0'1679'0,"0"0"-1181"0,0 0-151 0,0 0 50 16,0 0-11-16,0 0-128 0,0 0-119 15,0 0-46-15,0 0-18 0,0 0-13 16,0 0-46-16,-105-12-4 0,84 25-12 16,8 4 15-16,-11 3 32 0,5 4-10 15,2-2 0-15,-3 0 3 0,3 2 0 16,3 1-6-16,-1-1-12 0,6-3-4 16,4 4 4-16,-2-3-10 0,7 4-12 15,0-1 3-15,0-2-3 0,0 0-2 16,17-3-13-16,-5-2 12 0,9-2 2 15,-1-4-2-15,4-2 1 0,-5-6 2 16,6-4 0-16,-3 0 36 0,9 0 4 0,-7-8 6 16,-2-8 7-16,2-6-23 0,3-7 38 15,-3-1-1-15,-2-6-30 0,-5-2-10 16,-2 0-15-16,-6 1 6 0,-4 6-16 16,-2-2 1-16,-3 5 9 0,0 2-9 15,0 2 10-15,0 4-13 0,-10 3-12 0,3 7-25 16,-3 2-18-16,3 3-55 0,4 0-83 15,-2 5-32-15,0 0-48 0,5 0-131 16,0 10-285-16,0 0-530 0,0-2-419 16</inkml:trace>
  <inkml:trace contextRef="#ctx0" brushRef="#br0" timeOffset="23093.1">12677 14211 1246 0,'0'0'1574'0,"0"0"-1107"0,0 0-51 0,0 0 103 16,0 0 53-16,0 0-214 0,0 0-136 15,0 0-92-15,0 0-69 0,0 0-61 16,-27-21-3-16,27 21-42 0,0 0-16 16,0 8-3-16,0 2 6 0,0 6-5 15,7 2-154-15,3 2-129 0,0 7-90 0,-3-1-253 16,5 4-550-16,-5-8-567 0</inkml:trace>
  <inkml:trace contextRef="#ctx0" brushRef="#br0" timeOffset="23255.11">12791 14691 795 0,'0'0'1672'0,"0"0"-1121"0,0 0-95 15,0 0-11-15,0 0-41 0,0 0-174 0,0 0-147 16,0 0-43-16,-20 105-9 0,10-79-10 16,-2-4-21-16,0 0-3 0,5-4-37 15,-3-5-145-15,3-2-132 0,-3-2-116 16,3-4-251-16,0 3-727 0</inkml:trace>
  <inkml:trace contextRef="#ctx0" brushRef="#br0" timeOffset="25845.23">8859 15508 267 0,'0'0'1095'0,"0"0"-578"15,0 0-37-15,0 0-89 0,0 0 4 16,0 0-105-16,0 0-49 0,0 0-36 15,0 0-7-15,0 0-70 0,0 0-3 16,-83-64-26-16,83 64-16 0,0 0-24 16,0 0-34-16,0 0 12 0,-7 3-17 15,7 7-20-15,-10 5-30 0,6 3 30 16,-1 0 9-16,0 4 25 0,-2 0-10 0,4 2-5 16,-4 3 2-16,5 1 7 0,2 4 6 15,-10 4-21-15,10 4-13 0,0 3-18 16,0-1 16-16,0 0 1 0,0-2-3 15,0-5-29-15,10-7 8 0,-10-4-12 16,0-8-15-16,2-2-22 0,-2-6-69 16,0-4-65-16,0 0-40 0,0-4-10 0,0 0-113 15,0 0-190-15,-12-2-195 16,-3-8-570-16,3 0 636 0</inkml:trace>
  <inkml:trace contextRef="#ctx0" brushRef="#br0" timeOffset="26026.89">8578 15918 39 0,'0'0'519'16,"0"0"207"-16,0 0-202 0,0 0 27 15,0 0-70-15,0 0-112 0,0 0-86 16,0 0-14-16,0 0-21 0,0 0-53 16,-17-32-64-16,24 26-57 0,15-2 50 0,2 0 39 15,5 0-27-15,-5 2-51 0,8-1-39 16,2 2-27-16,-8 1 2 0,8 0-21 16,-7 2-2-16,7-2-68 0,-7 2-68 15,-1 2-32-15,3 0-68 0,-4 0-79 16,1 0-144-16,-9 2-199 0,0 2-479 15,0 0-434-15</inkml:trace>
  <inkml:trace contextRef="#ctx0" brushRef="#br0" timeOffset="26460.29">9475 15457 117 0,'0'0'571'16,"0"0"162"-16,0 0-193 0,0 0-83 16,0 0-64-16,0 0-110 0,0 0-53 15,0 0-24-15,0 0-38 0,0 0 56 16,0 0-14-16,-30-48-26 0,21 45-57 0,1 1 6 15,-1-1-37-15,-8 3-35 0,5 0 1 16,-3 0-4-16,-2 5-12 0,3 3-19 16,4 5-27-16,-5 6-1 0,3 2 1 15,3 7-1-15,-8 5-14 0,9 1 15 16,1 2 13-16,0 1 5 0,4 1-3 0,3 0-3 16,0 5 10-16,0-5-20 15,0 2 10-15,10-4-10 0,0 0-2 0,4-4-1 16,-2 1-20-16,3-5 20 0,-5-6-1 15,7-2-14-15,-3-4-8 0,-4-4 6 16,-3-2-7-16,8-4-27 0,-3 0-46 16,-3 0-59-16,-1-4-48 0,9 1-78 15,-5-1-110-15,2-2-186 0,-4 0-471 16,0 0-359-16,2-9 738 0</inkml:trace>
  <inkml:trace contextRef="#ctx0" brushRef="#br0" timeOffset="26918.73">9971 15580 401 0,'0'0'1539'0,"0"0"-1140"16,0 0-50-16,0 0 39 0,0 0-46 15,0 0-98-15,0 0-121 0,0 0-28 0,0 0-7 16,0 0 10-16,0 0-23 0,0 18-57 16,0 7-14-16,0 5 14 0,-4 0 1 15,-1 4 12-15,0-2-15 0,-2 1 15 16,-3-5 19-16,3-4-10 0,-3-6 28 15,3-2 37-15,-1-6-31 0,8-6-12 0,-2 0 12 16,2-4-25-16,0 0-3 0,0 0 0 16,0 0-15-16,0 0-8 0,7 0-23 15,5 2 0-15,5 0 92 0,8 2-16 16,-6-2-3-16,5 0-30 0,-4-2-25 16,-3 0 0-16,0 0 7 0,-3 0-10 15,1 0-14-15,-8 0 1 0,3 0 1 16,-3-2 0-16,0 0-3 0,0-2-3 15,3 2-119-15,-10-2-113 0,7 0-97 16,-2 2-80-16,0 0-204 0,-5-2-423 16,0 0-590-16</inkml:trace>
  <inkml:trace contextRef="#ctx0" brushRef="#br0" timeOffset="27318.86">10219 15467 424 0,'0'0'1481'16,"0"0"-1033"-16,0 0-32 0,0 0 4 15,0 0-38-15,0 0-91 0,0 0-125 16,0 0-34-16,0 0-26 0,0 0-19 15,0-38-40-15,0 38-13 0,7 0-16 16,3 0-17-16,2 0 103 0,10 5 65 0,-1 0-55 16,1 5-47-16,5 3-3 0,0 0-5 15,-1 7-10-15,3 5 21 0,-4 1-25 16,6 4-23-16,-12 0-10 0,-2 7 3 16,0 1 6-16,-9 2-21 0,-4 3 16 0,-4-2-4 15,0 2-9-15,-4-5-3 0,-11-1-1 16,5-6-30-16,-9-4-17 0,2-5-29 15,0-6-14-15,-5-4 18 0,5-4-25 16,0-6-47-16,-2-2-49 0,7 0-48 16,5 0-115-16,-1-10-218 0,8-2-243 15,0 0-614-15</inkml:trace>
  <inkml:trace contextRef="#ctx0" brushRef="#br0" timeOffset="27684.6">10800 15565 746 0,'0'0'1048'0,"0"0"-668"0,0 0 40 0,0 0 85 16,0 0-72-16,0 0-66 0,0 0-82 15,0 0-24-15,0 0-17 0,0 0-29 16,0 0-59-16,0-33-34 0,0 33-12 16,0 0-7-16,0 0-39 0,0 0-16 15,0 0-23-15,0 0-12 0,0 0-13 16,0 0-27-16,0 0-7 0,0 0-8 15,0 8-10-15,0 0-27 0,0 2-24 16,0 2-129-16,0 4-122 0,0 1-161 16,8 1-505-16,-3-4-516 0,-5 7-15 0,-13-145 1551 0</inkml:trace>
  <inkml:trace contextRef="#ctx0" brushRef="#br0" timeOffset="27834.16">10888 16032 1056 0,'0'0'1921'0,"0"0"-1518"0,0 0-99 16,0 0 17-16,0 0-79 0,0 0-134 16,-97 111-104-16,82-94-4 0,3-5-87 15,0 2-189-15,7-2-109 0,-7-2-326 16,7 0-645-16</inkml:trace>
  <inkml:trace contextRef="#ctx0" brushRef="#br0" timeOffset="28812.63">8973 16727 251 0,'0'0'763'0,"0"0"-249"0,0 0-114 15,0 0-11-15,0 0-108 0,0 0-45 16,0 0-57-16,0 0-19 0,0 0-45 16,0 0 29-16,0 0-5 0,-44-24 7 15,34 24-23-15,6 0-13 0,-11 0-19 16,5 6-25-16,3 2-13 0,-3 0-21 15,3 4-17-15,0 2-14 0,2 4-1 16,5 1-22-16,0 1 1 0,0 0 8 16,0 1-15-16,5-2 3 0,12 1-3 15,-3-4 25-15,3-4-10 0,0-4 12 0,-7-4-12 16,0-2 13-16,-3-2 41 0,3 0 25 16,-3 0 27-16,3-10 1 0,-3-2-7 15,-2-2 33-15,-5-2-49 0,7-4-28 16,-7 1-27-16,5-1-1 0,-3 0-15 15,-2 4-9-15,0 4 9 0,0 2 15 16,0 4 4-16,0 4-4 0,0 2 19 0,0 0-3 16,0 0-30-16,3 0 42 0,2 2-10 15,-3 11 10-15,13 7 15 16,-6 10 13-16,-2 6-25 0,10 6-16 0,-12 9 10 16,3 2-10-16,-8 6 4 0,0 1 8 15,0-2 13-15,-13 1 0 0,-4-9-13 16,-7-8-12-16,7-7-30 0,0-13-46 15,-2-4-5-15,-3-10-4 0,3-8-12 0,-10 0-31 16,4-4-76-16,-1-12-31 0,9-4-67 16,2-5-107-16,13-1-154 0,2 1-195 15,7-4-424-15,10 11-270 0</inkml:trace>
  <inkml:trace contextRef="#ctx0" brushRef="#br0" timeOffset="29191.75">9404 16778 355 0,'0'0'1335'15,"0"0"-706"-15,0 0-115 0,0 0-66 16,0 0-51-16,0 0-98 0,0 0-129 16,0 0-80-16,0 0 1 0,0 0 23 0,0 0-6 15,0 112-18-15,0-92-22 0,0-2-31 16,0-2-22-16,0-3-15 0,0-8 0 15,0 3-1-15,0-3-27 0,0-3-83 16,0-2-93-16,0 0-85 0,-2 0-123 16,-5-2-228-16,-3-5-782 0,-7-11-186 0</inkml:trace>
  <inkml:trace contextRef="#ctx0" brushRef="#br0" timeOffset="29367.85">9264 16496 1661 0,'0'0'1073'0,"0"0"-697"0,0 0-22 16,0 0 97-16,0 0-90 0,0 0-104 16,0 0-84-16,0 0-84 0,0 0-25 15,0 0-28-15,-15-31-36 0,15 31-31 0,0 0-12 16,0 0-15-16,0 3-10 0,7 2 27 16,3 5 39-16,5 3-162 0,2 1-119 15,-5 4-185-15,-3 0-325 0,6-4-786 16,-85-78 214-16</inkml:trace>
  <inkml:trace contextRef="#ctx0" brushRef="#br0" timeOffset="29680.96">9571 16737 3 0,'0'0'1301'0,"0"0"-904"0,0 0-56 16,0 0 115-16,0 0-34 0,0 0-92 15,0 0-158-15,22 117-29 0,-14-87-10 16,1-2-13-16,1 0-20 0,-3-3-18 0,3-5-25 16,-3-5-10-16,-2-7-6 15,0-3 2-15,-3-3 14 0,-2-2 14 0,8 0 25 16,-1-10 65-16,10-7 27 0,-5-4-25 16,5-9-44-16,7-5-25 0,-7-1-39 15,3-2-43-15,-4 1-10 0,9 5-2 0,-8 6-22 16,-5 2 1-16,5 4-31 15,-3 6-40-15,-4 4-51 0,-3 2-63 0,5 1-32 16,3 6-79-16,-5 1-159 0,-3 0-110 16,3 1-378-16,-3 4-273 0,-7 5 458 0</inkml:trace>
  <inkml:trace contextRef="#ctx0" brushRef="#br0" timeOffset="30071.29">10170 16753 657 0,'0'0'804'0,"0"0"-365"0,0 0-56 0,0 0-41 16,0 0-123-16,0 0-81 0,0 0-67 16,0 0 22-16,0 0-7 0,0 0-9 15,92 5-14-15,-84-10 7 0,1-3 38 16,-9 0 44-16,8-2-16 0,-8 0-67 0,0-2-31 16,0 2-7-16,0 0-3 15,0 2 7-15,0 0 72 0,-13 4 5 16,9-1-47-16,-13 4-27 0,2-1-7 0,3 2 15 15,-12 0-24-15,7 0 9 0,-3 2 0 16,3 8 9-16,0 0-16 0,-4 6 17 16,8 4-1-16,4 0 30 0,-8 3 23 15,10 0 8-15,-1-1-19 0,8 1-8 16,0-1-32-16,0-2 13 0,0 2-6 16,0-6-13-16,5 2-8 0,5-5-13 15,-5-3-12-15,2-5 0 0,3 3 12 16,2-3-12-16,0-2 0 0,2 1 16 15,3 1-19-15,3-4 1 0,-3-1-1 0,7 0 0 16,-7 0-22-16,-3-3-75 0,8-5-68 16,3-2-95-16,-11-3-138 0,8 1-237 15,-5 2-527-15,5-6-748 0</inkml:trace>
  <inkml:trace contextRef="#ctx0" brushRef="#br0" timeOffset="31240.94">11021 16359 134 0,'0'0'225'16,"0"0"231"-16,0 0-26 0,0 0-59 15,0 0-95-15,0 0-68 0,0 0 42 0,0 0 31 16,0 0-59-16,0 0-33 0,0 0 48 15,22-6-21-15,-20 6 6 0,-2 0-27 16,8 0-40-16,-8 0-37 0,0 0-9 0,7 6-37 16,-7 8 24-16,10 10 101 0,-8 12-52 15,-2 9-65-15,0 7-50 0,0 8-11 16,0 2-17-16,-7-1-2 0,2-5 0 16,-2-6-1-16,7-7-1 0,0-9-11 15,0-8 10-15,0-8 3 0,0-6-2 16,0-7-4-16,0-4 6 0,0-1 22 15,0 0 2-15,0 0 0 0,7 0-23 16,10 0 53-16,2-6 28 0,5 2 28 16,-7-4-13-16,5 2-36 0,0-4-19 15,-7 4-24-15,-1 0-17 0,-4 0-2 16,-1 0 1-16,4 2-3 0,-4-2 0 0,1 2-19 16,0-2-75-16,4 0-183 15,6 0-107-15,-8 0-229 0,0 2-499 0,5-5-697 0</inkml:trace>
  <inkml:trace contextRef="#ctx0" brushRef="#br0" timeOffset="31526.49">11838 16349 1167 0,'0'0'1721'0,"0"0"-1107"15,0 0-119-15,0 0 81 0,0 0-100 16,0 0-196-16,0 0-119 0,0 0-52 16,0 0-42-16,0 0-37 0,0 0-30 15,-36-7-43-15,36 7-9 0,0 0-11 0,0 9-59 16,0 7-94-16,7 2-141 0,7 4-168 15,-4-2-631-15,0 11-1142 0,-15-140 1434 16</inkml:trace>
  <inkml:trace contextRef="#ctx0" brushRef="#br0" timeOffset="31679.09">12000 16868 2459 0,'0'0'1169'16,"0"0"-982"-16,0 0 118 0,0 0 49 0,0 0-95 15,-72 129-170-15,55-91-58 0,0 2-31 16,0-4-18-16,2-3-87 0,3-10-138 16,0-4-140-16,7-9-305 0,-19-6-956 0</inkml:trace>
  <inkml:trace contextRef="#ctx0" brushRef="#br1" timeOffset="35229.54">18700 11949 1311 0,'0'0'1137'16,"0"0"-747"-16,0 0-50 0,0 0-63 15,0 0-80-15,0 0-125 0,0 0-72 16,0 0-25-16,0 0-60 0,0 0-144 16,0 0-106-16,-31-16-125 0,28 14-344 15,-6 2-655-15</inkml:trace>
  <inkml:trace contextRef="#ctx0" brushRef="#br1" timeOffset="38160.83">17425 15532 650 0,'0'0'1576'0,"0"0"-1260"0,0 0-148 16,0 0 160-16,0 0 4 0,0 0-113 15,0 0-114-15,0 0-52 0,0 0 36 16,0 0 33-16,-36-50-8 0,36 48-27 16,0 2-37-16,0 0-19 0,0 0-15 15,0 0-16-15,0 0-34 0,0 4 34 16,0 12 6-16,10 8 44 0,-1 8-10 16,1 7-12-16,-3 1-9 0,0-2-18 15,3-2 17-15,-10-6-18 0,7-5 14 0,-7-12-14 16,5-3-1-16,-5-5 1 0,0-5 36 15,0 0 17-15,5 0-4 0,-2-2 59 16,6-11 27-16,1-5-18 0,12-10-31 16,-3-6-22-16,1-4-21 0,1-3-16 15,6 1-9-15,-10 2-16 0,0 3-2 16,5 10-1-16,-8 7-26 0,-6 8 0 0,-6 5-10 16,5 4 3-16,-4 1-21 0,4 1-27 15,8 12 82-15,-1 7 12 0,3 4 15 16,5 8-8-16,0 0-19 0,-8 0 1 15,1-6-2-15,-6-6-10 0,1-10 10 16,-3-3 1-16,3-7 74 0,-3 0 15 16,6-10 11-16,11-10 131 0,5-10-61 15,10-8-64-15,-8-5-39 0,8 3-40 16,-12 4-12-16,-3 7-3 0,-5 9-11 16,-2 6-1-16,-10 10-18 0,-4 4-3 15,4 0 9-15,3 4-31 0,7 10 43 0,-5 5 0 16,5 2-20-16,-3 4-52 0,3-2-89 15,-4 4-79-15,-1-7-93 0,2 0-135 16,-2-2-256-16,-2-5-573 0,7-3-562 0</inkml:trace>
  <inkml:trace contextRef="#ctx0" brushRef="#br1" timeOffset="38466.1">18443 15341 2013 0,'0'0'673'16,"0"0"-214"-16,0 0 24 0,0 0-77 15,0 0-180-15,0 0-108 0,0 0-68 16,0 0-13-16,0 0 9 0,-89 106-12 16,89-78 10-16,0-1 5 0,4-5-36 15,9-4-13-15,-4-2-15 0,1-8 12 0,0-6-10 16,4-2 13-16,-4-2 65 16,2-12 33-16,0-6 96 0,-2-8-63 0,0-1-33 15,-3 0-38-15,-5 2-23 0,5 9 15 16,-7 6 2-16,0 4-14 0,0 6-13 15,0 2-27-15,0 0-3 0,0 0-33 0,8 4-19 16,-3 10 3-16,2 3 31 0,3 3 0 16,4 0 6-16,-4 1-7 0,4-2-33 15,1-1-128-15,2 0-74 0,5-4-55 16,-1-2-55-16,9-3-303 0,-11-4-595 16,5-5-603-16</inkml:trace>
  <inkml:trace contextRef="#ctx0" brushRef="#br1" timeOffset="38653.62">18858 15268 2413 0,'0'0'1082'0,"0"0"-640"15,0 0 70-15,0 0-99 0,0 0-150 0,0 0-104 16,0 0-44-16,-49 123-9 0,49-88-15 16,-5-7-30-16,5-2-61 0,0-6-9 15,0-5-46-15,5 0-39 0,0-5-79 16,2-2-92-16,6-4-112 0,-4-4-190 0,-2-6-443 15,1-4-233-15,-6-22-621 0</inkml:trace>
  <inkml:trace contextRef="#ctx0" brushRef="#br1" timeOffset="38807.01">18850 15019 2750 0,'0'0'1232'0,"0"0"-810"0,0 0 47 15,0 0-60-15,0 0-148 0,0 0-140 16,0 0-70-16,0 0-51 0,0 0-48 0,0 0-10 15,-46 32-5-15,46-20-34 0,0 4-67 16,5 2-65-16,7 1-53 0,-2 1-85 16,0 6-224-16,7 0-428 0,-10-6-517 15</inkml:trace>
  <inkml:trace contextRef="#ctx0" brushRef="#br1" timeOffset="39074.23">19023 15427 779 0,'0'0'1420'0,"0"0"-987"0,0 0-25 0,0 0-9 16,0 103-73-16,0-77-90 0,0-4-88 16,0-4-64-16,2-6-50 0,5-5-15 15,-4-7 21-15,2 0 13 0,4-12 40 0,-6-11 65 16,11-7-26-16,3-6-34 0,-5-3-18 16,5 1-31-16,-2 8-28 0,2 4-12 15,0 8-9-15,-8 8-2 0,1 6-25 16,0 4 27-16,4 0 15 0,6 14 59 15,-3 10-7-15,0 3-28 0,0 5-27 16,-5 4-2-16,5 0-10 0,-10 2-34 16,8-1-54-16,-6-4-120 0,-1 2-100 15,1-5-105-15,-4-2-344 0,0-10-842 0</inkml:trace>
  <inkml:trace contextRef="#ctx0" brushRef="#br1" timeOffset="40287.41">19924 15194 1421 0,'0'0'1373'15,"0"0"-889"-15,0 0 1 0,0 0 36 0,0 0-94 16,0 0-151-16,0 0-111 0,0 0-56 16,0 0-17-16,0 0-36 0,-17-20-56 15,17 20-33-15,0 0-25 0,0 0-9 16,3 6-30-16,11 6 2 0,-4 4-128 15,2 3-128-15,3 4-199 0,-6 5-403 16,6-8-489-16,-10 15-52 0</inkml:trace>
  <inkml:trace contextRef="#ctx0" brushRef="#br1" timeOffset="40432.19">19999 15510 658 0,'0'0'1749'16,"0"0"-1173"-16,0 0-74 0,0 0-19 15,0 0-83-15,0 0-82 0,0 0-78 0,0 0-87 16,0 0-77-16,0 0-64 0,0 0-12 15,-21-20-52-15,21 20-21 0,0 0-46 16,0 0-229-16,7 0-24 0,5 0-276 16,-5 0-686-16,5-5-850 0,-29 30 2147 0</inkml:trace>
  <inkml:trace contextRef="#ctx0" brushRef="#br1" timeOffset="40920.98">20567 14844 104 0,'0'0'2063'0,"0"0"-1375"0,0 0-230 16,0 0 87-16,0 0-66 0,0 0-121 15,0 0-176-15,0 0-97 0,0 0-30 16,0 0-6-16,0 0 34 0,-39 119 5 16,39-75 0-16,0 8-21 0,0 8-24 15,0 11-16-15,-3 2-3 0,-1 3-12 16,-1 1-12-16,-5-8 0 0,3-4 0 16,-3-9-3-16,3-8-21 0,0-9 6 15,4-7 6-15,3-10-13 0,0-5 1 16,0-9 6-16,0-6-13 0,0-2 28 0,0 0 3 15,3 0 36-15,14-10 22 0,7-2 27 16,-5-3-7-16,18 2-44 0,-4 0-7 16,9 1-10-16,1 2-17 0,3 2 0 0,8 4 1 15,4 1 10-15,-5 3-10 0,1 0 1 16,-8 0-1-16,-3 5 17 0,-6 3-16 16,-4-2 1-16,-6 0 10 0,-10 0-11 15,0-2-2-15,-7 0 0 0,-3-2-2 16,-7 0-11-16,0-2 13 0,0 0 1 15,0 0-1-15,0 0-87 0,0 0-107 16,0-6-108-16,-7 2-169 0,0 4-227 16,-1 0-629-16,-14 0-979 0</inkml:trace>
  <inkml:trace contextRef="#ctx0" brushRef="#br1" timeOffset="42930.52">18363 13406 395 0,'0'0'1277'0,"0"0"-755"0,0 0-195 0,0 0 21 16,0 0-82-16,0 0-33 0,0 0-71 15,0 0-73-15,0 0-1 0,0 0-9 16,0 0 16-16,-131-35-7 0,114 35-16 16,10 6-31-16,-10 4-9 0,10 2-7 15,-3 6 3-15,-2 9 6 0,5 1 25 16,-8 2-3-16,10 6-9 0,-2 1-7 15,0-1-21-15,4 4-19 0,3 0-2 16,-4 4 2-16,4 1 1 0,0 3 11 16,0 0-11-16,0 5 2 0,0-3 19 15,0 0 6-15,4 3-4 0,-1-5 13 16,4-2-15-16,3-6 12 0,-3-2-12 0,3-3-10 16,2-7-9-16,-5-4-2 0,0-4-1 15,1-6-1-15,-8-4-18 0,2-2-5 16,-2-6-16-16,0-2-13 0,0 0-9 15,0 0-31-15,0 0-25 0,0 0-25 0,0 0-9 16,-2 0-33-16,-13 0-173 0,3 0-173 16,-12 0-125-16,7 0-133 0,-3 0-314 15</inkml:trace>
  <inkml:trace contextRef="#ctx0" brushRef="#br1" timeOffset="43247.86">17852 14150 209 0,'0'0'1114'0,"0"0"-687"0,0 0-51 16,0 0 0-16,0 0 1 0,0 0-76 15,0 0-56-15,0 0-48 0,0 0-33 0,0 0-32 16,0 0 10-16,63-87 33 0,-15 79-7 15,6 2-23-15,4 2-15 0,2 1-26 16,-4-2-21-16,5 5-28 0,-10 0-21 16,0 0-6-16,-15 0-27 0,5 0 13 15,-12 0-14-15,3 0-3 0,-10 0 0 16,2 0 0-16,-10 0-16 0,1 0 1 16,-1 0-92-16,1 0-130 0,-5 0-91 0,2 0-181 15,-3 0-201-15,-4 6-477 0,3 6-472 0</inkml:trace>
  <inkml:trace contextRef="#ctx0" brushRef="#br1" timeOffset="43586.42">19173 13684 756 0,'0'0'1692'16,"0"0"-1161"-16,0 0-262 0,0 0 176 15,0 0 42-15,0 0-145 0,0 0-84 16,0 0-68-16,0 0-55 0,0 0-41 15,0 0-5-15,0-23-41 0,0 23-36 16,5 2-12-16,-3 4 0 0,5 0 24 16,-7 4-10-16,8 4-14 0,-6 2-1 15,5 4-54-15,-7 5-170 0,0 0-143 16,0 8-139-16,0-1-518 0,0-4-694 0</inkml:trace>
  <inkml:trace contextRef="#ctx0" brushRef="#br1" timeOffset="43759.92">19144 14160 623 0,'0'0'2474'0,"0"0"-1668"0,0 0-275 0,0 0-69 0,0 0-154 15,0 0-128-15,0 0-131 0,0 0-49 16,0 0-34-16,0 0-5 0,-10 16-28 16,10-10 49-16,10 0-89 0,-5 0-144 15,7-2-133-15,0 2-240 0,-5-4-565 16,8 3-747-16,-66-56 1152 0</inkml:trace>
  <inkml:trace contextRef="#ctx0" brushRef="#br1" timeOffset="44846.22">20368 13665 176 0,'0'0'620'0,"0"0"38"16,0 0-207-16,0 0-87 0,0 0 1 16,0 0-56-16,0 0-79 0,0 0 0 0,0 0-17 15,0 0-18-15,0 0-3 0,-39-26-47 16,37 26-33-16,-6 0-16 0,1 0-15 15,-5 0-13-15,2 4-40 0,1 2-10 16,-6 6 1-16,3 0 9 0,-5 4-7 16,10 4-21-16,-3 6 0 0,3 3-2 15,2 1-1-15,3 4 0 0,2 2-25 0,0 1 25 16,0-1-21-16,7-2 5 0,10 0 4 16,-8-6-4-16,16-4-6 0,-8-4 13 15,0-4-10-15,0-6-6 0,-3-3 0 16,1-7 10-16,-1 0 18 0,1-7 28 15,-3-6 21-15,5-7-5 0,-7-5-4 0,-1-3-9 16,-1-2-7-16,-6-4-11 0,5 2 8 16,0-1-18-16,-7 8 19 0,0 0 30 15,0 7 7-15,0 2 11 0,0 6 44 16,-7 1-7-16,-2 4-22 0,1 0-5 16,1 4-13-16,5 1-16 0,-3 0-20 15,2 0-30-15,1 6-1 0,-3 8-19 16,-2 2 9-16,7 6 10 0,0 4 19 15,7 2 5-15,8-1 9 0,2 1 1 16,9-2-16-16,-6-4-3 0,4-2-3 16,-2-2-12-16,2-2-2 0,3-4-16 0,-6-2-15 15,6-2 5-15,0 1-20 0,-8-6-59 16,5 2-125-16,1-5-120 0,4 0-101 16,2 0-328-16,-9 0-434 0,9 0-942 0</inkml:trace>
  <inkml:trace contextRef="#ctx0" brushRef="#br1" timeOffset="48133.43">21357 13436 1167 0,'0'0'1616'15,"0"0"-1074"-15,0 0-206 0,0 0 7 16,0 0-5-16,0 0-143 0,0 0-136 0,0 0-59 16,0 0-37-16,0 0-22 0,0 0 31 15,10 12 25-15,-1 0-22 0,-1 4-201 16,1 2-208-16,-6 4-313 0,2-5-1010 15,-49-114 477-15</inkml:trace>
  <inkml:trace contextRef="#ctx0" brushRef="#br1" timeOffset="48287.1">21369 13695 1094 0,'0'0'2055'0,"0"0"-1376"0,0 0-283 15,0 0 31-15,0 0-59 0,0 0-200 16,0 0-168-16,0 0-6 0,0 0-85 15,0 0 23-15,27-36-85 0,-6 26-185 16,1 2-195-16,3-2-452 0,-11 2-517 16</inkml:trace>
  <inkml:trace contextRef="#ctx0" brushRef="#br1" timeOffset="48743.88">21931 12975 339 0,'0'0'1600'16,"0"0"-1250"-16,0 0-114 0,0 0 128 15,0 0 27-15,0 0-127 0,0 0-8 16,0 0-5-16,185 14-56 0,-154 15-31 15,-9 4-49-15,0 10-32 0,-20 7-30 0,-2 6-20 16,0 5-11-16,-10 1-10 0,-9 2-12 16,-15-1-18-16,3-5 2 0,2-8-21 15,-5-7-21-15,2-11 2 0,5-14 16 16,3-6 22-16,2-12 5 0,-2 0-15 16,0-14-28-16,2-6 16 0,8-6 25 0,4-1 15 15,10-1 12-15,0 5 0 0,0 0 32 16,2 7 30-16,10 4 0 0,1 2-21 15,11 6-7-15,-5 4 7 0,13 0 54 16,6 4 0-16,4 8 22 0,-6 4-13 16,8 4 9-16,4 4-46 0,-4-2 9 15,2-2-52-15,-3-2-27 0,-1-1-8 16,-6-5-2-16,-2-4-16 0,0-2-4 16,-7-4-55-16,2-2-116 0,-5 0-89 15,0 0-116-15,3-2-221 0,-3-2-466 16,-2 2-284-16</inkml:trace>
  <inkml:trace contextRef="#ctx0" brushRef="#br1" timeOffset="49943.59">21653 14860 756 0,'0'0'1636'0,"0"0"-1133"0,0 0-167 0,0 0 65 15,0 0-17-15,0 0-115 0,0 0-101 16,0 0-48-16,0 0-46 0,0 0-49 15,0 0-25-15,-13 10-2 0,18 8-17 16,-2 1-27-16,2 2-136 0,-3 1-145 16,5 3-152-16,-7-2-284 0,0-2-640 15,0 8-3-15</inkml:trace>
  <inkml:trace contextRef="#ctx0" brushRef="#br1" timeOffset="50067.38">21614 15134 2328 0,'0'0'735'0,"0"0"-289"0,0 0-48 15,0 0-3-15,0 0-123 0,0 0-173 16,0 0-99-16,0 0-65 0,0 0-31 16,0 0-6-16,0 0 80 0,26 22-139 0,-11-12-209 15,9 0-322-15,-7-2-729 0</inkml:trace>
  <inkml:trace contextRef="#ctx0" brushRef="#br1" timeOffset="50422.42">22477 14868 1357 0,'0'0'1531'16,"0"0"-1124"-16,0 0-67 0,0 0 117 16,0 0-109-16,0 0-162 0,0 0-91 15,0 0-30-15,0 0-35 0,0 0-13 16,-187 44-17-16,170-13-37 0,5 3 15 15,-5 2 22-15,17 2 23 0,0-2-10 16,0-4-13-16,0-1-21 0,17-5 8 0,5-4-5 16,2-6-19-16,-2-6 6 0,5-4 7 15,-1-6 24-15,-4-2 1 0,0-14 39 16,-3-12 15-16,1-6 13 0,-3-7 20 16,-10-5-11-16,3 4 5 0,-10 4-39 15,0 8-43-15,0 7-1 0,0 5-20 16,0 8-4-16,-13 2-36 0,-1 2-79 15,2 2-57-15,-12 2-63 0,9 2-98 0,3 0-124 16,-5 2-64-16,7 8-153 0,10 8-468 16,-7-5 117-16</inkml:trace>
  <inkml:trace contextRef="#ctx0" brushRef="#br1" timeOffset="59179.46">17992 17356 805 0,'0'0'1386'0,"0"0"-992"0,0 0-158 16,0 0 59-16,0 0 11 0,0 0-96 16,0 0-81-16,0 0-12 0,0 0-86 15,0 0-12-15,-17 108 44 0,17-65-13 0,5 8-36 16,0 5-14-16,2 1-2 0,1 3-15 15,-1-2-39-15,-5 1-101 0,6-7-143 16,-1-12-95-16,-7-8-200 0,5-13-442 16,-3-9-374-16</inkml:trace>
  <inkml:trace contextRef="#ctx0" brushRef="#br1" timeOffset="59419.48">17980 17399 323 0,'0'0'1807'16,"0"0"-1215"-16,0 0-216 0,0 0 3 0,0 0 13 16,0 0-112-16,0 0-112 0,0 0-28 15,0 0-35-15,0 0-47 0,0 0-27 16,168-14-9-16,-144 32-7 0,-7 0 4 0,-5 2-7 16,2 3-12-16,-6-3 0 0,-8-5-18 15,0 0-16-15,0-7-62 0,0-5-31 16,0-1 19-16,0 1 2 0,0-3 0 15,0 0-14-15,-8 0-261 0,1-5-112 16,0-3-141-16,7 3-347 0,0-2-217 16</inkml:trace>
  <inkml:trace contextRef="#ctx0" brushRef="#br1" timeOffset="59697.91">18354 17590 877 0,'0'0'599'0,"0"0"-361"16,0 0-24-16,0 0 85 0,0 0-44 0,-25 113-97 15,25-103-80-15,0-9-33 0,0-1 9 16,0 0 97-16,3-3 109 0,11-9 80 16,-2-6 14-16,3-5-59 0,2-5-10 15,0-4-32-15,7-6-57 0,-2 0-71 16,9-5-42-16,-9 5-47 0,3 2-23 15,1 7-13-15,-9 8-34 0,5 4-36 16,0 7-43-16,-5 5-46 0,5 2-54 16,-3 3-31-16,0 0-103 0,3 0-230 15,-2 8-381-15,-3 2-608 0</inkml:trace>
  <inkml:trace contextRef="#ctx0" brushRef="#br1" timeOffset="59880.43">18821 17365 20 0,'0'0'2172'0,"0"0"-1552"0,0 0-174 16,0 0 77-16,0 0 13 0,0 0-143 0,0 0-194 16,0 0-159-16,0 0-40 0,0 0 0 15,0 0 16-15,-12 90-16 0,24-58 0 16,-2-2 0-16,-5-3-24 0,7-3-22 16,-2-6-61-16,-10-2-124 0,7-4-104 15,3-6-222-15,-5 0-521 0,-5-6-612 0</inkml:trace>
  <inkml:trace contextRef="#ctx0" brushRef="#br1" timeOffset="60035.01">18875 16948 2277 0,'0'0'1051'0,"0"0"-718"16,0 0 77-16,0 0 44 0,0 0-168 15,0 0-179-15,0 0-107 0,0 0-12 16,0 0-37-16,0 0-43 0,-17 4-25 15,17 11-53-15,0 0-72 0,2 6-163 16,5 1-280-16,1-6-649 0,-1 6-403 0,-14-137 1662 16</inkml:trace>
  <inkml:trace contextRef="#ctx0" brushRef="#br1" timeOffset="60320.32">19035 17343 1391 0,'0'0'984'0,"0"0"-722"0,0 0 134 15,0 0 25-15,0 0-127 0,0 0-158 16,0 0-86-16,0 0 22 0,0 0 45 0,0 0 54 16,14-17-28-16,3-17-32 0,3-4-40 15,-3-2-40-15,7 3-29 0,-7 4 1 16,0 2 10-16,-5 7 30 0,2 6-13 16,-6 6 7-16,1 6 16 0,4 6-14 15,-6 0-8-15,7 12 61 0,6 14 45 16,-3 9-45-16,0 6-43 0,0 8-25 0,0 1-21 15,-8 2-3-15,8 1 0 0,-5-5-34 16,3-2-57-16,-5-6-86 0,4-3-133 16,-2-5-132-16,-2-14-538 0,-3 2-617 0</inkml:trace>
  <inkml:trace contextRef="#ctx0" brushRef="#br1" timeOffset="60513.47">19587 16556 460 0,'0'0'2436'0,"0"0"-1836"16,0 0-177-16,0 0 115 0,0 0-147 15,0 0-207-15,0 0-142 0,0 0-40 16,0 0 32-16,-53 149 12 0,53-85-25 16,12 9-18-16,-2 7 12 0,-3 6-15 15,0 7-36-15,1 2-47 0,-8-3-91 0,2-4-93 16,-2-7-148-16,0-14-243 15,0-17-456-15,0-18-361 0</inkml:trace>
  <inkml:trace contextRef="#ctx0" brushRef="#br1" timeOffset="60667.22">19415 17338 696 0,'0'0'1560'0,"0"0"-931"0,0 0-105 0,0 0 17 0,0 0-51 16,0 0-166-16,0 0-164 0,-29-106-63 15,56 94 7-15,9-1 3 0,1 2-16 16,11 1-51-16,-4 1-14 0,2 1-26 15,2 5-42-15,-4 1-77 0,-5 2-104 16,4 0-124-16,-2 0-214 0,-7 3-579 16,3 7-842-16</inkml:trace>
  <inkml:trace contextRef="#ctx0" brushRef="#br1" timeOffset="61153.91">20950 16922 1353 0,'0'0'997'16,"0"0"-707"-16,0 0 74 0,0 0 51 15,0 0-70-15,0 0-103 0,0 0-56 16,0 0-18-16,0 0-4 0,0 0-4 0,0 0-19 16,-17-64-27-16,7 64-25 0,-2 0-34 15,-5 0-25-15,-2 4-30 0,-6 10-12 16,3 6-6-16,-2 6-10 0,5 9 25 16,-3 5-21-16,3 6 21 0,7 2-18 15,-1 2 19-15,9-4-22 0,4 1 21 0,0-9-19 16,19-2 7-16,5-6 3 0,5-3 10 15,3-7 1-15,7-6-11 16,-1-4 12-16,1-6 31 0,-3-4 27 0,-4-2 3 16,4-16 43-16,-9-9 39 0,0-11 12 15,-6-10-55-15,-4-6-36 0,-7-5-22 16,0 1-24-16,-3 8-16 0,-7 6 0 16,0 9 1-16,0 9-3 0,-17 6-48 15,0 4-13-15,-9 0-84 0,-16 0-74 16,6 2-53-16,-13 0-44 0,3 4-193 15,10 6-208-15,5 4-36 0,18 4-298 16,4 6-245-16</inkml:trace>
  <inkml:trace contextRef="#ctx0" brushRef="#br1" timeOffset="65827.33">25839 15341 222 0,'0'0'1168'0,"0"0"-525"0,0 0-222 16,0 0-66-16,0 0-28 0,0 0-59 16,0 0-103-16,0 0-63 0,0 0-11 0,0 0 26 15,-7-55-8-15,7 55-58 0,0 0-32 16,0 0-19-16,0 0-29 0,0 9 10 16,0 4 19-16,7 10 16 0,0 7-13 15,5 5 16-15,-2 3-19 0,0 2 51 16,-3 0 11-16,-2 1-21 0,-3-6-4 0,5-2-2 15,1-7-21-15,-8-11-14 16,5 0-12-16,-1-11-19 0,-4-4 27 0,0 0 4 16,8-6 66-16,1-10 80 0,-4-9-17 15,10-5-18-15,-1-6-28 0,3-2-24 16,-5 0-26-16,3 1-11 0,2 4-20 16,-3 0 13-16,-1 7-13 0,4 4 14 15,-13 5-16-15,9 6 0 0,-11 2-14 16,5 8-13-16,-7 1-13 0,0 0-6 15,5 3-49-15,0 14 48 0,2 3 47 0,3 8 34 16,-3 6-34-16,-2-2-9 0,0 3 7 16,-3-7-20-16,6-8-15 0,-8-6 22 15,0-8 4-15,2-2 11 0,5-4 71 16,1 0 30-16,8-14 56 0,4-6-35 16,11-8-12-16,-4-4 45 0,0-3-55 0,-1 1-33 15,-1 6-33-15,-6 6-19 0,-7 5-14 16,-5 9-1-16,1 6-12 0,-6 2-4 15,5 0-14-15,3 9-25 0,-3 9 55 16,8 6 0-16,-10 6-10 0,0 0-87 16,2 2-52-16,3-1-62 0,-10-3-84 15,4-4-132-15,4-1-237 0,-3-8-560 16,4 5-617-16</inkml:trace>
  <inkml:trace contextRef="#ctx0" brushRef="#br1" timeOffset="66152.75">26690 15377 1823 0,'0'0'794'0,"0"0"-274"15,0 0-90-15,0 0-86 0,0 0-164 0,0 0-93 16,0 0-21-16,0 0-10 0,-92 108 12 16,92-79-37-16,0-1 22 0,0-2-10 15,12-4-6-15,-3-4-21 0,8-8-16 16,-7-5 0-16,0-5 11 0,4 0 53 15,-4-15 115-15,7-3-14 0,-5-6-42 16,-2-8-20-16,-3-2-14 0,3-1-22 16,-3 4-19-16,0 3 1 0,1 9-10 0,-8 5-8 15,0 10-4-15,0 2 9 0,0 2 7 16,0 0-1-16,0 4-42 0,0 12-18 16,0 8-28-16,0 4 22 0,0 8-3 15,0 1 3-15,4-3-16 0,4 0-5 16,6-1-56-16,-4-5-66 0,7-5-87 15,0 4-96-15,0-7-205 0,-5 0-568 16,2-7-613-16</inkml:trace>
  <inkml:trace contextRef="#ctx0" brushRef="#br1" timeOffset="66334.42">27056 15411 176 0,'0'0'2473'16,"0"0"-1704"-16,0 0-238 0,0 0-28 0,0 0-94 15,0 0-100-15,0 0-117 0,0 0-104 16,-61 127-24-16,61-103-30 0,0 0-34 16,0-4-33-16,0-3-55 0,0-4-86 15,7-3-100-15,1-2-135 0,1-6-224 16,-1 1-593-16,-4-9-634 0</inkml:trace>
  <inkml:trace contextRef="#ctx0" brushRef="#br1" timeOffset="66495.25">27039 15167 764 0,'0'0'1872'0,"0"0"-1275"0,0 0-64 15,0 0-96-15,0 0-154 0,0 0-191 16,0 0-92-16,0 0-31 0,0 0-30 16,0 0-70-16,-44 103-118 0,51-78-128 0,1 1-224 15,1 0-457-15,-1-4-446 16</inkml:trace>
  <inkml:trace contextRef="#ctx0" brushRef="#br1" timeOffset="66759.94">27119 15626 470 0,'0'0'1228'0,"0"0"-780"16,0 0-89-16,0 0 2 0,-22 105-41 16,22-84-68-16,0-8-74 0,0-3-20 15,0-8-14-15,0-2-5 0,2 0 45 0,8-13 55 16,5-10-1-16,2-7-45 15,-1-8-40-15,6-2-46 0,0 2-46 0,0-1-40 16,0 7-6-16,-3 10-2 0,-4 4 14 16,-3 8-9-16,-2 3-18 0,-1 7-42 15,-2 0 42-15,8 7 15 0,-8 9 40 0,10 6-13 16,-7 4-8-16,-5 6-16 0,2 3-18 16,0 1-2-16,1 2-23 0,-8-6-50 15,7-2-96-15,-5-4-82 0,6-8-70 16,-4-1-96-16,4-5-198 0,1-4-392 15,-1-5-146-15</inkml:trace>
  <inkml:trace contextRef="#ctx0" brushRef="#br1" timeOffset="67005.5">27805 15329 840 0,'0'0'1645'0,"0"0"-972"16,0 0-105-16,0 0-31 0,0 0-51 15,0 0-143-15,0 0-139 0,0 0-119 16,0 0-64-16,0 0-21 0,-20-14-42 16,20 25 11-16,0 4-8 0,5-1-117 15,-2 4-162-15,4 2-157 0,-7 1-304 16,5-6-865-16,-5 5-274 0,0-140 1918 0</inkml:trace>
  <inkml:trace contextRef="#ctx0" brushRef="#br1" timeOffset="67161.09">27776 15588 1884 0,'0'0'1592'0,"0"0"-1056"16,0 0-49-16,0 0-105 0,0 0-147 15,0 0-226-15,0 0-9 0,0 0-39 16,0 0-4-16,0 0-18 0,0 0-96 15,-8 45-113-15,16-45-140 0,1 0-380 16,6-2-650-16,-3-11-475 0</inkml:trace>
  <inkml:trace contextRef="#ctx0" brushRef="#br1" timeOffset="67576.52">28069 15190 1714 0,'0'0'1080'0,"0"0"-647"15,0 0 8-15,0 0-82 0,0 0-86 16,0 0-97-16,0 0-61 0,0 0-20 16,0 0-9-16,0 0-9 0,0 0 3 15,77-24 27-15,-64 38-4 0,-4 8-29 0,6 8-20 16,-8 8-11-16,-2 8-31 0,-5 9 3 15,0 10-12-15,0 3-3 0,0 6 1 16,-5 2-1-16,-9-3-18 0,6-6-3 16,-1-11 19-16,-1-12-16 0,3-14 15 15,-1-10-16-15,4-10 19 0,4-5 28 16,0-5 36-16,0 0 24 0,0-3 45 16,0-4-30-16,9-6-42 0,3-5-16 15,5 0-3-15,5 2 7 0,-5 0-19 0,2 4-28 16,-2 2-2-16,5 4-21 0,-5 0-9 15,-2 6 5-15,9-2 22 0,-7 2-12 16,0 0-9-16,0 0-12 0,2 2-70 16,-2 2-119-16,-5 0-119 0,10 0-193 15,-12 0-558-15,-3-1-570 0</inkml:trace>
  <inkml:trace contextRef="#ctx0" brushRef="#br1" timeOffset="67856.5">28888 15247 802 0,'0'0'1668'0,"0"0"-1079"0,0 0-82 16,0 0 45-16,0 0-56 0,0 0-149 16,0 0-133-16,0 0-95 0,0 0-71 15,0 0-48-15,0 0-22 0,-17-23-36 16,17 31-27-16,0 2 18 0,0 4-156 16,0 5-150-16,0 2-226 0,0-4-654 0,0 11-786 15,17-122 1416-15</inkml:trace>
  <inkml:trace contextRef="#ctx0" brushRef="#br1" timeOffset="68007.81">28859 15570 1967 0,'0'0'1539'0,"0"0"-1041"0,0 0 20 0,0 0-8 0,0 0-139 16,0 0-204-16,0 0-167 0,0 0-9 16,0 0-18-16,0 0-31 0,-12-12-39 15,14 12-64-15,13-3-10 0,2-2-105 16,-3-3-212-16,6 2-562 0,-6 0-498 15,-84 46-137-15</inkml:trace>
  <inkml:trace contextRef="#ctx0" brushRef="#br1" timeOffset="68580.53">29441 15377 909 0,'0'0'1317'15,"0"0"-878"-15,0 0-108 0,0 0 40 16,0 0-54-16,0 0-106 0,0 0-91 16,0 0-22-16,0 0 39 0,0 0 55 15,0 0-31-15,-17-71-1 0,10 66 24 16,4-1-22-16,-4-1-43 0,2 4-34 15,-5-4-6-15,3 4-27 0,-3-2-22 0,-2 5-13 16,-5 0-17-16,8 0-21 0,-8 0-3 16,0 10-7-16,0 5 16 0,-3 3-9 15,3 4 3-15,0 4 2 0,3 4 1 16,2 3 0-16,4 0 15 0,4 4-9 16,4-1-7-16,0 2 7 0,0-1-8 0,7-1 19 15,10-3-19-15,7 0 18 0,-7-5 2 16,2-6 0-16,6-4-1 0,-8-6 0 15,2-4-21-15,5-3 22 0,-2-5 10 16,2 0 12-16,-2-5-1 0,5-6 6 16,0-6 1-16,-11-1-10 0,11-2 6 15,-7-4-2-15,-1-4-1 0,-2-5-3 16,0-3-18-16,-3-2 15 0,3-4 4 16,-9-2-1-16,-4-1 3 0,-4 5 15 15,0 0-2-15,-4 6-4 0,-8-3-14 16,-8 5-16-16,-4-2-30 0,2 0 6 0,-9 0-31 15,1 4-12-15,4 3-6 0,2 7-6 16,2 6-6-16,2 9-22 0,1 2-15 16,0 3-37-16,2 6-54 0,0 10-106 15,5 4-199-15,2 9-140 0,5-8-533 0,-7 16-508 16</inkml:trace>
  <inkml:trace contextRef="#ctx0" brushRef="#br1" timeOffset="69989.47">27080 13530 1148 0,'0'0'1182'0,"0"0"-740"16,0 0-101-16,0 0-41 0,0 0-50 16,0 0-89-16,0 0-54 0,0 0-41 15,-119-106 23-15,112 104 4 0,2 0-12 16,-10 2 6-16,8 0-6 0,-2 4-10 16,1 4-43-16,3 4-10 0,-2 4 4 15,2 2 24-15,0 4 0 0,5 4-21 16,0 6-22-16,0 5 34 0,0 5 0 15,0 5-3-15,0 4-7 0,10 4 4 16,-7 1 0-16,1 4-1 0,1 3-27 16,0-3-2-16,-2-4-1 0,6-1-24 0,-4-7-22 15,-3-4-12-15,3-4-93 16,-5-7-62-16,0-5-36 0,0-8-128 0,0-6-277 16,0-4-581-16,-5-4-190 0</inkml:trace>
  <inkml:trace contextRef="#ctx0" brushRef="#br1" timeOffset="70185.44">26697 13995 1767 0,'0'0'1121'16,"0"0"-689"-16,0 0-79 0,0 0 34 16,0 0-25-16,0 0-38 0,0 0-79 15,0 0-77-15,0 0-71 0,177-16-15 16,-146 14-18-16,-2 0-15 0,-2-2-19 15,0 0-9-15,4-2-11 0,-9-2-10 16,0 4-73-16,7-2-94 0,-5 2-120 0,1 2-230 16,1-1-528-16,-6 3-591 0,11-1-151 0</inkml:trace>
  <inkml:trace contextRef="#ctx0" brushRef="#br1" timeOffset="70460.83">27492 13595 1061 0,'0'0'1515'0,"0"0"-1026"0,0 0 11 16,0 0 39-16,0 0-54 0,0 0-141 15,0 0-130-15,0 0-80 0,0 0-49 16,0 0-31-16,0 0-54 0,0-19-15 16,0 19-45-16,5 2-20 0,2 6-20 15,-2 2 51-15,7 9-177 0,-2-1-119 16,-8 8-188-16,5 4-507 0,-7-5-790 0,-48-144 688 16</inkml:trace>
  <inkml:trace contextRef="#ctx0" brushRef="#br1" timeOffset="70627.52">27487 13985 2020 0,'0'0'1181'0,"0"0"-669"16,0 0-19-16,0 0-62 0,0 0-139 15,0 0-142-15,0 0-102 0,0 0-48 16,0 0-52-16,0 0-21 0,-5 22 3 16,5-12-1-16,10 2-199 0,2 2-137 15,-2 0-334-15,0-4-821 0,-1 5-319 0,-55-112 1881 16</inkml:trace>
  <inkml:trace contextRef="#ctx0" brushRef="#br1" timeOffset="72387.74">28062 13886 111 0,'0'0'137'0,"0"0"10"0,0 0 166 15,0 0 87-15,0 0-51 0,0 0-4 0,0 0-1 16,0 0-40-16,0 0-1 0,0 0-20 16,0-2-34-16,0 2 12 0,0 0-14 15,0 0-24-15,0 0-44 0,-5-1-55 16,0 1-18-16,-5-2-7 0,3 2-10 15,-3 0-33-15,-2 3-55 0,-2 6 14 16,-1 2-15-16,1-1 1 0,1 7 12 16,-1-1-11-16,2 2 0 0,-5 2-1 15,0 4 1-15,2 0 1 0,3 5 0 16,2-3 7-16,-4 2-10 0,7 2-2 16,7-2 0-16,0 0 0 0,0 1-17 15,0-3-2-15,14-2-10 0,3-3 3 0,5-4 26 16,0-1-16-16,2-8-10 0,-2-4 28 15,2-4 68-15,0 0 0 0,-2-8 2 16,0-4-2-16,5-6-1 0,-10-4 34 16,0-3 31-16,-8-3-53 0,3 5-37 0,-4-4-26 15,-1 1-6-15,-5 4-8 0,3 2-2 16,-2 6 3-16,-3 2 24 0,0 2-6 16,0 2-2-16,0-1 8 0,-8 1-6 15,3 2 16-15,-2 2-10 0,-2 1 0 16,1-2-5-16,8 5 17 0,-7 0-30 15,7 0-9-15,0 0-21 0,0 12 9 16,0 9-28-16,0 2 10 0,15 10 0 16,4 1-1-16,8 0 19 0,-3-4 10 15,10 0 0-15,-8-5-10 0,3-3 0 16,-4-4-9-16,1-4 17 0,-6-2-20 0,2-4 6 16,-1-2 0-16,-4 0-37 15,5 0-119-15,-5-2-105 0,-5 1-113 0,5-2-256 16,-7 1-445-16,4 0-646 15</inkml:trace>
  <inkml:trace contextRef="#ctx0" brushRef="#br1" timeOffset="74598.41">28624 14003 205 0,'0'0'741'0,"0"0"-58"16,0 0-160-16,0 0-106 0,0 0-46 0,0 0-45 15,0 0-81-15,0 0-49 0,0 0-19 16,0 0-33-16,0 0-52 0,0-56-36 16,0 56-15-16,0 0-1 0,0 0-9 0,0 0 3 15,0 0 0-15,0 0-3 0,0 0 10 16,2 0 5-16,-2 0 1 0,8 0-13 16,1 0 18-16,4 0 127 0,3 2-60 15,9 2-42-15,-1 4-16 0,3 0-21 16,-3 0-22-16,5 2 15 0,-5 0-14 15,5 2-2-15,-2 1-16 0,0 0 25 16,-3 4-4-16,0-4-19 0,0 5 15 16,-4-1-6-16,-3-4 13 0,0 4-1 15,-10-5 0-15,3 2-12 0,-3-2 1 16,-2 0 11-16,0 0 0 0,-1 2-9 16,-4 1 1-16,0-4-4 0,0 3 18 0,0 2-9 15,0-1 7-15,-9-1-7 0,-1 2 6 16,-2-2-3-16,-5 2-6 0,-5-2-15 15,5 2-2-15,-5 0 2 0,-2-1-3 16,5 0-2-16,-6 2 2 0,6-4-3 0,2 4 3 16,-7-3-3-16,7 0 1 0,2-4 1 15,1 4-2-15,-3-2-9 0,0 0 12 16,2 2-3-16,-2-2 2 0,5 0-1 16,-10 3 0-16,10-4 0 0,3-1-10 15,-8 5 10-15,9-3-1 0,-9 0 0 16,3 2-12-16,4-2 14 0,-2 0 1 15,2-4 1-15,3 2 0 0,7-4 0 16,-7-2-1-16,4 0 0 0,-1-2-12 16,4 0 0-16,0-2-7 0,0 2-2 0,0 1 3 15,0 2 0-15,0 3 9 0,0 0 9 16,0 4 12-16,0-2 0 0,0 5-11 16,0-5 1-16,0 2 0 0,0-2-2 15,0-2 1-15,0 0 0 0,0 0 0 16,0 0-1-16,0-2 0 0,0 4 0 0,0-4 1 15,0 2-1-15,0-4-2 0,0-4-1 16,0 3-14-16,0-3 17 0,0 0 1 16,0 0-1-16,0 0-97 0,-3 0-95 15,3 0-89-15,-5 0-92 0,5-3-182 16,0-1-244-16,0 0-523 0,-5 0-335 0</inkml:trace>
  <inkml:trace contextRef="#ctx0" brushRef="#br1" timeOffset="74997.47">28445 14719 13 0,'0'0'1323'0,"0"0"-598"0,0 0-165 16,0 0-119-16,0 0-20 0,0 0-58 15,0 0-77-15,0 0-52 0,0 0-49 16,0 0-49-16,7-44-44 0,-7 44-36 16,0 0-45-16,0 10-11 0,0 6-17 15,0 6 15-15,0 6 4 0,0 0-1 0,0 1 14 16,-10-1-15-16,10-2 0 0,0-4 0 16,-7 1 1-16,7-8 20 0,0-2 4 15,0-5 12-15,0-1-34 0,7 0 9 16,3-4 22-16,9 4-10 0,-2-3 25 15,0 0 9-15,7-4 21 0,-7 0 13 16,3 0 5-16,4-7-18 0,-2 2-15 16,0-3-25-16,-5 0-18 0,2-1-9 15,-4 1-12-15,-3 5 0 0,-5-2-27 16,0 3-64-16,3 0-140 0,-8 2-62 16,3 0-32-16,5 7-88 0,-5 5-238 0,-5 1-460 15,5 0-630-15</inkml:trace>
  <inkml:trace contextRef="#ctx0" brushRef="#br1" timeOffset="79855.31">29051 15188 235 0,'0'0'1307'0,"0"0"-748"0,0 0-151 0,0 0-50 0,0 0-9 16,0 0 4-16,0 0-75 0,0 0-57 15,0 0 10-15,0 0-30 0,-44-34-47 16,44 34-31-16,0 0-21 0,0 0-7 16,0 0-40-16,0 0-22 0,0 0-5 15,0 0-4-15,0 0 4 0,0 0-10 16,0 0-6-16,0 2-10 0,10 8 0 15,-1 8 74-15,11 2-9 0,-3 8 21 16,5 6-24-16,4 3-28 0,1 3-11 0,7 0-4 16,5 6-21-16,4 0 18 15,6 3-3-15,11 2 9 0,-6-5-24 0,14 2 19 16,-5-2 2-16,4-2 6 0,-6-1 0 16,2-5-11-16,-5-6-14 0,-7-4 16 15,-7-4 0-15,-5-2-15 0,-8-4 0 16,-4-3 9-16,-5-1 3 0,-1-4-15 15,-11-2 0-15,0-2 0 0,-3-4 0 16,0 0-12-16,-4 0 9 0,-3-2-15 0,0 2 3 16,0-2-19-16,0 0-62 0,0 0-29 15,0 0-33-15,-12-4-37 0,-5-4-172 16,-8-6-193-16,1-4-215 0,5 3-649 16,-8-13-490-16</inkml:trace>
  <inkml:trace contextRef="#ctx0" brushRef="#br1" timeOffset="80336.42">29938 15127 91 0,'0'0'199'0,"0"0"121"15,0 0-14-15,0 0-130 0,0 0-104 16,0 0-72-16,0 0-3 0,0 0-63 15,0 0-129-15,0 0-66 0,0 0-32 0,-70-8 107 16</inkml:trace>
  <inkml:trace contextRef="#ctx0" brushRef="#br1" timeOffset="80496.36">29938 15127 108 0,'-199'-23'257'0,"197"18"327"0,-3 0-167 15,2-2-82-15,3 1 9 0,0 1 35 16,0-2-27-16,0 1-60 0,0 1 18 0,0 0-15 16,0 3 10-16,0 2-4 0,0 0-19 15,0 0-36-15,0 0-41 0,0 0-31 16,0 0-6-16,-2 0-32 0,-10 7-39 15,-3 11-97-15,-9 13-30 0,-3 18-19 16,-7 17 28-16,-7 15 3 0,-2 7 6 16,6 5-3-16,-6-2 12 0,6-7-25 15,6-9 4-15,4-14-18 0,17-8-28 16,-7-17-74-16,13-12-48 0,-1-6-48 16,5-8-47-16,0-5-78 0,0-5-126 0,0 0-183 15,0 0-565-15,0-15-301 0</inkml:trace>
  <inkml:trace contextRef="#ctx0" brushRef="#br1" timeOffset="81848.5">30352 14108 284 0,'0'0'1129'0,"0"0"-537"0,0 0-193 15,0 0-77-15,0 0-49 0,0 0-58 16,0 0-78-16,0 0-86 0,0 0 73 16,0 0 37-16,0 0 6 0,73 34-44 15,-56-22-6-15,7 4-5 0,-7 4 0 16,0 4-6-16,-5 6-17 0,-7 7-39 0,-5 3-19 16,0 10 6-16,-5 2-22 0,-19 5-13 15,-5-1-2-15,0-2-3 0,-5-5-19 0,0-7-5 16,0-8 5-16,3-6-6 0,9-12 13 15,-3-6 12-15,6-8 1 0,-5-2-26 16,7-8-3-16,0-7-31 0,5-8 19 16,0-1 12-16,7-2 3 0,5 0 25 15,0 2 3-15,0-1 3 0,0 7 68 16,5 6 34-16,0 4-34 0,-3 5-18 16,3 3-31-16,9 0-7 0,8 0 99 15,2 0 64-15,5 5-62 0,13 3-67 16,-8 2 0-16,2 0-16 0,-2 0-9 0,5 0-2 15,0 3 14-15,-1-5-17 0,-1 2-7 16,1-4-9-16,-1 0-3 0,-3-2 1 16,7 0-3-16,-12-4 1 0,7 0-17 15,-4 0-28-15,-3 0-88 0,2 0-74 16,-9-4-53-16,3 4-67 0,-1-2-130 16,-7 2-244-16,-5 0-575 0,-5 8-357 0</inkml:trace>
  <inkml:trace contextRef="#ctx0" brushRef="#br1" timeOffset="84020.91">26624 17186 889 0,'0'0'1264'16,"0"0"-918"-16,0 0-97 0,0 0 107 15,0 0 36-15,0 0-113 0,0 0-128 16,0 0-60-16,0 0-40 0,0 0-26 15,0 0-6-15,-48 18-7 0,48 4 16 16,2 10 22-16,1 6 53 0,9 2-29 16,-10 7-27-16,5 1-22 0,-4 3-22 15,4 2 15-15,0 2-16 0,-7 3 1 16,5-2-2-16,-5 5-1 0,0-6-21 0,0-3-4 16,0-6 13-16,-5-10-26 0,-2-9-24 15,5-12-65-15,-3-7-62 0,5-8-69 16,-3 0-112-16,-4-13-126 0,-3-14-296 15,1 3-582-15,-16-23 660 0</inkml:trace>
  <inkml:trace contextRef="#ctx0" brushRef="#br1" timeOffset="84338.33">26455 17288 157 0,'0'0'1770'15,"0"0"-1132"-15,0 0-200 0,0 0-26 16,0 0-36-16,0 0-131 0,0 0-100 15,0 0-51-15,0 0 8 0,0 0-15 16,43-66-22-16,-26 66-25 0,3 0-9 0,-4 10-6 16,9 6 5-16,-3 4-8 0,-8 7-10 15,3 1-9-15,-10 2-3 0,3 2-14 16,-10-4-11-16,0-4-12 0,0-4-3 16,0-8 12-16,0-4 1 0,-5-6 27 15,0-2 33-15,-7 0 16 0,-2-12-49 0,2-4-3 16,-5-4 3-16,12-2 21 0,0-2-5 15,5 5 18-15,0-1 15 0,7 5 0 16,13 0-27-16,6 4-7 0,3 2-15 16,0 3-43-16,8 4-58 0,-6 2-51 15,6 0-27-15,-6 10-74 0,5 2-65 16,-2 3-139-16,-4 1-252 0,-9-2-696 16,6 4 216-16</inkml:trace>
  <inkml:trace contextRef="#ctx0" brushRef="#br1" timeOffset="84602.62">27080 17216 1967 0,'0'0'984'0,"0"0"-479"15,0 0 88-15,0 0-55 0,0 0-163 16,0 0-155-16,0 0-92 0,0 0-67 16,0 0-61-16,0 0-3 0,0-67-46 15,0 82-24-15,7 5 61 0,-7 3 11 0,10 6-36 16,-8-3-39-16,1-2-34 0,4-5-52 15,-2-8-1-15,-3-1-7 0,1-8 3 16,-3-2-29-16,0 0 42 0,0-13 75 16,7-10 78-16,-7-5 0 0,7-6-35 15,1 1-93-15,-8 0-102 0,7 0 27 16,-7 5-7-16,0 4-126 0,5 2-196 16,-5 2-110-16,4 6-112 0,-4-1 233 0,0 5 229 15</inkml:trace>
  <inkml:trace contextRef="#ctx0" brushRef="#br1" timeOffset="84700.36">27170 16960 7 0,'0'0'179'0,"0"0"147"0,0 0 192 16,0 0-273-16,0 0-245 0,0 0-88 0,0 0-271 15,0 0-107-15,0 0 127 0</inkml:trace>
  <inkml:trace contextRef="#ctx0" brushRef="#br1" timeOffset="85396.32">27012 17121 675 0,'0'0'717'0,"0"0"-301"0,0 0-23 16,0 0-12-16,0 0-49 0,0 0-41 15,0 0-52-15,0 0-7 0,0 0-56 16,0 0-47-16,0 0-15 0,-10-22-14 16,10 36 27-16,0 7-15 0,8 4-38 15,-6 3-27-15,5 5-26 0,1-3 1 0,-4-5-4 16,1-5 10-16,-5-7 0 0,0-6-7 15,0-4-8-15,0-3 27 0,3 0 21 16,-1-3 65-16,3-12 36 0,5-9-28 16,4-10-25-16,3-11-24 0,3-3-12 15,4-4-15-15,2 2-22 0,1 8-14 16,0 5-3-16,-1 7-19 0,-6 10-15 16,7 6 2-16,-10 4-14 0,4 8-15 15,-4 2-16-15,10 0-27 0,-10 8-33 0,2 2-62 16,1 6-62-16,-3 5-100 15,4 2-226-15,-6-3-567 0,-3 15-842 0</inkml:trace>
  <inkml:trace contextRef="#ctx0" brushRef="#br1" timeOffset="85570.39">27548 17025 1349 0,'0'0'1913'0,"0"0"-1145"0,0 0-285 0,0 0 6 16,0 0-181-16,0 0-190 0,0 0-118 15,0 0 0-15,-32 112 14 0,32-70-14 16,8-1-28-16,8-9-20 0,-8-2-40 16,9-7-110-16,-5-5-139 0,5-6-121 15,2-9-332-15,-7 0-723 0,0-11-406 0</inkml:trace>
  <inkml:trace contextRef="#ctx0" brushRef="#br1" timeOffset="85947.47">27822 16642 1197 0,'0'0'1661'0,"0"0"-1107"0,0 0-193 0,0 0 10 16,0 0-113-16,0 0-110 0,0 0-77 0,0 0-30 15,-63 129-14-15,63-89-2 0,0-2-25 16,0 3-17-16,0-3-60 0,7-4-65 16,0-1-69-16,5-5-80 0,-4-6-106 15,9-4-113-15,-8-10-37 0,6-6 58 16,-3-2 168-16,2-10 321 0,-4-10 19 15,7-6 280-15,-5-4 22 0,3-3 56 16,2 1-10-16,2-2-109 0,-2 2 22 16,7 5 13-16,-7 7-54 0,-5 9-87 15,-2 6-56-15,-3 5-27 0,1 0 29 0,9 13 93 16,-10 7-56-16,10 6-64 16,-7 8-38-16,-1 4-18 0,1 5-11 0,-3 5 8 15,1 2-12-15,-8 1 3 0,0-1 18 16,0-9-19-16,0-6-2 0,0-13-1 15,0-8-29-15,0-7-16 0,0-6-15 0,0-1 27 16,0-4-43-16,9-10-30 0,1-10 54 16,9-8-110-16,3-6-104 0,5-5-154 15,-8 1-140-15,10-4-259 0,-12 11-651 16,15-16 516-16</inkml:trace>
  <inkml:trace contextRef="#ctx0" brushRef="#br1" timeOffset="86148">28505 16514 222 0,'0'0'1474'16,"0"0"-825"-16,0 0-97 0,0 0-63 0,0 0-80 16,0 0-135-16,0 0-128 0,0 0 4 15,0 0 54-15,-7 128-16 0,7-71-26 16,-10 3-39-16,10 9-22 0,-7 3-10 16,0 5-24-16,4-1-64 0,-4-2-3 15,2-4-70-15,-2-7-64 0,7-8-139 0,0-11-130 16,0-10-264-16,-7-14-636 0,-3-14-628 0</inkml:trace>
  <inkml:trace contextRef="#ctx0" brushRef="#br1" timeOffset="86304.95">28331 16975 1197 0,'0'0'1529'0,"0"0"-987"0,0 0-28 0,0 0-21 16,0 0-70-16,0 0-171 15,0 0-93-15,0 0 63 0,0 0-64 0,0 0-76 16,160-55-67-16,-119 53-15 0,0 0-16 15,-5 2-51-15,-2 0-81 0,3 0-145 16,4 0-139-16,-7 0-279 0,-7 2-688 16,9 6-829-16</inkml:trace>
  <inkml:trace contextRef="#ctx0" brushRef="#br1" timeOffset="86777.48">29276 16723 1375 0,'0'0'1008'0,"0"0"-585"0,0 0-13 16,0 0 32-16,0 0-105 0,0 0-105 15,0 0-49-15,0 0-10 0,0 0-22 16,0 0-19-16,0 0-43 0,109-103-19 16,-85 103-5-16,-2 4-4 0,5 12-13 15,-10 13 22-15,2 9-27 0,-2 8-25 16,-14 9 1-16,-3 3-19 0,-3 2-1 0,-14 1-27 16,-7-5-27-16,-5-8-24 0,5-5-21 15,-8-11-4-15,3-11 3 0,2-6-1 16,1-10 7-16,-6-5 30 0,10 0-21 15,-2-10-7-15,10-5 31 0,1 0 37 16,9 2 25-16,1 3 53 0,3 3 74 0,0 6-47 16,3-1-52-16,14 2 6 15,14 0 86-15,3 2 18 0,10 3-7 0,-1 1-18 16,3 3-22-16,8-1-27 0,1-3 9 16,-6 0-39-16,7-5-22 0,-10 0-11 15,0-2-1-15,2-8-12 0,-11-3-128 16,4-2-180-16,-14-2-166 0,6-1-455 15,-20 2-445-15,-4-10-601 0</inkml:trace>
  <inkml:trace contextRef="#ctx0" brushRef="#br1" timeOffset="87897.6">26152 12985 339 0,'0'0'743'0,"0"0"-297"0,0 0-69 0,0 0 55 0,0 0-80 16,0 0-73-16,0 0-51 0,-80-105-30 15,67 94 8-15,9 1-95 0,4 0-36 16,-5 3-31-16,5-1-12 0,0 3-7 16,0-4 6-16,0 3-12 0,5-2-19 15,16-2-1-15,11 2 1 0,21-2 0 16,22 0 35-16,25-2-1 0,36-5 7 15,28 4 16-15,28-3 18 0,21-1 28 16,17 4-16-16,13-2-38 0,-1 7-14 16,-7 1 17-16,-19 0 16 0,-7 3 40 15,-25 0-10-15,-27 2-18 0,-21 2-9 0,-22 0-71 16,-27 0-6-16,-16 0 3 0,-18 4 1 16,-5 0-1-16,-11-2-15 0,-11-2 0 0,-9 0-78 15,8 0-67-15,-11 0-37 0,3-2-40 16,-10-2-102-16,1 4-206 0,-8 0-659 15,0 0-628-15</inkml:trace>
  <inkml:trace contextRef="#ctx0" brushRef="#br1" timeOffset="89336.56">17112 12864 1687 0,'0'0'600'0,"0"0"-161"16,0 0-9-16,0 0-35 0,0 0-51 15,0 0-123-15,0 0-34 0,0 0-23 16,0 0-133-16,0 0-19 0,-87-50-12 16,114 50 0-16,17 5 47 0,19 6 42 15,21 1-6-15,13 3-18 0,25-2-13 0,13-1 18 16,16-2-5-16,16-2 2 0,12-1-18 16,10-7 0-16,20 0 18 0,9 0-52 15,0-10 31-15,3 0-10 0,-13-5-36 16,-9 5 0-16,-17-2 0 0,-13-2-27 15,-21 2 27-15,-14 2 0 0,-16 2-31 0,-18 0-51 16,-8 4-31-16,-19 0-34 0,-8 0-28 16,-19 4-28-16,-10 0-33 0,-4 0-80 15,-15 0-173-15,-10 2-153 0,-2 10-408 16,-5-2-272-16</inkml:trace>
  <inkml:trace contextRef="#ctx0" brushRef="#br1" timeOffset="120550.73">17798 11599 1421 0,'0'0'637'16,"0"0"-336"-16,0 0-7 0,0 0 44 16,0 0-88-16,0 0-129 0,0 0-83 0,0 0-9 15,0 0 18-15,0 0-5 0,-4 34-20 16,8-10-19-16,-1 4 92 0,2 11-7 16,-3 3-28-16,5 6 16 0,-4 2-13 15,4 7 6-15,0 4-22 0,-7 0 7 16,0 4-32-16,0-5 9 0,0-1-7 15,0-9-24-15,0-10-13 0,0-10-65 0,-7-12-89 16,7-8-126-16,0-10-146 0,0-2-175 16,-7-8-518-16,-3-30-112 0</inkml:trace>
  <inkml:trace contextRef="#ctx0" brushRef="#br1" timeOffset="120748.33">17886 11541 904 0,'0'0'1336'0,"0"0"-813"15,0 0-7-15,0 0 26 0,0 0-65 0,0 0-156 16,0 0-130-16,0 0-38 0,184-61-52 16,-160 79-18-16,0 7-32 0,-11 5-11 15,-4 6-16-15,-4 2 1 0,-5 2-25 16,0 5 0-16,-14-7-37 0,-3-4-48 16,-3-4-65-16,3-8-49 0,3-7-28 15,2-10-127-15,2 0-363 0,0-5-792 0,3-5-436 16</inkml:trace>
  <inkml:trace contextRef="#ctx0" brushRef="#br1" timeOffset="121035.53">18380 11490 2411 0,'0'0'727'0,"0"0"-370"0,0 0 73 0,0 0-51 15,0 0-159-15,0 0-159 0,0 0-61 16,0 0 22-16,-111 133 3 0,111-97 2 15,0 0 4-15,7 1-12 0,0-7-1 16,13-4-18-16,-11-10-24 0,8-4-10 16,0-10 0-16,0-2 34 0,-5-2 24 15,5-16 44-15,-2-2-3 0,2-4-4 16,-10 2 43-16,-7 0 101 0,0 6-50 0,0 6-67 16,0 3-9-16,0 7-6 0,0 0-18 15,0 0-55-15,0 7-25 0,0 6-123 16,0 14 38-16,0-1 7 0,0 4-43 15,0-4-112-15,10-4-84 0,9-6-163 0,5-7-300 16,-4-6-649-16,7-5-262 0</inkml:trace>
  <inkml:trace contextRef="#ctx0" brushRef="#br1" timeOffset="121266.91">18749 11470 1204 0,'0'0'1288'0,"0"0"-763"0,0 0-43 15,0 0 16-15,0 0-114 0,0 0-189 16,0 0-78-16,0 0-31 0,0 0-15 16,0 0-13-16,0 0-21 0,-12 103 12 15,12-83-12-15,7 2-1 0,-2 2 4 0,0 2-6 16,-5 4-1-16,0 3-6 0,0 1-5 16,-5 2-22-16,-7-4-19 15,-5-1-35-15,2-8-44 0,3-4-52 0,-5-9-62 0,0-6-10 16,0-4-189-16,2-14-393 0,6 0-686 15,2-24-122-15</inkml:trace>
  <inkml:trace contextRef="#ctx0" brushRef="#br1" timeOffset="121553.15">19139 11404 1342 0,'0'0'1309'0,"0"0"-827"16,0 0-100-16,0 0 63 0,0 0-85 15,0 0-161-15,0 0-85 0,0 0-50 16,0 0 1-16,0 0-4 0,-56 52-2 0,47-38-19 16,1 2-4-16,1 1-14 0,7-2-21 15,0 3 11-15,0 1 9 0,15 1 31 16,-1 2-21-16,3 2-19 0,5 0 6 16,-10-2 7-16,-2 5 8 0,2 1-5 0,-7 0 2 15,-5 0-12-15,0 0 10 0,-3 0-1 16,-11-1-27-16,-8-5 0 0,-2-6-27 15,-5-2-43-15,4-10-55 0,-11-4-53 16,9-4-24-16,-2-12-147 0,17-7-209 16,2-5-150-16,10 8-396 0,0-6-346 0</inkml:trace>
  <inkml:trace contextRef="#ctx0" brushRef="#br1" timeOffset="122082.72">19825 10959 955 0,'0'0'1245'0,"0"0"-777"16,0 0-133-16,0 0-35 0,0 0-61 15,0 0-94-15,0 0-85 0,0 0 44 16,0 0 63-16,0 0-4 0,22 141-63 15,-17-83-44-15,-5 11-34 0,0 5 18 16,0 7-15-16,0-3-1 0,0-2-24 16,0-11-24-16,0-17-26 0,0-13 10 15,0-15 9-15,0-14-10 0,0-6 10 0,4-6 31 16,9-14 65-16,1-15-30 0,10-3-17 16,3-4 26-16,-5-1-10 0,7 13 12 15,-15 6 4-15,3 10-19 0,-2 8-16 16,-8 6 10-16,1 0 15 0,1 14 9 15,-9 8 49-15,0 13-27 0,0 1-25 16,-12 2-15-16,-7-2-22 0,-6-4-9 16,4-5-37-16,-4-9-30 0,6-6-35 15,-5-9-43-15,14-3-77 0,-7 0-201 16,10-11-225-16,4-3-479 0,3 1-292 0</inkml:trace>
  <inkml:trace contextRef="#ctx0" brushRef="#br1" timeOffset="122268.29">20198 11617 1110 0,'0'0'1860'0,"0"0"-1267"0,0 0-85 0,0 0-60 15,0 0-73-15,0 0-167 0,0 0-120 16,0 113-51-16,0-95-25 0,0-2 8 16,0-2-20-16,10-2-3 0,-3 2-21 15,8-4-4-15,-8 0-35 0,10-1-41 16,-5-1-147-16,3-1-104 0,-3-1-186 15,2-4-593-15,-2 3-744 0</inkml:trace>
  <inkml:trace contextRef="#ctx0" brushRef="#br1" timeOffset="122470.48">20516 11518 2842 0,'0'0'1069'0,"0"0"-590"0,0 0-42 16,0 0-185-16,0 0-128 0,0 0-69 15,-121 136-9-15,84-73-7 0,-9 16-2 16,-2 11 2-16,-10 11 1 0,-3 2-10 16,8-4-6-16,4-9-24 0,5-14-25 15,15-11-42-15,10-19-66 0,7-11-111 0,9-12-149 16,3-7-229-16,0-6-684 0,0-8-1147 16</inkml:trace>
  <inkml:trace contextRef="#ctx0" brushRef="#br1" timeOffset="123059.23">21284 11404 424 0,'0'0'1675'0,"0"0"-1025"16,0 0-175-16,0 0 7 0,0 0-29 0,0 0-92 15,0 0-149-15,0 0-80 16,0 0-34-16,0 0-27 0,0 0-54 0,-12 20-17 16,12 14-15-16,0 6 13 0,0 0-19 15,0 3 21-15,0-1 1 0,0-1 24 16,7-5-13-16,3-6-10 0,-10-8 10 16,7-6-12-16,-2-10-2 0,0-2-19 15,-3-4 21-15,6 0 35 0,1-8 36 16,6-4 66-16,2-8-22 0,5-4-48 15,-5-5-37-15,4 1-27 0,-6 0-3 16,2-2-24-16,5 2-46 0,0 2-103 16,-5 6-102-16,4 3-143 0,6 7-300 0,-15 5-493 15,12 5-650-15</inkml:trace>
  <inkml:trace contextRef="#ctx0" brushRef="#br1" timeOffset="123372.78">21662 11581 2624 0,'0'0'805'0,"0"0"-457"0,0 0-21 16,0 0-37-16,0 0-62 0,0 0-86 15,-92 106-93-15,90-83-33 0,2-3-16 16,0-2-2-16,0-6-22 0,9-2-4 16,1-4-12-16,5-4-12 0,2-2 6 15,-5 0 30-15,-3-8 16 0,6-8 68 16,0-4-16-16,-6-7-24 0,-1 4 3 15,-8-2 21-15,0 10 9 0,0 2 1 0,0 9-35 16,0 0-9-16,0 4 44 0,0 0 8 16,0 6 3-16,0 6-73 0,0 6-25 15,0 8-5-15,0 1 15 0,0 1 12 16,12-2-6-16,2-2-22 0,3-6-64 0,3-3-73 16,-1-8-63-16,12-4-140 15,-9-3-208-15,-5-7-234 0,5-29-805 0</inkml:trace>
  <inkml:trace contextRef="#ctx0" brushRef="#br1" timeOffset="123565.83">21953 10845 2624 0,'0'0'770'0,"0"0"-274"0,0 0-48 15,0 0-148-15,0 0-113 0,0 0-70 16,-22 151-19-16,22-83-1 0,0 10-20 0,0 11-16 15,0 6-31-15,0 1-30 0,0-2-40 16,0 3-42-16,8-5-61 0,1-7-124 16,-4-11-125-16,12-11-345 0,-10-23-871 15,15-14-428-15</inkml:trace>
  <inkml:trace contextRef="#ctx0" brushRef="#br1" timeOffset="123876.1">22382 11528 1406 0,'0'0'2067'16,"0"0"-1732"-16,0 0-11 0,0 0 105 16,0 0-57-16,0 0-198 0,0 0-132 15,0 0-42-15,0 0 0 0,0 0 21 0,-22 116 34 16,22-83-19-16,0 2-17 0,0-3-8 16,0-4-11-16,0-4-12 0,8-10-7 15,-3-6-17-15,4-3-7 0,-6-5 7 16,11-3 36-16,6-9 76 0,-3-6-18 15,7-6-19-15,-2-8 1 0,-5 3-16 16,-3 1-24-16,-2 6 0 0,-7 6-30 16,0 6-25-16,-3 6 3 0,3 4 6 15,0 2-27-15,-3 10-34 0,1 13 107 0,4 3 18 16,-2 4-3-16,5 2 1 0,-8-4-16 16,13 0-43-16,-3-4-67 0,5-4-68 15,5 1-96-15,-1-8-84 0,-4 2-273 16,-2-9-757-16,-5-6-591 0</inkml:trace>
  <inkml:trace contextRef="#ctx0" brushRef="#br1" timeOffset="124162.18">22865 11657 2563 0,'0'0'563'16,"0"0"-464"-16,0 0 105 0,0 0 141 15,0 0-116-15,0 0-146 0,0 0-12 16,0 0-27-16,0 0-19 0,0 0 40 15,0 0 4-15,109 81-1 0,-97-84 0 0,-5-2-13 16,0-5-5-16,-4 0-16 0,-3 0-13 16,0 2-18-16,0 0 37 0,0 1 10 15,-10 5-13-15,-9 2-37 0,-1 4 0 16,-4 12-17-16,-10 11 17 0,3 3 49 16,9 8 16-16,-2 5 2 0,7-3 6 15,4 0-17-15,13-6-14 0,0-2-42 0,5-6-21 16,20-1-37-16,11-10-52 0,17 0-71 15,13-12-35-15,19-3-216 0,28 0-304 16,9-15 111-16,-18-1-501 0</inkml:trace>
  <inkml:trace contextRef="#ctx0" brushRef="#br1" timeOffset="124807.67">25752 11677 658 0,'0'0'1378'0,"0"0"-834"0,0 0-158 0,0 0 17 15,0 0 12-15,0 0-56 0,0 0-141 0,0 0-101 16,0 0-30-16,0 0-16 16,9 12-37-16,-1 4-3 0,-8 11 30 0,7 5 19 15,3 10-22-15,-1 6 0 0,-2 7 3 16,-2 5-24-16,0 11-16 0,-2-1 16 15,-3 1-6-15,0-5-31 0,0-8-25 0,0-8-60 16,0-14-59-16,0-9-102 0,0-15-85 16,-3-12-240-16,3 0-599 0,-7-30-817 0</inkml:trace>
  <inkml:trace contextRef="#ctx0" brushRef="#br1" timeOffset="125008.14">25790 11541 859 0,'0'0'1539'0,"0"0"-949"0,0 0-73 16,0 0 16-16,0 0-115 0,0 0-138 0,0 0-129 16,0 0-47-16,0 0 9 0,0 0-31 15,78 90-24-15,-78-46-34 0,0 1-5 16,0-3-19-16,0 0-40 0,-5-8-45 16,-7-3-59-16,0-7-52 0,5-8-41 15,4-4-44-15,-2-10-205 0,3-2-226 16,2 0-735-16,0-10-212 0</inkml:trace>
  <inkml:trace contextRef="#ctx0" brushRef="#br1" timeOffset="125313.59">26169 11672 271 0,'0'0'2016'0,"0"0"-1528"0,0 0-180 15,0 0 21-15,0 0-41 0,0 0-83 16,0 0-29-16,0 0 5 0,-71 118-32 0,64-94-22 15,5-2-53-15,2-2-28 0,0-5-18 16,0-5-27-16,9-7 0 0,-4-3 1 16,7 0 38-16,5-1 37 0,3-16 40 15,-3-1-29-15,-1-4-33 0,-6 0 0 16,-3 0-9-16,-4 6 6 0,-3 4 21 16,0 6-3-16,0 2-19 0,0 4-29 15,0 0-20-15,0 4-2 0,0 12-31 0,0 8-11 16,0 6 39-16,0 3-22 0,0 0 23 15,0-4-19-15,10-1-15 0,-3-2-16 16,7-6-43-16,-4 0-67 0,7-5-95 16,-5-5-89-16,10-7-212 0,0-3-450 0,-5-2-117 15,7-19-499-15</inkml:trace>
  <inkml:trace contextRef="#ctx0" brushRef="#br1" timeOffset="125527.92">26566 11627 473 0,'0'0'1856'0,"0"0"-1243"0,0 0-163 16,0 0 57-16,0 0-69 0,0 0-166 16,0 0-69-16,0 0-50 0,0 0-43 15,0 0-49-15,0 0-27 0,-128 113-16 16,128-83 7-16,-5 2-10 0,5 0 9 0,0-2-22 16,0-1-2-16,0-3 0 0,0-4-30 15,5-6-25-15,-5-2-52 0,7-6-55 16,-7-2-84-16,10-6-103 0,-8-2-251 0,0-6-410 15,6-26-615-15</inkml:trace>
  <inkml:trace contextRef="#ctx0" brushRef="#br1" timeOffset="125826.45">27053 11442 127 0,'0'0'1343'0,"0"0"-344"0,0 0-519 16,0 0-29-16,0 0 74 0,0 0-149 0,0 0-156 16,0 0-82-16,0 0-33 0,0 0-4 15,-128 28-18-15,104 2 3 0,4 3-10 16,1 0-30-16,4 2-10 0,8-5-14 16,2 0-4-16,5-2-16 0,0-2 0 15,0 1 13-15,0-7-3 0,0 0 10 16,0-2 2-16,0 0-3 0,0-2-2 0,0 1 5 15,0-2 0-15,-7 3-21 0,-3-1-3 16,-4-5-27-16,-1-2-28 0,0-4-91 16,3-6-80-16,0 0-59 0,5-15-165 15,0-6-572-15,7 2-325 0,0-17-495 0</inkml:trace>
  <inkml:trace contextRef="#ctx0" brushRef="#br1" timeOffset="126364.02">27766 11016 225 0,'0'0'1095'0,"0"0"-620"16,0 0-34-16,0 0-1 0,0 0-22 16,0 0-106-16,0 0-7 0,0 0-57 15,0 0-3-15,0 0-15 0,0 0-23 0,-7-55-59 16,7 55-65-16,0 0-35 0,0 8 8 15,0 11-38-15,0 11 12 0,0 10-11 16,0 12 5-16,0 10-21 0,0 9 10 16,-3 5-13-16,-4 7-2 0,-10 0-32 15,7-5-15-15,3-12 0 0,5-10-34 16,-3-16 13-16,5-11 2 0,0-15 1 0,0-10-38 16,5-4 64-16,12-10 41 0,9-12 65 15,3-11-25-15,8-5-18 0,6 0-19 16,-9 4-2-16,5 6-1 0,-17 5-15 15,9 12 15-15,-14 2 6 0,0 9 25 16,-12 0 52-16,2 7-19 0,-7 11 16 16,0 6-22-16,-12 8-15 0,-14 2-19 15,-8 2-24-15,0-1-18 0,-5-5-58 16,7-8-29-16,1-6-11 0,2-8-32 16,-5-8-63-16,7 0-202 0,1-10-306 15,11-4-504-15,5-10-388 0</inkml:trace>
  <inkml:trace contextRef="#ctx0" brushRef="#br1" timeOffset="126562.76">28151 11579 2100 0,'0'0'1299'0,"0"0"-803"0,0 0-63 16,0 0-72-16,0 0-131 0,0 0-126 15,0 0-21-15,0 0-25 0,0 0-34 16,66 105-12-16,-54-85-12 0,2 0 0 15,-6-4-15-15,6-4-49 0,-2-2-73 16,0 0-96-16,3-2-116 0,2-6-151 16,-5-2-514-16,-2 0-418 0</inkml:trace>
  <inkml:trace contextRef="#ctx0" brushRef="#br1" timeOffset="126722">28512 11452 1038 0,'0'0'1925'0,"0"0"-1446"15,0 0-171-15,0 0 82 0,0 0-11 0,-169 141-105 16,123-77-112-16,-8 17-46 16,1 11-3-16,-7 13-31 0,-1 8-12 0,3 1-33 15,4-7-37-15,11-8-20 0,11-17-41 16,10-16-110-16,8-13-156 0,11-15-158 16,3-16-530-16,0-6-889 0</inkml:trace>
  <inkml:trace contextRef="#ctx0" brushRef="#br1" timeOffset="127297.95">28859 11508 1820 0,'0'0'971'0,"0"0"-698"0,0 0-56 16,0 0 129-16,0 0-15 0,0 0-70 15,0 0-97-15,0 0-95 0,0 0-51 16,0 0 72-16,0 0 8 0,104 61-33 16,-94-19-40-16,2 4-7 0,-5 2-17 0,1-5-1 15,-1-11-2-15,-2-8 2 0,0-12 0 16,4-8 0-16,6-4 49 0,-3-10 86 16,7-10 70-16,3-10-68 0,7-6-58 15,-4-3-31-15,-1 3-11 0,-2 4-26 16,-5 6-11-16,4 8-3 0,-11 6-58 15,-3 6-42-15,3 2-89 0,0 4-71 16,-1 0-101-16,6 4-176 0,-5 4-166 16,-3 0-588-16,-7 4-416 0</inkml:trace>
  <inkml:trace contextRef="#ctx0" brushRef="#br1" timeOffset="127562.18">29402 11770 699 0,'0'0'1238'0,"0"0"-733"0,0 0 49 15,0 0 17-15,0 0-186 0,0 0-156 16,138-116-110-16,-116 85-57 0,-5 7-25 16,-12 0-3-16,5 8 12 0,-10 2 22 15,0 5 22-15,0 1 33 0,-3 6-6 16,-9 1-26-16,-5 1-66 0,-7 0-25 16,4 8-18-16,-4 5-4 0,-2 10 7 15,-1 3 13-15,10 6 2 0,2 0 13 16,3 3 15-16,7-4-28 0,5 4 0 15,0-5-31-15,17-2 10 0,5-3-68 16,15-5-83-16,6-7-54 0,8-5-79 16,10-8-161-16,-1 0-164 0,11-20-192 15,-11 0-549-15</inkml:trace>
  <inkml:trace contextRef="#ctx0" brushRef="#br1" timeOffset="127762.48">30250 10784 404 0,'0'0'2114'0,"0"0"-1561"0,0 0-259 0,0 0 108 16,0 0 63-16,0 0-198 0,0 0-125 15,0 0-56-15,0 0-6 0,-191 139 24 16,172-74 13-16,-6 9-41 0,8 6-39 16,-2 6 2-16,2 5-5 0,-7 2-34 15,4 0-37-15,3-7-48 0,0-3-129 16,1-13-146-16,1-14-199 0,3-18-483 15,-5-13-420-15</inkml:trace>
  <inkml:trace contextRef="#ctx0" brushRef="#br1" timeOffset="127905.74">29763 11311 1441 0,'0'0'1619'0,"0"0"-1118"0,0 0-189 16,0 0 124-16,0 0-105 0,201-76-128 15,-133 66-84-15,0 6-58 0,3 0-61 16,-6 4-55-16,-4 0-116 0,-6 14-162 15,-11 8-198-15,-8-4-153 0,-16 20-1137 0</inkml:trace>
  <inkml:trace contextRef="#ctx0" brushRef="#br2" timeOffset="195932.48">8086 15914 760 0,'0'0'570'16,"0"0"487"-16,0 0-631 0,0 0-95 15,0 0-89-15,0 0 88 0,0 0-78 16,0 0-64-16,0 0-32 0,0 0 2 16,-83 32-13-16,83-32-15 0,0 0-14 15,0 0-18-15,0 0-9 0,0 0-13 16,0 0-24-16,0 0-18 0,0 0-15 16,0 0-19-16,0 0 0 0,0 0-3 0,0 0-19 15,0 0-8-15,10 0 18 0,2 0 12 16,12 0 9-16,13 0 40 0,16-2-46 15,12-1 18-15,8-4 7 0,9-1 2 16,6 0-30-16,9-2 27 0,9-2-15 16,-1 0-8-16,9 0 26 0,-3-2-12 0,-2-1-16 15,-2 6 16-15,-5-1-18 0,-3 4-2 16,-2 2 2-16,-5 2 11 0,-7 2-11 16,2 0-3-16,-14 0 3 0,-8 2 0 15,6 6 1-15,-16-2-1 0,1 0 2 16,-3-2 0-16,-9 1 2 0,0 0-1 15,-1-3 0-15,-9 0 15 0,-5-2-18 16,5 0 12-16,-7 0 3 0,0 0-3 16,-10 0-11-16,4 0 10 0,-6 0-10 0,-3-2 1 15,0 0 14-15,3 2-16 0,-6-5-3 16,1 5 1-16,5 0-1 0,-11-1-22 16,4 1 10-16,-1 0 13 0,-5 0-16 15,6 0-3-15,-8 0-4 0,2 0 10 16,-2 0 12-16,0 0-21 0,0 0-7 15,0 0-20-15,0 0-32 0,0 0-26 16,-2-2-20-16,-6 2-73 0,1 0-128 16,2 0-170-16,-4 0-248 0,1 3-607 0,8 14-459 0,39-35 1800 15</inkml:trace>
  <inkml:trace contextRef="#ctx0" brushRef="#br2" timeOffset="198141.75">12868 15210 225 0,'0'0'176'0,"0"0"502"0,0 0-281 16,0 0-65-16,0 0 61 0,0 0-60 15,0 0-59-15,0 0-81 0,0 0-30 16,0 0 6-16,-77-73 6 0,69 63-10 16,3 0-42-16,-12 2-23 0,10-2 4 15,-3 5 3-15,3-2 6 0,0 3 2 16,-3 0-7-16,3 2-27 0,0 1-10 16,2 1-28-16,-2 0 9 0,-3 0-30 15,0 1 2-15,-4 9-8 0,4 2-1 0,0 3 0 16,-2 3-2-16,-2 6-1 0,6 2 10 15,8 6-22-15,-7 4 0 0,7 5 2 16,0 3-2-16,0 4-11 16,7 3 10-16,1-1 1 0,11 0 0 0,-12 1 1 15,3-3-1-15,0-2-1 0,-3-4 0 0,-5-4-2 16,6 3-15-16,-8-7 2 0,0-4 1 16,0-4-19-16,0-8-98 15,0-2-91-15,-3-7-63 0,-4-6-99 0,-8-3-72 16,-2 0-256-16,5-5-825 0</inkml:trace>
  <inkml:trace contextRef="#ctx0" brushRef="#br2" timeOffset="198380.38">12323 15566 2069 0,'0'0'543'15,"0"0"-278"-15,0 0 1 0,0 0 116 0,0 0-57 16,0 0-110-16,0 0-100 0,0 0-3 15,0 0 16-15,0 0 23 0,0 0-3 16,189-48-47-16,-148 44-21 0,-2 2-28 0,9 0-6 16,-4 0-12-16,-8 2-32 0,5-3 20 15,-4 2-20-15,-8 1-2 0,-2 0 3 16,2 0-3-16,-8 0-18 0,1 0-62 16,-5 0-73-16,5 0-59 0,-5 0-39 15,-2 0-109-15,6 0-233 0,-8 0-449 16,-1 0-457-16</inkml:trace>
  <inkml:trace contextRef="#ctx0" brushRef="#br2" timeOffset="198997.38">13607 15127 1501 0,'0'0'579'0,"0"0"-278"0,0 0-65 0,0 0 92 16,0 0-40-16,0 0-84 0,0 0-68 15,0 0-6-15,0 0 18 0,0 0-19 16,-82-21-21-16,67 24-37 0,-2 4 1 16,-2 3-19-16,2 1-13 0,0 4-5 15,-5 3 8-15,8 0-12 0,-10 2 0 0,4 2-6 16,-4 4-1-16,0 1 1 15,4-2 9-15,-2 6 3 0,3-3-15 0,0 1-1 16,2 1-19-16,0-2-1 0,2 2-1 16,3 0-15-16,2-2 3 0,-2 6 9 15,7-2-1-15,-2 1-11 0,7 3 13 16,0-2 2-16,0 2 18 0,7-3 7 0,10-1-24 16,3-6 1-16,4-2 38 0,-2 0-37 15,7-6-1-15,-2 1 17 0,9-6-1 16,-2-3 7-16,-7 0 12 0,6 0 15 15,-3-3 0-15,1-1-9 0,-9-2 3 16,0-3-16-16,0 2 4 0,-5-1-22 16,-3-2 0-16,-4 0-10 0,4 2 2 15,-4-2-2-15,-3 0 0 0,-2 0-1 16,2 0 1-16,1 0-2 0,-6 0-1 16,3 0-131-16,5 0-61 0,-10-2-47 0,7-4-105 15,3-1-146-15,-10 2-203 0,7-2-555 16,-7-1-494-16</inkml:trace>
  <inkml:trace contextRef="#ctx0" brushRef="#br2" timeOffset="201655.9">13954 15278 909 0,'0'0'579'0,"0"0"-244"0,0 0-75 0,0 0 2 16,0 0 36-16,0 0-70 0,0 0-71 15,0 0-35-15,0 0-1 0,0 0 55 16,0 0 14-16,15 15-4 0,-13-5-35 0,-2 3-19 15,7 4-16-15,-7 5-32 0,0 0-47 16,8 7-25-16,-8 1-11 0,0-1 0 16,9 1-1-16,-4-1-21 0,12-1 5 15,5-2 14-15,-5-6-26 0,12 0 28 16,2-3 19-16,8-6 9 0,-7-3 3 16,4-1 6-16,0-4 0 0,-4 0-35 0,-3-1 11 15,-2-2-11-15,-5 0-2 0,-5 0 0 16,-5 0-25-16,-5-5-208 0,0 0-37 15,-4-5-102-15,-3-3-135 0,0 3-537 16,0-8-559-16</inkml:trace>
  <inkml:trace contextRef="#ctx0" brushRef="#br2" timeOffset="201887.28">14187 15260 1975 0,'0'0'1059'0,"0"0"-759"0,0 0-147 15,0 0 8-15,0 0 123 0,0 0-61 16,0 0-61-16,-5 119-56 0,10-79-29 16,-5 8 3-16,7 7-3 0,-7 6-3 15,5 2-12-15,0 2-32 0,-5-1-14 16,0-5-16-16,0-5 0 0,2-9-25 0,3-12-9 16,-3-8-24-16,1-9-99 0,2-6-57 15,4-6-98-15,-6-4-101 0,11-8-240 16,-2-2-160-16,3-22-652 0</inkml:trace>
  <inkml:trace contextRef="#ctx0" brushRef="#br2" timeOffset="202239.31">14529 15154 1026 0,'0'0'739'0,"0"0"-204"16,0 0-238-16,0 0-49 15,0 0 38-15,0 0-34 0,0 0-77 0,0 0-36 16,0 0-4-16,0 0-3 0,0 0-33 16,135 34-21-16,-115-24 0 0,-1 6 6 15,3 2 21-15,-3 8 0 0,6 4-31 0,-9 7-27 16,-3 3-1-16,-4 4-6 15,3 7-15-15,-9 3 5 0,-3 7 1 0,0 5 6 16,-3 4-22-16,-14 3-15 0,0 1 12 16,1-6-12-16,-9-5-17 0,1-11-7 15,12-11 8-15,-7-11-30 0,4-10-62 16,0-9-58-16,3-4-17 0,3-4-35 16,-6-3-72-16,8 0-147 0,4 0-165 15,1-3-377-15,2-5-210 0</inkml:trace>
  <inkml:trace contextRef="#ctx0" brushRef="#br2" timeOffset="202572.45">15088 15250 2066 0,'0'0'778'0,"0"0"-323"16,0 0-74-16,0 0 66 0,0 0-62 0,0 0-172 15,0 0-139-15,0 0-37 0,0 0-16 16,0 0-21-16,0 0-27 0,17 85 2 16,-17-65-18-16,5 4-151 0,0 3-213 0,-5 1-185 15,3-8-503-15,-3 13-563 0</inkml:trace>
  <inkml:trace contextRef="#ctx0" brushRef="#br2" timeOffset="202707.09">15127 15916 1372 0,'0'0'1459'15,"0"0"-943"-15,-22 113-167 0,5-63 123 16,1 6-10-16,-6 5-201 0,0-3-182 16,0-1-79-16,5-7-11 0,0-8-13 15,3-8-53-15,-1-8-227 0,0-3-214 16,6-9-660-16,-20 4-1231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048" units="cm"/>
          <inkml:channel name="Y" type="integer" max="1152" units="cm"/>
          <inkml:channel name="T" type="integer" max="2.14748E9" units="dev"/>
        </inkml:traceFormat>
        <inkml:channelProperties>
          <inkml:channelProperty channel="X" name="resolution" value="59.53489" units="1/cm"/>
          <inkml:channelProperty channel="Y" name="resolution" value="59.38144" units="1/cm"/>
          <inkml:channelProperty channel="T" name="resolution" value="1" units="1/dev"/>
        </inkml:channelProperties>
      </inkml:inkSource>
      <inkml:timestamp xml:id="ts0" timeString="2022-03-04T21:10:57.578"/>
    </inkml:context>
    <inkml:brush xml:id="br0">
      <inkml:brushProperty name="width" value="0.05292" units="cm"/>
      <inkml:brushProperty name="height" value="0.05292" units="cm"/>
      <inkml:brushProperty name="color" value="#008000"/>
    </inkml:brush>
  </inkml:definitions>
  <inkml:trace contextRef="#ctx0" brushRef="#br0">31029 6863 0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6T20:09:21.618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9809 11334 297 0,'0'0'1724'0,"0"0"-1267"0,0 0-96 16,0 0-50-16,0 0 71 0,0 0-60 15,0 0-101-15,0 0-65 0,0 0-4 0,0 0-6 16,-92-49-29-16,92 49-40 0,0 0-19 16,0 0-58-16,24 0-11 0,5 4 11 15,20-2 46-15,11 4 3 0,18-6-30 16,14 0 24-16,7-6-19 0,6-12-9 16,1-2 7-16,-4-6-12 0,-3-1-8 15,-2 2 11-15,-12-2-12 0,-14 1 2 0,-4 8 22 16,-13 4-23-16,-15 4-2 0,-8 6-37 15,-7 4 22-15,-7 0 13 0,-2 4 2 16,-3 6 2-16,-2 2 1 0,-6 4 24 16,-4 3-2-16,0 2 2 0,0 8 4 15,0-1-7-15,-9 4-12 0,-3 4-11 16,0 2-2-16,2 8-11 0,3 3 12 16,-1 7 16-16,1 7-4 0,2 1-11 15,-7 2 1-15,0 4 10 0,2 3 3 16,-4 2-13-16,2-3-2 0,-3 3-6 0,3-5 6 15,-3 1 0-15,6-5 0 0,-1 0 0 16,-2-4 16-16,7 3-16 0,-5-3-24 16,10-2 15-16,-7-3-3 0,7-6 6 15,0-10 4-15,0-1-26 0,0-3 22 16,0-9 4-16,0 0 2 0,7-8-18 16,-7-4-10-16,5 1 28 0,0-4 11 15,-3 2 8-15,-2-3-1 0,0-1-18 0,3 4 0 16,-3 1-3-16,0 3-7 0,5 1 10 15,-3 1 18-15,3 6-6 0,-5 3-10 16,2 0 29-16,-2 2-28 0,3 0 0 16,2-2 0-16,-5 0-1 0,0 1 10 15,0-3-12-15,7 0-3 0,-5-4-17 16,-2-4 20-16,8-4 11 0,-8-6-11 0,0-3-3 16,0-4 3-16,0-3 1 0,0 5 29 15,0-1-2-15,0 4-13 0,0 2-13 16,-8 6-2-16,-1-2 0 0,-1 2 13 15,-2 0 9-15,2-4-1 0,-2-4-6 16,-5 1 6-16,3-6 10 0,-3-3 2 16,0 0 1-16,-10 0-7 0,8 0-12 15,-8-8-12-15,3-2-3 0,-5-2-3 16,4 2 3-16,-1 2 12 0,-1 2-11 0,-5 6 9 16,3 0-10-16,-7 4-21 0,-5 10 20 15,0 6-20-15,-5 6 21 0,2 4 1 16,8 3 0-16,2-5 38 0,7-6 25 0,10-6-22 15,2-6-20-15,13-6-10 0,-5-4 0 16,7 0-6-16,0-2-6 0,0-10-49 16,0-6-57-16,0-8-42 0,2-2-81 15,20-1-138-15,0 8-318 0,-5 4-550 16,5 9-1065-16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1462.8125" units="1/cm"/>
          <inkml:channelProperty channel="Y" name="resolution" value="2213.98657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3-10-06T20:17:31.661"/>
    </inkml:context>
    <inkml:brush xml:id="br0">
      <inkml:brushProperty name="width" value="0.05292" units="cm"/>
      <inkml:brushProperty name="height" value="0.05292" units="cm"/>
      <inkml:brushProperty name="color" value="#800080"/>
    </inkml:brush>
  </inkml:definitions>
  <inkml:trace contextRef="#ctx0" brushRef="#br0">8452 8704 385 0,'0'0'564'15,"0"0"-108"-15,0 0-154 0,0 0 140 16,0 0-9-16,0 0-69 0,0 0-105 16,0 0-48-16,0 0 8 0,0 0-17 15,7 30-27-15,-7-28 5 0,-3 4-22 16,-6 1-68-16,1 3 6 0,-1 1 101 0,9 6-13 15,0-5-184-15,0-1-290 16,0-2 290-16,0-8 193 0,0-1-193 0,0 0-55 16,0 3-6-16,0 1 61 0,0 4-13 15,0 2-48-15,0 6 17 0,0 2 14 16,0 6 11-16,9 1 19 0,4 3-12 16,-1 0 10-16,0 2 0 0,-2 2 2 0,4 4 0 15,-7 2 3-15,3 7 0 16,-3-1 25-16,-7 4-13 0,0 2-13 0,0 3 29 15,-17-3-28-15,0 5-1 0,-9-7 44 16,1 0-9-16,-8-8-12 0,-1-4 30 16,5-8 7-16,-5-5-7 0,-3-9-6 15,-4-6-48-15,-3-6-1 0,3-2-22 16,-5-8-5-16,-7-11-28 0,9-9-68 16,-4-7-44-16,2-11-71 0,12-5-50 15,-3-1 52-15,8 1-45 0,7 9-124 16,8-1-398-16,4 15-486 0,3-14 285 0</inkml:trace>
  <inkml:trace contextRef="#ctx0" brushRef="#br0" timeOffset="330.53">7870 8545 658 0,'0'0'1462'16,"0"0"-1145"-16,0 0-36 0,0 0 63 16,0 0 7-16,0 0-94 0,0 0-90 15,0 0-82-15,0 0-51 0,0 0-33 16,39 35 77-16,-1-22 11 0,11 5-17 16,4 1 46-16,15 1-34 0,2-2-19 0,8 0-13 15,2-6-5-15,0-4-4 0,2 0-3 16,1-6-3-16,-6-2-15 0,-2 0 8 15,-12-2-29-15,1-4 2 0,-6 2-3 16,-12-2-1-16,-5 4-14 0,-10-2-13 16,-4 4-5-16,-10-2-38 0,0 2-93 0,-5 0-125 15,-2 6-155-15,-10 4-356 0,0 0-644 16</inkml:trace>
  <inkml:trace contextRef="#ctx0" brushRef="#br0" timeOffset="858.71">9334 9309 1502 0,'0'0'741'0,"0"0"-366"15,0 0-41-15,0 0 76 0,0 0-109 16,0 0-121-16,0 0-98 0,0 0-35 15,0 0-7-15,-175 105-18 0,158-71-20 16,3 3 0-16,11 1-4 0,-1-4-1 0,4-2 1 16,0-4-20-16,7-3 7 0,7-7-17 15,3-6 7-15,-4-4 25 0,-4-6 22 16,8-2 28-16,-2-8 14 0,2-11 11 16,7-9 18-16,-5-8-15 0,6-4-41 0,-8-5 1 15,-5 7-10-15,-5 8 12 16,0 9 0-16,-4 4-6 0,-3 9 6 0,0 6 43 15,0 2 114-15,0 0-50 0,0 0-46 16,0 4-77-16,0 12-24 0,0 6-6 16,0 12-27-16,0 5 11 0,0 1-2 15,0 2 22-15,14-5-26 0,-4-6 13 16,2-1-3-16,5-3-37 0,-3-7-80 0,3 0-112 16,0-6-106-16,0-4-258 0,-4-6-201 15,1-4-424-15,-2-2-87 0</inkml:trace>
  <inkml:trace contextRef="#ctx0" brushRef="#br0" timeOffset="1190.63">9579 9266 359 0,'0'0'1011'0,"0"0"-257"0,0 0-243 16,0 0-90-16,0 0-54 0,0 0-85 0,0 0-86 15,0 0-65-15,0 0-30 0,0 0-44 16,-54 106-11-16,54-76-21 0,0 8-12 15,0 3-10-15,0 1-1 0,10 4-2 16,5-1-2-16,2-5 2 0,0-4 1 16,-5-8 25-16,5-6-25 0,2-7-1 0,-4-5 15 15,-3-9 13-15,10-1-3 0,-3-6 25 16,-2-12 55-16,14-10-3 0,-4-11-35 16,-5-2-33-16,9-7-12 0,-11 1 5 15,2 4-11-15,-8 7-16 0,-2 6-3 16,0 8-10-16,-4 6 1 0,-6 4 10 15,3 4-19-15,-3 2-19 0,6 4-50 16,-8 2-52-16,0 0-66 0,7 0 6 16,3 8-22-16,7 6-172 0,-8 0-292 15,-1 0-655-15,1 8-53 0</inkml:trace>
  <inkml:trace contextRef="#ctx0" brushRef="#br0" timeOffset="2149.82">10262 9352 218 0,'0'0'118'0,"0"0"351"0,0 0 10 16,0 0-124-16,0 0-53 0,0 0-3 15,0 0 1-15,0 0-39 0,0 0-45 16,0 0-37-16,0 0 12 0,0-30 31 0,-9 27-48 15,4 1 2-15,-5 2-15 0,3 0-24 16,-3 7-31-16,-2 5-20 0,-5 8-52 16,0 4-34-16,3 6 0 0,1 2 18 15,-4 2 10-15,17 1-13 0,-7-3-12 0,7-2-2 16,0-2-1-16,0-2-18 16,7-8-7-16,3-3-3 0,2-8 10 0,0-4-10 15,-2-3 22-15,2-6 6 0,10-16 49 16,-5-9 1-16,-3-7-26 0,8-2-23 15,-14 2 0-15,1 6-1 0,-1 7 0 16,-8 7 0-16,0 10 0 0,0 6 27 16,0 2 10-16,0 0 3 0,0 4-12 15,0 12-28-15,0 10-39 0,0 13 39 16,4 5 19-16,6 6 51 0,12 3 7 0,-5-1 6 16,5-4-31-16,7-4-15 0,-3-7-13 15,8-9-24-15,5-8-21 0,2-10-22 16,13-10-31-16,6-2-88 0,8-18-110 15,2-8-184-15,-9-8-634 0,-8 7-611 16</inkml:trace>
  <inkml:trace contextRef="#ctx0" brushRef="#br0" timeOffset="2738.56">12514 8648 323 0,'0'0'740'0,"0"0"-366"0,0 0-165 0,0 0 67 15,0 0 48-15,0 0-62 0,0 0-75 16,0 0-23-16,0 0 22 0,0 0 6 16,0 0-61-16,17-45 6 0,-12 53-1 15,-3 2 28-15,-2 0-22 0,0 3-10 16,8 1-10-16,-8 2 6 0,0 2 20 0,0 2 7 16,0 2-44-16,0 4-16 15,0 3-31-15,0 1-18 0,-8 6-15 16,-6 4 5-16,4 8-11 0,-7 7-4 15,-9 9-20-15,-1 9 14 0,-9 7 1 0,-11 9 17 16,-1 7-8-16,-10 7 2 0,-5 1 10 16,2-3-4-16,5-6-8 0,6-11-13 15,6-16-9-15,10-11-3 0,10-15-3 0,12-10-22 16,-3-12 4-16,13-8-22 0,2-4-27 16,0-8-18-16,0 0-111 15,0-5-103-15,21-18-167 0,11-7-293 0,-8 2-1044 16</inkml:trace>
  <inkml:trace contextRef="#ctx0" brushRef="#br0" timeOffset="3276.07">14056 8976 434 0,'0'0'1314'0,"0"0"-833"16,0 0-97-16,0 0 51 0,0 0 18 16,0 0-62-16,0 0-139 0,0 0-78 15,0 0-50-15,0 0-16 0,19-12-27 16,-19 12-29-16,3 0-21 0,2 5 12 0,2 12 9 15,-2 9-6-15,9 6 0 0,-7 6-6 16,-2 10-19-16,0 5 10 0,-5 2-16 16,0 3 7-16,-17 0-7 0,0 0 0 15,-7 3 0-15,-5-8-11 0,5 0 11 16,-5-6 3-16,-5-8-6 0,7-4-10 16,-5-9-2-16,3-10-14 0,5-3-7 15,-7-10-22-15,-1-3-30 0,-2-10-35 16,0-10-73-16,-9-13-10 0,11-7-76 15,-2-8-113-15,-2-10-145 0,7-6-191 16,4 11-503-16,-11-27-66 0</inkml:trace>
  <inkml:trace contextRef="#ctx0" brushRef="#br0" timeOffset="3507.51">13464 8678 300 0,'0'0'1699'0,"0"0"-1252"0,0 0-138 0,0 0 166 16,0 0-24-16,0 0-83 0,202 72-105 16,-152-60-83-16,4 3-41 0,-8-8-29 15,7-1-36-15,-4-1-22 0,-3-3-12 16,5-2-9-16,0 0-1 0,-8 0-30 16,3-7 0-16,3 4 0 0,-6-5-15 15,3-1-3-15,5-1-31 0,0-1-68 16,0 1-117-16,2 0-185 0,-14 3-766 15,19-1-1101-15</inkml:trace>
  <inkml:trace contextRef="#ctx0" brushRef="#br0" timeOffset="4246.24">14890 8853 186 0,'0'0'1373'0,"0"0"-899"0,0 0-150 15,0 0 67-15,0 0 0 0,0 0-84 16,0 0-108-16,0 0-13 0,0 0-22 16,0 0-32-16,0 0-38 0,0-24-35 15,0 24-28-15,0 8-9 0,7 4 49 16,8 6 10-16,-1 8 17 0,1 9-17 15,2 3-14-15,2 10-15 0,-7 4-5 16,5 7-8-16,5 5-14 0,-5 4-13 0,5 2-12 16,-1 3 12-16,-4-3-10 0,5-7 17 15,-7-7-4-15,7-11 3 0,-8-14 1 16,1-6-19-16,-6-13 0 0,-1-6-2 16,-6-4-7-16,5-2 9 0,3-10 30 15,-3-16 22-15,10-13 52 0,3-17-28 0,-3-12-30 16,2-13-16-16,-2-3-15 15,0-1 7-15,2 1-20 0,-2 7 13 0,5 9 3 16,-5 12-3-16,-7 11-14 0,-3 15 21 16,3 10-20-16,-5 4 0 0,-1 6-1 15,-1 4-1-15,2 4-19 0,-5 0-11 16,0 2-3-16,2 0-56 0,5 0-17 16,-7 0-53-16,17 0-120 0,3 0-2 15,4 4-234-15,3 4-897 0,7 12-1032 0</inkml:trace>
  <inkml:trace contextRef="#ctx0" brushRef="#br0" timeOffset="5020.71">15830 9466 760 0,'0'0'1688'0,"0"0"-1240"0,0 0-185 0,0 0 65 15,0 0-3-15,0 0-54 0,0 0-115 16,0 0-75-16,0 0 15 0,0 0 19 16,-46 113-10-16,46-103-28 0,0-2-10 15,0-6-14-15,0 0-20 0,0-2 4 0,0 0 0 16,0 0 6-16,0 0 3 0,7-5-13 16,8-12-8-16,7-5 20 0,-5-12-8 15,9-8 0-15,1-11-13 0,0-5-21 16,4-6 12-16,-4-4-14 0,0-3 11 15,2 4-12-15,2 1 0 0,-9 6 0 16,2 7 3-16,-4 9 0 0,1 10 13 16,-11 6 5-16,0 5 9 0,-3 10-11 15,0-2 17-15,-4 10-6 0,4-4-2 16,-7 5-4-16,0 0 0 0,0 4-2 16,7-2-4-16,-7 2-15 0,0 0-2 15,0 0-1-15,0 0-18 0,0 9-22 16,0 9-33-16,0 14 6 0,5 14 55 0,2 12 10 15,-2 10-10-15,0 5 11 0,0 1 1 16,0 1-2-16,7-2-13 0,-2-7 14 16,-3-8 1-16,5-13 0 0,-2-15 0 15,-1-14-2-15,4-11-23 0,4-5 4 0,2-1 21 16,5-21 49-16,13-16 18 0,6-15-25 16,-4-13-24-16,7-11-5 0,0-5-1 15,-2-3-12-15,2-1 0 0,-5-1-18 16,3 7-4-16,-3 5 1 0,-12 13-6 15,-5 11 5-15,0 13 7 0,-12 12 14 16,-4 12-1-16,-1 6 2 0,-7 8 2 16,2 0 44-16,-2 8-46 0,0 12-47 15,0 12 47-15,0 17 1 0,0 11 1 0,0 16 10 16,0 9 4-16,0 9 2 0,8 9 9 16,9 8 16-16,0 3-43 0,2 1-6 15,13-4-19-15,-6-10 22 0,1-21-36 16,0-16-25-16,-3-17-30 0,-2-19-44 15,-5-10-85-15,0-10-255 0,-3-8-599 16,-7 0-838-16</inkml:trace>
  <inkml:trace contextRef="#ctx0" brushRef="#br0" timeOffset="37109.87">10330 11541 339 0,'0'0'1388'15,"0"0"-872"-15,0 0-99 0,0 0-12 16,0 0-48-16,0 0-31 0,0 0-99 16,0 0-85-16,0 0 23 0,-213-59-13 15,167 62-78-15,-8 8-40 0,-1 6-21 0,-11 5 8 16,6 2 25-16,-13 6-22 0,8 6-24 16,-6 4-3-16,3 5-6 0,3 5 9 15,7 0 2-15,-3 4-2 0,5 1-2 16,8 3 0-16,4 5-14 0,3 3 15 15,7 4-17-15,10 3 15 0,14 1-10 16,10-4 12-16,0-1 0 0,24-9 0 16,15-5 1-16,7-11-11 0,8-5 10 15,9-11 0-15,4-8-10 0,-3-7 11 0,11-6 17 16,-5-5-17-16,-2-2 0 0,2-4-12 16,-4-4-50-16,-11-2-146 0,-1 0-171 15,-16 2-206-15,-8 1-852 0,-1-1-318 0</inkml:trace>
  <inkml:trace contextRef="#ctx0" brushRef="#br0" timeOffset="37745.26">12054 11056 163 0,'0'0'1661'0,"0"0"-1113"0,0 0-202 15,0 0 23-15,0 0-8 0,-90 106-79 16,58-61-62-16,-4 9-28 0,-5 12 1 16,-12 13-7-16,-8 15-48 0,-12 25-45 15,-14 22-35-15,-22 24 0 0,-12 26 25 16,-13 18 6-16,-4 8-10 0,0 0-76 16,10-7-3-16,18-17-49 0,16-18-45 15,16-24 14-15,25-24-120 0,19-25-174 16,12-34-414-16,10 0-1172 0</inkml:trace>
  <inkml:trace contextRef="#ctx0" brushRef="#br0" timeOffset="47787.96">13641 11725 293 0,'0'0'558'0,"0"0"859"15,0 0-1101-15,0 0-142 0,0 0 100 0,0 0-6 16,0 0 12-16,0 0-109 0,0 0-80 16,0 0-22-16,-155-70 9 0,133 64 27 15,-9 6 16-15,2 0-68 0,-3 2-21 16,-4 14-30-16,-5 9-1 0,-10 8 0 15,2 16 27-15,-2 11 6 0,-2 10 0 16,-5 13-3-16,7 10-6 0,5 5 37 16,5 3 110-16,4 1-95 0,11-1-6 15,9-4-19-15,9-3-6 0,8-8-3 16,20-3 6-16,14-8-10 0,17-9 1 0,12-11-25 16,7-9 22-16,12-6-34 0,13-10-2 15,2-4 25-15,-3-9-26 0,3-14 0 16,0-3 0-16,-4-20 25 0,-6-16 26 0,-10-16 7 15,-4-19-9-15,-7-15-19 16,-3-15-12-16,-20-12-16 0,-6-1 11 0,-6-5 29 16,-21 4-16-16,-3 7-26 0,-7 7 0 15,-12 9 3-15,-24 13 13 0,-11 9-1 16,-20 11 6-16,-13 5-15 0,-15 6-6 16,-16 10-100-16,-1 9-46 0,3 11 12 15,10 15 67-15,26 3-3 0,3 11-10 16,21 18-21-16,10 9 3 0,18 8-6 15,11 7 14-15,10 5 44 0,7 2 3 16,27-4-88-16,10 5-445 0,11-9-504 16,-4-9-434-16,27 7 330 0</inkml:trace>
  <inkml:trace contextRef="#ctx0" brushRef="#br0" timeOffset="48186.08">15265 11617 893 0,'0'0'1521'0,"0"0"-995"0,0 0-57 15,0 0-51-15,0 0-41 0,-220-89-79 16,164 76-94-16,-5 3-72 0,1 1-34 0,4 9-49 15,3 0-7-15,2 12-42 16,10 11-13-16,4 9 12 0,6 12-14 0,9 6 15 16,12 10 10-16,3 5 5 0,7 4-15 15,10-3 1-15,16 2 16 0,8-3 1 16,0 1-17-16,10 0 39 0,0 1 9 0,-1 1-13 16,-2 3-18-16,-2-3-2 15,-7-2 5-15,-6-1-3 0,-9-1 4 0,-17-4 8 16,0-2-12-16,0-3-3 0,-26-4-15 15,-8-11-14-15,-8-8-13 0,-8-8-10 16,-4-12-54-16,-1-6-68 0,-4-6-110 16,6 0-164-16,5-10-293 0,11 2-357 15,13 0-171-15,2 8 4 0</inkml:trace>
  <inkml:trace contextRef="#ctx0" brushRef="#br0" timeOffset="48874.39">15854 12892 1231 0,'0'0'1604'0,"0"0"-1175"0,0 0-171 0,0 0-2 16,0 0 17-16,0 0-169 0,0 0-16 15,-92 119-5-15,71-71 20 0,-11 3 5 16,15-7-43-16,-5-8-62 0,15-9-3 0,-3-11-43 16,3-11-87-16,2-5-116 0,5-3-288 15,0-17-245-15,0 3-702 0,0-21 89 0</inkml:trace>
  <inkml:trace contextRef="#ctx0" brushRef="#br0" timeOffset="49556.98">16783 11032 962 0,'0'0'1199'0,"0"0"-876"0,0 0-110 16,0 0 16-16,0 0 33 0,-61 116-70 16,54-67-81-16,5 7-35 0,2 10-19 15,0 9 16-15,0 3 12 0,0 5-25 16,9-1-19-16,3-5-3 0,0-9 5 15,-2-7-14-15,0-15-4 0,0-14-13 16,4-12-11-16,-4-6-1 0,-3-10 19 16,8-4 26-16,-3 0 36 0,5-8 37 0,-3-6-3 15,3-6-28-15,5-4-35 0,0 2-8 16,0 4-23-16,-5 1-21 0,0 9-12 16,-5 6 12-16,2 2 37 0,6 10 101 15,4 15-3-15,3 8-40 0,-3 14-49 16,5 7-28-16,-12 4-18 0,7 5-15 15,-7-5-16-15,5-3-14 0,0-5 2 16,-5-7-21-16,0-10-62 0,-5-2-167 0,12-7-103 16,-12-4-283-16,0-6-598 0,0-2-261 0</inkml:trace>
  <inkml:trace contextRef="#ctx0" brushRef="#br0" timeOffset="49895.69">17512 11989 767 0,'0'0'1805'0,"0"0"-1230"0,0 0-215 16,0 0-88-16,0 0-55 0,0 0-75 15,0 0-52-15,-94 107-40 0,94-77 0 16,0 0-7-16,0 6-15 0,7-6-16 16,0 3 10-16,8-5-19 0,0-8-3 15,2-4-1-15,-1-5-18 0,1-9 1 16,-4-2 18-16,4-10 16 0,4-15 46 0,-4-11 3 15,0-14-15-15,-7-5-23 16,0-1-8-16,-8 6-19 0,3 10 1 0,-5 15 24 16,0 11-4-16,0 10-21 0,0 4 15 15,0 0 50-15,0 18 6 0,0 10-70 16,2 12 0-16,6 11 0 0,-1 7-1 16,5 1-1-16,3-1-15 0,4-2 4 15,0-3-16-15,6-5-18 0,-1-8-15 16,3-5-118-16,-3-9-206 0,-5-4-278 15,8-6-647-15,-17-6-205 0</inkml:trace>
  <inkml:trace contextRef="#ctx0" brushRef="#br0" timeOffset="50173.32">18000 12279 2000 0,'0'0'618'0,"0"0"-274"0,0 0 14 0,-3 102 17 15,3-63-126-15,0 1-139 0,0-1-38 16,3-6 0-16,6-3-10 0,6-7-6 16,-10-9-22-16,-3-4-23 0,8-10-9 15,-8 0-1-15,1-4 36 0,4-14 84 16,8-10 39-16,-6-9-49 0,3-9-59 0,-7-2-6 16,12 0-9-16,-10 1-25 0,6 5-9 15,-4 8 9-15,6 6-10 0,2 8-2 16,-8 5-26-16,1 5-17 0,5 10-19 15,2 0-5-15,0 0 12 0,-3 8-4 16,8 2-55-16,0 2-81 0,-5 6-178 16,5 1-256-16,-5-3-572 0,2 8-447 0</inkml:trace>
  <inkml:trace contextRef="#ctx0" brushRef="#br0" timeOffset="51002.3">19093 12305 359 0,'0'0'1091'16,"0"0"-649"-16,0 0-62 0,0 0 14 15,0 0-53-15,0 0-40 0,0 0-76 0,0 0-25 16,0 0-27-16,0 0-57 0,0 0 32 16,-136-68-24-16,124 68-27 0,-5 4-51 15,0 14-46-15,3 6-19 0,-3 10-30 16,2 12 21-16,8 7 16 0,-3 3-1 0,10 3 12 16,0-3-24-16,0-6 23 0,10-4-20 15,-1-9-3-15,6-11-9 0,4-10 12 16,-9-6 16-16,7-6 6 0,0-4 34 15,-5-8 26-15,3-16 51 0,-1-17-5 16,-4-12-29-16,0-17-37 0,-3-6-12 16,-7-10-16-16,0-9-11 0,0-6 12 15,0-3-2-15,0-9-11 0,0 1-1 16,0 1-12-16,0 6 13 0,0 9 0 16,0 10 16-16,0 9-1 0,10 15-2 15,-8 9-11-15,3 13 13 0,-3 12 6 16,-2 6 13-16,0 6-31 0,3 6 16 0,-3 1 5 15,0 9 44-15,5-1-25 0,-5 1-25 16,2 0-16-16,-2 0-2 0,7 1 0 16,-4 11 0-16,11 11 15 0,3 13 25 15,0 14-15-15,3 13-13 0,-1 11-12 16,-2 15-1-16,-3 7-18 0,3 15 1 0,-9 5-12 16,11 7 2-16,-9-2-21 0,4-2-40 15,6-13-3-15,-3-7-59 0,2-13-150 16,5-13-277-16,-7-23-601 0,5 6-805 0</inkml:trace>
  <inkml:trace contextRef="#ctx0" brushRef="#br0" timeOffset="51502.96">19527 12251 881 0,'0'0'1275'0,"0"0"-880"0,0 0-69 0,0 0 42 15,0 0 7-15,0 0-116 0,0 0-109 16,0 0-18-16,0 0-44 0,0 0-26 16,0 0-16-16,-24-59-8 0,28 71-23 15,6 6 35-15,0 9-7 0,7 1-18 16,-5 2-24-16,2-2-1 0,3-2-11 15,-9-6 8-15,4-8-15 0,-5 1-1 16,-5-9-8-16,3-4 11 0,-2 0 16 16,6-7 53-16,-1-13 42 0,6-12-8 15,3-7-41-15,-2-12-18 0,-8 2-25 0,0 3-2 16,1 8 0-16,-1 12-1 0,-7 10-25 16,0 8-21-16,0 8-6 0,2 0-16 15,6 14-34-15,1 14 18 0,3 13 84 16,0 10 31-16,8 6-3 0,-3-1 46 15,2-3 13-15,3-11-13 0,-3-12 15 16,-2-8 6-16,-7-13-49 0,7-8-15 0,0-1 27 16,5-14 33-16,2-10 19 0,10-9-21 15,-7 0-44-15,4-5-42 0,-9 3-3 16,0 5-18-16,-5 4-15 0,2 6-4 16,-4 5-33-16,4 7-49 0,-7 4-46 15,5 4-50-15,5 0-57 0,-3 7-81 16,6 5-374-16,-8-2-687 0,9 8-410 0</inkml:trace>
  <inkml:trace contextRef="#ctx0" brushRef="#br0" timeOffset="51842.45">20482 12199 2115 0,'0'0'1110'0,"0"0"-656"16,0 0-4-16,0 0-43 0,0 0-99 0,0 0-54 15,0 0-99-15,0 0-109 16,0 0-46-16,0 0-10 0,-146 70 10 0,139-30 0 15,5 4 0-15,2 3 0 0,0-7-12 16,9-2-4-16,8-5 1 0,3-12 3 16,-3-3 0-16,-3-9-3 0,1-8-10 15,-5-1 25-15,6 0 12 0,4-10 37 16,-3-3 9-16,0-5-12 0,0 0-19 0,-8-5-9 16,-1 7-3-16,-6-2-15 0,5 4-1 15,-4 4-17-15,-3 6 18 0,0-1-1 16,0 5-1-16,0 0-19 0,0 0-7 15,5 5 10-15,-3 7-18 0,5 8 3 16,6 8 32-16,8 7 0 0,-4 3-23 16,0-2-1-16,10 0-14 0,-5-2-7 15,9 2-36-15,-6-6-62 0,1 0-65 16,-4-5-147-16,0-7-240 0,-5-10-556 0,-8-6-421 16,8-10 572-16</inkml:trace>
  <inkml:trace contextRef="#ctx0" brushRef="#br0" timeOffset="52072.83">20882 12544 1352 0,'0'0'1553'0,"0"0"-1095"16,0 0-100-16,0 0-78 0,0 0-38 15,0 0-25-15,-46 109-50 0,46-79-41 16,0-2-28-16,0 0-31 0,0-8-18 16,0-3-27-16,5-9-19 0,2-6-3 15,0-2 0-15,3-8 2 0,7-16 50 16,2-10 3-16,5-11-9 0,1 3-34 15,1 4-12-15,-6 5-37 0,4 11-12 16,3 9-27-16,-1 5-22 0,6 5-43 16,4 3-35-16,1 0-62 0,4 8-52 15,-2 5 13-15,-8-1-314 0,3-1-545 0,-17-1-341 16,5 0 958-16</inkml:trace>
  <inkml:trace contextRef="#ctx0" brushRef="#br0" timeOffset="52363.06">21417 12627 408 0,'0'0'1614'0,"0"0"-925"0,0 0-223 0,0 0-106 16,0 0-114-16,0 0-95 0,0 0-101 0,0 0 67 16,0 0 14-16,0 0 0 0,0 0-23 15,124 0-12-15,-104-8-7 0,-1-6-9 16,3-4-21-16,-3-2-16 0,-2-7-19 16,-2-1-2-16,-6-2-20 0,-1 2-1 15,1 4-1-15,-9 5 1 0,0 9 14 16,0 5 28-16,0 2 9 0,-9 3 12 15,-6 7-33-15,-9 11-31 0,2 6-17 16,-2 10 17-16,7 4 11 0,7 8 16 16,0 1-6-16,10-3-2 0,0 0 11 0,17-1-27 15,3-3 9-15,4-6-12 0,7-6 0 16,8-6-21-16,-2-5-15 0,6-6-4 16,8-1-40-16,0 0-39 0,2 0-80 15,10-2-110-15,5 2-157 0,-17-1-652 16,12-3-1136-16</inkml:trace>
  <inkml:trace contextRef="#ctx0" brushRef="#br0" timeOffset="109756.77">22765 12701 729 0,'0'0'1737'0,"0"0"-1257"0,0 0-83 15,0 0-23-15,0 0 26 0,0 0-52 16,0 0-77-16,0 0-90 0,0 0-67 16,0 0-29-16,0 22-15 0,17 13 3 0,-10 11 6 15,3 4-30-15,-10 5 9 16,0 7-28-16,-5-2-16 0,-17 5-14 0,1-3-2 16,-8-5-16-16,4-5-21 0,6-14-43 15,2-6-43-15,0-10-25 0,10-10-42 16,-3-4-45-16,0 2-350 0,1-2-1080 15,-18 11-676-15</inkml:trace>
  <inkml:trace contextRef="#ctx0" brushRef="#br0" timeOffset="116289.11">24704 10832 440 0,'0'0'1313'0,"0"0"-836"16,0 0-183-16,0 0-132 0,0 0-31 16,0 0-60-16,0 0-39 0,0 0-31 15,0 0 1-15,0 0 38 0,-17 63 15 16,22-47 25-16,3 6 60 0,1 4-12 15,1 4-42-15,0 7-13 0,4 5 9 0,-4 8 23 16,-3 7 30-16,-2 3-28 0,2 8-57 16,3 5 4-16,-3 1-10 0,1 2 3 15,-8 7 6-15,7 2-12 0,-7 3 8 16,5 3-11-16,-1-1 27 0,-4 2-28 16,0-1 6-16,0-3 4 0,-4-5-7 0,-1-10-38 15,5-9-2-15,-7-12-18 0,7-9-25 16,0-12-28-16,0-4-10 0,0-9-105 15,0-8-38-15,0-4-94 0,0-4-156 16,7-2-302-16,-7-2-502 0</inkml:trace>
  <inkml:trace contextRef="#ctx0" brushRef="#br0" timeOffset="116693.15">25318 11866 893 0,'0'0'1426'0,"0"0"-996"0,0 0-151 16,0 0-16-16,0 0 29 0,0 0-71 15,0 0-83-15,-15 129-44 0,15-91-14 16,7 7 29-16,1 1-19 0,-1 2-28 15,3-1-34-15,-3-1-9 0,3-4-19 0,-1-6 0 16,-1-8-28-16,1-8 0 16,-1-1-53-16,-8-9-137 0,2-2-138 0,-2-6-194 15,0-2-613-15,-2-6-612 0</inkml:trace>
  <inkml:trace contextRef="#ctx0" brushRef="#br0" timeOffset="116862.2">25247 11476 2712 0,'0'0'603'0,"0"0"-191"0,0 0 16 15,0 0-98-15,0 0-93 0,0 0-182 16,0 0-55-16,0 0-70 0,0 0-41 16,0 0-16-16,0 0-37 0,-26 24 14 15,35-8-341-15,-1-6-663 0,-6 2-769 0</inkml:trace>
  <inkml:trace contextRef="#ctx0" brushRef="#br0" timeOffset="117345.58">25395 10935 1246 0,'0'0'1145'0,"0"0"-729"0,0 0-83 15,0 0 15-15,0 0 6 0,0 0-108 16,0 0-119-16,0 0-114 0,0 0-13 16,0 0-41-16,0 0 41 0,-17 54 25 15,25-4 7-15,1 13-30 0,8 3 13 16,-5 11-13-16,5 5 36 0,8 5-4 16,-1 5-13-16,2 5-2 0,8 2-17 15,-7-5-1-15,2-1-2 0,-2-9-13 16,4-12 14-16,-9-7 0 0,0-13 1 0,5-12 27 15,-15-13 0-15,0-11-28 0,-2-10-10 16,-10-2-15-16,7-4 22 0,3-4 3 16,6-10 56-16,-3-9 3 0,11-7-16 0,0-6-6 15,-2-6-18-15,5-6-1 16,6-5-15-16,6 2 25 0,5 1 28 0,2 10 20 16,0 6 4-16,-5 12-25 0,3 12 7 15,-3 10-38-15,-5 0 31 0,-2 20-12 16,-7 8 15-16,-3 10-13 0,-7 9-5 15,-14 7-16-15,-3 1-12 0,-10 1-12 16,-22 0-3-16,3-6-34 0,-14-5 0 16,-1-7-8-16,-9-11-13 0,2-12-37 15,0-7-70-15,0-8-54 0,10 0 6 16,9-10-79-16,6-3-99 0,18-2-104 0,4-1-196 16,4 2-136-16,0 4-427 0</inkml:trace>
  <inkml:trace contextRef="#ctx0" brushRef="#br0" timeOffset="117680.48">27097 11748 1812 0,'0'0'974'16,"0"0"-601"-16,0 0 2 0,0 0 23 16,0 0-56-16,0 0-128 0,0 0-94 15,0 0-52-15,-216 42-13 0,182 1-9 0,-2 5 7 16,12 4-10-16,-1 8 15 16,13 5-3-16,5-3-12 0,7 2-7 0,0-6-11 15,24-1-22-15,5-9 0 0,10-4 9 16,14-7-12-16,1-9 1 0,6-6 1 0,8-6 1 15,3-8 21-15,-1-4-24 16,-2-4 0-16,2 0-22 0,-5 0-66 0,-9-2-108 16,-2 0-159-16,-8 1-352 0,-15 1-1079 15,-4 0-198-15</inkml:trace>
  <inkml:trace contextRef="#ctx0" brushRef="#br0" timeOffset="187644.4">26656 5489 189 0,'0'0'1343'0,"0"0"-814"0,0 0-88 16,0 0-90-16,0 0-37 0,0 0-52 0,0 0-47 15,0 0-29-15,0 0-19 0,0 0-22 16,-37-2-42-16,37 4-35 0,-7 6-21 16,5 4 11-16,2 5 14 0,-5 3-1 15,2 4 6-15,-1 6 0 0,1 0-10 16,1 6-17-16,2 3 8 0,0 1-18 15,0 8-24-15,0 4-16 0,0 0-12 16,0 3-10-16,0-1 10 0,0-6-3 16,2-5 12-16,1-11-16 0,1-12 19 15,-1-10-18-15,2-10-13 0,4-2 31 0,-4-16 55 16,7-12 59-16,0-10-32 0,5-13 95 16,-2-5-116-16,2 0 12 0,0-5-58 15,-5 7-15-15,3 1-1 0,2 7 1 16,-1 10-2-16,-1 8-14 0,7 7 14 0,-5 10 0 15,0 3 2-15,-8 2 14 0,8 6 25 16,0 2-20-16,0 0-7 0,0 3 24 16,10 12 4-16,0 5-10 0,-8 6 3 15,5 4-15-15,-4 5-14 0,-6 0 20 16,-4 2-21-16,7 1-1 0,-10 0-2 16,-2 3-2-16,0-6 0 0,0 0-29 15,0-1 7-15,2-6-27 0,-2-6-52 16,2-4-89-16,0-3-95 0,1-5-270 15,4-6-183-15,-8-1-667 0,-4-3-412 0</inkml:trace>
  <inkml:trace contextRef="#ctx0" brushRef="#br0" timeOffset="188685.61">27087 5895 756 0,'0'0'642'0,"0"0"-209"16,0 0-76-16,0 0-5 0,0 0-17 15,0 0-132-15,0 0-53 0,0 0-13 16,0 0 0-16,0 0-1 0,0 0-22 0,-22-20-55 16,22 12 4-16,0-2 0 0,0-2 25 15,0 1 10-15,8-4-11 0,-1 1-24 16,10-2-35-16,-5-2 0 0,10 0 9 15,4 0 0-15,-6-2-3 0,4-2 0 16,5 1 0-16,-5 4-9 0,1 0 6 16,-8 7-10-16,-3 2-19 0,1 2-2 15,-1 4 2-15,-4 2-1 0,7 0 27 16,-5 0 40-16,5 12 6 0,5 4 73 16,0 10-21-16,2 13-65 0,-5 7-22 0,-9 10-11 15,2 9-10-15,-7 5 0 16,-5 4-2-16,0 1-4 0,0-9-12 15,0-8-1-15,0-11-27 0,0-11 4 0,0-10-25 16,5-9-18-16,-3-10-104 0,6-7-146 16,-1 0-168-16,2-14-134 0,-1-2-181 15,1-20-1274-15</inkml:trace>
  <inkml:trace contextRef="#ctx0" brushRef="#br0" timeOffset="189598.27">28003 5656 1474 0,'0'0'624'0,"0"0"-177"0,0 0-151 15,0 0 34-15,0 0-17 0,0 0-88 0,0 0-18 16,0 0-43-16,0 0-23 0,0 0-17 16,0 0-15-16,-21-24-14 0,16 36-21 15,5 6-3-15,-10 6-25 0,8 6-42 16,-3 7 14-16,5 1-18 0,0 2 0 16,0 4-1-16,0 3 0 0,0-1-1 15,7 0-1-15,3-6-25 0,4-1 13 16,-2-5 12-16,-2-10-10 0,2-6-11 15,-2-4-7-15,0-5 3 0,7-8 4 16,0-1 24-16,-5 0 18 0,10-6 90 0,-1-12-37 16,4-4-35-16,-1-6-14 0,0-4-7 15,-5-2-12-15,6-5 13 0,-8 3-16 16,2-2 2-16,-7 2 1 0,3-1 0 16,2 4 0-16,-8 0 15 0,-1 3-16 15,-1 5 0-15,-2 4 20 0,0 2-10 0,-3 3 9 16,-2 6 4-16,0 0 5 0,0 0 10 15,0 2 30-15,0 0 40 0,0 2-61 16,0-2-22-16,0 6-15 0,0-2 0 16,0 2 13-16,0 2 2 0,0 0 7 15,0 0-19-15,0 0 0 0,0 0 0 16,0 0 0-16,0 0-14 0,0 0-1 0,0 2-15 16,0 14-3-16,0 10 18 0,-2 6 11 15,-3 13-9-15,2 1-1 0,1 9-1 16,2 1 1-16,0 0 17 0,0-2-3 15,0-1-13-15,0-9 14 0,5-4-16 16,7-5-3-16,2-7 0 0,-1-6-31 16,8-4-5-16,1-5 8 0,0-3 1 15,2-3 30-15,8-3 2 0,-3-4-2 16,2 0-40-16,8-2-130 0,5-8-96 16,-3-2-186-16,-7 4-597 0,10-9-605 0</inkml:trace>
  <inkml:trace contextRef="#ctx0" brushRef="#br0" timeOffset="190525.69">29225 5700 98 0,'0'0'681'0,"0"0"-98"15,0 0-160-15,0 0-40 0,0 0 22 16,0 0-77-16,0 0-24 0,0 0-17 0,0 0 14 15,0 0 13-15,0 0-9 0,0-38-36 16,0 38-54-16,0 0-19 0,-2 0-71 16,-3 0-34-16,-5 0-24 0,0 0-15 15,-4 0-25-15,2 0-25 0,-5 0-2 16,2 0-3-16,3 8-25 0,-5 2-5 16,0 3-12-16,3 0 11 0,-3 4 1 0,5 3 8 15,-5 0 10-15,2 2-12 16,5 2 24-16,1 2-10 0,1 3 12 0,6-3-11 15,-3 2-9-15,5-2 6 0,0 0 12 16,0 0 3-16,5-4 2 0,2 4 34 16,-2 1 28-16,2-1-18 0,1 2-10 15,1 0-14-15,-1-2-19 0,-8 0 18 16,0 2 3-16,0-1 7 0,0-3-16 16,-15-2-14-16,5-4-1 0,3-6-2 15,-5-2-1-15,2-4-16 0,-7-6-50 0,0 0-90 16,0-8-60-16,0-6-42 15,8-6-23-15,1-2-163 0,8-3-42 0,0 4-144 16,8-4-359-16,4 10-201 0</inkml:trace>
  <inkml:trace contextRef="#ctx0" brushRef="#br0" timeOffset="191089.33">29715 4800 215 0,'0'0'997'0,"0"0"-630"0,0 0-107 0,0 0-23 15,0 0 45-15,0 0-7 0,0 0-114 16,0 0-77-16,0 0-33 0,0 0 16 16,0 0 23-16,5-37 12 0,-5 37-19 15,2 0 13-15,-2 0 19 0,0 0 5 16,0 2 10-16,0 6 21 0,0 10 22 0,5 2-14 15,-5 9-40-15,0 7-32 0,0 6-22 16,0 9 18-16,-5 7-9 0,-2 8-37 16,-3 9-34-16,-2 3 12 0,-5 4-15 15,2 5 0-15,6 4 3 0,-3-3 36 16,4 4 11-16,-1 1-7 0,1 0 18 16,8-7 6-16,-7-1 13 0,7-9-10 15,0-10-18-15,0-8-16 0,0-3-11 16,7-12-10-16,6-8-14 0,-1-7 10 0,2-3-10 15,8-9-2-15,-5-4 1 0,0-4 0 16,2-4 0-16,-2-2 2 0,8-2 10 16,-4 0-10-16,1 0 0 0,-5 0-2 15,0-2-23-15,-5 0-90 0,5 0-88 16,-2 2-60-16,-1 0-154 0,1 0-305 16,-8 4-823-16,-4 12-450 0</inkml:trace>
  <inkml:trace contextRef="#ctx0" brushRef="#br0" timeOffset="-203991.47">6731 14110 699 0,'0'0'616'0,"0"0"-271"16,0 0-76-16,0 0 59 0,0 0 21 16,0 0-91-16,0 0-101 0,0 0-26 15,0 0-22-15,0 0-1 0,0 0-22 16,-71-48 12-16,71 48 61 0,0 0 20 16,0 0-75-16,0-2-73 0,0-1-2 0,0 3 12 15,0 0 9-15,0 0-16 0,-2 0-15 16,2 0-18-16,0 0-1 0,0 8-13 15,0 7 13-15,10 7 10 0,7 8 21 16,-5 6-19-16,5 7 20 0,0 0-4 0,-3 10 6 16,8 7-13-16,-8 6 1 0,3 13-19 15,0 8-3-15,-4 7-49 0,1 7 17 16,-4 3 32-16,4 1 37 0,-4-2 50 16,-3-7 12-16,3-12-87 0,-5-9 19 15,2-10-6-15,3-11 2 0,-5-12 1 16,2-6 3-16,3-8-3 0,-10-6-4 15,0-4-21-15,0-5 13 0,2-3 2 16,3-3-17-16,-5 0 21 0,0-6-20 16,0-1 22-16,0 0-12 0,0 0 13 15,0 0 12-15,0 0 12 0,0 0-9 16,0 0 2-16,0 0-2 0,0 0-3 0,0 0-1 16,0 0-5-16,0 0-16 0,0 0 0 15,0 0 7-15,0 0-4 0,0 0-16 16,0 0 13-16,0 0-3 0,0 0 7 15,0-3 5-15,0-5-9 0,0-4-15 0,-5-4-17 16,3-3 15-16,2-7-1 16,0 1-24-16,0-6 14 0,0 1 13 0,0 0 0 15,0-2-12-15,0-1 12 0,2 1-2 16,3 0 2-16,5 2 11 0,-10 0-11 16,4 2 0-16,1-2-1 0,-2-3-1 15,2 1-1-15,-1-1 3 0,4 0-1 16,-1-2 1-16,3-1-12 0,4-2 12 15,6-1-3-15,-3 1-18 0,12-2 20 0,-5 4-2 16,7 0-25-16,1 1 13 0,7 5 0 16,-3 6-7-16,5 0 10 0,-7 4-12 15,3 5 12-15,-1 5-13 0,-5 5-6 16,6 0 4-16,-8 5 6 0,2 0-1 16,3 7 1-16,-5 3 20 0,3 6 2 15,-5 4 10-15,-1 4-10 0,1 7-1 0,-8 2 18 16,3 8-17-16,-7 5 27 15,-8 4-25-15,0 7 15 0,-7 3-18 0,0 4 3 16,-14 3 13-16,-8 1-4 0,-12 3 0 16,-10-5-11-16,1 0-1 0,-6-8 12 15,1-5 2-15,-3-11-12 0,-3-7 8 0,6-14 2 16,-3-4 18-16,-2-11-30 0,7-6-29 16,-3 0-35-16,6-13-10 0,13 0-51 15,6-4-50-15,12 1-94 0,7 1-162 16,5-2-227-16,8-1-506 0,9 6-362 15</inkml:trace>
  <inkml:trace contextRef="#ctx0" brushRef="#br0" timeOffset="-203517.73">8226 14874 706 0,'0'0'1364'0,"0"0"-856"16,0 0-103-16,0 0 68 0,0 0-87 16,0 0-109-16,0 0-65 0,0 0-79 15,0 0-43-15,0 0-41 0,-179 38-49 16,150 10-20-16,0 11 20 0,9 3 2 15,-2 1 2-15,13-3-1 0,9-1 15 16,0-7-18-16,5-6-13 0,7-8 13 16,12-8 0-16,0-7 0 0,-9-10-37 15,7-6 15-15,2-7 0 0,-2-2 22 0,9-16 59 16,-9-15 3-16,7-7-13 0,-2-6-24 16,-1-9-4-16,1 5-18 0,-10 2 13 15,-5 5-13-15,-5 12 27 0,3 6 7 16,-5 11 9-16,-5 8 22 0,0 4 20 15,0 2 28-15,0 2 3 0,0 13-61 0,0 10-29 16,0 16-28-16,0 9-2 16,2 6-2-16,6 2-12 0,-1-1 15 0,3-9-12 15,7-4-21-15,-1-9-4 0,1-5-2 16,13-6-4-16,-6-3-36 0,10-8-59 16,2-6-101-16,0-7-148 0,6-2-376 15,-13-6-775-15,14-21-80 0</inkml:trace>
  <inkml:trace contextRef="#ctx0" brushRef="#br0" timeOffset="-203230.43">8980 14822 2368 0,'0'0'1056'0,"0"0"-663"0,0 0 5 15,0 0-19-15,0 0-192 0,-187 68-107 0,153-28-52 16,8 8 18-16,9 1-10 15,2 0-5-15,13-6-19 0,2 2-10 0,2-7 14 16,23-3-15-16,-6-2 2 0,5-5 18 16,5 0-3-16,3 1-17 0,-8-1 3 15,3 0 11-15,-8-2 21 0,0 2-17 16,-9 2 17-16,-3 5-21 0,-7-3 19 16,0 1-7-16,-2-5-24 0,-13-5 10 15,3-5-11-15,-12-5-2 0,7-9-22 16,-7-4-39-16,2-8-116 0,0-14-160 0,10-13-218 15,2-6-420-15,10 4-484 16,0-27-235-16</inkml:trace>
  <inkml:trace contextRef="#ctx0" brushRef="#br0" timeOffset="-202829.17">9264 14204 1117 0,'0'0'1338'0,"0"0"-790"15,0 0-12-15,0 0-82 0,0 0-57 16,0 0-129-16,0 0-108 0,0 0-86 16,0 0-52-16,0 0-22 0,0 0-30 15,17-38 30-15,4 70 76 0,-4 21-2 16,0 11-25-16,5 19-28 0,-12 13-20 16,-3 15-1-16,-2 12-3 0,5 5 2 15,-5 7-1-15,2-4-1 0,2-11-22 0,-1-21-11 16,1-24 5-16,-1-27-18 0,4-22-21 15,-2-16 8-15,4-10 10 0,10-16 52 16,5-19 52-16,13-13 4 0,-6-10-41 16,8-7-15-16,-3 5-40 0,-10 8-6 15,8 12 15-15,-12 11 13 0,-3 13-10 0,3 12 28 16,-10 4 34-16,0 19 46 16,-3 17 27-16,-2 12-15 0,-12 10-10 0,0 10-54 15,0 5-10-15,0 0-18 0,0-5-2 16,0-3-16-16,0-7-7 0,0-8-17 15,0-6-62-15,0-6-83 0,0-5-109 16,0-3-291-16,0-12-712 0,0 4-866 0</inkml:trace>
  <inkml:trace contextRef="#ctx0" brushRef="#br0" timeOffset="-191984.52">11288 14484 316 0,'0'0'1088'0,"0"0"-701"0,0 0-21 0,0 0 55 16,0 0-9-16,0 0-108 0,0 0-50 16,0 0-14-16,0 0-4 0,0 0-32 15,-46-81-120-15,46 81-82 0,0 0-4 0,-5 12 1 16,2 11-33-16,3 13 13 0,0 10 21 15,0 13 37-15,0 11 29 0,0 10-8 16,0 10-11-16,0 13 18 0,8 16 46 16,-8 6 3-16,0 4-10 0,9-5-79 15,-4-7-25-15,10-18-83 0,2-19-96 16,7-21-102-16,-2-21-173 0,2-18-276 16,0-10-626-16,3-16-358 0</inkml:trace>
  <inkml:trace contextRef="#ctx0" brushRef="#br0" timeOffset="-191695.73">11819 15091 1319 0,'0'0'1752'0,"0"0"-1236"16,0 0-94-16,0 0 83 0,0 0-99 0,0 0-201 16,0 0-119-16,-207 85-59 0,188-44-3 15,0-2-7-15,9 1-17 0,10-3-22 16,0-7-11-16,2-6-10 0,13-5 7 15,2-9-7-15,-5-7 6 0,12-3 34 16,-4-2-6-16,-3-14 9 0,7-6 18 0,-7-2 1 16,0-5 2-16,-12 8-9 0,0 2 16 15,-3 8-10-15,-2 4 3 0,0 5 28 16,0 2-9-16,0 0 23 0,0 14-5 16,0 11-58-16,0 9-1 0,0 6-14 15,0 7 15-15,14-3-2 0,-4 0-10 16,10-6 11-16,-6-4-17 0,6-5-25 15,-1-8-3-15,5-3-42 0,0-5-83 16,5-6-139-16,3-4-132 0,-3-3-225 16,-5-4-557-16,1-23-460 0</inkml:trace>
  <inkml:trace contextRef="#ctx0" brushRef="#br0" timeOffset="-191433.2">12250 15240 924 0,'0'0'1829'15,"0"0"-1160"-15,0 0-305 0,0 0-36 16,0 0-42-16,0 0-60 0,0 107-82 0,0-77-42 16,5-6-26-16,2-6-18 0,8-8-30 15,-13-3-13-15,13-6-3 0,4-1 13 16,-2-1 5-16,7-14 10 0,-2 0-16 16,0-4-9-16,0 1-13 0,-5 4-2 15,-3 2-36-15,-4 5-22 0,-3 6 6 16,-4 1-12-16,4 10 24 0,0 8 40 15,0 15 43-15,3 3-16 0,-10 6-27 16,2 2 0-16,-2-2-42 0,0-6-66 16,8-1-196-16,-6-5-115 0,13-7-183 0,2-2-452 15,-10-9-505-15</inkml:trace>
  <inkml:trace contextRef="#ctx0" brushRef="#br0" timeOffset="-191129.21">12749 15331 874 0,'0'0'1901'16,"0"0"-1478"-16,0 0-92 0,0 0 48 16,0 0-15-16,-106 123-135 0,96-85-81 15,5 0-31-15,0-6-16 0,5-6-30 16,0-6-71-16,12-5-21 0,3-10 20 16,2-5 1-16,0 0-15 0,2-15 15 15,-2-13 52-15,7-13-6 0,-7-8-28 16,-4 0-5-16,-4 0-11 0,-1 7 22 15,-1 12-24-15,0 10-12 0,-7 10-40 0,2 10 34 16,6 1 18-16,-8 24 33 0,7 17 83 16,-7 24 0-16,0 19-40 0,-7 16-27 15,-10 5-4-15,-3-2 1 0,-4-3 12 0,0-14-1 16,7-13-57-16,7-19-33 0,3-17-98 16,0-14-76-16,7-16-80 0,-5-8-140 15,5-10-195-15,0-19-463 0,5 4-254 16,12-30-90-16</inkml:trace>
  <inkml:trace contextRef="#ctx0" brushRef="#br0" timeOffset="-190780.06">13372 15126 760 0,'0'0'2101'0,"0"0"-1445"16,0 0-287-16,0 0 54 0,0 0-37 15,0 0-137-15,0 0-151 0,0 0-96 16,0 0 10-16,-138 134 16 0,138-86-5 16,0 5-23-16,0-5 0 0,17-2 13 0,2-7-13 15,6-11-13-15,-1-8-27 0,5-6-30 16,-2-10 6-16,7-4 3 0,0-8 11 16,-3-12 50-16,3-8 19 0,-2-4 5 15,-3-4-11-15,-3-1 2 0,-9 5-12 16,-2 4 0-16,-3 8 18 0,-2 7-18 15,-10 8 0-15,0 2 24 0,0 3 43 16,0 5 10-16,0 7 2 0,0 12-51 16,0 6-31-16,0 10-3 0,0 3-10 15,0-1-2-15,0-2-6 0,0-4-34 16,7-3-147-16,10-3-210 0,2-9-181 16,-2-4-589-16,7-9-853 0</inkml:trace>
  <inkml:trace contextRef="#ctx0" brushRef="#br0" timeOffset="-190493.64">14092 15146 2496 0,'0'0'1113'0,"0"0"-838"16,0 0 228-16,0 0 27 0,-60 129-151 16,52-91-230-16,6-2-98 0,2-4-23 15,0-6-1-15,0-7-27 0,10-6-22 16,4-6 4-16,6-6-16 0,-1-1 4 15,5-8-1-15,0-14 31 0,3-8 15 16,0-8-14-16,-8-3-1 0,-2 3-25 0,-7 8-23 16,-3 7 11-16,0 8 7 0,-7 9-16 15,0 6 13-15,0 0 19 0,0 16 12 16,0 9 1-16,0 13-38 0,-7 6 14 16,5 6 7-16,-3 0 6 0,5-2-22 15,0-5-57-15,5-7-250 0,12-7-253 16,2-9-491-16,-7-7-715 0</inkml:trace>
  <inkml:trace contextRef="#ctx0" brushRef="#br0" timeOffset="-183073.45">14577 15250 962 0,'0'0'1286'0,"0"0"-785"0,0 0-199 0,0 0-21 15,0 0-24-15,0 0-105 0,0 0-89 16,0 0-47-16,0 0 12 0,-182 117-12 16,173-77-16-16,9 5 0 0,0 3 3 0,21-2 10 15,11-2-10-15,-5-8 16 0,6-6-17 16,-3-12 64-16,1-9-13 0,-7-9 42 15,5-14 54-15,-4-14 41 0,1-10-51 16,-1-13-28-16,-6-6-50 0,-2 1-6 16,-7 3 16-16,-8 3 18 0,3 12 15 15,-5 10-16-15,0 14-21 0,0 6 24 16,0 8-3-16,0 10-12 0,0 25-45 16,0 23-30-16,-15 28-1 0,-4 27 42 15,-5 18-3-15,-5 10 22 0,-5 3 0 0,7-3 20 16,0-10-60-16,3-20-21 0,5-23-54 15,7-25-13-15,7-23-29 0,-3-24-62 16,8-16-94-16,0-14-106 0,0-27-238 16,17-17-395-16,-4 4-322 0,18-41-473 0</inkml:trace>
  <inkml:trace contextRef="#ctx0" brushRef="#br0" timeOffset="-182761.05">15336 15460 1790 0,'0'0'1079'16,"0"0"-723"-16,0 0-19 0,0 0 60 16,0 0-71-16,0 0-199 0,0 0-93 15,0 0-3-15,0 0 47 0,0 0 11 16,0 0 34-16,58 48 37 0,-56-71-32 0,-2-5-67 16,0 0-21-16,-2 0-7 0,-13 8 13 15,-2 6 3-15,-12 6-1 0,3 8-17 16,-16 2-29-16,1 14 22 0,2 8 16 15,-4 14-16-15,16 7-6 0,0 9-18 0,3 6 18 16,10 3 7-16,14 0-10 0,0-3-14 16,24-6-1-16,7-10-18 0,13-8-16 15,12-5 1-15,4-11 8 16,8-6 25-16,10-13-30 0,-1-1-31 0,1-5-60 16,2-13-111-16,0-7-131 0,5-3-136 15,-25 8-225-15,25-18-1178 0</inkml:trace>
  <inkml:trace contextRef="#ctx0" brushRef="#br0" timeOffset="-182403.01">17234 14082 722 0,'0'0'1502'0,"0"0"-991"16,0 0-177-16,0 0-47 0,0 0 47 16,0 0-23-16,70-111-63 0,-63 107-50 15,-7 0-28-15,0 4-10 0,5 0 21 16,-5 0 9-16,0 16-11 0,-12 12-57 15,-15 22-77-15,-16 25-11 0,-18 27-7 0,-16 27 3 16,-16 22 16-16,-16 20-16 16,-9 16 37-16,-13 12-40 0,0 6 18 0,0-1-45 15,10-15 0-15,16-22-39 0,18-29-25 16,17-27-48-16,26-26-61 0,20-23-171 16,17-18-314-16,7-16-622 0,0-7-1274 0</inkml:trace>
  <inkml:trace contextRef="#ctx0" brushRef="#br0" timeOffset="-181379.68">18007 14669 1099 0,'0'0'1398'0,"0"0"-879"0,0 0-114 0,0 0-35 16,0 0-8-16,0 0-122 0,0 0-117 15,0 0-45-15,0 0-4 0,-192 64-13 16,168-19-12-16,5 3-12 0,2 0-3 16,2-2-3-16,13-3-16 0,2-8-15 15,0 0 0-15,7-7-21 0,10-2-4 16,15-4 7-16,-1 1 14 0,3-3 4 16,0-6 77-16,-2 0 0 0,-3-4-7 15,0-2 6-15,-5 1-24 0,-2 1-6 16,-5 0-7-16,5 3 4 0,-5 7 15 0,-8 5 2 15,-2 6-2-15,-2 10-15 16,-5 3-16-16,0 2-25 0,-5 2 16 0,-7-1-6 16,-2-6 3-16,-8-8-2 0,5-5-1 15,-5-8 12-15,0-3-24 0,1-9-2 16,4-4-56-16,2-4-20 0,5 0-65 0,3-2-46 16,0-10-83-16,7-4-174 0,5-3-189 15,4 3-500-15,16-4-627 0</inkml:trace>
  <inkml:trace contextRef="#ctx0" brushRef="#br0" timeOffset="-180987.73">18354 14420 1505 0,'0'0'1532'16,"0"0"-1073"-16,0 0-64 0,0 0 34 16,0 0-61-16,0 0-128 0,0 0-130 15,0 0-55-15,0 0 12 0,0 0-6 0,38 134-28 16,-16-49-14-16,0 11-18 0,0 7-1 16,-5-1 1-16,9-1-1 0,-4-13-11 15,7-13-25-15,-7-16 11 0,2-19 10 16,-4-17 0-16,-11-10-3 0,6-11-15 15,0-2 33-15,-3-18 58 0,12-9 0 16,-12-1-24-16,3-2-10 0,2 4-3 16,-10 10-3-16,-2 8-18 0,-5 4-22 15,5 4 22-15,-3 8 40 0,3 10 8 16,7 10 7-16,-2 9-28 0,-3 4-24 16,0 0-3-16,0-1-11 0,-2-8-4 0,0-1-46 15,2-9-130-15,6-4-155 0,3-3-116 16,1-2-180-16,10-3-408 0,-12-6-461 15</inkml:trace>
  <inkml:trace contextRef="#ctx0" brushRef="#br0" timeOffset="-180678.55">19144 15256 2751 0,'0'0'736'0,"0"0"-354"15,0 0 38-15,0 0-21 0,0 0-129 16,0 0-163-16,0 0-76 0,0 0 15 15,0 0-7-15,0 0-11 0,0 0-4 16,138 67 3-16,-126-92 4 0,5-3-7 16,-2 0-3-16,-11-7-19 0,-4 0 1 15,0 0-3-15,0 4-17 0,0 6 2 0,0 11 15 16,0 6 12-16,0 7 9 0,0 1 28 16,-12 5 41-16,-2 13-90 0,-6 10-51 15,1 10 14-15,12 13 13 0,-10 3 24 16,17 5 1-16,0 1 0 0,0-4 0 0,7-8-1 15,15-1-21-15,2-13-4 16,8-7-29-16,4-12-74 0,-2-7-89 0,5-8-66 16,4-3-48-16,-4-15-95 15,5-11-176-15,-1-9-175 0,-6-15-46 0,-6 12-454 16</inkml:trace>
  <inkml:trace contextRef="#ctx0" brushRef="#br0" timeOffset="-180503.02">19779 14393 1239 0,'0'0'1708'0,"0"0"-1140"16,0 0-138-16,0 0 48 0,0 0 21 16,0 0-240-16,0 0-177 0,-63 117-27 15,63-37 0-15,0 15 0 0,0 8-4 16,10 7-5-16,9 3 8 0,-2 0-39 16,0-5-15-16,2-7-48 0,-2-15-55 15,7-15-113-15,1-19-181 0,1-16-321 0,-9-21-692 16,0-12-443-16</inkml:trace>
  <inkml:trace contextRef="#ctx0" brushRef="#br0" timeOffset="-180316.01">20084 14471 150 0,'0'0'2560'0,"0"0"-1750"0,0 0-337 0,0 0-101 15,0 0 17-15,0 0-92 0,61 121-129 16,-44-36-71-16,2 19-48 0,-7 19-4 15,3 12-2-15,7 6 33 0,-5 0-40 16,9-10-36-16,1-13-88 0,2-19-85 16,3-16-147-16,-3-20-309 0,-12-18-772 15,-5-5-1213-15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A026E36-57A3-47EE-B360-4C01E77DCD28}" type="datetimeFigureOut">
              <a:rPr lang="en-US" smtClean="0"/>
              <a:t>10/6/2023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7EF596C0-D9DC-493D-8AFB-C760AE05E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11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365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119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705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0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6540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6555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46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531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5889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805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43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075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6032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99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012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648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217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098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9139C-664D-411C-AAE1-435ED6A68D81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428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EB9D-B053-49A6-9F68-E12D57928C5A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23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9E3DA-C0E9-4A88-8AC5-EAC107DD5ACA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83A30-F9E4-4CA1-BF37-09E4B651D1E4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40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D92A-B622-4594-93C8-7A24AEF2A63E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00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D9CAE-96FA-4AB9-B0B1-5D89E4A685E5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396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BA4A-8FBD-420D-AD9F-E3D959E48795}" type="datetime1">
              <a:rPr lang="en-US" smtClean="0"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7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F855-1B33-40DD-A86F-4C160C2B6A7F}" type="datetime1">
              <a:rPr lang="en-US" smtClean="0"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7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2B1C-1960-49E0-A967-CAD5DE4A8CE8}" type="datetime1">
              <a:rPr lang="en-US" smtClean="0"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49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CF6C7-68D1-427D-BA0C-17075EF25F33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1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26EC0-2311-4711-BD09-1E3B5F918B56}" type="datetime1">
              <a:rPr lang="en-US" smtClean="0"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2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76D3E-509F-4821-8F4D-EFFBCC2DF273}" type="datetime1">
              <a:rPr lang="en-US" smtClean="0"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49831-8C71-49A7-A206-657DC8615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6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Check-In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Parameters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75AE2-6B83-4306-BC17-D85FA3023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830" y="1743245"/>
            <a:ext cx="1118221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444444"/>
                </a:solidFill>
                <a:effectLst/>
                <a:latin typeface="arial" panose="020B0604020202020204" pitchFamily="34" charset="0"/>
              </a:rPr>
              <a:t>Give an example of a program that would compile under both a pass-by-value and pass-by-reference scheme but gives different output under both.</a:t>
            </a:r>
            <a:br>
              <a:rPr lang="en-US" sz="2000" b="0" i="0" dirty="0">
                <a:solidFill>
                  <a:srgbClr val="444444"/>
                </a:solidFill>
                <a:effectLst/>
                <a:latin typeface="Georgia" panose="02040502050405020303" pitchFamily="18" charset="0"/>
              </a:rPr>
            </a:br>
            <a:endParaRPr lang="en-US" sz="20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1D774E-5D35-98AA-010F-6F16C6A04634}"/>
                  </a:ext>
                </a:extLst>
              </p14:cNvPr>
              <p14:cNvContentPartPr/>
              <p14:nvPr/>
            </p14:nvContentPartPr>
            <p14:xfrm>
              <a:off x="2345400" y="2648880"/>
              <a:ext cx="8801640" cy="3861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1D774E-5D35-98AA-010F-6F16C6A046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36040" y="2639520"/>
                <a:ext cx="8820360" cy="388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3000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Tools of Execution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10</a:t>
            </a:fld>
            <a:endParaRPr lang="en-US" dirty="0"/>
          </a:p>
        </p:txBody>
      </p:sp>
      <p:pic>
        <p:nvPicPr>
          <p:cNvPr id="4098" name="Picture 2" descr="Guillotine | Facts, Inventor, &amp; History | Britannica">
            <a:extLst>
              <a:ext uri="{FF2B5EF4-FFF2-40B4-BE49-F238E27FC236}">
                <a16:creationId xmlns:a16="http://schemas.microsoft.com/office/drawing/2014/main" id="{815A2B7C-FCFB-81FF-836D-FA5996713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141" y="1447061"/>
            <a:ext cx="3145609" cy="409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97AA4A-A9D7-8821-311B-4DA98A802333}"/>
              </a:ext>
            </a:extLst>
          </p:cNvPr>
          <p:cNvSpPr txBox="1"/>
          <p:nvPr/>
        </p:nvSpPr>
        <p:spPr>
          <a:xfrm>
            <a:off x="7901126" y="5479442"/>
            <a:ext cx="2701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Not this kind of execution!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783E581-51DD-BB6B-D5AD-B9EA3AF0D8C9}"/>
              </a:ext>
            </a:extLst>
          </p:cNvPr>
          <p:cNvSpPr txBox="1">
            <a:spLocks/>
          </p:cNvSpPr>
          <p:nvPr/>
        </p:nvSpPr>
        <p:spPr>
          <a:xfrm>
            <a:off x="1118586" y="2896340"/>
            <a:ext cx="6329779" cy="152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Stepping back from compilers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What do we need for execute code?</a:t>
            </a:r>
          </a:p>
        </p:txBody>
      </p:sp>
    </p:spTree>
    <p:extLst>
      <p:ext uri="{BB962C8B-B14F-4D97-AF65-F5344CB8AC3E}">
        <p14:creationId xmlns:p14="http://schemas.microsoft.com/office/powerpoint/2010/main" val="181194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Runtime Environment Working </a:t>
            </a:r>
            <a:r>
              <a:rPr lang="en-US" sz="4500" dirty="0" err="1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Defn</a:t>
            </a: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.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11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A357D4-AAE0-43FC-8020-6A732D1227ED}"/>
              </a:ext>
            </a:extLst>
          </p:cNvPr>
          <p:cNvSpPr txBox="1">
            <a:spLocks/>
          </p:cNvSpPr>
          <p:nvPr/>
        </p:nvSpPr>
        <p:spPr>
          <a:xfrm>
            <a:off x="1559059" y="1600200"/>
            <a:ext cx="53340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Underlying software and hardware configuration assumed by the program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May include an OS (may not!)</a:t>
            </a:r>
          </a:p>
          <a:p>
            <a:pPr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May include a virtual machine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May be co-designed with the programming language</a:t>
            </a: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22" name="Picture 4" descr="http://runtime.bordeaux.inria.fr/Images/montre.gif">
            <a:extLst>
              <a:ext uri="{FF2B5EF4-FFF2-40B4-BE49-F238E27FC236}">
                <a16:creationId xmlns:a16="http://schemas.microsoft.com/office/drawing/2014/main" id="{FDE54E15-21DF-47A8-A163-B4F5F81D0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03" y="2620107"/>
            <a:ext cx="3135926" cy="227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CBC702-8F8F-66FB-34D6-41BCF55314AC}"/>
              </a:ext>
            </a:extLst>
          </p:cNvPr>
          <p:cNvSpPr txBox="1"/>
          <p:nvPr/>
        </p:nvSpPr>
        <p:spPr>
          <a:xfrm>
            <a:off x="7948751" y="5254074"/>
            <a:ext cx="193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Get it? “Run time”</a:t>
            </a:r>
          </a:p>
        </p:txBody>
      </p:sp>
    </p:spTree>
    <p:extLst>
      <p:ext uri="{BB962C8B-B14F-4D97-AF65-F5344CB8AC3E}">
        <p14:creationId xmlns:p14="http://schemas.microsoft.com/office/powerpoint/2010/main" val="401914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200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Some Example Runtime Environments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12</a:t>
            </a:fld>
            <a:endParaRPr lang="en-US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A357D4-AAE0-43FC-8020-6A732D1227ED}"/>
              </a:ext>
            </a:extLst>
          </p:cNvPr>
          <p:cNvSpPr txBox="1">
            <a:spLocks/>
          </p:cNvSpPr>
          <p:nvPr/>
        </p:nvSpPr>
        <p:spPr>
          <a:xfrm>
            <a:off x="691662" y="1600200"/>
            <a:ext cx="915571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Audience Participation: </a:t>
            </a: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What are some example languages / runtime environments they provide?</a:t>
            </a:r>
            <a:endParaRPr lang="en-US" b="1" dirty="0">
              <a:solidFill>
                <a:sysClr val="windowText" lastClr="000000"/>
              </a:solidFill>
              <a:latin typeface="Calibri"/>
            </a:endParaRPr>
          </a:p>
          <a:p>
            <a:pPr lvl="1"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7EAEA09-9624-FDB7-40B0-92377A7C516F}"/>
                  </a:ext>
                </a:extLst>
              </p14:cNvPr>
              <p14:cNvContentPartPr/>
              <p14:nvPr/>
            </p14:nvContentPartPr>
            <p14:xfrm>
              <a:off x="2396880" y="1714680"/>
              <a:ext cx="8378640" cy="4245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7EAEA09-9624-FDB7-40B0-92377A7C51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7520" y="1705320"/>
                <a:ext cx="8397360" cy="4264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8213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Wait, why DO we need a Compiler?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13</a:t>
            </a:fld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BDDF85F-53A3-4274-A2EB-17732011D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3341" y="1959258"/>
            <a:ext cx="5004148" cy="32536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“Obvious” Answer</a:t>
            </a:r>
          </a:p>
          <a:p>
            <a:r>
              <a:rPr lang="en-US" dirty="0"/>
              <a:t>To implement a programming language</a:t>
            </a:r>
          </a:p>
          <a:p>
            <a:r>
              <a:rPr lang="en-US" dirty="0"/>
              <a:t>To avoid dealing with target language directly</a:t>
            </a:r>
          </a:p>
          <a:p>
            <a:pPr marL="0" indent="0">
              <a:buNone/>
            </a:pPr>
            <a:r>
              <a:rPr lang="en-US" b="1" dirty="0"/>
              <a:t>But is compilation the only option?</a:t>
            </a:r>
          </a:p>
          <a:p>
            <a:r>
              <a:rPr lang="en-US" dirty="0"/>
              <a:t>Depends on your definition</a:t>
            </a:r>
          </a:p>
        </p:txBody>
      </p:sp>
      <p:pic>
        <p:nvPicPr>
          <p:cNvPr id="17" name="Picture 2" descr="Straw Man Tactics â Facebook Arguments That Have Nothing ...">
            <a:extLst>
              <a:ext uri="{FF2B5EF4-FFF2-40B4-BE49-F238E27FC236}">
                <a16:creationId xmlns:a16="http://schemas.microsoft.com/office/drawing/2014/main" id="{5E537062-A6F9-42CF-A4E3-60FA150C9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325" y="2350698"/>
            <a:ext cx="3112549" cy="252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7E00D6-A8EF-4C75-92CC-A92494DB501D}"/>
              </a:ext>
            </a:extLst>
          </p:cNvPr>
          <p:cNvSpPr txBox="1"/>
          <p:nvPr/>
        </p:nvSpPr>
        <p:spPr>
          <a:xfrm>
            <a:off x="7907868" y="4891329"/>
            <a:ext cx="1350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A strawman</a:t>
            </a:r>
          </a:p>
        </p:txBody>
      </p:sp>
    </p:spTree>
    <p:extLst>
      <p:ext uri="{BB962C8B-B14F-4D97-AF65-F5344CB8AC3E}">
        <p14:creationId xmlns:p14="http://schemas.microsoft.com/office/powerpoint/2010/main" val="19821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“Alternatives” to “Compilation”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14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0223E-BA3C-438D-9D57-4CDFB031D226}"/>
              </a:ext>
            </a:extLst>
          </p:cNvPr>
          <p:cNvSpPr txBox="1"/>
          <p:nvPr/>
        </p:nvSpPr>
        <p:spPr>
          <a:xfrm>
            <a:off x="1207956" y="121579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E4D35-3D26-4728-816D-EE64F55C7D02}"/>
              </a:ext>
            </a:extLst>
          </p:cNvPr>
          <p:cNvSpPr txBox="1"/>
          <p:nvPr/>
        </p:nvSpPr>
        <p:spPr>
          <a:xfrm>
            <a:off x="7334518" y="1195320"/>
            <a:ext cx="101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Scripting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59C5C-2C20-43C1-9E5A-8BF2CE6C9B3A}"/>
              </a:ext>
            </a:extLst>
          </p:cNvPr>
          <p:cNvSpPr txBox="1"/>
          <p:nvPr/>
        </p:nvSpPr>
        <p:spPr>
          <a:xfrm>
            <a:off x="4331547" y="1202144"/>
            <a:ext cx="13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Interpreting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7FEA07-FC41-4C2A-8B58-F1D80C41BEE0}"/>
              </a:ext>
            </a:extLst>
          </p:cNvPr>
          <p:cNvSpPr/>
          <p:nvPr/>
        </p:nvSpPr>
        <p:spPr>
          <a:xfrm>
            <a:off x="1586662" y="1784448"/>
            <a:ext cx="1071471" cy="5676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FDDF51-EB38-46EA-93A2-8AA50144E50F}"/>
              </a:ext>
            </a:extLst>
          </p:cNvPr>
          <p:cNvGrpSpPr/>
          <p:nvPr/>
        </p:nvGrpSpPr>
        <p:grpSpPr>
          <a:xfrm>
            <a:off x="450296" y="2352054"/>
            <a:ext cx="2464566" cy="2473570"/>
            <a:chOff x="202434" y="2174630"/>
            <a:chExt cx="2464566" cy="24735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74894-6312-4AE7-8BD3-B75F93AF2CC7}"/>
                </a:ext>
              </a:extLst>
            </p:cNvPr>
            <p:cNvSpPr/>
            <p:nvPr/>
          </p:nvSpPr>
          <p:spPr>
            <a:xfrm>
              <a:off x="202434" y="2271734"/>
              <a:ext cx="2464566" cy="2376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368901-E715-453B-9ADC-C85D537E7D0D}"/>
                </a:ext>
              </a:extLst>
            </p:cNvPr>
            <p:cNvSpPr/>
            <p:nvPr/>
          </p:nvSpPr>
          <p:spPr>
            <a:xfrm>
              <a:off x="1303035" y="2428539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CB301B-EFE1-4FE3-AEB2-DFC2DA606267}"/>
                </a:ext>
              </a:extLst>
            </p:cNvPr>
            <p:cNvSpPr/>
            <p:nvPr/>
          </p:nvSpPr>
          <p:spPr>
            <a:xfrm>
              <a:off x="1382032" y="4114800"/>
              <a:ext cx="985003" cy="47146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Machine code gen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26E35A9-6E5F-4E1A-B531-1216104ADAB7}"/>
                </a:ext>
              </a:extLst>
            </p:cNvPr>
            <p:cNvSpPr/>
            <p:nvPr/>
          </p:nvSpPr>
          <p:spPr>
            <a:xfrm>
              <a:off x="1377353" y="2795659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909ADB-903B-401F-92C3-0935F1D4705F}"/>
                </a:ext>
              </a:extLst>
            </p:cNvPr>
            <p:cNvSpPr/>
            <p:nvPr/>
          </p:nvSpPr>
          <p:spPr>
            <a:xfrm>
              <a:off x="1382032" y="3451538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3A1E61-3192-4602-8310-BAB8B9E15F74}"/>
                </a:ext>
              </a:extLst>
            </p:cNvPr>
            <p:cNvCxnSpPr>
              <a:cxnSpLocks/>
              <a:stCxn id="22" idx="2"/>
              <a:endCxn id="12" idx="0"/>
            </p:cNvCxnSpPr>
            <p:nvPr/>
          </p:nvCxnSpPr>
          <p:spPr>
            <a:xfrm flipH="1">
              <a:off x="1874533" y="2174630"/>
              <a:ext cx="3" cy="253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1DF315-17F9-4B26-A9C4-096A1EDCD09C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>
              <a:off x="1874534" y="3193356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005423-1D6E-42CF-B79A-8C114311AE8E}"/>
                </a:ext>
              </a:extLst>
            </p:cNvPr>
            <p:cNvSpPr/>
            <p:nvPr/>
          </p:nvSpPr>
          <p:spPr>
            <a:xfrm>
              <a:off x="352869" y="3304282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97D53F-9D20-42C2-81D3-66BB8D3F5130}"/>
                </a:ext>
              </a:extLst>
            </p:cNvPr>
            <p:cNvCxnSpPr>
              <a:cxnSpLocks/>
              <a:stCxn id="21" idx="2"/>
              <a:endCxn id="15" idx="0"/>
            </p:cNvCxnSpPr>
            <p:nvPr/>
          </p:nvCxnSpPr>
          <p:spPr>
            <a:xfrm>
              <a:off x="1874534" y="3935397"/>
              <a:ext cx="0" cy="17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D3F340-4B26-4601-97F1-BC96C541FE18}"/>
              </a:ext>
            </a:extLst>
          </p:cNvPr>
          <p:cNvSpPr/>
          <p:nvPr/>
        </p:nvSpPr>
        <p:spPr>
          <a:xfrm>
            <a:off x="4659662" y="1818568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B18FFB-072B-478E-9602-3100EE3EA22C}"/>
              </a:ext>
            </a:extLst>
          </p:cNvPr>
          <p:cNvGrpSpPr/>
          <p:nvPr/>
        </p:nvGrpSpPr>
        <p:grpSpPr>
          <a:xfrm>
            <a:off x="3581611" y="2316670"/>
            <a:ext cx="2455074" cy="1880318"/>
            <a:chOff x="3333749" y="2093750"/>
            <a:chExt cx="2455074" cy="18803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061DA-C0A3-44EA-A424-40D700F3D36B}"/>
                </a:ext>
              </a:extLst>
            </p:cNvPr>
            <p:cNvSpPr/>
            <p:nvPr/>
          </p:nvSpPr>
          <p:spPr>
            <a:xfrm>
              <a:off x="3333749" y="2250702"/>
              <a:ext cx="2455074" cy="17233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C6A9B26-9281-4E6D-90EF-569D2DD86C20}"/>
                </a:ext>
              </a:extLst>
            </p:cNvPr>
            <p:cNvSpPr/>
            <p:nvPr/>
          </p:nvSpPr>
          <p:spPr>
            <a:xfrm>
              <a:off x="4376037" y="237070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9B98F4-3D9E-4EAF-A0A8-178C731EC57B}"/>
                </a:ext>
              </a:extLst>
            </p:cNvPr>
            <p:cNvSpPr/>
            <p:nvPr/>
          </p:nvSpPr>
          <p:spPr>
            <a:xfrm>
              <a:off x="4450353" y="273782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89C1990-AEC2-49A6-83E6-ECFE980DB689}"/>
                </a:ext>
              </a:extLst>
            </p:cNvPr>
            <p:cNvSpPr/>
            <p:nvPr/>
          </p:nvSpPr>
          <p:spPr>
            <a:xfrm>
              <a:off x="4455032" y="3393702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1D0643-93C5-44B0-B177-352F1A03D414}"/>
                </a:ext>
              </a:extLst>
            </p:cNvPr>
            <p:cNvCxnSpPr>
              <a:cxnSpLocks/>
              <a:stCxn id="31" idx="2"/>
              <a:endCxn id="27" idx="0"/>
            </p:cNvCxnSpPr>
            <p:nvPr/>
          </p:nvCxnSpPr>
          <p:spPr>
            <a:xfrm flipH="1">
              <a:off x="4947535" y="2093750"/>
              <a:ext cx="1" cy="276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F8BC98-F0EA-4D85-97F7-F59880C0D82A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4947534" y="3135520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97FE6FF-D849-4088-B88C-6459698F2111}"/>
                </a:ext>
              </a:extLst>
            </p:cNvPr>
            <p:cNvSpPr/>
            <p:nvPr/>
          </p:nvSpPr>
          <p:spPr>
            <a:xfrm>
              <a:off x="3425873" y="2941646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77C074-BB71-4CC2-AC59-850E60C6CE92}"/>
              </a:ext>
            </a:extLst>
          </p:cNvPr>
          <p:cNvSpPr/>
          <p:nvPr/>
        </p:nvSpPr>
        <p:spPr>
          <a:xfrm>
            <a:off x="7979887" y="1845903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0A186-8FE5-41ED-9B28-F599CF9BFCDB}"/>
              </a:ext>
            </a:extLst>
          </p:cNvPr>
          <p:cNvGrpSpPr/>
          <p:nvPr/>
        </p:nvGrpSpPr>
        <p:grpSpPr>
          <a:xfrm>
            <a:off x="450296" y="4763690"/>
            <a:ext cx="2464566" cy="1643904"/>
            <a:chOff x="202434" y="4538497"/>
            <a:chExt cx="2464566" cy="1643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F42611-96C1-49C8-B816-0A5C815CF260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80D2907-488D-4E27-B98B-2D10B35E67F5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35359C-5E1E-471B-8349-9BA1830F5BA0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1874534" y="4538497"/>
              <a:ext cx="0" cy="241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1AC88-2849-4CB0-A92B-9C71D0C33380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4D4677-2112-4F82-B2D8-4E929A7DC793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C65D0C-EAA5-43E8-AF44-19741DE793DB}"/>
              </a:ext>
            </a:extLst>
          </p:cNvPr>
          <p:cNvGrpSpPr/>
          <p:nvPr/>
        </p:nvGrpSpPr>
        <p:grpSpPr>
          <a:xfrm>
            <a:off x="6608183" y="2344006"/>
            <a:ext cx="2555079" cy="2673547"/>
            <a:chOff x="6360320" y="2344005"/>
            <a:chExt cx="2555079" cy="26735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85A83A-DF67-4E7B-BDCD-C312BA2DD79E}"/>
                </a:ext>
              </a:extLst>
            </p:cNvPr>
            <p:cNvSpPr/>
            <p:nvPr/>
          </p:nvSpPr>
          <p:spPr>
            <a:xfrm>
              <a:off x="6360320" y="2485606"/>
              <a:ext cx="2555079" cy="25319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62129E-970A-4919-88A8-629C396E993C}"/>
                </a:ext>
              </a:extLst>
            </p:cNvPr>
            <p:cNvSpPr/>
            <p:nvPr/>
          </p:nvSpPr>
          <p:spPr>
            <a:xfrm>
              <a:off x="6446047" y="2694152"/>
              <a:ext cx="1045316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Runtime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Env.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0303E62-FF96-4312-AD40-C0B1F3FF3A5D}"/>
                </a:ext>
              </a:extLst>
            </p:cNvPr>
            <p:cNvSpPr/>
            <p:nvPr/>
          </p:nvSpPr>
          <p:spPr>
            <a:xfrm>
              <a:off x="7696260" y="261094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D40F399-F828-438C-BA5D-1DBF0A7CBA67}"/>
                </a:ext>
              </a:extLst>
            </p:cNvPr>
            <p:cNvSpPr/>
            <p:nvPr/>
          </p:nvSpPr>
          <p:spPr>
            <a:xfrm>
              <a:off x="7732024" y="3614341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result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FC1A8A5-68F5-4EEE-BFF5-DC9638A029A9}"/>
                </a:ext>
              </a:extLst>
            </p:cNvPr>
            <p:cNvSpPr/>
            <p:nvPr/>
          </p:nvSpPr>
          <p:spPr>
            <a:xfrm>
              <a:off x="7770578" y="297806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A30E538-1E5B-49C3-803F-3927924E0083}"/>
                </a:ext>
              </a:extLst>
            </p:cNvPr>
            <p:cNvCxnSpPr>
              <a:cxnSpLocks/>
              <a:stCxn id="39" idx="2"/>
              <a:endCxn id="36" idx="0"/>
            </p:cNvCxnSpPr>
            <p:nvPr/>
          </p:nvCxnSpPr>
          <p:spPr>
            <a:xfrm flipH="1">
              <a:off x="8267758" y="2344005"/>
              <a:ext cx="2" cy="266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602C8C-2EE5-4014-942E-8309773636B0}"/>
                </a:ext>
              </a:extLst>
            </p:cNvPr>
            <p:cNvCxnSpPr>
              <a:cxnSpLocks/>
              <a:stCxn id="38" idx="2"/>
              <a:endCxn id="37" idx="0"/>
            </p:cNvCxnSpPr>
            <p:nvPr/>
          </p:nvCxnSpPr>
          <p:spPr>
            <a:xfrm>
              <a:off x="8267759" y="3375760"/>
              <a:ext cx="1" cy="238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83AE1A-4284-4D75-9088-28692555EFAA}"/>
                </a:ext>
              </a:extLst>
            </p:cNvPr>
            <p:cNvSpPr txBox="1"/>
            <p:nvPr/>
          </p:nvSpPr>
          <p:spPr>
            <a:xfrm>
              <a:off x="6598728" y="4288474"/>
              <a:ext cx="2088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shell or browser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72B44C8-FD5F-475D-AAF5-DC5D6E761615}"/>
              </a:ext>
            </a:extLst>
          </p:cNvPr>
          <p:cNvSpPr/>
          <p:nvPr/>
        </p:nvSpPr>
        <p:spPr>
          <a:xfrm>
            <a:off x="6848874" y="1872539"/>
            <a:ext cx="714189" cy="4714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Input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9FA419-1095-454E-B095-EAC7C454F48F}"/>
              </a:ext>
            </a:extLst>
          </p:cNvPr>
          <p:cNvCxnSpPr>
            <a:cxnSpLocks/>
          </p:cNvCxnSpPr>
          <p:nvPr/>
        </p:nvCxnSpPr>
        <p:spPr>
          <a:xfrm>
            <a:off x="6343862" y="13784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66A23F-38FD-4656-A63E-D34FD4C9D1BB}"/>
              </a:ext>
            </a:extLst>
          </p:cNvPr>
          <p:cNvCxnSpPr>
            <a:cxnSpLocks/>
          </p:cNvCxnSpPr>
          <p:nvPr/>
        </p:nvCxnSpPr>
        <p:spPr>
          <a:xfrm>
            <a:off x="32196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925A00-40D0-405B-83BC-0ECFB483D27F}"/>
              </a:ext>
            </a:extLst>
          </p:cNvPr>
          <p:cNvGrpSpPr/>
          <p:nvPr/>
        </p:nvGrpSpPr>
        <p:grpSpPr>
          <a:xfrm>
            <a:off x="3581612" y="4100481"/>
            <a:ext cx="2455093" cy="1697452"/>
            <a:chOff x="3333749" y="3820699"/>
            <a:chExt cx="2455093" cy="16974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AAFF4B-8E1B-406D-B9DE-A611F9149776}"/>
                </a:ext>
              </a:extLst>
            </p:cNvPr>
            <p:cNvSpPr/>
            <p:nvPr/>
          </p:nvSpPr>
          <p:spPr>
            <a:xfrm>
              <a:off x="3333750" y="4648200"/>
              <a:ext cx="2455092" cy="869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DCAB07-3110-4F19-81FD-B6D85FE0FBCB}"/>
                </a:ext>
              </a:extLst>
            </p:cNvPr>
            <p:cNvSpPr/>
            <p:nvPr/>
          </p:nvSpPr>
          <p:spPr>
            <a:xfrm>
              <a:off x="4414929" y="4126467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bytecode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5D4DCD-7458-4E77-AC16-8B80310181C3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>
              <a:off x="4947533" y="3820699"/>
              <a:ext cx="3132" cy="30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1BB20C-4703-4B84-A789-BD59F7878AE4}"/>
                </a:ext>
              </a:extLst>
            </p:cNvPr>
            <p:cNvSpPr txBox="1"/>
            <p:nvPr/>
          </p:nvSpPr>
          <p:spPr>
            <a:xfrm>
              <a:off x="3333749" y="4763870"/>
              <a:ext cx="2455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Interpreter or VM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55E707F-8A9B-47BD-B54A-236B39456B2B}"/>
                </a:ext>
              </a:extLst>
            </p:cNvPr>
            <p:cNvSpPr/>
            <p:nvPr/>
          </p:nvSpPr>
          <p:spPr>
            <a:xfrm>
              <a:off x="3509445" y="4050268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763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8" grpId="0"/>
      <p:bldP spid="22" grpId="0" animBg="1"/>
      <p:bldP spid="31" grpId="0" animBg="1"/>
      <p:bldP spid="39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8681073-B0BE-CF6D-FDD4-72858B6A2D5A}"/>
              </a:ext>
            </a:extLst>
          </p:cNvPr>
          <p:cNvGrpSpPr/>
          <p:nvPr/>
        </p:nvGrpSpPr>
        <p:grpSpPr>
          <a:xfrm>
            <a:off x="5410115" y="4685697"/>
            <a:ext cx="2077621" cy="2015898"/>
            <a:chOff x="5410115" y="4685697"/>
            <a:chExt cx="2077621" cy="201589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750BF56C-BB58-27A0-BA0E-E787014EC0FD}"/>
                </a:ext>
              </a:extLst>
            </p:cNvPr>
            <p:cNvSpPr/>
            <p:nvPr/>
          </p:nvSpPr>
          <p:spPr>
            <a:xfrm rot="1840274">
              <a:off x="5410115" y="4685697"/>
              <a:ext cx="2077621" cy="20158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5375770-D37E-590D-92D6-A8A0DE53ED3B}"/>
                </a:ext>
              </a:extLst>
            </p:cNvPr>
            <p:cNvSpPr/>
            <p:nvPr/>
          </p:nvSpPr>
          <p:spPr>
            <a:xfrm>
              <a:off x="6676009" y="592053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Defining Compilers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91B955-47A1-490A-AE10-8A0771C5D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00" y="1414805"/>
            <a:ext cx="8305800" cy="308897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98E509-D5FD-4CFA-A77F-3955D82B4675}"/>
              </a:ext>
            </a:extLst>
          </p:cNvPr>
          <p:cNvSpPr/>
          <p:nvPr/>
        </p:nvSpPr>
        <p:spPr>
          <a:xfrm>
            <a:off x="2108886" y="3379594"/>
            <a:ext cx="8140014" cy="119008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BC8C8A-ABC7-3E16-3F0E-BC46C1A45897}"/>
              </a:ext>
            </a:extLst>
          </p:cNvPr>
          <p:cNvSpPr txBox="1"/>
          <p:nvPr/>
        </p:nvSpPr>
        <p:spPr>
          <a:xfrm>
            <a:off x="5589972" y="5100104"/>
            <a:ext cx="1717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Rely on </a:t>
            </a:r>
          </a:p>
          <a:p>
            <a:pPr algn="ctr"/>
            <a:r>
              <a:rPr lang="en-US" dirty="0"/>
              <a:t>scripting, </a:t>
            </a:r>
          </a:p>
          <a:p>
            <a:pPr algn="ctr"/>
            <a:r>
              <a:rPr lang="en-US" dirty="0"/>
              <a:t>skip compilation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07915C-B3E4-C0FF-3D2E-E86204E5B5BE}"/>
              </a:ext>
            </a:extLst>
          </p:cNvPr>
          <p:cNvSpPr txBox="1"/>
          <p:nvPr/>
        </p:nvSpPr>
        <p:spPr>
          <a:xfrm>
            <a:off x="7492753" y="1045473"/>
            <a:ext cx="2905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Oxford languages dictionary</a:t>
            </a:r>
          </a:p>
        </p:txBody>
      </p:sp>
    </p:spTree>
    <p:extLst>
      <p:ext uri="{BB962C8B-B14F-4D97-AF65-F5344CB8AC3E}">
        <p14:creationId xmlns:p14="http://schemas.microsoft.com/office/powerpoint/2010/main" val="164106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Then Why Compile at All?!?!?!?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16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7E73B-5565-4826-A36F-0146EDDA9632}"/>
              </a:ext>
            </a:extLst>
          </p:cNvPr>
          <p:cNvGrpSpPr/>
          <p:nvPr/>
        </p:nvGrpSpPr>
        <p:grpSpPr>
          <a:xfrm>
            <a:off x="4001790" y="1950496"/>
            <a:ext cx="4250310" cy="3560762"/>
            <a:chOff x="4809045" y="1752600"/>
            <a:chExt cx="4250310" cy="35607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0D1967F-9FA9-45F9-BF67-7D4D29864421}"/>
                </a:ext>
              </a:extLst>
            </p:cNvPr>
            <p:cNvSpPr/>
            <p:nvPr/>
          </p:nvSpPr>
          <p:spPr>
            <a:xfrm>
              <a:off x="4809045" y="1752600"/>
              <a:ext cx="4182555" cy="3560762"/>
            </a:xfrm>
            <a:prstGeom prst="roundRect">
              <a:avLst>
                <a:gd name="adj" fmla="val 36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7E5D60-54D6-4633-9295-D3AE65DCFE84}"/>
                </a:ext>
              </a:extLst>
            </p:cNvPr>
            <p:cNvSpPr txBox="1"/>
            <p:nvPr/>
          </p:nvSpPr>
          <p:spPr>
            <a:xfrm>
              <a:off x="4876800" y="1905000"/>
              <a:ext cx="41825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Commence Existential Crisis?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(y/n)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206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Then Why Compile at All?!?!?!?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Introduce IRs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66" y="4492101"/>
            <a:ext cx="3760470" cy="1846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Abstraction</a:t>
            </a:r>
          </a:p>
          <a:p>
            <a:r>
              <a:rPr lang="en-US" dirty="0"/>
              <a:t>Allow some distance from the target language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17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7D7E73B-5565-4826-A36F-0146EDDA9632}"/>
              </a:ext>
            </a:extLst>
          </p:cNvPr>
          <p:cNvGrpSpPr/>
          <p:nvPr/>
        </p:nvGrpSpPr>
        <p:grpSpPr>
          <a:xfrm>
            <a:off x="7179998" y="1950496"/>
            <a:ext cx="4250310" cy="3560762"/>
            <a:chOff x="4809045" y="1752600"/>
            <a:chExt cx="4250310" cy="3560762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40D1967F-9FA9-45F9-BF67-7D4D29864421}"/>
                </a:ext>
              </a:extLst>
            </p:cNvPr>
            <p:cNvSpPr/>
            <p:nvPr/>
          </p:nvSpPr>
          <p:spPr>
            <a:xfrm>
              <a:off x="4809045" y="1752600"/>
              <a:ext cx="4182555" cy="3560762"/>
            </a:xfrm>
            <a:prstGeom prst="roundRect">
              <a:avLst>
                <a:gd name="adj" fmla="val 3601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7E5D60-54D6-4633-9295-D3AE65DCFE84}"/>
                </a:ext>
              </a:extLst>
            </p:cNvPr>
            <p:cNvSpPr txBox="1"/>
            <p:nvPr/>
          </p:nvSpPr>
          <p:spPr>
            <a:xfrm>
              <a:off x="4876800" y="1905000"/>
              <a:ext cx="418255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Commence Existential Crisis?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(y/n) </a:t>
              </a:r>
            </a:p>
            <a:p>
              <a:r>
                <a:rPr lang="en-US" b="1" dirty="0">
                  <a:solidFill>
                    <a:srgbClr val="00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&gt; </a:t>
              </a:r>
            </a:p>
          </p:txBody>
        </p:sp>
      </p:grp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10B80007-63AF-442D-A940-477C38307B50}"/>
              </a:ext>
            </a:extLst>
          </p:cNvPr>
          <p:cNvSpPr txBox="1">
            <a:spLocks/>
          </p:cNvSpPr>
          <p:nvPr/>
        </p:nvSpPr>
        <p:spPr>
          <a:xfrm>
            <a:off x="2738662" y="1416199"/>
            <a:ext cx="4203409" cy="2508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Analysis</a:t>
            </a:r>
          </a:p>
          <a:p>
            <a:r>
              <a:rPr lang="en-US" dirty="0"/>
              <a:t>Error checking: predict bugs before they strike</a:t>
            </a:r>
          </a:p>
          <a:p>
            <a:r>
              <a:rPr lang="en-US" dirty="0"/>
              <a:t>Optimization: generate better code statically</a:t>
            </a:r>
          </a:p>
          <a:p>
            <a:pPr marL="0" indent="0">
              <a:buNone/>
            </a:pPr>
            <a:endParaRPr lang="en-US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AFC7C01-75AB-1670-F048-0ACB100576C1}"/>
              </a:ext>
            </a:extLst>
          </p:cNvPr>
          <p:cNvGrpSpPr/>
          <p:nvPr/>
        </p:nvGrpSpPr>
        <p:grpSpPr>
          <a:xfrm>
            <a:off x="257225" y="1565884"/>
            <a:ext cx="2243510" cy="2260798"/>
            <a:chOff x="5232241" y="4548781"/>
            <a:chExt cx="2243510" cy="2260798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E9844EC7-E62D-B45B-6023-374F01FA5948}"/>
                </a:ext>
              </a:extLst>
            </p:cNvPr>
            <p:cNvSpPr/>
            <p:nvPr/>
          </p:nvSpPr>
          <p:spPr>
            <a:xfrm rot="1840274">
              <a:off x="5232241" y="4548781"/>
              <a:ext cx="2243510" cy="22607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9155CF2-FACA-64F7-7E36-9525E2F88A82}"/>
                </a:ext>
              </a:extLst>
            </p:cNvPr>
            <p:cNvSpPr/>
            <p:nvPr/>
          </p:nvSpPr>
          <p:spPr>
            <a:xfrm>
              <a:off x="6667131" y="587130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D974673-DB17-63C0-C2D9-4BBC954BF4C1}"/>
              </a:ext>
            </a:extLst>
          </p:cNvPr>
          <p:cNvSpPr txBox="1"/>
          <p:nvPr/>
        </p:nvSpPr>
        <p:spPr>
          <a:xfrm>
            <a:off x="614956" y="2117207"/>
            <a:ext cx="17179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Rely on </a:t>
            </a:r>
          </a:p>
          <a:p>
            <a:pPr algn="ctr"/>
            <a:r>
              <a:rPr lang="en-US" dirty="0"/>
              <a:t>scripting, </a:t>
            </a:r>
          </a:p>
          <a:p>
            <a:pPr algn="ctr"/>
            <a:r>
              <a:rPr lang="en-US" dirty="0"/>
              <a:t>skip compilation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BFABCE-829E-52C3-3898-3D63198E601D}"/>
              </a:ext>
            </a:extLst>
          </p:cNvPr>
          <p:cNvGrpSpPr/>
          <p:nvPr/>
        </p:nvGrpSpPr>
        <p:grpSpPr>
          <a:xfrm>
            <a:off x="221175" y="4284879"/>
            <a:ext cx="2243510" cy="2260798"/>
            <a:chOff x="5232241" y="4548781"/>
            <a:chExt cx="2243510" cy="2260798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143847EA-7A7A-7D85-D096-690F245703D1}"/>
                </a:ext>
              </a:extLst>
            </p:cNvPr>
            <p:cNvSpPr/>
            <p:nvPr/>
          </p:nvSpPr>
          <p:spPr>
            <a:xfrm rot="1840274">
              <a:off x="5232241" y="4548781"/>
              <a:ext cx="2243510" cy="2260798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C08A528-FFF1-7B9C-2D8D-279C4EFF6B36}"/>
                </a:ext>
              </a:extLst>
            </p:cNvPr>
            <p:cNvSpPr/>
            <p:nvPr/>
          </p:nvSpPr>
          <p:spPr>
            <a:xfrm>
              <a:off x="6667131" y="5871306"/>
              <a:ext cx="381740" cy="435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F694142-6BFB-D001-BC9B-F090761661AD}"/>
              </a:ext>
            </a:extLst>
          </p:cNvPr>
          <p:cNvSpPr txBox="1"/>
          <p:nvPr/>
        </p:nvSpPr>
        <p:spPr>
          <a:xfrm>
            <a:off x="683184" y="5058626"/>
            <a:ext cx="139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Write target </a:t>
            </a:r>
          </a:p>
          <a:p>
            <a:pPr algn="ctr"/>
            <a:r>
              <a:rPr lang="en-US" dirty="0"/>
              <a:t>code directly</a:t>
            </a:r>
          </a:p>
        </p:txBody>
      </p:sp>
    </p:spTree>
    <p:extLst>
      <p:ext uri="{BB962C8B-B14F-4D97-AF65-F5344CB8AC3E}">
        <p14:creationId xmlns:p14="http://schemas.microsoft.com/office/powerpoint/2010/main" val="2120260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20" grpId="0"/>
      <p:bldP spid="7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275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“Alternatives” to “Compilation”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49831-8C71-49A7-A206-657DC8615E42}" type="slidenum">
              <a:rPr lang="en-US" smtClean="0"/>
              <a:t>18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B0223E-BA3C-438D-9D57-4CDFB031D226}"/>
              </a:ext>
            </a:extLst>
          </p:cNvPr>
          <p:cNvSpPr txBox="1"/>
          <p:nvPr/>
        </p:nvSpPr>
        <p:spPr>
          <a:xfrm>
            <a:off x="1207956" y="121579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3E4D35-3D26-4728-816D-EE64F55C7D02}"/>
              </a:ext>
            </a:extLst>
          </p:cNvPr>
          <p:cNvSpPr txBox="1"/>
          <p:nvPr/>
        </p:nvSpPr>
        <p:spPr>
          <a:xfrm>
            <a:off x="7334518" y="1195320"/>
            <a:ext cx="1018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Scripting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259C5C-2C20-43C1-9E5A-8BF2CE6C9B3A}"/>
              </a:ext>
            </a:extLst>
          </p:cNvPr>
          <p:cNvSpPr txBox="1"/>
          <p:nvPr/>
        </p:nvSpPr>
        <p:spPr>
          <a:xfrm>
            <a:off x="4331547" y="1202144"/>
            <a:ext cx="132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Interpreting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7FEA07-FC41-4C2A-8B58-F1D80C41BEE0}"/>
              </a:ext>
            </a:extLst>
          </p:cNvPr>
          <p:cNvSpPr/>
          <p:nvPr/>
        </p:nvSpPr>
        <p:spPr>
          <a:xfrm>
            <a:off x="1586662" y="1784448"/>
            <a:ext cx="1071471" cy="5676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FDDF51-EB38-46EA-93A2-8AA50144E50F}"/>
              </a:ext>
            </a:extLst>
          </p:cNvPr>
          <p:cNvGrpSpPr/>
          <p:nvPr/>
        </p:nvGrpSpPr>
        <p:grpSpPr>
          <a:xfrm>
            <a:off x="450296" y="2352054"/>
            <a:ext cx="2464566" cy="2473570"/>
            <a:chOff x="202434" y="2174630"/>
            <a:chExt cx="2464566" cy="247357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674894-6312-4AE7-8BD3-B75F93AF2CC7}"/>
                </a:ext>
              </a:extLst>
            </p:cNvPr>
            <p:cNvSpPr/>
            <p:nvPr/>
          </p:nvSpPr>
          <p:spPr>
            <a:xfrm>
              <a:off x="202434" y="2271734"/>
              <a:ext cx="2464566" cy="23764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84368901-E715-453B-9ADC-C85D537E7D0D}"/>
                </a:ext>
              </a:extLst>
            </p:cNvPr>
            <p:cNvSpPr/>
            <p:nvPr/>
          </p:nvSpPr>
          <p:spPr>
            <a:xfrm>
              <a:off x="1303035" y="2428539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BCB301B-EFE1-4FE3-AEB2-DFC2DA606267}"/>
                </a:ext>
              </a:extLst>
            </p:cNvPr>
            <p:cNvSpPr/>
            <p:nvPr/>
          </p:nvSpPr>
          <p:spPr>
            <a:xfrm>
              <a:off x="1382032" y="4114800"/>
              <a:ext cx="985003" cy="471466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Machine code gen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26E35A9-6E5F-4E1A-B531-1216104ADAB7}"/>
                </a:ext>
              </a:extLst>
            </p:cNvPr>
            <p:cNvSpPr/>
            <p:nvPr/>
          </p:nvSpPr>
          <p:spPr>
            <a:xfrm>
              <a:off x="1377353" y="2795659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2909ADB-903B-401F-92C3-0935F1D4705F}"/>
                </a:ext>
              </a:extLst>
            </p:cNvPr>
            <p:cNvSpPr/>
            <p:nvPr/>
          </p:nvSpPr>
          <p:spPr>
            <a:xfrm>
              <a:off x="1382032" y="3451538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03A1E61-3192-4602-8310-BAB8B9E15F74}"/>
                </a:ext>
              </a:extLst>
            </p:cNvPr>
            <p:cNvCxnSpPr>
              <a:cxnSpLocks/>
              <a:stCxn id="22" idx="2"/>
              <a:endCxn id="12" idx="0"/>
            </p:cNvCxnSpPr>
            <p:nvPr/>
          </p:nvCxnSpPr>
          <p:spPr>
            <a:xfrm flipH="1">
              <a:off x="1874533" y="2174630"/>
              <a:ext cx="3" cy="25390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A91DF315-17F9-4B26-A9C4-096A1EDCD09C}"/>
                </a:ext>
              </a:extLst>
            </p:cNvPr>
            <p:cNvCxnSpPr>
              <a:cxnSpLocks/>
              <a:stCxn id="20" idx="2"/>
              <a:endCxn id="21" idx="0"/>
            </p:cNvCxnSpPr>
            <p:nvPr/>
          </p:nvCxnSpPr>
          <p:spPr>
            <a:xfrm>
              <a:off x="1874534" y="3193356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6005423-1D6E-42CF-B79A-8C114311AE8E}"/>
                </a:ext>
              </a:extLst>
            </p:cNvPr>
            <p:cNvSpPr/>
            <p:nvPr/>
          </p:nvSpPr>
          <p:spPr>
            <a:xfrm>
              <a:off x="352869" y="3304282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97D53F-9D20-42C2-81D3-66BB8D3F5130}"/>
                </a:ext>
              </a:extLst>
            </p:cNvPr>
            <p:cNvCxnSpPr>
              <a:cxnSpLocks/>
              <a:stCxn id="21" idx="2"/>
              <a:endCxn id="15" idx="0"/>
            </p:cNvCxnSpPr>
            <p:nvPr/>
          </p:nvCxnSpPr>
          <p:spPr>
            <a:xfrm>
              <a:off x="1874534" y="3935397"/>
              <a:ext cx="0" cy="17940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8ED3F340-4B26-4601-97F1-BC96C541FE18}"/>
              </a:ext>
            </a:extLst>
          </p:cNvPr>
          <p:cNvSpPr/>
          <p:nvPr/>
        </p:nvSpPr>
        <p:spPr>
          <a:xfrm>
            <a:off x="4659662" y="1818568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B18FFB-072B-478E-9602-3100EE3EA22C}"/>
              </a:ext>
            </a:extLst>
          </p:cNvPr>
          <p:cNvGrpSpPr/>
          <p:nvPr/>
        </p:nvGrpSpPr>
        <p:grpSpPr>
          <a:xfrm>
            <a:off x="3581611" y="2316670"/>
            <a:ext cx="2455074" cy="1880318"/>
            <a:chOff x="3333749" y="2093750"/>
            <a:chExt cx="2455074" cy="18803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1061DA-C0A3-44EA-A424-40D700F3D36B}"/>
                </a:ext>
              </a:extLst>
            </p:cNvPr>
            <p:cNvSpPr/>
            <p:nvPr/>
          </p:nvSpPr>
          <p:spPr>
            <a:xfrm>
              <a:off x="3333749" y="2250702"/>
              <a:ext cx="2455074" cy="172336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CC6A9B26-9281-4E6D-90EF-569D2DD86C20}"/>
                </a:ext>
              </a:extLst>
            </p:cNvPr>
            <p:cNvSpPr/>
            <p:nvPr/>
          </p:nvSpPr>
          <p:spPr>
            <a:xfrm>
              <a:off x="4376037" y="237070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939B98F4-3D9E-4EAF-A0A8-178C731EC57B}"/>
                </a:ext>
              </a:extLst>
            </p:cNvPr>
            <p:cNvSpPr/>
            <p:nvPr/>
          </p:nvSpPr>
          <p:spPr>
            <a:xfrm>
              <a:off x="4450353" y="273782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89C1990-AEC2-49A6-83E6-ECFE980DB689}"/>
                </a:ext>
              </a:extLst>
            </p:cNvPr>
            <p:cNvSpPr/>
            <p:nvPr/>
          </p:nvSpPr>
          <p:spPr>
            <a:xfrm>
              <a:off x="4455032" y="3393702"/>
              <a:ext cx="985004" cy="483859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IR code gen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E1D0643-93C5-44B0-B177-352F1A03D414}"/>
                </a:ext>
              </a:extLst>
            </p:cNvPr>
            <p:cNvCxnSpPr>
              <a:cxnSpLocks/>
              <a:stCxn id="31" idx="2"/>
              <a:endCxn id="27" idx="0"/>
            </p:cNvCxnSpPr>
            <p:nvPr/>
          </p:nvCxnSpPr>
          <p:spPr>
            <a:xfrm flipH="1">
              <a:off x="4947535" y="2093750"/>
              <a:ext cx="1" cy="27695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B5F8BC98-F0EA-4D85-97F7-F59880C0D82A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>
              <a:off x="4947534" y="3135520"/>
              <a:ext cx="0" cy="2581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797FE6FF-D849-4088-B88C-6459698F2111}"/>
                </a:ext>
              </a:extLst>
            </p:cNvPr>
            <p:cNvSpPr/>
            <p:nvPr/>
          </p:nvSpPr>
          <p:spPr>
            <a:xfrm>
              <a:off x="3425873" y="2941646"/>
              <a:ext cx="790389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Symbol Table</a:t>
              </a:r>
            </a:p>
          </p:txBody>
        </p:sp>
      </p:grp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477C074-BB71-4CC2-AC59-850E60C6CE92}"/>
              </a:ext>
            </a:extLst>
          </p:cNvPr>
          <p:cNvSpPr/>
          <p:nvPr/>
        </p:nvSpPr>
        <p:spPr>
          <a:xfrm>
            <a:off x="7979887" y="1845903"/>
            <a:ext cx="1071471" cy="4981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Source code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30A186-8FE5-41ED-9B28-F599CF9BFCDB}"/>
              </a:ext>
            </a:extLst>
          </p:cNvPr>
          <p:cNvGrpSpPr/>
          <p:nvPr/>
        </p:nvGrpSpPr>
        <p:grpSpPr>
          <a:xfrm>
            <a:off x="450296" y="4763690"/>
            <a:ext cx="2464566" cy="1643904"/>
            <a:chOff x="202434" y="4538497"/>
            <a:chExt cx="2464566" cy="164390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F42611-96C1-49C8-B816-0A5C815CF260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80D2907-488D-4E27-B98B-2D10B35E67F5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835359C-5E1E-471B-8349-9BA1830F5BA0}"/>
                </a:ext>
              </a:extLst>
            </p:cNvPr>
            <p:cNvCxnSpPr>
              <a:cxnSpLocks/>
              <a:stCxn id="15" idx="2"/>
              <a:endCxn id="16" idx="0"/>
            </p:cNvCxnSpPr>
            <p:nvPr/>
          </p:nvCxnSpPr>
          <p:spPr>
            <a:xfrm>
              <a:off x="1874534" y="4538497"/>
              <a:ext cx="0" cy="2411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F31AC88-2849-4CB0-A92B-9C71D0C33380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744D4677-2112-4F82-B2D8-4E929A7DC793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5C65D0C-EAA5-43E8-AF44-19741DE793DB}"/>
              </a:ext>
            </a:extLst>
          </p:cNvPr>
          <p:cNvGrpSpPr/>
          <p:nvPr/>
        </p:nvGrpSpPr>
        <p:grpSpPr>
          <a:xfrm>
            <a:off x="6608183" y="2344006"/>
            <a:ext cx="2555079" cy="2673547"/>
            <a:chOff x="6360320" y="2344005"/>
            <a:chExt cx="2555079" cy="267354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85A83A-DF67-4E7B-BDCD-C312BA2DD79E}"/>
                </a:ext>
              </a:extLst>
            </p:cNvPr>
            <p:cNvSpPr/>
            <p:nvPr/>
          </p:nvSpPr>
          <p:spPr>
            <a:xfrm>
              <a:off x="6360320" y="2485606"/>
              <a:ext cx="2555079" cy="25319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462129E-970A-4919-88A8-629C396E993C}"/>
                </a:ext>
              </a:extLst>
            </p:cNvPr>
            <p:cNvSpPr/>
            <p:nvPr/>
          </p:nvSpPr>
          <p:spPr>
            <a:xfrm>
              <a:off x="6446047" y="2694152"/>
              <a:ext cx="1045316" cy="65811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Runtime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Env.</a:t>
              </a: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70303E62-FF96-4312-AD40-C0B1F3FF3A5D}"/>
                </a:ext>
              </a:extLst>
            </p:cNvPr>
            <p:cNvSpPr/>
            <p:nvPr/>
          </p:nvSpPr>
          <p:spPr>
            <a:xfrm>
              <a:off x="7696260" y="2610943"/>
              <a:ext cx="1142995" cy="828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Frontend</a:t>
              </a:r>
            </a:p>
          </p:txBody>
        </p:sp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7D40F399-F828-438C-BA5D-1DBF0A7CBA67}"/>
                </a:ext>
              </a:extLst>
            </p:cNvPr>
            <p:cNvSpPr/>
            <p:nvPr/>
          </p:nvSpPr>
          <p:spPr>
            <a:xfrm>
              <a:off x="7732024" y="3614341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result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DFC1A8A5-68F5-4EEE-BFF5-DC9638A029A9}"/>
                </a:ext>
              </a:extLst>
            </p:cNvPr>
            <p:cNvSpPr/>
            <p:nvPr/>
          </p:nvSpPr>
          <p:spPr>
            <a:xfrm>
              <a:off x="7770578" y="2978063"/>
              <a:ext cx="994362" cy="39769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SDT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A30E538-1E5B-49C3-803F-3927924E0083}"/>
                </a:ext>
              </a:extLst>
            </p:cNvPr>
            <p:cNvCxnSpPr>
              <a:cxnSpLocks/>
              <a:stCxn id="39" idx="2"/>
              <a:endCxn id="36" idx="0"/>
            </p:cNvCxnSpPr>
            <p:nvPr/>
          </p:nvCxnSpPr>
          <p:spPr>
            <a:xfrm flipH="1">
              <a:off x="8267758" y="2344005"/>
              <a:ext cx="2" cy="2669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A602C8C-2EE5-4014-942E-8309773636B0}"/>
                </a:ext>
              </a:extLst>
            </p:cNvPr>
            <p:cNvCxnSpPr>
              <a:cxnSpLocks/>
              <a:stCxn id="38" idx="2"/>
              <a:endCxn id="37" idx="0"/>
            </p:cNvCxnSpPr>
            <p:nvPr/>
          </p:nvCxnSpPr>
          <p:spPr>
            <a:xfrm>
              <a:off x="8267759" y="3375760"/>
              <a:ext cx="1" cy="2385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983AE1A-4284-4D75-9088-28692555EFAA}"/>
                </a:ext>
              </a:extLst>
            </p:cNvPr>
            <p:cNvSpPr txBox="1"/>
            <p:nvPr/>
          </p:nvSpPr>
          <p:spPr>
            <a:xfrm>
              <a:off x="6598728" y="4288474"/>
              <a:ext cx="2088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shell or browser</a:t>
              </a:r>
            </a:p>
          </p:txBody>
        </p:sp>
      </p:grp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72B44C8-FD5F-475D-AAF5-DC5D6E761615}"/>
              </a:ext>
            </a:extLst>
          </p:cNvPr>
          <p:cNvSpPr/>
          <p:nvPr/>
        </p:nvSpPr>
        <p:spPr>
          <a:xfrm>
            <a:off x="6848874" y="1872539"/>
            <a:ext cx="714189" cy="4714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Input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7F9FA419-1095-454E-B095-EAC7C454F48F}"/>
              </a:ext>
            </a:extLst>
          </p:cNvPr>
          <p:cNvCxnSpPr>
            <a:cxnSpLocks/>
          </p:cNvCxnSpPr>
          <p:nvPr/>
        </p:nvCxnSpPr>
        <p:spPr>
          <a:xfrm>
            <a:off x="63438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9D66A23F-38FD-4656-A63E-D34FD4C9D1BB}"/>
              </a:ext>
            </a:extLst>
          </p:cNvPr>
          <p:cNvCxnSpPr>
            <a:cxnSpLocks/>
          </p:cNvCxnSpPr>
          <p:nvPr/>
        </p:nvCxnSpPr>
        <p:spPr>
          <a:xfrm>
            <a:off x="3219662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3925A00-40D0-405B-83BC-0ECFB483D27F}"/>
              </a:ext>
            </a:extLst>
          </p:cNvPr>
          <p:cNvGrpSpPr/>
          <p:nvPr/>
        </p:nvGrpSpPr>
        <p:grpSpPr>
          <a:xfrm>
            <a:off x="3581612" y="4100481"/>
            <a:ext cx="2455093" cy="1697452"/>
            <a:chOff x="3333749" y="3820699"/>
            <a:chExt cx="2455093" cy="169745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AAFF4B-8E1B-406D-B9DE-A611F9149776}"/>
                </a:ext>
              </a:extLst>
            </p:cNvPr>
            <p:cNvSpPr/>
            <p:nvPr/>
          </p:nvSpPr>
          <p:spPr>
            <a:xfrm>
              <a:off x="3333750" y="4648200"/>
              <a:ext cx="2455092" cy="86995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2DCAB07-3110-4F19-81FD-B6D85FE0FBCB}"/>
                </a:ext>
              </a:extLst>
            </p:cNvPr>
            <p:cNvSpPr/>
            <p:nvPr/>
          </p:nvSpPr>
          <p:spPr>
            <a:xfrm>
              <a:off x="4414929" y="4126467"/>
              <a:ext cx="1071471" cy="36933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bytecode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55D4DCD-7458-4E77-AC16-8B80310181C3}"/>
                </a:ext>
              </a:extLst>
            </p:cNvPr>
            <p:cNvCxnSpPr>
              <a:cxnSpLocks/>
              <a:stCxn id="30" idx="2"/>
              <a:endCxn id="28" idx="0"/>
            </p:cNvCxnSpPr>
            <p:nvPr/>
          </p:nvCxnSpPr>
          <p:spPr>
            <a:xfrm>
              <a:off x="4947533" y="3820699"/>
              <a:ext cx="3132" cy="30576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1BB20C-4703-4B84-A789-BD59F7878AE4}"/>
                </a:ext>
              </a:extLst>
            </p:cNvPr>
            <p:cNvSpPr txBox="1"/>
            <p:nvPr/>
          </p:nvSpPr>
          <p:spPr>
            <a:xfrm>
              <a:off x="3333749" y="4763870"/>
              <a:ext cx="24550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Specialized Platform</a:t>
              </a:r>
            </a:p>
            <a:p>
              <a:pPr algn="ctr"/>
              <a:r>
                <a:rPr lang="en-US" dirty="0"/>
                <a:t>e.g. Interpreter or VM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155E707F-8A9B-47BD-B54A-236B39456B2B}"/>
                </a:ext>
              </a:extLst>
            </p:cNvPr>
            <p:cNvSpPr/>
            <p:nvPr/>
          </p:nvSpPr>
          <p:spPr>
            <a:xfrm>
              <a:off x="3509445" y="4050268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5D26E-93DD-01DE-6948-4BBDB536630E}"/>
              </a:ext>
            </a:extLst>
          </p:cNvPr>
          <p:cNvGrpSpPr/>
          <p:nvPr/>
        </p:nvGrpSpPr>
        <p:grpSpPr>
          <a:xfrm>
            <a:off x="9408820" y="1872539"/>
            <a:ext cx="2464566" cy="1402763"/>
            <a:chOff x="202434" y="4779638"/>
            <a:chExt cx="2464566" cy="1402763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A9EAAA-3DCB-DAE3-5B0C-F2990E20BC71}"/>
                </a:ext>
              </a:extLst>
            </p:cNvPr>
            <p:cNvSpPr/>
            <p:nvPr/>
          </p:nvSpPr>
          <p:spPr>
            <a:xfrm>
              <a:off x="202434" y="5308976"/>
              <a:ext cx="2464566" cy="8734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9B4AB7DC-EFF0-2C12-35E0-3CE648AAD0F7}"/>
                </a:ext>
              </a:extLst>
            </p:cNvPr>
            <p:cNvSpPr/>
            <p:nvPr/>
          </p:nvSpPr>
          <p:spPr>
            <a:xfrm>
              <a:off x="1338798" y="4779638"/>
              <a:ext cx="1071471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Machine code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E882E90-6460-30AC-9739-9DC2482F31E7}"/>
                </a:ext>
              </a:extLst>
            </p:cNvPr>
            <p:cNvSpPr txBox="1"/>
            <p:nvPr/>
          </p:nvSpPr>
          <p:spPr>
            <a:xfrm>
              <a:off x="328556" y="5424646"/>
              <a:ext cx="215982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Minimal Platform</a:t>
              </a:r>
            </a:p>
            <a:p>
              <a:pPr algn="ctr"/>
              <a:r>
                <a:rPr lang="en-US" dirty="0"/>
                <a:t>e.g. OS or bare metal</a:t>
              </a:r>
            </a:p>
          </p:txBody>
        </p: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45869237-899D-3786-26F5-C6D74B08AA62}"/>
                </a:ext>
              </a:extLst>
            </p:cNvPr>
            <p:cNvSpPr/>
            <p:nvPr/>
          </p:nvSpPr>
          <p:spPr>
            <a:xfrm>
              <a:off x="429069" y="4786334"/>
              <a:ext cx="714189" cy="471466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Input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E2FC9B5-0E77-7E95-BD2C-8281F3E0831B}"/>
              </a:ext>
            </a:extLst>
          </p:cNvPr>
          <p:cNvSpPr txBox="1"/>
          <p:nvPr/>
        </p:nvSpPr>
        <p:spPr>
          <a:xfrm>
            <a:off x="9614214" y="1273536"/>
            <a:ext cx="2029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Writing target code</a:t>
            </a:r>
            <a:endParaRPr lang="en-US" b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73E737C-20BC-3666-3CEE-8013D350FABA}"/>
              </a:ext>
            </a:extLst>
          </p:cNvPr>
          <p:cNvCxnSpPr>
            <a:cxnSpLocks/>
          </p:cNvCxnSpPr>
          <p:nvPr/>
        </p:nvCxnSpPr>
        <p:spPr>
          <a:xfrm>
            <a:off x="9283850" y="1530824"/>
            <a:ext cx="0" cy="502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6DDAF578-92C5-C34B-0823-59347627BEA8}"/>
              </a:ext>
            </a:extLst>
          </p:cNvPr>
          <p:cNvSpPr/>
          <p:nvPr/>
        </p:nvSpPr>
        <p:spPr>
          <a:xfrm>
            <a:off x="7739226" y="5204308"/>
            <a:ext cx="3161611" cy="749449"/>
          </a:xfrm>
          <a:prstGeom prst="rect">
            <a:avLst/>
          </a:prstGeom>
          <a:solidFill>
            <a:srgbClr val="FFA48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Limitations that make large system building impractical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5FC115A-1C10-A5B6-9F6C-AB1221D787FA}"/>
              </a:ext>
            </a:extLst>
          </p:cNvPr>
          <p:cNvSpPr/>
          <p:nvPr/>
        </p:nvSpPr>
        <p:spPr>
          <a:xfrm>
            <a:off x="3417610" y="5949967"/>
            <a:ext cx="2810006" cy="4063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 really an alternative</a:t>
            </a:r>
          </a:p>
        </p:txBody>
      </p:sp>
    </p:spTree>
    <p:extLst>
      <p:ext uri="{BB962C8B-B14F-4D97-AF65-F5344CB8AC3E}">
        <p14:creationId xmlns:p14="http://schemas.microsoft.com/office/powerpoint/2010/main" val="10917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 Wider View of Compilation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19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398591" y="1600201"/>
            <a:ext cx="57571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Our definition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“A translator from source code to target code”</a:t>
            </a:r>
          </a:p>
          <a:p>
            <a:pPr marL="0" indent="0"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May alter the source language for tractability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May  (or may not!) manipulate the target runtime for a variety of purposes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71D4E8-09B7-D50E-9838-AD7232FED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717" y="1863911"/>
            <a:ext cx="4326692" cy="291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28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Announcements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Administrivia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FE93ECE-7AAA-403F-B1E4-FEC5832BCEE5}"/>
                  </a:ext>
                </a:extLst>
              </p14:cNvPr>
              <p14:cNvContentPartPr/>
              <p14:nvPr/>
            </p14:nvContentPartPr>
            <p14:xfrm>
              <a:off x="11170440" y="247068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FE93ECE-7AAA-403F-B1E4-FEC5832BCEE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161080" y="24613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7282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Another Semantic Gap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8EE326-39D1-4340-A84F-518E3698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836" y="1600201"/>
            <a:ext cx="11007526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Difference between the specification in IR and executable</a:t>
            </a:r>
          </a:p>
          <a:p>
            <a:r>
              <a:rPr lang="en-US" sz="2400" dirty="0"/>
              <a:t>Usually means shedding abstractions to concretize runnable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20</a:t>
            </a:fld>
            <a:endParaRPr lang="en-US"/>
          </a:p>
        </p:txBody>
      </p:sp>
      <p:pic>
        <p:nvPicPr>
          <p:cNvPr id="17" name="Picture 2" descr="Image result for mind the gap">
            <a:extLst>
              <a:ext uri="{FF2B5EF4-FFF2-40B4-BE49-F238E27FC236}">
                <a16:creationId xmlns:a16="http://schemas.microsoft.com/office/drawing/2014/main" id="{A44F8997-1230-48FC-B87D-8237E556C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217" y="4882796"/>
            <a:ext cx="1877540" cy="1327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F10DA2-B0CC-4C1A-AC3A-0D6FD4386AB1}"/>
              </a:ext>
            </a:extLst>
          </p:cNvPr>
          <p:cNvSpPr txBox="1"/>
          <p:nvPr/>
        </p:nvSpPr>
        <p:spPr>
          <a:xfrm>
            <a:off x="5649753" y="3583590"/>
            <a:ext cx="161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Intermediate</a:t>
            </a:r>
          </a:p>
          <a:p>
            <a:pPr algn="ctr"/>
            <a:r>
              <a:rPr lang="en-US" dirty="0"/>
              <a:t>Representation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BB0369-EFD5-4F04-B683-F9A5FA4049AD}"/>
              </a:ext>
            </a:extLst>
          </p:cNvPr>
          <p:cNvSpPr txBox="1"/>
          <p:nvPr/>
        </p:nvSpPr>
        <p:spPr>
          <a:xfrm>
            <a:off x="9041078" y="3712544"/>
            <a:ext cx="1300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Target Code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F172228-C25D-475C-A4BE-BF190C57751B}"/>
              </a:ext>
            </a:extLst>
          </p:cNvPr>
          <p:cNvSpPr/>
          <p:nvPr/>
        </p:nvSpPr>
        <p:spPr>
          <a:xfrm>
            <a:off x="7241146" y="3277077"/>
            <a:ext cx="1877540" cy="477356"/>
          </a:xfrm>
          <a:custGeom>
            <a:avLst/>
            <a:gdLst>
              <a:gd name="connsiteX0" fmla="*/ 0 w 2497015"/>
              <a:gd name="connsiteY0" fmla="*/ 785474 h 808920"/>
              <a:gd name="connsiteX1" fmla="*/ 1207477 w 2497015"/>
              <a:gd name="connsiteY1" fmla="*/ 28 h 808920"/>
              <a:gd name="connsiteX2" fmla="*/ 2497015 w 2497015"/>
              <a:gd name="connsiteY2" fmla="*/ 808920 h 80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015" h="808920">
                <a:moveTo>
                  <a:pt x="0" y="785474"/>
                </a:moveTo>
                <a:cubicBezTo>
                  <a:pt x="395654" y="390797"/>
                  <a:pt x="791308" y="-3880"/>
                  <a:pt x="1207477" y="28"/>
                </a:cubicBezTo>
                <a:cubicBezTo>
                  <a:pt x="1623646" y="3936"/>
                  <a:pt x="2060330" y="406428"/>
                  <a:pt x="2497015" y="80892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4990D2-C2C7-44AC-8170-F6D698E401AB}"/>
              </a:ext>
            </a:extLst>
          </p:cNvPr>
          <p:cNvSpPr txBox="1"/>
          <p:nvPr/>
        </p:nvSpPr>
        <p:spPr>
          <a:xfrm>
            <a:off x="2976239" y="3574044"/>
            <a:ext cx="13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 Code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96ECF3C-AC41-4498-A924-4993CE5D1A12}"/>
              </a:ext>
            </a:extLst>
          </p:cNvPr>
          <p:cNvSpPr/>
          <p:nvPr/>
        </p:nvSpPr>
        <p:spPr>
          <a:xfrm>
            <a:off x="4177672" y="3277077"/>
            <a:ext cx="1495531" cy="371050"/>
          </a:xfrm>
          <a:custGeom>
            <a:avLst/>
            <a:gdLst>
              <a:gd name="connsiteX0" fmla="*/ 0 w 2497015"/>
              <a:gd name="connsiteY0" fmla="*/ 785474 h 808920"/>
              <a:gd name="connsiteX1" fmla="*/ 1207477 w 2497015"/>
              <a:gd name="connsiteY1" fmla="*/ 28 h 808920"/>
              <a:gd name="connsiteX2" fmla="*/ 2497015 w 2497015"/>
              <a:gd name="connsiteY2" fmla="*/ 808920 h 80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97015" h="808920">
                <a:moveTo>
                  <a:pt x="0" y="785474"/>
                </a:moveTo>
                <a:cubicBezTo>
                  <a:pt x="395654" y="390797"/>
                  <a:pt x="791308" y="-3880"/>
                  <a:pt x="1207477" y="28"/>
                </a:cubicBezTo>
                <a:cubicBezTo>
                  <a:pt x="1623646" y="3936"/>
                  <a:pt x="2060330" y="406428"/>
                  <a:pt x="2497015" y="808920"/>
                </a:cubicBezTo>
              </a:path>
            </a:pathLst>
          </a:custGeom>
          <a:noFill/>
          <a:ln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B153BD-7C49-4A33-8CD0-3AC3A951E0EC}"/>
              </a:ext>
            </a:extLst>
          </p:cNvPr>
          <p:cNvSpPr txBox="1"/>
          <p:nvPr/>
        </p:nvSpPr>
        <p:spPr>
          <a:xfrm>
            <a:off x="4012559" y="2862225"/>
            <a:ext cx="182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“raise” / abstract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E58E42-54EA-4A39-BC24-F24A5ACC69F1}"/>
              </a:ext>
            </a:extLst>
          </p:cNvPr>
          <p:cNvSpPr txBox="1"/>
          <p:nvPr/>
        </p:nvSpPr>
        <p:spPr>
          <a:xfrm>
            <a:off x="7279525" y="2862225"/>
            <a:ext cx="2075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“lower” / concretize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DA21C50-8DE2-44A4-A5DB-8F1FD074FE8B}"/>
              </a:ext>
            </a:extLst>
          </p:cNvPr>
          <p:cNvCxnSpPr>
            <a:cxnSpLocks/>
          </p:cNvCxnSpPr>
          <p:nvPr/>
        </p:nvCxnSpPr>
        <p:spPr>
          <a:xfrm flipH="1" flipV="1">
            <a:off x="5085559" y="3906755"/>
            <a:ext cx="858109" cy="103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D37202-F27D-4281-928E-DC471E977718}"/>
              </a:ext>
            </a:extLst>
          </p:cNvPr>
          <p:cNvCxnSpPr>
            <a:cxnSpLocks/>
          </p:cNvCxnSpPr>
          <p:nvPr/>
        </p:nvCxnSpPr>
        <p:spPr>
          <a:xfrm flipV="1">
            <a:off x="7041453" y="3800527"/>
            <a:ext cx="788962" cy="10822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17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776"/>
            <a:ext cx="12192001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Bridging the Semantic Gap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3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picture containing tree, valley, ravine&#10;&#10;Description automatically generated">
            <a:extLst>
              <a:ext uri="{FF2B5EF4-FFF2-40B4-BE49-F238E27FC236}">
                <a16:creationId xmlns:a16="http://schemas.microsoft.com/office/drawing/2014/main" id="{8852AF2D-B716-4DFD-9264-707F04FBC8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229"/>
          <a:stretch/>
        </p:blipFill>
        <p:spPr>
          <a:xfrm>
            <a:off x="6274787" y="2379538"/>
            <a:ext cx="3051452" cy="25300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D4806B-E61F-49DC-AF2D-943E50D23B4A}"/>
              </a:ext>
            </a:extLst>
          </p:cNvPr>
          <p:cNvSpPr txBox="1"/>
          <p:nvPr/>
        </p:nvSpPr>
        <p:spPr>
          <a:xfrm>
            <a:off x="6447759" y="3772065"/>
            <a:ext cx="556610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/>
              <a:t>Source </a:t>
            </a:r>
          </a:p>
          <a:p>
            <a:pPr algn="ctr"/>
            <a:r>
              <a:rPr lang="en-US" sz="1400" dirty="0"/>
              <a:t>code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6CF2F-D455-4BBE-B525-9977F02BC161}"/>
              </a:ext>
            </a:extLst>
          </p:cNvPr>
          <p:cNvSpPr txBox="1"/>
          <p:nvPr/>
        </p:nvSpPr>
        <p:spPr>
          <a:xfrm>
            <a:off x="8625260" y="3744876"/>
            <a:ext cx="645564" cy="4770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rIns="0" bIns="0" rtlCol="0">
            <a:spAutoFit/>
          </a:bodyPr>
          <a:lstStyle/>
          <a:p>
            <a:pPr algn="ctr"/>
            <a:r>
              <a:rPr lang="en-US" sz="1400" dirty="0"/>
              <a:t>Target </a:t>
            </a:r>
          </a:p>
          <a:p>
            <a:pPr algn="ctr"/>
            <a:r>
              <a:rPr lang="en-US" sz="1400" dirty="0"/>
              <a:t>code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6F70E49-A163-4C9E-98D0-AB67D3137209}"/>
              </a:ext>
            </a:extLst>
          </p:cNvPr>
          <p:cNvSpPr/>
          <p:nvPr/>
        </p:nvSpPr>
        <p:spPr>
          <a:xfrm>
            <a:off x="7530842" y="3000828"/>
            <a:ext cx="767629" cy="120073"/>
          </a:xfrm>
          <a:custGeom>
            <a:avLst/>
            <a:gdLst>
              <a:gd name="connsiteX0" fmla="*/ 0 w 729673"/>
              <a:gd name="connsiteY0" fmla="*/ 46182 h 277444"/>
              <a:gd name="connsiteX1" fmla="*/ 360218 w 729673"/>
              <a:gd name="connsiteY1" fmla="*/ 277091 h 277444"/>
              <a:gd name="connsiteX2" fmla="*/ 729673 w 729673"/>
              <a:gd name="connsiteY2" fmla="*/ 0 h 27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9673" h="277444">
                <a:moveTo>
                  <a:pt x="0" y="46182"/>
                </a:moveTo>
                <a:cubicBezTo>
                  <a:pt x="119303" y="165485"/>
                  <a:pt x="238606" y="284788"/>
                  <a:pt x="360218" y="277091"/>
                </a:cubicBezTo>
                <a:cubicBezTo>
                  <a:pt x="481830" y="269394"/>
                  <a:pt x="605751" y="134697"/>
                  <a:pt x="729673" y="0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955A0EA-F793-4534-9A85-FD2ACAB88946}"/>
              </a:ext>
            </a:extLst>
          </p:cNvPr>
          <p:cNvCxnSpPr>
            <a:cxnSpLocks/>
          </p:cNvCxnSpPr>
          <p:nvPr/>
        </p:nvCxnSpPr>
        <p:spPr>
          <a:xfrm flipH="1">
            <a:off x="7895678" y="1631401"/>
            <a:ext cx="364837" cy="1358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CF8154C-244A-4F93-ADFD-91D6B057D821}"/>
              </a:ext>
            </a:extLst>
          </p:cNvPr>
          <p:cNvSpPr txBox="1"/>
          <p:nvPr/>
        </p:nvSpPr>
        <p:spPr>
          <a:xfrm>
            <a:off x="8201722" y="1412177"/>
            <a:ext cx="13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Compilation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2867705-DD6F-469F-8289-B09A7DF36C50}"/>
              </a:ext>
            </a:extLst>
          </p:cNvPr>
          <p:cNvSpPr/>
          <p:nvPr/>
        </p:nvSpPr>
        <p:spPr>
          <a:xfrm rot="10800000">
            <a:off x="7895678" y="4221930"/>
            <a:ext cx="1016000" cy="5634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6A7E5E-2DC7-4812-AD9A-9E7E1E3D506C}"/>
              </a:ext>
            </a:extLst>
          </p:cNvPr>
          <p:cNvCxnSpPr/>
          <p:nvPr/>
        </p:nvCxnSpPr>
        <p:spPr>
          <a:xfrm flipH="1" flipV="1">
            <a:off x="8478879" y="4743893"/>
            <a:ext cx="426720" cy="894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9F6E16F-C2B9-47AC-A091-D67EE7B0D40F}"/>
              </a:ext>
            </a:extLst>
          </p:cNvPr>
          <p:cNvSpPr txBox="1"/>
          <p:nvPr/>
        </p:nvSpPr>
        <p:spPr>
          <a:xfrm>
            <a:off x="8844253" y="5467862"/>
            <a:ext cx="1501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</a:rPr>
              <a:t>Interpretation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C3EFD089-A744-461E-A3A9-FC22A7FDE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33" y="1309251"/>
            <a:ext cx="5015441" cy="5267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We need code that is…</a:t>
            </a:r>
          </a:p>
          <a:p>
            <a:r>
              <a:rPr lang="en-US" dirty="0"/>
              <a:t>Easy for humans to understand </a:t>
            </a:r>
          </a:p>
          <a:p>
            <a:r>
              <a:rPr lang="en-US" dirty="0"/>
              <a:t>Easy for computers to run</a:t>
            </a:r>
          </a:p>
          <a:p>
            <a:pPr marL="0" indent="0">
              <a:buNone/>
            </a:pPr>
            <a:r>
              <a:rPr lang="en-US" b="1" dirty="0"/>
              <a:t>There are various approaches to span this divide</a:t>
            </a:r>
            <a:endParaRPr lang="en-US" dirty="0"/>
          </a:p>
          <a:p>
            <a:r>
              <a:rPr lang="en-US" dirty="0"/>
              <a:t>Build a translator (compiler)</a:t>
            </a:r>
          </a:p>
          <a:p>
            <a:r>
              <a:rPr lang="en-US" dirty="0"/>
              <a:t>Move the target (interpreter)</a:t>
            </a:r>
          </a:p>
        </p:txBody>
      </p:sp>
    </p:spTree>
    <p:extLst>
      <p:ext uri="{BB962C8B-B14F-4D97-AF65-F5344CB8AC3E}">
        <p14:creationId xmlns:p14="http://schemas.microsoft.com/office/powerpoint/2010/main" val="240885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 animBg="1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Target Platforms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C8EE326-39D1-4340-A84F-518E36981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659" y="1582446"/>
            <a:ext cx="473276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Static workload depends on the platform we target</a:t>
            </a:r>
          </a:p>
          <a:p>
            <a:r>
              <a:rPr lang="en-US" dirty="0"/>
              <a:t>Real hardware</a:t>
            </a:r>
          </a:p>
          <a:p>
            <a:r>
              <a:rPr lang="en-US" dirty="0"/>
              <a:t>Virtual hardware</a:t>
            </a:r>
          </a:p>
          <a:p>
            <a:r>
              <a:rPr lang="en-US" dirty="0"/>
              <a:t>Shell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22</a:t>
            </a:fld>
            <a:endParaRPr lang="en-US"/>
          </a:p>
        </p:txBody>
      </p:sp>
      <p:pic>
        <p:nvPicPr>
          <p:cNvPr id="2050" name="Picture 2" descr="How To Build an Oil Platform in Minecraft (CREATIVE BUILDING) [Oil rig] - YouTube">
            <a:extLst>
              <a:ext uri="{FF2B5EF4-FFF2-40B4-BE49-F238E27FC236}">
                <a16:creationId xmlns:a16="http://schemas.microsoft.com/office/drawing/2014/main" id="{B7A402B2-3B36-4A86-B235-29216A6FF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79" y="2411573"/>
            <a:ext cx="3876484" cy="218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C7D121-AB39-4E2B-B4C8-71A6BD4B2958}"/>
              </a:ext>
            </a:extLst>
          </p:cNvPr>
          <p:cNvSpPr txBox="1"/>
          <p:nvPr/>
        </p:nvSpPr>
        <p:spPr>
          <a:xfrm>
            <a:off x="7520959" y="4682069"/>
            <a:ext cx="1617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It’s a platform!</a:t>
            </a:r>
          </a:p>
        </p:txBody>
      </p:sp>
    </p:spTree>
    <p:extLst>
      <p:ext uri="{BB962C8B-B14F-4D97-AF65-F5344CB8AC3E}">
        <p14:creationId xmlns:p14="http://schemas.microsoft.com/office/powerpoint/2010/main" val="3228918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Heavyweight Runtimes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23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1600201"/>
            <a:ext cx="48807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Interpreted languages often relegate a lot of work to their runtime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 descr="Man Carries A Stack Of Heavy Rocks Stock Photo - Download Image Now -  Over-Burdened, Struggle, Emotional Stress - iStock">
            <a:extLst>
              <a:ext uri="{FF2B5EF4-FFF2-40B4-BE49-F238E27FC236}">
                <a16:creationId xmlns:a16="http://schemas.microsoft.com/office/drawing/2014/main" id="{596EC209-E6CE-E02D-7AE7-6C869A4B9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62" y="1686862"/>
            <a:ext cx="3648642" cy="44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B75D81-A8BB-EF8E-A271-18014A169DC2}"/>
              </a:ext>
            </a:extLst>
          </p:cNvPr>
          <p:cNvSpPr txBox="1"/>
          <p:nvPr/>
        </p:nvSpPr>
        <p:spPr>
          <a:xfrm>
            <a:off x="7952645" y="5024804"/>
            <a:ext cx="9808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246561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Bytecode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6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24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92AF5-532C-45C2-B03A-3A9AB7C8CE05}"/>
              </a:ext>
            </a:extLst>
          </p:cNvPr>
          <p:cNvSpPr txBox="1">
            <a:spLocks/>
          </p:cNvSpPr>
          <p:nvPr/>
        </p:nvSpPr>
        <p:spPr>
          <a:xfrm>
            <a:off x="749466" y="2012949"/>
            <a:ext cx="60660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An executable format that doesn’t target hardware!</a:t>
            </a:r>
          </a:p>
          <a:p>
            <a:pPr marL="0" indent="0">
              <a:buNone/>
              <a:defRPr/>
            </a:pPr>
            <a:endParaRPr lang="en-US" b="1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1026" name="Picture 2" descr="Pac-Man Silhouette Light, Arcade1UP - Walmart.com">
            <a:extLst>
              <a:ext uri="{FF2B5EF4-FFF2-40B4-BE49-F238E27FC236}">
                <a16:creationId xmlns:a16="http://schemas.microsoft.com/office/drawing/2014/main" id="{34DFA1E8-3DAB-82A0-4E06-D6A9B0907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055" y="2370532"/>
            <a:ext cx="1699490" cy="169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8F8CD49-2B36-E3D4-BCA8-B43422B7E0DF}"/>
              </a:ext>
            </a:extLst>
          </p:cNvPr>
          <p:cNvSpPr/>
          <p:nvPr/>
        </p:nvSpPr>
        <p:spPr>
          <a:xfrm>
            <a:off x="9702799" y="329719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309C54-3A9C-8AB3-3D9B-3E8F5F538882}"/>
              </a:ext>
            </a:extLst>
          </p:cNvPr>
          <p:cNvSpPr/>
          <p:nvPr/>
        </p:nvSpPr>
        <p:spPr>
          <a:xfrm>
            <a:off x="10068841" y="3295766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8F3647E-4EEE-5A09-42B2-790A5828DFFC}"/>
              </a:ext>
            </a:extLst>
          </p:cNvPr>
          <p:cNvSpPr/>
          <p:nvPr/>
        </p:nvSpPr>
        <p:spPr>
          <a:xfrm>
            <a:off x="10434883" y="329434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DA68C6-31E6-B1E5-13AB-65ED061F1FFE}"/>
              </a:ext>
            </a:extLst>
          </p:cNvPr>
          <p:cNvSpPr/>
          <p:nvPr/>
        </p:nvSpPr>
        <p:spPr>
          <a:xfrm>
            <a:off x="10800925" y="3292916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94E295E-4FA0-6F7F-D290-DC5306AE2987}"/>
              </a:ext>
            </a:extLst>
          </p:cNvPr>
          <p:cNvSpPr/>
          <p:nvPr/>
        </p:nvSpPr>
        <p:spPr>
          <a:xfrm>
            <a:off x="11166967" y="3291491"/>
            <a:ext cx="175491" cy="1754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5879E4-6566-986A-448A-D8B8CD4CCE4A}"/>
              </a:ext>
            </a:extLst>
          </p:cNvPr>
          <p:cNvSpPr txBox="1"/>
          <p:nvPr/>
        </p:nvSpPr>
        <p:spPr>
          <a:xfrm>
            <a:off x="8255237" y="2302164"/>
            <a:ext cx="121526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Interpreter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E9A6AB-59C0-B9C9-9528-6F8BF30E827B}"/>
              </a:ext>
            </a:extLst>
          </p:cNvPr>
          <p:cNvSpPr txBox="1"/>
          <p:nvPr/>
        </p:nvSpPr>
        <p:spPr>
          <a:xfrm>
            <a:off x="9906447" y="2474942"/>
            <a:ext cx="128657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/>
              <a:t>Bytecode</a:t>
            </a:r>
          </a:p>
          <a:p>
            <a:pPr algn="ctr"/>
            <a:r>
              <a:rPr lang="en-US" dirty="0"/>
              <a:t>instructions</a:t>
            </a:r>
          </a:p>
        </p:txBody>
      </p:sp>
    </p:spTree>
    <p:extLst>
      <p:ext uri="{BB962C8B-B14F-4D97-AF65-F5344CB8AC3E}">
        <p14:creationId xmlns:p14="http://schemas.microsoft.com/office/powerpoint/2010/main" val="37950653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Mediation Means Checking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25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1600201"/>
            <a:ext cx="48807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Many safety checks cannot be done until runtime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0C1904-DD70-4149-8DC0-7F221E7B8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791" y="2124636"/>
            <a:ext cx="3073457" cy="293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77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Virtual Machines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26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215285" y="2873194"/>
            <a:ext cx="4880715" cy="1860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Provide a runtime environment for the abstract instruction set!</a:t>
            </a: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pic>
        <p:nvPicPr>
          <p:cNvPr id="3074" name="Picture 2" descr="Virtualization - Synivate">
            <a:extLst>
              <a:ext uri="{FF2B5EF4-FFF2-40B4-BE49-F238E27FC236}">
                <a16:creationId xmlns:a16="http://schemas.microsoft.com/office/drawing/2014/main" id="{F15A9937-0D44-A489-864F-AA828950D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891" y="2194392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irtualBox - Wikipedia">
            <a:extLst>
              <a:ext uri="{FF2B5EF4-FFF2-40B4-BE49-F238E27FC236}">
                <a16:creationId xmlns:a16="http://schemas.microsoft.com/office/drawing/2014/main" id="{36300A93-9754-FFAB-25DC-FDDF5440B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085" y="3179297"/>
            <a:ext cx="2946867" cy="29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ow To Install And Configure QEMU In Ubuntu | Unixmen">
            <a:extLst>
              <a:ext uri="{FF2B5EF4-FFF2-40B4-BE49-F238E27FC236}">
                <a16:creationId xmlns:a16="http://schemas.microsoft.com/office/drawing/2014/main" id="{C89EBCFA-1C97-ED78-8F9E-9D8D13698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67653"/>
            <a:ext cx="2946868" cy="181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4DA2891-8615-AF64-9417-4B168A9A7D09}"/>
              </a:ext>
            </a:extLst>
          </p:cNvPr>
          <p:cNvCxnSpPr/>
          <p:nvPr/>
        </p:nvCxnSpPr>
        <p:spPr>
          <a:xfrm>
            <a:off x="6660776" y="2510118"/>
            <a:ext cx="4316506" cy="330349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9230193-D540-415A-FF10-8B9F8DD8947B}"/>
              </a:ext>
            </a:extLst>
          </p:cNvPr>
          <p:cNvCxnSpPr>
            <a:cxnSpLocks/>
          </p:cNvCxnSpPr>
          <p:nvPr/>
        </p:nvCxnSpPr>
        <p:spPr>
          <a:xfrm flipH="1">
            <a:off x="6437217" y="2194392"/>
            <a:ext cx="3674971" cy="378671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241E24C-7212-25B1-1F53-628424DF0429}"/>
              </a:ext>
            </a:extLst>
          </p:cNvPr>
          <p:cNvSpPr txBox="1"/>
          <p:nvPr/>
        </p:nvSpPr>
        <p:spPr>
          <a:xfrm>
            <a:off x="6364941" y="5987018"/>
            <a:ext cx="4773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/>
              <a:t>Less ambitious than whole-system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1343162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Lightweight Runtimes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27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1773594" y="1600201"/>
            <a:ext cx="886263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Compiled languages often minimize their runtime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Why?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7F92D-2769-4306-BA82-F060CABEFD03}"/>
              </a:ext>
            </a:extLst>
          </p:cNvPr>
          <p:cNvSpPr txBox="1"/>
          <p:nvPr/>
        </p:nvSpPr>
        <p:spPr>
          <a:xfrm>
            <a:off x="4953704" y="6197316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b="1" i="1" kern="0" dirty="0">
                <a:solidFill>
                  <a:prstClr val="black"/>
                </a:solidFill>
              </a:rPr>
              <a:t>Lighter than a feather!</a:t>
            </a:r>
          </a:p>
        </p:txBody>
      </p:sp>
      <p:pic>
        <p:nvPicPr>
          <p:cNvPr id="3074" name="Picture 2" descr="Weight vs. Volume When Measuring Ingredients (Finished Products, too!)">
            <a:extLst>
              <a:ext uri="{FF2B5EF4-FFF2-40B4-BE49-F238E27FC236}">
                <a16:creationId xmlns:a16="http://schemas.microsoft.com/office/drawing/2014/main" id="{7B1BFADE-5737-4D2D-BBA0-B674147C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840" y="2934057"/>
            <a:ext cx="4923275" cy="32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DE01BD-41F2-4C00-BB37-E9C41E9E9C24}"/>
              </a:ext>
            </a:extLst>
          </p:cNvPr>
          <p:cNvSpPr/>
          <p:nvPr/>
        </p:nvSpPr>
        <p:spPr>
          <a:xfrm>
            <a:off x="6920018" y="4407877"/>
            <a:ext cx="1043354" cy="9378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66629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Mediation is Slow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28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0CCB44F-1212-4A51-A135-C02DFC5F9D8F}"/>
              </a:ext>
            </a:extLst>
          </p:cNvPr>
          <p:cNvSpPr txBox="1">
            <a:spLocks/>
          </p:cNvSpPr>
          <p:nvPr/>
        </p:nvSpPr>
        <p:spPr>
          <a:xfrm>
            <a:off x="398591" y="1600201"/>
            <a:ext cx="590549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For the most part, OS does not control program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Compiler’s job to use the environment as best as possible</a:t>
            </a:r>
          </a:p>
          <a:p>
            <a:pPr lvl="1"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This often means interfacing with the hardware architecture</a:t>
            </a:r>
          </a:p>
          <a:p>
            <a:pPr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47F92D-2769-4306-BA82-F060CABEFD03}"/>
              </a:ext>
            </a:extLst>
          </p:cNvPr>
          <p:cNvSpPr txBox="1"/>
          <p:nvPr/>
        </p:nvSpPr>
        <p:spPr>
          <a:xfrm>
            <a:off x="7403350" y="5109951"/>
            <a:ext cx="2819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i="1" kern="0" dirty="0" err="1">
                <a:solidFill>
                  <a:prstClr val="black"/>
                </a:solidFill>
              </a:rPr>
              <a:t>Cuttin</a:t>
            </a:r>
            <a:r>
              <a:rPr lang="en-US" i="1" kern="0" dirty="0">
                <a:solidFill>
                  <a:prstClr val="black"/>
                </a:solidFill>
              </a:rPr>
              <a:t>’ out the middle-man</a:t>
            </a:r>
          </a:p>
        </p:txBody>
      </p:sp>
      <p:pic>
        <p:nvPicPr>
          <p:cNvPr id="11" name="Picture 2" descr="https://encrypted-tbn3.gstatic.com/images?q=tbn:ANd9GcT_vdaHi184XzslPKwK9dprm1zPFYl8SzT-48bquwJrgqUNxMb8">
            <a:extLst>
              <a:ext uri="{FF2B5EF4-FFF2-40B4-BE49-F238E27FC236}">
                <a16:creationId xmlns:a16="http://schemas.microsoft.com/office/drawing/2014/main" id="{9DD42FFA-980D-4B75-9626-ADCBAA59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50" y="2288160"/>
            <a:ext cx="2733675" cy="27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21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lorida Memory - House on stilts-Northwest channel.">
            <a:extLst>
              <a:ext uri="{FF2B5EF4-FFF2-40B4-BE49-F238E27FC236}">
                <a16:creationId xmlns:a16="http://schemas.microsoft.com/office/drawing/2014/main" id="{8F26FCB3-743D-4449-BD76-3F1C9D796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623" y="1397643"/>
            <a:ext cx="3961802" cy="398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0809DA2-DE91-42EE-BD7F-B0FC4E6AF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93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The Role of the OS/VM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6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29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B092AF5-532C-45C2-B03A-3A9AB7C8CE05}"/>
              </a:ext>
            </a:extLst>
          </p:cNvPr>
          <p:cNvSpPr txBox="1">
            <a:spLocks/>
          </p:cNvSpPr>
          <p:nvPr/>
        </p:nvSpPr>
        <p:spPr>
          <a:xfrm>
            <a:off x="496825" y="1600201"/>
            <a:ext cx="60660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Provides a platform for program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System calls to access hardware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“Illusion of uniqueness”</a:t>
            </a:r>
          </a:p>
          <a:p>
            <a:pPr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Protects processes and system from each other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2CB0F8-6749-489B-8642-381FF02C1263}"/>
              </a:ext>
            </a:extLst>
          </p:cNvPr>
          <p:cNvSpPr/>
          <p:nvPr/>
        </p:nvSpPr>
        <p:spPr>
          <a:xfrm>
            <a:off x="9207524" y="3735082"/>
            <a:ext cx="1480782" cy="8120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81B18-9952-45DE-B7B0-53F5EB6F7144}"/>
              </a:ext>
            </a:extLst>
          </p:cNvPr>
          <p:cNvSpPr/>
          <p:nvPr/>
        </p:nvSpPr>
        <p:spPr>
          <a:xfrm>
            <a:off x="9500951" y="2027534"/>
            <a:ext cx="1480782" cy="5388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277912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1.photofunia.com/2/results/y/G/yGlTb48ruKK_-04DaAz2aA_r.jpg">
            <a:extLst>
              <a:ext uri="{FF2B5EF4-FFF2-40B4-BE49-F238E27FC236}">
                <a16:creationId xmlns:a16="http://schemas.microsoft.com/office/drawing/2014/main" id="{E4F3A9B3-B38F-49C3-835B-8A2D4CD2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677B9F08-CD24-4EB9-B9EC-2A06831BC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0646" y="4801805"/>
            <a:ext cx="8581292" cy="1954163"/>
          </a:xfrm>
        </p:spPr>
        <p:txBody>
          <a:bodyPr>
            <a:normAutofit/>
          </a:bodyPr>
          <a:lstStyle/>
          <a:p>
            <a:r>
              <a:rPr lang="en-US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Runtimes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9E856A-1E9C-448D-86BC-6F5DAF07ED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05771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University of Kansas | Drew Davidson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462B00-A2A4-42D1-B3F8-6A6DA3B7D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3510" y="6356352"/>
            <a:ext cx="20574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966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Our Language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30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529D-CD57-4F96-9B6A-5A297C002BAE}"/>
              </a:ext>
            </a:extLst>
          </p:cNvPr>
          <p:cNvSpPr txBox="1">
            <a:spLocks/>
          </p:cNvSpPr>
          <p:nvPr/>
        </p:nvSpPr>
        <p:spPr>
          <a:xfrm>
            <a:off x="744072" y="1600201"/>
            <a:ext cx="1053801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We target machine code for two reasons (beyond the classic reasons)</a:t>
            </a:r>
          </a:p>
          <a:p>
            <a:pPr marL="514350" indent="-514350">
              <a:buAutoNum type="arabicParenR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Discharge the obligation of writing a virtual machine</a:t>
            </a:r>
          </a:p>
          <a:p>
            <a:pPr marL="514350" indent="-514350">
              <a:buAutoNum type="arabicParenR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Get to learn how X64 code works</a:t>
            </a:r>
          </a:p>
          <a:p>
            <a:pPr marL="514350" indent="-514350">
              <a:buAutoNum type="arabicParenR"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3200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43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Many Steps Towards Target Code 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31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4A5529D-CD57-4F96-9B6A-5A297C002BAE}"/>
              </a:ext>
            </a:extLst>
          </p:cNvPr>
          <p:cNvSpPr txBox="1">
            <a:spLocks/>
          </p:cNvSpPr>
          <p:nvPr/>
        </p:nvSpPr>
        <p:spPr>
          <a:xfrm>
            <a:off x="1039053" y="1600201"/>
            <a:ext cx="547828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Rather than bridging the semantic gap in one step, transform the code in many baby steps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Encourages modularity</a:t>
            </a:r>
          </a:p>
          <a:p>
            <a:pPr>
              <a:buFontTx/>
              <a:buChar char="-"/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/>
              </a:rPr>
              <a:t>Accommodate analysis goals</a:t>
            </a:r>
          </a:p>
        </p:txBody>
      </p:sp>
      <p:pic>
        <p:nvPicPr>
          <p:cNvPr id="2050" name="Picture 2" descr="Implementing Ideas: Baby Steps - InnovationManagement">
            <a:extLst>
              <a:ext uri="{FF2B5EF4-FFF2-40B4-BE49-F238E27FC236}">
                <a16:creationId xmlns:a16="http://schemas.microsoft.com/office/drawing/2014/main" id="{E1239537-E011-8352-7BC6-73E557165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97" y="2156573"/>
            <a:ext cx="4331648" cy="310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F96BA8-BCD2-9389-2758-1FCA1CBCE395}"/>
              </a:ext>
            </a:extLst>
          </p:cNvPr>
          <p:cNvSpPr txBox="1"/>
          <p:nvPr/>
        </p:nvSpPr>
        <p:spPr>
          <a:xfrm>
            <a:off x="7723538" y="5050724"/>
            <a:ext cx="368884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 err="1"/>
              <a:t>ast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3F1EEE-9302-1E2A-CC29-5A2A44BC446E}"/>
              </a:ext>
            </a:extLst>
          </p:cNvPr>
          <p:cNvSpPr txBox="1"/>
          <p:nvPr/>
        </p:nvSpPr>
        <p:spPr>
          <a:xfrm>
            <a:off x="8319248" y="4741440"/>
            <a:ext cx="5100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/>
            </a:lvl1pPr>
          </a:lstStyle>
          <a:p>
            <a:r>
              <a:rPr lang="en-US" dirty="0"/>
              <a:t>3ac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1F3E3-B259-94BE-276D-6F5C5015F4C4}"/>
              </a:ext>
            </a:extLst>
          </p:cNvPr>
          <p:cNvSpPr txBox="1"/>
          <p:nvPr/>
        </p:nvSpPr>
        <p:spPr>
          <a:xfrm>
            <a:off x="8888510" y="4476980"/>
            <a:ext cx="6770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control</a:t>
            </a:r>
          </a:p>
          <a:p>
            <a:pPr algn="ctr"/>
            <a:r>
              <a:rPr lang="en-US" sz="1200" dirty="0"/>
              <a:t>flow</a:t>
            </a:r>
          </a:p>
          <a:p>
            <a:pPr algn="ctr"/>
            <a:r>
              <a:rPr lang="en-US" sz="1200" dirty="0"/>
              <a:t>graph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7173C3-57F3-D59A-46A2-39B510D8BF2A}"/>
              </a:ext>
            </a:extLst>
          </p:cNvPr>
          <p:cNvSpPr txBox="1"/>
          <p:nvPr/>
        </p:nvSpPr>
        <p:spPr>
          <a:xfrm>
            <a:off x="9619135" y="4212520"/>
            <a:ext cx="67709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Target code</a:t>
            </a:r>
          </a:p>
        </p:txBody>
      </p:sp>
    </p:spTree>
    <p:extLst>
      <p:ext uri="{BB962C8B-B14F-4D97-AF65-F5344CB8AC3E}">
        <p14:creationId xmlns:p14="http://schemas.microsoft.com/office/powerpoint/2010/main" val="2596723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F1B3A6-BA83-4D45-8616-21AC3B9C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1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Summary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69AC10-7FEE-4248-87A2-43C88E658ED2}"/>
              </a:ext>
            </a:extLst>
          </p:cNvPr>
          <p:cNvSpPr txBox="1">
            <a:spLocks/>
          </p:cNvSpPr>
          <p:nvPr/>
        </p:nvSpPr>
        <p:spPr>
          <a:xfrm>
            <a:off x="365959" y="1377464"/>
            <a:ext cx="11036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ysClr val="windowText" lastClr="000000"/>
                </a:solidFill>
              </a:rPr>
              <a:t>Defined runtime environments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The implicit dependencies of a program 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May not be real hardware</a:t>
            </a:r>
          </a:p>
          <a:p>
            <a:r>
              <a:rPr lang="en-US" sz="2800" dirty="0">
                <a:solidFill>
                  <a:sysClr val="windowText" lastClr="000000"/>
                </a:solidFill>
              </a:rPr>
              <a:t>The compilers job is to support program abstractions in the runtime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For hardware platforms, these abstractions need to be simulated from memory, registers, and instruction sets</a:t>
            </a:r>
          </a:p>
          <a:p>
            <a:pPr lvl="1"/>
            <a:r>
              <a:rPr lang="en-US" sz="2400" dirty="0">
                <a:solidFill>
                  <a:sysClr val="windowText" lastClr="000000"/>
                </a:solidFill>
              </a:rPr>
              <a:t>For software platforms, the abstractions of the software may be designed to support the language</a:t>
            </a:r>
          </a:p>
        </p:txBody>
      </p:sp>
    </p:spTree>
    <p:extLst>
      <p:ext uri="{BB962C8B-B14F-4D97-AF65-F5344CB8AC3E}">
        <p14:creationId xmlns:p14="http://schemas.microsoft.com/office/powerpoint/2010/main" val="39437110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3F1B3A6-BA83-4D45-8616-21AC3B9C7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610" y="4930"/>
            <a:ext cx="9144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Next Time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Wrap-up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269AC10-7FEE-4248-87A2-43C88E658ED2}"/>
              </a:ext>
            </a:extLst>
          </p:cNvPr>
          <p:cNvSpPr txBox="1">
            <a:spLocks/>
          </p:cNvSpPr>
          <p:nvPr/>
        </p:nvSpPr>
        <p:spPr>
          <a:xfrm>
            <a:off x="365959" y="1377464"/>
            <a:ext cx="110368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buFontTx/>
              <a:buChar char="-"/>
            </a:pPr>
            <a:r>
              <a:rPr lang="en-US" sz="2800" dirty="0">
                <a:solidFill>
                  <a:sysClr val="windowText" lastClr="000000"/>
                </a:solidFill>
              </a:rPr>
              <a:t>Talk about intermediate representations more generally</a:t>
            </a:r>
          </a:p>
          <a:p>
            <a:pPr marL="514350" indent="-457200">
              <a:buFontTx/>
              <a:buChar char="-"/>
            </a:pPr>
            <a:r>
              <a:rPr lang="en-US" sz="2800" dirty="0">
                <a:solidFill>
                  <a:sysClr val="windowText" lastClr="000000"/>
                </a:solidFill>
              </a:rPr>
              <a:t>Begin discussing our next intermediate representation, three-address code</a:t>
            </a:r>
          </a:p>
        </p:txBody>
      </p:sp>
    </p:spTree>
    <p:extLst>
      <p:ext uri="{BB962C8B-B14F-4D97-AF65-F5344CB8AC3E}">
        <p14:creationId xmlns:p14="http://schemas.microsoft.com/office/powerpoint/2010/main" val="14567118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58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Previous Lecture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Review - Parameters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7" y="1699469"/>
            <a:ext cx="78867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Vocabulary: </a:t>
            </a:r>
          </a:p>
          <a:p>
            <a:r>
              <a:rPr lang="en-US" dirty="0" err="1"/>
              <a:t>lval</a:t>
            </a:r>
            <a:r>
              <a:rPr lang="en-US" dirty="0"/>
              <a:t>/</a:t>
            </a:r>
            <a:r>
              <a:rPr lang="en-US" dirty="0" err="1"/>
              <a:t>rval</a:t>
            </a:r>
            <a:endParaRPr lang="en-US" dirty="0"/>
          </a:p>
          <a:p>
            <a:r>
              <a:rPr lang="en-US" dirty="0"/>
              <a:t>Memory references</a:t>
            </a:r>
          </a:p>
          <a:p>
            <a:r>
              <a:rPr lang="en-US" dirty="0"/>
              <a:t>Arguments</a:t>
            </a:r>
          </a:p>
          <a:p>
            <a:pPr marL="0" indent="0">
              <a:buNone/>
            </a:pPr>
            <a:r>
              <a:rPr lang="en-US" b="1" dirty="0"/>
              <a:t>Parameter Passing</a:t>
            </a:r>
          </a:p>
          <a:p>
            <a:r>
              <a:rPr lang="en-US" dirty="0"/>
              <a:t>Call by value</a:t>
            </a:r>
          </a:p>
          <a:p>
            <a:r>
              <a:rPr lang="en-US" dirty="0"/>
              <a:t>Call by reference</a:t>
            </a:r>
          </a:p>
          <a:p>
            <a:r>
              <a:rPr lang="en-US" dirty="0"/>
              <a:t>Call by value-result</a:t>
            </a:r>
          </a:p>
          <a:p>
            <a:r>
              <a:rPr lang="en-US" dirty="0"/>
              <a:t>Call by name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7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C45893-FBA2-433D-AD6A-3A24AA997096}"/>
              </a:ext>
            </a:extLst>
          </p:cNvPr>
          <p:cNvSpPr txBox="1"/>
          <p:nvPr/>
        </p:nvSpPr>
        <p:spPr>
          <a:xfrm>
            <a:off x="7767217" y="5601681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7" name="Picture 2" descr="Image result for cartoon bluebird">
            <a:extLst>
              <a:ext uri="{FF2B5EF4-FFF2-40B4-BE49-F238E27FC236}">
                <a16:creationId xmlns:a16="http://schemas.microsoft.com/office/drawing/2014/main" id="{96CD2D72-2B90-4428-97A6-6A8AC43F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59" y="4315704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855D8FA-9731-D739-999B-F780BDB5C30B}"/>
              </a:ext>
            </a:extLst>
          </p:cNvPr>
          <p:cNvSpPr/>
          <p:nvPr/>
        </p:nvSpPr>
        <p:spPr>
          <a:xfrm>
            <a:off x="5571865" y="1631106"/>
            <a:ext cx="5546275" cy="26048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u="sng" dirty="0"/>
              <a:t>You Should Know</a:t>
            </a:r>
          </a:p>
          <a:p>
            <a:pPr algn="ctr"/>
            <a:endParaRPr lang="en-US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the vocab terms are, how they’d appear in error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difference between </a:t>
            </a:r>
            <a:r>
              <a:rPr lang="en-US" i="1" dirty="0"/>
              <a:t>formal </a:t>
            </a:r>
            <a:r>
              <a:rPr lang="en-US" dirty="0"/>
              <a:t>arguments and </a:t>
            </a:r>
            <a:r>
              <a:rPr lang="en-US" i="1" dirty="0"/>
              <a:t>actual </a:t>
            </a:r>
            <a:r>
              <a:rPr lang="en-US" dirty="0"/>
              <a:t>arguments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semantic effect of call-by-value and call-by-reference parameter passing schemes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C03D9C1-69A6-B1DE-3312-43BDC4E08A8C}"/>
                  </a:ext>
                </a:extLst>
              </p14:cNvPr>
              <p14:cNvContentPartPr/>
              <p14:nvPr/>
            </p14:nvContentPartPr>
            <p14:xfrm>
              <a:off x="3498120" y="3987360"/>
              <a:ext cx="493200" cy="938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C03D9C1-69A6-B1DE-3312-43BDC4E08A8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88760" y="3978000"/>
                <a:ext cx="511920" cy="95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2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Lecture Outline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Runtimes</a:t>
            </a:r>
            <a:r>
              <a:rPr lang="en-US" sz="2000" i="1" dirty="0">
                <a:ln w="12700">
                  <a:noFill/>
                </a:ln>
              </a:rPr>
              <a:t> </a:t>
            </a:r>
            <a:endParaRPr lang="en-US" sz="5000" dirty="0">
              <a:ln w="12700">
                <a:noFill/>
              </a:ln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1EA1DF9A-8810-4996-9F65-C9930E0F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118" y="169946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Runtimes</a:t>
            </a:r>
          </a:p>
          <a:p>
            <a:r>
              <a:rPr lang="en-US" dirty="0"/>
              <a:t>Runtime Environments</a:t>
            </a:r>
          </a:p>
          <a:p>
            <a:r>
              <a:rPr lang="en-US" dirty="0"/>
              <a:t>The semantic gap (again)</a:t>
            </a:r>
          </a:p>
          <a:p>
            <a:r>
              <a:rPr lang="en-US" dirty="0"/>
              <a:t>Interpreters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21068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24F5DA-FFF6-44B8-A234-262ADE7F3ADD}"/>
              </a:ext>
            </a:extLst>
          </p:cNvPr>
          <p:cNvSpPr txBox="1"/>
          <p:nvPr/>
        </p:nvSpPr>
        <p:spPr>
          <a:xfrm>
            <a:off x="7767217" y="5601681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Semantics</a:t>
            </a:r>
          </a:p>
        </p:txBody>
      </p:sp>
      <p:pic>
        <p:nvPicPr>
          <p:cNvPr id="11" name="Picture 2" descr="Image result for cartoon bluebird">
            <a:extLst>
              <a:ext uri="{FF2B5EF4-FFF2-40B4-BE49-F238E27FC236}">
                <a16:creationId xmlns:a16="http://schemas.microsoft.com/office/drawing/2014/main" id="{738E5012-7120-4BCF-8455-A09B09DA9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359" y="4315704"/>
            <a:ext cx="1376239" cy="137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52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0F4E853-0864-4890-903B-E26B4B94AE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53" t="10000" r="9051" b="11333"/>
          <a:stretch/>
        </p:blipFill>
        <p:spPr>
          <a:xfrm>
            <a:off x="5893" y="-38100"/>
            <a:ext cx="9132219" cy="6934200"/>
          </a:xfrm>
          <a:prstGeom prst="rect">
            <a:avLst/>
          </a:prstGeom>
        </p:spPr>
      </p:pic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CC7D8761-891E-4CB8-9940-ADAC00E24C2C}"/>
              </a:ext>
            </a:extLst>
          </p:cNvPr>
          <p:cNvSpPr>
            <a:spLocks noGrp="1"/>
          </p:cNvSpPr>
          <p:nvPr/>
        </p:nvSpPr>
        <p:spPr>
          <a:xfrm>
            <a:off x="7522578" y="63944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2218D17-624A-4996-8458-E634E28CA05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4DE346-E752-433F-B75B-60BF9B02F566}"/>
              </a:ext>
            </a:extLst>
          </p:cNvPr>
          <p:cNvSpPr/>
          <p:nvPr/>
        </p:nvSpPr>
        <p:spPr>
          <a:xfrm>
            <a:off x="5812478" y="48688"/>
            <a:ext cx="1752600" cy="495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COMPILER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638B61-6CD6-44AD-9BC9-C6BF0D3F10AF}"/>
              </a:ext>
            </a:extLst>
          </p:cNvPr>
          <p:cNvCxnSpPr/>
          <p:nvPr/>
        </p:nvCxnSpPr>
        <p:spPr>
          <a:xfrm>
            <a:off x="7869878" y="647700"/>
            <a:ext cx="990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72BD212-30B6-418F-B306-406258AD0416}"/>
              </a:ext>
            </a:extLst>
          </p:cNvPr>
          <p:cNvSpPr/>
          <p:nvPr/>
        </p:nvSpPr>
        <p:spPr>
          <a:xfrm>
            <a:off x="2002478" y="5318919"/>
            <a:ext cx="781050" cy="41116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Regular </a:t>
            </a:r>
          </a:p>
          <a:p>
            <a:pPr algn="ctr"/>
            <a:r>
              <a:rPr lang="en-US" sz="1400" dirty="0"/>
              <a:t>Languages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811210-FCD7-4A55-82CE-6D9D978BF85D}"/>
              </a:ext>
            </a:extLst>
          </p:cNvPr>
          <p:cNvSpPr/>
          <p:nvPr/>
        </p:nvSpPr>
        <p:spPr>
          <a:xfrm>
            <a:off x="8184266" y="3233751"/>
            <a:ext cx="919204" cy="4345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Syntactic</a:t>
            </a:r>
          </a:p>
          <a:p>
            <a:pPr algn="ctr"/>
            <a:r>
              <a:rPr lang="en-US" sz="1400" dirty="0"/>
              <a:t>Definition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AF3151B-E877-4EA5-B87A-714A7CB0A96B}"/>
              </a:ext>
            </a:extLst>
          </p:cNvPr>
          <p:cNvSpPr/>
          <p:nvPr/>
        </p:nvSpPr>
        <p:spPr>
          <a:xfrm>
            <a:off x="5583878" y="5753100"/>
            <a:ext cx="876300" cy="46777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Lexical Analysis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0F74CB9-1E5A-45D2-8201-C2574FC980AF}"/>
              </a:ext>
            </a:extLst>
          </p:cNvPr>
          <p:cNvSpPr/>
          <p:nvPr/>
        </p:nvSpPr>
        <p:spPr>
          <a:xfrm>
            <a:off x="4745678" y="3930847"/>
            <a:ext cx="559748" cy="291707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Parsing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B83827E-7947-40E5-A50E-212BCCE48285}"/>
              </a:ext>
            </a:extLst>
          </p:cNvPr>
          <p:cNvSpPr/>
          <p:nvPr/>
        </p:nvSpPr>
        <p:spPr>
          <a:xfrm>
            <a:off x="1392878" y="4076700"/>
            <a:ext cx="876300" cy="48736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Semantics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1A4C26B-BEB8-45D4-90EB-441BD11DC282}"/>
              </a:ext>
            </a:extLst>
          </p:cNvPr>
          <p:cNvSpPr/>
          <p:nvPr/>
        </p:nvSpPr>
        <p:spPr>
          <a:xfrm>
            <a:off x="4261735" y="657453"/>
            <a:ext cx="1245943" cy="48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Execution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731167F-6374-497E-849C-A569D6CD5F40}"/>
              </a:ext>
            </a:extLst>
          </p:cNvPr>
          <p:cNvSpPr/>
          <p:nvPr/>
        </p:nvSpPr>
        <p:spPr>
          <a:xfrm>
            <a:off x="2543910" y="2619280"/>
            <a:ext cx="1058768" cy="41116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Runtimes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5BD63-F5B6-4148-A0C1-84A4A56F9481}"/>
              </a:ext>
            </a:extLst>
          </p:cNvPr>
          <p:cNvSpPr/>
          <p:nvPr/>
        </p:nvSpPr>
        <p:spPr>
          <a:xfrm>
            <a:off x="178859" y="617551"/>
            <a:ext cx="990599" cy="411162"/>
          </a:xfrm>
          <a:prstGeom prst="rect">
            <a:avLst/>
          </a:prstGeom>
          <a:solidFill>
            <a:srgbClr val="FDB9B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Optimization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28DDCC-9158-4278-B4E8-421E9F2D69F5}"/>
              </a:ext>
            </a:extLst>
          </p:cNvPr>
          <p:cNvSpPr/>
          <p:nvPr/>
        </p:nvSpPr>
        <p:spPr>
          <a:xfrm>
            <a:off x="5812478" y="2505696"/>
            <a:ext cx="1143000" cy="41116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Intermediate Representation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7C1F138D-24FB-4243-9FC0-E959584F73DA}"/>
              </a:ext>
            </a:extLst>
          </p:cNvPr>
          <p:cNvSpPr/>
          <p:nvPr/>
        </p:nvSpPr>
        <p:spPr>
          <a:xfrm>
            <a:off x="2229208" y="5340621"/>
            <a:ext cx="4890843" cy="1209573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6233823"/>
              <a:gd name="connsiteY0" fmla="*/ 1940876 h 2090360"/>
              <a:gd name="connsiteX1" fmla="*/ 652007 w 6233823"/>
              <a:gd name="connsiteY1" fmla="*/ 1606921 h 2090360"/>
              <a:gd name="connsiteX2" fmla="*/ 1598213 w 6233823"/>
              <a:gd name="connsiteY2" fmla="*/ 883353 h 2090360"/>
              <a:gd name="connsiteX3" fmla="*/ 2639834 w 6233823"/>
              <a:gd name="connsiteY3" fmla="*/ 1384285 h 2090360"/>
              <a:gd name="connsiteX4" fmla="*/ 3164620 w 6233823"/>
              <a:gd name="connsiteY4" fmla="*/ 1861363 h 2090360"/>
              <a:gd name="connsiteX5" fmla="*/ 3951799 w 6233823"/>
              <a:gd name="connsiteY5" fmla="*/ 2084000 h 2090360"/>
              <a:gd name="connsiteX6" fmla="*/ 4548147 w 6233823"/>
              <a:gd name="connsiteY6" fmla="*/ 1988583 h 2090360"/>
              <a:gd name="connsiteX7" fmla="*/ 4890052 w 6233823"/>
              <a:gd name="connsiteY7" fmla="*/ 1567165 h 2090360"/>
              <a:gd name="connsiteX8" fmla="*/ 4460682 w 6233823"/>
              <a:gd name="connsiteY8" fmla="*/ 1098039 h 2090360"/>
              <a:gd name="connsiteX9" fmla="*/ 3077155 w 6233823"/>
              <a:gd name="connsiteY9" fmla="*/ 1010574 h 2090360"/>
              <a:gd name="connsiteX10" fmla="*/ 2608028 w 6233823"/>
              <a:gd name="connsiteY10" fmla="*/ 525544 h 2090360"/>
              <a:gd name="connsiteX11" fmla="*/ 3069204 w 6233823"/>
              <a:gd name="connsiteY11" fmla="*/ 758 h 2090360"/>
              <a:gd name="connsiteX12" fmla="*/ 4309607 w 6233823"/>
              <a:gd name="connsiteY12" fmla="*/ 644814 h 2090360"/>
              <a:gd name="connsiteX13" fmla="*/ 5645427 w 6233823"/>
              <a:gd name="connsiteY13" fmla="*/ 811791 h 2090360"/>
              <a:gd name="connsiteX14" fmla="*/ 6233823 w 6233823"/>
              <a:gd name="connsiteY14" fmla="*/ 199541 h 2090360"/>
              <a:gd name="connsiteX0" fmla="*/ 0 w 5645427"/>
              <a:gd name="connsiteY0" fmla="*/ 1940876 h 2090360"/>
              <a:gd name="connsiteX1" fmla="*/ 652007 w 5645427"/>
              <a:gd name="connsiteY1" fmla="*/ 1606921 h 2090360"/>
              <a:gd name="connsiteX2" fmla="*/ 1598213 w 5645427"/>
              <a:gd name="connsiteY2" fmla="*/ 883353 h 2090360"/>
              <a:gd name="connsiteX3" fmla="*/ 2639834 w 5645427"/>
              <a:gd name="connsiteY3" fmla="*/ 1384285 h 2090360"/>
              <a:gd name="connsiteX4" fmla="*/ 3164620 w 5645427"/>
              <a:gd name="connsiteY4" fmla="*/ 1861363 h 2090360"/>
              <a:gd name="connsiteX5" fmla="*/ 3951799 w 5645427"/>
              <a:gd name="connsiteY5" fmla="*/ 2084000 h 2090360"/>
              <a:gd name="connsiteX6" fmla="*/ 4548147 w 5645427"/>
              <a:gd name="connsiteY6" fmla="*/ 1988583 h 2090360"/>
              <a:gd name="connsiteX7" fmla="*/ 4890052 w 5645427"/>
              <a:gd name="connsiteY7" fmla="*/ 1567165 h 2090360"/>
              <a:gd name="connsiteX8" fmla="*/ 4460682 w 5645427"/>
              <a:gd name="connsiteY8" fmla="*/ 1098039 h 2090360"/>
              <a:gd name="connsiteX9" fmla="*/ 3077155 w 5645427"/>
              <a:gd name="connsiteY9" fmla="*/ 1010574 h 2090360"/>
              <a:gd name="connsiteX10" fmla="*/ 2608028 w 5645427"/>
              <a:gd name="connsiteY10" fmla="*/ 525544 h 2090360"/>
              <a:gd name="connsiteX11" fmla="*/ 3069204 w 5645427"/>
              <a:gd name="connsiteY11" fmla="*/ 758 h 2090360"/>
              <a:gd name="connsiteX12" fmla="*/ 4309607 w 5645427"/>
              <a:gd name="connsiteY12" fmla="*/ 644814 h 2090360"/>
              <a:gd name="connsiteX13" fmla="*/ 5645427 w 5645427"/>
              <a:gd name="connsiteY13" fmla="*/ 811791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12" fmla="*/ 4309607 w 4890843"/>
              <a:gd name="connsiteY12" fmla="*/ 644814 h 2090360"/>
              <a:gd name="connsiteX0" fmla="*/ 0 w 4890843"/>
              <a:gd name="connsiteY0" fmla="*/ 1940876 h 2090360"/>
              <a:gd name="connsiteX1" fmla="*/ 652007 w 4890843"/>
              <a:gd name="connsiteY1" fmla="*/ 1606921 h 2090360"/>
              <a:gd name="connsiteX2" fmla="*/ 1598213 w 4890843"/>
              <a:gd name="connsiteY2" fmla="*/ 883353 h 2090360"/>
              <a:gd name="connsiteX3" fmla="*/ 2639834 w 4890843"/>
              <a:gd name="connsiteY3" fmla="*/ 1384285 h 2090360"/>
              <a:gd name="connsiteX4" fmla="*/ 3164620 w 4890843"/>
              <a:gd name="connsiteY4" fmla="*/ 1861363 h 2090360"/>
              <a:gd name="connsiteX5" fmla="*/ 3951799 w 4890843"/>
              <a:gd name="connsiteY5" fmla="*/ 2084000 h 2090360"/>
              <a:gd name="connsiteX6" fmla="*/ 4548147 w 4890843"/>
              <a:gd name="connsiteY6" fmla="*/ 1988583 h 2090360"/>
              <a:gd name="connsiteX7" fmla="*/ 4890052 w 4890843"/>
              <a:gd name="connsiteY7" fmla="*/ 1567165 h 2090360"/>
              <a:gd name="connsiteX8" fmla="*/ 4460682 w 4890843"/>
              <a:gd name="connsiteY8" fmla="*/ 1098039 h 2090360"/>
              <a:gd name="connsiteX9" fmla="*/ 3077155 w 4890843"/>
              <a:gd name="connsiteY9" fmla="*/ 1010574 h 2090360"/>
              <a:gd name="connsiteX10" fmla="*/ 2608028 w 4890843"/>
              <a:gd name="connsiteY10" fmla="*/ 525544 h 2090360"/>
              <a:gd name="connsiteX11" fmla="*/ 3069204 w 4890843"/>
              <a:gd name="connsiteY11" fmla="*/ 758 h 2090360"/>
              <a:gd name="connsiteX0" fmla="*/ 0 w 4890843"/>
              <a:gd name="connsiteY0" fmla="*/ 1415332 h 1564816"/>
              <a:gd name="connsiteX1" fmla="*/ 652007 w 4890843"/>
              <a:gd name="connsiteY1" fmla="*/ 1081377 h 1564816"/>
              <a:gd name="connsiteX2" fmla="*/ 1598213 w 4890843"/>
              <a:gd name="connsiteY2" fmla="*/ 357809 h 1564816"/>
              <a:gd name="connsiteX3" fmla="*/ 2639834 w 4890843"/>
              <a:gd name="connsiteY3" fmla="*/ 858741 h 1564816"/>
              <a:gd name="connsiteX4" fmla="*/ 3164620 w 4890843"/>
              <a:gd name="connsiteY4" fmla="*/ 1335819 h 1564816"/>
              <a:gd name="connsiteX5" fmla="*/ 3951799 w 4890843"/>
              <a:gd name="connsiteY5" fmla="*/ 1558456 h 1564816"/>
              <a:gd name="connsiteX6" fmla="*/ 4548147 w 4890843"/>
              <a:gd name="connsiteY6" fmla="*/ 1463039 h 1564816"/>
              <a:gd name="connsiteX7" fmla="*/ 4890052 w 4890843"/>
              <a:gd name="connsiteY7" fmla="*/ 1041621 h 1564816"/>
              <a:gd name="connsiteX8" fmla="*/ 4460682 w 4890843"/>
              <a:gd name="connsiteY8" fmla="*/ 572495 h 1564816"/>
              <a:gd name="connsiteX9" fmla="*/ 3077155 w 4890843"/>
              <a:gd name="connsiteY9" fmla="*/ 485030 h 1564816"/>
              <a:gd name="connsiteX10" fmla="*/ 2608028 w 4890843"/>
              <a:gd name="connsiteY10" fmla="*/ 0 h 1564816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9" fmla="*/ 3077155 w 4890843"/>
              <a:gd name="connsiteY9" fmla="*/ 129787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  <a:gd name="connsiteX8" fmla="*/ 4460682 w 4890843"/>
              <a:gd name="connsiteY8" fmla="*/ 217252 h 1209573"/>
              <a:gd name="connsiteX0" fmla="*/ 0 w 4890843"/>
              <a:gd name="connsiteY0" fmla="*/ 1060089 h 1209573"/>
              <a:gd name="connsiteX1" fmla="*/ 652007 w 4890843"/>
              <a:gd name="connsiteY1" fmla="*/ 726134 h 1209573"/>
              <a:gd name="connsiteX2" fmla="*/ 1598213 w 4890843"/>
              <a:gd name="connsiteY2" fmla="*/ 2566 h 1209573"/>
              <a:gd name="connsiteX3" fmla="*/ 2639834 w 4890843"/>
              <a:gd name="connsiteY3" fmla="*/ 503498 h 1209573"/>
              <a:gd name="connsiteX4" fmla="*/ 3164620 w 4890843"/>
              <a:gd name="connsiteY4" fmla="*/ 980576 h 1209573"/>
              <a:gd name="connsiteX5" fmla="*/ 3951799 w 4890843"/>
              <a:gd name="connsiteY5" fmla="*/ 1203213 h 1209573"/>
              <a:gd name="connsiteX6" fmla="*/ 4548147 w 4890843"/>
              <a:gd name="connsiteY6" fmla="*/ 1107796 h 1209573"/>
              <a:gd name="connsiteX7" fmla="*/ 4890052 w 4890843"/>
              <a:gd name="connsiteY7" fmla="*/ 686378 h 120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90843" h="1209573">
                <a:moveTo>
                  <a:pt x="0" y="1060089"/>
                </a:moveTo>
                <a:cubicBezTo>
                  <a:pt x="224624" y="1020995"/>
                  <a:pt x="441298" y="1021658"/>
                  <a:pt x="652007" y="726134"/>
                </a:cubicBezTo>
                <a:cubicBezTo>
                  <a:pt x="862716" y="430610"/>
                  <a:pt x="1266909" y="39672"/>
                  <a:pt x="1598213" y="2566"/>
                </a:cubicBezTo>
                <a:cubicBezTo>
                  <a:pt x="1929518" y="-34540"/>
                  <a:pt x="2378766" y="340496"/>
                  <a:pt x="2639834" y="503498"/>
                </a:cubicBezTo>
                <a:cubicBezTo>
                  <a:pt x="2900902" y="666500"/>
                  <a:pt x="2951260" y="858656"/>
                  <a:pt x="3164620" y="980576"/>
                </a:cubicBezTo>
                <a:cubicBezTo>
                  <a:pt x="3377980" y="1102496"/>
                  <a:pt x="3721211" y="1182010"/>
                  <a:pt x="3951799" y="1203213"/>
                </a:cubicBezTo>
                <a:cubicBezTo>
                  <a:pt x="4182387" y="1224416"/>
                  <a:pt x="4381170" y="1192610"/>
                  <a:pt x="4548147" y="1107796"/>
                </a:cubicBezTo>
                <a:cubicBezTo>
                  <a:pt x="4715124" y="1022982"/>
                  <a:pt x="4904629" y="834802"/>
                  <a:pt x="4890052" y="686378"/>
                </a:cubicBezTo>
              </a:path>
            </a:pathLst>
          </a:cu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B9CEE4-7840-4A6B-A8A5-9C627206885B}"/>
              </a:ext>
            </a:extLst>
          </p:cNvPr>
          <p:cNvSpPr/>
          <p:nvPr/>
        </p:nvSpPr>
        <p:spPr>
          <a:xfrm>
            <a:off x="8112870" y="1597519"/>
            <a:ext cx="990601" cy="4111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Code Generation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8A8AE716-25CB-438A-9B9F-10D22CDCC91F}"/>
              </a:ext>
            </a:extLst>
          </p:cNvPr>
          <p:cNvSpPr/>
          <p:nvPr/>
        </p:nvSpPr>
        <p:spPr>
          <a:xfrm>
            <a:off x="4841141" y="4989292"/>
            <a:ext cx="2282024" cy="104162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2282032 w 3625803"/>
              <a:gd name="connsiteY0" fmla="*/ 1567165 h 1567165"/>
              <a:gd name="connsiteX1" fmla="*/ 1852662 w 3625803"/>
              <a:gd name="connsiteY1" fmla="*/ 1098039 h 1567165"/>
              <a:gd name="connsiteX2" fmla="*/ 469135 w 3625803"/>
              <a:gd name="connsiteY2" fmla="*/ 1010574 h 1567165"/>
              <a:gd name="connsiteX3" fmla="*/ 8 w 3625803"/>
              <a:gd name="connsiteY3" fmla="*/ 525544 h 1567165"/>
              <a:gd name="connsiteX4" fmla="*/ 461184 w 3625803"/>
              <a:gd name="connsiteY4" fmla="*/ 758 h 1567165"/>
              <a:gd name="connsiteX5" fmla="*/ 1701587 w 3625803"/>
              <a:gd name="connsiteY5" fmla="*/ 644814 h 1567165"/>
              <a:gd name="connsiteX6" fmla="*/ 3037407 w 3625803"/>
              <a:gd name="connsiteY6" fmla="*/ 811791 h 1567165"/>
              <a:gd name="connsiteX7" fmla="*/ 3625803 w 3625803"/>
              <a:gd name="connsiteY7" fmla="*/ 199541 h 1567165"/>
              <a:gd name="connsiteX0" fmla="*/ 2282032 w 3037407"/>
              <a:gd name="connsiteY0" fmla="*/ 1567165 h 1567165"/>
              <a:gd name="connsiteX1" fmla="*/ 1852662 w 3037407"/>
              <a:gd name="connsiteY1" fmla="*/ 1098039 h 1567165"/>
              <a:gd name="connsiteX2" fmla="*/ 469135 w 3037407"/>
              <a:gd name="connsiteY2" fmla="*/ 1010574 h 1567165"/>
              <a:gd name="connsiteX3" fmla="*/ 8 w 3037407"/>
              <a:gd name="connsiteY3" fmla="*/ 525544 h 1567165"/>
              <a:gd name="connsiteX4" fmla="*/ 461184 w 3037407"/>
              <a:gd name="connsiteY4" fmla="*/ 758 h 1567165"/>
              <a:gd name="connsiteX5" fmla="*/ 1701587 w 3037407"/>
              <a:gd name="connsiteY5" fmla="*/ 644814 h 1567165"/>
              <a:gd name="connsiteX6" fmla="*/ 3037407 w 3037407"/>
              <a:gd name="connsiteY6" fmla="*/ 811791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5" fmla="*/ 1701587 w 2282032"/>
              <a:gd name="connsiteY5" fmla="*/ 644814 h 1567165"/>
              <a:gd name="connsiteX0" fmla="*/ 2282032 w 2282032"/>
              <a:gd name="connsiteY0" fmla="*/ 1567165 h 1567165"/>
              <a:gd name="connsiteX1" fmla="*/ 1852662 w 2282032"/>
              <a:gd name="connsiteY1" fmla="*/ 1098039 h 1567165"/>
              <a:gd name="connsiteX2" fmla="*/ 469135 w 2282032"/>
              <a:gd name="connsiteY2" fmla="*/ 1010574 h 1567165"/>
              <a:gd name="connsiteX3" fmla="*/ 8 w 2282032"/>
              <a:gd name="connsiteY3" fmla="*/ 525544 h 1567165"/>
              <a:gd name="connsiteX4" fmla="*/ 461184 w 2282032"/>
              <a:gd name="connsiteY4" fmla="*/ 758 h 1567165"/>
              <a:gd name="connsiteX0" fmla="*/ 2282024 w 2282024"/>
              <a:gd name="connsiteY0" fmla="*/ 1041621 h 1041621"/>
              <a:gd name="connsiteX1" fmla="*/ 1852654 w 2282024"/>
              <a:gd name="connsiteY1" fmla="*/ 572495 h 1041621"/>
              <a:gd name="connsiteX2" fmla="*/ 469127 w 2282024"/>
              <a:gd name="connsiteY2" fmla="*/ 485030 h 1041621"/>
              <a:gd name="connsiteX3" fmla="*/ 0 w 2282024"/>
              <a:gd name="connsiteY3" fmla="*/ 0 h 104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2024" h="1041621">
                <a:moveTo>
                  <a:pt x="2282024" y="1041621"/>
                </a:moveTo>
                <a:cubicBezTo>
                  <a:pt x="2267447" y="893197"/>
                  <a:pt x="2154803" y="665260"/>
                  <a:pt x="1852654" y="572495"/>
                </a:cubicBezTo>
                <a:cubicBezTo>
                  <a:pt x="1550505" y="479730"/>
                  <a:pt x="661284" y="571169"/>
                  <a:pt x="469127" y="485030"/>
                </a:cubicBezTo>
                <a:cubicBezTo>
                  <a:pt x="276970" y="398891"/>
                  <a:pt x="1325" y="168303"/>
                  <a:pt x="0" y="0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A9EB313-3A88-428D-BF35-A0FAD3139023}"/>
              </a:ext>
            </a:extLst>
          </p:cNvPr>
          <p:cNvSpPr/>
          <p:nvPr/>
        </p:nvSpPr>
        <p:spPr>
          <a:xfrm>
            <a:off x="1054957" y="3558981"/>
            <a:ext cx="7411981" cy="1699861"/>
          </a:xfrm>
          <a:custGeom>
            <a:avLst/>
            <a:gdLst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3821004 w 7458892"/>
              <a:gd name="connsiteY7" fmla="*/ 2775156 h 4336193"/>
              <a:gd name="connsiteX8" fmla="*/ 4282180 w 7458892"/>
              <a:gd name="connsiteY8" fmla="*/ 2250370 h 4336193"/>
              <a:gd name="connsiteX9" fmla="*/ 5522583 w 7458892"/>
              <a:gd name="connsiteY9" fmla="*/ 2894426 h 4336193"/>
              <a:gd name="connsiteX10" fmla="*/ 6858403 w 7458892"/>
              <a:gd name="connsiteY10" fmla="*/ 3061403 h 4336193"/>
              <a:gd name="connsiteX11" fmla="*/ 7446799 w 7458892"/>
              <a:gd name="connsiteY11" fmla="*/ 2449153 h 4336193"/>
              <a:gd name="connsiteX12" fmla="*/ 7104893 w 7458892"/>
              <a:gd name="connsiteY12" fmla="*/ 1677876 h 4336193"/>
              <a:gd name="connsiteX13" fmla="*/ 5458973 w 7458892"/>
              <a:gd name="connsiteY13" fmla="*/ 1964123 h 4336193"/>
              <a:gd name="connsiteX14" fmla="*/ 4115203 w 7458892"/>
              <a:gd name="connsiteY14" fmla="*/ 1399580 h 4336193"/>
              <a:gd name="connsiteX15" fmla="*/ 3137192 w 7458892"/>
              <a:gd name="connsiteY15" fmla="*/ 1566558 h 4336193"/>
              <a:gd name="connsiteX16" fmla="*/ 2318208 w 7458892"/>
              <a:gd name="connsiteY16" fmla="*/ 2202662 h 4336193"/>
              <a:gd name="connsiteX17" fmla="*/ 1451516 w 7458892"/>
              <a:gd name="connsiteY17" fmla="*/ 2671789 h 4336193"/>
              <a:gd name="connsiteX18" fmla="*/ 322430 w 7458892"/>
              <a:gd name="connsiteY18" fmla="*/ 2536617 h 4336193"/>
              <a:gd name="connsiteX19" fmla="*/ 4378 w 7458892"/>
              <a:gd name="connsiteY19" fmla="*/ 1964123 h 4336193"/>
              <a:gd name="connsiteX20" fmla="*/ 489408 w 7458892"/>
              <a:gd name="connsiteY20" fmla="*/ 1463191 h 4336193"/>
              <a:gd name="connsiteX21" fmla="*/ 1658250 w 7458892"/>
              <a:gd name="connsiteY21" fmla="*/ 1844853 h 4336193"/>
              <a:gd name="connsiteX22" fmla="*/ 2190987 w 7458892"/>
              <a:gd name="connsiteY22" fmla="*/ 1502947 h 4336193"/>
              <a:gd name="connsiteX23" fmla="*/ 1467418 w 7458892"/>
              <a:gd name="connsiteY23" fmla="*/ 771427 h 4336193"/>
              <a:gd name="connsiteX24" fmla="*/ 1626444 w 7458892"/>
              <a:gd name="connsiteY24" fmla="*/ 151226 h 4336193"/>
              <a:gd name="connsiteX25" fmla="*/ 2095571 w 7458892"/>
              <a:gd name="connsiteY25" fmla="*/ 39907 h 4336193"/>
              <a:gd name="connsiteX26" fmla="*/ 3463196 w 7458892"/>
              <a:gd name="connsiteY26" fmla="*/ 707817 h 4336193"/>
              <a:gd name="connsiteX27" fmla="*/ 4568427 w 7458892"/>
              <a:gd name="connsiteY27" fmla="*/ 1057674 h 4336193"/>
              <a:gd name="connsiteX28" fmla="*/ 5848587 w 7458892"/>
              <a:gd name="connsiteY28" fmla="*/ 1145139 h 4336193"/>
              <a:gd name="connsiteX29" fmla="*/ 6500594 w 7458892"/>
              <a:gd name="connsiteY29" fmla="*/ 1009966 h 4336193"/>
              <a:gd name="connsiteX0" fmla="*/ 1212976 w 7458892"/>
              <a:gd name="connsiteY0" fmla="*/ 4190488 h 4336193"/>
              <a:gd name="connsiteX1" fmla="*/ 1928594 w 7458892"/>
              <a:gd name="connsiteY1" fmla="*/ 3936046 h 4336193"/>
              <a:gd name="connsiteX2" fmla="*/ 2811189 w 7458892"/>
              <a:gd name="connsiteY2" fmla="*/ 3132965 h 4336193"/>
              <a:gd name="connsiteX3" fmla="*/ 3884615 w 7458892"/>
              <a:gd name="connsiteY3" fmla="*/ 3602092 h 4336193"/>
              <a:gd name="connsiteX4" fmla="*/ 5164775 w 7458892"/>
              <a:gd name="connsiteY4" fmla="*/ 4333612 h 4336193"/>
              <a:gd name="connsiteX5" fmla="*/ 6166639 w 7458892"/>
              <a:gd name="connsiteY5" fmla="*/ 3824728 h 4336193"/>
              <a:gd name="connsiteX6" fmla="*/ 4973943 w 7458892"/>
              <a:gd name="connsiteY6" fmla="*/ 3291991 h 4336193"/>
              <a:gd name="connsiteX7" fmla="*/ 4290131 w 7458892"/>
              <a:gd name="connsiteY7" fmla="*/ 3260186 h 4336193"/>
              <a:gd name="connsiteX8" fmla="*/ 3821004 w 7458892"/>
              <a:gd name="connsiteY8" fmla="*/ 2775156 h 4336193"/>
              <a:gd name="connsiteX9" fmla="*/ 4282180 w 7458892"/>
              <a:gd name="connsiteY9" fmla="*/ 2250370 h 4336193"/>
              <a:gd name="connsiteX10" fmla="*/ 5522583 w 7458892"/>
              <a:gd name="connsiteY10" fmla="*/ 2894426 h 4336193"/>
              <a:gd name="connsiteX11" fmla="*/ 6858403 w 7458892"/>
              <a:gd name="connsiteY11" fmla="*/ 3061403 h 4336193"/>
              <a:gd name="connsiteX12" fmla="*/ 7446799 w 7458892"/>
              <a:gd name="connsiteY12" fmla="*/ 2449153 h 4336193"/>
              <a:gd name="connsiteX13" fmla="*/ 7104893 w 7458892"/>
              <a:gd name="connsiteY13" fmla="*/ 1677876 h 4336193"/>
              <a:gd name="connsiteX14" fmla="*/ 5458973 w 7458892"/>
              <a:gd name="connsiteY14" fmla="*/ 1964123 h 4336193"/>
              <a:gd name="connsiteX15" fmla="*/ 4115203 w 7458892"/>
              <a:gd name="connsiteY15" fmla="*/ 1399580 h 4336193"/>
              <a:gd name="connsiteX16" fmla="*/ 3137192 w 7458892"/>
              <a:gd name="connsiteY16" fmla="*/ 1566558 h 4336193"/>
              <a:gd name="connsiteX17" fmla="*/ 2318208 w 7458892"/>
              <a:gd name="connsiteY17" fmla="*/ 2202662 h 4336193"/>
              <a:gd name="connsiteX18" fmla="*/ 1451516 w 7458892"/>
              <a:gd name="connsiteY18" fmla="*/ 2671789 h 4336193"/>
              <a:gd name="connsiteX19" fmla="*/ 322430 w 7458892"/>
              <a:gd name="connsiteY19" fmla="*/ 2536617 h 4336193"/>
              <a:gd name="connsiteX20" fmla="*/ 4378 w 7458892"/>
              <a:gd name="connsiteY20" fmla="*/ 1964123 h 4336193"/>
              <a:gd name="connsiteX21" fmla="*/ 489408 w 7458892"/>
              <a:gd name="connsiteY21" fmla="*/ 1463191 h 4336193"/>
              <a:gd name="connsiteX22" fmla="*/ 1658250 w 7458892"/>
              <a:gd name="connsiteY22" fmla="*/ 1844853 h 4336193"/>
              <a:gd name="connsiteX23" fmla="*/ 2190987 w 7458892"/>
              <a:gd name="connsiteY23" fmla="*/ 1502947 h 4336193"/>
              <a:gd name="connsiteX24" fmla="*/ 1467418 w 7458892"/>
              <a:gd name="connsiteY24" fmla="*/ 771427 h 4336193"/>
              <a:gd name="connsiteX25" fmla="*/ 1626444 w 7458892"/>
              <a:gd name="connsiteY25" fmla="*/ 151226 h 4336193"/>
              <a:gd name="connsiteX26" fmla="*/ 2095571 w 7458892"/>
              <a:gd name="connsiteY26" fmla="*/ 39907 h 4336193"/>
              <a:gd name="connsiteX27" fmla="*/ 3463196 w 7458892"/>
              <a:gd name="connsiteY27" fmla="*/ 707817 h 4336193"/>
              <a:gd name="connsiteX28" fmla="*/ 4568427 w 7458892"/>
              <a:gd name="connsiteY28" fmla="*/ 1057674 h 4336193"/>
              <a:gd name="connsiteX29" fmla="*/ 5848587 w 7458892"/>
              <a:gd name="connsiteY29" fmla="*/ 1145139 h 4336193"/>
              <a:gd name="connsiteX30" fmla="*/ 6500594 w 7458892"/>
              <a:gd name="connsiteY30" fmla="*/ 1009966 h 4336193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84615 w 7458892"/>
              <a:gd name="connsiteY3" fmla="*/ 3602092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4973943 w 7458892"/>
              <a:gd name="connsiteY7" fmla="*/ 329199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42764"/>
              <a:gd name="connsiteX1" fmla="*/ 1928594 w 7458892"/>
              <a:gd name="connsiteY1" fmla="*/ 3936046 h 4342764"/>
              <a:gd name="connsiteX2" fmla="*/ 2811189 w 7458892"/>
              <a:gd name="connsiteY2" fmla="*/ 3132965 h 4342764"/>
              <a:gd name="connsiteX3" fmla="*/ 3852810 w 7458892"/>
              <a:gd name="connsiteY3" fmla="*/ 3633897 h 4342764"/>
              <a:gd name="connsiteX4" fmla="*/ 4377596 w 7458892"/>
              <a:gd name="connsiteY4" fmla="*/ 4110975 h 4342764"/>
              <a:gd name="connsiteX5" fmla="*/ 5164775 w 7458892"/>
              <a:gd name="connsiteY5" fmla="*/ 4333612 h 4342764"/>
              <a:gd name="connsiteX6" fmla="*/ 6166639 w 7458892"/>
              <a:gd name="connsiteY6" fmla="*/ 3824728 h 4342764"/>
              <a:gd name="connsiteX7" fmla="*/ 5673658 w 7458892"/>
              <a:gd name="connsiteY7" fmla="*/ 3347651 h 4342764"/>
              <a:gd name="connsiteX8" fmla="*/ 4290131 w 7458892"/>
              <a:gd name="connsiteY8" fmla="*/ 3260186 h 4342764"/>
              <a:gd name="connsiteX9" fmla="*/ 3821004 w 7458892"/>
              <a:gd name="connsiteY9" fmla="*/ 2775156 h 4342764"/>
              <a:gd name="connsiteX10" fmla="*/ 4282180 w 7458892"/>
              <a:gd name="connsiteY10" fmla="*/ 2250370 h 4342764"/>
              <a:gd name="connsiteX11" fmla="*/ 5522583 w 7458892"/>
              <a:gd name="connsiteY11" fmla="*/ 2894426 h 4342764"/>
              <a:gd name="connsiteX12" fmla="*/ 6858403 w 7458892"/>
              <a:gd name="connsiteY12" fmla="*/ 3061403 h 4342764"/>
              <a:gd name="connsiteX13" fmla="*/ 7446799 w 7458892"/>
              <a:gd name="connsiteY13" fmla="*/ 2449153 h 4342764"/>
              <a:gd name="connsiteX14" fmla="*/ 7104893 w 7458892"/>
              <a:gd name="connsiteY14" fmla="*/ 1677876 h 4342764"/>
              <a:gd name="connsiteX15" fmla="*/ 5458973 w 7458892"/>
              <a:gd name="connsiteY15" fmla="*/ 1964123 h 4342764"/>
              <a:gd name="connsiteX16" fmla="*/ 4115203 w 7458892"/>
              <a:gd name="connsiteY16" fmla="*/ 1399580 h 4342764"/>
              <a:gd name="connsiteX17" fmla="*/ 3137192 w 7458892"/>
              <a:gd name="connsiteY17" fmla="*/ 1566558 h 4342764"/>
              <a:gd name="connsiteX18" fmla="*/ 2318208 w 7458892"/>
              <a:gd name="connsiteY18" fmla="*/ 2202662 h 4342764"/>
              <a:gd name="connsiteX19" fmla="*/ 1451516 w 7458892"/>
              <a:gd name="connsiteY19" fmla="*/ 2671789 h 4342764"/>
              <a:gd name="connsiteX20" fmla="*/ 322430 w 7458892"/>
              <a:gd name="connsiteY20" fmla="*/ 2536617 h 4342764"/>
              <a:gd name="connsiteX21" fmla="*/ 4378 w 7458892"/>
              <a:gd name="connsiteY21" fmla="*/ 1964123 h 4342764"/>
              <a:gd name="connsiteX22" fmla="*/ 489408 w 7458892"/>
              <a:gd name="connsiteY22" fmla="*/ 1463191 h 4342764"/>
              <a:gd name="connsiteX23" fmla="*/ 1658250 w 7458892"/>
              <a:gd name="connsiteY23" fmla="*/ 1844853 h 4342764"/>
              <a:gd name="connsiteX24" fmla="*/ 2190987 w 7458892"/>
              <a:gd name="connsiteY24" fmla="*/ 1502947 h 4342764"/>
              <a:gd name="connsiteX25" fmla="*/ 1467418 w 7458892"/>
              <a:gd name="connsiteY25" fmla="*/ 771427 h 4342764"/>
              <a:gd name="connsiteX26" fmla="*/ 1626444 w 7458892"/>
              <a:gd name="connsiteY26" fmla="*/ 151226 h 4342764"/>
              <a:gd name="connsiteX27" fmla="*/ 2095571 w 7458892"/>
              <a:gd name="connsiteY27" fmla="*/ 39907 h 4342764"/>
              <a:gd name="connsiteX28" fmla="*/ 3463196 w 7458892"/>
              <a:gd name="connsiteY28" fmla="*/ 707817 h 4342764"/>
              <a:gd name="connsiteX29" fmla="*/ 4568427 w 7458892"/>
              <a:gd name="connsiteY29" fmla="*/ 1057674 h 4342764"/>
              <a:gd name="connsiteX30" fmla="*/ 5848587 w 7458892"/>
              <a:gd name="connsiteY30" fmla="*/ 1145139 h 4342764"/>
              <a:gd name="connsiteX31" fmla="*/ 6500594 w 7458892"/>
              <a:gd name="connsiteY31" fmla="*/ 1009966 h 4342764"/>
              <a:gd name="connsiteX0" fmla="*/ 1212976 w 7458892"/>
              <a:gd name="connsiteY0" fmla="*/ 4190488 h 4339972"/>
              <a:gd name="connsiteX1" fmla="*/ 1928594 w 7458892"/>
              <a:gd name="connsiteY1" fmla="*/ 3936046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66639 w 7458892"/>
              <a:gd name="connsiteY7" fmla="*/ 3824728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8892"/>
              <a:gd name="connsiteY0" fmla="*/ 4190488 h 4339972"/>
              <a:gd name="connsiteX1" fmla="*/ 1864983 w 7458892"/>
              <a:gd name="connsiteY1" fmla="*/ 3856533 h 4339972"/>
              <a:gd name="connsiteX2" fmla="*/ 2811189 w 7458892"/>
              <a:gd name="connsiteY2" fmla="*/ 3132965 h 4339972"/>
              <a:gd name="connsiteX3" fmla="*/ 3852810 w 7458892"/>
              <a:gd name="connsiteY3" fmla="*/ 3633897 h 4339972"/>
              <a:gd name="connsiteX4" fmla="*/ 4377596 w 7458892"/>
              <a:gd name="connsiteY4" fmla="*/ 4110975 h 4339972"/>
              <a:gd name="connsiteX5" fmla="*/ 5164775 w 7458892"/>
              <a:gd name="connsiteY5" fmla="*/ 4333612 h 4339972"/>
              <a:gd name="connsiteX6" fmla="*/ 5761123 w 7458892"/>
              <a:gd name="connsiteY6" fmla="*/ 4238195 h 4339972"/>
              <a:gd name="connsiteX7" fmla="*/ 6103028 w 7458892"/>
              <a:gd name="connsiteY7" fmla="*/ 3816777 h 4339972"/>
              <a:gd name="connsiteX8" fmla="*/ 5673658 w 7458892"/>
              <a:gd name="connsiteY8" fmla="*/ 3347651 h 4339972"/>
              <a:gd name="connsiteX9" fmla="*/ 4290131 w 7458892"/>
              <a:gd name="connsiteY9" fmla="*/ 3260186 h 4339972"/>
              <a:gd name="connsiteX10" fmla="*/ 3821004 w 7458892"/>
              <a:gd name="connsiteY10" fmla="*/ 2775156 h 4339972"/>
              <a:gd name="connsiteX11" fmla="*/ 4282180 w 7458892"/>
              <a:gd name="connsiteY11" fmla="*/ 2250370 h 4339972"/>
              <a:gd name="connsiteX12" fmla="*/ 5522583 w 7458892"/>
              <a:gd name="connsiteY12" fmla="*/ 2894426 h 4339972"/>
              <a:gd name="connsiteX13" fmla="*/ 6858403 w 7458892"/>
              <a:gd name="connsiteY13" fmla="*/ 3061403 h 4339972"/>
              <a:gd name="connsiteX14" fmla="*/ 7446799 w 7458892"/>
              <a:gd name="connsiteY14" fmla="*/ 2449153 h 4339972"/>
              <a:gd name="connsiteX15" fmla="*/ 7104893 w 7458892"/>
              <a:gd name="connsiteY15" fmla="*/ 1677876 h 4339972"/>
              <a:gd name="connsiteX16" fmla="*/ 5458973 w 7458892"/>
              <a:gd name="connsiteY16" fmla="*/ 1964123 h 4339972"/>
              <a:gd name="connsiteX17" fmla="*/ 4115203 w 7458892"/>
              <a:gd name="connsiteY17" fmla="*/ 1399580 h 4339972"/>
              <a:gd name="connsiteX18" fmla="*/ 3137192 w 7458892"/>
              <a:gd name="connsiteY18" fmla="*/ 1566558 h 4339972"/>
              <a:gd name="connsiteX19" fmla="*/ 2318208 w 7458892"/>
              <a:gd name="connsiteY19" fmla="*/ 2202662 h 4339972"/>
              <a:gd name="connsiteX20" fmla="*/ 1451516 w 7458892"/>
              <a:gd name="connsiteY20" fmla="*/ 2671789 h 4339972"/>
              <a:gd name="connsiteX21" fmla="*/ 322430 w 7458892"/>
              <a:gd name="connsiteY21" fmla="*/ 2536617 h 4339972"/>
              <a:gd name="connsiteX22" fmla="*/ 4378 w 7458892"/>
              <a:gd name="connsiteY22" fmla="*/ 1964123 h 4339972"/>
              <a:gd name="connsiteX23" fmla="*/ 489408 w 7458892"/>
              <a:gd name="connsiteY23" fmla="*/ 1463191 h 4339972"/>
              <a:gd name="connsiteX24" fmla="*/ 1658250 w 7458892"/>
              <a:gd name="connsiteY24" fmla="*/ 1844853 h 4339972"/>
              <a:gd name="connsiteX25" fmla="*/ 2190987 w 7458892"/>
              <a:gd name="connsiteY25" fmla="*/ 1502947 h 4339972"/>
              <a:gd name="connsiteX26" fmla="*/ 1467418 w 7458892"/>
              <a:gd name="connsiteY26" fmla="*/ 771427 h 4339972"/>
              <a:gd name="connsiteX27" fmla="*/ 1626444 w 7458892"/>
              <a:gd name="connsiteY27" fmla="*/ 151226 h 4339972"/>
              <a:gd name="connsiteX28" fmla="*/ 2095571 w 7458892"/>
              <a:gd name="connsiteY28" fmla="*/ 39907 h 4339972"/>
              <a:gd name="connsiteX29" fmla="*/ 3463196 w 7458892"/>
              <a:gd name="connsiteY29" fmla="*/ 707817 h 4339972"/>
              <a:gd name="connsiteX30" fmla="*/ 4568427 w 7458892"/>
              <a:gd name="connsiteY30" fmla="*/ 1057674 h 4339972"/>
              <a:gd name="connsiteX31" fmla="*/ 5848587 w 7458892"/>
              <a:gd name="connsiteY31" fmla="*/ 1145139 h 4339972"/>
              <a:gd name="connsiteX32" fmla="*/ 6500594 w 7458892"/>
              <a:gd name="connsiteY32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458973 w 7452578"/>
              <a:gd name="connsiteY17" fmla="*/ 1964123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190488 h 4339972"/>
              <a:gd name="connsiteX1" fmla="*/ 1864983 w 7452578"/>
              <a:gd name="connsiteY1" fmla="*/ 3856533 h 4339972"/>
              <a:gd name="connsiteX2" fmla="*/ 2811189 w 7452578"/>
              <a:gd name="connsiteY2" fmla="*/ 3132965 h 4339972"/>
              <a:gd name="connsiteX3" fmla="*/ 3852810 w 7452578"/>
              <a:gd name="connsiteY3" fmla="*/ 3633897 h 4339972"/>
              <a:gd name="connsiteX4" fmla="*/ 4377596 w 7452578"/>
              <a:gd name="connsiteY4" fmla="*/ 4110975 h 4339972"/>
              <a:gd name="connsiteX5" fmla="*/ 5164775 w 7452578"/>
              <a:gd name="connsiteY5" fmla="*/ 4333612 h 4339972"/>
              <a:gd name="connsiteX6" fmla="*/ 5761123 w 7452578"/>
              <a:gd name="connsiteY6" fmla="*/ 4238195 h 4339972"/>
              <a:gd name="connsiteX7" fmla="*/ 6103028 w 7452578"/>
              <a:gd name="connsiteY7" fmla="*/ 3816777 h 4339972"/>
              <a:gd name="connsiteX8" fmla="*/ 5673658 w 7452578"/>
              <a:gd name="connsiteY8" fmla="*/ 3347651 h 4339972"/>
              <a:gd name="connsiteX9" fmla="*/ 4290131 w 7452578"/>
              <a:gd name="connsiteY9" fmla="*/ 3260186 h 4339972"/>
              <a:gd name="connsiteX10" fmla="*/ 3821004 w 7452578"/>
              <a:gd name="connsiteY10" fmla="*/ 2775156 h 4339972"/>
              <a:gd name="connsiteX11" fmla="*/ 4282180 w 7452578"/>
              <a:gd name="connsiteY11" fmla="*/ 2250370 h 4339972"/>
              <a:gd name="connsiteX12" fmla="*/ 5522583 w 7452578"/>
              <a:gd name="connsiteY12" fmla="*/ 2894426 h 4339972"/>
              <a:gd name="connsiteX13" fmla="*/ 6858403 w 7452578"/>
              <a:gd name="connsiteY13" fmla="*/ 3061403 h 4339972"/>
              <a:gd name="connsiteX14" fmla="*/ 7446799 w 7452578"/>
              <a:gd name="connsiteY14" fmla="*/ 2449153 h 4339972"/>
              <a:gd name="connsiteX15" fmla="*/ 7104893 w 7452578"/>
              <a:gd name="connsiteY15" fmla="*/ 1677876 h 4339972"/>
              <a:gd name="connsiteX16" fmla="*/ 6256636 w 7452578"/>
              <a:gd name="connsiteY16" fmla="*/ 1692216 h 4339972"/>
              <a:gd name="connsiteX17" fmla="*/ 5244288 w 7452578"/>
              <a:gd name="connsiteY17" fmla="*/ 1924366 h 4339972"/>
              <a:gd name="connsiteX18" fmla="*/ 4115203 w 7452578"/>
              <a:gd name="connsiteY18" fmla="*/ 1399580 h 4339972"/>
              <a:gd name="connsiteX19" fmla="*/ 3137192 w 7452578"/>
              <a:gd name="connsiteY19" fmla="*/ 1566558 h 4339972"/>
              <a:gd name="connsiteX20" fmla="*/ 2318208 w 7452578"/>
              <a:gd name="connsiteY20" fmla="*/ 2202662 h 4339972"/>
              <a:gd name="connsiteX21" fmla="*/ 1451516 w 7452578"/>
              <a:gd name="connsiteY21" fmla="*/ 2671789 h 4339972"/>
              <a:gd name="connsiteX22" fmla="*/ 322430 w 7452578"/>
              <a:gd name="connsiteY22" fmla="*/ 2536617 h 4339972"/>
              <a:gd name="connsiteX23" fmla="*/ 4378 w 7452578"/>
              <a:gd name="connsiteY23" fmla="*/ 1964123 h 4339972"/>
              <a:gd name="connsiteX24" fmla="*/ 489408 w 7452578"/>
              <a:gd name="connsiteY24" fmla="*/ 1463191 h 4339972"/>
              <a:gd name="connsiteX25" fmla="*/ 1658250 w 7452578"/>
              <a:gd name="connsiteY25" fmla="*/ 1844853 h 4339972"/>
              <a:gd name="connsiteX26" fmla="*/ 2190987 w 7452578"/>
              <a:gd name="connsiteY26" fmla="*/ 1502947 h 4339972"/>
              <a:gd name="connsiteX27" fmla="*/ 1467418 w 7452578"/>
              <a:gd name="connsiteY27" fmla="*/ 771427 h 4339972"/>
              <a:gd name="connsiteX28" fmla="*/ 1626444 w 7452578"/>
              <a:gd name="connsiteY28" fmla="*/ 151226 h 4339972"/>
              <a:gd name="connsiteX29" fmla="*/ 2095571 w 7452578"/>
              <a:gd name="connsiteY29" fmla="*/ 39907 h 4339972"/>
              <a:gd name="connsiteX30" fmla="*/ 3463196 w 7452578"/>
              <a:gd name="connsiteY30" fmla="*/ 707817 h 4339972"/>
              <a:gd name="connsiteX31" fmla="*/ 4568427 w 7452578"/>
              <a:gd name="connsiteY31" fmla="*/ 1057674 h 4339972"/>
              <a:gd name="connsiteX32" fmla="*/ 5848587 w 7452578"/>
              <a:gd name="connsiteY32" fmla="*/ 1145139 h 4339972"/>
              <a:gd name="connsiteX33" fmla="*/ 6500594 w 7452578"/>
              <a:gd name="connsiteY33" fmla="*/ 1009966 h 4339972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558259 w 7452578"/>
              <a:gd name="connsiteY33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82100 h 4631584"/>
              <a:gd name="connsiteX1" fmla="*/ 1864983 w 7452578"/>
              <a:gd name="connsiteY1" fmla="*/ 4148145 h 4631584"/>
              <a:gd name="connsiteX2" fmla="*/ 2811189 w 7452578"/>
              <a:gd name="connsiteY2" fmla="*/ 3424577 h 4631584"/>
              <a:gd name="connsiteX3" fmla="*/ 3852810 w 7452578"/>
              <a:gd name="connsiteY3" fmla="*/ 3925509 h 4631584"/>
              <a:gd name="connsiteX4" fmla="*/ 4377596 w 7452578"/>
              <a:gd name="connsiteY4" fmla="*/ 4402587 h 4631584"/>
              <a:gd name="connsiteX5" fmla="*/ 5164775 w 7452578"/>
              <a:gd name="connsiteY5" fmla="*/ 4625224 h 4631584"/>
              <a:gd name="connsiteX6" fmla="*/ 5761123 w 7452578"/>
              <a:gd name="connsiteY6" fmla="*/ 4529807 h 4631584"/>
              <a:gd name="connsiteX7" fmla="*/ 6103028 w 7452578"/>
              <a:gd name="connsiteY7" fmla="*/ 4108389 h 4631584"/>
              <a:gd name="connsiteX8" fmla="*/ 5673658 w 7452578"/>
              <a:gd name="connsiteY8" fmla="*/ 3639263 h 4631584"/>
              <a:gd name="connsiteX9" fmla="*/ 4290131 w 7452578"/>
              <a:gd name="connsiteY9" fmla="*/ 3551798 h 4631584"/>
              <a:gd name="connsiteX10" fmla="*/ 3821004 w 7452578"/>
              <a:gd name="connsiteY10" fmla="*/ 3066768 h 4631584"/>
              <a:gd name="connsiteX11" fmla="*/ 4282180 w 7452578"/>
              <a:gd name="connsiteY11" fmla="*/ 2541982 h 4631584"/>
              <a:gd name="connsiteX12" fmla="*/ 5522583 w 7452578"/>
              <a:gd name="connsiteY12" fmla="*/ 3186038 h 4631584"/>
              <a:gd name="connsiteX13" fmla="*/ 6858403 w 7452578"/>
              <a:gd name="connsiteY13" fmla="*/ 3353015 h 4631584"/>
              <a:gd name="connsiteX14" fmla="*/ 7446799 w 7452578"/>
              <a:gd name="connsiteY14" fmla="*/ 2740765 h 4631584"/>
              <a:gd name="connsiteX15" fmla="*/ 7104893 w 7452578"/>
              <a:gd name="connsiteY15" fmla="*/ 1969488 h 4631584"/>
              <a:gd name="connsiteX16" fmla="*/ 6256636 w 7452578"/>
              <a:gd name="connsiteY16" fmla="*/ 1983828 h 4631584"/>
              <a:gd name="connsiteX17" fmla="*/ 5244288 w 7452578"/>
              <a:gd name="connsiteY17" fmla="*/ 2215978 h 4631584"/>
              <a:gd name="connsiteX18" fmla="*/ 4115203 w 7452578"/>
              <a:gd name="connsiteY18" fmla="*/ 1691192 h 4631584"/>
              <a:gd name="connsiteX19" fmla="*/ 3137192 w 7452578"/>
              <a:gd name="connsiteY19" fmla="*/ 1858170 h 4631584"/>
              <a:gd name="connsiteX20" fmla="*/ 2318208 w 7452578"/>
              <a:gd name="connsiteY20" fmla="*/ 2494274 h 4631584"/>
              <a:gd name="connsiteX21" fmla="*/ 1451516 w 7452578"/>
              <a:gd name="connsiteY21" fmla="*/ 2963401 h 4631584"/>
              <a:gd name="connsiteX22" fmla="*/ 322430 w 7452578"/>
              <a:gd name="connsiteY22" fmla="*/ 2828229 h 4631584"/>
              <a:gd name="connsiteX23" fmla="*/ 4378 w 7452578"/>
              <a:gd name="connsiteY23" fmla="*/ 2255735 h 4631584"/>
              <a:gd name="connsiteX24" fmla="*/ 489408 w 7452578"/>
              <a:gd name="connsiteY24" fmla="*/ 1754803 h 4631584"/>
              <a:gd name="connsiteX25" fmla="*/ 1658250 w 7452578"/>
              <a:gd name="connsiteY25" fmla="*/ 2136465 h 4631584"/>
              <a:gd name="connsiteX26" fmla="*/ 2190987 w 7452578"/>
              <a:gd name="connsiteY26" fmla="*/ 1794559 h 4631584"/>
              <a:gd name="connsiteX27" fmla="*/ 1467418 w 7452578"/>
              <a:gd name="connsiteY27" fmla="*/ 1063039 h 4631584"/>
              <a:gd name="connsiteX28" fmla="*/ 1626444 w 7452578"/>
              <a:gd name="connsiteY28" fmla="*/ 442838 h 4631584"/>
              <a:gd name="connsiteX29" fmla="*/ 2095571 w 7452578"/>
              <a:gd name="connsiteY29" fmla="*/ 331519 h 4631584"/>
              <a:gd name="connsiteX30" fmla="*/ 3463196 w 7452578"/>
              <a:gd name="connsiteY30" fmla="*/ 999429 h 4631584"/>
              <a:gd name="connsiteX31" fmla="*/ 4568427 w 7452578"/>
              <a:gd name="connsiteY31" fmla="*/ 1349286 h 4631584"/>
              <a:gd name="connsiteX32" fmla="*/ 5848587 w 7452578"/>
              <a:gd name="connsiteY32" fmla="*/ 1436751 h 4631584"/>
              <a:gd name="connsiteX33" fmla="*/ 6995749 w 7452578"/>
              <a:gd name="connsiteY33" fmla="*/ 994499 h 4631584"/>
              <a:gd name="connsiteX34" fmla="*/ 6558259 w 7452578"/>
              <a:gd name="connsiteY34" fmla="*/ 0 h 4631584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442929 w 7452578"/>
              <a:gd name="connsiteY34" fmla="*/ 0 h 4606870"/>
              <a:gd name="connsiteX0" fmla="*/ 1212976 w 7452578"/>
              <a:gd name="connsiteY0" fmla="*/ 4457386 h 4606870"/>
              <a:gd name="connsiteX1" fmla="*/ 1864983 w 7452578"/>
              <a:gd name="connsiteY1" fmla="*/ 4123431 h 4606870"/>
              <a:gd name="connsiteX2" fmla="*/ 2811189 w 7452578"/>
              <a:gd name="connsiteY2" fmla="*/ 3399863 h 4606870"/>
              <a:gd name="connsiteX3" fmla="*/ 3852810 w 7452578"/>
              <a:gd name="connsiteY3" fmla="*/ 3900795 h 4606870"/>
              <a:gd name="connsiteX4" fmla="*/ 4377596 w 7452578"/>
              <a:gd name="connsiteY4" fmla="*/ 4377873 h 4606870"/>
              <a:gd name="connsiteX5" fmla="*/ 5164775 w 7452578"/>
              <a:gd name="connsiteY5" fmla="*/ 4600510 h 4606870"/>
              <a:gd name="connsiteX6" fmla="*/ 5761123 w 7452578"/>
              <a:gd name="connsiteY6" fmla="*/ 4505093 h 4606870"/>
              <a:gd name="connsiteX7" fmla="*/ 6103028 w 7452578"/>
              <a:gd name="connsiteY7" fmla="*/ 4083675 h 4606870"/>
              <a:gd name="connsiteX8" fmla="*/ 5673658 w 7452578"/>
              <a:gd name="connsiteY8" fmla="*/ 3614549 h 4606870"/>
              <a:gd name="connsiteX9" fmla="*/ 4290131 w 7452578"/>
              <a:gd name="connsiteY9" fmla="*/ 3527084 h 4606870"/>
              <a:gd name="connsiteX10" fmla="*/ 3821004 w 7452578"/>
              <a:gd name="connsiteY10" fmla="*/ 3042054 h 4606870"/>
              <a:gd name="connsiteX11" fmla="*/ 4282180 w 7452578"/>
              <a:gd name="connsiteY11" fmla="*/ 2517268 h 4606870"/>
              <a:gd name="connsiteX12" fmla="*/ 5522583 w 7452578"/>
              <a:gd name="connsiteY12" fmla="*/ 3161324 h 4606870"/>
              <a:gd name="connsiteX13" fmla="*/ 6858403 w 7452578"/>
              <a:gd name="connsiteY13" fmla="*/ 3328301 h 4606870"/>
              <a:gd name="connsiteX14" fmla="*/ 7446799 w 7452578"/>
              <a:gd name="connsiteY14" fmla="*/ 2716051 h 4606870"/>
              <a:gd name="connsiteX15" fmla="*/ 7104893 w 7452578"/>
              <a:gd name="connsiteY15" fmla="*/ 1944774 h 4606870"/>
              <a:gd name="connsiteX16" fmla="*/ 6256636 w 7452578"/>
              <a:gd name="connsiteY16" fmla="*/ 1959114 h 4606870"/>
              <a:gd name="connsiteX17" fmla="*/ 5244288 w 7452578"/>
              <a:gd name="connsiteY17" fmla="*/ 2191264 h 4606870"/>
              <a:gd name="connsiteX18" fmla="*/ 4115203 w 7452578"/>
              <a:gd name="connsiteY18" fmla="*/ 1666478 h 4606870"/>
              <a:gd name="connsiteX19" fmla="*/ 3137192 w 7452578"/>
              <a:gd name="connsiteY19" fmla="*/ 1833456 h 4606870"/>
              <a:gd name="connsiteX20" fmla="*/ 2318208 w 7452578"/>
              <a:gd name="connsiteY20" fmla="*/ 2469560 h 4606870"/>
              <a:gd name="connsiteX21" fmla="*/ 1451516 w 7452578"/>
              <a:gd name="connsiteY21" fmla="*/ 2938687 h 4606870"/>
              <a:gd name="connsiteX22" fmla="*/ 322430 w 7452578"/>
              <a:gd name="connsiteY22" fmla="*/ 2803515 h 4606870"/>
              <a:gd name="connsiteX23" fmla="*/ 4378 w 7452578"/>
              <a:gd name="connsiteY23" fmla="*/ 2231021 h 4606870"/>
              <a:gd name="connsiteX24" fmla="*/ 489408 w 7452578"/>
              <a:gd name="connsiteY24" fmla="*/ 1730089 h 4606870"/>
              <a:gd name="connsiteX25" fmla="*/ 1658250 w 7452578"/>
              <a:gd name="connsiteY25" fmla="*/ 2111751 h 4606870"/>
              <a:gd name="connsiteX26" fmla="*/ 2190987 w 7452578"/>
              <a:gd name="connsiteY26" fmla="*/ 1769845 h 4606870"/>
              <a:gd name="connsiteX27" fmla="*/ 1467418 w 7452578"/>
              <a:gd name="connsiteY27" fmla="*/ 1038325 h 4606870"/>
              <a:gd name="connsiteX28" fmla="*/ 1626444 w 7452578"/>
              <a:gd name="connsiteY28" fmla="*/ 418124 h 4606870"/>
              <a:gd name="connsiteX29" fmla="*/ 2095571 w 7452578"/>
              <a:gd name="connsiteY29" fmla="*/ 306805 h 4606870"/>
              <a:gd name="connsiteX30" fmla="*/ 3463196 w 7452578"/>
              <a:gd name="connsiteY30" fmla="*/ 974715 h 4606870"/>
              <a:gd name="connsiteX31" fmla="*/ 4568427 w 7452578"/>
              <a:gd name="connsiteY31" fmla="*/ 1324572 h 4606870"/>
              <a:gd name="connsiteX32" fmla="*/ 5848587 w 7452578"/>
              <a:gd name="connsiteY32" fmla="*/ 1412037 h 4606870"/>
              <a:gd name="connsiteX33" fmla="*/ 6995749 w 7452578"/>
              <a:gd name="connsiteY33" fmla="*/ 969785 h 4606870"/>
              <a:gd name="connsiteX34" fmla="*/ 6781565 w 7452578"/>
              <a:gd name="connsiteY34" fmla="*/ 170715 h 4606870"/>
              <a:gd name="connsiteX35" fmla="*/ 6442929 w 7452578"/>
              <a:gd name="connsiteY35" fmla="*/ 0 h 4606870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5998086 w 7452578"/>
              <a:gd name="connsiteY35" fmla="*/ 0 h 5002287"/>
              <a:gd name="connsiteX0" fmla="*/ 1212976 w 7452578"/>
              <a:gd name="connsiteY0" fmla="*/ 4852803 h 5002287"/>
              <a:gd name="connsiteX1" fmla="*/ 1864983 w 7452578"/>
              <a:gd name="connsiteY1" fmla="*/ 4518848 h 5002287"/>
              <a:gd name="connsiteX2" fmla="*/ 2811189 w 7452578"/>
              <a:gd name="connsiteY2" fmla="*/ 3795280 h 5002287"/>
              <a:gd name="connsiteX3" fmla="*/ 3852810 w 7452578"/>
              <a:gd name="connsiteY3" fmla="*/ 4296212 h 5002287"/>
              <a:gd name="connsiteX4" fmla="*/ 4377596 w 7452578"/>
              <a:gd name="connsiteY4" fmla="*/ 4773290 h 5002287"/>
              <a:gd name="connsiteX5" fmla="*/ 5164775 w 7452578"/>
              <a:gd name="connsiteY5" fmla="*/ 4995927 h 5002287"/>
              <a:gd name="connsiteX6" fmla="*/ 5761123 w 7452578"/>
              <a:gd name="connsiteY6" fmla="*/ 4900510 h 5002287"/>
              <a:gd name="connsiteX7" fmla="*/ 6103028 w 7452578"/>
              <a:gd name="connsiteY7" fmla="*/ 4479092 h 5002287"/>
              <a:gd name="connsiteX8" fmla="*/ 5673658 w 7452578"/>
              <a:gd name="connsiteY8" fmla="*/ 4009966 h 5002287"/>
              <a:gd name="connsiteX9" fmla="*/ 4290131 w 7452578"/>
              <a:gd name="connsiteY9" fmla="*/ 3922501 h 5002287"/>
              <a:gd name="connsiteX10" fmla="*/ 3821004 w 7452578"/>
              <a:gd name="connsiteY10" fmla="*/ 3437471 h 5002287"/>
              <a:gd name="connsiteX11" fmla="*/ 4282180 w 7452578"/>
              <a:gd name="connsiteY11" fmla="*/ 2912685 h 5002287"/>
              <a:gd name="connsiteX12" fmla="*/ 5522583 w 7452578"/>
              <a:gd name="connsiteY12" fmla="*/ 3556741 h 5002287"/>
              <a:gd name="connsiteX13" fmla="*/ 6858403 w 7452578"/>
              <a:gd name="connsiteY13" fmla="*/ 3723718 h 5002287"/>
              <a:gd name="connsiteX14" fmla="*/ 7446799 w 7452578"/>
              <a:gd name="connsiteY14" fmla="*/ 3111468 h 5002287"/>
              <a:gd name="connsiteX15" fmla="*/ 7104893 w 7452578"/>
              <a:gd name="connsiteY15" fmla="*/ 2340191 h 5002287"/>
              <a:gd name="connsiteX16" fmla="*/ 6256636 w 7452578"/>
              <a:gd name="connsiteY16" fmla="*/ 2354531 h 5002287"/>
              <a:gd name="connsiteX17" fmla="*/ 5244288 w 7452578"/>
              <a:gd name="connsiteY17" fmla="*/ 2586681 h 5002287"/>
              <a:gd name="connsiteX18" fmla="*/ 4115203 w 7452578"/>
              <a:gd name="connsiteY18" fmla="*/ 2061895 h 5002287"/>
              <a:gd name="connsiteX19" fmla="*/ 3137192 w 7452578"/>
              <a:gd name="connsiteY19" fmla="*/ 2228873 h 5002287"/>
              <a:gd name="connsiteX20" fmla="*/ 2318208 w 7452578"/>
              <a:gd name="connsiteY20" fmla="*/ 2864977 h 5002287"/>
              <a:gd name="connsiteX21" fmla="*/ 1451516 w 7452578"/>
              <a:gd name="connsiteY21" fmla="*/ 3334104 h 5002287"/>
              <a:gd name="connsiteX22" fmla="*/ 322430 w 7452578"/>
              <a:gd name="connsiteY22" fmla="*/ 3198932 h 5002287"/>
              <a:gd name="connsiteX23" fmla="*/ 4378 w 7452578"/>
              <a:gd name="connsiteY23" fmla="*/ 2626438 h 5002287"/>
              <a:gd name="connsiteX24" fmla="*/ 489408 w 7452578"/>
              <a:gd name="connsiteY24" fmla="*/ 2125506 h 5002287"/>
              <a:gd name="connsiteX25" fmla="*/ 1658250 w 7452578"/>
              <a:gd name="connsiteY25" fmla="*/ 2507168 h 5002287"/>
              <a:gd name="connsiteX26" fmla="*/ 2190987 w 7452578"/>
              <a:gd name="connsiteY26" fmla="*/ 2165262 h 5002287"/>
              <a:gd name="connsiteX27" fmla="*/ 1467418 w 7452578"/>
              <a:gd name="connsiteY27" fmla="*/ 1433742 h 5002287"/>
              <a:gd name="connsiteX28" fmla="*/ 1626444 w 7452578"/>
              <a:gd name="connsiteY28" fmla="*/ 813541 h 5002287"/>
              <a:gd name="connsiteX29" fmla="*/ 2095571 w 7452578"/>
              <a:gd name="connsiteY29" fmla="*/ 702222 h 5002287"/>
              <a:gd name="connsiteX30" fmla="*/ 3463196 w 7452578"/>
              <a:gd name="connsiteY30" fmla="*/ 1370132 h 5002287"/>
              <a:gd name="connsiteX31" fmla="*/ 4568427 w 7452578"/>
              <a:gd name="connsiteY31" fmla="*/ 1719989 h 5002287"/>
              <a:gd name="connsiteX32" fmla="*/ 5848587 w 7452578"/>
              <a:gd name="connsiteY32" fmla="*/ 1807454 h 5002287"/>
              <a:gd name="connsiteX33" fmla="*/ 6995749 w 7452578"/>
              <a:gd name="connsiteY33" fmla="*/ 1365202 h 5002287"/>
              <a:gd name="connsiteX34" fmla="*/ 6781565 w 7452578"/>
              <a:gd name="connsiteY34" fmla="*/ 566132 h 5002287"/>
              <a:gd name="connsiteX35" fmla="*/ 6336722 w 7452578"/>
              <a:gd name="connsiteY35" fmla="*/ 360187 h 5002287"/>
              <a:gd name="connsiteX36" fmla="*/ 5998086 w 7452578"/>
              <a:gd name="connsiteY36" fmla="*/ 0 h 5002287"/>
              <a:gd name="connsiteX0" fmla="*/ 1212976 w 7452578"/>
              <a:gd name="connsiteY0" fmla="*/ 4492616 h 4642100"/>
              <a:gd name="connsiteX1" fmla="*/ 1864983 w 7452578"/>
              <a:gd name="connsiteY1" fmla="*/ 4158661 h 4642100"/>
              <a:gd name="connsiteX2" fmla="*/ 2811189 w 7452578"/>
              <a:gd name="connsiteY2" fmla="*/ 3435093 h 4642100"/>
              <a:gd name="connsiteX3" fmla="*/ 3852810 w 7452578"/>
              <a:gd name="connsiteY3" fmla="*/ 3936025 h 4642100"/>
              <a:gd name="connsiteX4" fmla="*/ 4377596 w 7452578"/>
              <a:gd name="connsiteY4" fmla="*/ 4413103 h 4642100"/>
              <a:gd name="connsiteX5" fmla="*/ 5164775 w 7452578"/>
              <a:gd name="connsiteY5" fmla="*/ 4635740 h 4642100"/>
              <a:gd name="connsiteX6" fmla="*/ 5761123 w 7452578"/>
              <a:gd name="connsiteY6" fmla="*/ 4540323 h 4642100"/>
              <a:gd name="connsiteX7" fmla="*/ 6103028 w 7452578"/>
              <a:gd name="connsiteY7" fmla="*/ 4118905 h 4642100"/>
              <a:gd name="connsiteX8" fmla="*/ 5673658 w 7452578"/>
              <a:gd name="connsiteY8" fmla="*/ 3649779 h 4642100"/>
              <a:gd name="connsiteX9" fmla="*/ 4290131 w 7452578"/>
              <a:gd name="connsiteY9" fmla="*/ 3562314 h 4642100"/>
              <a:gd name="connsiteX10" fmla="*/ 3821004 w 7452578"/>
              <a:gd name="connsiteY10" fmla="*/ 3077284 h 4642100"/>
              <a:gd name="connsiteX11" fmla="*/ 4282180 w 7452578"/>
              <a:gd name="connsiteY11" fmla="*/ 2552498 h 4642100"/>
              <a:gd name="connsiteX12" fmla="*/ 5522583 w 7452578"/>
              <a:gd name="connsiteY12" fmla="*/ 3196554 h 4642100"/>
              <a:gd name="connsiteX13" fmla="*/ 6858403 w 7452578"/>
              <a:gd name="connsiteY13" fmla="*/ 3363531 h 4642100"/>
              <a:gd name="connsiteX14" fmla="*/ 7446799 w 7452578"/>
              <a:gd name="connsiteY14" fmla="*/ 2751281 h 4642100"/>
              <a:gd name="connsiteX15" fmla="*/ 7104893 w 7452578"/>
              <a:gd name="connsiteY15" fmla="*/ 1980004 h 4642100"/>
              <a:gd name="connsiteX16" fmla="*/ 6256636 w 7452578"/>
              <a:gd name="connsiteY16" fmla="*/ 1994344 h 4642100"/>
              <a:gd name="connsiteX17" fmla="*/ 5244288 w 7452578"/>
              <a:gd name="connsiteY17" fmla="*/ 2226494 h 4642100"/>
              <a:gd name="connsiteX18" fmla="*/ 4115203 w 7452578"/>
              <a:gd name="connsiteY18" fmla="*/ 1701708 h 4642100"/>
              <a:gd name="connsiteX19" fmla="*/ 3137192 w 7452578"/>
              <a:gd name="connsiteY19" fmla="*/ 1868686 h 4642100"/>
              <a:gd name="connsiteX20" fmla="*/ 2318208 w 7452578"/>
              <a:gd name="connsiteY20" fmla="*/ 2504790 h 4642100"/>
              <a:gd name="connsiteX21" fmla="*/ 1451516 w 7452578"/>
              <a:gd name="connsiteY21" fmla="*/ 2973917 h 4642100"/>
              <a:gd name="connsiteX22" fmla="*/ 322430 w 7452578"/>
              <a:gd name="connsiteY22" fmla="*/ 2838745 h 4642100"/>
              <a:gd name="connsiteX23" fmla="*/ 4378 w 7452578"/>
              <a:gd name="connsiteY23" fmla="*/ 2266251 h 4642100"/>
              <a:gd name="connsiteX24" fmla="*/ 489408 w 7452578"/>
              <a:gd name="connsiteY24" fmla="*/ 1765319 h 4642100"/>
              <a:gd name="connsiteX25" fmla="*/ 1658250 w 7452578"/>
              <a:gd name="connsiteY25" fmla="*/ 2146981 h 4642100"/>
              <a:gd name="connsiteX26" fmla="*/ 2190987 w 7452578"/>
              <a:gd name="connsiteY26" fmla="*/ 1805075 h 4642100"/>
              <a:gd name="connsiteX27" fmla="*/ 1467418 w 7452578"/>
              <a:gd name="connsiteY27" fmla="*/ 1073555 h 4642100"/>
              <a:gd name="connsiteX28" fmla="*/ 1626444 w 7452578"/>
              <a:gd name="connsiteY28" fmla="*/ 453354 h 4642100"/>
              <a:gd name="connsiteX29" fmla="*/ 2095571 w 7452578"/>
              <a:gd name="connsiteY29" fmla="*/ 342035 h 4642100"/>
              <a:gd name="connsiteX30" fmla="*/ 3463196 w 7452578"/>
              <a:gd name="connsiteY30" fmla="*/ 1009945 h 4642100"/>
              <a:gd name="connsiteX31" fmla="*/ 4568427 w 7452578"/>
              <a:gd name="connsiteY31" fmla="*/ 1359802 h 4642100"/>
              <a:gd name="connsiteX32" fmla="*/ 5848587 w 7452578"/>
              <a:gd name="connsiteY32" fmla="*/ 1447267 h 4642100"/>
              <a:gd name="connsiteX33" fmla="*/ 6995749 w 7452578"/>
              <a:gd name="connsiteY33" fmla="*/ 1005015 h 4642100"/>
              <a:gd name="connsiteX34" fmla="*/ 6781565 w 7452578"/>
              <a:gd name="connsiteY34" fmla="*/ 205945 h 4642100"/>
              <a:gd name="connsiteX35" fmla="*/ 6336722 w 7452578"/>
              <a:gd name="connsiteY35" fmla="*/ 0 h 4642100"/>
              <a:gd name="connsiteX0" fmla="*/ 1212976 w 7452578"/>
              <a:gd name="connsiteY0" fmla="*/ 4286671 h 4436155"/>
              <a:gd name="connsiteX1" fmla="*/ 1864983 w 7452578"/>
              <a:gd name="connsiteY1" fmla="*/ 3952716 h 4436155"/>
              <a:gd name="connsiteX2" fmla="*/ 2811189 w 7452578"/>
              <a:gd name="connsiteY2" fmla="*/ 3229148 h 4436155"/>
              <a:gd name="connsiteX3" fmla="*/ 3852810 w 7452578"/>
              <a:gd name="connsiteY3" fmla="*/ 3730080 h 4436155"/>
              <a:gd name="connsiteX4" fmla="*/ 4377596 w 7452578"/>
              <a:gd name="connsiteY4" fmla="*/ 4207158 h 4436155"/>
              <a:gd name="connsiteX5" fmla="*/ 5164775 w 7452578"/>
              <a:gd name="connsiteY5" fmla="*/ 4429795 h 4436155"/>
              <a:gd name="connsiteX6" fmla="*/ 5761123 w 7452578"/>
              <a:gd name="connsiteY6" fmla="*/ 4334378 h 4436155"/>
              <a:gd name="connsiteX7" fmla="*/ 6103028 w 7452578"/>
              <a:gd name="connsiteY7" fmla="*/ 3912960 h 4436155"/>
              <a:gd name="connsiteX8" fmla="*/ 5673658 w 7452578"/>
              <a:gd name="connsiteY8" fmla="*/ 3443834 h 4436155"/>
              <a:gd name="connsiteX9" fmla="*/ 4290131 w 7452578"/>
              <a:gd name="connsiteY9" fmla="*/ 3356369 h 4436155"/>
              <a:gd name="connsiteX10" fmla="*/ 3821004 w 7452578"/>
              <a:gd name="connsiteY10" fmla="*/ 2871339 h 4436155"/>
              <a:gd name="connsiteX11" fmla="*/ 4282180 w 7452578"/>
              <a:gd name="connsiteY11" fmla="*/ 2346553 h 4436155"/>
              <a:gd name="connsiteX12" fmla="*/ 5522583 w 7452578"/>
              <a:gd name="connsiteY12" fmla="*/ 2990609 h 4436155"/>
              <a:gd name="connsiteX13" fmla="*/ 6858403 w 7452578"/>
              <a:gd name="connsiteY13" fmla="*/ 3157586 h 4436155"/>
              <a:gd name="connsiteX14" fmla="*/ 7446799 w 7452578"/>
              <a:gd name="connsiteY14" fmla="*/ 2545336 h 4436155"/>
              <a:gd name="connsiteX15" fmla="*/ 7104893 w 7452578"/>
              <a:gd name="connsiteY15" fmla="*/ 1774059 h 4436155"/>
              <a:gd name="connsiteX16" fmla="*/ 6256636 w 7452578"/>
              <a:gd name="connsiteY16" fmla="*/ 1788399 h 4436155"/>
              <a:gd name="connsiteX17" fmla="*/ 5244288 w 7452578"/>
              <a:gd name="connsiteY17" fmla="*/ 2020549 h 4436155"/>
              <a:gd name="connsiteX18" fmla="*/ 4115203 w 7452578"/>
              <a:gd name="connsiteY18" fmla="*/ 1495763 h 4436155"/>
              <a:gd name="connsiteX19" fmla="*/ 3137192 w 7452578"/>
              <a:gd name="connsiteY19" fmla="*/ 1662741 h 4436155"/>
              <a:gd name="connsiteX20" fmla="*/ 2318208 w 7452578"/>
              <a:gd name="connsiteY20" fmla="*/ 2298845 h 4436155"/>
              <a:gd name="connsiteX21" fmla="*/ 1451516 w 7452578"/>
              <a:gd name="connsiteY21" fmla="*/ 2767972 h 4436155"/>
              <a:gd name="connsiteX22" fmla="*/ 322430 w 7452578"/>
              <a:gd name="connsiteY22" fmla="*/ 2632800 h 4436155"/>
              <a:gd name="connsiteX23" fmla="*/ 4378 w 7452578"/>
              <a:gd name="connsiteY23" fmla="*/ 2060306 h 4436155"/>
              <a:gd name="connsiteX24" fmla="*/ 489408 w 7452578"/>
              <a:gd name="connsiteY24" fmla="*/ 1559374 h 4436155"/>
              <a:gd name="connsiteX25" fmla="*/ 1658250 w 7452578"/>
              <a:gd name="connsiteY25" fmla="*/ 1941036 h 4436155"/>
              <a:gd name="connsiteX26" fmla="*/ 2190987 w 7452578"/>
              <a:gd name="connsiteY26" fmla="*/ 1599130 h 4436155"/>
              <a:gd name="connsiteX27" fmla="*/ 1467418 w 7452578"/>
              <a:gd name="connsiteY27" fmla="*/ 867610 h 4436155"/>
              <a:gd name="connsiteX28" fmla="*/ 1626444 w 7452578"/>
              <a:gd name="connsiteY28" fmla="*/ 247409 h 4436155"/>
              <a:gd name="connsiteX29" fmla="*/ 2095571 w 7452578"/>
              <a:gd name="connsiteY29" fmla="*/ 136090 h 4436155"/>
              <a:gd name="connsiteX30" fmla="*/ 3463196 w 7452578"/>
              <a:gd name="connsiteY30" fmla="*/ 804000 h 4436155"/>
              <a:gd name="connsiteX31" fmla="*/ 4568427 w 7452578"/>
              <a:gd name="connsiteY31" fmla="*/ 1153857 h 4436155"/>
              <a:gd name="connsiteX32" fmla="*/ 5848587 w 7452578"/>
              <a:gd name="connsiteY32" fmla="*/ 1241322 h 4436155"/>
              <a:gd name="connsiteX33" fmla="*/ 6995749 w 7452578"/>
              <a:gd name="connsiteY33" fmla="*/ 799070 h 4436155"/>
              <a:gd name="connsiteX34" fmla="*/ 6781565 w 7452578"/>
              <a:gd name="connsiteY34" fmla="*/ 0 h 4436155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33" fmla="*/ 6995749 w 7452578"/>
              <a:gd name="connsiteY33" fmla="*/ 70288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32" fmla="*/ 5848587 w 7452578"/>
              <a:gd name="connsiteY32" fmla="*/ 1145140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31" fmla="*/ 4568427 w 7452578"/>
              <a:gd name="connsiteY31" fmla="*/ 1057675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30" fmla="*/ 3463196 w 7452578"/>
              <a:gd name="connsiteY30" fmla="*/ 707818 h 4339973"/>
              <a:gd name="connsiteX0" fmla="*/ 1212976 w 7452578"/>
              <a:gd name="connsiteY0" fmla="*/ 4190489 h 4339973"/>
              <a:gd name="connsiteX1" fmla="*/ 1864983 w 7452578"/>
              <a:gd name="connsiteY1" fmla="*/ 3856534 h 4339973"/>
              <a:gd name="connsiteX2" fmla="*/ 2811189 w 7452578"/>
              <a:gd name="connsiteY2" fmla="*/ 3132966 h 4339973"/>
              <a:gd name="connsiteX3" fmla="*/ 3852810 w 7452578"/>
              <a:gd name="connsiteY3" fmla="*/ 3633898 h 4339973"/>
              <a:gd name="connsiteX4" fmla="*/ 4377596 w 7452578"/>
              <a:gd name="connsiteY4" fmla="*/ 4110976 h 4339973"/>
              <a:gd name="connsiteX5" fmla="*/ 5164775 w 7452578"/>
              <a:gd name="connsiteY5" fmla="*/ 4333613 h 4339973"/>
              <a:gd name="connsiteX6" fmla="*/ 5761123 w 7452578"/>
              <a:gd name="connsiteY6" fmla="*/ 4238196 h 4339973"/>
              <a:gd name="connsiteX7" fmla="*/ 6103028 w 7452578"/>
              <a:gd name="connsiteY7" fmla="*/ 3816778 h 4339973"/>
              <a:gd name="connsiteX8" fmla="*/ 5673658 w 7452578"/>
              <a:gd name="connsiteY8" fmla="*/ 3347652 h 4339973"/>
              <a:gd name="connsiteX9" fmla="*/ 4290131 w 7452578"/>
              <a:gd name="connsiteY9" fmla="*/ 3260187 h 4339973"/>
              <a:gd name="connsiteX10" fmla="*/ 3821004 w 7452578"/>
              <a:gd name="connsiteY10" fmla="*/ 2775157 h 4339973"/>
              <a:gd name="connsiteX11" fmla="*/ 4282180 w 7452578"/>
              <a:gd name="connsiteY11" fmla="*/ 2250371 h 4339973"/>
              <a:gd name="connsiteX12" fmla="*/ 5522583 w 7452578"/>
              <a:gd name="connsiteY12" fmla="*/ 2894427 h 4339973"/>
              <a:gd name="connsiteX13" fmla="*/ 6858403 w 7452578"/>
              <a:gd name="connsiteY13" fmla="*/ 3061404 h 4339973"/>
              <a:gd name="connsiteX14" fmla="*/ 7446799 w 7452578"/>
              <a:gd name="connsiteY14" fmla="*/ 2449154 h 4339973"/>
              <a:gd name="connsiteX15" fmla="*/ 7104893 w 7452578"/>
              <a:gd name="connsiteY15" fmla="*/ 1677877 h 4339973"/>
              <a:gd name="connsiteX16" fmla="*/ 6256636 w 7452578"/>
              <a:gd name="connsiteY16" fmla="*/ 1692217 h 4339973"/>
              <a:gd name="connsiteX17" fmla="*/ 5244288 w 7452578"/>
              <a:gd name="connsiteY17" fmla="*/ 1924367 h 4339973"/>
              <a:gd name="connsiteX18" fmla="*/ 4115203 w 7452578"/>
              <a:gd name="connsiteY18" fmla="*/ 1399581 h 4339973"/>
              <a:gd name="connsiteX19" fmla="*/ 3137192 w 7452578"/>
              <a:gd name="connsiteY19" fmla="*/ 1566559 h 4339973"/>
              <a:gd name="connsiteX20" fmla="*/ 2318208 w 7452578"/>
              <a:gd name="connsiteY20" fmla="*/ 2202663 h 4339973"/>
              <a:gd name="connsiteX21" fmla="*/ 1451516 w 7452578"/>
              <a:gd name="connsiteY21" fmla="*/ 2671790 h 4339973"/>
              <a:gd name="connsiteX22" fmla="*/ 322430 w 7452578"/>
              <a:gd name="connsiteY22" fmla="*/ 2536618 h 4339973"/>
              <a:gd name="connsiteX23" fmla="*/ 4378 w 7452578"/>
              <a:gd name="connsiteY23" fmla="*/ 1964124 h 4339973"/>
              <a:gd name="connsiteX24" fmla="*/ 489408 w 7452578"/>
              <a:gd name="connsiteY24" fmla="*/ 1463192 h 4339973"/>
              <a:gd name="connsiteX25" fmla="*/ 1658250 w 7452578"/>
              <a:gd name="connsiteY25" fmla="*/ 1844854 h 4339973"/>
              <a:gd name="connsiteX26" fmla="*/ 2190987 w 7452578"/>
              <a:gd name="connsiteY26" fmla="*/ 1502948 h 4339973"/>
              <a:gd name="connsiteX27" fmla="*/ 1467418 w 7452578"/>
              <a:gd name="connsiteY27" fmla="*/ 771428 h 4339973"/>
              <a:gd name="connsiteX28" fmla="*/ 1626444 w 7452578"/>
              <a:gd name="connsiteY28" fmla="*/ 151227 h 4339973"/>
              <a:gd name="connsiteX29" fmla="*/ 2095571 w 7452578"/>
              <a:gd name="connsiteY29" fmla="*/ 39908 h 4339973"/>
              <a:gd name="connsiteX0" fmla="*/ 1212976 w 7452578"/>
              <a:gd name="connsiteY0" fmla="*/ 4039262 h 4188746"/>
              <a:gd name="connsiteX1" fmla="*/ 1864983 w 7452578"/>
              <a:gd name="connsiteY1" fmla="*/ 3705307 h 4188746"/>
              <a:gd name="connsiteX2" fmla="*/ 2811189 w 7452578"/>
              <a:gd name="connsiteY2" fmla="*/ 2981739 h 4188746"/>
              <a:gd name="connsiteX3" fmla="*/ 3852810 w 7452578"/>
              <a:gd name="connsiteY3" fmla="*/ 3482671 h 4188746"/>
              <a:gd name="connsiteX4" fmla="*/ 4377596 w 7452578"/>
              <a:gd name="connsiteY4" fmla="*/ 3959749 h 4188746"/>
              <a:gd name="connsiteX5" fmla="*/ 5164775 w 7452578"/>
              <a:gd name="connsiteY5" fmla="*/ 4182386 h 4188746"/>
              <a:gd name="connsiteX6" fmla="*/ 5761123 w 7452578"/>
              <a:gd name="connsiteY6" fmla="*/ 4086969 h 4188746"/>
              <a:gd name="connsiteX7" fmla="*/ 6103028 w 7452578"/>
              <a:gd name="connsiteY7" fmla="*/ 3665551 h 4188746"/>
              <a:gd name="connsiteX8" fmla="*/ 5673658 w 7452578"/>
              <a:gd name="connsiteY8" fmla="*/ 3196425 h 4188746"/>
              <a:gd name="connsiteX9" fmla="*/ 4290131 w 7452578"/>
              <a:gd name="connsiteY9" fmla="*/ 3108960 h 4188746"/>
              <a:gd name="connsiteX10" fmla="*/ 3821004 w 7452578"/>
              <a:gd name="connsiteY10" fmla="*/ 2623930 h 4188746"/>
              <a:gd name="connsiteX11" fmla="*/ 4282180 w 7452578"/>
              <a:gd name="connsiteY11" fmla="*/ 2099144 h 4188746"/>
              <a:gd name="connsiteX12" fmla="*/ 5522583 w 7452578"/>
              <a:gd name="connsiteY12" fmla="*/ 2743200 h 4188746"/>
              <a:gd name="connsiteX13" fmla="*/ 6858403 w 7452578"/>
              <a:gd name="connsiteY13" fmla="*/ 2910177 h 4188746"/>
              <a:gd name="connsiteX14" fmla="*/ 7446799 w 7452578"/>
              <a:gd name="connsiteY14" fmla="*/ 2297927 h 4188746"/>
              <a:gd name="connsiteX15" fmla="*/ 7104893 w 7452578"/>
              <a:gd name="connsiteY15" fmla="*/ 1526650 h 4188746"/>
              <a:gd name="connsiteX16" fmla="*/ 6256636 w 7452578"/>
              <a:gd name="connsiteY16" fmla="*/ 1540990 h 4188746"/>
              <a:gd name="connsiteX17" fmla="*/ 5244288 w 7452578"/>
              <a:gd name="connsiteY17" fmla="*/ 1773140 h 4188746"/>
              <a:gd name="connsiteX18" fmla="*/ 4115203 w 7452578"/>
              <a:gd name="connsiteY18" fmla="*/ 1248354 h 4188746"/>
              <a:gd name="connsiteX19" fmla="*/ 3137192 w 7452578"/>
              <a:gd name="connsiteY19" fmla="*/ 1415332 h 4188746"/>
              <a:gd name="connsiteX20" fmla="*/ 2318208 w 7452578"/>
              <a:gd name="connsiteY20" fmla="*/ 2051436 h 4188746"/>
              <a:gd name="connsiteX21" fmla="*/ 1451516 w 7452578"/>
              <a:gd name="connsiteY21" fmla="*/ 2520563 h 4188746"/>
              <a:gd name="connsiteX22" fmla="*/ 322430 w 7452578"/>
              <a:gd name="connsiteY22" fmla="*/ 2385391 h 4188746"/>
              <a:gd name="connsiteX23" fmla="*/ 4378 w 7452578"/>
              <a:gd name="connsiteY23" fmla="*/ 1812897 h 4188746"/>
              <a:gd name="connsiteX24" fmla="*/ 489408 w 7452578"/>
              <a:gd name="connsiteY24" fmla="*/ 1311965 h 4188746"/>
              <a:gd name="connsiteX25" fmla="*/ 1658250 w 7452578"/>
              <a:gd name="connsiteY25" fmla="*/ 1693627 h 4188746"/>
              <a:gd name="connsiteX26" fmla="*/ 2190987 w 7452578"/>
              <a:gd name="connsiteY26" fmla="*/ 1351721 h 4188746"/>
              <a:gd name="connsiteX27" fmla="*/ 1467418 w 7452578"/>
              <a:gd name="connsiteY27" fmla="*/ 620201 h 4188746"/>
              <a:gd name="connsiteX28" fmla="*/ 1626444 w 7452578"/>
              <a:gd name="connsiteY28" fmla="*/ 0 h 4188746"/>
              <a:gd name="connsiteX0" fmla="*/ 1212976 w 7452578"/>
              <a:gd name="connsiteY0" fmla="*/ 3419061 h 3568545"/>
              <a:gd name="connsiteX1" fmla="*/ 1864983 w 7452578"/>
              <a:gd name="connsiteY1" fmla="*/ 3085106 h 3568545"/>
              <a:gd name="connsiteX2" fmla="*/ 2811189 w 7452578"/>
              <a:gd name="connsiteY2" fmla="*/ 2361538 h 3568545"/>
              <a:gd name="connsiteX3" fmla="*/ 3852810 w 7452578"/>
              <a:gd name="connsiteY3" fmla="*/ 2862470 h 3568545"/>
              <a:gd name="connsiteX4" fmla="*/ 4377596 w 7452578"/>
              <a:gd name="connsiteY4" fmla="*/ 3339548 h 3568545"/>
              <a:gd name="connsiteX5" fmla="*/ 5164775 w 7452578"/>
              <a:gd name="connsiteY5" fmla="*/ 3562185 h 3568545"/>
              <a:gd name="connsiteX6" fmla="*/ 5761123 w 7452578"/>
              <a:gd name="connsiteY6" fmla="*/ 3466768 h 3568545"/>
              <a:gd name="connsiteX7" fmla="*/ 6103028 w 7452578"/>
              <a:gd name="connsiteY7" fmla="*/ 3045350 h 3568545"/>
              <a:gd name="connsiteX8" fmla="*/ 5673658 w 7452578"/>
              <a:gd name="connsiteY8" fmla="*/ 2576224 h 3568545"/>
              <a:gd name="connsiteX9" fmla="*/ 4290131 w 7452578"/>
              <a:gd name="connsiteY9" fmla="*/ 2488759 h 3568545"/>
              <a:gd name="connsiteX10" fmla="*/ 3821004 w 7452578"/>
              <a:gd name="connsiteY10" fmla="*/ 2003729 h 3568545"/>
              <a:gd name="connsiteX11" fmla="*/ 4282180 w 7452578"/>
              <a:gd name="connsiteY11" fmla="*/ 1478943 h 3568545"/>
              <a:gd name="connsiteX12" fmla="*/ 5522583 w 7452578"/>
              <a:gd name="connsiteY12" fmla="*/ 2122999 h 3568545"/>
              <a:gd name="connsiteX13" fmla="*/ 6858403 w 7452578"/>
              <a:gd name="connsiteY13" fmla="*/ 2289976 h 3568545"/>
              <a:gd name="connsiteX14" fmla="*/ 7446799 w 7452578"/>
              <a:gd name="connsiteY14" fmla="*/ 1677726 h 3568545"/>
              <a:gd name="connsiteX15" fmla="*/ 7104893 w 7452578"/>
              <a:gd name="connsiteY15" fmla="*/ 906449 h 3568545"/>
              <a:gd name="connsiteX16" fmla="*/ 6256636 w 7452578"/>
              <a:gd name="connsiteY16" fmla="*/ 920789 h 3568545"/>
              <a:gd name="connsiteX17" fmla="*/ 5244288 w 7452578"/>
              <a:gd name="connsiteY17" fmla="*/ 1152939 h 3568545"/>
              <a:gd name="connsiteX18" fmla="*/ 4115203 w 7452578"/>
              <a:gd name="connsiteY18" fmla="*/ 628153 h 3568545"/>
              <a:gd name="connsiteX19" fmla="*/ 3137192 w 7452578"/>
              <a:gd name="connsiteY19" fmla="*/ 795131 h 3568545"/>
              <a:gd name="connsiteX20" fmla="*/ 2318208 w 7452578"/>
              <a:gd name="connsiteY20" fmla="*/ 1431235 h 3568545"/>
              <a:gd name="connsiteX21" fmla="*/ 1451516 w 7452578"/>
              <a:gd name="connsiteY21" fmla="*/ 1900362 h 3568545"/>
              <a:gd name="connsiteX22" fmla="*/ 322430 w 7452578"/>
              <a:gd name="connsiteY22" fmla="*/ 1765190 h 3568545"/>
              <a:gd name="connsiteX23" fmla="*/ 4378 w 7452578"/>
              <a:gd name="connsiteY23" fmla="*/ 1192696 h 3568545"/>
              <a:gd name="connsiteX24" fmla="*/ 489408 w 7452578"/>
              <a:gd name="connsiteY24" fmla="*/ 691764 h 3568545"/>
              <a:gd name="connsiteX25" fmla="*/ 1658250 w 7452578"/>
              <a:gd name="connsiteY25" fmla="*/ 1073426 h 3568545"/>
              <a:gd name="connsiteX26" fmla="*/ 2190987 w 7452578"/>
              <a:gd name="connsiteY26" fmla="*/ 731520 h 3568545"/>
              <a:gd name="connsiteX27" fmla="*/ 1467418 w 7452578"/>
              <a:gd name="connsiteY27" fmla="*/ 0 h 3568545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1658250 w 7452578"/>
              <a:gd name="connsiteY25" fmla="*/ 463714 h 2958833"/>
              <a:gd name="connsiteX26" fmla="*/ 2190987 w 7452578"/>
              <a:gd name="connsiteY26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25" fmla="*/ 2190987 w 7452578"/>
              <a:gd name="connsiteY25" fmla="*/ 121808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24" fmla="*/ 489408 w 7452578"/>
              <a:gd name="connsiteY24" fmla="*/ 82052 h 2958833"/>
              <a:gd name="connsiteX0" fmla="*/ 1212976 w 7452578"/>
              <a:gd name="connsiteY0" fmla="*/ 2809349 h 2958833"/>
              <a:gd name="connsiteX1" fmla="*/ 1864983 w 7452578"/>
              <a:gd name="connsiteY1" fmla="*/ 2475394 h 2958833"/>
              <a:gd name="connsiteX2" fmla="*/ 2811189 w 7452578"/>
              <a:gd name="connsiteY2" fmla="*/ 1751826 h 2958833"/>
              <a:gd name="connsiteX3" fmla="*/ 3852810 w 7452578"/>
              <a:gd name="connsiteY3" fmla="*/ 2252758 h 2958833"/>
              <a:gd name="connsiteX4" fmla="*/ 4377596 w 7452578"/>
              <a:gd name="connsiteY4" fmla="*/ 2729836 h 2958833"/>
              <a:gd name="connsiteX5" fmla="*/ 5164775 w 7452578"/>
              <a:gd name="connsiteY5" fmla="*/ 2952473 h 2958833"/>
              <a:gd name="connsiteX6" fmla="*/ 5761123 w 7452578"/>
              <a:gd name="connsiteY6" fmla="*/ 2857056 h 2958833"/>
              <a:gd name="connsiteX7" fmla="*/ 6103028 w 7452578"/>
              <a:gd name="connsiteY7" fmla="*/ 2435638 h 2958833"/>
              <a:gd name="connsiteX8" fmla="*/ 5673658 w 7452578"/>
              <a:gd name="connsiteY8" fmla="*/ 1966512 h 2958833"/>
              <a:gd name="connsiteX9" fmla="*/ 4290131 w 7452578"/>
              <a:gd name="connsiteY9" fmla="*/ 1879047 h 2958833"/>
              <a:gd name="connsiteX10" fmla="*/ 3821004 w 7452578"/>
              <a:gd name="connsiteY10" fmla="*/ 1394017 h 2958833"/>
              <a:gd name="connsiteX11" fmla="*/ 4282180 w 7452578"/>
              <a:gd name="connsiteY11" fmla="*/ 869231 h 2958833"/>
              <a:gd name="connsiteX12" fmla="*/ 5522583 w 7452578"/>
              <a:gd name="connsiteY12" fmla="*/ 1513287 h 2958833"/>
              <a:gd name="connsiteX13" fmla="*/ 6858403 w 7452578"/>
              <a:gd name="connsiteY13" fmla="*/ 1680264 h 2958833"/>
              <a:gd name="connsiteX14" fmla="*/ 7446799 w 7452578"/>
              <a:gd name="connsiteY14" fmla="*/ 1068014 h 2958833"/>
              <a:gd name="connsiteX15" fmla="*/ 7104893 w 7452578"/>
              <a:gd name="connsiteY15" fmla="*/ 296737 h 2958833"/>
              <a:gd name="connsiteX16" fmla="*/ 6256636 w 7452578"/>
              <a:gd name="connsiteY16" fmla="*/ 311077 h 2958833"/>
              <a:gd name="connsiteX17" fmla="*/ 5244288 w 7452578"/>
              <a:gd name="connsiteY17" fmla="*/ 543227 h 2958833"/>
              <a:gd name="connsiteX18" fmla="*/ 4115203 w 7452578"/>
              <a:gd name="connsiteY18" fmla="*/ 18441 h 2958833"/>
              <a:gd name="connsiteX19" fmla="*/ 3137192 w 7452578"/>
              <a:gd name="connsiteY19" fmla="*/ 185419 h 2958833"/>
              <a:gd name="connsiteX20" fmla="*/ 2318208 w 7452578"/>
              <a:gd name="connsiteY20" fmla="*/ 821523 h 2958833"/>
              <a:gd name="connsiteX21" fmla="*/ 1451516 w 7452578"/>
              <a:gd name="connsiteY21" fmla="*/ 1290650 h 2958833"/>
              <a:gd name="connsiteX22" fmla="*/ 322430 w 7452578"/>
              <a:gd name="connsiteY22" fmla="*/ 1155478 h 2958833"/>
              <a:gd name="connsiteX23" fmla="*/ 4378 w 7452578"/>
              <a:gd name="connsiteY23" fmla="*/ 582984 h 2958833"/>
              <a:gd name="connsiteX0" fmla="*/ 890546 w 7130148"/>
              <a:gd name="connsiteY0" fmla="*/ 2809349 h 2958833"/>
              <a:gd name="connsiteX1" fmla="*/ 1542553 w 7130148"/>
              <a:gd name="connsiteY1" fmla="*/ 2475394 h 2958833"/>
              <a:gd name="connsiteX2" fmla="*/ 2488759 w 7130148"/>
              <a:gd name="connsiteY2" fmla="*/ 1751826 h 2958833"/>
              <a:gd name="connsiteX3" fmla="*/ 3530380 w 7130148"/>
              <a:gd name="connsiteY3" fmla="*/ 2252758 h 2958833"/>
              <a:gd name="connsiteX4" fmla="*/ 4055166 w 7130148"/>
              <a:gd name="connsiteY4" fmla="*/ 2729836 h 2958833"/>
              <a:gd name="connsiteX5" fmla="*/ 4842345 w 7130148"/>
              <a:gd name="connsiteY5" fmla="*/ 2952473 h 2958833"/>
              <a:gd name="connsiteX6" fmla="*/ 5438693 w 7130148"/>
              <a:gd name="connsiteY6" fmla="*/ 2857056 h 2958833"/>
              <a:gd name="connsiteX7" fmla="*/ 5780598 w 7130148"/>
              <a:gd name="connsiteY7" fmla="*/ 2435638 h 2958833"/>
              <a:gd name="connsiteX8" fmla="*/ 5351228 w 7130148"/>
              <a:gd name="connsiteY8" fmla="*/ 1966512 h 2958833"/>
              <a:gd name="connsiteX9" fmla="*/ 3967701 w 7130148"/>
              <a:gd name="connsiteY9" fmla="*/ 1879047 h 2958833"/>
              <a:gd name="connsiteX10" fmla="*/ 3498574 w 7130148"/>
              <a:gd name="connsiteY10" fmla="*/ 1394017 h 2958833"/>
              <a:gd name="connsiteX11" fmla="*/ 3959750 w 7130148"/>
              <a:gd name="connsiteY11" fmla="*/ 869231 h 2958833"/>
              <a:gd name="connsiteX12" fmla="*/ 5200153 w 7130148"/>
              <a:gd name="connsiteY12" fmla="*/ 1513287 h 2958833"/>
              <a:gd name="connsiteX13" fmla="*/ 6535973 w 7130148"/>
              <a:gd name="connsiteY13" fmla="*/ 1680264 h 2958833"/>
              <a:gd name="connsiteX14" fmla="*/ 7124369 w 7130148"/>
              <a:gd name="connsiteY14" fmla="*/ 1068014 h 2958833"/>
              <a:gd name="connsiteX15" fmla="*/ 6782463 w 7130148"/>
              <a:gd name="connsiteY15" fmla="*/ 296737 h 2958833"/>
              <a:gd name="connsiteX16" fmla="*/ 5934206 w 7130148"/>
              <a:gd name="connsiteY16" fmla="*/ 311077 h 2958833"/>
              <a:gd name="connsiteX17" fmla="*/ 4921858 w 7130148"/>
              <a:gd name="connsiteY17" fmla="*/ 543227 h 2958833"/>
              <a:gd name="connsiteX18" fmla="*/ 3792773 w 7130148"/>
              <a:gd name="connsiteY18" fmla="*/ 18441 h 2958833"/>
              <a:gd name="connsiteX19" fmla="*/ 2814762 w 7130148"/>
              <a:gd name="connsiteY19" fmla="*/ 185419 h 2958833"/>
              <a:gd name="connsiteX20" fmla="*/ 1995778 w 7130148"/>
              <a:gd name="connsiteY20" fmla="*/ 821523 h 2958833"/>
              <a:gd name="connsiteX21" fmla="*/ 1129086 w 7130148"/>
              <a:gd name="connsiteY21" fmla="*/ 1290650 h 2958833"/>
              <a:gd name="connsiteX22" fmla="*/ 0 w 7130148"/>
              <a:gd name="connsiteY22" fmla="*/ 1155478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21" fmla="*/ 238540 w 6239602"/>
              <a:gd name="connsiteY21" fmla="*/ 1290650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20" fmla="*/ 1105232 w 6239602"/>
              <a:gd name="connsiteY20" fmla="*/ 821523 h 2958833"/>
              <a:gd name="connsiteX0" fmla="*/ 0 w 6239602"/>
              <a:gd name="connsiteY0" fmla="*/ 2809349 h 2958833"/>
              <a:gd name="connsiteX1" fmla="*/ 652007 w 6239602"/>
              <a:gd name="connsiteY1" fmla="*/ 2475394 h 2958833"/>
              <a:gd name="connsiteX2" fmla="*/ 1598213 w 6239602"/>
              <a:gd name="connsiteY2" fmla="*/ 1751826 h 2958833"/>
              <a:gd name="connsiteX3" fmla="*/ 2639834 w 6239602"/>
              <a:gd name="connsiteY3" fmla="*/ 2252758 h 2958833"/>
              <a:gd name="connsiteX4" fmla="*/ 3164620 w 6239602"/>
              <a:gd name="connsiteY4" fmla="*/ 2729836 h 2958833"/>
              <a:gd name="connsiteX5" fmla="*/ 3951799 w 6239602"/>
              <a:gd name="connsiteY5" fmla="*/ 2952473 h 2958833"/>
              <a:gd name="connsiteX6" fmla="*/ 4548147 w 6239602"/>
              <a:gd name="connsiteY6" fmla="*/ 2857056 h 2958833"/>
              <a:gd name="connsiteX7" fmla="*/ 4890052 w 6239602"/>
              <a:gd name="connsiteY7" fmla="*/ 2435638 h 2958833"/>
              <a:gd name="connsiteX8" fmla="*/ 4460682 w 6239602"/>
              <a:gd name="connsiteY8" fmla="*/ 1966512 h 2958833"/>
              <a:gd name="connsiteX9" fmla="*/ 3077155 w 6239602"/>
              <a:gd name="connsiteY9" fmla="*/ 1879047 h 2958833"/>
              <a:gd name="connsiteX10" fmla="*/ 2608028 w 6239602"/>
              <a:gd name="connsiteY10" fmla="*/ 1394017 h 2958833"/>
              <a:gd name="connsiteX11" fmla="*/ 3069204 w 6239602"/>
              <a:gd name="connsiteY11" fmla="*/ 869231 h 2958833"/>
              <a:gd name="connsiteX12" fmla="*/ 4309607 w 6239602"/>
              <a:gd name="connsiteY12" fmla="*/ 1513287 h 2958833"/>
              <a:gd name="connsiteX13" fmla="*/ 5645427 w 6239602"/>
              <a:gd name="connsiteY13" fmla="*/ 1680264 h 2958833"/>
              <a:gd name="connsiteX14" fmla="*/ 6233823 w 6239602"/>
              <a:gd name="connsiteY14" fmla="*/ 1068014 h 2958833"/>
              <a:gd name="connsiteX15" fmla="*/ 5891917 w 6239602"/>
              <a:gd name="connsiteY15" fmla="*/ 296737 h 2958833"/>
              <a:gd name="connsiteX16" fmla="*/ 5043660 w 6239602"/>
              <a:gd name="connsiteY16" fmla="*/ 311077 h 2958833"/>
              <a:gd name="connsiteX17" fmla="*/ 4031312 w 6239602"/>
              <a:gd name="connsiteY17" fmla="*/ 543227 h 2958833"/>
              <a:gd name="connsiteX18" fmla="*/ 2902227 w 6239602"/>
              <a:gd name="connsiteY18" fmla="*/ 18441 h 2958833"/>
              <a:gd name="connsiteX19" fmla="*/ 1924216 w 6239602"/>
              <a:gd name="connsiteY19" fmla="*/ 185419 h 2958833"/>
              <a:gd name="connsiteX0" fmla="*/ 0 w 6239602"/>
              <a:gd name="connsiteY0" fmla="*/ 2790908 h 2940392"/>
              <a:gd name="connsiteX1" fmla="*/ 652007 w 6239602"/>
              <a:gd name="connsiteY1" fmla="*/ 2456953 h 2940392"/>
              <a:gd name="connsiteX2" fmla="*/ 1598213 w 6239602"/>
              <a:gd name="connsiteY2" fmla="*/ 1733385 h 2940392"/>
              <a:gd name="connsiteX3" fmla="*/ 2639834 w 6239602"/>
              <a:gd name="connsiteY3" fmla="*/ 2234317 h 2940392"/>
              <a:gd name="connsiteX4" fmla="*/ 3164620 w 6239602"/>
              <a:gd name="connsiteY4" fmla="*/ 2711395 h 2940392"/>
              <a:gd name="connsiteX5" fmla="*/ 3951799 w 6239602"/>
              <a:gd name="connsiteY5" fmla="*/ 2934032 h 2940392"/>
              <a:gd name="connsiteX6" fmla="*/ 4548147 w 6239602"/>
              <a:gd name="connsiteY6" fmla="*/ 2838615 h 2940392"/>
              <a:gd name="connsiteX7" fmla="*/ 4890052 w 6239602"/>
              <a:gd name="connsiteY7" fmla="*/ 2417197 h 2940392"/>
              <a:gd name="connsiteX8" fmla="*/ 4460682 w 6239602"/>
              <a:gd name="connsiteY8" fmla="*/ 1948071 h 2940392"/>
              <a:gd name="connsiteX9" fmla="*/ 3077155 w 6239602"/>
              <a:gd name="connsiteY9" fmla="*/ 1860606 h 2940392"/>
              <a:gd name="connsiteX10" fmla="*/ 2608028 w 6239602"/>
              <a:gd name="connsiteY10" fmla="*/ 1375576 h 2940392"/>
              <a:gd name="connsiteX11" fmla="*/ 3069204 w 6239602"/>
              <a:gd name="connsiteY11" fmla="*/ 850790 h 2940392"/>
              <a:gd name="connsiteX12" fmla="*/ 4309607 w 6239602"/>
              <a:gd name="connsiteY12" fmla="*/ 1494846 h 2940392"/>
              <a:gd name="connsiteX13" fmla="*/ 5645427 w 6239602"/>
              <a:gd name="connsiteY13" fmla="*/ 1661823 h 2940392"/>
              <a:gd name="connsiteX14" fmla="*/ 6233823 w 6239602"/>
              <a:gd name="connsiteY14" fmla="*/ 1049573 h 2940392"/>
              <a:gd name="connsiteX15" fmla="*/ 5891917 w 6239602"/>
              <a:gd name="connsiteY15" fmla="*/ 278296 h 2940392"/>
              <a:gd name="connsiteX16" fmla="*/ 5043660 w 6239602"/>
              <a:gd name="connsiteY16" fmla="*/ 292636 h 2940392"/>
              <a:gd name="connsiteX17" fmla="*/ 4031312 w 6239602"/>
              <a:gd name="connsiteY17" fmla="*/ 524786 h 2940392"/>
              <a:gd name="connsiteX18" fmla="*/ 2902227 w 6239602"/>
              <a:gd name="connsiteY18" fmla="*/ 0 h 2940392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17" fmla="*/ 4031312 w 6239602"/>
              <a:gd name="connsiteY17" fmla="*/ 309977 h 2725583"/>
              <a:gd name="connsiteX0" fmla="*/ 0 w 6239602"/>
              <a:gd name="connsiteY0" fmla="*/ 2576099 h 2725583"/>
              <a:gd name="connsiteX1" fmla="*/ 652007 w 6239602"/>
              <a:gd name="connsiteY1" fmla="*/ 2242144 h 2725583"/>
              <a:gd name="connsiteX2" fmla="*/ 1598213 w 6239602"/>
              <a:gd name="connsiteY2" fmla="*/ 1518576 h 2725583"/>
              <a:gd name="connsiteX3" fmla="*/ 2639834 w 6239602"/>
              <a:gd name="connsiteY3" fmla="*/ 2019508 h 2725583"/>
              <a:gd name="connsiteX4" fmla="*/ 3164620 w 6239602"/>
              <a:gd name="connsiteY4" fmla="*/ 2496586 h 2725583"/>
              <a:gd name="connsiteX5" fmla="*/ 3951799 w 6239602"/>
              <a:gd name="connsiteY5" fmla="*/ 2719223 h 2725583"/>
              <a:gd name="connsiteX6" fmla="*/ 4548147 w 6239602"/>
              <a:gd name="connsiteY6" fmla="*/ 2623806 h 2725583"/>
              <a:gd name="connsiteX7" fmla="*/ 4890052 w 6239602"/>
              <a:gd name="connsiteY7" fmla="*/ 2202388 h 2725583"/>
              <a:gd name="connsiteX8" fmla="*/ 4460682 w 6239602"/>
              <a:gd name="connsiteY8" fmla="*/ 1733262 h 2725583"/>
              <a:gd name="connsiteX9" fmla="*/ 3077155 w 6239602"/>
              <a:gd name="connsiteY9" fmla="*/ 1645797 h 2725583"/>
              <a:gd name="connsiteX10" fmla="*/ 2608028 w 6239602"/>
              <a:gd name="connsiteY10" fmla="*/ 1160767 h 2725583"/>
              <a:gd name="connsiteX11" fmla="*/ 3069204 w 6239602"/>
              <a:gd name="connsiteY11" fmla="*/ 635981 h 2725583"/>
              <a:gd name="connsiteX12" fmla="*/ 4309607 w 6239602"/>
              <a:gd name="connsiteY12" fmla="*/ 1280037 h 2725583"/>
              <a:gd name="connsiteX13" fmla="*/ 5645427 w 6239602"/>
              <a:gd name="connsiteY13" fmla="*/ 1447014 h 2725583"/>
              <a:gd name="connsiteX14" fmla="*/ 6233823 w 6239602"/>
              <a:gd name="connsiteY14" fmla="*/ 834764 h 2725583"/>
              <a:gd name="connsiteX15" fmla="*/ 5891917 w 6239602"/>
              <a:gd name="connsiteY15" fmla="*/ 63487 h 2725583"/>
              <a:gd name="connsiteX16" fmla="*/ 5043660 w 6239602"/>
              <a:gd name="connsiteY16" fmla="*/ 77827 h 2725583"/>
              <a:gd name="connsiteX0" fmla="*/ 0 w 6239602"/>
              <a:gd name="connsiteY0" fmla="*/ 2512612 h 2662096"/>
              <a:gd name="connsiteX1" fmla="*/ 652007 w 6239602"/>
              <a:gd name="connsiteY1" fmla="*/ 2178657 h 2662096"/>
              <a:gd name="connsiteX2" fmla="*/ 1598213 w 6239602"/>
              <a:gd name="connsiteY2" fmla="*/ 1455089 h 2662096"/>
              <a:gd name="connsiteX3" fmla="*/ 2639834 w 6239602"/>
              <a:gd name="connsiteY3" fmla="*/ 1956021 h 2662096"/>
              <a:gd name="connsiteX4" fmla="*/ 3164620 w 6239602"/>
              <a:gd name="connsiteY4" fmla="*/ 2433099 h 2662096"/>
              <a:gd name="connsiteX5" fmla="*/ 3951799 w 6239602"/>
              <a:gd name="connsiteY5" fmla="*/ 2655736 h 2662096"/>
              <a:gd name="connsiteX6" fmla="*/ 4548147 w 6239602"/>
              <a:gd name="connsiteY6" fmla="*/ 2560319 h 2662096"/>
              <a:gd name="connsiteX7" fmla="*/ 4890052 w 6239602"/>
              <a:gd name="connsiteY7" fmla="*/ 2138901 h 2662096"/>
              <a:gd name="connsiteX8" fmla="*/ 4460682 w 6239602"/>
              <a:gd name="connsiteY8" fmla="*/ 1669775 h 2662096"/>
              <a:gd name="connsiteX9" fmla="*/ 3077155 w 6239602"/>
              <a:gd name="connsiteY9" fmla="*/ 1582310 h 2662096"/>
              <a:gd name="connsiteX10" fmla="*/ 2608028 w 6239602"/>
              <a:gd name="connsiteY10" fmla="*/ 1097280 h 2662096"/>
              <a:gd name="connsiteX11" fmla="*/ 3069204 w 6239602"/>
              <a:gd name="connsiteY11" fmla="*/ 572494 h 2662096"/>
              <a:gd name="connsiteX12" fmla="*/ 4309607 w 6239602"/>
              <a:gd name="connsiteY12" fmla="*/ 1216550 h 2662096"/>
              <a:gd name="connsiteX13" fmla="*/ 5645427 w 6239602"/>
              <a:gd name="connsiteY13" fmla="*/ 1383527 h 2662096"/>
              <a:gd name="connsiteX14" fmla="*/ 6233823 w 6239602"/>
              <a:gd name="connsiteY14" fmla="*/ 771277 h 2662096"/>
              <a:gd name="connsiteX15" fmla="*/ 5891917 w 6239602"/>
              <a:gd name="connsiteY15" fmla="*/ 0 h 2662096"/>
              <a:gd name="connsiteX0" fmla="*/ 0 w 5587595"/>
              <a:gd name="connsiteY0" fmla="*/ 2178657 h 2662096"/>
              <a:gd name="connsiteX1" fmla="*/ 946206 w 5587595"/>
              <a:gd name="connsiteY1" fmla="*/ 1455089 h 2662096"/>
              <a:gd name="connsiteX2" fmla="*/ 1987827 w 5587595"/>
              <a:gd name="connsiteY2" fmla="*/ 1956021 h 2662096"/>
              <a:gd name="connsiteX3" fmla="*/ 2512613 w 5587595"/>
              <a:gd name="connsiteY3" fmla="*/ 2433099 h 2662096"/>
              <a:gd name="connsiteX4" fmla="*/ 3299792 w 5587595"/>
              <a:gd name="connsiteY4" fmla="*/ 2655736 h 2662096"/>
              <a:gd name="connsiteX5" fmla="*/ 3896140 w 5587595"/>
              <a:gd name="connsiteY5" fmla="*/ 2560319 h 2662096"/>
              <a:gd name="connsiteX6" fmla="*/ 4238045 w 5587595"/>
              <a:gd name="connsiteY6" fmla="*/ 2138901 h 2662096"/>
              <a:gd name="connsiteX7" fmla="*/ 3808675 w 5587595"/>
              <a:gd name="connsiteY7" fmla="*/ 1669775 h 2662096"/>
              <a:gd name="connsiteX8" fmla="*/ 2425148 w 5587595"/>
              <a:gd name="connsiteY8" fmla="*/ 1582310 h 2662096"/>
              <a:gd name="connsiteX9" fmla="*/ 1956021 w 5587595"/>
              <a:gd name="connsiteY9" fmla="*/ 1097280 h 2662096"/>
              <a:gd name="connsiteX10" fmla="*/ 2417197 w 5587595"/>
              <a:gd name="connsiteY10" fmla="*/ 572494 h 2662096"/>
              <a:gd name="connsiteX11" fmla="*/ 3657600 w 5587595"/>
              <a:gd name="connsiteY11" fmla="*/ 1216550 h 2662096"/>
              <a:gd name="connsiteX12" fmla="*/ 4993420 w 5587595"/>
              <a:gd name="connsiteY12" fmla="*/ 1383527 h 2662096"/>
              <a:gd name="connsiteX13" fmla="*/ 5581816 w 5587595"/>
              <a:gd name="connsiteY13" fmla="*/ 771277 h 2662096"/>
              <a:gd name="connsiteX14" fmla="*/ 5239910 w 5587595"/>
              <a:gd name="connsiteY14" fmla="*/ 0 h 2662096"/>
              <a:gd name="connsiteX0" fmla="*/ 0 w 4641389"/>
              <a:gd name="connsiteY0" fmla="*/ 1455089 h 2662096"/>
              <a:gd name="connsiteX1" fmla="*/ 1041621 w 4641389"/>
              <a:gd name="connsiteY1" fmla="*/ 1956021 h 2662096"/>
              <a:gd name="connsiteX2" fmla="*/ 1566407 w 4641389"/>
              <a:gd name="connsiteY2" fmla="*/ 2433099 h 2662096"/>
              <a:gd name="connsiteX3" fmla="*/ 2353586 w 4641389"/>
              <a:gd name="connsiteY3" fmla="*/ 2655736 h 2662096"/>
              <a:gd name="connsiteX4" fmla="*/ 2949934 w 4641389"/>
              <a:gd name="connsiteY4" fmla="*/ 2560319 h 2662096"/>
              <a:gd name="connsiteX5" fmla="*/ 3291839 w 4641389"/>
              <a:gd name="connsiteY5" fmla="*/ 2138901 h 2662096"/>
              <a:gd name="connsiteX6" fmla="*/ 2862469 w 4641389"/>
              <a:gd name="connsiteY6" fmla="*/ 1669775 h 2662096"/>
              <a:gd name="connsiteX7" fmla="*/ 1478942 w 4641389"/>
              <a:gd name="connsiteY7" fmla="*/ 1582310 h 2662096"/>
              <a:gd name="connsiteX8" fmla="*/ 1009815 w 4641389"/>
              <a:gd name="connsiteY8" fmla="*/ 1097280 h 2662096"/>
              <a:gd name="connsiteX9" fmla="*/ 1470991 w 4641389"/>
              <a:gd name="connsiteY9" fmla="*/ 572494 h 2662096"/>
              <a:gd name="connsiteX10" fmla="*/ 2711394 w 4641389"/>
              <a:gd name="connsiteY10" fmla="*/ 1216550 h 2662096"/>
              <a:gd name="connsiteX11" fmla="*/ 4047214 w 4641389"/>
              <a:gd name="connsiteY11" fmla="*/ 1383527 h 2662096"/>
              <a:gd name="connsiteX12" fmla="*/ 4635610 w 4641389"/>
              <a:gd name="connsiteY12" fmla="*/ 771277 h 2662096"/>
              <a:gd name="connsiteX13" fmla="*/ 4293704 w 4641389"/>
              <a:gd name="connsiteY13" fmla="*/ 0 h 2662096"/>
              <a:gd name="connsiteX0" fmla="*/ 31814 w 3631582"/>
              <a:gd name="connsiteY0" fmla="*/ 1956021 h 2662096"/>
              <a:gd name="connsiteX1" fmla="*/ 556600 w 3631582"/>
              <a:gd name="connsiteY1" fmla="*/ 2433099 h 2662096"/>
              <a:gd name="connsiteX2" fmla="*/ 1343779 w 3631582"/>
              <a:gd name="connsiteY2" fmla="*/ 2655736 h 2662096"/>
              <a:gd name="connsiteX3" fmla="*/ 1940127 w 3631582"/>
              <a:gd name="connsiteY3" fmla="*/ 2560319 h 2662096"/>
              <a:gd name="connsiteX4" fmla="*/ 2282032 w 3631582"/>
              <a:gd name="connsiteY4" fmla="*/ 2138901 h 2662096"/>
              <a:gd name="connsiteX5" fmla="*/ 1852662 w 3631582"/>
              <a:gd name="connsiteY5" fmla="*/ 1669775 h 2662096"/>
              <a:gd name="connsiteX6" fmla="*/ 469135 w 3631582"/>
              <a:gd name="connsiteY6" fmla="*/ 1582310 h 2662096"/>
              <a:gd name="connsiteX7" fmla="*/ 8 w 3631582"/>
              <a:gd name="connsiteY7" fmla="*/ 1097280 h 2662096"/>
              <a:gd name="connsiteX8" fmla="*/ 461184 w 3631582"/>
              <a:gd name="connsiteY8" fmla="*/ 572494 h 2662096"/>
              <a:gd name="connsiteX9" fmla="*/ 1701587 w 3631582"/>
              <a:gd name="connsiteY9" fmla="*/ 1216550 h 2662096"/>
              <a:gd name="connsiteX10" fmla="*/ 3037407 w 3631582"/>
              <a:gd name="connsiteY10" fmla="*/ 1383527 h 2662096"/>
              <a:gd name="connsiteX11" fmla="*/ 3625803 w 3631582"/>
              <a:gd name="connsiteY11" fmla="*/ 771277 h 2662096"/>
              <a:gd name="connsiteX12" fmla="*/ 3283897 w 3631582"/>
              <a:gd name="connsiteY12" fmla="*/ 0 h 2662096"/>
              <a:gd name="connsiteX0" fmla="*/ 556600 w 3631582"/>
              <a:gd name="connsiteY0" fmla="*/ 2433099 h 2662096"/>
              <a:gd name="connsiteX1" fmla="*/ 1343779 w 3631582"/>
              <a:gd name="connsiteY1" fmla="*/ 2655736 h 2662096"/>
              <a:gd name="connsiteX2" fmla="*/ 1940127 w 3631582"/>
              <a:gd name="connsiteY2" fmla="*/ 2560319 h 2662096"/>
              <a:gd name="connsiteX3" fmla="*/ 2282032 w 3631582"/>
              <a:gd name="connsiteY3" fmla="*/ 2138901 h 2662096"/>
              <a:gd name="connsiteX4" fmla="*/ 1852662 w 3631582"/>
              <a:gd name="connsiteY4" fmla="*/ 1669775 h 2662096"/>
              <a:gd name="connsiteX5" fmla="*/ 469135 w 3631582"/>
              <a:gd name="connsiteY5" fmla="*/ 1582310 h 2662096"/>
              <a:gd name="connsiteX6" fmla="*/ 8 w 3631582"/>
              <a:gd name="connsiteY6" fmla="*/ 1097280 h 2662096"/>
              <a:gd name="connsiteX7" fmla="*/ 461184 w 3631582"/>
              <a:gd name="connsiteY7" fmla="*/ 572494 h 2662096"/>
              <a:gd name="connsiteX8" fmla="*/ 1701587 w 3631582"/>
              <a:gd name="connsiteY8" fmla="*/ 1216550 h 2662096"/>
              <a:gd name="connsiteX9" fmla="*/ 3037407 w 3631582"/>
              <a:gd name="connsiteY9" fmla="*/ 1383527 h 2662096"/>
              <a:gd name="connsiteX10" fmla="*/ 3625803 w 3631582"/>
              <a:gd name="connsiteY10" fmla="*/ 771277 h 2662096"/>
              <a:gd name="connsiteX11" fmla="*/ 3283897 w 3631582"/>
              <a:gd name="connsiteY11" fmla="*/ 0 h 2662096"/>
              <a:gd name="connsiteX0" fmla="*/ 1343779 w 3631582"/>
              <a:gd name="connsiteY0" fmla="*/ 2655736 h 2662096"/>
              <a:gd name="connsiteX1" fmla="*/ 1940127 w 3631582"/>
              <a:gd name="connsiteY1" fmla="*/ 2560319 h 2662096"/>
              <a:gd name="connsiteX2" fmla="*/ 2282032 w 3631582"/>
              <a:gd name="connsiteY2" fmla="*/ 2138901 h 2662096"/>
              <a:gd name="connsiteX3" fmla="*/ 1852662 w 3631582"/>
              <a:gd name="connsiteY3" fmla="*/ 1669775 h 2662096"/>
              <a:gd name="connsiteX4" fmla="*/ 469135 w 3631582"/>
              <a:gd name="connsiteY4" fmla="*/ 1582310 h 2662096"/>
              <a:gd name="connsiteX5" fmla="*/ 8 w 3631582"/>
              <a:gd name="connsiteY5" fmla="*/ 1097280 h 2662096"/>
              <a:gd name="connsiteX6" fmla="*/ 461184 w 3631582"/>
              <a:gd name="connsiteY6" fmla="*/ 572494 h 2662096"/>
              <a:gd name="connsiteX7" fmla="*/ 1701587 w 3631582"/>
              <a:gd name="connsiteY7" fmla="*/ 1216550 h 2662096"/>
              <a:gd name="connsiteX8" fmla="*/ 3037407 w 3631582"/>
              <a:gd name="connsiteY8" fmla="*/ 1383527 h 2662096"/>
              <a:gd name="connsiteX9" fmla="*/ 3625803 w 3631582"/>
              <a:gd name="connsiteY9" fmla="*/ 771277 h 2662096"/>
              <a:gd name="connsiteX10" fmla="*/ 3283897 w 3631582"/>
              <a:gd name="connsiteY10" fmla="*/ 0 h 2662096"/>
              <a:gd name="connsiteX0" fmla="*/ 1940127 w 3631582"/>
              <a:gd name="connsiteY0" fmla="*/ 2560319 h 2560319"/>
              <a:gd name="connsiteX1" fmla="*/ 2282032 w 3631582"/>
              <a:gd name="connsiteY1" fmla="*/ 2138901 h 2560319"/>
              <a:gd name="connsiteX2" fmla="*/ 1852662 w 3631582"/>
              <a:gd name="connsiteY2" fmla="*/ 1669775 h 2560319"/>
              <a:gd name="connsiteX3" fmla="*/ 469135 w 3631582"/>
              <a:gd name="connsiteY3" fmla="*/ 1582310 h 2560319"/>
              <a:gd name="connsiteX4" fmla="*/ 8 w 3631582"/>
              <a:gd name="connsiteY4" fmla="*/ 1097280 h 2560319"/>
              <a:gd name="connsiteX5" fmla="*/ 461184 w 3631582"/>
              <a:gd name="connsiteY5" fmla="*/ 572494 h 2560319"/>
              <a:gd name="connsiteX6" fmla="*/ 1701587 w 3631582"/>
              <a:gd name="connsiteY6" fmla="*/ 1216550 h 2560319"/>
              <a:gd name="connsiteX7" fmla="*/ 3037407 w 3631582"/>
              <a:gd name="connsiteY7" fmla="*/ 1383527 h 2560319"/>
              <a:gd name="connsiteX8" fmla="*/ 3625803 w 3631582"/>
              <a:gd name="connsiteY8" fmla="*/ 771277 h 2560319"/>
              <a:gd name="connsiteX9" fmla="*/ 3283897 w 3631582"/>
              <a:gd name="connsiteY9" fmla="*/ 0 h 2560319"/>
              <a:gd name="connsiteX0" fmla="*/ 2282032 w 3631582"/>
              <a:gd name="connsiteY0" fmla="*/ 2138901 h 2138901"/>
              <a:gd name="connsiteX1" fmla="*/ 1852662 w 3631582"/>
              <a:gd name="connsiteY1" fmla="*/ 1669775 h 2138901"/>
              <a:gd name="connsiteX2" fmla="*/ 469135 w 3631582"/>
              <a:gd name="connsiteY2" fmla="*/ 1582310 h 2138901"/>
              <a:gd name="connsiteX3" fmla="*/ 8 w 3631582"/>
              <a:gd name="connsiteY3" fmla="*/ 1097280 h 2138901"/>
              <a:gd name="connsiteX4" fmla="*/ 461184 w 3631582"/>
              <a:gd name="connsiteY4" fmla="*/ 572494 h 2138901"/>
              <a:gd name="connsiteX5" fmla="*/ 1701587 w 3631582"/>
              <a:gd name="connsiteY5" fmla="*/ 1216550 h 2138901"/>
              <a:gd name="connsiteX6" fmla="*/ 3037407 w 3631582"/>
              <a:gd name="connsiteY6" fmla="*/ 1383527 h 2138901"/>
              <a:gd name="connsiteX7" fmla="*/ 3625803 w 3631582"/>
              <a:gd name="connsiteY7" fmla="*/ 771277 h 2138901"/>
              <a:gd name="connsiteX8" fmla="*/ 3283897 w 3631582"/>
              <a:gd name="connsiteY8" fmla="*/ 0 h 2138901"/>
              <a:gd name="connsiteX0" fmla="*/ 1852662 w 3631582"/>
              <a:gd name="connsiteY0" fmla="*/ 1669775 h 1669775"/>
              <a:gd name="connsiteX1" fmla="*/ 469135 w 3631582"/>
              <a:gd name="connsiteY1" fmla="*/ 1582310 h 1669775"/>
              <a:gd name="connsiteX2" fmla="*/ 8 w 3631582"/>
              <a:gd name="connsiteY2" fmla="*/ 1097280 h 1669775"/>
              <a:gd name="connsiteX3" fmla="*/ 461184 w 3631582"/>
              <a:gd name="connsiteY3" fmla="*/ 572494 h 1669775"/>
              <a:gd name="connsiteX4" fmla="*/ 1701587 w 3631582"/>
              <a:gd name="connsiteY4" fmla="*/ 1216550 h 1669775"/>
              <a:gd name="connsiteX5" fmla="*/ 3037407 w 3631582"/>
              <a:gd name="connsiteY5" fmla="*/ 1383527 h 1669775"/>
              <a:gd name="connsiteX6" fmla="*/ 3625803 w 3631582"/>
              <a:gd name="connsiteY6" fmla="*/ 771277 h 1669775"/>
              <a:gd name="connsiteX7" fmla="*/ 3283897 w 3631582"/>
              <a:gd name="connsiteY7" fmla="*/ 0 h 1669775"/>
              <a:gd name="connsiteX0" fmla="*/ 469135 w 3631582"/>
              <a:gd name="connsiteY0" fmla="*/ 1582310 h 1582310"/>
              <a:gd name="connsiteX1" fmla="*/ 8 w 3631582"/>
              <a:gd name="connsiteY1" fmla="*/ 1097280 h 1582310"/>
              <a:gd name="connsiteX2" fmla="*/ 461184 w 3631582"/>
              <a:gd name="connsiteY2" fmla="*/ 572494 h 1582310"/>
              <a:gd name="connsiteX3" fmla="*/ 1701587 w 3631582"/>
              <a:gd name="connsiteY3" fmla="*/ 1216550 h 1582310"/>
              <a:gd name="connsiteX4" fmla="*/ 3037407 w 3631582"/>
              <a:gd name="connsiteY4" fmla="*/ 1383527 h 1582310"/>
              <a:gd name="connsiteX5" fmla="*/ 3625803 w 3631582"/>
              <a:gd name="connsiteY5" fmla="*/ 771277 h 1582310"/>
              <a:gd name="connsiteX6" fmla="*/ 3283897 w 3631582"/>
              <a:gd name="connsiteY6" fmla="*/ 0 h 1582310"/>
              <a:gd name="connsiteX0" fmla="*/ 8 w 3631582"/>
              <a:gd name="connsiteY0" fmla="*/ 1097280 h 1407971"/>
              <a:gd name="connsiteX1" fmla="*/ 461184 w 3631582"/>
              <a:gd name="connsiteY1" fmla="*/ 572494 h 1407971"/>
              <a:gd name="connsiteX2" fmla="*/ 1701587 w 3631582"/>
              <a:gd name="connsiteY2" fmla="*/ 1216550 h 1407971"/>
              <a:gd name="connsiteX3" fmla="*/ 3037407 w 3631582"/>
              <a:gd name="connsiteY3" fmla="*/ 1383527 h 1407971"/>
              <a:gd name="connsiteX4" fmla="*/ 3625803 w 3631582"/>
              <a:gd name="connsiteY4" fmla="*/ 771277 h 1407971"/>
              <a:gd name="connsiteX5" fmla="*/ 3283897 w 3631582"/>
              <a:gd name="connsiteY5" fmla="*/ 0 h 1407971"/>
              <a:gd name="connsiteX0" fmla="*/ 3833418 w 7459385"/>
              <a:gd name="connsiteY0" fmla="*/ 831149 h 1141840"/>
              <a:gd name="connsiteX1" fmla="*/ 4294594 w 7459385"/>
              <a:gd name="connsiteY1" fmla="*/ 306363 h 1141840"/>
              <a:gd name="connsiteX2" fmla="*/ 5534997 w 7459385"/>
              <a:gd name="connsiteY2" fmla="*/ 950419 h 1141840"/>
              <a:gd name="connsiteX3" fmla="*/ 6870817 w 7459385"/>
              <a:gd name="connsiteY3" fmla="*/ 1117396 h 1141840"/>
              <a:gd name="connsiteX4" fmla="*/ 7459213 w 7459385"/>
              <a:gd name="connsiteY4" fmla="*/ 505146 h 1141840"/>
              <a:gd name="connsiteX5" fmla="*/ 0 w 7459385"/>
              <a:gd name="connsiteY5" fmla="*/ 0 h 1141840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71428 h 1482119"/>
              <a:gd name="connsiteX1" fmla="*/ 4294594 w 7537006"/>
              <a:gd name="connsiteY1" fmla="*/ 646642 h 1482119"/>
              <a:gd name="connsiteX2" fmla="*/ 5534997 w 7537006"/>
              <a:gd name="connsiteY2" fmla="*/ 1290698 h 1482119"/>
              <a:gd name="connsiteX3" fmla="*/ 6870817 w 7537006"/>
              <a:gd name="connsiteY3" fmla="*/ 1457675 h 1482119"/>
              <a:gd name="connsiteX4" fmla="*/ 7459213 w 7537006"/>
              <a:gd name="connsiteY4" fmla="*/ 845425 h 1482119"/>
              <a:gd name="connsiteX5" fmla="*/ 6764679 w 7537006"/>
              <a:gd name="connsiteY5" fmla="*/ 10334 h 1482119"/>
              <a:gd name="connsiteX6" fmla="*/ 0 w 7537006"/>
              <a:gd name="connsiteY6" fmla="*/ 340279 h 1482119"/>
              <a:gd name="connsiteX0" fmla="*/ 3833418 w 7537006"/>
              <a:gd name="connsiteY0" fmla="*/ 1161094 h 1471785"/>
              <a:gd name="connsiteX1" fmla="*/ 4294594 w 7537006"/>
              <a:gd name="connsiteY1" fmla="*/ 636308 h 1471785"/>
              <a:gd name="connsiteX2" fmla="*/ 5534997 w 7537006"/>
              <a:gd name="connsiteY2" fmla="*/ 1280364 h 1471785"/>
              <a:gd name="connsiteX3" fmla="*/ 6870817 w 7537006"/>
              <a:gd name="connsiteY3" fmla="*/ 1447341 h 1471785"/>
              <a:gd name="connsiteX4" fmla="*/ 7459213 w 7537006"/>
              <a:gd name="connsiteY4" fmla="*/ 835091 h 1471785"/>
              <a:gd name="connsiteX5" fmla="*/ 6764679 w 7537006"/>
              <a:gd name="connsiteY5" fmla="*/ 0 h 1471785"/>
              <a:gd name="connsiteX6" fmla="*/ 0 w 7537006"/>
              <a:gd name="connsiteY6" fmla="*/ 329945 h 1471785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180965 h 1491656"/>
              <a:gd name="connsiteX1" fmla="*/ 4294594 w 7537006"/>
              <a:gd name="connsiteY1" fmla="*/ 656179 h 1491656"/>
              <a:gd name="connsiteX2" fmla="*/ 5534997 w 7537006"/>
              <a:gd name="connsiteY2" fmla="*/ 1300235 h 1491656"/>
              <a:gd name="connsiteX3" fmla="*/ 6870817 w 7537006"/>
              <a:gd name="connsiteY3" fmla="*/ 1467212 h 1491656"/>
              <a:gd name="connsiteX4" fmla="*/ 7459213 w 7537006"/>
              <a:gd name="connsiteY4" fmla="*/ 854962 h 1491656"/>
              <a:gd name="connsiteX5" fmla="*/ 6764679 w 7537006"/>
              <a:gd name="connsiteY5" fmla="*/ 19871 h 1491656"/>
              <a:gd name="connsiteX6" fmla="*/ 5215657 w 7537006"/>
              <a:gd name="connsiteY6" fmla="*/ 320123 h 1491656"/>
              <a:gd name="connsiteX7" fmla="*/ 0 w 7537006"/>
              <a:gd name="connsiteY7" fmla="*/ 349816 h 1491656"/>
              <a:gd name="connsiteX0" fmla="*/ 3833418 w 7537006"/>
              <a:gd name="connsiteY0" fmla="*/ 1413608 h 1724299"/>
              <a:gd name="connsiteX1" fmla="*/ 4294594 w 7537006"/>
              <a:gd name="connsiteY1" fmla="*/ 888822 h 1724299"/>
              <a:gd name="connsiteX2" fmla="*/ 5534997 w 7537006"/>
              <a:gd name="connsiteY2" fmla="*/ 1532878 h 1724299"/>
              <a:gd name="connsiteX3" fmla="*/ 6870817 w 7537006"/>
              <a:gd name="connsiteY3" fmla="*/ 1699855 h 1724299"/>
              <a:gd name="connsiteX4" fmla="*/ 7459213 w 7537006"/>
              <a:gd name="connsiteY4" fmla="*/ 1087605 h 1724299"/>
              <a:gd name="connsiteX5" fmla="*/ 6764679 w 7537006"/>
              <a:gd name="connsiteY5" fmla="*/ 252514 h 1724299"/>
              <a:gd name="connsiteX6" fmla="*/ 5215657 w 7537006"/>
              <a:gd name="connsiteY6" fmla="*/ 552766 h 1724299"/>
              <a:gd name="connsiteX7" fmla="*/ 3673460 w 7537006"/>
              <a:gd name="connsiteY7" fmla="*/ 31 h 1724299"/>
              <a:gd name="connsiteX8" fmla="*/ 0 w 7537006"/>
              <a:gd name="connsiteY8" fmla="*/ 582459 h 1724299"/>
              <a:gd name="connsiteX0" fmla="*/ 3833418 w 7537006"/>
              <a:gd name="connsiteY0" fmla="*/ 1415708 h 1726399"/>
              <a:gd name="connsiteX1" fmla="*/ 4294594 w 7537006"/>
              <a:gd name="connsiteY1" fmla="*/ 890922 h 1726399"/>
              <a:gd name="connsiteX2" fmla="*/ 5534997 w 7537006"/>
              <a:gd name="connsiteY2" fmla="*/ 1534978 h 1726399"/>
              <a:gd name="connsiteX3" fmla="*/ 6870817 w 7537006"/>
              <a:gd name="connsiteY3" fmla="*/ 1701955 h 1726399"/>
              <a:gd name="connsiteX4" fmla="*/ 7459213 w 7537006"/>
              <a:gd name="connsiteY4" fmla="*/ 1089705 h 1726399"/>
              <a:gd name="connsiteX5" fmla="*/ 6764679 w 7537006"/>
              <a:gd name="connsiteY5" fmla="*/ 254614 h 1726399"/>
              <a:gd name="connsiteX6" fmla="*/ 5215657 w 7537006"/>
              <a:gd name="connsiteY6" fmla="*/ 554866 h 1726399"/>
              <a:gd name="connsiteX7" fmla="*/ 3673460 w 7537006"/>
              <a:gd name="connsiteY7" fmla="*/ 2131 h 1726399"/>
              <a:gd name="connsiteX8" fmla="*/ 1510290 w 7537006"/>
              <a:gd name="connsiteY8" fmla="*/ 1230431 h 1726399"/>
              <a:gd name="connsiteX9" fmla="*/ 0 w 7537006"/>
              <a:gd name="connsiteY9" fmla="*/ 584559 h 1726399"/>
              <a:gd name="connsiteX0" fmla="*/ 3833418 w 7537006"/>
              <a:gd name="connsiteY0" fmla="*/ 1415820 h 1726511"/>
              <a:gd name="connsiteX1" fmla="*/ 4294594 w 7537006"/>
              <a:gd name="connsiteY1" fmla="*/ 891034 h 1726511"/>
              <a:gd name="connsiteX2" fmla="*/ 5534997 w 7537006"/>
              <a:gd name="connsiteY2" fmla="*/ 1535090 h 1726511"/>
              <a:gd name="connsiteX3" fmla="*/ 6870817 w 7537006"/>
              <a:gd name="connsiteY3" fmla="*/ 1702067 h 1726511"/>
              <a:gd name="connsiteX4" fmla="*/ 7459213 w 7537006"/>
              <a:gd name="connsiteY4" fmla="*/ 1089817 h 1726511"/>
              <a:gd name="connsiteX5" fmla="*/ 6764679 w 7537006"/>
              <a:gd name="connsiteY5" fmla="*/ 254726 h 1726511"/>
              <a:gd name="connsiteX6" fmla="*/ 5215657 w 7537006"/>
              <a:gd name="connsiteY6" fmla="*/ 554978 h 1726511"/>
              <a:gd name="connsiteX7" fmla="*/ 3673460 w 7537006"/>
              <a:gd name="connsiteY7" fmla="*/ 2243 h 1726511"/>
              <a:gd name="connsiteX8" fmla="*/ 1510290 w 7537006"/>
              <a:gd name="connsiteY8" fmla="*/ 1230543 h 1726511"/>
              <a:gd name="connsiteX9" fmla="*/ 241048 w 7537006"/>
              <a:gd name="connsiteY9" fmla="*/ 1155480 h 1726511"/>
              <a:gd name="connsiteX10" fmla="*/ 0 w 7537006"/>
              <a:gd name="connsiteY10" fmla="*/ 584671 h 1726511"/>
              <a:gd name="connsiteX0" fmla="*/ 3859307 w 7562895"/>
              <a:gd name="connsiteY0" fmla="*/ 1415820 h 1726511"/>
              <a:gd name="connsiteX1" fmla="*/ 4320483 w 7562895"/>
              <a:gd name="connsiteY1" fmla="*/ 891034 h 1726511"/>
              <a:gd name="connsiteX2" fmla="*/ 5560886 w 7562895"/>
              <a:gd name="connsiteY2" fmla="*/ 1535090 h 1726511"/>
              <a:gd name="connsiteX3" fmla="*/ 6896706 w 7562895"/>
              <a:gd name="connsiteY3" fmla="*/ 1702067 h 1726511"/>
              <a:gd name="connsiteX4" fmla="*/ 7485102 w 7562895"/>
              <a:gd name="connsiteY4" fmla="*/ 1089817 h 1726511"/>
              <a:gd name="connsiteX5" fmla="*/ 6790568 w 7562895"/>
              <a:gd name="connsiteY5" fmla="*/ 254726 h 1726511"/>
              <a:gd name="connsiteX6" fmla="*/ 5241546 w 7562895"/>
              <a:gd name="connsiteY6" fmla="*/ 554978 h 1726511"/>
              <a:gd name="connsiteX7" fmla="*/ 3699349 w 7562895"/>
              <a:gd name="connsiteY7" fmla="*/ 2243 h 1726511"/>
              <a:gd name="connsiteX8" fmla="*/ 1536179 w 7562895"/>
              <a:gd name="connsiteY8" fmla="*/ 1230543 h 1726511"/>
              <a:gd name="connsiteX9" fmla="*/ 266937 w 7562895"/>
              <a:gd name="connsiteY9" fmla="*/ 1155480 h 1726511"/>
              <a:gd name="connsiteX10" fmla="*/ 25889 w 7562895"/>
              <a:gd name="connsiteY10" fmla="*/ 584671 h 1726511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562895"/>
              <a:gd name="connsiteY0" fmla="*/ 1413683 h 1724374"/>
              <a:gd name="connsiteX1" fmla="*/ 4320483 w 7562895"/>
              <a:gd name="connsiteY1" fmla="*/ 888897 h 1724374"/>
              <a:gd name="connsiteX2" fmla="*/ 5560886 w 7562895"/>
              <a:gd name="connsiteY2" fmla="*/ 1532953 h 1724374"/>
              <a:gd name="connsiteX3" fmla="*/ 6896706 w 7562895"/>
              <a:gd name="connsiteY3" fmla="*/ 1699930 h 1724374"/>
              <a:gd name="connsiteX4" fmla="*/ 7485102 w 7562895"/>
              <a:gd name="connsiteY4" fmla="*/ 1087680 h 1724374"/>
              <a:gd name="connsiteX5" fmla="*/ 6790568 w 7562895"/>
              <a:gd name="connsiteY5" fmla="*/ 252589 h 1724374"/>
              <a:gd name="connsiteX6" fmla="*/ 5241546 w 7562895"/>
              <a:gd name="connsiteY6" fmla="*/ 552841 h 1724374"/>
              <a:gd name="connsiteX7" fmla="*/ 3699349 w 7562895"/>
              <a:gd name="connsiteY7" fmla="*/ 106 h 1724374"/>
              <a:gd name="connsiteX8" fmla="*/ 2559762 w 7562895"/>
              <a:gd name="connsiteY8" fmla="*/ 675672 h 1724374"/>
              <a:gd name="connsiteX9" fmla="*/ 1536179 w 7562895"/>
              <a:gd name="connsiteY9" fmla="*/ 1228406 h 1724374"/>
              <a:gd name="connsiteX10" fmla="*/ 266937 w 7562895"/>
              <a:gd name="connsiteY10" fmla="*/ 1153343 h 1724374"/>
              <a:gd name="connsiteX11" fmla="*/ 25889 w 7562895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724374"/>
              <a:gd name="connsiteX1" fmla="*/ 4320483 w 7485102"/>
              <a:gd name="connsiteY1" fmla="*/ 888897 h 1724374"/>
              <a:gd name="connsiteX2" fmla="*/ 5560886 w 7485102"/>
              <a:gd name="connsiteY2" fmla="*/ 1532953 h 1724374"/>
              <a:gd name="connsiteX3" fmla="*/ 6896706 w 7485102"/>
              <a:gd name="connsiteY3" fmla="*/ 1699930 h 1724374"/>
              <a:gd name="connsiteX4" fmla="*/ 7485102 w 7485102"/>
              <a:gd name="connsiteY4" fmla="*/ 1087680 h 1724374"/>
              <a:gd name="connsiteX5" fmla="*/ 6790568 w 7485102"/>
              <a:gd name="connsiteY5" fmla="*/ 252589 h 1724374"/>
              <a:gd name="connsiteX6" fmla="*/ 5241546 w 7485102"/>
              <a:gd name="connsiteY6" fmla="*/ 552841 h 1724374"/>
              <a:gd name="connsiteX7" fmla="*/ 3699349 w 7485102"/>
              <a:gd name="connsiteY7" fmla="*/ 106 h 1724374"/>
              <a:gd name="connsiteX8" fmla="*/ 2559762 w 7485102"/>
              <a:gd name="connsiteY8" fmla="*/ 675672 h 1724374"/>
              <a:gd name="connsiteX9" fmla="*/ 1536179 w 7485102"/>
              <a:gd name="connsiteY9" fmla="*/ 1228406 h 1724374"/>
              <a:gd name="connsiteX10" fmla="*/ 266937 w 7485102"/>
              <a:gd name="connsiteY10" fmla="*/ 1153343 h 1724374"/>
              <a:gd name="connsiteX11" fmla="*/ 25889 w 7485102"/>
              <a:gd name="connsiteY11" fmla="*/ 582534 h 1724374"/>
              <a:gd name="connsiteX0" fmla="*/ 3859307 w 7485102"/>
              <a:gd name="connsiteY0" fmla="*/ 1413683 h 1683237"/>
              <a:gd name="connsiteX1" fmla="*/ 4320483 w 7485102"/>
              <a:gd name="connsiteY1" fmla="*/ 888897 h 1683237"/>
              <a:gd name="connsiteX2" fmla="*/ 5560886 w 7485102"/>
              <a:gd name="connsiteY2" fmla="*/ 1532953 h 1683237"/>
              <a:gd name="connsiteX3" fmla="*/ 6876234 w 7485102"/>
              <a:gd name="connsiteY3" fmla="*/ 1652163 h 1683237"/>
              <a:gd name="connsiteX4" fmla="*/ 7485102 w 7485102"/>
              <a:gd name="connsiteY4" fmla="*/ 1087680 h 1683237"/>
              <a:gd name="connsiteX5" fmla="*/ 6790568 w 7485102"/>
              <a:gd name="connsiteY5" fmla="*/ 252589 h 1683237"/>
              <a:gd name="connsiteX6" fmla="*/ 5241546 w 7485102"/>
              <a:gd name="connsiteY6" fmla="*/ 552841 h 1683237"/>
              <a:gd name="connsiteX7" fmla="*/ 3699349 w 7485102"/>
              <a:gd name="connsiteY7" fmla="*/ 106 h 1683237"/>
              <a:gd name="connsiteX8" fmla="*/ 2559762 w 7485102"/>
              <a:gd name="connsiteY8" fmla="*/ 675672 h 1683237"/>
              <a:gd name="connsiteX9" fmla="*/ 1536179 w 7485102"/>
              <a:gd name="connsiteY9" fmla="*/ 1228406 h 1683237"/>
              <a:gd name="connsiteX10" fmla="*/ 266937 w 7485102"/>
              <a:gd name="connsiteY10" fmla="*/ 1153343 h 1683237"/>
              <a:gd name="connsiteX11" fmla="*/ 25889 w 7485102"/>
              <a:gd name="connsiteY11" fmla="*/ 582534 h 1683237"/>
              <a:gd name="connsiteX0" fmla="*/ 3859307 w 7485102"/>
              <a:gd name="connsiteY0" fmla="*/ 1430306 h 1699860"/>
              <a:gd name="connsiteX1" fmla="*/ 4320483 w 7485102"/>
              <a:gd name="connsiteY1" fmla="*/ 905520 h 1699860"/>
              <a:gd name="connsiteX2" fmla="*/ 5560886 w 7485102"/>
              <a:gd name="connsiteY2" fmla="*/ 1549576 h 1699860"/>
              <a:gd name="connsiteX3" fmla="*/ 6876234 w 7485102"/>
              <a:gd name="connsiteY3" fmla="*/ 1668786 h 1699860"/>
              <a:gd name="connsiteX4" fmla="*/ 7485102 w 7485102"/>
              <a:gd name="connsiteY4" fmla="*/ 1104303 h 1699860"/>
              <a:gd name="connsiteX5" fmla="*/ 6790568 w 7485102"/>
              <a:gd name="connsiteY5" fmla="*/ 269212 h 1699860"/>
              <a:gd name="connsiteX6" fmla="*/ 5241546 w 7485102"/>
              <a:gd name="connsiteY6" fmla="*/ 569464 h 1699860"/>
              <a:gd name="connsiteX7" fmla="*/ 4443153 w 7485102"/>
              <a:gd name="connsiteY7" fmla="*/ 207799 h 1699860"/>
              <a:gd name="connsiteX8" fmla="*/ 3699349 w 7485102"/>
              <a:gd name="connsiteY8" fmla="*/ 16729 h 1699860"/>
              <a:gd name="connsiteX9" fmla="*/ 2559762 w 7485102"/>
              <a:gd name="connsiteY9" fmla="*/ 692295 h 1699860"/>
              <a:gd name="connsiteX10" fmla="*/ 1536179 w 7485102"/>
              <a:gd name="connsiteY10" fmla="*/ 1245029 h 1699860"/>
              <a:gd name="connsiteX11" fmla="*/ 266937 w 7485102"/>
              <a:gd name="connsiteY11" fmla="*/ 1169966 h 1699860"/>
              <a:gd name="connsiteX12" fmla="*/ 25889 w 7485102"/>
              <a:gd name="connsiteY12" fmla="*/ 599157 h 1699860"/>
              <a:gd name="connsiteX0" fmla="*/ 3600290 w 7226085"/>
              <a:gd name="connsiteY0" fmla="*/ 1625908 h 1895462"/>
              <a:gd name="connsiteX1" fmla="*/ 4061466 w 7226085"/>
              <a:gd name="connsiteY1" fmla="*/ 1101122 h 1895462"/>
              <a:gd name="connsiteX2" fmla="*/ 5301869 w 7226085"/>
              <a:gd name="connsiteY2" fmla="*/ 1745178 h 1895462"/>
              <a:gd name="connsiteX3" fmla="*/ 6617217 w 7226085"/>
              <a:gd name="connsiteY3" fmla="*/ 1864388 h 1895462"/>
              <a:gd name="connsiteX4" fmla="*/ 7226085 w 7226085"/>
              <a:gd name="connsiteY4" fmla="*/ 1299905 h 1895462"/>
              <a:gd name="connsiteX5" fmla="*/ 6531551 w 7226085"/>
              <a:gd name="connsiteY5" fmla="*/ 464814 h 1895462"/>
              <a:gd name="connsiteX6" fmla="*/ 4982529 w 7226085"/>
              <a:gd name="connsiteY6" fmla="*/ 765066 h 1895462"/>
              <a:gd name="connsiteX7" fmla="*/ 4184136 w 7226085"/>
              <a:gd name="connsiteY7" fmla="*/ 403401 h 1895462"/>
              <a:gd name="connsiteX8" fmla="*/ 3440332 w 7226085"/>
              <a:gd name="connsiteY8" fmla="*/ 212331 h 1895462"/>
              <a:gd name="connsiteX9" fmla="*/ 2300745 w 7226085"/>
              <a:gd name="connsiteY9" fmla="*/ 887897 h 1895462"/>
              <a:gd name="connsiteX10" fmla="*/ 1277162 w 7226085"/>
              <a:gd name="connsiteY10" fmla="*/ 1440631 h 1895462"/>
              <a:gd name="connsiteX11" fmla="*/ 7920 w 7226085"/>
              <a:gd name="connsiteY11" fmla="*/ 1365568 h 1895462"/>
              <a:gd name="connsiteX12" fmla="*/ 5654925 w 7226085"/>
              <a:gd name="connsiteY12" fmla="*/ 0 h 1895462"/>
              <a:gd name="connsiteX0" fmla="*/ 3646816 w 7272611"/>
              <a:gd name="connsiteY0" fmla="*/ 2100833 h 2370387"/>
              <a:gd name="connsiteX1" fmla="*/ 4107992 w 7272611"/>
              <a:gd name="connsiteY1" fmla="*/ 1576047 h 2370387"/>
              <a:gd name="connsiteX2" fmla="*/ 5348395 w 7272611"/>
              <a:gd name="connsiteY2" fmla="*/ 2220103 h 2370387"/>
              <a:gd name="connsiteX3" fmla="*/ 6663743 w 7272611"/>
              <a:gd name="connsiteY3" fmla="*/ 2339313 h 2370387"/>
              <a:gd name="connsiteX4" fmla="*/ 7272611 w 7272611"/>
              <a:gd name="connsiteY4" fmla="*/ 1774830 h 2370387"/>
              <a:gd name="connsiteX5" fmla="*/ 6578077 w 7272611"/>
              <a:gd name="connsiteY5" fmla="*/ 939739 h 2370387"/>
              <a:gd name="connsiteX6" fmla="*/ 5029055 w 7272611"/>
              <a:gd name="connsiteY6" fmla="*/ 1239991 h 2370387"/>
              <a:gd name="connsiteX7" fmla="*/ 4230662 w 7272611"/>
              <a:gd name="connsiteY7" fmla="*/ 878326 h 2370387"/>
              <a:gd name="connsiteX8" fmla="*/ 3486858 w 7272611"/>
              <a:gd name="connsiteY8" fmla="*/ 687256 h 2370387"/>
              <a:gd name="connsiteX9" fmla="*/ 2347271 w 7272611"/>
              <a:gd name="connsiteY9" fmla="*/ 1362822 h 2370387"/>
              <a:gd name="connsiteX10" fmla="*/ 1323688 w 7272611"/>
              <a:gd name="connsiteY10" fmla="*/ 1915556 h 2370387"/>
              <a:gd name="connsiteX11" fmla="*/ 54446 w 7272611"/>
              <a:gd name="connsiteY11" fmla="*/ 1840493 h 2370387"/>
              <a:gd name="connsiteX12" fmla="*/ 3232398 w 7272611"/>
              <a:gd name="connsiteY12" fmla="*/ 42751 h 2370387"/>
              <a:gd name="connsiteX13" fmla="*/ 5701451 w 7272611"/>
              <a:gd name="connsiteY13" fmla="*/ 474925 h 2370387"/>
              <a:gd name="connsiteX0" fmla="*/ 3646816 w 7272611"/>
              <a:gd name="connsiteY0" fmla="*/ 2058082 h 2327636"/>
              <a:gd name="connsiteX1" fmla="*/ 4107992 w 7272611"/>
              <a:gd name="connsiteY1" fmla="*/ 1533296 h 2327636"/>
              <a:gd name="connsiteX2" fmla="*/ 5348395 w 7272611"/>
              <a:gd name="connsiteY2" fmla="*/ 2177352 h 2327636"/>
              <a:gd name="connsiteX3" fmla="*/ 6663743 w 7272611"/>
              <a:gd name="connsiteY3" fmla="*/ 2296562 h 2327636"/>
              <a:gd name="connsiteX4" fmla="*/ 7272611 w 7272611"/>
              <a:gd name="connsiteY4" fmla="*/ 1732079 h 2327636"/>
              <a:gd name="connsiteX5" fmla="*/ 6578077 w 7272611"/>
              <a:gd name="connsiteY5" fmla="*/ 896988 h 2327636"/>
              <a:gd name="connsiteX6" fmla="*/ 5029055 w 7272611"/>
              <a:gd name="connsiteY6" fmla="*/ 1197240 h 2327636"/>
              <a:gd name="connsiteX7" fmla="*/ 4230662 w 7272611"/>
              <a:gd name="connsiteY7" fmla="*/ 835575 h 2327636"/>
              <a:gd name="connsiteX8" fmla="*/ 3486858 w 7272611"/>
              <a:gd name="connsiteY8" fmla="*/ 644505 h 2327636"/>
              <a:gd name="connsiteX9" fmla="*/ 2347271 w 7272611"/>
              <a:gd name="connsiteY9" fmla="*/ 1320071 h 2327636"/>
              <a:gd name="connsiteX10" fmla="*/ 1323688 w 7272611"/>
              <a:gd name="connsiteY10" fmla="*/ 1872805 h 2327636"/>
              <a:gd name="connsiteX11" fmla="*/ 54446 w 7272611"/>
              <a:gd name="connsiteY11" fmla="*/ 1797742 h 2327636"/>
              <a:gd name="connsiteX12" fmla="*/ 3232398 w 7272611"/>
              <a:gd name="connsiteY12" fmla="*/ 0 h 2327636"/>
              <a:gd name="connsiteX13" fmla="*/ 5701451 w 7272611"/>
              <a:gd name="connsiteY13" fmla="*/ 432174 h 2327636"/>
              <a:gd name="connsiteX0" fmla="*/ 3598337 w 7224132"/>
              <a:gd name="connsiteY0" fmla="*/ 2780635 h 3050189"/>
              <a:gd name="connsiteX1" fmla="*/ 4059513 w 7224132"/>
              <a:gd name="connsiteY1" fmla="*/ 2255849 h 3050189"/>
              <a:gd name="connsiteX2" fmla="*/ 5299916 w 7224132"/>
              <a:gd name="connsiteY2" fmla="*/ 2899905 h 3050189"/>
              <a:gd name="connsiteX3" fmla="*/ 6615264 w 7224132"/>
              <a:gd name="connsiteY3" fmla="*/ 3019115 h 3050189"/>
              <a:gd name="connsiteX4" fmla="*/ 7224132 w 7224132"/>
              <a:gd name="connsiteY4" fmla="*/ 2454632 h 3050189"/>
              <a:gd name="connsiteX5" fmla="*/ 6529598 w 7224132"/>
              <a:gd name="connsiteY5" fmla="*/ 1619541 h 3050189"/>
              <a:gd name="connsiteX6" fmla="*/ 4980576 w 7224132"/>
              <a:gd name="connsiteY6" fmla="*/ 1919793 h 3050189"/>
              <a:gd name="connsiteX7" fmla="*/ 4182183 w 7224132"/>
              <a:gd name="connsiteY7" fmla="*/ 1558128 h 3050189"/>
              <a:gd name="connsiteX8" fmla="*/ 3438379 w 7224132"/>
              <a:gd name="connsiteY8" fmla="*/ 1367058 h 3050189"/>
              <a:gd name="connsiteX9" fmla="*/ 2298792 w 7224132"/>
              <a:gd name="connsiteY9" fmla="*/ 2042624 h 3050189"/>
              <a:gd name="connsiteX10" fmla="*/ 1275209 w 7224132"/>
              <a:gd name="connsiteY10" fmla="*/ 2595358 h 3050189"/>
              <a:gd name="connsiteX11" fmla="*/ 5967 w 7224132"/>
              <a:gd name="connsiteY11" fmla="*/ 2520295 h 3050189"/>
              <a:gd name="connsiteX12" fmla="*/ 1543127 w 7224132"/>
              <a:gd name="connsiteY12" fmla="*/ 55982 h 3050189"/>
              <a:gd name="connsiteX13" fmla="*/ 3183919 w 7224132"/>
              <a:gd name="connsiteY13" fmla="*/ 722553 h 3050189"/>
              <a:gd name="connsiteX14" fmla="*/ 5652972 w 7224132"/>
              <a:gd name="connsiteY14" fmla="*/ 1154727 h 3050189"/>
              <a:gd name="connsiteX0" fmla="*/ 3595918 w 7221713"/>
              <a:gd name="connsiteY0" fmla="*/ 2725545 h 2995099"/>
              <a:gd name="connsiteX1" fmla="*/ 4057094 w 7221713"/>
              <a:gd name="connsiteY1" fmla="*/ 2200759 h 2995099"/>
              <a:gd name="connsiteX2" fmla="*/ 5297497 w 7221713"/>
              <a:gd name="connsiteY2" fmla="*/ 2844815 h 2995099"/>
              <a:gd name="connsiteX3" fmla="*/ 6612845 w 7221713"/>
              <a:gd name="connsiteY3" fmla="*/ 2964025 h 2995099"/>
              <a:gd name="connsiteX4" fmla="*/ 7221713 w 7221713"/>
              <a:gd name="connsiteY4" fmla="*/ 2399542 h 2995099"/>
              <a:gd name="connsiteX5" fmla="*/ 6527179 w 7221713"/>
              <a:gd name="connsiteY5" fmla="*/ 1564451 h 2995099"/>
              <a:gd name="connsiteX6" fmla="*/ 4978157 w 7221713"/>
              <a:gd name="connsiteY6" fmla="*/ 1864703 h 2995099"/>
              <a:gd name="connsiteX7" fmla="*/ 4179764 w 7221713"/>
              <a:gd name="connsiteY7" fmla="*/ 1503038 h 2995099"/>
              <a:gd name="connsiteX8" fmla="*/ 3435960 w 7221713"/>
              <a:gd name="connsiteY8" fmla="*/ 1311968 h 2995099"/>
              <a:gd name="connsiteX9" fmla="*/ 2296373 w 7221713"/>
              <a:gd name="connsiteY9" fmla="*/ 1987534 h 2995099"/>
              <a:gd name="connsiteX10" fmla="*/ 1272790 w 7221713"/>
              <a:gd name="connsiteY10" fmla="*/ 2540268 h 2995099"/>
              <a:gd name="connsiteX11" fmla="*/ 3548 w 7221713"/>
              <a:gd name="connsiteY11" fmla="*/ 2465205 h 2995099"/>
              <a:gd name="connsiteX12" fmla="*/ 1156146 w 7221713"/>
              <a:gd name="connsiteY12" fmla="*/ 522186 h 2995099"/>
              <a:gd name="connsiteX13" fmla="*/ 1540708 w 7221713"/>
              <a:gd name="connsiteY13" fmla="*/ 892 h 2995099"/>
              <a:gd name="connsiteX14" fmla="*/ 3181500 w 7221713"/>
              <a:gd name="connsiteY14" fmla="*/ 667463 h 2995099"/>
              <a:gd name="connsiteX15" fmla="*/ 5650553 w 7221713"/>
              <a:gd name="connsiteY15" fmla="*/ 1099637 h 2995099"/>
              <a:gd name="connsiteX0" fmla="*/ 3597656 w 7223451"/>
              <a:gd name="connsiteY0" fmla="*/ 2725545 h 2995099"/>
              <a:gd name="connsiteX1" fmla="*/ 4058832 w 7223451"/>
              <a:gd name="connsiteY1" fmla="*/ 2200759 h 2995099"/>
              <a:gd name="connsiteX2" fmla="*/ 5299235 w 7223451"/>
              <a:gd name="connsiteY2" fmla="*/ 2844815 h 2995099"/>
              <a:gd name="connsiteX3" fmla="*/ 6614583 w 7223451"/>
              <a:gd name="connsiteY3" fmla="*/ 2964025 h 2995099"/>
              <a:gd name="connsiteX4" fmla="*/ 7223451 w 7223451"/>
              <a:gd name="connsiteY4" fmla="*/ 2399542 h 2995099"/>
              <a:gd name="connsiteX5" fmla="*/ 6528917 w 7223451"/>
              <a:gd name="connsiteY5" fmla="*/ 1564451 h 2995099"/>
              <a:gd name="connsiteX6" fmla="*/ 4979895 w 7223451"/>
              <a:gd name="connsiteY6" fmla="*/ 1864703 h 2995099"/>
              <a:gd name="connsiteX7" fmla="*/ 4181502 w 7223451"/>
              <a:gd name="connsiteY7" fmla="*/ 1503038 h 2995099"/>
              <a:gd name="connsiteX8" fmla="*/ 3437698 w 7223451"/>
              <a:gd name="connsiteY8" fmla="*/ 1311968 h 2995099"/>
              <a:gd name="connsiteX9" fmla="*/ 2298111 w 7223451"/>
              <a:gd name="connsiteY9" fmla="*/ 1987534 h 2995099"/>
              <a:gd name="connsiteX10" fmla="*/ 1274528 w 7223451"/>
              <a:gd name="connsiteY10" fmla="*/ 2540268 h 2995099"/>
              <a:gd name="connsiteX11" fmla="*/ 5286 w 7223451"/>
              <a:gd name="connsiteY11" fmla="*/ 2465205 h 2995099"/>
              <a:gd name="connsiteX12" fmla="*/ 1875731 w 7223451"/>
              <a:gd name="connsiteY12" fmla="*/ 1496407 h 2995099"/>
              <a:gd name="connsiteX13" fmla="*/ 1157884 w 7223451"/>
              <a:gd name="connsiteY13" fmla="*/ 522186 h 2995099"/>
              <a:gd name="connsiteX14" fmla="*/ 1542446 w 7223451"/>
              <a:gd name="connsiteY14" fmla="*/ 892 h 2995099"/>
              <a:gd name="connsiteX15" fmla="*/ 3183238 w 7223451"/>
              <a:gd name="connsiteY15" fmla="*/ 667463 h 2995099"/>
              <a:gd name="connsiteX16" fmla="*/ 5652291 w 7223451"/>
              <a:gd name="connsiteY16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856403 w 7482198"/>
              <a:gd name="connsiteY0" fmla="*/ 2725545 h 2995099"/>
              <a:gd name="connsiteX1" fmla="*/ 4317579 w 7482198"/>
              <a:gd name="connsiteY1" fmla="*/ 2200759 h 2995099"/>
              <a:gd name="connsiteX2" fmla="*/ 5557982 w 7482198"/>
              <a:gd name="connsiteY2" fmla="*/ 2844815 h 2995099"/>
              <a:gd name="connsiteX3" fmla="*/ 6873330 w 7482198"/>
              <a:gd name="connsiteY3" fmla="*/ 2964025 h 2995099"/>
              <a:gd name="connsiteX4" fmla="*/ 7482198 w 7482198"/>
              <a:gd name="connsiteY4" fmla="*/ 2399542 h 2995099"/>
              <a:gd name="connsiteX5" fmla="*/ 6787664 w 7482198"/>
              <a:gd name="connsiteY5" fmla="*/ 1564451 h 2995099"/>
              <a:gd name="connsiteX6" fmla="*/ 5238642 w 7482198"/>
              <a:gd name="connsiteY6" fmla="*/ 1864703 h 2995099"/>
              <a:gd name="connsiteX7" fmla="*/ 4440249 w 7482198"/>
              <a:gd name="connsiteY7" fmla="*/ 1503038 h 2995099"/>
              <a:gd name="connsiteX8" fmla="*/ 3696445 w 7482198"/>
              <a:gd name="connsiteY8" fmla="*/ 1311968 h 2995099"/>
              <a:gd name="connsiteX9" fmla="*/ 2556858 w 7482198"/>
              <a:gd name="connsiteY9" fmla="*/ 1987534 h 2995099"/>
              <a:gd name="connsiteX10" fmla="*/ 1533275 w 7482198"/>
              <a:gd name="connsiteY10" fmla="*/ 2540268 h 2995099"/>
              <a:gd name="connsiteX11" fmla="*/ 264033 w 7482198"/>
              <a:gd name="connsiteY11" fmla="*/ 2465205 h 2995099"/>
              <a:gd name="connsiteX12" fmla="*/ 126216 w 7482198"/>
              <a:gd name="connsiteY12" fmla="*/ 1581864 h 2995099"/>
              <a:gd name="connsiteX13" fmla="*/ 2134478 w 7482198"/>
              <a:gd name="connsiteY13" fmla="*/ 1496407 h 2995099"/>
              <a:gd name="connsiteX14" fmla="*/ 1416631 w 7482198"/>
              <a:gd name="connsiteY14" fmla="*/ 522186 h 2995099"/>
              <a:gd name="connsiteX15" fmla="*/ 1801193 w 7482198"/>
              <a:gd name="connsiteY15" fmla="*/ 892 h 2995099"/>
              <a:gd name="connsiteX16" fmla="*/ 3441985 w 7482198"/>
              <a:gd name="connsiteY16" fmla="*/ 667463 h 2995099"/>
              <a:gd name="connsiteX17" fmla="*/ 5911038 w 7482198"/>
              <a:gd name="connsiteY17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431872 w 7411981"/>
              <a:gd name="connsiteY13" fmla="*/ 168441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5545 h 2995099"/>
              <a:gd name="connsiteX1" fmla="*/ 4247362 w 7411981"/>
              <a:gd name="connsiteY1" fmla="*/ 2200759 h 2995099"/>
              <a:gd name="connsiteX2" fmla="*/ 5487765 w 7411981"/>
              <a:gd name="connsiteY2" fmla="*/ 2844815 h 2995099"/>
              <a:gd name="connsiteX3" fmla="*/ 6803113 w 7411981"/>
              <a:gd name="connsiteY3" fmla="*/ 2964025 h 2995099"/>
              <a:gd name="connsiteX4" fmla="*/ 7411981 w 7411981"/>
              <a:gd name="connsiteY4" fmla="*/ 2399542 h 2995099"/>
              <a:gd name="connsiteX5" fmla="*/ 6717447 w 7411981"/>
              <a:gd name="connsiteY5" fmla="*/ 1564451 h 2995099"/>
              <a:gd name="connsiteX6" fmla="*/ 5168425 w 7411981"/>
              <a:gd name="connsiteY6" fmla="*/ 1864703 h 2995099"/>
              <a:gd name="connsiteX7" fmla="*/ 4370032 w 7411981"/>
              <a:gd name="connsiteY7" fmla="*/ 1503038 h 2995099"/>
              <a:gd name="connsiteX8" fmla="*/ 3626228 w 7411981"/>
              <a:gd name="connsiteY8" fmla="*/ 1311968 h 2995099"/>
              <a:gd name="connsiteX9" fmla="*/ 2486641 w 7411981"/>
              <a:gd name="connsiteY9" fmla="*/ 1987534 h 2995099"/>
              <a:gd name="connsiteX10" fmla="*/ 1463058 w 7411981"/>
              <a:gd name="connsiteY10" fmla="*/ 2540268 h 2995099"/>
              <a:gd name="connsiteX11" fmla="*/ 193816 w 7411981"/>
              <a:gd name="connsiteY11" fmla="*/ 2465205 h 2995099"/>
              <a:gd name="connsiteX12" fmla="*/ 55999 w 7411981"/>
              <a:gd name="connsiteY12" fmla="*/ 1581864 h 2995099"/>
              <a:gd name="connsiteX13" fmla="*/ 1645517 w 7411981"/>
              <a:gd name="connsiteY13" fmla="*/ 1786964 h 2995099"/>
              <a:gd name="connsiteX14" fmla="*/ 2064261 w 7411981"/>
              <a:gd name="connsiteY14" fmla="*/ 1496407 h 2995099"/>
              <a:gd name="connsiteX15" fmla="*/ 1346414 w 7411981"/>
              <a:gd name="connsiteY15" fmla="*/ 522186 h 2995099"/>
              <a:gd name="connsiteX16" fmla="*/ 1730976 w 7411981"/>
              <a:gd name="connsiteY16" fmla="*/ 892 h 2995099"/>
              <a:gd name="connsiteX17" fmla="*/ 3371768 w 7411981"/>
              <a:gd name="connsiteY17" fmla="*/ 667463 h 2995099"/>
              <a:gd name="connsiteX18" fmla="*/ 5840821 w 7411981"/>
              <a:gd name="connsiteY18" fmla="*/ 1099637 h 2995099"/>
              <a:gd name="connsiteX0" fmla="*/ 3786186 w 7411981"/>
              <a:gd name="connsiteY0" fmla="*/ 2726412 h 2995966"/>
              <a:gd name="connsiteX1" fmla="*/ 4247362 w 7411981"/>
              <a:gd name="connsiteY1" fmla="*/ 2201626 h 2995966"/>
              <a:gd name="connsiteX2" fmla="*/ 5487765 w 7411981"/>
              <a:gd name="connsiteY2" fmla="*/ 2845682 h 2995966"/>
              <a:gd name="connsiteX3" fmla="*/ 6803113 w 7411981"/>
              <a:gd name="connsiteY3" fmla="*/ 2964892 h 2995966"/>
              <a:gd name="connsiteX4" fmla="*/ 7411981 w 7411981"/>
              <a:gd name="connsiteY4" fmla="*/ 2400409 h 2995966"/>
              <a:gd name="connsiteX5" fmla="*/ 6717447 w 7411981"/>
              <a:gd name="connsiteY5" fmla="*/ 1565318 h 2995966"/>
              <a:gd name="connsiteX6" fmla="*/ 5168425 w 7411981"/>
              <a:gd name="connsiteY6" fmla="*/ 1865570 h 2995966"/>
              <a:gd name="connsiteX7" fmla="*/ 4370032 w 7411981"/>
              <a:gd name="connsiteY7" fmla="*/ 1503905 h 2995966"/>
              <a:gd name="connsiteX8" fmla="*/ 3626228 w 7411981"/>
              <a:gd name="connsiteY8" fmla="*/ 1312835 h 2995966"/>
              <a:gd name="connsiteX9" fmla="*/ 2486641 w 7411981"/>
              <a:gd name="connsiteY9" fmla="*/ 1988401 h 2995966"/>
              <a:gd name="connsiteX10" fmla="*/ 1463058 w 7411981"/>
              <a:gd name="connsiteY10" fmla="*/ 2541135 h 2995966"/>
              <a:gd name="connsiteX11" fmla="*/ 193816 w 7411981"/>
              <a:gd name="connsiteY11" fmla="*/ 2466072 h 2995966"/>
              <a:gd name="connsiteX12" fmla="*/ 55999 w 7411981"/>
              <a:gd name="connsiteY12" fmla="*/ 1582731 h 2995966"/>
              <a:gd name="connsiteX13" fmla="*/ 1645517 w 7411981"/>
              <a:gd name="connsiteY13" fmla="*/ 1787831 h 2995966"/>
              <a:gd name="connsiteX14" fmla="*/ 2064261 w 7411981"/>
              <a:gd name="connsiteY14" fmla="*/ 1497274 h 2995966"/>
              <a:gd name="connsiteX15" fmla="*/ 1346414 w 7411981"/>
              <a:gd name="connsiteY15" fmla="*/ 523053 h 2995966"/>
              <a:gd name="connsiteX16" fmla="*/ 1730976 w 7411981"/>
              <a:gd name="connsiteY16" fmla="*/ 1759 h 2995966"/>
              <a:gd name="connsiteX17" fmla="*/ 3371768 w 7411981"/>
              <a:gd name="connsiteY17" fmla="*/ 668330 h 2995966"/>
              <a:gd name="connsiteX18" fmla="*/ 5840821 w 7411981"/>
              <a:gd name="connsiteY18" fmla="*/ 1100504 h 2995966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18" fmla="*/ 5840821 w 7411981"/>
              <a:gd name="connsiteY18" fmla="*/ 1100991 h 2996453"/>
              <a:gd name="connsiteX0" fmla="*/ 3786186 w 7411981"/>
              <a:gd name="connsiteY0" fmla="*/ 2726899 h 2996453"/>
              <a:gd name="connsiteX1" fmla="*/ 4247362 w 7411981"/>
              <a:gd name="connsiteY1" fmla="*/ 2202113 h 2996453"/>
              <a:gd name="connsiteX2" fmla="*/ 5487765 w 7411981"/>
              <a:gd name="connsiteY2" fmla="*/ 2846169 h 2996453"/>
              <a:gd name="connsiteX3" fmla="*/ 6803113 w 7411981"/>
              <a:gd name="connsiteY3" fmla="*/ 2965379 h 2996453"/>
              <a:gd name="connsiteX4" fmla="*/ 7411981 w 7411981"/>
              <a:gd name="connsiteY4" fmla="*/ 2400896 h 2996453"/>
              <a:gd name="connsiteX5" fmla="*/ 6717447 w 7411981"/>
              <a:gd name="connsiteY5" fmla="*/ 1565805 h 2996453"/>
              <a:gd name="connsiteX6" fmla="*/ 5168425 w 7411981"/>
              <a:gd name="connsiteY6" fmla="*/ 1866057 h 2996453"/>
              <a:gd name="connsiteX7" fmla="*/ 4370032 w 7411981"/>
              <a:gd name="connsiteY7" fmla="*/ 1504392 h 2996453"/>
              <a:gd name="connsiteX8" fmla="*/ 3626228 w 7411981"/>
              <a:gd name="connsiteY8" fmla="*/ 1313322 h 2996453"/>
              <a:gd name="connsiteX9" fmla="*/ 2486641 w 7411981"/>
              <a:gd name="connsiteY9" fmla="*/ 1988888 h 2996453"/>
              <a:gd name="connsiteX10" fmla="*/ 1463058 w 7411981"/>
              <a:gd name="connsiteY10" fmla="*/ 2541622 h 2996453"/>
              <a:gd name="connsiteX11" fmla="*/ 193816 w 7411981"/>
              <a:gd name="connsiteY11" fmla="*/ 2466559 h 2996453"/>
              <a:gd name="connsiteX12" fmla="*/ 55999 w 7411981"/>
              <a:gd name="connsiteY12" fmla="*/ 1583218 h 2996453"/>
              <a:gd name="connsiteX13" fmla="*/ 1645517 w 7411981"/>
              <a:gd name="connsiteY13" fmla="*/ 1788318 h 2996453"/>
              <a:gd name="connsiteX14" fmla="*/ 2064261 w 7411981"/>
              <a:gd name="connsiteY14" fmla="*/ 1497761 h 2996453"/>
              <a:gd name="connsiteX15" fmla="*/ 1346414 w 7411981"/>
              <a:gd name="connsiteY15" fmla="*/ 523540 h 2996453"/>
              <a:gd name="connsiteX16" fmla="*/ 1730976 w 7411981"/>
              <a:gd name="connsiteY16" fmla="*/ 2246 h 2996453"/>
              <a:gd name="connsiteX17" fmla="*/ 3371768 w 7411981"/>
              <a:gd name="connsiteY17" fmla="*/ 668817 h 2996453"/>
              <a:gd name="connsiteX0" fmla="*/ 3786186 w 7411981"/>
              <a:gd name="connsiteY0" fmla="*/ 2724653 h 2994207"/>
              <a:gd name="connsiteX1" fmla="*/ 4247362 w 7411981"/>
              <a:gd name="connsiteY1" fmla="*/ 2199867 h 2994207"/>
              <a:gd name="connsiteX2" fmla="*/ 5487765 w 7411981"/>
              <a:gd name="connsiteY2" fmla="*/ 2843923 h 2994207"/>
              <a:gd name="connsiteX3" fmla="*/ 6803113 w 7411981"/>
              <a:gd name="connsiteY3" fmla="*/ 2963133 h 2994207"/>
              <a:gd name="connsiteX4" fmla="*/ 7411981 w 7411981"/>
              <a:gd name="connsiteY4" fmla="*/ 2398650 h 2994207"/>
              <a:gd name="connsiteX5" fmla="*/ 6717447 w 7411981"/>
              <a:gd name="connsiteY5" fmla="*/ 1563559 h 2994207"/>
              <a:gd name="connsiteX6" fmla="*/ 5168425 w 7411981"/>
              <a:gd name="connsiteY6" fmla="*/ 1863811 h 2994207"/>
              <a:gd name="connsiteX7" fmla="*/ 4370032 w 7411981"/>
              <a:gd name="connsiteY7" fmla="*/ 1502146 h 2994207"/>
              <a:gd name="connsiteX8" fmla="*/ 3626228 w 7411981"/>
              <a:gd name="connsiteY8" fmla="*/ 1311076 h 2994207"/>
              <a:gd name="connsiteX9" fmla="*/ 2486641 w 7411981"/>
              <a:gd name="connsiteY9" fmla="*/ 1986642 h 2994207"/>
              <a:gd name="connsiteX10" fmla="*/ 1463058 w 7411981"/>
              <a:gd name="connsiteY10" fmla="*/ 2539376 h 2994207"/>
              <a:gd name="connsiteX11" fmla="*/ 193816 w 7411981"/>
              <a:gd name="connsiteY11" fmla="*/ 2464313 h 2994207"/>
              <a:gd name="connsiteX12" fmla="*/ 55999 w 7411981"/>
              <a:gd name="connsiteY12" fmla="*/ 1580972 h 2994207"/>
              <a:gd name="connsiteX13" fmla="*/ 1645517 w 7411981"/>
              <a:gd name="connsiteY13" fmla="*/ 1786072 h 2994207"/>
              <a:gd name="connsiteX14" fmla="*/ 2064261 w 7411981"/>
              <a:gd name="connsiteY14" fmla="*/ 1495515 h 2994207"/>
              <a:gd name="connsiteX15" fmla="*/ 1346414 w 7411981"/>
              <a:gd name="connsiteY15" fmla="*/ 521294 h 2994207"/>
              <a:gd name="connsiteX16" fmla="*/ 1730976 w 7411981"/>
              <a:gd name="connsiteY16" fmla="*/ 0 h 2994207"/>
              <a:gd name="connsiteX0" fmla="*/ 3786186 w 7411981"/>
              <a:gd name="connsiteY0" fmla="*/ 2203359 h 2472913"/>
              <a:gd name="connsiteX1" fmla="*/ 4247362 w 7411981"/>
              <a:gd name="connsiteY1" fmla="*/ 1678573 h 2472913"/>
              <a:gd name="connsiteX2" fmla="*/ 5487765 w 7411981"/>
              <a:gd name="connsiteY2" fmla="*/ 2322629 h 2472913"/>
              <a:gd name="connsiteX3" fmla="*/ 6803113 w 7411981"/>
              <a:gd name="connsiteY3" fmla="*/ 2441839 h 2472913"/>
              <a:gd name="connsiteX4" fmla="*/ 7411981 w 7411981"/>
              <a:gd name="connsiteY4" fmla="*/ 1877356 h 2472913"/>
              <a:gd name="connsiteX5" fmla="*/ 6717447 w 7411981"/>
              <a:gd name="connsiteY5" fmla="*/ 1042265 h 2472913"/>
              <a:gd name="connsiteX6" fmla="*/ 5168425 w 7411981"/>
              <a:gd name="connsiteY6" fmla="*/ 1342517 h 2472913"/>
              <a:gd name="connsiteX7" fmla="*/ 4370032 w 7411981"/>
              <a:gd name="connsiteY7" fmla="*/ 980852 h 2472913"/>
              <a:gd name="connsiteX8" fmla="*/ 3626228 w 7411981"/>
              <a:gd name="connsiteY8" fmla="*/ 789782 h 2472913"/>
              <a:gd name="connsiteX9" fmla="*/ 2486641 w 7411981"/>
              <a:gd name="connsiteY9" fmla="*/ 1465348 h 2472913"/>
              <a:gd name="connsiteX10" fmla="*/ 1463058 w 7411981"/>
              <a:gd name="connsiteY10" fmla="*/ 2018082 h 2472913"/>
              <a:gd name="connsiteX11" fmla="*/ 193816 w 7411981"/>
              <a:gd name="connsiteY11" fmla="*/ 1943019 h 2472913"/>
              <a:gd name="connsiteX12" fmla="*/ 55999 w 7411981"/>
              <a:gd name="connsiteY12" fmla="*/ 1059678 h 2472913"/>
              <a:gd name="connsiteX13" fmla="*/ 1645517 w 7411981"/>
              <a:gd name="connsiteY13" fmla="*/ 1264778 h 2472913"/>
              <a:gd name="connsiteX14" fmla="*/ 2064261 w 7411981"/>
              <a:gd name="connsiteY14" fmla="*/ 974221 h 2472913"/>
              <a:gd name="connsiteX15" fmla="*/ 1346414 w 7411981"/>
              <a:gd name="connsiteY15" fmla="*/ 0 h 2472913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  <a:gd name="connsiteX13" fmla="*/ 1645517 w 7411981"/>
              <a:gd name="connsiteY13" fmla="*/ 491726 h 1699861"/>
              <a:gd name="connsiteX14" fmla="*/ 2064261 w 7411981"/>
              <a:gd name="connsiteY14" fmla="*/ 201169 h 1699861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  <a:gd name="connsiteX13" fmla="*/ 1645517 w 7411981"/>
              <a:gd name="connsiteY13" fmla="*/ 491726 h 1699861"/>
              <a:gd name="connsiteX0" fmla="*/ 3786186 w 7411981"/>
              <a:gd name="connsiteY0" fmla="*/ 1430307 h 1699861"/>
              <a:gd name="connsiteX1" fmla="*/ 4247362 w 7411981"/>
              <a:gd name="connsiteY1" fmla="*/ 905521 h 1699861"/>
              <a:gd name="connsiteX2" fmla="*/ 5487765 w 7411981"/>
              <a:gd name="connsiteY2" fmla="*/ 1549577 h 1699861"/>
              <a:gd name="connsiteX3" fmla="*/ 6803113 w 7411981"/>
              <a:gd name="connsiteY3" fmla="*/ 1668787 h 1699861"/>
              <a:gd name="connsiteX4" fmla="*/ 7411981 w 7411981"/>
              <a:gd name="connsiteY4" fmla="*/ 1104304 h 1699861"/>
              <a:gd name="connsiteX5" fmla="*/ 6717447 w 7411981"/>
              <a:gd name="connsiteY5" fmla="*/ 269213 h 1699861"/>
              <a:gd name="connsiteX6" fmla="*/ 5168425 w 7411981"/>
              <a:gd name="connsiteY6" fmla="*/ 569465 h 1699861"/>
              <a:gd name="connsiteX7" fmla="*/ 4370032 w 7411981"/>
              <a:gd name="connsiteY7" fmla="*/ 207800 h 1699861"/>
              <a:gd name="connsiteX8" fmla="*/ 3626228 w 7411981"/>
              <a:gd name="connsiteY8" fmla="*/ 16730 h 1699861"/>
              <a:gd name="connsiteX9" fmla="*/ 2486641 w 7411981"/>
              <a:gd name="connsiteY9" fmla="*/ 692296 h 1699861"/>
              <a:gd name="connsiteX10" fmla="*/ 1463058 w 7411981"/>
              <a:gd name="connsiteY10" fmla="*/ 1245030 h 1699861"/>
              <a:gd name="connsiteX11" fmla="*/ 193816 w 7411981"/>
              <a:gd name="connsiteY11" fmla="*/ 1169967 h 1699861"/>
              <a:gd name="connsiteX12" fmla="*/ 55999 w 7411981"/>
              <a:gd name="connsiteY12" fmla="*/ 286626 h 1699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1981" h="1699861">
                <a:moveTo>
                  <a:pt x="3786186" y="1430307"/>
                </a:moveTo>
                <a:cubicBezTo>
                  <a:pt x="3784861" y="1262004"/>
                  <a:pt x="3963765" y="885643"/>
                  <a:pt x="4247362" y="905521"/>
                </a:cubicBezTo>
                <a:cubicBezTo>
                  <a:pt x="4530959" y="925399"/>
                  <a:pt x="5061807" y="1422366"/>
                  <a:pt x="5487765" y="1549577"/>
                </a:cubicBezTo>
                <a:cubicBezTo>
                  <a:pt x="5913724" y="1676788"/>
                  <a:pt x="6482410" y="1742999"/>
                  <a:pt x="6803113" y="1668787"/>
                </a:cubicBezTo>
                <a:cubicBezTo>
                  <a:pt x="7123816" y="1594575"/>
                  <a:pt x="7331861" y="1463809"/>
                  <a:pt x="7411981" y="1104304"/>
                </a:cubicBezTo>
                <a:cubicBezTo>
                  <a:pt x="7178202" y="362663"/>
                  <a:pt x="7106158" y="375413"/>
                  <a:pt x="6717447" y="269213"/>
                </a:cubicBezTo>
                <a:cubicBezTo>
                  <a:pt x="6328736" y="163013"/>
                  <a:pt x="5566485" y="569465"/>
                  <a:pt x="5168425" y="569465"/>
                </a:cubicBezTo>
                <a:cubicBezTo>
                  <a:pt x="4770365" y="569465"/>
                  <a:pt x="4627065" y="299923"/>
                  <a:pt x="4370032" y="207800"/>
                </a:cubicBezTo>
                <a:cubicBezTo>
                  <a:pt x="4112999" y="115678"/>
                  <a:pt x="3933303" y="-53784"/>
                  <a:pt x="3626228" y="16730"/>
                </a:cubicBezTo>
                <a:cubicBezTo>
                  <a:pt x="3319153" y="87244"/>
                  <a:pt x="2847169" y="487579"/>
                  <a:pt x="2486641" y="692296"/>
                </a:cubicBezTo>
                <a:cubicBezTo>
                  <a:pt x="2126113" y="897013"/>
                  <a:pt x="1834960" y="1154045"/>
                  <a:pt x="1463058" y="1245030"/>
                </a:cubicBezTo>
                <a:cubicBezTo>
                  <a:pt x="1091156" y="1336015"/>
                  <a:pt x="291593" y="1249940"/>
                  <a:pt x="193816" y="1169967"/>
                </a:cubicBezTo>
                <a:cubicBezTo>
                  <a:pt x="96039" y="1089994"/>
                  <a:pt x="-94796" y="443819"/>
                  <a:pt x="55999" y="286626"/>
                </a:cubicBezTo>
              </a:path>
            </a:pathLst>
          </a:custGeom>
          <a:ln w="571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9AB5BDA-3AEC-4D1D-A6E8-501303327B2D}"/>
              </a:ext>
            </a:extLst>
          </p:cNvPr>
          <p:cNvSpPr/>
          <p:nvPr/>
        </p:nvSpPr>
        <p:spPr>
          <a:xfrm>
            <a:off x="1079156" y="2809104"/>
            <a:ext cx="2098067" cy="1183494"/>
          </a:xfrm>
          <a:custGeom>
            <a:avLst/>
            <a:gdLst>
              <a:gd name="connsiteX0" fmla="*/ 0 w 2004165"/>
              <a:gd name="connsiteY0" fmla="*/ 1054443 h 1201887"/>
              <a:gd name="connsiteX1" fmla="*/ 1944129 w 2004165"/>
              <a:gd name="connsiteY1" fmla="*/ 1112108 h 1201887"/>
              <a:gd name="connsiteX2" fmla="*/ 1318054 w 2004165"/>
              <a:gd name="connsiteY2" fmla="*/ 0 h 1201887"/>
              <a:gd name="connsiteX0" fmla="*/ 0 w 2004165"/>
              <a:gd name="connsiteY0" fmla="*/ 1054443 h 1136937"/>
              <a:gd name="connsiteX1" fmla="*/ 1944129 w 2004165"/>
              <a:gd name="connsiteY1" fmla="*/ 1112108 h 1136937"/>
              <a:gd name="connsiteX2" fmla="*/ 1318054 w 2004165"/>
              <a:gd name="connsiteY2" fmla="*/ 0 h 1136937"/>
              <a:gd name="connsiteX0" fmla="*/ 0 w 2004165"/>
              <a:gd name="connsiteY0" fmla="*/ 1054443 h 1232587"/>
              <a:gd name="connsiteX1" fmla="*/ 1944129 w 2004165"/>
              <a:gd name="connsiteY1" fmla="*/ 1112108 h 1232587"/>
              <a:gd name="connsiteX2" fmla="*/ 1318054 w 2004165"/>
              <a:gd name="connsiteY2" fmla="*/ 0 h 1232587"/>
              <a:gd name="connsiteX0" fmla="*/ 0 w 2069173"/>
              <a:gd name="connsiteY0" fmla="*/ 1054443 h 1120337"/>
              <a:gd name="connsiteX1" fmla="*/ 2015151 w 2069173"/>
              <a:gd name="connsiteY1" fmla="*/ 987821 h 1120337"/>
              <a:gd name="connsiteX2" fmla="*/ 1318054 w 2069173"/>
              <a:gd name="connsiteY2" fmla="*/ 0 h 1120337"/>
              <a:gd name="connsiteX0" fmla="*/ 0 w 2040164"/>
              <a:gd name="connsiteY0" fmla="*/ 1054443 h 1120337"/>
              <a:gd name="connsiteX1" fmla="*/ 2015151 w 2040164"/>
              <a:gd name="connsiteY1" fmla="*/ 987821 h 1120337"/>
              <a:gd name="connsiteX2" fmla="*/ 1318054 w 2040164"/>
              <a:gd name="connsiteY2" fmla="*/ 0 h 1120337"/>
              <a:gd name="connsiteX0" fmla="*/ 0 w 2006415"/>
              <a:gd name="connsiteY0" fmla="*/ 1054443 h 1208337"/>
              <a:gd name="connsiteX1" fmla="*/ 1979640 w 2006415"/>
              <a:gd name="connsiteY1" fmla="*/ 1085475 h 1208337"/>
              <a:gd name="connsiteX2" fmla="*/ 1318054 w 2006415"/>
              <a:gd name="connsiteY2" fmla="*/ 0 h 1208337"/>
              <a:gd name="connsiteX0" fmla="*/ 0 w 1996109"/>
              <a:gd name="connsiteY0" fmla="*/ 1054443 h 1208337"/>
              <a:gd name="connsiteX1" fmla="*/ 1979640 w 1996109"/>
              <a:gd name="connsiteY1" fmla="*/ 1085475 h 1208337"/>
              <a:gd name="connsiteX2" fmla="*/ 1318054 w 1996109"/>
              <a:gd name="connsiteY2" fmla="*/ 0 h 1208337"/>
              <a:gd name="connsiteX0" fmla="*/ 0 w 2083211"/>
              <a:gd name="connsiteY0" fmla="*/ 1054443 h 1112417"/>
              <a:gd name="connsiteX1" fmla="*/ 2068417 w 2083211"/>
              <a:gd name="connsiteY1" fmla="*/ 978943 h 1112417"/>
              <a:gd name="connsiteX2" fmla="*/ 1318054 w 2083211"/>
              <a:gd name="connsiteY2" fmla="*/ 0 h 1112417"/>
              <a:gd name="connsiteX0" fmla="*/ 0 w 2082512"/>
              <a:gd name="connsiteY0" fmla="*/ 1054443 h 1112417"/>
              <a:gd name="connsiteX1" fmla="*/ 2068417 w 2082512"/>
              <a:gd name="connsiteY1" fmla="*/ 978943 h 1112417"/>
              <a:gd name="connsiteX2" fmla="*/ 1318054 w 2082512"/>
              <a:gd name="connsiteY2" fmla="*/ 0 h 1112417"/>
              <a:gd name="connsiteX0" fmla="*/ 0 w 2098067"/>
              <a:gd name="connsiteY0" fmla="*/ 1054443 h 1112417"/>
              <a:gd name="connsiteX1" fmla="*/ 2068417 w 2098067"/>
              <a:gd name="connsiteY1" fmla="*/ 978943 h 1112417"/>
              <a:gd name="connsiteX2" fmla="*/ 1318054 w 2098067"/>
              <a:gd name="connsiteY2" fmla="*/ 0 h 1112417"/>
              <a:gd name="connsiteX0" fmla="*/ 0 w 2098067"/>
              <a:gd name="connsiteY0" fmla="*/ 1054443 h 1183494"/>
              <a:gd name="connsiteX1" fmla="*/ 2068417 w 2098067"/>
              <a:gd name="connsiteY1" fmla="*/ 978943 h 1183494"/>
              <a:gd name="connsiteX2" fmla="*/ 1318054 w 2098067"/>
              <a:gd name="connsiteY2" fmla="*/ 0 h 118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98067" h="1183494">
                <a:moveTo>
                  <a:pt x="0" y="1054443"/>
                </a:moveTo>
                <a:cubicBezTo>
                  <a:pt x="764572" y="452054"/>
                  <a:pt x="1600166" y="1634078"/>
                  <a:pt x="2068417" y="978943"/>
                </a:cubicBezTo>
                <a:cubicBezTo>
                  <a:pt x="2270337" y="634527"/>
                  <a:pt x="1376945" y="432673"/>
                  <a:pt x="1318054" y="0"/>
                </a:cubicBez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89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8EBC4AE-CDE4-49B0-B3A2-14454C9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Switching Gears: Targets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– Setup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4B930BE2-EB34-4739-B047-46791864F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300" y="2005012"/>
            <a:ext cx="414488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Time to look at how code is actually run </a:t>
            </a:r>
          </a:p>
          <a:p>
            <a:r>
              <a:rPr lang="en-US" dirty="0"/>
              <a:t>For this we’ll need to understand execution systems (runtimes)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7CC393-9C06-4B44-8D96-EB0172F28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91" y="6356350"/>
            <a:ext cx="2743200" cy="365125"/>
          </a:xfrm>
        </p:spPr>
        <p:txBody>
          <a:bodyPr/>
          <a:lstStyle/>
          <a:p>
            <a:fld id="{45949831-8C71-49A7-A206-657DC8615E42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 descr="32 Amazing Gear Wallpaper Backgrounds in HD for Download">
            <a:extLst>
              <a:ext uri="{FF2B5EF4-FFF2-40B4-BE49-F238E27FC236}">
                <a16:creationId xmlns:a16="http://schemas.microsoft.com/office/drawing/2014/main" id="{DCFC6E77-727B-4B0A-A999-0F59479F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66" y="2339128"/>
            <a:ext cx="4971134" cy="279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82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3C3B909A-874F-4826-AA08-2D8F3DBDCB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9" t="4156" r="21294"/>
          <a:stretch/>
        </p:blipFill>
        <p:spPr bwMode="auto">
          <a:xfrm>
            <a:off x="5111304" y="1145136"/>
            <a:ext cx="3986298" cy="521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Compilers: A Tasty Mix of Disciplines</a:t>
            </a:r>
            <a:br>
              <a:rPr lang="en-US" sz="50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Runtime Environments - Setup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8</a:t>
            </a:fld>
            <a:endParaRPr lang="en-US" dirty="0"/>
          </a:p>
        </p:txBody>
      </p:sp>
      <p:pic>
        <p:nvPicPr>
          <p:cNvPr id="27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D4AC3BC3-DBDB-49BC-ABD5-C5E731A1B2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23" t="67024" r="56419" b="15045"/>
          <a:stretch/>
        </p:blipFill>
        <p:spPr bwMode="auto">
          <a:xfrm>
            <a:off x="703389" y="1503948"/>
            <a:ext cx="866275" cy="9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19A3351C-C6F0-42AD-AE19-C56BF33D39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7" t="69791" r="42177" b="13866"/>
          <a:stretch/>
        </p:blipFill>
        <p:spPr bwMode="auto">
          <a:xfrm>
            <a:off x="703386" y="3036244"/>
            <a:ext cx="866275" cy="86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d3gqasl9vmjfd8.cloudfront.net/270ea146-cec3-4898-9a3d-ac6e5538ef9f.png">
            <a:extLst>
              <a:ext uri="{FF2B5EF4-FFF2-40B4-BE49-F238E27FC236}">
                <a16:creationId xmlns:a16="http://schemas.microsoft.com/office/drawing/2014/main" id="{913C9880-38D7-402F-86F3-2F1A9C3E5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9" t="66115" r="28104" b="15046"/>
          <a:stretch/>
        </p:blipFill>
        <p:spPr bwMode="auto">
          <a:xfrm flipH="1">
            <a:off x="703386" y="4484317"/>
            <a:ext cx="866275" cy="99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0D8DFE8-521B-4A51-AAFE-36B58DB1D673}"/>
              </a:ext>
            </a:extLst>
          </p:cNvPr>
          <p:cNvSpPr txBox="1"/>
          <p:nvPr/>
        </p:nvSpPr>
        <p:spPr>
          <a:xfrm>
            <a:off x="6398330" y="3155939"/>
            <a:ext cx="141224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The compiler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435955-A97A-48B7-87F8-8E7E7E6EDDAF}"/>
              </a:ext>
            </a:extLst>
          </p:cNvPr>
          <p:cNvSpPr txBox="1"/>
          <p:nvPr/>
        </p:nvSpPr>
        <p:spPr>
          <a:xfrm>
            <a:off x="1762167" y="1503948"/>
            <a:ext cx="20765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Automata theory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Algorithms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25C444A-6A9A-4364-A2C4-7DF13299C782}"/>
              </a:ext>
            </a:extLst>
          </p:cNvPr>
          <p:cNvSpPr txBox="1"/>
          <p:nvPr/>
        </p:nvSpPr>
        <p:spPr>
          <a:xfrm>
            <a:off x="1762168" y="3017439"/>
            <a:ext cx="24826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Middle-end: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Program semantics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B36A789-1D4A-452B-B883-222F364B6B48}"/>
              </a:ext>
            </a:extLst>
          </p:cNvPr>
          <p:cNvSpPr txBox="1"/>
          <p:nvPr/>
        </p:nvSpPr>
        <p:spPr>
          <a:xfrm>
            <a:off x="1762166" y="4484318"/>
            <a:ext cx="16344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Back-end: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20914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F24485C-9324-4564-BA3C-6C1E4784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noFill/>
          <a:ln w="1270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  <a:t>Relation to Compilers</a:t>
            </a:r>
            <a:br>
              <a:rPr lang="en-US" sz="4500" dirty="0">
                <a:ln w="12700">
                  <a:solidFill>
                    <a:schemeClr val="tx1"/>
                  </a:solidFill>
                </a:ln>
                <a:solidFill>
                  <a:schemeClr val="bg1">
                    <a:lumMod val="85000"/>
                  </a:schemeClr>
                </a:solidFill>
              </a:rPr>
            </a:br>
            <a:r>
              <a:rPr lang="en-US" sz="2000" dirty="0">
                <a:ln w="12700">
                  <a:noFill/>
                </a:ln>
                <a:latin typeface="Garamond" panose="02020404030301010803" pitchFamily="18" charset="0"/>
              </a:rPr>
              <a:t>Overview</a:t>
            </a:r>
            <a:endParaRPr lang="en-US" sz="5000" dirty="0">
              <a:ln w="12700">
                <a:solidFill>
                  <a:schemeClr val="tx1"/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DF4FA-1925-43F8-A6F3-C4BFAB04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332788" y="6356350"/>
            <a:ext cx="2743200" cy="365125"/>
          </a:xfrm>
        </p:spPr>
        <p:txBody>
          <a:bodyPr/>
          <a:lstStyle/>
          <a:p>
            <a:fld id="{E2218D17-624A-4996-8458-E634E28CA05F}" type="slidenum">
              <a:rPr lang="en-US" smtClean="0"/>
              <a:t>9</a:t>
            </a:fld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8823676-C57E-75CA-C775-E66021295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454" y="2138364"/>
            <a:ext cx="6010370" cy="276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7813E5-C5DB-5AED-216B-1DB81E47149C}"/>
              </a:ext>
            </a:extLst>
          </p:cNvPr>
          <p:cNvSpPr/>
          <p:nvPr/>
        </p:nvSpPr>
        <p:spPr>
          <a:xfrm>
            <a:off x="8153400" y="2895600"/>
            <a:ext cx="771525" cy="438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170ECF-6478-102A-3856-C9E49930E569}"/>
              </a:ext>
            </a:extLst>
          </p:cNvPr>
          <p:cNvSpPr txBox="1"/>
          <p:nvPr/>
        </p:nvSpPr>
        <p:spPr>
          <a:xfrm>
            <a:off x="559294" y="2138364"/>
            <a:ext cx="49169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Compilers job (roughly): </a:t>
            </a:r>
          </a:p>
          <a:p>
            <a:r>
              <a:rPr lang="en-US" dirty="0"/>
              <a:t>turn something from a non-executable format into</a:t>
            </a:r>
          </a:p>
          <a:p>
            <a:r>
              <a:rPr lang="en-US" dirty="0"/>
              <a:t>that same thing in an executable format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A8B177E1-03A2-3447-229A-AD6FDCCDA10C}"/>
              </a:ext>
            </a:extLst>
          </p:cNvPr>
          <p:cNvSpPr/>
          <p:nvPr/>
        </p:nvSpPr>
        <p:spPr>
          <a:xfrm rot="5400000">
            <a:off x="1320769" y="2322411"/>
            <a:ext cx="97654" cy="1540707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625E1F-5A84-BB58-6C0B-1121E23504D2}"/>
              </a:ext>
            </a:extLst>
          </p:cNvPr>
          <p:cNvSpPr txBox="1"/>
          <p:nvPr/>
        </p:nvSpPr>
        <p:spPr>
          <a:xfrm>
            <a:off x="447675" y="3244334"/>
            <a:ext cx="18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Hard to pin down!</a:t>
            </a:r>
          </a:p>
        </p:txBody>
      </p:sp>
    </p:spTree>
    <p:extLst>
      <p:ext uri="{BB962C8B-B14F-4D97-AF65-F5344CB8AC3E}">
        <p14:creationId xmlns:p14="http://schemas.microsoft.com/office/powerpoint/2010/main" val="117911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54737</TotalTime>
  <Words>1118</Words>
  <Application>Microsoft Office PowerPoint</Application>
  <PresentationFormat>Widescreen</PresentationFormat>
  <Paragraphs>292</Paragraphs>
  <Slides>34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Arial</vt:lpstr>
      <vt:lpstr>Calibri</vt:lpstr>
      <vt:lpstr>Calibri Light</vt:lpstr>
      <vt:lpstr>Courier New</vt:lpstr>
      <vt:lpstr>Garamond</vt:lpstr>
      <vt:lpstr>Georgia</vt:lpstr>
      <vt:lpstr>Office Theme</vt:lpstr>
      <vt:lpstr>Check-In Review - Parameters </vt:lpstr>
      <vt:lpstr>Announcements Administrivia</vt:lpstr>
      <vt:lpstr>Runtimes</vt:lpstr>
      <vt:lpstr>Previous Lecture Review - Parameters </vt:lpstr>
      <vt:lpstr>Lecture Outline Runtimes </vt:lpstr>
      <vt:lpstr>PowerPoint Presentation</vt:lpstr>
      <vt:lpstr>Switching Gears: Targets Runtime Environments – Setup</vt:lpstr>
      <vt:lpstr>Compilers: A Tasty Mix of Disciplines Runtime Environments - Setup</vt:lpstr>
      <vt:lpstr>Relation to Compilers Overview</vt:lpstr>
      <vt:lpstr>The Tools of Execution Overview</vt:lpstr>
      <vt:lpstr>Runtime Environment Working Defn. Runtime Environments</vt:lpstr>
      <vt:lpstr>Some Example Runtime Environments Runtime Environments</vt:lpstr>
      <vt:lpstr>Wait, why DO we need a Compiler? Runtime Environments</vt:lpstr>
      <vt:lpstr>“Alternatives” to “Compilation” Runtime Environments</vt:lpstr>
      <vt:lpstr>Defining Compilers Introduce IRs</vt:lpstr>
      <vt:lpstr>Then Why Compile at All?!?!?!?  Introduce IRs</vt:lpstr>
      <vt:lpstr>Then Why Compile at All?!?!?!?  Introduce IRs</vt:lpstr>
      <vt:lpstr>“Alternatives” to “Compilation” Runtime Environments</vt:lpstr>
      <vt:lpstr>A Wider View of Compilation Runtime Environments</vt:lpstr>
      <vt:lpstr>Another Semantic Gap Runtime Environments</vt:lpstr>
      <vt:lpstr>Bridging the Semantic Gap Runtime Environments</vt:lpstr>
      <vt:lpstr>Target Platforms Runtime Environments</vt:lpstr>
      <vt:lpstr>Heavyweight Runtimes Runtime Environments</vt:lpstr>
      <vt:lpstr>Bytecode Runtime Environments</vt:lpstr>
      <vt:lpstr>Mediation Means Checking Runtime Environments</vt:lpstr>
      <vt:lpstr>Virtual Machines Runtime Environments</vt:lpstr>
      <vt:lpstr>Lightweight Runtimes Runtime Environments</vt:lpstr>
      <vt:lpstr>Mediation is Slow Runtime Environments</vt:lpstr>
      <vt:lpstr>The Role of the OS/VM Runtime Environments</vt:lpstr>
      <vt:lpstr>Our Language Runtime Environments</vt:lpstr>
      <vt:lpstr>Many Steps Towards Target Code  Runtime Environments</vt:lpstr>
      <vt:lpstr>Summary Runtime Environments – Wrap-up</vt:lpstr>
      <vt:lpstr>Next Time Runtime Environments – Wrap-up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 Davidson's Cool Slides</dc:title>
  <dc:creator>drew</dc:creator>
  <cp:lastModifiedBy>Davidson, Drew</cp:lastModifiedBy>
  <cp:revision>1078</cp:revision>
  <cp:lastPrinted>2018-08-29T18:10:22Z</cp:lastPrinted>
  <dcterms:created xsi:type="dcterms:W3CDTF">2018-07-19T03:57:05Z</dcterms:created>
  <dcterms:modified xsi:type="dcterms:W3CDTF">2023-10-06T21:13:17Z</dcterms:modified>
</cp:coreProperties>
</file>