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752" r:id="rId2"/>
    <p:sldId id="751" r:id="rId3"/>
    <p:sldId id="763" r:id="rId4"/>
    <p:sldId id="762" r:id="rId5"/>
    <p:sldId id="747" r:id="rId6"/>
    <p:sldId id="756" r:id="rId7"/>
    <p:sldId id="754" r:id="rId8"/>
    <p:sldId id="746" r:id="rId9"/>
    <p:sldId id="757" r:id="rId10"/>
    <p:sldId id="758" r:id="rId11"/>
    <p:sldId id="759" r:id="rId12"/>
    <p:sldId id="760" r:id="rId13"/>
    <p:sldId id="76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ew" initials="d" lastIdx="1" clrIdx="0">
    <p:extLst>
      <p:ext uri="{19B8F6BF-5375-455C-9EA6-DF929625EA0E}">
        <p15:presenceInfo xmlns:p15="http://schemas.microsoft.com/office/powerpoint/2012/main" userId="drew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86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3515" autoAdjust="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outlineViewPr>
    <p:cViewPr>
      <p:scale>
        <a:sx n="33" d="100"/>
        <a:sy n="33" d="100"/>
      </p:scale>
      <p:origin x="0" y="-5493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14.96063" units="1/cm"/>
          <inkml:channelProperty channel="Y" name="resolution" value="1120.0560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9-10T20:05:59.400"/>
    </inkml:context>
    <inkml:brush xml:id="br0">
      <inkml:brushProperty name="width" value="0.05292" units="cm"/>
      <inkml:brushProperty name="height" value="0.05292" units="cm"/>
      <inkml:brushProperty name="color" value="#800080"/>
    </inkml:brush>
    <inkml:brush xml:id="br1">
      <inkml:brushProperty name="width" value="0.05292" units="cm"/>
      <inkml:brushProperty name="height" value="0.05292" units="cm"/>
      <inkml:brushProperty name="color" value="#008000"/>
    </inkml:brush>
  </inkml:definitions>
  <inkml:trace contextRef="#ctx0" brushRef="#br0">5452 8889 55 0,'0'0'22'0,"0"0"-5"0,0 0 2 0,0 0 6 0,0 0 0 0,0 0-1 0,0 0-13 0,0 0 10 0,0 0-2 0,0 28-1 0,0-28-9 16,0 0 8-16,0 0-10 0,0 0 1 0,0 0 14 15,0 0-15-15,0 0 13 0,0 0-11 0,0 0-5 0,-27 0-2 16,27 29 0-16,0-29 3 0,0 0-2 0,0 0 0 16,0 0-1-16,0 27 4 0,0-27-2 0,0 30-1 0,0-2 4 15,27 57 3-15,-27 0-6 0,0 29 0 16,0-29-6-16,0-1 3 0,0-26 4 16,0 56-13-16,0-86 5 0,0 57 7 15,0 0-3-15,0-56-2 0,0-2-1 16,0 2-16-16,0-29-8 0,0 0-50 15,0 0-16-15,0 0-51 16</inkml:trace>
  <inkml:trace contextRef="#ctx0" brushRef="#br0" timeOffset="252.16">5537 8860 54 0,'0'0'7'0,"0"0"2"16,0 0 5-16,0 0 3 0,0 0-7 0,0 0 3 0,0 29 14 16,0-29-13-16,0 0-1 0,0 28 1 0,0-28 11 0,0 0-14 15,31 29-1-15,-31-29 17 0,0 27-20 0,0-27 2 0,0 30 11 16,0-30-8-16,0 0-2 0,27 0-5 0,-27 28-1 16,0-28 2-16,27 0 2 0,-27 0-6 0,27 0 4 0,-27 0-5 15,31 0 2-15,-4 0 2 0,4-28-2 0,51-2-3 16,-52 30 3-16,56-56-3 0,-59 56-1 15,3-28-9-15,-2 28-14 0,-1-29 3 0,0 29-33 16,-27 0 19-16,31 0-46 0,-31 0-2 0,27 0 23 16</inkml:trace>
  <inkml:trace contextRef="#ctx0" brushRef="#br0" timeOffset="468.24">5595 9258 59 0,'0'0'16'0,"0"0"7"0,0 0-15 0,0 0 12 15,0 0 7-15,0 28 30 0,0-28-45 0,27 0 13 16,-27 0-19-16,27 0-1 0,-27 29 5 0,31-29-4 16,-4 0-1-16,4 0-2 0,-4 0-2 0,0 0 0 15,-27 0 1-15,28 0-3 0,30 0-15 0,-28 0-36 16,-2 0-31-16,-1 0 47 0,-27 0 9 0,30-29-44 0</inkml:trace>
  <inkml:trace contextRef="#ctx0" brushRef="#br0" timeOffset="766.53">6644 8860 68 0,'0'29'10'0,"0"-29"6"0,0 0-8 16,0 0 26-16,0 0-19 0,0 0 53 15,0 0-44-15,0 28-7 0,0-28-7 0,0 0 7 16,0 29-1-16,0-2-4 0,0 3-7 0,0-30 5 0,0 57 6 16,0-30-11-16,0 30 7 0,0-28-5 0,0 27-2 15,0-56-3-15,0 114 3 16,31-57-4-16,-31-1 4 0,0-28-3 0,27 58-1 0,-27 0-13 15,0-58 9-15,0 1 2 0,27 27-3 0,-27-28-1 16,0 1-15-16,0-1-20 0,27 1-20 0,-27-29-27 16,0 0 44-16,0 27-17 0,0-27 4 0</inkml:trace>
  <inkml:trace contextRef="#ctx0" brushRef="#br0" timeOffset="1005.43">6361 9826 78 0,'0'0'32'0,"0"0"-10"0,0 0 7 16,0 0-12-16,0 0 0 0,0 0 31 0,0 28-34 15,0-28-2-15,0 0 17 0,0 0-20 0,0 0 6 16,0 0-8-16,28 29-1 0,-28-29 1 0,30 0 8 0,25 0 3 16,-28 0-14-16,-27 0 1 0,31 27 3 0,-4-27 0 15,4 0-5-15,-4 0 1 0,-27 0-4 0,27 0 1 0,31 29-2 16,-58-29 2-16,27 0-1 0,-27 0 0 0,27 0 2 0,31 0 0 0,-27 0-4 15,-4 0 2-15,-27 0-3 0,28 0-13 0,-28 0-15 16,30 0 9-16,-30 0-34 0,27 0 19 0,-27 0-4 0,0-29-79 16,0 29 95-16,0 0-34 0</inkml:trace>
  <inkml:trace contextRef="#ctx0" brushRef="#br0" timeOffset="1250.07">6389 9144 73 0,'0'0'20'0,"-28"0"17"16,28 0-22-16,0 0 33 0,0 0-22 0,0 0-4 15,-30 0-3-15,30-28-10 0,0 28 10 0,0 0 3 16,30 0-3-16,-30 0-11 0,28 0 0 0,-28 0-2 0,30 0 7 16,-30-29-7-16,27 29 0 0,1 0 5 0,-1 0 0 0,4 0-6 15,-4 0 5-15,4 0-8 0,-4 0 3 0,31 0-8 16,-31 0 2-16,27 29-1 0,-54-29 3 0,31 0-2 0,-4 0-5 15,4 28-1-15,-4-28-51 0,1 0 25 16,-28 0-7-16,30 0-58 0,-30 0 50 0,27 0 10 0,-27 0-48 16</inkml:trace>
  <inkml:trace contextRef="#ctx0" brushRef="#br0" timeOffset="1467.89">7438 8946 70 0,'0'0'24'0,"0"0"-16"0,0 0 10 16,0 0 7-16,0-29 1 0,0 29-8 0,0 0-12 0,0 0-2 16,0 0 0-16,0 0 2 0,0 0-4 0,0 0 1 0,0 0-1 15,0 29 1-15,0-2 1 0,0-27-2 0,0 0 0 0,0 58 1 16,0-58 0-16,0 29-1 0,0-2 2 0,0 2-2 0,0 28 2 0,0 28-2 16,0-28 0-16,0 56 0 0,0-27-3 15,0-58 1-15,0 28-2 0,0-27-1 0,0 0-3 16,0 28-24-16,0-1-31 0,0-28 26 0,0 1-18 0,30-29 24 0</inkml:trace>
  <inkml:trace contextRef="#ctx0" brushRef="#br0" timeOffset="1821.8">7468 9060 64 0,'0'0'0'0,"0"0"42"0,0-29-12 0,0 1-14 15,0 28-3-15,0-30 1 0,28 3 13 0,-28 27-12 0,0-57 12 16,0 28-1-16,30 29-1 0,-30-28-13 0,0 28 9 0,28 0-4 15,-1 0-11-15,-27 0 8 0,31 0-9 0,-31 0 2 0,0 28 3 16,27-28-6-16,-27 29 0 0,0-29 1 0,27 57 2 0,-27-57-3 16,0 57-1-16,0-57-1 0,27 57 1 0,-27-1-1 0,0-28-1 15,0 1-1-15,-27 27 4 0,27 1-4 0,0-28 2 0,0-29-1 16,-27 28 0-16,27 1 1 0,-27-1-2 0,27-28 2 0,0 28-2 0,-31-28 1 16,31 28 0-16,0-28 0 0,-27 0-1 0,27 0 0 0,0 0-2 0,-28 0 2 15,28 0 0-15,0 0 1 0,0 0-1 0,-30 0 1 0,30 0-2 0,-28-28 0 16,28 28 1-16,0 0 0 0,0 0 1 0,-30 0-2 15,30 0 2-15,0 0 0 0,0 0 1 0,30 0 1 0,-30 28 0 16,0 0-2-16,0-28 2 0,28 58 1 0,2-30-3 0,-2 0-2 16,-1 30-6-16,-27-30 5 0,31 29 3 0,-4-1 0 15,0-56-1-15,0 57 1 0,-27-28-1 0,0-2 1 0,31-27-1 0,-31 57 1 16,27-27-1-16,-27-3 0 0,31-27-2 0,-31 0-1 0,0 29-13 16,27-29 2-16,-27 0-5 0,0 0-29 0,0 0 17 0,27 0-8 0,-27 0-63 15,0 0 49-15,0 0 10 0,28-29-10 0,-28 2 23 0</inkml:trace>
  <inkml:trace contextRef="#ctx0" brushRef="#br0" timeOffset="2119.9">8208 9060 77 0,'0'0'52'0,"0"0"-31"16,0 0 13-16,0-29 4 0,-31 29-16 0,31 0 14 0,0 0-22 15,0 0-1-15,0 0-1 0,0 0 6 0,-27 0-8 0,27 0-1 16,-31 0 1-16,31 0 0 0,-27 0-1 0,27 0-2 15,-27 29-1-15,27-29-3 0,-28 27 4 0,28-27-7 16,0 29 4-16,-30-1-1 0,30 1 3 0,0-1 0 0,0 0-2 16,0 1 0-16,0-1-1 0,0-28-1 0,0 29-1 0,0-1 4 15,0-28-3-15,0 29 4 0,0-1-3 0,30-28-1 0,-30 28-1 0,0-28 2 16,28 0-1-16,-28 28 0 0,0-28 0 0,0 28 8 0,0-28-7 16,27 30 0-16,-27-30 1 0,0 0-2 0,0 28 0 0,0-28 1 15,0 28 1-15,0-28-4 0,0 0 2 0,0 0-1 0,0 28 1 16,0-28-1-16,0 0 0 0,0 0-6 0,-27 0-30 0,-1 0-4 15,28-28-18-15,-30-28-112 0,2-2 44 16,28 30 104-16,0 28 8 0,-27-56-30 0</inkml:trace>
  <inkml:trace contextRef="#ctx0" brushRef="#br0" timeOffset="2433.58">8545 8718 76 0,'0'0'44'16,"0"0"-32"-16,0 0 2 0,0 29 14 0,0-29-2 0,0 0-15 15,0 28 8-15,0 0-11 0,0-28 0 0,0 29 8 0,0-1-1 0,0 29-1 16,0-57-10-16,0 56 3 0,31 2 4 15,-31-29-8-15,0-2 2 0,0 30 2 0,27-28-3 0,-27 27 0 16,0 30 1-16,0-58-4 0,0 29 1 0,30-29-1 0,-30 0 0 16,0 58 0-16,0-58 0 0,0 29-1 0,28 0-2 0,-28 0 0 0,0 28 1 15,0-57 0-15,0 28-3 0,0-27-10 0,0-1 2 16,0 2-26-16,0-3 12 0,0-27-5 0,0 29-44 0,0-29 39 16,0 0 7-16,0 0-3 0,0 0-13 0</inkml:trace>
  <inkml:trace contextRef="#ctx0" brushRef="#br0" timeOffset="2722.04">8375 9003 97 0,'0'0'0'0,"0"0"37"16,0 0-29-16,-28 0 1 0,28 0 0 0,0-30 14 0,0 30 17 15,0 0-25-15,0 0 1 0,0 0 10 0,0 0-13 0,0 0 0 16,0 0-1-16,0 0 10 0,28-27-3 0,-28 27-3 0,30 0-10 16,-30 0 0-16,0 0 1 0,27 0 1 0,4 0 10 0,-4 0-5 0,-27 0-7 15,55 0 4-15,-24 0-3 0,-4 0-2 0,-27 0-3 0,58-29 5 16,-58 29-4-16,58 0-2 0,-58 0 0 0,27 0 0 0,0 0 1 0,0 0 1 16,31-28-2-16,-27 28-3 0,-4 0 1 0,0-29-8 15,4 29 4-15,-4 0-16 0,-27 0 7 0,28 0-2 0,-1 0-27 16,4 0 12-16,-4 0-45 0,31-28-21 0,-58 28 48 0,27 0 10 15,31 0-40-15</inkml:trace>
  <inkml:trace contextRef="#ctx0" brushRef="#br0" timeOffset="3583.32">10306 8577 30 0,'0'0'0'0,"0"0"25"0,0 0-12 0,0-29-5 0,0 29 2 0,0 0 40 0,0 0-37 0,0 0-1 0,0-28-1 0,0 28 8 0,0 0-2 0,0 0-3 15,-27 0-1-15,27 0-6 0,0-30 7 0,0 30-8 0,0 0 5 16,-27 0 0-16,27 0-6 0,0 0 1 0,-31 0 5 0,31 0-7 16,0-27 1-16,-27 27 3 0,-4 0 0 0,31 0-4 0,-27 0 3 15,-58 27 6-15,57-27-10 0,1 0-1 16,27 30 0-16,-31-30 3 0,-26 84 4 16,29-84-9-16,28 29 2 0,-27 29-1 0,0-2 1 0,-4 0 0 15,31 30 0-15,0-58 0 0,-27 28 0 0,27-26-2 0,0 27 1 16,0 27 0-16,0-55 0 0,0-1 0 0,0 0 1 15,0 1-2-15,0 28 2 0,27 0-1 0,4-1 2 0,-4-28-1 16,0 30 1-16,31 26 2 0,-31-26-1 16,31-30-2-16,-58 1-2 0,28-29 1 0,-28 28 1 0,30 0-2 15,-2-28-1-15,-1 28 0 0,0-28 2 0,-27 29-1 0,31-29 0 16,-4 0 1-16,4 28 1 0,-4-28-2 0,-27 0 0 16,27 29-2-16,4-29-6 0,-31 0-1 0,27 0-4 0,-27 0-26 0,27-29 11 15,-27 29-7-15,28 0-7 0,-28 0-7 0,30 0-47 0,-3 0 35 16,-27-28 21-16</inkml:trace>
  <inkml:trace contextRef="#ctx0" brushRef="#br0" timeOffset="4068.82">11018 8548 58 0,'0'0'0'0,"0"0"14"0,0 0 23 0,0 0-23 0,0 0 14 0,0 0 15 0,0 0-14 0,0 0-4 0,0 0-15 0,0 0-1 15,0 0 6-15,0 29-2 0,0-29 6 0,0 27-15 16,0-27 1-16,0 29-2 0,0-29 2 0,0 29 3 0,0-29-5 0,0 29 6 0,0-2-7 15,0 2 6-15,0-1-4 0,0 29 6 0,0-29 0 16,0 1-7-16,0-1 0 0,0 1 3 0,0 28 0 0,0-29-3 16,0 28 4-16,0-56-6 0,0 86 1 0,0-30-1 15,0-27 0-15,0-1 1 0,0 1-2 0,0-1 1 0,0 29-3 0,0-29 4 16,0 0-1-16,0 0-3 0,0-28-8 16,0 30-12-16,0-2-22 0,0-28-29 0,0 28-30 0,0-28 15 15,0 0 8-15</inkml:trace>
  <inkml:trace contextRef="#ctx0" brushRef="#br0" timeOffset="4500.02">11526 9258 62 0,'0'0'24'0,"0"0"-3"0,0 0 0 0,0 0 5 0,0 0-10 0,-28 0 17 0,28 0-17 0,0 0 13 0,0 0-17 15,0 28 9-15,0-28-4 0,0 57 13 16,0-57-24-16,0 29 5 0,0-1-7 0,0 0 0 0,0 0 1 0,0 0-3 16,0 2 0-16,0-2 1 0,28 57 0 0,-28-28-5 0,0 56 1 15,0-84 1-15,0-1 2 0,0 57-3 0,0-27-1 16,0-2-4-16,0-28-9 0,0 29-19 0,0-29 8 15,0 2-42-15,0-3-13 0,0 2 22 0,0-29 24 16,0 27-5-16</inkml:trace>
  <inkml:trace contextRef="#ctx0" brushRef="#br0" timeOffset="4732.82">11526 9315 69 0,'0'0'25'0,"0"0"-4"0,0 0 21 16,0-29 0-16,30 29-22 0,-30 0 2 0,0-28 16 0,0 28-22 15,28 0 10-15,-28-29-14 0,30 29 11 0,-30 0-4 0,27-28-5 16,-27 28-3-16,0 0-7 0,28 28 6 0,-28-28-6 16,30 29 6-16,-30-1-8 0,28-28 1 0,-28 29 1 15,0-1-2-15,0 1-3 0,0-1 1 0,0-28 1 16,0 28 1-16,0-28-1 0,0 28-1 0,-28 0 2 0,28 2-2 16,0-2 0-16,-30-28-2 0,30 28-4 0,-28-28-8 0,28 28 4 15,-27-28-19-15,27 0 12 0,-30 0-28 0,30 0-11 0,-28 0-11 16,28 0 31-16,-30 0-25 0,30 0 42 0,0-28 7 15,0 28 4-15,0 0-4 0,0-28 3 0,0 28-32 0</inkml:trace>
  <inkml:trace contextRef="#ctx0" brushRef="#br0" timeOffset="5070.13">12040 9229 59 0,'0'0'26'0,"0"0"-15"16,0 0 0-16,0 0 13 0,0 0-12 0,0 0 14 0,0 0 1 0,0 0-14 15,0 0 12-15,0 0-6 0,-31 0-12 0,31 0-1 0,0 0-1 16,0 0 5-16,0 0-6 0,0 0 0 0,0 0-1 0,0 0 4 0,-27 0 4 16,27 29-3-16,0-29 0 0,0 28-1 0,0 1 4 0,0-29-6 15,0 28 1-15,0 1 0 0,0-1 1 16,0 0-5-16,0-28 0 0,0 28 0 0,0 0 2 0,0-28 2 16,0 0-5-16,0 30 5 0,0-30 2 0,27 0-4 15,-27 0 4-15,0 0-4 0,0 0-1 0,0 0 1 0,31 0 2 0,-31-30-1 16,27 2 1-16,-27 28-4 0,28-56 9 0,-28 56-8 0,0-28 0 15,0-1-1-15,30 29 0 0,-30-28 1 0,0-1-3 16,27 29 1-16,-27 0 1 0,0 0-3 16,0 0 2-16,0 0 0 0,28 0 0 0,-28 0-1 0,0 29 0 15,0-29 1-15,0 57-2 0,0-29 0 16,0 0-1-16,0-28-1 0,27 28-10 0,-27 0-13 0,0-28 6 16,0 30-3-16,0-30-6 0,0 0-3 0,0 28-47 0,31 0-15 0,-31-28 54 15,0 0 10-15,0 0 12 0,0 0 5 0,27 0-34 0</inkml:trace>
  <inkml:trace contextRef="#ctx0" brushRef="#br0" timeOffset="5282.63">12381 9286 51 0,'0'0'24'0,"0"0"-2"0,0 0-14 0,0 0 0 0,0 0 18 0,0 0 10 16,0 0 0-16,27 0-21 0,-27 0 0 0,0 29 9 0,0-1-7 15,0-28-10-15,0 0-2 0,0 29 4 0,0-1-4 16,0-28-3-16,0 28 1 0,0 0-1 0,0 0 2 0,27 2-1 16,-27-2 1-16,0-28 0 0,0 28 2 0,0-28 11 0,0 0 5 15,0 0-12-15,27 0 9 0,-27 0-7 0,0 0-7 0,0 0 0 16,31-28 1-16,-31 0-1 0,0-2 2 0,27 30-4 0,-27-28-1 15,31 0-1-15,-31 0 2 0,0 28-2 0,0-28-1 0,27-1 0 0,-27 29 0 16,0-28-1-16,28-1-1 0,-28 29-1 0,27 0-8 0,-27-28 2 16,0 28-5-16,30 0-24 0,-30-29-19 0,0 29 23 0,28 0-5 15,-28-28-55-15,30 28 16 0,-30 0 51 0,0 0-20 0</inkml:trace>
  <inkml:trace contextRef="#ctx0" brushRef="#br0" timeOffset="5983.53">14282 8435 87 0,'0'0'0'0,"0"0"81"0,0 0-56 0,0 0 20 0,0 0 34 0,0 0-52 0,0 0-15 0,-31 0 8 0,31 0 5 0,0 28-12 0,0-28-3 15,0 0-3-15,0 0-2 0,0 27 6 0,0-27-8 0,0 30 2 16,0-30-2-16,0 0-1 0,0 28 2 0,0 1 2 16,31-2-5-16,-31 2 0 0,0 0 1 0,27 0-1 0,-27-29 1 15,0 27-1-15,30 2-1 0,-30-1 1 0,28 0-4 0,-1 29 4 0,4-28-1 16,-4 28 0-16,-27 0-1 0,27 0 4 0,0-30-2 16,-27 2 0-16,31 28-3 0,-31-29 1 0,27 29 0 0,-27-29 1 15,31 29-3-15,-31-28 1 0,0-29-1 0,27 84-34 16,0-84 4-16,-27 28-11 0,0-28-13 15,28 30-20-15,-28-30-17 0,0 0 56 0,0 0-15 0,30 0 17 16</inkml:trace>
  <inkml:trace contextRef="#ctx0" brushRef="#br0" timeOffset="6266.98">14793 8520 79 0,'0'0'0'0,"0"0"41"0,0 0-20 0,0 0 16 16,-28 0-20-16,28 0 16 0,0 0-18 0,0 0-1 0,0 0-1 16,0 0 0-16,-30 0 8 0,30-30-12 0,-28 30 6 0,-2 0 0 0,30 30-9 15,-28-30 5-15,-26 28 2 0,54-28-7 0,-58 56 7 16,27-27-9-16,-50 29 9 0,23 26 1 0,-27 1-1 0,27 1 2 16,30-29-9-16,1-29-1 0,-31 57 1 0,31-28-4 0,-4-1 1 15,4-27 0-15,-4 28-1 0,4-29 0 0,0 57 0 0,-31 29-1 0,31-58 1 16,-4 30-3-16,31-57-2 0,0 27-3 0,-27-28 2 15,27 1 3-15,0-1-8 0,0-28-1 0,0 29-3 0,0-2-22 16,0-27-15-16,0 29-18 0,27-29-30 0,4 0 3 16,-31 0 62-16,27 0 9 0,-27 0-11 0</inkml:trace>
  <inkml:trace contextRef="#ctx0" brushRef="#br0" timeOffset="7051.22">16240 9144 66 0,'0'0'45'0,"0"0"-10"0,0 0-14 0,0 0 22 0,0 29 11 0,0-29-24 0,0 0-5 0,0 0-13 0,0 28 7 16,0-28-6-16,0 28-5 0,0-28-2 0,0 29 7 0,0-1-4 15,0-28-5-15,0 0 0 0,0 29-2 0,28-1 4 0,-28 1-3 16,0-1-1-16,0 0 2 0,0-28-2 0,0 28-2 0,0 0 3 16,0-28 1-16,0 0-1 0,0 30 5 0,0-30-2 0,0 0 0 15,0 0 7-15,0 28-6 0,0-28-2 0,0-28 10 0,0 28-9 16,27-30 6-16,-27 30-6 0,0-28-2 0,0 0 1 0,0 28-2 15,30-28 3-15,-30 0-5 0,0-1 3 0,28 29-3 0,-28-57-1 0,30 29 1 16,-30 28-2-16,0-29 2 0,0 29-3 0,28-28 2 0,-1 28-7 16,-27-28 0-16,0 28 1 0,31 0-17 0,-31 0 9 15,0 0-18-15,27 0 10 0,-27 0-26 0,0 0 18 0,27 0-34 16,-27 28-22-16,0-28-2 0,27 0 57 0,-27 0-12 0,0 0 1 16</inkml:trace>
  <inkml:trace contextRef="#ctx0" brushRef="#br0" timeOffset="7349.44">16922 9173 70 0,'0'0'38'0,"0"0"11"0,0 0-24 0,0 0 22 0,0 0-27 0,0 0-1 16,0 0-2-16,0 0-4 0,0 0 13 0,0 0-13 0,0 0 9 0,0 0-5 15,0 0-10-15,0 0 7 0,0 0-7 0,0 0 0 16,0 0 3-16,0 0 0 0,0 28 1 0,0-28-8 0,0 28 1 16,0-28-1-16,0 0-1 0,0 29 3 0,0-1 0 0,0 29 0 0,0-28-5 15,0 27 0-15,0 0 0 0,0 30 2 0,0-58-2 0,0 58-2 16,0-29-1-16,0-1 4 0,0 1-1 0,0-1 0 0,0 1 1 16,0 0-1-16,0-28-3 0,0 56-4 0,0-57 0 0,0 2-2 15,0-3-3-15,0 2-5 0,0-2-21 0,0 3 15 0,0-2-34 0,0 2 21 16,-28-30-53-16,28 26 9 0,0-26 40 0,0 0-10 15</inkml:trace>
  <inkml:trace contextRef="#ctx0" brushRef="#br0" timeOffset="7566.87">16976 9201 79 0,'0'0'24'0,"0"0"-3"0,0-28-1 0,0 28 18 0,0-29-18 0,0 29-1 0,0 0 24 0,0-28-22 16,0 28-1-16,31-29 11 0,-31 29-6 0,0-27-3 0,0 27-13 15,27 0-1-15,-27 0-3 0,31 0 18 0,-31 0-19 16,0 0 0-16,27 0 0 0,-27 0 0 0,0 0-1 0,0 27 1 0,0-27 1 16,27 29-1-16,-27-1-2 0,0 1 0 0,0-1 0 0,0 86-2 15,0-86 0-15,-27 1-1 0,27-1 1 16,0 0-6-16,-27 0-10 0,-4 30-37 0,31-30 29 16,-27 0-75-16,27-28 54 0,0 0-4 0,-31 0 2 0,31 28-15 15,0-28 39-15,-27 0-18 0</inkml:trace>
  <inkml:trace contextRef="#ctx0" brushRef="#br0" timeOffset="7950.26">17433 9173 85 0,'0'0'37'0,"0"0"36"0,0 0-58 0,0 0 11 0,0 0-14 15,0 0 0-15,0 0 9 0,0 0-7 0,0 0-4 0,0 0-6 16,0 0-1-16,0 0 0 0,-31 0 1 0,31 28 0 0,0-28-1 15,0 0 1-15,0 0-2 0,0 28 1 0,0-28 0 0,0 29 5 0,-27-1 1 16,27 1-4-16,0-1 2 0,0-28-4 0,0 29-1 0,0-1 3 16,0-28-3-16,0 0 0 0,0 28 0 0,0 0 1 0,0-28 1 15,0 28 4-15,0-28 2 0,0 0-4 0,0 30-1 0,0-30 12 16,0 0-10-16,27 0-1 0,-27 0 4 0,0 0-7 0,0 0 0 16,0-30 2-16,31 2-2 0,-31 0 3 0,0 0-1 0,27 0 1 15,-27-1-2-15,0 1-1 0,0 28-2 0,30 0 1 16,-30-29 0-16,0 29-1 0,0 0 0 0,28 0 1 15,-28 0 1-15,0 0-2 0,0 0 2 0,27 29-1 0,-27-29 0 16,0 28-1-16,0 1 1 0,0-1-2 0,0 0 2 0,0 0-2 16,0 0 1-16,31 2-2 0,-31-2-17 15,0-28 5-15,0 28-21 0,0 0-14 0,0-28 20 0,0 0-5 16,0 0-2-16,0 0-5 0,27 29-47 0,-27-29 43 0,0-29-17 16,0 29 38-16,0-28 16 0,0 28-1 0,27-28-35 0</inkml:trace>
  <inkml:trace contextRef="#ctx0" brushRef="#br0" timeOffset="8134.81">17746 9258 59 0,'0'0'26'0,"0"0"-1"0,0 0 27 15,0 0-9-15,0 0-26 0,0 0 17 0,27 0-17 0,-27 0 21 16,0 0-5-16,0 0-21 0,0 0 4 0,0 28-7 0,0-28-6 16,0 29-1-16,0-29 2 0,0 28-1 0,0 1 3 0,0-1-1 15,0-28-4-15,27 28 2 0,-27-28-1 0,0 28 5 0,0 0 0 16,0 2 4-16,0-30 1 0,0 0 0 16,31 0 9-16,-31 0-14 0,0 0-3 0,0-30 1 0,27 2 3 15,-27 28-5-15,28-56 2 0,-1 28-2 0,-27-1 0 16,0 1-2-16,0 28-1 0,31-29 0 0,-4-28-31 15,3 29-3-15,-30 28-19 0,28 0-20 16,-28-28-28-16,0 28 44 0,27 0-33 0,-27 0 62 16,0 0-24-16</inkml:trace>
  <inkml:trace contextRef="#ctx0" brushRef="#br0" timeOffset="8851.91">18594 8208 89 0,'0'0'26'0,"0"0"23"0,-27 0-24 0,27 0-3 0,0-29 20 0,-27 0-6 0,27 29-21 0,0 0-3 0,-28-29 8 0,-2 2 7 0,30 27-13 0,0-29-6 16,-27 29 5-16,27 0-7 0,0-28 1 0,0 28 3 0,-28 0 4 16,28 0-5-16,0-28 1 0,0 28-7 15,0 0 3-15,0 0 1 0,0 0-4 0,0 0 0 0,0 0 1 0,28 0-2 16,-28-29-1-16,27 29 2 0,3 0 0 0,-2 0-2 16,-1 0 2-16,0 29 0 0,-27-29-3 0,31 0 1 0,27 28 2 15,24 0 0-15,-25 28-1 0,29-27 0 0,-56 0 0 16,-2 28-1-16,-1-29 2 0,31 30 6 0,0-2-3 0,-31 1-6 0,0 28 0 15,4-57 1-15,-4 86 1 0,0-58 0 0,1 29 2 0,-28 1-2 16,0 28 0-16,30 112-2 0,-30-169 1 16,-30 57-1-16,30-58 1 0,-28 58 0 0,28-57 0 0,-54 57 0 15,23-86-1-15,4 29-1 0,-31 84 4 0,0-84 0 16,4 29-1-16,-32 0-1 0,59-59-1 16,-31 2-11-16,0-2-19 0,4-27 2 0,54 0 14 15,-31 0-2-15,31 0 1 0,-27 30-18 0,-4-30 14 0,31 0-3 16,-27 0-32-16,0 0-10 0,27 0 28 0,0 28-48 0,-28-28 48 15,28 0 8-15,0 0 9 0,0 0 5 0,0 30-17 0</inkml:trace>
  <inkml:trace contextRef="#ctx0" brushRef="#br0" timeOffset="16867.55">25523 2756 59 0,'0'0'0'0,"0"0"47"0,0 0-34 0,0 0 0 0,0 0 12 0,0 0-4 0,0 27 10 16,0-27-23-16,0 0-5 0,0 0 8 0,0 0 1 0,0 0 0 0,0 0 0 16,0 0 0-16,-27 0-7 0,27 0 6 0,0 0-5 15,0 0 0-15,0-27 20 0,0 27-17 0,0 0-1 0,0 0 5 16,0 0-2-16,-31 0-5 0,31 0 3 0,0 0-4 0,0 0-2 15,0 0 5-15,0 0-4 0,-27 27 1 0,-4 30 9 16,31-57-11-16,0 0-1 16,-27 58 3-16,27-58-4 0,-27 28 2 0,27 0 0 0,0 1-2 15,-27-29 1-15,27 28 2 0,0 29-1 0,0-57-1 0,-31 57 3 16,31-30-5-16,0 2 3 0,0 0-1 16,0 0-1-16,31-2 0 0,-31-27-2 0,0 29 1 0,0-1 0 15,27 0 0-15,27 1 0 0,-54-29 0 0,31 28 0 16,-4 29-12-16,4-29-25 15,-4-28-8-15,0 0 14 0,-27 28-52 0,0-28 30 0,28 0-44 16,-28 0 65-16,0 0-46 0</inkml:trace>
  <inkml:trace contextRef="#ctx0" brushRef="#br0" timeOffset="17123.24">25949 3380 88 0,'0'0'0'0,"0"0"30"0,0 0 47 0,0 0-54 0,0 0-2 0,0 0-2 16,0 0 1-16,0 0 15 0,0 0-19 0,0 0 11 0,0 0-16 16,0 0-1-16,0 28 6 0,0-28-9 0,0 29 5 0,0-1-3 15,0 0-2-15,0 0-5 0,0 2-1 0,0-2 2 0,0 1-2 16,0-2-3-16,0 30 0 0,0-28-1 0,0 0-1 15,0-29 0-15,0 56-29 0,0-28-14 0,0-28 15 16,0 29-53-16,0-29-9 0,0 0 57 0,0 0-55 0</inkml:trace>
  <inkml:trace contextRef="#ctx0" brushRef="#br0" timeOffset="17401.86">26347 2840 141 0,'-30'0'82'0,"30"0"-4"0,0 0-62 16,0 0 10-16,0 30 10 15,0-30-34-15,0 0 0 0,0 28-4 16,0-28-82-16,0 0 45 0,0 28-55 16,0-28 50-16,0 0-76 0</inkml:trace>
  <inkml:trace contextRef="#ctx0" brushRef="#br0" timeOffset="17521.64">26317 3152 230 0,'0'0'103'0,"0"0"-83"15,0 0 9-15,0 0-16 0,0 29 10 0,0-29-14 0,0 29 5 16,-27 0-7-16,27-29-5 0,0 27 0 0,0-27-2 0,0 29-1 0,0-1-5 16,0-28-24-16,0 28 2 0,0-28-65 0,0 29 22 15,0-29-58-15,0 0 35 0</inkml:trace>
  <inkml:trace contextRef="#ctx0" brushRef="#br0" timeOffset="19920.02">25012 1023 72 0,'0'0'0'0,"0"0"71"0,0 0 30 15,0 0-92-15,0 28 22 0,0-28-17 16,0 0-6-16,0 58 26 15,0-31-24-15,27 116 22 16,-27-116-28-16,0 3 0 0,0 55 1 0,0-56-2 16,0 55 1-16,0-26-4 0,0-3 1 0,0-26-1 15,0 28-3-15,0-28 0 0,0-29-2 0,0 28-18 0,0 1 3 16,0-29-41-16,0 0 18 0,0 0-6 0,0 27 0 0,0-27-19 0,0-27 44 16,0 27-31-16</inkml:trace>
  <inkml:trace contextRef="#ctx0" brushRef="#br0" timeOffset="20136.22">25039 910 128 0,'0'0'0'0,"0"0"57"0,-27 0-31 15,27 0-2-15,0 29-10 0,0-29 15 0,-27 0-4 16,27 0-2-16,0 0-12 0,0 0-2 0,0 0 2 0,0 0-8 16,0 27 4-16,0-27-3 0,27 0 2 0,-27 0-3 0,27 0-1 15,-27 0 0-15,31 0 3 0,24 0-1 0,-28 28-4 16,3-28 1-16,-30 0 0 0,28 0 0 0,2 0-2 0,-30 29 0 0,28-29-3 15,-1 0-14-15,-27 0-19 0,31 0 12 0,-31 0-7 0,27 0-44 16,-27 0 35-16,0 28 4 0,0-28-10 0,0 0 33 0,27 0-49 0</inkml:trace>
  <inkml:trace contextRef="#ctx0" brushRef="#br0" timeOffset="20285">25012 1506 113 0,'0'0'28'0,"0"0"18"0,0 0-27 0,0 0-2 0,0 0 14 0,0 0-17 15,0 0 0-15,0-29 7 0,0 29-10 0,27 0-3 0,-27 0 0 0,31 0 5 16,-31 0-8-16,27 0-1 0,-27 0-2 0,28 0 1 0,-28 0-1 0,27 0 0 16,-27-27-3-16,30 27-2 0,114 0-249 15,-117 0 147 1</inkml:trace>
  <inkml:trace contextRef="#ctx0" brushRef="#br0" timeOffset="20501.56">25721 1136 86 0,'0'0'84'16,"0"0"-71"-16,0 0 15 0,0 0-4 0,0 28 6 16,0 2-17-16,0-1-3 0,0-29-6 0,0 56 8 15,0-29-10-15,0 30 2 0,0-27-3 0,0 27 1 0,0 57 0 16,30-59-2-16,-30-27-2 0,0 30-6 15,0-30-2-15,0 1-7 0,0 28-44 0,0-30 22 0,-30 60-70 16,30-87 93-16,0 26-37 0</inkml:trace>
  <inkml:trace contextRef="#ctx0" brushRef="#br0" timeOffset="20654.98">25407 1876 105 0,'0'0'55'0,"0"0"-30"0,-27 0 23 0,27 0-28 0,0 0-1 16,0 0-3-16,0 0 27 0,0 0-21 0,27 0-2 15,-27 0-12-15,31 0 7 0,-4 0-7 0,4-30-1 0,-4 30-3 16,0 0-1-16,1 0-1 0,2 0-2 0,-2 0 1 16,2 0-1-16,-3 0 1 0,-27 0-2 0,58-27-4 0,-58 27-4 0,55 0-59 15,-55 0 25-15,58 0-169 0,-58-29 128 16</inkml:trace>
  <inkml:trace contextRef="#ctx0" brushRef="#br0" timeOffset="20852.72">25608 1194 149 0,'0'0'77'0,"0"0"-42"0,0 0-18 0,-30 0 30 15,30 0-25-15,0 0-7 0,0 0-8 0,30 0 32 16,-2 0-32 0,29 0 0-16,-57 0-6 15,58 0 0-15,-30 29 1 0,-1-29-1 0,0 0-2 0,-27 0 0 16,31 0-11-16,-4 0-1 0,-27 0-33 0,0 0 12 0,31 28-60 15,-4-28 38-15,-27 0-36 0,27 0 14 0</inkml:trace>
  <inkml:trace contextRef="#ctx0" brushRef="#br0" timeOffset="21084.93">26061 1194 123 0,'0'29'69'0,"0"-29"-54"0,0 28 46 0,0 0-51 0,0-28 0 0,0 27 4 16,0 30-5-16,0-27-3 0,0 27-2 16,0-1-2-16,28 30-1 0,-28-31 1 0,30 3-2 15,-30 113-27-15,0-171 9 16,0 57-61-16,0-31 20 0,0 3 4 0,0-29 32 16,0 0 16-16,0-29-3 0</inkml:trace>
  <inkml:trace contextRef="#ctx0" brushRef="#br0" timeOffset="21334.73">26177 1421 65 0,'0'0'43'0,"0"-28"-22"0,0 28 28 0,0 0-26 0,0-30 19 0,27 3 5 16,-27 27-35-16,0 0 12 0,28-30-2 0,-28 30-9 15,27-27 21-15,-27 27-20 0,31 0-7 0,-31 0-2 16,27 0 9-16,-27 27-3 0,0-27-8 16,30 30 7-16,-30-3-10 0,0 3 2 15,0-2-1-15,0 1 0 0,0-29 2 0,-30 27-1 0,30 2-1 16,0-29 1-16,-27 28-6 0,27-28 1 0,-31 30 2 15,31-30-1-15,-27 0-1 0,27 0 0 0,0 0 4 16,-28 0-2-16,28 0 1 0,0 0 0 0,0 0 0 0,0 0 0 0,-27 0 2 16,27 0 0-16,0 0-1 0,0 0 1 0,0 0 0 0,0 0 1 15,27 0 0-15,-27 0 1 0,0 28-1 0,28-28-1 16,-1 27 0-16,4 1-2 0,-31 1 2 0,57 85-2 16,-57-114 0-16,28 29-1 0,-28-2-2 0,27 3-13 15,4-2-23-15,-31-28-23 0,27 29-27 0,-27-29-25 16,0 0 65-16,27 0 10 0,-27 26 4 0</inkml:trace>
  <inkml:trace contextRef="#ctx0" brushRef="#br0" timeOffset="21617.69">26770 1363 88 0,'0'0'41'0,"0"0"-7"0,0 0 17 0,0 0-30 0,0-27 20 0,0 27-21 0,-27 0 15 16,27 0-12-16,0-30-8 0,0 30-9 0,-28 0-1 0,28 0-4 0,0 0 4 15,0 0-3-15,-27 0 2 0,27 0-1 0,0 30 1 16,0-3 0-16,0 3-1 0,0-2 4 0,0 1-3 16,0 27 6-16,0 30 8 0,0-31-5 0,0-26-7 15,0 28 1-15,27 0 1 0,-27-1 0 0,0-26-4 16,0-2 5-16,28 1-3 0,-28-3-4 0,0-26-1 0,0 29 2 0,0-29 0 16,0 29-1-16,0-29-1 0,0 28 2 0,-28-28-1 15,28 29-9-15,-27-29-33 16,27 0 22-16,-31 0-28 0,31 0 19 0,0 0-5 0,-27 0-42 15,27-29 31-15,-27 29-1 0,27-28 1 0,0-1-22 0,-31 0 34 16,31 3-22-16</inkml:trace>
  <inkml:trace contextRef="#ctx0" brushRef="#br0" timeOffset="21933.96">27141 1279 118 0,'0'0'85'15,"0"0"-65"-15,0 0 14 0,0 0-19 0,0 0-2 0,0 0-1 0,0 0 9 16,0 0-3-16,0 0-8 0,0 0-1 0,0 27 9 0,0 3-4 15,0-30-2-15,27 27-1 0,-27 3-5 0,0-2 5 16,0 28-4-16,0-27-4 0,0-29-1 0,28 28 1 0,-28 2-1 16,0-2 0-16,0 27 1 0,30 3 0 0,-30-30-3 0,0 29 3 15,0-1-2-15,0-26-2 0,0 27-5 0,0-57-1 0,0 26-4 16,0-26-4-16,0 29-5 0,0 28-73 0,0-57 47 0,0 0-7 16,0 0-45-16,0 0 65 0,0 29-40 0</inkml:trace>
  <inkml:trace contextRef="#ctx0" brushRef="#br0" timeOffset="22119.12">26998 1336 226 0,'0'0'101'0,"0"0"-77"0,0 0-3 0,0 0 11 0,0 0-5 16,0 0 10-16,0 27-18 0,0-27-4 16,0 0-10-16,31 0 6 0,-31 30-4 0,27-30-5 0,0 0 1 15,4 0 1-15,-4 0-4 0,0 0 3 0,1 28-4 0,-28-28 3 16,30 0-2-16,28 0-2 0,-58 0-4 0,28 0-17 15,-1 0-26-15,3 0 15 0,-2 0-47 0,-1 0-33 0,-27 0 50 16,27 0 10-16,4 0-57 0</inkml:trace>
  <inkml:trace contextRef="#ctx0" brushRef="#br0" timeOffset="22802.12">28133 1081 68 0,'0'0'15'0,"0"0"7"0,0 0-10 0,0 0 19 0,0 0 4 0,0 0-2 0,0 0-17 0,0 0 12 0,0 0-15 0,-28 0 11 0,28 0-13 0,0 0 0 0,0 0 7 16,0 0-1-16,-27 0-1 0,27 0-4 0,0 0-7 0,0 0 0 15,-27 0 6-15,-4 0 13 16,31 0-18-16,-27 28 6 0,27-28-6 0,0 0-1 0,-27 0 3 0,27 27-4 16,-31 1 2-16,31-28-2 0,-27 59 3 0,-4-3-1 0,4-29-2 15,27 3-1-15,-27 55 3 0,-1-29-2 0,-2 31 0 0,30-59-2 16,-28-1 0-16,28 59 3 0,0-29-3 0,-27-29 0 0,27 28-1 15,0-26 0-15,0-2 1 0,0 27 0 0,27 3-1 0,-27-1-1 16,28-29 2-16,-28 0-1 0,30 29-2 0,-2-28 0 0,-1 0-1 16,-27-29 1-16,27 0 1 0,-27 28-3 0,31-28-1 0,-31 0-14 15,0 0 4-15,27 29-32 0,4-29-22 0,-4 0-29 16,-27 0 34-16,27-29-52 0,4 29 76 0,-4 0-24 0</inkml:trace>
  <inkml:trace contextRef="#ctx0" brushRef="#br0" timeOffset="23218.43">28589 1393 95 0,'0'0'43'0,"0"0"-4"0,0 28 1 0,0-28-6 0,0 0-19 16,0 29 24-16,0-29-20 0,0 27-10 0,0-27-2 16,0 29 3-16,-31-29-5 0,31 28-2 0,0-28 2 0,0 30-4 15,-27-2 0-15,27-28 1 0,-27 27 1 0,27-27-1 0,0 0 0 16,-27 28 0-16,27-28 3 0,-31 29-2 0,4-29 12 0,-1 29-6 16,28-29-7-16,-30 0 5 0,2 28-4 0,28-28 1 0,-30 0 0 15,30 0-2-15,0 0 0 0,-27 0 0 0,27 0 0 0,-28 0 5 0,28 0 0 16,0 0-3-16,-27-28 3 0,27 28-4 0,0 0 4 15,0 0-5-15,0 0 7 0,0 0 0 0,27 0-7 0,-27 0 1 16,0 0 4-16,28 0-3 0,-28 0 1 0,0 0-2 0,0 0 1 0,27 28 1 16,-27-28-1-16,30 0-1 0,-2 29 6 0,-28-29-6 0,30 0 0 15,-30 0-1-15,28 28 3 0,-28-28-3 0,0 29 1 0,27-29 0 16,-27 0-2-16,31 27 2 0,-4-27-1 0,-27 30 0 0,0-30-1 0,27 0 0 16,-27 28-2-16,0-28-3 0,27 0-12 0,-27 0 4 15,0 29-5-15,31-29-29 0,-31 0 16 0,0 0-4 16,27 0-116-16,-27 0 82 0,0 26-46 0,31-26 35 0</inkml:trace>
  <inkml:trace contextRef="#ctx0" brushRef="#br0" timeOffset="23585.47">28759 1051 119 0,'0'0'59'0,"0"0"-22"0,0 0-21 0,0 0 17 0,0 0 3 16,0 0-20-16,0 0-3 0,0 0-1 0,0 0 6 0,0 0-10 15,0 0 0-15,28 30 6 0,-28-30-7 0,0 0-1 0,27 0 5 0,-27 0-6 16,30 0 1-16,-30 0 2 0,0 0-5 0,28 28 4 0,-28-28-2 0,0 0 6 0,30 27 0 16,-30-27-3-16,0 28-2 0,28-28 0 0,-28 30 0 0,0-30 0 0,27 29 3 15,-27-1-1-15,0 0-5 0,27-28 0 0,-27 27 2 0,0 3-2 16,31 27 3-16,-31-57-4 0,0 57 1 0,0-1 1 15,0-28-2-15,27 2 2 0,-27 25 0 0,0 2-3 0,0 0-1 16,0-28 1-16,0-1-1 0,-27 28 5 0,27-26-5 0,-31 27 2 16,31-57-2-16,-27 55 2 0,0 31 0 0,27-86-1 15,-116 113-5-15,89-113-5 16,-1 29-9-16,28-29 2 0,-27 29 4 16,27-29-18-16,-31 0-7 0,31 0 12 0,0 0-2 0,0 0-5 0,0 0-3 15,-27 28-51-15,27-28 34 0,0 0 1 0,0 0-21 0,0 0 51 16,0 0-23-16</inkml:trace>
  <inkml:trace contextRef="#ctx0" brushRef="#br0" timeOffset="24068.25">29665 1592 98 0,'0'0'35'0,"0"0"16"0,0 0-30 0,0 0-2 0,0 0 18 0,0 0-3 0,0-28-18 0,0 28 10 0,0 0-15 0,0 0 8 0,0 0 4 16,31 0-17-16,-31-30 6 0,27 30-6 0,-27 0 0 0,31 0 1 16,-4 0-3-16,-27 0-2 0,28 0 2 0,2 0-3 0,-30 0-1 15,27 0 1-15,1 0-1 0,-1 0 1 0,-27 0 0 0,31 0-2 0,-4 0-11 16,4 0-1-16,-31 0-6 0,27 0-33 0,-27 0 18 0,0 0-57 16,27 0 39-16,-27 0 4 0,0 0 11 0,0 0-45 15</inkml:trace>
  <inkml:trace contextRef="#ctx0" brushRef="#br0" timeOffset="24237.76">29723 1705 228 0,'0'0'50'0,"0"0"-23"0,0 0-5 0,-27 28 35 0,27-28-42 16,0 0 9-16,0 0-14 0,0 0 8 0,0 0-3 16,0 0 0-16,0 0-9 0,27 0-2 0,4 29 4 0,-4-29-3 15,-27 0-3-15,28 0-1 0,2 0 0 0,-30 0 2 0,27 0-2 0,1 0 1 16,-1 0-5-16,4 0-5 0,-31 0-1 0,27 28-5 0,-27-28-6 0,31 0-42 15,-4 0-44-15,0 0 34 0,-27 0 3 0,31 0 12 0,-31 0 7 16</inkml:trace>
  <inkml:trace contextRef="#ctx0" brushRef="#br0" timeOffset="24804.45">30745 1363 60 0,'0'-27'44'15,"0"27"-8"-15,0 0-19 0,0 0 0 0,0 0 33 16,0 0-33-16,0 27 13 0,0-27-8 0,0 0-5 0,0 0-6 16,0 0-5-16,0 30 4 0,0-30-6 0,0 28 4 0,0 1-6 15,0-29 0-15,0 27 2 0,0 2-1 0,0 57 14 16,0-59-11-16,-27 87 16 15,-31-1 0 1,31-113-19-16,27 30 1 0,-31-30 1 16,4 0 0-16,-58 0 7 15,58-30-9 1,27 30-3-16,0-27 1 0,-28 27-1 0,28-57 10 16,0 28 17-1,0 29-18-15,28-28 1 0,-1 28 10 16,3 0-11-16,25 0 6 15,-28 0-13-15,4 28 10 16,-4-28-8-16,4 0-3 0,-31 0-1 16,0 0 1-16,27 29 0 0,-27-29 1 0,27 0-2 0,-27 0 0 0,0 28-1 15,31-28-5-15,-31 0-1 0,27 29-15 0,-27-29 6 0,27 27-83 16,-27 3-79-16,0-30 60 16,28 28 39-16,-28-28 22 0</inkml:trace>
  <inkml:trace contextRef="#ctx0" brushRef="#br0" timeOffset="25053.21">31001 1959 130 0,'0'0'44'0,"0"0"28"0,0 0-21 0,0 0-3 0,0 29-4 0,0-29-10 0,0 0-5 0,0 29-16 0,0-29-4 16,0 28 8-16,0 1-11 0,0-29-3 0,0 0-1 0,0 28-1 16,0-28-1-16,0 28 2 0,0-28 0 0,0 29-2 0,0-1-7 15,0-28-1-15,0 0-2 0,0 29-21 0,0-29 11 0,0 0-4 16,0 29-34-16,0-29 22 0,0 28-56 0,0-28-11 0,0 0 64 16,0 29 11-16,0-29-23 0</inkml:trace>
  <inkml:trace contextRef="#ctx0" brushRef="#br0" timeOffset="25470.65">31539 1904 84 0,'0'0'48'0,"0"0"66"0,0 0-63 0,0 0-30 0,0 0 14 0,0 0-10 0,0 0 3 0,0 0-25 0,0 0 2 0,0 0-4 0,0 0 1 15,0 29-2-15,0-29-9 0,0 0-1 0,0 0-31 16,0 0-28-16,31 0 23 0,-31 0-60 0,0 26 64 15,0-26-52-15</inkml:trace>
  <inkml:trace contextRef="#ctx0" brushRef="#br0" timeOffset="25635.56">31709 1988 86 0,'0'0'17'0,"0"0"6"16,0 0-13-16,0 0-4 0,0 0-1 15,0 29-3-15,0-29-1 0,31 0-1 0,-31 0-1 0,0 0-8 16,0 0 1-16,0 0-5 0,0 0-17 0,27 0 8 0,-27 0-40 16</inkml:trace>
  <inkml:trace contextRef="#ctx0" brushRef="#br0" timeOffset="25818.96">31965 1933 123 0,'0'0'127'0,"0"0"-100"16,0 0 18-16,0 0-8 0,0 26-10 0,0-26-17 16,0 0 3-16,0 0-7 0,0 0-1 0,31 0-3 0,-31 0 4 15,0 0-2-15,0 0-3 0,27 0 0 16,-27 0-1-16,0 0-2 0,0 0-1 0,0 0 1 0,0 0-4 0,0 0-3 16,0 0-17-16,30 0-137 15,-30 0 110-15,0 0-34 0,0 0 56 0,0 29-21 0</inkml:trace>
  <inkml:trace contextRef="#ctx0" brushRef="#br0" timeOffset="26567.97">32847 1363 53 0,'27'0'38'0,"-27"0"-12"0,0 0-13 0,0 0 0 0,0 0 1 0,0-27 0 0,0 27 14 0,0 0-14 0,0 0 12 0,0 0-15 0,0 0 10 0,0 0-12 16,0 0 0-16,0 0 8 0,0 0-8 0,0 0 7 0,0 27-2 16,0-27-8-16,0 0 0 0,0 0 1 0,0 0-2 0,28 0 1 0,-28 30 9 15,0-2 0-15,0 1-4 0,0-2 1 0,0 2 2 16,0-29-10-16,0 58 5 0,-28 25 9 15,28-54-15-15,-27 0 2 0,27-1-3 0,-27 1-2 0,-4-1 1 16,31 28 1-16,-27-56-1 0,27 30-1 0,-27-2 2 0,-4 1 1 16,4-3-1-16,27-26-2 0,-31 29 1 0,4-29 2 15,27 0-2-15,0 0 0 0,-27 0-1 0,27-29 0 0,0 29 0 0,-28 0 2 16,28-26-2-16,0 26 2 0,-30-57 4 16,30 57-6-16,0 0 2 0,0-30 0 0,0 30-3 0,30 0 2 15,-30-27 1-15,0 27 3 0,0 0-4 0,0 0 2 0,28-29 4 0,-28 29 0 16,27 0-4-16,-27 0 1 0,0-28 4 0,27 28 3 15,-27 0-8-15,0 0 4 0,31 0 1 0,-31 0-4 0,27 0 1 16,-27 0-3-16,31 0 3 0,-31 0-2 0,27 0 1 0,0 0-3 16,-27 0 1-16,31 0-1 0,-31 28 2 0,27-28-3 15,-27 0 1-15,27 29-4 0,1-29-1 0,-28 0 2 0,30 27-6 16,-30-27 0-16,0 0-20 0,28 30 7 0,-28-30-38 0,30 28-24 16,-30-28 32-16,0 0-7 0,0 0-9 0,27 29-56 0,-27-29 82 0,0 0 17 15,0 26-10-15</inkml:trace>
  <inkml:trace contextRef="#ctx0" brushRef="#br0" timeOffset="26900.9">33215 1933 103 0,'0'0'0'0,"0"0"90"0,0 0-45 0,0 0-24 0,0 26 18 0,0-26-25 0,-27 0 19 0,27 0-15 0,0 29-10 0,0-29-2 0,0 29 0 0,0-1 13 0,0 1-14 16,0-1 0-16,0 0-2 0,0 1 1 0,0-29-1 15,0 0-1-15,0 28 0 0,0-28 9 0,0 29-7 0,0-29-1 16,0 0 7-16,0 0-6 0,0 0 6 0,0-29-2 0,0 29-4 16,27 0-1-16,4-28 4 0,-31-1-4 0,27 29 4 0,-27-28-3 15,27 0 3-15,0 28-4 0,-27-29 1 0,31 29-1 16,-31-28 3-16,0 28-4 0,27 0 2 0,-27-29-3 0,0 29 2 15,31 0-1-15,-31 0 1 0,0 29 2 0,27-29-4 0,-27 0 2 0,0 0-2 16,0 28-1-16,0 1-2 0,0-1 2 0,0-28-3 0,0 28-11 16,0 1-1-16,0-29-3 0,0 28-5 0,0 1-39 0,0 0-23 0,0-29-41 15,0 28 59-15,0 1-23 0,0-29 57 0</inkml:trace>
  <inkml:trace contextRef="#ctx0" brushRef="#br0" timeOffset="28719.33">27451 2812 51 0,'0'0'0'0,"0"0"23"0,0 0-17 0,0 0 7 0,0 0 2 0,0 0 5 0,-27 0-1 0,27 0-10 0,0 0 11 16,0 0-12-16,0 0 1 0,0 0-1 0,0 0 7 15,0 0 1-15,0 0 0 0,0 0-3 0,0 0-7 0,0 0 8 16,0 0 0-16,0 0-6 0,0 0 8 0,0 0-2 15,0 28-5-15,0-28-5 0,0 0 8 0,0 0-5 0,0 0-1 0,0 0-1 16,0 30 6-16,0-30-7 0,0 28 0 0,0-28 2 0,0 28-3 0,0 0 4 16,0 1-2-16,0-1-3 0,0 29 1 0,0 0-1 15,0 57 2-15,0-87-3 0,0 30 0 0,0 0 0 16,0-29 0-16,0 1-1 0,0 55 3 0,0-54-3 0,0-2 1 16,0 28-1-16,0-27-1 0,0-29-2 0,0 28-1 0,0-28-3 15,0 0-2-15,0 29-18 0,0-29 6 0,0 0-33 0,0-29 15 0,0 29-6 16,0 0-3-16,0-28 2 0,0-1-37 0,0 2 35 0</inkml:trace>
  <inkml:trace contextRef="#ctx0" brushRef="#br0" timeOffset="28935.65">27451 2840 76 0,'0'0'36'0,"0"0"6"0,0 0-12 0,0 0-16 15,0-28 17-15,0 28-14 0,0 0-1 0,0 0 13 0,0 0-6 0,0 0-3 16,0-29 1-16,0 29-8 0,31 0-4 15,-31 0-5-15,27 0 0 0,-27 0 0 0,31 0 4 0,-4 0 1 16,0-27-1-16,31 27-3 0,-58 0-3 0,27 0 1 0,4 0 0 16,-4 0-1-16,1 0 0 0,30 0-2 0,-58 0 0 15,27 27-4-15,0-27-9 0,4 0-13 16,-4 0-15-16,-27 0-15 0,0 29-17 0,0-29 32 16,0 0-34-16,0 28 34 0,0-28-20 0</inkml:trace>
  <inkml:trace contextRef="#ctx0" brushRef="#br0" timeOffset="29090.9">27482 3181 114 0,'0'0'68'0,"0"0"-42"0,0 0-5 0,0 0 28 0,0 0-34 16,0 0 10-16,0 0-14 0,27 0 4 0,4 0-5 0,-31 0-7 16,0 0 0-16,27 0 0 0,0 0-2 0,-27 0 0 0,28 0 0 0,2 0 0 15,-3 0-7-15,-27 0-4 0,31 0-33 0,-4 0 6 16,-27 0-9-16,28 0-53 0,2 0 62 0,-30 0-52 0</inkml:trace>
  <inkml:trace contextRef="#ctx0" brushRef="#br0" timeOffset="29303.01">28105 2783 163 0,'0'0'0'0,"0"0"87"0,0 0-72 0,0 0 1 0,0 0-1 0,0 0 1 16,0 0 10-16,0 0-15 0,0 0-2 0,0 29 5 0,0-29-7 0,0 0 0 15,0 0 4-15,0 0-2 0,0 28-1 0,0 2-1 16,0-2-3-16,0 28 6 0,28-27-5 0,-28-1-4 16,0 29 1-16,0-29-1 0,0 28 1 0,0-27-1 0,0 0-2 15,0 27-4-15,0 1-11 0,0 0-19 0,0-29 6 16,0 29-52-16,0-29 29 0,0 30-82 0,-28-30 113 0,28 1-7 16,0-2-17-16</inkml:trace>
  <inkml:trace contextRef="#ctx0" brushRef="#br0" timeOffset="29501.33">27737 3579 105 0,'0'0'32'0,"0"0"25"0,0 0-8 0,0 0-1 0,0-28 13 15,0 28-33-15,0 0-15 0,0 0 12 0,28-30 16 16,2 30-18-16,-2 0-3 16,-1 0-15-16,0-28 1 0,-27 28-1 0,58 0 3 0,-27 0-5 15,-4 0 1-15,31 0 0 0,-58 0-4 0,27 0 3 0,0 0-4 0,1 0 4 16,2 28-4-16,-3-28-6 0,-27 0 0 0,31 0-2 15,-31 0-4-15,27 0-26 0,-27 0 12 0,28 0-43 0,-28 0 24 16,0 0-9-16,27 0-121 0,-27 0 84 0</inkml:trace>
  <inkml:trace contextRef="#ctx0" brushRef="#br0" timeOffset="29701.85">27908 2783 180 0,'0'0'130'0,"-31"0"-107"0,31 0-5 0,0 0 26 16,0 0-5-16,31 0-18 0,-31 0-12 0,0 0-1 16,27 0 5-16,58 0 3 0,-27 0-10 15,-31 0-5-15,1 0 1 0,2 0-2 16,-3 29-2-16,-27-29-2 0,31 0-2 0,-4 0-35 0,1 28 19 16,-1-28-35-16,-27 0 22 0,0 0-6 0,0 0-8 0,30 30-59 0,-2-30 28 15,-28 0 15-15</inkml:trace>
  <inkml:trace contextRef="#ctx0" brushRef="#br0" timeOffset="29852.14">28504 3181 55 0,'0'0'16'0,"0"0"-10"0,0 0 11 0,0 29 7 16,0 0 0-16,0-2-1 0,0 2-5 0,0-29-11 15,0 85 5-15,0-57-10 0,0 1-2 0,0-1 1 16,0 0-1-16,0 30-3 0,0-30-2 0,0 1-4 0,0-2-29 0,0 30-14 15,0-57 32-15,0 29-13 0,0 0-12 0</inkml:trace>
  <inkml:trace contextRef="#ctx0" brushRef="#br0" timeOffset="30185.28">28589 2898 147 0,'0'0'87'0,"0"0"-37"0,0 0-33 0,0-28 1 0,27 28-2 15,-27 0-1-15,0 0 0 0,0 0-2 0,31 0 10 0,-31 0-7 0,0 0-9 16,27 0-3-16,-27 28 2 0,0-28 0 0,27 28 5 0,-27 0-3 0,0-28-6 16,31 57 1-16,-31-57 0 0,0 57 0 0,0-29-1 0,0-28-3 15,27 56 3-15,-27-27-1 0,0-29-1 0,0 58 1 0,0-31-1 16,-27 2 1-16,27-1-1 0,-31 0 1 0,31-28-1 16,0 29 1-16,-27-29-3 0,27 0 2 0,0 0 0 0,-27 0 0 15,27 0-1-15,0 0 1 0,-31 0 0 0,31 0 1 0,0-29-1 16,0 29 1-16,-27 0-1 0,27-28 2 0,0 28 0 0,0 0 3 15,0 0-3-15,0 0-1 0,0 0 1 0,0 0 1 0,27 0 0 16,-27 0-3-16,31 28 4 0,23 29 1 0,-54-28-3 16,31-1 0-16,-31-28 0 0,27 28-1 0,1 0-2 15,-28 2 2-15,27-2-8 0,-27 1-1 0,30-2-19 0,-30 2-18 16,28-1-19-16,-28-28 24 0,0 29-61 0,30 0-6 16,-30-29-7-16</inkml:trace>
  <inkml:trace contextRef="#ctx0" brushRef="#br0" timeOffset="30518.82">29185 3038 107 0,'0'0'0'0,"0"0"97"0,0 0-35 0,0 0-16 0,0 0-6 0,0 0-22 15,0 0 14-15,0 0-18 0,-27 0 8 0,27 0-13 0,0 0 5 16,-31 0-5-16,31 0-1 0,-27 0-3 0,27 0-3 0,0 0 2 16,-27 30-2-16,27-30 0 0,0 28 1 0,0-28-3 0,-31 0 1 0,31 29-1 15,0-2-1-15,0-27 1 0,0 58 0 0,0-29 1 0,0 27 0 16,0-28 0-16,0 29-2 0,0-57 1 0,0 28 0 0,31 1 1 16,-31-1-2-16,0 0 3 0,0 0 0 0,27 2 0 0,-27-2-2 0,0 1 2 15,27-2-1-15,-27 2 0 0,0-1-3 0,0-28 3 16,31 29 1-16,-31 0 2 0,0-2 0 0,0-27-3 15,0 29 0-15,0-1 0 0,0-28-1 0,-31 0-3 0,31 0-2 0,-27 29-31 16,27-29 15-16,-27 0-37 0,-4 0-22 0,31 0 32 16,-27-29-107-16,27 29 117 0,-31-28-38 0</inkml:trace>
  <inkml:trace contextRef="#ctx0" brushRef="#br0" timeOffset="30784.65">29553 3181 149 0,'0'0'0'0,"0"0"72"0,0 0-32 0,0 0-21 0,0 0 23 0,0 29-5 15,0-29-23-15,0 0 10 0,0 29-14 0,0-2 9 0,0-27-11 16,0 29 6-16,31-1-2 0,-31 0-2 0,0 58 2 15,0-58-9-15,27 0-1 0,-27 30 1 0,0-1-3 16,27-1-1-16,-27-28 1 0,0 30 0 0,0-31-3 16,0 2-2-16,0-1-19 0,0 1 5 0,0-1-36 0,0 2 17 0,0-30-9 15,0 0-11-15,0 27-3 0,0-27-64 0,0 28 71 16</inkml:trace>
  <inkml:trace contextRef="#ctx0" brushRef="#br0" timeOffset="30953.53">29413 3096 308 0,'0'0'57'0,"0"0"-30"0,0 0 6 0,0 0-5 16,0 0-14-16,0 0 2 0,0 29 9 0,0-29-16 0,0 0-2 15,55 27 12-15,-55-27-15 0,0 0-2 0,27 0-1 0,4 29 3 16,27 0-2-16,-31-29-4 0,-27 0-2 0,27 29-3 0,0-29-4 16,-27 0-2-16,58 27-46 0,0 2-11 0,-30-29 24 0,2 0-8 15,-3 0-6-15,117 0-116 0,-59 0 122 16</inkml:trace>
  <inkml:trace contextRef="#ctx0" brushRef="#br0" timeOffset="31656.53">30718 2812 61 0,'0'0'16'0,"0"0"-10"0,0 0 11 0,0 0 6 0,0 0 6 0,0 0-3 0,0 0-5 0,0 0-10 0,0 0 0 0,-27 0 9 0,27 0-11 0,0-29 0 16,0 29 0-16,0 0 1 0,0 0 11 0,0 0-9 0,0 0 0 0,-31 0 12 15,31 0 0-15,0-27 0 0,-27 27-3 0,27 0-10 16,0 0-3-16,-31 0 8 0,31 0-4 0,-27 0 1 0,0 0-7 16,-1 27 6-16,28-27-7 0,-30 0 3 0,3 29-1 15,-1-29-1-15,-2 28 3 0,2 2-1 0,-2-2-6 16,3 0 2-16,27 0 0 0,-28 1-1 0,1-1 3 0,27-1-4 16,-31 31 2-16,31-2-1 0,0 2 1 0,0-29-1 0,0 27 2 15,0 0-4-15,31 1 1 0,-4 28 1 0,1-57 0 16,-1 30-2-16,-27-29-2 0,30-2 0 0,-2 30-2 0,2 1 7 15,-30-31-4-15,28-27 3 0,-28 29-2 0,27-1 0 0,3-28-1 16,-2 57 3-16,-1-27-22 16,-27-30-8-16,0 0 9 0,27 27-3 0,-27-27-4 0,0 0-38 0,31 0-89 15,-31 0 84-15,27 0-48 0,-27 0 79 0,0 0-11 16</inkml:trace>
  <inkml:trace contextRef="#ctx0" brushRef="#br0" timeOffset="32152.99">31202 3125 63 0,'0'0'72'0,"0"0"-54"0,0 0-1 0,0 0 19 0,0 0-2 0,0 0-19 0,0 0 10 0,0 0-16 0,0 0-2 0,0 0 1 0,0 0-2 0,0 0 9 0,0 0 0 0,0 0 0 16,0 0-7-16,0 0-1 0,0 27 4 0,0 2 0 0,-31-29-1 16,31 29-5-16,0 0 6 0,0-2-2 0,0 2-4 15,0-1 3-15,-27-28-3 0,27 28 3 0,-58 58 3 16,0-2 3-1,58-84-13-15,-82 58 12 16,52-58-11-16,30 0 1 0,-28 0-2 0,28 0 0 0,-30-28 2 16,30 28-2-16,0-30-1 0,-28 30-1 0,28-28 4 0,0 28-3 15,0 0 2-15,0 0-1 0,0-28-1 0,0 28 1 0,28-28 3 16,-28 28-2-16,58-29 10 16,-28 29-2-16,-2 0-5 0,-1 0-1 15,-27 29-2-15,27-29 5 0,4 0-5 0,-31 28 3 0,27-28-1 16,4 28-1-16,-31-28-1 0,0 0-1 0,27 0 0 0,-27 28 1 0,27-28 3 15,4 30-3-15,-31-30-1 16,0 28-3-16,27-28 0 0,-27 0-2 0,0 0-10 0,0 0 3 16,27 29-21-16,-27-29 12 0,0 0-31 0,0 0 20 0,28 27-47 0,-28-27 28 15,0 0-71-15,0 0 25 0,30 0 69 0,-30 0-17 16</inkml:trace>
  <inkml:trace contextRef="#ctx0" brushRef="#br0" timeOffset="32434.64">31539 3692 134 0,'0'0'0'0,"0"0"84"0,0 0-57 0,0 0 9 0,0 0-19 0,0 0 34 0,0 29-18 0,0 0-18 0,0-29-9 0,0 27 0 0,0-27-3 0,0 29 1 0,0-29-2 16,0 28-1-16,0-28 1 0,0 29 0 0,0-1-1 0,0-28-2 15,0 30 0-15,31-30-10 0,-31 27-14 0,0 1-16 0,0-28-19 16,0 28 21-16,0-28-53 0,0 0 48 0,0 0 11 16,0 28 9-16,0-28-29 0</inkml:trace>
  <inkml:trace contextRef="#ctx0" brushRef="#br0" timeOffset="32868.89">31655 2756 101 0,'0'0'0'0,"0"0"78"0,0 0-52 0,0-29 14 0,0 29-2 16,0 0-4-16,0 0-18 0,0-29-3 0,0 29 12 0,0 0-4 15,0 0-11-15,0 0 6 0,0-29-7 0,27 29-3 0,-27 0 11 16,0 0-13-16,58 0 26 0,-58 29-21 16,27-29-2-16,4 0 9 0,-31 29-9 0,0 0 5 0,27-2-6 0,-27-27 0 15,27 57 4-15,4-27-6 0,24 281 12 16,-28-226-14-16,-27-56-1 0,0 27 1 16,0 1 0-16,0 28-2 0,0-57 1 0,-27 59 0 0,27-60-3 0,0 30 4 15,0-28-1-15,-28 27 2 0,1 1 2 0,27 0-3 0,-31 0-2 0,31-29-1 16,-27 0-6-16,0 0 0 0,27 2-20 0,-31-2-11 0,4-28-11 15,27 28-15-15,-31-28-19 0,31 0 33 16,0 0-66-16,-27 0 66 0,27 0-16 0,0 0 27 0</inkml:trace>
  <inkml:trace contextRef="#ctx0" brushRef="#br0" timeOffset="33336.5">32278 3323 91 0,'0'0'109'0,"0"0"-58"0,0 0-33 0,-27 0 13 0,27 0-18 0,0 0 10 0,0-28 7 0,0 28-11 0,27 0 8 16,-27 0-17-16,0 0 18 0,31 0-10 0,-4 0-2 16,0 0 0-16,-27 0-8 0,58 0 5 0,-30 0-7 15,2 0 8-15,-3 0-9 0,59 0 5 16,-86 0-11-16,0 0-4 16,27 0-60-16,-27 0 38 15,0 0-147-15,0 0 43 0,0 28 37 0,0-28 35 16</inkml:trace>
  <inkml:trace contextRef="#ctx0" brushRef="#br0" timeOffset="33901.61">33130 3125 108 0,'0'0'41'0,"0"0"26"0,0 0-22 0,0 0 14 16,0 0-28-16,0 0-19 0,0 0-1 0,0-29 5 0,0 29-9 16,0 0-2-16,0 0 0 0,0 0 3 0,0 0-3 0,0 0 3 0,0 0 1 15,0 0-3-15,-27 0 3 0,27 0-3 0,0 0 7 16,0 0-6-16,0 0 4 0,-31 0 5 0,31 0-6 15,0 0-3-15,-27 0-3 0,27 29 0 0,0-29-3 0,-28 0 3 16,28 27-2-16,-27 2-1 0,27-29 0 0,0 29 1 16,-30 0-1-16,30-2 1 0,0 2 0 0,0-29-3 15,-28 28 2-15,28-28-2 0,0 28 2 0,0-28-2 0,0 0 1 0,0 29 0 16,0 28 1-16,0-57 0 0,28 0-1 0,-28 28 1 16,0-28 0-16,0 0-1 0,0 0 2 0,0 0-1 0,0 0 0 15,30 0 1-15,-30 0 0 0,0 0-4 16,0 0 5-16,0 0 0 0,0 0-3 15,0 0 0-15,0-28-1 0,0 28 1 0,-30 0 0 0,30 0 0 0,0 0 1 16,0 0-1-16,-28 0 0 0,28 0 0 16,0 28 1-16,-30-28 0 0,30 0-2 0,0 0 1 0,0 28 1 0,-28-28-1 15,28 28 1-15,0-28 0 0,0 30 0 0,0-2-1 0,-27 1 0 16,27-29 1-16,0 27 2 0,0 2-2 0,0-1 0 0,0-28 3 16,0 0-3-16,27 29 3 0,-27 0-2 0,28-29 3 15,-28 27 0-15,30-27-3 0,-2 29 1 0,-28-29-1 16,0 0-1-16,0 0-2 0,30 28 3 0,-30-28-3 0,0 0 0 0,27 0-1 15,-27 0-4-15,0 0 0 0,28 0-10 0,-28 0-8 0,0 0 6 16,0 0-26-16,0 0-9 0,27 0-9 0,-27 0 25 16,0 0-58-16,0 0-17 0,0 0 68 0,0 0 14 15,0 0-21-15</inkml:trace>
  <inkml:trace contextRef="#ctx0" brushRef="#br0" timeOffset="35535.97">25693 10024 66 0,'-27'0'38'0,"27"0"-14"0,0 0-14 0,0-27 8 0,0 27-1 0,0 0 0 0,0 0-10 0,0 0-1 0,-30 0 7 0,30 0-5 0,0 0 8 0,0 0-9 0,0 0 0 0,0 0 5 0,0 0-7 16,0 0 0-16,-28 0 3 0,28 27 5 0,0 2-3 0,0-29 1 16,0 28 11-16,0 1-1 0,0 27 3 0,0-26-17 15,-30 26 4-15,30 1-6 0,0 27 3 0,0-55-5 0,0 29 3 16,0-2-4-16,0-28 0 0,0 0-1 0,0 0 0 0,0 1 1 0,0 29 1 15,0-31-3-15,0 30-1 0,0-28 2 0,0-1-1 0,0 28 0 16,0-27 1-16,0-1-1 0,0 30-1 0,0-30-1 0,0 0-7 16,0-28-9-16,0 28 6 0,0-28-1 0,0 0-26 0,0 28-17 15,0-28 25-15,0 0-1 0,0 0-4 0,0 0-1 0,0 0 2 0,0-28 5 16,0 28 10-16,30-28-46 0</inkml:trace>
  <inkml:trace contextRef="#ctx0" brushRef="#br0" timeOffset="35776.18">25666 9967 95 0,'0'0'37'0,"0"0"17"0,0 0-35 0,0 0-3 0,-30 0 16 0,30 0 0 16,0 0-17-16,0 0-1 0,0 0-2 0,0 0 20 16,0-28-15-16,0 28-10 0,0 0 6 0,0 0-3 0,0 0-6 15,0 0 2-15,30-29 6 0,-30 29-6 0,0 0 0 0,27 0 2 0,1 0-1 16,2 0 2-16,-30 0-5 0,28 0 2 0,-1 0-4 15,0 0 0-15,4 0 2 0,-4 0-1 0,4 0 0 0,-31 0-4 16,54 0 0-16,-23 0-3 0,-31 0-1 0,27 0-3 0,0 0-22 16,-27 29-20-16,28-29-19 0,-28 28-24 0,30-28-6 15,-30 0 62-15,0 30-8 0,0-30 0 0</inkml:trace>
  <inkml:trace contextRef="#ctx0" brushRef="#br0" timeOffset="35971.24">25636 10480 172 0,'0'0'77'0,"0"0"-39"15,0 0-9-15,0 0-16 0,0 0-2 0,0 0-1 0,0 0-1 0,0 0 0 16,0 0 0-16,0 0 6 0,30 0-4 0,-3 28-3 0,1-28-5 16,-28 0-1-16,30 0 3 0,25 28-4 0,-28-28-1 0,-27 0 1 15,31 0-1-15,-4 0-10 0,-27 0-4 0,31 0-5 0,-4 0-8 16,0 0-55-16,-27 0 26 0,31 0-52 0,-31 0 70 0,27 0-31 0</inkml:trace>
  <inkml:trace contextRef="#ctx0" brushRef="#br0" timeOffset="36208.01">26347 10081 135 0,'0'0'48'0,"0"0"-11"0,0 0-12 0,0 29 9 0,0-29-17 0,0 0 13 16,0 0-15-16,0 0-3 0,0 0 8 0,0 28-12 0,28-28 7 0,-28 0-10 16,0 0 1-16,0 28 5 0,0 2-1 0,27-3-3 0,-27 2 0 15,31-2 1-15,-31 3-2 0,0-2-3 0,0 2 1 16,27-4-3-16,-27 31 2 0,0 1-1 0,0 26-2 16,0-56-2-16,0 31 0 0,0-4-13 0,-27 2-17 15,27 0-20-15,0-29 16 0,-31 0-7 0,31 29-59 0,-27 1 15 16,-1-30 42-16,28 0-8 0</inkml:trace>
  <inkml:trace contextRef="#ctx0" brushRef="#br0" timeOffset="36401.53">26007 11103 108 0,'0'0'46'0,"0"0"26"16,0 0-47-16,0 0 37 0,0 0-44 0,0 0 14 15,0 0-18-15,0 0 12 0,27 0-14 0,0-28 10 0,1 28-13 16,2 0 5-16,-3 0-5 0,4-28-6 0,-4 28 1 0,1 0 1 0,-1 0-2 15,4-28-1-15,26 28 2 0,-2 0-1 0,3 0-2 0,-31 0-1 16,0 0 0-16,4 0 1 0,-4 0-1 0,4 0-9 0,-4 0-17 16,0 0 4-16,4 28-135 0,-31-28 30 0,0 0 73 15,27 0-46-15</inkml:trace>
  <inkml:trace contextRef="#ctx0" brushRef="#br0" timeOffset="36602.43">26177 10110 198 0,'0'0'0'0,"0"0"91"0,0 0-75 0,0 0-3 15,0 0 16-15,0 0-15 0,0 0 1 0,27 28 12 0,-27-28-16 0,28 0-2 16,-28 0 8-16,27 0-9 0,4 0 4 0,-4 0-5 0,3 0-5 16,-2 28 0-16,30-28 1 0,-4 30-1 0,-54-30-1 15,27 0 0-15,4 27-1 0,-4-27-1 0,4 29-6 0,-4-29-14 0,-27 0 2 16,27 0-5-16,-27 27-7 0,31-27-55 0,-4 30-38 0,-27-30 21 15,28 0 41-15</inkml:trace>
  <inkml:trace contextRef="#ctx0" brushRef="#br0" timeOffset="36787.14">26971 10166 164 0,'-31'0'64'0,"31"0"4"0,0 30-40 0,0-3-2 15,0-27-12-15,0 29-2 0,0-29-1 0,0 27-2 0,31 31 6 0,-31-2-4 16,0 31-5-16,27-59-4 0,-27 0-1 0,31 28-1 0,-31-28 1 16,27 59-1-16,-27-32-3 0,0 3-2 0,27-2-12 15,-27 1-22-15,0-29 11 0,0 2-8 0,0 26-62 0,0-28-5 16,0 0 40-16,0-28 23 0</inkml:trace>
  <inkml:trace contextRef="#ctx0" brushRef="#br0" timeOffset="37119.55">26971 10110 115 0,'27'-57'159'0,"-27"57"-143"0,31-29 13 0,23 2 40 16,-23 27-54-16,23 27 8 16,-26-27-20-16,2 57 1 0,-2 0-2 15,2 142 10 1,-30-169-9-16,0-4-2 15,0-26-2-15,0 29 2 0,-30-29-2 0,30 0 1 0,0 28-4 16,-28-28 2-16,28 30-3 0,0-30 3 0,-30 28 0 0,30 0 1 16,0-28 1-16,-28 0-1 0,28 0 2 0,0 0-1 0,0 28 0 15,0-28 3-15,0 0 0 0,-27 0 1 0,27 0 5 0,0 0-5 0,0 28 0 16,0-28 0-16,27 0 6 0,-27 28-6 0,0-28 0 0,0 29 5 0,28 1-3 16,-28-2 4-16,30-1 0 0,-30 1-4 0,28 1 4 15,2 28-4-15,-30-29-3 0,55 29 7 0,-25 1-3 16,-2-2-3-16,-1-28-4 0,-27 0-5 0,27-28-1 15,-27 28-20-15,31-28-17 0,-31 31-16 0,27-31 22 0,-27 0-63 16,0 0-33-16,0-31 77 0,31 31 14 0,-31-28 12 0</inkml:trace>
  <inkml:trace contextRef="#ctx0" brushRef="#br0" timeOffset="37469.37">27823 10110 111 0,'0'0'57'0,"0"0"174"16,-28 0-194-16,28 0-21 16,0 0-7-16,-30 0 4 0,2 0-4 15,28 0-8 1,-27 86 0-16,27 27-1 15,-31-29 1-15,62 59 6 32,-4-59 11-17,31 87 15-15,-58-171-28 0,0 57 3 0,28 56 17 16,-56-27-23 15,-30-58-60-31,31-28-43 0,-4 0 5 0,-26-56-233 31</inkml:trace>
  <inkml:trace contextRef="#ctx0" brushRef="#br0" timeOffset="37819.55">28446 10279 98 0,'0'0'48'0,"0"0"27"0,0 0 30 16,0 0-49-1,0 0-30-15,0 0 18 16,0 30-17-1,0 28-10-15,0-32-13 0,0-26 2 0,0 29-1 0,0-1 6 16,0-28-7-16,0 58 4 0,0-30-3 0,0 28 4 0,0-28-5 16,0 59 3-16,0-3 1 0,0-27-5 0,31-29-1 0,-31 29 0 0,0-29-2 15,0 30 1-15,0 26 1 0,0-25 2 0,0-31-3 16,0-2-3-16,0 3-2 0,0-1-2 0,0 30-23 0,0-58 9 0,0 29-34 0,0-2 22 16,0-27-3-16,0 0-7 0,0 0-56 0,-31 29-15 0,31-29 68 15,0-29-7-15,0 29 2 0</inkml:trace>
  <inkml:trace contextRef="#ctx0" brushRef="#br0" timeOffset="38004.68">28105 10252 179 0,'0'0'52'16,"0"0"-20"-16,0 0 6 0,0 0-3 0,0 0-3 0,0 0-18 16,0 0-1-16,28 0 12 0,-28 0-12 0,0 0 0 0,0 0 0 0,30 0-1 0,-30 0 0 15,27 0 8-15,4 0-2 0,-4 0-2 0,1 0-8 0,-1 0-2 16,-27 0 0-16,58 27 4 0,-28-27-4 0,-2 0-4 0,-1 0 2 15,4 30-4-15,108-2-38 16,-81-28-18-16,0 0-24 0,-31 30 30 0,-27-30-8 0,28 0-11 16,-1 0-2-16,3 0 13 0,28 26-41 0</inkml:trace>
  <inkml:trace contextRef="#ctx0" brushRef="#br0" timeOffset="38818.61">29952 9797 52 0,'0'0'19'0,"0"0"-3"0,0 0 1 0,0-28-9 0,0 28 1 0,0 0 8 0,0 0-2 0,0 0-9 0,0 0 1 0,-31 0 7 0,31 0-6 16,0 0 0-16,0 0 0 0,0-28 10 0,-27 28-8 0,27 0 0 0,0 0 12 15,0 0-13-15,0 0 0 0,-28 0 9 0,28-28 14 0,0 28-21 16,-27 0-3-16,27 0 7 0,-30 0 1 0,30 0-8 0,0 0 5 16,-28 0-9-16,28 28 1 0,0-28 0 0,-27 0 5 0,27 28-3 0,-31-28-2 15,4 28 5-15,-4 1-1 0,4-1 0 0,0 28 2 16,0-56-6-16,-4 57 3 0,-27-27-2 0,31-3-4 16,0 30 5-16,-1 28-2 0,-2-85-2 0,2 57 2 0,28-28-3 15,-27 28 0-15,27 1 0 0,-30-3 2 0,30-27-2 0,-28 58 2 16,28-58-2-16,0 28 1 0,0-27-1 0,0 29 1 0,0-31-1 15,0 1-1-15,0 58 0 0,0-30 1 0,0-27-1 0,28-1 0 16,-28 30 1-16,30 26 0 0,-3-25 0 0,1-5-1 16,30 3-1-16,-31 1-1 0,0-29 2 0,4-29 0 0,-31 0-1 15,27 27 0-15,4 2 0 0,-4-29-2 0,-27 0 0 0,27 27-5 0,0-27-9 16,4 0-14-16,-31 0 11 0,27 0-32 0,4 0-12 16,-4-27-78-16,1 27 82 0,2-56-65 15,-30 56 77-15</inkml:trace>
  <inkml:trace contextRef="#ctx0" brushRef="#br0" timeOffset="39168.68">30149 10279 95 0,'0'0'57'0,"0"0"-13"0,0 0-4 0,0 0-21 0,0 0 17 0,0 0-21 0,0 0 10 0,0 0-6 0,0 0-5 0,0 0-1 15,0 0 2-15,0 0-9 0,0 30 6 0,27-2-7 16,-27-28 0-16,0 30-1 0,31-4 3 0,-4 3-2 0,-27-29-2 0,31 28 1 0,-4 2 0 15,-27-30-2-15,55 84 4 0,33 1-1 0,-60-27-3 0,-28-31-1 16,57 30 1-16,-2 28 0 0,-28 0-1 0,4-27 2 16,-31-2-3-16,27-28-2 0,-27 31-4 0,0-31-2 15,0-28-4-15,0 55-24 0,0-55 10 0,0 28-39 0,0-28 20 16,31 30-66-16,-31-30 23 0,0 0 62 0,-31 0-20 0</inkml:trace>
  <inkml:trace contextRef="#ctx0" brushRef="#br0" timeOffset="39386.86">30602 10592 198 0,'0'0'149'0,"-27"0"-119"0,27 0-14 0,0 28 13 0,0-28-17 16,-27 0-2-16,27 0-1 0,-28 29 4 0,28-29-10 0,-30 30 1 0,30-30-1 16,-27 28 2-16,-1-1 1 0,-30 1-3 0,58 1-1 0,-85 28 2 15,-58 56-3-15,116-83 0 16,27-30-2-16,-27 28 0 0,27 0 0 0,0-28-1 0,0 28-5 15,0 0-3-15,0 0-6 0,0-28 4 0,0 31-23 16,0-31 13-16,0 0-4 0,27 28-37 0,0-28 23 0,-27 0-9 0,27 0-48 16,4 0 60-16,-4-28-6 0,-27-3 7 0</inkml:trace>
  <inkml:trace contextRef="#ctx0" brushRef="#br0" timeOffset="39721.71">30718 9741 113 0,'0'0'40'0,"0"0"18"0,0 0-24 0,0 0-19 16,0-28 13-16,0 28-13 0,0 0 14 0,0 0-17 0,0 0 9 16,0 0-11-16,27-29-3 0,-27 29 10 0,0 0 2 0,31 0-11 15,-31 0-1-15,27 0 5 0,0 0 1 0,1 0-4 0,-28 0-4 16,30 0 0-16,-30 0 0 0,28 0 2 0,2 29 3 0,-30-29-5 0,28 0 0 15,-1 28 4-15,0 0-5 0,4 0 0 0,-31-28-1 0,27 29 1 0,4-1-2 0,23 28 2 16,-23 31 0-16,-4-31-1 0,0 29-1 0,1-57 0 16,2 58 1-16,-30-29-1 0,27 56 0 0,-27-55-2 0,0-30 1 15,0 28-1-15,0 0 1 0,0 58 2 0,0 0-2 0,-27-29-1 16,-3 29 1-16,30-58-2 0,-28 3 2 0,28-31-1 0,-54 85 0 0,23-85-1 16,4 57 0-16,0-58-5 0,-31 32-16 0,27-31 9 0,-23 0-27 15,26-28 16-15,28 27-4 0,-30-27-2 0,2 0-4 0,-30 29-49 0,58-29 33 16,-27 0-55-16,0 0 32 0,27 0 52 0,0-29-12 15</inkml:trace>
  <inkml:trace contextRef="#ctx0" brushRef="#br0" timeOffset="40553.8">32081 9997 50 0,'0'0'0'0,"0"0"23"0,0 0 13 0,0 27 14 16,0-27-3-16,0 0-19 0,0 29 5 0,0-29-30 0,0 28 3 0,0-28-5 16,0 29 0-16,0-1-3 15,0-28-10-15,0 28-9 0,0-28-16 0,0 57-117 16,0-57 102-16</inkml:trace>
  <inkml:trace contextRef="#ctx0" brushRef="#br0" timeOffset="40685.99">32081 10564 212 0,'0'0'68'0,"0"0"-10"0,0 0-45 0,0 0 3 0,0 28-8 0,0-28 8 15,-28 87 7 1,28-59-29-16,0-28-3 0,0 27-33 0,0-27 7 0,-30 0-64 16,30 28-11-16,0-28 70 0,0 29-33 0</inkml:trace>
  <inkml:trace contextRef="#ctx0" brushRef="#br0" timeOffset="41269.81">27226 12722 58 0,'0'0'0'0,"0"0"50"0,0 0-38 0,0 0-2 0,0 0 10 0,0 0 3 0,0 0 5 0,0 0-13 0,0 0 14 0,0 0-5 0,0 0-12 15,0 0-1-15,0 27 2 0,0-27-8 0,0 0-2 0,0 31 0 0,0-31 2 16,0 0-2-16,0 28 6 0,0 1-5 0,0-29 5 0,0 27-3 15,28 0-3-15,-28 3 3 0,0-2-2 0,0-28-4 16,0 0-2-16,0 29-5 0,0-1-5 0,0-28-2 16,0 0-33-16,0 28 9 0,0-28-55 0,0 0 16 0,0 0 50 15,0 0-21-15</inkml:trace>
  <inkml:trace contextRef="#ctx0" brushRef="#br0" timeOffset="41419.24">27312 12210 190 0,'0'0'59'0,"0"0"-34"0,-28 29-11 0,28-29-11 0,-30 28-2 0,30-28-1 16,0 0 0-16,0 0 0 0,0 30 0 0,-28-30-1 0,28 28 1 0,0-28-8 15,0 29-2-15,0-29-33 0,0 27-29 0,0-27 33 0,0 28-18 16,0-28 33-16,0 0-14 0</inkml:trace>
  <inkml:trace contextRef="#ctx0" brushRef="#br0" timeOffset="41652.68">28051 12040 156 0,'0'0'42'0,"-31"0"27"0,31 0-54 0,0 0 17 16,0 0-5-16,0 0-17 0,-27 0 8 0,27-27-10 0,0 27-1 16,-27 0 5-16,27 0-8 0,-31 0-1 0,31 0-2 0,0 0 0 15,-27 0-1-15,27 0 0 0,0 0 0 0,-31 0 1 0,31 0-1 0,0 0 0 16,-27 27 0-16,27-27-1 0,0 28 1 0,0 1-1 0,-27 1 2 15,27-2 0-15,0 0-2 0,0-1 0 0,0 60-1 0,0-59 0 0,-28 56-4 16,28-56-1-16,0 31-17 0,0-4 5 0,0 3-20 16,0-1-5-16,0-29-24 0,-30 0-9 0,30-1 48 0,0-27 9 15,0 31-3-15,0-31-21 0</inkml:trace>
  <inkml:trace contextRef="#ctx0" brushRef="#br0" timeOffset="41786.11">27622 12551 49 0,'-28'0'96'0,"28"0"-37"0,-27-28 52 16,27 28-96-16,0 0-1 0,0 0 11 0,0 0-4 15,0 0-2-15,0 0-11 0,27 28-5 16,1 0-1-16,2 2 6 0,55 27-24 16,55-1-280-1,-109-56 252-15,-4 27-30 0</inkml:trace>
  <inkml:trace contextRef="#ctx0" brushRef="#br0" timeOffset="42137.65">28930 12183 178 0,'0'0'46'0,"-28"0"-1"0,28 0-31 0,0 0 16 0,0 0-15 0,0 0 13 0,0 0-8 16,0 0-11-16,0 0-1 0,0 27 3 0,0-27-4 16,0 0-3-16,0 0 3 0,0 0-4 0,0 29 0 0,0-29 0 15,0 28 4-15,0-28-4 0,28 30 3 0,-1 27-3 0,-27-30-2 16,27 1 2-16,4 31-2 0,-4-4 2 0,4 1 10 0,-4 59-3 15,-27-87-13-15,27-1 2 0,-27 4 0 0,0 26-8 0,0-57-3 16,31 27-6-16,-31 0-35 0,0 3-24 0,0-2-34 16,0-28 53-16,27 29-21 0,-27-29 20 0</inkml:trace>
  <inkml:trace contextRef="#ctx0" brushRef="#br0" timeOffset="42337.68">29185 12267 158 0,'0'0'48'0,"0"0"-16"0,0 0-12 0,0 0-2 0,0 0 19 0,0 0-16 15,0 0 20-15,0 0-23 0,0 0-3 0,-27 0-2 0,27 0 10 16,0 0-3-16,0 0-6 0,-31 30-4 0,31-30-8 16,0 0-1-16,-27 28 2 0,0 1 2 0,-4 26 0 0,4-27-4 15,-31 31 0-15,31-32-2 0,-1 1 6 0,-2 0 2 0,-28 30 6 0,31-29-13 16,-1 27-2-16,1-29 4 0,27 4-2 0,-58 26-4 16,58-30 1-16,-27 0-3 0,27 3-4 0,0-2-2 0,0 1-21 0,0-1-38 15,0-28 42-15,0 28-1 0,0-28-4 0,27 28-53 0,-27-28 37 16,27 0-36-16,4 0 11 0</inkml:trace>
  <inkml:trace contextRef="#ctx0" brushRef="#br0" timeOffset="42738.11">30149 12749 106 0,'0'0'38'0,"0"0"19"0,0 0-15 0,0 0-24 0,0 0 20 0,0 0-20 0,0 0 1 0,0 0-1 0,0 0 7 0,0 0-8 0,0 0-2 0,0 31-10 15,0-31 1-15,0 0-1 0,0 0-3 0,0 28 0 0,0-28 0 16,0 0-7-16,0 0-21 0,0 0 9 0,0 0-7 15,0 29-8-15,0-29-59 0,0 0 37 0,0 0 2 0,0 0 11 0,0 0 10 16,0-29 4-16</inkml:trace>
  <inkml:trace contextRef="#ctx0" brushRef="#br0" timeOffset="42873.99">30149 12297 159 0,'0'0'54'0,"0"0"-18"0,0 0 6 15,0 0-10-15,0 0-4 0,0 28-17 0,-27-28 5 0,27 29-12 16,0-29-2-16,0 27 0 0,-27 1 1 0,27-28-4 0,0 0-3 15,0 28-12-15,0 3-11 0,0-31-20 0,0 28 12 0,0-28-5 16,0 0-5-16,0 0-1 0,0 27-20 0,0-27 45 0,27 0-20 0</inkml:trace>
  <inkml:trace contextRef="#ctx0" brushRef="#br0" timeOffset="43089.02">30405 12468 87 0,'0'0'25'0,"0"0"-1"0,0 0-4 0,0 0 21 0,0 0 22 16,0 0-46-16,0 28-2 0,-28-28 13 0,28 0-16 0,0 27 3 0,-30 59 18 31,30-58-29-31,0-28-3 0,0 29-1 0,0-1 4 0,0-28-2 16,0 28 2-16,0-1 0 0,0 32 10 0,0-59-8 15,30 113 47 1,-30-113-45-16,0 57 9 16,0-57-14-16,0 0-3 0,0 28-2 0,0-28 4 0,0 0 1 0,0 28-5 0,0-28-11 15,-30 0-18-15,30 0-16 0,-27 0-31 0,27 0 29 16,0 0-9-16,-28 0-2 0,28 0-36 0,0-28 27 0</inkml:trace>
  <inkml:trace contextRef="#ctx0" brushRef="#br0" timeOffset="43637.36">31798 12722 58 0,'0'0'30'0,"0"0"23"0,0 0-11 0,0 0-6 0,-31-28 2 0,31 28-20 0,0 0 13 0,-27 0 0 0,27 0-17 0,0 0 20 16,-31 0-26-16,31 0 5 0,0 0-6 0,0 0-3 15,0 0 9-15,-27 0-12 0,27 28 0 0,0-28-1 0,0 27 3 16,0-27-1-16,0 31-6 0,0-31 5 0,0 28 0 15,0 1 0-15,0-2 6 0,0-27-4 0,0 0-3 0,0 27 1 16,27-27 1-16,-27 30 3 0,0-30-4 0,0 0 5 0,31 0-4 16,-31 0 5-16,0 0 5 0,0 0-7 0,0 0 1 0,27-30 0 15,-27 30-3-15,0-27 3 0,31 27-4 0,-31-27 1 0,0 27-2 16,0-29 4-16,27 29 0 0,-27-28 0 0,0 28-3 0,0 0-1 16,0-31 5-16,0 31-2 0,0 0-1 0,27 0 8 15,-27 0-6-15,0 0-1 0,0 31 0 0,0-3-1 0,31 1 1 0,-31-2 1 16,0 0-5-16,0-27 2 0,27 30-1 0,-27-2 0 0,0-28-3 15,28 29 3-15,-28-1-1 0,0 0-1 0,27 0-11 0,-27 2-15 0,31-30 7 16,-31 0-5-16,0 28-36 0,27-28-17 0,-27 0-104 16,30 0 70-16,-30 0 46 0</inkml:trace>
  <inkml:trace contextRef="#ctx0" brushRef="#br0" timeOffset="44102.6">32646 11843 72 0,'0'0'25'0,"0"0"0"0,0 0 16 0,0 0-24 0,0 0 1 0,-27 0 17 0,27 0-4 0,0 0-15 0,0 0 10 0,0 0-4 0,0 0-14 16,0 0 0-16,0 27 5 0,0-27-6 0,0 0 6 0,0 28 1 15,0-28-7-15,0 28-2 0,0 0 11 0,0 3-10 0,27-3-2 16,-27-1 5-16,0 1-7 0,0 59 4 0,0-32-3 16,0 2-4-16,0 1 2 0,31-2 1 0,-31-28-3 0,0 31 1 15,0-4-4-15,0-27-2 0,0 0-2 0,0 2-1 0,0-2-23 0,-31 29-32 16,31-2-40-16,0-55 45 0,0 31 5 0,-27-3-14 15,27-28 26-15</inkml:trace>
  <inkml:trace contextRef="#ctx0" brushRef="#br0" timeOffset="44253.47">32534 12579 141 0,'0'0'66'0,"0"0"-15"0,0 0 24 16,0 0-46-16,0 58 43 15,58-1-64 1,-31-57-5-16,-27 0-2 0,58 0-22 15,-31 28-7-15,-27-28 7 0,58 0-170 16,-58 0 99-16,27 0 62 0,-27-28 9 16,0 28-21-16</inkml:trace>
  <inkml:trace contextRef="#ctx0" brushRef="#br0" timeOffset="44540.15">32874 12551 89 0,'0'0'73'0,"0"0"-44"0,0 0 14 0,0 0-25 16,0 28-2-16,0-28-3 0,0 30 12 0,0-30-7 15,0 28-11-15,0-28-3 0,0 29 5 0,0-29-6 0,28 28-2 16,-28-28 0-16,0 28 3 0,0-28-4 0,30 27-1 0,-30-27 2 16,0 0 0-16,0 0-2 0,28 0 6 0,-28 0-1 0,0 0 2 15,0 0-2-15,0 0 1 0,30 0 6 0,-30-27-2 0,0 27-4 16,0-28 1-16,0 28-8 0,0 0 4 0,0-28-3 0,0 28 4 16,0-29 4-16,0 29 2 0,0 0-5 0,-30-28 0 0,30 28-2 15,0 0 1-15,0 0 6 0,0 0-4 0,0 0-1 0,0 0 10 16,-28 0 2-16,28 0-10 0,0 28-1 0,0-28-4 0,0 29 1 15,0-1 5-15,-30-28-4 0,30 28 3 0,0-1-4 0,0 4-3 16,0-31 3-16,0 28-3 0,0 1 4 0,0-29-4 0,0 27 1 16,0 0-7-16,0 3 0 0,0-2-18 0,0-28 6 0,30 29-28 15,-30-29 21-15,0 0-3 0,0 28-2 0,0 0-93 0,0-28 75 16,0 0 3-16,0 0-12 0,0 0 43 0,0 0-23 0</inkml:trace>
  <inkml:trace contextRef="#ctx0" brushRef="#br0" timeOffset="44753.38">33045 12864 94 0,'0'0'39'0,"0"0"0"0,0 0-8 0,0 0 30 16,0 0-30-16,0 0-17 0,0 0 8 0,0 27-14 16,0-27 0-16,0 0 1 0,0 0-10 0,0 0 1 0,0 0 2 0,0 0-1 15,0 0 2-15,0 0-3 0,0 30 3 0,0-30-3 0,0 0-3 16,0 0 3-16,0 0-2 0,0 0 1 0,27 0 0 16,-27-30 1-16,0 30-1 0,0 0 1 0,0 0-1 0,0 0 1 0,31-27 0 0,-31 27 2 15,0 0-1-15,0-27-1 0,27 27 1 0,-27-29-1 16,0 29-2-16,0-28 3 0,0 28-1 0,0 0 1 0,0 0 0 15,31 0-1-15,-31-31 0 0,0 31-2 0,0 0-7 16,0 0-19-16,0 0-30 0,27 31-35 0,-27-31-77 16</inkml:trace>
  <inkml:trace contextRef="#ctx0" brushRef="#br0" timeOffset="45252.81">33273 12837 119 0,'0'0'54'0,"0"0"17"16,-27 0-48-16,27 0-8 0,0 27-3 0,0-27-9 15,0 0-1-15,0 0 1 0,0 0 0 0,0 0-4 0,0 0 1 0,0 0-2 16,0 0-1-16,0 27-8 0,0-27 1 0,0 0 6 16,0 0-10-16,27 0 3 0,-27 0 9 0,0 0-1 0,0 0 2 0,0 0-2 15,0 0 3-15,0 0 0 0,0 0-1 0,27 0 1 16,-27 0 2-16,0 0 0 0,0 0-1 0,0 0 2 0,0 0-2 15,0 0 0-15,0 0 4 0,27-27-2 0,-27 27-2 0,0 0 0 16,0 0 0-16,0-27 1 0,0 27-1 0,0 0 0 0,0 0-1 16,0 0 4-16,0-29-3 0,0 29 1 0,0 0-1 0,0 0-1 15,0 0-1-15,0 0 2 0,0 0 1 0,0 0-1 0,0 0 0 16,0 0 0-16,0 0 0 0,0 0-1 0,0 0 0 0,0 29 0 0,0-29 0 16,0 0-1-16,0 27 0 0,31-27 2 0,-31 27 2 15,0-27-1-15,0 0 1 0,0 0 0 0,0 30 1 0,0-30 7 0,27 0 3 16,-27 0 0-16,0 0-9 0,0 0-1 0,0 0 4 15,0 0-4-15,0 0 4 0,0-30-4 0,31 30 1 0,-31 0-2 16,0-27-1-16,0 27 2 0,0-27 2 0,0 27-5 0,0-29 0 16,0 29 0-16,27-28 1 0,-27 28-1 0,0 0 1 15,0-31 3-15,0 31-2 0,0 0 7 0,0 0-5 0,0 0 3 16,28 31 0-16,-28-31-4 0,0 28 0 0,0-28-1 0,0 29 0 16,30-2 6-16,-30 0-3 0,0-27-2 0,0 30-1 15,0-30-2-15,27 28 4 0,-27 1-5 0,0-29-1 0,0 0 2 16,0 28-2-16,0-28-1 0,0 28 1 0,0-28 0 0,28 0-8 15,-28 0 0-15,0 28-16 0,0-28 7 0,0 0-2 0,0 0-33 0,0 0-23 16,0 0-27-16,0 30 55 0,0-30 13 0,0 0-7 16,0 0 12-16</inkml:trace>
  <inkml:trace contextRef="#ctx0" brushRef="#br0" timeOffset="45652.89">33811 12579 118 0,'0'0'66'0,"0"0"58"0,0 0-102 0,0 30 14 0,0-30-9 0,0 0-13 0,0 0-2 0,0 0 0 0,0 0-8 0,0 28 8 0,0-28-14 0,0 0-4 16,0 0 4-16,0 0-1 0,0 0-18 0,0 29-43 16,0-29 1-16,0 0-25 0,0 0-1 0,0 0 57 15,0 28-1-15,0-28 21 0,0 0-20 0</inkml:trace>
  <inkml:trace contextRef="#ctx0" brushRef="#br0" timeOffset="45769.36">33842 12837 60 0,'0'0'0'0,"27"0"102"0,-27 0-67 0,0 0-3 0,0 27 21 16,0-27-31-16,0 0-1 0,0 0 11 0,0 0-9 15,0 27-7-15,0-27-11 0,0 0-3 0,0 0 2 0,0 30-2 0,0-30 0 16,0 0-5-16,0 28-3 0,0-28-18 0,0 0 2 0,0 29-5 16,0-29-46-16,0 0-30 0,0 0 55 0,0 28-13 0,0-28 17 15</inkml:trace>
  <inkml:trace contextRef="#ctx0" brushRef="#br0" timeOffset="46685.45">29073 13404 110 0,'0'0'51'0,"0"0"-36"0,0-30 0 0,0 30 18 0,0 0-13 0,-31 0 16 0,31 0-11 0,0 0-7 0,0 0-5 0,0 0-1 15,0 30 10-15,31 27 1 16,-4-29-15-16,85 114 12 15,-84-113-18-15,-28-1 2 0,143 171 3 16,-85-144-5 0,-31 3-1-16,0-2-2 0,-27-56 0 0,58 87-9 15,-27-87 9-15,-31 27-7 0,27 2 2 0,-27-29-4 0,27 28-61 16,0-28 10-16,-27 0-20 0,31 0-106 16</inkml:trace>
  <inkml:trace contextRef="#ctx0" brushRef="#br0" timeOffset="46926.06">29839 13715 94 0,'0'0'0'0,"0"0"53"0,0 0-47 16,0 0 6-16,0 0 9 0,0 0 9 0,-30 0 3 0,2 0 8 16,28 0-32-16,-27 0 8 0,27 0-8 0,-31 29 7 15,-27-29 4-15,31 0-14 0,0 30 5 0,0-30-7 16,-4 0 0-16,-27 28 2 0,31-28-3 0,-58 28 4 0,30-28 2 15,-33 27-3-15,60-27-4 0,1 30-2 0,-31-30 5 0,31 28 0 16,27-28-6-16,-27 27 1 0,-4 3 2 0,31-2-4 16,-27-28 1-16,27 28-4 0,0-28 4 0,-31 28-11 0,31-28 3 15,0 29-3-15,0 0-15 0,0-29-13 0,0 29-15 16,0-2 26-16,31-27-1 0,-31 0-1 0,0 29-32 0,27-29 35 0,-27 28 8 16,31-28 6-16,-4 28-37 0</inkml:trace>
  <inkml:trace contextRef="#ctx0" brushRef="#br0" timeOffset="54337.27">20015 9003 181 0,'0'0'0'0,"0"0"107"0,-28 0-95 0,28 0-5 0,-30 0-1 0,30 0-6 0,0 0 0 0,0-30 0 0,-27 30 5 0,27 0-2 0,0 0 6 0,0 0 0 0,0 0-1 16,0-27-6-16,0 27 1 0,27 0 2 0,-27 0-1 0,30-29 0 15,-2 29 3-15,-28 0-2 0,58 0 6 0,-31-28-9 16,0 28 2-16,31 0 2 0,-27 0-1 0,54 0-3 16,-31 0 2-16,-26 28-4 0,30-28 0 0,-28 29-1 0,-3-29 2 15,59 57 2-15,-59-57-3 0,0 28 0 0,31-28-1 0,-27 29 0 16,-31-29 2-16,54 27-5 0,-54-27 1 0,27 29-3 0,-27-29 0 16,31 28-27-16,-31 1 5 0,0-29 13 0,0 0-17 0,27 28-8 15,-27-28-17-15,0 0-8 0,-27 0 18 0,27 0 24 16,-31 0 14-16,4 0-36 0</inkml:trace>
  <inkml:trace contextRef="#ctx0" brushRef="#br0" timeOffset="54603.74">19987 9484 151 0,'0'0'39'0,"-30"0"-32"0,30 0-6 0,0 0 3 15,0-28 1-15,-27 28 3 0,27 0 11 0,0 0 0 0,-28 0-3 16,28 0-7-16,0 0 7 0,0 0-1 0,0 28-1 16,0-28-2-16,0 0-2 0,0 0-5 0,0 0-1 0,0 30 2 15,28-30 6-15,-28 0-5 0,57 28 9 0,-29-28-10 16,2 0-2-16,25 0-1 0,-55 28-2 0,85-28 3 0,-54 0-2 16,23 0 1-16,-23 0-2 0,23 28-1 0,32-28 1 15,-29 0-2-15,-57 0-2 0,58 0-17 0,-30 0 2 0,-1-28-7 16,31 28-41-16,-58 0 24 0,27 0-9 0,31 0-82 15,-31 0 72-15</inkml:trace>
  <inkml:trace contextRef="#ctx0" brushRef="#br0" timeOffset="55337.32">21834 8435 183 0,'0'0'0'0,"0"0"93"0,0 0-79 0,0 0-13 0,0 0 1 0,0-30 9 0,0 30-1 0,0 0 14 0,-31-27-12 0,31 27 4 0,0 0-2 16,0-28-6-16,0 28-5 0,0 0-1 0,0 0 0 0,0-28 8 15,0 28-7-15,0 0 0 0,0 0-3 0,0 0 4 16,0 0 0-16,0 0-4 0,0 0-1 0,0 0 2 0,-27 28 2 16,27-28-1-16,0 0-2 0,-31 28 0 0,31-1-2 0,-27 3 2 15,0-2 0-15,27-1 1 0,-28 3-2 0,-2-30 0 16,3 57-2-16,-1-30 1 0,28-27 2 0,-30 29 0 15,30 0 0-15,0 0-2 0,-28-2 2 0,28-27 0 16,0 29 1-16,0-29-4 0,0 28 3 0,0 0-1 0,0-28 2 0,0 29 0 16,0 28 3-16,0-57-4 0,0 28-1 0,0-28 2 15,0 29 2-15,0-29-2 0,0 27-1 0,0-27 2 16,0 30-2-16,0-30 0 0,0 0 0 0,0 28 2 16,0-28-2-16,0 29 0 0,0-29 0 0,-30 27 0 0,30-27 0 15,0 0 0-15,0 29 0 0,-27-1 0 0,27 1 0 16,-28-1 1-16,28 0 2 0,0 1-1 0,-27 28 1 15,27-57-1-15,0 28 0 0,0 1 1 0,0-29 0 0,-31 28 0 0,31 0 1 0,0 0 6 16,0 0-8-16,0 2 4 0,0-2-3 0,0-28 1 0,0 28-4 16,0 0 6-16,0-28-1 0,31 29-3 0,-31-29 0 15,27 29-1-15,-27-29 0 0,28 28 0 0,-1-28-2 0,3 29 3 0,-30-29 1 16,28 0-2-16,-28 28-1 0,30-28-3 0,-2 28-12 16,-1-28-9-16,-27 28 8 0,30-28-29 0,-30 0 16 0,0 0-6 15,28 0-9-15,-28 29-12 0,27-29-64 0,-27 0 73 0,27 0-18 0</inkml:trace>
  <inkml:trace contextRef="#ctx0" brushRef="#br0" timeOffset="55803.71">22457 8405 73 0,'0'0'0'0,"0"0"74"0,0 0-65 0,0 0-8 0,0 0 2 0,0 0 21 0,0 30-11 0,0-30 0 0,0 0 17 0,0 0-23 16,0 28 10-16,-30-28-13 0,30 0 1 0,0 27 9 15,0-27-5-15,0 0 0 0,0 58 8 0,0-58-13 0,0 0 0 0,0 170 45 16,0-170-43-1,0 29-2-15,0 56 4 0,0-57-6 0,0 58 3 16,0-1 1-16,0-56-5 0,0 84 0 0,0-57 0 0,0 30 3 16,0-58-6-16,0 1 2 0,0 27-1 0,0 143-39 15,0-142 5-15,0-28 12 0,0 27-69 16,0-28 6-16,0-28 46 0,0 29 10 0,0-29-38 16</inkml:trace>
  <inkml:trace contextRef="#ctx0" brushRef="#br0" timeOffset="56222.67">22883 9315 145 0,'0'0'47'0,"0"0"-1"0,0 0-39 0,0 0 1 0,0 0 28 0,0 0-9 0,0 0-4 16,0 0-13-16,0 0 0 0,0 0-1 0,0 0 9 0,0 28-11 16,0-28-2-16,0 0-2 0,0 0 2 0,0 29 3 0,27-1 0 15,-27 0-4-15,0 0 5 0,31 58-2 0,-31-58-4 16,27 29-2-16,-27 0 1 0,27 56 2 0,-27-27-5 16,0-59 2-16,0 30-1 0,0 0-1 0,0 0-2 0,0-28 0 15,0 27-15-15,0 30-17 0,0-86 11 0,0 57-34 0,-27 1-12 16,27-32-16-16,0-26-10 0,-27 29 67 15,27-29 0-15</inkml:trace>
  <inkml:trace contextRef="#ctx0" brushRef="#br0" timeOffset="56471.55">22941 9343 151 0,'0'0'70'0,"0"-28"-52"0,0 28-12 15,27-29 26-15,0 1 13 16,31 28-10-1,-3 28-33 1,-24 1 0-16,-31-1-1 0,27 29-1 16,-27-29 1-16,0 28 8 0,0-26-1 15,0-2-5-15,0 0-1 16,-27 0-4-16,27-28 2 0,0 29-7 0,-31-29-5 0,4 29-12 16,27-1 1-16,-28-28-7 0,28 0 10 0,0 29-6 15,-27-29-68-15,27 0 40 0,0-29 17 16,0 29 33-16,27-28-3 0,-27-1-4 0</inkml:trace>
  <inkml:trace contextRef="#ctx0" brushRef="#br0" timeOffset="56754.61">23282 9372 51 0,'0'0'28'0,"0"0"12"0,27-29 40 15,-27 29-63-15,0 0 16 0,0-28-7 0,27-1 16 16,-27 29-33-16,0 0 13 0,0-28-18 16,0 28 13-16,0 0-3 0,0-29-1 15,0 29-7-15,0 0 1 0,0 0 8 0,0 0-11 0,0 0 0 16,0 29 5-16,0-29-4 0,0 28-5 0,0 1 0 15,0 28 4-15,27-29-4 16,-27 0 2-16,0 0-2 0,0-28-1 0,0 58 2 0,0-58-1 0,0 28 0 16,31-28 0-16,-31 28 3 0,27 0 2 15,-27-28-4-15,31 0 9 0,-31 0-7 16,27-28 0-16,-27 0 1 0,0 28-2 0,0 0 0 16,27-28 1-16,-27 28-1 0,0-30 4 15,0 30-5-15,0 0 0 0,28-28-1 0,-28 28 1 0,0 0-4 16,0 0 3-16,30 28-15 0,-30-28 5 15,0 0-20-15,0 30 10 0,0-30-4 0,28 28-117 16,-28-28 91-16,0 28-49 0,0-28 40 0,0 0 11 16</inkml:trace>
  <inkml:trace contextRef="#ctx0" brushRef="#br0" timeOffset="56938.8">23677 9456 181 0,'0'0'64'0,"0"0"2"0,0 0-56 16,0 0-2-16,0 28 10 0,0-28-5 0,0 0 7 0,0 0-12 0,0 0 7 15,0 30-10-15,0-30 5 0,0 0-7 0,30 0 6 0,-30 0-1 16,0 0-5-16,28 0 4 0,-28-30-4 0,27 30 3 0,-27-28-5 16,0 28 1-16,27 0 0 0,4-28 0 0,-31 0 0 0,27 28-3 15,-27-28 2-15,31 28-2 0,-31-29-7 0,27 29-12 0,-27-28-10 16,27 28 10-16,-27 0-3 0,0 0-33 0,31 0 23 16,-31-29-49-16,0 29 35 0,0 0 4 0,0 0 11 0,0 0 9 0,27 0 1 15</inkml:trace>
  <inkml:trace contextRef="#ctx0" brushRef="#br0" timeOffset="57870.3">24358 8292 139 0,'0'0'38'0,"0"0"-16"0,0 0-11 0,0 0-7 0,0 0 1 0,0 0 25 0,0 0-23 0,0 0 1 0,0 0-5 16,0 0-2-16,0 0 0 0,0 0 0 0,0 0 0 0,0 0 0 15,0 0 1-15,0 0-1 0,0 0 0 0,0-28 3 0,0 28 3 0,0 0 4 16,0 0-5-16,0 0 5 0,0 0-5 0,0 0 7 0,0 0-8 16,0 0 4-16,0 0-4 0,0 0-3 0,0 0 3 15,0 28-3-15,0-28 0 0,-27 0 1 0,27 30 3 0,0-2-1 16,0-28-4-16,0 28 0 0,0-1 0 0,0 3 0 15,0-2-1-15,0-28 0 0,0 27 0 0,0 3 3 0,0-2-2 16,0 1-2-16,0-29 1 0,0 56 3 0,0-56-2 0,27 29 0 16,-27 0 1-16,0-29 1 0,0 27 5 0,0-27-6 0,0 0 1 0,0 0-3 15,0 29 3-15,0-29 1 0,0 0 2 0,0 28-5 0,0-28 1 0,0 0-1 16,0 0 2-16,0 0 1 0,0 28-2 0,0-28 3 16,0 0 0-16,0 0-2 0,0 0-2 0,0 0 1 0,0 0 2 15,0 0-2-15,0 0-1 0,0 0 0 0,0 29 2 0,0-29-1 0,0 0 0 0,0 0-2 16,0 0 1-16,0 28 1 0,0-28 0 0,0 29 0 0,0-29-3 0,0 28 1 15,0-28 0-15,0 0 1 0,0 29 0 0,0-29-2 0,0 27 2 0,0 3-1 16,0-2 1-16,0-28 0 0,0 56 0 0,0-27 0 0,31-29 2 16,-31 28-2-16,0 29 4 0,27-57-1 0,-27 28 5 15,0 1 1-15,0-1-5 0,27 1 1 0,-27-29-2 0,0 28 0 16,0 1 4-16,27-1 0 0,-27 28-4 0,0-56 2 0,0 28-3 16,0 58 1-16,0-86-3 0,0 28-3 0,0 58 7 0,-27-29-4 15,27-29 0-15,-27 29-2 0,0-29 2 0,-4 28-1 0,4-27-1 16,-31 29-6-16,31-31-2 0,-4 2-26 0,-24-1-19 15,55-28 18-15,-27 29-8 0,27-29-11 0,-30 28-86 0,2-28 74 0,28 0 16 16,-30 0-16-16</inkml:trace>
  <inkml:trace contextRef="#ctx0" brushRef="#br0" timeOffset="59203.24">25666 4573 68 0,'0'0'0'0,"0"0"35"0,0 0-28 0,0 0 0 0,0 0 0 0,0 0 1 0,0 0 19 0,0 0 16 0,-30 0-33 0,30 0 0 0,0 28 0 0,0-28 1 0,0 0-1 16,-28 0 9-16,28 28-1 0,0-28-11 0,0 0 1 0,-30 0 0 0,30 0-2 15,0 0 1-15,-28 29 7 0,28-29-6 0,0 0 7 0,-27 0-8 0,27 0 0 16,-27 0 5-16,-4 0-7 0,31 27 4 0,-27-27 0 0,27 0-5 16,-31 29 3-16,4-29-4 0,27 0 2 0,-27 30 2 0,27-30-4 15,0 0-1-15,-27 27 5 0,27 1-4 0,-31 0 2 0,31 2 0 16,-27-1 2-16,27-1-3 0,-28-1 0 0,28 30-1 15,0-57-2-15,0 30 4 0,0-2-2 0,0 0-1 16,28 28 3-16,-1-28 2 0,-27 1-3 16,31 1-3-16,-4-30 0 0,0 28 1 0,0-1 3 0,31-27-2 0,-27 28-1 15,-4-28-2-15,0 0 0 0,1 29 1 0,2-29-1 0,-2 0 0 16,-28 0 0-16,57 0-4 0,-29 0-8 0,2 0-14 0,-2 0 6 16,-28 0-3-16,27 0-34 0,0 0 23 0,-27 0-46 0,31 0 29 15,-31 0-50-15,0 0 62 0,0-29 11 0,27 29-20 0</inkml:trace>
  <inkml:trace contextRef="#ctx0" brushRef="#br0" timeOffset="59620.74">26034 5255 188 0,'0'0'64'0,"0"0"-53"0,0 0 1 0,0 0 4 16,0 0-6-16,0 0 14 0,0 0 0 0,0 0-5 16,27 0-11-16,-27 27 4 0,0-27-5 0,0 28-2 15,28 1 2-15,-28-29-5 0,0 57 3 0,0-29-3 16,0 0-1-16,0 1 1 0,0-1 1 0,-28 2-1 16,28-30 0-16,0 28-2 0,-27 0 3 0,27-28-2 0,0 28 4 0,-27 0 0 15,-4-28-1-15,31 28-2 0,-27-28 0 0,0 0 0 16,27 0-2-16,-31 0 2 0,31 31 1 0,-27-31-2 0,-4 0-1 0,4 0 1 15,27-31 0-15,0 31 1 0,-27 0-1 0,27-28 0 16,0 28 2-16,0 0-2 0,-28 0 2 0,28-28 2 0,0 28 4 16,0 0-4-16,0-28-2 0,0 28 1 0,28 0 1 15,-28 0 2-15,27 0-5 0,-27 0 2 0,27 28 1 0,-27-28-1 16,31 0 0-16,-4 28 0 0,4-28 0 0,-4 28-2 0,-27-28-1 16,27 0 0-16,-27 31 0 0,31-31 1 0,-4 0-1 0,-27 28-1 15,27-28 1-15,-27 0-1 0,28 0-3 0,-28 26-2 0,30-26-8 0,-3 0-10 16,-27 0-13-16,31 0 13 0,-31 0-34 0,27 0-22 15,1-26-30-15,-28 26 51 0,27-28-23 0,4-3 58 16,-31 31-10-16</inkml:trace>
  <inkml:trace contextRef="#ctx0" brushRef="#br0" timeOffset="59822.62">26743 4799 189 0,'0'0'0'0,"-28"0"91"0,28 0-85 0,0 0-1 0,0 0-2 0,0 28 10 0,0-28 4 0,0 30-11 0,0-30 1 0,0 0-5 0,0 29-1 0,0-1-2 0,0-28-1 16,0 27-3-16,0-27-5 0,0 29-60 0,0-1 32 0,-27-28-47 0,27 30 24 15,0-30 39-15,0 28-24 0</inkml:trace>
  <inkml:trace contextRef="#ctx0" brushRef="#br0" timeOffset="59955.48">26657 5339 250 0,'0'0'0'0,"0"30"142"16,0 25-136-16,0-55-4 16,0 28 1-16,0 1-1 0,0-29-4 0,0 86-351 15,0-86 303 1</inkml:trace>
  <inkml:trace contextRef="#ctx0" brushRef="#br0" timeOffset="62453.99">27226 5509 66 0,'0'0'9'0,"0"0"-1"0,0 0 14 0,0 0 4 0,0 0 7 0,0 0-4 0,0 0-7 0,0 0-12 0,0 0-1 0,0-28 9 15,0 28-3-15,0 0-3 0,0 0-5 0,0 0 5 0,0-29 2 16,0 29-7-16,0 0 1 0,0 0-2 0,0 0 6 0,0 0-7 15,0 0 0-15,0 0 5 0,0-28-5 0,0 28-1 0,28 0 7 0,-28 0-6 16,0 0 1-16,30 0 4 0,-30 0-6 0,0-28 2 0,0 28 2 16,28 0-3-16,-28 0 0 0,0-27 4 0,27-3-1 0,-27 30-4 15,0-29 5-15,0 1-6 0,0 1 2 0,30 27 0 0,-30-28 0 0,0-2 2 16,0 1-4-16,28-83 7 16,-1 84-7-16,-27-2 0 0,0 2 1 15,0-1-3-15,0 2 1 0,27-1-1 16,-27 28 1-16,0-29-1 0,0 29-1 0,0 0 2 0,0 0-2 15,0 0 0-15,31 0 1 0,-31 29 0 0,0-1-1 16,27-28 0-16,4 84-2 16,-31-54 2-16,27-2 0 0,-27 0-1 0,27 0-3 0,-27 0 3 0,0 29 1 15,28-27-2-15,2 25-3 0,-3 115-49 16,-27-113 22-16,31 29-58 0,-31-86 58 16,0 28-45-16,0-28 34 0,0 28-100 15,0-28 106-15</inkml:trace>
  <inkml:trace contextRef="#ctx0" brushRef="#br0" timeOffset="62623.32">27369 5339 163 0,'0'0'0'0,"0"0"77"0,0 0-64 0,0 0-1 0,0 0 0 0,0 0 18 0,0 0-16 16,0 0 13-16,0 0-15 0,0 0-1 0,0 0 9 0,0 0-12 0,0 0 5 16,0 0-4-16,0 0-2 0,0 0-2 0,28 0-2 15,-28 0 0-15,0 0-2 0,27 0 2 0,-27 0-2 0,27 0 1 16,4 0-2-16,-4 0-1 0,-27 0 0 0,31 0-5 0,-4 0-1 15,-27 0-3-15,27 0-24 0,-27 0 10 0,28 0-38 0,-28 0 24 16,30 30-48-16,-3-30 7 0,4 0 54 0,-4 0-13 0</inkml:trace>
  <inkml:trace contextRef="#ctx0" brushRef="#br0" timeOffset="62987.49">27993 5227 70 0,'0'0'19'0,"0"0"22"0,0 0 1 0,-27 0 10 0,27 0-36 15,0 0 14-15,0-30-4 0,0 30-4 0,-31 0-3 0,31 0-10 16,0 0 4-16,-27 0-2 0,27 0-7 0,-31-29 5 15,31 29-5-15,0 0-2 0,-27 0 1 0,0 0-2 0,27 0-1 16,0 0 2-16,-28 29-1 0,28-29-1 0,0 0 0 0,0 30 0 0,0-30 0 0,-30 28 1 16,30-28 0-16,0 27-1 0,0-27-1 0,0 28 1 0,0 1 1 15,0 1-2-15,0-30 1 0,0 27-1 0,30 1 2 0,-30-28 0 0,0 0-1 16,0 28 0-16,28-28 0 0,-28 29 1 0,27-29 2 0,-27 0-1 0,0 0 2 16,27 0 7-16,-27 0-5 0,31 0 7 0,-31-29-8 0,27 29 0 0,-27-28 0 15,0 0 9-15,31 1-11 0,-31-32 2 0,0 31-1 16,27 1 1-16,-27-1-1 0,0-2 0 0,0 1-2 0,27 1 1 0,-27 0 0 0,0-28 0 0,0 28-1 15,0-2-1-15,0 2 1 0,0-1-1 0,0 2 2 0,0-1-1 0,0-1 0 16,0 29 1-16,0-58 2 0,0 30-2 0,0 28-2 0,0-27 0 0,0 27 1 16,0 0 3-16,0 0-4 0,0 0 2 0,0 0-2 15,0 0 2-15,0 0-2 0,0 0 1 0,0 0-1 0,-27 27 1 0,27-27-1 16,0 28-1-16,0-28 1 0,0 28-1 0,0-28 0 0,0 30 0 0,0-1 0 0,0-1 0 16,0 56-2-16,0-54-1 0,0-2 0 0,0 28-10 0,0-28 2 15,0 59-20-15,0-87 12 0,0 28-2 0,0-1-3 0,0 1-3 0,0 1-2 16,27 28-42-16,-27-29-14 0,0 0 41 0,31-28 3 0,-31 29 8 15,27-29 11-15,-27 28-2 0,27-28-25 0</inkml:trace>
  <inkml:trace contextRef="#ctx0" brushRef="#br0" timeOffset="63320.87">28276 5310 40 0,'0'0'11'0,"0"0"-2"0,0 0 0 0,0 0 19 0,0-28 9 0,0 28-18 16,0-27 21-16,0 27-20 0,0-28 0 0,0 28-3 0,0 0 13 0,0-30-18 16,0 30 7-16,0 0-10 0,-28 0-1 0,28-29 8 0,0 29-3 15,-27 0-2-15,27 0-2 0,0 29-4 0,0-29-2 16,0 30 1-16,-31-30-2 0,31 0-1 0,0 28 1 0,0-28-1 0,0 27 1 15,0 1 0-15,0 1-2 0,0-29 0 0,0 30 1 0,0-3 0 16,31-27 0-16,-31 0 1 0,0 28-1 0,0-28 2 0,27 0 1 16,-27 0 6-16,0 28-5 0,0-28 1 0,28-28 7 0,-28 28-6 0,0-28-2 15,27 28 1-15,-27-57 5 0,0 28-2 0,30-26 1 0,-30-32-2 16,28 31-4-16,-28 0-2 0,0-2 3 0,0 30-2 16,30-56 4-16,-30 55-4 0,0-29 3 0,0 3-2 0,0 25 1 15,0 1-4-15,0 29 2 0,0-27-1 0,0 27 0 0,0-29 2 0,0 1 0 16,0 28 0-16,0 0 0 0,0 0 0 15,0 0 0-15,0 0 0 0,-30 0-3 0,30 28 2 16,0 1-3-16,0-29 1 0,0 56 2 0,0 1 0 0,0-29-5 0,0 30 3 16,-28-29-1-16,28 83-1 0,0-82 0 0,0 82-2 0,0-25-1 15,0 25-1-15,0-82 1 0,0 53-11 0,0-26 2 0,28-27-3 16,-28-2-4-16,0 28-29 0,30 0-10 0,-30-25 24 0,0-3-5 16,28-2-54-16,-28 3 41 0,27-1-37 0,-27 3 42 0,0-31 11 15</inkml:trace>
  <inkml:trace contextRef="#ctx0" brushRef="#br0" timeOffset="63904.28">29015 5028 46 0,'0'0'0'0,"0"0"37"0,0 0-10 0,0 0-3 0,0 0-12 0,0 0 0 0,0-30 16 0,0 30 0 0,0 0-14 0,0 0-1 0,0 0 10 16,0 0-12-16,0 0 7 0,0 0-9 0,0-28 7 16,0 28-3-16,0 0 5 0,0 0-6 0,0 0-6 15,0 0 9-15,0 0-8 0,0 0 3 0,0 28-3 0,0-28-2 16,0 0-1-16,0 0 1 0,0 30 4 0,27-30-5 0,-27 28 2 0,0 0-3 15,0-28-1-15,0 28 0 0,31 0-3 0,-31 0 2 0,0 31 0 16,0-59 1-16,0 28-1 0,0 27 1 0,27 4-3 0,-27-32 0 16,0-27-2-16,0 56-8 0,0-27 0 0,0-1-27 0,0 30-22 15,0-58 20-15,0 28-60 0,0 0 4 0,0 0 64 16,0-28-22-16</inkml:trace>
  <inkml:trace contextRef="#ctx0" brushRef="#br0" timeOffset="64108.66">28957 5028 212 0,'0'0'44'0,"0"0"-26"0,0 0-7 0,0 0-9 0,0 0-1 0,0 0 2 16,0 0 2-16,0 0 1 0,0 0 13 0,0 0-11 0,0 0 0 0,0 0-1 0,27 0 2 16,-27 0-4-16,31 0-4 0,-4-30 2 0,-27 30-2 15,31 0-1-15,-31 0 0 0,27 0 0 0,0 0-1 0,-27 0 0 16,31 0-7-16,-4 0-10 0,-27 0 5 0,27 30-27 0,-27-30-16 15,0 0 23-15,28 0-38 0,-28 0 21 0,0 0 34 16,0 0-26-16</inkml:trace>
  <inkml:trace contextRef="#ctx0" brushRef="#br0" timeOffset="64270.8">28957 5369 200 0,'0'0'65'0,"0"0"-30"0,0 0-19 16,0 0-5-16,0 0-3 0,0 0-2 0,0 0 3 0,0 0 1 0,0 0 10 15,27 0-6-15,-27 0-9 0,31 0-2 0,-31 27 0 0,58-27-1 16,-58 0-3-16,27 0-7 0,0 0-4 16,4 0-31-16,-4 0 9 0,0 0-61 0,1 0-12 0,-28 0 66 0,30 0-25 15</inkml:trace>
  <inkml:trace contextRef="#ctx0" brushRef="#br0" timeOffset="64559.42">29495 4941 110 0,'0'0'0'0,"0"0"68"0,0 0-55 0,0 0-7 0,0 0 15 15,0 29 10-15,0-29-14 0,0 0 10 0,0 0-17 16,0 0-1-16,0 28 0 0,0-28 5 0,0 0-8 0,31 30-1 0,-31-30 0 15,0 0-2-15,0 0 1 0,0 28 0 0,0 0 2 0,0-28-4 0,0 28-1 0,0 0 0 16,0-28 0-16,27 28 1 0,-27 1-1 0,0 29 1 0,0-3-1 16,0-26-1-16,31 1 0 0,-31-3 1 0,0 29-2 0,0-27-1 0,0 29-7 15,0-30 1-15,0 115-93 16,0-115 35-16,-31 27-3 0,31-27 41 0,0 3-1 0,0-31 23 16,-27 27-1-16,27 2-3 0,0-29 3 0,-31 27-30 0</inkml:trace>
  <inkml:trace contextRef="#ctx0" brushRef="#br0" timeOffset="64724.43">29328 5821 56 0,'0'0'0'0,"0"0"32"0,-30 0-10 0,30-28 3 0,0 28 1 0,-28 0 16 0,28 0-27 0,-30-29 36 16,30 3-21-16,0 26-2 0,0 0-16 16,0 0 10-16,0-28-11 0,0 28-2 0,0 0 8 0,30 0-3 0,-30 0-3 15,28 0-6-15,-28 0 0 0,30 0-1 0,-30 0 0 0,27-31 2 16,1 31 1-16,2 0-3 0,-2 0 2 0,-28 0-5 0,27 0 1 16,-27 0-1-16,58 0 0 0,-58 0-1 0,27 0 0 0,4 0 0 0,-31 0 0 15,27 0-1-15,0 31-8 0,-27-31 0 0,27 0-23 0,-27 0 11 0,31 0-34 16,-31 0 20-16,0 0-4 0,0 0-7 0,27 0-3 0,-27 0 5 15,0-31-34-15,0 31 38 0</inkml:trace>
  <inkml:trace contextRef="#ctx0" brushRef="#br0" timeOffset="64921.41">29328 4914 254 0,'0'0'54'0,"0"0"-23"0,0 0-25 15,-30 27-2-15,30-27 7 0,0 0-4 0,0 29 10 16,0-29 0-16,0 0-10 0,0 28-1 0,30-28 1 0,-3 30-2 15,-27-30-1-15,28 0-2 0,-28 28 3 0,30-28 0 16,25 28-2-16,-28-28 0 0,4 0-2 0,-4 28-2 16,-27-28 0-16,31 0 0 0,-4 0-8 0,0 28-15 0,-27-28-12 15,27 0-17-15,4 0-25 0,-31 0 28 0,27 0-42 0,4 0 40 16,-31 0 0-16</inkml:trace>
  <inkml:trace contextRef="#ctx0" brushRef="#br0" timeOffset="65371.48">29894 4998 144 0,'0'0'62'0,"0"0"-47"0,0 30-11 16,0-30-2-16,0 28 6 0,0 0 5 0,0-28-7 0,0 56 5 15,0-28-7-15,0-28 0 0,0 29-1 0,0 29 3 0,0-31-3 16,0 1-1-16,0 1-1 0,0 56 1 0,0-57-1 0,0 1 0 16,0-1 0-16,0 58-2 0,0-58 0 0,0 28-9 15,0-25-14-15,0-31 7 0,0 28-5 0,0-28-1 0,0 26-27 16,0-26 9-16,0 0 17 0,0 0 13 0,0-26 8 15,0-2 2-15,0-31 0 0,0 59 1 0,-28-56 1 0,28 0-1 16,0-2 1-16,0 29 0 0,0-27 4 0,0 29 0 16,0-32 16-16,0 31-5 0,0-57 46 0,28 56-23 0,-28 1-11 15,0 0-17-15,0 28-1 0,0 0 0 0,0 0 1 0,0-28 7 0,0 28-11 16,27-28 2-16,-27 28-5 0,0 0-2 0,31-28 12 16,-31 28-5-16,27 0 15 0,-27 0-1 0,31 0-17 15,-4 56 20-15,-27-28-19 16,0 0-5-16,0 0-1 0,0 1 1 0,0-29-1 0,0 58 2 15,0-58-2-15,0 27 0 0,0 1 2 0,0 1-2 0,0 1 1 16,0-3-2-16,0-27 2 0,-27 28-1 0,27-28 0 0,0 28 0 16,-31 1 0-16,31-29-1 0,-27 0 1 0,27 28 0 0,-31-28-1 15,31 0 1-15,0 0-1 0,0 0 1 0,0 0-1 0,-27 0 0 16,27 0 1-16,0 0 1 0,0 0 1 0,0 0 1 0,0 0-2 16,0 0-1-16,27 0 2 0,-27 0-2 0,31 58 0 0,-31-58 0 15,0 28-1-15,27-28 0 0,4 28 1 0,-4 0-2 16,-27-28 1-16,27 28 0 0,143 86-438 31,-170-114 396-31</inkml:trace>
  <inkml:trace contextRef="#ctx0" brushRef="#br0" timeOffset="65704.6">30490 5112 79 0,'0'0'36'0,"0"0"-6"0,0 0 10 0,0 0-20 0,0 0-11 0,-27 0 3 0,27-28 16 0,0 28-12 0,0 0-2 0,0 0 11 0,0 0-14 0,-28 0 0 0,28 0 8 0,0 0-12 0,0 0 0 16,-30 0 6-16,30 0-6 0,0 28 3 0,0-28 0 16,-28 56 2-16,28-56-7 0,0 29 5 0,0 1-7 0,0-2 3 15,0-28-4-15,0 55 4 0,0-55-3 0,0 29 4 0,0 28 1 16,0-57-3-16,28 56 9 0,-28-56-10 0,0 29 0 15,0-1 4-15,0-28-4 0,0 30-2 0,30 26 6 0,-30-28-2 16,0-28-4-16,0 28 1 0,0 0 3 0,0 3 0 0,-30-3-2 16,30-2-3-16,-28-26 0 0,-2 29 1 0,30-1-3 0,0-28-3 15,-27 0-7-15,-1 0 2 0,28 31-4 0,-27-31-18 0,27 0 7 16,-31-31-38-16,4 31-23 0,27 0 34 0,0 0-3 0,-31-83-147 31</inkml:trace>
  <inkml:trace contextRef="#ctx0" brushRef="#br0" timeOffset="66088.07">30974 5140 136 0,'0'0'47'0,"0"0"-12"0,0 0-20 0,0 0-6 0,0 0-6 0,0 0 13 0,0 0-2 15,0 0 1-15,0 0 1 0,0 0 9 0,0 0 14 16,0 0-23-16,0 0-12 0,0 0 7 0,0 0-6 15,0 0 1-15,0 0 0 0,0 0 0 0,0 0 6 0,0 28-1 0,0-28-6 16,0 87 32 0,27 54-20-1,-27-113-16-15,27 115 7 0,-27-87-7 16,0 173-8 0,0-202 0-16,0 2-2 0,0-2-15 0,0 29-14 0,0-25-14 15,0-31 19-15,0 0-48 0,-27 28-97 16,0-87 91-1</inkml:trace>
  <inkml:trace contextRef="#ctx0" brushRef="#br0" timeOffset="66271.58">30745 5084 165 0,'0'0'0'0,"-27"0"91"0,27 0-80 16,0 0 12-16,0 0-9 0,0 0 21 0,0 0-17 0,0 0-1 16,0 0-1-16,0 0 9 0,0 0-14 0,0 0 6 0,0 0 0 15,0 0-10-15,0 0 0 0,0 0 0 0,0 0 0 0,27 0 6 0,-27 0-6 16,31 0 6-16,-4 28-4 0,0-28-4 0,-27 0 0 0,28 0-1 15,2 0 2-15,-2 0-1 0,30 28-4 0,-31-28-5 0,0 28 4 16,31-28 2-16,-27 29-5 0,-4-29-4 16,-27 0-29-16,58 30-69 0,-31-30 56 0,-27 0-9 0,27 28-14 15,1-28-58-15,-28 0 85 0,30 0-4 0</inkml:trace>
  <inkml:trace contextRef="#ctx0" brushRef="#br0" timeOffset="67020.97">32023 4658 63 0,'0'0'23'0,"0"0"4"0,-27 0-9 0,27 0-9 0,0 0 1 0,0 0 1 0,0 0 15 0,0 0-13 0,-31 0 13 0,31 27-13 0,0-27 6 0,0 0-4 0,-27 0-9 15,27 0 7-15,0 0-7 0,-28 0 9 0,28 0 0 0,0 29-8 16,-27-29 1-16,27 0 8 0,0 0-7 0,-31 0-1 0,31 0-1 0,0 0 2 15,-27 30 11-15,27-30-13 0,-27 0 4 0,27 27-5 16,-31 1 4-16,4 0-2 0,-4 2-2 0,4-1 1 16,0 26 1-16,0-26-5 0,-4-1 1 0,31 30 0 0,-58-2 0 15,31 29 0-15,27-55-1 0,-27 25 1 0,-1-27-1 0,28 1-1 0,-30 56 5 16,30-28-2-16,-28 1 0 0,28-2 0 0,0-28-3 16,0 0 0-16,0 31 2 0,0-31-1 0,0 27 0 0,28 4-2 15,-28-32 1-15,0 2-1 0,30-2-1 0,-2-27 1 0,-28 29 0 0,27 29 1 16,-27-58-1-16,27 28 0 0,4 0 1 0,-31-28 0 0,27 27-3 15,-27-27 1-15,85 28-8 0,-27-28-47 16,-31 0 18-16,4 0-8 0,-4 0-18 0,0 0 23 16,4-28-62-16,-31 28 46 0,27-27 10 0,-27 27 13 0,28-28-3 0,-1 0 2 15</inkml:trace>
  <inkml:trace contextRef="#ctx0" brushRef="#br0" timeOffset="67558.45">32449 5084 41 0,'0'0'23'0,"0"0"-12"0,0 0 0 0,0 0 36 0,0 0-35 0,-28-28 16 0,28 28-15 0,0 0 10 0,0 0-14 0,0 0 0 0,0 0 8 0,0 0 1 16,0 0-9-16,0 28-1 0,0-28 1 0,0 0 7 0,0 0-3 15,0 0-5-15,0 28 4 0,0-28 0 0,0 28-1 16,0 0-2-16,0-28-4 0,0 0 3 0,0 29-4 0,0 1 5 16,0-30-4-16,0 28 2 0,-30-1-2 0,30-27-2 0,0 28 1 0,0-28 0 15,0 29 2-15,-28-29-4 0,28 57 8 16,-27-29-8-16,0 0 1 0,27 1-1 0,-31-29 0 0,31 28 1 0,-27-28 3 15,-4 30-3-15,31-30 0 0,-27 28 0 16,27-28-2-16,-27 0 3 0,0 0-2 0,27 0-1 0,-31 0 0 0,31 0 1 16,-27 0-2-16,27-28 1 0,0 28 0 0,-28-30 1 15,28 30 0-15,0-28-2 0,0 28 1 0,0 0 0 0,-30-29 1 0,30 29-1 16,0 0 0-16,0-28-1 0,30 28 0 0,-30 0 2 0,0 0-1 16,0-28 1-16,0 28 0 0,28 0 1 0,-28 0-2 0,0 0 1 15,27 0-1-15,-27 0 3 0,31 0-3 0,-31 0 3 0,27 0 0 16,0 0-1-16,0 28 2 0,-27-28-2 0,31 0 2 0,-31 28-3 15,0-28 1-15,27 0 2 0,-27 29-2 0,31-29-2 16,-31 28 2-16,27-28-2 0,-27 0 1 0,0 0-2 0,27 30-1 0,-27-30 2 16,0 0 0-16,28 28-1 0,-28-28 2 0,30 0-2 0,-30 28-3 0,0-28-5 15,28 28 0-15,-28-28-1 0,0 0-15 0,30 0 8 0,-30 0-2 16,0 28-27-16,27-28 20 0,-27 0-33 0,0 0 26 0,28 28-50 16,-28-28 33-16,0 0-41 0,0 0 62 0,30 0-34 0</inkml:trace>
  <inkml:trace contextRef="#ctx0" brushRef="#br0" timeOffset="67937.87">32762 5793 113 0,'0'0'37'0,"0"0"-8"0,0 0-13 0,0 0-5 0,0 0 11 0,0 0 11 15,0 0 6-15,0 0-20 0,0 0 12 0,0 0-19 0,0 28-2 0,0-28-2 0,0 0-2 0,0 0-1 0,0 31 3 0,0-31-5 16,0 0 2-16,0 27 3 0,0-27-5 0,0 0 0 0,0 29 4 0,0-2-2 16,0-27-3-16,0 29 0 0,0-29-1 0,0 27 1 15,0-27 0-15,0 31-2 0,0-31-4 0,0 28-6 16,0-28 1-16,0 0-5 0,0 28-26 0,0-28 14 0,0 0-45 16,0 0-27-16,0 0 50 0,0 0 11 0,0 0 11 0,0 0-33 0</inkml:trace>
  <inkml:trace contextRef="#ctx0" brushRef="#br0" timeOffset="68154.72">32735 5310 174 0,'0'0'78'0,"0"0"-63"0,0 0-8 0,0 0-1 0,0 0 11 0,0 0-7 0,0 0 13 15,0 0-7-15,0 0-10 0,0 0-2 0,0 0-2 0,0 0 1 16,0 29-2-16,0-29-2 0,0 0 0 0,0 0-8 0,0 30-12 16,0-30 6-16,0 0-5 0,0 0-34 0,27 0 17 0,-27 0-44 15,0 0 48-15,0 27-6 0,0-27-12 0</inkml:trace>
  <inkml:trace contextRef="#ctx0" brushRef="#br0" timeOffset="68521.5">32902 4886 120 0,'0'0'0'0,"0"0"90"16,0 0-58-16,0-29-16 0,0 29-8 0,0 0 13 16,0 0-10-16,0 0 12 0,0 0-13 0,0 0-1 0,0 0 5 0,0-30 2 15,0 30-5-15,0 0-3 0,30 0-4 16,-30 0 11-16,28 0-8 0,2 0 1 0,-30 0-5 16,27 30 9-16,1-1-8 0,-1-29 0 0,-27 28 0 0,31-28-3 15,-31 27 5-15,27 2-4 0,-27-1 0 0,58 30 2 0,-31 26-3 16,-27-56-1-16,31 59 1 0,-31-60-1 0,0 60 3 0,0-60-2 15,0 58 1-15,0-27-1 0,0 54 0 16,-31-84-1-16,31 31-2 0,-27-33 0 0,0 31-6 0,27-26 0 16,-31 25-17-16,4 0-21 0,-4-56 13 0,4 27-56 0,27 4 35 15,-28-3-48-15,1-28 44 0,27 0 10 0</inkml:trace>
  <inkml:trace contextRef="#ctx0" brushRef="#br0" timeOffset="69243.56">28558 6474 47 0,'0'0'15'0,"0"0"-10"0,0 0 0 0,0-28-4 0,0 28 0 0,0 0 1 0,0 0 1 0,0 0 6 0,0 0 2 0,0 0 0 0,0 0-2 0,0 0-4 16,0 0 8-16,0 0-6 0,31 28 27 0,-31-28-22 15,0 0-1-15,0 29 8 0,0-29-7 0,0 0-8 0,0 30 2 16,0-2-3-16,0-1 1 0,0-27-3 0,0 28 0 0,0-28-2 0,0 30 1 15,0-1-6-15,0-29-17 0,0 28 1 0,0-28-40 0,0 28 30 16,0-28-11-16,0 27-19 0</inkml:trace>
  <inkml:trace contextRef="#ctx0" brushRef="#br0" timeOffset="69405.43">28647 6133 164 0,'0'0'0'0,"0"0"103"0,0 0-85 15,-31 0-16-15,31 0-1 0,0 0 0 0,-27 0 1 16,27 0 1-16,-31 0-4 0,31 0-4 16,0 0-24-16,0 0-11 0,0 0-10 15,0 31-29-15,0-31 44 0,0 0-20 0</inkml:trace>
  <inkml:trace contextRef="#ctx0" brushRef="#br0" timeOffset="69655.8">29383 5964 75 0,'0'0'21'0,"0"0"-10"0,0 0-5 0,0 0-5 0,-28-29 22 16,28 2-11-16,0 27 17 0,0 0-15 0,0-29 10 16,0 29-13-16,-27-27 8 0,27 27-9 0,0 0-2 0,0 0 0 0,-30 0 0 15,30-31 7-15,0 31-8 0,-28 0-1 0,28 0 7 0,0 0-7 16,-30 0-1-16,2 0 5 0,28 0-7 0,0 0-2 0,-27 31 2 15,27-4-2-15,-58 199 3 16,58-198-4-16,0 3-1 16,-27-3-1-16,27 28-2 0,0 0-16 0,-58 201-248 15,58-230 209 1</inkml:trace>
  <inkml:trace contextRef="#ctx0" brushRef="#br0" timeOffset="69808.48">28902 6446 97 0,'0'0'24'0,"0"0"-5"0,0 0-7 0,0-28 9 15,0 28-8-15,0 0 2 0,0 0 22 0,28 0-3 0,-28 0-19 0,0 0 10 16,0 0-5-16,27 0-9 0,-27 0-8 0,0 0 1 16,27 0 1-16,-27 28-2 0,31-28 3 0,-4 0 1 0,4 28 1 0,-4-28-1 15,0 0-4-15,4 29-2 0,-31-29-1 0,27 0 0 16,0 0-2-16,1 0-9 0,2 30-23 0,-30-30 6 0,28 0-9 16,2 0-63-16,-3 28 10 0,1-28 2 0</inkml:trace>
  <inkml:trace contextRef="#ctx0" brushRef="#br0" timeOffset="72388.53">30602 6391 31 0,'0'0'14'0,"0"0"-2"0,0 0-8 0,0 0-1 0,0 0 2 0,0 0 3 0,0 0-3 0,0 0 1 0,0-29 11 0,0 29-7 0,31 0 15 0,-31 0-12 0,0 0 0 0,0 0 9 16,0 0-12-16,0 0 1 0,0 0-1 0,0 0 1 0,0-28 11 15,0 28-12-15,0 0 9 0,0 0-10 0,0 0 6 0,0 0-9 16,0 0-1-16,0 0 0 0,0 0 6 0,0 0-1 0,0 0 0 15,0 0-4-15,0 0 5 0,0 0-6 0,0 0 5 0,0 0 0 16,0 28-6-16,0-28 0 0,0 0-2 0,0 29 2 0,-31-2 0 16,31-27-3-16,0 28 2 0,-27 0-2 0,27-28-1 0,-27 29 2 15,-1 1 1-15,28-2-1 0,0-28-1 0,-30 27 0 0,3 1 1 16,27 2 2-16,-28-1-2 0,-2-29-1 0,2 28 1 0,-2-28-1 16,30 28 0-16,0-28 0 0,-27 0 0 0,27 0 0 0,-28 0 0 0,1 0 1 15,-4 0-1-15,4 0-1 0,27 0 1 0,-31 0 0 16,31-28-1-16,-27 28 0 0,27 0 1 15,0 0 0-15,-27-28 1 0,27 28-2 0,0-29 1 0,0 29 0 16,0-30 1-16,0 30 0 0,0 0 0 0,0-28 0 0,0 28 2 16,27-27-1-16,-27 27 1 0,0-28-1 0,0 28-2 15,0 0 1-15,27-30 2 0,-27 30-2 0,0 0 1 0,0 0-2 0,31 0 1 16,-4 0 1-16,4 0 1 0,-4 0-2 0,1 0 0 16,-28 30-1-16,27-30-1 0,3 28 2 0,-30-28-1 0,28 27 1 15,2 1 0-15,-2 2-1 0,-28-1 0 0,27-29 0 16,-27 0 0-16,30 28 0 0,-30 0-2 0,28-1-3 0,-28-27 1 0,27 29-7 15,0-1-9-15,4 30-24 0,-31-58 24 16,0 29-28-16,27-29 19 0,-27 27-3 0,0-27-47 0,31 28-49 16,-31-28 97-16,27 29 9 0,-27-29-33 0</inkml:trace>
  <inkml:trace contextRef="#ctx0" brushRef="#br0" timeOffset="72639.97">30946 6873 90 0,'0'0'23'0,"0"0"-5"0,0 0 6 0,0 0-14 0,0 29 12 0,0-29 6 0,0 0 3 0,0 0-15 0,0 0-1 0,0 0 12 0,0 0-17 0,0 27-3 0,0-27-2 0,0 0 1 0,0 0-3 16,0 0 0-16,0 28 1 0,0-28-4 0,0 29 1 15,0 1-2-15,0-30-1 0,0 0-5 0,0 28-11 16,0-28-18-16,0 0 12 0,0 27-5 0,-30-27-37 0,30 0 7 16,0 0 23-16,0 0 23 0,0 0-39 15</inkml:trace>
  <inkml:trace contextRef="#ctx0" brushRef="#br0" timeOffset="72775.14">30946 6646 160 0,'0'0'57'0,"0"0"18"0,0 0-54 0,0-30-4 0,0 30 15 16,0 0-14-16,0 0 13 0,0 0-6 0,0 0-5 0,0 0-6 15,-30 0-9-15,30 0 2 0,0 0-5 0,0 30-2 16,0-30 0-16,0 29 1 0,0-29-3 0,0 0-9 0,0 28-1 16,0-28-4-16,0 0-5 0,0 28-37 0,0-28 20 0,0 0-8 0,0 0-70 15,0 0 22-15,0 27 23 0</inkml:trace>
  <inkml:trace contextRef="#ctx0" brushRef="#br0" timeOffset="73538.08">31682 6362 113 0,'0'0'0'0,"0"0"60"0,0 0-54 0,0 0-2 0,0 0 2 0,0 0 3 0,0 0 17 0,0 0-11 0,0 0 9 0,0 0-14 0,0 0 2 0,0 0-4 0,0 0-5 0,0 0 3 15,0 0-1-15,0 0-1 0,27 0 2 0,-27 29 0 16,0-29-1-16,0 27-2 0,0-27-1 0,0 28 0 0,0 0 1 0,0 1-1 15,0 1-1-15,0 25 2 0,0-27-2 0,0 2 0 0,0 55-1 16,0-58 1-16,0 2 0 0,0-1 2 0,0 2-1 0,0-2 0 16,0 28 3-16,0-28 30 15,0-56-24-15,31 28-6 0,-31 0 4 16,27-27-2-16,-27-2 3 0,31 1 1 0,-31-2-7 16,54 2 10-16,-54 28-8 0,0-29 1 0,31 2-2 15,-4 27 1-15,-27-28 0 0,0 28-1 0,28-28-2 16,-28 28-1-16,0 0-1 0,27 0 1 0,-27 28 0 0,0-28-1 15,0 0-1-15,0 28 1 0,0-28-3 0,0 27-1 0,31-27 0 16,-31 29-3-16,0-29-4 0,0 28-24 0,0-28 10 0,0 30-3 0,0-2-44 0,0-28 26 16,0 29-9-16,0-29-57 0,0 27 42 0,0 1 15 0</inkml:trace>
  <inkml:trace contextRef="#ctx0" brushRef="#br0" timeOffset="74038.1">32108 6703 170 0,'0'0'0'0,"0"0"96"0,0 0-82 0,-27 0-9 15,27 0 9-15,0 0-5 0,0 0 9 0,0 0-2 0,0 0-8 16,0 0-2-16,0 0 0 0,0 0 2 0,-28 0-5 0,28 0 1 16,0 0-3-16,0 0 1 0,0 0 0 0,0 0-1 0,0 28 1 15,0-28-1-15,28 27-1 0,-28 2-1 0,0-1 3 0,0-28-2 16,0 30 1-16,0-2 1 0,0-28-1 0,0 0-1 0,27 29 1 0,-27-2 2 16,0 1-2-16,31-28 4 0,-31 0 2 0,0 0 2 15,0 0 10-15,0 0-10 0,0 0 8 0,27 0-4 0,-27 0-4 16,0 0-3-16,0 0-1 0,0 0 0 0,0 0-1 0,0-28-1 0,0 28 5 15,27 0-4-15,-27-27-2 0,0 27 1 0,0-29 2 16,0 29-3-16,0 0-1 0,0 0 1 16,0 0-1-16,0 0-1 0,0 0 0 0,27 0 2 0,-27 0-1 15,0 29-3-15,0-29-2 0,0 27 1 0,0-27-1 16,31 28-23-16,-31 1-28 0,27 1-24 0,-27-30 19 16,0 28-2-16,31-28 28 0,-31 0-3 0,0 0-34 0,27 0 48 15,-27 0 1-15,0 0 17 0,27 0 1 0,-27 0-3 0,0-28 3 16,28 28 0-16,-28-30-8 0,30 1 7 0,-30 1 1 15,28 28 5-15,-28-27 5 0,0 27 3 0,0-29 3 0,0 29-1 0,30-28 7 16,-30 28-8-16,0 0 0 0,0 0 1 0,0-30 9 0,0 30-11 0,0 0 7 16,0-28 5-16,0 28 5 0,0 0 2 0,0 0-14 15,0 0 0-15,0 0-2 0,0 0 1 0,0 0-1 0,0 0 12 0,0 0-4 16,0 0-11-16,0 0 7 0,0 0 0 0,0 0-7 0,0 0 0 16,0 28 11-16,0-28-15 0,0 0-1 0,-30 30-1 0,30-2 2 15,0-28-3-15,0 29 0 0,0-29-2 0,0 27 0 0,0 1 2 16,0-28-1-16,0 29 2 0,30 1-3 0,-30-30 0 15,0 28 0-15,0-28 0 0,0 27 1 0,0-27-1 0,0 0-1 0,0 28 0 16,0-28-5-16,0 28-9 0,0-28 2 0,0 0-21 16,0 0 11-16,0 30-26 0,0-30 20 0,0 0-33 0,0 0 29 15,0 0-28-15,0 0 22 0,0 0 17 0,0 0 10 16,-30 0-22-16</inkml:trace>
  <inkml:trace contextRef="#ctx0" brushRef="#br0" timeOffset="74274.12">32762 6787 47 0,'0'0'0'0,"0"0"14"0,0 0-11 0,0 0-2 0,0 0 0 0,0 0 0 0,0 0-1 0,0 0 0 0,0 0-1 0,0 0-1 0,0 0 0 0,0 0 0 0,0 0 0 16,0 0 1-16,0 0 0 0,0 0 1 0,0 0-1 16,0 0 0-16,0 0 0 0,0 0 1 0,0 0-1 0,0 0 1 15,0 28-1-15,0-28-6 0,0 0-37 0</inkml:trace>
  <inkml:trace contextRef="#ctx0" brushRef="#br0" timeOffset="75104.82">33103 6815 41 0,'0'0'24'0,"0"0"-16"0,0 0-1 0,0 0 8 0,0 0-5 0,0 0 16 0,0 0-11 0,0 0 16 0,0 0-7 0,0 0-4 0,0 0-9 16,0 0 9-16,0 0 0 0,0 0-10 0,0 0 0 0,0 0 7 15,0 0 1-15,0 0-1 0,0 0 8 16,0 0-17-16,0 0 3 0,0 0-1 0,0 0 7 0,0 0-9 0,0 0 4 16,0 0-6-16,0 0 0 0,0 0 4 0,0 30-1 0,0-30-5 15,-31 28-1-15,31-28-2 0,0 29 3 0,0-29-2 16,0 27-1-16,0 1 0 0,0-28 0 0,0 0 0 0,0 29 1 0,0 1-1 16,31-30 0-16,-31 28-1 0,0-1 1 0,0-27-2 15,0 0 2-15,0 0-1 0,0 0 2 0,27 0-1 0,-27 0-1 16,0 0 1-16,31 0 0 0,-31 0 2 0,0 0-3 0,0-27 3 15,0 27-2-15,0 0 1 0,0 0 0 0,27-28 1 0,-27-2 3 16,0 30-4-16,0 0-1 0,0-29 2 0,0 29-1 0,0 0 1 0,0-28 3 16,0 28-3-16,0 0 0 0,0 0 1 0,0 0-1 0,0 0 3 15,0 0-3-15,27 0 4 0,-27 0-5 0,0 0-1 0,0 28 1 0,0-28 0 16,31 0 2-16,-31 29-1 0,0-29-2 0,0 0-1 0,27 30-1 16,-27-30 2-16,0 28-1 0,27-28 0 0,-27 0-2 0,0 0-2 0,0 27-8 15,27-27-14-15,-27 28-19 0,31-28-17 0,-31 0 23 16,0 0-4-16,0 28-70 0,27-28-9 0,-27 0 50 0,0 0 37 15</inkml:trace>
  <inkml:trace contextRef="#ctx0" brushRef="#br0" timeOffset="75926.86">28589 7582 78 0,'0'0'39'0,"0"0"-27"0,0 0-10 0,-31 0-1 0,31 0 2 0,0 0 1 0,0 0 1 0,0 0 13 0,0 28 9 0,0-28-5 15,0 0-14-15,0 0 2 0,0 0-3 0,0 0-5 16,0 30 0-16,0-30 3 0,0 0-2 0,0 0 2 0,0 28-2 15,0-28 1-15,0 0-1 0,0 0 0 0,0 29 3 0,0-1 2 0,0 0-4 16,0-28 1-16,0 28 9 0,0-28-7 0,0 28 9 0,0-28-8 16,0 0 1-16,0 0-1 0,31 30 10 0,-31-30 0 0,0 0-11 15,0-30 8-15,27 30-10 0,-27-28 4 0,31 0 4 16,-31 0-7-16,54-57 22 16,-54 85-24-16,31-30 2 0,-4 2-1 0,-27 28-2 15,0-28 4-15,55 0 10 16,-55 28-16-16,0 0 1 0,0 0-1 0,30 0 2 15,-30 0-2-15,0 0 1 0,0 0-1 0,28 28 0 0,-28-28 0 0,0 28 0 16,0-28-1-16,30 28 1 0,-30 2 1 0,0-30-1 0,0 28-1 16,28 1-1-16,-28-29 0 0,0 28 2 0,0 0-5 0,0 0 0 15,0 0-12-15,27 2-14 0,-27-2 10 0,0 0-32 0,0-28 23 16,0 27-39-16,27 3-18 0,-27 27-11 0,0-29 33 16,31 0 5-16</inkml:trace>
  <inkml:trace contextRef="#ctx0" brushRef="#br0" timeOffset="76306.17">29185 7781 78 0,'0'0'31'0,"0"0"-9"0,-27 0 6 0,27 0 14 0,0 0 4 16,0 0-4-16,0-28-8 0,0 28-8 0,0 0-15 0,0 0 0 16,0 0 8-16,0 0-12 0,0 0 8 0,0 0-8 0,0 0 0 15,0 0 3-15,0 0-6 0,0 0 1 0,0 0 1 0,0 0-1 16,0 0 3-16,0 0 0 0,0 0-2 0,0 0-1 15,0 28-2-15,0-28 6 0,0 28-1 16,0 2-5-16,0-30-1 0,27 0 2 0,-27 0 0 16,0 28 1-16,0-28 0 0,27 0 0 0,-27 0-3 0,0 0 5 15,28 0-4-15,-28 0-2 0,0-28 0 0,0 28 1 16,30 0-1-16,-30-30 1 0,0 30 0 0,0 0 0 0,28-28-1 16,-28 28-1-16,0-28 2 0,0 28-1 0,0 0-1 0,0-28 1 15,0 0 0-15,30 28 1 0,-30 0-2 0,0 0 0 16,0-29-1-16,0 29 0 0,0 0 2 0,0 0 0 0,0 0 0 0,0 0 0 15,0 29 0-15,0-29 0 0,27 28-1 0,-27 0 0 16,0 0 0-16,0 0 2 0,0 2-3 0,0-30 0 0,0 28 1 16,28 0 1-16,-28-28-1 0,0 27 1 0,0 3-4 0,0-2-4 15,0-28 0-15,30 29-1 0,-30-1-22 0,0 0-12 0,28 1-9 16,-28-29 24-16,0 27-41 0,27-27-26 0,-27 0 36 16,0 0 5-16,0 29 12 0,27-29-38 0</inkml:trace>
  <inkml:trace contextRef="#ctx0" brushRef="#br0" timeOffset="76571.45">29665 7439 138 0,'-27'0'71'0,"27"0"-57"0,0 0-1 0,0 0-7 0,0 0 2 0,0 0 17 0,0 0 21 0,0 0-15 0,0 0-5 0,27 0-11 16,-27 0-2-16,0 0-2 0,0 0-6 0,0 0 4 15,0 30 2-15,0-30-5 0,0 28 0 0,31 29 22 16,-31-29-23-16,0 0 2 0,0 87 3 16,0-87-9-16,0 0 3 0,0 30-1 15,0-30-5-15,0 0 2 0,0-1-9 0,0 3 3 0,0-2-6 16,0 1-22-16,0-29 9 0,0 28-4 0,27-28-40 0,-27 28-16 16,0-28 37-16,0 0-43 0,0 0 45 0,0 0 36 0,0-28-36 15</inkml:trace>
  <inkml:trace contextRef="#ctx0" brushRef="#br0" timeOffset="76754.2">29866 7298 62 0,'0'0'88'0,"0"0"-60"0,0 0-14 0,0 0 16 0,0 0-13 0,0 0 33 0,0-28-37 16,0 28 9-16,0 0-12 0,0 0-1 0,0 0 2 0,0 28 17 16,0-28-22-16,0 0 1 0,0 30-2 0,28-2 6 0,-28 1-7 15,0-29 0-15,0 26 0 0,0 32 5 0,0-30-4 0,0 29 3 16,0-29-6-16,27 58 1 0,-27-29-1 0,0-29-1 0,0 28 0 15,0 30-2-15,0-29-4 0,0-29 0 0,0 1-3 0,0 27-30 16,0 0-86-16,0 2-5 0,0-58 76 16,0 29 12-16,0-29-9 0</inkml:trace>
  <inkml:trace contextRef="#ctx0" brushRef="#br0" timeOffset="77405.92">30435 7839 44 0,'0'0'19'0,"0"0"-11"0,0 0 0 0,0 0 12 0,0 0 8 0,0 0 22 0,0 0-36 0,0 0 6 0,0 0-4 0,0 0-10 0,0 0 0 0,0 0 2 0,0 0 0 0,0 0 0 16,0 0-1-16,0 0-3 0,0 0 3 0,0 0 4 16,0 0 6-16,0 0-8 0,0 0 2 0,0 0-2 0,0 0 14 15,-30 0-2-15,30 0-11 0,0 0-2 0,0 0 15 16,0 28 8-16,-28-28-16 0,28 28-8 0,0-1 13 15,0 3-9-15,0-2-8 0,0 1-1 16,0-1 0-16,0 0 1 0,0-28 0 0,0 29 3 0,28-2-2 16,-28 2-2-16,30 0 6 0,-30-29-2 0,0 0 3 0,28 29-8 15,-28-29-3-15,0 0 1 0,27 0 3 0,-27 0 1 0,0 0 0 16,0 0-1-16,30-29-1 0,-30 29 0 0,0 0 0 0,0-29 1 0,28 0 1 16,-28 2 1-16,0 27-1 0,0-29-1 0,0 29-2 15,0-28 1-15,0 28 0 0,0-28 1 0,0 28 0 16,0-29 0-16,0 29 1 0,0 0-1 0,0 0-2 0,0 29 0 0,0-1 0 15,0-28 0-15,0 28 2 0,0 1 0 0,0-2 2 16,0 2-4-16,0 0-10 0,0 0-28 0,0-1 12 16,0 0-38-16,27 0-17 0,-27 2 32 0,0-30-70 15,0 28 56-15,27-28-27 0,-27 0 67 0,0 0-15 0</inkml:trace>
  <inkml:trace contextRef="#ctx0" brushRef="#br0" timeOffset="77743.34">30718 7328 190 0,'0'0'0'0,"-27"0"95"0,27 0-91 0,0 0-2 15,0-30 11-15,0 30 10 0,0 0-17 0,0 0-2 16,0 0 2-16,0 30-3 0,0-30-2 0,0 28 1 0,0 1-2 16,0-3 0-16,0 2 0 0,0 2 0 0,27-30 1 15,-27 57 0-15,0-29 0 0,0 28 0 0,0 2-1 0,0-1 0 16,0-1 0-16,0-28 1 0,27 30 1 0,-27-58-1 15,0 28 0-15,0-28 0 0,0 27 2 0,0-27 4 0,31 0-2 16,-31 30 5-16,0-30-4 0,0-30 4 0,27 30-5 0,-27 0-3 16,0 0 4-16,27-27-4 0,-27 27 5 0,28-28-2 0,-28 28 0 15,30-28 3-15,-30 28-5 0,0 0 0 0,0 0 1 0,28 0 3 16,-28 0-1-16,0 0-3 0,0 0 0 0,30 0 1 0,-30 0 2 16,0 28-3-16,0 0 4 0,0-28-2 0,0 27 0 0,0 3-4 15,-30-30-2-15,30 28 3 0,0 1-3 0,0-29 0 0,-28 28-7 16,28-28-1-16,-30 0-4 0,30 0-24 0,-28 28-7 0,1-56-34 15,27 28 11-15,-27-28-10 0,27 28 7 16,0-29 30-16,0 1 17 0,0-2-10 0</inkml:trace>
  <inkml:trace contextRef="#ctx0" brushRef="#br0" timeOffset="78005.08">31059 7328 140 0,'0'0'56'0,"0"0"10"0,0 28-51 0,0-28-6 0,0 0 0 0,0 0 15 16,0 29-10-16,0-29-2 0,0 0 1 0,0 26-4 0,0 2 10 16,0 2-14-16,0-2-4 0,0 1 2 0,0-1-1 0,0-28 0 0,0 28-2 15,0 30 1-15,0-1 2 0,0-29-2 0,27 56 0 16,-27-26 0-16,0-30-2 0,0-28 2 0,0 57-5 0,0-29-8 15,0 29-11-15,31-29-16 0,-31 1 15 0,0-29-3 16,0 27-38-16,0-27 28 0,0 29-37 0,0-29 48 0,27 0 7 16,-27 0 5-16,0 0-28 0</inkml:trace>
  <inkml:trace contextRef="#ctx0" brushRef="#br0" timeOffset="78288.64">31284 7922 45 0,'0'0'20'0,"0"0"-6"0,0 0 0 0,0 0 12 0,0 0-17 16,0 30 8-16,0-30-9 0,30 0 1 0,-30 28 7 0,0-28-10 15,0 0 0-15,0 0-1 0,27 29 4 0,-27-29-2 0,0 28-4 16,31-28 0-16,-31 0 5 0,0 0-1 0,27 28 25 0,-27-28-20 16,28 0 0-16,-28 0 9 0,0 0-12 0,30 0 16 0,-30 0-12 15,0-28-2-15,28 28-2 0,-28 0-4 0,0-28 0 16,0-1 0-16,0 1 0 0,0 28-2 0,0-30 0 16,0 30 4-16,0-27-5 0,-28 27 1 0,28-28 0 0,0 28 1 0,0 0-2 15,-30-28-2-15,30 28 2 0,0 0-2 0,0 0 0 0,-28 0 1 0,28 0 0 16,0 0 0-16,0 0 1 0,-27 0-1 0,27 0 3 0,0 28-2 15,-31 0 2-15,31-28-3 0,-27 57 1 0,27-29 0 0,0 1 2 16,0-1-2-16,0 29 0 0,0-30 2 0,0 2-4 16,0 0-14-16,27 0-19 0,-27-1 7 0,0-28-7 15,31 0-56-15,-4 28-26 0,-27-28 67 0,28 0-14 0,2 0 24 16</inkml:trace>
  <inkml:trace contextRef="#ctx0" brushRef="#br0" timeOffset="78905">32166 7895 142 0,'0'0'59'0,"0"0"-49"0,0 0-3 0,0 0 5 0,0 0 10 0,0 0-8 0,0 27 13 0,0-27-13 0,0 0 8 0,0 0-11 0,0 30-3 0,0-30-3 0,0 28 3 0,0 1-3 15,0-29-1-15,0 28 0 0,0 0 2 0,0 1-1 0,0-29-2 16,0 27 6-16,0 31-2 0,27-29-3 0,-27 27-3 15,0-28-1-15,0 2 0 0,0-30 1 0,0 28-1 0,27 27 1 16,-27 3-4-16,0-58-3 0,0 57-35 0,0-29 18 16,0 1-42-16,0-29 23 0,0 27-84 0,0-27 73 15,0 0 43-15,0 0-32 0</inkml:trace>
  <inkml:trace contextRef="#ctx0" brushRef="#br0" timeOffset="79155">32251 7952 109 0,'0'0'72'0,"0"0"-49"0,0-30-9 0,0 30 20 15,0 0 6-15,0 0-1 0,0 0-22 0,0 0 8 16,0-27-6-16,27 27-12 0,-27 0 4 0,0 0-6 0,0 0-1 16,31 0 3-16,-31 0 1 0,0 0-6 0,27 27 1 15,-27-27-1-15,0 0 2 0,0 30-3 0,0-2-1 0,0-28 1 16,0 29-1-16,0-29 0 0,0 28 0 0,0-28 1 0,0 28 0 0,0 1 3 16,0-29-2-16,-27 27 0 0,27 2 2 0,-31 0-1 0,31-29 2 15,0 0-5-15,-27 0 0 0,27 29-8 0,0-29 6 0,0-29 2 0,0 29-2 16,-31 0 1-16,31-29 1 0,0 29 1 0,31-29 0 15,-31 29 0-15,0 0-1 0,27-27 0 0,-27-2 0 16,0 29-1-16,31 0 2 0,-31 0-1 0,27-28-1 0,-27 28-1 0,27 0-8 0,-27 0-15 16,28-28 5-16,-28 28-4 0,30 0-39 0,-30 0 27 0,0 0-50 15,28 0-3-15,-28 0 58 0,0 0 9 0,0 0-28 0</inkml:trace>
  <inkml:trace contextRef="#ctx0" brushRef="#br0" timeOffset="79571.92">32564 8009 63 0,'0'0'34'0,"-30"0"-17"0,30 28-13 0,0-28 5 0,0 0-3 0,0 0 3 0,0 28 24 0,0-28-23 0,0 29-1 0,0-29-2 16,0 0-1-16,0 27-1 0,0-27-2 0,0 29 5 0,0-29-2 0,0 29 6 15,0 0 1-15,0-29-7 0,0 0 1 0,0 28 0 0,0-28 15 0,0 0-7 16,0 28 2-16,0-28 99 15,0 0-108-15,0-28 4 0,0 28-8 0,30-57 15 16,-30 57-10-16,0-29-5 0,28 0 4 0,-28 29-4 0,0-27-1 16,0 27-2-16,0-29 0 0,27 29 0 0,-27-28 2 0,0 0-2 15,27 28 1-15,-27-29-2 0,31 29-1 0,-31-28-2 0,0 28 1 16,0 0-2-16,27 0-23 0,-27 0-5 0,0 0 13 0,0 0-4 16,0 0-3-16,0 0-5 0,0 0-6 0,0 0-6 0,31 28-9 0,-31-28-56 0,0 0 68 15,0 29 11-15,0-29-18 0</inkml:trace>
  <inkml:trace contextRef="#ctx0" brushRef="#br0" timeOffset="79857.9">32820 8150 89 0,'0'0'0'0,"0"0"82"0,0 0-77 0,0 0-3 0,0 0 1 0,0 0 7 16,0 0-3-16,0 0 2 0,0 0 5 0,27 0-9 0,-27 0 3 0,0 0-5 15,27 0-2-15,-27 0 4 0,0-29 3 16,0 29-3-16,28 0 0 0,-28 0 9 0,0-27-7 0,0 27 4 0,0-29-1 15,0 29 13-15,0-28-12 0,0 28 11 0,0 0-11 0,0-28 1 16,0 28 9-16,0-29-11 0,0 29 8 0,0 0-9 0,0-28 6 0,-28 28-10 16,28 0 0-16,0 0 2 0,0 0-4 0,-27 0 3 0,27 0 1 15,0 0-6-15,0 0 0 0,-27 28 2 0,27 1 0 16,0-29-3-16,0 28 0 0,-31 0 2 0,31-28 0 0,0 29 0 0,0-2-2 16,0-27 3-16,0 0 0 0,0 58 5 0,0-29-9 15,0-29 0-15,31 28-6 0,-31-28-4 0,0 28 4 0,0-28-15 0,0 28 8 16,27-28-6-16,-27 30-28 0,0-30 20 0,0 0-3 0,0 28-2 0,27-28-46 15,-27 0 32-15,0 28-33 0,0-28 37 0,28 0-1 16</inkml:trace>
  <inkml:trace contextRef="#ctx0" brushRef="#br0" timeOffset="80322.09">32960 7980 37 0,'0'0'5'0,"0"0"1"0,0 0-2 0,0 0-3 0,0 0 4 0,0 0 2 15,0 0-3-15,0 0 4 0,0 0 0 0,0 0 0 16,0 0-2-16,0 0 9 0,0 0-6 0,0 0 7 0,0 29 1 16,0-29-9-16,0 0 37 0,0 0-18 15,0 0-15-15,0 0-1 0,0 0-1 0,0 0-1 0,0 28 8 0,0-28-10 16,0 0 0-16,0 0 5 0,0 0-5 0,0 0-2 0,30 0-1 0,-30 0 5 0,0 0-2 16,0 0-6-16,0 0 4 0,0 0-2 0,0 0 2 15,0 0-3-15,0 0 1 0,0 0 1 0,0 0-2 0,0 0 1 0,0 0-1 16,0 0 3-16,27 0-1 0,-27 0 2 0,0 0-2 15,0 0 1-15,0 0-1 0,0 0 2 0,0 0 0 0,0 0-3 16,0 0-1-16,0 0 1 0,0 0 3 0,0 0 0 0,0 0-3 16,0 0 1-16,0 0-1 0,0 0 2 0,0 0-2 0,0 0 1 0,0 0 2 15,0 0-3-15,0 0 1 0,0 0 0 0,0 0 0 0,0 0-1 16,0 0 0-16,0 0 0 0,0 0 1 0,28 0 0 0,-28 0-3 16,0 0 0-16,0 0 0 0,0 0 2 0,0 0-1 0,0 0-1 15,0 0 1-15,0 0-1 0,0 0 0 0,0 0 0 0,0 0 3 16,0 0-3-16,0 0 0 0,0 0 2 0,0 0-2 0,0 0 2 15,0 0-2-15,0 0 0 0,0 0 0 0,0 0 1 0,0 0-1 0,0 0 0 16,0 0 1-16,0 0-1 0,0 0 0 0,0 0 1 0,0 0-1 0,0 0 1 16,0 0-2-16,0 0 1 0,0 0 0 0,0 0-2 0,0 0 1 0,0 0 0 0,0 0 0 15,0 0 0-15,27 28-5 0,-27-28-6 0,0 0 3 16,0 0-4-16,0 0-21 0,0 0-16 0,0 0 17 0,0 0-51 16,0 0-38-16,0 0 60 0,0 0-23 0,0 0 36 0</inkml:trace>
  <inkml:trace contextRef="#ctx0" brushRef="#br0" timeOffset="80624.43">33246 7610 129 0,'0'0'0'0,"0"0"106"0,0 0-97 0,0 0-3 0,0 0-1 0,0 0 1 0,-31 0 3 0,31 0 14 0,0 0 1 0,0 0-7 0,0 0-11 16,0 0 0-16,0 0-1 0,0 0 9 0,-27 0-4 0,27 0 0 15,0 0-5-15,0 0 0 0,0 0 2 0,0 0-3 0,0 0-2 16,0 0 2-16,-27 0 8 0,27 0-5 0,0 0-4 0,0 0 1 16,0 0 0-16,0 0-1 0,0 30 3 0,0-2-1 15,-31 1-3-15,31-29 0 0,0 56 2 0,0-28 1 0,-27 58-3 16,27-58-1-16,0 29 0 0,0 0 0 0,0-1 0 15,0 0-1-15,0 2-13 0,0-29-2 0,0-1-7 0,0 0-42 16,0 0 21-16,0 2-75 0,0-2 8 0,0 0 75 16,-31-28-20-16</inkml:trace>
  <inkml:trace contextRef="#ctx0" brushRef="#br0" timeOffset="80774.33">33045 7980 90 0,'0'0'51'0,"0"0"-6"0,0 0 18 15,0 0-43-15,0 0-3 0,0 0 8 0,0 0-16 0,0 0-1 16,0 0 10-16,0 0-3 0,0 0-6 0,0 0-6 0,0 0 2 15,0 0-1-15,0 0-2 0,0 0-3 0,27 29 1 0,-27-29-3 16,0 0 0-16,31 28-9 0,-31-28-13 0,0 28-20 16,27-28-21-16,-27 29 26 0,0-29-2 0,0 0-25 0,31 27 36 15,-31-27-18-15</inkml:trace>
  <inkml:trace contextRef="#ctx0" brushRef="#br0" timeOffset="80907.75">33215 8121 54 0,'0'0'0'0,"0"0"42"0,0 0-17 0,31 0 3 15,-31 0 21-15,0 0-29 0,0 0-2 0,0 0 10 0,0 0-14 16,0 0-2-16,0 0 2 0,0 29 10 0,0-29-11 0,0 0-2 0,0 29 6 0,0 0-11 15,0-29 5-15,0 28-8 0,0-28 0 0,0 28 6 16,0 0-6-16,0 2-2 0,0-30-1 0,0 28-2 0,0 0-1 16,0-28-13-16,0 27 1 0,0-27-7 0,0 0-43 0,0 30 20 0,0-30-50 15,0 0 56-15,0 0 12 0,0 0-3 0,0 0-16 0</inkml:trace>
  <inkml:trace contextRef="#ctx0" brushRef="#br0" timeOffset="81039.7">33273 7895 105 0,'0'0'94'0,"0"0"-37"0,0 0-39 0,0 0-1 15,0 0 17-15,0 0-1 0,0 0-18 0,0 0 9 0,0 0-9 16,0 0-10-16,0 27-2 0,0 3 1 16,0-30-3-16,0 28-5 0,0-28-11 0,0 29 4 0,0-29-6 15,0 28-30-15,0-28 14 0,0 0-55 0,0 28-11 0,0-28 37 16,0 0 13-16</inkml:trace>
  <inkml:trace contextRef="#ctx0" brushRef="#br0" timeOffset="81190.58">33385 8094 233 0,'0'0'74'0,"0"27"-38"0,0-27-21 0,0 0-6 0,0 0-5 0,0 29 3 0,0 0-6 15,0-29 1-15,31 29-1 0,-31-1-1 0,0 0 1 16,0-28-6-16,0 0-2 0,0 0-5 0,27 28-27 0,-27-28 8 16,28 30-54-16,-28-30-8 0,0 0 61 0,30 0 9 0,-30 0-33 15</inkml:trace>
  <inkml:trace contextRef="#ctx0" brushRef="#br0" timeOffset="81337.75">33528 7895 170 0,'0'0'104'0,"0"0"-64"0,0 0-30 16,0 0 0-16,0 0 12 0,-27 0-8 0,27 0 0 0,0 0-1 0,-30 27 8 15,2-27-10-15,28 30-4 0,-27-30-5 0,27 28 1 0,-31 1-1 16,31-29-1-16,-27 28 1 0,-31 29 3 0,31-1 2 0,0 2-3 16,27-30-4-16,-31 28-9 0,31 2-13 0,-27-3-24 15,27-25 13-15,0-30-9 0,0 28-71 0,0-1 8 0,0 3 72 0,27-30 9 16,-27 0-11-16</inkml:trace>
  <inkml:trace contextRef="#ctx0" brushRef="#br0" timeOffset="95556.76">26034 8490 42 0,'0'0'17'0,"0"0"-13"0,0 0 0 0,0 0 1 0,0 0-1 0,0 0 6 0,0-27 1 0,0 27-4 0,0 0 10 0,0 0-9 0,0 0 9 15,0 0-1-15,0 0-8 0,0-28 0 0,0 28 11 0,0 0-8 0,0 0 10 16,0-30-12-16,0 30 9 0,0 0-9 0,-27-27 0 0,27 27 0 0,0 0 0 0,0 0-1 16,0-28 6-16,0 0-7 0,0 28-1 0,0 0 6 0,0 0-7 15,-31-30 4-15,31 30-6 0,0 0 2 0,0-28 3 0,-27 28 1 16,27-28-4-16,0 28 4 0,0 0-5 0,0 0 1 0,-27 0-3 0,27 0 4 16,-31 0-2-16,31 0-2 0,-27 0 6 0,27 0-3 15,-31 28 2-15,4 30-4 0,27-58-1 16,0 28-1-16,0-28-1 0,-27 28 2 0,27-1 0 0,-28-27-1 0,28 30 1 0,0-30 1 15,-30 28 0-15,30-1-1 0,0 31 2 0,0-29-2 0,0-2 0 16,0 2-1-16,0 0 1 0,30 0-1 0,-30-29 0 16,28 27 1-16,-28-27 0 0,27 29 0 0,-27-29-2 0,27 28-1 15,4 0-3-15,-4-28 0 0,4 29-11 0,-31-29 3 16,27 28-24-16,-27-28 12 0,27 0-5 0,4 0-138 16,-4 0 119-16,-27 0 8 0,0 0 10 0,27 0 6 0,-27 0-17 0</inkml:trace>
  <inkml:trace contextRef="#ctx0" brushRef="#br0" timeOffset="95989.71">26146 8832 51 0,'0'0'14'0,"0"0"-7"16,0 0 1-16,0 0 6 0,0 0-5 0,0 0 10 0,0-29-10 15,0 29 0-15,0 0 1 0,0 0 9 0,31 0-11 0,-31 0 7 16,0 0-8-16,0 0 1 0,0-28-1 0,0 28 9 0,27 0 1 15,-27 0-10-15,0 0 6 0,0 0 0 0,28 0-6 0,-28 0 1 16,0 0 0-16,0 0 6 0,0 0-8 0,27 0 4 0,-27 0-5 0,0 28 3 16,0-28-2-16,31 0-2 0,-31 29-2 0,0-29 1 0,0 0 0 15,0 28 2-15,0-28-3 0,0 0 1 0,0 0-2 0,0 29 2 0,0-29-1 16,0 28-1-16,0-28 0 0,0 0-1 0,-31 29 0 0,31-29 0 16,0 0 1-16,0 27-1 0,-27-27-1 0,27 0 0 0,0 30 0 0,-28-30 1 15,28 0 0-15,-27 0 0 0,27 0 0 0,0 0-1 16,0 28 0-16,-31-28 0 0,31 0 0 0,0 0 1 0,0 0-1 0,0 0 1 15,0 0 0-15,0 0 1 0,0 0 0 0,0 29-1 0,0-29 2 0,0 0 1 16,31 0-1-16,-31 27-2 0,0-27 0 0,27 0 2 0,-27 0 0 16,0 29 0-16,28-29-2 0,-28 0 3 0,0 28 2 15,27-28-1-15,-27 0-2 0,0 0 3 0,0 29-3 0,0-29-1 0,0 0 0 16,0 0 0-16,0 28 6 0,0-28-5 16,0 0-2-16,-27 0-1 0,27 28-4 0,-28-28 3 15,28 0-1-15,0 0-7 0,-27 0-12 0,27 0 7 0,0 0-2 0,0 0-18 16,0 29 2-16,0-29 1 0,0 0 18 0,0 0-3 15,0 0-26-15,0 28 18 0,0-28-1 0,27 0-16 0,-27 0 28 0,28 0-4 16,-28 0-31-16</inkml:trace>
  <inkml:trace contextRef="#ctx0" brushRef="#br0" timeOffset="96389.74">26743 8577 166 0,'0'0'0'0,"0"0"90"0,0 0-76 0,0 0 6 0,0 0-10 0,-28 27 43 0,28-27-41 0,0 0 14 0,0 29-18 0,0 0-3 0,-27-29-4 0,27 29-1 15,0-29-4-15,0 27-8 0,0-27-2 0,0 0-5 0,0 29-43 16,0-1-30-16,0-28 39 0,0 0-30 0,0 28 17 0</inkml:trace>
  <inkml:trace contextRef="#ctx0" brushRef="#br0" timeOffset="96523.98">26630 9087 328 0,'0'0'64'0,"-27"29"-50"0,27-29-9 15,0 28-2-15,-31 1 11 0,31-29-5 0,-27 28 5 0,27 0-12 0,0 1 2 16,0-1-3-16,-31-28-11 0,31 29-2 0,31-29-43 16,-31 0-56-16,0 28 35 0,27-28 7 0,-27 0 12 0,31-28-11 15</inkml:trace>
  <inkml:trace contextRef="#ctx0" brushRef="#br0" timeOffset="97542.27">33300 5567 60 0,'0'0'0'0,"0"0"18"0,0 0-15 0,0 0 0 0,0 0 9 0,0 0 7 0,0 0 2 0,0 0-3 0,0 0-12 0,0 0-2 0,0 0-2 0,0 0 0 0,0 0 0 16,0 0 12-16,0 0-6 0,0 0 13 0,0 0 1 16,0 0-12-16,0 0 10 0,0 0-10 0,27 0 8 0,-27 0-9 15,0 0 7-15,0 0-4 0,0 0-8 0,31 0 5 0,-31 0-4 16,0 0-4-16,0 0 2 0,0 0-2 0,27 0 1 15,-27 0 0-15,0 0-2 0,0 0 1 0,0 0 0 0,0 0-1 0,31 0 0 16,-31 0 2-16,0 0 1 0,27 0-2 0,-27 0 0 16,0 0-1-16,0 0 0 0,28 0 0 0,-28 0 0 0,0 0 0 0,0 0-1 15,0 0-1-15,0 0-7 0,30 28 0 0,-30-28-5 0,0 0-35 0,0 0-27 16,0 0-10-16,0 0 53 0,0 0-54 16</inkml:trace>
  <inkml:trace contextRef="#ctx0" brushRef="#br0" timeOffset="98655.72">33784 5084 33 0,'0'0'12'0,"0"0"3"0,0 0-10 0,0 0 0 0,0 0-3 0,0 0 3 0,0 0-3 0,0 0 3 0,0 0-3 0,0 0 2 0,0-28-1 0,0 28 6 0,0 0 1 0,0 0 3 0,0 0-5 0,0 0 1 0,0 0 1 0,0 0 14 0,0 0 2 16,0-28 0-16,0 28-13 0,0 0 9 0,0 0-5 16,0 0-9-16,0 0 8 0,0 0-8 0,0-30 9 0,0 30-3 15,0 0-7-15,0 0 6 0,0 0-7 0,0 0-1 0,0 0-1 16,-31 0 5-16,31 0-4 0,0 0 0 0,0 0 4 0,0 0-5 0,0 0 0 15,0 0 2-15,0 0-4 0,0 0 0 0,-27 0 1 0,27 0-2 0,0 0 1 16,0 0 0-16,0 0 0 0,0 0 0 0,0 0-2 0,-27 30 0 16,27-30 2-16,0 0-2 0,0 28 1 0,0 0-1 0,0-28-2 0,-27 28 1 15,27 0-1-15,0 0 2 0,0 1 0 0,0 1 0 0,0-30-2 16,0 28 2-16,0 27 1 0,0-55 0 0,0 59 0 16,0-32-2-16,0-27 2 0,0 0 0 0,0 28 3 0,0-28-1 15,0 0 0-15,0 28 2 0,0-28-4 0,27 0 3 0,-27 0 1 16,0 0-4-16,0 0 0 0,0 0 2 0,0 0-1 0,0 0-2 15,0 0 1-15,0-28 0 0,0 28-1 0,0 0 2 0,0 0-2 16,0 0-1-16,0 0 2 0,0-28 0 0,0 28-1 0,0 0 1 16,0 0-2-16,-27 0 1 0,27 0 1 0,0 0-1 15,0 28 1-15,-31-28-2 0,31 28 2 0,0 1-1 0,0-1 2 16,0-28-1-16,-27 30-2 0,27-2 3 0,0 0-2 0,0 0 1 16,0 0-1-16,0 0 2 0,-31 3-1 0,31-3 2 0,0-2-1 15,0 3-1-15,0-1 1 0,0-28-1 0,0 31 2 16,0-4 0-16,0 2 1 0,0-2-1 0,0-27-1 15,31 0-2-15,-31 29 1 0,0-29-1 0,27 0-1 0,-27 0-2 16,31 0-48-16,-31 0 34 0,27-29-2 16,-27 29-45-16,27 0 2 0,-27 0 20 0,27 0-58 0,-27 0 22 15,0 0 7 1</inkml:trace>
  <inkml:trace contextRef="#ctx0" brushRef="#br0" timeOffset="103457.59">27196 9258 73 0,'0'0'0'0,"-55"-57"90"0,55 57-79 0,-27-57 61 0,-4 29-55 0,31 28-11 0,0-29 5 16,-27-55 38-1,27 54-38-15,27 3-3 16,-27 27-5-16,0-29 2 0,31-56 5 15,-31 85-7-15,0-29 6 0,27 1-6 16,-27 0 0-16,0-1 1 0,27-27 7 16,-27 27-10-16,0-27 5 15,0 56-5-15,28-29 3 16,-28 1-4-16,0 28-2 16,30 0 3-16,-30 28 1 0,28-28 3 15,-28 29-5-15,30-29-1 0,-30 0 1 16,28 27 0-16,-28-27 3 0,57 58 2 0,25 83 1 15,-82-141-5 1,31 29-1-16,-31-1 1 0,58 29 1 0,-31-1-2 16,-27-26-1-16,0 27 1 0,55 56-93 15,-55-113 69 1,0 28 0-16,30-28-75 0,-60 0 17 16,2-28 17-16,1-1 44 15,0 1-4 1</inkml:trace>
  <inkml:trace contextRef="#ctx0" brushRef="#br0" timeOffset="103576.93">27369 8917 50 0,'0'0'47'0,"-30"0"-18"15,-25-57 56-15,25 57-20 16,2 0-44-16,28 0 9 0,0 0-22 16,0 0 0-16,0 0 0 0,0 29 4 0,0-29-6 0,0 28 6 0,86 1 11 31,-59-29-21-31,31 27 3 0,-58-27-6 0,27 0-7 0,0 30-13 16,4-30 4-16,-4 0-34 0,4 0-18 0,-4 28-13 15,-27-28 44-15,27 0-18 0,1 0 36 0,2 0-28 16</inkml:trace>
  <inkml:trace contextRef="#ctx0" brushRef="#br0" timeOffset="103973.71">27993 8889 134 0,'0'0'65'0,"0"0"-48"0,0 0-12 0,-27 0 22 0,-4 0-14 16,31 0 1-16,-27 0-2 0,27 0 0 0,-31 0-2 0,31 0 8 0,-27 0-1 16,0 0-10-16,-1 0 4 0,-2 0-4 0,30 0-2 15,-28 0-1-15,1 28-3 0,27-28-1 0,-31 0 2 0,31 0 0 16,0 29-1-16,-27-29 3 0,27 0-3 0,0 27 0 15,0 3-1-15,0-30-1 0,27 28-1 0,-27 1 2 0,0-2 3 16,31-27-3-16,-4 29 1 0,-27-29 3 0,0 28-2 0,0-28 2 16,28 29 5-16,2-29-1 0,-2 0 1 0,-1 0-2 15,-27-29-3-15,0 29-1 0,0 0 0 0,27-28 3 0,4-28-1 16,-31 56-2-16,27-57 0 0,-27 27-2 0,31 3 0 16,-31-2 0-16,0 1 0 0,0-1-1 0,27-56 3 0,-27 28-1 0,0 30-1 15,0-31 2-15,0 29-3 0,0-27 3 0,0 28-3 0,0-29 1 16,0 57 0-16,0-28 0 0,0-29 0 0,-27 57 1 0,27-28-1 15,0 0-1-15,-31 28 1 0,31 0 2 0,0 0 0 0,-27 0 1 16,27 0-2-16,0 0 0 0,0 0 0 0,-31 28 1 0,31-28-1 16,0 28-1-16,0-28 0 0,0 27 1 0,-27 3 0 0,27-2-1 0,0-1 2 15,0 3-1-15,0-2 0 0,0 1-3 0,-27-2 2 0,27 2 0 0,0 56 0 16,0-28-1-16,0 0 0 0,0-29 0 0,27 29-1 16,-27-28 1-16,0 28 0 0,27-29 0 0,-27 1-1 0,31 27-7 0,-31-28 1 15,27 1-18-15,4-1-17 0,-31-28 16 0,27 28-38 16,0-28 24-16,-27 0-4 0,0 29-7 0,31-29-3 0,-4 0-30 0,0 0 9 15</inkml:trace>
  <inkml:trace contextRef="#ctx0" brushRef="#br0" timeOffset="104356.99">28477 8775 173 0,'0'0'0'0,"0"0"81"0,-31 0-76 0,31 0 10 0,0-28-4 0,-27 28 2 0,27 0 9 0,-28 0-13 0,28 0 1 0,-30 0-2 0,2 0 7 0,28 0-10 0,0 0 1 15,-30 0 1-15,3 0-2 0,27 0-3 0,-28 0 1 0,28 0-1 0,0 28 0 16,-27-28 0-16,27 28-1 0,0 29-1 0,0-57 0 16,0 57 0-16,0-28 0 0,27-2-1 0,-27 3 1 0,0-30-1 15,28 57 2-15,-1-30-2 0,3 2 2 0,-2-1 2 0,-28-28 1 16,30 0 2-16,-30 0-1 0,28 0 4 16,-28 0 0-16,27-28-3 0,-27-1 5 0,0 29-8 0,31-56 4 15,-31-2-1-15,27-26 0 0,-27 27-4 0,0 28 1 0,0-56 3 16,27 58-5-16,-27-60 4 0,0 3 1 0,0 54-5 15,0-25 6-15,0 25-5 0,0 3 0 0,0-1-1 0,-27 0 0 0,27-2 2 0,0-26-7 16,0 56 2-16,-27-28-1 0,27 28 5 0,0-29 0 0,0 29 0 0,-31-29-1 16,31 29-2-16,0 0 2 0,-27 0 1 0,27 0 0 0,0 29 5 15,0 0 2-15,0 27-8 0,0-28-1 0,0 30 2 16,0-3-3-16,0 30 2 0,0-27-1 0,0 56 0 0,0-58 0 16,27 58-1-16,-27-57-1 0,0-29 1 0,31 86-5 0,-31-58-8 15,27 1 3-15,0 0-23 0,-27-29 11 0,27 29-33 0,-27-28 23 16,31-1-6-16,-31 1-4 0,0-29-3 0,27 28-52 0,4 0 60 0,-4-28-10 15,-27 0 9-15</inkml:trace>
  <inkml:trace contextRef="#ctx0" brushRef="#br0" timeOffset="105756.27">30010 9003 158 0,'0'0'38'0,"0"0"-6"0,0 0-22 0,0 0-5 0,-31 0 4 0,31 0 2 0,0 0 16 0,0 0-1 0,0 28-4 0,0-28-14 16,0 0-1-16,0 0-2 0,-27 29 5 0,27-29-7 0,0 0 3 0,0 27-4 15,0-27 3-15,0 29-1 0,0-29-1 0,0 28-1 16,0-28-2-16,0 0 1 0,0 0-3 0,27 29 1 0,-27-29-7 15,0 0 2-15,0 0-5 0,0 0-18 0,0 0-15 0,31 0-18 16,-31 0 22-16,0 0-1 0,0 0-30 0,0-29 37 0,0 29 20 16,0-28-17-16</inkml:trace>
  <inkml:trace contextRef="#ctx0" brushRef="#br0" timeOffset="105891.34">30037 8662 113 0,'0'0'0'0,"0"0"71"0,0 0-58 0,0 0-9 0,0 29-5 15,0-29 1-15,0 0-1 0,-27 27-2 16,27-27 1-16,0 29-13 0,0-1-70 0,0-28 64 16,27 28-10-16,-27-28-11 0</inkml:trace>
  <inkml:trace contextRef="#ctx0" brushRef="#br0" timeOffset="106307.62">30575 8490 50 0,'-27'0'15'0,"27"0"19"15,0 0-14-15,0-27-2 0,0 27-10 0,0 0 0 16,0 0 5-16,0 0 16 16,0 0-20-16,0 0-3 0,0 0-2 15,0 0 2-15,0 0 7 0,-28 0 2 0,28 0 0 0,0 0-8 16,0 0 0-16,0 0 1 0,0 0 0 0,0 0 7 0,-30 0-1 0,30-28 0 16,0 28-6-16,0 0-1 0,-27 0 0 0,27 0 8 0,0 0-8 15,-28 0 4-15,28 0-3 0,0 0-4 0,-30 0 0 16,30 0 0-16,0 0 0 0,0 28-2 0,-28-28 1 0,28 0-2 0,0 0 0 0,0 27 4 15,-30-27-3-15,30 0 1 0,0 30-1 0,0-2 0 16,-27 28 2-16,27-27-4 0,0 0-1 0,0 0 1 0,0 55-1 0,0 1 3 16,0-56-1-16,27 85-1 0,-27-86-1 15,0 57-4-15,0-57 1 0,0 1-2 0,0 27-15 0,0-27 3 0,0 28-32 16,0-29-19-16,0 1 26 0,-27-1-50 0,27-28 53 0,0 28-10 16,0-28 9-16</inkml:trace>
  <inkml:trace contextRef="#ctx0" brushRef="#br0" timeOffset="106457.82">30149 8803 185 0,'0'0'66'0,"0"0"-29"0,0 0-10 15,0 0-22-15,0 29 1 0,0-29 5 0,0 28 6 0,0-28-7 16,27 0 8-16,-27 29-11 0,31-29 8 0,-31 28-10 16,27-28-2-16,4 29-2 0,-4-29-4 0,1 0-1 15,-1 27-16-15,3-27-30 0,-30 30 11 0,28-30-68 0,2 0 50 16,-30 28 10-16,28-28 9 0,-28 0-10 0</inkml:trace>
  <inkml:trace contextRef="#ctx0" brushRef="#br0" timeOffset="111357.34">29328 8604 26 0,'0'0'7'0,"0"29"-2"0,0-29 2 0,0 0-4 0,0 29 8 0,0 0-8 0,0-29-2 0,0 0 1 0,0 0 0 0,0 27 15 15,0-27-11-15,0 0 8 0,0 0-7 0,0 29 9 16,0-29 1-16,0 0-1 0,0 0-8 0,0 0 0 0,0 0 10 15,0 0 4-15,0 0 1 0,0 0-12 0,0 0-1 0,0 0 0 16,0 0-2-16,0 0 8 0,0 0-8 0,27 0 6 0,-27 0 1 16,0 0-2-16,0 0 7 0,0 0-15 0,0 0 2 15,0 0 1-15,0-29 3 0,0 29-8 0,0 0 1 0,0 0 2 16,0 0-2-16,0 0 0 0,0 0 0 0,0 0 0 16,0 0-2-16,0 0 0 0,0 0 0 0,0 0 2 0,0 0-3 15,0 0 0-15,-27 0 0 0,27 0 0 0,0 0 2 0,0 0-2 0,-30 0-1 16,30 0 1-16,0 0 0 0,0 0-1 0,0 29 1 0,-28-29 1 0,28 0-2 0,0 28 0 0,0-28 1 15,0 28 0-15,-30-28-1 0,30 29 1 0,0-29-1 16,0 28 1-16,-28 1-1 0,28-29-1 0,0 28 2 0,0-28-1 16,0 0 0-16,0 29 1 0,0-29-1 0,0 27 0 0,0-27 1 15,0 0-1-15,28 30 0 0,-28-30 1 16,0 0-1-16,0 0 2 0,0 0-1 0,0 0-1 0,0 0 3 16,0 0-4-16,0 0 3 0,0 0 0 0,0 0 2 0,0-30-3 15,0 30 0-15,0 0-1 0,0 0 0 0,0 0 1 16,0 0 0-16,0 0-1 0,0 0-2 0,0 0 1 0,-28 0 1 15,28 0 1-15,0 0-3 0,0 0 0 0,0 0 0 0,-27 0 2 16,27 30 0-16,0-2 2 0,-27-28-2 0,27 29-1 16,0-29 0-16,-31 27 1 0,31 2 2 0,0-29-2 15,0 28 0-15,0 1 2 0,0-1-1 0,0-28-1 0,0 28 1 16,0-28 1-16,0 29 0 0,31-29 0 0,-31 0-1 0,0 28 3 0,27 1-3 16,-27-29 0-16,0 0 0 0,0 28-2 0,27-28 2 0,-27 29-1 0,0-29 1 15,28 28-1-15,2-28-1 0,-2 0-9 0,-28 0-2 16,30 28-28-16,-30-28 10 0,0 0-53 0,27-28 30 0,-27 28-8 15,28 0-45-15,-28 0 69 0,0-28-14 0</inkml:trace>
  <inkml:trace contextRef="#ctx0" brushRef="#br0" timeOffset="112374.65">31427 8889 47 0,'0'0'11'0,"0"0"-8"0,0 0-2 0,-28 28 0 0,28-28 0 0,0 0 3 0,0 0-1 0,0 0 7 0,0 0-3 16,0 0 0-16,0 0 7 0,0 0-7 0,-27 0 5 0,27 0-7 0,0 0 9 15,0 0-5-15,0 0 10 0,0 0 3 0,0 0-11 0,-31 0 11 16,31 0-12-16,0 0 1 0,0 0 8 0,0 0-11 0,0 0-1 16,0 0 8-16,0 0-8 0,-27 0 18 0,27 0-13 15,0 0 0-15,0 0-8 0,-30 0 5 0,30 0-6 0,0 0-1 16,0 0 0-16,0 0 2 0,0 29-1 0,-28-29-2 0,28 0 3 16,0 27-2-16,0-27-1 0,0 30 1 0,0-30 0 0,0 0-2 15,0 28 2-15,0-28-2 0,0 0 1 0,0 29-1 0,0-29 0 16,28 0 0-16,-28 0 2 0,0 0 1 0,0 0-3 0,30 0 0 15,-30 0 3-15,0 0-1 0,27-29-1 0,-27 29 0 0,0 0 0 16,0-28 2-16,0 28-2 0,31-30-1 0,-31 30 1 0,0-27-1 16,0 27 1-16,0-29 2 0,0 29 0 0,0 0-1 15,0-28 4-15,0 28 0 0,0 0 0 0,0 0-3 16,0 0-1-16,0 0 1 0,0 0 4 0,0 0-3 0,0 28 1 0,0-28-3 16,0 0 2-16,0 29-3 0,0-29 0 0,0 0-1 0,0 27 2 15,0 3 0-15,0-2-1 0,0-28-2 0,0 29 0 0,27-29 0 16,-27 27-3-16,0-27-2 0,0 57-39 15,28-57 25-15,-28 0-7 0,0 29-42 0,0-1-36 0,0-28 48 16,30 0 9-16,-30 28-48 0</inkml:trace>
  <inkml:trace contextRef="#ctx0" brushRef="#br0" timeOffset="112624.38">31740 8691 118 0,'0'27'58'0,"0"-27"-49"0,-31 0-1 0,31-27 1 0,0 27-2 0,0 0 1 0,0 0 13 0,0 0 1 15,0 0-13-15,0 0-2 0,-27 0 7 0,27 0-10 16,0 0 0-16,0 0 3 0,0 0-3 0,0 27 10 0,0-27-9 16,0 29-1-16,0-29-1 0,0 28 5 0,0 0-4 0,0 1 1 15,0-29-3-15,0 28-2 0,0 29 0 0,27-28 0 16,-27 28-2-16,0-29-5 0,0-28 0 0,0 29-4 0,0-2-24 15,0 2-19-15,0-29-54 0,0 28 51 0,31-28 40 16,-31 0 3-16,0 0-28 0</inkml:trace>
  <inkml:trace contextRef="#ctx0" brushRef="#br0" timeOffset="112807.71">31938 8633 35 0,'0'0'13'0,"0"0"-6"0,0-29 9 0,0 29 1 16,0-27-4-16,0 27 23 0,0-29 3 15,27 29-20-15,-27-28 15 0,0 28-8 0,0 0-15 0,0 0 9 16,0 0-9-16,0 0 10 0,0 0-10 0,0 0 8 0,0 0-13 15,0 28 8-15,0-28-8 0,0 29 6 0,0-2-6 0,0 2-1 16,0-29 0-16,0 58 4 0,-27-31-5 0,27 30 0 0,0-29-3 16,0 86 3-16,0-28-3 0,0-29-2 0,0-1 1 15,-28-28-3-15,28 57-2 0,0-56-1 0,0 56-36 16,0-56 19-16,0-1-46 0,0-28 27 0,0 28-54 0,0-28 56 16,0 28-16-16,0-28 14 0</inkml:trace>
  <inkml:trace contextRef="#ctx0" brushRef="#br0" timeOffset="113513.04">32646 8633 58 0,'0'0'0'0,"0"0"57"0,0 0-43 0,0 0 22 0,-27 29 15 0,27-29-38 16,0 0-2-16,0 0 0 0,0 29 7 0,0-29-8 0,0 0 0 0,0 27 0 16,0-27 3-16,0 29-2 0,-27-1-7 0,27 29 15 15,0-29-14-15,0 1 1 0,-28-1 2 0,28 1-6 16,-30-2 0-16,30 3 1 0,-28-2-2 0,1 1 4 15,27-2-1-15,-30 30 4 0,2-57-4 0,28 0 0 16,-58 29 9-16,58-29-11 0,-27 0 6 16,27 0-5-16,-27 0 0 0,27 0-2 0,-31 0 2 0,31-29-2 0,-27 29 0 15,27-28 1-15,0 28 0 0,0 0-2 0,0-29 1 16,0 29 0-16,0-27-1 0,0 27 1 0,0-29 5 0,27 29-4 16,-27 0 3-16,31 0-1 0,-31 0-2 0,27 0 3 15,0 0 1-15,-27 0-1 0,28 0-2 0,-28 29-2 16,30-29 2-16,-30 27-1 0,28-27-1 0,2 29-2 15,-30-1 0-15,0 1 0 0,27-1-7 0,-27-28-12 16,28 28-14-16,-28 1-13 0,0-29 18 0,0 28-46 16,30 29-109-16,-30-28 137 0,0-29 9 15</inkml:trace>
  <inkml:trace contextRef="#ctx0" brushRef="#br0" timeOffset="113674.58">32704 9372 155 0,'-27'0'53'0,"27"0"-16"0,0 0-17 16,0 0 2-16,0 0-13 0,0 0 1 0,0 0 16 0,0 0-11 0,-31 0-3 16,31 28 7-16,0-28-9 0,0 28-7 0,0-28 0 0,0 28-2 15,0-28-1-15,-27 28-7 0,27-28-1 0,0 30-4 0,0-2-30 0,0-28-23 16,0 0 22-16,0 28-54 0,0-28 60 0,-27 0-47 16</inkml:trace>
  <inkml:trace contextRef="#ctx0" brushRef="#br0" timeOffset="113824.43">32789 8889 191 0,'0'0'77'0,"0"0"-32"0,0 0-13 16,0 0-25-16,-27 28 6 0,27-28 7 0,0 0-9 0,0 29 0 15,0-29-1-15,-27 27-4 0,27 3 5 0,0-30-10 0,-31 28 0 0,31 1-3 16,0-29-4-16,0 27-23 0,-27 2-22 0,27-1 18 16,0 1-47-16,0-1-16 0,0-28 55 0,0 0 11 0,0 0 6 0,0 0-20 15</inkml:trace>
  <inkml:trace contextRef="#ctx0" brushRef="#br0" timeOffset="115058.42">33045 9258 107 0,'0'0'0'0,"0"0"50"0,0 0-38 0,0 0 0 0,0 0 0 0,0 0-5 0,0 0 15 0,0 0-12 0,-28 0 9 0,28 28-11 0,0-28 2 0,0 0-7 16,0 0-1-16,0 29 0 0,0-29-1 0,0 0 0 0,-27 28 1 0,27 1-3 15,0-29 2-15,0 28-2 0,0-28 4 0,0 0-2 0,0 28 0 16,0-28 0-16,0 28-1 0,0-28 3 0,0 28 6 0,0-28-4 16,0 0 3-16,27 0-1 0,-27 0 6 0,0 0-6 0,0 0-1 0,0 0 0 15,0 0 3-15,0 0-3 0,0-28 8 0,28 0-3 0,-28 28-6 16,0-28 8-16,0 0-9 0,0 28 2 0,27-29-3 0,-27 1 1 15,0 28-1-15,0 0-2 0,0-29 1 0,31 1 0 0,-31 28 0 16,0 0 0-16,0 0 0 0,0 0-1 0,0 0 1 16,0 0 1-16,27 0-4 0,-27 0 1 0,0 28 1 0,0-28-1 0,0 0 0 15,0 29 0-15,0-29-6 0,0 28-1 0,0-28-3 0,0 29-22 0,0-1 7 16,0-28-5-16,0 28-9 0,0-28-8 0,0 28-7 0,0 0-45 16,0-28 66-16,0 30-29 0</inkml:trace>
  <inkml:trace contextRef="#ctx0" brushRef="#br0" timeOffset="115307.85">33215 9201 118 0,'0'0'37'0,"0"0"7"0,0 28-22 0,0-28-11 15,0 0 16-15,0 0 3 0,0 0-15 0,-27 0 9 0,27 29-14 16,0-29-2-16,0 0 4 0,0 28-5 0,0-28-3 16,0 0-2-16,0 29 3 0,0-29-2 0,0 0-1 0,0 28 0 15,0-28 2-15,0 0-2 0,0 29 2 0,0-29-4 0,0 28 7 16,0-28-6-16,0 0 5 0,0 28-4 0,0-28 3 0,0 0-1 0,27 28 6 15,-27-28-9-15,0 0 3 0,0 28 1 0,0-28 0 0,0 0-3 16,31 0-2-16,-31 0 1 0,0 0-1 0,0 0 0 0,0 0 2 0,27 30-2 0,-27-30 2 16,0 0-2-16,0 0-2 0,0 0 1 15,0 0-1-15,0 0-1 0,0 0-2 0,27 0-2 0,-27 0-16 0,0 0-16 0,0 0 14 16,0-30-4-16,0 30-45 0,0 0 30 0,0 0 0 0,0-28-48 16,0 28 77-16,0-28-30 0</inkml:trace>
  <inkml:trace contextRef="#ctx0" brushRef="#br0" timeOffset="115773.97">33358 8832 41 0,'0'0'27'0,"0"0"-17"0,0 0 10 0,0 0-9 0,0-29 15 0,0 29 2 0,0 0-13 0,0 0-2 0,0 0 2 0,0 0-3 0,0 0-1 0,0 0 6 0,0 0 1 16,0 0-1-16,0 29-9 0,0-29 19 16,0 0-23-16,0 28 0 0,0-28 7 0,0 0-3 0,0 29-1 0,0-29 6 0,0 0-6 15,0 28-1-15,0 1 4 0,0-2-1 0,0-27-7 16,0 30 3-16,0 27 1 0,0-30-4 0,0-27 0 0,0 86 0 15,0-30-1-15,0-27 1 0,0-1-1 0,0 29-3 0,-31 0-5 16,31-29-10-16,0 28-10 0,0-26-20 0,0-2-24 16,0 0 26-16,0-28-1 0,0 0-30 0,0 28 53 15,0-28 4-15,0 0-19 0</inkml:trace>
  <inkml:trace contextRef="#ctx0" brushRef="#br0" timeOffset="115974.62">33416 8803 84 0,'0'0'43'0,"0"0"-15"0,0 0 15 0,0 0-24 0,0 0 19 16,0 29 0-16,0-29-21 0,0 0-1 0,0 28-3 0,0-28-2 15,0 29 8-15,0-29-10 0,0 28-1 0,0 1 6 0,0-2-5 0,0-27-7 16,0 58 6-16,0-58-4 0,0 29 0 0,0 27-1 16,0-28 0-16,0 1-2 0,0-29-2 0,0 56 2 0,0-27-4 15,0 28-5-15,0-57 1 0,0 28-5 0,0 1-6 16,0-29-5-16,0 28-40 0,0 0 24 0,0-28-7 0,0 28-4 0,0-28 5 0,0 28 8 15,0 2-8-15,0-30 7 0</inkml:trace>
  <inkml:trace contextRef="#ctx0" brushRef="#br0" timeOffset="116308.66">33501 9343 102 0,'0'0'31'0,"0"0"9"0,0 0-18 0,0 0-11 15,0 0 15-15,0 0 5 0,0 0-2 0,0 0-17 16,0 0-1-16,-30 0-3 0,30 0-1 0,0 0 2 0,0 0-2 0,-28 0 2 16,28 0-6-16,0 0 1 0,0 0 0 0,0 0 5 15,0 0-1-15,0 0-3 0,0 29 3 0,0-29-6 0,0 28 5 16,0 28-2-16,0-56-4 0,0 28 0 0,0-28 1 0,0 30 1 16,0-2 1-16,0-28-4 0,0 28 1 0,0-28 3 0,0 0-1 15,0 0 1-15,0 28-2 0,28-28 2 0,-28 0 9 0,0-28-10 16,30 28 2-16,-30 0-1 0,0-28 1 0,0 0-5 15,0-2 2-15,0 30 1 0,27-28 0 0,-27 0-2 0,0 28 0 16,0-28 1-16,0 28 0 0,0 0-1 0,0 0 2 16,0 0-2-16,0 0-1 0,28 0 3 0,-28 0-2 0,0 0 1 15,0 28-2-15,0 0-3 0,0-28 2 0,0 28-2 0,0-28-3 16,0 30-16-16,0-30 6 0,0 28-31 0,0 0-21 0,0-28-33 16,0 0 41-16,0 0 6 0,0 0 13 0,0 0-31 0</inkml:trace>
  <inkml:trace contextRef="#ctx0" brushRef="#br0" timeOffset="116591.5">33641 8860 103 0,'0'0'0'0,"0"0"74"0,0 0-40 0,0 0-20 0,0 0-5 0,0 0 4 15,0 0 20-15,0 0-4 0,0 0-20 0,0 29 2 0,0-1-2 16,0-28-7-16,0 29 1 0,0-29-1 0,0 27-2 0,0 3 0 0,0 27 0 16,0-30 1-16,-27 30 1 0,27 0-1 0,0 0-3 15,0 0 1-15,0-29 3 0,0 1 0 0,0-1-2 0,0 0 1 0,0 28-2 16,0 2 1-16,0-58 1 0,0 28-1 0,0 0 3 15,0 1 1-15,0-29 0 0,0 0 1 0,0 0-2 0,0 0 0 16,0 0 3-16,0-29-4 0,27 29 0 0,-27-28 1 0,0 28 0 0,0-28 0 16,0 28-1-16,0-28 0 0,0 28-1 0,0-30 0 0,0 30 2 15,0 0 0-15,0-28 2 0,0 28-3 0,0 0-1 0,0 0 3 16,0 0-1-16,0 0-1 0,0 28-2 0,0-28-1 0,0 0 1 16,0 30-1-16,-27-30 0 0,27 28-6 0,0-28-1 0,-31 28-1 0,31-28-2 15,0 0-2-15,0 28-22 0,0-28 15 0,-27 29-29 0,27-29-22 16,0 0-11-16,0 0 28 0,0 0 39 0,-28 0-6 15</inkml:trace>
  <inkml:trace contextRef="#ctx0" brushRef="#br0" timeOffset="116808.01">33726 8917 79 0,'0'0'70'0,"0"0"-45"0,0 0 13 15,0 0-29-15,0 0 18 0,0 0 7 0,0 0 18 16,0 29-36-16,0-2-5 0,0 3 5 15,0 27-1-15,0-30-4 16,0 30-4-16,0-28-3 0,0 27-1 0,0 1 0 0,0-57-4 16,0 86 0-16,0-30-4 0,0 30-41 15,0-30-35-15,0-56 45 0,0 57-136 16,0-57 147-16,0 29-28 0</inkml:trace>
  <inkml:trace contextRef="#ctx0" brushRef="#br0" timeOffset="117058.43">33811 9456 67 0,'0'0'25'0,"0"0"-1"0,0 28 20 16,0-28-12-16,0 0-20 0,0 0-2 0,0 30 11 0,0-2 5 16,0-28-13-16,0 28-2 0,0-28-5 0,0 0-3 15,31 28 1-15,-31-28-1 0,0 0-1 0,0 0 5 16,27 0-1-16,-27 0 2 0,0-28 0 0,0 28-5 16,0-28 3-16,0 0 2 0,0-2-4 0,0 30 4 0,0-28-4 15,0 28 3-15,0-28 7 0,0 0-1 0,-27 28-1 16,27-28 0-16,0 28-9 0,0-29 0 0,0 29 0 0,-31 0 0 0,31 0 1 15,0 0 7-15,0 29-1 0,0-1-4 0,-27 0 0 0,27 28 1 16,0-26-2-16,-31 83 3 0,31-84-10 0,0-1 1 16,0 29 4-16,0-29-3 0,31 29 0 0,-31-29 1 15,0 1-2-15,27-2-3 0,-27-27 0 0,31 29-13 0,-4-29 3 16,-27 0-5-16,27 0-6 0,4 28-47 0,-31-28 21 0,27 0-81 0,-27 0 74 16,28 0-38-16</inkml:trace>
  <inkml:trace contextRef="#ctx0" brushRef="#br0" timeOffset="146826.13">5792 11443 84 0,'0'0'0'0,"0"0"8"0,-27 0-4 0,27 0-1 0,0 0 6 0,0 0-3 0,0 0 1 0,-27 31 9 0,27-31 22 0,-31 0 13 0,31 0-30 0,-27 28-15 16,27-28-1-16,-31 0 0 0,4 28 4 0,0-28-5 0,27 0 1 0,0 28 1 15,0-28-1-15,-27 0 2 0,27 27 5 0,0 2 3 0,0 1-1 0,0-30-8 16,0 29 2-16,0-2 1 0,0 29 0 0,0-27-7 16,0 0 0-16,0 0 3 0,27 26 0 0,0 32-1 15,-27-59-1-15,27 27-1 0,-27-26-1 0,31 29 0 0,-31-3 0 16,0-26 0-16,0-1-2 0,27 2-2 0,-27 27-1 0,0-57 2 16,0 27-4-16,0-27-5 0,0 28-3 0,0-28-26 0,0 28-18 0,0-28 21 15,0 0-3-15,0 0 0 0,0 0-20 0,0 0-23 0</inkml:trace>
  <inkml:trace contextRef="#ctx0" brushRef="#br0" timeOffset="147026.91">5622 11273 113 0,'0'0'13'0,"27"0"30"15,4 0-32-15,-4 0 15 0,-27 0-13 0,58 0 9 16,-31 0-7-16,1 0-9 0,30 0 5 0,-28 30-7 0,-30-30-2 15,28 0-1-15,29 0 1 0,-57 0 0 0,55 28 1 0,-28-28-2 16,4 0-1-16,-4 0-1 0,-27 0 0 0,31 0-1 0,-4 0-10 0,-27 29-4 16,0-29-6-16,27 0-40 0,-27 0 31 0,0 0 5 0,0 0 5 15,0 0-73-15</inkml:trace>
  <inkml:trace contextRef="#ctx0" brushRef="#br0" timeOffset="147209.96">5622 11585 134 0,'0'0'26'0,"0"0"-11"0,0 0-2 0,0 0 1 16,0 29 27-16,0 1-15 0,0-30-13 0,27 0-1 0,4 29 12 15,-31-29-14-15,27 27 6 0,4 1-10 0,-4 0 3 0,28 1 1 16,-25 0-8-16,-2 0-1 0,30-2-1 0,-31 1 2 0,3-28 0 16,-2 0-3-16,-28 28-2 0,27-28-2 0,0 0-16 0,4 28 4 15,-4-28-71-15,4-28 11 0,-4 0 18 16,0-27-46-16</inkml:trace>
  <inkml:trace contextRef="#ctx0" brushRef="#br0" timeOffset="147380.84">6590 11190 100 0,'0'0'0'0,"0"0"18"0,0 0 10 0,-31 26 20 16,31-26-19-16,0 29 15 0,-27-1-30 15,27 2 8-15,0-2-13 0,0 1-1 0,-31-2 6 0,31 29-8 0,0 31 2 16,0-3-4-16,0-54-1 0,0 54 1 0,0-27-1 0,0 1-1 15,0-31 0-15,0 29-1 0,0-28-2 0,0 31 1 0,0-4-3 0,0 4 0 16,0-31-6-16,0 27-28 0,-27 2 5 0,27 1-55 0,0-29 42 16,0-2 7-16,0 1-74 0</inkml:trace>
  <inkml:trace contextRef="#ctx0" brushRef="#br0" timeOffset="147560.2">5908 12210 171 0,'0'0'0'0,"0"0"27"0,0 0-16 0,0 0-6 0,0 0 11 0,0 0 9 16,28 0-12-16,-1 0 32 0,3 0-31 0,25 0 7 16,-28 29-12-16,62-29 4 0,-62 0-11 0,58 28 2 0,-58-28-4 15,31 0 2-15,-30 0-1 0,57 30-1 0,-58-30 0 0,4 0 0 0,27 28 0 16,-31-28-2-16,0 0-14 0,31 29-34 0,-31-29 8 0,0 0-62 0,-27 0 60 16,31 0 6-16,-31 0-45 0</inkml:trace>
  <inkml:trace contextRef="#ctx0" brushRef="#br0" timeOffset="147776.81">6048 11387 132 0,'0'0'0'0,"0"0"33"0,-27 0-14 16,-31 0 34-16,58 0-39 0,0 0-2 0,-27 0 10 0,27 0 2 15,-28 29 13-15,56-29-16 0,-28 0-13 0,27 0 6 0,-27 0-7 16,30 0 0-16,-2 0 5 0,57 0-3 0,-58 0-5 0,31 0 2 15,27-29-4-15,-30 29 0 0,-25 0-1 0,-2-27 1 0,57 27-1 16,0-29 3-16,-54 29-2 0,23 0-9 0,-23-28-2 16,50-2-31-16,-81 30 10 0,58 0-51 0,-27 0 30 0,-4 0-2 0,-27 0 6 15,58 0-83-15</inkml:trace>
  <inkml:trace contextRef="#ctx0" brushRef="#br0" timeOffset="148009.99">7043 11331 155 0,'0'0'0'0,"0"0"51"0,0 29-39 16,0-29-2-16,0 0 12 0,0 27-11 0,0-27 2 0,0 29 1 0,0-2 14 0,0 4-16 16,27-3-4-16,-27 28 6 0,0 30-2 0,31-57-6 15,-31 83 2-15,0-27-2 0,27-57-4 0,-27 28 0 0,0 30 1 0,0-29-2 16,0 85 1-16,0-114-2 0,0 30 0 0,0 26-2 15,0 3-2-15,0-4-6 0,0-53-9 16,0 55-65-16,0-85 26 0,0 0-44 16,-27 0 80-16,27 0 8 0,0 0 0 0</inkml:trace>
  <inkml:trace contextRef="#ctx0" brushRef="#br0" timeOffset="148311.84">7101 11502 94 0,'27'-28'34'0,"-27"28"-17"0,0-31 2 0,0 31 19 0,27-27 3 15,-27 27-19-15,27-29 24 0,4 2-4 0,-4 27-22 16,-27 0 14-16,31 0-22 0,-31 0-3 0,27 27 9 0,-27-27-13 16,27 56 1-16,-27-25-4 0,31 25 5 0,-4 58-4 0,-27-2 0 15,0-54-2-15,0 26 2 0,-27 3-1 0,27-59-2 16,0-1 3-16,-31 30-2 0,31-27 0 0,-27 26-1 0,27-29 1 16,0 2-2-16,-27-29 4 0,-4 28-3 0,31 2 2 0,-27-30-1 15,27 0 0-15,0 28-2 0,-31-28-1 0,31 0 0 0,-27 0 3 16,27 0 0-16,0-28 0 0,-27 28-2 0,27 0 0 15,0 0 1-15,0 0 2 0,0 0-1 0,0 0-1 16,27 0 0-16,-27 0-1 0,27 28 2 0,31 1 1 0,-58-2-1 16,58 29-1-16,-31-56 0 0,4 59 4 0,24-4-3 0,-55-27-2 15,57 59 7-15,1-31 1 0,-30-29-10 0,-28 4 2 0,85 53-13 16,-85-84 1-16,27 57-37 0,0-29-15 0,4-28 31 16,-4 0-50-16,-27 0 32 0,31 0-38 0,-4 0-13 15</inkml:trace>
  <inkml:trace contextRef="#ctx0" brushRef="#br0" timeOffset="148610.01">8065 11530 129 0,'0'0'0'0,"0"0"106"0,-28 0-75 0,28 0-9 16,0 0-1-16,0 0-9 0,-30 0 20 0,30 0-23 15,0 0 0-15,0 0-1 0,0 28 8 0,0-28-8 0,0 27 5 16,0 2-2-16,0 1 2 0,0-1-7 0,0-2 5 0,0 1-6 15,0 0 0-15,0 1 0 0,0 0 6 0,0 55 1 16,0-56-8-16,0 31 5 0,0-31-7 0,0-1 0 0,0 30 7 16,30-27-6-16,-30-2 0 0,0 27 1 0,0-26 0 15,0 29 0-15,0-30-3 0,0-28-1 0,0 29-1 0,0-2 1 16,-30 1 0-16,30-28 1 0,-28 59 2 0,28-59-2 0,-27 28-1 0,-3-1 2 16,2-27-2-16,-2 28-6 0,30-28 1 0,-28 0-8 15,1 0-8-15,0-28 8 0,27 28-3 0,-31-27-18 0,31-1 15 16,-27-3-2-16,27 3-2 0,0 0-1 0,0-170-120 15,27 142 108-15,-27 26 2 0,58-54-15 0,-58 56 33 0,55-31-56 16</inkml:trace>
  <inkml:trace contextRef="#ctx0" brushRef="#br0" timeOffset="148822.04">8405 11443 159 0,'0'0'73'0,"0"0"-55"0,0 0 4 15,0-27 7-15,0 27-1 0,0 0-16 0,0 0 8 0,0 0-12 16,0 0 1-16,0 27 9 0,27-27-8 0,-27 31 5 0,0-31-8 16,0 28 0-16,31 0 7 0,-31 27-2 0,27 4-2 0,1 25 0 15,-28-56-8-15,27 59 0 0,-27-32-2 0,0 32 0 16,31-32 0-16,-31 2 0 0,0-27 0 0,0 26 0 0,0 28-8 0,0 3-19 16,0-4-22-16,0-24 17 0,0-4-49 0,0 31-67 15,0-57 110-15,0-1 9 0,0 0-44 0</inkml:trace>
  <inkml:trace contextRef="#ctx0" brushRef="#br0" timeOffset="149026.54">8007 11387 297 0,'0'0'57'0,"0"0"-26"0,0 0-16 15,0 0 0-15,30 0 17 0,-30 0-18 0,28 0 9 0,-1 0-14 16,0 0 7-16,4 0-2 0,-4 0-6 0,4 0-3 0,-4 0-2 0,0 29 1 15,4-29 2-15,-4 0-3 0,28 27-1 0,2 4 0 0,-26-31 1 16,-4 0-2-16,59 28-2 0,-29-28 1 0,-2 0 0 0,3 28-13 16,-4-28-24-16,-23 0 6 0,54 28-111 15,28-1-116-15,-86 2 180 0</inkml:trace>
  <inkml:trace contextRef="#ctx0" brushRef="#br0" timeOffset="149699.07">10136 10991 71 0,'-27'0'51'0,"27"0"-31"0,0 0-9 0,0 0 13 0,0 0-9 0,-28 0 1 0,28 0 1 0,0 0 16 0,-30 0-7 0,30 0-16 0,-28 0 1 0,28 0 9 0,-27 0-2 16,-4 0-4-16,4 0-6 0,27 0 9 0,-58 28 12 15,31-28-21-15,27 28-1 0,-27-28 5 0,-4 28-6 16,31-28-1-16,-27 56 6 0,-58 86 14 16,57-84-17-16,-2-29-3 0,3 54 0 0,27-52 1 0,-28 25-4 15,28 28 4-15,0-54-5 0,0 26 1 0,-30 29 1 16,30-56-2-16,0 27 1 0,0 28 1 0,-28 2 0 0,28-58-3 0,0 59 3 15,0-32-1-15,0-26-2 0,0-1 2 0,0 2 0 0,0 27 3 16,28-2-2-16,-28-27-2 0,30 31 2 0,-2-32 1 16,29 29-5-16,-57-56-1 0,28 58 0 0,26-29 4 0,-23-1 9 15,27-28 0-15,-58 28-11 0,54-28 0 0,-26 27-4 16,2-27 0-16,-3 0-8 0,4 0-7 0,-4 0 6 16,31-55-83-16,-30 55 66 0,-1-28-6 0,0-1-53 15,4 1-23-15,-4-2 64 0,4 2 9 0,-4 0-35 0</inkml:trace>
  <inkml:trace contextRef="#ctx0" brushRef="#br0" timeOffset="150060.6">10817 11985 140 0,'0'0'67'0,"0"0"-56"0,0 0-4 0,0 0 2 0,0 0 1 0,0 0 14 0,0 0-13 0,0 28 7 0,0-1-11 0,0-27-3 0,0 0-1 0,0 28-1 0,0 1 1 0,0 1 1 0,0-2-2 16,0 0 0-16,0-28 1 0,0 27-1 0,0 2-2 15,0-1-2-15,0-28-9 0,0 30-19 0,0-30 8 16,0 0-8-16,0 28-7 0,0-28-43 0,0 0 47 0,0 0 8 16,0 0-34-16</inkml:trace>
  <inkml:trace contextRef="#ctx0" brushRef="#br0" timeOffset="150176.93">10790 11530 86 0,'0'0'46'0,"0"0"-36"0,0 0 1 0,0 28-4 16,0-1-5-16,0 2-1 0,0 1 2 15,0-1-3-15,0-29 0 0,0 27-4 0,0 29-20 16,0-27-12-16,0 0 19 0,0-29-11 0,0 29-29 16</inkml:trace>
  <inkml:trace contextRef="#ctx0" brushRef="#br0" timeOffset="150561.34">11158 11673 150 0,'0'0'44'0,"0"0"-38"0,0 0-1 0,0 0 7 0,0 0-3 0,-28 0 14 16,28 0 0-16,0 0-7 0,0 27-10 0,-30-27 5 15,30 0-2-15,0 28-5 0,0-28 2 0,-27 28-2 16,27-28-1-16,0 58 6 0,0-58-7 0,0 29 4 0,-28-2-4 0,28-27 0 15,0 56 4-15,0 3-2 0,28-31-3 16,-28 27-1-16,27-26-2 0,-27 1 1 0,30-2-1 0,-30-28 2 16,0 28 0-16,0-28 0 0,28 27 1 0,2-27-1 0,-30 29 1 15,28-29 2-15,-28 0-1 0,0-29-2 0,0 29 0 0,0-27 1 16,0 27 0-16,0-28-1 0,27 28 2 0,-27-58-2 0,0-26 3 0,0-3-1 16,0-25 0-16,0 26 4 0,-27-28 3 15,27 85-4-15,0-54 8 0,-28 24-9 0,28 32 4 0,0-29-1 0,0-1 8 16,-30-30-5-16,30 61-5 0,0-33 5 0,0-25 1 15,-28 28-5-15,28 26-4 0,0 30 1 0,0 0-1 0,0-28 2 0,0 28-1 16,0 0-1-16,0 0 0 0,0 0 1 0,0 0-1 0,0 0 3 0,0 0-3 0,0 28 0 16,0-28 0-16,0 30-1 0,0-2 0 0,28 0 3 0,-28 0-2 15,0 28 1-15,0 3-2 0,30 82-1 0,-30-56 2 0,0 1-3 0,28 56 2 0,-28-86-3 16,27 29 1-16,0 28-13 0,31 29-29 0,-58-85 8 16,31 1-8-16,-4 54-76 0,0-54 42 0,4 26-46 0,-4-56 84 15,-27 3 2-15</inkml:trace>
  <inkml:trace contextRef="#ctx0" brushRef="#br0" timeOffset="151194.34">12749 11870 54 0,'0'0'0'0,"0"0"7"0,0 0-4 0,0 0 0 0,0 0-1 0,0 0 0 0,0 0 2 0,0 0 3 0,0 0-3 0,0 0 0 0,0 0 1 0,0 0 5 0,0 0-2 0,0 0-2 0,0 0 14 16,-28 0-11-16,28 0 3 0,0 0 1 0,0 0-1 0,0 0 15 0,0 0-15 16,0 0-1-16,0 0 11 0,0 0-11 0,-30-27 11 0,30 27-6 15,0 0-9-15,0 0 8 0,0 0-6 0,-28 0 4 0,28 0 2 16,0 0-1-16,0 0-8 0,-30 0 2 0,30 0-6 15,0 0 5-15,0 27-2 0,0-27-1 0,0 0 4 0,0 28-4 16,-27-28-2-16,27 28 2 0,0-28-3 0,0 28 4 0,0 3-3 16,0-31-3-16,0 28 0 0,0-28 1 0,0 55-3 0,27-26 5 15,-27 1-2-15,0-2 1 0,0-28-1 0,30 28 1 0,-30-1-4 16,28-27 1-16,2 29-2 0,-30-1-8 0,0-28 2 0,28 30-17 16,-28-30 5-16,0 0-35 0,27 0 19 0,-27 0-57 0,30 0 10 15,-30 0 54-15,0-30-19 0</inkml:trace>
  <inkml:trace contextRef="#ctx0" brushRef="#br0" timeOffset="151510.17">13031 11898 76 0,'-27'0'75'0,"27"0"-64"0,0 0 19 0,0 0-12 16,0 0 1-16,-27 0 17 0,27 0-23 0,0 0 0 0,-31 0 6 15,31 28-8-15,-27-28 4 0,27 0 5 0,-31 0-14 16,31 0 4-16,0 28-3 0,0-28-2 0,0 0 1 0,0 31 6 0,-27-31-7 15,27 28 1-15,0-1-1 0,0-27-2 0,0 28-1 0,27 1 0 16,-27 1 0-16,0-30 0 0,31 56 4 16,-4-29-3-16,-27-27-1 0,0 0-2 0,31 29 3 0,-4-29 1 15,-27 28 2-15,0-28-2 0,27 0 2 0,-27 0-1 0,31-28-2 16,-31 28 0-16,0 0 0 0,27-29 4 0,-27 29-4 0,0-27-2 16,27 27 1-16,-27-28 0 0,0 28-1 0,28-28 1 0,-28-2 0 15,0 1 1-15,0 29-3 0,0-28-1 0,0 28 0 16,0-27-9-16,0 27 5 0,0 0-10 0,0 0 6 15,0 0 0-15,0 0-15 0,0 0-11 0,0 0 14 0,0 27-30 16,0-27 21-16,0 28-36 0,0-28 29 0,30 29-37 0,-30-29 45 16,0 30-5-16,0-2-15 0</inkml:trace>
  <inkml:trace contextRef="#ctx0" brushRef="#br0" timeOffset="151893.41">13287 12097 48 0,'0'0'0'0,"0"0"27"0,0 0-16 0,0 0 39 15,0 0-9-15,0 0-6 0,0 0-20 0,0 0 17 16,0 0-6-16,0 0-16 0,0 0 0 0,0 0-2 0,0 30 5 0,0-2-8 15,0-28 0-15,0 28 0 0,0-1 3 0,0 2-7 0,0-29-1 0,0 58 1 16,0-58 1-16,0 28-2 0,0-28 1 0,0 29-1 0,27-2 0 0,-27-27 1 16,0 28 0-16,0-28 1 0,0 0 0 0,0 28-1 0,0-28-1 0,0 0 4 15,0 0 3-15,0 0-4 0,31 0 3 0,-31 0-5 0,0-28 5 16,0 0-3-16,0 28-1 0,27-27 1 0,-27-30-2 0,0 57 0 16,31-58 0-16,-31 58-1 0,27-56 2 0,-27 56-1 0,0-28 0 15,0 0 1-15,27-2 0 0,-27 30-3 0,0 0 1 0,0-29 0 16,31 29 3-16,-31 0 0 0,0 0-4 0,0 0 1 0,0 29 0 15,27 1 1-15,-27-30-1 0,0 0 1 0,0 28 0 0,0 0 0 16,0-1-2-16,27 2 2 0,-27-1-1 0,0 2 0 0,0-2-1 16,0-28 2-16,28 29 0 0,-28-29 4 0,0 0-2 0,30 27 8 15,-30-27-8-15,0-27 3 0,0-2-2 0,27 29 2 16,-27-28-1-16,0-2-4 0,0 2 3 0,31-1-1 16,-31 2-2-16,0-1 1 0,0 28-1 0,0-28 0 0,0 28-1 0,27-30 2 15,-27 30 0-15,0-29 2 0,0 29-3 0,0 0 0 0,0 0-1 16,0 0 1-16,0 0-1 0,0 0 2 0,28 0-1 0,-28 29 0 15,0-29-3-15,0 30-1 0,0-2-5 0,0 0-11 0,0-28 4 16,0 27-3-16,0-27-5 0,0 29-5 0,0-1-41 0,0-28 29 0,0 30-49 16,0-2 46-16,0-28-20 0,0 0 46 0,30 29 0 0,-30-29-16 0</inkml:trace>
  <inkml:trace contextRef="#ctx0" brushRef="#br0" timeOffset="152360.81">13883 12097 108 0,'0'0'62'0,"0"0"-54"0,0 0 0 0,0 0 16 0,0 0-6 0,0 0 1 0,0 0 2 0,0 0 12 0,0 0-19 0,0 0-3 0,0 0 0 16,0 0 4-16,0 0-3 0,0 0-5 0,0 30 5 0,0-30-4 15,0 28-3-15,0 0 3 0,0-28-3 0,0 84 8 16,0-54-13-16,0-2-2 0,0-28 2 16,0 29-1-16,0-2 1 0,0-27 1 0,0 0-1 0,31 28 0 15,-31-28-1-15,0-28 2 0,0 28 0 16,27-27 3-16,-27-2-3 0,0 1 0 0,0-30 0 15,27 29-1-15,-27 2 0 0,0 27 1 0,0-56 1 0,0 26 0 16,0 30-2-16,0-29 0 0,27 1 1 0,-27 1 3 16,0 27-3-16,0 0 2 0,0 0-2 0,0 0 0 15,0 0 0-15,31 0 2 0,-31 0-2 0,0 0 2 0,0 0-2 0,0 0 0 16,0 27-1-16,0-27 0 0,27 0 3 0,-27 28-3 0,0-28 1 0,31 29-1 16,-31 1 0-16,0-30 0 15,0 28 3-15,27 0-5 0,-27-28 2 16,0 0 0-16,0 0 2 0,0 0-1 0,0 0-1 0,0 0 0 15,0-28 2-15,0 28-2 0,27 0 0 0,-27-28 1 0,0 28-1 16,0-30 2-16,31 30-1 0,-31 0 1 0,0-29-2 0,27 29 2 0,-27 0 2 16,0 0-3-16,0 0 2 0,0 0-1 0,28 0 3 0,-28 0 0 15,0 0-3-15,27 29 3 0,-27-29-1 0,0 30-2 16,0-30 0-16,31 0-2 0,-31 28 1 0,0 0-1 0,27-28 1 16,-27 0-1-16,0 27 1 0,0 2-1 0,0-29-1 15,30 28-4-15,-30-28-9 0,0 30 4 0,0-30-3 16,0 0-21-16,0 28-13 0,0-28 20 0,0 0-38 0,0 29 29 15,28-29-48-15,-28 27 4 0,0-27 37 0,0 0 28 16,0 0-21-16</inkml:trace>
  <inkml:trace contextRef="#ctx0" brushRef="#br0" timeOffset="152826.64">14649 12097 70 0,'0'0'0'0,"0"0"47"0,0 0-20 0,0 0-7 0,0 0 3 0,-27-29 8 0,27 29-14 0,0 0 1 0,0 0-1 0,0 0-1 0,-27-28 20 16,27 28-26-16,0 0 10 0,0 0-13 0,0 0 1 0,0 0 7 0,-31 0-8 16,31 0 3-16,0 28-6 0,0-28-2 0,0 0 2 0,0 29 5 15,0 1-9-15,0-2 4 0,31 0 1 16,-31-1-3-16,27-27-3 0,-27 0 3 0,0 29 1 0,27-1 1 16,-27-28-1-16,28 30 2 0,-28-30-2 0,0 0 0 0,0 0 1 0,30 0 14 15,-30 0-15-15,0-30 2 0,28 30-4 0,-28-57 5 16,0 30-5-16,0-1-2 0,0 28 3 0,0-28-1 15,0-2 5-15,0 30-2 0,0-29 5 0,0 1-3 0,0 28-4 16,0-27 3-16,0 27-2 0,0 0-2 0,0 0 2 16,0 27 0-16,30 1-2 0,-30-28-2 0,0 29 1 0,0-29 0 0,0 58 0 15,28-58 0-15,-28 28 0 0,0 28-3 0,27-28-2 16,3 30-18-16,-2-2-17 0,-1 31-51 16,0-59 7-16,-27-1 34 0,58 1-100 0,-58-28 63 15</inkml:trace>
  <inkml:trace contextRef="#ctx0" brushRef="#br0" timeOffset="153477.37">15842 11387 152 0,'0'0'24'0,"0"0"-2"0,0 0-12 0,0 0 8 0,0 0-8 0,0 0 0 0,0 0 17 0,0 0-14 0,0 0 1 0,0 0 7 0,0 0-11 16,0 29 6-16,0-29-3 0,0 0-6 0,0 0 9 0,27 27-6 16,-27-27 13-16,0 0-15 0,31 31 7 0,-4-31-7 15,-27 28-1-15,31 0 6 0,-4-28-6 0,0 55 4 0,31 33-2 0,0-5-2 16,-31-54-4-16,0 29-1 0,4 53 4 0,-4-25-1 16,1-58-5-16,-1 59-1 0,-27-3 2 0,30-56-2 0,-30 2 1 15,0 27 0-15,28-2-4 0,-28-27-1 0,0 3-18 0,0-3-16 16,0-28 12-16,0 27-40 0,0-27 27 0,0 0-2 0,0 0-9 0,0 0-51 15,0 0 64-15,0 0 10 0,0-27-22 0</inkml:trace>
  <inkml:trace contextRef="#ctx0" brushRef="#br0" timeOffset="153694.01">16353 11530 161 0,'0'0'67'0,"0"0"-47"0,0 0 12 16,0-28 2-16,0 28 3 0,0 0-21 0,0 0 9 0,0 0-16 15,0 0 0-15,0 28-1 0,0-28 1 0,-28 55 9 0,28-26-5 16,-30 1-7-16,3 54 7 0,-1-27-7 0,1 28 6 0,-4-29-8 15,-54 31 5-15,27 27-3 0,4-31-3 0,-4 32 0 16,0-86-3-16,31 26 1 0,-58 59 0 0,85-86 0 16,-28 0-2-16,1 2 3 0,-4-2-2 0,4 1 1 0,27-29 3 0,0 28 2 0,-31 0-4 15,31-1-4-15,-27-27-14 0,27 31 4 0,0-31-8 16,0 0 6-16,27 0 4 0,4 0-49 0,-31 0 30 16,27 0-43-16,4 0 27 0,-4-31-6 0,1 4-46 0,29-1 63 0,-29 0 9 15,-1-1-26-15</inkml:trace>
  <inkml:trace contextRef="#ctx0" brushRef="#br0" timeOffset="154294.04">16639 10961 108 0,'0'0'0'0,"0"0"64"0,-31 0-39 0,31 0-5 0,0-28 0 0,0 28 4 0,0-29 1 0,0 29-12 0,0 0-3 0,0 0 0 0,0 0 0 0,0 0 8 0,0 0-1 16,0 0 1-16,31 0-10 0,-31 0 9 0,0 0-9 0,27 0 17 15,0 0-12-15,-27 0-7 0,0 0 5 0,28 0-1 16,-28 29-6-16,0-29 0 0,58 28 3 0,-58-28-4 0,30 58 6 16,-30-58-6-16,27 28 2 0,1 28-4 0,30 3 3 0,-58-5-3 0,27 3 1 15,0 30 4-15,4-31-4 0,-4 58 2 0,-27-59-4 0,31 60 2 0,-31-1-6 16,0-58 4-16,27 0 0 0,-27 86 6 0,-27-27-2 15,-4-1-1-15,4-2-1 0,27-25-1 0,-58 26 2 16,31-56 6-16,-1 85 0 0,-2-86-5 0,-25 58-1 0,25-58-3 16,-28 59-3-16,3-32-12 0,28-24 3 0,-4-3-25 0,-27 29-16 15,31-85 18-15,0 29-3 0,0-29-5 0,-4 28-64 0,-24-28-12 16,25 0 50-16,2 0 23 0</inkml:trace>
  <inkml:trace contextRef="#ctx0" brushRef="#br0" timeOffset="154794.51">18853 11700 67 0,'0'0'16'0,"-31"0"-2"0,31 0 10 0,-27 0 8 0,27 0-16 0,0 0 18 0,-30 0-18 0,30 0-1 15,0 0 16-15,-28 0-6 0,28 0-6 0,0-27 2 16,0 27 1-16,0 0-10 0,0 0 7 0,28 0-2 0,-28 0-8 15,30 0 4-15,28-29-1 0,-3 29-3 0,30 0-4 16,0 0-2-16,0 29-1 0,-27-29 0 0,-31 0-1 16,58 0 0-16,1 0-3 0,-59 0 0 0,3 27-1 15,-2-27-4-15,2 0-14 0,-30 0 3 0,28 0-31 0,-28 0 15 0,27 0-5 16,4 28-55-16,-31-28 47 0,0 0 6 0,0 0-14 0,0 0 10 0</inkml:trace>
  <inkml:trace contextRef="#ctx0" brushRef="#br0" timeOffset="154977.84">18822 12354 226 0,'0'0'43'0,"0"0"-24"16,-27 0 12-16,27 0-17 0,0 0 14 0,-30 27-15 0,30-27 0 0,0 0 7 15,0 0 3-15,0 0-12 0,0 28-2 0,0-28-1 0,30 0 6 16,-30 0-8-16,58 0 2 0,-31 0-2 0,31 0-2 0,-30 0-3 16,57 0 2-16,-27 0-4 0,-4 0 0 0,31-28-2 0,-27 1 0 15,140-30-112-15,-168 27 73 0,25 2-66 16,3-1-6-16,-4 2 1 0</inkml:trace>
  <inkml:trace contextRef="#ctx0" brushRef="#br0" timeOffset="155693.76">21350 10592 128 0,'0'0'44'0,"0"0"-35"0,0 0 7 0,0 0 4 0,0 0-7 0,-31 0 11 0,31 28-2 0,0-28-2 0,-27 0-4 0,27 0-9 0,-27 29 11 16,27-29-13-16,0 0-1 0,-27 30-2 0,27-30 2 0,-31 28 1 15,4-1-1-15,27-27-2 0,-27 28 5 0,-4 1-3 0,31-29 0 16,-27 29 0-16,-4-1 1 0,31 0 0 0,-55 0 0 0,55 1-2 0,-27-1-2 0,-3 2 0 16,2-2 0-16,1 28 0 0,-4 0 0 0,4-25 0 0,27-31-1 0,-31 54-1 15,4 3 2-15,27-57-2 0,-27 58 3 0,27-2 2 16,0-56-4-16,-27 29 0 0,27 29 1 0,0-30 0 0,-31 0-1 15,31 0-1-15,0-1 2 0,0 2-1 0,0-29-1 0,0 59 1 0,0-32 0 16,0-27 0-16,0 0 0 0,0 0 0 0,0 28-1 0,0-28 1 16,0 0 1-16,0 0 0 0,0 0-1 0,0 0 0 0,0 0 0 15,0 0-3-15,-27 0 2 0,27 28 1 0,0-28 2 0,0 0-2 16,0 0 1-16,0 0-2 0,0 0 0 0,0 29 3 0,0-29-3 16,0 29 0-16,0 0 2 0,0-29-1 0,0 27 0 0,-31-27 0 15,31 28-1-15,0-28 1 0,0 56 3 0,0 3-2 16,0-59 0-16,0 27 0 0,0-27 1 0,0 28 5 0,0 1 2 0,0 1 2 15,31-2 0-15,-31-28 0 0,0 28-7 0,0-28 1 16,27 27 2-16,-27 2 0 0,0-1-4 0,31-28 2 0,-31 30-4 16,27-30 2-16,-27 28-2 0,0-28 1 0,27 29-2 0,-27-2-1 0,27 1 0 15,4 0 0-15,-31-28 1 0,27 31-10 16,4-3-11-16,-31-1-15 0,27-27 13 0,1 28-34 16,-28-28-23-16,30 28-26 0,-3-28 17 0,1 0 9 15</inkml:trace>
  <inkml:trace contextRef="#ctx0" brushRef="#br0" timeOffset="155927.54">21633 11870 212 0,'0'0'0'0,"0"0"94"0,0 0-79 0,0-27 6 0,0 27-6 0,0 0-6 0,0 0 28 0,0 0-15 0,0 0-14 0,0 0-1 0,0 27-1 0,0 1 2 0,0 0-3 0,0-28-5 16,0 59 2-16,0-4 0 0,0-27-3 0,0 31-6 15,0-59-1-15,0 56-21 0,0-56 8 0,0 27-6 0,0 2-4 16,0-29-5-16,0 28-51 0,0-28-10 0,0 0 59 0,0 0-43 16</inkml:trace>
  <inkml:trace contextRef="#ctx0" brushRef="#br0" timeOffset="156044.29">21691 11387 129 0,'0'0'69'0,"0"0"-35"0,0-27-20 0,0 27-3 0,0 0-7 0,0 0 8 16,0 0-4-16,0 27 5 0,0-27-10 0,0 29 0 0,0-29-2 15,0 27-1-15,0-27-3 0,-28 31-17 0,28-3 1 0,0 0-40 16,0 0-14-16,0-28 43 0,0 27 7 0,0-27 8 0,0 29-23 0</inkml:trace>
  <inkml:trace contextRef="#ctx0" brushRef="#br0" timeOffset="156443.57">22089 11700 189 0,'0'0'0'0,"0"0"54"0,0 0-17 0,-30 0-31 0,2 28-5 0,28-28 0 16,0 0-1-16,-30 28 1 0,30 1 0 0,-28 0 1 15,1 27 0-15,27-28-1 0,-27 0 2 0,27 0-2 16,0-28 0-16,0 59 3 0,0-32-1 0,0 1-3 0,0 1 1 15,27 1-1-15,-27-2-1 0,0 0 0 0,27-28 2 0,-27 0-1 0,28 27 1 16,-28-27 2-16,0 0-2 0,30 0 6 0,-30 0-3 0,0 0 1 0,0 0 0 16,28-27 2-16,2-1 5 0,-30-30-3 0,0 29-7 0,28 1 2 0,-28-27-1 15,0-4 0-15,27-139 2 0,-27 55-3 0,27 32 5 16,-27-32 8-16,0-26 8 0,0 82-18 16,0-27 6-16,0 1 2 0,0 56-8 0,0-27 3 0,0 26-5 0,0-27 4 15,0 29-2-15,-27-2 3 0,27 1-1 0,0 31-4 16,0-4 1-16,0 30 0 0,0-28 2 0,0 28-2 0,0 0-2 0,0 0 2 15,0 0-2-15,27 0 1 0,-27 28 1 0,0-28-2 0,0 56 1 16,0 1 0-16,0-27-1 0,0 54 3 0,0-28-3 0,0 86 1 16,0-56-1-16,0 85 2 0,31-87-1 0,-31 58 1 0,0 115-5 15,27-115 3-15,-27-58-1 0,0-27-3 0,0 28-4 16,31 30-16-16,-31-60 1 0,27 60-32 0,0-87 18 0,-27 28-3 0,31 2-68 16,-4-1 40-16,-27-30 0 0,27 1 13 0,1 0-12 0,-28 3 30 15</inkml:trace>
  <inkml:trace contextRef="#ctx0" brushRef="#br0" timeOffset="157310.84">22910 10961 40 0,'0'0'13'0,"0"0"-8"0,0 0 41 0,0 0-31 0,0 0 12 0,0 0-15 0,0 0 0 0,0 0 26 0,0 0-14 0,0 0-2 15,0 0-13-15,0 0 0 0,0 0 5 0,0 0-7 0,0 30-1 16,0-30 6-16,0 0-5 0,0 0 1 0,0 0-1 0,0 28 8 0,0-28-9 15,0 0 1-15,0 0 2 0,0 0-3 0,0 28 3 0,0-28-2 16,0 28 0-16,0-28-1 0,0 0-4 0,0 28 0 16,0-28-2-16,0 0 2 0,0 28-2 0,0-28 2 0,0 31-1 15,0-31 1-15,0 0-2 0,0 0 2 0,0 54-4 16,0-54 4-16,0 29 0 0,0-29-1 0,0 0 1 16,0 28-2-16,0-28 1 0,0 30-2 0,0-2 1 0,0-28 3 15,-27 29-2-15,27-2-2 0,0 2 1 0,0-29 0 16,-31 0 3-16,31 0-3 0,0 27 0 0,0-27 1 0,0 31-2 0,0-31 2 15,-27 28 1-15,27-28-2 0,0 28-1 0,0 0 0 16,0-28 0-16,0 27 1 0,0 2 0 0,0-29 0 16,0 0 0-16,0 30 1 0,0-30-1 0,0 0-2 0,0 0 2 15,0 0-1-15,0 0 2 0,0 29 1 16,0-29 1-16,0 0-3 0,0 0 0 0,0 0 0 16,0 0 0-16,27 0 1 0,-27 0 0 0,0 0-1 0,0 0-1 15,0 0 1-15,0 0 1 0,0 0-1 0,0 0 0 0,0 0 2 16,0 0 1-16,0 27-3 0,0-27 2 0,0 0-1 0,0 0 0 15,0 28 3-15,0-28-2 0,0 0 1 0,0 28-2 16,0-28 2-16,0 0-2 0,0 29 2 0,0 0-2 0,0-29 0 0,0 29 1 16,0-2-2-16,0 1 2 0,0-28-2 0,0 28 0 0,0 0 1 15,0-28 0-15,0 31-2 0,0-31 2 0,0 28-1 0,0-28 1 0,0 27-1 16,0 1 1-16,0-28-1 0,0 29 3 0,0-29-1 0,0 0 2 0,0 30-2 16,0-30 2-16,0 0-2 0,0 28 1 0,-27-28-1 0,27 28 3 0,0-28-4 15,0 27 2-15,0-27-1 0,0 29 1 0,0-29-2 16,0 28 0-16,-27-28 0 0,27 30 1 0,0-30-1 0,0 28-1 0,0-28 1 15,-27 29 0-15,27-2-1 0,-31 1 3 0,31 0-4 16,-27 3 1-16,27-31-1 0,0 28-1 0,-31-1 1 0,31 1-7 16,-27 0 3-16,27-28-8 0,-27 30-1 0,27-30 5 15,0 28-1-15,0-28 0 0,-28 0-15 0,28 0-4 0,-30 29-6 0,30-29-7 16,0 0 22-16,0 28-36 0,-28-28-59 16,28 0 83-16,0 28-9 0,0-28-8 0</inkml:trace>
  <inkml:trace contextRef="#ctx0" brushRef="#br0" timeOffset="159645.34">5908 13517 328 0,'0'0'10'0,"28"0"14"16,-28 0-17-16,27 0 0 0,3 0 7 0,-2 0-11 0,-28 0 1 15,27 0 0-15,31 0 2 0,-31 0-6 0,4 0 4 0,-4 0-3 0,0 0 0 16,31 28 0-16,-31-28 1 0,1 0-2 0,2 0-1 0,-2 0 0 0,2 0 1 15,-3 0-6-15,-27 0 1 0,28 0-22 0,-1 0-13 16,-27 0 18-16,0 0-2 0,31 0-21 0,-31 0 24 0,0 0-2 16,0 0-1-16,0 0-2 0,0 0 3 0,0 0-13 0,0 0 25 0,0 0-9 0,-31 0 3 15,31 0-27-15</inkml:trace>
  <inkml:trace contextRef="#ctx0" brushRef="#br0" timeOffset="159826.84">5850 13857 72 0,'-30'0'9'0,"30"0"0"0,-28 0-2 15,28 0 21-15,0 0-10 0,-27 0 1 0,27 0-1 0,0 0 15 16,27 30 27-16,-27-30-52 0,28 28 4 16,2-28-6-16,56 0 22 0,84 27-6 15,-143-27-21-15,-27 0-1 16,58 0-3-16,-58 0 2 0,58 0-9 0,-31 0-21 0,0 0-25 16,1 0-21-16,-28 0 39 0,0 0 7 0,30 0-72 15</inkml:trace>
  <inkml:trace contextRef="#ctx0" brushRef="#br0" timeOffset="160576.43">5963 13517 60 0,'0'0'15'0,"0"0"-10"0,0 0-1 0,0 0 0 0,0 0 0 0,0 0 8 0,0 0-3 0,0 0 2 0,0 0 2 0,0 0 0 0,0 0 0 0,0 0 0 0,30 0 11 0,-30 0-3 0,0 0-12 0,0 0-1 0,0 28 9 16,0-28-9-16,0 0 17 0,0 0-1 15,0 0-16-15,0 0-1 0,0 0 2 0,0 0 5 0,0 0-7 0,28 0 9 16,-28 0-11-16,0 0 2 0,0 29 2 0,0-29-4 0,0 0 1 16,0 0-1-16,0 0 4 0,0 28-3 0,0-28-3 0,0 0 0 15,0 0 1-15,0 29 1 0,0 0-4 0,0-1-1 0,0-1 1 16,27 2 3-16,-27 1 0 0,0 26 3 0,0 1-5 0,0-29 1 0,0 85-3 15,0-27-1-15,0-57 2 0,0 27-2 0,0 29 2 16,0-1 2-16,0-27-1 0,0 1-2 0,0 27 1 0,0-57 0 16,0 29 1-16,0-29-1 0,-27 29-2 0,27-28 2 0,0-1-2 15,0 1 2-15,0-29-2 0,0 27 1 0,0-27-1 0,0 29 2 0,-28-29-6 16,28 0-2-16,0 0-12 0,0 28-7 0,0-28-8 16,0 0 16-16,-30-28-26 0,30 28 19 0,0 0-1 0,0-29-73 15,0 2 65-15,0 27 4 0,0-86-74 0</inkml:trace>
  <inkml:trace contextRef="#ctx0" brushRef="#br0" timeOffset="160962.76">6814 13660 52 0,'0'0'19'0,"-27"0"-8"0,27 0 4 0,0-29 9 0,0 29-10 0,0 0 2 0,0 0 17 0,0 0-16 0,0 0-1 0,-31 0 11 0,31 0-14 0,0-29-3 0,0 29 3 16,0 0-4-16,0 0 8 0,0 0-9 0,0 0 4 0,0 0 7 0,0 0-10 16,0 0 5-16,0 29 0 0,0 0 0 0,0-29-11 15,0 28 6-15,31-1-1 0,-31 32-4 0,27 24-2 16,4 2 0-16,-4-55-3 0,-27 54-2 0,0-26 2 0,0-2-1 16,28-27-2-16,-28 27-1 0,0-27-2 0,0 85-39 0,0-57 19 15,0-29-3-15,0 28-43 0,0 1 35 0,0-28 1 0,-28 56-34 0,28-57 62 16,0 1 4-16,-27-1-3 0,27 1-12 0,-31-29-17 15</inkml:trace>
  <inkml:trace contextRef="#ctx0" brushRef="#br0" timeOffset="161161.44">6446 14625 73 0,'0'0'17'0,"0"0"-10"0,0 0 16 0,0 0 3 16,0 0-9-16,0-29 21 0,0 29-18 0,0 0 17 0,28 0-22 15,-28 0-1-15,27 0 12 0,-27 0-15 0,31 0 0 0,-4 0 6 0,4-28-9 16,23 28 7-16,4 0-3 0,-4 0-2 0,35-29-3 15,-62 29-4-15,86 0 4 0,-86 0-7 16,4 0 2-16,-4 0-3 0,4 0 3 0,-4 0-2 0,0 0-18 16,0 0-9-16,-27 0 10 0,0-28-31 0,31 28 19 15,-31 0-5-15,0 0-48 0,0 0 9 0,0 0 49 0,0 0 6 0,0-28-29 16</inkml:trace>
  <inkml:trace contextRef="#ctx0" brushRef="#br0" timeOffset="161359.87">6617 13715 156 0,'0'0'32'0,"0"0"-18"16,0 0-6-16,0 0-1 0,0 0 0 0,0 0 11 0,27 0 4 15,4 0 4-15,-4 29-1 0,0-29-5 0,-27 0-9 16,27 0-2-16,31 0 7 0,-27 0-9 0,24 0 7 0,2 30-7 16,-2-30-2-16,3 0-3 0,0 28-2 15,-58-28 1-15,54 0-3 0,-23 0 1 0,-31 0 1 0,27 0-3 0,4 0-16 16,-4 0-15-16,0 0-21 0,-27 0 22 0,31 0-52 15,-31 0 8-15,0 0 50 0,0 0-44 0</inkml:trace>
  <inkml:trace contextRef="#ctx0" brushRef="#br0" timeOffset="161564.31">7411 13489 113 0,'0'0'22'0,"0"0"-10"0,0 0-2 0,0 0-5 0,0 28 7 0,0-28-3 0,0 0 15 15,0 28-12-15,0-28 1 0,0 57 12 0,0-57-10 0,0 29-2 16,0 0-1-16,0-1-1 0,27 141 20 0,-27-139-27 16,0 25-1-16,30 31-1 0,-30-58-4 0,0 86 2 0,28-29 1 15,-28-28 0-15,0 29-1 0,30-29 0 0,-30-1 0 0,0-28-1 0,0 58-8 16,28-58-1-16,-28 57-26 0,0-28-18 0,0-1-9 16,27-27 29-16,-27-29 5 0,0 28-11 0,0-28 30 0,0 0 2 0,0 0-46 15</inkml:trace>
  <inkml:trace contextRef="#ctx0" brushRef="#br0" timeOffset="161876.87">7496 13802 84 0,'0'0'20'0,"0"-28"-9"0,0-2 14 15,0 1 0-15,0 2 1 0,0 27-13 0,30-28 16 16,-30-1 0-16,0 29-16 0,28-29-2 0,-28 29 3 0,0 0-1 0,27-28 18 16,-27 28-7-16,0 0-16 0,31 0-2 0,-4 0 12 15,-27 28-15-15,0 1 3 0,27 28 0 16,0-30-2-16,-27 2-1 0,0 1 2 0,0-2-2 0,31 27-2 15,-31 3-4-15,0-31 4 0,-31 31 0 0,31-30-1 0,0 29-4 16,-27-28-2-16,0 27 8 0,27-27 0 0,-27-1-2 16,-4-28 0-16,31 0 1 0,-27 28 1 0,27-28-2 0,-28 0-2 15,28 0 1-15,-30 0 2 0,30 29 0 0,-28-29 1 0,28 0-2 16,-30 0 1-16,30 0-2 0,0 0 4 0,0 0 0 0,0 0-2 16,0 0-1-16,30 0 1 0,-30 28-1 0,28-28 1 0,-28 0-1 0,30 29 3 15,-2-29-3-15,-1 27-1 0,31 30 3 0,-31-27-1 0,0-30 0 16,4 28-4-16,-4 0 1 0,4 0-10 0,-4 1-10 15,-27-1 3-15,27-28-4 0,1 29-43 0,-28-29 25 0,30 28-3 0,-2-28-1 16,2 0-30-16,-30 0 52 0,27 0-6 0,1 0-10 0</inkml:trace>
  <inkml:trace contextRef="#ctx0" brushRef="#br0" timeOffset="162160.94">8262 13887 120 0,'0'0'48'0,"0"0"-41"0,0 0-3 0,0 0-1 0,0 0 70 15,0 0-46-15,0 0-17 16,0-30 7-16,-27 30-3 0,27 0 3 0,0 0-7 16,0 0 11-16,0 30-3 0,0-30-5 0,0 0-6 0,0 28 0 0,0-28-2 15,0 27-2-15,0 3 16 0,0-2-12 0,0 0-9 16,27 29 1-16,-27 1 5 0,31-2 2 0,-31 0-2 0,0-27-2 16,27 28 2-16,-27-30-3 0,0 30 2 0,27 1 3 15,-27-2-3-15,0 30 8 0,0-58-9 16,-27 0 2-16,0 29-1 0,27-57-2 15,-31 29-1-15,31-29-1 0,0 0 0 0,-27 0-1 0,0 28-8 0,-4-28-6 16,31 0 8-16,-27-28-17 0,27-1 9 0,0 29-1 0,-58-57-46 16,58 29 41-16,-27-29-22 0,27-28-3 15,-28-1-2-15,28 29 24 0,0 30 0 0,0-2 2 0,28-84-22 16,-1 84 37-16,0-27-46 0</inkml:trace>
  <inkml:trace contextRef="#ctx0" brushRef="#br0" timeOffset="162394.69">8576 13688 111 0,'0'0'36'0,"0"0"2"0,0 0-29 16,0 0 3-16,0 0-6 0,0 0 0 0,0 27 9 0,0-27 7 16,0 29-9-16,27 1 9 0,-27-30-13 0,0 28 5 15,30 0-8-15,-30-1 1 0,0 3-1 0,28 25 13 0,-28-25-13 0,27-2 0 16,-27 57-3-16,31-27 1 0,23 26 0 0,-54-27-3 0,0-29 1 15,27 58 0-15,4-1 0 0,-4 0 0 0,-27-28-3 16,0-29 1-16,0 29-8 0,31 28-12 0,-31-56 4 16,0 27-31-16,0-28-15 0,27 0-17 0,-27 2 41 0,0-30 7 0,0 28-10 15,0-28 1-15</inkml:trace>
  <inkml:trace contextRef="#ctx0" brushRef="#br0" timeOffset="162593.46">8347 13602 186 0,'0'0'79'0,"0"0"-68"0,0 29-3 0,0-29 45 16,0 0-39-16,28 29 18 0,-28-29-6 15,0 28-12-15,30-28 14 0,-3 27-25 0,-27-27 1 0,31 0 2 16,-4 29 0-16,1-29-2 0,-1 30-3 0,4-30 1 16,26 28 4-16,-29-28-9 0,-28 0 4 0,27 0-3 0,4 0 0 15,-4 28-3-15,27-28-19 0,-23 0-15 0,-4 0-16 16,31 27-24-16,-31-27 29 0,4 30-55 0,-4-30 66 0,-27 28 6 15,28-28-15-15</inkml:trace>
  <inkml:trace contextRef="#ctx0" brushRef="#br0" timeOffset="163076.84">10221 13744 45 0,'0'0'21'0,"0"0"-8"0,0 0 23 0,0 0-12 16,0 0 5-16,0-29-15 0,0 29 15 0,0 0-16 0,0 0 1 16,0 0 12-16,0 0 9 0,0 0-25 0,0 0 10 15,0 0 0-15,0 0-11 0,0 0 17 0,-27 0-10 16,27 0 3-16,0 0-12 0,0 0 1 0,-31 29 7 0,4-29 6 16,27 30-10-16,-27-2-1 0,-31 0-3 15,58-28-3-15,-28 27-4 0,28-27 4 0,-27 30 7 0,-4-2-3 0,4-1-3 16,-3 3-4-16,30-2-3 0,-28 0 0 0,-26 58-6 0,23-30 9 15,31 1 5-15,-27-29-5 0,27 58 0 0,0-59 1 0,0 3-2 0,0 27 2 16,0 27-1-16,0-55-3 0,0 28 4 0,27-29-1 0,-27 57 1 0,31-28 1 16,-4-28-4-16,0 27-1 0,-27-28 2 0,58 30 4 15,-31-30-3-15,4 0-3 0,-4 0-2 0,1-28 4 16,2 0-3-16,-2 29 1 0,-1-29-11 0,31 0-13 0,-31 0-9 16,4 0-13-16,-4 0 18 0,0 0-41 0,4 0 27 15,-4 0-65-15,0-29 59 0,1 29-15 0,2 0 26 0</inkml:trace>
  <inkml:trace contextRef="#ctx0" brushRef="#br0" timeOffset="163966.93">11924 13744 50 0,'0'0'9'0,"0"0"-8"0,0 0 0 0,0 0 2 0,0 0 5 0,0 0 5 0,0-29-4 0,-27 29 13 0,27 0 2 0,0 0-13 0,0 0-2 0,0 0 12 15,0 0-10-15,0-27 19 0,0 27-22 0,0 0 0 16,-27 0 7-16,27 0 1 0,0 0 11 0,0 0-19 16,0 0 7-16,0 0-8 0,0 0-1 0,-31 0 8 0,31 0-8 0,0 0 1 15,0 0 0-15,0 0-1 0,0 0 3 0,0 0-6 0,0 27 0 0,0-27 2 0,-27 29-2 16,27-29-2-16,0 58-4 0,0-58 6 15,-31 28 0-15,31-28-2 0,0 27-1 0,0 3-1 0,0-2 2 16,0-28 1-16,0 57 0 0,0-29-2 16,0 0 0-16,0-28-1 0,0 28 3 15,0 1-2-15,0-29-1 0,0 29 2 0,0-29 0 0,0 0 0 16,0 0-2-16,0 0 3 0,0 0-1 0,0 0 0 0,0 0 0 16,0 0 5-16,0 0-5 0,0 0 1 0,0 0-1 0,0 0-1 0,0 0 6 15,0 0-4-15,-27 0-1 0,27 0-1 0,0 0-2 0,-27 0 3 0,27 29-2 16,-28-29 5-16,-2 27 0 0,30 2-2 0,0-29 0 15,-28 28 2-15,1 29-2 0,-3-29 0 16,30 1-2-16,0-2 3 0,0 3-2 0,0-3 2 0,0 3-1 16,30-2 2-16,-3 28 1 0,-27-56-5 15,28 29 1-15,2-29 0 0,-2 28 0 0,-1 1 1 16,-27-29-2-16,27 28 2 0,4-28-2 0,-4 0 0 0,4 28 0 16,-4-28-1-16,0 0-4 0,0-28-5 0,4 28-10 15,-31 0 6-15,27-28-2 0,4 28-26 0,-31-29 18 0,55 1-73 16,-25-1 12-16,-30 29 9 0,27-28 52 0,-27 28 7 0</inkml:trace>
  <inkml:trace contextRef="#ctx0" brushRef="#br0" timeOffset="164728.44">12606 13461 52 0,'0'0'23'0,"0"0"-11"0,0 0-5 0,0 0 10 0,0 0 5 0,0 0-8 0,0 0 11 0,0 0-4 0,0 0-4 15,0 0-9-15,0 0 6 0,0 0 1 0,0 0-10 0,0 0 7 16,0 0-5-16,0 0-1 0,0 0 0 0,0 0 1 0,0 0 7 0,0 0 4 16,0 0-1-16,0 0-10 0,0 0 6 0,0 0-5 15,0 0-4-15,27 0 11 0,-27 0-4 0,0 0-8 16,30 0 3-16,-2 0 6 0,2 0 11 15,-2 28-18-15,-28-28-2 0,27 28 4 0,-27 0-5 0,30 1 2 16,-2-1 0-16,26 58 2 0,-54-59-5 0,58 60 2 0,-58-32-2 16,31 30 9-16,-4 1-5 0,-27-29-6 0,27 1 1 0,-27-31-2 15,0 258 15-15,0-172-8 0,-27 0-2 16,0-56 0-16,27 0-3 0,-58 56 5 0,27-27-5 16,-23 28 4-16,26-58 2 0,-2-27-5 0,3 56-1 0,-31-28-4 0,30-30-2 15,-57 60-37-15,58-87 27 0,-4 0-19 16,4 0 15-16,-31 0-23 0,58 27 20 0,-27-27-34 0,0 0 21 15,27 0-59-15,0 0 47 0,-31-27-20 0,31 27 33 0</inkml:trace>
  <inkml:trace contextRef="#ctx0" brushRef="#br0" timeOffset="165432.38">15757 14170 44 0,'0'0'26'0,"0"0"-16"0,0 0-3 0,30 0 24 0,-30 0-3 0,0 0-16 0,0 0 2 0,27 0 5 0,-27-27-9 16,0 27-2-16,0 0 1 0,0 0 2 0,28 0-1 0,-28 0-3 15,27 0 11-15,-27-29-1 0,31 29 1 0,-4 0-2 0,4-29 0 16,-31 29-8-16,27 0 0 0,0 0 4 0,0-29 3 15,4 29-4-15,-4 0-7 0,4-28 3 0,23 28-2 16,-23 0-2-16,-4 0-1 0,28-28 3 0,-55 28-3 0,58 0 0 16,-28 0 0-16,-2 0-4 0,-28 0 0 0,27 0 2 0,4 0 2 15,-4 0-6-15,-27 0-2 0,27 0-17 0,0 28-23 16,-27-28 28-16,0 28-20 0,0-28-12 0,0 29 18 0,-27-29-40 16,27 29 19-16,-27-29 38 0,0 29-43 0</inkml:trace>
  <inkml:trace contextRef="#ctx0" brushRef="#br0" timeOffset="165644.63">15842 14568 148 0,'0'0'31'0,"0"0"-4"0,0 0-8 0,0 0-2 16,0 28-8-16,0-28 1 0,0 0 13 0,0 0-10 0,0 0-1 0,0 0 14 16,0 0-3-16,27 0-6 0,4 0-8 0,-31 0-1 15,58 0 7-15,-31-28-4 0,0 28-4 0,0 0-2 0,4 0 0 0,54 0 0 16,-58 0-1-16,4 0-2 0,-4 0 0 0,58-29 1 0,-57 29-2 15,30 0-2-15,-31 0 2 0,-27 0-1 0,58 0-1 16,-4 0-26-16,-23 29-10 0,-4-29-20 0,4 0 23 0,-31 0-5 16,27 0-2-16,0 0-49 0,-27 0 54 0,28 0-9 0,2 0 0 15</inkml:trace>
  <inkml:trace contextRef="#ctx0" brushRef="#br0" timeOffset="169111.65">18765 13545 30 0,'0'0'16'0,"0"0"-13"0,0 0 1 0,0 0-1 0,0 0-1 0,0 0 4 0,30 0 0 0,-30 0-1 0,0 0 0 0,0 0 11 0,0 0-7 0,0 0 11 0,0 0-10 0,0 0 8 16,0 0-7-16,27 0-2 0,-27 0 1 0,0 0 9 0,0 0-9 15,0 0 8-15,0 0-10 0,0 0 2 0,0 0-2 0,0-28 12 0,0 28-10 16,0 0 2-16,0 0 1 0,0 0 6 0,0 0-11 0,0 0 7 0,0 0-11 16,0 0 8-16,0 0-2 0,0 0-7 0,0-28 6 15,0 28-5-15,0 0 4 0,0 0-1 0,-27 0 0 16,27 0-4-16,0 0 0 0,-30 0 2 0,2 0-1 0,1 0 1 16,27 28-3-16,-27-28 0 0,27 0 0 0,0 28-1 0,-31-28-1 15,4 0 0-15,27 29-1 0,-31-1 4 0,31-28-4 0,-27 0 3 16,27 29-1-16,-27 28 2 0,-1-57-3 0,28 27 0 15,0-27 0-15,0 29 2 0,0-29-1 0,0 30-1 0,0-30 0 0,0 28-1 16,0-28 3-16,0 28-1 0,0-28 1 0,28 0 2 16,-28 27-5-16,0-27 2 0,0 0-4 0,27 0 3 0,-27 0 2 15,0 30-1-15,0-30-1 0,0 0 2 0,0 0 0 16,0 0 0-16,0 0-1 0,0 0-1 0,0 0-1 0,0 0 1 16,0 0-1-16,0 28 1 0,0-28 1 0,-27 0 0 15,27 0 0-15,-28 27 0 0,-2-27 0 0,30 30 1 16,-27-30-1-16,27 28-2 0,-28-28 2 0,28 28 1 15,-30 0 1-15,30-28-3 0,-28 29 1 0,28-29-4 0,0 29 2 16,0 0 3-16,0-2 4 0,0-27-3 0,0 29 4 0,28-29-3 16,-28 0 1-16,0 28-2 0,30-28 0 0,-2 28 3 0,-28-28-3 0,27 29 0 15,3-1-2-15,-2 1 1 0,-28-29 1 0,27 0-2 0,-27 27 2 16,27-27-3-16,-27 30 1 0,0-30 1 0,31 27-3 0,-4-27 1 0,4 30 2 16,-4-2-2-16,-27-28 0 0,27 0-2 0,-27 0-1 15,0 28-5-15,28-28 2 0,-28 0-2 0,0 0-12 0,30 0-7 16,-30 0-3-16,0 0 12 0,27 0-1 0,-27-28-30 0,0 28-17 15,0 0 24-15,31 0-52 0,-31 0 23 0,0 0 51 0,0 0 2 16,0 0-17-16</inkml:trace>
  <inkml:trace contextRef="#ctx0" brushRef="#br0" timeOffset="198613.18">27254 15590 141 0,'0'0'186'0,"0"0"-175"0,-28 28 12 0,28 1 7 0,0-1-21 16,0-28-5-16,0 0-2 0,0 29 0 0,0-2-1 0,0-27-1 15,0 58-13-15,0-28-12 0,0 25-211 16,0-27 101-1</inkml:trace>
  <inkml:trace contextRef="#ctx0" brushRef="#br0" timeOffset="198733.51">27226 15221 91 0,'0'0'76'0,"0"0"-47"0,0-28 16 0,0 28-4 0,0-29-21 16,0 29 18-16,0-28-6 0,-30 28-11 0,30 0-3 15,0 0-14-15,0 0 2 0,0 0-5 0,0 28 0 0,0-28 0 16,0 0-1-16,0 29-3 0,0-29-2 0,0 0-2 0,0 28-24 15,0-28 5-15,0 28-53 0,0 1-33 0,0-29 60 0,0 0-57 0</inkml:trace>
  <inkml:trace contextRef="#ctx0" brushRef="#br0" timeOffset="199013.31">27935 14880 135 0,'0'0'69'0,"0"0"-39"0,0 0-9 0,0-29 1 0,0 29 1 0,0-27 21 16,0 27-36-16,0 0 0 0,0 0 5 0,0 0-7 15,0 0-1-15,0 0 0 0,0-29 0 0,-27 29 3 0,27 0 1 16,0 0-6-16,0 0 3 0,0 0 2 0,0 29-4 0,0-29 1 16,0 0-2-16,0 0 1 0,0 27 5 0,-31 2-7 0,31-1 1 0,0-28 0 15,0 28 1-15,0 2 0 0,0-30 0 0,0 56 3 0,0-28-5 16,0 1 0-16,0 28-3 0,0 0 0 0,0-1 2 15,0-27-1-15,-27 84 0 0,27-28-9 0,0-28-16 16,0-28 2-16,0-1-4 0,0 29-52 0,0 0-37 0,-27 0 3 16,27-57 76-16,0 28-17 0</inkml:trace>
  <inkml:trace contextRef="#ctx0" brushRef="#br0" timeOffset="199164.27">27652 15533 169 0,'0'0'54'0,"0"0"15"16,0 0-27-16,0 0-25 0,0 0 1 0,0 0 17 0,-30 0-18 15,30 29 11-15,0-29-15 0,0 0 4 0,0 0-9 0,30 28-2 16,-30-28 8-16,0 28-9 0,0-28-1 0,27 29 1 0,4-1-4 16,-4 1 1-16,1-29-2 0,2 27-2 0,-2 3-5 0,-28-30-4 0,54 0-31 15,-23 28-27-15,27-28-33 0,-31 0 35 0,0 0-2 16,31-28-35-16,-31-2 53 0</inkml:trace>
  <inkml:trace contextRef="#ctx0" brushRef="#br0" timeOffset="200497.09">29100 15079 49 0,'0'0'30'0,"0"0"-19"0,0 0 17 0,0 0-12 0,-27 0 22 0,27 0-19 0,0 0 1 0,0 0 23 0,0 0-20 0,-31 0-5 0,31-29 7 0,0 29-5 0,-27 0-9 16,27 0 16-16,0 0-19 0,-31 0 6 0,31 0 0 0,0 0-8 16,0 0 0-16,0 0-1 0,0 0 5 0,0 0-6 0,0 0-1 0,0 29 11 15,0-29-10-15,0 29 4 0,31-1-3 16,-31-28-1-16,27 28 4 0,4 1-3 0,-4-1-1 0,0 29 0 0,4-29-3 16,51 85 5-16,-52-83-4 0,28 83-5 15,55 86 9-15,-86-141-4 0,0-32-2 16,4 31-1-16,-31 0-1 0,27-57-1 0,-27 29-23 15,0-1 8-15,31-28-62 0,-31 28 7 16,0-28-68-16,0 0 93 0,0 0 8 0,0-28-46 0</inkml:trace>
  <inkml:trace contextRef="#ctx0" brushRef="#br0" timeOffset="200699.84">29638 15022 148 0,'0'0'113'0,"0"0"-81"0,0-28 26 0,0 28-34 16,0 0 13-16,0 0-11 0,0 0-15 0,0 0 2 0,-27 0 11 15,27 0-12-15,0 0 6 0,0 28-4 0,-27 0-6 16,-4 30-2-16,4-30-3 0,-31 57 2 0,3 0-1 16,25-29-5-16,-25 1 3 0,25 0-4 0,-28 29 4 0,30-30-1 0,1-27-2 15,0 55-1-15,-4-54 1 0,-23 28-1 0,54-32 1 0,-31 31-9 16,4-27 2-16,27-3-3 0,0-27-2 0,-31 57-15 0,31-29-2 0,0 0-1 16,0 1-10-16,0-29 11 0,0 0-46 0,0 29-5 15,0-29 39-15,31 0-28 0,-31 0 42 0,27 0-24 0</inkml:trace>
  <inkml:trace contextRef="#ctx0" brushRef="#br0" timeOffset="200996.81">30234 15618 127 0,'0'0'87'0,"0"0"-1"16,0 0-52-16,0 29 34 16,0-29-37-16,0 84 32 15,0 30-47-15,0-85-15 16,0-1-5-16,0 2-3 0,0-30-4 0,0 27-6 0,-27 2-282 31,27-29 162-31,0 0 99 0</inkml:trace>
  <inkml:trace contextRef="#ctx0" brushRef="#br0" timeOffset="201130.9">30265 15136 278 0,'0'0'83'0,"0"0"-61"0,-31 0 15 0,31 0-21 15,0 0-1-15,0 0-1 0,0-28 11 0,-27 28-7 16,27 0-11-16,0 28-2 0,0-28-1 0,-31 0 3 0,31 28-4 0,0 1-3 0,-27-1-2 15,27-28 0-15,0 28-3 0,0 1-21 0,0 28-20 0,0-57 15 16,0 27-6-16,0 2-60 0,0-29 35 0,0 28-1 0,0-28 9 16,0 0-55-16</inkml:trace>
  <inkml:trace contextRef="#ctx0" brushRef="#br0" timeOffset="201467.27">30691 15476 151 0,'0'0'0'0,"0"0"66"0,0 0-53 0,0 0 2 0,0 0 0 0,-31 0 5 15,31 0-8-15,0 0 21 0,0 0-25 0,-27 0-1 0,27 0 4 16,0 0-4-16,0 0-4 0,0 0 3 0,0 0-3 0,-31 0 0 16,31 0 9-16,0-27-6 0,0 27 1 0,0 0 5 0,0 0-5 0,0 0-1 15,0 0 8-15,0 0-2 0,0 0 1 0,0 27 13 16,0 2-17-16,0-1 3 0,0-28-6 15,0 29-3-15,0-1 5 0,0 0 0 0,0 1-4 0,0-1 2 16,0-28-3-16,0 29 0 0,0-2-1 0,0 3 2 16,31-2-1-16,-31-28-3 0,0 56 9 0,0-27-7 15,0-29 0-15,0 28 0 0,0 2 0 0,0-30 0 0,0 27 0 0,0 2 1 16,0-29-1-16,0 28-2 0,0 0 3 0,-31-28-2 16,31 28-1-16,-54 1-13 15,26 0-12-15,28-29 7 0,-30 0-27 0,3 0-19 0,27 0-19 16,0 0 33-16,-28 0-9 0,28 0-3 0,0 0 7 0,0 0-20 0,0 0 35 15</inkml:trace>
  <inkml:trace contextRef="#ctx0" brushRef="#br0" timeOffset="202151.71">32278 15108 116 0,'0'0'35'0,"0"0"-7"0,0 0 32 0,-27-29-24 0,27 29-2 0,0 0-3 0,0-29-6 0,-31 29-14 0,31 0 7 16,-27-28 4-16,27 28-1 0,-27 0-8 16,27 0-6-16,-27 0 1 0,27 0 0 0,-31 0-5 0,31 28 4 15,-27-28-4-15,27 29 3 0,0-29-4 0,-28 57 3 0,-2 0 4 16,30-29-2-16,-27 29-2 0,27-29-4 16,-31 1 1-16,31 27-2 0,0-56 1 0,0 28-2 0,0 2 3 15,0 26 0-15,0-28 0 0,0-28 0 0,0 29 0 16,0-29 0-16,0 0-1 0,31 28-3 0,-31-28 5 15,0 0-2-15,0 0 5 0,0 0-6 0,0 0-1 0,0 0-1 0,0 0 1 16,0-28 6-16,0 28-6 0,0 0 3 0,0 0-2 16,0 0 2-16,0 0-3 0,0 0 2 0,0 0-1 0,0 0 0 0,-31 0 2 0,4 0 0 15,27 0-1-15,-28 0-3 0,28 0 1 0,-27 28-1 0,27-28 3 16,-31 0-1-16,4 28 0 0,27-28 1 0,0 0-1 0,-58 57 5 16,58-28-2-16,-27-29-1 0,27 27 1 15,0 3-3-15,0 54 3 0,0-84-1 0,58 87 0 16,-58-87-1-16,0 27 1 0,27-27-1 15,-27 0 2-15,27 29-3 0,-27-29 1 0,31 28-1 0,24 0-4 16,-28-28-9-16,4 0-14 0,26 0-67 16,-29-56-227-1,-1 56 278-15,-27-29-33 0</inkml:trace>
  <inkml:trace contextRef="#ctx0" brushRef="#br0" timeOffset="203063.74">29781 16725 85 0,'0'0'0'0,"0"0"15"0,0 0 0 0,0 0-11 0,0 0 3 0,0 0 3 0,0 0 15 0,0 0-12 0,28 0 0 0,-28 0 15 0,0 0-13 0,0 0-2 0,0 0 13 0,0 0-16 0,30 0 8 0,-30 0-11 0,0 0 1 0,0-28 6 0,0 28-3 15,0 0-4-15,0 0-2 0,0 0 2 0,0 0-1 0,0-29 7 16,0 29-8-16,0 0 6 0,0 0-7 0,0 0 1 0,0-26-1 0,0 26 4 16,0 0-4-16,-30 0 2 0,30 0-1 0,-28 0 0 15,1 0-1-15,27 0-2 0,-58 0 1 16,58 0-3-16,-31 0 2 0,4 26-1 0,0 3 0 0,27-1 0 16,-27 2-1-16,27-30 2 0,0 27-2 0,-31 3 0 0,31-3 1 15,0 2-1-15,-27-29 0 0,27 57 3 0,0-57 0 16,0 29-1-16,0-29-1 0,27 28 2 0,-27 0-2 0,0-28 2 0,0 27-1 15,31-27 0-15,-31 29-1 0,0-29 0 0,27 0 1 16,-27 0-1-16,0 0-1 0,27 0 2 0,-27 0-1 0,0 0 0 0,0 0-1 16,27-29 1-16,-27 29 0 0,0 0 1 0,0-27-2 15,0 27 0-15,0 0 1 0,0 0-2 0,0-28 1 0,0 28 0 0,0 0-2 16,0 0 2-16,-27 0 0 0,27 0 0 0,-27 28 0 16,27-28-1-16,0 27 0 0,-27-27 4 0,27 29-1 0,0-29 2 0,0 29 0 15,0 1-3-15,-31-30-1 0,31 27 1 0,0 1-1 0,0-28 1 16,0 28 0-16,0 1-1 0,0-29-1 0,0 29 1 0,0-29 0 0,31 56 3 0,-31-28 0 15,0-28-2-15,0 28 0 0,0-28 2 0,0 28-1 0,27-28-1 0,0 31 2 16,-27-31-1-16,0 28-2 0,27-28 3 0,-27 0-1 0,0 27-1 16,0-27 0-16,31 0-1 0,-31 0 1 0,0 28-1 0,27-28 0 0,-27 0 0 15,0 0-2-15,31 0-1 0,-31 0-4 0,27 0-6 0,-27 0 0 16,28 0-24-16,-28 0 12 0,0 0-36 0,30 0 24 16,-30 0-63-16,27 29-10 0,-27-29 66 0,0 0-15 0</inkml:trace>
  <inkml:trace contextRef="#ctx0" brushRef="#br0" timeOffset="208913.08">5568 16328 128 0,'0'0'28'0,"0"0"-6"0,0 0-8 0,-31-28-3 0,31 28 4 0,0 0 6 0,0-28 4 15,0 28-13-15,0 0-1 0,0 0 7 0,0-29-4 0,0 29-7 16,0 0-3-16,0 0 8 0,0 0-7 0,0 0 1 0,0-29 7 0,0 29-6 16,0 0 11-16,0 0-4 0,0 0-1 0,0 0 0 15,0 0-1-15,0 29-7 0,0-29-2 0,31 29 5 0,-31-1-5 16,0 28 4-16,0 30 0 0,0-57-4 0,0 55 1 0,0-25-1 16,0 52 1-16,0-81-3 0,0 54-1 0,0-27 1 15,0 29 0-15,0-2-2 0,0 2 10 0,0-30-5 16,0-27-6-16,0 0 0 0,0 0 0 0,0-29-2 0,0 27-11 0,0 1 3 15,0-28-16-15,0 28 11 0,0-28-47 0,0 0 9 16,0-28-6-16,0 28 29 0,0-28-38 0,0 1 40 0,0-2 7 16,0 0-1-16,0-56-40 0</inkml:trace>
  <inkml:trace contextRef="#ctx0" brushRef="#br0" timeOffset="209081.72">5568 15902 69 0,'0'0'19'0,"0"0"4"0,0-28 7 16,0 28-14-16,0 0 17 0,0 0-15 0,0 0 17 0,0 0 10 15,0 0-32-15,0 0 22 0,27 0-23 0,-27 0 14 16,0 0-20-16,0 28 1 0,27-28 0 0,-27 0-1 0,27 30 6 16,4-3 0-16,-4-27-4 0,4 29-5 0,-4-29 0 15,28 28 2-15,-25-28-3 0,-2 28-1 0,30-28 0 0,-31 28-1 0,31-28 1 16,-31 29 1-16,0-29-1 0,4 0-1 0,-4 0-1 0,-27 0 1 16,58 29-16-16,-31-29-15 0,-27 0 9 0,31 0-34 0,-4-29-16 15,-27 29 26-15,0 0-44 0,0 0 58 0,0 0 9 0,0 0-7 16</inkml:trace>
  <inkml:trace contextRef="#ctx0" brushRef="#br0" timeOffset="209266.31">5649 16413 140 0,'0'0'0'0,"0"0"35"0,-27 0 4 0,0 0-24 0,27 0-1 0,-27 29 23 0,-4 0-2 16,31-1-24-16,-27 0 2 0,27-28-4 0,0 28-1 0,0 0 2 0,0-28 1 15,0 31 8-15,0-3-11 0,0-28-3 0,0 26 5 0,0 3-7 0,27-1 4 16,4 2 3-16,23 27-6 15,-27-57-3-15,-27 27 1 0,58 2-4 0,-27-1 0 0,-4-28-1 0,28 29-1 16,3-29-14-16,-28 0-27 0,55-29-78 16,-57 29 63-16,-1-57-38 0,0 30 65 0,4-3-25 0</inkml:trace>
  <inkml:trace contextRef="#ctx0" brushRef="#br0" timeOffset="209481.48">6675 15761 127 0,'0'0'79'0,"0"28"-61"0,-31-28-3 16,31 30-6-16,0-30 17 0,0 26 4 0,-27-26 9 16,27 29-29-16,0-29-1 0,0 0 7 0,0 0-9 0,0 28 0 0,-27-28-1 15,27 30 0-15,0-30-2 0,0 27 5 0,0-27-5 0,0 29 1 0,0 27 6 16,27 86-5-16,-27-56-5 16,27-58 0-16,-27 57 1 0,31 113 0 15,-31-113-6-15,-31 2-23 0,31-30 11 0,0-1-31 16,0 1-16-16,-27 28-22 0,0-29-6 0,-31 3-25 15</inkml:trace>
  <inkml:trace contextRef="#ctx0" brushRef="#br0" timeOffset="209697.22">5963 16839 171 0,'0'0'35'0,"0"0"-16"0,0 0-12 0,0 29 6 15,0-29 8-15,0 0-6 0,0 28 19 0,30-28-17 0,-30 29 13 16,28-29-8-16,-28 0-14 0,27 29 0 0,-27-29-2 15,58 28 13-15,-31-28-13 0,89 28 21 16,-89-28-23-16,58 27 2 0,-57-27-4 0,2 0 1 0,110 29 5 16,-82-29-6-16,0 29-2 0,139 28 20 15,-169-29-25 1,2-28-4-16,-30 0-18 0,27 0 7 0,1 0-27 0,-28 28-14 16,27-28-64-16,-27 0 73 0,0-28-29 0,-27 0 5 15</inkml:trace>
  <inkml:trace contextRef="#ctx0" brushRef="#br0" timeOffset="209880.64">6249 16072 226 0,'0'0'70'0,"-31"0"-58"16,31 0 2-16,0 0-10 0,0 0 8 0,0 0-3 16,-27 0 15-16,27 0 1 0,0 29-14 0,0-29 0 0,27 0-2 0,4 0 10 15,-31 29-13-15,27-29-1 16,116 29 21-16,-88-29-22 0,-28 0-5 15,31 27 0-15,0-27 1 0,-31 0 0 0,4 28-6 0,23-28-17 16,-27 0 2-16,-27 0-6 0,31 0-7 0,27 29-114 0,-58-29 86 16,55 0-102-16</inkml:trace>
  <inkml:trace contextRef="#ctx0" brushRef="#br0" timeOffset="210230.7">7383 15959 88 0,'0'0'0'0,"0"0"88"0,0 0-80 0,0 0 112 31,0-27-103-31,0 27-8 0,28 0-2 16,-28 0-2-16,0 0-5 0,0-30 5 16,-28 30-1-16,28 0-2 0,0 0-1 15,0-28 2-15,0 28 0 0,-27 0 1 0,27-29 23 16,-31 29-15-16,31 0 2 15,0 0-6-15,0 0-3 0,0 0 6 0,0 0-7 16,0 0 1-16,-27 29 9 0,27-1-6 16,0 29 9-16,0 0-6 0,0-1 0 15,0 86 3-15,0-113-13 0,0 84 4 0,0-56-4 16,0 172 4-16,0-32-3 16,0-168-3-16,0 28 0 0,0 0-3 0,-27-29-1 15,27 57-27-15,0-55 16 0,0-3-26 0,0-27 13 0,0 0-42 16,-31 0-15-16,31 0 35 0,0 0-47 0,0-27 65 0,0 27 13 15,0-59-30-15</inkml:trace>
  <inkml:trace contextRef="#ctx0" brushRef="#br0" timeOffset="210547.56">7298 16016 70 0,'0'0'57'0,"0"-28"-34"0,0-1 42 0,0 29-44 16,0-27 64-16,0-31-25 15,27 58-14-15,4 0-35 16,-31 0-7-1,55 85 16-15,-28-85-19 0,3 57 4 0,28-1-2 16,-58 31-2-16,28-60 0 0,-28 59 2 16,0-58-3-16,0 0 0 0,-28 86 4 15,28-85-4-15,-58-1 4 16,28-28-1-16,30 28 1 0,-82-28 16 16,82 0-18-1,-31-28 5-15,31 28 3 16,0 0-9-1,58 0 1-15,-3 56 0 0,-25 3-4 16,28-31 1-16,-3 27 0 0,30 87-3 16,-58-113-3-16,4 28-39 15,-4 0-4-15,4-29-19 0,-31-1-25 0,27 2-23 16,0-29 11-16</inkml:trace>
  <inkml:trace contextRef="#ctx0" brushRef="#br0" timeOffset="210913.39">8177 16272 173 0,'0'0'51'0,"0"0"-20"0,0-29 46 0,0 0-61 15,0 29 16-15,-27-55 31 16,27 26-52-16,-31 29 17 0,31-29-21 0,0 29-1 0,-27-29 17 15,27 29-19-15,0 0 2 0,-27 0 1 16,27 0-6-16,0 29 1 0,-28-29 1 0,28 0-2 0,0 29-1 16,0 0 1-16,0-2 0 0,0 30 2 0,0 0-3 15,0-29 0-15,28 0 1 0,-28 1 0 0,0-1-1 16,27 1-1-16,0 0 0 0,-27-1 2 0,31 28 1 0,-31-28-1 0,27 3-1 16,-27-3 0-16,31 27 3 0,-31-55-1 0,27 28 0 0,-27 2 0 15,0 27-2-15,0 56 7 0,0-84 4 16,0-1-6-16,-27 27 0 0,-31-26 6 15,27 0-7-15,-23 1-8 0,26-30-1 0,28 0-1 0,-30 27-8 16,-55-54-68-16,57-32 39 0,-2 59 21 16,2-170-104-16,56 29-61 15,115 0 73 1</inkml:trace>
  <inkml:trace contextRef="#ctx0" brushRef="#br0" timeOffset="211183.37">8688 16186 140 0,'0'0'41'0,"0"0"-1"16,0-27 31-1,0 27-19-15,0 0-35 0,0 0-3 0,0 0 8 16,0 0-9-16,0 55 4 0,31-26-4 15,-31 0-7-15,0-1 0 0,27 0 4 0,-27 0-5 16,27 58 5-16,-27-57-6 0,0 27-2 0,0-28 1 0,27 59-2 0,-27-4 2 16,31 4-2-16,-31-3-2 0,0 2-4 15,27-31-15-15,-27 3 3 0,0-28-1 0,0-3-4 0,0 1-5 16,0 87-255-16,0-115 218 16,0 27 29-16</inkml:trace>
  <inkml:trace contextRef="#ctx0" brushRef="#br0" timeOffset="211363.29">8405 15988 343 0,'0'28'64'0,"0"-28"-56"0,0 28 40 15,0 0-27-15,27 30 23 16,-27-29-31-16,31-2-2 16,51 59 6-16,-82-58-17 0,116 28 7 15,-58-56-9-15,-31 0 0 16,0 0-4-16,31 29-42 0,-31-29 19 0,4 0-6 0,-4 0-56 15,31 28-36-15,-58-28 55 0,55 0-33 0,-28 0 76 16,4 0-1-16</inkml:trace>
  <inkml:trace contextRef="#ctx0" brushRef="#br0" timeOffset="211998.12">10677 15618 68 0,'0'0'38'0,"0"0"46"0,-30 0-38 0,30 0-29 0,0 0-3 0,0 0 11 0,-28 0-4 0,28 0-4 0,0 0-7 0,-30 29 12 0,30-29-11 15,0 0 0-15,-27 28 9 0,-28 1 24 16,-3 28-17-16,-54 27 10 15,-31 59-21 1,112-115-11-16,-109 256 28 16,113-256-30-16,-4 57 1 0,31-27-3 15,0-2 0-15,31 31-2 0,-4-4 1 0,-27-25 3 16,58 26-3-16,-58-55 0 0,55 28 0 0,-55-28-1 16,27-29 0-16,89 112-1 0,-4-26 3 15,-27-58-15 1,-54-28-3-16,-4 0-14 0,-27 0 11 0,55 0-32 15,-25 0-19-15,-2-28-18 0,30 28-84 0,-31-27 102 16,4 27 35-16</inkml:trace>
  <inkml:trace contextRef="#ctx0" brushRef="#br0" timeOffset="212630.27">11301 15874 86 0,'0'0'27'0,"0"0"24"0,-31 0-11 0,31 0-15 0,0 0 11 0,-27 0-3 15,27 0-27-15,-27 0 6 0,27 0-1 16,0 0-6-16,-28 0 19 0,28 0-14 15,0 0 1-15,-30 0 9 16,30 0-13-16,0 0-1 0,-28 0-2 0,28 28 7 16,0-28-9-16,-30 30 8 0,3 26-4 15,27-56-3-15,0 56 8 16,-28-28-3-16,28 1-2 0,0 29 6 16,0-58-9-16,0 0 2 0,0 27-3 0,28 1 1 0,-1 1 1 15,-27-29-5-15,30 0 1 0,-30 29 0 16,58 27 10-16,-30-28-6 15,-1 1 9-15,31 85 8 16,-58-114-17-16,0 84 7 16,0-25-11-1,0-33 1-15,-31 31 7 0,4-27-3 0,27-30 0 16,-27 27 5-16,-31 3-10 0,-27 26-5 0,30-56-2 16,24 0 5-16,31 0 0 0,-54 0-4 15,23-86-120 1,31 86 80-16,31-57-139 15,-31 57 141-15,54-57-87 16,-54 57 117-16</inkml:trace>
  <inkml:trace contextRef="#ctx0" brushRef="#br0" timeOffset="213029.98">11328 15562 102 0,'0'0'90'0,"0"0"-80"0,0 0 83 0,31 0-52 16,-4 0-16-16,-27 0-14 15,112 56 31-15,-54 1-15 16,55 113 10 0,-55-56-20-1,-4-29-6-15,-54-28-7 0,58 85 7 16,-58-113-8-16,0 27 1 0,0 1 1 0,0 29-1 16,-58 140 19-1,31-198-21-15,-171 143 1 16,140-113 4-1,-27-30-26-15,58 0 11 16,-31-28-42-16,31 0-59 16,-4 0 10-16,31 0 63 0,0 0-161 15</inkml:trace>
  <inkml:trace contextRef="#ctx0" brushRef="#br0" timeOffset="213597.84">12435 16442 109 0,'0'0'38'0,"0"0"-36"0,0 0 0 0,0 0 1 0,0 0 4 0,0-29 17 0,0 29 10 0,0 0 0 0,0 0-20 0,0-28 10 0,0 28-14 0,0 0 9 0,0 0-10 16,0 0-1-16,0-29 7 0,0 29 2 0,27 0-1 0,-27 0-8 16,31 0 6-16,-31-28-7 0,27 28 3 0,4 0 0 15,-4 0-6-15,-27 0 0 0,55 0 3 0,-25 0-2 0,28-28-3 16,-30 28 2-16,29 0-3 0,-29 0 0 0,26-28 1 16,-54 28-2-16,31 0-1 0,-4 0-5 0,4 0-28 15,-31 0-12-15,27-29-20 0,-27 29-17 16,0 0 36-16,0 0-36 0,0 0 55 0,0 0-4 0,0 0-6 15</inkml:trace>
  <inkml:trace contextRef="#ctx0" brushRef="#br0" timeOffset="213814.73">12381 16812 180 0,'0'0'80'0,"0"27"-39"0,0-27-18 15,0 0 9-15,0 0-15 0,27 0 14 0,0 0-19 16,-27 0-1-16,27 0 10 0,-27 0-13 0,31 0 2 0,27-27 3 15,-31 27 1-15,1 0-9 0,29-30 5 0,-29 3-7 0,2 27 4 16,55-30-1-16,-57 30-5 0,-1 0 1 0,0-28-2 16,31 28-1-16,-58 0-2 0,31 0-3 0,-4-29-14 0,31 29-19 15,-58 0 10-15,27 0-48 0,0-26-96 16,31 26-6-16</inkml:trace>
  <inkml:trace contextRef="#ctx0" brushRef="#br0" timeOffset="-194680.47">14339 15789 139 0,'0'0'29'0,"0"0"-15"0,0-28-12 0,0 28 3 0,0 0-4 0,0-30 2 0,0 30 1 16,0-27 1-16,0 27 10 0,0 0-5 0,0-29 0 0,0 29-1 0,0 0 9 0,0-28-1 0,0 28-2 0,0 0-7 15,0-29 5-15,0 29-7 0,0 0 0 0,0 0 5 0,0-28 2 16,0 28-6-16,0 0 4 0,0 0-6 0,28-28 6 0,-28 28-5 16,0 0-1-16,0 0 5 0,0-29-6 0,0 29 5 15,0 0-3-15,0 0-3 0,0 0 5 0,0 0-1 0,0 0-3 16,0 0-1-16,0 0-2 0,0 0 0 0,0 0 0 0,0 0 0 16,0 29 0-16,-28-29 0 0,28 28-1 0,-30-28 1 0,30 28-2 0,-27 1 1 15,-4-1 1-15,4 1-1 0,27-2-1 0,-28 3 1 0,28-2 0 0,-27 2 0 16,-4 25-2-16,4 3 2 0,27-31-1 0,-27 30 0 15,27-1 1-15,0-56 0 0,27 29 0 0,-27 0 0 16,0 0 1-16,0-29 0 0,0 0-2 0,27 27 2 16,-27-27-1-16,0 0 1 0,0 0 0 0,0 0 0 0,0 0-1 0,31 0 0 15,-31 0 1-15,0 0-2 0,0 0 2 0,0 0-2 0,0-27 1 16,0 27 0-16,0 0-2 0,0 0 3 0,0 0-1 0,0 0 1 16,0 0-1-16,-31 0 1 0,31 0-2 0,0 0 1 0,-27 0 0 0,27 0 0 15,0 27 1-15,0-27 0 0,-27 28 1 0,27 30 1 0,0-58-2 16,0 56 2-16,-31 1 0 0,31 29 5 15,31-30-6-15,-4 31 1 0,0-33-1 16,4 3-1-16,-4-27-1 0,28-3 1 0,-24 30-1 16,-4-57 1-16,-27 29-1 0,30-29 1 0,-2 28-2 0,-1-28-1 15,58 29-37 1,-85-29 22-16,27 0-1 0,4-29-23 0,-31 29 18 0,27 0-30 0,4-28-15 16,-4 28 26-16,-27 0-43 0,27-29 33 0,-27 29 34 0,28-27-15 15</inkml:trace>
  <inkml:trace contextRef="#ctx0" brushRef="#br0" timeOffset="-194363.37">15106 15590 158 0,'0'0'0'0,"0"0"76"0,0 0-58 0,0 0-9 0,-31-28 15 0,31 28-14 0,0 0 19 0,0-29-14 0,0 29-4 0,0 0-3 0,0 0-4 16,0 0-1-16,0 0 1 0,0 0 1 0,0 29 6 0,0-29-6 16,0 28 5-16,0 0-5 0,0-28 0 0,31 143 12 15,-31-115-13-15,0 28 0 0,0 1 1 0,0 57-1 16,0-86-2-16,-31 29-1 0,31 1-2 0,0 83 1 15,-27-113 0-15,27 57-3 0,0 29-14 0,-27-86 8 0,27 59-38 16,0-61 26-16,0 3-4 0,0-1-41 0,0-28 24 0,-31 0-4 16,31 30-38-16,0-30 53 0,0 27-24 0</inkml:trace>
  <inkml:trace contextRef="#ctx0" brushRef="#br0" timeOffset="-193730.3">15729 16385 55 0,'0'0'19'0,"0"0"5"0,0 0-5 0,-27-29 22 0,27 29 5 0,0-28-28 0,0 28 0 0,0 0-9 15,0 0-1-15,0 0 16 0,0 0-17 0,0 0 2 0,0 0 9 16,0 0 1-16,0 0 8 0,0 0-9 0,0 28 5 16,0-28-16-16,27 29-1 0,-27-1 8 15,0 1-4-15,0 84 2 0,0-54-9 0,0 24 1 16,0 2 0-16,0 115-2 0,0-172-3 15,0 57 6-15,0 0-1 0,-27 1-12 16,27-57 0-16,0-2-5 0,-31 29-85 0,31-56 60 16,0 28-53-16,0-28 40 0,0 0 3 0,0 0-34 0,0 0 47 15</inkml:trace>
  <inkml:trace contextRef="#ctx0" brushRef="#br0" timeOffset="-193474.54">15927 15988 242 0,'0'0'83'0,"0"0"-77"0,31 0 0 0,-31 0 4 16,27 28 29-16,-27-28-28 0,27 85 43 16,0-27-46-1,-27-58-8-15,0 55 2 0,0-26 1 16,0-29-2-16,0 85 0 0,0-57 0 0,0 1-1 16,0-1 0-16,-27 30 2 0,0-30-1 15,0 0-1-15,-62-28-15 0,89 0 9 16,-55 28-20-16,55-28 17 0,-27-28-2 0,-3 28-17 15,30 0 21-15,-28-28-10 0,1 0 15 16,27 28-3-16,0-29 0 0,0 29-12 0,27 0 5 16,-27 0-2-16,28-29-60 0,-28 29 0 0,30 0 8 15,-3 0 27-15</inkml:trace>
  <inkml:trace contextRef="#ctx0" brushRef="#br0" timeOffset="-193131.58">16383 16044 166 0,'0'0'75'0,"0"-28"-60"16,0 0 5-16,0 28 1 0,0-29 32 16,0 29-40-16,0-57 18 0,0 57-25 0,0-28 10 15,0 28-13-15,0 0 10 0,0 0-9 0,0 58 9 16,28-58-11-16,-28 27 1 0,0 2-2 16,0-29 1-16,0 28 2 0,0 86 0 0,0-85-3 0,0 55 0 15,27-27 1-15,-27-29-2 0,0 0 2 0,0 1 0 0,0 28-1 16,0-57 2-16,0 29-3 0,31-29 1 15,-31 0-1-15,0 28-1 0,0-28 0 16,27-28 0-16,-27 28 0 0,0-29-1 0,27 0-2 0,-27 29 1 0,0-28 1 16,27-1-2-16,-27 1 4 0,0 28 1 0,31-56 0 0,-31 56 0 15,0-29 0-15,27 0-1 0,-27 1 2 0,31 28 1 16,-31-27 1-16,27 27 3 16,-27 0-6-16,0 27 2 0,27-27-2 0,-27 28-1 0,0-28 0 0,0 29 0 15,0 0-1-15,0-29 1 0,0 84-5 0,0-84 1 0,0 29-2 16,0 28-17-16,0-57 4 0,0 29-4 0,0 55-125 15,0-84 99-15,0 59-76 0,0-59 104 0,0 28-39 16</inkml:trace>
  <inkml:trace contextRef="#ctx0" brushRef="#br0" timeOffset="-192947.22">16751 16583 33 0,'0'0'31'0,"0"0"12"15,28 0 25-15,-28-28 0 0,0 28-42 0,0 0 14 0,0 0-24 16,0 0 0-16,0 0 18 0,0 0-17 0,30 0-3 0,-30 0-1 16,0 28 9-16,0-28-4 0,0 31 4 0,0-31-16 0,0 0 0 15,0 28 12-15,27-28-13 0,-27 26 5 0,58 3 3 16,-58-29-9-16,28-29-2 0,-1 3 4 15,-27 26 2-15,58-59-7 0,0 31-4 16,-58 28 4-16,27-28 3 0,0 0-2 0,4 0-2 0,-31-1 1 16,27 29-3-16,0-29-15 0,-27 29 4 0,0-28-19 0,0 28 13 15,0 0-23-15,0 0 16 0,28 28-30 0,-28-28-18 16,0 0 29-16,0 29-60 0,0-29 26 0,0 29 24 16</inkml:trace>
  <inkml:trace contextRef="#ctx0" brushRef="#br0" timeOffset="-191362.42">18199 15391 71 0,'0'0'90'0,"0"-29"-56"0,0 29 0 0,0 0-1 0,0-27 65 15,0 27-59 1,0-29-26-16,0 29-8 0,0 0 6 0,0 0-4 0,0 29 0 15,0-29-2-15,-27 0-4 0,27 27 3 0,0 2-1 16,0-29-3-16,0 28 2 0,-31-28-1 0,31 30 1 0,0-3 1 0,0 30-3 16,-27-57 0-16,27 29-1 0,0-29 1 0,0 28 2 0,-31 0-2 15,31 1 0-15,0-1-1 0,0 1 1 0,0-2 1 0,0-27-1 16,0 30 2-16,0-2-1 0,0 2 0 0,0-30-1 16,0 0 1-16,0 26 0 0,31-26 0 0,-31 0 3 0,0 0-2 15,27 29 1-15,-27-29 0 0,0 0-1 0,31 0-1 0,-31 0 0 16,0 0 1-16,0 0 3 0,0 0-2 0,27 0 0 0,-27 0-2 0,0 0 1 15,0 0 3-15,0 0 1 0,0 0-4 0,0 0-1 0,0 0 0 16,0 28 2-16,0-28-1 0,0 30-1 0,0-30 0 0,-27 27 1 16,27-27-2-16,0 29 1 0,0 27-1 0,-31-56 0 15,31 28 2-15,0 1-1 0,0 0-1 0,0 0 1 16,0-29 1-16,0 27-4 0,0 1 1 0,0 1 1 0,0 0 2 0,0-1-1 16,0-28-1-16,0 28-2 0,0 0 1 0,31 1 2 0,-31-1-1 15,0 1 1-15,0 28-1 0,0-29-1 16,0 0 2-16,0 0-1 0,-31 31-3 0,31-33-10 15,0-26 3-15,-27 29-14 0,27-1 8 0,-31 2-42 16,4-3 5-16,0-27-19 0,27 30 27 0,-28-30-7 16,28 0-2-16,-30 27-25 0,30-27 56 0,-27 0-8 0</inkml:trace>
  <inkml:trace contextRef="#ctx0" brushRef="#br0" timeOffset="-189626">20301 15902 75 0,'0'0'31'0,"0"0"-16"0,0 0-6 0,0 0 5 0,0 0-6 0,0 0 10 0,-31 0 5 0,31 0-11 0,0 0 11 0,0 0-14 0,0 0 2 0,0 0-1 0,0 30 7 0,0-30-10 15,0 0 6-15,0 0-5 0,0 0-2 0,0 0 1 0,0 27 4 16,0-27-4-16,0 0 4 0,0 29-5 0,0-29 6 0,0 28-3 16,31-28-4-16,-31 28 0 0,0 0 5 0,0 1-2 0,27 0 0 15,-27 0-4-15,27 26 1 0,-27-26-3 0,0 0 0 0,28 27 3 16,-28 1-1-16,0 0-1 0,30 0-2 0,-30 27 1 0,0-53-1 16,0 52 0-16,0-55-1 0,0 2 0 0,0 27 0 0,0-1 1 15,0-28-1-15,0 30 0 0,0-30-3 0,0 27-4 0,0-26-1 16,0 0-13-16,0-29 5 0,0 0-20 0,0 30-12 0,-30-30 21 15,30 0-32-15,0 0 27 0,0 0-27 0,0 0 35 0,0-30-6 16,-28 1 22-16,28 29 2 0,0-29-1 0,0 2-4 0,-27-1-26 0</inkml:trace>
  <inkml:trace contextRef="#ctx0" brushRef="#br0" timeOffset="-189413.81">20185 15874 59 0,'0'0'0'0,"0"0"26"0,0 0 0 0,0 0-13 16,0 0 14-16,-27 0 30 15,27 0-42-15,0 0-1 0,0-29 0 0,0 29 12 0,0 0-12 0,0 0-1 0,0 0 1 16,0 0-1-16,0 0 1 0,0 0 11 0,58 0 11 16,-31 0-23-16,31 0-1 0,-58 0-7 0,54 29 4 15,4-29 0-15,27 28-2 0,-57-28-5 0,84 0 4 16,-81 30-4-16,54-30 0 0,-31 27-1 0,4-27-2 16,0 0-7-16,-30 0-15 0,2 0-58 15,-3 0-4-15,-27 29 31 0,0-29-4 0,0 0 7 0,28 0-62 0</inkml:trace>
  <inkml:trace contextRef="#ctx0" brushRef="#br0" timeOffset="-189210.38">20301 16356 237 0,'0'0'70'0,"0"0"-29"15,0 29 29 1,27-29-26-16,-27 0-34 0,27 28-4 15,1-28 1-15,-28 0-5 0,58 29 5 0,-58 0-5 0,57-1-1 16,-57-28-1-16,28 0-1 0,2 28-2 0,-2-28-12 0,-28 28-13 16,27 0-11-16,58 3-151 15,-54-31 144-15,-31 0 2 0,0 0 7 0,27 0-13 0,0 0 6 16</inkml:trace>
  <inkml:trace contextRef="#ctx0" brushRef="#br0" timeOffset="-188981.43">21122 16130 133 0,'0'0'35'0,"0"0"-12"0,0-29 0 16,0 29-15-16,0-29-1 0,0 29 1 0,-27 0 1 0,27 0 3 0,0-28 0 0,0 28 15 15,0-28-15-15,0 28 1 0,0-28 7 0,0-1-4 0,-31 29-6 16,31 0-2-16,0 0-3 0,0-27 2 0,0 27-4 16,0 0 1-16,0 0 0 0,31 0 5 0,-31 0-3 0,0 27 4 0,0-27-6 15,0 0 0-15,0 29 0 0,27-29 0 0,-27 56 4 0,31-28-3 0,-31 1-1 16,0 0-2-16,27 55-1 0,-27 30-1 15,0-29 2-15,0-56-3 0,0 56-6 0,0-57 0 0,0 59-18 0,0-61 7 16,-27 31-30-16,27 0 17 0,0 0-45 0,-31 0-21 16,31-28 52-16,-27 0 10 0,27 27-37 0</inkml:trace>
  <inkml:trace contextRef="#ctx0" brushRef="#br0" timeOffset="-188763.97">20781 17037 93 0,'0'0'28'0,"0"0"19"0,-27 0-16 0,0 0-16 0,-4 0 15 16,4 0-13-16,-4 0 17 0,4 0-17 0,27 0-2 0,-27 0 14 15,-1 0-6-15,-2 0-15 0,30 0 7 0,-28 0 1 16,28 0 4-16,0 0-7 0,28 0-1 16,2 0-3-16,-2 0-3 0,-1 0-3 0,0 29 4 0,31-29-4 15,-27 0-1-15,-4 0 0 0,58 0 1 0,-58 0-2 0,89 29 11 16,-89-29-8-16,28 30-6 0,3-30 3 0,0 0 0 16,-31 27-2-16,4-27 1 0,-4 0-5 0,-27 0 0 0,27 0-2 15,0 0-13-15,-27 0 6 0,31 0-19 0,-31 0 13 0,0 0-31 16,27 0-23-16,-27 0 27 0,0 0-4 0,0 0-41 0,0-27 63 15,-27 27-5-15,27-30 2 0</inkml:trace>
  <inkml:trace contextRef="#ctx0" brushRef="#br0" timeOffset="-188547.13">20781 16130 131 0,'0'0'0'0,"0"0"90"0,0-29-83 0,0 29-2 0,0 0-1 0,0 0 1 0,0 0 1 16,0 0-1-16,0 0 12 0,0 0-6 0,0-29 1 15,0 29 0-15,0 0 13 0,0 0-14 0,0 0-1 0,0 0 0 0,0 0-2 0,27 0 7 16,-27 0-8-16,31-28 9 0,-4 28-8 0,-27 0-1 0,31 0 5 16,-4 0-2-16,31 0 1 0,-31 0-8 0,1 0 1 15,-28 0-2-15,27 0-1 0,4 0 3 0,27 28-2 0,-31-28-5 16,0 29-5-16,4-29-14 0,23 58-152 16,-27-58 121-16,-27 0-3 15,31 27 7-15,-31-27-57 0</inkml:trace>
  <inkml:trace contextRef="#ctx0" brushRef="#br0" timeOffset="-187994.12">21691 15819 214 0,'0'0'59'0,"0"0"-24"0,-28-30-25 0,28 30-7 16,-30 0-1-16,30-28 7 0,0 28-1 0,0 0 1 0,0 0 1 0,0 0-1 15,-27-30-1-15,27 30 17 0,27 0-19 16,-27 30-3-16,30-2-1 0,-30-28-1 0,28 56 0 15,-28-56-2-15,0 29 2 0,27 56 0 0,0-28-1 0,-27 28-2 16,31-56 1-16,-31 27 0 0,27 30-1 0,-27 27 0 0,0-27-4 16,0-30 3-16,0 59-8 0,0-2-9 0,0-56 7 15,0-1-3-15,-27 1-3 0,27 28 2 0,-58 113-60 0,58-140 60 16,-27-2-11-16,-1-28 17 0,-2 59-21 0,30-87 20 0,0 28-1 16,-27-28 0-16,27 0 1 0,0 0-6 0,-28 27 12 0,28-54 4 15,-30-1-1-15,30-31-2 0,0 3 2 0,0 0 0 16,0-144 2-16,0 144 1 0,0-29 3 15,0 28 0-15,30-29 3 0,-30 59-2 0,0-60 2 0,28 61-2 16,-28-61 6-16,0 59-2 0,0-57 13 0,27 56-8 0,-27 1 1 0,0-1 1 16,0-55 13-16,0 55-13 0,30-55 26 0,-2 55-28 15,26-85 28-15,-54 114-33 0,0-28-2 0,58-1 8 16,-27-28-5-16,-4 57-3 0,0-28 2 16,-27 28-4-16,31 0 5 0,-4 0-4 0,-27 0 1 0,27 0 6 0,1 0-7 15,-28 0 1-15,30 28 6 0,-2 2-3 0,-28-3-5 0,30 2 0 16,-30 27 0-16,0 30-2 15,0-2-1-15,0-55 0 0,0 0-1 0,0 27 1 0,-30-28-1 0,30 1 0 0,-28-1 0 16,28 1 0-16,-30 28 1 0,-25-1 1 0,28-28 1 0,27 3-2 16,-31-31 0-16,31 28-1 0,-27-2 1 0,0-26 0 15,27 29 0-15,0-29-1 0,-31 0 0 0,31 28 2 0,0-28-2 16,-27 30 7-16,27-30-2 0,0 0 2 16,27 27-3-16,-27-27 4 0,31 30 0 0,-4-3-2 0,0 2 0 15,-27-29-3-15,31 28 0 0,23 58 3 16,-26-31-3-16,2-26 1 0,-2 0 0 0,2 56-18 15,25-28-54-15,-55 1 12 16,27-58 21-16,-27 27-5 0,31 1-154 0,-31-28 160 16,27 0 11-16,-27 0-27 0</inkml:trace>
  <inkml:trace contextRef="#ctx0" brushRef="#br0" timeOffset="-187658.12">22628 16186 203 0,'0'0'96'0,"0"-27"-86"0,0 27-2 0,0 0 11 0,0-29 10 0,0 29-17 0,0 0-2 0,0 0-2 16,0-29 7-16,0 29-11 0,0 0-3 0,-28-29 4 0,28 29-3 16,0 0 1-16,0-28-1 0,0 28-1 0,0 0 1 0,-30 0-1 15,30 0 1-15,0 0 0 0,0 0-2 0,0 28 0 16,0 1 2-16,0 29-2 0,0-3-2 0,0-26 2 15,0 84 2-15,0-56-3 0,30 29 0 16,-30-30 1-16,0-28 1 0,28 31-1 0,-28-33-1 0,27 61 3 16,-27-30 1-16,0-1 3 0,0 1 2 15,0 0 5-15,0-29-7 0,0 28 3 0,0-27-4 16,-27 1-3-16,27-3-1 0,-28 1-1 0,28-28 0 0,-30 28 0 0,2 1-2 0,1-29-11 16,27 0 3-16,0 29-2 0,-31-29-2 0,31 0-20 0,-27 0-14 15,-3-29-59-15,2 0 63 0,28 29 2 0,0-28-29 16,0 0 35-16,0 1 27 0,0-3-39 0</inkml:trace>
  <inkml:trace contextRef="#ctx0" brushRef="#br0" timeOffset="-187375.17">23196 16159 167 0,'0'0'96'0,"0"0"-76"0,0 0-18 0,0 0-1 0,0 0 3 16,-30 0 8-16,30-29 6 0,0 29-1 0,0 0-11 15,0 0 7-15,0 0 0 0,0 0 0 0,0 29 0 0,0-29 0 16,0 27-6-16,30 1 12 0,-30 1-14 16,28 0 3-16,-28-1-5 0,0 28 2 0,27 30-2 0,-27-57-2 15,31 27-1-15,-31 31 3 0,0-59-2 0,0 27-1 0,0 30-1 0,0-28 0 16,0 29 0-16,0-1 1 0,0 0-4 0,0-55-2 15,0 25-7-15,0 2-23 0,-31 28-14 0,31-57 18 0,0 0-49 16,-27 31-20-16,27-31 26 0,-28-28 52 0,28 0-16 0</inkml:trace>
  <inkml:trace contextRef="#ctx0" brushRef="#br0" timeOffset="-187180.32">22968 16101 293 0,'0'0'107'0,"0"0"-98"0,0 0 4 0,0 0 5 15,0 0-8-15,0 0 1 0,0 0 11 0,27 0-11 0,-27 0 10 0,31 0-9 16,-4 0-6-16,1 0-1 0,-1 0-1 16,31 0 1-16,-58 0-3 0,58 0 4 0,-58 29-4 0,27-29 2 0,4 0-5 15,23 0 4-15,-27 29-4 0,4-29-3 0,27 27-15 0,-31-27 2 16,-27 0-8-16,27 28-4 0,1-28-5 0,2 0-5 0,-2 0-58 16,2 29-33-16,-3-29 72 0,1 0-18 0,2 0 42 0</inkml:trace>
  <inkml:trace contextRef="#ctx0" brushRef="#br0" timeOffset="-186613.48">24443 15959 64 0,'0'0'36'0,"0"0"-13"0,0-57 68 15,-27 29 1-15,27 28-68 0,0 0-1 0,-27-29 12 16,27 29-26-16,-31 0 6 0,31 0-2 0,-27 0-2 15,27 0-7-15,-27 0 1 0,-4 29 10 0,4-1-2 0,-4 2-1 16,4 26-2-16,-1-28-4 0,1 28 3 0,-3 31 0 16,2-60-6-16,-2 59 3 0,2-2 1 0,28-55-5 15,-27 57 4-15,27-2-2 0,-27-56-3 0,27 31 2 0,0 24-1 16,0 4-1-16,0 26 2 0,0-84-2 0,0 54 5 16,27 5 0-16,-27-61-5 0,27 58 0 0,1 0-2 0,-28-57 0 15,30 0 0-15,-30 0 1 0,28 3-1 0,-28 24-8 0,30 30-23 16,-3-55-3-16,-27-30 10 0,28 28-33 0,-1-1-19 15,-27-27 31-15,31 0-6 0,-31 0-5 0,27 0-40 0,-27 0 66 0,0 0-13 16</inkml:trace>
  <inkml:trace contextRef="#ctx0" brushRef="#br0" timeOffset="-186330.32">24528 16583 86 0,'0'0'40'0,"31"0"-23"0,-31 0-11 15,0 0 0-15,0 0 9 0,0 0-4 0,0 0 1 0,0 0 15 0,27 0 2 16,-27 0-16-16,28 0 12 0,-28 31-3 0,0-31-11 16,30 0 10-16,-3 0-2 0,-27 0-9 0,28 28 6 0,-1-28-1 15,-27 26-8-15,31-26 6 0,-31 0-7 0,27 29 6 0,4-29-6 16,-4 28 1-16,-27-28-5 0,27 30 1 0,0-3 4 0,4 3-2 15,-4-30-4-15,4 56 3 0,-4-28-2 0,0 1-3 16,4 28 1-16,-4-29 5 0,-27-1-4 0,28 2-7 16,-28-29 0-16,0 59-50 0,0-32 2 0,0 1-16 15,-28 0-10-15,28-28 36 0,-27 29-34 0,27-29 53 16,-31 0 11-16,4 0-34 0</inkml:trace>
  <inkml:trace contextRef="#ctx0" brushRef="#br0" timeOffset="-186147.28">24671 16668 144 0,'0'0'0'0,"0"0"96"0,-27 0-54 0,27 0-30 0,0 0 11 0,0 0-11 16,0 0 2-16,0 0-1 0,0 29 12 0,0-1-8 0,0 2-3 16,0-3-9-16,0-27-1 0,0 86 3 0,0-58-4 0,-30 30 1 15,30-2-1-15,0-29-1 0,-28 2 3 0,28 30-3 0,0-4 1 0,0 2-3 16,0 1 2-16,-27-3-4 0,27-27 2 0,0 0-4 16,0 31-3-16,-31-4-4 0,31-26 3 0,0-1-12 15,0 2 8-15,-27-2-19 0,27-28 13 0,0 27-4 0,0 2-24 0,0-29 20 16,-31 28-61-16,31-28 54 0,0 30-22 0,-27-30 40 15,27 0-40-15</inkml:trace>
  <inkml:trace contextRef="#ctx0" brushRef="#br0" timeOffset="-185913.06">25012 16016 40 0,'0'0'4'0,"0"0"-3"0,0 0-2 0,0 0-1 0,0 0-4 15,0 0-1-15,0 0 3 0,0 0-5 0,0 0-7 0</inkml:trace>
  <inkml:trace contextRef="#ctx0" brushRef="#br0" timeOffset="-185163.64">25070 16300 73 0,'0'0'33'0,"0"0"-23"0,0 0-4 0,0 0-2 0,0 0 7 0,0-28-3 0,0 28 34 0,0-29-10 0,0 29-7 0,0-29-4 0,0 29-11 0,0-28 12 16,0 28-3-16,0 0-11 0,0 0 7 0,0-27-9 16,0 27 1-16,0 0 7 0,0 0 1 0,0 0 0 0,0 0-8 15,0 0 5-15,0 0-5 0,0 0-1 0,0 0 8 0,27 0-8 16,-27 0 6-16,0 0-7 0,0 0 8 0,0 0-3 0,0 27 0 15,0-27-3-15,0 28-1 0,-27 1 1 16,27-29-2-16,0 29-2 0,-31-1 1 0,-23 28-1 16,54-27-4-16,-58 28 2 0,27-28 0 0,31 27 0 0,-112 114 0 15,27-55 0-15,57-31-2 16,1 2-7-16,-3-58 5 0,2-1-4 0,1 31-10 0,27-28 1 16,-31-3-2-16,31 1-27 0,-27-28 19 0,27 28-36 0,-31 1-16 15,31-29 33-15,0 0-2 0,0 0-61 0,0 0 52 16</inkml:trace>
  <inkml:trace contextRef="#ctx0" brushRef="#br0" timeOffset="-184813.49">24470 16356 101 0,'0'0'63'0,"0"0"-38"0,0 0-18 0,0 0 7 16,0 0-5-16,0 0 1 0,0 0 14 0,0 0-11 0,0 0 26 16,0 0-16-16,0 0-14 0,0 0 1 0,0 0 7 0,31 0-8 15,-4 0 9-15,-27 29-1 0,31-29-11 0,-4 28 8 0,1-28-9 16,2 29-1-16,-3 0 4 0,1-1 3 0,30 0-1 15,-31 0-5-15,4 0-2 0,23 31 3 0,-27-33-4 0,4 3 1 0,-4-1-1 16,4 59 2-16,-4-60-2 0,0 2-1 0,4 28 3 0,-31 0-3 0,27-29 3 16,-27 28 2-16,28-27-1 0,-28 1-5 0,0 25 1 0,0-27-3 15,0 30-6-15,0-29-11 0,0-2-14 16,0-27 11-16,0 0-3 0,0 28-194 0,0-28 163 16,0-28-19-16,0 28 53 0,0-27-12 0</inkml:trace>
  <inkml:trace contextRef="#ctx0" brushRef="#br0" timeOffset="-184479.13">25210 15476 188 0,'0'0'45'0,"0"0"-23"0,0 0-8 0,0 0 3 16,0 0 3-16,30 0-3 0,-30 0-8 0,0 0 0 15,0 0-1-15,28 0 5 0,-28 0-6 0,0 0 5 0,27 29-7 0,4-1 7 16,-4-28-2-16,0 29-2 0,0-1-4 16,4 0 0-16,-4 1 2 0,4-1-4 0,-4 1 2 15,28 28-2-15,3 1 0 0,-28-32-1 0,-3 3-1 0,1 56 3 0,57 28 6 16,-58 29-4-16,4 29-2 16,-31-57 0-16,0-86-1 0,0 142 1 15,0-142-3-15,-58 143 3 0,3-57 1 0,-3 1 5 16,1-32 0-16,-114 115-3 15,144-139-5-15,-201 83-95 16,228-142 65-16,-58 0-178 16,58 0 163-16,0-87-78 15</inkml:trace>
  <inkml:trace contextRef="#ctx0" brushRef="#br0" timeOffset="-183980.29">26259 16614 148 0,'0'0'0'0,"0"0"112"0,0 0-91 0,0 0-11 0,0 0-3 0,0 0 7 0,0 0-4 0,0 0 16 0,0 0-12 0,0 0 2 0,0 0 8 0,31 0-14 0,-31 0-2 16,0 0-2-16,0 0 6 0,27 0-6 0,-27 0 0 0,30 0 4 0,-2 0-1 15,-1 0-5-15,4 0 3 0,-31 0-5 0,27 0 0 0,0 0 3 16,0 0-3-16,4 0 1 0,27-31-2 15,-31 31-1-15,0 0-1 0,-27 0-3 0,31 0-12 0,-31 0-14 16,27 0 9-16,-27-28-31 0,28 28-21 0,-28 0-35 16,0 0 50-16,0 0 12 0,0 0-40 0</inkml:trace>
  <inkml:trace contextRef="#ctx0" brushRef="#br0" timeOffset="-183813.32">26375 16839 288 0,'0'0'63'0,"0"0"-35"0,0 0-14 0,0 29 1 0,0-29 2 0,0 28-4 0,0-28 17 16,0 0-14-16,27 29-5 0,-27-29 0 0,31 0 7 0,-4 29-1 16,0-29-10-16,0 28-3 0,-27-28-3 0,31 0 3 15,27 28 3-15,-31-28-10 0,0 27-14 0,4-27-19 0,-31 0 10 16,27 29-42-16,1-29 27 0,-1 0-5 0,4 29-134 0,-31-29 128 16,27 0-43-16</inkml:trace>
  <inkml:trace contextRef="#ctx0" brushRef="#br0" timeOffset="-169728.25">27509 17406 64 0,'0'0'0'0,"0"0"14"0,-27 0-8 0,27-28 8 0,0 28-8 0,0 0 6 0,-31-28 1 0,31 28-5 0,0 0 8 0,0 0-1 0,-27-28-2 15,27 28-7-15,0 0 0 0,0 0-1 0,0 0 0 0,0-27 0 0,-27 27-3 16,27 0-1-16,0 0 0 0,0 0 2 0,0-29 3 0,0 29-4 16,0 0 0-16,0 0 0 0,0 0 3 0,0-29-3 0,0 29 4 15,0 0 0-15,0 0-4 0,0 0 1 0,0 0 2 0,0 29-1 16,0-29-2-16,0 0-1 0,0 0 0 0,0 29 0 0,0-2 2 16,0 1-2-16,-28 0 0 0,28 0 0 0,-30 3 0 15,30 24-1-15,-27-27 1 0,27-28-1 0,0 29 0 0,0-1 0 16,-28-28 0-16,28 30 0 0,0-2 0 0,0-1 0 0,0-27 0 0,-30 29 0 0,30-1 0 15,0 2 1-15,0-2 0 0,0-28 0 16,0 0 1-16,0 0 0 0,30 29 1 0,-30-29 0 0,0 0-1 16,0 0 0-16,0 0-1 0,0 0 0 0,28 0 0 0,-28 0 2 15,0-29 0-15,0 29-1 0,0 0 1 0,0 0 1 16,0 0-2-16,0 0 0 0,-28 0 0 0,28 0 1 0,0 0-1 0,0 0 0 16,-30 0 1-16,2 0 2 0,28 29-1 0,-30-29 0 0,30 0 0 0,-28 27 4 0,1 1-2 15,27 0-4-15,-27-28 2 0,27 31-1 0,-31 24 2 16,4-27-4-16,27 0 0 0,0 1 1 0,0 0-1 0,0 0 0 15,0-1-1-15,0 0 2 0,0-28-2 0,0 28 0 0,0 2 0 0,27-30 1 16,-27 0-1-16,31 28-2 0,-31-28-1 0,27 29-2 0,0-29-15 0,1 0-16 16,2 27-16-16,-30-27 20 0,28 0-4 0,-28 0-2 0,30 0 0 15,-30 0 7-15,28 0-54 0</inkml:trace>
  <inkml:trace contextRef="#ctx0" brushRef="#br0" timeOffset="-168662.1">28190 17749 35 0,'0'0'8'0,"0"0"2"0,0 0-3 0,0 0-3 0,0 0 3 0,0 0-6 0,0 0 0 15,0 0 0-15,0 0 0 16,0 0 0-16,0 0 2 0,0 0-2 0,0 0 5 15,0 0-4-15,0 0 7 0,0 0-5 16,0 0-1-16,-27 0 5 0,27 0-4 0,0 0 0 0,0 0 5 0,0 0 0 16,0 0 1-16,0 0-1 0,-30 0-2 15,30 0-4-15,0 0 1 0,0 0 7 0,0 0-8 0,0 0 3 16,0 0-2-16,-28 0 0 0,28 0-2 0,0 0 0 0,0 0 0 16,0 0 0-16,0 0 2 0,0 0-1 0,-27 0-1 0,27 0 1 0,0 0-1 15,0 0-2-15,-27 0 4 0,27 28-2 0,0-28 1 16,0 0-3-16,-31 0 1 0,31 0-1 0,0 0 2 0,0 0-1 15,0 0-1-15,0 29 0 0,0-29 1 0,-27 0-1 0,27 0 0 16,0 27 1-16,0-27-1 0,0 0 0 0,0 28 1 0,0-28-1 16,0 28 2-16,0-28-1 0,0 0 1 0,0 0-1 0,0 31 1 0,0-31-2 15,27 0 4-15,-27 28-1 0,0-28 2 0,31 0-4 16,-31 0 0-16,0 0 0 0,0 27 0 0,27-27 0 0,-27 0 0 16,0 0 1-16,27 0-2 0,-27 0 2 0,0 0-2 0,0-27 1 0,28 27 0 15,-28 0 0-15,0 0 1 0,0 0-2 16,0-28 2-16,0 28 1 0,-28 0 0 15,28 0 1-15,-27 0 0 0,27 0-2 0,-27 0 0 0,27 0-1 16,-31 0 0-16,31 0 1 0,0 0 1 0,-27 28-1 16,27-28 0-16,0 27 0 0,0-27 0 0,-27 28 4 0,27 0-5 15,0 1 1-15,0-29 0 0,0 29 0 0,0 0 0 0,0-29 0 16,0 0-2-16,0 28 0 0,0-28 0 0,0 0 1 0,0 28 0 16,27-28-1-16,-27 0-2 0,0 28 0 0,0-28 0 0,0 0-1 0,27 30-7 15,-27-30-1-15,0 0-4 0,0 0-31 0,31 0-22 0,-31 28-27 16,0-28 69-16,27 0-20 0</inkml:trace>
  <inkml:trace contextRef="#ctx0" brushRef="#br0" timeOffset="-168344.4">28391 18289 122 0,'0'0'0'0,"0"0"52"0,0 0-47 0,0 0-1 0,0 0-3 0,-30 27 1 0,30-27 0 0,0 0-1 0,0 27 3 0,0-27-2 0,-28 29-2 0,28-29 0 0,0 0 0 0,-30 30-5 0,30-30-7 16,0 0 0-16,0 29-4 0,-27-29-5 0,27 0-20 0,0 0 27 0,-28 0-12 15,28 0-22-15</inkml:trace>
  <inkml:trace contextRef="#ctx0" brushRef="#br0" timeOffset="-167694.68">28732 18089 25 0,'0'0'20'0,"-31"0"-14"0,31 0-4 0,0 0 4 0,0 0 0 0,0 0-1 0,0-29 2 0,0 29 2 0,-27 0 4 0,27-29-5 0,0 29 7 0,0 0 3 15,0 0-1-15,0 0-1 0,0 0-8 0,0 0 1 0,0 0-1 0,-27 0 6 16,27 0 0-16,0 0-8 0,0 0 5 0,0 0-5 0,0 0-1 16,0 0 1-16,0 0-4 0,0 0 0 0,0 29 2 0,0-29-3 15,0 29-1-15,0-29 0 0,0 29 0 0,0-1-2 0,0 0-6 16,0-28-21-16,0 28-33 16,0 2-8-16,0-2 43 0,0-28-44 0</inkml:trace>
  <inkml:trace contextRef="#ctx0" brushRef="#br0" timeOffset="-167528.99">28787 17691 219 0,'-28'0'59'0,"28"0"-56"16,-27 0 0-16,27-29-2 0,-31 29 0 0,31 0-1 0,0 0 1 16,0 0-1-16,-27 0 0 0,27 0-1 0,0 0 1 0,0 0-2 0,-27 0-6 0,27 0-9 15,0 0-23-15,0 0 9 0,0 0-5 0,0 29-26 16,0-1-28-16</inkml:trace>
  <inkml:trace contextRef="#ctx0" brushRef="#br0" timeOffset="-167162.3">29015 18060 54 0,'0'0'26'0,"0"0"-15"0,0 0-5 0,0 0 7 15,0 0-6-15,-31 29 11 0,31 0-2 0,-27-1-1 0,27 0-6 16,0-28-6-16,-27 58 0 0,27-58-2 0,-28 57-1 16,28-30 1-16,0-27-1 0,0 27 1 0,-30 2 0 0,30-29 0 15,0 0 2-15,0 0-1 0,0 0 0 0,0 0-1 16,0 0-1-16,0-56 1 0,30 56-1 0,-30-27 0 0,0-2 0 16,0-29 1-16,28-26-1 0,-28-3 2 0,27 31 0 15,-27 29-1-15,0-32 2 0,0 3-1 0,0 29 0 0,0-2 2 0,27-29 5 16,-27 30 2-16,0-1-5 0,0-26 7 0,0 25 1 15,0 2 5-15,0-1-9 0,0 1 12 0,0 28-10 0,0 0-1 16,0 0-2-16,0 0 1 0,0 0 3 0,0 0 1 0,0 0 0 16,0 0-5-16,0 28-1 0,0 1-2 0,0-1-3 15,0 2-2-15,31-2-1 0,-31-1 1 0,0 2 0 0,27 57 3 0,-27-57-4 16,31 54-2-16,-31 3 1 0,0-58 2 0,0 0 0 0,0 87-4 16,27-59 0-16,-27-26-2 0,0 27-19 0,0 26-20 15,0-24-31-15,27-4-34 0,-27-55 58 0,0 28 10 0,0-28-35 16</inkml:trace>
  <inkml:trace contextRef="#ctx0" brushRef="#br0" timeOffset="-166640.15">29495 17691 136 0,'0'0'0'0,"0"0"35"0,0 0-17 0,-27 0 3 16,27-29-9-16,0 29 32 0,-27-27-17 0,27 27-16 16,0 0-1-16,0 0-2 0,0-28 2 0,-28 28-7 0,28 0 1 15,0 0-3-15,0 0 0 0,0 0 0 0,0 0 1 0,0 0-3 16,0 0 1-16,0 0 1 0,0 0-1 0,0 0 1 0,0 0-1 16,0 0 0-16,28 28 0 0,-28-28 0 0,0 27-1 15,27-27 0-15,-27 29-1 0,27-29 0 0,-27 28 2 16,0-28-2-16,0 30 1 0,31-30 0 0,-31 0 1 0,0 28-1 15,0-28 2-15,0 29-1 0,0-29 0 0,0 0 0 0,0 27 0 0,0-27 0 0,0 0 0 16,0 28 1-16,0-28 0 0,0 28 0 0,0-28 0 16,0 31 0-16,-31-31-2 0,31 28 1 0,0-1 0 15,-27-27 0-15,27 0 0 0,0 28 1 0,0-28 0 0,0 0 0 0,0 28-2 16,0-28 3-16,0 0-2 0,0 0 1 0,0 29-1 0,0-29 1 16,0 29-1-16,0-29 0 0,0 0 0 15,27 0 1-15,-27 0-2 0,0 29 1 0,0-29 1 0,31 0 0 0,-31 0-1 16,0 28 2-16,0-28 1 0,0 28-1 0,27-28 2 0,-27 0-2 15,0 28 6-15,0-28-5 0,0 30 1 0,0-2 4 0,0-28-5 16,0 29 3-16,-27-2-2 0,27 0-1 0,0-27-1 16,-31 29-1-16,31 1-1 0,0-30 0 0,0 29 1 15,-27-2 1-15,27-27-2 0,0 28 0 0,0-28-1 0,0 0 0 16,0 0 0-16,0 28-5 0,0-28 2 0,0 0-5 0,-27 0 3 16,27 0-5-16,0 0 4 0,0 0-35 15,0 0 31-15,-28 0-2 0,28 29-7 0,-30-29 3 0,2 0-3 16,28 29 9-16,-27-29-1 0,-3 0-2 0,30 29-1 0,-28-29-3 0,-2 28-23 15,2 27 1-15,1-55 25 0,0 59-11 0,27-59-18 0</inkml:trace>
  <inkml:trace contextRef="#ctx0" brushRef="#br1" timeOffset="-160558.35">4631 7922 133 0,'0'0'0'0,"0"0"17"16,-31 0-14-16,-23 0-2 0,54 0-1 0,-31 0 0 0,31 0 0 0,-27 0-1 0,27 0 1 0,-31 0-1 0,4 0 2 0,0 0-1 0,27 0-1 0,0 0 1 15,0 0 0-15,-28 30 1 0,28-30 0 0,0 0 1 0,0 28 1 0,0-28 2 0,0 29 2 16,28-1 8-16,-1 29-5 0,0-30-4 0,-27 31-1 0,31-1 0 15,-4-1 0-15,31 115 0 0,0-30-3 0,-58-54-1 0,54 82 2 16,-26 2-2-16,2-1 0 0,-3-85-2 0,4 113 0 16,24 2-2-16,-25-1 0 0,-2-1 4 0,-28 30 0 15,27-1-2-15,0-143 2 0,4 257-1 16,-4-227-2-16,-27 1 1 0,31-2 0 0,-31 0 0 0,54 115 0 0,-54-116 0 16,58 259-1-16,-31-117 0 0,4-139 1 0,-4 138 5 0,0 4 1 15,-27-143-6-15,31 140-1 0,-4 3 0 0,1-1 1 16,-28-115 1-16,27-26 0 0,-27 26-2 0,0 86-1 0,0-85 2 15,0-28 2-15,0 27-2 0,0 87-1 0,0-115 2 0,0 0 1 0,-27 143 0 0,27-143 0 16,-28 88 2-16,1 26 3 0,-4-30 1 0,31-111-6 16,0 27 1-16,-54 144 2 0,54-173-2 0,-31 57 2 0,31-53-1 15,0-33-2-15,0 314 4 16,0-341-4-16,-27 86 4 0,27 56 11 0,0-83-3 16,0-32-7-16,0 31 6 0,-31-1-1 0,31-27-6 15,0-1 5-15,0-3-7 0,-27-25 1 0,27 30-1 0,0-32 0 0,0 58 2 16,-27-27-1-16,27 25 1 0,-58 59 0 15,58-113-5-15,0 0 2 0,-27 28-1 0,27-1 1 16,-31-28 1-16,31 1 1 0,-27 0 0 0,27 0 0 16,-27-1 6-16,27-28 5 0,0 27-10 0,-28-27 2 15,28 0 0-15,0 0-4 0,0 0 3 0,-30 28 1 16,30-28-2-16,0 0-1 0,0 0-1 0,-28 0 4 0,28 0-5 16,0 0 2-16,0 0-2 0,0 0-1 0,28 0 1 15,-28 0-1-15,0 0-1 0,58 0-1 0,-31 0 1 16,0 0 1-16,89 0-1 0,-31 0-1 15,-58-28 0-15,58 28-1 0,-27 0 3 0,-30-27 0 0,57 27-3 16,0-28 0-16,-54 28 2 0,-4 0 0 0,27-29 0 0,-23 29-1 0,-4 0-1 16,31-29 1-16,27 29-1 0,-57-29 2 0,30 29 0 0,27 0 1 0,-58 0-1 15,143-28-5-15,-139 28 4 0,23 0 0 0,4-28-1 16,140 28-7-16,-140 0 8 0,54 0 0 0,-85 0 0 16,31 0 1-16,0 0 0 0,0 0 0 0,-3 0 1 0,3 0 0 0,0 28 0 0,197-28-5 15,-173 0 5-15,-24 0-1 0,85 0-1 16,-31 28 0-16,1-28 1 0,-25 0-1 0,-33 0 1 0,57 0-1 15,31 0 0-15,-85 0 1 0,140 0 0 0,-140-28 0 0,85 28 0 16,-89 0-2-16,4 0 2 0,85-28-2 0,-30 0-1 16,-28 28 1-16,27-28 0 0,-54 28 2 0,0-29-1 0,54 29-3 0,1-29 1 15,-55 29 3-15,54-29-1 0,-54 29 1 0,-3 0 0 0,60-27 2 16,-57 27-2-16,-3-28 0 0,30 28 2 0,-27 0-2 0,0 0 1 0,-4 0-1 16,62 0 1-16,-61 0 0 0,2 0-1 0,29 28 0 0,-28-28 1 15,54 0-2-15,-54 27 1 0,27-27 2 0,85 29-3 16,-57-29-1-16,-55 0 2 0,54 0 0 0,-27 29 2 15,-27-29-1-15,55 0-1 0,-59 0 0 0,4 0-1 0,54 0 1 0,4 0-2 16,-58 0 1-16,-3 0 0 0,3-29 1 0,0 29-2 0,54-29-1 0,-58 29 0 16,4 0 3-16,0-27-1 0,-3 27 0 0,3 0 0 0,57-28 1 0,-60 0 0 15,200-3 1-15,-197 3 0 0,55 1 0 0,30 27 0 16,-85 0 0-16,-4 0 0 0,62 0-1 0,-61-28-1 0,3 28 1 16,54 0 1-16,-54 0-1 0,112 0-2 0,-57 0 1 15,-55 0 1-15,54 0 1 0,-54 0-1 0,54-28 1 0,1 28 0 16,3-29 1-16,-59 29-1 0,-2 0 0 0,30 0 0 0,31-29 0 15,-62 0-2-15,62 1 2 0,-61 28-2 0,146-55 1 0,-147 55 0 16,4-29 1-16,85-1 0 0,-30-26 0 0,-1 56-2 16,-54-27 1-16,197-2 0 0,-197 29 1 15,55-28-1-15,-1 28 0 0,-54-30-1 0,55 30 1 0,2-28-2 0,-60 28 2 16,61 0 1-16,-62 0 0 0,4-28 0 0,-3 28 0 0,60 0 0 16,-29 0-1-16,-29 0 0 0,29 0 0 0,-32 0-1 0,31-28 0 15,-27 28 2-15,-31 0-1 0,86 0 1 0,-82 0-3 0,54 0 1 16,-31 0 1-16,35 0 0 0,-4 0-2 0,-3-29 1 0,-52 29 1 15,56 0 0-15,26 0 1 0,-85 0 1 0,62-29-2 16,-35 29 0-16,31 0 0 0,-27 0 1 0,-30 0-1 0,57 0 0 0,31 0 0 16,-31 0-2-16,-3 0 2 0,-25 0 0 0,-26 0 0 15,24 0 0-15,2 0-1 0,-29 29 1 0,57-29-1 0,-27 0 1 0,-31 0 0 0,31 0 0 16,-31 0 0-16,116 29-1 0,-58-29 3 0,-27 0-1 16,-3 0 0-16,-28 0-1 0,62 0 1 0,-35 0 0 0,-23 0 1 0,51 0 0 15,-24 0-2-15,-28 0 0 0,55 0 2 0,-3 0-3 0,7 0 0 16,-62 0 1-16,58 0 2 0,-27 0-1 0,27 0-1 15,-58 0-1-15,59 0 2 0,-59 28 1 0,4-28-2 0,54 0-1 0,-4 28-1 16,-50-28 1-16,27 28 2 0,-3-28 1 0,-28 0-1 0,61 30 2 16,-3-30-4-16,-30 28 1 0,30-28 0 0,0 29 2 0,-27-29-2 15,-3 0 0-15,-25 27-1 0,28-27 1 0,24 0 1 0,34 27-2 16,-58-27 0-16,-31 0 1 0,58 29 1 0,28-29-2 0,30 30 0 16,-58-30 0-16,-31 29 0 0,35-29 1 0,-4 0 2 15,-3 27 0-15,-24-27-2 0,58 0-4 0,-89 28 4 16,58-28 0-16,27 28 1 0,-26 1-1 0,-29-29-2 0,-29 0 1 15,30 29 0-15,54-29 0 0,-81 0 1 0,81 29-1 0,31-1 1 16,-116-28 0-16,28 28 0 0,61-28-1 0,-31 27 2 0,27-27-1 16,-81 0 1-16,81 28-1 0,-84-28 1 0,88 0-1 15,-89 31 0-15,170-31 1 0,-84 28-1 16,30-28 0-16,-31 0-1 0,-81 0 1 16,167 0-1-16,-113 28 1 0,27-28 1 0,-81 0-1 15,27 0 0-15,27 0 2 0,-31 0-2 0,31 0 0 0,-54 27 0 16,82-27 0-16,-56 0 0 0,56 0 0 0,-86 0-1 0,31 0 1 15,-31 0 0-15,58 29 0 0,-27-29-1 0,28 0 0 0,-59 0 1 0,31 0 1 16,-31 0-2-16,58 0 1 0,-27 0 0 0,-31 0-1 0,58 0 1 0,-27 0 0 16,55 0-1-16,-28 0 4 0,-27 0 0 15,-31 0-3-15,58 29 0 0,-57-29 1 0,29 0-1 0,-26 0 0 16,24 0 0-16,3 0 1 0,-4 0-2 0,35 0 2 16,-35-29-1-16,4 29-1 0,-3 0 1 0,2 0 1 0,-26 0-1 15,51 0 0-15,-52-29 0 0,-2 29 1 0,57 0-2 0,-54 0 1 0,23 0-1 16,-27-27 1-16,4 27 0 0,54 0 1 0,-58 0-1 0,4 0 0 0,-4-28-1 15,28 28 1-15,3 0 1 0,-28 0 1 0,25-28-1 0,-28 28-1 0,31 0 1 16,0-31-1-16,-31 31 0 0,4 0 0 0,-4 0 0 0,28 0 0 16,-25 0 1-16,28-28 0 0,-31 28-1 0,31 0 0 0,-3 0-1 15,3 0 1-15,-31 0-1 0,31 0 2 16,-31 0 0-16,0 0-2 0,4 0 2 0,-31 0-2 0,143 0 0 16,-116 0 1-16,1 0 1 15,-1 0-1-15,4 0 0 0,-31 0 0 0,0 0 0 0,27 0 1 0,4 0-1 16,-31 0 4-16,27 0 0 15,-27 0-3-15,0 0 1 0,0-27-2 0,0 27 2 16,0-28 1-16,0 28-1 0,0 0 1 0,0-28 0 0,0 28-1 0,0-29-1 0,0 0 0 16,0 29 0-16,0-29 0 0,0 1-2 0,-27-86 2 15,-4 114 1-15,31-29-3 16,0 2 1-16,-27 0 1 0,27-2 0 0,0-29-1 16,-31 58-1-16,31-56 1 0,0 56 0 0,0-28 2 0,-27-1-3 15,27 0 4-15,0 0-3 0,-28 1 1 0,28 0-1 0,0 1 0 16,0-1-1-16,-27-3 1 0,27 3 2 0,0 0-2 0,-30 1 0 15,30-2 0-15,0 1-1 0,0-2 1 0,-28 2 0 0,28-1 2 16,0 2-2-16,0-1-1 0,-27-2 1 0,27-27 1 0,0 57-1 0,0-55 0 16,-31 27 1-16,31-3-1 0,0-25 1 0,0 56-1 0,-27-55 1 15,27 26 2-15,0 0-1 0,0 0-2 0,0 1-3 16,0 0-2-16,-31 1 2 0,31-3 4 0,0-28 1 0,0 31 0 16,0 27-2-16,0-28 1 0,0 0-1 0,0-1 1 0,0 29 0 15,0-29-1-15,0 1 0 0,0-1-1 0,0 29 0 0,0-27 2 0,0 27-1 16,0-30 0-16,0 30 0 0,0-27 0 0,0 27 0 0,0-30 1 0,0 2-1 15,0-1 1-15,0 29-1 0,0-26-1 0,0 26 1 16,0-28 1-16,0 28-1 0,0 0 0 0,0 0-1 0,0-31 1 0,0 31 0 16,0 0 0-16,0-28 1 0,0 28-1 0,0 0-1 0,0-56 2 15,0 56 0-15,0 0-1 0,0-28 1 0,0 28 0 16,0 0-1-16,0 0 0 0,0-29-1 0,0 29 2 0,0 0-1 16,0 0 0-16,0 0-1 0,0-29 1 0,0 29 0 15,0 0 0-15,31 0-1 0,-31 0 1 0,0 0-1 0,0 0 2 16,0 0-1-16,0 0 0 0,0 0 0 0,0 0 0 15,0 0 0-15,0 0-1 0,0 0 0 0,0 0 2 0,0 0 0 16,0 0 0-16,0 0-1 16,0 0 0-16,0 0 0 0,0 0-2 15,0 0 2-15,0 0 1 0,0 0-1 0,0 0 0 0,0 0 0 16,0 0 0-16,0 0 1 0,0 0 0 16,0 0-1-16,0 0 0 0,0 0-1 0,0 0 0 15,0 0 2-15,0 0-1 0,0 29 0 0,0-29 1 0,0 0-1 16,0 0-1-16,0 0 0 0,0 0 3 0,0 0-2 15,27 29 0-15,-27-29-1 0,0 0 0 16,0 0 1-16,0 0 0 0,0 0 1 0,0 0-1 0,0 0 1 16,0 0-1-16,0 28 1 0,0-28-1 0,0 0 0 0,0 0-1 15,0 0 2-15,0 0-1 0,0 0 0 0,0 0 0 16,0 0 0-16,0 0 0 0,0 0 1 0,0 28 0 0,-27-28-1 0,27 0 1 16,0 0-1-16,0 0 0 0,0 0 0 0,-31 0 0 0,31 0 0 15,0 28 0-15,-27-28 0 0,27 0-1 16,-27 28 2-16,27-28-2 0,-27 0 1 0,27 0 0 0,-31 31 1 0,31-31-2 15,-27 0 1-15,-4 28 0 0,31-28 1 0,-27 26 0 16,0-26 1-16,-1 0-3 0,-2 29 1 0,30-29 0 0,-55 28 0 16,55-28 1-16,-30 0-1 0,2 0-1 0,-2 30 1 0,-25-30 0 15,28 27 0-15,-31-27 1 0,-58 30-1 16,34-30 0-16,24 27 2 0,1-27-1 0,29 0-1 16,-30 0 1-16,-27 0 0 0,27 0 0 0,31 0 0 15,-27 0 1-15,23 0-2 0,-24-27 1 0,25 27 0 0,30 0 0 0,-28 0 0 16,-2 0-1-16,-25-30 2 0,-3 30 0 0,31-27-1 0,-3 27 0 15,2 0-1-15,-26-30 1 0,-4 30 1 0,31 0-2 16,-31-28-1-16,27 28 2 0,4 0-1 0,0 0 1 0,-31-29-2 0,30 29 2 16,1 0-2-16,27 0 2 0,-31 0 0 0,-81-26 0 15,85 26-1-15,-31 0 1 0,27 0-1 0,-23-28 0 16,26 28-1-16,28 0 1 0,-30 0 0 0,3-31 2 0,27 31-2 0,-28 0 0 16,28 0 1-16,-30 0-1 0,2-28 1 0,28 28-2 0,-30 0 1 0,30 0 0 15,-28-28 0-15,28 28 1 0,0 0-1 0,0 0 0 0,-27 0 0 16,27-28 1-16,-27 28 0 0,27 0-1 0,0 0 0 0,0-28-1 15,-31 28 3-15,31 0-3 0,0 0 2 0,0 0-1 0,-27-29 2 0,27 29-3 16,0 0 1-16,0 0-1 0,0-29 1 0,0 29 0 16,0 0 1-16,0 0-2 0,0 0 1 0,0-28 0 15,0 28 1-15,0 0 0 0,0 0 0 0,0-29-2 0,0 29 0 16,0 0 2-16,0 0-1 0,0 0 0 0,0-28 0 0,0 28 0 16,0 0 0-16,0 0 0 0,0-28 1 0,0 28 0 0,0 0-1 15,0 0 0-15,0-28-1 0,27 28 0 0,-27 0 2 0,0 0-1 16,0-29 0-16,0 29 0 0,0 0 0 0,0 0 0 0,31 0 0 15,-31-29 0-15,0 29 0 0,0 0 1 0,0-28 1 16,0 28-2-16,0 0 0 0,0 0-1 0,0 0 1 0,-31-27 0 16,31 27 2-16,0 0-3 0,0 0 1 0,0-29 1 0,-27 29 0 15,27-29-1-15,0 29 0 0,0-29 1 0,-27 29-1 16,27-28 0-16,0 28 0 0,-31-28 0 0,31 28 1 0,0-28-1 0,0 28 1 16,-27-29 0-16,27 2-1 0,0 27 1 0,0-30-3 0,-31 30 2 15,31-28 1-15,0-1 0 0,-27 3-1 0,27-4 1 16,0 2-1-16,-27-2 0 15,27 3 2-15,-28-30-1 16,28 0 0-16,-30 29-1 16,30-1 0-16,-27 29 0 0,27-28 0 15,0 28 0-15,-31-56 2 16,31 26-2-16,-27 30 0 0,27-28 0 0,0 28 0 0,-28 0-1 16,28-29 2-16,-58 2 1 15,31-2-1-15,0 29-1 0,-4-28 0 0,31 28 0 16,-27 0 0-16,27 0-1 0,-31-29 2 0,4 29-1 0,27 0-1 0,-27 0 1 15,0-28 0-15,-31 28-1 16,30 0 2-16,-29 0-4 0,26 0 2 0,4 0 2 16,-28 0-1-16,24 28 1 0,31-28-1 0,-57 0 1 15,29 0-1-15,28 0 1 0,-27 0 1 0,-31 0-2 0,31 0 1 0,0 0-1 16,-31 0 0-16,27 0 1 0,-23-28-1 0,26 28 0 16,-30 0 2-16,31-28-2 0,-3 28 1 0,30 0-1 0,-58 0 1 15,58 0-1-15,-28 0 1 0,1-29-1 0,27 29 1 0,-58 0-1 0,31 0 0 16,27-28 1-16,-31 28 0 0,4 0-1 0,27-28 1 15,-27 28-2-15,0-29 1 0,27 29 0 0,0 0 1 0,0-29-1 16,0 1-1-16,-31-28 2 0,31 26 0 0,0 2-1 16,0-29 0-16,31 1 0 0,-31-1 0 0,0 29 0 0,0-57 3 15,27 56-3-15,-27-142-1 0,0 144 2 0,27-59 1 16,-27 1 0-16,0 57 1 0,0-57 4 0,0 27-5 0,0 2-3 16,0 28 1-16,0-2 2 0,0-55-2 0,0 30-1 0,-27-3 3 15,27 29 0-15,0-26 1 0,0-31-2 0,0 29 1 0,-27 29-2 16,27 0 2-16,0-86 2 0,0 58-7 0,-31-3 0 15,31-24 4-15,0 54-3 0,0 1 3 0,-27-30 1 16,27 2-2-16,-28 27-1 0,28-29 1 0,0 4 0 0,-30-3-3 16,30 26 3-16,-28-24-10 0,28-2 1 0,-30-29 13 15,30 31-1-15,-27 27-4 0,27-31 0 0,0 4 1 0,0 26 1 16,0-57-1-16,0 30-2 0,0 0 1 0,0-3 0 0,0 4 2 0,0 27-1 16,0-3 1-16,0-25-1 0,27 28 0 0,-27-57 0 0,30 0-2 15,-2-30 0-15,-28 32 1 0,30 24 2 0,-30 32-1 0,0-29 1 16,28-31-1-16,-28 30-2 0,27-28 3 0,-27 1-2 0,0 56 0 15,31-229 3-15,-31 115-1 16,0 114-1-16,0-56 1 0,0 26-1 0,-31-25 2 0,31 25-2 16,0 1-2-16,-27 1 3 0,27-30-1 0,-28 29 1 0,28 1-1 0,0-31 2 0,-30 60-2 15,30-2 0-15,-28-56-1 0,28 0 6 0,0 57-2 16,-30-58-1-16,3 30-2 0,27 26 0 0,0 2 0 0,0-56 0 16,-28 27 0-16,28 0 1 0,0 0-1 0,0 29-1 0,-27-1-1 15,27-28 1-15,0 1 1 0,0 28 1 0,-31-29 1 0,31 28-2 0,-27-85-2 16,27 58 3-16,-27 0 0 0,27-2-1 0,-31-27-2 15,31 57 3-15,-27-2-2 0,27 3 1 0,0-58 2 0,-31 57-1 0,31-30 1 16,-27 2-6-16,27-1-3 0,-27-1 3 0,27 2 3 16,0 28 2-16,0-29-1 0,0 29-1 0,-27-29 2 15,27 29-3-15,0 0 2 0,0-2 0 16,0-26 0-16,0 28-1 0,0 0 1 0,0-1 0 0,0 1-2 0,0 28 2 0,0-30-2 16,0 30 2-16,-31-28-2 0,31 28 0 0,0-28 1 0,0 0-1 15,0 28 0-15,0-29-1 0,0 29-2 0,0 0 2 16,-27-28 1-16,27 28-1 0,0 0 2 0,-31-30-3 0,31 30 3 0,0 0 0 15,-27-28 2-15,27 28-1 0,-28 0 0 0,1-26-2 0,-3 26 2 16,30 0 0-16,-28-29 0 0,-30 29-1 0,31 0 0 0,27-28 0 16,-31 28 1-16,-23 0 0 0,27-30 0 0,-58 30 1 0,27 0 0 15,0 0-1-15,3 0-1 0,-3 0 0 0,-27 0 1 0,-58 0 0 16,85 0 0-16,-54 30 0 0,-1-2 2 0,55-28-3 16,4 0 0-16,-4 0 1 0,-54 29-2 0,54-3 1 0,0-26-1 0,0 28-1 15,-24-28-2-15,24 30 1 0,-27-30 0 0,-58 28-4 0,58 1 5 0,-55-29-2 16,52 28 3-16,-52 0-2 0,55-28 3 0,-86 28-1 0,86-28 2 15,-85 30-3-15,85-2 4 0,0-28-2 0,-202 57-1 0,90-57 4 16,112 28-2-16,-113 0 2 0,113-28-1 0,-113 28-1 0,-3 2 1 16,116-30 0-16,-112 28 0 0,-1 0-3 15,113-28 2-15,-116 27 2 0,116-27 1 0,-143 0-2 0,30 30 1 0,28-30 1 16,84 28-2-16,-26-28-1 0,27 0-1 0,-28 0 1 0,28 29-2 16,-116-29 0-16,4 0 2 0,-1 28 2 0,24-28-1 0,-23 0 0 15,84 28-1-15,28-28 0 0,-112 0 0 0,108 0 1 16,7 29-1-16,-119-29 1 0,89 0-1 0,-58 27-1 0,54-27 0 0,34 29 0 15,-119-29-1-15,89 0 2 0,26 29 0 0,-84-29 1 0,58 0 0 0,-174 29 2 16,88-1-2-16,113-28 3 0,-28 0 0 0,28 0 1 16,-116 28-2-16,4-28-3 0,81 0 0 0,-51 28 0 0,-34-28-2 15,3 0 3-15,28 0 0 0,58 0-1 0,-59 30 0 16,-30-30 1-16,4 0 0 0,112 0-1 0,-1 0 0 0,-115 0-1 16,4-30 3-16,-1 30-1 0,113 0-1 0,0-28-2 0,0 28-1 15,-28 0 0-15,28 0-1 0,-3-28 0 0,-195 0 3 0,113 28 1 16,84-29 0-16,-84 29 2 0,-171-29 0 15,171 29-1-15,85 0-2 0,-85-29 4 0,27 29-1 0,-28 0-1 16,4-27 1-16,24 27-2 0,-27 0 3 16,112 0-3-16,-112-29 1 0,115 29-2 0,-30 0 2 0,-4 0-1 0,8 0 0 15,-62-28 0-15,85 28-1 0,-85 0 0 0,61 0 1 0,-61-28 3 16,30 28-1-16,28-29-4 0,-31 29 3 0,62-28 0 0,-345-2 5 16,144 30-6-1,57 0 1-15,24 0 4 16,35 0-1-16,-4 0-9 0,30 0 5 0,1 30-1 15,-4-30 0-15,58 0 2 0,-54 0 0 0,57 0-2 16,-33 0 1-16,-25 0 0 0,1-30 0 0,54 30 1 16,-54 0 0-16,81 0 0 0,-82 0-3 0,59 0-1 0,-4 0 1 0,27 0 0 0,-23 0 1 15,27-27 1-15,-4 27 0 0,-54 0-3 0,58 0 0 0,-31 0-12 0,30 0 0 16,28 0-5-16,-27 0-6 0,-4 0-37 0,4 0-17 16,-3 0 31-16,30 0-5 0,0 0-43 0,0 0 64 0,-28 27-1 0,28-27 4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14.96063" units="1/cm"/>
          <inkml:channelProperty channel="Y" name="resolution" value="1120.0560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9-10T20:12:30.393"/>
    </inkml:context>
    <inkml:brush xml:id="br0">
      <inkml:brushProperty name="width" value="0.05292" units="cm"/>
      <inkml:brushProperty name="height" value="0.05292" units="cm"/>
      <inkml:brushProperty name="color" value="#008000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800080"/>
    </inkml:brush>
    <inkml:brush xml:id="br3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9257 7099 49 0,'0'0'20'0,"0"0"-7"0,0 0 1 0,-31 0 21 0,31 0 11 0,0 0-3 0,0 0-26 0,0 0 5 0,0 0-3 0,0-28-11 0,-27 28-1 16,27 0 8-16,0 0-6 0,0 0 4 0,0-27-6 0,0 27 6 16,0 0 2-16,0 0-8 0,0-28 10 0,0 28-11 0,0 0 1 15,0 0 4-15,27 0-6 0,-27 0 4 0,0 0 1 0,0 0-6 0,31 28 6 16,-31-28-7-16,0 27 3 0,27-27-2 0,-27 56-1 15,31-26-2-15,-31-30 0 0,0 28-1 0,0-28 1 0,27 29 0 16,-27-29 0-16,0 28 1 0,27 0-1 0,4 30 0 0,-31-30 0 16,27 1 1-16,0-3 2 0,31 32-1 15,0 27 0-15,-30-57-1 0,29 58-5 0,-29-57 3 0,-1-1-1 0,31 56 5 16,-31-26-3-16,31 27 2 0,-31-57-2 0,1 29-1 0,2-29-1 0,-3 28-1 16,4-27 4-16,-4 57 4 0,31-30-1 0,-30 2-6 0,-28-30 1 15,27 29-2-15,0-29 1 0,4-1-5 0,-31-27 2 0,27 30-17 16,-27-30 9-16,0 0-18 0,0 28-10 0,31-28-95 15,-31-28 42-15,0-2-8 16,0 3 41-16</inkml:trace>
  <inkml:trace contextRef="#ctx0" brushRef="#br0" timeOffset="367.67">10163 7044 63 0,'0'0'6'0,"0"0"2"0,0 0 3 0,0 0-3 0,0 0 2 15,0 0 13-15,0 0 4 0,0 0 3 0,0 0-15 0,0 0 14 16,-27 0-16-16,27 0 0 0,0 0 30 0,0 0-22 15,0 0-10-15,0 0 10 0,-27 0-1 0,27 0-10 16,0-28-1-16,0 28 7 0,0 0-2 0,0 0-8 0,0 0-3 16,0 0 1-16,0 0 2 0,0 0 0 0,0 28-4 0,0-28 2 0,0 27 0 15,27-27-1-15,-27 28-1 0,0 0 3 0,0 30 1 0,27-29-2 0,-27-1-2 16,31 86 2-16,27 27-1 0,-4 2 0 16,-23-86-2-16,23 113 1 0,-26-115-2 0,29 117-1 15,-26-58 2-15,-31-58 3 0,27 2-2 0,1 25-4 0,-1-53-4 16,-27 25-3-16,30-25-3 0,-30-2-4 0,28 28-26 0,2-56 14 15,56 87-228-15,-86-87 218 0,27 0 8 16,-27 0-28-16</inkml:trace>
  <inkml:trace contextRef="#ctx0" brushRef="#br0" timeOffset="1534.26">12009 6929 63 0,'0'0'19'0,"0"0"-11"0,-27 0 2 0,27 0-4 0,0 0 32 0,-31 0-12 0,31 0-2 0,-27 0-3 0,27 0-2 0,0 0-10 0,-27 0 7 15,27 0-8-15,-27 28 6 0,27-28-6 0,-31 0-1 0,4 29 8 0,27-29-8 16,-31 30 6-16,4-2 0 0,27-1-7 0,-27-27-1 16,-1 28 13-16,28 0-13 0,-30 30 3 0,-25 27-6 15,55-57 0-15,-58 59 2 0,28-33 1 0,30-24-4 0,0 27 2 16,-28-29-1-16,28 28 7 0,0-26-5 0,-27 83 8 16,27-85-8-16,-27 0-1 0,27 30 3 0,0-30-3 0,0-1-1 0,27 60 0 15,0-31 1-15,1 0 1 0,-28-27-4 0,58 29 3 16,-28-2 5-16,-3-56-3 0,31 58 0 0,-3-30-4 15,-28-28 1-15,4 0-2 0,27 28 1 0,-31-1-3 16,27-27 3-16,-23 30-3 0,-31-30-2 0,27 0-13 16,4 0 3-16,-31 0-4 0,27 0-2 0,1 0-63 0,29-30-48 15,-2 3-61-15</inkml:trace>
  <inkml:trace contextRef="#ctx0" brushRef="#br0" timeOffset="1884.87">12462 7385 139 0,'0'0'40'0,"0"0"-19"0,0 0-10 0,0 0 3 0,0 0 1 0,0 0 3 0,0 0-7 0,0 26 1 0,0-26 0 0,31 0 13 0,-31 0-13 0,0 28 8 0,27-28-5 16,4 30-6-16,-31-30-7 0,27 28 3 0,1-28-5 0,-28 0 1 15,27 29 3-15,3-29-5 0,-30 28 0 0,0-28-3 16,28 0-16-16,-28 28-30 0,30-28-32 0,-30 0-10 16,28 0 7-16</inkml:trace>
  <inkml:trace contextRef="#ctx0" brushRef="#br0" timeOffset="2483.23">13488 7610 66 0,'0'0'11'0,"0"0"9"0,0 0 4 0,0 0 6 0,0 0-12 16,0 0-2-16,-31 0 30 0,31 0-32 0,0 0 7 0,0 0-10 16,-27 0 7-16,27 0-1 0,0 0-9 0,-27 0 5 0,27 0-7 15,0 0-1-15,-31 0 5 0,31 30-6 0,-27-30-1 0,27 0 5 16,-31 0-5-16,31 0 1 0,0 28-1 0,-27-28 6 0,0 29-2 16,27-29-5-16,-28 28 3 0,28-28-2 0,0 28 2 0,-30-28 1 15,30 28-3-15,0 0 2 0,0 2-3 0,0-30-2 0,0 28 2 0,0 27 1 16,0-25-1-16,30 27-1 0,-30-29-2 0,28 29 1 15,-28-30-1-15,27 2 2 0,0 29 2 0,4-58 0 0,-4 56 6 16,4-56-5-16,-4 0 4 0,0 28-1 0,4-28-7 16,-31-28 2-16,0 28 1 0,27-28 3 0,-27 0-3 15,0 28 1-15,27-58 1 0,-27 2-2 0,28 27-3 0,-28-27 1 0,0 27 0 16,0 1 1-16,0-29 0 0,0 57 0 0,0-28-1 0,0-30-1 16,-28 58 1-16,28-56-3 0,0 56 4 0,-27-28-4 0,27 28-1 0,0 0-4 15,-27-28-44-15,27-1 33 0,-31 29-27 16,31 0 18-16,0 0-3 0,0 0-5 0,0 0-3 0,-27 0-44 0,27 0 45 15,0 0 6-15,0 29-66 0</inkml:trace>
  <inkml:trace contextRef="#ctx0" brushRef="#br0" timeOffset="2882.73">14053 7610 78 0,'0'0'0'0,"0"0"61"0,0-28-48 0,0 28 11 16,0 0 3-16,0 0-12 0,0 0 0 0,0-28 49 0,0 28-26 0,0 0 24 15,0 0-53-15,31 0 3 0,-4 0 11 16,-27 28-8 0,27-28-8-16,4 28-1 0,24 2 5 0,30-2-6 15,-85-28-5-15,0 29 1 0,30-29 0 16,-2 0-3-16,-28 0 1 0,27 0-22 15,31 0-78-15,-58 0 60 16,27 0-278-16</inkml:trace>
  <inkml:trace contextRef="#ctx0" brushRef="#br0" timeOffset="3599.9">14932 6957 65 0,'0'0'16'0,"0"0"0"0,-27 0 17 0,27-28-20 0,0 28 15 0,0 0-14 0,0 0-1 0,0 0-2 0,0 0 0 0,0-27 8 0,-27 27 2 16,27 0 4-16,0 0-11 16,0-29-8-16,27 29 7 0,-27 0-6 0,0 0-1 0,0 0 1 0,27 0 4 15,-27 0-3-15,0 0-6 0,31 0 1 0,-31 29 1 0,27-29 2 16,4 0-5-16,-4 27 4 0,-27-27-3 0,27 28 5 15,4 1 1-15,-4-29 0 0,0 30-5 0,31 25 7 0,-58-27-6 16,58 30 3-16,-3-1-1 0,-55-1-4 0,0-28-1 0,27 85 3 16,-27-55-3-16,31-30 0 0,-31 115 7 0,-31-30-4 0,31-57-2 15,-27 30 1-15,27-29-1 0,-28 0 1 0,1 28 0 0,-3-29-1 16,2 2 1-16,-2 26 5 0,2-26 0 0,1-3-7 0,0 3-2 16,-4-31-4-16,4 3 1 0,0-2-10 0,-4-28-11 15,4 0-17-15,27 0 14 0,0 0-42 0,-31 0 29 0,31 0-3 16,0-58-71-16,0 31 91 0,31-1-52 0</inkml:trace>
  <inkml:trace contextRef="#ctx0" brushRef="#br0" timeOffset="4099.92">16097 6873 56 0,'0'0'15'0,"0"0"0"0,0 0 0 0,0 0 1 0,0 0-8 0,0 0 10 0,0 0-8 0,0 0-2 0,0 29 27 0,0-29-27 0,31 27 10 15,-31-27-10-15,0 0 0 0,0 28 8 0,0-28-6 0,0 0 0 16,0 29 12-16,0 1 7 0,0-2-15 0,-31 27-3 15,31-27-5-15,0 2-1 0,0 27 7 0,-27 27 0 16,-4 3-2-16,4-33-5 0,0-24 0 0,27 27-1 0,-116 170 14 16,89-171-14-16,-1 30 1 0,1-29-4 0,-3 56 0 15,2-28 0-15,-30 29 4 0,58-56-1 16,-27-2 0-16,27 1-10 0,-31-29-21 0,4-1-18 16,27 3 13-16,0-30-41 0,0 0 33 0,0 0 1 0,0 0-29 15,0 0 22-15,0-30 30 0,27 30-44 0</inkml:trace>
  <inkml:trace contextRef="#ctx0" brushRef="#br0" timeOffset="4400.08">16550 7044 93 0,'0'0'0'0,"0"0"72"0,0 0-63 0,0 0 0 16,0 0 10-16,0 0-7 0,0 0 3 0,0 0 14 0,0 0-16 0,0 0 8 15,0 0-1-15,31 0-11 0,-31 0 1 0,0 0 8 0,0 0-10 16,0 27 25-16,0 1-18 0,0-28-10 16,0 28 6-16,0-28-8 0,0 30 3 0,0-2 1 0,0 1-4 15,-31-1 5-15,31 28 1 0,-27 2-7 0,27-29 0 0,-27 25-1 0,-31 89 3 16,31-115-2-16,-1 30-1 0,-30 55 0 0,-27 86-1 15,58-58-2-15,-4-83 4 0,-23 85 3 0,-4-30-10 16,58-58-7-16,-31 3-3 0,4 27-35 0,0-27-25 0,27-2 29 16,0-28-4-16,-27 29-41 0,27-57 57 0,0 28 6 0,0-28-41 0</inkml:trace>
  <inkml:trace contextRef="#ctx0" brushRef="#br0" timeOffset="5583.68">7526 6220 103 0,'0'0'0'0,"0"0"17"0,0 0-15 0,0 0 0 0,0 0 3 0,0 0 1 0,0 0-1 0,0 0 14 0,0 0-6 0,0 0 1 0,0 0 1 0,0 0 20 0,28 0-20 0,-28 28-4 16,27 0-1-16,4 0-2 0,-4-28-5 0,-27 58 2 15,54-2-1-15,-54-28-2 0,31 0-2 0,-31 1 0 0,27 1-2 16,-27-2-1-16,31-28-2 0,-31 27-17 0,27 1 1 0,-27-28-3 16,0 30-5-16,27-30-1 0,-27 29-43 0,0-29 38 0,28 0-15 31</inkml:trace>
  <inkml:trace contextRef="#ctx0" brushRef="#br0" timeOffset="5716.96">8037 5935 71 0,'0'0'0'0,"0"0"36"0,0 0 4 0,28 0-5 15,-28 29 43-15,0-2-48 0,27 32-7 0,0 55 6 16,-27-30-24-16,0-28-3 16,31-26-2-16,-31 82 0 0,0-84 0 0,0 1-2 15,27 29-14-15,-27-3-42 0,31-25-40 0,-31-1 10 16,0-1 52-16</inkml:trace>
  <inkml:trace contextRef="#ctx0" brushRef="#br0" timeOffset="6383.45">18257 6050 63 0,'0'0'10'0,"0"0"2"0,0 0 2 0,0 0 7 0,0-28-8 0,0 28-1 0,0 0 0 0,0 0-2 0,0 0 0 0,0 0-1 0,0-31 0 0,0 31 2 0,0 0 0 16,0 0 11-16,0 0-12 0,-31 0 6 0,31 0-4 0,0 0-6 16,0 0 6-16,-27 0-7 0,27 0 0 0,0 31 14 0,0-31-12 15,-27 28 0-15,27-28 5 0,0 28-1 0,-31 27-4 16,31-55-5-16,-27 59 2 0,27-31-3 0,0-28 1 0,0 28-1 0,-31 28 0 15,4 2-2-15,0-2-1 0,-1 29-7 0,-2-55 4 16,30 25-19-16,-27-27 4 0,27 2-8 0,-31-1-7 0,31-1-6 0,-27 27-80 16,27-26 28-16</inkml:trace>
  <inkml:trace contextRef="#ctx0" brushRef="#br0" timeOffset="6551.82">18625 6164 201 0,'0'0'53'0,"0"-31"10"0,0 31-50 0,0 0 7 0,0 0-1 15,0 0 0-15,0 31 1 0,0-3-10 0,0 0 7 16,-31 0-8-16,4 28-4 0,27 2-3 0,-27-29 1 0,-31 54 0 16,58-54-2-16,-27 29-1 0,-1-3-1 0,28-25 0 0,-30 27-1 15,30-29 0-15,-28-1-2 0,28 30-10 0,0-27 0 0,-30-2-32 0,30 1 15 16,0-2-7-16,-28 1-49 0,28-28 41 0,0 29-29 0,0 1-22 0</inkml:trace>
  <inkml:trace contextRef="#ctx0" brushRef="#br0" timeOffset="32318.17">8633 6986 52 0,'0'0'0'0,"0"0"14"0,0 0-13 0,0 0 3 0,0 0 0 0,0 0 0 0,0 0 0 0,0-29 0 0,-30 29 1 0,30 0 0 0,0 0 7 0,0 0 2 0,0 0-6 0,0 0 6 15,0 0-7-15,0 0 6 0,30 0 4 0,-30 0 0 0,0-28-9 0,0 28 0 16,28 0 9-16,-28 0-9 0,0 0 6 0,27 0-2 0,-27 0-6 15,0 0 4-15,31 0-5 0,-31 0 5 0,0 0-6 0,27 28 3 16,-27-28-3-16,0 0 2 0,27 29-1 0,-27 1 0 0,27-30-3 16,-27 0-1-16,0 28 0 0,31-28 1 0,-31 27 0 0,0-27-1 15,27 28 1-15,-27 0 1 0,0-28-2 0,31 30 0 0,-31-2 2 16,27-28-2-16,-27 29 3 0,27-29 0 0,4 56 5 16,-31-28-2-16,27 2-4 0,1-2 2 0,-1 1-2 0,4 25 0 0,-4 4 2 15,3-1-3-15,-2-1 1 0,-1-26-2 0,0 55 1 0,-27-57-2 16,31 28-2-16,-4-26 4 0,-27-2-1 0,31 27 3 0,23 3-3 15,-23-1 0-15,-31-29-1 0,27 28 3 0,0-27-1 0,-27 0-2 16,0-29 1-16,28 57 4 0,2-57-2 0,-2 56 1 16,-28-56-5-16,30 30 0 0,-30-30 1 0,28 28-1 0,-28-28 0 15,27 28-10-15,-27-1 1 0,0-27-4 0,0 0-24 16,0 30-17-16,0-30 20 0,0 0-3 0,0 0-38 0,0 0 45 0,0 0 5 16,0 0-15-16,0 28-4 0</inkml:trace>
  <inkml:trace contextRef="#ctx0" brushRef="#br0" timeOffset="32819.08">8177 7099 77 0,'0'0'0'0,"0"0"46"0,0 0-28 0,0 0-6 0,0-28-1 0,0 28-4 0,0 0 12 0,0 0 5 0,0 0-10 0,0 0 0 0,31 0 2 0,-31 0-1 15,0 0 11-15,0 0-16 0,0 0 0 0,0 28-2 0,0-28 6 0,0 28-3 16,27-28-5-16,-27 30 8 0,0-2-7 0,0-28 0 0,27 57 13 16,31 29-7-16,-58-86-9 15,27 57 1-15,-27-57-2 0,28 54 1 0,2-24-2 0,-30-2 0 0,58 29 4 16,-31-29-5-16,1 58 2 0,-1-57 0 0,4 27-3 0,54 30 3 15,-27-3 0-15,-31-53 0 0,27 27-2 0,4 55 1 0,-27-83-2 16,-4 29 5-16,31 26 5 0,-31-26-6 0,1 55-3 0,30-28 0 16,-31-29 0-16,-27 2-2 0,30 27 2 0,-2-29-1 0,-1 30 1 0,-27-58-1 15,27 28 0-15,-27 2 2 0,31-29-2 0,-31-2 0 16,0-27-5-16,27 0-14 0,-27 29-20 0,0-29 12 16,0 0-51-16,0 0 28 0,0 0-5 0,0-29-51 0,0 2-4 15</inkml:trace>
  <inkml:trace contextRef="#ctx0" brushRef="#br0" timeOffset="37985.15">8293 10791 41 0,'0'0'9'0,"0"0"-6"0,0 0-2 0,0 0 0 0,0 0-1 0,0 0 2 0,0 0 0 0,0 0 1 0,0-29 5 0,0 29-2 0,0 0-1 0,-31 0 9 0,31 0-8 16,0 0 1-16,0-28 0 0,0 28 8 0,0 0 3 0,0 0-8 0,0-27 10 15,0 27 2-15,0 0-9 0,0 0 1 0,0 0 13 0,0 0-2 16,0 0-5-16,0-28-6 0,0 28-2 15,0 0-1-15,0 0 3 0,0 0-6 0,0 0 5 0,0 28-9 16,0-28-2-16,31 0 3 0,-31 0-3 0,0 0 0 0,27 0 1 16,0 0 1-16,1 0-1 0,2 0 4 0,-30 0-4 0,27 0 3 15,4 0 0-15,-4 0-3 0,28 0 2 0,-55 0-3 0,88 0 0 16,-60 0-1-16,30 0 2 0,-31-28-2 0,0 28 0 0,0 0-1 16,4 0 0-16,27 0 1 0,-31 0-2 0,0 0-4 0,4 0-9 15,-31 0 2-15,0 0-4 0,27 0-4 0,-27 0-4 0,0 0-4 0,0 28-42 16,28-28-12-16,-28 0 13 0,0 0 38 0,-28 0-34 15</inkml:trace>
  <inkml:trace contextRef="#ctx0" brushRef="#br0" timeOffset="38461.64">8490 10707 120 0,'0'0'15'0,"0"0"-10"0,0 0-4 0,0 0 1 0,0 0-1 15,0 0 1-15,0 0 2 0,0-28 2 0,0 28 2 0,0 0 2 0,0 0 12 16,28 0-1-16,-28 0-11 0,0 0 7 0,0 0-1 0,0 0 2 16,0 0-8-16,0 0 13 0,0 0-13 0,27 0 20 15,-27 0-15-15,0 0-8 0,0 0 6 0,0 0-6 16,0 0 5-16,0 0-1 0,0 28-5 0,0-1 3 0,0-27-6 15,0 28-2-15,0-28 1 0,0 58 3 0,0-2-2 0,-27 59-1 16,27-87-2-16,-28 56 2 0,1 29-1 0,-4 31 1 0,4-88-1 16,27 2-1-16,-58 82 2 0,31 31 0 0,0-30-3 0,-4-54 0 15,4 55 2-15,0-87 0 0,-4 144 6 0,4-57-9 16,-31 171 17 0,31-256-7-16,27-29-5 0,0 1-3 0,0-29 1 15,0 28-2-15,0 0 2 0,0-28 5 0,0 28 1 16,0-28-5-16,0 30 3 0,0-30-1 0,54 0 7 15,-23 0-8-15,-31 0 1 0,85-30 5 16,-58 30-7-16,4 0 0 0,51-56 7 0,-52 28-7 16,28-1 2-16,-3 1-2 0,-28 28-3 0,4-30 2 0,54 3 9 15,-85 0-8-15,27 27 2 0,4 0-3 0,-4-29 0 0,-27 29 0 16,27 0 0-16,-27 0 2 0,27 0-3 0,-27 0 1 0,0 0-3 16,0 0-4-16,0 29-8 0,0-29 3 0,0 27-8 0,0-27-3 0,0 0-7 15,0 27-46-15,0 3 23 0,0-2-79 0,0 1 8 0,0-29 77 16,0 0-9-16</inkml:trace>
  <inkml:trace contextRef="#ctx0" brushRef="#br0" timeOffset="38969.11">9540 11245 82 0,'0'0'26'0,"0"0"-8"0,-28 0-9 0,28 0-4 0,0 28 13 0,0-28-5 0,0 0 0 0,0 30 16 0,0-30-14 0,0 28 13 0,-30-28-15 0,30 0 8 15,0 0-12-15,0 29 5 0,0-29-7 0,0 0 9 0,0 27-8 16,0-27 0-16,0 0 6 0,0 0-7 0,0 29 5 0,0-29-4 15,0 27 7-15,30-27 0 0,-30 31-9 0,0-3 6 0,28-28-6 16,-28 28-2-16,0-28 0 0,30 55 3 0,-2-26-4 0,-1 30 0 16,-27-32-2-16,30 29 0 0,25 31 3 0,-28-4 0 0,-27-55-3 15,31 3 2-15,27 139-2 16,-58-115 1-16,27 2-2 0,-27-27 0 0,27-2-1 0,-27 1 0 0,28-2-1 0,-28 1-4 16,30 0 0-16,-3 3-31 0,-27-31-2 0,31 0-12 15,-31 28 19-15,0-28-49 0,0-28 33 0,27 28 1 0,-27-31-24 16,0 31 8-16</inkml:trace>
  <inkml:trace contextRef="#ctx0" brushRef="#br0" timeOffset="39608.96">10221 10279 95 0,'0'0'14'0,"0"0"8"0,0 0-14 0,0 0 2 16,0 0 2-16,0 0 30 0,0 0-15 0,0 0-15 16,0 0 0-16,0 0 9 0,0 0-11 0,0 0 8 0,0 0-2 0,0 0-8 15,31 30 10-15,-31-2-9 0,0 2 6 0,0-30-8 0,0 26-2 16,0-26-1-16,27 57 6 0,0-27-4 0,4-2-2 15,-4 0-4-15,0-28 2 0,1 28 1 0,-28 0-2 16,57 0 0-16,-57-28-1 0,58 59 0 16,-3-31 0-16,-25-28 1 0,-2 27-1 0,2-27 0 0,-30 0 0 15,28 0 1-15,-1 0 0 0,-27 0 0 0,31 28 0 0,-4-28-1 0,0 0 0 16,-27-28 1-16,27 28-1 0,-27 0 1 0,0 0-2 0,0 0 2 16,0 0 0-16,31 0 0 0,-31 0 0 0,0 0-1 0,0 0 1 15,0 0 1-15,0 0 1 0,0 0-3 0,0 0 2 0,0 0-2 0,0 0 1 16,0 0 0-16,0 0 1 0,0 28-1 0,0-28-1 0,-31 29 1 15,31-29 0-15,0 29 0 0,0-1 1 0,0 28-1 0,0-27 1 0,0-1 0 16,0 30-2-16,0-2-1 0,0 0 1 0,0 3 4 16,0-4-3-16,0 31 2 0,0-57-2 0,0-2-2 0,31 29 1 0,-31 3-1 15,27 24 3-15,-27-24-2 0,0-30 1 0,31 54-2 0,-4 4 3 16,0-32-1-16,4 32 0 0,-31-32-3 0,27 2 4 16,-27-27-2-16,28 53 2 0,-1-26-2 0,-27 1 0 0,30-29 2 15,-30 26-2-15,28 32-4 0,-28-60 2 0,30 29 3 0,-30 2 11 16,0-29-4-16,0-1-1 0,0 0-4 0,0-1 1 0,0 4 0 0,0-3 4 15,0-28-4-15,0 29 3 0,0-29-1 0,0 27 0 0,0-27-1 16,0 27 0-16,-58 3 9 0,28-30-8 0,30 0-4 16,-55 28 5-16,28-28-5 0,-31 0-1 0,-197 0 4 15,84 0-1 1,144 0-4-16,-31 57-21 16,28-1-42-1,30-26 44-15,0-2-25 0,0 29-17 16,30 27-181-16,-30-26 164 15,27-58 30-15</inkml:trace>
  <inkml:trace contextRef="#ctx0" brushRef="#br0" timeOffset="41019.47">12408 10734 51 0,'0'0'0'0,"0"0"13"0,0 0-5 0,0 0 3 0,0 0 5 0,0 0-6 0,-27 0 0 0,27 0 2 0,0 0 10 0,-31 0-2 0,31 0 0 0,-27 0-3 0,27 0-3 16,0 0-7-16,-27-27 10 0,27 27-11 0,-31 0-1 0,31 0 7 0,0-28-1 15,-27 28-6-15,27 0 0 0,0 0 6 0,0-30 0 16,-31 30-1-16,31 0-6 0,0 0-1 0,0 0 0 0,-27 0 5 16,27 0-5-16,0 0-1 0,0 0 2 0,0 0 2 0,-28 0-2 0,28 0 2 15,0 0-3-15,0 0-1 0,0 0 2 0,0 0-1 0,0 0 0 16,-27 0-2-16,27 0 0 0,0 30 6 0,0-30-3 0,0 0 0 16,-30 0 1-16,30 0-2 0,0 0 1 15,0 0-2-15,0 0 1 0,0 0-2 0,-28-30 0 0,28 30 1 16,0 0 0-16,0 0-1 0,0 0 1 0,0 0 0 15,0 30 1-15,0-30-2 0,0 0 0 0,0 0-2 16,0 0 2-16,0 28 0 0,0-28 2 0,0 27-3 0,0-27 0 0,0 28 1 16,0-28 1-16,0 0 0 0,0 0-1 0,0 29 1 15,0-29-1-15,0 0 0 0,0 29 1 0,0-29 0 0,0 0-1 16,0 0 1-16,0 0 0 0,28 28 0 0,-28-28-1 0,0 0 0 0,0 0-1 16,0 28 0-16,0-28 0 0,0 0 1 0,0 28-1 0,0 1 1 15,0 29-1-15,0 54 1 16,0-53-1-16,0 139-1 15,0-171 2-15,0 2-2 0,0-2 1 0,0 32 1 0,0-3 0 0,0 30 0 16,-28 140-1 0,28-198-1-16,0 142 0 15,0-141 2-15,0 1-1 0,0 140 2 16,0-170 0-16,0 140-2 16,0-109 3-16,0 24-2 15,0-55-1-15,0 28 1 0,0 0 1 0,0-28-1 0,0 0 4 16,0 0-3-16,0 30 0 0,0-30 0 0,0 0-1 0,0 0 9 15,0 28-6-15,0-28 4 0,0 0-4 0,0 0 0 16,0 0 0-16,0 0 0 0,0 0 0 0,0 0-3 16,0 0 1-16,0 0 1 0,0 0-1 0,0 0 2 0,0 29-3 15,0-29 1-15,0 0-1 0,0 0 1 0,28 0 2 0,-28 0-4 16,57 0 6-16,-29 0-5 0,-1 0 0 0,4 0-2 0,-4-29 4 16,31 29 0-16,-31 0-4 0,-27 0 2 0,58-28-4 0,-31 28 8 15,0 0 5-15,31 0-8 0,-58-30-2 0,31 30 0 16,-4 0-3-16,28 0 3 0,-55 0 2 0,30 0-3 0,-30 0 0 0,28 0 1 15,-28 0 0-15,0 0-4 0,30 0-5 0,-30 0-9 16,0 0 4-16,0 0-3 0,0 0-30 0,0 0 16 0,0 0-49 0,0 0 29 16,0 0-71-16,-30 0 16 0,30 0 30 0</inkml:trace>
  <inkml:trace contextRef="#ctx0" brushRef="#br0" timeOffset="41602.61">12888 11019 80 0,'0'0'10'0,"0"0"-4"0,-27 0 37 0,27 0-25 0,0 0-8 0,0 28 25 0,0-28-22 0,0 0 8 0,0 0-11 15,0 28 12-15,0-28 1 0,27 28-8 0,-27-28-8 16,0 28 8-16,31 3-2 15,-4-3-7-15,4-2 1 0,-4 3-2 0,0-1-1 16,-27 2-1-16,58-2 5 0,-58 1-3 0,55 27 3 0,-25-56-3 16,-2 58 1-16,2-2-1 0,-2-28-3 0,-1-1 3 0,0 32 1 0,4-30-2 15,-4 26 5-15,4-27-5 0,-31 1-1 0,27 0 0 0,-27 0-1 0,27 26 5 16,4 1-7-16,-4 3 3 0,0-32-2 0,-27 1 1 0,28-28-2 16,2 59 1-16,-30-59-1 0,0 0 2 0,27 28-1 0,-27 0-1 15,31-28-3-15,-31 0 0 0,0 27-3 0,27-27 0 0,-27 0-2 0,0 0-25 16,0 0 7-16,0 0-56 0,0 0 28 0,0 0-59 0,0-27 71 15,-27-1-40-15</inkml:trace>
  <inkml:trace contextRef="#ctx0" brushRef="#br0" timeOffset="42269.06">13488 10592 163 0,'0'0'39'0,"0"0"-35"16,0 0 0-16,0 0 3 0,0 0-1 0,0 0 2 0,0 0 2 0,0 0 0 15,0 28 15-15,0-28-12 0,0 0 8 0,0 0-13 0,0 29 5 0,0-29-5 16,27 30-1-16,-27-30-4 0,0 28-1 0,27-28 1 0,1 27-2 15,-28-27 0-15,30 28 2 0,-3 1-1 0,-27-29-1 16,31 0 1-16,-4 29-2 0,1-29 1 0,2 28 1 0,-2-28-1 16,-1 0 0-16,58 28 5 0,-54-28-5 15,23 0 6 1,-54 0-5-16,58 0 5 0,-58 0-5 0,0 0 0 16,0-28 2-16,27 28-2 0,-27 0-1 0,0 0 6 15,31 0-7-15,-4 0 3 16,-27 0 0-16,0 56 9 15,27-27-8-15,-27-1-3 16,0 58 6 0,0-58-5-16,31 0 0 0,-31 0-2 0,0 31 3 0,0-59-2 15,0 26 0-15,0 3 0 0,0-29 1 0,0 28-1 0,0 30 3 0,27-29-3 0,-27 27 1 16,0 2-2-16,0-2 1 0,0-28 1 0,28-1-2 16,-28 2 0-16,0 30 0 0,27-32 1 0,-27 29 0 0,0 2 0 0,0-29 0 15,31 26-3-15,-31-27 3 0,0 31 0 0,27-4 1 0,-27 32-2 16,0-59 2-16,0 27 2 0,0 2-1 0,30-27-2 15,-30-2 2-15,0 1 1 0,0 26 5 0,0-55-7 0,0 28 1 0,0 3 1 16,0-3 0-16,0 27 1 0,0-27-2 0,0-28-1 0,0 30 8 0,0-2-4 0,-30 1 4 16,30-1-1-16,0 0-3 0,0-28-4 0,0 0 1 0,0 27-1 15,0-27 4-15,-27 31-5 0,27-31 2 0,0 0 1 0,-31 28-4 16,4-28 5-16,-1 0-1 0,1 0-4 0,27 0-1 0,-31 0 2 0,4 0 1 16,-31 0 4-16,31 0-3 0,-4 0-3 0,-23 0 0 15,27 0 2-15,27 0-2 0,-31 0 2 0,4 0-5 0,-4 0-1 16,4 0 2-16,27 0-6 0,-27 0-3 0,27 0 6 15,0 0-17-15,0 0-15 0,0 0 16 0,0 0-35 16,-28 0 23-16,28 0-48 0,0 0-20 0,0 0 44 0,0 0 5 0,0 0 12 16,0 0-31-16</inkml:trace>
  <inkml:trace contextRef="#ctx0" brushRef="#br0" timeOffset="44835.92">15869 10649 60 0,'0'0'14'0,"0"0"-10"0,-27 0 3 0,27 0 2 0,0 0-3 0,-28 0 0 16,28 0 10-16,0 30-7 0,-27-30 1 0,27 0 0 0,0 0 10 0,-30 0-9 0,2 0 8 0,28 0-10 0,-27 0 0 0,-4 0 6 0,31 28-1 0,-27-28-6 0,27 0 1 16,-31 0 9-16,4 0-2 0,0 27 3 0,27-27-13 15,-27 28 0-15,-4 1 6 0,31-29-7 0,-27 57 8 0,0-1-4 16,-4-27-6-16,31-1 0 0,-58 58 6 0,31-30-6 0,27-28 0 16,-55 86 1-16,55-86-1 0,-30 2-1 0,30-2 0 0,-28 57 2 15,28-58-4-15,-30 4 2 0,30-3-1 0,0 0 1 0,-28 86 2 16,28-85-2-16,0-2 0 0,0 58 4 0,0-27-3 0,28 53 8 15,-28-52-8-15,30-4 2 0,-2 4-2 16,2-3 0-16,-3-29 1 0,-27 2-2 0,55 29 0 16,-24-30 0-16,-4 1 0 0,4-29 0 0,54 55 8 15,-58-27-9-15,0-28 0 0,0 0 1 0,4 0-4 0,-4 31 2 0,59-3 2 16,-86-28-2-16,30 0-1 0,-3 0-4 0,-27 0-2 16,55 0-18-16,-24 0-17 0,-4 0 14 0,-27 0-5 0,31 0-55 15,-4-28 38-15,-27 28 1 0,27 0 6 0,-27 0 9 0,27-31-41 0</inkml:trace>
  <inkml:trace contextRef="#ctx0" brushRef="#br0" timeOffset="45269.73">16666 11190 136 0,'0'0'25'0,"0"0"-10"0,0 0 2 0,0 0-11 0,0 0 1 0,0 0 14 0,0 0-8 0,27 0 15 0,-27 0-16 0,0 0 2 0,0 0 14 0,28 26-4 15,-28-26-13-15,0 0-3 0,0 0-1 0,30 0 3 0,-30 29 1 0,28-29-1 16,2 0-4-16,-3 28 0 0,1-28 0 15,2 0-6-15,-30 0 3 0,28 0-2 0,-1 30-5 0,-27-30-3 16,27 0-41-16,4 0 17 0,-31 0-7 16,27 0-102-16,-27 0 60 0,0 0 3 0</inkml:trace>
  <inkml:trace contextRef="#ctx0" brushRef="#br0" timeOffset="47537.32">18056 11585 52 0,'0'0'18'0,"0"0"-10"0,0 0-3 0,-27-27 1 0,27 27-2 0,0 0 6 0,0 0-4 0,0 0 10 0,0 0-8 0,0 0 1 0,-28 0 20 0,28 0-20 0,0 0-1 0,0 0-1 0,-30 0 6 0,30-28 2 15,0 28-7-15,0 0 3 0,-27 0 12 0,-4 0 11 16,31 0-26-16,0 28 0 0,0-28-1 0,-27 0 1 0,27 0 5 15,-28 0-7-15,28 0 2 0,-27 0-4 0,27 27 0 0,-31-27 2 16,4 0 0-16,27 29-3 0,-27 1 4 0,27-30-3 0,0 29-1 0,-31-2-1 16,31 1 2-16,-27 0-3 0,27-28 2 0,0 29-1 0,-31 0 0 0,31 27 1 15,0-28 0-15,0 0-1 0,31 0 1 0,-31 3-1 16,27-31 0-16,4 28 5 0,-4-28-2 0,0 27 6 0,4-27-6 16,24 0 5-16,-28 0-7 0,4 0 9 0,26-27-6 0,-29-1-5 15,26-3 0-15,4-25 7 0,-27-28-3 0,23 26-5 0,-23 2 2 16,-31 0-1-16,54-30 0 0,-54 58-1 0,0 0 0 0,28-31 2 15,-28 32-2-15,0-2-4 0,0-27 2 0,0 56-1 16,-28-28-6-16,28-2 1 0,-27 30-14 0,27 0 8 0,0 0-1 0,-27-28-21 16,-4 28-46-16,31 0 48 0,-27 0-40 0,27 0 38 15,-27 0-27-15,27 0 39 0,-31 0-1 0,31 28-27 0</inkml:trace>
  <inkml:trace contextRef="#ctx0" brushRef="#br0" timeOffset="47936.11">18908 11103 187 0,'0'0'0'0,"0"-28"109"0,0 28-98 0,0 0-7 0,0 0 5 0,0-28-3 0,0 28 1 0,0 0 1 0,0 0-1 0,0 0 0 0,0 0 0 0,30 0 5 0,-2-28-6 16,-28 28-3-16,0 0-1 0,27 0 0 0,0 0-1 0,4 0-1 16,112 84-4-1,-61-25-92 1,6-5-192 0</inkml:trace>
  <inkml:trace contextRef="#ctx0" brushRef="#br0" timeOffset="48453.83">19647 10480 102 0,'0'0'22'0,"0"0"-10"0,0-30 2 0,0 30-6 0,0 0 2 0,0 0 12 16,0 0-11-16,0 0 2 0,0-28 13 0,0 28 0 0,0 0-14 15,27 0-1-15,-27 0 8 0,0 0-11 0,0 0-1 0,27 0 5 0,4 0-3 16,-4 0-2-16,4 0-3 0,23 28 5 0,-54-28-5 16,86 30 4-16,-29 26-1 0,-29-28-4 0,30-28 1 0,-4 56 6 15,-23-27-5-15,-4 1 0 0,4-2-1 0,54 27 4 0,-85-26-5 16,82 56 11-16,-52 0-3 0,-2-55-6 0,-28 26 0 0,30 28 3 15,-30-25-4-15,0 24 5 0,0 4 0 0,0-31-7 16,0-29 0-16,-30 32 0 0,30-3 2 0,-28 30 2 0,-2 26-8 0,2-83 3 16,-26 84 5-16,23-57-5 0,4-25 0 0,0 24-1 0,-4-27-1 0,4 1 3 0,-31 57-5 15,31-59 2-15,-31 2 0 0,0-1 0 0,31-28-6 0,-28 30-12 16,24-30 9-16,-23 28-15 0,23-28 7 0,4 0-2 0,-4 0-51 16,4 0 2-16,27-28-15 0,0 28 41 0,-27 0 5 15,27 0-15-15,27-30 2 0</inkml:trace>
  <inkml:trace contextRef="#ctx0" brushRef="#br0" timeOffset="49903.16">14169 10279 99 0,'-31'-27'30'0,"31"27"-20"0,0 0-3 0,0-29 14 0,-27 29-9 0,27 0 14 0,0 0-14 0,0 0-1 0,0-27 11 0,0 27-4 0,0 0-10 0,0 0-2 15,-27 0 6-15,27 27-5 0,0-27 6 0,0 29-1 0,0-29-8 16,27 0 0-16,-27 27 3 0,0-27-3 0,27 30 1 0,-27-2-3 15,31-28 0-15,-4 56 0 0,1-27 0 0,-1-29-3 0,4 28 1 0,-4 58-3 16,3-86 0-16,-2 28-2 0,-1 28-21 0,-27-27 5 16,31 1-42-16,-31-30 26 0,27 28-32 0,-27-1 40 0,0-27 5 0,0 0-53 15</inkml:trace>
  <inkml:trace contextRef="#ctx0" brushRef="#br0" timeOffset="50053.06">14506 10223 94 0,'0'0'0'0,"0"0"77"0,0 0-66 0,0 0 16 0,0 0-4 0,0 0 7 15,0 0-14-15,0 0-2 0,31 0 41 16,-31 29-44-16,27 28 19 0,4 1-21 16,-31-58-8-16,27 55 1 0,-27-27 0 0,27 2-2 15,-27-30-1-15,28 56-6 0,-28-28-1 0,0 0-26 0,30 0 7 0,-30-28-10 16,0 29-52-16,28 1 43 0,-28-2-31 0,0-1 1 0</inkml:trace>
  <inkml:trace contextRef="#ctx0" brushRef="#br0" timeOffset="50753.35">21408 10053 192 0,'0'0'0'16,"0"0"38"-16,-31 0-20 0,31 0-13 0,0 0-3 0,0 0 1 0,-27 0 6 0,27 0-2 0,0 28 13 0,0-28-8 0,0 0-3 0,-31 29 5 0,31-1-10 0,0 0 5 0,0 2-4 0,-27-30-4 0,27 56 1 0,0-29-1 15,0 3 1-15,-27 28-2 0,27-3-1 0,0 3-1 16,0-2-5-16,0 0-15 0,-27 1-26 0,27-57 14 15,0 30-4-15,0-2-1 0,0-28-27 0,27 27 20 0,-27-27-4 16</inkml:trace>
  <inkml:trace contextRef="#ctx0" brushRef="#br0" timeOffset="50871.14">21718 10223 127 0,'0'0'41'0,"27"-27"32"16,4-3-56-16,-31 30-1 0,0-28 11 0,27 0-5 0,-27 28-2 16,0-29-10-16,31 29 0 0,-31 29 8 0,0-1-4 0,0-28-10 15,0 28 0-15,0 2-1 0,-31 26-2 0,4 29 2 0,-4 28-1 16,4-55-2-16,0-2-1 0,27 0-1 0,-28 3-3 0,-29 24-16 15,57-54 0-15,-28 28-7 0,28-29-8 0,-30 29-59 0,30 1 44 16,-28-2-37-16,28-28 24 0</inkml:trace>
  <inkml:trace contextRef="#ctx0" brushRef="#br0" timeOffset="54709.85">22910 10649 68 0,'0'0'0'0,"0"30"35"0,0-30-23 0,0-30-4 0,0 30-3 0,0 0 9 0,0 0-4 0,31 0 13 0,-4-29 1 0,-27 29-13 0,27 0-2 0,-27 0 0 0,31-28 0 0,-31 28-1 0,27 0 11 0,28-28-2 16,-24 28-10-16,-4-28 6 0,3 28-9 0,-2 0 5 0,-28-28-5 16,27 28-1-16,4 0 0 0,-31 0 1 0,27-28 0 0,0 28-1 0,-27 0 1 0,27 0 3 15,4 0-4-15,-31-30-2 0,27 30 1 0,-27 0-2 0,31 0 1 0,-31 0-1 16,54 0 2-16,-54 0-2 0,0 0-3 0,28 30-11 16,-28-30 5-16,0 28-2 0,30-28-5 0,-30 0-29 0,0 0 17 15,-30 28-32-15,30-28 32 0,0 0-21 0,0 0 28 0,0 0-31 16</inkml:trace>
  <inkml:trace contextRef="#ctx0" brushRef="#br0" timeOffset="55106.86">22995 10707 91 0,'0'0'0'0,"0"0"33"0,-27 0-21 16,27-28-5-16,0 28 0 0,-27 0 14 0,27 0-7 0,0 0-1 0,0 0 0 15,-31 0 15-15,31-30 2 0,0 30-15 0,0 0-3 0,0 0-1 16,0 0 4-16,-27 0-4 0,27 0-6 0,0 0 0 0,0 0 9 16,27 30-8-16,-27-30-3 0,0 28-1 0,0 27 2 15,31 31-2-15,-31-30-2 0,0-27 2 0,27 85 3 16,-27 1-3-16,0-61-1 0,-27 61-1 0,27 28 1 0,0-87 1 16,-31-1-2-16,31 4-1 0,0 53-1 0,-27-54 3 0,27-2 0 0,0 0-1 15,-31 31-1-15,4 27 1 0,27-58 5 0,-27-29-5 16,27 2 0-16,0-1-1 0,-27 2 3 0,27-2 0 0,0-28-1 15,0 29 0-15,0-29 1 0,-31 0 5 0,31 27 4 0,0-27-1 16,0 0-6-16,0 0 5 0,0 0-4 0,0 0 3 0,31 0-3 16,-31 0-1-16,27-27 1 0,-27 27 5 0,54-29-2 0,-54 29-5 0,31 0 1 15,-4-28 0-15,-27 28-3 0,58 0 3 0,-31-30-3 0,31 2 2 16,-30 28-2-16,-1 0 0 0,4-29 1 0,166 2 3 16,-54 27-11-1,-116 0-3-15,-27 0 3 0,28 0-31 16,-28 27-40-16,30-27-112 15,-30 29 138-15,0-29-31 0,0 0 27 0</inkml:trace>
  <inkml:trace contextRef="#ctx0" brushRef="#br0" timeOffset="56019.83">24699 10848 89 0,'-28'0'52'0,"28"0"-46"0,0 0-1 0,0 0-2 0,0 0 1 0,-27 0 4 0,27 0-2 0,0 0 12 0,-30 0-11 0,30 0-2 0,0 28 1 0,0-28 4 0,-28 28 1 16,1 1-8-16,27-29 1 0,-31 58 9 0,31-58-8 15,0 56 4-15,-27-28-5 0,27 0 0 0,-31 31 1 0,-23 24 3 0,-4 3-3 16,31-1 1-16,-31 1-1 0,0-30-2 0,31 30-1 15,-28-2-2-15,55-27-3 0,-58 1-1 0,28-3-8 16,30 1 0-16,-28 3-62 0,1-32 7 0,27 1 36 16,0-28-51-16</inkml:trace>
  <inkml:trace contextRef="#ctx0" brushRef="#br0" timeOffset="56603.88">25012 10166 196 0,'0'0'38'0,"0"0"-34"0,0 0-1 0,0 0-1 15,0 0-1-15,0 30 0 0,0-30 1 0,0 27-1 0,0-27 1 0,0 0-2 16,27 0 1-16,4 29 0 0,-4-29 1 0,-27 0-2 16,55 27-1-16,-25-27-1 0,56 30-5 15,-1-30 3-15,-31 0 4 0,-23-30 1 16,27 3 1-16,-31-2 2 0,28 2 9 16,3-59 32-16,-28 57-39 0,-30 1 5 15,0 28-1-15,0 0-5 0,27-29 5 0,-27 29-6 0,0-27 3 16,-27 27 7-1,27 0-12-15,0 27-1 16,-30 59 2-16,2-86-3 0,-2 142-2 0,30-85 1 16,0 27 2-16,-28 115-1 0,86-29 0 15,-58-112-1-15,0-30 2 16,28 28-1-16,2 1-1 0,-30-27 1 0,27 26 4 0,1 28 0 16,2-25-4-16,-2-33 1 0,-28 3 0 0,27 29 3 15,0-1 0-15,4-30-1 0,-31 2-1 0,27-2 0 0,-27 4-1 0,0 25 3 0,31-56-2 16,-4 143 15-16,-27-143-14 15,0 55 13-15,0-55-10 0,0 28 4 0,0 1-4 0,0 0 2 16,0-29-2-16,-27 29 1 0,-4-29-4 0,31 0-1 0,-27 27 0 16,-4-27 0-16,-23 0 0 0,26 0-1 0,-115 0 7 15,85 0-8-15,4 0-1 0,-62 0 4 0,31 0-2 0,-28 28-1 16,56-28 2-16,29 0-1 0,-57 28 1 0,0 0-6 0,54-28 2 16,4 31-1-16,-27-31-7 0,54 28 1 0,-31-1-18 0,4 1-11 15,27 1-12-15,0-29 18 0,0 30-6 0,0-2-50 16,0 0-1-16,0-28 54 0,0 27 5 0,27-27-29 0</inkml:trace>
  <inkml:trace contextRef="#ctx0" brushRef="#br0" timeOffset="57153.62">26317 10252 63 0,'-27'0'21'0,"27"0"-9"0,0 0-6 0,-31-29 17 0,31 29-15 0,0 0 1 0,0 0 9 0,0 0 5 0,0 0 0 0,0-27-2 16,0 27 8-16,31 0-18 0,-4 0-3 16,116 0 22-16,-89 0-25 15,35 0 3-15,-62 0-3 0,0 0 0 0,31 0 0 0,-30 0 1 0,87 0 5 16,-87 0-7-16,-1 0 0 0,31 0-1 0,-31 0 1 0,89-30 5 0,-89 30-7 15,28-28 0-15,-25 28-2 0,28-28 2 0,-30 28-1 0,-1 0 0 16,31-29-2-16,-58 29-1 0,27 0-2 0,-27 0-14 0,27 0-27 16,-27 0 12-16,0 0-87 0,0 0 83 0,0 0 4 0,0 0 3 15,0 0-29-15</inkml:trace>
  <inkml:trace contextRef="#ctx0" brushRef="#br0" timeOffset="57510.82">26715 10196 176 0,'0'0'0'0,"0"0"49"0,-27 0-38 0,27 0 4 0,0 0-5 16,-31 0 1-16,31 0-3 0,-27 27 11 0,27-27-7 0,0 0 0 15,0 29 10-15,-27-29-13 0,27 0 2 0,0 27-8 16,0-27 2-16,0 30-3 0,0-2-1 0,0-28 0 0,0 30-1 0,27-4 1 0,-27 31-1 16,0-27 0-16,27-2 1 0,4 226 3 15,-31-196-4-15,0 55 1 0,-31-55-1 0,31-2 0 0,0 28 1 16,-27 172-2-16,0-141 3 0,-4 27 3 0,4-86-5 15,27 0 2-15,-58 114 5 0,31-111-3 16,0-31-3-16,-4 27 3 0,31-55-5 0,-27 29 1 0,27 29 0 16,-28-58 4-16,-2 28 0 0,3-1 1 0,27 2-1 0,0-29-1 0,-31 28 3 15,31-28-3-15,0 0 8 0,0 0-6 0,0 0 5 0,0 0-3 16,0 0-1-16,0 0-2 0,0 0-1 0,31 0 5 0,-31 0-3 16,57-28 3-16,-29-1-3 0,30 2-2 0,23-29-2 15,8 26 2-15,23 1 0 0,-84 1-1 0,57 1 1 0,0-1-3 16,0-3 0-16,31 31-2 15,24-28-4-15,-25 28-102 16,-87 0 30-16,57 28-208 16,-85-28 242-16</inkml:trace>
  <inkml:trace contextRef="#ctx0" brushRef="#br0" timeOffset="57788.47">28276 10508 154 0,'0'0'60'15,"0"28"-44"-15,0-28-13 0,0 0-2 0,-28 0 2 0,28 28 1 0,-27-28 0 0,-4 56 8 0,31-27-7 0,-57 29 6 0,57-31-8 0,-82 30 4 0,51 0-4 0,-23-1 2 0,23-27-4 0,4 57 1 16,-4-58-2-16,4 0 1 0,-28 59-3 0,55-59 1 16,-30-2-1-16,30 31-5 0,-28 1-5 0,28-29 1 0,0-2-3 15,0-27-6-15,0 29-3 0,0-2-28 0,0-27 0 0,0 31 30 0,0-31 4 16,0 28-46-16</inkml:trace>
  <inkml:trace contextRef="#ctx0" brushRef="#br0" timeOffset="58387.99">28558 10081 221 0,'0'0'53'16,"0"0"-32"-16,0 0-6 0,-27-28-7 0,27 28-3 0,0 0 9 0,0 0 3 15,-27 0-1-15,27 0-9 0,0-29 6 0,0 29-8 16,0 0-1-16,27 0 0 0,-27 0 3 0,27 0-4 0,-27 0-1 0,31 0 1 16,-4 0-2-16,4-27 0 0,-4 27 1 0,31 0 0 15,-31 0-2-15,-27 0 0 0,55 0 0 0,-25-30 0 0,-2 30 1 16,2 0-1-16,-30 0 1 0,28-28-1 0,26-1 3 0,-23 2 0 0,27-30 2 16,-31 28 4-16,0-27 2 0,-27 28-4 15,31-1 0-15,-31 1-4 0,0-1 5 0,27 0-2 0,-27 29-3 16,0-28 2-16,0 0-3 0,0 28 3 0,0-28-4 0,0 28 1 15,0 0-2-15,0 0 1 0,0-30 3 0,-27 30-3 0,27 0-1 0,0 30-1 16,0-30 1-16,0 0 2 0,0 28 0 0,0 0-2 16,-31-28 1-16,31 57-4 0,0-28-1 0,0 28 2 15,0-29 1-15,0 0 1 0,0 0 0 0,-27 58 2 0,27-30-1 16,0-28-1-16,0 2 0 0,0 54 1 0,0-55-2 0,0-1 2 0,0 57-1 16,27-29 1-16,-27 2 0 0,0-2-2 0,31 1 3 0,-31 57 0 15,27-29-1-15,-27-55 0 0,27-2-1 16,1 56 0-16,-28-27 0 0,0 28 3 0,30-57-2 0,-30 2 0 0,0 26-1 15,28 87 3-15,-28-117-3 0,0 61 5 0,0-59-4 16,0 1 2-16,0-2-2 0,0 29 4 0,0-25-4 0,0 25 3 0,0-56-2 16,0 28 1-16,-28 28 4 0,28-56-4 0,0 30 0 0,0-1 2 15,-30 26 3-15,2-55-6 0,1 28 4 0,27-28-4 0,-27 29 3 16,-4-29-6-16,4 29 4 0,-31-29-4 0,58 0 5 0,-27 0-3 0,-58 0 4 16,57 0-4-16,-2 0-1 0,-83 0 2 0,28-29-1 15,27 29-1-15,-27 0 3 0,31-29-2 0,23 29 1 0,4 0-2 0,-31 0-1 0,30 0 0 16,-2 0 0-16,30 0 0 0,-27 0-2 0,27 0-2 0,-28 0-6 15,28 0 5-15,0 0-12 0,0 29 5 0,0-29-2 0,28 85-105 16,-1-57 39-16,-27 0 29 0,30 0-8 0,-30 3-3 16,58-3-34-16,-30 27 33 0</inkml:trace>
  <inkml:trace contextRef="#ctx0" brushRef="#br1" timeOffset="61853.46">13914 5738 79 0,'0'-28'20'0,"27"-31"-14"0,-27 3-5 0,0 28-1 15,0 28-1-15,-85-58 1 16,-229-55 8-1,175 56 2 1,81 57-6-16,-27-29 4 0,27 1-5 16,-368-142 27-16,371 170-26 0,-3-28 0 15,-367-170 23-15,367 169-25 16,-852-227 15 0,542 170-8-1,-58 2-1-15,-480 27-11 16,818 57 5-1,-25 0-1-15,1 0-1 0,-372 29-2 16,314 26 0-16,-28-26-1 0,-994 482 10 31,1107-453-7-31,-426 282 1 16,453-284 1-16,-27 1-1 0,-256 255 12 16,-143 201-5-1,202-60-19 1,196-141 7-1,32 28-1 1,54-282 6 0,27 340 7-16,-27-341-6 0,58 0-1 0,-58-1-2 0,113 171 8 15,-56-169-6-15,226 254 1 0,-170-199-3 16,398 143 0-16,-198-143-2 16,-85-56 0-16,-3 0-1 0,402 57-2 15,507 56-7 1,287-56 6-1,-1282-114 7 1,1991-58 3 0,-1960 30-3-16,399-28 2 15,964-143 1 1,-1336 170-3-16,1507-254-1 16,-1364 226 2-16,1 0 1 15,596-141 3-15,-794 169-2 16,736-170 12-16,-764 171-14 15,567-143 5-15,-597 143-4 0,-3 28-2 0,432-171 1 16,-459 143 2 0,-25 0-1-16,25-1 0 0,88-112 5 0,-116-30 1 15,-54 113-6-15,-201-196 6 16,84 140-6 0,-26 29 3-16,-538-285 8 15,-457-55 17 1,711 311-30-16,-200-56 5 15,-194 0-4 1,-3 0-1-16,-938-144 3 31,1615 286-2-31,-875-86-5 16,794 87 1-16,-597-31-61 16,143 171-124-1,624-113 165-15,-27 29-57 16</inkml:trace>
  <inkml:trace contextRef="#ctx0" brushRef="#br2" timeOffset="74720.95">24699 3750 79 0,'0'0'7'0,"0"-29"-1"0,0 29-1 0,0-29 0 0,0 29-3 0,0 0 1 0,0-28 0 0,0 28 3 0,0-29 14 0,27 2-12 0,-27 27 2 15,0 0 0-15,0-29 20 0,0 1-12 0,0-2 26 16,0 30-36-16,0-28 0 0,0 28 9 15,0 0-9-15,31 0 8 0,-31 0-1 0,0 0-1 0,0 0-8 16,27 0 1-16,-27 28 3 0,31 2-1 0,-31-2-6 0,27 28 3 16,0 1 0-16,-27 1-1 0,27-31 1 0,4 59 4 0,-4-28-6 15,4 25 1-15,-4 31-3 0,0-57 0 0,31 57-1 0,-30 0 0 16,-1-30 0-16,3-26-1 0,28 55 1 0,-58-86-2 16,55 59 0-16,-24-58-3 0,-31 0-3 0,27 2-5 0,0 27-26 0,-27-57 12 15,27 27-2-15,4-27-39 0,-31 0-3 0,27 0 37 0,-27 0-18 16,31-27-38-16</inkml:trace>
  <inkml:trace contextRef="#ctx0" brushRef="#br2" timeOffset="74910.28">25693 3493 166 0,'0'0'40'0,"0"0"-8"0,0 0-8 0,0 0-13 0,0 0 1 0,0 0 2 16,0 0 17-16,0 0-17 0,0 28 13 0,0-28-15 0,0 30-2 0,0-30-1 15,0 57 4-15,28-1-2 0,2 1-1 0,-30-1-6 16,0-27 1-16,28 56 4 0,-28-55-3 0,27 25-2 0,-27-27-1 0,27 30 0 15,62 113 8-15,-89-115-9 0,27 0-1 0,31 144 0 16,-58-172-1-16,27 28 0 0,0 59 0 0,1-32-7 0,29 60-35 16,-26-57-39-16,24-30 4 0,-28-28-20 15,4 0-84-15</inkml:trace>
  <inkml:trace contextRef="#ctx0" brushRef="#br2" timeOffset="75723.12">27369 3181 50 0,'0'0'0'0,"0"0"36"0,0-29-28 0,0 29 8 0,0 0 2 0,0-27-8 0,0 27 1 0,0 0 11 0,0 0 1 0,0-29-12 0,0 29 9 15,0 0-10-15,0 0-1 0,0 0 0 0,0 0 0 0,0 0 10 0,0 0-10 16,0-28 13-16,0 28-16 0,-30 0 6 0,30 28 8 16,0-28 0-16,0 0-14 0,-27 29-1 0,27-2 10 15,-28 2-9-15,-30 56 10 0,28-56-13 16,2 27 4-16,1-27-4 0,-31 56 6 0,31-57-5 0,0 58 3 15,27-30-5-15,-31 30 0 0,4-1-1 0,27-57 3 0,-31 29-1 16,31-27-1-16,-27 53 2 0,27 3-2 0,0-1 0 0,27-56-2 16,-27 56 2-16,31 0-2 0,-4-1 1 0,4 3 0 15,-31-59 0-15,54 84-3 0,4-53 1 0,-31-32 0 16,-27 1 2-16,58 30-1 0,28-29 0 0,-29-29-3 16,-2 28-6-16,-28-28 2 0,4 0-4 0,27 0-16 15,-4 0-16-15,-26 0 15 0,29 0-35 0,1 0-8 0,28-57-20 16,-32 57 51-16,4-30 9 0,-27 2-20 15</inkml:trace>
  <inkml:trace contextRef="#ctx0" brushRef="#br2" timeOffset="76188.48">28248 3465 177 0,'0'0'0'0,"0"0"22"0,0 0 14 0,0 0-24 0,0 0-8 0,0 0 7 0,0 0-2 0,0 0 2 0,0 0 1 0,0 0 14 0,0 0-15 0,0 0 9 0,0 0-11 0,28 0 6 0,-1-28-9 16,3 28 3-16,-2 0-2 0,2 0-2 0,-2 0-2 16,30 0-1-16,-58 0-2 0,27 0 0 0,0 0-3 0,0 0-2 15,4 0-14-15,-4 0-20 0,4 0 13 0,-4 0-34 0,-27 0 28 16,27 0-33-16,4 28 10 0,-31-28 36 0,27 0-1 0,-27 0-44 16</inkml:trace>
  <inkml:trace contextRef="#ctx0" brushRef="#br2" timeOffset="76604.87">29584 3777 92 0,'0'0'0'0,"0"0"48"0,0 0-36 0,0 0 13 0,0 0-16 0,0 0 2 15,0 0 2-15,-31 0 0 0,31 0 1 0,0 0 12 0,0 0-13 0,0 0-3 16,-27 0-1-16,27 0-1 0,0 0 3 0,-31 29-1 0,4-29 1 16,0 57 0-16,-1-29-4 0,28 2 0 0,-58 25 7 0,58 1-6 15,-27 2 0-15,-3 27 8 0,2-27-9 0,28-30-1 0,0 28-1 0,-30 30 3 16,30-2 0-16,0-56-6 0,0 2 0 0,0-2 0 0,0 0 0 0,30 0 1 15,-30 1-2-15,28-2 2 0,-28-27-2 0,30 0 1 0,-30 29 1 16,27-29 0-16,1 0 1 0,-28 0-1 0,30 0-1 16,-2-29 2-16,-28 2-3 0,27-2 1 0,0-55 2 0,4 26-2 0,-4 2 0 15,4-86 0-15,-4 28 0 0,-27 1 0 0,0 55-1 16,0 30 1-16,0-57-3 0,0 57 0 0,0-1-2 0,0-28 0 0,0 30-2 16,-27-2-11-16,27 0-7 0,0 29 9 0,0-28-1 0,0 28-18 0,0 0 14 15,0 0-22-15,0 0 20 0,0 0-1 0,0 0-30 0,0 0-8 16,27 28 29-16,-27 30-38 0,0-31 33 15</inkml:trace>
  <inkml:trace contextRef="#ctx0" brushRef="#br2" timeOffset="76888.23">30265 3493 213 0,'0'0'0'0,"0"0"76"0,0 0-51 0,0 0-15 0,0 0-1 0,0 0 27 16,27 0-1-16,1 28-28 0,-1-28 7 0,3 0-1 15,-2 0-5-15,-28 30-5 0,30-30 2 0,-2 0-5 16,-1 0 2-16,3 28 1 0,-2-28-3 0,26 0 1 0,-23 0-7 15,-31 0-2-15,27 0-23 0,4 0 6 0,-31 0-7 16,27 0-49-16,0 0 34 0,4 0 1 0,-4 0-31 0,-27 0 50 0,0 0-4 16</inkml:trace>
  <inkml:trace contextRef="#ctx0" brushRef="#br2" timeOffset="77474.02">31399 2898 169 0,'-27'0'93'0,"27"0"-87"0,27 0 38 0,-27 0-32 0,0 0 18 0,28 0-22 0,2 56 13 0,25-27-10 0,-28-1-6 0,31 57 1 0,54 58 10 31,62 424 7-15,-205-112 5-1,31-399-25-15,-112 172 7 0,81-200-8 0,-50 113 5 16,23-84-3-16,-55 58 1 0,-3-31-18 16,89-84 6-16,-58 28-60 15,27-85-236 1,58 30 190-1</inkml:trace>
  <inkml:trace contextRef="#ctx0" brushRef="#br2" timeOffset="77789">32646 3323 148 0,'0'85'97'0,"-27"0"-27"15,-28 86-50 1,-30 28-9-16,27-30-11 0,28 3-42 16,2-115-112-1,28-29 114-15</inkml:trace>
  <inkml:trace contextRef="#ctx0" brushRef="#br2" timeOffset="77971.47">33017 3437 253 0,'0'0'78'0,"0"114"-40"15,0 56 6-15,-27 85-14 16,-116 172-10 0,0-3-36 15,85-223-431-16</inkml:trace>
  <inkml:trace contextRef="#ctx0" brushRef="#br3" timeOffset="104939.8">25523 6561 131 0,'0'0'47'0,"0"0"-32"0,-27 0 5 0,27 0-13 0,0 0-2 0,0 0-2 0,-31 0 2 0,31-28 4 0,-27 28 7 0,27 0 4 0,0-30 2 16,-31 30-11-16,31 0-2 0,0 0 5 0,0-29-8 0,0 29 2 16,0 0-2-16,0 0-4 0,31 0 3 0,-31 0-1 0,0 0 1 15,27 0-2-15,-27 0 0 0,31 0 1 0,-4 0 0 16,-27 0-1-16,0 29 2 0,27 1-2 0,1 25-2 15,2-55-1-15,-30 28 0 0,0-28 1 0,28 59 2 0,2-3-1 16,-3 0 0-16,1-28-1 0,2 59-1 0,-2-60 0 0,-28 60 2 0,27-59-1 16,-27 27 1-16,0-27-2 0,27 59 2 0,-27-31-2 0,0 30-1 15,31-3-2-15,-31-25 2 0,0-1-1 0,0-29-1 0,0 58-11 16,0-57 1-16,0 27-5 0,0 0-33 0,0-26 19 0,0-2-40 0,0 0 2 16,-31-1 16-16,31-27 31 0,0 0-32 0</inkml:trace>
  <inkml:trace contextRef="#ctx0" brushRef="#br3" timeOffset="105157.58">25240 7469 182 0,'0'0'0'0,"0"0"119"16,0 0-112-16,0 0 3 0,0 0 17 0,0 0-12 16,28 0 27-16,30 0 8 15,-4-30-34-15,-54 30-8 0,58 0 1 0,-31 0-4 0,31 0-2 16,-31 0 0-16,31 0-1 0,-30 0 0 0,57 0 3 0,-55-28-6 0,141 2 8 15,-86 26-3-15,-58 0-6 16,198-143-169-16,-225 143 131 16,88-115-262-1</inkml:trace>
  <inkml:trace contextRef="#ctx0" brushRef="#br3" timeOffset="105458.22">26347 6446 219 0,'0'-28'137'0,"0"1"-120"0,0 27 35 16,28 0-39-1,-28 27-3-15,0-27-5 0,27 56 2 0,4 3-3 16,-31 54 0-16,27 56 2 0,-27 32-7 16,27-90-1-16,-27 32-2 0,0-57 0 0,0-31 1 15,0 259-5-15,27-172 11 16,4-142-1-16,-31 0 4 15,85-86 8 1,-85 58-14-16,27 0 2 0,4-29 3 0,-4 29-2 16,-27-30 0-16,143-168 12 0,-115 198-12 0,-1-2 2 15,0 2 2-15,-27 0-4 0,31 28-2 0,-4 0 4 0,4 0-4 16,-4 0 0-16,-27 0 0 0,0 28 0 0,27 30-2 0,-27 25-8 16,-27 174-104-1,27-200 10-15,-27-29 39 0,27 58-179 16</inkml:trace>
  <inkml:trace contextRef="#ctx0" brushRef="#br3" timeOffset="105707.1">27339 7185 238 0,'0'0'0'0,"0"0"118"0,0 0-103 0,-27 29 0 15,27-1-12-15,-28 0 4 0,28 0 3 0,-30 2 2 16,30-2-6-16,0-28 0 0,-28 55 5 0,28 3-4 15,0-30-4-15,0 29 5 0,58-29 15 16,-30-28-10-16,84-85 8 16,-85 57-17-16,62-85-5 15,-62 85-2-15,0-2-9 16,1 2-20-16,2 0-31 0,-3 28-2 16,-27 0 25-16,58 0-187 15,-58 0 202-15,0 0-27 0</inkml:trace>
  <inkml:trace contextRef="#ctx0" brushRef="#br3" timeOffset="106030.05">28078 7099 209 0,'0'0'110'0,"-27"0"-103"16,27 0 0-16,0 28 2 0,-31-28 11 16,31 0-7-16,0 0-3 0,-27 0 5 0,27 0-11 0,-27 30 5 0,27-30-5 15,-31 28 3-15,31-28-3 0,-27 0-3 0,-4 57 4 16,31-29-4-16,0 0 0 0,0 2-1 15,0-2 2-15,0 1-3 0,0-3 0 0,0 2 0 0,0 30 2 0,31-29 0 16,-4 27-3-16,4 2 2 0,-4-1 2 0,-27-29-2 16,27 0-2-16,4-28 3 0,-31 0 0 0,27 28 3 0,0 0 3 0,-27-28-4 15,28 0 8-15,-28 0-7 0,0 0 3 0,30-28 1 0,-30 28-2 0,27-28 6 16,-27 0-5-16,31 28-4 0,-31-28 0 0,0 28-1 0,27-29 1 16,-27 1-1-16,0 28 0 0,28-30 6 0,-28 2 1 0,0 0-5 15,27 28 2-15,-27-28-3 0,0 28 1 0,0 0-3 0,0 0 0 16,0 0-1-16,0 0 2 0,0 0-2 0,0 0 1 0,0 28-3 15,0 0-7-15,0-28 2 0,30 58-11 0,-30-30-12 16,0-28 11-16,0 29-3 0,0-1-31 0,28-28 23 0,-28 28-39 16,30 0-15-16,-30 0 3 0,0 2 48 0,28-30 8 15,-28 0 7-15,27 0-42 0</inkml:trace>
  <inkml:trace contextRef="#ctx0" brushRef="#br3" timeOffset="106273.54">28589 7582 35 0,'0'0'0'0,"0"-28"24"0,0 28-9 0,27-57 1 0,-27-1 4 0,0 58-8 15,31-28 0-15,-31 2 1 0,0-3 6 0,0 1 41 0,27-30 10 0,-27 58-43 16,0-28 14-16,0 0-23 0,0 28-2 0,0-29 10 0,0 29-17 15,0 0 6-15,0 0-9 0,0 0 7 0,-27 0-3 0,27 0-5 16,0 0 0-16,-31 0 2 0,31 29-4 0,-27-1 1 0,27 0-3 16,-31 0-1-16,31 2 0 0,0 27-1 0,0-31-1 15,0 2-3-15,0 2 0 0,0-2 2 0,31 29-6 16,-31-57 4-16,27 56 0 0,-27-26 3 0,31-30 2 0,-31 28-2 0,27 1 2 16,0-1 2-16,-27 0-1 0,31 0 1 0,-4 0 2 15,-27-28 0-15,28 30 1 0,-28-30-4 0,0 28 2 0,0 0-1 16,-28-1 1-16,1 3-1 0,-31-2-1 15,31 1-1-15,-4-29-2 0,4 28-9 0,-4-28-1 0,4 0-31 0,0 28-16 16,27-28 26-16,-27-28-43 0,27 0-6 0,0-1 42 16,0 29 5-16,0-28 9 0,0-2-9 0,0 3-4 0</inkml:trace>
  <inkml:trace contextRef="#ctx0" brushRef="#br3" timeOffset="106657.02">29015 6703 126 0,'0'0'34'0,"0"0"15"0,0 0 6 15,27 0-37-15,-27-28 12 0,0 28-18 0,31 0-1 0,-31 0-2 0,27 0 21 16,-27 0-19-16,0 0-2 0,0 0-1 0,27 0 8 0,-27 0-5 16,0 0-6-16,31 0-1 0,-31 0 0 0,0 0 4 0,27 0-5 15,-27 0 0-15,0 0 4 0,27 28 0 0,-27-28-1 0,0 0-2 16,28 28 10-16,-28-28-4 0,30 27-5 0,-30 2 2 0,0-1 1 15,0-28-5-15,28 30 0 0,-28-2-1 0,0 1 0 0,0 26 0 0,0 32-4 16,0 54 4-16,0-84 0 0,-28 57 0 16,28-85-1-16,0 83-3 0,0-55 3 0,-30-1-3 0,30 31 1 15,0-59 3-15,0 0 0 0,0 0 0 0,0-28-2 0,0 28 2 16,30-28-2-16,-30 0 0 0,0 0 1 0,0 0 4 0,0-28-3 16,28 28 0-16,2-56-2 0,-3-1-1 0,-27 29 1 0,28-2 2 15,2-26-1-15,-2-29 0 0,26-28 2 0,-23 27 0 0,-4 58-2 16,4 0 1-16,-4-1 1 0,-27 1-1 0,27 28-1 0,0 0 0 0,-27 0 0 15,31 0 0-15,-31 0 1 0,27 28-2 0,-27 1 0 0,31 55 0 16,-31-54 0-16,0 27-2 0,0-31 1 0,0 117-11 0,-31-87-2 16,31 2-5-16,0-1-8 0,-27-29-5 0,-4 86-49 0,31-86 30 15,-27 57-78-15,27-28 11 0,-27 0 26 0</inkml:trace>
  <inkml:trace contextRef="#ctx0" brushRef="#br3" timeOffset="107291.24">28248 7469 43 0,'0'0'31'0,"0"0"8"0,0 0-27 0,0 0 24 0,0 0-33 0,0 0 1 15,0 0 16-15,0 0-16 0,0 0 0 0,28 0 8 16,-28 0-6-16,0 0 3 0,0 0 11 0,0 0 3 15,0 0-12-15,27 0-2 0,-27 0 11 0,0 0-9 0,0 0-5 16,0 0-1-16,0 0 3 0,30 0-4 0,-30 0 6 0,0 0-4 0,0 0 5 16,0 0-5-16,0 0 0 0,0 0 6 0,0 0 1 0,0-30 0 15,0 30-8-15,0 0 0 0,0 0 2 0,0-28 0 16,-30 28 0-16,30 0-3 0,0-26 0 0,0 26 1 0,0-29 4 0,0 1-6 16,0-2 3-16,0 30-2 0,-27 0 0 0,27-28 2 0,0 0-3 15,0 28-1-15,0 0 0 0,-28-28 3 0,28-1 1 0,0 29-1 16,-27-28-2-16,27 28 0 0,0 0 0 0,0 0-4 15,0 0 2-15,-31 0-1 0,4-30 1 0,27 30-1 0,-30 0-3 0,30 0-1 16,-28 0-2-16,28 0-2 0,-27 30-3 0,0-30-16 0,-4 0 10 16,31 0-3-16,-27 28-31 0,0-28 17 0,27 29-9 0,-31-29-8 0,31 0-6 15,0 0 1-15,-27 28 9 0,27-28-44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14.96063" units="1/cm"/>
          <inkml:channelProperty channel="Y" name="resolution" value="1120.0560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9-10T20:16:04.045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008000"/>
    </inkml:brush>
    <inkml:brush xml:id="br3">
      <inkml:brushProperty name="width" value="0.05292" units="cm"/>
      <inkml:brushProperty name="height" value="0.05292" units="cm"/>
      <inkml:brushProperty name="color" value="#800080"/>
    </inkml:brush>
  </inkml:definitions>
  <inkml:trace contextRef="#ctx0" brushRef="#br0">21861 6675 50 0,'0'0'17'0,"0"0"-5"0,-27 0 9 0,27-29-10 0,0-1 14 0,0 2 19 0,0 28-14 0,0-27-16 0,-31-1 12 0,31 28-4 0,0-30-1 0,-27 1-1 15,27 29-4-15,0 0-8 0,-31-28 11 16,31 28-14-16,-27 0 5 0,27 0-6 0,0 0 0 0,-55-28 5 16,55 28-6-16,0 0-1 0,-30 28 0 0,3-28 1 0,-1 0-1 0,28 28-1 15,-30-28 0-15,2 59 1 0,-2-31-2 0,-25 27-3 0,28-25 2 0,-31 27 2 16,0 27 3-16,4 2-2 0,23-30-1 0,-23 59-1 0,23-88 1 15,4 87-1-15,27-57 0 0,0-29-1 0,0 87 2 0,0-3-1 16,0-55-1-16,27-29 0 0,4 87 0 0,23-31 1 0,-23-56-1 16,-4 2 0-16,27 26 0 0,-23-29 3 0,-4-27-2 0,59 30 4 0,-59-30-2 15,31 0 1-15,27-30 7 0,0 3 2 0,-27-29 0 16,27-30-1-16,-27 1-1 0,-4-1 0 0,-26 30-6 16,2-1-1-16,28-84 2 0,-3 27 0 0,-55 57-3 15,27-171 8-15,-27 172-8 0,0-30 1 0,0 57-3 16,-27-83 5-16,27 82-3 0,-27 30 1 0,-31-55-3 0,58 27 2 15,-58-2-1-15,3 30 0 0,28 0-3 0,-58-29-2 16,27 29-2-16,27 0-4 0,-23 0-21 0,-4 29-3 0,31 1 17 16,-31 53-67-16,58-53 42 0,-28-1-4 0,28 27-48 0,-30 0 20 15,30 2 46-15,0-30-27 0</inkml:trace>
  <inkml:trace contextRef="#ctx0" brushRef="#br0" timeOffset="1562.84">29638 6929 89 0,'0'0'37'0,"0"0"-23"0,-54-27 78 0,54 27-76 16,-31 0 13-16,4-29-2 0,-4 29-15 0,31 0-2 0,-27 0-2 0,0 0 5 15,27-28-6-15,-28 28 3 0,-30 0 0 0,58 0-6 0,-27 0 0 16,-3 0 0-16,30 0 0 0,-58 0 1 0,30 28 0 0,1-28-3 0,0 29 2 16,-31 26 1-16,-27 32 2 0,27-4-5 15,31-53-2-15,-31 83 0 0,58-55 1 0,-58 53 0 0,58-53-2 16,-27 85 0-16,27-58 0 0,0-29 1 0,0 30 0 0,0 56-1 16,0-57 1-16,57 57 8 0,-29-28-1 0,30-1-6 0,-31-56 0 15,31 0 1-15,-31-30-1 0,31-27 7 0,-31 0-2 0,4 0 2 16,23 0 0-16,-26 0 1 0,30-27 9 0,27-30-1 0,-27 0-10 0,-4-1 0 15,35-25 6-15,-8-60-9 0,-23 85-3 0,0-83 4 0,-30 83-1 16,2 3 0-16,-3-59 7 0,1 1-3 0,-1 27-3 0,-27 29-1 16,0-29 4-16,0 31-5 0,0-3 1 0,-27 2-3 15,27 28 0-15,-28-29 0 0,-29 27 1 0,29 2 1 0,-30-27-2 0,31 27-2 16,-85-2-8-16,81 30 5 0,4 0-4 0,-4-29-1 16,-23 29-16-16,-4 0-3 0,30 0 7 0,1 29-7 0,-31 1-40 15,28-30 34-15,30 28 0 0,-55 27-48 0,28-27 32 0,-31 59-46 16,0 27 28-16,31-57 24 0</inkml:trace>
  <inkml:trace contextRef="#ctx0" brushRef="#br0" timeOffset="4829.33">7325 8662 80 0,'0'0'28'0,"0"0"-22"0,0 0 7 0,0 0 2 0,0 0 4 0,0 0-5 0,0 0-8 0,31 0 5 0,-31 0-7 0,0 0 3 0,27 0 2 0,-27 0-6 0,28 0 1 15,-28 0-1-15,57-29 18 16,-29 29-19-16,-28 0-2 0,30 0 1 0,25 0 2 16,-55 0-4-16,58 0 1 0,-31 0 0 0,31 0 1 15,-31 0-2-15,58 0-3 0,-27 0-2 0,-30 0-1 0,29 0-18 16,1 0-12-16,-30 0 16 0,26 0-19 0,-23 0 20 15,-31 0 4-15,27 0 1 0,31 0-42 0</inkml:trace>
  <inkml:trace contextRef="#ctx0" brushRef="#br0" timeOffset="5467.24">7979 7922 141 0,'0'0'12'0,"0"0"-10"0,0 0-1 0,-27 0-1 0,27 0 0 0,0 0 1 0,0 30 0 0,0-30 1 0,0 0 3 0,0 28-2 0,0-28 0 0,27 29 0 15,-27-29-2-15,0 28 1 0,58 0 1 0,-58 1-1 0,28-2 1 0,26 31 0 16,-23-29 0-16,-4-1-1 0,4 0-1 0,54 30 3 0,-58-30-3 16,28 0 1-16,2 29 4 0,-26-57-1 0,-4 28 9 0,28-1 4 15,-55 3-9-15,31-30 1 0,-4 0 10 0,-27 0-10 0,30 28-2 0,-2-28 4 16,-28 29-2-16,0-29-6 0,0 0 5 0,0 27-3 16,0-27 0-16,0 0-2 0,0 29-2 0,0-29-1 0,-28 29 0 0,-2 0-1 15,3-2 0-15,-31 30-1 0,30-29 1 0,1 29 1 0,-61 0 0 16,33 29 0-16,28-29-1 0,-31 27-3 0,31-55-4 0,-4 56-25 15,4-57 4-15,27 1-4 0,0 28-39 0,0-29 36 0,0 0 2 16,27 28-84-16</inkml:trace>
  <inkml:trace contextRef="#ctx0" brushRef="#br0" timeOffset="9348.65">11556 5935 206 0,'-30'0'1'0,"30"0"-1"0,0 0 1 0,0 29 0 16,0-29 2-16,-28 27 5 0,28-27-4 0,0 31 8 15,0-31-7-15,28 0 1 0,-28 28-3 0,30 0 3 0,-30-28-4 0,0 27 1 16,28 1 0-16,29 3 1 0,-29-3-3 0,30 56 3 16,-31-56-3-16,0 30 1 0,31-2 0 0,0 29-1 15,-31-27 1-15,0-31 0 0,4 31 4 0,-4-29 6 0,31-29 2 16,-30 28 10-16,2-28-9 0,-3 0-9 16,-27 0 1-16,28-28 6 0,-28 28-10 0,27-29 0 0,-27-1-3 15,31-25 2-15,-31 27-1 0,0-2-2 0,27 1-6 0,-27-27-8 16,0 56 4-16,-27-27-2 0,27-2-1 0,0 29-2 0,0-58-20 15,-31 30-1-15,31 0-4 0,0 28 18 0,0 0 0 0,0 0 2 0,-27-28-18 16,27 28 24-16,0 0 1 0,0 0-49 0</inkml:trace>
  <inkml:trace contextRef="#ctx0" brushRef="#br0" timeOffset="10082">11924 4629 93 0,'0'0'9'0,"0"0"-8"0,0 0-1 0,-27 0 1 0,27 0-1 0,0 0 1 0,0 0 0 0,0 0 1 0,0 0 1 0,0 0 4 0,0 0-1 0,0 29 1 0,0-29-1 16,0 0-4-16,0 27 2 0,0 2-2 0,0-29 0 0,0 30 1 15,0-30 0-15,0 27-1 0,27 29 4 0,-27-26 2 0,0-1-4 16,0-1 0-16,27 28 2 0,4 30-3 0,-31-2 0 16,27-27-2-16,4 1 3 0,-31-3-1 0,0 4 2 0,0-4-2 0,27 2 0 15,-27 29 2-15,0-58-3 0,0 56 2 0,28 1 1 0,-28 30 0 16,0-30-2-16,30-27-1 0,-30 25 0 0,27 60 0 16,-27-87 0-16,28 31-2 0,-28-60 0 15,0 29 0-15,27 3 1 0,-27-4 0 0,0-27-1 0,0 2-4 0,0-1-10 16,0-29 2-16,0 28-21 0,0-28 14 0,31 28-19 15,-31-28 4-15,0 0 4 0,0-28-28 0</inkml:trace>
  <inkml:trace contextRef="#ctx0" brushRef="#br0" timeOffset="11245.96">20808 6845 84 0,'0'0'18'0,"-27"-30"-13"0,27-27 1 0,0 57-3 0,-27-27 0 0,27-1-1 0,0 28 2 0,0-28-1 0,-27-1 3 0,27-29 9 0,0 58-6 0,-31-55 8 0,31 25-11 0,0 1 1 0,0 29 0 0,-27-56 9 0,27 29-8 16,0 27 1-16,0-29 6 0,0-29 0 0,0 58-8 16,-31 0 1-16,31-28 8 0,0 28 0 0,0 0-9 0,0-28-2 0,0 28-2 15,0 0 0-15,0 0-1 0,0 0 1 0,0 0-2 0,0 28 1 0,0-28-1 16,0 28-1-16,31 2 2 0,-31-30-2 0,0 28 1 15,0 1-1-15,0-2 0 0,58 58-1 0,-58-55 1 0,27-2-1 0,-27 27 0 16,27 4 1-16,31-3 1 0,-58 0 0 0,27 2-1 16,4-30 1-16,24 28 0 0,-25 1 0 0,-3-27-2 0,-27-2 1 0,55 55 2 15,3 32 2-15,-27-87-2 0,23 87 1 0,-23-31-1 16,-4-27 0-16,27 27 1 0,-23-26-2 0,-4-1 1 16,31 27 3-16,-30-26-1 0,-1-30 0 0,31 57 3 0,-28-28-4 0,-2 27 5 15,-1-55-5-15,3 29 1 0,-2-2 3 0,26 2 2 0,-54-58-8 16,31 56 3-16,-4-29-2 0,4-27 0 0,-31 30-2 15,0-30 1-15,27 0 1 0,0 0-2 0,-27 28-4 0,0-28-1 16,31 0 0-16,-31 0-15 0,0 0 4 0,27 0-33 0,-27 0-14 16,0-28-68-16,0 28 103 0,0 0 4 0,0-30 0 0,0 30-30 15</inkml:trace>
  <inkml:trace contextRef="#ctx0" brushRef="#br0" timeOffset="12729.65">23820 6675 36 0,'0'0'0'0,"0"0"21"0,0 0-17 0,0 0 3 0,0 0-5 0,0 0 0 0,0-29 3 0,0 29 1 0,0 0-3 0,0 0 1 0,0 0 0 0,0-30 7 0,0 30 3 16,0 0-7-16,0 0 1 0,0 0-1 0,0 0 0 0,0 0 7 0,0 0-8 16,0-28 12-16,0 28-13 0,27 0 1 0,-27 0-2 0,0 0 6 15,0 0-5-15,0 0 6 0,31 0-1 0,-31 0-5 0,0 0 7 16,0 0-6-16,0 0 1 0,27 0-1 0,-27 0-1 0,0 0 6 0,0 0-2 15,27 0-5-15,-27 0 0 0,31 0 4 0,-31 0 1 0,27 0 0 16,-27 0-2-16,27 28 1 0,-27-28 1 16,28 30-1-16,2-1 0 0,-30-29-5 0,0 28 1 0,28 0 3 15,2-1-5-15,-30 2 0 0,0-1-2 0,27 2 2 0,-27 27 2 16,0-30-2-16,0 1-2 0,0-28 0 0,0 29 2 0,0 1-1 0,0 25 2 16,-27-55-2-16,-3 56-1 0,2 2 1 0,28-58 0 0,0 29 0 15,-30-1 0-15,30-28-2 0,-28 28 1 0,28-28 0 0,-27 28-1 0,0-28 0 16,27 30-3-16,-31-30-1 0,31 0-3 0,-27 0-2 0,0 0-16 0,27 28 10 15,-31-28-26-15,31 0 17 0,-27-28-34 0,27 28 28 0,-31 0-30 0,31-30 10 16,-27 30 9-16</inkml:trace>
  <inkml:trace contextRef="#ctx0" brushRef="#br0" timeOffset="13367.42">24273 4345 63 0,'0'0'0'0,"0"0"24"0,0 0-9 0,-27 0-13 0,-4 0 34 0,4 0 21 16,-1 0-43-16,28 0-8 0,-27-28 23 16,-3 28-11-16,30 0-8 0,0 0 6 0,-28-28-4 15,28 28-4-15,-58 28 2 16,58-28-9-16,-27 28 0 0,27 1-1 0,-27-29 1 15,27 57-1-15,-31-57 0 0,31 27 0 0,-27 30 2 16,0 1-2-16,27-30 1 0,0 0-1 0,-31 1 1 0,31-2 0 0,0 2 1 0,0 56 11 16,0-57-5-16,0 2-4 0,31-1 4 0,-31-1 1 15,27-28-2-15,0 0-4 0,-27 27 1 0,31-27 5 16,-31 29-4-16,27-29-1 0,-27 0 1 0,0 0 3 0,55 28 3 16,-55-28-9-16,0 30 3 0,0-30-2 0,0 0 0 0,0 28 1 15,0-28-1-15,0 0-1 0,0 28-1 0,-28-28 1 0,1 28 1 16,0-28-1-16,-4 28-2 0,4-28 0 0,0 0 0 0,27 0 1 15,-31 0-1-15,4 28-1 0,-4-28-2 0,4 0-7 0,0 29 0 0,27-29-1 0,-28 0-2 16,-2 0-4-16,30 0-1 0,-28 0-3 0,28 30-65 0,-27-30 49 16,27 0-4-16,0 0 2 0,0 0 3 0,-30 0-19 0,30 0-6 0</inkml:trace>
  <inkml:trace contextRef="#ctx0" brushRef="#br0" timeOffset="14817.88">24331 2642 27 0,'0'0'13'0,"0"0"-4"0,0 0-2 0,0 0-2 0,0 0 5 0,0 0 0 0,-27 0 0 0,27 0-5 0,0 0 5 0,0 0-5 0,0 0 1 16,0 0 4-16,0 0-5 0,0 0 7 0,-31 0-6 0,31 0 1 0,0 0 9 15,0 0-7-15,0 0 7 0,0 0-9 0,-27 0 8 0,27 0-8 16,0 0 7-16,0 0-8 0,0 0 0 0,-31 0 1 0,31 0 5 16,0 0-7-16,-27 27 6 0,27-27-6 0,-28 0 0 0,28 29 5 0,-27-29-4 15,27 0-2-15,-30 29 8 0,-28 27-2 16,58-27-6-16,-28-1 1 0,1 30-2 0,27-30-2 0,-27 0 1 15,-4 56 2-15,4-26-3 0,0-2 1 0,-4 31-1 16,4-3 0-16,27-56-1 0,0 29 2 0,0-28-2 0,0 27 1 16,0-28-1-16,0 2 1 0,0-2 0 0,27 28 2 0,-27-27-1 0,31 28 2 15,-31-28-2-15,27-2 1 0,-27-27 0 0,27 29 1 0,4-1-2 16,-4-28 0-16,0 29-1 0,-27-1 0 0,28-28-2 16,-28 0-3-16,30 0-9 0,-2 0 1 0,2 30-24 0,-30-30 11 15,27 0-4-15,-27 0-3 0,0 0-1 0,28 0-30 0,-1 0 11 16,-27-30 15-16,31 30-22 0</inkml:trace>
  <inkml:trace contextRef="#ctx0" brushRef="#br0" timeOffset="22197.58">25438 12949 24 0,'0'0'0'0,"0"0"19"0,0 0-12 0,0 0-3 0,0 0-3 0,0 0 1 0,0 0-2 0,0 0 1 0,0 0-1 0,0 0 0 0,0 0 1 0,0-28 0 15,0 28-1-15,-31 0 0 0,31 0 0 0,0 0-1 0,0 0 0 16,0 0-1-16,0 0-1 0,0 0-7 0,0-30-33 15</inkml:trace>
  <inkml:trace contextRef="#ctx0" brushRef="#br1" timeOffset="26930.21">23622 2669 35 0,'0'0'24'0,"0"-27"-7"0,0-1 9 0,0 28-1 16,-30-29 5-16,30 1-3 15,0 28-19-15,-28 0 33 16,28-29 3-16,-30 1-19 16,2-1-6-16,28 29-8 15,-27 0 4 1,27 0 0-16,0 57 1 16,27 0-7-16,31 56 6 15,27 59-1 1,28-31-4-16,30 87 3 15,-31-59-3-15,59 58-1 16,-28-28-7-16,-4-1 8 16,-23-84-4-1,-58-85-2-15,-3 29-2 16,-28-58-3 0,-27 28-50-16,0-28-92 15,-55-28-83-15</inkml:trace>
  <inkml:trace contextRef="#ctx0" brushRef="#br2" timeOffset="31564.6">26204 13006 35 0,'0'0'11'0,"0"0"0"0,0 0-3 0,0 0-3 0,0 0-1 0,0 0 34 0,0 0-27 0,0 0 11 15,0 0-10-15,-27 0 23 0,27 0-28 0,0 0 6 16,0 0-5-16,0 0 0 0,0 0 11 0,0 0-3 0,0-28 24 15,0 28-23-15,0 0-3 16,0 0 3-16,0 0-10 0,0 0 4 0,0 0-7 0,0 0 5 16,0 0-5-16,0 0 6 0,0 0-4 0,-31 0-1 0,31 0-1 15,0 0-2-15,0 0 7 0,0 0 2 0,0 28-8 0,0-28 2 0,0 0-2 16,-27 28 4-16,27-28-5 0,0 28 0 0,0-28 1 0,0 0 0 16,0 30 0-16,0-30-2 0,0 28 1 0,0 1 2 0,0-29-3 15,0 28 4-15,0 0-3 0,0-1-1 0,0 2 1 16,0 1 0-16,0-2-1 0,0 57 10 15,0-57-11-15,0 1 0 0,0-1 2 0,0 0 0 0,0 0 0 16,0 1-2-16,0-1 0 0,0 1 2 0,0 55 0 0,0-55 0 0,0 1-1 0,0 26-1 16,0-29-1-16,0 31 1 0,0-31 1 0,0 31-3 0,0-30 1 15,0-28-1-15,0 57 1 0,0-28-2 0,0-29-3 0,27 29-3 16,-27-29 2-16,0 27 1 0,0-27 1 0,0 0-2 0,0 29-7 0,0-29-6 16,0 0 6-16,0 0-3 0,0 0-24 0,0-29 13 0,0 29-47 0,0-27-13 15,-27-2 17-15,27 0 47 0,0-28-12 0,0 29 4 16</inkml:trace>
  <inkml:trace contextRef="#ctx0" brushRef="#br2" timeOffset="31916.64">25751 13177 118 0,'0'0'0'0,"0"0"88"0,0 0-74 0,0 0-3 0,0 0 6 0,0 0 1 15,0 0-8-15,0 0 14 0,28 0 3 0,-28 0-13 16,0 0 14-16,0 0-15 0,27 0 15 16,-27 0-22-16,27-28 7 0,4 28-3 0,-4 0-5 0,4 0 3 0,-31 0-3 15,27-29 0-15,-27 29-1 0,27-28 1 0,4-2 3 0,-31 30-4 0,54-28 4 16,-54 0-6-16,58-29-1 0,-58 57 0 0,27-28-2 0,4-2 5 16,-31 3-3-16,27-29 4 0,1-3-8 0,-1 4 0 0,-27 27 0 15,0-1 6-15,0 1-2 0,31-30 4 0,-31 30 2 0,27 28-7 16,-27 0-1-16,0-27 6 0,0 27 0 0,0 0 0 0,0 0-5 0,0 27-1 15,30 1 1-15,-30 0 9 0,0 2-5 0,0 27 1 16,0-1-5-16,0-29 1 0,0 61 1 0,0-34-2 0,0-24 0 0,28 27 1 16,-28-29-2-16,0 28 4 0,0 31-3 0,27-31-1 0,-27 0 0 15,0 30-3-15,31-59 3 0,-31 3-6 0,0-2-11 16,27 29-8-16,-27-29-8 0,0 0 14 0,0 1-32 0,0-29 22 16,0 28-50-16,27 1-24 0,-27 28-24 15,0-57 86-15</inkml:trace>
  <inkml:trace contextRef="#ctx0" brushRef="#br2" timeOffset="32764.72">28504 6815 154 0,'0'0'0'0,"0"0"54"0,-27 0-46 0,27 0 7 0,-31-28-7 0,31 28-6 0,0 0 5 0,0 0 4 0,0 0 7 0,0 0-9 0,31 0-3 0,-31 0 1 0,27 0-2 0,-27 28 3 0,54 2-2 16,4-2-3-16,0 1-2 0,-31-2-1 0,59 30 3 15,-59-27-2-15,61 25 5 0,-33-27-3 0,-28 0 0 0,62 30 0 16,-35-1-1-16,4-29-1 0,-31 0 1 0,31 30-2 0,27 25 1 0,1 4-3 16,-1-3-7-16,-27-26-16 0,-4-1-23 0,-27-29 14 15,4 0-5-15,54 30-70 0,-27-30 28 0</inkml:trace>
  <inkml:trace contextRef="#ctx0" brushRef="#br2" timeOffset="32965.11">30405 6929 169 0,'0'0'0'0,"0"0"47"0,0 0-6 0,-28-27-9 16,-2 27-25-16,30 0-2 0,-27 0 0 0,-1 0 1 0,-30 55 5 0,31-55-6 15,-31 29 0-15,-54 56 8 0,-31 29 4 0,88-57-8 0,-30 29 1 16,-58 25 10-16,85-24-11 0,-82 27 5 0,-3 27-7 0,31 0-3 16,54-83-2-16,-58 56 2 0,62-29 0 0,-4-28-2 0,0-1 0 15,-24 57-2-15,51-83 0 0,-23 55-12 0,23-57 2 0,4 28-3 16,-4-27-15-16,4 29-10 0,27-58 14 0,0 27-2 0,0-27-2 0,-27 0-5 15,27 29-3-15,0-29 0 0,27 0-27 0,-27 28 41 0,27-28 6 0,-27 0 0 16,31 0-33-16</inkml:trace>
  <inkml:trace contextRef="#ctx0" brushRef="#br2" timeOffset="33715.67">31171 7270 34 0,'0'0'21'0,"0"0"-13"0,-27 0-3 0,27 0 7 0,0 0-5 0,-27 0 2 0,27 0 10 0,0 0-9 0,-31 0 1 0,31 0 1 0,0 0 1 0,0 0-1 0,-27 0 0 0,27 0-1 0,0 0 8 0,0 0 0 0,0 0-10 0,0 0 1 15,-31 0-1-15,31 0 1 0,0 0 10 0,0 0 9 0,0 0-20 16,0 0-2-16,0 0 0 0,31 0 7 0,-31 0-8 0,0 28 6 0,0-28-5 15,27 0 5-15,4 0-3 0,-31 0-2 0,27 0 1 0,-27 0-3 16,27 0-3-16,-27 0 2 0,31 0-1 0,-4 0 5 0,0 0-1 16,1 0-4-16,-28 0 0 0,30 0-2 0,-3 0 0 0,-27 30 1 0,58-2 3 0,-58-28-2 15,28 55-1-15,2-27 0 0,-2 2 0 0,-1 27 2 0,-27-29-3 16,0 58 1-16,0-29 0 0,0-1 1 0,0-28-2 0,-27 30 0 0,-1 25 0 16,-30 4 2-16,31-31-2 0,-4-27 1 0,4 27-1 0,-31 2 9 0,4 26-4 15,23-54-8-15,4-30-1 0,-31 56-10 0,31-29-12 16,-4-27 7-16,4 0-3 0,0 30-4 0,-31-30-37 0,30 0-23 15,-2 0-16-15,30 0 57 0,0 0 10 0,0 0 3 0,-28 0-15 0</inkml:trace>
  <inkml:trace contextRef="#ctx0" brushRef="#br3" timeOffset="47065.32">24273 4062 139 0,'31'0'33'0,"-31"0"-13"0,-31 0-15 0,31 0-3 0,0 0-1 0,0 0-1 0,-27 0 2 0,27 0 0 0,0 0 4 0,0 0-3 0,-31 0 1 16,31 0 4-16,-27 0-4 0,-1 0 11 0,28 0-10 16,-27 0 4-16,27 0-4 0,-30 0 9 0,30 0-7 0,-28-30 9 0,-2 30 2 15,2-28 6-15,28 28-18 0,-27 0-2 0,27 0 0 16,-27 0 0-16,27 0-1 0,-58-28 3 0,31 28-2 0,27 0 0 0,-58 28 0 15,27-28-1-15,-23 58 3 0,-32-2 3 0,29-28-5 16,-29 59 1-16,32-3-1 0,-4-27-2 0,-27 56 0 16,58-55 0-16,-4-2-1 0,-24 57-1 0,-2 30-2 0,57-86 2 0,-31-1 1 15,31 86-2-15,-27-86 0 0,27 86-3 0,0-83 3 0,27 53 2 16,31 2-2-16,0-30 2 0,-31-25-1 0,58-4 1 0,-58-27-1 16,4 3 1-16,54 25 0 0,-30-56-1 0,3 0 2 0,57 0 5 15,-33 0 2-15,-24-29-5 0,58-29 4 0,24 1 2 16,-83 3-6-16,56-33 3 0,3 3-1 0,-4-31 4 0,-54 60-5 15,27-59 6-15,-30 56-4 0,-28 1-2 0,4 1 0 0,27-87 3 0,-31 88-3 16,27-87 3-16,-23 83-6 0,-31-25 3 0,0 28-3 16,0-58 4-16,-85-113 2 0,27 198-7 15,31-28-1-15,-4 1 0 0,-24 26 0 0,-57-26 0 0,54 1-4 0,-54-3-2 16,54 29 2-16,-58 1-7 0,61 28 3 0,-30 0-6 0,27 0 6 16,-54 28-10-16,27 1-6 0,-28 56-9 0,28-1-12 15,27-54 16-15,0 26-5 0,31-28-7 0,-58 87-57 0,54-59 47 16,-23 1 7-16,27 0-44 0</inkml:trace>
  <inkml:trace contextRef="#ctx0" brushRef="#br3" timeOffset="48573.31">5339 8520 61 0,'0'0'6'0,"0"0"1"0,0 0-3 0,-27 0 7 0,27-30 2 0,0 30 2 0,0 0-8 0,-31 0 0 0,31-27 9 0,0 27-1 0,0 0-2 15,-27 0-7-15,27 0 6 0,0 0-7 0,0-28 9 16,0 28-7-16,0 0 5 0,-27 0-5 0,27 0-3 0,0 0-1 15,0 0 0-15,0 0 0 0,0 0 4 0,0 0-5 0,0 28 4 16,0-28-4-16,27 0 2 0,0 0 3 0,-27 0-4 0,31 0-1 0,-4 27 2 16,-27-27-3-16,55 0 3 0,3 0-1 0,0 0-1 15,27 30 1-15,-58-30 0 0,89 0 1 0,-34 0-2 0,6 0 2 16,-60 0-5-16,84 0 3 0,-85 0-2 0,89 28 2 0,-58-28-3 16,-31 0 1-16,86 29 1 0,-56-29 0 0,29 27-5 0,-28-27-2 15,-31 29 1-15,31-29-18 0,-31 29-19 0,27-29-12 16,-23 29 2-16,-31-29 28 0,0 0 1 0,27 0-17 0,-27 0-5 15</inkml:trace>
  <inkml:trace contextRef="#ctx0" brushRef="#br3" timeOffset="48900.62">6303 8009 111 0,'0'0'0'0,"-27"-29"49"16,27 29-39-16,0 0 0 0,0-28 4 0,0 28-9 0,0 0 0 0,0-30 1 15,-27 30 8-15,27 0-6 0,0-27-2 0,0 27 6 0,27 0-5 0,-27-28-3 16,0 28-1-16,27 0 3 0,1 0-3 0,2 0-1 0,-2 0 0 16,2 0 0-16,25 28 5 0,30-1-2 0,-27 3-4 0,0-30-2 15,-31 28 0-15,58 1-1 0,-27-1 1 0,-3-28 2 0,2 28 1 0,-29 1-1 16,30-29 1-16,-31 27-1 0,4-27 0 0,-4 0 0 0,85 29 1 0,-81 0 1 16,23-29 3-16,-23 0 1 0,-4 29 0 0,-27-29-3 15,28 0 1-15,-28 28-1 0,0-28 2 0,0 0-1 0,27 28 6 0,-27-28-5 16,0 28-2-16,-27 2-1 0,-1-2-2 0,1-28 1 15,-31 55 2-15,31-25-2 0,-31 25-3 0,0-25 2 0,-54 54-2 0,26-26 2 16,29-2-1-16,-56 29 0 0,82-56 3 0,-50 56 2 0,50-56-5 16,-54 56-6-16,58-56 2 0,-4-2-2 0,-51 59-15 0,52-30-13 15,2-27 11-15,28-1-3 0,-30 1-2 0,2 56-30 0,28-57 29 16,0-28 3-16,-27 56-19 0,27-26 27 0,0-2-3 0,0 0-20 16</inkml:trace>
  <inkml:trace contextRef="#ctx0" brushRef="#br3" timeOffset="50165.64">31910 6391 159 0,'0'0'34'0,"-27"0"-2"0,-4 0-17 0,4-29 7 0,-58 1-7 0,54 28-8 0,-50-30 9 0,23 2-5 0,27 28 0 0,-23 0 0 0,-4-28-1 0,-85 28 17 0,88 0-20 0,-3 0 0 0,-27 28 5 15,27 0-7-15,-24-28 3 0,24 30-4 0,-27 27 1 0,58-30-2 16,-58 58 1-16,54-55-3 0,4-2 0 0,-31 57 3 0,3 27 0 16,25-55-4-16,3 1 1 0,-1-2-1 0,-2 1 1 0,2 84-1 0,-2-54-1 15,30-3-1-15,-27 87 0 0,27-58 2 0,0-27-2 0,0-1 1 0,27 114-1 16,3-1 6-16,-2-112-3 0,30 0 1 0,-1 82-3 0,56-25-4 16,-55-58 2-16,-4-28 1 0,4-29 0 0,-3 29 3 0,61 0-2 15,27-28 0-15,-4-29 2 0,-23-29 7 0,-61 29 0 0,57-85 14 16,-54 28-11-16,85-56 10 0,-31-29-6 0,-54 57-10 15,55-86 8-15,-28 1-9 0,-54 85-4 0,23-2 1 0,-27 4 5 0,31-571 32 16,-58 568-35 0,-27-56 0-16,-4 58 0 0,-23-58-1 0,-4 86-4 0,31-31 0 15,-31 32-3-15,-27-60-7 0,30 59 5 0,-30-30-8 0,-4 30-11 16,-391 254-489 0</inkml:trace>
  <inkml:trace contextRef="#ctx0" brushRef="#br3" timeOffset="51232.63">13488 4685 160 0,'0'0'27'0,"-31"-27"-10"0,31 27-9 0,0 0 1 0,-27 0-2 0,27-29 6 0,-27 29 0 0,27 0-6 0,-31-28 6 0,31 28 3 0,-27 0-8 0,27-28 13 0,-31 28-16 0,31 0 1 16,0 0-4-16,0 0 3 0,-27 0-2 0,27 0-2 0,0 0 4 16,0 28-2-16,0-28 0 0,0 0 3 0,0 0-4 0,0 0 1 15,0 28 3-15,27-28 1 0,-27 0-1 0,0 0-3 0,0 29-1 16,31-29 1-16,-31 0 3 0,0 27-3 0,27 2 0 0,-27-29-2 16,0 0 0-16,31 30-1 0,-31-30 2 0,0 27 0 0,27 1-1 0,-27 0 0 0,27 31 0 15,-27-31-1-15,31-1 0 0,-31 30 0 0,54 200 2 16,-54-202-3-16,0 59 1 0,0 1-5 0,0-59 1 15,0-28-4-15,0 28-3 0,0 58-26 0,0-28-19 0,-27-1-13 16,27-27 32-16,-27-2-32 0,-4 30 15 0,4-58-8 0</inkml:trace>
  <inkml:trace contextRef="#ctx0" brushRef="#br3" timeOffset="51515.92">13004 5679 64 0,'0'0'17'0,"0"0"-5"16,0 0-1-16,0-28 7 0,0 0-1 0,0 28 10 15,0-28-5-15,0 28-11 0,27-28 10 0,-27 28-11 0,0 0 9 16,31 0-1-16,-31 0-10 0,27 0 8 0,0 0-8 0,-27 0 0 16,28 0 0-16,2 0 4 0,28 28-3 0,-30-28-4 0,115 115 11 15,-143-87-15 1,54-2 3-16,-54 31 1 0,58 1 0 0,-31-58-2 0,-27 29 1 16,28-2 5-16,2 29 1 0,-30-56-6 0,27 31 4 0,4-31 0 15,-4 28-1-15,1-28-3 0,-28 0 0 0,30 0 0 0,-30 0 1 16,28 0 2-16,26-28 3 0,-54 28-7 0,31-31 1 15,-4 4-2-15,4-2 0 0,-4-27 0 0,27-30-1 0,-54 31-2 16,31-4 0-16,-31 31-4 0,27-28-3 0,-27 0-3 0,31-31-22 0,-31 59 10 16,27-57-33-16,-27 56 22 0,0-26-45 0,0 27 37 0,27-31-38 15,-27 31 48-15,0 0-36 0</inkml:trace>
  <inkml:trace contextRef="#ctx0" brushRef="#br1" timeOffset="57365.93">22825 4289 9 0,'-27'0'22'0,"27"0"-22"63,-314-257 141-63,314 257-141 62,-224-141 184-62,224 141-184 63,2013 1079 69-63,-2013-1079-69 62,1134 1163 68-46</inkml:trace>
  <inkml:trace contextRef="#ctx0" brushRef="#br1" timeOffset="58333.36">24103 1223 78 0,'0'0'17'0,"0"-29"-15"0,0 29-2 0,0 0 0 0,0-30-2 0,0 30 1 0,-28-28-2 0,28 28 2 0,0-27-2 0,0 27 1 0,0 0 1 0,0-28-2 16,0-2 1-16,0 30 2 0,0-28-1 0,0-1-2 15,28 1 1-15,-28 28 1 0,0-27 0 0,0 27 1 16,0 0-1-16,0-29 1 0,0 29 0 0,0 0-3 0,0-28-5 15,0 28-1-15,0 0-41 0</inkml:trace>
  <inkml:trace contextRef="#ctx0" brushRef="#br1" timeOffset="59282.88">23707 512 63 0,'0'0'12'0,"0"0"-7"0,-30-29 5 0,30 29-4 0,-28-27 6 0,1 27-5 0,27-29 0 0,-30 29 1 0,30 0 0 0,0-27 7 0,-28 27-6 0,28-31 6 0,-30 31-2 0,30 0-5 15,0-28 7-15,0 28 2 0,0 0-9 0,0 0-1 16,-28 0 0-16,28 0 15 0,0 0-8 0,28 0 0 15,-28 0-7-15,0 0 6 0,30 0-2 0,-2 28 2 16,2-28-2-16,-3 31-1 0,-27-31-6 0,28 0 5 0,-28 27-5 16,30-27 1-16,-2 29 0 0,26-29 1 0,-54 27-1 0,89-27 5 15,-62 29-5-15,0-1 1 0,4-28-1 0,23 30 0 0,4-2 2 16,0 0-4-16,-3 27 1 0,3 4-2 0,0-3 3 0,-31-28-1 16,31 30 6-16,-31 26-2 0,0-56-4 0,-27 1 1 0,27 57 3 15,-27-59-4-15,0 31 3 0,0 27-1 0,0 29-2 16,0-86-2-16,-27 57 2 0,0-57-3 0,27 2 0 0,-27 25 1 15,-4-27-1-15,4 30 3 0,0-30-4 0,-4-28 1 16,4 29 2-16,-4-1 0 0,-24-28 0 0,28 29-1 0,27-29-1 16,-30 0-4-16,2 0-3 0,-2 0 1 0,30 0-2 0,-28 0-3 0,1 0-27 15,27 0 21-15,0 0-3 0,0 0-22 0,-27 0-6 16,27 0-10-16,0 0 21 0,0 0-5 0,0 0-2 0,0 27-30 16,0 3 48-16,0-30 4 0,0 28-37 0</inkml:trace>
  <inkml:trace contextRef="#ctx0" brushRef="#br3" timeOffset="80749.88">23534 882 64 0,'0'0'0'0,"0"0"36"0,0 0-21 0,0 0-10 0,-28 0 0 0,28 0 3 0,0-30-5 0,-27 30 1 0,27 0 2 0,0 0 6 0,-27-28-6 0,27 28 2 0,0 0 9 0,-31-28-7 0,31 28 8 15,0 0-9-15,-27-28-1 0,27 28-2 0,0 0 1 0,0-28 5 0,0 28-1 16,-31-29 1-16,31 29-1 0,0 0 2 15,0 0-9-15,0 0 4 0,0 0 0 0,0 0 1 16,0 0-1-16,31 0-2 0,-31 0 2 0,0 0-5 0,27 0 1 16,-27 0-1-16,0 0 1 0,31 0-4 0,-4 29 3 0,28-1 5 15,-25-28-5-15,-2 28-2 0,2 0 3 16,-3-28-3-16,1 28-1 0,2 2 1 0,-2-2 0 0,115 56 2 16,-58-27 1-16,-3 1 3 0,6-3-2 15,-61-55-3-15,59 59 5 0,-1-3 2 0,0 1 1 16,-58-30-5-16,31 3-1 0,0 27 2 0,27-1-1 0,-58-28-3 15,1 2 1-15,-1-2-3 0,31 27 2 0,-58-26-3 0,31 0 2 0,23 28 1 0,-54-57-1 16,27 57-4-16,4-57-4 0,-4 27-15 0,-27 3 4 0,31-30-32 16,-31 0-26-16,0 0 29 0,27 0-1 0,-27 0 0 15,0 0 7-15,0 0-69 0</inkml:trace>
  <inkml:trace contextRef="#ctx0" brushRef="#br3" timeOffset="81000.89">24726 824 274 0,'0'0'37'0,"0"0"-24"0,-27 0-3 16,-28 28 3-16,-3 2-7 0,-58-2-3 0,4 28 4 15,85-56-2-15,-144 57 14 0,86-29-14 0,-27 2 5 16,54-2-5-16,-27-1 2 0,-28 31-4 0,83-58-1 0,-25 29-1 15,-3-1 0-15,0 0 1 0,4 29 1 0,23-30-5 0,-27 31 0 16,58-29 2-16,-27 27 2 0,-27 57-20 16,54-56-9-16,0-28 5 0,-31-1-40 0,31 29-28 0,0-1 0 15,31-26 24-15,-4-2 17 0</inkml:trace>
  <inkml:trace contextRef="#ctx0" brushRef="#br3" timeOffset="83018.09">25636 12183 49 0,'0'0'9'0,"0"0"-8"0,0 0 1 0,0 0 1 0,0 0 3 0,0 0-2 0,0 0 1 0,0 0 10 16,0 0-1-16,0 0-8 0,0 0-1 0,0 0-1 15,0 0-2-15,0 0 0 0,0 0-1 0,0 0 2 0,0 27 0 16,30-27-1-16,-30 0 3 0,0 0-1 0,0 0-1 0,0 0 0 0,27 29 1 16,-27-29 4-16,28 0-4 0,-28 28 0 0,30 2 7 0,-30-30-6 15,28 28 0-15,-1 1 6 0,-27-29-6 0,27 27 4 0,31 29 0 16,-27-25-4-16,-4-31-2 0,0 55 0 0,31 1 1 0,-3 2 4 15,-55-29-4-15,30-1 1 0,28 27 1 0,-31-24-4 0,-27-3-2 16,28 1 0-16,-1-2 1 0,-27-27 0 0,31 57 0 0,-31-57-2 0,27 28 1 16,-27-28-1-16,0 29-10 0,30-29-3 0,-30 28-6 0,0-28-2 0,0 0-31 15,0 0 28-15,0 28-18 0,0-28 9 0,0-28-11 0</inkml:trace>
  <inkml:trace contextRef="#ctx0" brushRef="#br3" timeOffset="83201.59">26375 12267 86 0,'0'0'39'0,"0"0"-14"15,0 0-9-15,0 0-10 0,0 0 0 0,0 0 8 0,0 0-3 0,0 0 14 16,0 0-12-16,0 0-1 0,0 0 25 16,0 30-31-16,0-2 5 0,0-28-5 0,0 29-1 0,-28-2 4 0,28 1-2 15,-30 31-4-15,3-4-1 0,-31 1 7 16,30 2-5-16,-30-1 2 0,31-29-7 0,-3 30 3 0,2-1-1 0,1-30 1 16,-31 30-2-16,31 0 0 0,-31-29-3 0,31 28-8 15,-31 2-28-15,58-29-11 0,0-29 19 16,0 28-2-16,-27-28-30 0,27 28 36 0,0-28-15 0,0 27 26 0,0-27-31 15</inkml:trace>
  <inkml:trace contextRef="#ctx0" brushRef="#br3" timeOffset="84017.76">27594 12837 86 0,'0'0'0'0,"0"0"51"0,0 0-29 0,0 0-19 0,-27 0 0 0,27 0-1 0,0 27 3 0,0-27 14 0,0 0-6 0,0 0 1 0,0 0 11 0,0 0-12 0,0 0 4 0,0 27-12 0,0-27 5 16,0 30-3-16,0-30-4 0,0 0 0 0,0 28-1 15,27-28 0-15,-27 0-1 0,0 29 1 0,0-29 1 0,0 0 1 16,28 28-3-16,-28 0 4 0,0 0-2 0,30 30-3 16,-30-1 3-16,0-57-3 0,0 28 1 0,27 28-1 15,-27-26 2-15,0-2-2 0,0 0 1 0,0-1 0 0,0 31 0 0,0-1 3 16,0 28-1-16,0-28-2 0,31-28-1 0,-31 26 0 0,0 4-1 15,0-31 2-15,0 27-2 0,0 3 1 0,0-1 0 16,0 27-2-16,0-26 0 0,0-29 2 0,0-2-2 16,0 2 1-16,0-29-1 0,0 28-7 0,0-28 3 0,0 28-14 0,0-28 6 15,0 0-4-15,0 0-3 0,0 0 0 0,0 0-26 0,0 0-1 0,-31-28 4 16,31 0 11-16,-27-1-17 0</inkml:trace>
  <inkml:trace contextRef="#ctx0" brushRef="#br3" timeOffset="84416.76">27083 12864 109 0,'0'0'59'0,"-27"0"-38"0,27 0-19 16,0-27 0-16,-27 27 1 0,27 0 3 0,0 0 14 0,-31 0-6 15,31 0 16-15,0 0-17 0,0 0 0 0,-27 0 4 0,27 0-4 16,0 0-6-16,0 0 5 0,0 27-1 0,0-27-5 0,0 0-3 0,27 27 0 15,-27-27 3-15,0 30-5 0,31-30 4 0,-31 28-1 0,27-28-2 16,-27 0 1-16,27 0 2 0,-27 29-2 0,31-29 2 0,-4 0-2 0,-27 28-2 16,27-28 2-16,1 0-2 0,-28 0 2 0,30 0 0 0,-2 0-2 0,2 0 3 15,-2 0-2-15,-28 0 2 0,27-28-2 0,3-1-2 0,-2 29 1 0,-1-58 1 16,0 58-1-16,4-54 1 0,-4 25 0 0,4-30 0 16,-4 4-8-16,-27 55 4 0,0-57 1 0,27 29 3 0,-27 28 1 15,0-30-5-15,28 30 1 0,-28-28 1 0,0 28 2 0,30 0-1 16,-30 0 1-16,0 0-3 0,27 0 2 0,-27 28 6 0,0-28 0 0,31 58 4 15,-4-1-10-15,-27 29 0 0,28-58-2 0,-28 28 0 16,0-29 1-16,0 3-1 0,30 55 4 0,-30-57-2 0,28 0 1 0,-1 115-1 16,-27-87 0-16,27-26-1 0,-27-2 1 0,0 27-1 15,31-55-2-15,-31 58-10 0,0-29 3 0,27-1-30 0,-27 0 23 16,31 0-24-16,-31 1-9 0,27-29 19 0,-27 28-37 16,27 1-3-16,-27-29 39 0,0 57-70 15</inkml:trace>
  <inkml:trace contextRef="#ctx0" brushRef="#br3" timeOffset="88601.39">27254 11558 388 0,'0'27'6'0,"-28"-27"-3"15,28 29-1-15,-30 1 1 0,30 26 1 0,0-28-2 0,0 58 4 16,0-57-5-16,0-2 0 0,0 1-2 16,30 28 1-16,-30-25 0 0,28 24 2 0,-28-55-2 15,30 28 1-15,-2 1 0 0,-1 1 0 0,-27-30-1 0,30 28 0 0,-30-28-4 16,55 28-23-16,-55-28 10 0,27 0-4 0,4 0-33 0,-4 0-14 15,-27 0 31-15,31 0-35 0,-31 0 42 0,27-28-15 16,0 28 0-16</inkml:trace>
  <inkml:trace contextRef="#ctx0" brushRef="#br3" timeOffset="89037.45">28051 11728 127 0,'0'0'43'0,"0"0"-30"15,-31 0-9-15,31 0 10 0,0 0 14 0,-27 0 9 16,27 0-20-16,0 0-1 0,0 0-4 0,-27 0 1 0,27 0-4 0,0-28 6 0,-31 28-4 16,31 0-6-16,0 0-1 0,-27 0 2 0,27 0-4 0,-31 0-1 15,31 0 4-15,-27 0-1 0,27-27 0 0,0 27-2 16,-27 0-1-16,27 0 2 0,-28 0 1 0,28 27-1 0,0-27-2 16,0 0 0-16,-30 28 1 0,30-28-1 0,0 28 0 0,0-28 0 0,0 29-1 15,0-29 0-15,0 29 1 0,0-29 1 0,0 29-2 0,0-29 0 16,-28 27 0-16,28 1 1 0,0 0-2 0,0 0 1 0,0-28 1 15,0 31 4-15,0-3-3 0,0-1 1 0,0 1-1 0,0-28 0 16,0 29-1-16,0-29-1 0,0 30 0 0,0-2 3 0,0-28-1 16,0 0-1-16,28 28 1 0,-28-28 0 0,30 0 7 0,-2 0 4 15,-1 0-6-15,-27 0-3 0,27-28-1 0,4 0 0 16,-31-2-1-16,27 30 2 0,-27-29-1 0,31 1 1 0,-4-27 0 0,0-4-2 16,-27 3 2-16,31 29-2 0,-31-31 0 0,0 29 0 0,0 29-1 15,27-56 0-15,-27 29-1 0,0-2 1 0,0-1 0 0,0 30 0 16,0-56 1-16,0 56-1 0,0 0-2 0,-27-28 2 0,27 28-1 15,0 0 2-15,-31-28-1 0,31 28-1 0,-27 0-1 16,27 28 1-16,-27-28 1 0,27 28 0 0,0-28-1 16,-31 27 1-16,31-27-3 0,0 29 1 0,0 1 1 15,-27-1-5-15,27-2-8 0,0-27 4 0,0 28-20 16,0-28 10-16,0 28-23 0,0 1 19 0,-31-29-32 0,31 29 20 16,0-29-48-16,0 29 39 0,0-29-32 0,0 27 49 0,0-27-30 0</inkml:trace>
  <inkml:trace contextRef="#ctx0" brushRef="#br3" timeOffset="89434.42">28902 10933 109 0,'0'0'71'0,"0"0"-49"0,0-29 9 0,0 29-5 0,-30-28 0 0,30 28-13 0,0-28 0 0,0 28 10 0,0-28-12 0,0-1 4 0,-28 0-1 0,28 29-8 16,0-28 4-16,0 1-5 0,0 27 0 0,-30-28 1 0,30-2 5 15,0 1-3-15,-27 29 0 0,27-28 0 0,0 28-4 16,0 0 0-16,0 0-1 0,-28-28 1 0,28 28-2 0,-27 28 4 16,27-28-4-16,0 28 0 0,-31 1 3 0,4 29-1 0,27-31-1 15,-27 30-1-15,-4 28 3 0,4 30 0 0,-4-59-4 0,31 28 1 16,-27 30 1-16,0 1-3 0,0-1 0 0,27-58 0 16,0-1 1-16,-31 60-3 0,31-59-2 0,0 2-3 0,-27 26-25 0,-1 31-18 15,28-60 16-15,0 32-57 0,-30-32-28 0,30-26 66 16,0-1 11-16,-28 2-23 0</inkml:trace>
  <inkml:trace contextRef="#ctx0" brushRef="#br3" timeOffset="89651.93">28163 11530 120 0,'0'0'0'0,"0"0"76"0,-30 0-59 0,30 0 0 0,0-28 15 0,-28 28 1 16,28 0-1-16,0 0-18 0,0 0-1 0,0 0-2 0,-27 0 1 0,27 28-2 15,27-28 19-15,-27 28-12 0,28-1-2 0,2-27-9 16,140 59 24-16,-112-30-27 15,28-29 2-15,-59 27-3 0,0-27-2 0,0 0 1 0,31 0-1 0,58 0 4 16,-34 0-10 0,-52 0-1-16,-2 0-18 0,2 0-4 0,-2 0 11 0,-1 0-59 15,-27 0 6-15,0 0-69 0,0-27 14 16</inkml:trace>
  <inkml:trace contextRef="#ctx0" brushRef="#br3" timeOffset="90356.31">27339 11614 23 0,'0'0'18'0,"0"0"-9"0,0 0-5 0,0 0 3 0,0 30-3 0,0-30 4 0,0 0-5 0,0 0 0 0,0 0 3 0,0 0-4 0,0 0 5 16,0 0 2-16,0 29 3 0,0-29 1 0,0 0-1 16,0 0-5-16,0 0 5 0,0 0 0 0,0 0 3 15,-27 0-7-15,27 0 0 0,0 0 11 0,0 0-8 0,0 0 9 0,0 0-11 16,0 0 8-16,0 0-4 0,0 0-9 0,0 0 1 0,0 0 1 15,0 0 3-15,0 0 5 0,0 0-10 0,0 0 2 16,0 0 0-16,0 27-5 0,0-27 1 0,27 0 2 0,-27 0-2 16,0 28 0-16,30-28 1 0,-2 28 1 0,-28-28-3 0,27 0 0 15,-27 0 0-15,27 0-1 0,-27 29 2 0,0-29 3 0,31 0-2 0,-4 0 2 16,-27 0 0-16,31 0 4 0,-31-29-2 0,27 1-3 16,0 28-4-16,-27-28 3 0,0 1 1 0,28 27-4 15,-28-29 2-15,0-1-2 0,0 30 1 0,0-29 0 0,0 2 1 0,0-1 1 16,-28 0-5-16,28 0 1 0,-27 28 5 0,0-31-3 15,27 31-1-15,-31-27 0 0,31 27-3 0,-27 0 2 16,-4 0-1-16,4 0 2 0,0 0-1 0,-1 0 0 0,28 0 0 16,-30 0 2-16,30 27 0 0,-27-27 0 0,-1 31 2 0,28-31-2 0,-30 28 2 0,2 0 0 15,-2 0-2-15,2-1 2 0,28-27-2 0,-27 29 0 0,27-29 0 16,-27 30 0-16,27-30-1 0,-31 56 2 0,31-56-1 0,0 28 0 0,-27 0 2 16,0 1-1-16,27 0-2 0,0 0 1 0,0-2 0 0,0 29-1 15,27-28 0-15,0 3 1 0,-27-3-1 16,31-1-2-16,-4 30 3 0,0-27 0 0,31-2-2 15,-30 0-1-15,2-1-11 0,-2-27 1 0,-28 29-5 0,57-29-60 16,-29 28-1-16,-1-28-12 0,0 0 49 0,-27 0 8 0,31 0-39 16</inkml:trace>
  <inkml:trace contextRef="#ctx0" brushRef="#br3" timeOffset="93541.8">13515 12694 38 0,'0'0'0'0,"0"0"36"0,0-28-29 0,27-1 3 0,1 29-7 0,-28-28-1 0,30 28-1 0,-30-30 1 0,27 2-2 0,-27 0-83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14.96063" units="1/cm"/>
          <inkml:channelProperty channel="Y" name="resolution" value="1120.0560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9-10T20:25:19.278"/>
    </inkml:context>
    <inkml:brush xml:id="br0">
      <inkml:brushProperty name="width" value="0.05292" units="cm"/>
      <inkml:brushProperty name="height" value="0.05292" units="cm"/>
      <inkml:brushProperty name="color" value="#800080"/>
    </inkml:brush>
    <inkml:brush xml:id="br1">
      <inkml:brushProperty name="width" value="0.05292" units="cm"/>
      <inkml:brushProperty name="height" value="0.05292" units="cm"/>
      <inkml:brushProperty name="color" value="#008000"/>
    </inkml:brush>
  </inkml:definitions>
  <inkml:trace contextRef="#ctx0" brushRef="#br0">7438 8604 152 0,'0'0'0'0,"0"0"23"0,0 0-11 0,0 0-6 0,-27 0 12 0,27 0 4 0,0 0-10 0,0 0 8 0,0 0 1 0,-28 0 7 0,28 0-21 0,0 0 2 0,0 0-3 16,0 0 0-16,0 0-2 0,0 0 6 0,0 0-5 0,0 29 1 15,0-29 7-15,0 29-3 0,28 0 1 0,-28-2 1 16,27 30-4-16,-27 0 0 0,30 0-4 0,-30-29-1 0,0 86 4 16,28-58-4-16,-28 115 6 0,30-57-4 0,-30-58-3 15,0 58 2-15,0-58-4 0,28 229-5 16,-28-229 5-16,0 29-2 0,0-28-4 0,0 0-14 15,0-57-4-15,0 28 6 0,0-28-70 16,0 0 46-16,-28 0-88 0,28-56 72 0,0 27 35 16,0 1-27-16</inkml:trace>
  <inkml:trace contextRef="#ctx0" brushRef="#br0" timeOffset="216.86">7411 8378 112 0,'0'0'33'0,"0"0"-21"0,-28 0 20 0,28 0-12 0,0-28 42 0,-27 28-30 15,27 0-18-15,0 0 9 0,0 0-1 0,0 0-12 16,0 0-1-16,0 0 6 0,0 28 1 0,0-28-12 16,27 27 9-16,28 3-3 0,33-30-1 15,-33 28-6-15,3-28-3 0,-4 0 0 0,4 0-1 16,-27 0 1-16,23 0 0 0,-26 0-1 0,30 0-2 16,-28 0 1-16,-30 0 0 0,27 0-3 0,1 0-1 0,2 0-6 0,-30 0-3 15,28 0-23-15,-1 0-5 0,-27 0 20 0,27 0-24 0,-27 0-57 16,0 0 55-16,0 0 26 0,0 0-54 15</inkml:trace>
  <inkml:trace contextRef="#ctx0" brushRef="#br0" timeOffset="385.22">7639 9031 98 0,'0'0'0'0,"0"0"54"0,0 0-31 0,0 0 21 15,0 0-27-15,-27 0 8 0,27 0-15 0,0 29 8 0,27-29-8 16,-27 0-2-16,0 0 0 0,27 27 0 0,0-27 3 0,-27 0-7 0,31 29 0 15,-31-29-2-15,27 0-1 0,-27 28-1 0,31-28 1 0,-4 0-2 0,0 29 1 16,1-1-1-16,2-28-3 0,-2 0 0 0,2 28-22 16,-30-28-1-16,27 0-9 0,1 0-50 0,-28 0 45 0,0 0 7 0,0 0-52 15</inkml:trace>
  <inkml:trace contextRef="#ctx0" brushRef="#br0" timeOffset="1150.59">6133 8633 56 0,'0'0'7'0,"0"0"-6"0,0-29 1 0,0 29 3 0,0 0 6 0,-27 0-1 0,27 0-5 0,0 0 7 0,0 0-7 0,0 0 1 16,0 29 4-16,0 0 1 0,0-29-5 0,0 29 8 0,0 27 7 15,0 0-9-15,0-56-6 0,0 29 5 16,27 56 1-16,-27-85-8 0,0 29 0 0,31-2 0 0,-31 31 3 0,27-2-4 15,-27-27 0-15,27 56 0 0,4 0-2 0,-31 1-2 16,27-58 0-16,-27 28 2 0,0 2 0 0,0-2-3 0,27 1-2 16,-27 0 0-16,0 28-12 0,0-28-12 0,0 27-72 15,0-55 62-15,0-29 20 0,0 0-24 16</inkml:trace>
  <inkml:trace contextRef="#ctx0" brushRef="#br0" timeOffset="1450.68">6075 8803 89 0,'0'-28'31'0,"0"28"-25"0,0 0 1 0,0-57 22 16,0 57-16-16,0-27 15 0,0-2-15 0,0 0 13 0,0 29-14 16,0 0 0-16,0-29-2 0,0 29 0 0,0 0 9 0,31 0-2 0,-31 0-2 15,0 0-7-15,0 29 4 0,27 0-3 0,-27 27-2 16,31-56-5-16,-31 57 0 0,0-29 1 0,27 86 0 0,-27-85-1 16,27 85 0-16,4-1 0 0,-4 0-3 0,28 57-2 15,-25-112 2-15,-30-2-1 0,28 1 0 0,2 29-4 0,-3-30 6 16,-27-28 0-16,28 1 0 0,-1-29-1 0,-27 0 2 0,31 0 5 15,-4 0 1-15,-27 0-3 0,31-29 4 0,-4 1 7 16,-27 0-10-16,0-57 6 0,27 56-7 0,4-114 1 0,-4 2-7 16,-27 84 1-16,27-85 1 0,0 58 0 0,-27 27 0 15,31-57-1-15,-31 57 2 0,27-57 1 0,-27 29-1 0,31 56 0 16,-31 2-1-16,0-30-1 0,0 57-1 0,27-30-3 0,-27 3-10 0,28 27-6 16,-28 0-7-16,0 0-10 0,30 0 13 15,-30 0-4-15,0 0-5 0,27 27-40 0,-27 3 4 0,28 27 19 0,-1-30 4 16</inkml:trace>
  <inkml:trace contextRef="#ctx0" brushRef="#br0" timeOffset="2016.77">8347 9910 106 0,'0'0'19'0,"0"0"6"0,0 0-9 0,0 0-7 0,0 0 3 0,0 0 1 0,0 0 16 0,0-27-14 0,0 27 12 0,0 0-16 0,0 0 0 0,0-29 9 0,0 29-3 16,0 0-9-16,0 0-1 0,0-28 7 0,0-1-2 0,28 1-2 16,-28 0-4-16,0 0 7 0,30-29-1 0,-30 28-6 15,0-56 4-15,0 27-7 0,27 30 1 0,-27-113 6 16,0 84-7-16,0 28-1 0,0-56 3 0,0 28-2 0,31-27 0 0,-31 54 0 15,0-111-1-15,-31 112-2 0,31-27 2 0,0 0 0 0,0 27 0 16,0 0-2-16,-27 0 2 0,27 2-1 0,0-2-1 16,0 29 1-16,0 0-1 0,0-28 2 0,0 28 1 0,0 0-1 0,0 0-2 15,27 28 1-15,-27-28 0 0,0 0 1 0,0 29-1 0,0-29 0 16,0 27 0-16,31 2 3 0,-4 29-4 0,-27-31 1 0,28 30-1 16,-1 0 1-16,-27-29 1 0,88 199 0 0,-33-141-3 15,-55-30 0-15,58 58 3 0,-31-29 1 0,31 29-8 0,-31 57-5 16,4-87 11-16,23 29-2 0,-23-26-3 15,-4-31-1-15,1 57-9 0,-28-83 6 16,0-3-14-16,0 2 9 0,0 28-64 0,0-57 50 16,0 28-39-16,0-28 27 0,-55 0-174 15</inkml:trace>
  <inkml:trace contextRef="#ctx0" brushRef="#br0" timeOffset="2184.38">8347 9542 249 0,'0'0'37'0,"0"28"22"0,28 0-36 16,-28-28 0-16,30 29-11 0,-30-29-2 0,113 86 32 16,-86-86-35-16,-27 28-2 0,58-28 5 15,-28 28-4-15,56 0-1 0,-86-28-4 16,54 29 1-16,-27-29-3 0,4 0-2 0,-4 28-14 0,4-28-23 16,-4 0 11-16,0 0-47 0,4 0 27 0,-31 0-66 0,27-28 19 15,-27-1 31-15</inkml:trace>
  <inkml:trace contextRef="#ctx0" brushRef="#br0" timeOffset="2721.45">10051 9173 104 0,'0'0'0'0,"-28"0"115"0,28 0-104 0,0 0 1 0,0-29 20 15,0 29-11-15,0 0-3 0,0 0-9 0,28 0 9 16,-28 0-10-16,30 0 5 0,-30-28-7 0,28 28 1 0,-1 0 8 16,31-29 0-16,0 29-9 0,-31 0 0 0,58-27 2 0,0 27-1 15,-58 0-3-15,59 0 2 0,29 0-4 0,-60 0-1 16,-24 0-1-16,23 0 1 0,-27 0 0 0,31 0 0 0,27 0 3 0,-27 0-1 16,27 27-2-16,-27 2-3 0,-3-1 1 0,3 1-6 0,-31-1-3 15,4-28-2-15,-31 0-4 0,27 0-24 0,0 28 16 0,-27-28-32 0,31 0-5 16,-31 0 30-16,27 0 1 0,-27 0 3 0,0 0 2 0,0 0 3 0,0 0-14 15,0 0 22-15,0 0-27 0</inkml:trace>
  <inkml:trace contextRef="#ctx0" brushRef="#br0" timeOffset="2952.49">10364 9514 129 0,'0'0'45'0,"-27"0"-32"0,27 0 1 0,-31 0 16 16,31 0-14-16,0 0 1 0,-27 0 26 0,27 0-16 0,0 0-14 15,0 0-1-15,0 0 19 0,0 0-23 0,0 0 0 16,27 0-1-16,31-30 17 0,54 30-11 16,1-28-3-16,-25 28-5 0,-33-28-4 0,-24 28 2 0,50 0-2 15,8 0 3-15,-62 0 0 0,31 0 1 0,82 28-7 16,-82-28-7 0,-31 0-11-16,0 0-54 0,-27 0 8 15,0 0 24-15,31 0-56 0,-31 0 10 0,0 0 57 16,0 0-22-16</inkml:trace>
  <inkml:trace contextRef="#ctx0" brushRef="#br0" timeOffset="3241.6">10933 8463 208 0,'0'0'25'0,"0"0"-21"16,0 27 1-16,27-27 3 0,0 58 23 0,4-29-6 0,-31-2-12 15,27-27-2-15,1 29-1 0,29 29 9 0,29 26-5 16,-59-56-9-16,0 1 0 0,62-1 4 0,-35 29-3 0,4-28-2 15,27-2 0-15,-57-27-1 0,2 30 0 0,25-2 2 16,-25 1-2-16,52-2 5 0,-82-27-4 0,0 0 0 16,31 29 3-16,-31-29-4 0,0 28-1 0,0-28 2 0,0 0-1 0,0 29 8 0,0-1-3 15,0 29 0-15,-31-57-5 0,-51 114 4 16,52-58-4-16,2-28-2 0,-57 86 4 0,55-57-5 0,-25 0 2 16,28 0-1-16,-58 56 2 0,27-57-2 0,27-27 0 0,-51 85 1 0,52-86-1 15,2 29-2-15,-29 28 0 0,2-29-1 0,55 2-2 0,-31-28 0 0,31-4-3 16,0 3-4-16,-27 29-13 0,27-30 7 0,0 0-22 0,0 0 15 15,0-28-2-15,27 0-41 0,-27 0 25 0,0 28-1 0,31-28-33 16,24 0 22-16,-28 0 35 0,3 0 0 0,-2-28-13 0</inkml:trace>
  <inkml:trace contextRef="#ctx0" brushRef="#br0" timeOffset="3803.24">13658 8718 91 0,'0'0'11'0,"0"0"-6"0,0 0-3 0,0-27 4 0,-31 27 6 0,31-29 7 0,-27 29-6 0,27-29 14 0,0 29-12 0,-30-29 15 16,30 29-16-16,0-27 13 0,-28 27-14 0,28 0-1 0,0-29 11 15,0 29-2-15,0-28-5 0,0 28-9 0,0 0-1 0,0 0 1 16,0 0 0-16,0 0 0 0,0 0 6 0,0 28-1 0,28 1 1 15,-28 27-2-15,0-27-4 0,30 0-5 0,-30 55 2 16,27-27-2-16,-27 28 2 0,31 29 1 0,-4-29-2 16,-27-28-3-16,0-1 2 0,28 30-1 0,-28-29 1 0,0-1-1 0,0 30-3 15,30 113-29-15,-30-143-1 0,0-28 12 16,0 1-1-16,-30 28-33 0,30-57 22 0,0 27-3 0,0 2-41 16,0-29 38-16,-28 0-22 0,28 0 41 0,0 0-34 0</inkml:trace>
  <inkml:trace contextRef="#ctx0" brushRef="#br0" timeOffset="4067.89">13515 8604 135 0,'0'0'0'0,"0"0"42"0,0-27-22 0,0-30-8 16,0 27 2-16,0 3-5 0,0-1 4 0,27-29 17 0,1 1 12 15,2 26-31-15,-30-26 10 0,27 28-13 0,4-30 9 16,-4 29-1-16,31 29-3 0,-30-27-3 0,-1 27-4 16,0 0 4-16,4 0-4 0,27 0 1 0,-31 27-2 0,0-27 0 15,31 58 7-15,0-1 2 0,-31-1-8 0,0-26-3 0,31 53 0 16,-30-25 1-16,-1-31-3 0,-27 87 4 0,31-56-4 0,-31-2 0 0,0 1-2 15,0 0 1-15,0 28 0 0,0-29 1 0,0 58 2 0,-31 0-1 0,-24 0 2 16,55-86-2-16,-27 29-2 0,-31 113 4 0,0-84 0 16,-81 55-11-16,23-28-4 15,89-113 4-15,-1 29-1 0,-2-29-2 0,2 28-4 0,-30-28-1 0,31 0-3 16,-31 0-22-16,31-28-6 0,0 28 20 0,27 0-4 0,-31-29-41 16,4 29 35-16,27 0 3 0,0-27 5 0,0-2-7 0,0 1 16 0,27-1 2 15,-27 1 7-15,31 0-30 0</inkml:trace>
  <inkml:trace contextRef="#ctx0" brushRef="#br0" timeOffset="4517.01">14820 8179 124 0,'0'0'27'0,"0"0"-8"0,0-29-4 0,0 29-7 0,0 0 25 0,0 0-18 0,0 0 0 0,0 0 15 0,0 0-6 0,0 0-15 0,0 29 7 0,0 0 4 16,0-1 2-16,30 0-11 0,-30 30 9 0,0-30-12 16,0 57 8-16,28-57-10 0,-28 57 6 0,0-29-9 0,27 31 2 15,-27-31-2-15,27 0 0 0,-27 58 3 0,0-58-4 0,31 58 0 16,-31 0-1-16,0-57-2 0,0 0 3 0,27 56-2 0,-27-57 1 15,0 30-6-15,0-58-1 0,-27 143-82 16,-4-114 10-16,31-29 48 0,-27 1-31 0,27-29 4 16,0 0 29-16,-27 0-17 0,27-29 18 0,-28 1-25 15</inkml:trace>
  <inkml:trace contextRef="#ctx0" brushRef="#br0" timeOffset="4717.22">14850 8577 46 0,'0'0'15'0,"0"-29"-4"0,0 1 21 0,28-2 9 16,-28 3 4-16,27-86 90 15,-27 85-115-15,0-2 6 16,27 30-12-16,-27 0 1 0,0 0 2 0,31 0-9 16,-31 0 7-16,27 0-7 0,-27 0 0 0,31 0-2 0,-31 0 0 0,54 0 1 15,59 30 14 1,-83-30-20-16,-2 0-1 0,2 28 1 0,-30-28-1 16,27 28-2-16,1-28-1 0,-28 0-1 0,27 0-8 0,4 0-8 15,-4 27-41-15,4-27-6 0,-31 0 23 0,27 0-53 16,-27 0 49-16,0 0-23 0,0 0 2 15</inkml:trace>
  <inkml:trace contextRef="#ctx0" brushRef="#br0" timeOffset="4917.2">14707 8973 262 0,'0'0'0'0,"0"30"57"0,-30-30-37 0,30 0-7 15,0 28 7-15,0-28-7 0,30 0 0 0,-2 0 14 0,-28 0-13 16,0 0-1-16,30 0-2 0,25 0 7 0,-55 0-11 0,30 0 0 15,-2 0-1-15,-1 0 0 0,116 0 11 0,-116 0-12 0,58-28 4 16,-27 28-7-16,-30 0 1 0,2 0-2 0,-3 0 0 0,59 0-2 16,-86 0 0-16,27 0-10 0,4 0 2 0,-4 0-25 0,-27 0 11 15,27 0-69-15,4 0 47 0,-31 0-68 0,27 0 5 16,-27 0 69-16,0 0-30 0</inkml:trace>
  <inkml:trace contextRef="#ctx0" brushRef="#br0" timeOffset="5367.34">15757 9854 201 0,'0'0'94'15,"0"0"-85"-15,0-28 0 0,0-1 2 16,0 29 7-16,0-28-8 0,0 28 1 0,0 0-1 0,30-28 12 16,-30 0-1-16,0-1-8 0,27 29 1 0,-27-28 4 15,28-1-4-15,-1 0-7 0,-27 1 6 0,0 28-8 0,31-56 2 16,-31 26-2-16,27-26 4 0,4 28-5 0,-31-29-1 0,27 29-1 16,-27-29 2-16,27-28 5 0,-27 28-5 0,27-56 3 0,-27-1-4 0,31 57 0 15,-31 0 0-15,0 0 0 0,0 1 0 0,0-2 0 0,0 2-3 0,0 28 0 0,27-170 10 16,-27 168-12-16,0-54-7 0,0 55 10 15,0 0 0-15,0 29 1 0,0-29 3 0,0 29-1 0,0 0-2 16,0-27-3-16,0 27 3 0,0 0-3 0,0 0 0 0,0 0 2 0,31 0-3 16,-31 27 3-16,0-27-2 0,0 29 2 0,0 0 2 0,27-29 0 0,-27 57 7 15,27-1-8-15,-27-26-2 0,31 53 1 0,-4-25-1 0,1 27-2 16,-1-29 1-16,3 58 1 0,-30-57-1 0,58 57 2 0,-30-86-2 16,-1 86 2-16,4-58-2 0,-31 1 1 0,54 57-1 0,-27-57 0 15,4 0 0-15,-4 55-5 0,4-26-6 0,23 57-22 16,-26-59 5-16,2 2-13 0,-30-30-12 0,0-28 23 15,28 29-33-15,-28-28-6 0,0-29 32 0,-28 28 0 0,28-28 2 0,0 29 2 16,0-29-15-16,-30 0 33 0,2 0-28 0</inkml:trace>
  <inkml:trace contextRef="#ctx0" brushRef="#br0" timeOffset="5550.59">15927 9201 234 0,'0'0'73'0,"0"0"-51"0,0 28-6 0,0-28-10 16,0 0 2-16,31 29 30 0,-4-29-12 0,-27 0-13 0,27 28-2 15,-27-28 0-15,27 0 0 0,31 29 6 0,-27-29-8 0,-4 0 0 0,0 28-1 16,31-28 5-16,-3 0-7 0,-25 29 0 0,28-29 3 0,28 0-1 16,-59 0-6-16,0 0 1 0,31 0 2 0,0 28-2 0,-31-28-4 15,28 0 1-15,-25 0-5 0,-2-28-4 0,2 28-24 16,-3 0-39-16,-27 0 42 0,0 0-3 0,28 0-11 0,-28 0-10 0,0-29-72 0,0 29 26 16,0 0 40-16</inkml:trace>
  <inkml:trace contextRef="#ctx0" brushRef="#br0" timeOffset="6676.53">7809 11474 23 0,'0'0'0'0,"0"0"17"0,0 0-9 0,0 0 1 0,0 0-4 0,0 0 26 15,-27 0-18-15,27 0 2 0,0-31-8 0,0 31 11 0,0 0-9 16,0 0 9-16,0 0 0 0,-31 0-8 0,31 0 8 0,0 0-10 16,0 0 8-16,0 31 3 0,-27-31-1 0,27 0-10 15,0 0-1-15,0 0 6 0,-31 28-5 0,31-28 3 0,-27 0 0 16,0 28-1-16,27-28-6 0,0 28 1 0,-27-28 5 0,-4 56 0 16,4-56-7-16,27 30-1 0,-58 26 7 0,58-28-6 15,-58 29 2-15,31 1 1 0,-1-31-4 0,28 1 1 0,-27 59 3 16,-4-32-2-16,4 60 4 0,27-87-7 15,0-1 0-15,0 30-2 0,0-27 0 0,0-2 1 0,0 1 2 16,58 113 0-16,-58-87-2 16,27-55-1-16,1 28 2 0,29 2 0 0,-29-2 0 0,-28-28-2 15,30 0 5-15,-2 29-4 0,-1-29 1 0,4 0 3 0,23 0-6 0,-27 0 2 0,31 0-3 16,0 0 7-16,27-29-1 0,-57 1-3 0,2 28 2 16,25-58 5-16,-25 30-3 0,25-27 5 0,3-4-1 0,-31 31-8 15,31-28 1-15,-58-2-1 0,58 1 7 0,-58 30-4 0,0-29 1 16,0 26-2-16,27-82 3 0,-27 53-2 0,0 3-2 0,0 0 1 15,-27-2 2-15,27 30-3 0,-31 0 0 0,31 1-1 0,-27-32 8 16,-31 3-1-16,31 56-6 0,-4-28 2 0,-23 0-4 16,26 28 1-16,-2 0 0 0,2 0 0 0,1 0-3 0,-31 0-6 15,28 0 2-15,2 0-3 0,1 0-12 0,27 28 11 0,-27-28-3 0,27 55-22 16,-31-26-15-16,31 1 22 0,0 26-47 0,0 0-9 0,0 2 7 16,0-29 47-16,0-2-33 0</inkml:trace>
  <inkml:trace contextRef="#ctx0" brushRef="#br0" timeOffset="6985.58">7809 12297 121 0,'0'0'42'0,"0"0"-37"0,0 0 1 0,0 0 3 0,0 0-1 0,0 0 4 0,0 28 31 0,27-28-9 0,-27 29-3 0,0-29-19 0,28 0-2 0,2 27 14 0,-2 29-2 15,29-25-10-15,-29-3-4 0,30 27 2 0,-31-27-7 16,31 59 18-16,0-59-6 0,-31 27-10 16,0-55-2-16,4 59 3 0,-31-59-2 0,27 29 0 0,0-2-1 15,-27 0-1-15,28-27-2 0,2 30-7 0,-30-2 6 0,27-28-2 16,-27 0-3-16,31 29-18 0,-31-29 6 0,0 0-31 15,27 0-25-15,-27 0 27 0,0 0-48 0,28 0 17 0,-28-29 5 16</inkml:trace>
  <inkml:trace contextRef="#ctx0" brushRef="#br0" timeOffset="7867.42">7612 13149 115 0,'0'0'0'0,"0"0"26"0,0 0-21 0,0 0 4 0,0 0-1 0,-31 0 10 0,31 0-8 0,0 0 15 0,0 0-3 0,0 0-12 0,0 0-3 0,-27 0 5 0,27 0-5 16,0 0-2-16,0 28 5 0,-28-28 1 0,28 0-7 16,0 28-1-16,0-28 7 0,-30 27 1 0,30-27-6 0,0 0-3 15,-28 29 0-15,28-29-4 0,0 30 4 0,0-30 0 16,0 28-1-16,0-28-1 0,0 0 0 0,0 28 0 0,0-28-1 0,0 27 2 15,0-27-2-15,28 30 3 0,2-30-4 0,-30 0 5 0,28 28 1 16,-28-28 1-16,58 0 0 0,-31 0-1 0,-27 29 0 0,27-29 0 16,0 0-2-16,31 0 16 0,-58 0-13 15,31 0 7-15,-4 0-3 0,0 0 1 0,-27 28-6 16,0-28-1-16,0 28 3 0,0 0-4 0,0 1 0 16,0-29-2-16,-27 28 3 0,0 1-1 0,27 0 1 0,-31-1-3 0,31-28-1 15,-27 27 0-15,-4 2-2 0,31-29 1 0,-27 0-1 0,0 30-9 0,27-30 4 16,-27 0-4-16,-4 0-19 0,31 0 8 0,-27 0-3 0,27 0-5 0,-28 0-38 15,28-30 36-15,0 1-25 0,0 29 34 0,0-27 1 0,0-1-20 16,0-1-3-16</inkml:trace>
  <inkml:trace contextRef="#ctx0" brushRef="#br0" timeOffset="8167.09">8092 12808 166 0,'0'0'66'0,"0"0"-52"0,0 0 17 0,0 0-13 0,0 0 12 15,0 29-16-15,-27 55 11 16,27-27-14-16,0 27-3 0,0-54-4 0,0-2-1 16,-28 57 2-16,28-29-2 0,0-26-1 0,0-2-5 0,0 27 1 15,0-25 1-15,-30 27-5 0,30-1-24 0,0-28 8 16,0 29-34-16,0-57 21 0,0 29-35 0,-28 0 40 0,28-29-16 16,0 28 21-16,0-28 15 0,0 0 6 0,0 0-4 0,-27-28 2 15,27-1 4-15,0 29 0 0,0-57 1 0,-30 28 3 16,30 1 3-16,0 0 2 0,0 0 22 0,-28-1-13 0,28 1 10 0,0-2-10 15,0 3 1-15,0 27-7 0,0-28 0 0,0 28 1 16,28 0 9-16,-28 0-11 0,30 0 6 0,-30 0-11 0,0 0 0 0,27 28 0 16,1-28 0-16,-28 27-2 0,30-27-1 0,-30 0 1 0,28 30-1 15,-28-2-1-15,54 1-6 0,-54-29 4 0,58 56-45 16,-27-28-42-16,-31-28 62 0,27 29-12 0,0-29-7 0</inkml:trace>
  <inkml:trace contextRef="#ctx0" brushRef="#br0" timeOffset="8433.83">8405 13232 77 0,'0'0'16'0,"0"0"11"0,0 0-14 0,0 0 20 0,-30-27 3 0,30 27-17 16,0 0-1-16,0 0 0 0,0 27-2 0,0-27 0 0,-28 0 14 0,28 29-5 16,0 1-14-16,0-30-5 0,0 28 8 0,0 0-5 15,0-1-4-15,0 31 4 0,0-29-1 0,0-1-5 16,0 0 3-16,0-28-1 0,28 28 2 0,-28-28-3 0,0 29-1 16,0-29 1-16,30 0-1 0,-30 0 4 0,27 0-1 15,-27 0-1-15,0 0-4 0,0-29 1 0,31 1 8 0,-31 0-5 16,27 0-4-16,-27 28 3 0,0-57-1 0,0 57-2 0,0-30 0 15,28 30-1-15,-28-27 2 0,0 27-1 0,0-28 4 0,0 28 0 16,0 0-1-16,0 0-1 0,0 28 0 0,0-1 1 16,27 31 3-16,-27-29-11 0,0-1 2 15,0 0 3-15,31 29-5 0,-4 57-18 0,-27-58-16 16,30-26 15-16,-30-2-42 0,0-28 21 0,28 28-6 0,-28-28-4 16,0 27 1-16,0-27 5 0,27 0 12 0,-27 0-43 0</inkml:trace>
  <inkml:trace contextRef="#ctx0" brushRef="#br0" timeOffset="9050.75">8831 12609 209 0,'0'0'0'0,"0"0"58"0,-31 28-47 0,31-28-6 0,0 29-2 16,0-1 9-16,0 0 9 0,0-1 4 0,0 32-6 16,0 24-5-16,0-25-6 0,0-29-5 0,0 55 2 0,0-26 3 15,0-29-5-15,0 27 0 0,0 0-3 0,0 2 1 0,0-3 1 16,31 3-2-16,-31-1-6 0,0-29-3 15,0 29-5-15,0-57 6 0,0 28-6 0,0-28 1 0,0 29-38 16,0 0 7-16,0-29-2 0,0 0 24 0,-31 0-39 16,31 0 43-16,0 0-11 0,0-29 19 0,0 29 3 0,-27-29-2 15,27 1 7-15,-27-1 2 0,27 1 0 0,0 28 0 0,0-28 0 16,0 0 0-16,0 28-1 0,-27 0 1 0,27-29 1 0,0 29-1 16,0-28 1-16,0 28 0 0,0 0 0 0,0 0 0 15,0 0 3-15,0 0-2 0,0 0-1 0,0 0 0 0,27 28 2 0,-27-28 0 16,0 0-2-16,0 0 2 0,0 0-2 0,0 29 5 0,0-29-4 15,27 0 1-15,-27 0-1 0,0 0 2 0,0 0-2 0,0 28 1 0,27-28-1 16,-27 0 6-16,0 0-4 0,31 0 2 0,-31 0 3 0,0 0-6 16,27 0 3-16,4 28-2 0,-4-28 0 0,0 0 1 0,-27 0 0 15,31 0 0-15,-31 0-3 0,27 0 0 0,1 0 0 16,-28 0-2-16,27 0 0 0,4 0 2 0,-31 0-1 0,0 0 0 0,27 0 1 16,3 0-1-16,-30 0 0 0,28 0-1 0,-28 0 0 0,0 0 1 15,27-28-1-15,0 28 0 0,-27 0 1 0,0 0-1 0,0 0 1 16,31-28 0-16,-31 28-1 0,0-29 1 0,27 29 0 0,-27-28 0 0,0 28-1 15,0-30 1-15,0 3 2 0,0 27-1 16,0-28 2-16,0 0 4 0,0 28-2 0,-27 0 1 0,27 0 1 16,0-30 7-16,-31 30-1 0,31-29 1 0,0 29-7 15,-27 0 10-15,27 0-1 0,-27 0 0 0,27 0-8 0,0 29 6 16,0-29-6-16,-28 30-2 0,28-2 6 0,0 0 0 0,0-1-7 16,0 3 4-16,0-2-1 0,0 1-2 0,0-1-3 15,0-28-1-15,0 28 3 0,0 0 2 0,0 1-3 0,0-1 2 0,0-28-3 16,0 29-3-16,28-29 4 0,-28 0-2 0,0 29-2 0,0-29 1 0,27 0 0 15,-27 28 1-15,0-28-3 0,27 0 1 16,-27 0-3-16,31 0-3 0,-31 0 0 0,0 0-1 16,0-28-15-16,27 28-9 0,-27 0 11 0,0-29-28 15,31 29-18-15,-31-29-17 0,0-28-28 0,27 57 87 16,-27 0 1-16,0-28-11 0</inkml:trace>
  <inkml:trace contextRef="#ctx0" brushRef="#br0" timeOffset="9283.83">9570 13205 176 0,'0'0'0'15,"0"0"68"-15,0 0-59 0,0 0-6 0,0 0 18 0,-30 0 5 0,30 27-2 0,-28-27-3 0,28 0-12 0,-30 29 7 0,30-29-11 0,0 30 1 0,-28-2-2 16,28-28-1-16,0 28 3 0,-27-28-2 0,27 0-4 0,0 27 6 0,0-27-5 16,-27 30 6-16,27-2 11 0,0-28-13 0,0 29 0 0,27-1 1 15,-27-28 0-15,0 28-1 0,0-28-1 0,27 28 2 0,-27 1-1 16,28-1-3-16,-28-28-1 0,0 29 3 0,30 0-2 15,-30-29-2-15,0 28 3 0,0-1 0 0,0 32 1 16,0-31-3-16,0 0-1 0,-30-28-7 0,2 27 0 16,28-27-6-16,-27 30-17 0,0-30 6 0,-31 28-44 0,58-28 22 15,-27 0-10-15,-4 0-61 0,4 0 72 0,-4 0-37 0</inkml:trace>
  <inkml:trace contextRef="#ctx0" brushRef="#br0" timeOffset="9486.34">14309 13374 219 0,'0'0'0'0,"0"0"-82"0,0-27 33 0,0 27-39 0</inkml:trace>
  <inkml:trace contextRef="#ctx0" brushRef="#br0" timeOffset="10717.69">14677 11502 44 0,'0'0'7'0,"0"0"0"0,0 0-3 0,0 0 8 0,0 0 3 0,0 0 2 0,0 0-8 0,0 0 11 0,0 28 4 0,0-28 22 16,0 0-28-16,0 0-1 0,0 0 16 0,0 0-17 0,0 0-2 0,0 0 0 16,0 28 12-16,0-28-1 0,0 0-4 0,0 0-6 15,0 27-6-15,-28-27-2 0,28 0 1 0,0 29 2 0,0-29-5 16,-27 30 3-16,0-1-3 0,-4 26 6 0,-27 31-3 16,-23-2 2-16,23-28-5 0,0-25 1 15,0 52-4-15,3-54 2 0,55 1-2 16,-27-30-1-16,-4 28-2 0,4-28 2 0,0 0 2 0,-4 28-2 0,31-28 3 15,0 0-4-15,-27 0 1 0,27 0 1 0,0 0 5 0,0 0-4 0,0 0-1 16,0 0 0-16,0 0-1 0,27 0 1 0,4 0 4 16,-31 0-6-16,27 0 0 0,31-28 2 0,-31 28 1 0,28 0 2 15,3 0-2-15,-28 0 0 0,25 0-2 0,3 0 0 16,-31 0 0-16,0 0 0 0,4 0-1 0,-4 0 2 0,4 0 1 0,-4 0-2 16,0 0-1-16,1 0 0 0,2 28-3 0,-30-28-9 15,28 0 0-15,-28 0-22 0,0 0-17 0,0 0 20 0,0 0-50 16,0 0-35-16,0 0-3 0,0 0 75 0,0 0-18 15</inkml:trace>
  <inkml:trace contextRef="#ctx0" brushRef="#br0" timeOffset="12369.24">13995 12837 74 0,'0'0'0'0,"0"0"14"0,0 0-11 0,-27 0 4 0,27 0-2 0,0 0 2 0,0 0 12 0,0 0-7 0,-27 0 6 0,27-29 22 0,0 29 2 0,0 0-5 16,-27-28-7-16,27-3-6 0,0 4-2 16,0 27-12-16,0-28-1 0,0 28-1 0,27-28 11 0,0 28 0 15,-27-29-12-15,27 29 3 0,4 0-3 0,-31 0-1 0,27-28 0 0,4 28 0 16,-31 0 1-16,54 0 6 0,32-30-2 0,-59 30-8 0,31 0 4 0,27 30 3 16,-54-30-6-16,23 0 1 0,31 28 0 0,-54-28-2 15,81 29 10-15,-54-1-2 0,-30-28-4 16,-28 0-5-16,27 0-3 0,-27 0-2 0,0 0 0 0,30 28-15 15,-30-28-12-15,28 0 13 0,-28 0-9 0,0 0-2 0,0 0-7 0,0-28-60 16,0 28 39-16,0-28-50 0,0 28 63 0,-28-29-58 16</inkml:trace>
  <inkml:trace contextRef="#ctx0" brushRef="#br0" timeOffset="13751.02">16182 12239 61 0,'0'0'10'0,"0"0"-4"16,0-29 3-16,0 29-3 0,0-27 9 0,0-1-5 0,0 0 15 0,0-2-12 0,0-27 28 0,0 30-29 0,31-1 12 0,-31-3 1 0,27 3-15 0,1 0 19 15,-1-27-9-15,3 26-4 0,-2 29-2 16,-28 0-5-16,30-29 1 0,-2 29 4 0,-1 58 13 16,4-58-24-16,-31 27-1 0,27 57 2 0,-27-25-2 15,27 25-2-15,-54 29 2 0,27-56-2 0,-58 57 2 16,31-58-2-16,-31 30 2 0,30-30-4 0,-29 31 5 0,-29-31 10 15,1 2-8-15,27-1-2 0,-23-3 2 0,23-54-5 16,27 0 1-16,-24 30 1 0,-2-30 7 0,57 0-8 16,-28-30 3-16,1 3-1 0,-4 27-4 0,31-27 1 0,0 27 9 0,0 0-7 15,0 0 3-15,0-29-1 0,0 29-4 0,31-28 9 0,-4 28-2 16,-27 0 0-16,28-31-10 0,29 31 7 0,-29 0-7 0,-1-27 10 0,31 27-5 16,-27 0 1-16,81 0 9 0,-85 0-11 0,89 0 0 0,-34 27-1 15,-52-27 1-15,83 59 1 0,-55-30-2 0,54-2-18 16,-112-27 3-16,58 27-31 0,-31-27-27 15,1-27-35-15,2 27-17 0,-2-27 31 0,-28 27 34 16</inkml:trace>
  <inkml:trace contextRef="#ctx0" brushRef="#br0" timeOffset="14801.2">17831 10762 35 0,'0'0'12'0,"0"0"-9"0,0 0 0 0,0 0-2 0,0 0 0 0,0 0 1 0,0 0 4 16,-31 0 28-16,31 0-25 0,0 0 1 0,0-28 29 0,-27 28-15 15,27 0-13-15,0 0 6 0,0 0 1 0,-27 0 1 16,27 0-8-16,-31 0 9 0,31 28-10 0,0-28 8 0,-27 0-5 15,27 29-9-15,-31-29 4 0,31 0-4 0,-27 29 3 0,27-1-3 16,-27-28 0-16,27 28 5 0,0 0-4 0,-27 1 4 0,27-1-5 16,-31 86 15-16,31-114-16 0,0 28-1 0,0 0 2 15,0 31-1-15,0-59-1 0,112 113 11 16,-81-85-7-16,-4-28-2 0,4 0-1 16,23 0 11-16,4-28-6 0,-58 28-5 15,28-30 0-15,-28 2 2 0,27-27 1 0,31-4-2 0,-58 3 0 16,30 0-1-16,-30-2-1 0,0 1 0 0,0 29-1 15,0 0 0-15,-30-29 1 0,30 28 1 0,0 29-2 16,-27-28-1-16,27 1 1 0,0 27-1 0,-31 0-1 0,4-28-3 16,27 28 1-16,0 0-2 0,-28 0 0 0,28 0-3 0,-27 0-10 0,27 0 10 15,-31 0-12-15,31 28 5 0,-27-28-4 0,27 27-4 0,0-27-38 0,-27 28-17 16,27 1-6-16,0 0 47 0,0-1 9 0,0 28-51 0</inkml:trace>
  <inkml:trace contextRef="#ctx0" brushRef="#br0" timeOffset="15052.9">17746 11216 95 0,'0'0'0'0,"0"0"49"0,0 0-33 0,0 0 9 0,0 0-7 0,0 0 4 16,0 0 8-16,0 0 4 0,0 0 8 15,0 0-22-15,0 0-3 0,0 29-10 0,27-1 4 0,0 2-4 16,-27-30-2-16,31 28-2 0,-4 1 3 0,-27-2-4 0,28 29-1 16,-1-56 0-16,4 59 2 0,-31-31-2 0,27 27 1 0,3-26-3 15,-2 30 1-15,-28-59 0 0,0 27-1 0,27-27 0 0,-27 0-2 16,0 0-3-16,27 28-16 0,-27-28-18 0,0 0-22 0,0 0 19 16,0 0-54-16,0 0 54 0,0-28-55 0</inkml:trace>
  <inkml:trace contextRef="#ctx0" brushRef="#br0" timeOffset="15367.73">17204 10592 72 0,'0'0'13'0,"0"0"3"0,0 0-9 16,-27 0 0-16,27-28 11 0,-27 28-2 0,27 0 4 0,0 0-8 16,0-28 0-16,-31 28 2 0,31 0 13 0,-27 0 15 15,27 0-31-15,0 0-1 0,0 0-1 0,0 0 7 0,-27 0-9 16,27 0 10-16,0 0-7 0,0 28 0 0,0-28-2 0,-31 28 0 0,31 0 4 0,0 31-2 16,0-4-1-16,-27 31-4 0,27-58-1 0,0 57-1 15,0-27 0-15,0 54 2 0,27-84-1 0,-27 57-3 16,0 2-3-16,0-59-2 0,31 28-3 0,-31-27-5 0,0-2-3 0,0 60-45 15,0-59 6-15,0-1 23 0,0 2-33 0,0-29 32 0,0 0-27 16,27 30-39-16</inkml:trace>
  <inkml:trace contextRef="#ctx0" brushRef="#br0" timeOffset="15640.77">18226 10309 122 0,'0'0'0'0,"0"0"53"0,0 0-47 0,0 0-2 0,0 0 5 0,0 0 26 16,0 0-18-16,0 0 0 0,0 0 16 0,0 0-18 15,0 0 0-15,0 28 15 0,0 2-6 0,0-4-8 0,0 3-11 16,0-1-1-16,31 2-2 0,-31-2 0 0,0 113 4 0,27-56-2 15,-27 29-1-15,0-58-1 0,0 1-3 0,0 1 1 0,0-2 1 16,0 59-2-16,27-60 0 0,-27 3-1 0,0 253-125 16,0-252 42-16,0-4-3 0,0 2 29 15,0-28-2-15</inkml:trace>
  <inkml:trace contextRef="#ctx0" brushRef="#br0" timeOffset="32572.31">26514 9741 51 0,'0'0'17'0,"0"-28"-7"0,0 28-5 0,0-29 6 0,0 29-2 0,0 0-3 0,0-28 5 0,0 28-5 0,31 0 2 0,-31-29 10 15,0 29-7-15,0-29 11 0,0 29 0 0,0 0-11 16,0-28 12-16,0 28-12 0,0 0 20 0,0-28-10 0,0 0-11 16,-31 28 10-16,31 0-12 0,0-30 1 0,0 30 5 0,-27-28-2 15,0 0 6-15,27 0-12 0,-27 0 3 16,-4-1 0-16,31 29-6 0,-27 0 2 0,-1-28-3 0,-2 28 5 0,3-29-2 16,-4 29-2-16,4 0-2 0,-1-28 2 0,1 28-2 15,-31 0 5-15,28 0-4 0,-25 28 4 0,28 1-4 0,-31-29 0 0,0 28-4 16,31 1 2-16,-4-1 0 0,-51 56 1 0,-3 2-1 0,55-58 0 15,-28 30 1-15,3 27-4 0,28-57 2 0,-31 57-1 0,27-29 2 16,-23 31 1-16,-4-3 2 0,3 31-3 0,25-2 1 0,30-55-1 16,-28-3 0-16,28 3 0 0,-57 54 0 0,57-84 0 0,0 31-1 0,-28 53 1 15,28-55 0-15,0-29 0 0,0 29 0 0,0 29 2 0,0-30-2 16,0 31 2-16,0 24-4 0,28-81 1 0,-28-2 0 0,27 57-1 16,-27-27 2-16,30-2 2 0,-2-28-4 0,30 87 1 15,-58-88 1-15,58 29 1 0,-31-56-2 0,0 58 1 0,31-2-1 16,27-28 0-16,-58-28 1 0,31 28 1 0,-30 0-2 0,57-28 1 15,0 31 2-15,-58-31-2 0,31 0 2 0,58 0 0 16,-34 0 0-16,-25 0-1 0,29-31 1 0,-1 3-1 0,-55 28-1 16,25 0 1-16,-24-28 0 0,23 28-1 0,31-28 1 0,-54 1-1 0,54-31 3 15,-30 29-2-15,-28 1 1 0,31-27 2 0,0-4 1 0,-31 3 1 16,0 28-2-16,4 0-1 0,-31-31 2 0,27 32 0 0,4-58 5 16,-4-1-3-16,0 3 0 0,-27 24-1 0,0 3-1 15,0-30 3-15,31 29-4 0,-31-113 1 0,0 115-4 0,0-32 4 16,0 31-3-16,0 0 0 0,0-31 2 0,-31 31-3 0,31-2 0 15,0-25 2-15,-27-3-1 0,0 0 2 0,27 1-1 0,-31 56-2 16,31 2 1-16,-27-30 3 0,-4 0-1 0,31 29 2 16,-27 0-3-16,27-1 5 0,-27 1-6 0,27-1 0 0,-28 0-1 15,28 29-2-15,-30 0-2 0,3-28 0 0,-4 28-3 0,4 0-6 16,-1 0 5-16,1 0-2 0,27 0-1 0,-58 0-14 0,58 0 9 16,-58 0-20-16,31 0 13 0,-4 28-28 0,4-28-19 0,-27 29-28 15,54-29 39-15,-31 29-1 0,4 28-29 0,-1-57 29 16</inkml:trace>
  <inkml:trace contextRef="#ctx0" brushRef="#br0" timeOffset="34189.5">26119 12068 47 0,'0'0'5'0,"0"0"-2"0,0 0 2 0,0 0-4 0,0 0 1 0,0 0 3 0,0 0-2 0,0 0 4 0,-30 0-3 0,30 0 1 0,0 0 0 0,0 0 1 0,0 0 8 0,0 0-6 0,-28 0 6 0,28 0-1 16,0 0-2-16,0 0-5 0,-27 0 8 0,27 0-3 16,0 0 8-16,-27 0-6 0,27 0-4 15,0 0-2-15,0 0 8 0,-31 0-1 0,31 0-8 0,0 0 6 16,-27 29-6-16,27-29-1 0,0 0 1 0,-27 0 3 0,27 30-3 0,-31-30 10 16,4 28-11-16,-4 0-2 0,31-28-1 0,-27 27 9 15,0 2-6-15,-1-1-2 0,28-28-2 0,-30 58 3 16,2-58-3-16,1 56 5 0,-3 0-3 0,2-56-2 0,-2 59-3 15,30-32 1-15,-55 29 1 0,28 2 8 0,27-29 0 16,-31-1-7-16,31 0-2 0,0-1 2 0,-27 32 1 0,27-59-1 0,-31 29 0 16,31-2-2-16,0 30 3 0,-27-29 0 0,27 1-1 0,0-1-1 0,0-28 0 15,0 56 3-15,0-26-2 0,0 27 0 0,0-29-2 16,0 0 1-16,0-28 0 0,27 56 0 0,-27-56 0 0,0 30 0 0,0-2 2 16,31 0-2-16,-31-1-2 0,27 31 3 0,-27-58-1 15,0 29 1-15,31-1-3 0,-4 0 1 0,-27-28 1 0,0 28 0 0,27-28 0 16,-27 57 4-16,28-28-2 0,2 0-2 0,-2-1 0 0,2-1 2 15,-3-27-1-15,-27 29 0 0,28-29-1 0,2 30 1 0,-2-2 3 16,-1 0-2-16,0-1 1 0,-27-27-2 0,31 30-1 0,-31-30-1 0,27 28 3 16,31-1-2-16,-58 3 0 0,27-30-1 0,4 28 1 0,-4-28-1 15,-27 28 3-15,27-28-3 0,1 28 1 0,2-28-2 0,-3 0 1 16,-27 29 0-16,31-29 1 0,-4 0 4 0,-27 29-3 16,28-29 0-16,-1 0 0 0,4 0 1 0,-31 0-1 0,27 0-1 15,31 0 1-15,-31-29 2 0,4 29-2 0,-31-29-1 16,27 1 1-16,0 28-2 0,0-28 1 0,4 0 1 0,-4-2 0 15,4 3 1-15,-4-31 0 0,0 31-2 0,4-1 0 16,-31 0 0-16,55-2 0 0,-55-26 2 0,27 28-1 0,4-1-1 16,-31 0 0-16,0 29 1 0,27-57 4 0,3 29-1 0,-30 0-2 15,0 0-2-15,28-1 2 0,-28-29 0 0,27 58 2 0,-27-27-2 0,0-1-1 16,27 0-2-16,-27-2 1 0,0 30 0 0,0-56 2 0,31 56-2 0,-31-56 5 16,0 27-3-16,0 1-3 0,27-2 1 0,-27 2 0 15,0 28 1-15,0-56 1 0,0-1-3 0,0 27 0 0,0 3 2 16,0 0-1-16,0-2 1 0,0-85-10 0,-27 57 10 0,27-1 4 15,0 30-4-15,-31-27 1 0,31-4-1 0,-27 31 0 16,27 0 0-16,0 28 0 0,-27-56 1 0,27-2 1 0,-28 58-1 16,28-28-1-16,0-1-1 0,-30 2-1 0,30 27 1 0,0 0 1 0,0-28 0 15,-27 28 0-15,27 0-2 0,0-28 0 0,-31 28-2 0,31 0 0 16,0 0-2-16,-27 0-8 0,27 0 3 0,0 0-17 0,-28 0-13 16,28 0 13-16,-27 0-40 0,27 28 26 0,0-28-44 0,-31 28-19 15,31-28 81-15,-27 0-17 0</inkml:trace>
  <inkml:trace contextRef="#ctx0" brushRef="#br0" timeOffset="34701.81">26433 12694 81 0,'0'0'21'0,"0"0"-3"0,0 0-10 0,0 0-5 0,0 0 0 0,-31 0 7 0,31 0-3 0,0 0 2 0,0 0 2 0,0 0 11 0,0-28-12 0,0 28 5 16,0 0-5-16,0 0-3 0,0 0 1 0,0 0-4 15,31-29 4-15,-31 29-2 0,0-28 5 0,27-2 0 0,-27 30 0 16,27-28 0-16,-27 0-5 0,27 1-1 0,-27-1-1 0,0-3 5 15,31 3-5-15,-31 28 0 0,0-28-1 0,27-28 4 0,-27 28 3 0,0-2-5 16,31-27 3-16,-31 30-3 0,0-1 3 0,0-30 1 16,0 1 0-16,0 2-5 0,0 24-1 0,0 3 3 15,0-28 2-15,0 29-3 0,0 27-3 0,0-29 2 0,0 0 2 16,0 29-5-16,0 0 4 0,0 0-3 0,0-29 3 16,0 29-3-16,0 0 1 0,27 0 3 0,-27 0-3 0,0 0 0 15,0 0 1-15,0 0-2 0,0 0 1 0,0 29-1 0,27-29 1 16,-27 0 1-16,0 0-1 0,31 29-2 0,-31-29 0 0,55 29 5 15,-55-29-3-15,58 27-1 0,-31-27 2 0,3 0-3 16,25 28 0-16,-28 0-1 0,4-28 1 0,-4 28-1 0,116 31 1 16,-88-32 1-16,-25-27-1 0,28 28-1 0,-30 1-1 15,-1-29 3-15,3 30-1 0,-2-30 0 0,-1 28 1 0,0 0-3 0,31-28 0 16,-27 27-3-16,23-27-9 0,-54 0 2 0,28 0-22 16,2 29-16-16,-30-29-20 0,27 0 24 0,-27 0-70 15,0-29-63-15</inkml:trace>
  <inkml:trace contextRef="#ctx0" brushRef="#br0" timeOffset="35468.51">26940 14539 64 0,'0'0'0'0,"0"0"13"0,0 0-10 0,0 0 1 0,0-28-1 0,-27 28 4 0,27 0-2 0,0 0 2 0,0 0 1 0,0 0 0 0,-27 0 10 0,27 0-1 0,0 0-10 0,0-28 1 0,-28 28 6 0,28 0-6 15,0 0-1-15,-30 0 7 0,30 0-6 0,0 0 7 0,-27 0 1 16,27 0 5-16,0 0-10 0,-31 0 8 0,31 0-6 16,-27 0 2-16,27 0-8 0,0 0 0 0,-28 0-2 0,28 0 6 0,0 0-7 15,-27 0 3-15,27 0-1 0,-31 0-4 0,31 0-1 16,0 0 2-16,-27 0-3 0,27 0 3 0,0 0-1 0,-27 0-1 0,27 0 0 0,0 28 0 15,0-28 0-15,0 0-1 0,0 28 2 0,-31 1-1 16,31-1 1-16,0 1-1 0,0-1-1 0,31 0 0 0,-31 1 1 16,27-1 0-16,0 1 1 0,4-1-1 0,-31-28 0 0,27 0 0 15,-27 29-2-15,28-29 3 0,-1 0 4 0,4 0-3 0,-31 0-2 16,57 0 5-16,-57-29-4 0,0 1-1 0,28 28 1 0,-28-29 0 16,27 1 1-16,-27-1 1 0,27 1-2 0,-27-29-1 0,31-28 6 15,-31 85-7-15,0-28 2 0,0 0 0 0,0-2 3 16,0 3-1-16,-31 27 1 0,31-30 1 0,0 30-1 15,-27 0-3-15,27 0 0 0,0 0-1 0,0 0 3 0,-27 0 2 16,27 0-4-16,0 0 4 0,0 30-2 0,0-3 2 16,0 3-1-16,27-2-2 0,0 0 3 0,-27-28-4 0,31 57 2 15,-4 0-1-15,31-29 0 0,-58 0-1 0,58 1-1 16,-4-1 1-16,-26 1 0 0,2-1-1 0,-2-28-1 16,30 0 1-16,-31 0-1 0,3 29 5 0,25-29-3 0,-28 0-4 15,4 0 0-15,-4 0-13 0,-27 0 2 0,31 0-3 0,-4 0-26 0,-27-29 15 16,55 29-45-16,-55-28 24 0,0 28-9 0,30 0-6 0,-30-29-47 15,27 29 73-15,-27 0-12 0</inkml:trace>
  <inkml:trace contextRef="#ctx0" brushRef="#br0" timeOffset="36620.24">26061 10252 8 0,'0'0'11'0,"0"0"-6"0,0 0 0 0,0 0 3 0,0 0 4 0,0-29-8 0,28 29 4 0,-28 0-1 0,0 0-4 0,30-27 4 16,-30 27 1-16,0 0 1 0,27-30-2 0,-27 30 3 15,0 0-6-15,31 0 46 16,-31-28-31-16,27 28-2 16,-27 0-9-16,0 0 17 0,0 0-16 0,0 0 8 15,0-28-8-15,0 28 10 0,0 0-1 0,-27 0-2 0,-4 0 9 16,31 0-20-16,-27 0 5 0,-3 0 0 16,2 0 12-16,1 0-18 0,0 28 2 15,27 0-3-15,-31-28 3 0,4 30 1 0,0-3-3 16,27-27-3-16,-31 56 2 0,4-26-3 0,27-2 2 0,-31 2 0 0,4-4 2 0,0 31-1 15,-31 85 2-15,30-114-3 0,1 31-1 16,27-31 0-16,-30-1-1 0,2 87 1 0,28-114-1 16,-30 28 0-16,30 29 1 0,0-29 0 0,-28 2 0 0,28-2 0 0,0 28 3 15,0 0-2-15,0 3-3 0,0-4 0 0,28-27 1 16,2 59 0-16,-30-60 0 0,85 60-1 0,-57-59 2 16,30 0-1-16,-4 0 1 0,62 28 1 15,-31-56 1-15,-58 0-2 0,1 0-1 16,29-29 1-16,-26 29 1 0,-4-27-1 0,28-1 1 0,-24 0 0 15,26-31 2-15,29-53 5 0,-59 84-6 0,27-113 5 16,4 26-2-16,-27 29-2 0,-4 29-2 0,-27 29 0 16,27-141 5-16,-27 141-7 0,0-59 3 0,0 59-1 15,0-28 2-15,-27-2-1 0,0 1-3 0,27 31 1 0,-31-32 1 16,-27 1 1-16,31 28-3 0,-58-56 0 0,58 57 0 16,-116-58 1-16,88 59-1 0,24 27-1 15,4 0-2-15,-3 0 0 0,-25 27-4 16,55 2 4-16,-27-29-2 0,-4 57-12 0,31-29 9 15,-27 30-20-15,27-31 9 0,-27 29-30 0,27 32-14 16,0-5-25-16,0-53 40 0,0 26-40 0,0 0 25 0</inkml:trace>
  <inkml:trace contextRef="#ctx0" brushRef="#br0" timeOffset="37486.67">27312 10649 30 0,'0'0'0'0,"0"0"8"0,0 0 2 0,-28 0-7 0,28 0 4 0,0 0-2 0,0 0 0 0,-30 30 14 0,30-30-12 0,0 0 1 0,0 28 7 15,-28-28 2-15,28 0-8 0,0 0 11 0,0 27-9 0,-30-27-1 16,30 0 10-16,0 0 0 0,0 0-11 0,0 0 7 16,0 0-9-16,0 0 0 0,-28 0 16 0,28 0-16 0,0 0 0 0,0 0 7 15,0 0-2-15,0 0 10 0,0 0-18 16,0 0 4-16,28 0 0 0,-28 0-5 0,0 0 4 15,0 0-3-15,0 0-1 0,30 0 5 0,-30 0-1 0,28 0 5 16,2 0-9-16,-30 0 0 0,55 0 6 0,-25 0 1 16,25 0 4-16,-55 0-10 0,116 0 6 15,-34 0-2-15,33 0 2 0,-87 0-6 0,84 28 3 16,4-28-3-16,-31 0-1 0,27 0 1 0,-81 0-2 16,24 0-1-16,-28 0 0 0,61 0 0 0,-2 0 1 0,-5 0 0 15,-23 0-2-15,0 0 1 0,-31 0-1 0,-27 0-1 16,58 0-9-16,-58 0 4 0,0 0-4 0,28 0-19 0,-28 0 9 15,27-28-31-15,-27 28-19 0,30 0-24 0,-30 0-9 16,0-27 33-16,0 27 19 0</inkml:trace>
  <inkml:trace contextRef="#ctx0" brushRef="#br0" timeOffset="37791.75">28674 10166 142 0,'0'0'70'0,"0"0"-56"15,0 0 13-15,0 0-21 0,0 0-1 0,-27 0 5 16,27 0 7-16,0 0 16 0,0 30-13 0,27-30-5 16,0 27-3-16,31 29 6 0,-30-56-15 15,29 58 4-15,-29-28-4 0,2-30 0 0,110 83 6 16,-109-53-8-16,81 26 5 0,-85-28-4 16,31 0-1-16,0 0 1 0,-31 1 2 0,1-29 1 15,-28 0-2-15,30 30 4 0,-30-30 1 0,0 28-2 0,28-1 13 16,-28-27-14-16,-28 0 4 0,28 28-6 0,-30 1 3 15,2-29-1-15,1 29-4 0,-3-29 3 0,-110 84 5 16,55-27-5-16,-31 57 1 0,61-86-4 0,-3 31 2 16,1-31-4-16,29-2 0 0,1 3 1 0,-4 29-4 0,4-30 1 15,27 1-1-15,-27-2-35 0,27-27 17 0,0 29-38 0,0-29 22 16,0 0-7-16,0 0-7 0,54 0-109 0,-54 0 124 0</inkml:trace>
  <inkml:trace contextRef="#ctx0" brushRef="#br0" timeOffset="38290.47">28020 9627 85 0,'0'0'20'0,"0"0"-11"0,0 0-4 0,0-29-2 0,0 29-2 0,0-28 5 0,0 0 5 0,0 28 5 0,-27-28 2 0,27 28-8 16,0-30 13-16,0 30-11 0,0-28 13 0,0 0 0 16,0 28-14-16,-27 0-1 0,27 0 9 0,0-28-11 0,0 28 2 0,0 0-2 0,-31 0 0 15,31-28 9-15,-27 28-3 0,27 0-8 0,-31 0 5 16,4 0-1-16,27 0-5 0,-27 0 3 0,27 28-5 0,-28-28 3 15,-2 28-5-15,30 0 2 0,-28 0-1 0,28-28 1 0,-27 58-1 16,27-2-1-16,0-27-2 0,-31 28 0 0,31-28 1 0,0 55 0 0,0-55 1 16,31 55-1-16,-4-55 1 0,-27 29 0 0,28-31 0 0,2-27-1 15,-2 29 3-15,-28-29 0 0,27 0 5 0,-27 0-4 0,27 0 1 16,4 0 3-16,-4-29 0 0,4 2-3 0,-31-3-3 0,54-27 2 16,-23 1 1-16,-4-1-2 0,0-56 5 0,-27 56-7 15,28 0 3-15,-28 1 0 0,0 26-2 0,0 30 0 16,0-28 2-16,0 0 4 0,0 28-1 0,0 0-4 0,0 0 5 0,0 0-4 15,0 0-2-15,0 28 2 0,0 0-4 16,0 2 3-16,0 26-3 0,0 200-7 16,0-199 6-16,57 113-1 0,-57-113-1 0,31-29-2 15,-31 0-3-15,55 29-17 0,2 29-46 0,-29-58-8 16,30-28-38-16,54 0-124 0</inkml:trace>
  <inkml:trace contextRef="#ctx0" brushRef="#br0" timeOffset="38969.61">30176 9741 137 0,'0'0'29'0,"0"0"10"0,0 0-24 0,0 0 12 0,0 0-14 0,-27 0 12 0,27 0-11 0,0 0 12 0,-27 0-13 0,27 0 0 16,-27 28 10-16,-4-28-14 0,4 0 8 0,0 28-2 0,-4 1-2 15,31-29-8-15,-27 28 0 0,27-28-1 0,-31 29 5 0,4-29-4 16,-1 27 0-16,28-27-1 0,-57 57 3 0,29-57-4 0,1 57 2 0,-31-28-2 16,27-1 0-16,4 1-1 0,-27 27 3 0,-4 57-3 0,0-25-1 15,-27 25 1-15,57-1 2 0,1-55-2 0,-3 1-1 0,-28 83 1 16,30-85-1-16,1 87 1 0,27-87-1 0,0 57 0 0,0 31 1 16,0-30-3-16,55-3 0 0,-25-23 2 0,28-5-1 15,-31-54 0-15,1 0 2 0,30 0-3 0,-4-2 3 0,-23 1-4 16,27-28 3-16,-31 0-1 0,0 0 0 0,58-28 2 0,-54 28 0 0,54-56-2 15,-30-30 2-15,3 58-1 0,-31-28 1 0,58-58 1 0,-54 58-2 16,-4-31 1-16,27 31 0 0,-23-30 1 0,-4 31-2 0,31-116 1 0,-30 113 1 16,-1-83 4-16,3 55-3 0,-30 31-2 0,28-88 2 0,-28 29-1 15,0-112 5-15,-28 111-5 0,-2 31-1 16,3 26 0-16,-28-27 0 0,-3 57 0 16,0-1-3-16,4 1-1 0,23 28-1 0,-23 28-6 15,23 1-1-15,-27 28-10 0,31-1-14 0,-28 58-10 16,55-86 19-16,-30 87-33 0,2-2-17 0,28-55 26 0,-27 55-61 15,27-57 60-15,27-28 11 0,-27 28-12 0</inkml:trace>
  <inkml:trace contextRef="#ctx0" brushRef="#br0" timeOffset="39457.82">30435 10707 160 0,'0'0'26'0,"-30"0"5"0,2 0-17 0,-2 0 3 0,3 0 2 0,27 0-9 0,-28 0 8 0,28 0-2 15,-27 0-7-15,27 0 5 0,0 0-2 0,0 0-1 0,0 0-5 16,0 0 5-16,0 0-6 0,27 0 7 0,-27 27-7 0,28-27 0 15,-1 0 3-15,31 0 0 0,-28 28-4 0,83-28 11 16,-59 0-11-16,-23 0 2 0,54 29 6 0,-27-29 2 0,-4 0-8 16,-26 0 0-16,60-29 5 0,-60 29-6 0,57 0-1 0,-58 0-2 0,58 0 2 15,-54 0-2-15,-4 0-1 0,0 0 0 0,1 0-1 0,2 0 2 0,28 0-1 16,-31 29-2-16,-27-29 2 0,58 0-1 16,-30 0-5-16,-28 29-1 0,0-29-4 0,27 0-22 0,-27 0 11 0,0 0-4 15,27 28-40-15,-27-28 23 0,31 0-7 0,-31 0-6 0,27 28-152 16</inkml:trace>
  <inkml:trace contextRef="#ctx0" brushRef="#br0" timeOffset="39785.39">31399 10138 170 0,'0'0'0'0,"-58"28"125"0,31-28-97 15,27 30-5-15,0-30-12 0,0 0-2 0,0 27-3 0,0-27 0 0,0 29 4 16,27 28 3-16,31-29-7 0,0 2-1 0,-3-4 2 16,3 3-4-16,-31-29 0 0,58 28 1 0,-58 2-2 15,62-2 4-15,-4-28-1 0,-30 28-1 0,-28-28-3 0,31 0 1 16,-28 28-1-16,-2-28-1 0,30 0 2 0,-31 0-2 0,0 0 3 16,-27 28 5-16,27-28-2 0,-27 0 9 0,0 28-4 15,0-28 2-15,0 29-6 0,0-29 0 0,0 0-2 0,0 30 0 0,-27-2 2 16,-27-1-2-16,23 1-2 0,4 1-1 0,-116 56 0 15,57 0-4-15,-26 1 2 0,81-58 0 0,-81 28-1 0,85 3 1 16,-4-33-1-16,-23 61-1 0,-4-30-8 0,30 26-8 16,1-24-15-16,27-3-7 0,-31-29 21 0,31 2-4 0,0 1-4 15,31 54-107-15,-31-27 50 0,27-57 45 0,1 29-20 16,2-29 0-16</inkml:trace>
  <inkml:trace contextRef="#ctx0" brushRef="#br0" timeOffset="40328.1">33045 10053 83 0,'0'0'33'0,"0"0"-7"0,0-29-6 0,0 29 8 0,0-27-2 0,-28 27 5 0,28 0-15 0,0-30 1 0,0 30 0 0,0 0 15 0,-27-28-17 0,27 28-2 0,0 0-1 0,0-29-1 0,-30 29 12 0,2 0-3 0,28-27-11 16,0 27-1-16,-30 0 1 0,2 0 10 0,28 0-9 0,-27 0 8 0,0 0-10 15,-4 0 0-15,4 0 3 0,0 0-6 0,-4 0 4 0,4 27-5 16,-4-27-1-16,31 0 1 0,-54 29 1 0,-4-1 0 0,-27 29-3 16,-1-28 2-16,59-1-3 0,0 1 1 0,-31 27 0 0,27-26-1 15,4 26-1-15,-27 29 1 0,23 28-1 0,31-83 2 0,-27 82-2 16,27-55-1-16,0 56 1 0,-28-55 2 0,28 55-1 0,28-55-1 16,-1 54-4-16,4-84 2 0,-4 31 0 0,0-4 1 0,-27-27-1 15,116 86 0-15,-34-85 2 0,-24-2 2 0,-28 4-3 0,25-31 2 16,30 28-2-16,-58-28 1 0,4 0 1 0,-4 0 0 0,31 0 0 0,0-28-1 0,-31-3 4 15,0 4-3-15,1-2 0 0,30-55 7 0,-28 54-5 0,-3-27 2 16,1 3-3-16,-1-89 6 0,4 28 2 0,-31 31-6 0,0 26 0 0,0-84 6 16,0 30-2-16,0 54-5 0,0-25 2 0,-31 25-2 15,31 28-1-15,-27-26-1 0,-58-57 2 0,57 84-3 0,-57-55-4 0,58 54 0 16,-31-27-14-16,31 30 7 0,-4-2-3 0,4 29 1 0,27-28-2 16,-31 28-17-16,4 0-7 0,0 0-11 0,27 0 22 0,0 0-5 15,-28 28-47-15,-2 1-20 0,30-2 49 0,0 2 4 0,0-1 11 16,-28 29-40-16</inkml:trace>
  <inkml:trace contextRef="#ctx0" brushRef="#br0" timeOffset="40885.37">31202 9060 68 0,'0'0'33'0,"0"0"-14"0,0 0-11 0,0 0 6 0,0 0 2 0,-31 0 4 0,31 0 26 0,-27 0-24 0,27 0-12 0,-27 0 9 0,27 27 1 0,0-27-1 15,-31 0-11-15,4 29 8 0,-4-1-2 0,31-28-8 16,-27 57 5-16,27-57-9 0,-27 0 0 0,-1 57 11 16,56 57-3-1,-28-114-6-15,0 28-1 0,27 0 5 0,-27 0-1 16,27-28 2-16,-27 28-5 0,31-28 0 0,-31 0 1 0,0 0-1 0,27 0 4 15,4 0-4-15,-31 0-1 0,0 0 8 0,27 0-2 0,-27 0-7 16,0 0-1-16,27-28 4 0,-27 0-4 0,0 28 4 0,0-28 0 16,31 28-5-16,-31-28 2 0,0-1 1 0,0 1 1 0,0 28-3 15,0-29 2-15,0 29 2 0,-31 0-1 0,31-28 4 16,0 28-5-16,0 0 5 0,-27 0-3 0,27 0-6 0,0 0 5 16,0 0-2-16,0 57 5 15,0-29-5-15,0 1 1 0,27-1-1 0,-27-28-1 0,31 28 0 0,-4 0-1 16,0 0 0-16,1 2 1 0,-28-2-1 0,57 0 2 15,1 0-2-15,-58 1 0 0,58-29-1 0,-30 29 0 0,-1-29 0 16,31 28-12-16,-58-28 4 0,27 0-4 0,31 0-24 0,-58 0 9 16,27 0-4-16,0 29-6 0,-27-29-8 0,31 0-9 0,-4 0-11 0,-27 0-2 0,31 0-38 0,-4 0 52 15</inkml:trace>
  <inkml:trace contextRef="#ctx0" brushRef="#br1" timeOffset="49369.98">22171 14880 47 0,'0'0'0'0,"0"0"6"0,0 0-4 0,0-29-1 0,0 29 0 0,31 0-1 0,-31-27 1 0,0 27 0 0,27 0-1 0,-27-29 1 16,31 29-1-16,-4-57 3 0,0 57-2 0,-27-28 1 0,31-1 6 0,-4 1 3 15,-27 0-4-15,55-29 27 0,-25 0-3 16,-3 29-11-16,4-30 21 16,-31 31-29-16,0 27-1 0,27-30 20 0,-27 3-14 15,0 27-7-15,0 0-2 0,0 0-1 0,0-29 0 0,0 29 3 0,-27 0-4 16,27 0-1-16,0-28 8 0,-31 28-8 0,31 0 0 0,0 0-1 0,-27 0 0 0,-31 0 7 16,58 0-6-16,-27 0-1 0,-174 0 10 15,174 0-13-15,-86 0 3 0,1 28-1 16,54-28-2-16,31 29-1 0,-4-29 2 0,-109 27-1 0,55 3-2 15,27-3-1-15,-54 3 0 0,-31 54 4 16,116-84-2-16,-58 57 1 0,54-28-2 0,-54 56 3 0,30-28-1 0,25 27-1 16,-25 1-1-16,-3 58 0 0,58-86 1 15,-31 56 0-15,31-56-1 0,0-1 1 0,0 31-1 0,0 26 1 16,0 29 0-16,31-85 0 0,-4 27 0 0,31 30-3 0,-30-29 2 16,84 57 0-16,-81-85 0 0,27 28 0 0,27-28-1 0,197 172 0 15,-224-201 3-15,109 55 1 0,-78-53-3 0,-4-3 1 0,-3 3-1 16,61-3 2-16,58-27-2 0,-119 0 0 0,6 29 1 0,52-29 0 15,-55 0 3-15,-27-29 0 0,27 29 1 0,58-57 4 0,-30-28 1 0,30 30 0 16,-89-4-4-16,-27 31 0 0,31-28 0 0,0-1 1 0,-31 0-1 0,59-56 5 16,-56 55-5-16,-3-26 1 0,59-201 12 0,-59 144-10 15,-27-1 0-15,0 56-4 0,0 29 0 0,0-27-1 0,0 27 1 0,-27-85 2 16,-1 56-5-16,-2 2 0 0,2 26 0 0,1-26 1 0,-61-59 1 16,6 1 0-16,51 86-2 0,-54-86 2 0,31 85-4 0,23 28 1 15,-24-27 1-15,-2 0 1 0,26 27 0 0,-51-57 3 0,51 58-6 0,-23 0 3 16,23 28-4-16,4 0 2 0,-31-30-6 0,31 30 3 0,-31 30-15 0,31-30 5 15,-31 28-22-15,31 0 17 0,-1 0-3 0,-30 1-33 0,31 0 16 16,-4 0-9-16,-26 55-135 0,57-56 133 0,-28-28-32 0</inkml:trace>
  <inkml:trace contextRef="#ctx0" brushRef="#br1" timeOffset="49925.99">22260 15079 103 0,'0'0'0'0,"0"0"71"0,0 0-62 0,0 0 4 0,-31 0-8 0,31 0 0 0,0 0 3 0,0 0 0 0,-27-29 19 0,27 29-19 0,-31 0 4 0,-23-28-1 0,26 28 0 15,-2-28-6-15,2 28 1 0,-30 0 0 0,31-28-5 0,-58-2 4 16,58 30-4-16,-4-28 1 0,-54 0 3 0,0 28 2 0,58-29-3 15,-31 29 1-15,0 0-2 0,3 0 1 0,28 0 0 16,27 0-4-16,-31 29 3 0,4-1-1 0,27 0-1 0,0 2 0 16,-31 26-1-16,31-28 1 0,0 86 1 0,31-29-1 0,-4-28 0 15,31 86-1-15,-30-87 1 0,29 1-1 0,-29-1 1 0,57 57 0 16,27 1-1-16,-54-57 0 0,-27-27 0 0,81 54 1 0,-27-56 1 0,86-28 13 16,-144 0-6-16,31 0 1 0,27 0 10 0,-30-28-10 15,-25 0-1-15,55-28 5 0,-27-2-3 0,24-27-4 16,-51 57-5-16,-4-58 6 0,4 29-5 0,-4-28 1 0,0 57-3 15,-27-28 2-15,27-87 2 0,-27 30-2 0,0 28 1 0,-54-57 0 16,27 56-4-16,-62-27 2 0,62 84-2 16,-28-28-3-16,-3 29 2 0,31 0 0 0,-31-1-1 0,28 29 0 15,-25-28-5-15,28 28 0 0,-4 28-12 0,4-28 7 16,0 57-22-16,-31 0-15 0,27 0-22 0,31-29 24 0,0 57-60 16,-27-29 61-16,0 30-57 0</inkml:trace>
  <inkml:trace contextRef="#ctx0" brushRef="#br1" timeOffset="50486.73">21691 16583 84 0,'0'0'24'0,"0"0"12"0,0 0 3 0,-28 0-6 0,28-28 35 0,-30 28-34 0,3 0 1 0,-1 0-22 15,-60 0 10-15,61 0-22 16,-1 0 2-16,1 28 4 0,-4-28-4 0,-54 59 5 0,31-33-5 16,-4 3-1-16,-58 56 1 15,89-55-1-15,-28 54-1 0,25-26 0 0,2-30-2 0,-57 198 9 0,54-112-6 16,31-30-1-16,-27 30 0 0,27 199-2 16,58-171-1-1,85 143 1-15,-88-256 1 16,-28-2 0-16,31 0-1 0,27 2 4 0,0-29 0 15,0 30 1-15,1-30 6 0,-1-30-1 0,0 1 0 16,-55 29-4-16,83-54 9 0,-55 25-11 0,-4-29 0 16,31 2 1-16,-57 28-2 0,60-30 1 0,-6-27 1 15,-51 30-2-15,-4 24 1 0,4-52 1 0,-4 26-2 0,-27 27-2 0,27-54 4 16,4-2-2-16,-4 29-1 0,-27 30-1 0,0-32 2 0,0 3-1 16,27 28-1-16,-27-28 0 0,0 27 1 0,0 0 0 0,0 1 0 15,0 28-1-15,0-28-3 0,0 1-3 0,0 27 4 0,0 0 2 0,28 0-1 16,-28-30-1-16,0 30-5 0,0 0-3 0,0 0-2 0,0 0-49 15,-28 30 35-15,28-30-8 0,0 0-7 0,0 0-8 0,0 0-68 0,0 27-41 16</inkml:trace>
  <inkml:trace contextRef="#ctx0" brushRef="#br1" timeOffset="50838.67">22059 16868 49 0,'0'0'0'0,"0"0"29"0,-28 0-16 0,-2 28 2 0,-25-28 19 0,55 0-19 0,-27 0 1 0,-4 0 14 0,31 29-16 0,-27-29 33 15,27 0-29-15,0 29-5 0,0-1 3 0,0-28-7 16,0 28 8-16,0-28-9 0,27 0 5 0,4 27-5 0,-4 2 13 16,0-29-15-16,1 0 1 0,2 29 3 0,-2-29-2 0,30 0-1 15,-31 0-4-15,-27 0 1 0,58 0 1 0,-31 0-3 0,-27-29-1 16,31 29 1-16,-4-29 0 0,0 2 4 0,31-1-2 0,-3-29-1 15,-55 57-2-15,30-29 1 0,-30 1-1 0,27 28 0 0,31-86 2 16,-58 86-2-16,0-27 0 0,28-3 0 0,-28 30 0 0,0 0-1 0,30-28 1 16,-30 28-1-16,0 0 3 0,0 0 2 0,0 0-1 0,28 28 2 15,-28-28-3-15,0 57 2 0,0-27-3 0,27 54 0 0,-27 30 0 16,27 28 11-16,-27-86-8 0,31 31-5 16,-31-4 2-16,27-24-3 0,4-4-3 0,-4-27-3 15,-27 1-2-15,27-1-19 0,0-28 6 0,-27 30-2 0,31-30-4 0,-31 0-7 16,27 0-56-16,-27 0 35 0,31 28-48 0,-4-28 68 0,0 0 9 0,-27 0-21 15</inkml:trace>
  <inkml:trace contextRef="#ctx0" brushRef="#br1" timeOffset="51272.61">23394 17861 88 0,'0'0'0'0,"0"0"59"0,-31 0-27 0,31-28-19 0,0 28 13 0,-27 0-11 0,27-27 1 0,-27-2 16 0,27 29-17 0,-27-28 11 0,-4 28-16 0,31-30 9 0,-27 30-1 15,27-28-9-15,-28 28 6 0,-2 0-9 0,30 0-1 0,0 0 0 0,-27 28 6 16,27-28-4-16,-31 30-2 0,31-2 7 0,-27 1-5 0,27-2-3 16,0 29 4-16,0-25-5 0,0 24 1 0,0-27-3 0,0 0 0 15,27 1 0-15,4 29-1 0,-31-30 1 0,27 28 3 0,3-26-2 0,-2-2-1 16,-1-28 2-16,4 29 3 0,-31-29-3 0,0 0 1 16,27 0 3-16,0 0-2 0,-27 0-1 0,27-29 4 15,4 1-2-15,-4-2-3 0,-27 30-1 0,31-56 6 16,-31 56-6-16,0-28 2 0,0-1 0 0,0 29 0 0,0 0-2 15,0 0-1-15,0 0-1 0,0 29 2 0,0-1-1 0,0 0-1 16,0 30 0-16,0-1 0 0,0-30 0 0,27 59-4 0,-27-2-12 16,27-56 0-16,1 1-3 0,30 29-42 0,-28-30 20 0,-3 0-9 15,1-1-10-15,30 1-85 0,27 3 43 0,-58-31 56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14.96063" units="1/cm"/>
          <inkml:channelProperty channel="Y" name="resolution" value="1120.0560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9-10T20:29:57.614"/>
    </inkml:context>
    <inkml:brush xml:id="br0">
      <inkml:brushProperty name="width" value="0.05292" units="cm"/>
      <inkml:brushProperty name="height" value="0.05292" units="cm"/>
      <inkml:brushProperty name="color" value="#008000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800080"/>
    </inkml:brush>
    <inkml:brush xml:id="br3">
      <inkml:brushProperty name="width" value="0.05292" units="cm"/>
      <inkml:brushProperty name="height" value="0.05292" units="cm"/>
    </inkml:brush>
  </inkml:definitions>
  <inkml:trace contextRef="#ctx0" brushRef="#br0">9114 9797 95 0,'0'0'12'0,"0"0"-7"0,0 0 1 0,0 0 3 0,0 0-2 0,0-28 3 0,0 28 1 0,-27 0 12 0,27 0-11 0,0 0-1 0,0 0-1 0,0-28 0 0,0 28-1 0,-31 0-2 16,31 0 7-16,0 0-8 0,0 0 2 0,-27 0 7 0,27 0-4 0,0 0-8 15,0 28 1-15,-28-28-2 0,28 57 13 0,0-57-9 0,0 28 5 16,-27 1-6-16,27-2 5 0,0 2-6 0,0-1-1 0,-31 2 3 0,31-3-5 15,0 2 3-15,0-1-2 0,0 1 4 0,0-1-4 16,0 0 2-16,0 2 1 0,0 26-2 0,0-56-2 16,0 27 2-16,31-27-2 0,-31 30 3 0,0-30 1 0,27 0-3 15,-27 0 2-15,28 0-2 0,-28 0 3 0,27-30-1 0,-27 30-2 0,0-27 0 16,31-2 0-16,-31-28 1 0,27 29-1 0,-27 0 0 0,30-29-1 16,-30 28 0-16,0-28-1 0,28 0 1 0,-28 30 0 0,0-59 3 0,0-27 20 15,0 85-21-15,0-1 3 0,0 29-5 16,0 0 2-16,0-29 1 0,0 29-3 0,0 0 2 0,0 0-2 0,27 0 13 15,-27 0-12-15,0 29 1 0,0 0-3 16,0-29 1-16,27 57 2 0,4-1 6 0,-4 29-6 16,4-56-2-16,-4 27 3 0,0-28-3 0,4 2 0 0,-4-3-1 15,86 59 7-15,-113-86-7 16,30 28 1-16,-30-28-1 0,28 0 0 0,-1 28-2 0,31-28-10 16,-31-28-1-16,-27 28-6 0,27 0 5 15,4-28-26-15,-31-1 13 0,27 29-83 0,-27-28 12 16,31 28 48-16,-31 0-35 0,27 0 20 0</inkml:trace>
  <inkml:trace contextRef="#ctx0" brushRef="#br0" timeOffset="1383.13">9369 11443 60 0,'0'0'24'0,"0"0"-18"0,0 0-1 0,0 0 9 0,-27 0-6 0,27 0 12 0,-27 0 3 0,27 0-12 0,0 0 1 0,0 0-1 0,-31 0 12 0,31 31-4 15,-27-31-11-15,27 0 1 0,-31 0 16 0,4 28-5 16,0-28-12-16,27 28-4 0,-28 0 0 0,28-28-2 0,0 27 1 15,-30 2 4-15,3 30-3 0,-4-4-1 0,31 2-2 0,-27 1 0 16,27-31 0-16,0 1 0 0,0 0-1 0,0 0 2 16,0 3-1-16,0-3 0 0,0-28-1 0,0 0-1 0,58 55 9 15,-31-55-6-15,-27 0 1 0,30 0 7 0,-30-28-5 16,28 1 10-16,-1-1-4 0,-27-3-6 0,27 3-1 16,31-84 10-16,-58 26-11 0,0 58-3 0,31-28 2 15,-31-58 2-15,27 27-1 0,-27 4 5 16,0 54-5-16,0 1 6 0,0-30-1 0,0 58-2 15,0-29-6-15,0 29 6 0,0 0 0 0,0 0-2 16,0 0-3-16,0 29 5 0,0-29-2 0,0 28 1 0,0 2 0 16,0-2-5-16,0 1 2 0,0-2-3 0,27 29 5 0,-27-25-3 15,31-3 0-15,-4 55 1 0,0-24 0 0,1-30 0 0,60 141 0 16,-88-143-2-16,28 1 1 0,-1 0 0 0,3 0-1 0,-2 31-4 0,-1-32 0 16,31 1 2-16,-58-28-1 0,85 59-68 15,-58-59 45-15,1 0-36 0,2 0 26 0,-3 0-51 16,4-30-1-16,-4 30 50 0,1-29 8 0,30 1-36 0</inkml:trace>
  <inkml:trace contextRef="#ctx0" brushRef="#br0" timeOffset="1868.26">10647 11474 103 0,'0'0'22'0,"0"0"-4"0,-28 0-10 0,28-31 38 0,0 31-30 0,0 0 15 0,0 0-3 0,-30 0-6 0,30 0-13 15,0 0 0-15,0 0 0 0,-27 0 8 0,27 0-9 0,0 0 9 0,-28 0-2 16,1 31 6-16,27-31-14 0,0 0 6 15,-31 28-7-15,31-28-2 0,0 28 2 0,0-28-3 0,0 28 0 0,-27-28-2 16,27 27 0-16,0 2 2 0,0 1-1 0,0-1 0 0,0-2-2 0,0 1 2 16,0 0-2-16,0 30 1 0,0-29 1 0,0-2-1 15,27 1 1-15,-27 0-2 0,31 0-1 0,-31-28 3 0,0 31 0 16,0-31-3-16,27 0 2 0,-27 28 3 0,28-28 0 0,-28 0-2 16,27-28 2-16,-27 28-1 0,0-31-2 0,30 31 0 0,-30-56 0 15,28 28 3-15,-28 1-2 0,0-2 1 0,0-29 3 16,30 30-4-16,-30 0 0 0,0 28 3 0,0-27 2 0,0-32 6 15,0 59-10-15,0 0-3 16,0 0 2-16,0 0 2 0,-30 0-1 0,30 0 1 0,0 0-3 16,0 30 3-16,30 26 0 15,-30 0-5-15,0-27 1 0,28 0 1 0,-28 0 0 0,85 141-1 16,-31-86-4-16,-54-84-1 16,31 30 0-16,-4-2-18 0,4 0 6 0,-4-28-24 0,31 27-93 15,-3 2 27-15,-28-29 0 0,3 0 37 16,-2 0 32-16</inkml:trace>
  <inkml:trace contextRef="#ctx0" brushRef="#br0" timeOffset="2500.3">11951 11700 117 0,'0'0'26'0,"0"0"3"0,0 0-12 0,0 0 5 0,-27 0-8 0,27 0 36 0,-27 0-19 0,27 0-7 0,-27 0 14 0,-4 0-25 16,4 0-7-16,27 0 5 0,-31 0-2 0,4 0-3 0,27 28 4 15,-27-28-6-15,27 0-1 0,-28 0 1 0,28 28-1 0,-30 1 8 0,30 0-6 16,-28 0-3-16,1 26 3 0,27-27-3 0,0 0 1 0,0 3 1 15,-30 81-2-15,60-112-3 0,-30 30 0 16,0-2 3-16,27 27-2 0,1-55 2 0,2 57-2 0,-2-27 3 16,57-2 2-16,-58-28-6 15,31-28 3-15,-58 28-2 0,27-30 1 0,0 2 0 0,4-28 1 16,27-30-2-16,-31 2 1 0,1-3 2 0,2 31-1 16,-30-58 3-16,27 58-5 0,-27 29 1 15,0-32 2-15,0 30 2 0,0 2-2 0,0 27-1 16,0-28 5-16,0 0-4 0,0 28 4 0,-27 0-2 0,27-28 0 15,-30 28-1-15,30 0-1 0,-28 0 0 0,28 28 2 16,0-28-2-16,0 28 1 0,-27 0-2 0,27-1-1 0,0 2 2 0,0-29-2 16,0 59 2-16,0-4-2 0,27 31 1 0,1-2-1 0,-28-56 0 15,30 59 0-15,-3-3 0 0,1-54-2 0,-28-2 0 16,58 84 3-16,-31-82-2 0,4-2 2 0,-4 1-7 0,0-2 2 16,31 1-44-16,-4-28 1 0,-54 0 16 15,89-28-99-15,-89 28 70 0,55-56-63 0,2-2 35 16,-29 30 36-16</inkml:trace>
  <inkml:trace contextRef="#ctx0" brushRef="#br0" timeOffset="3040.54">13488 11585 143 0,'0'0'43'0,"0"0"-27"0,0 0-2 0,-31 0 10 0,31 0 9 0,-27 0-16 0,0 0 18 0,27 29-7 15,-31-29-8-15,4 30-12 0,-4-1 6 0,4-29-6 0,0 55 6 16,-1-55-7-16,-2 28 5 0,-28 30 6 0,30-29-6 16,1 26-3-16,27-27-3 0,0 0-2 0,-27 3 2 0,27 81 3 15,0-82-9-15,0-30-2 0,0 28 1 0,27 0 1 16,0 28 5-16,1-56-5 0,2 58 1 0,-2-58 0 0,2 28 0 15,-2-28 3-15,-1 0 0 0,0 0-2 0,4-28 1 16,-31 28 0-16,27-30-1 0,-27 2-1 0,31-1 4 0,-4-54-2 0,0 24 0 16,31-24 2-16,-58-4 0 0,27 59-3 0,-27 1 1 15,0-31 2-15,28 1 2 0,-28 29 0 0,-28-28 3 16,28 56-5-16,0 0-3 0,0-30 12 16,0 30-10-16,0 0-4 0,0 0 1 0,0 30 3 15,28 111-2 1,-28-112-2-16,30 55 4 0,-3 3-4 0,4-32-1 0,-4-27 2 0,1 87-4 15,30-31 0-15,-4 3-11 0,35-4-24 0,-62-52 10 16,0-3-10-16,31-1-7 0,27 29-65 0,0-56-33 0,28 30 20 16,-83-30 65-16</inkml:trace>
  <inkml:trace contextRef="#ctx0" brushRef="#br0" timeOffset="3817.05">14905 11700 51 0,'0'0'0'0,"0"0"30"0,0 0-17 0,0-27 0 0,0 27-6 0,0 0 2 0,0-29 12 0,0-1 2 0,0 1-1 0,0 29 2 15,0 0-1-15,27-27-2 0,-27 27-10 0,0 0 0 16,0 0 51-16,0 27-56 16,0-27 0-16,0 0 9 0,-27 29 1 0,27 1-4 0,-27-30-5 15,27 29-1-15,0-29 2 0,-28 0-1 0,-2 27 2 0,30 1-4 0,0-28 1 16,-27 28 3-16,-1-28-7 0,28 29 1 0,-30 0 3 0,2 0-3 15,-2 26-1-15,30-55 1 0,-28 28-1 0,28 0-1 16,0 3 1-16,0-3 1 0,0-28-2 0,28 27 3 0,2 1 2 16,-2 1-2-16,2 1 1 0,-2-30-1 0,29 0 0 0,-29 0-1 15,-1 0 6-15,58-30 1 0,-27 1-5 0,-31 1-2 16,31 1 3-16,-31-32-2 0,31-25-2 0,-58 57-1 16,28-2 2-16,2-29 2 0,-30 30-3 0,0 0 0 0,27-28-1 0,-27 26 1 15,0-26 3-15,0 28-1 0,0 28-3 16,0 0 2-16,0 0-1 0,0 0 0 0,0 0 0 0,0 0-2 15,0 28 1-15,0-28 0 0,0 56 0 0,0-26-4 0,0 54 3 16,0-56-1-16,28 30 1 0,-1-2-5 0,4 28-1 16,27-25-11-16,-4-4-12 0,-23-55 9 0,23 29-4 0,4 1-45 15,27-2-24-15,-57-28 35 0,57 0-65 0,-27 0 73 0,0 0 14 16,-31 0-18-16</inkml:trace>
  <inkml:trace contextRef="#ctx0" brushRef="#br0" timeOffset="4266.91">16779 11416 172 0,'0'0'31'0,"0"0"-19"0,-28 0-5 0,28-29-1 0,-30 29-1 0,30 0 3 0,0 0 3 0,-28 0 3 0,1 0 21 0,0 0-1 0,-4 29-8 16,4-29-7-16,27 0-11 0,-31 27 5 0,4-27-8 15,0 31 6-15,0-3-1 0,-4 55 7 16,4-24-4-16,-1-3-8 0,28-28-1 0,0 0-1 0,-30 59 2 0,30-32-3 16,30 60 3-16,-2-88-4 0,-28 1 0 15,27 31 0-15,4-3 0 0,-31-56-1 0,27 0 3 0,0 27 5 16,-27-27-5-16,27 0 1 0,-27 0-1 0,31-27 2 0,-4 27 2 15,4-28-2-15,-31 0-2 0,0-2-1 0,27 1 1 0,-27-26 2 16,27 27-3-16,-27-3 0 0,28-25-1 0,-28 28 1 0,0 1 2 0,30-31 6 16,-30 1-2-16,0 29-5 0,0 28 2 0,0 0-6 0,0 0 5 15,0-27 0-15,0 27-4 0,0 0 1 0,0 0 2 16,0 0 1-16,0 0-4 0,0 27 0 0,0-27 3 0,0 56 1 0,0 2-7 16,0-29 3-16,0 26 0 0,28-27 1 0,2 31-1 0,-30-31-2 15,55 56-2-15,-25-26-4 0,-2-30 1 0,-1 56-18 0,0-54 8 16,4-2-30-16,-4 1 16 0,4-2-6 0,-4-27-5 0,0 28-60 0,4 0 46 15,-4-28 2-15,0 0 7 0,31 0-14 0,-31 0 42 0,4 0-15 16</inkml:trace>
  <inkml:trace contextRef="#ctx0" brushRef="#br0" timeOffset="4683.63">17831 11644 151 0,'0'0'0'0,"0"0"92"15,0 0-84-15,0 0-4 0,0 0 9 0,0 0-1 0,-31-30 20 0,31 30 2 16,-27 0-18-16,27 0 8 0,-27 0-14 0,27 0-2 0,0 0 0 16,-31 0-1-16,31 0 0 0,-27 0 6 0,27 0-7 0,-31 30 0 0,4-1 6 15,27-2-11-15,-27-27 1 0,27 28 2 0,0 0-2 0,-27 1 2 16,27-29-1-16,0 29 1 0,0 0-2 0,0-2 0 0,0 1-1 15,0 0 2-15,0 0-2 0,27 3 1 0,-27-31 0 16,0 28 1-16,27-28-1 0,-27 0 0 0,27 0 3 16,-27 0 2-16,0 0-4 0,31-28-1 0,-31-3 0 0,27 3 1 0,-27 0-2 15,0 0 0-15,31 1 1 0,-31-2 1 0,0-29 2 0,27 2-1 16,-27 29 3-16,0 27-2 0,0-29-1 0,0-1 0 0,0 30 0 16,-27-29-2-16,27 29 3 0,0 0 0 15,0 0-3-15,0 29-1 0,0-29 0 0,0 30 0 0,0-30 3 0,0 29 0 16,0-2-2-16,27 1-2 0,-27 29 0 0,0-28 3 0,27 0-2 0,4 26-1 15,-31-27-1-15,27 31 4 0,1-31-4 0,-1 27-3 0,4 4-8 16,-31-59-1-16,27 28-3 0,3 0-35 0,-2-28 22 0,-1 0-42 16,0 0 29-16,4 0-57 0,-4 0 44 0,31-28-86 15,-31 28 114-15,4-28-10 0</inkml:trace>
  <inkml:trace contextRef="#ctx0" brushRef="#br0" timeOffset="7467.14">18737 11502 80 0,'0'0'0'0,"0"0"32"0,0-28-6 0,0 28-17 0,0 0 13 0,-27-31 0 0,27 31-11 0,0 0 25 0,0 0-26 15,0 0-1-15,-27 0-1 0,27-27 0 0,0 27-1 0,-31 0 17 16,31 0-10-16,-27 0-8 0,27 0 2 0,-31 0-2 16,31 0-2-16,0 0-1 0,-27 27 4 0,27-27-5 0,0 0 2 15,-27 31 0-15,27-3 0 0,0-28-2 0,0 28 0 16,-28 0-1-16,28-28 0 0,0 27 1 0,0 2 0 0,0 30 0 15,0-32-2-15,0 29 3 0,28-27 1 0,-28-29-2 0,0 29 3 16,27 0-1-16,-27-29 5 0,0 0-1 0,27 0 3 0,-27 0-4 16,31 0 7-16,-31 0-9 0,27 0 5 0,-27-29 4 15,0 0-4-15,31 29-6 0,-31-29-2 0,0 1 8 0,0 28-5 0,0-28 3 16,0 28-6-16,0 0-2 0,0-27 8 0,0-2-3 0,0-1 4 16,0 30-2-16,-31-29 1 0,31 29-5 15,0 0 0-15,0 0-3 0,0 0 3 0,0 0-1 0,0 0 3 16,0 29-5-16,0 1 0 0,31-1 2 0,-4-2-1 15,28 29 0-15,-25-27-2 0,28 29 1 0,-3-3 1 0,3-27-1 16,-31 0 1-16,31 3-2 0,0-3 0 0,-58-28 0 0,54 0-4 16,-23 0 0-16,-4 0-15 0,0 0 5 0,1 0-3 0,2 0-28 15,-30 0 20-15,58-28-83 0,-31-3 61 0,1 31-6 16,-1-56-91-16,3 56 66 0</inkml:trace>
  <inkml:trace contextRef="#ctx0" brushRef="#br0" timeOffset="8119.79">20045 11474 67 0,'-30'0'29'0,"30"0"-17"0,0 0 5 0,0 0-5 0,0-31 2 0,0 31 1 0,0 0 16 0,0 0-16 0,0 0 9 0,-28-27-4 0,28 27-11 16,0 0 8-16,0 0-2 0,-30 0 10 0,30 0-18 15,0 0-1-15,-27 0 9 0,27 0-1 0,-28 0-1 16,28 0-2-16,-27 0-5 0,27 0 2 0,0 27-6 0,0 4 2 16,-31-31-1-16,31 28-1 0,0 0 0 0,0 27 0 15,0-55-1-15,0 59-1 0,0-30-1 0,0 26 3 16,0-27 0-16,31 1-1 0,-31 0-1 16,0-29 3-16,27 0 0 0,-27 0-1 0,0 0 1 0,28 0 1 15,-28 0-2-15,27 0 1 0,-27-58 4 16,30-25 3-16,-30 54-11 0,0 29 1 0,0-30 0 0,28 1 0 15,-28 29 2-15,0-83 3 0,0 83-3 0,0-28 1 0,0-30 14 16,0 58-11-16,0-29 2 0,0 2-1 0,0 27-2 0,0 0 0 0,-28-29 1 16,28 29-2-16,0 0-2 0,0 0 2 0,0 85 9 15,0-85-13-15,0 86 6 16,28 26-3-16,-28-82-4 0,30 54-1 16,-2-27-2-16,-1 1-10 0,0-31-14 15,-27 1 9-15,58 0-67 0,-58-28 45 0,31 28-63 16,23-28-61-16,-23 0 73 0</inkml:trace>
  <inkml:trace contextRef="#ctx0" brushRef="#br0" timeOffset="8583.44">20808 11273 223 0,'0'0'97'0,"0"0"-88"0,-27 0 6 0,27 0-4 0,0 0 2 0,-54 0 47 0,23 0-51 0,4 0 6 0,-4 30-4 0,31-30-6 16,-27 28-1-16,0 1 0 0,-1-2 3 0,28 2-5 16,-30-2-2-16,30-27 2 0,0 59-3 0,0-3 4 0,0 59 0 15,0-88-2-15,30 29 1 0,-30-27-1 16,55 29-2-16,-55-58 3 0,58 0-1 16,-58 0-1-16,27 0 2 0,4-58 3 15,-4 29-5-15,-27-27 5 0,27-59 2 16,0 88-3-16,-27-57 19 0,31 53-5 15,-31 4-15-15,0 27-2 0,0 0 6 0,0 0-6 16,27 58 8-16,-27-58-7 0,0 84 4 16,31-28-5-16,-31 115 1 0,27-113-2 0,31 112-31 15,-58-143 9-15,82 60-116 0,-51-59 91 16,-4-28-68-16,4 0-4 0,23 0-3 16</inkml:trace>
  <inkml:trace contextRef="#ctx0" brushRef="#br0" timeOffset="9186.81">21946 10309 120 0,'0'0'34'0,"0"0"18"0,0 0-37 0,-27 0 38 0,27 0-36 0,-58 28 48 16,58-28-50-16,-27 30 32 0,27-4-38 16,-31 31 14-16,4 1-1 0,-4-30-18 15,4 115 7-15,27-88-9 0,-27 31 3 16,27 27-1-16,-28 57 3 0,28-28-5 0,-30 56-2 16,30-139 3-16,0 167-8 0,-27-111 4 15,27 55 4-15,0-143-1 0,0 60 1 16,197-260 27 15,-54-137-23-31,0 82 4 16,-3 85 3-16,-140 143-12 0,58-57 4 15,-31 57-4-15,4 0 1 16,-31 57 0-16,0-57 0 0,-31 114 1 16,-81 84 3-16,-144 60-6 15,86-175-4 1,139-83 1-16,-81 28-13 0,57-28-16 15,25 0 0-15,30-28 16 16,0 28-75-16,0 0-15 16,58 0-118 15</inkml:trace>
  <inkml:trace contextRef="#ctx0" brushRef="#br1" timeOffset="19717.99">8375 12808 22 0,'0'0'5'0,"0"0"-4"0,0 0-2 0,0 0 4 0,0 0-1 0,0-28 10 0,0 28-10 0,0 0 0 0,0 0 3 0,0 0-1 16,0 0-2-16,0 0 1 0,0 0 5 0,0 0-4 0,30 0 7 0,-30 0-5 16,0 0 3-16,0 0 0 0,0 0 18 0,0 0-18 0,0 28 6 15,0-28-8-15,0 56 25 0,0-29-17 16,0-27-8-16,0 0 0 0,0 30-1 0,0-30 2 0,0 0 0 16,0 28-2-16,0-28 0 0,0 29 4 0,0-29-5 0,0 28 1 15,0 0 4-15,0 0-4 0,0-28-3 0,0 30 5 16,0-2 5-16,0 1-10 0,0-29 0 0,0 83 8 15,0-54-7-15,0 57 3 0,27-1-4 0,-27 28 0 16,0-84-2-16,31 28-1 0,-31 0 2 0,0-30-6 16,27 32 3-16,-27-3 3 0,28 1 0 0,-28-29-2 0,0-1-1 15,27 3-4-15,-27-2-5 0,0 0 0 0,0-28-17 16,0 28-34-16,0-28 8 0,0-28-5 0,0 28 31 16,0-28-16-16,0 28 29 0,0-28 2 0,0 28-26 0</inkml:trace>
  <inkml:trace contextRef="#ctx0" brushRef="#br1" timeOffset="20087.3">8208 13347 25 0,'0'0'10'0,"0"0"-2"15,-31 0-6-15,31 0 1 0,0 0-1 0,-27 0 3 0,27 0-2 16,-31 0 5-16,31 0-2 0,0 0 0 0,0 0 7 0,-27-28 38 16,27 28-40-16,0 0 8 15,0 0-3-15,0 0-1 0,0 0 2 0,0 0-9 0,0 0 9 16,0 0-8-16,27 0 7 0,-27 0-8 0,0 0-2 0,31 0 8 15,-31 0-7-15,0 0 4 0,27 0-8 0,-27 0 1 0,0-28 1 0,31 28 5 16,-31 0-2-16,27 0-1 0,0-30 1 16,-27 30-4-16,0-29 5 0,31 2-6 0,-4-1 2 0,-27-29-1 15,0 29 1-15,27-2-4 0,-27 2 4 0,0 0-4 0,28 0 3 16,-28-1-3-16,0 1 1 0,0-2-1 0,30-24 2 0,-30 25-1 16,0 1 1-16,0 28-1 0,27 0 0 0,4-31 5 15,-31 31-6-15,0 0 0 0,0 31 0 16,27-31 2-16,-27 28-1 0,0-28-1 0,0 0-1 0,28 29 3 15,-28-2-1-15,0-27 0 0,0 27 0 0,0-27-1 0,27 30-1 0,-27-2 1 16,0 1-2-16,31-1 2 0,-31-28-1 0,0 28 1 16,0 0 0-16,27-28-1 0,-27 30-1 0,0-30 0 0,0 28 0 15,0-28-3-15,30 57-19 0,-30-57 12 0,0 28-26 0,0-1 11 16,28-27-3-16,-28 29-44 0,0 1-10 0,27-30 9 0,-27 28 48 16,0-28 4-16,0 0-14 0</inkml:trace>
  <inkml:trace contextRef="#ctx0" brushRef="#br1" timeOffset="20934.82">8235 10480 38 0,'0'0'9'0,"0"0"-6"0,0 0-1 0,0 0 2 0,0 0-1 15,0 0-1-15,0 0 1 0,0 0-1 0,0 0 1 0,0-30-1 0,0 30 1 0,0 0-1 0,0 0 4 0,0 0-3 0,0 0 5 0,0 0-5 0,0 0 20 16,0 0-2-16,0 0-12 0,0 0 10 16,0 0-9-16,0 0 0 0,0 0-1 0,0 0 8 0,0 0-10 0,0 30 4 15,0-30-7-15,0 0 0 0,0 0 2 0,0 28-2 0,0 0-1 16,0-28-1-16,0 28 3 0,0-28-2 0,0 28 0 0,0 0 1 16,0 1 2-16,0 1-3 0,0 25 2 0,0 2 0 0,0-28-3 15,0-1 0-15,0 28 1 0,0 31-2 0,-27-31 1 0,27 0 0 16,0 3-2-16,0-5 1 0,0 3 0 0,0-57-1 15,0 30-1-15,0-30 0 0,0 28-8 0,0-28 1 0,0 0-14 16,0 0 5-16,0-28-87 16,-31-2 70-16,31 30 19 0,0-57-11 0,0 57 16 0,-27-54-46 15</inkml:trace>
  <inkml:trace contextRef="#ctx0" brushRef="#br1" timeOffset="21235.66">7979 10620 36 0,'0'-28'24'0,"-27"0"-1"0,27 28-14 16,0 0 14-16,0 0-12 0,0-28 10 0,-30 28 0 0,30 0-11 15,0 0 9-15,0 0-11 0,0 0 5 0,0 0-4 0,0 0 0 16,-28 0-5-16,28 0 2 0,0 0 6 0,0 0 1 0,28 0 2 16,-28 0-9-16,0 0 5 0,30 0-1 0,-30 0-6 15,0 0 4-15,27 0-5 0,1 0 3 0,-28 0 2 0,0-28-1 16,30 28-4-16,-2-28 6 0,-28 28-8 16,0-30 1-16,27 30 3 0,0-83-1 15,-27 83-2-15,31-30-1 0,-31 2-1 16,0 28 1-16,0-30-1 0,0 30 1 0,0 0-1 0,0 0 0 15,0 0 1-15,27 0 2 0,-27 0 0 0,0 30-5 0,31 28-2 16,-31 25 5-16,0-53-1 0,27 54-1 0,0 1 3 16,-27-27 0-16,31-3-2 0,-4-26-1 15,0 56 2-15,-27-57-1 0,28 1 0 16,-28-29 1-16,0 0-1 0,30 28-5 0,-30-28-1 16,0 0-16-16,0 30 4 0,27-30-3 0,-27 0-38 0,0 0 23 0,0 0-1 15,0 0 1-15,31 28-24 0,-31-28 38 0,0 0-40 0</inkml:trace>
  <inkml:trace contextRef="#ctx0" brushRef="#br1" timeOffset="24068.97">18737 16812 372 0,'0'27'-3'0,"0"-27"-2"0,0 0-3 0,0 29-13 0,0-29-12 0,0 0-8 16,0 0 19-16,0 0-4 0,0 0-27 0,0-29-12 15,0 2 38-15,0-3 11 0,0-27 1 0,0 57-22 16</inkml:trace>
  <inkml:trace contextRef="#ctx0" brushRef="#br1" timeOffset="24389.7">18540 15449 78 0,'0'0'0'0,"0"0"14"0,-28 0-4 0,28 0-4 0,0 0 1 15,0 0 23-15,-30 0-17 0,30 0 15 0,0 0-13 16,0 0 0-16,0 0 13 0,0 0-16 0,0 0-3 0,0 0-2 0,0 0 6 16,0 0-2-16,0 0-6 0,0 0-1 0,0 0 6 15,0 0-10-15,0 0 0 0,0 0 1 0,0 0 0 0,0 0-1 16,0 0-7-16,0 0-5 0,0 0-31 0,0 27-28 0,0-27 33 15,0 0-27-15,0 0-16 0</inkml:trace>
  <inkml:trace contextRef="#ctx0" brushRef="#br1" timeOffset="25104.07">18625 16044 55 0,'0'0'31'0,"0"0"-19"0,0 0-8 0,0 0 0 0,0 0 6 0,0 0 8 0,0 0-7 0,0 0 2 0,-31 0 0 0,31 0 12 0,0 0-14 0,0 0 7 0,0 0-11 0,0 0 0 16,0 0 7-16,0 28-3 0,-27-28 6 0,27 0-6 15,0 29 0-15,0-29-6 0,0 0 8 0,0 29-8 16,27 27 16-1,4 1-5-15,-31-28-8 0,0-29-5 0,0 28 1 0,27 0 1 0,-27 0-3 16,0 1 0-16,0-1 1 0,0 30 0 0,0-2-1 16,0-28-1-16,31-28-1 0,-31 28 1 0,0 31-1 0,0-59 1 0,0 55-1 15,0-55 0-15,0 28 0 0,0-28 0 0,0 57-4 0,0-27-5 16,0-30-9-16,0 27-8 0,0-27-25 16,0 0 28-16,0 0-2 0,0 0-2 0,0 0-1 0,0 0-27 0,0-27 30 15,0-3-15-15,0 30 25 0,0-27-3 0,0-3-16 0</inkml:trace>
  <inkml:trace contextRef="#ctx0" brushRef="#br1" timeOffset="25385.1">18540 15562 90 0,'0'0'44'0,"-28"0"-16"0,28 0-15 16,0 0-5-16,0 0 14 0,-30 0-9 0,30-29 14 0,0 29-1 15,-27 0-3-15,27 0-15 0,0 0-1 0,0 0 2 0,0 0-5 16,0 0 0-16,0 0-1 0,0 0 0 0,-28 0-1 0,28 0-1 0,0 0 6 16,0 0-6-16,0 29 0 0,0-29-2 15,0 0-1-15,28 0-12 0,-28 0-22 0,0 0 8 0,0 0-41 16,0 0 32-16,0 0 4 0,0 0 2 0,27 0 7 0,-27 0-45 0</inkml:trace>
  <inkml:trace contextRef="#ctx0" brushRef="#br1" timeOffset="25768.73">19078 16159 195 0,'0'0'37'0,"0"0"-14"0,0 0-20 0,0 0-1 16,0-29 1-16,0 29-1 0,0 0 11 0,0 0 8 0,0 0-3 15,0 0-12-15,0 0-2 0,-27 0 4 0,27 0-6 0,0 0 1 16,0 29 2-16,0-29-3 0,0 27 1 0,0 1-2 16,0 1 0-16,0 0-1 0,0-1 2 0,0-28-2 0,0 28 2 15,0 0 0-15,0-28-2 0,0 29 1 0,0-1 0 0,0-28-1 0,27 29 3 16,-27-29 0-16,0 0 6 0,31 0-4 0,-31 0 6 0,27 0-2 15,-27-29 5-15,27 1-6 0,-27 28-5 16,0-29 2-16,31 1-1 0,-31 0-2 0,27 0-1 0,-27-1 1 16,0 0 0-16,27 1 0 0,-27 1 3 0,28-2-3 15,-28 29-1-15,0-29 0 0,30 29 1 0,-30 0 0 0,27 0 1 0,-27 0-2 16,0 0 3-16,0 0-3 0,31 29 0 0,-31 0 1 16,27-29-2-16,-27 55 0 0,0-55 1 0,0 29 0 0,0 0-1 0,28 27 1 15,-28-28-1-15,0 1-4 0,0 28-7 0,27 0-16 16,-27-29-20-16,0 28-21 0,0-25-16 0,0-3-10 15,30-2-42 1</inkml:trace>
  <inkml:trace contextRef="#ctx0" brushRef="#br1" timeOffset="26054.46">19930 16186 146 0,'-28'0'90'0,"28"0"-74"0,-27 0 10 0,27 0-11 0,0 0-2 0,0 0 18 16,0 0-23-16,0 0 6 0,-31 28-3 0,31-28-4 15,0 29-4-15,0-29 0 0,0 29 3 0,0-1-5 0,0 0 5 16,0-28-3-16,0 28 4 0,0 29-4 0,0-57-1 0,31 29-2 16,-31 28 2-16,27 86 2 0,-27-60-4 0,28-53 1 15,-28 54-1-15,0-27 0 0,27 1 0 0,-27 25 1 0,0-54 0 16,0 30 1-16,0-4-1 0,30 60-14 0,-30-32-7 0,0-55 6 15,0 3-2-15,0-3-2 0,0-1-1 0,0 1-25 0,0 1 5 16,0-1 13-16,0-28 3 0,0 0-5 0,-30-28-7 0,30 28 15 16,0-29 1-16,0 1 3 0,-27-27-7 0,-1 24 15 0,28-53-34 15</inkml:trace>
  <inkml:trace contextRef="#ctx0" brushRef="#br1" timeOffset="26251.83">19790 16499 50 0,'0'0'12'0,"0"0"-1"0,0-28 14 0,27-58 44 15,-27 57-51-15,0 1 12 0,27 0-18 0,-27 0-2 0,0 28-2 16,31-29-1-16,-4 0 5 0,-27 1-6 0,0 1 0 0,28-2 6 0,-1 0 3 15,3 0 1-15,-2 29 0 0,2 0-8 0,-30-28 4 16,28 28-6-16,-28 0-1 0,0 0 0 0,27 28 0 0,-27-28-1 0,0 29 4 0,27 0-4 16,-27 0-2-16,31-2 3 0,-31 1-3 0,0-28 0 0,0 29-1 15,0 28 3-15,0-29-3 0,-31 0 0 0,31 29 0 0,-27-28 0 16,27 0 0-16,-27-1-1 0,-31 56 1 0,30-25 0 0,-2-59-2 16,30 26 1-16,-27 3-4 0,27-29 0 0,-55 58-33 0,24-58-5 15,31 0 17-15,0 27-2 0,-27-27-43 0,27 0 33 0,0 0-32 16,0-27 44-16,0 27 7 0,27 0 2 0,-27-30-24 0</inkml:trace>
  <inkml:trace contextRef="#ctx0" brushRef="#br1" timeOffset="26584.99">20526 16101 141 0,'0'0'108'0,"0"0"-93"0,0 0-10 0,-28 0 8 0,28 0 14 15,0 0-10-15,0-29 0 0,0 29-2 0,-27 0 3 0,27 0-10 16,0 0 0-16,0 0-6 0,0 0 2 0,-30 0-1 15,30 0 1-15,0 0-2 0,0 0 0 0,0 0-1 0,0 29 0 16,0-29 0-16,0 29 0 0,0 0 0 0,0-29 0 0,0 27 0 16,0 1-1-16,0 1-1 0,30 28 2 15,-30-29 0-15,27 0 0 0,-27 1-1 0,28-29-1 0,-28 28 1 16,0-28 0-16,0 0 1 0,30 0 0 0,-30 0-1 0,0 0 0 16,28-28 1-16,-28-1 0 0,0 29 0 0,27-56 0 0,-27 28 2 15,27-1 6-15,-27 29-3 0,0-57 4 16,0 57-6-16,0-27 4 0,0-2-2 0,0 29-4 0,0-29-1 0,0 29 5 15,0 0-2-15,31 0 1 0,-31 0 0 16,0 29-3-16,0-29 1 0,0 84 3 0,0-55-4 16,0 0-2-16,0-1 1 0,0 28-1 0,27-27 0 0,-27 28-1 15,0-28 1-15,0-1-3 0,0 0 0 0,31-28-5 0,-31 87-40 16,27-59 24-16,-27-28-8 0,54 26-312 16,-54-26 301-16</inkml:trace>
  <inkml:trace contextRef="#ctx0" brushRef="#br1" timeOffset="26785.89">21180 15278 232 0,'0'0'81'0,"0"0"-72"0,0 28-4 0,0-28-2 0,-27 0 5 0,27 0 0 16,0 29 13-16,0-2-12 0,0 2 6 0,0-29-10 0,0 28 0 15,0 2 1-15,0 54-1 0,0-55-4 0,0 56 3 16,0-1-4-16,0 30 0 0,0-27 1 0,0-3-6 15,0-56-2-15,0 29-5 0,0 28-27 0,0 1-27 0,-31-2-28 16,31 2-3-16,-27-29-1 0</inkml:trace>
  <inkml:trace contextRef="#ctx0" brushRef="#br1" timeOffset="26939.23">20897 15959 235 0,'0'0'74'0,"0"0"-43"0,0-27-6 0,0 27-19 0,0-30 5 16,0 2 7-16,0 28 5 0,0 0-10 0,0-29 8 15,0 29-13-15,27-26-3 0,-27 26 3 0,28 0-2 0,2 0-5 16,-30 0 1-16,0 0-1 0,27 0 0 0,-27 0 0 0,28 0-1 0,-28 0-3 0,27 0-1 16,31 26-54-16,-58-26 26 0,31 0-61 15,23 29-28-15,-23-29 19 0,-4 0 25 0</inkml:trace>
  <inkml:trace contextRef="#ctx0" brushRef="#br1" timeOffset="27141.25">21776 15647 150 0,'0'0'53'0,"0"0"-20"0,0 0-17 0,0 0-9 0,0 0-4 0,0 0 6 16,0 0 10-16,0 0 4 0,0 0 2 15,0 0-22-15,0 0-3 0,0 0 1 0,0 0-2 16,27 28-7-16,-27-28-1 0,0 0-26 0,0 0-23 0,0 29-21 15,0-29 39-15,0 27-21 0,0-27 10 0</inkml:trace>
  <inkml:trace contextRef="#ctx0" brushRef="#br1" timeOffset="27287.66">21834 16186 293 0,'0'0'95'16,"0"0"-86"-16,0 0-5 0,-31 28-4 0,31-28 2 0,0 0-1 0,0 0 0 15,0 0-2-15,0 29-15 0,0-29-34 0,-27 0-35 16,27 0-24-16,0 0 22 0,0 0 30 0</inkml:trace>
  <inkml:trace contextRef="#ctx0" brushRef="#br1" timeOffset="28036.72">23336 15789 71 0,'0'0'33'0,"0"0"-23"0,0 0 8 0,0 0-8 0,-27 0 19 0,27-28 5 0,0 28-16 0,0 0 0 0,0 0-2 0,-27 0 1 0,27-30 13 0,0 30-18 0,-31 0 8 0,31 0-12 0,-27 0 8 15,27 0-2-15,0 0-8 0,0 0-1 0,-28 0 6 0,28 0-3 16,0 0-3-16,0 0-1 0,-30 0 6 0,30 30-1 0,0-30-5 16,0 28 2-16,0 2-3 0,0-4 1 0,-27-26-3 0,27 57 4 15,0-27-3-15,0-30 1 0,0 27-2 0,0 30 1 0,27-29-1 16,-27 0 1-16,0 1 0 0,30-29-2 0,-30 29 0 0,0-29 2 15,28 29 0-15,-28-29 0 0,0 0-1 0,27 0 0 0,-27 0 5 16,31-29 2-16,-31 0 0 0,27 0-1 0,-27 1-3 16,0 0 1-16,27 0-2 0,-27-1-1 0,0-28 3 0,0 57 0 15,27-83 11-15,-27 53-4 0,0 2-4 16,0-2-2-16,0 30-3 0,0 0-1 0,0 0 2 0,0 0 0 0,0 0-2 16,0 0-1-16,0 30 2 0,0-30-1 0,0 28-1 0,0 2 1 15,0-4-2-15,0 3 0 0,0-1 1 0,31 29 0 0,-31-28-2 16,0-1 1-16,0 0 0 0,0 29-6 0,27-28-1 0,-27 0-2 0,31 26-18 15,-31-26 9-15,27 0-30 0,0-1 18 0,-27-28-4 0,28 28-52 16,2-28 34-16,28 28-64 0,-58-28 63 0,55 0-17 0,-55 0 30 16</inkml:trace>
  <inkml:trace contextRef="#ctx0" brushRef="#br1" timeOffset="28686.22">24443 15845 27 0,'0'0'0'0,"0"0"10"0,0 0-8 0,0 0 1 0,0 0 2 0,0 0 2 0,0 0 3 0,0 0 3 0,0 0 5 0,0 0-8 0,0 0 14 0,0-26 0 0,0 26 0 0,0 0-12 0,0 0 0 0,0 0 11 15,0-30-11-15,0 30 12 0,0 0-11 0,0 0 9 0,0-28-1 16,0 28-10-16,0 0 12 0,0 0-11 0,0 0-2 0,0 0 9 16,0-30-12-16,-27 30 3 0,27 0-1 0,0 0-3 15,-27 0 3-15,27 0 0 0,-31 0-5 0,4 0 6 0,27 30 0 16,-27-30-7-16,27 0 0 0,-31 28 0 0,31 2-2 0,-27-4 3 15,27 3-1-15,0-1-3 0,0 2 1 0,0-3 0 16,0 30 0-16,0-29-1 0,0 0-1 0,0-28 2 0,0 29 0 16,27 0 0-16,-27 0 0 0,31-2 1 0,-31-27 1 15,0 0-3-15,27 28 2 0,0-28 1 0,-27-28 2 0,31 28-4 16,-31-27 4-16,27-2 1 0,-27 29-3 0,0-29 0 16,27 0 0-16,-27 1 4 0,0 0 2 0,0 28-5 0,27-28 5 15,-27-1 0-15,0 2-2 0,0 27-3 0,0 0 0 0,0-30 2 16,0 30-2-16,0 0 0 0,0 0-3 0,0 0 1 15,0 0 0-15,0 30-1 0,0-30 1 0,0 27-1 0,0-27-1 16,31 57 0-16,-31-29 1 0,0 0-1 0,0 1-7 0,27 56-10 16,4-57 2-16,-31 1-5 0,0 0-6 0,27 27-42 0,1 1-32 0,2-29 36 15,-3 1-75-15,1-29 85 0,-1 29 14 0,-27-29-11 0</inkml:trace>
  <inkml:trace contextRef="#ctx0" brushRef="#br1" timeOffset="29954.77">25864 15845 59 0,'0'0'24'0,"0"0"-19"0,0 0 8 0,0 0-3 0,-31 0 15 0,31 0 4 0,0 0-14 0,0 0 14 0,0 0-16 0,0-26 28 15,-27 26-23-15,27 0 0 16,0 0-8-16,0 0 8 0,-27 0-1 0,27 0-1 0,0 0-9 16,-28 0 7-16,28 0-2 0,-30 0-7 0,30 0 3 0,0 0-5 15,-28 0 1-15,28 26 11 0,0 3-10 0,0-1 2 16,-27 2 1-16,27-3-3 0,0 2-3 0,0-1 1 0,-30 0 0 15,30 0-1-15,0 30 1 0,0-29 0 0,0-2-2 0,0-27 1 16,0 28-1-16,30 1 1 0,-30-29-1 0,0 29 8 16,27-29 2-16,1 0-5 0,-28-29 0 0,30 29 6 0,-30-29-7 15,28 1-1-15,-28 1 8 0,0-2-8 0,27-29 11 16,-27 30-10-16,27-28-1 0,-27 27 0 0,31-28 4 0,-31 57-3 16,0-28 0-16,0-1-1 0,0 29-2 0,0-26 0 0,0 26 3 0,0 0-3 15,0 0 0-15,0 0 1 0,0 0 1 0,0 0-3 0,27 0 0 16,-27 26 1-16,0 3 3 0,0 29 0 15,31-31-4-15,-31 30 0 0,27-29 2 0,0 29 0 0,-27 1-3 16,31-31 1-16,-4 30 0 0,0 0-2 0,1-29 2 16,2 0-2-16,28 1-10 0,-31-29-12 0,1 28 5 0,-1-28-33 15,4 0 19-15,-31 0-4 0,27 0-6 0,3 0-58 0,25-28-26 16,3-1 13-16,-31 1 76 0,0 0-12 0</inkml:trace>
  <inkml:trace contextRef="#ctx0" brushRef="#br1" timeOffset="31623.16">27540 15789 83 0,'0'0'30'0,"0"0"13"0,0 0-21 0,0 0-2 0,-31-28 17 0,31 28-23 0,0 0 37 0,-27 0-40 0,27 0 12 0,-31 0-4 0,4 0-4 16,27 0-5-16,-27 0-5 0,27 0-1 0,-28 0 4 15,-2 0-5-15,30 0 1 0,-27 0 0 0,27 28 0 0,-28-28 0 0,28 0-1 0,-30 30 1 16,30-30-1-16,0 26-1 0,-28-26 2 0,28 29 0 0,-30 29 0 16,30-58-3-16,0 27 0 0,0 58 3 0,0-57-3 15,0 1-1-15,30-29 0 0,-2 58 0 0,-28-31 3 0,30 30 0 16,-2-28-2-16,-28-29 5 0,27 28-3 0,-27-28 2 16,30 0 4-16,-2 0-5 0,-28 0 7 0,0 0-7 0,27 0 1 0,0-28 0 15,-27 28-1-15,31-29 2 0,-31 0-2 0,27 1 2 0,-27 28-3 16,0-27-1-16,31-2 9 0,-31-29-5 0,0 30-1 15,0 0-1-15,0 28-1 0,0-28 1 0,0-1 3 0,0 29-5 16,0 0-1-16,0-27 3 0,0 27 0 0,0 0-4 0,0 0 3 16,0 0-2-16,0 0 1 0,0 27 0 0,0 2-2 15,0-29 0-15,27 28 1 0,-27-28-1 0,0 28 1 0,27-28-1 0,1 28 2 16,2 1-1-16,-30 0-3 0,27-29 0 0,-27 29-2 0,58-29-9 16,-30 27-9-16,2 1-14 0,-2-28 13 0,26 29-33 15,-23-29 25-15,-4 29-38 0,4-29 31 0,23 0-43 0,-54 0 38 16,58 0-33-16,-31 0 48 0,1 0-33 0</inkml:trace>
  <inkml:trace contextRef="#ctx0" brushRef="#br2" timeOffset="42486.64">22910 16442 121 0,'0'0'47'0,"0"0"-16"0,0 0 5 0,0 0-24 0,0 0-4 0,0 0-1 0,0 0 13 0,0 0-11 0,0 0 10 0,0 29-2 0,0-29-11 0,0 0 4 0,0 28-7 15,-27 0 1-15,27-28-2 0,0 28 0 0,0 0 0 0,0-28-2 16,0 0 1-16,0 31 0 0,0-3 2 0,0-28-1 0,0 26 1 0,0 3 0 15,0-1 3-15,27 2 0 0,-27-3-2 0,0 3-1 0,0 26 2 16,0 1 0-16,31 0 0 0,-31-2 6 0,0-26-6 16,0 0 0-16,0 1-3 0,0-3-1 0,0 29 3 0,0-56-3 0,0 29 0 15,0 0 1-15,0 0-1 0,0-29-1 0,0 55 2 0,0-55-1 0,-31 28-1 16,31-28 1-16,0 28 0 0,0-28 0 0,0 31-4 0,-27-31-7 0,27 28-12 16,0-28 7-16,0 27-27 0,-31-27 15 0,31 0-5 0,0 0-46 0,-27 0-42 15,0 0 27-15</inkml:trace>
  <inkml:trace contextRef="#ctx0" brushRef="#br2" timeOffset="42820.84">22682 17180 105 0,'0'0'68'0,"0"0"-47"0,0 0 8 16,0 0-20-16,-27 0-1 0,27-28 9 0,0 1 4 0,-27-88 54 15,27 115-67-15,0-85 25 16,0 56-25-1,0 1-5-15,0 28 0 0,0-56 4 0,0 56-4 0,27-30 1 0,-27 3 1 16,0-3-2-16,27 30-1 0,-27-28 4 0,31-1 0 0,-31 3-5 16,0-2 3-16,0 28-3 0,27-31 5 0,-27 3-2 0,0 28-2 15,0 0 0-15,31-28 5 0,-31-28 5 0,0 56-9 16,27 0 1-16,-27-29 2 0,0 29-3 0,0 0 2 0,0-29-1 16,27 29 0-16,-27 0 0 0,0 0-2 0,0 0 0 0,27 0 3 15,-27 0-1-15,0 0-1 0,31 29 0 0,-31-29-1 0,0 0 2 16,0 0-2-16,0 0-2 0,27 29 2 0,-27-1-2 0,0 0 3 0,31 0 1 15,-31-28-2-15,27 59 3 0,0-31-4 16,-27-2 1-16,0 3-1 0,0-1 1 0,31 2-1 0,-31 27-2 0,0-30 1 16,27 30-4-16,-27-57-3 0,0 58-17 0,0-30-17 15,0 0 13-15,0-1-2 0,0 2-46 0,0 0-27 16,0-29-13-16,0 30-20 0</inkml:trace>
  <inkml:trace contextRef="#ctx0" brushRef="#br2" timeOffset="43788.81">24075 16442 82 0,'0'0'115'0,"-30"0"-88"0,30 0 10 0,0 0-26 0,-28 29 33 0,28-29-34 16,0 0 1-16,0 0-8 0,0 28 0 0,-27-28 2 0,27 0 2 0,0 0-4 16,0 28 0-16,0-28 3 0,0 0 0 0,0 28-3 0,0-28 2 15,27 28-1-15,-27 3-1 0,0-3 0 0,0-28-2 16,0 55 1-16,0-27 0 0,0 2-1 16,28 111 4-16,-28-112-4 0,0 56-1 0,0-29 6 0,0 3-1 15,0-32-6-15,-28 29 3 0,28 31-2 0,0-87-2 16,-27 83-63-1,27-83 27-15,0 0 16 0,0 0-32 0,0 0 22 16,-27 0-37-16,27 0 38 0,0 0 6 0,0-28-15 0,0 0 3 16</inkml:trace>
  <inkml:trace contextRef="#ctx0" brushRef="#br2" timeOffset="44153.28">23847 16697 77 0,'0'0'41'0,"0"0"-26"0,0 0-2 0,0 0 0 16,0-29 12-16,-27 29 15 0,27-26-8 0,0 26-17 16,-31 0 39-16,4-28-35 0,27 28-5 15,0 0-8-15,0-31-2 0,0 31 0 0,0 0 5 0,0 0-4 0,0-28 5 16,0 28 0-16,0 0-4 0,0 0 0 0,0 0 6 0,0 0-8 16,0-28 7-16,0 28-7 0,0 0 4 0,27 0-3 0,-27 0 1 15,0 0-1-15,0 0 1 0,0-28-4 0,0 28 2 0,31 0 5 16,-31-28-4-16,0 28-1 0,0 0-1 0,0 0 0 15,27 0 5-15,-27 0-6 0,0 0 3 0,0 0-1 16,0-29 0-16,0 29-3 0,31 0 2 0,-31 0 3 0,0 0-4 16,27 0 0-16,-27 0-1 0,0 0 0 0,27 0 2 0,4 29-1 15,-31-29-2-15,27 28 2 0,-27-28-1 0,27 28 1 0,-27-28-1 16,28 28-1-16,-28 0 1 0,0-28-1 0,30 31 0 0,-30-31 0 0,28 28 1 16,2 27-2-16,-30-27-3 15,0-28 0-15,0 30-5 0,27-3-12 0,-27-27-11 0,0 30 14 16,0-30-25-16,0 27 18 0,28 2-32 0,-28-29 22 0,0 0-2 0,0 28-5 15,0 1-44-15,0 0 17 0,0 27-9 0</inkml:trace>
  <inkml:trace contextRef="#ctx0" brushRef="#br2" timeOffset="49404.33">10023 12949 69 0,'0'0'20'0,"-27"0"-17"0,27 0-2 0,0-28 5 0,0 28-1 16,-31 0 2-16,31 0 12 0,0-30-10 0,-27 30 11 0,27 0-11 0,0 0-1 15,-30-27 3-15,30 27-5 0,0 0 7 0,-28-27 3 16,28 27-10-16,0 0 7 0,0 0-5 0,0-29-2 0,0 29 7 16,0 0-1-16,0-28-2 0,28 28-4 0,-28 0 1 0,30 0-5 15,-30 0 0-15,0 0-3 0,27-31 7 0,-27 31-4 16,31 0-7-16,-31 0 3 0,0-27 3 0,27 27 2 0,-27 0-2 16,0-28 1-16,28 0 1 0,-28 28-3 0,0-29 2 0,30 29 3 15,-30-28-1-15,0 28-3 0,0-30-2 0,28 2 6 0,-28 0-1 16,0 1-1-16,27 27 1 0,-27 0-2 0,0-28 1 15,0 28-1-15,0 0 0 0,0 0-1 0,0 0 4 0,27 0-1 16,-27 0 0-16,0 0-4 0,31 0 2 0,-31 0 0 0,0 0 2 16,27 28-1-16,-27-1-3 0,31-27 1 0,-31 28 1 0,27 0 2 15,-27 2-1-15,0-2 0 0,27 1 1 0,-27-29 1 0,31 56 1 0,-31-29-5 16,27 4 0-16,-27-31 0 0,0 28-1 0,27 28 2 0,-27-29-1 16,0 3-1-16,0-2 0 0,28 1 1 0,-28-1-1 0,0 28-1 0,0-26 0 15,0-2 0-15,0 1-2 0,0 27-2 0,0-29-6 16,0 32-43-16,0-31 34 0,0-28-30 15,0 0 20-15,0 28-41 0,0-28 4 0,0 0 41 0,0 27 5 16,0-27 2-16,0 0-14 0</inkml:trace>
  <inkml:trace contextRef="#ctx0" brushRef="#br2" timeOffset="50070.47">10252 12468 60 0,'0'0'39'0,"0"0"-33"0,0 0-1 0,0 0 4 0,0 0-2 0,0 0 2 0,0 0 2 0,-31 0 11 0,31 0-11 0,0 0 0 0,0 28 0 0,0-28 12 0,0 27-5 16,0-27-11-16,0 0 0 0,0 28 1 0,0-28 0 0,0 28 5 0,0 2-5 15,0-2 10-15,0-28-7 0,0 29 11 0,0-1-14 0,0 27 10 16,0-24-7-16,0-3-11 0,0 1 5 0,0 55 3 16,0-56-7-16,0 57 0 0,0-27 2 0,0-1 2 0,0-1-4 15,0-29 1-15,0 115 0 0,0-55-2 0,-27-3 5 16,27-55-4-16,0 57 1 0,0-58-3 0,-31 58 3 15,31-3 2-15,0-53-6 0,-27 55 2 0,27-57-1 0,0 28 3 16,0-27-2-16,0 0-3 0,-27 27-3 0,27-27 3 0,0-1-1 16,0 0-9-16,0-28 1 0,0 29 0 0,0-29-2 0,0 0-26 0,0 28 11 15,0-28-39-15,0 0-54 0,0 0 91 0,0 0-33 16</inkml:trace>
  <inkml:trace contextRef="#ctx0" brushRef="#br2" timeOffset="53269.91">25125 16499 88 0,'0'0'0'0,"0"0"33"0,-28 0-30 0,28 0-1 0,0 0 2 0,-27 0 7 0,27 0-3 0,0 28 10 0,0-28-8 0,0 0-6 0,-31 0 4 16,31 0-1-16,0 0-4 0,0 0 2 0,0 0-2 0,0 0 3 16,0 0-2-16,0 0 6 0,0 0-2 0,0 0 1 0,0 0 0 15,0 28 8-15,0-28 1 0,31 0-10 0,-31 0 0 0,0 28 7 0,0-28-8 16,0 31 7-16,0-31-3 0,0 28-5 0,0-28 5 15,0 26-1-15,0 31-2 0,0-57-4 0,0 30 0 0,0-3 4 16,27 30-1-16,-27-28 0 0,0-1-5 0,0 30 2 16,0 25 3-16,0-25-2 0,0-28-3 0,28-3 1 0,-28 1-1 15,0 29-2-15,0 1 1 0,0-31 1 0,0 1-2 16,0 0 0-16,0 0 1 0,27 3 0 0,-27-31-1 0,0 28 2 0,0-1-2 16,0-27 1-16,0 28-2 0,0-28 0 0,0 0-1 0,0 0-1 0,0 29 0 15,0-29-2-15,0 0-8 0,0 0 3 0,0 28-16 0,0-28-38 16,0 0 7-16,0 0-11 0,-27 0 34 0,27 0-26 15,0 0 18-15,-28 0-18 0</inkml:trace>
  <inkml:trace contextRef="#ctx0" brushRef="#br2" timeOffset="53687.15">24784 16642 106 0,'0'0'24'0,"0"0"-8"0,-27-28 10 0,27 28-6 0,0-31-12 0,0 31 11 16,0-28 7-16,0 0-12 0,0 28 12 0,0-28-15 0,-31 28 6 15,31-28-1-15,0 28-2 0,0-29-7 0,0 29-2 0,0-29 5 16,0 1-6-16,0 28 0 0,0 0 2 0,0-29-3 0,0 29 0 15,0-28 4-15,0 28-2 0,0-28 6 0,0 0-1 0,0 28-2 16,31 0-1-16,-31-29 0 0,0 29 0 0,0-29-4 16,27 29 3-16,-27 0-3 0,31-28 3 0,-31 28-3 0,27 0 3 15,-27 0 2-15,27 0-5 0,-27 0 2 0,58 0 1 16,-58 28-4-16,27-28 5 0,-27 0-4 0,31 29 2 0,-31-29-2 16,27 29 4-16,0-1-2 0,4 0-3 0,-31 0 1 0,27-28 0 0,1 57 0 15,-28-57-1-15,0 29-3 0,27 28 4 0,3-29-2 0,-2 0-1 16,2 31 2-16,-30-31 2 0,28-2-3 0,-28 3 0 0,27 29-1 15,-27-31 0-15,31-27 0 0,-31 30 1 0,0-30-3 0,27 27 1 0,-27 2-3 16,27-1-5-16,-27 1-8 0,0-29-8 0,27 29 9 16,-27-29-3-16,0 0-30 0,0 28 18 0,0-28-39 0,0 0 31 15,0 0-5-15,0 0-45 0,0 0 48 0,0 28-18 0,0-28 21 0</inkml:trace>
  <inkml:trace contextRef="#ctx0" brushRef="#br2" timeOffset="54837.65">11556 12694 80 0,'-30'-28'108'0,"30"28"-102"0,0 0 9 0,0 0 2 0,0 0-7 0,0 0-1 0,0 0-2 16,-28 0 6-16,28 0 11 16,0 0-19-16,-27 28 13 15,27 0-10-15,0 30-4 0,0-30-1 16,0 28-2-16,0-56 1 0,0 27 1 0,0 3 0 16,27-2-1-16,-27 1 1 0,0-1 2 0,0 28-3 0,0 2 4 15,0-29 0-15,0-1-3 0,28 27 4 0,-28-26-1 16,0 29 2-16,30 27-5 0,-30-57-1 0,0 1-2 0,0 27 5 15,0-28-4-15,0 1 1 0,0 28 0 0,0-28 1 0,0 26 2 0,0 4-7 16,0-3 2-16,0 1 3 0,0-57-2 0,0 55 2 16,0-25-2-16,-30 26-2 0,30-28 1 0,0 30-1 0,0-58 2 15,0 29-6-15,0-2-1 0,0 2-15 0,0-29 10 0,0 0-3 0,-28 28-4 0,28-28-3 16,0 0-1-16,0 0-3 0,0 28-35 0,0-28 25 0,0 0-1 0,-27 0-25 16,27-28 39-16,0 28-33 0</inkml:trace>
  <inkml:trace contextRef="#ctx0" brushRef="#br2" timeOffset="55170.85">11243 12978 95 0,'0'0'0'0,"-27"-29"51"0,27 29-39 15,0 0 0-15,-28-28 4 0,28 28-10 0,-30 0 3 0,30-30 11 0,-28 30-9 0,28 0 11 16,-30-27-2-16,30 27-3 0,-27-27 1 0,27 27-10 16,0 0-1-16,0-29 2 0,-28 29 1 0,28 0-4 0,0 0-1 15,0-28 6-15,0 28 1 0,28 0-7 0,-28 0 4 0,27 0-6 16,-27 0-1-16,0 0 3 0,30-31 1 0,-2 31-1 0,2 0-3 15,-30 0-2-15,28 0 1 0,-1-27 3 0,-27 27-5 0,27 0-2 16,4 0 0-16,-31 0 6 0,58-28 0 0,-31 28-1 0,-27 0-2 16,27-28 3-16,4 28-1 0,-31 0 0 0,27-29-2 0,-27 29 1 0,27 0 0 15,-27 0 0-15,28-28 3 0,2 28-4 0,-30-30 5 0,28 30-1 16,-28 0-3-16,30 0-6 0,-30 0 5 0,27 0 2 16,-27 0-1-16,0 0 0 0,58 58 10 0,-58-29-6 0,28 27 3 15,-1 30-11-15,-27-57 7 0,27 55-3 0,-27-56 2 0,31 29-6 16,-31-1 5-16,27 2-3 0,4 27-1 0,-4-29 2 15,-27 2 0-15,27-3 1 0,0-25-4 0,-27-2-9 0,58 57-77 16,-27-57 23-16,-31 1 25 16,27-29-53-16,-27 28 11 0,28-28 2 0</inkml:trace>
  <inkml:trace contextRef="#ctx0" brushRef="#br2" timeOffset="63304.34">26572 16697 73 0,'0'0'12'0,"0"0"4"0,0 0-7 0,0-29-4 0,0 29 10 0,0 0-3 0,0 0 15 0,0-85 112 32,31 85-130-32,-31 0 1 0,0 0-7 0,0 0 5 15,0 0-6-15,0 0 1 0,0 0 0 0,0 0 1 0,0 0-2 0,0 0-1 0,0 31 1 16,0-31-1-16,27 0-1 0,-27 28 4 0,0-28-2 0,0 26 0 15,0 31 3-15,0-27-4 0,27-3 0 16,-27 3 0-16,0-30-1 0,0 27 1 0,0 2 0 0,31-1-3 0,-31 1 1 16,0 0-1-16,0-1 1 0,55 142 9 0,-55-85-7 15,27-27-1-15,-27-31-1 0,0 1 1 0,0 28 0 0,0-25 0 16,0-3 0-16,31 56-5 0,-31-84 4 0,0 28-7 16,0-28 1-16,0 30-14 0,-31-30-10 0,31 28 12 15,0-28-4-15,0 0-32 0,0 0 25 0,0 0 1 0,0-28-18 0,0 28 47 63,-55-115-100-48</inkml:trace>
  <inkml:trace contextRef="#ctx0" brushRef="#br2" timeOffset="63521.51">26487 16954 39 0,'0'0'34'0,"0"-29"8"0,0 29-19 0,0 0-8 16,0-29 1-16,0 29 1 0,0 0 0 0,0 0 16 0,0-28 23 16,0 28-34-16,0 0-12 0,0-29 9 0,0 29-2 15,0-27 0-15,0 27-10 0,27-30 1 0,-27 30-2 0,0-27 0 0,0 27 0 16,31-58 9-16,-31 58-11 0,27-55 7 0,-27 55-7 15,31-28 3-15,-4-3-3 0,-27 3 2 0,27 28 0 16,4-28 3-16,-31 28-6 0,0-28 3 0,0 28-3 0,27 0 0 16,-27 0-1-16,0 0 0 0,28 0 1 0,-28 28-2 0,0-28 2 0,0 28-1 15,27 0 0-15,-27-28-1 0,0 31-1 0,0-31 1 16,0 28 0-16,31-2 1 0,-31 3-2 0,0-1 1 0,27 2-1 16,-27-3 0-16,0 3-2 0,0-3 2 0,58 88-7 15,-58-87 4-15,27 0-3 0,-27-1 1 0,27 2-15 16,-27 0 1-16,31-29-1 0,-31 30-3 0,58 25-64 0,-31-55 51 15,31 28-90-15,-58-28 87 0,27 29-18 0,28 0-5 16</inkml:trace>
  <inkml:trace contextRef="#ctx0" brushRef="#br2" timeOffset="65187.68">12834 12468 46 0,'0'0'7'0,"0"0"0"0,0 0-4 0,0 0-1 0,0 0 6 0,0 0-3 0,-28 0 3 0,28 0 1 0,0 0 11 0,0 0-9 0,-30 0 11 0,30 0-11 0,0 0 10 0,0 0-11 16,-27 0 8-16,27 0-10 0,0 0 14 0,0 0-15 16,0 0-2-16,-28 0 7 0,28 0-5 0,0 28 19 0,0-28-19 15,0 0 1-15,0 27 5 0,28 1-6 0,-28 0 3 0,0-28-3 16,0 30 1-16,0-2 2 0,27 1 3 0,3 54-7 0,-30-52-1 0,28 53 4 16,-28 1-4-16,0-28-2 0,27 29 2 0,0-1 1 15,-27-30-2-15,0 60 2 0,0-30-4 0,31 57 0 16,-31-85-1-16,0 0 3 0,0-1-4 0,0-26 0 0,0 26-4 15,27 1 0-15,-27-29 2 0,0-1-1 0,0 3-4 16,0-30-12-16,0 28 6 0,0-28-1 0,31 0-44 16,-31 0 12-16,0 0-7 0,0-28-7 0,0 28 2 0,0-30 36 15,0 3 5-15,0 27 4 0,0-28-18 0</inkml:trace>
  <inkml:trace contextRef="#ctx0" brushRef="#br2" timeOffset="65521.06">12493 12694 48 0,'0'0'16'0,"-31"0"-9"0,31 0-5 15,0 0 0-15,0 0 0 0,-27 0 5 0,27 0 4 0,0 0 4 16,-27 0 13-16,27 0-17 0,0 0 0 0,0 0 9 0,0 0-13 16,0 0 1-16,0 0 10 0,0 0-12 0,0 0-1 0,0 0 7 15,0 0-5-15,0 0 2 0,0 28 9 0,0-28-9 0,0 0 6 16,27 0-8-16,-27 0 5 0,0 0-7 0,27 0 6 0,-27 0-6 15,31 0 4-15,-31 0-6 0,0 0 3 0,27 0 0 0,4 0 14 0,-31 0-14 16,0 0-5-16,27-28 3 0,1 0 6 0,-1-1-7 16,3 1 5-16,-30-2-6 0,0 2 1 0,28 0 3 0,2-27-1 15,-2-4-2-15,-28 31-1 0,0 28-1 0,27-56 1 16,-27 56-1-16,30 0 0 0,-30 0-1 0,0 0 1 0,28 0-2 16,-28 0 1-16,0 29 0 0,27-2-2 0,-27 1 1 0,0 0 2 15,27 86 3-15,-27-56 2 0,31 55 1 0,-31-55-10 0,27-1-1 0,-27-3-3 16,0 4-1-16,31 27-14 0,-4 1-14 0,-27-57 14 0,0-1-3 0,27 27-35 15,4-26-11-15,-4 1 4 0,-27-30 18 0,0 0 31 16,27 28-41-16</inkml:trace>
  <inkml:trace contextRef="#ctx0" brushRef="#br2" timeOffset="72555.1">27823 16896 432 0,'27'0'4'0,"-27"29"-1"0,27 0 14 16,4-1-14-16,-31 0 1 0,27-1 0 0,-27 2-2 0,0 0 5 15,0-29-6-15,31 57 2 0,-31-1-1 16,27-27-4-16,-27 0 2 0,0 0 0 0,0-2 0 0,0 29-1 0,0 3-3 15,27-4-5-15,-27-27 3 0,0 59-24 16,0-32-3-16,0 2-12 0,0 30-45 0,0-32-45 16,0-55 107-16,0 0 5 0,0 0-11 15,0 28-8-15</inkml:trace>
  <inkml:trace contextRef="#ctx0" brushRef="#br2" timeOffset="72855.1">27795 17295 51 0,'0'0'38'0,"0"0"-18"0,-30-29-10 0,30 29-4 0,-28 0 12 0,28-29 11 15,0 0-11-15,-27 29 3 0,27 0-2 0,0 0 19 0,0-28-19 16,-31 28 1-16,31 0 26 0,0 0-36 0,0-28 3 0,0 28-7 16,0 0 0-16,0 0 9 0,0-27-8 0,0 27 1 0,0 0 3 0,0 0-5 15,0-30 5-15,31 30-8 0,-31 0-1 0,0-29 2 0,27 29 4 16,1-29 2-16,2-26-4 0,-30 27-2 0,28-1-2 0,26-28 2 16,-23-29 0-16,-4 59-2 0,-27-3 0 0,31-53 1 0,-4 55 0 15,0-31 2-15,-27 31-2 0,0 0-1 0,0-29 5 0,31 28-3 0,-31 29-2 16,27 0 3-16,-27 0 0 0,0 0-3 0,0 0-1 0,0 0 2 15,27 0 2-15,-27 0-2 0,0 29 1 0,0 28 1 16,28-29-2-16,-28 0-2 0,0 31 0 0,0-5 2 0,30 33-1 16,-3-3-3-16,-27-55 1 0,31 85 1 0,-4-59 6 15,-27-26-4-15,28 30 1 0,-28-32-5 0,27 1 0 0,-27 29-2 16,0-28-1-16,0 0-5 0,30-2-14 0,-30-27 7 0,0 0-2 0,28 0-4 16,-28 28-32-16,0-28 19 0,30 0-8 0,-30 28-11 0,0-28-72 0,28 0 19 15,-28 0 40-15</inkml:trace>
  <inkml:trace contextRef="#ctx0" brushRef="#br2" timeOffset="73821.81">14224 12949 59 0,'0'0'13'0,"0"-28"-8"0,0 28-2 0,0-30 2 0,0 30 2 0,0 0 12 0,0-27-9 0,0 27 2 0,0 0 14 0,0-27-11 0,0 27-2 0,0 0 0 0,0 0 1 0,0 0-3 0,0-29-1 0,0 29-1 0,0 0 3 0,0 0-7 0,0 0 0 16,0 0-2-16,0 0 2 0,0 0 1 0,0 0-2 16,0 0 5-16,27 56 37 15,4-29-41-15,-31-27-2 0,27 58 5 0,-27-58-3 0,30 29-1 16,-2 27 3-16,-1-28-4 0,4 59 4 0,-4-59-3 0,0 0-2 15,-27 28-1-15,27 30-1 0,4-29 2 0,-4 0-1 0,-27-1-1 16,0-28 1-16,31 29 2 0,-31 1-1 0,0-3-2 0,27 4-1 16,-27-31-2-16,0 0-1 0,0-1-13 0,0-27 1 0,0 30-3 15,-27-30-2-15,27 28-30 0,0-28-12 0,0 0 30 0,-31 0-35 0,4 0 22 16,27-28 30-16,-31 28-23 0</inkml:trace>
  <inkml:trace contextRef="#ctx0" brushRef="#br2" timeOffset="74104.98">14111 13006 126 0,'-27'-28'46'0,"27"28"-36"0,0 0 0 0,-31-29 7 16,31 29-8-16,0 0 0 0,-27-28 12 0,27 28 1 16,-31-30-11-16,31 30 5 0,0 0-8 0,-27 0 6 0,27 0-5 15,-27 0-5-15,27 0 0 0,0 0-1 0,0 30 9 0,0-30-2 16,0 28 14-16,0 1-10 0,27-29-7 0,0 0 8 16,-27 28-9-16,31-28 6 0,-4 0-7 0,-27 0 2 0,58 28-1 15,-31-28-2-15,4 0 2 0,-4-28-2 0,-27 28-1 0,55-28 4 16,3-1-1-16,-58 29-1 0,58-28 2 0,-31-2-5 0,-27 3 1 15,58 0 4-15,-31-2-5 0,0 1 0 0,-27-3 3 0,31 4 8 16,-31-1-12-16,27 28-2 16,-27 0 3-16,0 28-1 0,0-28-1 0,0 27 0 0,0 4 0 0,31 26 0 15,-31-30-1-15,0 58-1 0,0-28 1 0,27 29 4 16,-27-58-2-16,27 84-5 0,1-83 4 0,2 57-16 0,-30-59 3 16,28 60-33-16,-28-31-16 0,30-28 23 0,-30-28-1 0,28 57-53 15,-1-28-3-15,-27-29 58 0,0 29 6 0,30-29-25 0</inkml:trace>
  <inkml:trace contextRef="#ctx0" brushRef="#br2" timeOffset="88922.87">23990 17635 55 0,'0'0'9'0,"0"0"0"0,0 0-6 0,0 0 3 0,0 0 3 0,0 0-4 0,0 0 10 0,-27 0-6 0,27 0 1 0,0 0 1 16,0-28 12-16,-31 28 3 0,31 0-14 0,0 0 11 15,-27 0-13-15,27 0 8 0,-27 0 0 0,27 0-10 0,0 0 11 0,-31-30 1 16,31 30-9-16,0 0-1 0,0 0 0 0,-27 0-2 0,27 0 7 0,0 0-9 15,-31 0 4-15,31 0-5 0,0 0-2 0,-27 0 1 0,27 0 3 16,0 0-3-16,-27 30-2 0,27-30 0 0,0 0 2 0,-28 28-2 0,28-28 0 16,-30 27 2-16,30-27-2 0,-28 29 1 0,1-29-1 0,-3 28 0 15,2 2 1-15,28-2-2 0,0-28-1 0,-30 29 1 16,2-2 0-16,28 29 0 0,0-56-1 0,-27 31 1 0,27-3-1 16,-27-1 1-16,27 1 0 0,0 29 1 0,0-57-3 15,0 29 1-15,0 0-1 0,0-1 2 0,0 0 1 0,0 30-2 16,0-58 0-16,27 57-1 0,-27-57 2 0,27 27 0 0,1 0 1 15,-28 32-4-15,30-30 1 0,-2-2 1 0,2 1 0 0,-30 0 1 16,27 1 0-16,1 29 1 0,2-30 1 0,-30 0-2 0,55-1 2 16,-28 32-2-16,31-31 4 0,-27 0-4 15,-4-1 1-15,0-27-1 0,4 0 2 0,23 29 0 16,-54-29-1-16,58 0 1 0,0 0 2 0,-3-56 1 16,3 56-2-16,-31-28 0 0,4 0-2 0,-4-3-1 0,58 3 3 0,-58 1-1 15,31-29 7-15,0-31 1 0,-58 59-5 0,27 0-1 0,1-58 3 16,2 30-2-16,-30 29-2 0,27-88 4 0,-27 115-4 15,0-56 0-15,0 27-2 0,0-29 0 0,0 30 0 0,0 0 1 16,-27-27-1-16,-3 24-1 0,2-25 0 0,1 29 1 16,27-2-1-16,-58 1 1 0,27-2-1 0,4 2 3 15,0 28-6-15,27-29 2 0,-58 29 1 0,31-27 0 0,27 27-1 16,-27-28 0-16,-4 28 2 0,4 0-2 0,27 0 1 0,-31-30-1 16,4 30 0-16,-1 0 0 0,1-28 1 0,-3 28 1 0,2 0 0 15,-2 0-4-15,2 0 2 0,1 0-2 16,0 0 1-16,-4 0-2 0,4 28-3 0,-31-28-4 0,58 0 2 15,-27 30-10-15,-4-2 4 0,4-1-19 0,27-27 10 0,-27 29 0 16,27-29-2-16,-28 28-36 0,-30 59-66 0,58-60 77 16,-27 1-47-16,-3 0 63 0,30 31-36 0</inkml:trace>
  <inkml:trace contextRef="#ctx0" brushRef="#br2" timeOffset="91457.3">28190 15731 7 0,'0'0'4'0,"0"0"-4"0,0 0-2 0,0 0 1 0,0 0-1 0,0 0-3 16,0 0 4-16,0-27 1 0,0 27 1 15,0 0 1-15,0 0 7 0,0 0-4 0,0 0 5 0,0-29-7 16,0 29 0-16,0 0-1 0,0 0 0 0,0 0 3 0,0 0 0 0,0 0-2 16,0 0 3-16,0 0-2 0,0 0 0 0,0 0 1 0,0 0 6 0,0 0-5 15,0 0 0-15,0 0 7 0,0 0-6 0,0 0 7 0,0 0 1 16,0 0-2-16,0 29-5 0,0-29 6 0,0 0 9 15,31 0 14-15,-31 0-16 16,0 0 6-16,0 0-16 16,0 0 1-16,0 0 0 0,0 0-8 0,0 0 0 15,27 0 3-15,-27-29-4 0,0 29 0 0,0 0 3 0,0 0-3 0,0-28 1 0,0 28-1 16,0 0-1-16,0-29 2 0,28 29-3 0,-28-28 3 16,0 28-1-16,0-28 3 0,0 28-5 0,0-29 2 0,0 29-2 15,0-28 2-15,0-1 0 0,0 29-1 0,0-27-1 0,0 27 3 0,0-30-3 16,0 30 2-16,0-28 1 0,0-1 0 0,0 29-2 0,0 0 1 15,0-27 5-15,0-2-3 0,-28 1 2 0,28-1 1 0,0 1-1 0,0 28-4 16,-27-28 1-16,27-1 4 0,0 1-2 0,-31 0-1 16,31 28-3-16,0-29 1 0,-27 0 1 0,27 29-2 0,0-28 0 0,-30 0 0 15,2 28 1-15,1-28-1 0,27 28 0 0,0-30-1 0,-58 2 1 16,31 28 3 0,-31-28-3-16,58 28-2 0,-27-29 1 0,-4 29 0 0,-23-27-1 15,26 27 0-15,-57 0 0 16,54 0 2-16,4 0-2 0,-3 0 1 0,2-29-1 0,-26 29 0 15,54 0-1-15,-58 0-1 0,27 0 1 0,-23 0 0 16,-4 0 3-16,3 29-2 0,25-29 1 0,2 0-2 0,-30 27 3 16,4 2-2-16,23-1 1 0,4-28-1 0,0 58 1 0,-4-58-2 15,4 28 2-15,-4 0-1 0,4 0 0 0,0 1 1 0,-31 0-1 16,31 27 1-16,27-27-3 0,-31-1 2 0,4 0 0 0,27 1 1 16,-28-1-1-16,28 1-1 0,0-2-1 0,-27 2 2 0,27-29-1 15,0 85 2 1,0-85 0-16,0 29-3 0,0-1 1 0,27-28 1 0,-27 29-1 15,0-1 1-15,0 0 1 0,0-28-1 0,28 29-1 16,-28-29 1-16,0 28 1 0,0-28 0 0,0 29 1 0,0-2-4 16,0-27 1-16,0 30 1 0,0-30 0 0,0 0 0 0,0 28 0 15,0-28 1-15,0 30-1 0,0-30 0 0,0 0 1 0,0 0-2 16,0 0 2-16,0 0 1 0,0 0-2 0,0 0 1 16,-28 0 0-16,28-30-3 0,0 30 2 0,0 0 3 15,0-28-3-15,0-2-1 0,0 30 2 0,-27-27 0 16,27 27 0-16,0-29 0 0,0 29-1 0,0-28 1 15,0 28-1-15,0-57 0 0,-31 57 0 0,31-57 0 0,0 57 1 16,0-28-2-16,0-1 1 0,0-28 1 0,0 29-2 16,-27 28 1-16,27-29-1 0,0 2 2 0,0-2-1 0,-27 1 1 15,27 28 0-15,0 0-1 0,0-29 0 0,-31 1 1 16,31 0-2-16,-27 28 0 0,27-29 3 0,-31 29-3 16,31-28 2-16,-27 28-1 0,0-28 0 0,27 28 2 15,-27-29-2-15,-4 29 0 0,4-29 0 0,-1 29 1 16,-29-28-1-16,57 28 0 0,-31-28 0 0,-24 28-1 15,28-28 1-15,-4 28 1 0,4-30 0 0,-3 30-1 16,2 0 2-16,28-28-2 0,-27 28-2 0,27 0 1 0,-27 0 2 16,27 0 0-16,0-28-1 0,-31 28 3 0,4 0 1 0,27 0-5 15,0-29 1-15,-27 29-1 0,-4 0 3 0,31-27-3 0,0 27 0 16,-27 0-1-16,27 0 2 0,-31 0 0 0,31 0 0 16,-27 0-1-16,0 0 3 15,27 0-1-15,-28 0-2 0,28 0 0 0,-30 0 1 0,2 27-1 16,28-27 3-16,0 0-3 0,-27 29 1 0,27-29 0 15,-30 0 0-15,30 28 0 0,-28 0-1 0,28 2 2 0,-30-2-2 16,30-28 1-16,0 28 1 0,-28-28-1 0,28 28 0 0,0 1 0 16,-27-29-2-16,27 29 3 0,0-29-1 0,-27 0 1 0,27 28 0 15,0 0-1-15,-31-28 0 0,31 29 1 0,0-1-3 0,-27-28 2 16,27 0-1-16,-31 28 2 0,31 1-2 0,0-1 0 0,-27 1 1 16,27-2 1-16,0 2-1 0,-27-1 0 15,27-28 0-15,0 0 1 0,0 30-2 0,0-30 1 0,-27 27-1 0,27-27-1 0,0 29-1 16,0-29 3-16,0 0-1 0,-31 28 1 0,31-28 0 0,0 29 2 15,0-1-3-15,0-28 1 0,-27 28-1 16,27-28 2-16,0 0-2 0,0 29 1 0,0-29 1 16,0 0-1-16,0 0 1 0,0 0-3 0,0 0 2 0,0 0-1 15,0 0 2-15,0 0-1 0,0 0 0 0,0 0 1 16,0 0 0-16,0 0-1 0,0 0-1 0,0 0 1 0,0-29 0 0,0 1 2 16,0 28-1-16,0-28 1 0,0 28-1 0,0-29-3 0,0 1 2 0,27 28 0 15,-27-29 1-15,0 2-1 0,0-3-1 0,0-27 1 0,0 57 0 16,31-56 1-16,-31 28-3 0,0-29 4 0,0 29-1 15,0-1-2-15,0-27 1 0,0 27 1 0,0 0-1 16,0 29 0-16,0-56-1 0,0 28 3 0,0 28-4 0,0-30 3 16,0 2 2-16,0 0-2 0,0-1-1 0,0 29 0 15,0-27-1-15,0 27 1 0,0 0 0 0,-31-29 0 0,31 29 0 0,0-28 0 16,0-1 2-16,0 29-1 0,-27 0-2 0,27-28-1 0,0 28 3 16,-28-29-1-16,28 29 1 0,0 0-1 0,-30-28 1 15,30 0 0-15,-28 28-2 0,28-29 3 0,0 29-3 0,-30-28 2 16,30 28 0-16,-27-29 0 0,27 29-4 0,-28-28 1 15,28 28 4-15,-27 0 0 0,27 0-1 0,-31 0-2 0,4-28 1 16,27 28 0-16,-27 0 0 0,27 0 1 0,-31 0-2 16,4 0 1-16,27 0 1 0,-31 0-1 0,4 28 1 15,0-28-1-15,27 0-1 0,-27 0 1 0,27 0 0 0,0 0-1 0,-58 0 2 16,58 0-1-16,-31 0 0 0,31 0 0 0,-27 28 0 0,27-28 0 0,0 0 0 16,-28 0 0-16,28 0 2 0,-27 0-2 0,27 0 0 0,-30 29-2 15,2-29 3-15,1 0 0 0,27 0 0 0,-31 28-3 0,4-28 2 16,27 29 0-16,0-29-1 0,-31 0 1 0,4 28-1 15,27-28 1-15,-27 28 0 0,0-28-1 0,27 29 1 0,-31-29 1 16,31 28-1-16,0-28-1 0,-27 29 1 0,27-29 0 16,0 0 1-16,-27 28-2 0,27 1 2 0,0-29-2 0,-31 27 1 15,31-27-2-15,0 0 3 0,0 29-1 0,-27-1 1 0,27 0-1 16,0-28-1-16,0 30 1 0,0-2 0 0,0 0 0 0,0 0 0 16,0 1-1-16,0 0 1 0,0-29 1 0,0 56 0 0,0-56-1 15,0 29-1-15,0-1 0 0,0 29 0 0,0 0 1 0,-31-57 0 16,31 27 1-16,0 2-2 0,0-29 2 0,0 28-2 0,-27 2 3 0,27-3-3 15,0-27-1-15,-28 29 0 0,28-1 2 0,-27-28 1 0,27 0-1 16,0 29 1-16,-30-29-3 0,30 0 2 0,0 28-3 0,-28-28-1 16,28 28-3-16,0-28-12 0,0 0 7 0,0 29-5 0,0-29-4 15,-30 0-4-15,30 28-83 0,0 1 9 0,30-2-2 16,-2 3 32-16,-28-30 25 0</inkml:trace>
  <inkml:trace contextRef="#ctx0" brushRef="#br3" timeOffset="148610.04">29158 15306 58 0,'0'0'25'0,"0"0"-20"0,0 0-1 0,0 0 5 0,-31 0 0 0,31 0-4 0,0 0 3 0,0 0-1 0,-27 0-3 0,27 0-2 0,0 0-1 0,0 0 2 16,-27 0-2-16,27 0 2 0,0 0-2 0,-31 0 0 0,31 0 3 0,0 0 4 15,0 0-2-15,-27 0 2 0,27 0 16 0,0 0-11 0,0 0 16 0,0 0-16 16,-31 0 11-16,31 0-5 0,0 0-11 0,0 0 6 16,0 0 0-16,0 0-5 0,0 0-2 0,0 0 1 0,0 0 13 15,0 0-15-15,0 0 0 0,0 0 5 0,0 0-6 0,0 0-1 16,0 0 5-16,0 0-5 0,31 29 3 0,-31-29 5 0,0 0-3 15,0 0-6-15,0 0 0 0,0 0 4 0,0 0 2 0,27 0-4 16,-27 0 3-16,0 0-2 0,0 0-2 0,31 0 1 16,-31 0-2-16,0 0 0 0,27 0-2 0,-27-29-1 0,0 29 3 0,0 0-2 15,27 0 4-15,-27 0-2 0,0 0 0 0,0 0-2 0,0-28 4 0,31 28 0 16,-31 0-3-16,0 0 1 0,0 0-1 0,27 0 1 0,-27 0-1 16,0 0 2-16,0 28-2 0,0-28 0 0,27 0 1 15,-27 0-2-15,0 0 1 0,0 0 3 0,0 0-1 16,0 29-2-16,0-29-1 0,0 0 1 0,0 0 0 0,0 0 2 15,0 0-3-15,28 0 4 0,-28 0-3 0,0 0 0 0,0 0-2 16,0 0 1-16,0 0 1 0,0 0 1 0,0-29-3 0,0 29 1 0,0 0 1 16,0 0-2-16,0 0 1 0,0 0 1 0,0 0-1 0,0 0-1 15,0 0 2-15,0 0-3 0,0 0 2 0,0 0 0 0,0 0 0 16,0 0-1-16,0 0 1 0,0 0 0 0,0 0-1 0,0 0 1 16,0 0-1-16,0 29 0 0,0-29 1 0,0 0 0 0,0 27 0 0,0-27 0 15,0 0 0-15,0 29-3 0,0-29 3 0,0 0-1 16,0 28-1-16,0-28 2 0,0 0 0 0,0 0 0 0,0 0-1 15,0 0-1-15,0 0 2 0,0 0 1 16,0 0-1-16,0 0 1 0,0 0-1 0,0 0 0 0,0 0-3 0,0 0 3 16,0 0 1-16,0 0-2 0,0 0 0 0,0 0 0 15,0 0 0-15,0 0-1 0,0 0 2 0,0 0-1 0,0 0 0 16,0 0-1-16,0 0 2 0,0 0-1 0,0 0 0 0,0 0 0 16,0 0 1-16,0 0-1 0,0 0 0 0,0 30 0 0,0-30 0 0,0 0 1 15,0 0-1-15,0 0 1 0,0 27 1 0,0-27-2 16,0 0 1-16,0 0-2 0,0 0 2 0,0 0-2 0,0 0 2 0,0 0 0 15,0 0-2-15,0 0 1 0,-28 0-2 0,28 0 3 16,0 0 0-16,0 0 1 0,0-27-2 0,0 27 0 0,0 0-2 0,0 0 3 16,0 0-1-16,0 0 0 0,0-30 1 0,0 30-1 15,0 0 0-15,0 0 0 0,0 0 0 16,0 0-2-16,0 0 1 0,0 0 1 0,0 0 4 0,0 0-4 16,0 0 2-16,0 0-4 0,0 0 1 0,0 0-1 0,0 0 3 0,0 0 1 15,0 0-3-15,0 0 2 0,0 0-1 16,0 0-1-1,0 0 0-15,0 0 0 0,0 0 2 0,0 0 0 0,0 0-2 16,0 0 1-16,0 0 1 0,0 0 1 16,0 0-1-16,0 0-2 0,0 0 0 0,0 0 0 15,0 0-1-15,0 0 0 0,0 0 0 0,0 0-1 0,0 0-6 16,0 0-28-16,0 30 21 0,0-30-23 16,-27 0-14-16,27 0 22 0,0 27-4 0,0-27-52 0,0 0-24 15,0 29-30-15,0-29 80 0</inkml:trace>
  <inkml:trace contextRef="#ctx0" brushRef="#br3" timeOffset="149044.31">28957 14710 164 0,'-27'0'27'0,"27"0"-17"0,-28 0-4 0,28-29 3 0,-30 29 2 0,30-28 3 0,0 28-4 0,-28 0 12 0,28-28 1 0,0 28-13 15,0 0-2-15,0 0-1 0,0 0-1 0,0-29-3 0,0 29 1 0,0 0 4 16,0 0-5-16,0 0 3 0,0 29-1 0,0-29-2 0,28 0 4 15,-28 28 1-15,30 0-5 0,-30-28-2 0,0 29 0 0,55 28 5 16,-55-29-1-16,27 1 2 0,4 27 0 0,-31-28-6 16,0-28 4-16,27 28-1 0,4 30 3 0,-31 27 0 0,27-56-3 15,-27 84 7-15,0-56-7 0,0 27 4 0,27-27-4 0,-27 0 0 0,0 0 0 16,0 114 10-16,0-56-6 0,0-60-5 0,-27 3 0 16,27-31-1-16,0 86 4 0,-27 29-2 0,27-84-3 15,-31-2 0-15,31 29 1 0,0-56-2 0,-27 0 0 0,27 55 2 0,-31-25-1 16,31-59 0-16,0 28-1 0,0-2 0 0,0-26-1 15,0 29-4-15,0-1-25 0,0-28-9 0,0 0-14 16,0-28 21-16,0-1-47 0,0 29 33 0,0-26-47 0,31-2 52 16,-4-59-55-16</inkml:trace>
  <inkml:trace contextRef="#ctx0" brushRef="#br3" timeOffset="149327.1">29839 15618 218 0,'0'0'0'0,"0"0"62"0,-30 0-36 0,2 0-13 16,28 29-9-16,-27-29-1 0,-4 28 6 0,4 1 8 0,-4-2-6 0,-23 3 12 16,27-2-13-16,-4-28-1 0,-54 56 5 0,30-27-3 0,25-29-7 15,-25 28 3-15,25-28-6 0,2 0 1 0,-30 30 1 16,4-30 2-16,23 0-3 0,4 0 1 0,27 0-2 0,-58 0 4 0,31 0-3 16,-4 0 2-16,31 0-2 0,0 0 3 0,-27 0 0 0,27 0-3 15,0 0 1-15,0 0-1 0,0 0-1 0,0 0 0 0,0 0 0 0,0 0 2 16,27 27 3-16,4 2-1 0,-4-29-3 0,4 28 0 15,-4 0 2-15,0 0-1 0,4 1 1 0,23 29 1 0,-26-31-5 0,30 59 5 0,27-30-1 16,-27 1 0-16,-31 0-4 0,58 0 2 0,-54-29-1 16,23 0 0-16,-27 0-1 0,4 3 0 0,54 52-13 0,0-25-11 15,-85-58 5-15,28 27-7 0,30 3-46 0,0-3-35 0,-31 2 40 16,0-1-56-16,4 1 79 0,-4-29-3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14.96063" units="1/cm"/>
          <inkml:channelProperty channel="Y" name="resolution" value="1120.0560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9-10T20:32:48.22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24699 4032 108 0,'0'0'0'0,"0"0"45"0,0 0-38 0,-28 0 1 0,28 0-6 0,0 0 1 0,0-28 5 0,0 28 4 0,0 0-4 0,0 0-2 0,-27 0 10 0,27 0 0 0,0-28 1 0,0 28-9 16,27 0-1-16,-27 0 6 0,28-28-3 0,-28 28-4 0,27 0-1 16,-27 0 0-16,0 0 5 0,31 0-6 0,-4 0 3 0,-27 28-3 0,31-28-1 15,-4 28 0-15,0 0 1 0,0 2-2 0,-27-2-1 0,31-28 0 0,-4 56 0 16,4-27 0-16,-4 29 2 0,31 26-1 0,-58-27 1 0,27 27 1 15,1 3 2-15,-1-3-1 0,3-55-3 0,-30 84 2 0,28-57-2 16,-28 3-1-16,0-31 0 0,30 28 0 0,-30 58 1 0,0-1-2 16,0-83 0-16,0 25 0 0,0-27 3 0,-30 31-1 0,30-32 1 0,-28 58 0 0,-29-27 0 15,29-30-2-15,1 28 0 0,-31-28-1 0,31 0 0 16,-31 3-6-16,27-31-2 0,-23 28-19 0,27-28 5 0,-31 26-35 16,27-26 21-16,4 0-6 0,-28 29-42 0,-3-29-37 15</inkml:trace>
  <inkml:trace contextRef="#ctx0" brushRef="#br0" timeOffset="20321.59">10194 9428 32 0,'0'0'21'0,"0"0"-18"0,0-28 6 0,0 28 1 0,0 0-3 0,0 0 1 0,0-28 9 0,0 28-8 0,-31 0 11 0,31 0 0 15,0-29-10-15,0 29 9 0,0 0-9 0,0 0-2 0,0 0 0 16,0 0-1-16,0-28 15 0,-27 28-10 0,27 0-8 0,0 0 5 16,0 0-5-16,0 0 7 0,0 0-6 0,-27 0 0 0,27 0 6 15,0 0-2-15,-28 28-2 0,-2-28 0 0,30 0-4 0,0 0-1 16,-28 0 3-16,1 29 1 0,-4-29 2 16,31 0-6-16,-27 28 5 0,-3-28-5 0,2 0 1 0,-26 28 2 15,23-28 5-15,4 28-6 0,-4-28 0 0,-23 0-1 0,26 28-1 16,-29-28 0-16,-1 30 2 0,30-2-3 0,-2-28 0 0,2 28 0 15,-26 0 3-15,23 1-2 0,4-29 0 0,-31 57-5 0,0-57 3 0,31 29 0 16,-28 27 3-16,-2-28-2 0,-1 29 1 0,3-1-2 16,24-27 2-16,4-1-2 0,-31 29 1 0,31-28-1 15,-31 56 3-15,31-57-3 0,27-28 0 0,-27 57 1 0,-4-1 0 16,4 2-3-16,-1-2 3 0,-2 1 0 0,3 1-1 16,27-30 0-16,0 0 0 0,-31 28-1 0,31-27 3 15,-27 29-1-15,27-3-2 0,0-26 1 0,0 28 0 16,0-1 2-16,0 1-2 0,0 1 0 0,0-30 2 15,0 28 2-15,0 3-2 0,27-31-1 0,-27-2 0 0,31 31 1 16,-4 1 2-16,3-29-2 0,-2 27 1 0,30 30 0 16,-4-30 2-16,4-29 0 0,-31 2-4 15,31 30 1-15,0-32 3 0,-31 29-2 0,28 2 1 16,-24-58-2-16,-4 29 0 0,31 26-1 0,-31-55 0 0,0 28 0 16,31 31 2-16,-27-59-2 0,-4 0 1 0,31 28 1 0,-4-1-2 15,-26 1 0-15,30 1-2 0,-28-29 4 0,25 30-6 0,57-2 3 16,-81-28 1-16,27 0-1 0,-31 28 1 0,28-28 2 0,-25 0-1 15,28 0-3-15,-3 0 2 0,3-28-1 0,-4 0 2 16,-23 28-1-16,27 0-1 0,-4-30 2 0,-23 1-1 0,23 1-1 16,-26 1 0-16,29-1 2 0,29-31 0 0,-59 31-1 0,3 0 0 15,-2 1-1-15,2-2 0 0,-2 0-1 0,30-28 1 0,-4 2 2 0,-27 26-1 16,-27-1 0-16,58-26 0 0,-27 0-1 0,-4 28 0 0,0-30 1 16,4 29-1-16,-4-55 1 0,-27 54-2 0,28-27 1 0,-1-28 5 15,-27 57-5-15,30-56-3 0,-2-2 1 0,-28 57 3 16,0-27 0-16,30-1 0 0,-30 0 0 0,0 30-1 0,28-31 2 0,-28 29-2 15,0-55 2-15,0 56-1 0,0-58-1 0,0 31 0 16,0-3 0-16,0-28-1 0,0 29 1 0,-28 29 0 0,28-29 0 16,0 0-1-16,0 30 1 0,-30-60 0 0,30 60 0 0,-28-30 0 15,28 28-2-15,-30-27 2 0,30 28 3 0,0-1 1 0,-27-28-1 16,-1 28-7-16,1 1 3 0,27 28-1 0,-31-28-1 0,4 0 1 16,0 28-1-16,-4 0 2 0,31-30 0 0,-58 30-4 0,31-28 4 15,27 28-1-15,-27 0 1 0,-31 0 1 0,31 0-1 0,-31-28-1 0,0 28-4 16,-24-28-4-16,24 28 2 0,0 0 0 0,-27 0 0 15,58 0 4-15,-31 28-8 0,-27 0-12 0,58 0 14 16,-31 2-13-16,30-30 8 0,1 28-1 0,27-28-3 0,-58 28-17 0,28-28-4 16,2 28-7-16,1 1-14 0,27-29 27 0,-27 29-35 15,-4-29 22-15</inkml:trace>
  <inkml:trace contextRef="#ctx0" brushRef="#br0" timeOffset="21568.7">9482 10309 26 0,'0'0'7'0,"0"0"0"0,0 0-3 0,0 0-3 0,0 0 1 0,0 0-1 0,0 0 0 0,0 0 0 0,0-30 0 0,0 30 1 0,30 0-2 0,-30 0 2 0,0 0-2 16,0-27 1-16,0 27 0 0,0 0-1 0,0 0 1 0,0 0 0 0,0-29 2 16,28 29-1-16,-28-27 11 0,0 27-8 0,0 0-1 15,30 0 8-15,-30-30 1 0,0 30-7 0,0 0 1 0,0 0 1 0,28 0 8 16,-28 0-7-16,0-28 10 0,0 28-1 0,0 0-10 15,0 0-1-15,0 0 9 0,0 0-9 0,0 0 0 0,0 0-2 0,0 0 5 0,0 0-2 16,0 0-5-16,0 0 1 0,0 0-1 0,0 0 4 0,0 0-4 16,0 0-1-16,0 0 1 0,0 0-1 0,0 0-1 0,0 0 0 15,0 0 0-15,-28 28 0 0,28-28 0 0,0 0 0 0,0 30 1 0,-30-3-2 16,30-27 0-16,-28 29-1 0,28-2 1 0,0-27 0 0,0 30 0 16,-30-30 1-16,30 28-1 0,0-28 0 0,0 0 0 0,-28 30 0 0,28-4 1 0,0 3-2 15,0-29 1-15,-27 0 0 0,27 28 1 0,0 2 0 0,0-30-1 16,0 28 1-16,-27 0-1 0,27-28 1 0,0 0 0 15,0 28 0-15,0-28 0 0,0 0 1 0,0 28-1 0,0-28 1 16,0 28-1-16,0-28-1 0,0 0 1 0,0 0 0 0,0 0-1 16,0 0 1-16,0 0 0 0,0 0 0 0,0 0 1 0,0 29-2 15,0-29 0-15,0 0 0 0,0 0 1 0,0 0-2 16,0 0 1-16,0 0 1 0,0 0-2 0,0 0 1 0,0 30 0 0,0-30 0 16,0 0 1-16,-31 0-1 0,31 28 0 0,0-28 0 0,0 27 0 15,0-27 0-15,-27 28 0 0,27 1 0 0,0 0 0 0,0-29 0 0,-27 28 0 16,27-28 0-16,0 28 1 0,0-28 1 0,0 28-1 0,0 1 3 0,0-29-1 15,0 28-2-15,0-28 1 0,0 0 0 0,0 30 2 0,0-30-3 16,0 0 2-16,27 28-1 0,-27-28 1 0,27 0 0 0,4 0-2 16,-31 0 2-16,27 0-2 0,0 0 0 0,-27 0-1 0,0 0 1 15,28-28 1-15,-28 28-2 0,30 0 1 0,-30 0-1 0,0 0 0 0,28-30 0 0,-28 30 0 16,30 0 1-16,-30 0-1 0,0 0 1 0,28 0-1 0,-28 0 1 16,0 0-1-16,27 0 2 0,-27 0-2 0,0 0 0 0,0 0 0 0,30 0 1 15,-30 30-1-15,0-30 0 0,0 28 0 0,0-28-4 16,0 0 1-16,0 28-6 0,0-28 2 0,-30 0 0 0,30 28-21 15,0-28 17-15,0 0-3 0,0 28-2 0,0-28-21 0,0 0-7 16,-27 0 21-16,27 0-18 0,0 0 3 0,0 0 19 16,0 0 7-16,0 0 7 0,0 0-43 0</inkml:trace>
  <inkml:trace contextRef="#ctx0" brushRef="#br0" timeOffset="22502.07">10051 10393 56 0,'0'0'12'0,"0"0"-7"0,0 0 0 0,0 0 1 0,0 0 10 0,0 0 7 0,0 0 5 0,0 0-14 16,0 0-2-16,0-26-1 0,0 26-2 0,0 0 0 0,-28 0 6 0,28 0-9 0,0 0 6 16,0 0-7-16,0 0 1 0,0 0 4 0,0 0-4 0,0 0 3 15,0 0-5-15,-27 0 2 0,27 0-4 0,0 0 0 0,0 0 3 16,0 26-1-16,0-26-1 0,-31 0-2 0,31 0 0 16,0 29 0-16,0-29 0 0,0 28 0 0,0-28-1 15,0 0 1-15,0 30 0 0,0-30 0 0,0 0-1 0,0 28 2 0,0-28 1 16,0 28-2-16,0-28 1 0,0 28 1 0,0-28-2 0,0 0 1 15,0 28 0-15,0-28-2 0,0 28 5 0,0-28-3 16,31 0 3-16,-31 0 1 0,0 29-2 0,0-29 2 16,27 0-3-16,-27 0-1 0,0 0 2 0,0 0-1 0,0 0-1 15,0 0 2-15,0 0-2 0,0 0 0 0,0 0 0 0,0 0-1 16,0 0-1-16,0 0 1 0,0 0 0 0,0 0 1 0,0 30 0 0,0-30-1 16,0 0-1-16,0 28 0 0,0-28 1 0,0 0 0 0,0 27 2 15,0-27 0-15,0 28 0 0,-27-28-2 0,27 0 0 16,0 29 0-16,0-29 1 0,0 0 2 0,0 29-2 15,0-29-1-15,0 0 0 0,0 0 0 0,0 0 0 0,0 0 0 0,-31 28 0 16,31-28 0-16,0 0 0 0,0 0-2 0,0 0 2 0,0 0-1 16,-27 0-3-16,27 28-1 0,0-28 1 0,-30 0-7 15,30 0-5-15,0 0 5 0,-28 28-18 0,28-28 11 16,0 0-4-16,0 0-25 0,-27 0-6 0,27 0-2 0,0 29 31 16,0-29 3-16,0 0-9 0,0 0 18 0,0 0 3 0,0 0-2 0,0 0 5 15,0 0-6-15,0 28-24 0</inkml:trace>
  <inkml:trace contextRef="#ctx0" brushRef="#br0" timeOffset="23053.29">10194 10961 41 0,'0'0'16'0,"0"0"23"0,0 0-25 0,0 0 10 15,0 0 22 1,0 0-37-16,0 30 54 16,0-30-44-16,0 0-10 15,0 28-2-15,0-28 9 0,27 28-3 0,-27 28 5 16,0-56-15-16,0 28-1 0,0 3 0 0,0 23-4 15,0-54-1-15,0 29-10 16,0-1-120-16,0-28 43 0,0 0 58 16,0 0-36-16</inkml:trace>
  <inkml:trace contextRef="#ctx0" brushRef="#br0" timeOffset="23802.82">10589 10196 57 0,'0'0'29'0,"0"0"-12"0,0 0-9 0,0 0 15 16,0 0-9-16,0-30 0 0,0 30 23 0,0 0-29 0,0 0 5 15,30 0-7-15,-30 0-1 0,0 0 4 0,0 0-3 0,0-28 4 0,0 28-5 16,0 0 0-16,0 0 7 0,0 0-7 0,0 0 1 0,0 0 0 15,28 0-2-15,-28 0 6 0,0 0-7 0,0 0 2 0,0 0 1 0,0 0 0 16,0 28-3-16,0-28-2 0,30 0 1 0,-30 0 1 0,0 0-2 16,0 0 1-16,0 0 2 0,0 30-3 0,0-30 1 15,28 0-1-15,-28 0 1 0,0 0 1 16,0 27-3-16,0-27 1 0,0 0 1 0,0 0-1 0,0 29 0 16,0-29 0-16,-28 27-1 0,28-27 1 0,0 0 0 0,0 30-1 15,0-30 0-15,-30 28 1 0,30-28-1 0,-28 0 1 0,28 30-1 16,0-30 1-16,0 26 0 0,-30-26-2 0,30 0 1 0,0 0 0 15,0 29 0-15,0-29 0 0,0 0 0 0,0 28-1 0,-27-28 2 0,27 0 0 16,0 30-2-16,0-30 1 0,0 0-1 0,0 28 2 0,0-28-2 16,0 0 1-16,0 28 1 0,0-28-1 0,0 28 0 15,0-28-1-15,0 0 1 0,0 28 0 0,0-28 1 0,0 28-1 16,27-28 1-16,-27 0-1 0,0 29 2 0,0-29-2 0,0 0 0 16,0 30 0-16,0-30 0 0,0 0 1 0,0 28 0 0,0-28 0 15,0 0 0-15,0 0-1 0,30 0 1 0,-30 0 0 0,0 27-1 0,0-27 0 16,0 0 0-16,0 0 0 0,0 0 0 0,28 0 0 15,-28 28-1-15,0-28 2 0,0 0 0 0,0 0 0 0,0 0 0 16,0 29 7-16,0-29-6 0,0 0-1 16,30 29 2-16,-30-1 3 15,28-28-4-15,-28 28 2 0,0-28-1 0,0 28 2 16,0 1-2-16,27-1-1 0,-27 2 0 0,0-30 0 16,0 28-1-16,0-28 0 0,0 28-1 0,0-28 1 0,0 28 0 0,0-28 0 15,0 0 0-15,-27 56 3 16,27-25-4-16,0-31 0 0,-28 28-6 0,-2-28 0 15,30 0-1-15,0 0-2 0,-28 26-17 0,28-26 9 0,-30 0-23 16,3 0-44-16,27 0 46 0,0 0-3 0,-28 0 2 0,28 0-17 16,0 0 36-16,0 0-21 0</inkml:trace>
  <inkml:trace contextRef="#ctx0" brushRef="#br0" timeOffset="64237.88">14251 10024 41 0,'0'0'17'0,"0"0"-13"0,0 0 11 0,0 0-8 0,0-27 1 0,0 27 12 0,31 0-9 0,-31 0 0 0,0 0 11 0,0 0-2 0,0 0-12 0,27-30 0 0,-27 30 0 0,0 0 9 0,0 0-1 16,0 0-8-16,0 0 7 0,0 0 1 0,0 0-3 0,30-28 1 16,-30 28-7-16,0 0 8 0,0 0 4 0,0 0-13 15,0 0 5-15,0 0-6 0,0-29 5 0,0 29-7 0,0 0 4 16,0 0-2-16,0 0-1 0,0 0 0 0,0 0-3 15,-30 0 2-15,30-27 1 0,0 27-1 0,0 0 1 0,-27 0-3 16,27 0 1-16,-31 27-1 0,31-27 1 0,-27 0-1 0,-1 29 0 16,28-1 0-16,0-28 0 0,-27 57-1 0,-31 57 0 15,31-29 0 1,27-56 1-16,0-29-1 0,27 85 0 16,58-29 7-1,-57-56-2-15,-1 0 5 0,4 0-5 16,-4 0 2-16,3 0 4 15,-2 0-6-15,-28 0-2 0,0 0 1 0,0 29 1 0,0-29-3 16,0 28 3-16,0-28-3 0,0 30-1 0,0-30-1 16,0 28 0-16,-28-28-6 0,28 28 1 0,-30-28-2 0,30 0-2 15,-58 28-24-15,58-28 2 0,0 28 11 0,-27-28-2 0,27 0-31 16,-28 0-9-16,28 28 27 0,0-28-40 0,-27 0 40 16,27 0-9-16,0 29-12 0</inkml:trace>
  <inkml:trace contextRef="#ctx0" brushRef="#br0" timeOffset="64587.83">14735 10707 231 0,'0'0'88'0,"0"27"-86"0,0-27 0 0,0 0 1 0,0 28 2 0,0 30 0 0,0-30-2 0,0-28-3 0,0 28-1 0,0 29-3 0,0-57-2 0,0 86-16 0,0-30-17 16,0 0-13-16,0-25 22 0,0 23-33 0,0 3 15 15,0-27 25-15,0-2 11 0,0 1-27 0</inkml:trace>
  <inkml:trace contextRef="#ctx0" brushRef="#br0" timeOffset="67871.93">15559 10876 58 0,'0'0'0'0,"0"-28"20"0,0 28-16 0,-27-28 12 0,27-30 77 0,0 30-56 15,0 28-27-15,0-27 12 0,0 27-17 0,0-28 12 16,0 28-7-16,0-30 22 15,0 30-27-15,0 0 7 0,0 0-5 0,27 0 2 16,-27 0 0-16,0 0-6 0,0 30 4 0,0-2 8 16,0-28-14-16,-27 84 4 15,27-84-5-15,0 0-1 0,0 29 0 0,-31-1-11 16,31-28 3-16,0 0-16 0,0 28 7 0,-27 0-49 16,27-28 38-16,0 0-39 0,-27 29-3 0,27-29 25 15,0 0-4-15</inkml:trace>
  <inkml:trace contextRef="#ctx0" brushRef="#br0" timeOffset="68388.52">16240 9741 49 0,'0'0'24'0,"0"0"-15"0,0 0-1 16,0 0 1-16,0 0-2 0,0-28 22 0,0 28-4 15,-27 0 3-15,27 0-14 0,0 0-2 0,0 0 1 0,0 0 6 16,0 0-11-16,-31 0 2 0,31 28-5 0,-27-28 6 0,0 28 13 16,-4 0-21-16,31-28 3 15,-27 29 0-15,27-29-3 0,0 28 4 0,-31-28-3 0,31 29-3 16,0-29-1-16,-27 0 3 0,27 0-2 0,0 27 0 0,0-27-1 16,0 29-1-16,0-29 1 0,-27 0 0 0,27 0 0 15,0 28-1-15,0-28 1 0,0 0 1 0,27 0-1 0,-27 0 1 0,27 57 4 16,4-57-4-16,-4 29 2 0,-27-29 0 0,31 0 1 15,-31 0-2-15,0 28-1 0,27-28 0 0,0 29 4 0,-27-29-2 0,58 56 16 16,-58-56-15-16,28 30 1 0,-28-30 7 16,0 27-6-16,0-27-1 0,27 29 2 0,-27-2-2 0,0 3-2 15,-27-2 1-15,27 2-2 0,0-4 1 0,-28 3-2 0,1-1 0 16,27 2-1-16,-31-2-1 0,4-28-1 0,0 28 0 0,27-28-1 16,-31 28-3-16,4-28-12 0,27 0 7 0,-31 0-3 0,4 28-19 0,27-28-12 15,-27 0 17-15,27 0-91 0,0 0 43 0,0 0 31 16,0 0 4-16</inkml:trace>
  <inkml:trace contextRef="#ctx0" brushRef="#br0" timeOffset="68938.77">16550 10991 98 0,'0'0'25'0,"0"0"3"0,0 0-21 0,0-30 11 0,0 30-8 0,31-28 17 0,-31 28-17 0,0-29 10 0,27 29-9 0,4 0 8 16,-31 0-11-16,27-28-2 0,-27 28 2 0,27 0-3 0,-27 0-2 15,28 28 1-15,2-28-2 0,-30 0-1 0,0 29 1 0,28-29 0 0,-28 28 0 16,30-28-1-16,-30 30 1 0,0-2 2 0,0 0-1 15,0 0-2-15,0 0 0 0,0-28 0 0,0 28-1 0,0 3 5 0,-30-3-5 0,2-2 3 16,28-26-2-16,-30 29 2 0,30-29 3 0,-55 28-1 16,28-28-2-16,-4 30-1 0,31-30 0 0,-27 0-3 0,-4 0 5 15,31-30-2-15,-27 30 0 0,27-28 8 0,-27 28-5 16,27-29 0-16,-27 29 0 0,27 0-1 0,0 0 5 0,0-26 1 0,0 26-5 16,0-28 4-16,0 28-4 0,27 0 4 0,-27-31-6 15,27 31 6-15,-27 0-5 0,58 0 3 0,-31 0-2 0,4 31-2 16,-4-31-2-16,116 83 0 0,-116-83-1 15,1 28-2-15,115 59-20 0,-58-60-152 16,-58-27 75 0,-27 0 49-16,31 0-21 0,-31-27 14 0</inkml:trace>
  <inkml:trace contextRef="#ctx0" brushRef="#br0" timeOffset="70159.78">13600 9627 39 0,'0'0'8'0,"0"0"3"0,0 0-3 0,0 0-5 0,0 0 5 0,0 0-3 0,27 0 7 0,-27 0-4 0,0 0 6 0,0 0-6 0,0 0 11 15,0 0-1-15,0 0-10 0,0 0-1 0,31 0 6 0,-31 0-7 16,0 0 1-16,0 0 5 0,0 0-6 0,27 0 6 0,-27-29 2 0,0 29-7 16,0 0-1-16,0 0 7 0,0 0-7 0,28 0 2 15,-28 0-4-15,0 0 0 0,0 0 8 0,0 29-2 0,0-29-7 16,0 0 3-16,0 0-2 0,0 29 1 0,0-1-2 0,0-28-4 0,-28 29-1 16,28-1 3-16,0 0-1 0,-27 0 1 0,27-28-1 15,0 29 0-15,-31-1 1 0,31 28-2 0,-27-27-1 0,27-1 2 16,0 2 0-16,-30-3 0 0,30 2 1 0,0-1-1 0,-28 1 0 15,28-1-1-15,0-28 1 0,0 28 0 0,0 2 1 0,0-30-1 16,0 27 0-16,0 2 1 0,0-29 0 0,0 27 1 16,0-27-1-16,0 0 1 0,0 0 1 0,0 0-2 15,28-27 1-15,-28 27-2 0,0 0 0 0,0-29 1 0,0 29 0 16,0 0-1-16,0-27 0 0,0 27 0 0,0 0 1 0,0 0 0 16,0-30-1-16,0 30 1 0,0 0-1 0,0-28 0 0,0 28 0 15,0 0 0-15,0 0 0 0,-28 0 0 0,28 28 2 0,0-28-2 16,0 30 3-16,-27-3 1 0,27 2 0 0,0-29-1 15,0 57 4-15,-27-29-4 0,27 57 12 0,0-57-13 16,0 2 6-16,0 26-1 0,0-56-4 0,0 28-1 0,27 0 5 16,-27 0-5-16,0-28 0 0,27 29 1 0,-27-29-2 0,0 30 2 0,28-30-2 15,2 28 2-15,-30-28-2 16,58 27 1-16,-58-27-1 0,0 0-2 0,55 0 0 16,-55 0 1-16,58 0-11 15,-58 0 6-15,27 28-35 16,0 1-46-16,31 28-167 15,-27-29 208 1</inkml:trace>
  <inkml:trace contextRef="#ctx0" brushRef="#br0" timeOffset="70955.67">17518 9570 97 0,'0'0'43'0,"0"0"-13"0,0 0-5 0,0 0 4 0,0 0-21 0,0-28 7 0,0 28-1 0,0 0 9 15,0 0-17-15,0 0 0 0,0 0 2 0,0 0-6 0,0 0-1 0,0 0 2 16,0 0 2-16,-28 0-3 0,28 0-1 0,0 28 0 16,0-28 0-16,0 28 1 0,0-28-2 0,-30 29-2 15,30 0-1-15,0-1 1 0,-27-28 1 0,-4 85 1 16,31-85 0-16,0 28-1 0,0 1 2 0,0-1-1 16,0-28 0-16,-27 56 0 0,27-27 0 0,0-29 0 15,0 28 1-15,0 2-2 0,0-30 2 16,0 0-1-16,0 0 0 0,0 0 1 0,0 27-1 15,0-27 1-15,0 0 0 0,0 0 0 0,0 0 0 0,0 0 1 0,27 0 2 16,-27 29 1-16,0-29-2 0,0 0 5 16,31 28-2-16,-31-28-1 0,0 29-1 0,27-29 2 0,-27 28-4 15,0-28 1-15,0 28 2 0,0 2-3 0,30-3 0 0,-30 2 0 16,0-29-2-16,28 27 1 0,-1 3 0 16,-27-2 1-16,31 28 11 15,-4-56-11-15,-27 29 13 0,0-1-11 16,0-28-1-16,0 30 6 0,0-30-5 0,0 0-3 15,0 0-1-15,-27 0 0 0,27 0 0 0,-31 28-3 16,31-28 1-16,-27 0-1 0,-1 0-10 0,-2 28-11 0,3-28-16 16,-4 28-12-16,31-28-6 15,-55 56-102-15,28-56 143 0,27 0 7 0,-31 29-42 0</inkml:trace>
  <inkml:trace contextRef="#ctx0" brushRef="#br0" timeOffset="73739.9">14677 8973 58 0,'0'0'0'0,"0"0"9"0,0 0-5 0,0 0 6 0,-28 0 3 0,28 0-6 0,0 0 0 0,0 0 8 0,0 0 1 0,-27-27 2 15,27 27-2-15,0 0-7 0,0 0 14 0,-27 0-16 0,27 0 5 16,0 0-2-16,0 0-5 0,0-29-1 0,0 29 0 0,-31 0 1 16,31 0 5-16,0 0-5 0,0 0-1 0,0 0 1 0,-27 0 5 15,27 0-4-15,-31-28 4 0,31 28-5 16,0 0-2-16,-27 0 0 0,27 0 3 0,0 0-3 0,-27 0 3 0,27 0-2 15,0 0-1-15,-27 0 2 0,27 0 0 0,-31 0-2 0,31 0 1 16,-27 0 0-16,27 0-3 0,-28 0 1 0,-2 0 2 0,3 0-2 16,27 0-1-16,-31 0 1 0,31 0-1 0,-27 0 1 0,-1 0 1 15,28 0-1-15,-58 0 0 0,58 0 0 0,-27 0 0 16,27 0 1-16,0 0-2 0,-27 0 3 0,-4 0-3 0,4 0 1 16,27 0 0-16,-31 0 1 0,4 0 0 0,0 28 0 0,0 1 3 15,-4-29-4-15,31 0-1 0,-27 27 3 0,-4-27-4 16,-23 30 3-16,54-30-2 0,-28 0 1 0,-2 28-1 0,30-28 1 15,-28 0 1-15,28 29-3 0,-27-29 2 0,27 0-2 0,-31 27 2 0,31-27-2 16,-27 0 0-16,27 29 2 0,-30-29 1 0,30 0-3 16,-28 28 1-16,28-28 0 0,0 0 1 0,-27 0-2 15,27 29 0-15,0-29-1 0,-27 28 1 0,27-28 1 0,-31 0-1 0,31 28 0 16,-27-28 1-16,27 29 0 0,0-1-1 0,-27-28 1 16,-4 29 2-16,31-1-2 0,-27 1 0 0,27-29 0 15,-31 28 0-15,4 0 2 0,27 0-3 0,-27 0 0 16,27-28 1-16,0 0 0 0,-28 30 0 0,28-30-1 0,0 28 1 0,0 0 1 15,-30 0-2-15,30 1 0 0,-28 0 0 16,-2-1-2-16,30-28 2 0,0 29-1 0,0-1 1 0,-28-28-2 16,28 56 2-16,0-27 0 0,-27 28 0 0,27-57 1 15,0 56-2-15,0-56 1 0,-27 28 0 0,27 29 0 0,0-28 0 16,0-1 0-16,-31 1 0 0,31 27 0 0,0-26 0 0,0-3-1 16,-27 2 2-16,27-2-1 0,0 3 0 0,0-2 1 0,0 2-1 15,0-30 0-15,0 26 0 0,0 3-1 0,0-29 1 0,0 0 1 0,0 28-1 16,0-28 0-16,0 30-1 0,27 26 2 15,-27-28-2-15,0 0 1 0,0-28 1 0,0 28-1 0,0 1-1 0,0 1 1 16,0-30 0-16,0 28 1 0,0-1-1 0,0 30 0 0,0-57 0 16,0 57-1-16,0-29 2 0,0 29-1 0,31 29 0 15,-31-58 0-15,0 28 2 16,0-28-1-16,27 3 2 0,-27-31-3 0,0 54 3 16,0-54-2-16,27 29-1 0,-27-1 0 0,0 2 4 15,28-30-3-15,-28 28 1 0,0-28-3 0,30 29 3 0,-30-2-1 16,0-27-1-16,86 87 5 15,-59-59-4-15,58 55 0 16,-85-54 1-16,31-29-3 0,-31 30 0 0,85 26 3 16,54 58 0-1,-139-114-2-15,144 84-2 16,-117-56 2-16,89 31 4 16,-89-59-5-16,85 55 4 15,-54-27-1-15,27 31-2 16,-57-59 1-16,-1 28 0 0,4-28-1 0,-4 28 0 0,3-28 1 15,-2 27-2-15,-1-27 1 0,4 29-1 0,-4-29 2 0,0 0-2 16,0 28 2-16,4-28 0 0,-4 0-1 0,4 30 0 0,-4-30 1 16,-27 0 1-16,27 0-2 0,1 28-1 0,2-28 3 0,-2 0-3 15,2 0 1-15,-2 0 1 0,-28 0-1 0,27 0-1 0,3 0 1 16,-2 29 1-16,-1-29 0 0,0 0-2 0,4 0 2 0,-4 0-1 16,4 0-1-16,23 0 0 0,-54 0 0 0,58 27 3 0,-3-27-1 15,-25 0-3-15,-2 0 2 0,29 0 0 0,-29 0 2 16,30 0-3-16,-31 28 1 0,4-28 1 0,-4 0-2 0,31 0 4 15,-58 0-4-15,54 0 3 0,-27 0 1 0,4 0-3 16,-4 0 1-16,-27 0-1 0,31 0 0 0,24 0 2 0,2 0-2 0,-29-28 4 16,30 28-2-16,-31 0-3 0,31 0 1 15,-31 0 1-15,0 0 0 0,4-27-1 0,27 27 1 0,-31 0 0 16,0 0-1-16,31 0 1 0,-58 0 0 0,55 0-2 0,3-29 1 16,-58 29 1-16,30 0-1 0,25 0 0 0,-55 0-1 0,31 0 3 15,23 0-1-15,-54 0 0 0,27 0-1 0,4 0 0 0,-4 0 0 16,4-28-1-16,-4 28 2 0,0 0-1 0,1 0 1 0,30-30-4 15,-28 30 2-15,-3-28 3 0,1 28-2 0,2 0 1 0,-30-29-3 16,28 29 3-16,-28 0 1 0,54-27 0 0,-23 27-2 0,-4-28-3 16,-27 28 2-16,58 0-2 0,-58-28 4 0,27 28 0 0,4-30-2 0,-4 30 4 15,0-29-3-15,1 29 1 0,-28-28-2 0,57 28 1 0,-26-27 0 16,-4 27 0-16,1-28 1 0,30-3-2 0,-58 31 1 16,57 0 0-16,29-28 0 0,-86 28 0 15,54-28 0-15,-27 28 0 0,4-28 0 0,27 28 0 16,-31-27-2-16,0-2 3 0,4 29-1 0,-4 0-2 0,-27-29 1 15,28 29 2-15,-1-29 2 0,4 1-2 0,-4 28-2 16,-27-28 0-16,30 28 0 0,-30 0 1 0,28-27 0 0,-1 27-1 0,0-29 2 16,-27 29-1-16,31 0 1 0,-4-30 0 0,4 1-1 0,-4 2-1 15,0 27 0-15,-27-28 1 0,85-28-3 16,-57 25 3-16,2 31 0 0,-2-56 2 0,2 56-2 0,-30-27 2 16,28-2-4-16,-1 1 3 0,3-2-1 0,-30 30 0 0,28-28 1 15,-28-1 1-15,0 29 0 0,27-26-2 0,-27-2 3 0,0-3-1 16,27 3-1-16,-27 0 1 0,0 0-1 0,0 0-1 0,0 0 1 15,0-2-1-15,31-27-2 0,-31 29 2 0,0 28 0 0,0-56 0 16,0-2 2-16,0 58-2 0,0-55 0 0,0 27-1 0,0-31 2 16,0 59-1-16,0-28 0 0,0 0 2 0,0 28-2 0,0-28 1 0,0 0-1 15,0 28 0-15,0-28 1 0,0-2-2 0,-31-27 2 0,31 57 1 16,0-56-1-16,0 28-2 0,0-2 0 0,0 3-1 0,-27-2 0 16,27 2 2-16,-27-3-1 0,27 2 0 0,0 0 1 0,0 28 0 15,-28-57 0-15,28 57 0 0,-30-29-1 0,30 2 0 0,-27-3 2 16,27 2-1-16,-28-28 0 0,28 56 2 0,-30-57 2 15,2 28-5-15,-2-27 7 0,30 56-1 16,0-28-4-16,-28-1-2 0,1 1 2 0,27-1 2 0,-27 0-2 16,-4 1 1-16,31 0-2 0,-27 0 1 15,27-2-3-15,-27 2 4 0,27 28-1 0,-31-28-1 0,4 0 0 16,-4 0 0-16,31 28 0 0,-27-29 1 0,27 29 0 0,-27-57 2 0,-1 57-3 16,28-28 0-16,-30 28 0 0,3-29 1 0,27 1-2 0,-31 0 2 0,4 28-1 15,27 0 1-15,-28-29-1 0,1 1 1 0,27 28-1 0,-31 0 0 0,4-29 0 16,0 29 1-16,-4 0 0 0,4-27-1 0,-4 27 1 15,-23 0 0-15,27-29-1 0,-4 29-1 0,-54 0 2 16,58 0 0-16,-59-28 0 0,1 28-2 0,27 0 4 16,-27-30-2-16,58 30 0 0,-31 0-2 0,31 0 2 0,-58 0-1 15,27 0 2-15,-113-27 0 16,144 27-1-16,-31 0 2 0,31 0-1 0,-31 0 0 0,4 0 1 16,-4 0-4-16,30 0 1 0,-2 0 0 0,-28 0 2 15,31 0-2-15,-1 27 0 0,1-27 0 0,-31 30 2 0,0-30 0 0,31 0-2 16,-4 28-1-16,-81 1 0 0,85-2 2 15,-4-27 0-15,-24 0 1 0,28 29-2 0,-58-29 1 16,54 28-1-16,-27-28 3 0,31 29-1 0,-27-29-2 0,-4 0-2 16,31 0 2-16,-4 0 0 0,4 0 2 0,-4 28-3 0,4-28 1 15,-1 0 1-15,-29 0 0 0,29 0-1 0,-2 0-1 0,2 0 2 0,1 28-1 16,0-28 1-16,-31 0 0 0,31 0 0 0,-31 29-1 0,27-29 0 16,4 0-1-16,0 0 2 0,-1 0-1 0,-2 0 1 0,3 28-1 0,-31-28 0 15,0 0 0-15,58 0 1 0,-28 0 0 0,1 0 0 0,0 0-2 16,-31 29 1-16,27-29 0 0,4 0-2 0,-27 0 1 15,23 28 1-15,31-28 0 0,-27 0 0 0,-1 0 0 16,-2 0-1-16,30 0 0 0,0 0-1 0,-27 0-3 0,27 0 1 16,0 29-2-16,-31-29-11 0,31 0 7 0,-27 0-11 0,-1 28-3 15,28-28-2-15,0 0 12 0,0 28-17 0,-27-28-3 0,27 0 15 16,0 28-28-16,-31 0-12 0,31 2-49 16,-27-2-21-16,27 0 117 0,0-28-28 15</inkml:trace>
  <inkml:trace contextRef="#ctx0" brushRef="#br0" timeOffset="74313.13">11669 10791 41 0,'0'0'0'0,"0"0"3"0,0 0-4 0,0 0-7 0,-28 0-27 0</inkml:trace>
  <inkml:trace contextRef="#ctx0" brushRef="#br0" timeOffset="74805.92">11498 10679 23 0,'0'0'11'0,"0"0"0"16,0 0-7-16,0 0-2 0,0 0-1 0,0 0 1 0,0 0-1 15,0 0 0-15,0-30 0 0,0 30-1 0,-27 0 0 0,27 0 1 16,0 0-1-16,0 0 1 0,0-29-1 0,-27 29 1 0,27 0 0 15,0-28 0-15,-31 28 1 0,31 0 0 0,0-28 0 0,0 28 1 16,0-28 0-16,-27 28 6 0,27-28-3 0,0 28 0 0,0 0 1 0,0 0 1 0,-27-28 13 16,27-2 13-16,0 30-12 0,-31 0-12 15,31-28 7-15,0 28-9 0,0 0 3 0,-27 0-3 0,27 0-5 16,0 0 0-16,0 0-1 0,0 0-1 0,0 0 1 0,0 0 2 0,0 28-1 16,0-28-2-16,-31 0 1 0,31 30 3 15,0-2-2-15,0 0 0 0,0-28 3 0,0 28-2 16,0-28-1-16,0 28 6 0,0-28-4 0,0 0 1 0,0 0 6 0,0 28-6 15,0-28 1-15,0 0 9 0,-27 0-8 0,27 0-1 0,0 0 12 16,0 0-13-16,0 29 0 0,0-29 4 0,0 0-3 0,0 0-4 16,-27 0 0-16,27 0 4 0,0 0 0 0,0 0-4 0,0 0-1 15,0 0 4-15,0 0-3 0,0 0 5 0,0 0-5 0,27 0 1 0,-27 0-2 16,0-29 2-16,27 29-1 0,-27 0-2 0,0 0-1 0,31 0 2 16,-4-28 0-16,4 28-1 0,-31-28 0 0,27 28 0 0,0 0 2 0,4-28-2 15,-4 28-1-15,-27 0 1 0,55-28 0 0,-25 0 0 0,-2 28 0 0,29-30 0 16,-29 30-1-16,30-28 0 0,-4 28 1 0,35 0 0 15,-62-29 0-15,27 29 1 0,4 0-1 0,-27 0-2 16,81 0 3-16,-57 29-2 0,-24-29 0 16,-4 0 0-16,4 0-1 0,-31 28 1 0,27-28 2 0,31 0-3 0,-58 30-1 15,27-30 3-15,-27 0 0 0,27 0 0 0,0 0 2 16,4 0-2-16,-31 0-1 0,0 28 1 0,27-28-2 0,4 0 2 0,-31 0-1 16,27 0 1-16,-27-28-1 0,55 28-5 15,-55 0-8-15,30 0 9 16,-30 0-6-16,28 0-14 0,-28 0 3 0,0 0-5 15,0 0 11-15,30 0-1 0,-30 0-2 0,0 0-23 0,0 0 16 0,0 28-2 16,28-28-2-16,-28 0-71 0,0 0 45 0,0 28 41 16,0-28 3-16,0 0 0 0,0 0-23 0</inkml:trace>
  <inkml:trace contextRef="#ctx0" brushRef="#br0" timeOffset="75173.08">12606 10024 70 0,'0'0'40'0,"-55"0"5"0,55 0-24 0,0 0-10 0,0 0 5 0,0 0-11 0,0 0 0 16,-31 0 35-1,117 29-5 1,-59-1-16-16,3-28-10 0,28 29 1 0,-30-29 1 15,84 56 14 1,-54 1-6-16,-31-57-10 16,4 29 0-16,-4-29 1 0,0 27-1 0,-27-27-5 0,31 58 6 15,-31-28-6-15,0-30-2 0,0 26 0 0,0 3-1 16,0-29 0-16,-58 58 1 0,31-30-2 0,-4 0 1 16,4-28-1-16,-4 28-1 0,-23 28-2 0,26-56 2 0,-57 59 1 15,27-31-2-15,28-1 1 0,-25 1-6 0,28 1-1 16,27-29-5-16,-31 29-8 0,31-29 6 0,0 28-24 0,0-28 14 15,0 0-2-15,0 28-35 0,0-28 27 0,0 28-38 0,0-28 24 16,0 29 20-16,0-29-5 0</inkml:trace>
  <inkml:trace contextRef="#ctx0" brushRef="#br0" timeOffset="75845.95">12009 9286 88 0,'0'0'24'0,"0"0"-6"0,0 0-5 0,-27 0-8 0,27 0-1 0,0-28 0 0,0 28 1 0,0 0 8 0,-31 0 11 0,31 0-15 0,0 0-2 15,0 0 1-15,0 0 2 0,0 0-6 0,0 0 2 0,0 0-2 16,-27 0-2-16,27 0 1 0,0 0-1 0,0 0 0 0,0 0 1 0,0 0-1 0,0 28 1 16,0-28-1-16,0 0 0 0,0 0 1 0,0 29-1 15,0-29-1-15,0 28 2 0,0-28-1 0,0 29-1 0,0-1 1 0,0 0-1 16,0 28 4-16,0-26 1 0,0-2 0 15,27 0-4-15,-27 0-1 0,0 1 0 0,31-29 0 0,-31 29 1 16,27-1 2-16,4-28-1 0,-31 0-1 16,27 0-2-16,-27 0 1 0,28 0 1 0,-28-28-1 15,30 28-1-15,-30-29 0 0,0 29 2 0,27-29-2 0,-27 29 2 0,28-28 0 16,-28 0-1-16,0 28 0 0,0-28 0 0,0-2 0 0,0 2 0 16,0 28 0-16,0-28 2 0,0 28-1 0,0 0-1 0,0 0 0 15,0-28 4-15,0 28 0 0,0 0-1 0,-28 0-1 16,28 28 2-16,0-28-1 0,0 28 5 0,0 0-6 15,0-28-2-15,0 30 0 0,0-30 0 0,0 28 5 0,0 0-1 16,28 0-3-16,-1 1-1 0,4 0 0 0,-4-29-1 16,4 28 0-16,-31 1 0 0,27-29-2 0,0 0 0 15,4 28-5-15,-31-28-2 0,27 0-18 0,0 0 7 0,-27 28-30 0,27-28 20 16,-27 0-42-16,31-28-4 0,-4 28 23 0,-27 0 7 16</inkml:trace>
  <inkml:trace contextRef="#ctx0" brushRef="#br0" timeOffset="93257.4">23026 10223 44 0,'0'0'5'0,"0"0"-4"0,27 0 0 0,-27 0-1 0,0-27 0 0,28 27 0 0,-1 0 3 0,4-30 0 0,-31 30 0 0,27 0-1 16,3 0-1-16,-2 0-1 0,-28 0 0 0,27 0 0 0,-27-28 1 16,58 28-1-16,-58 0 0 0,27 0-1 15,0 0 1-15,4 0-2 0,-31-28 1 0,0 28 0 0,27 0-4 16,-27 0 2-16,31 0-2 0,-31 0-4 0,0 0-28 0</inkml:trace>
  <inkml:trace contextRef="#ctx0" brushRef="#br0" timeOffset="93840.46">24215 9627 53 0,'0'0'11'0,"0"0"-4"16,0 0-6-16,0 0 1 0,0 0 0 0,0-29 2 0,0 29 14 15,0 0-4-15,0 0 17 0,0 0 0 0,0-28-16 0,0 28 27 16,0 0-17-16,0-28-13 0,0 28 9 0,-27 0-13 0,27 0 6 16,0 0-3-16,0 0 0 0,-28 0-6 0,28 0-1 15,0 0 5-15,-27 0 5 0,27 0-10 0,0 0-1 0,-30 0 1 16,30 0 1-16,-28 0-2 0,-2 0-2 0,2 28 4 15,1-28 2-15,27 0-6 0,0 28 1 0,-27 1 0 0,27-29-5 16,-31 29 3-16,31-29-1 0,0 28 1 0,-27-28-1 0,27 29 2 0,-27-1 0 16,27-28 0-16,0 28-1 0,0-28 1 0,0 28 0 15,27-28-1-15,-27 29 1 0,0-29 0 0,0 28 0 0,27-28 0 0,-27 0 1 16,31 0-1-16,-31 29 2 0,27-29 3 0,0 27 0 0,1-27-1 16,-28 0-1-16,30 29 4 0,-30-29-4 0,0 0 0 0,0 0 0 0,28 0 1 15,-28 28 7-15,0-28-6 0,0 30 3 0,0-30-1 0,0 27-4 16,0-27 0-16,-28 29 1 0,28-29-3 0,-30 28 1 0,2-28-2 15,28 29 0-15,-54-29 1 0,23 28 0 0,31-28-3 0,-54 28 3 0,23 2-6 16,4-30-6-16,-4 27 2 0,31-27-4 0,0 0-4 16,0 29-18-16,-27-29-3 0,27 27-6 0,0 3-11 15,27-30 23-15,-27 0-3 0,0 28-36 0,31 2 1 0,-4-30 23 16,4 26-4-16</inkml:trace>
  <inkml:trace contextRef="#ctx0" brushRef="#br0" timeOffset="94240.99">24501 10422 167 0,'0'0'0'0,"0"0"88"0,0 0-80 0,0 0-4 0,0 0 12 0,0 0 1 0,0 0-7 0,0 0 10 0,0 0-11 0,0 0-3 0,0 28 4 0,0-28 0 0,0 0-6 0,0 30 3 16,0-2-3-16,0-28 2 0,0 28-2 0,0-28-2 16,0 56 2-16,0-56-3 0,0 28 0 0,0 1 1 0,0 1-1 0,0-2 0 15,0 113 3-15,0-113-9 16,0 29-10-16,27-29-14 0,-27-28 7 0,0 58-35 16,0-58 21-16,0 0-4 0,0 28-98 0,0 0 74 15</inkml:trace>
  <inkml:trace contextRef="#ctx0" brushRef="#br0" timeOffset="94559.26">25210 10620 141 0,'0'0'40'0,"0"0"-17"0,0 0-11 0,0 0-5 0,0 0-2 0,0 0 2 0,0 0 1 16,0 0 18-16,30 0 17 0,-30 0-31 0,0 0-2 15,0 0-1-15,0 0-1 0,28 29 4 0,-28-29-7 0,0 30 5 0,0-2-7 16,0-1 2-16,0 1-1 0,0-28-3 0,0 29 1 0,-28 0-1 15,28-1 0-15,0 0 1 0,-30 0-3 0,30 1-6 0,-28-29-3 16,28 28-6-16,-30 2-35 0,30-2-19 0,0-28 29 0,-27 0 0 0,27 0-33 16,0 0 32-16,-28 0 9 0</inkml:trace>
  <inkml:trace contextRef="#ctx0" brushRef="#br0" timeOffset="95057.3">26204 9656 110 0,'0'0'56'0,"0"0"-35"16,0-29-1-16,0 29 9 0,0 0 7 0,0-29-1 15,-27 29-22-15,27 0 8 0,0 0-13 0,0-28 15 16,0 28-6-16,0 0-11 0,-31 0 4 0,31 0-2 16,0 0-4-16,-27 28-1 0,27-28-3 0,0 29 0 0,-30 0 2 15,30-1 1-15,-28 1-1 0,1-1-2 0,27 0-1 16,0-28 2-16,-27 57 1 0,27-29-6 0,-31 1 1 0,31-29 5 15,0 27-2-15,-27-27 1 0,27 29 1 0,0-1-2 0,0 2 3 16,0-30-3-16,0 0 1 0,0 0-1 0,27 27 3 16,-27-27-3-16,0 0 1 0,0 0 0 0,31 0 0 0,-31 29-2 15,27-29 1-15,-27 0 0 0,0 0 1 0,0 28 0 0,27-28 1 16,-27 0 0-16,0 29 0 0,0-29-1 0,0 0 0 0,0 28 1 0,0-28 1 16,0 28-1-16,0-28-1 0,0 30 1 0,0-30-1 0,-27 0 0 15,27 27-1-15,-27-27 0 0,-4 0-1 0,31 29-2 0,0-29 0 0,-27 0-10 16,27 0 3-16,-27 0-19 0,27 0 10 0,-31 0-64 15,31 0 46-15,0 0-46 0,0 0 41 0,0 0 5 0,0 0-11 0,0 0 35 16,31 0-24-16</inkml:trace>
  <inkml:trace contextRef="#ctx0" brushRef="#br0" timeOffset="95506.9">26433 10422 85 0,'0'0'22'0,"0"0"-5"0,0 0-7 0,0 0 3 0,0-29 5 0,0 29-4 0,0 0 19 0,0 0-1 0,0 0-19 0,0 0 9 0,27 0-14 0,-27 0-1 0,0 0 3 0,27 0-1 15,-27 0-1-15,27 0 0 0,-27 0-1 0,0 0-4 16,31 0-2-16,-31 0 4 0,0 0-2 0,27 0-1 0,-27 0 0 16,0 0 0-16,31 29 4 0,-31-29-6 0,27 28 4 15,-27 2-1-15,0-30-3 0,0 28 3 0,0 0 2 0,0-28-3 16,0 28 0-16,-27 0 3 0,-4 0 0 0,31-28-2 16,0 29 0-16,-27-29 4 0,27 30-4 0,-31-30 4 0,4 28-4 0,27-1 2 15,-54-27-1-15,23 28-2 0,31-28-1 16,-27 0 1-16,-1 0-3 0,28 0 2 15,0 0-1-15,0 0 0 0,0 0 1 0,0 0-2 0,0-28 2 0,28 28 0 16,-28-27 2-16,27 27-1 0,-27 0-1 0,31 0 5 16,-4 0-2-16,-27 0-2 0,27 0 5 0,0 0-4 15,4 0 3-15,-31 0-4 0,27 27-1 0,4-27 0 16,-31 0 0-16,27 28-1 0,-27 1 1 0,0-29-1 0,27 29-2 0,-27-29-9 16,31 28-17-16,-31-28 10 0,0 0-4 0,27 28-28 0,-27-28 21 15,0 28-4-15,28-28-48 0,-28 0 35 0,0 0-32 0,27 0 40 16,-27 0 3-16</inkml:trace>
  <inkml:trace contextRef="#ctx0" brushRef="#br0" timeOffset="95843.12">27369 10536 45 0,'0'0'26'0,"0"0"-5"0,0 0-2 0,0 0-3 0,0 0-2 0,0 0 9 0,0 0-10 0,28 0 31 0,-28 0-30 0,0 0 13 0,27-28-2 0,-27 28-14 0,0 0 7 0,0 0-3 16,27 0 2-16,-27 0 0 0,0 0-10 0,0 0-1 0,0 28 6 15,0-28-1-15,0 0-4 0,0 28-2 0,0 0 4 16,0 0-3-16,0 1-1 0,0-29-5 0,0 30 0 0,-27-2-1 16,27-28 0-16,0 27-11 0,-27 1-16 0,27 1 9 0,-28-29-5 15,28 29-4-15,0-29-7 0,0 0-7 0,-30 0-6 0,30 28-47 0,0-28 62 0,-27 0-34 16</inkml:trace>
  <inkml:trace contextRef="#ctx0" brushRef="#br0" timeOffset="96506.75">28446 9456 155 0,'0'0'77'0,"0"0"-59"0,-27-28 85 0,27 28-79 0,-28 0 0 0,28-28-16 0,0 28 4 15,0 0-5-15,-30 0 6 16,30 28-10-16,-28 0-1 0,28-28-2 0,0 28 1 0,-30 30-2 16,30-30-4-16,-27 86 6 15,27-114-1-15,0 85-1 0,0-28 3 16,0 27-1-1,0-84 1-15,0 29 0 0,0-29 2 0,0 28 6 16,0 2 4 0,0-3-3-16,0-27-6 0,0 0 3 0,0 29-6 0,0-29 3 15,-28 28 0-15,28-28-4 0,-27 0 4 0,-4 0-3 16,4 0-1-16,-3 0-3 0,30 0-12 0,-28 0-18 16,28 0 12-16,0 0-2 0,-27 0-2 0,27 0-3 0,0 0-37 0,0 0 27 15,0 0-5-15,0 0-52 0,0 0 21 0,0 0 53 0,0 0-30 16</inkml:trace>
  <inkml:trace contextRef="#ctx0" brushRef="#br0" timeOffset="96897.5">28419 10196 109 0,'0'0'37'0,"0"0"-10"15,0 0-11-15,0 0 7 0,0 0-10 0,0 0 18 0,0 0 9 16,0 0-31-16,0 0-3 0,0 0-1 0,0 0 1 0,0 0 0 16,0 0-5-16,0 27 1 0,0-27-1 0,0 0 0 15,0 29 0-15,0-29-2 0,0 27 2 0,0-27-2 0,27 0 2 16,-27 30-1-16,0-30 1 0,0 28-1 0,0-28 1 16,31 30 0-16,-31-30 0 0,0 0-1 0,0 0 2 0,0 26-2 15,0-26-1-15,0 0 2 0,0 0 0 0,0 0 1 0,0 29 8 16,0-1 6-16,0-28-14 15,0 0 2-15,-31 0-2 0,31 0 1 0,0 0-1 0,0 0 1 0,-27 30-2 16,27-30-2-16,0 0 2 0,0 0-1 0,0 0-1 0,0 0 0 16,-28 0-1-16,28 0 1 0,0 0 1 0,0 28-2 0,0-28 0 15,0 0 1-15,0 0 0 0,0 0-1 0,0 0 0 0,0 28 0 0,0 0-15 16,0-28 15-16,0 0 1 0,0 28 1 0,0-28-1 16,0 28-1-16,0 1 0 0,0-29-1 0,0 30-14 0,0-2 8 15,0-28 1-15,0 27 0 0,0 1-7 0,0 1-2 0,-30 0-4 16,30-1-17-16,-28-28 8 0,28 0-6 0,-30 28-32 0,30 0 47 15,-27-28 6-15,-1 0-23 0</inkml:trace>
  <inkml:trace contextRef="#ctx0" brushRef="#br0" timeOffset="97874.12">23196 9484 140 0,'0'0'31'0,"-30"0"-27"0,30 0-3 0,0 0 0 0,0 0 2 0,0 0 0 0,0 0 0 0,0 0 7 0,0-28-3 0,0 28 0 15,-27 0 0-15,27 0 5 0,0 0-7 0,0 0 0 0,0-28 0 0,0 28 26 16,0 0-22-1,0-28 0-15,0 28 0 0,0 0-1 0,0 0 1 16,0 0-6-16,0 0 0 16,0 0-3-16,0 0 2 0,-31 56 0 15,31-56-2 1,0 58-3-16,0-30 3 0,31 0 4 16,-31 0-7-16,27 1 0 0,3 0 5 15,-2-1-2-15,-28-28 1 0,27 29 1 16,-27-29-2-16,0 0 0 0,31 28 2 15,-31-28-2-15,0 0 2 0,0 0 0 0,0 0 0 0,0 28 0 16,0-28 0-16,0 0 1 0,0 0 0 0,0 0-1 0,-31 28 0 16,31-28 1-16,-27 29-1 0,27-1 0 0,-28-28-1 0,-29 56 0 15,26-27-1-15,4 56 1 0,-28-56-2 16,55-1 1-16,-31 29 0 0,4-29 1 0,27 2 0 0,0 26 7 0,-27-29 2 16,27 3 0-16,0-2-5 0,0-28 4 0,0 30-1 0,27-4-1 15,-27-26-6-15,27 0 2 0,-27 0-2 0,31 0 2 16,-4 0-1-16,1 0-1 0,-28 0 0 0,27 0 0 0,4 0 2 0,26-26-1 15,-57 26-1-15,28 0 0 0,-1 0 2 0,4-30-1 16,-31 30-1-16,27 0 3 0,-27 0-1 0,0 0-1 0,0 0 7 16,27 0-3-16,-27 30-3 0,0-4 2 0,0 3-3 0,0 29 2 15,0-30-3-15,0 0 0 0,27 28 0 0,-27-28-1 0,0 1 0 16,0 29-1-16,0-31 0 0,0 1-2 0,31 30-17 0,-31-58 2 16,0 28-5-16,0-28-4 0,27 28-39 0,4 0-15 0,-31-28 32 0,27 0-44 15,0 0 58-15,31 0-9 0,-30 0 19 0</inkml:trace>
  <inkml:trace contextRef="#ctx0" brushRef="#br0" timeOffset="98824.55">29015 9598 15 0,'0'0'0'0,"0"0"7"0,0 0-7 0,0 0-1 0,0 0 1 0,0 0-1 0,0-28 1 16,0 28 0-16,0 0 1 0,0 0 2 0,0 0-1 0,0 0 2 15,0 0 5-15,0 0-6 0,0 0 1 0,0 0 0 0,27 0 5 0,-27 0-3 16,0 0 0-16,0 0 1 0,0 0 1 0,31 0 11 0,-31 0 5 0,27 0 1 15,-27-28-3-15,0 28-14 0,27 0 5 0,-27 0-9 16,0 0 0-16,31-28 7 0,-4 28-3 0,-27 0-5 0,0-30 2 16,27 30 5-16,-27 0-3 0,0 0-1 0,0 0 1 0,28-28 10 0,-28 28 2 15,0 0 0-15,30-28-4 0,-30 28-2 16,0 0-7-16,0-28 4 0,0 28 0 0,0 0-6 0,0 0-1 16,0 0 3-16,0 0-4 0,0 0 1 0,0 0 0 0,0 0-1 15,0 0 0-15,0 0-1 0,0 28 2 0,0 0 0 0,0-28-2 16,0 28 0-16,-30 2 1 0,30-30-1 0,-28 56 6 15,28-56-6-15,0 0-1 0,0 28-2 0,0-28 2 16,0 0 1-16,-27 29 3 0,27-29-2 0,0 0-1 0,0 29 0 0,0-29-1 0,0 0-3 16,0 0 3-16,0 0-3 0,0 0 4 0,0 0-2 0,0 0-2 15,0 28 5-15,27-28-1 0,-27 0-3 0,0 0 1 0,0 0 2 16,0 0 0-16,0 0 1 0,0 29 1 0,0-29-2 16,0 28 1-16,0-28 0 0,0 28-1 0,0-28 1 0,0 28-2 15,0 1 2-15,0-1-1 0,0 1 1 0,0-2-1 16,0 2-1-16,-27-1 0 0,27 2 1 0,0-3 0 0,0-27-1 15,0 29 1-15,-27-29 0 0,27 28 2 0,0-28-3 0,0 0 1 0,0 0-1 16,27 0 1-16,-27 0 1 0,0 0-1 0,0 29 1 0,0-29-1 16,0 0-1-16,0 0 1 0,27 0 3 15,-27 28 3 1,0-28-6-16,28 28 2 0,-28 29 3 16,0 57 9-1,-28-84-10-15,28-4-3 0,0 3 1 16,0 29-2-16,-27-30-1 0,27-28-1 0,0 28 0 0,-27 28-6 15,27-56-41 1,-31-28 11-16,4-56-226 16,27 84 222-16,27-30-59 15</inkml:trace>
  <inkml:trace contextRef="#ctx0" brushRef="#br0" timeOffset="101077.33">25496 8490 47 0,'0'0'12'0,"0"0"-10"0,0 0 2 0,0-27-3 0,0 27 8 0,0 0 2 0,0 0-5 16,0 0 0-16,0 0 0 0,0 0-2 0,0 0 2 0,0 0-3 15,0-28 0-15,0 28-1 0,0 0 4 0,27 0 5 16,-27 0 3-16,0 0-7 0,0 0-1 0,0 0 5 0,0 0 0 0,0 0 2 15,0 0-5-15,0 0 0 0,0 0 0 0,0 0 9 0,0 0-10 16,0 0 0-16,0 0 5 0,0 0-6 0,0 0 1 0,0 0 6 0,0 0-6 16,0 0 0-16,0 0 6 0,0 0 1 0,-27 0 0 15,27 0-5-15,0 0-4 0,-31 0 2 0,31 0-4 0,-27 0 1 16,-4 0 4-16,31 0 0 0,-27 0-4 0,0 0-1 0,27 0 1 16,-85-30 7-16,57 30-8 0,-2 0-1 0,2 0 1 15,-29 0 1-15,29 0-1 0,-57-27 0 0,0 27 1 0,54 0-1 16,-23 0 2-16,-4-28 1 0,31 28-3 0,-4 0-1 0,4 0 0 15,-1 0 0-15,-29 0 0 0,29 0-1 0,1 0-2 0,-31 0 1 0,0 0 0 16,4 0 2-16,23 0-1 0,31 0 0 0,-85 28 1 0,58-28 1 16,-4 27-2-16,-24-27 2 0,-2 30 3 0,-29-2 0 15,32-28-2-15,54 27-1 0,-58-27 1 0,31 30-2 0,-31-30 2 16,27 28-2-16,4-28 0 0,-28 0 2 0,25 29-2 0,2-29 0 16,1 0 0-16,-31 27 0 0,28-27-1 0,2 0 1 0,1 29-1 15,0-29 2-15,-4 0-2 0,4 29-1 0,-4 0-1 0,31-29 2 16,-27 27-1-16,0-27 1 0,0 29 0 0,27-1-1 15,-31 0 1-15,4 1-1 0,-1 28 0 0,-29 0 1 16,26-30-1-16,4 3 1 0,-1-2-1 0,1 1 0 16,-4-2 0-16,-23 2-1 0,54-1 1 15,-89 29 0-15,35-29-1 0,27 1 5 0,-31-1-5 16,58 1 0-16,-58-1 0 0,31 1 3 0,-1-1-1 16,-2 0-1-16,-25 0 2 0,24 0-2 0,4 2 1 15,-3-2 0-15,30 0 0 0,-28 0-1 0,1-28 0 0,27 29 1 0,-27 0-4 0,-4-1 2 16,31-28-1-16,-27 57 4 0,0-29 0 0,-4 0-1 0,31 1-1 15,0-29 0-15,-27 28 0 0,27 1 0 0,-31-29 0 0,31 27 0 0,0-27 1 0,0 29-1 16,-27-1 1-16,27 2-1 0,-27-30 0 0,27 56 1 0,0-56 0 16,-28 0-2-16,28 28 1 0,0-28 0 0,0 29 1 0,-30-1-1 0,30-28 0 15,0 28 1-15,0 2-1 0,0-30 0 0,0 27 1 0,0 2-1 16,0-2 1-16,0-27 0 0,0 58 1 0,0-58-2 0,0 30 0 16,0-4 0-16,0 3-1 0,0-1 1 0,0-28 1 15,0 30-2-15,0-2 1 0,0-28 0 0,0 28 0 0,0 0 0 0,0 0 1 16,0 0-1-16,0 1-2 0,0 1 3 0,30-2 0 15,-30-28-1-15,0 27 0 0,0 1 0 0,28 1 0 16,-28-29 1-16,0 29 0 0,0-29 1 0,27 56-2 0,0-28 1 16,-27-28-1-16,31 29 0 0,-4 29 0 0,4-30 3 0,-4 0-2 15,0 0 1-15,4 0-1 0,23 0 0 16,4 31-2-16,-31-59 1 0,31 26 0 0,-30 3 0 0,2-29 1 0,-2 28-2 16,26 2 0-16,-23-30 1 0,-31 28-1 0,85 1 3 0,0-2-3 15,-27 2 1-15,-31-29 0 0,31 0 4 0,-31 0-3 0,1 27 1 16,57-27-5-16,0 0 1 0,-27 0 2 0,-4 0 1 15,-23 0 0-15,54 31 1 0,0-31-3 0,-27 0 1 16,55 0-1-16,-28 28 1 0,170 0-1 16,-227-28 0-16,142 28 0 15,58-1 8 1,-201-27-7-16,116 29 0 16,-115-29 0-16,30 0 0 15,81 0-2-15,-23 0 3 16,-89 0-2-16,59 30 0 0,-1-30 2 15,0 0 0-15,0 0-1 16,-27 0-1-16,-31 0 1 0,-27 0 0 0,31 0 0 0,-4 0-1 16,28 0 0-16,3 0 3 0,-28 0-3 0,25 0 0 0,3-30 1 15,-31 30 1-15,31 0 2 0,-31 0-3 0,31-29 3 0,-31 2-2 16,4 27 0-16,-4 0-3 0,28 0 2 0,-25-28 1 0,-3 28 0 0,4 0-1 16,24-28-2-16,-28 28 2 0,31-28-1 0,-28 28 1 0,-2 0 1 0,30 0 0 15,-31 0-1-15,27-31-1 0,-23 4 1 0,27 27 1 0,-4-29-1 16,-23 29 0-16,24-27 0 0,-28 27 0 0,31 0-3 0,0-29 3 15,-4 29 2-15,4 0-5 0,0 0 2 16,-58-28 2-16,58 28 1 0,-4 0-2 0,-54 0 1 0,58-30-2 0,-30 30 0 16,-28 0 1-16,58 0 1 0,-31 0-3 0,31-28 1 15,-31 28 6-15,0 0 0 0,4 0-4 0,-4 0 1 16,4 0-3-16,-4-29 1 0,0 29 0 0,1 0 3 16,60 0-9-16,-33 0 4 0,3 0 2 0,-58 0-1 0,27-26 1 15,31 26 4-15,-31 0-4 0,31 0 1 0,-31 0 0 0,4-28 2 16,23 28-4-16,-26 0-3 0,2 0 2 0,28 0 2 0,-31 0 4 15,28 0-6-15,-25 0 1 0,-2 0-1 0,30 0 5 16,-31 0-1-16,4 0-2 0,-4 0 0 0,0 0-1 0,0 0 2 16,4 0-2-16,-31 0-1 0,58 0 1 0,-58 0 2 0,27 0-1 15,-27 0-1-15,27 0-2 0,4 0 3 0,-4 0 0 0,1 0 3 0,29 0 0 16,-57 0-3-16,58 0-3 0,-3 0 3 16,-28 0-2-16,4-31 2 0,54 31 2 0,-27-28-1 15,-4 28 0-15,-26 0 0 0,2 0 1 0,-2-28-2 16,2 28-1-16,-3 0 2 0,-27-28-2 0,28 28 1 0,2 0-1 15,-2 0 2-15,-1 0-1 0,0 0 0 16,4-28-1-16,27 28 0 0,-58 0 2 0,27 0-1 0,0-28-1 16,0 28 1-16,4-30 0 0,-31 30-1 0,58-28 1 0,-58 28 0 15,55-29-1-15,2 1 1 0,-29 0 0 0,-1 0 1 16,-27 28-1-16,31-29-1 0,-4 29 2 0,4-29-1 0,23 1 0 16,-23 1 1-16,-31 27-1 0,27 0 0 0,0-28-1 0,0-2 1 15,4 30-1-15,-4-29 2 0,-27 1-1 16,31 28 1-16,-4-28-1 0,-27 0-1 0,28 28 2 0,-28-28-2 0,27 0 0 0,-27 28 1 15,0-30 0-15,0 2 1 0,30-1-2 0,-30 3 1 0,28-32 0 16,-28 28 1-16,0 3 0 0,30-29 2 0,-30 26-4 16,0 2 1-16,0 28 0 0,0-57 0 0,0 57 1 0,-30-57-1 0,30 57 1 15,0-57-1-15,0 57-1 0,-28-28 1 0,28-1 0 0,0 29 2 0,-30-56-1 16,30 56 0-16,-27-57-1 0,27 57-1 0,-28-28 0 0,1-28 6 16,27 56-1-16,-31-29 3 0,4 1-6 0,-4-1 0 0,4 0-1 15,0 1-1-15,0 28 2 0,-4-28-1 0,-23 0 1 0,23-2-1 0,4 2 0 16,-59-28-2-16,29-1 1 0,2 29 2 0,-88-86 1 15,116 86-2-15,-4 28 0 0,-27-57 0 16,31 28 1-16,-28 2-1 0,-60-60 3 0,57 31-1 16,30 28-3-16,-26-1 1 0,23 1-2 0,-23-1 5 0,-4-27-1 15,0 27-1-15,3-27-3 0,-3 27 2 0,28 29-1 16,-25-29 0-16,-3 2 3 0,4 27-1 0,23-29-1 0,-27 29 0 16,31 0 0-16,0-28 1 0,-31-2 1 0,3 30-2 0,25-27 0 15,-28 27 1-15,31-28-2 0,-1 28 1 0,1 0 0 0,-89-57 2 16,62 29-4-16,-4 0 2 0,31 28 0 0,-62-58 2 0,62 30-3 15,-58 0-9-15,-1-1 1 0,59 0 9 0,-3 29-1 0,-25-29-1 16,-3 29 0-16,-27 0 4 0,58-27-2 0,-31 27 0 0,31 0-1 16,-31 27 0-16,0-27 1 0,3 29 2 0,-3-29-2 0,4 29 10 15,23 0-7-15,-27-1 2 0,4-28-5 0,-4 28-1 0,31 0 1 16,-4-28 0-16,4 30-1 0,-28-30 2 0,-3 28-2 0,31-28 0 16,-4 28 1-16,-54-1 2 0,58-27-1 0,0 0-2 15,-31 30 1-15,30-30-2 0,-29 0 2 0,26 28 2 0,-24-28-3 16,28 0 3-16,27 0-6 0,-58 0 1 0,28 0 2 0,2 0 1 15,1 27 1-15,0-27-1 0,-4 0 0 0,-23 0 1 0,54 30-1 16,-58-30-2-16,27 0-2 0,4 28 5 0,0-28 0 16,-1 0 1-16,-30 56-4 0,31-56 2 0,27 0 0 15,-30 0 1-15,30 29 0 0,-28-29 0 0,-2 0 1 0,30 0-3 0,-28 29 0 16,28-29 1-16,-27 0 1 0,27 0-1 0,-27 29 0 0,27-29-3 16,-31 0 3-16,31 27 0 0,0-27-2 0,-27 0-1 15,27 0 0-15,0 0 1 0,-31 0 0 0,31 0-2 0,0 0 1 16,-27 0-4-16,27 0 4 0,0-27-1 0,-27 27-12 15,27 0 10-15,-27 0-9 0,-4-29-4 0,31 29-6 0,-27 0-4 16,-1 0 12-16,28 0-2 0,-30 0-23 0,30 0 18 0,-28 0-2 16,28 29-30-16,-30-29-14 0,30 27 30 0,-55 30-60 15,28-57 83-15,27 28 5 0,-31 1 3 0,4-1-17 16</inkml:trace>
  <inkml:trace contextRef="#ctx0" brushRef="#br0" timeOffset="104424.65">21207 9797 162 0,'0'0'70'0,"0"0"-44"0,0 0-19 0,0-28 5 0,0 28-8 0,0 0 5 0,0 0-4 0,0 0 2 0,0 0 1 0,0-28 8 0,0 28-9 0,0 0 6 0,0 0-8 0,31 0 6 16,-4 0-6-16,-27 0 0 0,54-28 7 0,-54 28-8 15,31 0 1-15,-31 0-1 0,58 0 3 0,-31 0-2 0,28 0 1 16,-25 28-4-16,-2-28 1 0,57 28 6 0,-55-28-7 15,-2 0 0-15,26 0 2 0,-23 28 0 0,-4-28-2 0,4 0 1 16,-4 0 2-16,0 0 0 0,4 29-2 0,-31-29 5 0,27 0-4 16,-27 0 5-16,0 0-1 0,0 0-3 0,27 0 1 0,-27 0-2 15,0 0-1-15,0 0 0 0,-27 0 2 0,27 28 0 16,-27-28-4-16,-4 29 0 0,4-2 1 0,0 2-3 16,-31 29 2-16,0-31 0 0,31 2 1 0,-1 28-1 0,-2-29-2 0,-25 30 1 15,25 25 0-15,-28 5-1 0,31-62-2 0,-1 61-7 0,1-59 1 16,27 0-2-16,-31 56-15 0,4-25-2 0,27-31 13 0,0-1-2 0,0-27-2 15,-31 86-59-15,31-58 5 0,-27 0-17 0,27-28 14 16,0 0 52-16,0 0 8 0,0 0-14 0</inkml:trace>
  <inkml:trace contextRef="#ctx0" brushRef="#br0" timeOffset="105024.82">19875 9087 30 0,'0'0'17'0,"0"0"-13"0,0-27 6 0,0 27 24 0,0 0-10 0,0 0-10 0,0 0 51 0,0 0-50 0,0 0 5 16,0 0-7-16,0 0 55 15,0 27-45 1,-58 30 19-1,58-57-40-15,-27 0 1 0,27 29 0 16,0-1 0-16,0 0 1 0,-31 1 3 0,31-1-4 16,0 1-2-16,0-1-2 0,0 29 2 0,0 27-1 15,0-84 1-15,0 58 1 0,31-58-2 0,-31 28 3 0,0-28 0 16,27 28 1-16,0-28-1 0,-27 0 1 0,58 0 15 16,-30 0-14-16,-28 0-2 0,27-28 4 0,-27 0 0 15,58-30 1-15,-58 30-6 0,0-28 2 0,30 56-1 16,-30-28 3-16,0-1-2 0,0 29-2 0,28-28 5 0,-28-1-1 15,0 1 2-15,0 28-5 0,0 0 0 0,-28-29 0 0,28 29 2 16,0 0-3-16,0-28 4 0,0 56-3 16,0-28-4-16,0 29 3 0,0-29-1 0,0 28 1 0,0 1 1 15,28-29-2-15,-28 28 0 0,54 57-2 0,62 29 4 16,-89-86-4-16,31 0 2 0,-31 1-5 0,31 28-2 16,-30-28 1-16,29-1 0 0,1 0-9 0,-3 0-10 0,-28-28 10 15,4 0-23-15,-4 0 14 0,4 0-4 0,-4 0-40 16,0 0 25-16,0 0-59 0,-27 0 49 0,31-28 7 0,-4 28-11 0,4-28 26 15</inkml:trace>
  <inkml:trace contextRef="#ctx0" brushRef="#br0" timeOffset="105824.58">18540 10196 43 0,'0'0'0'0,"0"0"38"0,0 0-27 0,0 0-7 0,0 0 0 0,0 0 8 0,0 0-4 0,-28 0 13 0,28 0-10 0,0 0 1 0,0 0 23 0,-30 0-24 0,30 0-2 16,0 0-1-16,-27 0 8 0,27 27-1 0,0-27-7 0,0 0 1 15,-28 0 11-15,28 0-10 0,-30 0 10 0,30 0 9 16,-28 0-12-16,28 0-4 0,-30 0 0 0,30 0-9 16,-28 0 5-16,28 0-5 0,0 0 4 0,0 29 2 15,-27-29-6-15,27 0 1 0,0 0-1 0,0 0 0 0,0 0 0 0,0 0 5 16,0 0-5-16,27 0-2 0,-27 0 1 0,0 0 1 0,58 0 4 16,-30 27-2-16,2-27 0 0,55 0 1 0,-57 0-3 15,57 30 1-15,-27-30-3 0,-4 0 0 0,31 28-1 0,-27-28 1 16,55 30-1-16,-55-30 1 0,0 0-2 0,-4 26-1 0,59-26 1 15,-56 0 0-15,1 29 1 0,-3-29-1 0,61 0 1 0,-58 0-1 0,54 28 1 0,-54-28 0 16,54 0 2-16,1 0 0 0,30 0-3 0,-85 0 2 16,-4 0-2-16,59 0 4 0,-55 0-3 0,-1 0-1 0,83-28 1 15,-82 28 1-15,0 0-2 0,-4 0 0 0,4-29 2 0,85 29 0 16,-115-26-1-16,115 26 0 0,-116-30-1 0,4 30 0 0,50 0 2 0,-50-28-2 16,-4 28 2-16,4 0 0 0,-4-30 1 0,28 30-2 15,-25 0 1-15,-30-27 0 0,28 27-1 0,2 0 1 0,-30 0-2 0,28 0 2 16,-28 0-2-16,0-29 1 0,27 29 1 15,-27 0-1-15,0 0-1 0,30 0 0 0,-30 0-2 0,0 0 1 0,0 0-5 16,0 29-10-16,0-29-16 0,0 0 8 16,0 0-35-16,0 0 24 0,0 0-55 0,0 0 32 0,-30 27-69 0,30-27 80 15,0 0 15-15,-27 0-8 0</inkml:trace>
  <inkml:trace contextRef="#ctx0" brushRef="#br0" timeOffset="138843.37">15787 12637 52 0,'0'0'0'0,"0"0"8"0,0-28-5 0,0 28 0 0,0 0 6 0,-30 0 8 0,30-30-5 0,0 30 2 0,0 0 18 0,0 0 0 16,-28 0-17-16,28-28 11 0,0 28-15 0,0 0-2 0,0 0 10 0,0-28-10 15,-27 28 0-15,27 0-1 0,0 0 0 0,0 0 6 0,0 0-7 0,0 0-1 0,0 0 5 16,0 0-1-16,-31 0-2 0,31 0-3 0,0 0 2 16,0 28-3-16,0-28 2 0,0 0-3 0,0 28 0 0,0-28 0 15,0 0-2-15,-27 30 4 0,27-2 0 0,0-28 3 0,0 29 2 16,0-29-4-16,0 28 1 0,0-28 3 15,0 28-1-15,0-28-8 0,0 0 8 0,0 27 0 0,0-27-6 16,0 31-1-16,0-3 3 0,0-28-1 0,27 56-3 0,-27-56 0 16,0 57-1-16,0-29 1 0,0 1 1 0,0 55 5 0,0 3-6 15,0 25-3-15,0-26 3 0,0-29-2 0,0 0 3 16,0 27-2-16,0-27 2 0,-27 56-2 0,27 2 2 0,0-58-2 16,0-2-1-16,0 59 1 0,0-56-2 0,0-2-3 0,0 58-4 15,0-86 6-15,0 28 4 0,0 59 0 0,0-30-1 0,0 85 1 16,0-113-2-16,0-28 1 0,0 55-1 0,0-56 1 0,0 2 0 15,0-2 1-15,0 28-1 0,27-27 2 0,-27 0-3 0,0 27 2 0,0 1-1 16,0-29-1-16,0 1 0 0,0-29 1 0,0 28 0 0,0-28-1 16,0 56-1-16,0-27-4 0,0-29-1 0,0 28-14 15,0-28 6-15,0 0-20 0,0 0 12 0,-27 0-3 0,27 0-37 0,0 0-17 16,0 0 34-16,-31 0 2 0,31-28 9 0,-27-1-2 0,0 29 2 16</inkml:trace>
  <inkml:trace contextRef="#ctx0" brushRef="#br0" timeOffset="139159.96">15021 14908 92 0,'0'0'0'0,"0"0"37"0,0 0-31 0,0 0 2 0,-31 0 1 0,31 0-1 0,0 0 10 0,0 0-6 0,0 0 13 0,0 28-14 0,0 2 5 0,0-30-10 0,31 28 1 0,-4 28-1 0,0 2-4 16,4-2 0-16,-4-27 0 0,0 27 0 0,1 1 5 0,30-1-1 15,-28 31-1-15,-30-60-3 0,55 30 3 0,-28 0-2 16,4-29-2-16,-31 1 0 0,58-1 4 0,-58-28-2 0,27 29 8 16,0-2-3-16,31 3 49 15,-58-30-47-15,27 0 9 0,0-30-3 0,4 3-2 0,27-30-2 16,-58 28-8-16,55-27 4 0,-25-30-2 0,25 1-2 16,-28 0-1-16,4 57-1 0,-4-29-1 0,4 0 1 0,-4-28-3 15,0 56 0-15,-27 1 3 0,0 0-2 0,27 0-2 0,-27-2-2 16,31 2 0-16,-31 28-2 0,0-28-8 0,0 28 1 0,0 0-6 0,27 0-40 15,-27 0-20-15,0 0 31 0,0 0-57 0,0 0 61 16,0 0-43-16</inkml:trace>
  <inkml:trace contextRef="#ctx0" brushRef="#br0" timeOffset="139645.19">16581 13034 164 0,'0'0'55'0,"0"0"-43"0,-31-28-4 0,31 28-1 0,0 0 4 15,-27 0 3-15,27 0-1 0,0 0 1 0,0 0-8 16,-27 28 4-16,27-28-7 0,0 0 1 0,0 0 3 16,-27 28-4-16,27 2 0 0,0-30-1 0,0 57 4 15,0-29-1-15,0 0-1 0,27 28-2 0,-27 2 0 16,0 27 0-16,27 0-4 0,-27-29 1 0,0 1 2 0,0-28 0 16,0 84 1-16,0 0-5 0,27-83 2 0,-27 111-3 15,0-113 3-15,0 1 2 0,0 29-1 0,0-31-2 0,0 2 0 0,31-1 1 16,-31-28 3-16,0 28 4 0,0-28-4 0,0 0 2 0,0 0 5 15,0 0-2-15,27 0 6 0,-27 0-5 0,0-28-2 0,31 0 3 16,-4-28-3-16,-27 56-3 0,55-58 2 0,-55 1-2 0,58 1 0 16,-28-1 0-16,-3 29-1 0,-27-2 2 0,28 30 5 0,2-27-1 15,-30 27-5-15,0 0-3 0,28-28 0 0,-28 28 2 0,0 0 4 16,0 0-3-16,-28 55 4 0,-2-25-2 0,2-2-4 16,1-1 1-16,-89 59 1 0,62-58-3 0,23 1-4 15,4 0-2-15,-4-29-4 0,-23 29-24 0,27-2 10 0,-4-27-5 0,4 0-32 16,27 0 25-16,-28 29-4 0,28-29-8 0,0 0-1 0,0 0-95 15</inkml:trace>
  <inkml:trace contextRef="#ctx0" brushRef="#br0" timeOffset="140293.57">15474 16413 155 0,'0'0'0'0,"0"0"40"0,0 0-37 0,0 0-1 0,-27-28 0 0,27 28 0 0,0-29 0 0,-31 1 18 0,31 28-10 0,-27-28 0 0,27 28 0 15,0-28 8-15,-31 28-11 0,31 0 4 0,-27-29-2 0,27 29-5 16,0 0 0-16,-28 0 3 0,28-29-4 0,0 29 1 0,-27 0 3 0,-3 0-1 16,30 29 0-16,-28 0 0 0,28-29-4 0,0 0 0 15,-30 28 0-15,30 0-1 0,0 0 1 0,-28-28-2 0,28 29 0 16,0-1 1-16,0-28-1 0,0 29 0 0,0 0 1 0,0-1 0 15,0-28-1-15,28 28 1 0,2 0 0 0,-30-28 0 0,28 28 5 16,-28 3-1-16,0-31 0 0,30 0 1 0,-3 28 3 0,-27-28-4 16,28 26 8-16,-1-26-3 0,-27 29-6 0,31-29 8 15,-4 28-1-15,-27 2-2 0,31-3 1 0,-31 3-6 16,0-3-2-16,0 2 1 0,-31-1-1 0,31 1-1 16,-27 0-1-16,27-1 0 0,-31 0-3 0,4-1-4 15,-1-27 2-15,28 0-3 0,-27 29-27 0,27-29 19 0,-30 0-3 16,30 0-52-16,0 0 0 0,0-29 50 0,0 29-2 15,0 0-2-15,30 0-31 0,-30 0 29 0,27 0-10 0,1 0 21 0,-1 0 6 16,-27-27-20-16</inkml:trace>
  <inkml:trace contextRef="#ctx0" brushRef="#br0" timeOffset="140865.54">15900 17095 70 0,'0'0'58'0,"0"0"-45"0,0 0-3 0,-31 0-8 0,31 0 3 0,0 0 13 0,-27 0-7 0,27 0 0 0,0 0 11 0,-28 0-10 0,28 0 1 0,0 0-2 0,0 0 10 0,0 0-16 16,-27 0 3-16,27 0-5 0,0 0 2 0,0 0 9 15,0 0-8-15,0 30 8 0,0-30-10 16,0 0-1-16,0 0 6 0,27 0-6 0,-27 0-1 16,0 0 2-16,0 0-2 0,28 0 2 0,-28 0-3 0,0 27 0 15,0-27 0-15,0 0 0 0,0 0 2 0,0 0-2 0,0 0 0 16,0 0 0-16,0 28 1 0,0-28 0 15,0 0 1-15,0 0-1 0,0 28-2 0,0-28-1 0,0 0 3 16,0 0-2-16,0 0 0 0,-28 29 0 0,28-29 3 16,0 0-4-16,0 29 3 0,0-29-2 0,0 0 0 15,0 0 1-15,0 0 2 0,0 0-1 0,55 0 3 16,-55 0 0-16,31 0 1 0,-4 0-1 16,31 0 7-16,-58 0-10 0,27 0 2 15,0 0-2-15,-27 29 1 0,31-29 10 0,-31 27-4 0,27-27 3 16,-27 28-8-16,0 0 0 0,0 0-2 15,0-28 0-15,0 31 3 0,0-3-4 0,-27-1 2 16,-4 1-1-16,-23 1-1 0,54-29-1 16,-27 28 1-16,-4-28 0 0,4 0-2 0,-4 30-4 15,31-30 3-15,-27 0-2 0,27 0-5 16,0 0-8-16,0 0-51 0,-28 0 43 16,28 0-70-16,0 0 55 0,0 28-128 15,0-28 145-15</inkml:trace>
  <inkml:trace contextRef="#ctx0" brushRef="#br0" timeOffset="141645.66">14251 16272 32 0,'0'0'13'0,"0"0"-6"0,0 0-6 0,0 0 0 0,0 0 4 0,0-29-2 0,0 29 0 0,0 0 11 0,0 0-5 0,0 0 1 0,0 0 1 0,31-29 21 16,-31 29-13 0,27 0 3-16,-27 0-14 0,30-28 13 15,-30 28 0-15,0 0-9 16,28-27 5-16,-28 27-11 0,27 0 18 16,-27 0-19-16,0 0 17 0,0 0-16 0,0 27 5 15,0-27-7-15,0 0-1 0,0 57 5 0,0-57-7 16,0 0 0-16,0 57 2 0,0-1 0 15,0-27-3-15,0 57 2 0,-27-2-2 16,27-56 0-16,-28 31 1 16,28-33-1-16,0 31 2 0,0 0 0 15,0-57-1-15,0 30 2 0,28-3-2 16,-1-27 1-16,-27 0-1 16,0-27 1-16,31 27-2 0,-4-57 2 15,-27 57 2-15,0-30-3 16,27 30 0-16,-27 0 2 0,0-28 4 15,0 56-2-15,0-28-3 0,0 30 1 16,-27 27 9-16,27 27-3 0,0-55-9 0,0 0 1 16,0 54 5-16,0-54-1 0,0 30-2 0,27 111 5 15,0-143-6 1,4 29-1-16,-31-56 0 0,58 28 0 0,-31-28-1 16,86 31-31-1,-83-31 3-15,25 0-44 0,-25 0 38 0,-2 0-6 16,57-31-136-16,-27 3 105 15</inkml:trace>
  <inkml:trace contextRef="#ctx0" brushRef="#br0" timeOffset="142228.91">16469 16272 128 0,'0'0'56'0,"0"0"-17"0,0-29-14 0,-31 0-22 0,31 1 8 0,0 1-1 0,0 27 2 0,0-29 19 0,0 29-17 15,0-29 2-15,0 29-12 0,0 0 8 0,0 0-8 16,0 0 1-16,0 85 27 16,0-85-28-16,0 114 3 0,0-86-7 15,0 0 2-15,0 29-1 0,31-57-1 16,-31 29-1-16,27 0 2 0,27-1 0 16,-54-28-1-16,31 28 2 0,-4-28-1 0,-27 0-1 15,31 0 0-15,-31 0-1 0,27 0 2 16,0 28-1-16,-27-28 1 0,28 0 1 0,-28 28 1 15,0-28-3-15,0 31 1 0,30-31-1 0,-30 0 2 16,0 28-1-16,0-28 1 0,0 26-1 0,0 3 4 16,0-1-4-16,0 2-1 0,0-3 1 0,-30-27-1 0,30 57 2 15,0-28-2-15,-28-1 1 0,28 1-1 16,0 28-2-16,0-57 1 0,0 28 2 0,0-28-1 16,0 27 1-16,0-27 0 0,0 0-1 15,0 0 1-15,0 0 0 0,0 29-1 0,0-29-1 16,0 0 0-16,0 29 11 0,0-29-7 0,0 30-3 15,0-30-1-15,0 27 0 0,0 1 0 16,0 0 0-16,0-28-3 0,-27 58-13 0,27-29-2 16,-27-2-25-16,-4 1 33 0,31 0-8 15,-27-28 8-15,27 0-2 0,-58 28-43 0,31-28 6 16,0 0-37-16,-4-28 41 0,4 28 23 16,27-28 15-16,-28 28 0 0,28 0 0 0,0-28-20 0</inkml:trace>
  <inkml:trace contextRef="#ctx0" brushRef="#br0" timeOffset="143511.84">16383 15789 46 0,'0'0'0'0,"0"0"14"0,0 0-7 0,0 0-1 0,0 0 11 0,0 0 2 0,0 0 13 16,0 0-21-16,0 0 21 0,28 0-13 0,-28 0 26 15,0 0-32-15,0 0 14 0,0 0-1 16,0-28 10-16,0 28-24 0,0 0-1 0,0-30 16 15,0 30-19-15,0-27 10 0,0 27-12 0,-28 0 0 16,-2-29 12-16,30 29-15 0,-28 0 7 16,-2 0-3-16,-25 0 1 0,28-28-7 0,27 28 3 0,-58 0-1 15,0 0 0-15,-54 0 1 0,27 0-1 0,-1 0 2 16,1-29-2-16,-58 29 0 16,58 0-2-16,-113 29 7 0,141-29-6 0,-29 0-2 15,59 28 0-15,-31-28 1 0,-85 29 4 0,61-29-3 16,-61 27 2-16,85 3-3 0,-112-2 2 15,116-28-2-15,-32 0-1 0,56 0 0 0,3 0 1 0,-86 0 2 16,82 30-3-16,-23-4 1 16,54-26-1-16,-31 29 0 0,4-1 0 0,-4-28 1 0,-23 86-2 15,54-58 1-15,-27 0 0 0,-4 29 2 0,4 1 1 0,-4 55-2 16,4-85 0-16,0 85-1 0,27-84-1 16,-28 84 0-16,28-54 2 0,-30 52-3 15,2-81 2-15,28 27 0 0,0-30 1 0,0 2-1 0,-27 85-3 16,27-86 2-16,0-1-1 0,0 2 1 15,0 0 4-15,0 56 5 0,0-28-9 0,0 1 2 16,0-31-1-16,27 1 1 0,1 87-1 0,2-60 0 16,52 60-3-16,-82-88 2 0,58 88-6 0,-27-86 7 15,50 54 1-15,-23-24 0 0,0-4-1 16,27 2-1-16,28 29-1 0,-28-58 1 16,27 30 3-16,4-1-2 0,82-3 0 15,-140-54-1-15,-4 29-1 0,147 1-1 0,-58-30 4 0,55 29-1 16,-140-29 0-16,197-29 1 0,-173-1-1 15,34 1-1-15,27 2 1 0,82-29 0 16,-167 28 1-16,54-2-2 0,4 2 0 0,54-57-1 16,-115 56 2-16,115-56 4 0,-112 58-3 15,54-60-1-15,-84 59 0 0,115-56 1 16,-85 26 0-16,27-26-1 0,-27-3-1 0,54-27 3 16,-85 30-2-16,31-1 2 0,-31 0-1 15,4-57-11-15,-31 86 12 0,27-116-1 16,-27 145-1-16,0-86 4 0,0 54-2 0,0-25 1 15,0 56-2-15,-27-1 1 0,27-28 1 0,0 0-1 16,-85-28 7-16,54 85-7 0,4-29 2 16,-58 1-3-16,-28 1 0 0,-2 27-1 0,-56-29-2 15,32 29-2-15,-4 0-9 16,0-29-3-16,-113 0-25 0,202 29 27 0,-62 0-15 16,31 0 2-16,-55 58-36 0,82-29 42 15,0 26-59-15,31-26 47 0,-89 113-118 16,116-114 126-16,-82 86-31 0</inkml:trace>
  <inkml:trace contextRef="#ctx0" brushRef="#br0" timeOffset="164265.93">26034 8264 18 0,'0'0'0'0,"0"0"24"0,0 0-19 0,0 0-2 0,0 0 1 0,0 0 1 0,0 0 1 0,0 0 2 0,0 0 0 0,0-28 12 0,0 28-10 0,0 0 1 0,27 0-1 0,-27 0 1 0,0 0-1 0,0 0 0 0,0 0 0 16,0 0 0-16,0 0 9 0,28 0-11 0,-28 0 0 0,0 0 0 0,30 0 5 15,-30 0-5-15,0 0 3 0,27 0-6 0,-27 28 0 0,0-28 0 0,31 0 0 16,-31 0 5-16,27 0-4 0,-27 28 0 0,28-28 4 0,-1 0-1 16,4 30-4-16,-4-30 1 0,3 0-3 0,-2 0-1 0,-1 0 2 15,4 0-3-15,-4 0 0 0,58 0 3 0,-27 0 3 0,-31 0-5 16,0 0 2-16,4 0-3 0,24-30 0 0,-28 2 1 0,4 0 3 15,26-29 4-15,-2-1 0 0,3 2 1 0,-31 28-6 0,31-57 4 16,-31 55-4-16,31-25 3 0,-31-31-2 0,1 30-3 0,30-29 3 16,0-1 2-16,-31 29-3 0,31-84 4 15,-31 83-6-15,0-83 3 0,4 83-3 0,-31 3 1 0,27-32-2 0,4 32 0 16,-31-32 0-16,27-25-1 0,-27-3 1 0,0 88 1 16,0-88 0-16,0 31 1 0,0 26-2 0,0-54 1 0,0 53 0 15,0 31 1-15,-27-142 4 0,27 143-6 0,-31-88 3 16,31 86-3-16,0-84 3 0,-27 85-3 0,27-56 1 0,-31 54-1 15,4-27 1-15,27 29-1 0,-27 0 1 0,-1 1-1 0,28-3-1 0,-30 30 0 16,-83-84 3-16,83 84-3 16,-25 0 0-16,28-28 0 0,-4 28 0 0,-23 0 0 0,-4 28 1 15,-27-1 0-15,0 1 0 0,-28 1-1 0,-88 84-2 16,174-84 1-16,-31-1 1 0,-85 58-2 16,61-30 1-16,-34 3 1 0,-54 110-4 15,85-84 0-15,30-58 2 0,-3 60 1 0,-27-1-1 0,55-58 1 16,-52 56-1-16,51-26 1 0,4-30 0 0,-31 84 0 0,31-83 1 15,27 29 0-15,-58 27-4 0,58-56 1 0,-27 111 2 0,27-82 2 16,-28 26-1-16,28-25-1 0,0 52 1 0,0 4-3 16,0-87 3-16,0 113 0 0,0-83-1 0,0-1 0 15,0 27 1-15,0 3 1 0,0-31-1 0,0-28 0 0,0 58-1 16,0-58 1-16,0 29 0 0,0-29 0 0,28 29-1 0,-28-29 1 16,0 1-1-16,0 27-3 0,0-27-11 0,0 28-10 0,0-57 11 15,0 28-2-15,0 0-77 0,0 2 63 0,0-30-4 16,0 0-3-16,0 28-74 0,-28-28 67 0,28-28-6 15</inkml:trace>
  <inkml:trace contextRef="#ctx0" brushRef="#br0" timeOffset="164612.46">24559 8009 194 0,'-31'0'60'0,"31"0"-58"0,0-29 0 0,0 29 1 0,31 29 21 0,-4-1-2 0,-27 0-18 0,113 143 15 16,-55-85-16-16,27 55 5 16,-85-114-5-16,54 31 3 15,-23-2 0-15,27 2 2 0,-58-58-4 0,54 29 7 0,32-2 32 16,-59-27-36-1,89-85 32-15,-58 29-27 0,-31-31-4 16,0 32-5-16,31-58-5 0,-31-1-3 0,4-57 8 16,-4 56-1-16,-27 2 0 0,0 57-2 15,0-29-9-15,0 57 5 0,0-2-9 0,0 30-10 16,0 0 6-16,0-28-27 0,0 28 16 0,0 0-2 0,0 28-38 16,0-28 31-16,0 30-45 0,0 27-6 15,0-29 40-15</inkml:trace>
  <inkml:trace contextRef="#ctx0" brushRef="#br0" timeOffset="165178.04">29158 6078 157 0,'0'0'26'0,"0"-28"-15"0,-31 0-2 0,31 28-8 0,0 0 1 0,0-31 8 0,0 31-1 0,0-27 15 0,0 27 0 0,0-29-4 0,0 29-4 0,0 0-8 0,0-27 5 0,0 27-2 16,0-29-3-16,0 29-3 0,0 0-2 0,0 0 1 0,-27-27 10 15,0 27-8-15,-4 0-2 16,4 56 4-16,-4-56-7 0,4 56 5 16,-86 58 0-16,83-87-3 0,30 32-2 0,-55-3 4 15,28 28-4-15,-4 86 1 16,31 2-1-16,0-143 6 15,31-1 5-15,-4 0-2 16,1-56 10-16,57-29-1 16,-27-28-6-16,-31 57-8 15,-27-2-3-15,0 1 0 0,58-27 15 0,-58 0-9 16,0 56-4-16,27-28 5 0,-27-2-1 16,0 30-5-16,31 58 1 15,-4 54-3 1,58 30-3-16,-58-112 1 0,1-1-1 0,30 27-4 15,-1 0-30-15,-29-28 16 0,30 30-73 16,-4-29-2-16,62 26-213 16</inkml:trace>
  <inkml:trace contextRef="#ctx0" brushRef="#br0" timeOffset="182113.13">24559 11644 60 0,'-31'0'10'0,"31"0"-6"0,0 0-1 0,0-30-1 0,0 30 0 0,0 0 2 0,0 0-2 0,0 0 0 0,0-29 6 0,0 29-4 0,0 0 0 0,0 0 1 0,0 0 5 0,0 0-5 15,0 0-1-15,0 0 1 0,0-27 2 0,0 27 0 0,0 0 2 16,-27 0-4-16,27 0 0 0,0 0 8 0,0 0-7 0,-31 0 7 16,31 0-9-16,0 0 5 0,-27 27-5 0,27-27 2 0,-27 29-1 15,0-29 1-15,27 30-2 0,-31-30-1 0,4 29 6 0,27-2-5 16,-58-27 1-16,58 28 0 0,-27 0 0 0,-31 1 1 0,30 0 0 0,1 0 2 0,-61 26 5 16,-25 1 1-16,86-25-6 0,-143 81 10 0,112-82-11 15,-140 82 12-15,140-84-14 0,-81 59 7 0,-4-4 2 16,-1 3-3-16,59-58-7 0,-170 115 23 0,170-88-18 15,-86 60-2-15,-26-30-1 0,112-28-4 0,-86 57 1 0,59-57-3 16,-31 57 1-16,58-58-2 0,-1 1 0 0,1-29-1 0,-58 85 0 16,58-84 2-16,-58 57 1 0,88-31 0 0,-2 4 0 0,-56-3 1 15,-30 29-2-15,85-58 1 0,4 31-1 0,-32-30 0 0,29 0 1 0,-1 30-2 16,-24-29-2-16,-34 27 1 0,-54 0 0 0,30 30 0 0,-34-29 2 16,35 0 2-16,23-29 0 0,34 0-1 0,-88 29 1 0,-58 56-2 15,170-84-1-15,-55 56 0 0,28-56 1 0,27-2 0 16,-54 30 1-16,54-29-2 0,-55 58-1 0,55-58 2 0,4 1 0 0,-4 0 2 15,-27-1-2-15,54 0 0 0,4 1 1 0,-58-1-1 0,27 29 1 16,3-57-1-16,-3 57 0 0,31-57 1 0,-31 27-1 16,0-27 0-16,58 29-1 0,-27-29 2 0,0 0-1 0,27 0 0 0,0 0-2 15,0 0 0-15,0 0-7 0,0 0 1 0,0 0-3 0,0 0-18 16,0 0-6-16,0 0-7 0,27 0 17 0,0 0-43 0,-27 0 30 16,31 0-3-16,-31 0 5 0,58-29-12 0,-31 29 30 0,-27 0-37 15</inkml:trace>
  <inkml:trace contextRef="#ctx0" brushRef="#br0" timeOffset="182513.55">18114 14653 33 0,'0'-28'25'0,"58"-58"-7"0,-58 86-17 0,0-28 1 0,27 28-1 0,-27-28 1 0,0 28-1 0,27-28 1 0,-27 28-1 0,0 0-1 15,0 0 0-15,31 0 0 0,-31 0 1 0,0 0 0 16,0 28 1-16,0 0 1 0,0 0 2 0,-31 1-2 0,4 28 8 16,-31 28 4-16,0 0 1 0,-54 28 9 0,85-55-16 15,-86 84 16-15,82-114-18 0,-54 57 7 16,58-57-5-16,-31 29-2 0,4 28 7 0,-32 0-1 0,-2 1 0 15,61-58-8-15,-28 57 5 0,24-56-6 0,4 28 0 0,-31 1 0 16,58-32-2-16,-27 31 1 0,0-27-1 0,27-3-2 0,0 2 2 0,0 55 0 16,27-84-1-16,-27 29 0 0,0 0 2 0,0-29-2 15,27 29 4-15,-27-29-2 0,0 27-1 0,28-27 1 0,2 0 2 16,-3 28-3-16,4-28 1 0,-4 0-1 0,28 0-1 0,-24 0 0 16,81 0 0-16,-54-28-2 0,112 1-10 0,-85 27-22 15,113-29-131-15,-113 29 88 0,-54 0 10 16</inkml:trace>
  <inkml:trace contextRef="#ctx0" brushRef="#br0" timeOffset="183235.12">23196 13432 89 0,'0'0'0'0,"0"-28"6"0,0 28-5 0,-30-30 3 0,30 30-3 0,0 0 1 0,-27-27 1 0,27 27-1 0,0 0 0 0,0-28-1 0,-31 28 1 16,31 0-1-16,0 0 0 0,0 0 0 0,0 0 1 0,-27 0 1 0,27 0 0 16,0 28 1-16,0-1-1 0,0 3 2 0,-28-2 1 15,28 1-1-15,0-1-1 0,0 28 1 0,0 30 7 0,0-57-5 0,0 26 1 16,0-26-3-16,0 29 1 0,0 55 3 0,-27-56-3 0,27 27-1 0,-31 30 0 15,31 0-2-15,-27-86-1 0,27 28-1 0,0 31 2 16,0-3-1-16,0-55 0 0,0-1-1 0,0 1 1 0,0-1-1 0,0 0 3 16,0 1-3-16,0-29 2 0,0 28 0 0,0-28 2 0,0 29-1 15,0-29-1-15,27 0 5 0,-27 0-4 0,31 28 2 0,-4-28 5 0,1-28-5 16,57-29-2-16,-55 28-2 0,-2 1 0 0,57-57-1 0,-31 56 0 16,-23 1-1-16,54-28 3 0,-58 26-2 0,59-27-1 15,-56 57 1-15,25-27-2 0,3-2 1 0,-31 29 1 0,58 0 5 0,-54-28-1 16,23 28 7-16,-23 0-5 0,23 0 6 0,-54 28-7 0,28-28 3 15,2 29 0-15,-30-29-4 0,0 0 1 0,0 27 4 16,0 30 0-16,-30-27-1 0,2 26-4 0,-26 1-2 0,23 0-2 16,-54-1 2-16,27-27-3 0,-82 56 2 0,25-56 1 15,-223 27-3-15,250-28-3 16,6-28-10-16,51 0-1 0,4 0-4 0,-31-28-35 0,31 28-28 16,-4 0 28-16,4-29-47 0,27 29 64 0,0-27-26 15</inkml:trace>
  <inkml:trace contextRef="#ctx0" brushRef="#br0" timeOffset="213348.37">24614 7839 45 0,'0'0'14'16,"0"0"0"-16,0 0-8 0,0 0-1 0,0 0 5 0,0 0-6 0,0-30 1 0,0 30 6 0,0 0-4 0,0-28 6 0,0 28-6 0,0-28 6 0,0 28 0 0,0 0-6 15,0-28 5-15,0 28-7 0,-28 0 4 0,28-28-4 0,0 28-1 0,-27 0 4 16,27-29-3-16,-31 29 1 0,4 0 4 0,27 0-2 0,-31-28-1 16,4 28-3-16,0 0 0 0,0 0-2 0,-4 0 3 15,4 0-2-15,0 0-1 0,-4 0 1 0,31 0 0 16,-27 0-1-16,-4 28 4 0,31-28-2 0,-27 0 2 0,-1 0-1 16,1 0-2-16,-3 29 1 0,-28-29 1 0,58 28-2 15,-55-28 0-15,28 28-2 0,-31 0 3 0,-27 0 2 16,54 2-6-16,-51-2 5 0,24 0 0 0,-27-1 0 15,0 3 0-15,27 27 0 0,31-57-4 0,-4 28 2 0,-50 29 1 16,23-30-3-16,58-27-1 0,-28 29-1 0,-29 0 7 0,26-29-4 16,31 29 2-16,-55-1-3 0,28-28 0 0,-4 56-2 0,4-56 2 15,0 30-1-15,-4-2 0 0,-27 0 1 0,58-1 0 0,-27 3 1 16,0-30-1-16,27 28 0 0,-27-28-1 0,27 27 2 0,-31 3 1 16,-27-2 1-16,31 1-3 0,0-2 3 0,27-27-4 0,-28 29 1 15,28-29 0-15,-30 29 1 0,2 0 2 0,-30-2 0 16,58 2-2-16,-57-29 3 0,57 28-2 0,-55 0 1 0,28-28 0 0,-4 29-3 15,31-1 0-15,-54 1-1 0,23-29 2 0,4 28-1 0,-4-28 0 16,4 29 0-16,27-29-1 0,-27 27 0 0,-1-27 2 0,-2 30-1 16,30-30 0-16,-28 28-1 0,-2-28-1 0,2 29 2 0,1-2 1 0,27-27-2 15,-27 29 1-15,-4-29-1 0,4 28-1 0,27 1 1 16,-27-1 1-16,-4-28-1 0,4 28 0 0,27-28 1 0,-31 29 0 16,4-1-1-16,0 1 0 0,-1-1 1 0,-2-28-1 0,3 29 0 15,-1-1 2-15,28-28-1 0,-30 56-1 0,2-56-1 0,-2 28 2 16,30-28-2-16,-27 30 3 0,-1-2-3 0,28 0 2 0,-27 0 0 15,27-28 0-15,-31 29-1 0,31 0-2 0,-27-29 0 0,27 28 2 16,0-28 0-16,-31 29 1 0,4-1 0 0,27 0 0 16,0-28-1-16,-27 57 0 0,27-57 0 0,0 28 1 15,0-28-1-15,0 0 0 0,0 29 0 0,-27 27 0 16,27-28-1-16,0-28 2 0,0 30-1 0,-31 26 0 16,31-28 0-16,0 1-1 0,0-1 0 15,0-28 1-15,0 28 0 0,0-28 0 0,0 30 0 0,0-30 0 0,-27 27-1 16,27 2 2-16,0-2 0 0,0-27 0 0,0 58-2 0,0-28 3 15,0-4-3-15,0-26 1 0,0 0 0 0,27 29 0 16,4 29-1-16,-31-58 1 0,27 28-1 16,0 0 0-16,-27-28 1 0,0 28 0 0,27 0-1 0,-27-28 1 0,58 87-2 15,-58-87 2-15,31 28 0 0,-4-1 0 16,1 1-1-16,-28 1 2 0,0-29-1 0,27 29 1 0,3-1-1 16,-2 0 0-16,-28-28 1 0,30 28-1 0,-2 1 0 0,-1-29-1 15,58 58 2-15,-58-30 0 0,147 56 7 16,-147-56-9-16,0-28 0 0,31 31 1 15,-30-3 2-15,2-28-4 0,25 26 1 0,-28 3 3 16,4-29-1-16,-4 28-2 0,4-28 1 0,-4 0-1 0,-27 30 1 0,27-30-1 16,4 28 1-16,-4-28 0 0,28 29 1 0,-25-2-1 15,28-27-1-15,-3 29 1 0,3-2 0 0,-31-27 0 0,58 31-1 16,-54-31 1-16,-4 28-1 0,27-28 3 0,4 28-2 0,0-28 0 0,-31 28 1 16,4-28 0-16,-4 0 1 0,1 27-2 0,30-27-1 0,-1 29 1 15,-29-29 1-15,30 0 1 0,-31 0-2 0,27 30 0 0,-23-30 0 16,27 0 1-16,-31 0 0 0,0 0 0 0,31 0-1 0,-30 0 0 15,2 0 0-15,25 29 0 0,3-29 1 0,-31 0-1 0,31 0 0 16,0 0 0-16,-58 0 0 0,54 0 0 0,-23 0 0 0,-4 27-1 16,28-27 1-16,-25 0 1 0,-2 28 0 15,2-28-3-15,-3 0 2 0,-27 0 1 0,28 28 0 0,-1-28-2 16,4 0 1-16,-4 0 0 0,31 0 3 0,-58 0-3 0,27 0 1 16,4 29 0-16,23-29 3 0,-54 0 0 0,58 0-3 0,-31 0-2 15,31 0 4-15,-30 0-3 0,2 29 0 0,-3-29 0 16,1 0 1-16,-1 0 0 0,4 0 0 0,27 0-2 0,-58 0 1 15,54 0 0-15,-27 0 1 0,4 0-1 0,27 29-1 16,-31-29 1-16,31 0 1 0,-58 0 0 0,55 27 0 16,-55-27-2-16,27 0 0 0,3 0 2 0,-2 0 0 0,2 28-2 0,-2-28 0 15,-28 0 1-15,27 28 0 0,4-28 1 0,-4 0-2 0,0 0 1 16,0 0-2-16,31 28 4 0,85-28-1 16,-115 0 0-16,57 0-2 0,-55 0 0 15,52 31 0-15,92-31 6 16,-147 0-5-16,28 0 1 0,2 0 0 0,-26 0-1 0,-4 0 0 0,28 0 1 15,3 0-1-15,-28 0 0 0,-2 28-2 0,30-28 3 16,-4 0-2-16,-27 0 1 0,31 0 2 0,0 0-2 16,-31 0-1-16,4 27 1 0,24-27 1 0,3 0-1 0,-31 0-1 15,31 0 0-15,-4 0-1 0,4 0 0 0,-27 0 2 0,23 28 0 16,4-28 1-16,-31 0-1 0,31 0 0 0,28 0-1 16,-59 0 2-16,31 0 3 0,-4 0-2 0,35 29-1 15,-35-29-2-15,-26 0 1 0,29 0 2 0,1 0-3 16,-30 0 1-16,30 0 2 0,-31 0-2 0,58 30 2 0,-54-30-2 15,23 0 1-15,-23 0-2 0,23 28 2 0,4-28-1 0,-31 0-1 16,4 0 1-16,51 0 2 0,-24 0-2 0,0 0 3 0,27 0-2 16,-31 0 0-16,89 0 0 0,-85 0-2 15,27 0 3-15,-57 0-3 0,2 0 1 0,52 0 0 0,-51 0 2 16,112-28 0-16,-89 28-2 0,-26 0 1 16,2 0 0-16,-2 0 0 0,29-30 2 0,1 1-2 0,-3 29 0 15,3-28 2-15,0 1-2 0,-31-1 0 0,27-3-1 16,-23 31 1-16,252-169 4 31,-252 169-5-31,166-141 4 0,59-29-1 31,-229 139-3-31,85-52 3 16,-23-4-2 0,-4 30 0-16,-58 31 1 0,28-33 0 15,33-53 4 1,-88 112-6-16,82-143 1 15,-82 115 0-15,89-86-2 16,-62 29 5 0,-27 56-4-16,27 29 0 0,-27-84 3 15,31-59 1 1,-31 143-4-16,0-84 1 16,0 27 1-16,0-198 0 31,0 225-2-31,0 2 1 15,0-85 3-15,0 28 0 16,-58 0 3 0,31 56-7-16,27 29-1 0,-116-113 6 15,89 83-5-15,-1 2 1 0,-88-56 1 16,89 55-2-16,-58-56 4 16,58 56-5-16,-4 1 2 0,4 28 0 15,-4-28 0-15,31-1-1 0,-54 1-3 0,54-1 3 16,-28 2 2-16,-29-30-2 0,57 57-1 0,-28-30 2 15,-2 3 1-15,-28-2 0 0,58 1-2 0,-82-29 2 16,51 57-2-16,4-29 2 0,-31 1-3 0,4 0 2 0,23-1-1 16,4 29-1-16,-116-56 5 0,115 27-4 0,-29 0-1 15,-29 2 2-15,59 27 0 0,-31-29 0 0,31 1-1 0,0 28 0 16,-62-30 1-16,35 3-2 0,-4 27 0 0,3-28 2 0,25-2 0 16,-28 30-2-16,30-27 2 0,1 27-2 0,-31-28 0 0,31 0 0 0,0 28 1 15,-31-30 0-15,27 30 1 0,4-28 0 0,-28 0-2 0,25 28 1 0,-55-28-5 16,57 28 2-16,-30-29-5 0,4 0 9 0,23 29-1 15,4 0-2-15,-4-29 1 0,4 29-1 0,0 0 1 0,0 0 1 0,-31-27 0 16,0-2 1-16,30 29-1 0,-29 0 0 0,2-28 1 0,-3 28 0 16,0 0-2-16,4 0 2 0,23-28-1 0,4 28 0 0,0 0 0 0,-4 0 1 15,-27 0-2-15,31 0 1 0,-28-29 0 0,-3 29 0 0,58 0 0 16,-85 0 0-16,85 0-1 0,-30 0 0 0,2 0 0 0,-26-28 1 0,23 28 1 16,4 0-1-16,-31 0 0 0,31 0-1 0,-1-30 1 0,28 30 0 0,-30 0 0 15,3 0 2-15,-1 0-1 0,28 0 0 0,-30 0-1 0,2 0 1 16,-2-27 0-16,2 27-2 0,-26 0 1 0,23 0 1 15,4 0-2-15,0 0 2 0,27 0 0 0,-58 0-1 0,27 0 0 0,4 0 1 16,27 0-1-16,-27 0 0 0,-1 0-1 0,-29 0 1 0,57 0 0 0,-58 0 0 16,3 0 0-16,24 0 1 0,4 0-1 0,27 0 0 0,-58 0 0 0,31 0-1 15,27 0 1-15,-58 0 0 0,31 0 1 0,0 0-2 0,27 0 0 16,-31 0 2-16,4 0 0 0,-31 0 0 0,31 0-2 16,27 0 1-16,-58-28 0 0,30 28 0 0,28 0 0 15,-27 0 0-15,-4-28-2 0,31 28 3 0,-27 0-1 0,-3 0 0 0,2-30 0 16,28 30 0-16,-27 0 0 0,0 0 0 0,27 0-1 0,-31-28-1 0,4 28 0 15,0 0-1-15,-4 0 2 0,4 0 2 0,-4 0 0 0,31-28 0 16,-82 28 0-16,52 0-1 0,2 0 1 0,1 0 0 0,-31 0-1 0,58 0 0 16,-58 0-2-16,4 0 2 0,54 0 0 0,-31 0-1 15,-27 0 4-15,31 0-3 0,0 0 0 0,-31 0-1 0,31 0 0 16,-1 0 2-16,-30 28-2 0,1-28 1 16,29 0-1-16,-30 0 1 0,58 0 1 0,-27 0 0 0,0 0-2 0,-31 28-1 0,58-28 2 15,-58 0-1-15,31 0 2 0,0 0-1 0,-4 0 0 0,4 0-1 16,-31 0 2-16,3 0-2 0,25 30 0 0,2-30 0 0,-30 0 0 15,0 0 0-15,31 0 1 0,-58 0-1 0,58 0 0 0,0 0 0 16,-89 0-2-16,61 0 0 0,25 0-3 16,2 0 2-16,-2 0-1 0,2 0-9 0,28 0 4 0,-27 0-3 0,0 0-20 15,27 0-12-15,-31 0-13 0,31 0 22 0,-27 28-54 16,27-28 39-16,0 28 1 0,-27-1-105 0</inkml:trace>
  <inkml:trace contextRef="#ctx0" brushRef="#br0" timeOffset="-214425.63">16182 15618 43 0,'0'0'8'0,"0"0"2"0,0 0-3 0,0 0-5 0,0 0 2 0,0-28-2 0,31 28 1 0,-31 0-2 0,0 0-1 0,0-28 0 0,0 28 0 0,27 0 0 0,-27 0 1 0,0 0-1 0,28 0-1 0,-28 0 1 15,27-29 2-15,-27 29 0 0,0 0 4 0,0 0-2 16,0 0-2-16,0 0 7 0,0-28-6 16,0 28 1-16,0 0 0 0,-27 0 8 0,27 0-3 15,0-29 5-15,-28 29-4 0,28-27 5 16,-27-3-6-16,27 2 1 0,0 28-6 0,0-29 5 15,0 2 2-15,-31 27-7 0,31-29 6 0,0 1-6 0,0 28 2 0,-27-29-2 16,27 29-1-16,0-28 0 0,-27 0 1 0,27 28-1 0,-31-29 1 16,4 1 1-16,-4 28-2 0,31-28 0 0,-54 28 6 0,54-29-5 15,-27 29 4-15,-4-29 1 0,4 29-4 0,-4 0 3 0,4-28-3 16,-28 28 3-16,55 0-4 0,-58 0 3 0,31-28-2 0,-4 28-1 16,-54 0 9-16,58-28-8 0,0 28-3 0,-31 0 1 15,31 0-2-15,-4 0 1 0,4-30 1 0,27 30-1 16,-31 0-2-16,31 0 1 0,-55 0 1 0,28 0 0 0,27 0-1 0,-30-28-1 15,2 28-1-15,-2 0 1 0,2 0 0 0,1 28 0 0,0-28 1 16,-31 30 1-16,31-30-1 0,-31 28-1 0,0 28-1 16,-27-27 3-16,0 0-3 0,57-1 1 0,-30-28 0 15,31 28-1-15,0-28 1 0,-62 29 0 0,62-1 0 0,-27 0-1 0,-4 1 0 16,30-29 1-16,-29 28-1 0,26 1 2 0,4-29 0 0,-1 27-1 16,-30 2 1-16,4-29-3 0,-4 28 2 0,0 2 0 0,58-30 0 15,-54 27-1-15,23-27 1 0,4 29 0 0,-31-1 5 16,3 1-3-16,25-29-2 0,2 28 0 0,1-28 1 0,-4 28-1 15,4 1 1-15,-3-29-1 0,2 28 0 0,1-28 0 0,-31 56 0 0,4-26 0 16,23-2 0-16,4 28-1 0,-4-56 1 0,4 29-1 0,-86 85-1 16,83-58 2-16,2-56 0 0,28 28 0 0,-27 30-1 15,0-2 0-15,27-28 1 0,-31 30-1 0,31-30 1 0,0-28 0 16,-27 56 0-16,27-56-1 0,-27 29 1 0,27-1-1 0,0 1 1 16,-31 28 0-16,31-29 0 0,0-28 0 0,0 56-1 0,-27-25 0 15,27-3 0-15,-31-2 1 0,31 3-1 0,0 29 0 0,-27-1 1 16,0-1 0-16,27-28 0 0,0 1-1 0,0 0-1 0,-28 83-4 15,-2-53 6-15,30-32 4 0,0 29 1 16,0 2-5-16,0-58-1 0,0 56 0 0,0 0 0 16,0-28 1-16,0 3 0 0,0-3-1 0,0-1 1 0,30 1-1 0,-30 1 0 15,28 29 0-15,-28-58 1 0,27 28 0 0,0 28-1 0,-27-28 1 16,31 2-2-16,27 27 1 0,-31-57 1 0,31 55-1 0,-31-27 1 16,58 3-1-16,-27-3 1 0,55 55-1 0,-1-54-1 15,-81-29 2-15,81 29-2 0,-85 0 1 0,31-29 0 0,28 28 0 16,26 0-1-16,-54-28 0 0,54 0 0 0,4 28 4 15,-61-28-1-15,60 0 1 0,-2 0 0 0,84-28-2 0,-111 28 0 16,57-28 0-16,-89 28 0 0,4 0 1 0,27 0-2 0,-27 0 0 16,-3-28 1-16,3 28-1 0,54 0 0 0,-54-29 1 0,0 29 1 0,54 0 0 0,-54 0 0 15,0 0 0-15,-3-29 0 0,57 29 0 0,-54 0-2 0,27 0 1 16,31 0 0-16,-62 0 0 0,-23-29-1 0,81 29 1 0,-84 0 1 16,88 0 0-16,-35 0-2 0,-23 0 1 0,27-28 0 0,1 28-2 15,29-28 1-15,-87 28 0 0,169-55 5 16,-139 55-3-16,-3-31 0 0,2 31 0 0,87-28-2 15,-59 0 1-15,0 1 1 0,-31-2 0 0,35 1-2 0,-35-2 1 16,-23 2 0-16,51-1 1 0,6-26 0 0,-33 25-2 0,3 2 1 16,-31-1 0-16,31 1 0 0,-31 1 0 0,4-1 0 0,23-3 0 0,4 3 0 15,-58 0-1-15,58 0 1 0,-3-28 1 0,-25-2 2 16,25 2-4-16,-28-1-2 0,4-1 5 0,-31 31 0 16,27-29 2-16,-27 27-3 0,31-57 1 0,-31 29 0 0,27-28 0 15,-27 56-1-15,0 3-1 0,0-2 1 0,0-59 0 0,0 2-1 16,-27-1 2-16,-4 2 0 0,4 55-2 0,27-28 0 15,-31 30 1-15,4-31-2 0,0 1 1 0,-1 29-1 0,-57-114 0 0,55 113 2 16,-28-55 2-16,30 54-2 0,1 3-1 0,-31-2 0 0,-27-28 1 0,58 29 0 16,-58-29 1-16,27 29-1 0,-27-1 0 0,-28-28-1 0,-3 29 1 15,62-1-1-15,-4 29 1 0,-54-56 1 0,54 56-2 0,-167-57 0 16,167 57 0-16,-27-28 0 0,-28 0 2 0,28-1 0 16,-31 1 0-16,-27-29-1 0,4 57 0 0,81-29 0 15,-27 29-1-15,-86-28 0 0,86 0 1 0,0 28-1 0,-55 0-1 0,-34-28 1 16,8 28 3-16,77 0-2 0,7 0-1 0,-6 0 1 0,-52 28-1 15,55 0 0-15,-58 0 0 0,0 1-2 0,88 0 3 0,-61 27-2 16,62-27 1-16,-4-29-2 0,-27 56-1 0,27-27-1 0,3-1-15 16,28 1-1-16,-31 27-45 0,31 2-28 0,-4-31 45 0,31 30 6 15,0-28 5-15,0-1-44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14.96063" units="1/cm"/>
          <inkml:channelProperty channel="Y" name="resolution" value="1120.0560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9-10T20:38:48.537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008000"/>
    </inkml:brush>
    <inkml:brush xml:id="br2">
      <inkml:brushProperty name="width" value="0.05292" units="cm"/>
      <inkml:brushProperty name="height" value="0.05292" units="cm"/>
      <inkml:brushProperty name="color" value="#FF00FF"/>
    </inkml:brush>
    <inkml:brush xml:id="br3">
      <inkml:brushProperty name="width" value="0.05292" units="cm"/>
      <inkml:brushProperty name="height" value="0.05292" units="cm"/>
      <inkml:brushProperty name="color" value="#800080"/>
    </inkml:brush>
    <inkml:context xml:id="ctx1">
      <inkml:inkSource xml:id="inkSrc144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108.16901" units="1/cm"/>
          <inkml:channelProperty channel="Y" name="resolution" value="54" units="1/cm"/>
          <inkml:channelProperty channel="T" name="resolution" value="1" units="1/dev"/>
        </inkml:channelProperties>
      </inkml:inkSource>
      <inkml:timestamp xml:id="ts1" timeString="2025-09-10T20:43:54.735"/>
    </inkml:context>
  </inkml:definitions>
  <inkml:trace contextRef="#ctx0" brushRef="#br0">32421 824 91 0,'0'0'26'0,"0"0"-25"0,0 0-2 0,-30 28 0 0,30-28 1 0,0 0 0 16,0 0 0-16,-28 0 0 0,28 0-4 0,0 30-20 16,0-30 14-16,0 0-10 0,0 28-38 0</inkml:trace>
  <inkml:trace contextRef="#ctx0" brushRef="#br0" timeOffset="7048.88">5138 9656 84 0,'0'0'22'0,"0"0"-11"0,0-29 22 0,0 29-13 0,0 0 1 0,0 0-11 16,0 0-1-16,31-29 62 16,-31 29-54-16,0 0-4 0,0 0 1 15,0 0-7-15,0 0 9 0,0 0-8 0,0 0 2 0,0 0-6 16,0 0 13-16,0 0-12 0,0 0 1 0,0 0 2 15,0 0-5-15,0 0 5 0,0 0-2 0,0 0-2 16,0 0 1-16,0 0-1 0,0 0-2 0,0 0 0 0,0 29 0 16,0-29-2-16,0 0 2 0,0 0 2 0,0 29-7 0,27-29-1 15,-27 85 12 1,0-85-7-16,0 28 0 0,0-28 1 0,31 28 0 0,-31 1 0 16,0-29-1-16,0 28-1 0,0-28 1 0,0 29 0 0,0-29 0 15,0 27 3-15,0 2-3 0,0-29 2 0,0 28-2 0,0 2 3 0,0-30-1 16,0 27 1-16,27 2 3 0,-27-29-5 0,0 28 6 15,0 1-7-15,0-1 2 0,0-28-2 0,0 0 0 16,0 28-1-16,0 2 4 0,0-3-3 0,0-27 2 16,0 29-1-16,0-29 0 0,0 27 2 0,0-27-4 0,0 0 0 0,0 30 0 0,27-2 2 15,-27 2-1-15,0-30 0 0,0 26-1 0,0 3 0 16,0-29 1-16,0 28 3 0,0 2-4 0,0-2 1 0,0-28-2 16,0 28 2-16,0-28 1 0,0 28 1 0,0-28-1 0,0 28-2 0,0-28 0 0,0 28 1 15,0-28 1-15,0 29-1 0,0-29 0 0,0 0-2 0,0 30 2 16,0-30-1-16,0 0 2 0,0 0 0 0,0 0-2 0,0 28-1 15,0-28 1-15,0 0 1 0,0 0-1 0,0 0 2 0,0 0-1 16,0 0-1-16,31 27-1 0,-31-27 2 0,0 0 1 16,0 0-1-16,0 0-1 0,0 0 1 0,0 0-4 15,0 0 2-15,0 0 0 0,0 0-5 0,0 0-8 0,0 0-6 16,0 0-6-16,0 0-9 0,0 0-18 0,0 0 17 16,0 0-54-16,0 0 37 0,0 0 0 0,0 0-36 0,0 0 16 15</inkml:trace>
  <inkml:trace contextRef="#ctx0" brushRef="#br0" timeOffset="8046.64">5169 9826 39 0,'0'0'9'0,"0"0"-6"0,0 0 0 0,0 0-2 0,0 0 1 0,0 0 0 0,0 0 1 0,0 0 5 0,-31 0-2 0,31 0 1 0,0 0 1 0,0 0 10 0,0 0-9 0,0 0 8 0,0 28-1 0,0-28-9 15,0 0 0-15,0 0 6 0,0 0-6 0,0 0 5 0,0 0-1 16,0 0-6-16,31 29 7 0,-31-29-4 0,0 0 0 15,0 0-5-15,27 27 3 0,-27-27-1 0,0 29 0 16,0-1-2-16,31-28-1 0,-31 30-1 16,0-30 0-16,0 84 3 0,0-84-3 15,0 29 0-15,27-1 1 0,-27 0 0 0,0 2-1 0,0-3-1 16,0 2 2-16,0-2 0 0,0 31 3 0,27-28-2 0,-27 25 4 16,0-27-3-16,0 2 1 0,0 26 5 0,0-28-5 0,31 0 0 0,-31 59 9 15,0-32-5-15,0-27-6 0,0 1 0 0,0 28 2 0,0-29 0 16,0 29-3-16,0-29-1 0,0-28 1 0,0 86 1 15,0-58-5-15,0 0 1 0,0-28 1 16,-31 28-2-16,31-28 1 0,0 0 0 0,0 31 0 16,0-31-1-16,0 0-16 0,0 0 2 15,0 0-6-15,-27 0 8 0,27 0 0 0,0 0-24 0,0 0 16 16,0 0-22-16,0 0 24 0,0-31-36 0,-27 3 24 16,27 0 6-16,0 0-15 0</inkml:trace>
  <inkml:trace contextRef="#ctx0" brushRef="#br0" timeOffset="8514.83">5196 9997 52 0,'0'0'0'0,"0"0"15"0,0-30-5 0,0 30 1 0,0-28 14 16,0 28-12-16,0-29-6 15,31 29 0-15,-31-27 12 0,0 27-10 0,0 0 7 0,27 0-1 16,-27-29-8-16,0 29 8 0,27 0-7 0,4 0 7 0,-31 0 0 15,27-28-3-15,-27 28-7 0,28 0-1 0,-28 0-1 0,27 0 0 16,-27 0-1-16,31 0 3 0,26 0-1 0,-29-29 0 16,-28 29-3-16,27 0 3 0,4 0-1 0,-31 0-1 0,0 0 0 15,27 29 3-15,0-29-1 0,-27 0-2 0,0 0 0 0,0 0 0 16,27 28-1-16,-27-28 0 0,0 0 1 0,0 0-1 0,0 29 1 0,0-29 0 0,0 0 0 16,0 0 1-16,-27 27-1 0,27 2 1 0,-27-29-1 0,0 28-1 15,27 2 0-15,-31-30 0 0,31 27-1 0,-27-27 2 0,27 29-1 16,-28-1 2-16,-2-28 1 0,3 29-2 0,-4-1 1 0,4-28-2 15,-1 28 2-15,1 2-3 0,-4-30-1 0,31 27 2 0,-27-27 0 16,0 0 0-16,-4 29 2 0,31-29-1 0,-27 27 1 0,27-27 0 16,-58 58 23-16,58-58-23 0,-27 30 3 15,27-30-5-15,0 26 2 0,27 3 1 0,-27-29-1 0,0 28 0 0,27 2 2 16,-27-30-3-16,31 28 0 0,-31 0 3 0,58 0 4 0,-58 0-5 16,54 29 1-16,4 1-1 0,-3-31 1 0,-24 30-1 15,26 0-1-15,-29-1 1 0,-1 1 0 0,4-27-2 0,-4-30-1 16,-27 28 0-16,27 0 2 0,0 0-3 0,4-28-1 0,-4 56 0 0,4-56 3 15,-4 31-2-15,-27-31 0 0,27 0-2 0,1 28 1 0,2-28 0 16,-2 26-1-16,2-26-10 0,-30 0-12 0,28 0-36 16,-1 0 30-16,3 0-40 0,-30 0 28 0,0 0-1 0,0 0-2 15,28 0-33-15,-28-26 48 0,0 26-26 0</inkml:trace>
  <inkml:trace contextRef="#ctx0" brushRef="#br0" timeOffset="9214.1">6814 10309 56 0,'0'0'16'0,"0"0"-8"0,0 0 0 0,0 0 2 0,0 0 2 0,0 0-4 0,0 0 10 0,0 0 2 0,0 0-11 0,0 0-1 0,0 0 8 16,0 0-5-16,0 0-6 0,0 0-1 0,0 0 1 0,0 28-2 0,0-28-1 15,0 0 2-15,0 0-2 0,0 0-2 0,0 0-2 16,0 30 0-16,-27-30-13 0,27 0 1 0,0 26-34 0,-31-26-11 15,31 29-26-15</inkml:trace>
  <inkml:trace contextRef="#ctx0" brushRef="#br0" timeOffset="9364.12">6756 10620 188 0,'0'0'0'0,"0"0"19"0,0 0-19 0,0 0-4 0,0 29 0 0,0-29 3 0,-27 0-1 15,27 30 1-15,0-2 0 0,0-28 1 0,0 27-1 0,0-27-1 0,0 0-10 0,0 28 1 16,0-28-4-16,0 29-23 0,0-29 16 0,0 29-71 16</inkml:trace>
  <inkml:trace contextRef="#ctx0" brushRef="#br0" timeOffset="9664.34">7468 10252 63 0,'0'0'17'0,"0"0"-10"0,0 0 0 0,0 0-4 0,0 0 3 16,0 0 2-16,0 0 7 0,0 0-9 0,0 0 5 0,0 0-7 16,0 0-1-16,0 0 0 0,0 0-1 0,0 0-2 0,0 0-1 15,0 0 0-15,0 0-4 0,0 0-4 0,0 0 4 0,0 0-14 16,0 0 6-16,0 0-16 0,0 0 16 0,0 0-47 16</inkml:trace>
  <inkml:trace contextRef="#ctx0" brushRef="#br0" timeOffset="9880.57">7271 10649 110 0,'0'0'49'16,"0"0"-42"-16,0 0 5 0,-31 0 1 0,31 0-6 0,0 0 1 15,0 0 8-15,0 0-8 0,0 0 0 0,0 30-1 0,0-30-1 0,0 0-1 0,0 0-2 16,0 0 0-16,0 28-1 0,0-28-1 0,0 0-1 0,0 0 0 15,0 27 0-15,0-27-3 0,31 28-13 0,-31-28-38 16,27 0 29-16,-27 0-26 0,0 0 6 0,27 0 25 16,-27 0-31-16</inkml:trace>
  <inkml:trace contextRef="#ctx0" brushRef="#br0" timeOffset="10363.85">7894 10252 51 0,'0'0'0'0,"0"0"26"0,0 0-19 0,0 0 1 0,0 0-1 0,0 0 1 16,-30 0 10-16,30 0-9 0,0-29 1 0,0 29 10 0,0 0 3 15,0 0 26-15,0 0-36 16,0 0-8-16,0 0 1 0,0 0 2 0,0 0 0 0,0 0-2 15,30 0-3-15,-30 0 2 0,0 0-1 0,28 0-2 0,-28 0 0 16,0 0 1-16,30 29 1 0,-30-29-3 0,27 0 1 0,-27 0-1 0,0 0 0 16,28 0 1-16,-28 0-2 0,30 0 2 0,-30 0-1 0,0 0-1 0,28 0 2 15,-28 0-2-15,27 0 2 0,-27 0 0 0,27 0-2 0,4 0-1 16,-31 0-1-16,27 0-1 0,4 0 4 0,-4 0-1 16,-27 0 0-16,27 0-2 0,4 0 1 0,-4 0-2 0,-27 0 0 15,0 0-1-15,27 0-4 0,-27 0 3 0,28 0-1 0,-28 0-2 0,30 0-2 16,-3 0-17-16,-27 0 10 0,0 0-2 0,31 0-19 0,-4 0 4 0,-27 0 20 15,28 27 2-15,-28-27 1 0,27 0-6 0,-27 0 9 0,31 0-7 16,-31 0 9-16,0 0-9 0,27 0-18 0</inkml:trace>
  <inkml:trace contextRef="#ctx0" brushRef="#br0" timeOffset="10681.16">7952 10762 110 0,'0'0'31'15,"0"0"-22"-15,0 0-3 0,0 0-2 0,0 0 1 0,0 0 5 0,0 0 4 16,27 0-6-16,1 0 15 0,2 0-8 0,-30 0-8 15,28 0 0-15,-28 0 0 0,27 0 6 0,0 0-4 0,31 0 3 16,-27 0-3-16,-4 0-5 0,0 0 0 0,31 0 3 16,-31 0-1-16,31 0-1 0,-31-28-4 0,-27 28 0 0,31 0 0 15,24 0 0-15,-55 0 0 0,0 0-1 0,58 0 0 0,-31 0-4 0,3 0 1 16,-30 0-4-16,0 0-4 0,28 0-26 0,-28 0 15 0,27 0-24 16,-27 0 23-16,0 0 0 0,0 0-27 0,0-27 5 0,0 27 25 15,0 0-19-15</inkml:trace>
  <inkml:trace contextRef="#ctx0" brushRef="#br0" timeOffset="11214.4">7383 10252 98 0,'0'0'20'0,"0"0"-8"0,0 0-6 0,0 0 2 0,0 0 4 0,0 0-4 0,0 0 0 0,0 0 2 0,0 0-1 0,0 0 8 0,0 0-2 0,0 0-1 0,0 0-7 15,0 0 15-15,0 0-8 0,0 0-7 0,55 27 25 16,-55-27-21-16,0 0-7 0,30 0 4 16,-30 0-4-16,0 0 3 0,28 0 3 0,-28 30-4 15,30-30-4-15,-30 0 0 0,0 0 1 0,0 0 0 16,0 0-2-16,0 28 0 16,0 2-11-16,0-30-7 15,-88 55-314 16</inkml:trace>
  <inkml:trace contextRef="#ctx0" brushRef="#br0" timeOffset="19981">10589 9684 38 0,'-27'0'6'0,"27"0"-3"0,0 0 2 0,0 0-3 0,0 0 0 0,0 0 1 0,0 0 0 0,0 0 1 0,0 0 9 0,0 0-3 0,0 0 1 0,0 0-4 0,0 0 7 0,0 0-6 0,0 0 8 15,0 0-8-15,0 0 7 0,0 0-7 0,-28 0 11 0,28 0-10 0,0 0 0 16,0 0 0-16,0 0-2 0,0 0 0 0,0 0-1 0,0 29 5 0,0-29-5 16,0 0 0-16,0 28 4 0,0-28-6 0,-27 0 5 0,27 28-4 0,0-28 1 15,0 0-2-15,0 28 3 0,0 1-2 0,0-1-1 0,-31 1 4 16,31-2-4-16,0-27-2 0,0 57 2 15,-27-27-1-15,27 26 0 0,-30 1-1 0,2 29 0 16,1-30 0-16,27 29 0 0,-27 0 2 0,-4-57-2 16,4 30 2-16,0 26-2 0,27-56 0 0,-31 31-1 15,4 24 0-15,27-25 1 0,-31-2 0 0,31-28-1 16,-27 1-1-16,27-1 1 0,0 2 0 0,-27-2 0 0,27 0 0 0,0 0 1 16,0 0-2-16,-28 0 0 0,28 3 1 0,0-31-2 15,0 0 1-15,0 28-2 0,-30-28 1 0,30 26-3 0,0-26-2 0,0 0 0 16,0 0-3-16,0 0-15 0,0 0 10 0,0 0-3 0,0 0 0 0,-28-26-82 15,28-2 75-15,0-3-21 0,0 31 25 16,0-28-11-16,0 0-28 0</inkml:trace>
  <inkml:trace contextRef="#ctx0" brushRef="#br0" timeOffset="20403.53">10647 9713 70 0,'0'0'14'0,"0"0"-8"0,0 0 0 0,-28 0-2 0,28 0 0 0,0 0 1 0,0 0 0 0,0 0 3 0,0 0 11 0,0 0 1 0,0 0-11 0,0 0 6 0,0 0-9 16,0 28 4-16,0-28-1 0,0 0-3 0,0 0-3 15,0 28 11-15,28-28-10 0,-28 28 6 0,0-28-4 16,0 0 0-16,0 0 0 0,30 29 5 0,-30-1-6 0,0-28 0 16,28 56 7-16,-28-56-8 0,0 29 4 0,0-1 1 0,27-28-5 15,-27 30 1-15,0-3 2 0,0 2-4 0,31-1 2 0,-31 1-3 16,27 27 0-16,-27-56-1 0,27 57 0 0,-27-28-1 0,0-2 1 0,0 3 1 16,27 28 0-16,4-32-1 0,-31 31-1 0,27-27-2 0,-27-2 2 15,31 28 2-15,-31-28-1 0,0 0 0 0,27 1-1 0,0 29 3 16,4-31-1-16,-31 1 1 0,27 1-1 0,-27-29-2 0,28 57 3 15,-28-57-3-15,27 28 2 0,-27 29-1 0,0-57 0 0,30 28-1 16,-30 2 0-16,28-30 0 0,-28 0 1 0,0 28-1 0,30-28 2 0,-30 0-3 16,0 28-2-16,0-28-6 0,0 0 3 0,28 0-5 0,-28 0-19 15,0 0 8-15,0 0-3 0,0 0-6 0,0 0-41 0,-28-28 5 0,28 0 42 16,0 28 8-16,0-30 4 0,-30 30 1 0,30-28-21 0</inkml:trace>
  <inkml:trace contextRef="#ctx0" brushRef="#br0" timeOffset="20663.91">10391 10508 87 0,'0'0'12'0,"0"0"-4"0,0 0 1 0,-27-28 14 16,27 28-16-16,0 0 1 0,-27 0 16 0,27 0-10 0,0 0 0 16,0 0 13-16,-31 0-15 0,31 0 0 0,0 0-1 0,0 0-2 0,0-30 9 0,0 30-5 15,0 0-7-15,0 0 3 0,0 0 4 16,31 0-8-16,-31 0 12 0,27-28-5 0,0 28-6 15,-27 0 0-15,28 0-2 0,2 0 5 0,-3 0-1 0,31 0-1 16,-30 0-6-16,-1 0 0 0,3 0 1 16,-2 0-2-16,30 0-1 0,-31 0-6 15,4 0-12-15,-4 0 4 0,-27 0-3 0,27 0-33 0,0 0-18 16,-27 0 27-16,31 0-69 0,-4 0 30 16</inkml:trace>
  <inkml:trace contextRef="#ctx0" brushRef="#br0" timeOffset="29482.43">12919 10252 81 0,'0'0'49'0,"0"0"-32"0,0 0-6 0,0 0 2 0,0 0-4 0,0 0 9 0,0 0-8 0,0 0 23 0,0 27-12 0,0-27-3 0,0 0-3 0,0 0-2 16,0 0-7-16,0 0 4 0,0 0-5 0,0 0 3 15,0 0-3-15,0 0 4 0,0 0 0 0,-31 30 1 0,31-30-5 16,0 28 7-16,0-28-7 0,0 30 2 0,0-30-1 0,0 26-3 16,0-26-1-16,-27 57 1 0,27-27 1 0,0-2 0 15,0-28-2-15,0 28 2 0,0 0-2 0,0-28 0 0,-27 56 2 0,27-56-2 16,0 29-1-16,0 1 3 0,0 25 1 0,0-55-4 15,27 0 4-15,-27 28-2 0,0-28 1 0,27 0 4 0,-27 29-4 0,31-29 3 16,-31 0-5-16,27 0 2 0,-27-29-1 0,0 1 3 0,31 28-4 16,-4-27 2-16,-27-1-3 0,27-2 3 0,4-55 2 15,-31 29-5-15,27-2 0 0,-27-25 1 16,0 53 0-16,0-28 0 0,0 58 0 0,-27-27 0 16,27 27-1-16,0-29 0 0,0 29 0 0,-31-27 2 0,31 27-2 0,-27 0-2 0,27 0 1 15,0 0 0-15,-27 0 0 0,27 0-1 0,0 0-1 0,-31 0-2 16,31 0 1-16,0 27-7 0,0 2-9 0,0-29-16 15,0 27 11-15,0 3-38 0,0-30 24 0,0 28-6 0,0-28-2 0,31 30-45 16,-31-4 19-16,27 3-6 0</inkml:trace>
  <inkml:trace contextRef="#ctx0" brushRef="#br0" timeOffset="29782.04">13314 10367 77 0,'0'0'43'0,"-27"0"-23"0,27 0-3 0,0 0 10 0,0 26-10 15,0-26 14-15,0 0-17 0,0 0-1 0,0 0-3 0,0 0 5 0,0 0-9 16,0 0-1-16,0 29 3 0,0-29-1 0,0 28-2 16,27 2-2-16,-27-30 0 0,0 28-2 0,0-28 0 0,31 28 1 15,-31 0 0-15,0-28 0 0,0 56 1 0,0-27 1 0,0-29-1 16,27 30 5-16,-27 25 3 0,0-55-5 0,0 28 8 0,0-28-1 16,0 29-1-16,31-29 4 0,-31 0-1 0,0 0 1 15,0 0-9-15,0 0 7 0,27 0-8 0,-27-29-1 0,0 1 3 16,0 28-4-16,27-27 5 0,-27-1-1 0,0-2-1 0,31 1-3 15,-31 1 2-15,27 0-2 0,-27 0-1 0,0 28 0 16,27-28 0-16,-27 28-2 0,0 0 2 0,28 0-2 16,-28 0 0-16,30 0-2 0,-30 0 1 0,0 0-3 0,27 0 2 15,-27 0-11-15,31 28-15 0,-31 0-18 0,0-28 14 0,0 0-7 16,27 28-66-16,-27-28 39 0,0 28-59 0,0-28 28 16</inkml:trace>
  <inkml:trace contextRef="#ctx0" brushRef="#br0" timeOffset="30734.83">15532 9939 46 0,'0'0'18'0,"0"0"-7"0,0-29 1 0,0 29 2 0,-31 0-5 0,31 0 1 0,0 0 13 0,0-27 1 0,0 27-2 0,0 0-12 0,0 0-1 0,0 0 8 0,0 0-4 0,0 0-2 0,0 0-1 16,0 0 13-16,0 0-13 0,0 0-5 15,0 0-1-15,0 0 1 0,0 0 3 0,0 0-3 0,0 0 7 0,0 27-8 16,0-27 5-16,0 0-6 0,0 0 1 0,0 29 6 0,0-29-4 16,0 28 4-16,0 2-1 0,0-3 0 0,0-27-4 15,0 29 3-15,31-1-4 0,-31-28-1 0,0 29 1 0,0-1 0 0,0 0-2 16,0 2-1-16,0 26 4 0,0 1-3 0,0-29 1 0,27 2 0 0,-27 83 1 16,0-85-3-16,0 56 2 0,0-56-2 0,0 31 1 0,0-4-2 15,0-27-1-15,0-28 0 0,0 29-1 0,0 28 0 16,0-57-1-16,0 28-8 0,0 0-18 0,0 1 13 0,0-29-1 15,0 0-5-15,0 0-31 0,0 0-18 0,0 0 32 0,0 0-30 0,-27 0 21 16,27-29 33-16,0 1-9 0,0 28-3 0</inkml:trace>
  <inkml:trace contextRef="#ctx0" brushRef="#br0" timeOffset="31081.87">15532 9854 60 0,'0'0'0'0,"0"0"32"0,0 0-23 16,0-28 11-16,0 28-8 0,0-29 12 0,0 29-9 0,27-28 10 15,-27 28-15-15,27-28 8 0,-27 0-7 0,0-1-3 0,27 29-1 0,4-28 6 16,-31 28 3-16,27-29-6 0,-27 29-1 0,0 0-2 0,31 0-1 16,-4 0 5-16,1 0-6 0,-28 0-3 0,0 0 4 0,30 29-5 15,-30-1 0-15,27 1 2 0,-27 27 0 0,0-56-3 16,0 57-3-16,0-29 3 0,0 1 0 0,0 27 3 0,0 2-2 16,-27-31-2-16,-3 2 2 0,30-1-1 0,-28 1 3 0,1-1 0 15,-4 0-1-15,4 2 0 0,27-30 1 0,0 0 2 0,-31 0-1 16,31 0-2-16,-27 0 5 0,27 27-4 0,-27-27 6 0,0-27 2 15,-4 27-3-15,31 0-6 16,0 0 1-16,0 0-2 0,0 27 2 0,0 2 1 16,31-2-1-16,23 3 1 0,-54-2-3 0,27 28 4 15,4-56-4-15,-4 57 2 0,31 1 0 0,-30-30-2 0,2 28 0 16,-3-56 0-16,-27 28-1 0,55 31 2 0,-24-31-1 0,-31-1-1 16,27 1 0-16,4 1 0 0,-4 0-4 0,-27-1-6 15,27 0 0-15,-27 0-36 0,27-28-36 0,-27 0 28 16,0 29-55-16,31-29 65 0,-31 0-43 0</inkml:trace>
  <inkml:trace contextRef="#ctx0" brushRef="#br0" timeOffset="32433.1">12238 9826 42 0,'0'0'5'15,"0"0"-1"-15,0 0-1 0,0 0 1 0,0 28 6 0,0-28 3 0,0 0 3 0,0 0 0 0,0 0-8 0,0 0 0 0,0 0 14 0,0 29-10 0,27-29-1 16,-27 0 0-16,0 0 2 0,31 0 14 15,-31 0-18-15,0 0 8 0,0 0-3 0,27 0-9 16,-27 0 4-16,0 0-5 0,0 0 2 0,27 0-2 0,-27 0-1 16,0 27 4-16,31-27-5 0,-31 29 1 0,27-29-1 0,-27 28-1 15,0 2 0-15,0 54 2 0,27-27-1 16,-27 28-1-16,0-29 0 0,0 2-1 0,-27 27 1 0,27-27-1 0,-27 26 1 16,27 1 0-16,0-55 0 0,-31 25 2 0,31 31 2 15,0-30 1-15,-27-28-4 0,27 1 0 0,0 57 2 0,0-86-2 16,0 28 2-16,0 0-2 0,0 28 3 0,0-25-2 0,-27-3-1 15,27-2 1-15,0 3 1 0,0-29-1 0,0 0-1 0,0 28 1 16,0-28 3-16,0 0-3 0,0 30-1 0,27-30 0 0,-27 0 1 0,0 0-2 16,0 0 1-16,27 0 0 0,-27 0 1 0,31 28-1 0,-4-28 1 15,0 0 0-15,31 0-1 0,0 0-4 16,-3 29-1-16,-55-29 4 0,57 0 1 0,-29 0-2 16,57 0 0-16,-85 0 1 0,58 0-1 0,-4 0 2 0,4 0-1 15,-27 0-1-15,-4 0 1 0,0 0-1 0,4 0 1 0,23 0-1 16,-26 0-1-16,60 0 1 0,-33 0 1 0,30 0 0 15,-54 0 0-15,-4 0-2 0,0 0 1 0,31 0 1 0,-3 0-1 0,33-29 0 16,-3 29-1-16,-3 0 2 0,-24 0 0 16,-27 0-1-16,50 0 1 0,-50 0 1 0,27 0 0 0,-58 0 0 15,54 0 1-15,-23 0 1 0,-31 0 2 0,27 0 1 0,1 0-1 16,-1 0 1-16,4 0 1 0,-31 0-7 16,0-28 2-16,27 28 3 0,-27 0-4 0,0-30-1 0,0 30-1 15,0 0 1-15,0-28 1 0,0-1 1 0,0 29-2 16,0-26 0-16,0 26 0 0,0 0-1 15,0-28-1-15,0 28 2 0,0-31 0 0,0 31 0 0,0-28 0 0,30 0 1 16,-30 0-2-16,0 28 0 0,0-28 1 0,0 0 0 0,28-2-1 16,-28 2-1-16,0-29 2 0,0 1-2 0,27 27 0 15,-27-113 3-15,0 57-3 0,31 1 0 0,-31-29 1 16,0 25 0-16,0 32-1 0,27-1-1 0,-27-28 2 16,0 57 0-16,0-28-2 0,0 26 2 0,0 2 1 0,0-1-1 15,0 2 3-15,0-2-3 0,0 29 0 0,0-28 0 16,0 28-1-16,0 0 1 0,0-29-1 0,0 29 2 15,-27 0 0-15,27 0-1 0,0 0 0 0,-31 0 0 0,31 0-1 16,0 0 2-16,-27 0-2 0,27 0 0 0,-28 29 2 16,28-29-1-16,-30 0 1 0,3 28-1 0,-4-28 0 15,31 0 1-15,-27 0 0 0,-1 0 0 0,1 0 0 0,-4 29-1 16,4-29 1-16,0 0 1 0,-4 0-2 0,4 0 1 16,-4 0-1-16,4 0 1 0,27 0-1 0,-54 27 2 15,-4-27 0-15,27 0-1 0,-23 0-1 0,26 0 1 16,-30 0-1-16,0 29 1 0,58-29-1 0,-85 0 0 15,58 0-1-15,0 0 1 0,-58 0 2 0,27 0-1 0,-27 28 0 0,-1-28-1 16,28 0 0-16,-27 0 2 0,58 0-3 16,-31 0 0-16,-27 0-2 0,30 0 2 0,25 0 0 15,3 0 0-15,-1 0-1 0,-2 0 0 0,2 30-2 0,-2-30 1 0,30 0-2 16,-27 0-3-16,27 0-17 0,-28 0-6 0,28 0 14 0,-27 27-1 16,27-27-31-16,0 0 15 0,-31 0-9 0,31 0-7 0,0 29-55 0,0-29 65 15,0 0 7-15,0 28-4 0</inkml:trace>
  <inkml:trace contextRef="#ctx0" brushRef="#br0" timeOffset="58900.94">7666 12097 57 0,'0'0'4'0,"0"0"-1"0,0 0-2 0,0 0-2 0,0 0 1 0,0 0-1 0,0 0 2 0,0 0-1 0,0 0 1 0,0 0 1 16,0 0 0-16,0 0 0 0,0 0 1 0,0 0 5 0,0 0-2 0,0 0 6 15,0 0-4-15,0 0 9 0,27 0 17 16,-27 0-25-16,0 0-1 0,0 0 1 0,0 0 0 0,0 0 9 0,0 0-9 15,0 0 9-15,0 0-10 0,0 0 15 0,0 0-14 16,0 0-1-16,0 0 8 0,0 0-10 0,0 0 2 0,0 0 6 0,0 0-7 16,0 0-1-16,0 0 7 0,0 0-6 0,0 0 5 0,0 0-6 15,0 0 0-15,0 30-1 0,0-30 7 0,0 0-7 0,0 0-1 0,0 0 3 0,0 0-3 16,0 0 4-16,0 0-4 0,0 28 1 0,0-28-3 0,0 28 3 16,0-1-4-16,0 2 3 0,0-1-6 0,0 2 2 15,0 27 2-15,0 26 2 0,0 31-4 0,0 1 4 0,31-59-1 16,-31 59 8-16,0-3-7 0,0-55-5 0,0 86 2 0,0-31 0 15,0-54-1-15,0 27 0 0,0-28-1 0,0-1 0 0,0 58-2 16,0-1 2-16,0 0 0 0,0-55 0 0,0 27-7 0,0 0-6 16,0-56 7-16,0 56-35 0,0-57 23 15,0-28-1-15,0 28-3 0,0-28-4 0,27 29-42 0,-27-1 25 0,0-28-4 0,0 0 2 16,0 0 8-16,0 29-30 0</inkml:trace>
  <inkml:trace contextRef="#ctx0" brushRef="#br0" timeOffset="62454.89">10619 12354 23 0,'0'0'0'0,"0"0"13"0,0 0-11 0,0 0 4 0,0 0-3 0,28 0 6 0,-28 0-4 0,0 0 1 0,0-29 1 0,0 29 0 0,0 0 12 0,0 0-9 0,0 0 14 0,0 0-1 15,0-28-13-15,0 28 6 0,0 0-1 0,0 0-9 16,0 0 9-16,0 0-8 0,0 0 0 0,0 0 8 0,0 0-7 16,0 0 8-16,0 0 0 0,0 0-9 0,0 0 2 0,0 28-3 15,0-28 0-15,0 0 1 0,0 0-3 0,0 0 3 0,0 29-4 16,-28-29 1-16,28 0-2 0,0 27 0 0,0 1-2 15,-30-28 4-15,30 28 0 0,-27 3-2 0,27-3-4 16,0-1 3-16,-28 59 11 0,28-58-7 0,0 1 1 16,-27 27 1-16,-4-29-4 0,31 4-1 0,0-3 0 0,-27 55 2 0,27-53-3 15,-30 55 0-15,30-29 1 0,0-26-2 0,-28-2 1 0,28 29-1 16,0 27 0-16,-27-54 2 0,27-2-2 0,0 0 0 0,0 29-4 16,-27-57 1-16,27 28 5 0,0 1-6 0,0-29 3 15,0 0-12-15,0 28-11 0,0-28 7 0,0 0-6 0,-31 0-6 0,31 0-47 0,0 0-9 16,-27-28 27-16,27 28 43 0,0-29-37 15</inkml:trace>
  <inkml:trace contextRef="#ctx0" brushRef="#br0" timeOffset="62800.23">10562 12040 96 0,'-28'0'49'0,"28"0"-37"0,0 0 9 0,0 0-11 0,0-27 12 15,0 27-6-15,0 0 0 0,0 0 0 0,0 0 1 16,-27 0-3-16,27 0-8 0,0 27 9 0,0-27-11 16,0 0-1-16,0 28 8 0,0-28-6 0,27 0 2 0,-27 29-4 15,0-29 0-15,0 30 2 0,0-2-4 0,28 0 8 16,-28-1-5-16,0 2-4 0,27-1 4 0,-27 2-3 0,30 27 1 16,-30-30-1-16,28 1 0 0,2 31-2 0,-30-31 0 15,55 142 8-15,-24-114-2 0,23 113-2 16,-54-111-2-16,27-29 0 0,-27 55 2 0,31-54-3 15,-31-2 0-15,0 29-1 0,0-29 1 0,27 28-2 0,-27-26 2 16,0-2 0-16,0 27 2 0,0-25-2 0,0-30-2 0,0 28 3 16,0-28-3-16,0 29-5 0,0-29 0 0,0 0-14 0,0 28 4 15,0-28-47-15,-27 0 7 0,27 0 23 0,-31 0-27 0,4 0 18 16,27 0 21-16,-27 0 16 0,0-28 2 0,-4 28-1 0,31-29 3 16,-27 29-1-16,-59-85-32 15</inkml:trace>
  <inkml:trace contextRef="#ctx0" brushRef="#br0" timeOffset="62941.24">10279 13092 37 0,'0'0'12'0,"0"0"-5"0,0 0 0 0,0 0 10 15,0 0-6-15,-27 0 3 0,27 0 2 0,0 0 1 0,0 0 17 0,0 0-19 16,0 28 15-16,-31-28 0 0,31 0-3 0,0 0-12 0,0 0-3 16,31 0-1-16,-31 0 8 0,27 29-1 0,-27-29-6 0,27 0-8 15,-27 0 2-15,31 0-2 0,-4 0 0 0,-27 0-1 0,55 28 0 0,-25-28-2 16,-3 0 4-16,31 0 2 0,-3 0-7 0,3 0-2 16,-28 0 2-16,-2 0-2 0,-1-28-11 0,4 28-4 0,-4 0-44 15,0 0-32-15,0 0-10 0,4 0 66 0,-4-29-33 16</inkml:trace>
  <inkml:trace contextRef="#ctx0" brushRef="#br0" timeOffset="68134.02">5254 16044 68 0,'0'0'15'0,"0"0"-2"0,0 0-6 0,-27 0-1 0,27 28 4 0,0-28-3 0,0 0 12 0,0 0-8 0,0 0 0 16,0 0 9-16,0 0-3 0,-31 0-3 0,31 0-8 16,0 0 7-16,0 0-7 0,0 0 0 0,0 0 0 0,0 0 7 0,0-28 7 15,0 28-5-15,31 0-3 0,-31 0-7 0,0-28 7 16,0 0-9-16,27-1 2 0,-27 29-6 16,27 0 1-16,-27-27 1 0,31-3 1 15,-31 2 0-15,0-1-1 0,27 3-1 0,1 26 2 0,-28-30-2 16,27 2 2-16,-27-2 0 0,31-26-1 0,-31 28-1 15,27-29 2-15,-27 29-1 0,0-29 2 0,0 28-2 0,30-56 2 16,-30 29 1-16,28-1 0 0,-28 0-2 0,27 29 1 16,-27-29-1-16,0 29-1 0,31-1 0 0,-31-28 2 0,0 29-1 15,27 0-1-15,-27 28 0 0,0-30 1 0,0 2-1 0,0 28 1 0,0 0-2 16,27-28 2-16,-27 28 0 0,0 0 0 0,0-29-2 0,27 29 0 16,-27 0 1-16,0 0 0 0,0 0-2 0,0-27 2 0,31 27-1 15,-31 0 1-15,0 0 0 0,0 0-1 0,27 0 2 0,-27 0 0 16,0 0 0-16,0 0-1 0,31 0 0 0,-31 27-1 0,0-27-1 15,0 29 1-15,27-29 1 0,-27 28 0 0,0-28-1 0,27 58-1 16,-27-58 2-16,0 28-1 0,28 0 1 0,-28 0-1 0,0 1 1 0,30-29-2 16,-30 29 1-16,0-1-1 0,28 0 1 0,-28 29 0 0,30-29 0 0,-2 29 0 15,-28-1-1-15,27 1 2 0,3-27-1 16,-30-3 1-16,28 30-3 0,-28-28 2 0,0-1-1 0,27 0 2 0,-27 1-1 16,0-1 0-16,27 28 1 0,-27-26 0 0,31-30 0 0,-31 58 0 15,27-3-1-15,-27-27 1 0,0-28-1 0,31 30-1 0,-31-3 0 16,0-27 0-16,0 29 0 0,0-1-1 0,0-28 1 0,27 0-3 0,-27 28-11 15,0-28 4-15,0 0-1 0,0 28-1 0,0-28-18 0,0 0 12 0,-27 0-25 16,27 0 19-16,0 0 1 0,0 0-1 0,-31 0-22 0,31 0 28 16,-27 0-9-16,27 0 17 0,-31 0-8 0,4 0 6 0,27-28 7 15,-27 28 1-15,27 0-31 0</inkml:trace>
  <inkml:trace contextRef="#ctx0" brushRef="#br0" timeOffset="68351.87">5537 15731 58 0,'0'0'9'0,"0"0"-2"0,0 0 0 0,0 0 9 0,-27 0 4 0,27 0-7 0,0 0 2 0,0 0 1 0,-28 0 34 0,28 0-22 0,0-27-7 15,-30 27-3-15,30 0-10 0,0 0 7 0,0 0-9 16,0 0 1-16,0 0 4 0,0 0-3 0,0 0-4 0,0 0 1 0,30 0-2 16,-2 0 3-16,-28 0-4 0,0 0 0 0,27 0 3 0,4 0-1 15,-4 0-1-15,0 0-1 0,0 0-2 0,4 0 1 16,-4-29-1-16,4 29-1 0,-31 0-2 0,27 0-4 0,-27 0-6 0,27 0-6 15,-27 0-7-15,28 0-8 0,-28 0-10 0,30 0-6 0,-30 0 1 0,28 0-22 16,2 0 18-16</inkml:trace>
  <inkml:trace contextRef="#ctx0" brushRef="#br0" timeOffset="68602.88">6617 15193 123 0,'0'0'64'0,"-27"0"-49"16,27 0-13-16,0 0 2 0,0 0-3 0,0 0 4 0,0 0 10 15,0 0 0-15,0 0-6 0,0 0-6 0,0 0-2 16,0 0 1-16,0 0-1 0,0 0 0 0,0 0-1 0,0 28-10 0,0-28-23 15,0 0 7-15,0 28-40 0,0-28 10 0,0 29 38 16,0-29-34-16</inkml:trace>
  <inkml:trace contextRef="#ctx0" brushRef="#br0" timeOffset="68768.17">6590 15618 207 0,'0'0'67'0,"0"0"-65"0,0 0 0 0,-31 29 1 0,31-29-1 0,0 0 1 16,0 0-2-16,0 0 1 0,0 0-1 0,0 0 0 0,0 0 1 0,0 0-3 0,0 0-1 0,0 28-4 16,0-28-20-16,0 0 2 0,0 0-7 0,0 0-8 0,0 0 0 0,0 0-22 15,0 0 42-15,0 0-26 0</inkml:trace>
  <inkml:trace contextRef="#ctx0" brushRef="#br0" timeOffset="69005">7070 14994 125 0,'0'0'54'0,"0"0"-42"15,0 0 3-15,0-28 4 0,0 28 9 0,0 0-14 16,0-30 0-16,0 30-2 0,0 0 6 0,0 0-12 0,0 0 3 0,0-28-1 15,0 28-7-15,0 0 1 0,0 0-1 16,0 28-2-16,0-28-18 0,0 30 3 16,0-30-5-16,0 0-43 0,0 28 23 0,0-28-3 0,0 28-24 0,0-28 4 15</inkml:trace>
  <inkml:trace contextRef="#ctx0" brushRef="#br0" timeOffset="69170.45">7012 15505 198 0,'0'0'126'0,"0"0"-118"16,-27 0-2-16,27 28-6 0,0-28 2 0,0 29 5 0,0-29 0 15,0 28-4-15,0-28-1 0,0 0 0 0,0 28-2 0,0-28-2 16,0 29-13-16,0-29 0 0,0 0-33 0,27 0 15 16,-27 0-53-16,31 28 8 0,-31-28 52 0,0 0-2 0</inkml:trace>
  <inkml:trace contextRef="#ctx0" brushRef="#br0" timeOffset="69650.78">7782 14994 67 0,'0'0'0'0,"0"0"42"0,0 0-12 0,0 0-17 16,0 28 0-16,0-28 16 0,0 0-14 0,0 0 1 0,0 0 15 0,0 0-18 15,0 0-2-15,0 0-1 0,0 0 0 0,0 0-1 0,0 28 8 0,0-28-10 0,0 0-1 16,0 0 0-16,0 0 3 0,0 0-3 0,0 0 2 0,0 29-5 16,0-29 4-16,27 0-4 0,-27 0-1 0,0 0-1 0,0 0 2 15,27 0-2-15,1 29 1 0,-28-29-1 0,30 0 2 0,-30 0-2 16,28 0 1-16,-28 0-2 0,30 0 0 0,-30 0 1 0,27 0 1 0,-27 0-1 0,28 0-2 15,2 0 2-15,-2 0 1 0,-28 0-4 0,27 0 0 16,-27 0 1-16,27 0-1 0,-27 0-2 0,31 0-5 0,-4 0-3 16,-27 0-6-16,0 0 7 0,31 0 0 0,-31 0-2 0,27 0-19 15,-27 0 14-15,0 0-25 0,27 0 18 0,-27 0-4 0,0 28-29 0,0-28 33 16,0 0 6-16,31 28-5 0,-31-28 16 0,0 0-17 0</inkml:trace>
  <inkml:trace contextRef="#ctx0" brushRef="#br0" timeOffset="69917.4">7809 15647 43 0,'0'0'17'0,"0"0"6"0,0 0-12 0,0 0 1 16,-27 0 1-16,27 28 2 0,0-28-1 0,-31 0 17 0,31 0-2 0,0 0-14 16,0 0-1-16,-27 0 13 0,27 0-16 0,0 0-1 0,0 0 8 0,0 0-1 15,0 0-9-15,0 0 2 0,0 0-2 0,0-28 6 0,27 28-2 16,-27 0-6-16,31-29 4 0,-4 29 2 15,0-28 0-15,1 28-4 0,2 0-5 0,-30-28-1 0,28 28 2 0,2 0-2 16,-3 0 2-16,31-29 4 0,-30 29-7 0,26 0 2 0,-23 0 0 16,27 0-2-16,-31 0-1 0,0 0 0 0,31 0 2 0,-58 29-2 15,27-29-4-15,1 0 0 0,2 28-15 0,-30-28 2 16,27 0-8-16,4 28-46 0,-4-28-28 0,-27 29-9 0,0-29 69 16,28 0 9-16,-28 0-7 0</inkml:trace>
  <inkml:trace contextRef="#ctx0" brushRef="#br0" timeOffset="76169.7">11045 14738 94 0,'0'0'23'0,"0"0"-2"0,0 0-17 0,0 0-1 0,0 0 4 0,0 0 11 0,0 0 6 0,-27 0-14 15,27 0 5-15,0 0-9 0,0 0-1 0,0 0 0 0,0 0 1 0,0 0 3 16,0-28-4-16,0 28-1 0,0 0 4 0,-31 0-3 0,31-29-1 16,0 29-2-16,0 0 4 0,0 0-2 0,0 0 1 0,0 0 1 0,0-28 15 15,0 28-12-15,0 0 1 0,-27 0-1 0,27 0-6 16,0 0 0-16,0 0 4 0,0 0-4 0,0 0 1 0,0 0 0 15,-27 0 1-15,27 28 4 0,-31-28-7 0,31 0 1 0,0 29 3 0,-27-1-1 16,27-28-3-16,-31 0-1 0,31 29 3 0,-27-1 0 16,27 1 0-16,-27-29-2 0,27 27 0 0,0-27-2 0,-27 57 2 0,-4-29 2 15,31 2-2-15,-27-30-2 0,27 28 1 0,0 0-1 0,-28 0 1 16,28-28 0-16,0 29-2 0,-30 0 2 0,30-1 1 0,0 0-1 16,-28 1 0-16,28-1-1 0,0 0 2 0,0-28-1 0,-30 29 1 15,30-1 2-15,0 1 1 0,0-2-3 0,0 2-1 16,0-29 0-16,0 28 0 0,0-28-1 0,30 0 1 0,-30 30 0 0,0-30 0 0,0 0 2 15,28 27-3-15,-28-27 0 0,30 0 0 0,-30 0 1 0,28 29 1 0,-1-29-1 16,31 0 0-16,-31 0 0 0,0 0 0 0,31 0 1 0,-27 0-1 16,-4 0 1-16,0 0 0 0,4 0-1 0,24 0-1 15,2 0-2-15,-57 0 2 0,28 0 0 0,30 0-5 0,-58 0-12 16,27 0 1-16,-27 0-26 0,27 0-23 0,4 0 22 16,-31 0-7-16,0 0-7 0,0 28-47 0,0-28 37 0</inkml:trace>
  <inkml:trace contextRef="#ctx0" brushRef="#br0" timeOffset="77568.17">12977 15533 56 0,'0'0'9'0,"0"0"-6"0,0 0-2 0,0 0-1 0,0-28 4 0,0 28-1 0,0 0 3 0,0 0 11 0,0 0-5 0,0 0 11 16,0 0-5-16,0 0-11 0,0-29 7 0,0 29-1 0,0 0 5 15,0 0-11-15,0 0 5 0,0-27 0 0,0 27-6 16,0 0 5-16,0 0-1 0,0 0-5 0,0-30 4 0,27 30-4 16,-27 0-1-16,0 0 1 0,0 0 7 0,0-28-8 0,0 28 2 0,0 0 9 15,27-29-5-15,-27 29-5 0,0-27 6 0,0 27-5 16,0-29 5-16,31-28-3 0,-31 57-5 0,0-28-1 0,0 0 1 16,0 28 0-16,27-57 3 0,0 0-1 0,1 0-2 0,-28 29-1 15,0-30 4-15,30 30-3 0,-30-56-1 0,28-2-2 16,-28 58 2-16,30-29 0 0,-30 29-2 0,28-29 2 0,-28 0 3 15,27 29-2-15,-27 0-2 0,0-2 0 0,27 3 0 0,-27-3-1 16,0 30 3-16,31-27-2 0,-31 27 0 0,0-29 0 16,27 29 2-16,-27-28-2 0,0 28 0 0,0 0-1 0,31 0 0 15,-31 0 0-15,0 0 0 0,0 0 4 0,27 0-4 0,-27 0-1 16,0 0 1-16,0 0 0 0,0 28 1 0,0-28 0 0,27 29 0 0,-27-2-1 16,0-27 1-16,0 57-1 0,31-57 1 0,-31 58-2 15,0-58 2-15,0 56 1 0,27-56-2 0,-27 57 1 0,0-28-1 16,27 27 1-16,-27-27 0 0,28 28-1 0,2 0 2 0,-30-30-1 0,27 58 0 15,4-27-1-15,-4 27-1 0,1 0 1 16,2 29-1-16,-30-57 1 0,28-30 0 0,-28 2 0 16,27 29 0-16,-27-31 0 0,0 2 3 0,27 28-1 0,-27-57-2 15,0 28 0-15,31 0-6 0,-31-28 2 0,0 29-13 0,0-29 8 16,0 28-3-16,0-28-18 0,0 0 10 0,0 0-4 0,0 0-5 16,0 0-3-16,0 29-2 0,0-29-40 0,0 0 40 0,-31-29 4 0,31 29 6 0,0 0-6 15,-27 0 21-15,27-28 3 0,-27-1-34 0</inkml:trace>
  <inkml:trace contextRef="#ctx0" brushRef="#br0" timeOffset="77784.88">13062 15193 111 0,'0'0'43'0,"0"0"-33"0,0 0 5 0,-31 0 0 0,31 0-6 0,0 0 13 0,0-29-1 16,0 29-11-16,0 0 0 0,0 0 9 0,0 0-9 0,0 0-2 0,31-28 23 15,-4 28-20-15,28-28 6 0,-25 28-12 16,-2 0-1-16,2 0-1 0,25 0 0 0,3 0 0 0,-31 0 0 0,31 0-2 0,-31 0 0 16,31 0 1-16,-31 0-2 0,1 0-1 0,2 0 3 0,28 0-3 15,-58 0-1-15,55 28-12 0,-55-28 0 0,30 0-6 0,-2 0-37 0,-28 0 20 16,27 0-48-16,0 0 45 0,-27 28-18 0,0-28-2 0</inkml:trace>
  <inkml:trace contextRef="#ctx0" brushRef="#br0" timeOffset="104770.46">7751 16614 40 0,'0'0'0'0,"0"0"12"0,0 0-8 0,0 0 0 0,0 0 0 0,0 0 6 0,0 0-1 0,0 0-1 0,0 0 0 0,0 0 2 0,0 0 2 0,0 0-4 0,0 0 1 0,0 0 0 16,0 0 1-16,0 28 7 0,0-28 0 0,0 0-9 0,0 26-1 15,0 3 17-15,0-29-15 0,0 28 6 0,0-28-7 0,0 30 5 16,31-3-1-16,-31-27-7 0,0 30-1 0,0-3 2 0,0 2-1 16,0-29-3-16,0 28 0 0,0 1 3 0,0 28 2 0,0-29-2 15,0-1-4-15,0 31 4 0,0-28-2 0,0 25 3 16,0-27-4-16,0 59 2 0,0-32-3 0,0 1-1 15,0 3 1-15,0-32-1 0,27 1-1 0,-27 29 1 0,0 1-1 16,0-31 1-16,0 2 0 0,0-29 0 0,27 28 0 0,-27 2-4 16,0-2-11-16,0-28 2 0,0 0-2 0,0 29-32 0,0-29-18 15,0 27-9-15,0-27 42 0,0 0-7 0,0 0-6 16</inkml:trace>
  <inkml:trace contextRef="#ctx0" brushRef="#br0" timeOffset="110970.55">11130 16642 49 0,'0'0'0'0,"0"0"14"0,0 0-2 0,0 0-10 0,0 0-1 0,0 0 5 0,-30-28-3 0,30 28 9 0,0 0 6 0,-27 0 13 0,27 0-11 0,0 0-3 0,0 0-11 16,-28 0 0-16,28 0 1 0,0 0 6 0,0 0 1 0,-27 0 8 16,27 0-14-16,0 0-1 0,-31 0 8 0,-23 28 12 15,23-28-18-15,4 0 0 0,27 26-5 16,-31-26-2-16,4 29 6 0,0-1-5 0,-31 29 2 15,58-57-2-15,-55 86 7 0,25-86-8 16,2 57 2-16,28-57-2 0,-30 29-1 0,3 27 4 16,-1-29-5-16,28 31 6 0,0-58-4 0,0 30-1 15,0-3 5-15,0-27-2 0,0 28 1 0,28 0-2 0,29-28 0 16,-29 29-1-16,2-29-2 0,-2 0 1 0,30 29 1 16,-4-29-3-16,4 0-1 0,-31 0 1 0,4 0 2 0,54 0 2 15,-58 0-3-15,1 0-9 0,29 29-27 16,-29-29 1-16,2 0-43 15,-30 0 6-15,0 27-36 0,0-27 84 0</inkml:trace>
  <inkml:trace contextRef="#ctx0" brushRef="#br1" timeOffset="115826.61">18710 10196 144 0,'0'0'0'0,"0"-30"63"0,0 30-60 0,-27 0-2 0,27 0-1 0,0 0 0 0,0-28 21 16,-31 28 3-16,31-28-13 0,0 28-4 0,0 0-4 0,-27-29 3 15,27 29-2-15,0 0 0 0,0 0 5 0,0-28-1 0,0 28-5 16,0 0 0-16,0 0 2 0,-31 0 5 0,31 0-8 15,0 0 0-15,0 0 0 0,0 0-2 0,0 0 0 0,0 0 0 0,0 0 1 16,-27 28 0-16,27-28-1 0,0 29 0 0,0-1-1 0,0 0 0 16,0 2 1-16,-27-3 0 0,27 2-1 0,0-2 1 0,0-27 0 15,-28 88 1-15,-2-33-1 0,30-55 0 0,-27 28-1 0,27 30 2 16,-28-30-1-16,28-28 1 0,-30 56-1 0,30 1 0 0,-28-27 0 16,28-2 0-16,-30 27 0 0,2 3 1 0,28-30-1 0,-27 0 1 15,0 29-2-15,27 1 3 0,-31-2 0 0,4 59 3 16,27-87-3-16,-27-2 0 0,27 3-1 0,0-1 4 0,0 30-1 15,0-29-2-15,0-2 0 0,0 2 1 0,0-2-2 0,0 32 1 16,0-59 0-16,0 56 0 0,0 0 4 0,0 3-4 16,27-32 4-16,-27 1-3 0,0 0-1 0,27 30-1 15,-27-29 2-15,0-2 0 0,31 1-1 0,-31 28 2 0,0-25-2 16,27 24 1-16,-27 2 1 0,0-27-3 0,27 26 1 16,-27-29 0-16,0 60 0 0,28-59-1 0,-28 1 0 0,0 54 1 0,0-52-1 15,0-3-2-15,0 27 0 0,0 3 9 0,-28 82 2 16,28-109-10-16,0 26 2 0,-27-3-1 0,0 33-1 0,27-59 0 15,-31 0 1-15,4 115 1 0,27-115 0 0,-27 28-1 0,27-26 1 16,0 26-1-16,-31 29 0 0,4 0 4 0,-4-57-3 0,31 29 1 16,-27-28 1-16,27 55 1 0,-27 3 1 0,-1-59-5 0,28 29 3 0,-30-29 0 15,30 29-2-15,0-29-1 0,-27 57-6 0,-4 0 4 0,31-28 3 16,-27-29-1-16,27 29-1 0,0-28 0 0,-28 28 0 0,1-30 1 0,-4 59 0 16,31-58 1-16,-27 29-1 0,0 0 0 0,27 0 0 0,-31 0-1 15,4 27 1-15,27-55 0 0,-31-1-1 0,4 86 1 0,0-28-1 16,0-30 0-16,27-27 0 0,-31 56-1 0,4-57 1 15,27 28-1-15,-28-27 3 0,28 29-1 0,-30-31-1 0,30 2-1 16,-27 28 2-16,-4 28-1 0,4-57 0 0,-1 28-4 0,28-26 4 16,-27-30 0-16,-31 113 4 0,58-85-3 0,-58 29-3 0,31-28 1 15,27-1 1-15,-58 28 2 0,31-27 0 0,-31 56 0 0,0-28-2 16,4 0 0-16,-32 28 0 0,29-28 0 0,29-28 1 16,-30 27 0-16,-27 31-2 0,27-33 2 0,4 3 0 15,-4 0 1-15,3-27-3 0,25-3 1 0,2 30 0 0,-29 1 0 0,-29-2 1 16,1 29 4-16,58-55-3 0,-4-3 0 0,-50 29-4 0,50-27 3 15,-54 29-2-15,30-3 0 0,-3-27 3 0,0 0-2 16,0 3 1-16,4-3-2 0,27-28 1 0,-31 27 0 0,31 1 1 16,-4-28 0-16,-27 29-2 0,3-1 1 0,-2-28 0 15,29 30 0-15,-2-30-1 0,2 28 1 0,1-28-1 0,-58 56 1 16,58-28 0-16,27-28-1 0,-58 30 2 0,27-30 0 16,4 28-2-16,27-28 1 0,-27 0-1 0,27 0 0 0,-28 0 0 15,-2 29 1-15,30-29 0 0,-55 0-1 0,55 0 1 0,-30 0 0 16,-28 0 0-16,30 0 0 0,-26 0 0 15,23 0-1-15,4-29 0 0,-4 29 1 0,4 0 1 16,27 0-1-16,-54 0 0 0,23-28-1 0,4 28 1 0,-1 0-1 16,-2 0 2-16,3-30 1 0,-4 30-2 0,31 0 0 0,-27-28 1 15,-1 28-1-15,1 0 0 0,-4 0-1 0,31 0 0 0,-27 0 2 16,0-29 0-16,-4 29-2 0,4 0 0 0,-4-27 1 16,31 27 1-16,-27 0 0 0,27 0 0 0,-27 0 0 0,27 0-2 0,-27 0 1 15,27 0 0-15,-31 0 3 0,31 0-1 0,-27 0-2 16,-31 0-1-16,31 0 3 0,-1 0-3 0,-2 0 0 15,2 0 2-15,28 27 1 0,-27-27-1 0,27 0-1 16,-31 0-2-16,4 0 2 0,-3 0 0 0,2 0 2 0,1 0-1 16,27 0-1-16,-27 0-2 0,-4 0 1 0,4 0 0 15,27 0 2-15,-58 0 0 0,58 0-1 0,-27 0-1 0,27 0 1 16,-58 0 2-16,31 0-3 0,27 0 0 0,-28 29 2 0,28-29 0 16,-30 0 0-16,2 0 0 0,-2 28-3 0,2-28 2 0,1 0 1 15,0 0-1-15,-4 30 0 0,31-30-1 0,-27 0 1 0,0 0 1 16,-4 28-1-16,4-28 1 0,-31 0 0 0,3 0-1 15,-2 29 1-15,-1-29 2 0,0 0-2 0,31 0-2 16,-28 27 0-16,24-27 1 0,4 0 0 0,-4 0 2 0,-23 0-1 0,54 28-1 16,-27-28 0-16,-31 0 0 0,58 28-1 0,-27-28 1 0,-4 31 1 0,4-3 2 15,-31-1-2-15,58-27-1 0,-28 28 0 16,1-28 0-16,27 28 1 0,-30-28-1 0,2 29 1 0,28 0-2 0,-27-29 2 16,27 29-2-16,-31-29 1 0,4 28 0 0,27-28 0 0,-31 28 1 15,31-28-1-15,-27 0 0 0,27 28 0 0,-27-28 0 0,27 0-1 16,0 0 1-16,-27 30 0 0,-4-30 2 0,31 0-1 0,-27 0-2 15,-4 0 1-15,31 0 1 0,-27 0 1 0,0 0-2 0,-1 0 2 16,28 0-2-16,-30 0 1 0,2 0-2 0,1 0 0 0,-31 0 3 16,28 0-1-16,2 0-1 0,1 0-1 0,0 0 2 15,27 0-2-15,-31 0 2 0,4 0-1 0,27 0 2 0,-58 0-3 16,58 0 1-16,-27 0 0 0,-4 0 0 0,31 0-2 0,-27 0 2 16,27 0 1-16,-55 0 1 0,55 0-2 0,-30 28 2 15,30-28-1-15,-28 0-1 0,-2 0-1 0,30 0 0 0,0 0 0 16,-27 0 0-16,-1 0 1 0,1 0-1 0,-4 0 2 0,31 0 0 15,-27 0 0-15,0 0 0 0,-4 0 0 0,31 0 0 0,-58 0-1 0,31-28 0 16,0 28 1-16,-31 0-3 0,58 0 2 0,-27 0 0 16,-1-30 0-16,-2 30-2 0,2 0 1 0,-2 0 0 0,30 0 1 15,-27 0 1-15,27 0-2 0,-28 0 1 0,28 0-1 0,-27 0 0 16,27 0 1-16,0 30-2 0,-31-30-1 0,31 0-1 0,0 0-2 0,-27 0-10 16,27 28-7-16,-30-28-7 0,30 0 14 0,0 0-3 0,0 29-2 15,-28-29-28-15,28 0 22 0,0 0-3 0,-27 0-3 0,27 0-49 0,0 0 37 16,-27 0-29-16,27-29 35 0,0 29 13 15</inkml:trace>
  <inkml:trace contextRef="#ctx0" brushRef="#br1" timeOffset="116404.14">10391 17861 51 0,'0'0'0'0,"0"0"10"0,0 0-8 0,0 0-2 0,0 0 2 0,0 0 0 0,0 0-1 0,0 0 1 0,0-28 1 0,0 28 0 0,0 0 3 0,0 0-2 0,0 0 1 16,0 0-1-16,0 0 5 0,0 0-4 0,0 0 5 0,28-27 4 16,-28 27-7-16,0 0 2 0,0 0 0 0,0 0 11 0,0 0-10 15,0 0 10-15,0 0-8 0,30 0 12 0,-30 0-14 0,0 0 7 16,0 0-4-16,0 0-8 0,0 0 0 0,0 0 1 0,-30 0 1 0,30 0-4 16,0 27 1-16,0-27-1 0,0 0 3 0,-28 0-3 0,28 0 2 15,-27 28 0-15,27-28-3 0,-27 0 0 0,-4 28 1 0,31-28-1 16,-27 31 1-16,0-31 0 0,-4 28-1 0,4-1 1 0,27-27-2 15,-31 28-1-15,31-28 0 0,-27 0 0 0,27 28 1 0,-27-28 0 0,27 29 1 0,-28 0 3 16,28-29-4-16,-30 57 1 0,30-57-1 0,-28 56 2 0,28-56-2 16,0 58 0-16,0-29-1 0,0-2 1 0,0 0 0 0,0 2 1 15,0 1-1-15,28 54 4 0,2-84-4 0,-30 28 0 0,28 1-1 16,57 29 2-16,-58-30 0 0,31 0 2 0,-31-28 0 0,4 0-2 16,-4 0 1-16,0 27-1 0,31-27 3 0,-31 0-3 15,4 0 2-15,24 0-1 0,2 0 1 0,-57 0-3 0,28 0 1 16,2 0-1-16,-2 0 1 0,-1 28 0 0,31-28 1 0,-58 0-2 15,27 0 1-15,-27 0-3 0,27 0 1 0,-27 31 1 0,0-31-1 16,31 28 0-16,-4-28-1 0,-27 0-4 16,0 0-1-16,0 0-3 0,0 28-2 0,0-28-24 0,0 0-16 15,0 27 18-15,0-27-44 0,0 0 31 0,0 0 1 0,0 0 6 0,-27 29 10 16,27-29-22-16</inkml:trace>
  <inkml:trace contextRef="#ctx0" brushRef="#br0" timeOffset="123888.05">21207 8860 116 0,'0'0'33'0,"0"0"-15"0,0 0-2 0,-27 0-5 0,27 0 8 0,-27 0 8 0,27 0 0 0,-31 0-1 0,31 0-15 0,0 29 2 15,-27-29-3-15,-4 0 7 0,31 0-11 0,-27 0 5 0,-1 0-4 16,28 0-2-16,-27 0 7 0,-3 0-7 0,30 28 2 0,-28-28-2 0,1 0 5 0,27 0-6 15,-31 0 1-15,4 29 3 0,-31-2-2 0,58-27-2 0,0 0 0 16,-27 30-1-16,0-2 4 0,-4-28-5 0,-27 56 2 0,4 30 4 16,26-1-3-16,-30-28-3 0,31 28 5 0,-3-1-3 15,2-54-3-15,28 26 0 0,-30 30-4 0,30-58 2 0,0 1 0 16,0 55 3-16,-28-27-1 0,28-1 0 0,0 1 0 0,0-27 1 16,28 26 3-16,2 1-2 0,-2-29-2 0,2 0 1 0,-30 2 1 0,85 26 3 15,-30 1-1-15,30-29 0 0,-54 2-2 0,23-30 0 0,-27 0 0 16,62 26 3-16,-62-26-4 0,58 0 3 0,-30 0-4 0,34 0 3 15,-4 0-2-15,-58 0-1 0,27 0-1 0,4-26 1 0,28-4-3 16,-1 2-30-16,-27-2-14 0,-1 3-23 16,-29-2 26-16,26 2-67 0,-23-3-9 0,27 2 38 0,-58 0 33 15</inkml:trace>
  <inkml:trace contextRef="#ctx0" brushRef="#br0" timeOffset="124154.74">22229 9229 167 0,'0'0'0'0,"0"0"65"0,0 0-54 0,0 0-1 0,0 0-5 15,-27 0 11-15,27 0 4 0,0 0 1 0,0 0-5 16,0 0-8-16,0 0-4 0,0 29 2 0,-31-29-1 0,31 28-4 16,0-28 0-16,0 29-3 0,0-29 0 0,0 0-12 0,0 28-3 15,0-28-8-15,0 0-11 0,0 29-9 0,0-29-56 0,0 28 26 0,0-28 36 16</inkml:trace>
  <inkml:trace contextRef="#ctx0" brushRef="#br0" timeOffset="124305.22">22287 9797 230 0,'0'0'66'0,"0"0"-42"0,-27 0-9 15,27 0-13-15,0 0 0 0,-31 0 0 0,31 0-1 0,0 0 0 16,0 0-1-16,-27 0-3 0,27 0-9 0,0 0-3 16,0 0-38-16,0 0-30 0,0-28-3 0,0 28 55 0,0 0-16 15</inkml:trace>
  <inkml:trace contextRef="#ctx0" brushRef="#br0" timeOffset="124522.06">22798 9173 241 0,'0'0'79'0,"0"0"-69"0,0 0-3 16,-27 0-4-16,27 0 0 0,0 0 2 0,0-29 6 0,0 29-6 15,0 0 0-15,0 0 1 0,0 0 0 0,0 0 0 0,0 29-5 16,0-29-1-16,0 28-2 0,27-28-5 16,-27 28-5-16,0-28-12 0,27 29-25 0,-27-1-29 0,0-28 33 15,0 29 0-15,0-29 6 0,0 28 10 0,0 1-29 0</inkml:trace>
  <inkml:trace contextRef="#ctx0" brushRef="#br0" timeOffset="124673.06">22771 9627 212 0,'0'0'78'0,"0"0"-17"0,0 0-53 16,-31 0 0-16,31 0-4 0,0 0 4 0,0 29 11 0,0-29 1 16,0 0-11-16,0 28 6 0,0-28-12 0,0 0-1 0,0 0 0 15,0 0 1-15,0 0-2 0,0 29-2 0,0-29-1 0,0 0-4 0,31 0-6 16,-31 28-28-16,27-28 11 0,-27 0-59 0,27 0-31 0,0 0 23 16,4 0 36-16</inkml:trace>
  <inkml:trace contextRef="#ctx0" brushRef="#br0" timeOffset="124971.77">23564 9060 154 0,'0'0'74'0,"0"0"-21"0,0 0-28 0,0 0-11 0,0 0-3 0,0 0-5 15,0 0 9-15,0 0-5 0,0 0 0 0,0 0 0 0,0-29 0 0,28 29 6 16,-28 0-10-16,0 0 0 0,0 0 5 0,30 0-9 16,-3 0 3-16,-27 0-1 0,28 0-2 0,2 0 1 15,25 0 3-15,30 29-7 16,-54-29 2-16,-31 0 1 0,27 0-3 0,31 0-3 16,-31 0 3-16,0 0-1 0,31 27-2 0,-58-27 1 15,0 0-3-15,28 0-13 0,2 0-8 0,-3 0 10 16,-27 0-1-16,0 0-4 0,28 0-31 0,-28 29 20 0,27-29-41 0,4 28 6 15,-31-28 41-15,0 0 7 0,0 0-7 0,0 29-2 16</inkml:trace>
  <inkml:trace contextRef="#ctx0" brushRef="#br0" timeOffset="125238.54">23592 9684 222 0,'0'0'0'0,"0"0"53"0,0 0-15 0,0 29-25 0,0-29-9 0,0 0 3 15,0 0 10-15,0 0 10 0,30 0-11 0,-30 0-1 0,0 0 12 16,27 0-16-16,-27 0-3 0,28 0 4 0,2 0-6 0,-30 0 0 16,55-29 1-16,3 29-1 0,-31 0 0 0,58-28-4 0,-54 28-1 15,-4-29 0-15,86 0 3 0,-83 29-4 16,25 0-1-16,-28 0-3 0,31-28-4 0,-58 28-1 15,31 0-27-15,-4 0-29 0,0 0-38 0,-27 0 37 0,31 0 1 16,-4 0-33-16,-27 0 44 0</inkml:trace>
  <inkml:trace contextRef="#ctx0" brushRef="#br0" timeOffset="135588.44">28248 9741 63 0,'-27'0'24'0,"27"0"-19"0,0 0 0 0,0 0-4 0,0 0 2 0,0 0 1 0,0 0 11 0,0 0-4 0,0 0 14 0,-31 0-13 0,31 0-1 0,0 0 16 16,0-28-12-16,0 28 0 0,0 0-7 15,0 0-1-15,0 0 1 0,-27-29 8 0,27 29-8 0,0 0 7 0,0 0-7 16,0-28 6-16,0 28-7 0,0 0-2 0,0-29 4 0,-30 29 0 16,30-29-2-16,0 29-1 0,0 0-1 0,-28-28 0 15,28 28 0-15,0 0-3 0,-27 0-1 0,27 0 0 0,-27 0 2 16,27 28 0-16,-31-28-2 0,31 0 0 0,0 29 3 0,-27-29-2 16,27 29-2-16,0-1-2 0,-27-28 0 0,27 29 3 0,0-1-1 15,0-28 2-15,0 28-1 0,0-28-1 0,27 0 1 0,-27 28-2 0,27-28 2 16,4 29 0-16,-4-29 1 0,-27 28 0 0,27-28 0 15,-27 0 0-15,28 29 1 0,2-29 0 0,-3 0 3 0,-27 0-1 0,31 0-2 16,-4 27 4-16,-27-27-4 0,28 0 2 0,-28 0-2 0,0 29 0 16,27-29 1-16,-27 28 0 0,0-28 1 0,-27 0-3 15,27 30 2-15,-28-30-3 0,1 27 0 0,-4-27 1 16,4 29-1-16,-3-29-2 0,2 0-7 0,1 0 0 16,0 0-19-16,27 0-18 0,-31-29-21 0,31 29-19 15,0-27-6-15,0 27 50 0,0-30 11 0,31 2-7 0,-31-1 5 16</inkml:trace>
  <inkml:trace contextRef="#ctx0" brushRef="#br0" timeOffset="135762.57">28647 8973 125 0,'0'0'46'0,"0"0"-18"0,0 0-14 0,-31 0-1 0,31-27-8 0,0 27 1 0,0 0 1 0,0 0 3 15,-27 0 15-15,27 0-11 0,0 0 1 0,0 0-3 0,0 27 0 0,-31-27 5 16,31 30-5-16,0-30-8 0,0 28 1 0,0 1 2 0,0 27-3 15,0-28-3-15,-27 1-1 0,27-1 1 0,0 29-1 0,0 0 0 0,0-29 1 16,27 171-8-16,-27-143 1 16,0 30-17-16,0-57 4 0,0 27-38 0,0 1 19 0,0-29-3 0,-27 85-76 15,27-113 94-15,0 30 7 0,-27-3-21 0</inkml:trace>
  <inkml:trace contextRef="#ctx0" brushRef="#br0" timeOffset="135922.17">28276 9656 173 0,'0'0'0'0,"0"0"43"0,0 0-20 0,0 0 4 0,0 0-19 0,0-29 5 0,0 29-4 16,0 0 1-16,0-29 17 0,0 29-15 0,27 0 9 0,-27 0-12 16,30 0 3-16,-30 0-7 0,28 0 0 0,-28 0-3 0,58 0 1 15,-58 0-3-15,27 0 0 0,31 29-10 0,-31-29-12 0,-27 0 6 16,27 29-8-16,4-29-44 0,-31 0 24 0,27 28-42 0,4-28 49 16,-4 0 9-16,-27 0 7 0,27 29-25 0</inkml:trace>
  <inkml:trace contextRef="#ctx0" brushRef="#br0" timeOffset="136174.63">28872 9656 82 0,'0'0'74'0,"0"0"-45"0,0 0 11 0,0 0-26 16,0 0 11-16,-28 0 2 0,28-29-13 0,0 29 13 0,0 0-13 16,-30 0-3-16,30 0-1 0,0 0 8 0,-27 0-12 0,27 0 0 0,0 29-5 15,0-29 1-15,0 28-1 0,-28-28 0 0,28 29 0 0,0-1-1 16,0 0 2-16,0-28-1 0,-27 28 0 0,27 1 0 16,0-29 0-16,0 28-1 0,27 1-1 0,-27-29 0 0,0 0 0 15,0 27 0-15,28-27 1 0,-28 0 2 0,0 0-1 0,27 0 0 0,3 0 1 16,-30-27 0-16,0 27-1 0,28-29 3 15,-28 29-1-15,0-28 2 0,30-1 2 0,-30 29-2 0,0 0 0 16,0-28 0-16,0 28-1 0,0 0-1 0,0 0-1 0,0 0 2 0,0 0 1 0,0 0-2 16,0 0 0-16,0 0 2 0,0 28-5 0,0 1 1 0,0-1 1 15,0 1-1-15,0-2-3 0,0 30-10 16,0-27-10-16,0-3 6 0,0 2-61 0,0 28-95 16,0-29 126-16,28-28 6 0,-28 0 10 0,0 28 10 0,0-28-24 15</inkml:trace>
  <inkml:trace contextRef="#ctx0" brushRef="#br0" timeOffset="136359.23">29100 9826 53 0,'0'0'0'0,"0"0"58"0,0 0-23 0,0 0 1 16,0-29-3-16,0 29-3 0,0 0 16 0,0-28-12 0,0 28-18 16,0 0 28-16,0 0-20 0,0 0 29 15,27 0-48-15,-27 28 3 0,0-28-1 16,0 29 2-16,31 28 0 16,-4-57-6-16,-27 0-3 15,0 0 1-15,0 0-1 0,27 0 1 0,-27 0-1 0,28 0-1 0,-28 0-2 16,30-29-1-16,-2 29-10 0,-28 0-7 0,0 0 8 0,30-28-23 15,-30 28 13-15,27 0-33 0,-27 0-17 0,28 0-13 16,-28 0 46-16,0 28-26 0,30-28 46 0,-30 0-29 0</inkml:trace>
  <inkml:trace contextRef="#ctx0" brushRef="#br0" timeOffset="137773.03">29839 9031 32 0,'0'0'0'0,"0"0"38"0,0 0-26 0,0 0 14 0,-30 0 1 16,30 0-12-16,0 0 0 0,0 0 16 0,0-28-17 16,0 28 0-16,0 0 11 0,0 0-1 0,0 0-14 0,0 0 5 15,0 0-8-15,0 0 3 0,0 0-5 0,0 0 2 0,0 0-3 16,0 0 3-16,0 0 1 0,0 0-1 0,30 0-3 0,-30 0-2 16,0 0 1-16,0 0 0 0,27 0-1 0,-27 0 3 0,0 0-5 0,28 0 3 15,-28 0-1-15,0 0-1 0,27 0 2 0,4 0 3 0,-31 0 2 16,0 0-3-16,27 0 7 0,-27 0-6 0,0 0-1 15,31 0-1-15,-31 0 6 0,0 0-6 0,0-30 1 0,27 30 4 0,-27 0 0 16,0 0-4-16,0-27-2 0,0 27 3 0,27 0-1 0,-27 0-3 16,0 0 1-16,0-29 0 0,0 29 1 0,0 0 2 15,0 0-5-15,0 0 1 0,0 0-1 0,0 0 1 0,0 0 0 0,0 29 2 16,0-29-4-16,-27 27 6 0,27 3-5 0,0-30 3 16,0 28-5-16,0 1 5 0,-27-2-2 0,27 2-1 0,0-1 1 15,0-28-1-15,0 29 0 0,-31-1 0 0,31 0 1 0,0 1-2 16,0-1 2-16,-27-28-1 0,27 29 1 0,0-1-1 0,0 1 0 0,0-29-1 15,0 28 1-15,0-28-1 0,0 0 1 0,-31 28 2 0,31 0-2 0,0 0-1 16,0 2 0-16,0-2 6 0,0 28-13 0,0-56 2 16,0 29 3-16,0 0 2 0,0-1 1 0,0 1-1 0,0-1 1 15,0 28 0-15,0 1-1 0,0-1 0 0,0-27 0 0,0 29 1 16,0-31-2-16,0 2 2 0,0 28-1 0,0-29 2 0,0 30-3 16,0-2 0-16,0-29 0 0,0-27 1 0,0 58 1 0,-27-2 0 15,27-27 0-15,0-1-2 0,0 2 1 16,0-2 2-16,0 0-1 0,0 0 0 0,0-28 0 0,-28 28-1 0,28 0 2 15,0 1-1-15,0 1 1 0,0-2-2 16,-27-28 2-16,27 0-2 0,0 27 2 0,0-27-1 0,0 0-2 0,0 0 2 0,0 28-1 0,0-28 1 16,0 0 0-16,-30 29 1 0,30-29 1 0,0 0-2 15,-28 0-1-15,28 0 2 0,0 0 2 0,-27 0-2 16,27 0 0-16,0 0 0 0,-31 0 3 0,31-29-2 0,-27 29-1 16,-4-28 1-16,31 28-2 0,-27-27 2 0,0 27 0 15,0 0-2-15,27-28-2 0,-58 28 2 0,27 0 2 16,4 0-3-16,0-30 1 0,-1 30-2 0,-2 0 2 0,2 0 0 0,1 0-2 15,-3 0 1-15,-28 0 1 0,30 0-1 0,-57 30 0 0,58-30-1 0,0 0 0 16,-62 28 4-16,35-28-1 0,-32 27-4 0,56-27 2 16,-52 0 2-16,-3 28 1 0,54-28-2 0,-54 0 0 0,58 0-1 15,-31 0 1-15,-27 0 0 0,0 0 1 0,30 0-2 0,24 0 1 16,-54 0-2-16,31-28 3 0,23 28-2 0,4 0 0 0,-58 0 1 0,27-27 0 16,31 27 0-16,-31 0-1 0,58 0-1 0,-28 0 2 15,1 0-2-15,-4 0 1 0,31 0 0 0,-27 0 0 0,27 0 1 16,-30 0 0-16,30 0-1 0,0 0 0 0,0 0 1 0,-28 0 0 0,28 0 0 15,-27 0-1-15,27 0-1 0,0 0 1 0,-27-28 1 16,27 28-1-16,0 0 0 0,0 0 1 0,0-30-1 0,0 30-1 16,0-29 2-16,0 29-2 0,0-28 1 0,0 0 1 0,0 28-1 0,0 0 1 15,0-28-2-15,0 0 0 0,0 28 0 0,0-28 3 16,0-2-3-16,0 30 2 0,0 0-2 0,0 0 1 0,0-28 1 0,0 28 1 16,0-29 0-16,0 29-1 0,0 0-1 15,0-26 0-15,0 26 1 0,0 0-1 0,0 0-2 0,0 0 5 16,0 0-4-16,0-30 1 0,0 30 0 0,0 0 1 15,0 0-1-15,27 0-1 0,-27 0-1 16,0-28 3-16,0 28-2 0,0-30 2 0,0 30-2 0,0-27 2 16,0-29 1-16,0 26-2 0,0 2 0 0,0-29 3 15,0-170-2 1,0 199-1-16,-27-1 4 0,27 1-1 0,0-57 4 0,0 57-7 16,-31-1 2-16,31-28-1 0,-27-29-4 0,27 58 3 0,0-28 2 15,0-1-1-15,0 29-2 0,-31-29 3 0,31-28-2 0,0 28 1 16,0 1-1-16,0 27-1 0,31-29 4 0,-31 31-4 15,0-2 2-15,0 1-1 0,0-1-2 0,0 1 2 0,0-57 2 16,27-58-2 0,-27 143-1-16,0-27 2 0,0 27-1 0,31 0 0 0,-31-29 0 15,0 29 0-15,27 0-1 0,-27 0 1 16,27 29-1-16,-27-29-1 0,28 0 2 0,-28 27-1 0,0-27 1 16,0 29 1-16,30-29 2 0,-30 0-2 0,27 29-1 0,-27 0-2 0,0-29 2 0,31 27 0 15,-4-27-1-15,-27 29 1 0,28-29 0 0,-28 0 0 0,0 0 3 0,30 28-4 16,-2-28-1-16,-1 0 4 0,-27 0-3 0,27 0 2 15,4 28-1-15,-4-28-2 0,4 0 2 0,23 0 2 16,-23 0 0-16,23 0-6 0,-26 29 4 0,2-29-2 0,28 0 4 16,-31 28-2-16,1-28 0 0,57 29-2 0,0-1 2 15,27 28 1-15,-81-26-1 0,81-2-4 0,-54 1 5 0,27-2-1 0,28 2 1 16,-28-1 0-16,58 1-1 0,-58-29-1 16,-27 0 1-16,-3 0 1 0,-25 0 0 0,25 0-2 0,30 0 4 15,0 0-4-15,-27-29 0 0,0 1 1 0,-3 28 0 0,2 0 0 16,-57-29 0-16,28 29 0 0,-1 0 0 0,4 0 0 0,-31 0 0 0,27 0 0 15,-27 0 1-15,31 0 0 0,-31 0-3 0,0 0 0 0,0 0 3 0,27 0-3 16,-27 0-1-16,0 0-7 0,0 0 0 0,0 29-3 0,0-29-5 16,0 28-34-16,0-28 18 0,-27 29-44 0,27-1 34 0,-31-28-54 15,31 28 41-15,-27 1-64 0,27-29 74 0,-31 28-1 0,31 1 26 16</inkml:trace>
  <inkml:trace contextRef="#ctx0" brushRef="#br0" timeOffset="143575.14">23506 11387 43 0,'0'0'0'0,"0"0"20"0,-27 0-14 0,27 0-2 0,0-27 0 0,0 27-1 0,0 0 2 0,0-29 8 0,0 29-4 0,0 0 10 0,0-28-3 0,0 28-8 0,0 0-1 15,-27-30 1-15,27 30 0 0,0 0 18 0,0-28-19 0,0 28 7 16,0 0-2-16,0 0-7 0,-31-29 7 0,31 3 18 15,-27 26-5 1,27-28-5-16,0 28 6 16,-31-31-5-16,31 62 10 15,0-31-26-15,-27 83 6 16,27-83-6-16,0 28-1 0,0 2-1 0,0 27-2 16,0-30 2-16,-27 60 2 0,27-59-1 0,0 28-4 0,0 30 5 15,-27-30-4-15,27-28 2 0,0 87-2 0,0-32 3 0,-31-24-2 16,31-31-2-16,0 27 1 0,0 32-2 0,0-32 1 0,-27 32 2 0,27-30-2 15,0-30 0-15,0 88 2 0,0-88-2 0,0 29 0 0,-28 31 10 16,28-4-1-16,0-24-9 0,0 24 4 0,0-53-2 0,-30 27-1 16,30-29-1-16,0 0 3 0,0 30-3 0,-27-1 6 0,27-29-7 0,0 27 4 15,0 4-1-15,-31-31 2 0,31 0-4 0,-27 29 1 0,27-29 0 16,0 1-1-16,0-29-1 0,0 28 1 0,0-28-1 0,0 0 2 0,-28 28-2 16,28-28 0-16,0 0-1 0,0 28-1 0,0-28-9 0,0 0 3 15,0 0-4-15,28 0-22 0,-28 0 9 0,0 0-7 0,27 0-54 0,-27 0 32 16,0 0-58-16,0 0 39 0,31 0 31 0</inkml:trace>
  <inkml:trace contextRef="#ctx0" brushRef="#br0" timeOffset="149589.13">22484 14568 183 0,'0'0'0'0,"0"0"141"0,0 0-132 0,-27 0-6 0,27 0-5 0,0 0 4 0,0 0 0 0,-30 28 2 0,30-28-4 0,0 0 1 0,0 0-2 0,0 29-3 0,0-1-10 0,0-28 0 16,-28 28-9-16,28 1-43 0,0-29-20 0,0 28 16 0,0 1 49 15,0-29-23-15</inkml:trace>
  <inkml:trace contextRef="#ctx0" brushRef="#br0" timeOffset="149740.22">22542 15136 220 0,'0'0'99'0,"0"0"-87"0,-27 0-6 16,27 0-6-16,0 0-1 0,0 0 3 0,-31 28-1 0,31-28 0 0,0 0-1 15,-27 0 0-15,27 0-6 0,0 0-3 0,0 0-9 0,0 0-10 16,0 0-9-16,0 0-56 0,0 0 15 0,0 0 37 0,0 0 11 16</inkml:trace>
  <inkml:trace contextRef="#ctx0" brushRef="#br0" timeOffset="149956.75">23053 14483 200 0,'0'0'129'0,"-27"0"-127"0,27 0 0 0,0 0-2 16,0 0 0-16,0 0 4 0,0 0-1 0,-31 0 8 0,31-28-3 16,0 28-2-16,0 0-4 0,0 0-1 0,0 0 3 0,0 0-5 0,0 0 3 15,0 0-3-15,0 0-2 0,0 0-9 0,0 28 3 0,0-28-6 0,0 0-22 0,0 28 10 16,0 0-45-16,0-28 29 0,0 0 2 0,0 29 7 0,0-29 9 0,0 0-10 15</inkml:trace>
  <inkml:trace contextRef="#ctx0" brushRef="#br0" timeOffset="150139.67">22995 15022 203 0,'0'0'0'0,"0"0"99"0,-27 28-76 16,27-28-20-16,-27 29-2 0,27-29 0 0,0 0 2 0,0 29 6 0,-31-29-2 15,31 0 0-15,0 28 5 0,0-28-8 0,0 28-3 0,0-28-1 16,0 0 2-16,0 29-4 0,0-29-9 0,31 28-31 16,-31-28 20-16,0 0-6 0,27 0-7 0,-27 28-6 15,58 1-100-15,-58-29 120 0,0 0-11 0</inkml:trace>
  <inkml:trace contextRef="#ctx0" brushRef="#br0" timeOffset="150673.65">23649 14681 75 0,'0'0'42'0,"0"0"17"0,0 0-32 0,-27 0-11 0,27 0-8 0,0 0 14 0,0 0-9 0,-30-28 19 0,30 28-18 0,0 0-1 0,0 0 11 0,0 0-2 0,-28 0-12 0,28-28 3 0,0 28-7 16,0 0 6-16,0 0 2 0,28 0-9 0,-28 0 0 0,0 0 1 16,0 0 7-16,30-29-9 0,-3 29 4 0,1 0-1 0,-28 0-4 15,58 0 3-15,-31 0-3 0,31 0 0 0,-31 0-4 16,58 0 4-16,28 0 0 15,-55 0 0-15,-1 0-4 0,-2-28 2 0,-24 28-2 16,54 0-1-16,-85 0 5 0,58 0-1 0,-31-29-4 16,0 29 0-16,0 0-2 0,4 0-1 0,-4 0 1 0,-27 0-4 15,31 29-9-15,-31-29 5 0,27 0-8 0,-27 0-7 0,28 0-33 16,-28 0 30-16,0 28-75 0,0-28-5 16,0 0 86-16,0 0 8 0,0 0-33 15</inkml:trace>
  <inkml:trace contextRef="#ctx0" brushRef="#br0" timeOffset="150906.51">23762 14994 148 0,'0'0'66'0,"0"0"-1"16,0 0-55-16,0 0-4 0,0 0 1 0,0 0-1 0,-27 28 14 0,27-28-7 15,0 0 18-15,0 0-4 0,0 0-13 0,27 0 8 0,-27 0-13 16,27 0-3-16,31 0 13 0,-27-28-10 0,-4 28-3 15,31 0 2-15,-4-28-4 0,32-2 0 0,-29 30-3 0,-2-28 2 16,-24 28-1-16,27 0-3 0,-4 0 5 0,-23 0-5 0,-4-28 4 0,27 28-5 16,-23 0 2-16,27 0-19 0,-31 0-12 0,31 0-98 15,-31 0-29-15,-27 28 105 16,28-28-19-16,-28 0 25 0</inkml:trace>
  <inkml:trace contextRef="#ctx0" brushRef="#br0" timeOffset="164007.31">26347 14143 18 0,'0'0'12'0,"0"0"-7"0,0 0-3 0,0 0-1 16,0 0 2-16,0-29-1 0,0 29 0 0,0 0-1 0,0 0 1 0,0 0-1 0,0 0 3 0,0 0-1 0,0 0 0 0,0 0 4 16,0 0-5-16,0-29 5 0,0 29 1 0,0 0 2 0,0-29 6 15,0 29-7-15,0 0 20 0,0 0-20 0,0-28 9 16,0 28 0-16,0 0 6 15,0-28-9-15,0 28 1 0,0 0-9 0,0 0 4 0,0 0-7 0,0-28 15 16,0 28-9-16,0 0-5 0,0 0 6 16,0 0-5-16,0 0-3 0,0 0 1 0,0 0 6 0,0 0-4 0,0 0 0 15,0 0 0-15,0 0-1 0,0 0 10 0,0 0-9 16,0 0 0-16,0 0-4 0,0 0 0 0,-30 0 8 16,30 0-7-16,0 0-1 0,0 0 0 0,0 0-1 15,0 0 0-15,0 28 2 0,0-28-6 0,0 0-1 16,0 28 4-16,0-28 3 0,0 28 1 0,0 1 0 0,0 0-5 15,0 0-3-15,0 83 8 16,0-112-3-16,0 29-1 0,0-1 1 0,0 1 1 0,0-2-1 16,0 3 0-16,0-3 1 0,0 31 1 0,0-30-1 15,0 29 0-15,0 0 0 0,0 28 1 0,0 0-1 16,0-29 1-16,0 59 0 0,0-59-1 0,0-28-1 16,0 30 1-16,0-2 0 0,0 1-1 0,0-29-2 15,-27 29 1-15,27-28 0 0,0 27 2 0,0-28 0 0,0-28-2 16,0 30 0-16,-31-3 0 0,31-27 0 0,0 0-1 0,0 29-2 15,0-29-4-15,0 0 1 0,0 28-9 0,0-28-10 0,0 0-16 16,0 0 15-16,0 0-3 0,0 0-2 0,0 0-42 0,0 0-5 16,0 0 46-16,0 0-9 0,0 0 26 0,31 0-17 0</inkml:trace>
  <inkml:trace contextRef="#ctx0" brushRef="#br0" timeOffset="164475.28">26940 14795 34 0,'0'0'14'0,"0"0"-12"0,-27 0 0 0,27 0 0 0,0 0-1 0,0 0 5 0,0 0-2 0,0 0 8 0,0 0-4 0,0 0 10 0,-27 0 4 16,27 29-2-16,0-29-4 0,0 0-4 0,0 0-2 15,0 0-5-15,0 0 7 0,0 0 4 0,0 0 1 16,0 0-2-16,0 0-7 0,0 0 0 0,0 27 9 0,0-27-9 16,0 0 6-16,27 0-8 0,-27 29 0 0,0-29-1 0,0 28-2 0,0 0 4 15,0-28-3-15,0 30 0 0,0-2 0 0,0 0 3 0,0 0-5 16,0 1 2-16,27 28 5 0,-27 0-5 0,0 28 1 0,0-1-1 16,0-27-3-16,31 29 2 0,-31-58-1 0,0 29-1 0,0-29 1 0,0 58-2 15,0-59 1-15,0 3-1 0,0-2 1 0,0 2 1 0,0 25-3 0,0-27-1 16,0-28-3-16,0 30-3 0,0-3-15 0,0-27 7 0,0 0-1 0,0 0-6 0,0 29-2 15,-31-29-39-15,31 0 27 0,0 0-32 0,0-29 43 0,0 29 9 16,-27-27-4-16,27-3-15 0</inkml:trace>
  <inkml:trace contextRef="#ctx0" brushRef="#br0" timeOffset="164741.26">26998 14568 79 0,'0'0'23'0,"0"0"13"15,0 0-11-15,31-29-14 0,-31 1 11 0,27 28 3 0,-27 0-14 16,0 0 0-16,27-28 0 0,-27 28-1 0,0 0 11 0,31 0-2 15,-4 0-2-15,-27 0-10 0,0 28 0 0,27 0 6 16,-27-28-8-16,0 29-1 0,0-29-1 0,28 28 2 0,-28 1-4 0,0-1 3 16,0 0-3-16,30 1 2 0,-30-1-1 0,0 1-1 0,-30-1 3 15,2 28-2-15,28 1-1 0,-27-57 1 16,0 58 1-16,27-30-4 0,-31-28 2 0,4 28 1 0,27-28 0 16,-27 28-4-16,-4-28 2 0,31 0-1 0,0 0 1 0,-27 0 0 15,27 0-3-15,-31 0-11 0,31 0 8 0,0 0-5 0,0-28-1 16,0 28 7-16,0-28-7 0,0 28 6 0,0 0-2 0,0 0 1 15,31-28-34-15,-31 28-1 0,27-30 18 0,-27 30-30 0,0 0 28 16,31-28-15-16,-4 28 18 0,-27-28 17 0,0 28 1 16,27 0 1-16,4-29-36 0</inkml:trace>
  <inkml:trace contextRef="#ctx0" brushRef="#br0" timeOffset="165257.78">27424 14483 59 0,'0'0'0'0,"0"0"19"16,0 0 12-16,0 0-8 0,-27 0 0 0,27 0 7 0,0 0 2 15,0 0 10-15,0 0-31 0,0 0-1 0,0 0-1 16,-28 28 7-16,28-28-1 0,0 28-10 0,0 1 9 0,0-29-8 16,-30 28 0-16,30-28 0 0,0 57 5 0,0-57-4 0,0 28-3 0,0 1 5 15,0-1-3-15,0 1-3 0,0-1 1 0,0-28-2 0,0 29 0 16,0-29 2-16,0 27-2 0,0 2 3 0,0-29-3 0,0 0-1 16,0 0 14-1,30 0-12-15,-30 0-2 0,0-29 1 0,0 2-1 16,28-59 8-16,-28 58-8 0,0-1 0 15,0 29 0-15,27-85 11 16,-27 57-10-16,0 28 2 0,0 0 5 0,0-29-3 0,27 29-2 16,-27 0 0-16,0 0 0 0,0 29 1 0,0-1 5 0,0-28-6 0,0 29 0 15,31 170 1 1,-31-1-5 0,0-112-18-16,0-58-6 0,0 0-9 0,0 1 15 0,0-29-1 0,0 28-25 15,0 0-80-15,0-28 51 0,0 0 40 16,0 0-16-16,0 0 24 0,27-28 15 0,-27 0 6 15,0 28 4-15,0-29 0 0,31 1 2 0,-31 0 0 16,0-1 9-16,27 0 14 0,-27-27 16 0,0 56-16 0,0-28 21 16,0-2-8-16,0 30-19 0,27-28 20 0,-27 28 0 15,0-28-4-15,0 28-9 0,0 0 6 0,0 0-21 16,0 0 0-16,0 0 9 0,28 0-2 0,-28 0-9 0,0 0-3 16,0 0 6-16,0 0-8 0,0-29 2 0,30 29 3 0,-30 0-3 0,27 0-2 15,4 0 4-15,-31-27-7 0,0 27 1 0,27 0 4 0,1-29-1 16,-28 29-4-16,30 0-1 0,-2 0 0 0,-28-28 1 15,27 28-1-15,-27 0 0 0,27 0-1 0,-27 0 1 0,31 0-7 16,-31 0 1-16,27 0-13 0,4 0-9 0,-31 28 9 0,0-28-5 16,0 0-4-16,27 29-47 0,-27-29 27 0,27 27-73 0,-27-27 9 0,31 29 77 15,-31-29 14-15,0 0-7 0</inkml:trace>
  <inkml:trace contextRef="#ctx0" brushRef="#br0" timeOffset="170347.13">29383 14114 129 0,'0'0'36'0,"0"0"-30"0,-28 0-6 0,28 0-3 15,-27 0 5-15,27 29 2 0,0-29 9 0,-30 0-4 0,30 27 0 0,0-27 10 0,-28 29-10 0,28-29-1 0,0 28 8 16,-30 0-4-16,30-28 1 0,0 29 2 0,-28-1-6 0,28-28 1 15,0 29 6-15,0-29-12 0,-27 27 4 0,27 3-3 0,0-30-1 16,0 27-1-16,0 3 7 0,0 26-3 0,55 29 0 16,-55 0-1-16,30 1-1 0,-2-2 0 15,2 1-2-15,-30-27-1 0,27-2-1 0,1 58 3 0,-28-29 0 16,0 28-2-16,30-56-1 0,-30 29 0 0,0-29-1 0,0-1-1 16,0-27 1-16,0 28 0 0,0-30 0 0,0 3 0 0,0-2 0 0,0 28-2 0,0-27 0 15,0-1-10-15,0-28 0 0,0 30-2 0,0-30-22 0,0 0 16 16,0 27-4-16,0-27-29 0,0 0 21 0,0 0-1 0,0-27-32 0,0-3 18 15,0 2 34-15,0-1 4 0,0-27-3 0,0 28-15 0</inkml:trace>
  <inkml:trace contextRef="#ctx0" brushRef="#br0" timeOffset="170658.04">29383 15108 26 0,'0'0'0'0,"0"0"8"0,0-29 3 0,0 0-5 0,0-27 3 15,0-30 12-15,0 29-10 0,30 1-1 0,-30-29 9 0,0 56-11 0,28-27 2 16,-28-1 11-16,27 0 4 0,0 29-1 0,-27 0-13 16,0-2 0-16,31 3 8 0,-4 27-9 0,4-30 6 0,-31 3-8 15,0 27-1-15,27-29 8 0,0 29 3 0,-27 0-10 0,27-28 0 0,-27 28 0 16,31 0-2-16,-31 0 0 0,27 0 4 0,-27 28-4 0,31 1 0 15,-4-2 1-15,-27 3-6 0,0 27 2 0,28-1 0 16,-28 29-3-16,0-56 0 0,-28 56 3 0,1-28 0 0,-4 0-1 16,-27-1-1-16,58-28 0 0,-27 0 0 0,0-28 1 15,0 30-3-15,27-30 1 0,-31 28 1 0,31-28 2 0,-27 28 0 0,-4-28-3 16,31 0 2-16,-27 0-2 0,27 0 0 0,0 0 1 0,-27 0 4 0,-1 0 3 16,-2 28 1-16,30-28-6 0,0 0 4 0,-28 0 3 15,28 0-7-15,28 29 2 0,-28-29 4 0,30 29-4 16,-2-1 5-16,-1 0-1 0,31 29 0 0,0 28-2 0,-31-56-4 15,0 27-1-15,31 29 4 0,-31-56-6 0,-27 28 2 0,31-29-2 0,-4 0 3 16,31 58 2-16,-3-29-3 0,-55 1-2 0,27-32 0 16,4 3 0-16,-4-1 0 0,-27 2-3 0,31-30-2 0,-31 27-3 0,27-27-3 0,0 29-20 15,-27-1-15-15,31-28 15 0,-31 0-49 0,27 28 27 0,-27-28-6 16,0 0-1-16,27 0-69 0</inkml:trace>
  <inkml:trace contextRef="#ctx0" brushRef="#br0" timeOffset="171458.19">31202 15079 58 0,'0'0'0'0,"0"0"11"0,0 0 17 0,0 0-23 0,0 0 1 0,0 0 9 0,0 0 7 0,-31 0 3 16,31 0-12-16,0 0 11 0,0 0-12 0,0 0-1 0,0 0-2 0,0 0 7 16,0 0-9-16,0 0 5 0,0 0-5 0,0 0 5 0,0 0-6 15,0 0-2-15,0 0 2 0,0 0 0 0,0 0 6 0,0 0-7 0,0 0-1 16,31 0 1-16,-31 29 4 0,0-1-5 0,0-28-2 0,0 28 1 0,27-28-1 15,-27 29-1-15,0-29 1 0,0 28 1 0,0 0 2 0,0 1 1 16,0-29-1-16,0 28 5 0,27-28-3 0,-27 29 8 0,0-29-7 16,0 0 7-16,0-29-7 0,0 29-4 0,0 0-1 0,0-28 3 15,0 28-3-15,28-57 2 0,-28 29 0 0,30-29-2 0,-30 29-3 16,0-1 1-16,0 0-1 0,27 1 0 0,4 0 0 0,-31 0 1 16,27-2-1-16,-27 2-2 0,0 28 1 15,28 0-7-15,-28 0 1 0,0 0-5 0,30 0-22 0,-30 0-21 0,0 0 19 16,0 0-5-16,28 28-56 0,-28 2 6 0,0-30 60 0,0 28 9 0,0-28-18 15</inkml:trace>
  <inkml:trace contextRef="#ctx0" brushRef="#br0" timeOffset="171709.7">31682 15136 143 0,'0'0'57'0,"0"0"-48"0,0 0-6 15,0 0-1-15,-27 0 3 0,27 0 1 0,0 0 2 0,0 0 2 0,0 0 1 0,0 0 2 16,0 0-2-16,0 28 11 0,0 1-15 0,0-1 3 0,0 0-3 16,0 1-5-16,0-29 1 0,27 28-2 0,-27 28 2 0,0-27-3 0,27 113-2 15,-27-113 1-15,0 56-1 0,0-28-1 0,31 28-13 0,-31-29 0 16,0-27-6-16,0 56-40 0,0-28-12 0,0-29 41 15,0 0 6-15,0 1 7 0,0 29-5 0,0-58-5 0</inkml:trace>
  <inkml:trace contextRef="#ctx0" brushRef="#br0" timeOffset="171941.62">31825 15022 72 0,'0'0'0'0,"0"0"53"0,0 0-34 0,27 0 10 0,-27-28 2 0,0 28-12 16,31-28 26-16,-31 28-8 0,27 0-12 0,-27-30-14 15,0 30-3-15,28 0 8 0,-28 30-9 0,0-30-1 0,27 0 0 0,-27 0-2 16,0 28 4-16,0-28-4 0,0 28-1 0,0-28 0 0,31 28 1 0,-31 1-1 16,0 0 2-16,0-1-3 0,-31 0-1 0,31 1-2 15,-27-1-1-15,27 0-1 0,0 1-7 0,-28 28-7 0,28-57 5 16,-27 27-17-16,27 2 9 0,-31-1-27 0,4 2-10 16,27-30 25-16,0 0 1 0,-27 27-26 0,27-27 17 0,0 29 19 15,0-29-21-15</inkml:trace>
  <inkml:trace contextRef="#ctx0" brushRef="#br0" timeOffset="172241.6">31996 15335 31 0,'0'0'15'0,"0"0"-4"0,0-29 10 0,0 1 1 0,27-1 0 0,-27 29-9 0,0-28 0 16,0 28 1-16,30-28 0 0,-30 28 0 0,0-29-1 0,0 29 0 0,0-28 12 15,28 0-14-15,-28-1 11 0,0 0-3 0,0 29 0 0,0-28-2 16,0 0-4-16,0 28-8 0,0 0 0 0,0-28 5 0,0 28-5 16,0-30 5-16,0 30-7 0,27 0 3 0,-27 0-4 0,0 0 7 15,0 0-5-15,0 0 4 0,0 30-3 0,0-30-2 0,0 28 4 0,31 0-3 16,-31 0 0-16,0 1-3 0,0 0 1 0,0 27 3 15,0-27-3-15,0-1-1 0,0 0 2 0,0 1-1 0,27-1 0 16,-27 28 4-16,0-27 1 0,0 29 13 16,0-58-17-16,0 0-1 0,27 27 15 15,0-54-6 1,-27-3-10-16,0 2 5 16,0-1-5-16,0 29-3 0,0-27 0 15,0 27 1-15,31 0-2 0,-31 0-2 0,0 0-4 0,0 0-8 16,0 0 3-16,0 27-2 0,0-27-48 15,0 57-21-15,0-57 49 0,0 57-130 0,0-57 134 16,0 29-3-16,0-29 0 16</inkml:trace>
  <inkml:trace contextRef="#ctx0" brushRef="#br0" timeOffset="172441.71">32278 15476 60 0,'0'0'28'0,"0"0"3"0,0 0 2 0,0 0 28 0,0 0-34 0,0-27 14 16,0 27-11-16,0 0-5 0,0 0 2 0,0 0 4 15,0 0-15-15,0 27 23 0,0-27-20 0,0 0-11 16,0 0-2-16,0 29 3 0,31-29-2 0,-31 0 0 0,0 0 7 0,27 0 2 15,-27 0-9-15,27 0 9 0,1 0-3 0,-28-29-9 0,30 2 6 16,-2 27-6-16,-28-30 2 0,30 2-3 0,-30 28-2 0,27-29 1 0,1 2 0 16,-28-2-2-16,30 1 1 0,-30-1 2 0,28 1-4 0,-28 28 1 15,27 0-2-15,-27 0 2 0,27-28-9 0,-27 28-7 16,31 0 6-16,-31 0-3 0,0 0-2 0,0 0-3 0,0 28-30 0,27 0-45 16,-27-28 53-16,0 29-5 0,0-29-2 0,0 28-6 0,0 1-42 15,31-2 60-15,-31-27 12 0,0 29 7 0,0-1-12 0</inkml:trace>
  <inkml:trace contextRef="#ctx0" brushRef="#br0" timeOffset="174007.98">23479 16300 45 0,'0'0'5'0,"0"0"2"0,0 0 0 0,0 0 3 0,0 0 1 0,0-28 2 0,0 28 1 0,0 0-6 0,0 0 1 16,0-29 11-16,0 29 1 0,0 0-11 0,-27 0 0 0,27-29 8 16,0 29-9-16,0 0-1 0,0 0 7 0,0 0-7 0,0 0 6 15,0 0 0-15,0-28-8 0,0 28 9 0,0 0 1 0,0 0-8 16,0 0-1-16,0 0 2 0,27 0-5 0,-27 0 2 15,0 0-1-15,0 0-1 0,27 0-2 0,-27 0 2 16,0 0-2-16,28 0 3 0,-28 28-3 0,0-28 3 0,0 29-3 0,30 0 4 16,-30-1-3-16,0-28-1 0,28 56 2 0,-28-27-2 15,0-1-1-15,0 30 2 0,0 26 1 0,0-25-2 0,0 24 2 16,0 32 3-16,0-88-2 0,0 88 2 0,0-32 3 0,0 32 1 16,-28-59-6-16,28 31 0 0,0-4-2 0,0 4-2 15,0-32-1-15,0 32 2 0,0-32-2 0,0 32 2 0,0-30 0 16,0 26 1-16,28-52-3 0,-28 24 0 0,0-27-1 15,0 0 0-15,0 1-3 0,0-29-2 0,0 29 0 0,0 0-12 0,0-1-7 16,0-28-13-16,0 0 14 0,0 28-35 0,-28-28-8 16,28 0 29-16,0 0 1 0,0 28-27 0,0-28 44 0,0 30-36 15</inkml:trace>
  <inkml:trace contextRef="#ctx0" brushRef="#br0" timeOffset="174694.08">25922 17152 121 0,'0'0'44'0,"0"0"-35"0,-31 0-8 0,31 0 0 0,0 0 2 0,0 0-1 0,0 0 1 0,0 0 5 0,0 0 3 0,0 0-7 0,-27-27 21 16,27 27-7-16,0 0-13 0,0 0 24 15,-31 0-18-15,31-30-1 0,0 30 5 0,0 0-8 16,0 0 8-16,0 0-9 0,-27 0 14 15,27 0-6-15,-27 0-5 0,27 30-5 0,-28-30 6 0,-2 55 8 16,30-55-14-16,-28 86 11 16,28-57-12-16,0 82 3 15,0-111-6-15,86 114 4 16,-59-114-1-16,0 29-4 0,4-1-2 16,-4-28-14-16,31 30-37 15,-58-30 26-15,27 0-48 0,4-30-18 0,-31 30 48 0,27-28-26 0,0-1 48 16,-27 29-19-16</inkml:trace>
  <inkml:trace contextRef="#ctx0" brushRef="#br0" timeOffset="175029.77">26347 16442 182 0,'0'0'0'0,"0"0"81"0,0 0-61 0,-30 0-15 0,30 0-1 16,0 0 9-16,0 0-4 0,0 0 0 0,0 0 1 0,-27 0 5 0,27 0-9 15,0 0 0-15,0 0-1 0,0 0 0 0,0 0 3 0,0 0-6 16,0 29 2-16,0-1-3 0,27 0 0 0,-27 0 0 16,0 0-2-16,58 86 2 0,-58-86 0 0,0 29-2 0,27 57-3 15,-27-28 0-15,0-31-1 0,31-26 7 0,-31 0-1 16,0-29 2-16,0 30 1 0,0-3-2 0,27-27 1 0,-27 0 2 16,0 28-2-16,27-28 2 0,-27-28 2 0,0 28-6 0,27 0-1 15,-27 0 1-15,31-27 5 0,-31-3-2 0,27 1 6 0,4 0-3 16,-4 2-2-16,-27 27-1 0,27-28-2 0,-27 28-1 15,31-28-1-15,-31 28 0 0,27 0 0 0,-27 0 1 0,0 0-1 0,28 0 1 16,-28 0-1-16,27 28-2 0,-27-28 1 0,0 28 3 0,0-1 2 16,0 31-5-16,0-1-10 0,0-57 2 0,0 56-21 15,0-27 10-15,0 0-3 0,0 27-41 0,-27-56 24 0,27 28-3 0,0 0 0 16,0 0 2-16,0 3-21 0,0-3 34 0,0-1-12 0</inkml:trace>
  <inkml:trace contextRef="#ctx0" brushRef="#br0" timeOffset="175374.83">26913 17152 51 0,'0'0'0'0,"0"0"53"0,0 0-22 0,0 0 20 0,0-27-32 0,0 27 7 16,0 0-12-16,0 0 16 0,-27 0-15 0,27 0 1 0,0 0 10 15,0 0-2-15,0 0-14 0,0 0 0 0,0 0 4 0,0 0-8 16,-28 0 1-16,28 0-5 0,0 0 0 0,0 0 0 0,0 27 2 16,0-27-3-16,0 28-1 0,0 0 2 0,0-28-1 0,0 29 0 0,0 0 0 15,0 0-2-15,0-29 2 0,28 27-2 0,-28 1 3 0,0-28 1 16,0 28-2-16,27-28 0 0,-27 0 0 0,0 28 2 0,0-28 0 15,27 0 1-15,-27 0 2 0,0 0-3 0,0 0 5 0,31-28-4 16,-31 28 8-16,0 0-7 0,0-28 2 0,0 0 6 0,0 28-1 16,27-27-2-16,-27 27-6 0,0 0 1 0,0-29 4 0,0 29-5 15,0-29 2-15,0 29 0 0,0 0 1 0,0 0-3 0,0 0 1 16,31 0-4-16,-31 29 3 0,0 0-3 0,0-2 1 16,27 1-1-16,-27-28-1 0,0 28 0 0,0 0 1 0,0-28 0 15,27 31-1-15,-27-3 0 0,0-1-2 0,0 1-6 0,31 1-7 0,-31-29 3 16,0 28-2-16,0-28-3 0,0 30-2 0,0-2-23 0,0-28 19 0,0 27-28 15,0-27 21-15,27 29-33 0,-27-29 26 0,0 0-37 0,0 0 40 16,0 0 3-16,0 0 5 0,0 0-6 0,0 0 24 0,0-29-1 16,0 2 4-16,0 27-9 0</inkml:trace>
  <inkml:trace contextRef="#ctx0" brushRef="#br0" timeOffset="175578.53">27196 17465 36 0,'0'0'0'0,"0"0"26"16,0 0 1-16,0 0-13 0,0 0 16 0,0 0-13 0,0 0 1 16,30 0 17-16,-30 0-18 0,0 0 12 0,0 0-7 0,0 0-12 15,0 0-2-15,0 0-1 0,0 27-1 0,0-27-3 0,28 0 1 0,-28 0-2 0,0 28 1 16,0-28-1-16,0 29 2 0,0-29 1 0,0 28 5 15,30 2 40-15,-30-30-31 16,0 0-10-16,0 0 0 0,0 0 1 0,28 0 0 0,-28 0 10 0,27 0 8 16,-27-30-19-16,30 2 10 0,-2-1-3 0,-28 29-9 15,27-28-1-15,-27 28 0 0,0-27-2 0,27 27-1 0,-27-28 0 0,0 28-1 16,31-31 5-16,-4 3-7 0,4 28 1 0,-31-28 1 0,0 28-1 0,27-28-4 16,0 28-2-16,-27 0 0 0,0 0-11 0,28 0 1 15,-28 0-1-15,0 0-5 0,30 0-30 0,-30 0-15 0,0 28-21 16,27-28-22-16,-27 0 10 0,31 28 44 0,-31-28 27 15</inkml:trace>
  <inkml:trace contextRef="#ctx0" brushRef="#br0" timeOffset="180942.39">25268 16697 74 0,'0'0'16'0,"0"0"8"0,0 0-16 0,-28 0 6 0,28 0-8 0,0 0 1 0,0 0 9 0,0 0-7 0,0 0 1 0,0 0 0 0,0 0 1 0,0 0 10 16,-30 0-2-16,30 0-10 0,0 0 1 0,0 28-1 0,0-28 1 15,0 0 8-15,0 0-9 0,0 30 5 0,0-30-7 0,0 27 6 0,0 3-2 16,-28-3-2-16,28-27-4 0,0 29-1 0,0-1-2 0,0 1 0 15,0 0-1-15,0 27 7 0,0 59 1 0,0-88-7 0,-30 87 2 16,30-58-2-16,0 0-1 0,0 58 2 0,-27-57-3 0,27 1 1 16,0 54 2-16,0-54-2 0,-28-2 2 0,28 59 0 0,0-88-2 0,-27 29 1 15,27 31-1-15,0-59 0 0,0 28 1 0,0-26-3 0,0-2 3 16,27 1 0-16,-27-2-2 0,28 0 1 0,-28-27 2 0,0 0-1 16,27 0 0-16,3 0 1 0,-2 0 1 0,2 0 1 15,-2 0-4-15,30-27 2 0,-4 0 0 0,4 27-3 0,-31-29 1 16,31 29 0-16,-31-28-1 0,59 28 1 0,-56 0-1 0,25-30 1 0,30 30 3 15,-58 0-3-15,31 0 0 0,27 0-1 0,-27 0 2 0,-31 0-1 16,89 0-1-16,-89 0-1 0,144 0 2 0,-113 0-1 0,54 0-1 16,-54 0 0-16,54 30 2 0,-26-30-2 0,26 28 2 15,-85-28-1-15,31 0 0 0,-27 0 0 0,81 0-1 0,-27 0 1 0,-57 0 0 16,2 0 1-16,55-28 0 0,-57 28 1 0,-1 0 0 0,0-30 0 16,62 30 0-16,-35-28 0 0,-26 28-1 0,2-28 1 0,-3 28 1 15,4 0-1-15,-4-28-1 0,1 28 2 0,2-29 1 0,-2 29-1 0,84-58 15 16,-81 30-7-1,-4 28-8-15,-27 0-1 0,27-28 1 0,-27 28-1 16,0 0-2-16,31 0 3 0,-31-27-2 0,0 27 0 0,0 0 0 16,27-28 2-16,-27 28-2 0,0 0-1 0,0-31 2 15,0 3-1-15,0 28-3 0,-27-55 1 16,27 26 1-16,0 29-2 0,0-28 1 0,0 28 1 0,0-58 0 16,0 29 2-16,-31 29-2 0,31-55 3 0,0-3-3 0,0 29 0 0,0-26 0 15,0-32 1-15,0 59-1 0,0-56 0 0,31-2-4 0,-31 31 1 16,0 25 2-16,0-28-1 0,0 31 4 0,27-58-1 0,0-58-2 15,-27 116 1-15,0-31 0 0,0 29 0 0,0-25 0 0,28-5 2 16,-28 3-2-16,0 28 0 0,0 28 0 0,0-29 0 0,0 0-1 16,0 29 1-16,0 0 1 0,0-28-1 0,0 28-1 15,-28 0 1-15,28 0-1 0,-27 0 2 0,27 0-1 0,-27 0 0 16,-4 28-2-16,31-28 2 0,-27 0 0 0,-31 29 3 0,58-29-2 16,-140 57 1-16,82-29-1 0,-27 0 2 15,27-28-3-15,4 28 1 0,23-28-1 0,-81 31 0 0,-1-31 3 16,-30 0 0-16,85 0-2 0,4 0 2 0,-35 0-2 0,35 0 0 0,-31 0 0 0,27 0-2 15,3 0 2-15,-30 0 0 0,-58 28 0 0,-27-28-2 0,112 0 1 16,-85 0-1-16,-140 26-2 0,143-26 2 16,24 0 1-16,62 29-1 0,-62-29 2 0,62 0-1 0,-32 28 0 15,28 2-1-15,28-3 0 0,-25-27 1 0,-57 57-3 0,54-28 3 16,-27 28-9-16,58-28 4 0,-4-1-18 0,-27 27-8 16,58-26 15-16,-27 0-18 0,27 1 14 0,0-30-3 0,-28 27-6 0,28 1-4 15,0 0-51-15,0-28-22 0,0 29 59 0,0-29-8 0,0 0 15 16</inkml:trace>
  <inkml:trace contextRef="#ctx0" brushRef="#br0" timeOffset="181986.51">25779 13942 85 0,'0'0'0'0,"0"0"31"0,-28 0-27 0,28 0-2 0,0 30 2 0,-30-30 14 0,2 28-10 0,28-28-1 0,-27 28 25 15,27-28-20-15,0 0 0 0,-30 0 11 0,2 28 0 0,28-28-16 16,0 0-1-16,-30 0 6 0,30 29-5 0,0-29 6 0,-28 29 1 15,28 0-4-15,0-29-6 0,-27 56 3 0,27-28-3 0,0 0 0 16,0 29 1-16,-27 86 1 0,27-59-4 0,-31-27-1 16,4 171 2-16,27-172-3 15,-31 30 3-15,31-30-2 0,-27 30-3 0,27-1 1 0,0-29 2 16,-27-27 1-16,27 28-1 0,-27 84-3 0,27-84 3 0,0 0 2 16,0-29-2-16,0 29 0 0,-31 29 3 15,31-28-2-15,0-58-1 0,0 26 0 0,0-26 0 0,31 29 2 16,-31-1 0-16,0-28 0 0,0 30 2 0,27-30-3 15,-27 0 2-15,27 0-2 0,-27 27 0 0,27-27 1 0,4 0-2 16,-4 0 1-16,-27 0-1 0,31 0 0 0,-4 0 0 0,0 0 0 0,59 0 3 16,-56 0-4-16,-3 0 1 0,31 29 2 0,-30-29-1 0,57 28 0 15,-27 0-1-15,-31 0 1 0,58 1 0 0,-58-29-1 16,1 29 0-16,60 0 2 0,-33-29-2 0,3 27 1 0,27-27 0 0,0 28 2 16,-31-28-3-16,-23 0 1 0,27 29-1 0,-4-29 0 0,59 0 1 15,30 29 0-15,-85-29-1 0,27 0-1 0,-27 0 0 16,-4 0 0-16,62 28-1 0,-61-28 2 0,57 0 0 0,-81 28 1 0,81-28-2 15,-84 0 0-15,60 28 0 0,-61-28 0 0,31 0 1 0,-3 0-1 16,3 0 1-16,-31 0 0 0,4 0 0 0,23 0 1 16,-54 0-1-16,31 0 0 0,-4 0 1 0,-27-28 2 0,27 28 4 15,-27-28-2-15,0 28-4 0,0-28 2 0,0-1-2 16,0 0 2-16,0 29-3 0,0-28 4 0,-27 1-6 16,27 27 2-16,0-29-1 0,0 29 1 0,-27-29 0 0,27 29 0 0,0-57-2 0,-31 57 2 15,31-28 0-15,0 0 1 0,-27-1-3 0,27-28 1 0,0 29-2 16,0-1 3-16,-27-27-4 0,27 28 3 0,0-2 2 15,27-83 0-15,0 57-2 0,-27-1 2 0,0 1-3 0,31-31 2 16,-4 3 0-16,28-115 0 16,-25 114-2-16,-30 27 2 0,27 30 0 0,-27-56 0 0,31-30-2 15,-31 85 1-15,0 1 1 0,0-57 1 0,27 0-2 0,-27 57 0 16,0-2-1-16,0 3 1 0,0-3-1 0,0-26 0 0,0 56 0 0,0-57-1 16,-27 29 2-16,27 0 0 0,-31-1 3 0,31 29-1 15,-27-27 5-15,27 27-6 0,-30 0 0 0,30-29 0 16,0 29 0-16,-55 0-5 0,28-29 3 0,27 29 2 0,-31-29 0 15,4 29 0-15,27 0-2 0,-27 0 1 0,27 0 0 0,-31-28-1 16,4 28 0-16,27 0 0 0,-31 0-1 0,4-28 1 0,0 28 1 16,27 0 1-16,-28 0 0 0,-2 0-1 0,2 0-1 0,-30 0 0 0,31 0 2 15,-31 0-1-15,-27 28 2 0,-27-28-4 0,54 0-1 16,3 0 3-16,-33 28 2 0,-25 1-1 0,59-29-1 0,-62 29 4 16,-109-29-1-16,140 29-2 0,-31-29 1 0,31 0 0 15,-58 0-3-15,61 0 1 0,24 0 0 0,0 0 2 0,-81-29-2 16,23 29-3-16,3 0-4 0,28 0-3 0,0 56-6 15,58-56 5-15,-4 29-2 0,4-1-3 0,-31 29-18 0,31-57 11 16,0 57-36-16,-4-30 20 0,4 3-10 0,-1 27-69 0,28-57 66 0,0 56-34 16</inkml:trace>
  <inkml:trace contextRef="#ctx0" brushRef="#br0" timeOffset="183058.99">31086 14227 63 0,'0'0'0'0,"0"0"36"0,0 0-21 0,0-28 15 0,0 28-7 0,0 0-14 0,0 0 1 0,0 0 1 0,0 0-2 0,0-29 17 0,0 29-12 0,0 0 17 0,0 0-18 0,0 0 8 0,0 0-13 16,0 0-2-16,0 0 8 0,0 0-9 0,0 0-1 0,-27 0 8 15,27 0-5-15,0 0 0 0,0 29 6 0,0-29-8 0,0 0 4 16,0 0 0-16,0 28-2 0,0 0-1 0,0 1-3 16,0-29-2-16,0 28 0 0,-31 28 2 0,31 31 1 0,-27-31 0 15,0 29-3-15,-1 57-1 0,-2-85 2 0,30-1 0 16,-28 87 2-16,-2-1-1 0,-25 0-1 0,28-1 0 0,27-55-3 16,-31-29 1-16,4 28-2 0,27-28 4 0,0-30-1 0,-27 87 5 15,27-85-4-15,-31 29 3 0,31-31-3 0,0 2 0 0,0-29 2 16,0 28 0-16,0 0 2 0,0 0-5 0,0-28 1 0,0 0-1 0,0 29 3 15,0-29-1-15,31 0 0 0,-31 0-1 0,27 0 1 16,31 0-1-16,-4-29-1 0,32-27 2 0,26 28-1 16,4-1-1-16,-4-28 1 0,-27 57-2 0,-27 0-1 15,140-28 1-15,-113 28 0 0,58-29 4 0,-3 29-1 16,-82 0-3-16,85 0 1 0,0 29-1 0,-3-29-2 0,-25 28 1 16,25 2 0-16,-82-3 1 0,0-27-2 0,112 57-3 15,-143-29 4-15,59-28 1 0,-59 28-1 0,58 1 0 0,-27 0 2 16,-31 0 0-16,0-29 0 0,4 27-1 0,-4-27-1 0,-27 28 1 15,31-28 1-15,-4 0 1 0,-27 0-2 0,28 29 2 0,-28-29-1 16,0 0 2-16,0 0-4 0,0 0 3 0,0 0 1 0,0 0-1 16,0 0 1-16,0 0-2 0,0-29 0 0,0 29 0 15,-28 0 2-15,28-28 0 0,-27 1-2 0,27 27-1 0,0-29 0 16,-31 0 0-16,31 0 2 0,0 1-1 0,0-28-1 0,0 0 0 16,0 26 0-16,0-83-2 0,0 85 3 0,0-29-1 0,31 0 1 0,-4-57 4 15,1 0-3-15,-28 57-4 0,30-27-1 0,-3-30 3 16,-27 58 1-16,28-58 3 0,-1 56-2 0,-27 2-2 0,31-57-1 0,-4 56 2 15,4-85 0-15,-4 57-3 0,-27 27 1 0,0 31 1 16,27-59-1-16,-27 58 2 0,0-29-1 0,0 29-1 16,0-1 0-16,0 2 1 0,-27 27 0 0,27 0 1 0,0 0-2 0,0-29 1 15,-27 29-1-15,-4 0-3 0,4 0 3 0,-4 29-1 0,31-29 2 0,-27 0 0 16,-28 27 2-16,25-27-1 0,-25 29-2 0,24-1 1 0,-27-28 1 16,-54 28 2-16,85 1-1 0,-31-29-2 0,-27 28 2 0,0 1-1 15,57-29-1-15,-30 0 1 0,-54 27 1 0,27-27 1 0,27 0-1 16,3 0-1-16,-3 30 0 0,31-30 0 0,-89 0 2 0,4-30-3 0,54 30 1 15,31 0-1-15,-31 0 2 0,-27 0 0 0,58-27-2 0,-31 27 1 0,30 0-1 16,-57 0 1-16,27 0-1 0,-27 0 1 0,58 0-1 0,-31 0 1 0,0 0 2 16,-24 0-2-16,24 27 1 0,0 3-2 0,31-30 1 15,-58 27-2-15,58 3 1 0,-31-2-1 0,31 0 0 0,-31 0-3 0,0 1-1 16,3-1-12-16,25 1 1 0,2-1-22 16,-2 0 12-16,2 29-77 0,1-28 60 0,27-1-5 0,0 1-66 0,-27-2 60 15,27 2-14-15,0-1 44 0</inkml:trace>
  <inkml:trace contextRef="#ctx0" brushRef="#br0" timeOffset="201394.39">26146 11644 56 0,'0'0'25'0,"0"0"-9"0,0 0 0 0,0-30-11 0,0 30-1 0,0 0 2 0,0 0-1 0,0 0 7 0,0-29-3 0,0 29 10 0,0 0 1 0,0 0-9 0,0 0 13 0,0 0-13 0,0 0-2 0,0-27 2 16,0 27 6-16,0 0-2 0,0 0-8 0,-27 0 0 0,27 0 6 16,0 0 9-16,-30 0-7 0,30 0-9 0,0 0 8 15,0 0-2-15,-28 0-7 0,28 0-1 0,0 0 0 0,-54 27 4 16,54-27-9-16,-31 0 3 0,4 0 1 0,0 0 0 0,-31 29 1 15,-27 1 0-15,57-30-3 0,-30 29 0 0,1-2 3 0,-1 1-2 16,30 0-2-16,-26 1 5 0,23 0-3 0,4 0-1 0,27-2-1 16,-31 1 2-16,31 28 0 0,-27-25-2 0,27-3-1 0,-27-28 1 15,27 55 4-15,0-55-3 0,0 29 0 0,0-29-1 0,0 30 1 16,27 26 2-16,31-29 3 0,0 2 0 0,-31-29-4 16,28 28 4-16,-25-28-3 0,55 30 2 0,-57-2-2 0,57-28 9 0,-27 29 1 15,0-2-6-15,-4 1 0 0,4 0-1 16,-31 31 0-16,1-32 1 0,-28-27-4 0,0 28-1 0,30 0 0 15,-30 2 4-15,0-2 11 0,0 1-7 0,0-29-9 0,0 28 1 16,-30 0 0-16,30-1-3 0,-28 4 3 0,1-31-6 0,-31 57-2 0,4-30-5 16,23-27 0-16,-27 27-5 0,-24 3-28 0,24-30 14 0,-27 0-43 15,55 0 29-15,-52 28-67 0,51-28 48 0,4 0 4 0,-4 0-17 16,4 29 37-16</inkml:trace>
  <inkml:trace contextRef="#ctx0" brushRef="#br0" timeOffset="205812.18">21463 13802 80 0,'0'0'28'0,"0"28"-11"0,0-28-14 0,0 27 13 16,0-27-14-16,0 0 2 0,0 30 2 15,0-30-3-15,0 0 2 0,0 28 36 16,0-28-27-16,-28 0-2 0,28 0-6 0,0 0 0 15,0 0-1-15,0 0 6 0,0 0-8 0,-27 0 7 0,-4 0-4 16,31 0-2-16,-27 0-1 0,27 0-1 0,-31 0 4 0,-23 0-1 0,54 27-3 16,-27-27-1-16,-4 0-1 0,4 30 2 0,0-2-1 0,-62 86 0 15,7-29-1-15,52-57 1 0,2 29 0 0,28 0 0 0,-58 27 1 0,58-26-2 16,-27 27 1-16,27-28 0 0,0-29-1 0,0 29 0 0,0 0 0 0,0-29 0 16,27 57 1-16,-27-57-1 0,31 30-1 0,24 26 2 15,2-55 1-15,-2 0 2 0,3-1 2 0,-27 0-1 16,-4-28-1-16,31 0 0 0,-31 0 3 0,27 0 5 0,35 0 3 15,-34 0 0-15,30 0 0 0,0 29 16 0,-55-29-25 16,-2 0 1-16,-28 28-3 0,27-28 5 0,-27 28-7 0,27-28 4 0,-27 29 1 16,0-29-2-16,0 28 1 0,0 1-3 0,0-2 5 0,-27 30 3 15,0-27-9-15,-31 26 1 0,31-28-8 0,-31 29 5 0,0-29-1 0,-24 1 4 16,-7-1-2-16,8-28-3 0,23 29-3 0,-27-29-15 16,54 0 5-16,-24 0-34 0,28 0 18 0,-3 0-50 0,30 0 30 15,-28 27-67-15,28-27 67 0,0 30-36 0</inkml:trace>
  <inkml:trace contextRef="#ctx0" brushRef="#br0" timeOffset="213110.96">20866 1933 54 0,'0'0'8'0,"0"0"-6"0,0 0 0 0,0 0 0 0,0 0 7 0,0 0 0 0,0 0 2 0,0 0 2 0,0 0 1 0,0 0-1 0,0 0-1 0,0 0 0 0,0 0 8 0,0-29 0 0,0 29 1 15,0 0 1-15,-27-28-1 0,27 28-1 0,0 0-11 16,0-30-1-16,0 30 7 0,0-27-1 0,0 27 1 0,0-29 1 16,0 29-7-16,-31 0 5 0,31 0-9 0,-27 0 0 0,27 0-1 15,-27 0 1-15,27 29-3 0,-27-2 3 0,27 31 1 16,-31-3-2-16,31 31 2 0,0-29-2 15,31-29-2-15,-31 29 0 0,27-28-1 0,0 0 2 0,0-1-1 0,-27 1 1 16,31-2-1-16,-4-27 1 0,-27 0 3 16,31 0-1-16,-31-27 1 0,27 27-2 0,1-29 2 0,-28 1-2 15,30-30 0-15,-30 58-1 0,0-28-2 0,27-29 4 0,1-28 3 16,-28 27-4-16,27 58 0 0,-27-26-2 0,0 26 2 0,0-29-3 16,0 29 1-16,31 0-1 0,-31 0 3 0,0 0 0 15,27 29-4-15,-27-3 1 0,31-26-2 0,-31 29 2 0,27 28 1 0,0-28-2 16,-27-1-1-16,58 29 0 0,-58 0-1 0,54-28-6 15,-23 28-9-15,-4-2-11 0,4-25-12 0,-4-2-13 0,-27-28 19 16,28 28-54-16,-28-28-17 0,27 0 22 0,-27 0 57 16,30 0-18-16</inkml:trace>
  <inkml:trace contextRef="#ctx0" brushRef="#br0" timeOffset="213861.69">21888 1506 94 0,'0'0'36'0,"0"0"-24"0,0 0 13 0,0 0-10 0,0-29 20 0,0 29-1 0,0 0-17 0,0 0-3 0,-27 0 12 0,27 0-15 0,0 0 0 0,0 0-2 0,0 0 0 0,0 0 5 16,0 0-7-16,0 0 3 0,0 0-5 0,0 0-1 0,27 0 5 15,-27 0 2-15,31 0 1 0,-4 0-2 0,0 0-6 16,1 29 7-16,30-29-3 0,-28 0-3 0,-2 0-4 16,-1 0 2-16,-27 0 0 0,27-29-1 0,-27 29 0 0,31 0 2 15,-4 0-3-15,4-27 0 0,-4-2 1 0,-27 29-1 16,58-58 0-16,-58 58-2 16,0 0-1-16,0 0-1 0,0 0-2 0,0-27-2 0,0 27-2 0,-31 0-17 0,31 0-8 15,-27 0-5-15,0 27 0 0,27-27 21 0,-31 30-22 0,4-2 17 16,-4 1-2-16,4-2-5 0,-28 30-30 0,-3-27 18 0,58-2 30 15,-58 27 0-15,58-26 10 0,-27 28 0 0,0-28 1 16,27-1 0-16,-31 1 0 0,31-2 1 0,0 31 1 0,0-58 0 16,0 29 0-16,0-3 1 0,0 3-1 0,0-29 2 0,0 0 0 15,0 29 6-15,0-29-2 0,31 0 9 0,-31 0-7 0,0-29 11 16,0 0-11-16,27 29 6 0,-27-26-9 0,0 26 0 0,27-57 1 16,-27 57-5-16,0-30 0 0,0 30-1 0,28-27 1 0,-28-2-2 0,30 1 2 15,-30 28-2-15,0-29 2 0,0 1-1 0,0 28-1 0,0-29 0 16,0 0 0-16,0 1-1 0,0 28 2 0,0-27-2 0,0 27 1 0,0-28-1 15,0-2 1-15,0 2-2 0,0 28 1 0,0-29 0 0,0 29 0 16,-30-27 1-16,30 27 0 0,0 0 0 0,0 0 0 0,-28 0 1 0,28 0 2 0,0 0-1 16,-27 0 5-16,27 0 7 0,-27 0-3 0,27 0 1 15,0 27 16-15,0-27-3 0,0 29-9 0,-31-29-10 0,31 28 3 16,0-28-5-16,31 30 4 0,-31-30-4 0,0 28 0 0,27-28 0 16,-27 27 3-16,27 1-1 0,1-28-1 0,2 29-3 15,-30-29 1-15,28 0-1 0,-28 0 0 0,30 0 0 0,-30 0 1 0,28 0-1 16,-1 0-1-16,0-29-1 0,4 1 0 0,27-114-6 15,-58 86 7-15,0 28 0 16,27-2-1-16,-27 30 1 0,0-27 0 0,0-3 1 16,0 30 3-16,0 0 0 0,-27 0 3 0,27 0-4 15,0 0 0-15,-31 30-1 0,4-3 2 0,-4 3-3 0,31-2 1 0,-82 57 3 16,52-57-3-16,-28 57 6 0,30-57-5 0,1 1 0 0,0 57 4 16,-4-58-5-16,4 28 3 0,0 31-2 0,27-61-2 0,-31 3-1 15,31 0 1-15,-27 28-1 0,27-29 0 0,0-28-1 0,-31 28 0 16,31-28-1-16,0 29-13 0,0-29 3 0,0 0-26 15,0 0-18-15,0 0-21 0,0 0 31 0,31 0-48 16,-31-29-27-16</inkml:trace>
  <inkml:trace contextRef="#ctx0" brushRef="#br0" timeOffset="214577.37">22910 1676 59 0,'0'0'0'0,"0"0"35"0,-27 0-23 0,27 0-3 0,0 0 6 0,-31 0-6 0,31 0 2 0,0-29 17 0,-27 29-12 0,27 0 1 0,0-28 15 0,-27 28-6 0,27-27-3 0,0 27-12 0,0 0-1 16,0-28 8-16,0 28-10 0,0 0 1 0,0 0 1 0,0 0 1 0,0-30 1 16,0 30 19-16,0 0-10 0,27 0 5 15,-27 0-12-15,27 0-8 0,-27 0 1 0,31 0 2 0,-4 0 5 16,4 0-10-16,-4 0-2 0,0 0 2 0,-27 0-2 15,31 0-1-15,-4 30-1 0,1-30 1 0,-28 0-1 0,27 0 0 16,-27 0-1-16,0 0-8 0,31 0-8 0,-31 0-3 0,0 0 8 16,27 0-16-16,-27 0 11 0,0 0-2 0,0 0-4 0,-27 0-31 0,27-30-5 15,0 30 28-15,0 0 1 0,-31 0-25 0,31-28 15 0,-27 28 27 16,27 0-6-16,-28 0 8 0,28 0 7 0,-27 0-1 16,27 0 5-16,-31 0 1 0,31 0 2 0,-27 0 9 0,27 0-3 0,-27 0 4 15,-4 0 23-15,31 0 9 0,-27 28 3 0,-4 2-7 16,31-30-23-16,0 0-2 0,-27 28-3 0,27-1 9 0,0 1-13 0,0 1 7 15,0 0-9-15,0-1-1 0,0 1 6 0,0-29-6 0,0 28 0 0,27-28-1 16,-27 56 4-16,0-56-6 0,31 30 3 0,-31-2-4 0,0-28 1 16,27 29 7-16,-27-29-8 0,31 0 1 0,-31 0-1 0,0 0-2 15,0 0 2-15,27 0-2 0,-27 0-3 0,0 0 1 0,27 0-2 0,-27-29-2 16,0 29-13-16,0-28-10 0,0-2 11 0,0 3-25 0,0-2 21 16,0 1-2-16,0 28-1 0,0-29 1 0,0 1-3 0,0 28 0 0,0-58-22 0,0 58 29 15,0-28-4-15,-27 1 19 0,27 27 3 0,0-28 2 0,0-2 2 16,0 30 2-16,-27-28 4 0,27 28 3 0,0-29 17 0,-31 29-13 0,31-27 15 15,0 27-12-15,-27 0 1 0,27 0 3 0,-31 27 23 0,4 2-2 0,0-29-26 16,27 28-1-16,0 2 9 0,0-30-16 0,-27 55 7 0,27-27-4 16,0 1-6-16,0 0-1 0,0-29-2 0,0 57 5 0,27-29-1 15,-27-28-4-15,0 29-1 0,27-2 2 0,-27-27-2 0,27 0 0 16,4 30-1-16,-31-30-1 0,27 0 0 0,-27 0-4 16,31 0-11-16,-31 0 2 0,27 0-5 0,0 0-32 0,-27-30 17 0,0 30-4 0,0-27-43 15,31 27 42-15,-31-29-26 0,27 1 26 0,-27-1 28 16,0 1-1-16,28 28 4 0,-28-29-27 0</inkml:trace>
  <inkml:trace contextRef="#ctx0" brushRef="#br0" timeOffset="214727.59">23139 1534 53 0,'27'0'39'0,"-27"0"-11"0,0 0 39 0,0 0-33 0,0 0-2 0,0 0 23 0,0 0-32 0,0 0 13 0,0 0-9 0,0 0-16 15,0 30 12-15,-27-30-2 0,27 0-12 0,0 0 12 16,-31 28-4-16,4-1-3 0,27 1-8 0,-28 1 1 0,1 0-2 16,-4-1-3-16,-54 58 3 0,0-29-4 0,58-29-1 15,0 1 1-15,-31-3-1 0,27 3 1 0,-23 57-2 0,26-58 1 16,28 0-2-16,-30 29-13 0,2-28-2 0,28 0-5 0,0-1-41 0,-27 1 22 15,27-29-9-15,0 27-9 0,0-27-71 0,0 28 41 0,0-28 40 0</inkml:trace>
  <inkml:trace contextRef="#ctx0" brushRef="#br2" timeOffset="-206594.7">25608 9372 33 0,'0'0'2'0,"0"0"-3"0,-30 0 0 0,2 0-23 0</inkml:trace>
  <inkml:trace contextRef="#ctx0" brushRef="#br2" timeOffset="-206518.49">25550 9343 13 0,'0'0'10'0,"0"29"-6"0,0-1-2 15,28 28-8 1,-28-56-1-16,30 0-9 15</inkml:trace>
  <inkml:trace contextRef="#ctx0" brushRef="#br2" timeOffset="-205718.78">26487 8775 121 0,'0'0'29'0,"0"0"-20"0,0-28 1 0,0 28 11 0,0-29-9 0,0 29 20 0,0-27-22 0,0 27 9 0,0-29 0 0,0 29-10 15,-27 0 8-15,27 0-7 0,0-29 7 0,0 29-9 0,0 0-2 16,-27 0 8-16,27 0-4 0,-31 0-1 0,31 0-7 0,-55 0 14 15,25 0-13-15,30 0 0 0,-58 29 1 0,31-29-3 16,27 0 1-16,-28 29 0 0,1-29-1 0,-61 27 3 0,60 2-3 0,1-1 2 0,-31 0 0 16,-85 115 0-1,143-86-2-15,-27 0 1 0,0-30 0 0,27 2-2 0,-28 56 1 0,28-28 0 16,-30-29 0-16,30 170 4 0,0-84-4 0,0-56 1 16,0-30-2-16,0 29 2 0,30 28 0 0,-2-57 2 0,-28 28 0 0,27-27 1 15,0 56 4-15,4-28-4 0,27 0 7 0,-4 1-1 0,4-2-2 16,27 1 5-16,-27 1-8 0,-31-58-4 15,28 26 4-15,3 3 0 0,-28-29-4 0,25 0 0 0,-24 0-1 16,-4 0 1-16,-27 0 0 0,54 0 0 0,-23 0-1 0,27-29-1 0,-31 29-2 16,0-26-11-16,-27 26 1 0,31-30-24 0,-4 30-13 15,-27 0-17-15,28-28-27 0,-28 28-20 0,27 0 58 0,-27 0-22 16,0 0 38-16</inkml:trace>
  <inkml:trace contextRef="#ctx0" brushRef="#br2" timeOffset="-188133.57">15671 882 22 0,'0'0'5'0,"0"0"-2"0,0 0 3 0,0 0-4 0,0 0 1 0,0 0-1 0,0 0-1 0,0-30 3 0,0 30-1 0,0 0 1 0,0-28-1 0,0 28 3 0,0 0-3 0,0-28 3 15,0 28 1-15,0-28 8 0,0 28-5 16,0 0-3-16,0 0 0 0,0-28 10 0,0 28-7 0,0 0 22 0,0 0-21 15,0 0 7-15,0 0-2 0,0-29-9 0,0 29 0 16,-27 0 0-16,27 0-1 0,0 0 6 0,0 0-7 0,0 0-1 0,0 0 4 16,-31 0-1-16,31 0-1 0,-27 0-2 0,27 29-2 15,-54-29 10-15,23 0-5 0,31 28-1 16,-27-28-1-16,0 28 0 0,-4 0 1 0,4-28-4 16,27 0 1-16,-31 28 2 0,4-28-2 0,-1 30-1 0,28-30 0 0,-27 28 1 0,27-28 1 15,-30 29 2-15,2-2-1 0,28-27-2 0,-30 28-1 0,30-28 0 16,-28 29 1-16,1 29 1 0,27-30-2 0,-27-1 3 0,-4 31 0 15,31-58-4-15,0 57 2 0,0-57-1 0,-27 55 1 16,27-25-1-16,0-3 1 0,0 31 1 0,0-29-2 16,0-2 0-16,27 30 2 0,-27-57-2 0,0 30-1 0,0-30 0 15,31 28 1-15,-31-1 2 0,27 1 0 0,0 1-3 0,1 0 3 16,2-29-1-16,-30 28 0 0,58 1 4 0,-58-1-5 0,27-28 1 16,28 56 2-16,-24-56-1 0,-4 30 1 0,31-2-2 0,-31-28 0 15,31 29-2-15,-58-29 0 0,27 0 0 0,0 26 0 0,4-26-1 16,-31 0 3-16,27 0-3 0,4 0 0 0,-4 0-7 0,-27 0 2 15,28 0-3-15,-28 0-18 0,0 0 9 0,30 0-32 0,-30 0-20 16,27 0 24-16,-27-26-58 0,0 26 55 0,0 0 8 0,0 0-33 0</inkml:trace>
  <inkml:trace contextRef="#ctx0" brushRef="#br2" timeOffset="-187200.7">16581 1306 49 0,'0'0'25'0,"0"0"-17"0,0 0-4 0,0 0 5 0,0 0 3 0,0 0-7 0,-31 0 7 0,31 0 3 0,0 0-7 15,0 0 10-15,0 0-7 0,-27 0 7 0,27 0-10 0,0 0 3 16,0 0-5-16,0 0 0 0,0 0-4 0,0 30 4 0,-27-30 2 16,27 0-3-16,0 27 0 0,0-27 4 0,0 30-1 15,0-30-6-15,0 28 2 0,0-28-2 0,27 29 3 0,-27-2-3 16,0-27 2-16,0 29 2 0,58-1 17 16,-58-56-17-1,0 28-3-15,0 0 2 0,27-29 1 0,-27 2-3 0,0 27 4 16,0-29 3-16,0 29-5 0,0-28 2 0,0-2 5 0,0 30-5 15,0-27 6-15,0 27-7 0,0 0-1 0,0 0 5 0,0 0-6 0,0-30 3 16,0 30-3-16,0 0 1 0,0 30 0 0,0-30-2 16,0 0 1-16,0 27-4 0,0-27 1 0,31 58 1 15,-4-29-2-15,0-2-1 0,-27 2 1 0,28-29-2 0,-28 28-1 0,30 2-1 16,-2-2-16-16,2-1-16 0,-3 1 11 0,-27-28-5 0,28 29-7 16,2-29-8-16,-2 29-57 0,-28-29 55 0,27 0-57 0</inkml:trace>
  <inkml:trace contextRef="#ctx0" brushRef="#br2" timeOffset="-186463.76">17800 768 108 0,'0'0'41'0,"0"0"-27"0,0 0-3 0,0 0-1 0,-27-28 9 0,27 28-9 0,0 0 15 0,0 0 6 0,0 0-19 0,0 0 1 0,0 0 5 0,-27 0-10 0,27 0 3 0,0 0-8 0,0 0 2 0,0 0 5 15,0 0-4-15,0 0-3 0,0 0 4 0,0 28 2 0,0 0-1 16,27 0 0-16,-27 0-2 0,0 2-2 0,0-2-1 0,0 56 2 16,27 3 1-16,-27-59-2 0,0 27-1 0,0-25 0 0,31 55 2 15,-31-1 0-15,0-54-3 0,0 27 3 0,27-1-1 16,-27-28-3-16,0-28 0 0,0 30 1 0,0-30 0 0,0 28-1 0,0-28 3 16,28 0-2-16,-28 0 5 0,0 0-4 0,0 0 1 0,0-28 3 15,0-2-1-15,27 2-5 0,-27-28 3 16,0 56-2-16,31-29 2 0,-31 1 0 0,0-2 5 0,0 30-7 15,27 0 1-15,-27 0 0 0,0 0 1 0,0 0 9 16,0 0-10-16,0 30 2 0,0-2 0 0,0 1 0 16,-27-2-3-16,27 2-1 0,-31-1 2 0,-24 2-1 0,28-2-3 15,-31-1-10-15,58-27-4 0,-27 28-4 0,27-28-8 0,-31 0-5 16,4 0-51-16,27 0-33 0,-31 0 50 0,31 0-48 0,0 0 63 16</inkml:trace>
  <inkml:trace contextRef="#ctx0" brushRef="#br2" timeOffset="-185750.64">18652 681 38 0,'0'0'17'0,"0"0"-13"0,0-28 4 0,0 28-5 0,0 0 0 0,0 0 2 0,0 0-2 0,0-27 0 0,-27 27 3 0,27-28 3 0,0 28-3 0,0 0-1 0,0 0 1 0,0 0 1 15,0-28 8-15,0 28 6 0,0-30 7 0,0 2 10 16,0 28-27-16,27 0-1 0,31-29 46 15,-31 29-42-15,-27 0 0 0,28 0-4 16,-28 0-4-16,30 0 5 0,-3 0-5 0,-27 29-1 0,31-29 1 0,-4 28 4 16,-27 2-5-16,28-2 3 0,2 27 0 0,-2-27-6 15,-1 31 0-15,0-3 4 0,4 0-2 0,-31-26 1 0,0-2 0 0,27 28 4 16,-27 29 2-16,0-27-1 0,0-3-1 0,-27 60 1 16,27-88-9-16,-58 60 5 0,58-59-5 0,-55 57 3 15,55-57-2-15,-30 2-1 0,2-2 0 0,1-1 0 0,-4 30 2 0,4-28-2 16,-3-29-2-16,30 28-1 0,-28-28 1 0,28 0-2 0,-27 29-9 0,27-29 3 15,-27 0-3-15,27 0-4 0,-31 0-25 0,31 0 13 0,0 0-36 16,0 0-11-16,0 0 36 0,0 0 1 0,0 0 3 0,0-29-19 0,31 29 33 16,-31 0-27-16</inkml:trace>
  <inkml:trace contextRef="#ctx0" brushRef="#br2" timeOffset="-184917.08">19562 653 92 0,'0'0'24'0,"0"0"-9"0,0 0 5 0,0 0-12 0,0 0 5 0,0 0 2 0,0 0 6 0,0 0-10 0,0 0-2 0,0 0 7 0,0 0-4 15,0 0-1-15,0 0-4 0,27 0-3 0,-27 0-3 0,0 0 2 16,31 28-1-16,-31-28 0 0,27 0 1 0,-27 0-1 0,27 0 5 15,0 30 2-15,-27-30 0 0,0 0-1 0,31 0-6 0,-31 0 0 16,0 0 2-16,27 0 0 0,-27 0-2 0,0 0 0 0,31 0-1 16,-31 0 1-16,0 0-2 0,0 0-1 15,0 0-2-15,0 0-1 0,0 0-10 0,0 0 3 0,0 0-18 0,-31 0-5 16,31 0 2-16,-27 0 17 0,27 29 3 0,0-29-7 0,-31 0 13 16,31 0-5-16,-27 0 1 0,0 0 2 0,27 0 5 15,-27 28-1-15,-4-28 3 0,31 0 4 16,0 0-1-16,-27 0 1 0,27 0 0 0,0 0 2 0,0 0 1 0,0 0 0 0,-28 0 12 15,28 0 0-15,0 0-1 0,0 0-9 0,0 0 5 0,0 0-10 16,28 0-1-16,-28 0-1 0,0 0 1 0,27 0-1 0,-27 0 0 0,0 0 0 16,31 0 0-16,-31 0-1 0,0 0 0 0,0 0 0 0,0 0 0 15,27 0 0-15,-27 0 0 0,0 0 0 0,0 0-1 0,0 0 1 16,0 0 0-16,0 0 0 0,0 0 0 0,0 0-3 0,0 0-2 16,0 0 2-16,0 0 1 0,0 28-2 0,0-28-2 0,0 0 2 0,0 0-9 15,0 28-2-15,0-28 3 0,0 0 5 0,0 0 5 16,-27 28-3-16,27-28 2 0,0 0 1 0,0 0 1 0,0 0 0 15,0 0 0-15,0 0 0 0,0 0 0 0,0 0-1 0,0 0 1 0,0 0-1 0,27 0 2 16,-27 0-1-16,0 0 1 0,0 0 0 0,27 0-2 16,-27 0-1-16,27 0 0 0,-27 0-5 0,0-28 3 0,31 28-11 15,-4-28 10-15,-27 28 1 0,0-28-3 0,31 0 5 16,-31-1 3-16,27 29 1 0,0-58 8 16,-27 58-3-16,0-27-1 0,0 27 6 0,0-28 5 15,0 28-7-15,0 0 1 0,0 0 11 0,0-28 4 0,0 28-12 16,0 0 1-16,-27 0 11 0,27 0-2 0,-27 0-12 0,27 28 8 15,-31-28-11-15,31 0 0 0,-27 28 7 0,-4-28-7 0,4 27 7 0,-58 31 14 16,85-58-22-16,-55 29 13 16,55-1-15-16,-30-28-1 0,2 28 2 0,28-28-4 0,-30 28 5 15,30 0-3-15,-27-28-4 0,27 0 2 0,0 30-1 0,-28-30 1 16,28 0-2-16,0 28 2 0,0-28 0 0,0 0-3 0,-27 29-12 16,27-29 6-16,0 0-12 15,27 27-15-15,-27-27 11 0,0 0-88 0,0 0 63 0,0 0-78 16,0 0 60-16</inkml:trace>
  <inkml:trace contextRef="#ctx0" brushRef="#br0" timeOffset="-176016.18">31910 570 115 0,'0'0'44'0,"0"0"-34"0,-27 0-7 0,27 0 0 0,0 0 2 0,0 0 10 0,0 0 4 0,0 0-11 0,0 0 0 0,0 0-2 0,0 0 6 0,0 0-7 16,0 0 0-16,0 28 3 0,0-28-1 0,0 0-3 0,0 0 0 16,0 0 6-16,0 0-5 0,0 0 8 0,0 28-8 0,0-28 2 15,0 0-1-15,0 0 0 0,0 27 7 0,0 1-2 0,0-28-8 0,0 59 16 16,0-31-14-16,0 0 2 0,0 0-4 0,0 30 1 16,0-30-3-16,0 1-1 0,0-2 0 0,0 58 3 0,0-55-2 15,0-2-1-15,0-1 0 0,0 31 3 0,0-1-3 0,0-29-1 16,0-1 0-16,0 30-3 0,0 1-6 0,0-29 0 0,0-2-4 15,0 2-27-15,0-1 11 0,0-28-46 0,0 30-5 0,0-30 44 16,0 0 8-16,0 0-14 0,0 0 14 0</inkml:trace>
  <inkml:trace contextRef="#ctx0" brushRef="#br0" timeOffset="-175699.68">32053 427 111 0,'0'0'26'0,"0"0"-7"0,0-27 4 15,0 27-14-15,0-31 1 0,28 3 14 0,-28-1 10 0,0 29-17 16,58-54 35-16,-58 25-35 0,0 29-10 15,27-30 6-15,-27 30-7 0,0 0 0 0,27 0 5 0,-27 0-2 16,27 0-2-16,-27 0-3 0,0 30 1 0,0-1 1 0,0-1-2 16,0-2 0-16,0 3 1 0,0-1-3 0,-27 30 0 15,0-29 0-15,0 27 1 0,-4 2 0 0,4-2-1 0,27-29-1 16,-28 1 1-16,28 2-1 0,-30-30-3 0,30 29 1 0,-27-29-1 0,27 28 1 16,-31-28 1-16,31 28 2 0,-55 0 5 15,55-28-4-15,0 0-2 0,0 0 1 16,0 28 3-16,0-28-3 0,0 0 6 0,0 0-5 0,28 30 7 15,-1-2-1-15,-27-28-4 0,31 29-1 0,26 55 2 16,-29-56-3-16,30 30-1 0,-58-31 0 16,54 31 1-16,-27-1-2 0,4-29-1 0,-31-28 0 0,27 57 1 15,4-30-2-15,-4 3-2 0,0-2-7 0,1 1-10 16,-28-29 5-16,30 0-27 0,-2 0-17 0,2 27-19 0,-30-27 28 16,27 0-57-16,-27 0 59 0,28 0-39 0</inkml:trace>
  <inkml:trace contextRef="#ctx0" brushRef="#br0" timeOffset="-174749.58">32336 2187 91 0,'0'0'0'0,"0"0"36"0,0 0-16 0,0 0 2 0,0 0-8 0,0 0 11 0,0 0-12 0,0 0 1 0,0 0-1 0,-27 0 0 0,27 0 19 16,0 0-25-16,0 0 0 0,0 0-3 0,0 0 5 0,0 0 2 15,0 0-7-15,0 0 0 0,0 0-1 0,0 0 6 0,0 0-2 16,0 0-2-16,0 0 1 0,0 0 0 0,0 0-1 16,27 0 0-16,-27 29 0 0,0-29 3 0,0 0-3 15,0 29-3-15,0-29 1 0,27 28-1 0,-27-28-1 0,0 0 1 0,0 56 5 16,0-56-4-16,0 58 1 0,28-30-2 0,-28 0 1 16,0 29-1-16,0-29 0 0,0 1 1 0,0-1-1 15,30 56 3-15,-30-55-4 0,0 0 0 0,0 0 2 0,0-2-2 0,0 2 0 16,0-29-1-16,0 58 1 0,0-30-1 0,0-28 1 0,0 28-1 15,0 0 0-15,0 1-2 0,0-29-11 0,0 0 2 0,0 28-72 16,0-28 50-16,0 0-47 0,0 0 34 16,0 0 1-16,0 0 4 0,0 0-60 0</inkml:trace>
  <inkml:trace contextRef="#ctx0" brushRef="#br0" timeOffset="-172515.83">32193 4487 51 0,'0'0'0'0,"0"0"14"0,0 0-9 0,0 0 2 0,0 0 1 0,0 0 0 0,0 0 2 0,0 0-4 0,0 0 5 0,0 0 1 0,0-29-6 0,0 29 4 0,0 0 2 16,0 0-6-16,0 0 9 0,0 0-6 0,0 0 11 15,0 0 0-15,0 0 2 0,0 0-9 0,0 0-2 0,0 0 19 16,0 0-23-16,0 0 10 0,0 0-3 0,0 0 28 31,0 0-38-31,0 0 6 0,0 0-6 0,0 0-1 0,0-27 1 0,0 27-2 16,0 0 3-16,0 0-2 0,0 0-1 0,0-28 1 0,0 28 0 0,27 0-1 15,-27-29-1-15,0 29 2 0,0-29-1 0,0-83 7 16,0 112-8-16,0-29 0 16,0 0 2-16,0 29-1 0,0-29-1 0,31-55 3 15,-31 54-2-15,0 2 3 0,0 0-4 0,0 0 0 0,27 1 0 16,-27-31 1-16,0 29 0 0,0 29-1 0,0-28 1 0,0-1 0 0,31 29-1 15,-31-85 2-15,0 57 1 0,0-1-1 0,0 2-1 16,27-2 0-16,-27 1-1 0,0-2 1 0,0 2 0 0,0 0 3 16,0 28-3-16,27-28 2 0,-27 28-1 0,0-29-2 15,0 29 4-15,0-28-3 0,0 28 0 0,28 0 1 0,-28-29-1 16,30 29 0-16,-30 0 0 0,0 0 0 16,28 0-1-16,-28 0 1 0,0 0-1 0,30 29 0 15,-30-29 0-15,27 0 1 0,-27 28-2 0,0-28 1 0,28 29 1 0,-28-1-1 16,30-28-1-16,-2 28 1 0,-28 0-1 0,54 59 5 15,-23-31-6 1,-4-28 2-16,-27 1 2 0,31 0-1 0,-31-2-1 0,27 2-3 16,-27-1 2-16,27 1 0 0,-27-29 2 0,58 58-1 15,-58-31-2-15,0-27 1 0,27 28 1 0,-27 0 0 16,28 0-2-16,-28 2-2 0,30-30 2 0,-30 28-4 0,0-28 1 16,28 28-4-16,-28 0-6 0,0-28-22 0,0 29 21 15,0-29-3-15,0 0-1 0,0 29-21 0,-28-29 19 0,28 0-26 16,0 0 20-16,-30 0-98 0,30 0 93 0,-28 0-22 15,1 0 19-15,0 0 16 0,-4-29-15 0</inkml:trace>
  <inkml:trace contextRef="#ctx0" brushRef="#br0" timeOffset="-172298.62">32309 4204 130 0,'0'0'45'0,"0"0"-33"0,0-29-4 0,0 29 4 0,0 0-3 0,0 0 16 0,0 0 15 15,0-29-12-15,0 29 6 0,0 0-16 0,0-28-9 16,27 28 7-16,0 0-1 0,-27 0-8 0,0 0-1 16,28 0 5-16,2-28-6 0,-30 28 0 0,28 0 0 0,2 0 2 0,-3 0-4 15,-27 0-1-15,28 0 4 0,2 0-3 0,-2 0 2 0,-1 0-2 0,-27 0-3 16,27 0 0-16,4 28 0 0,-4-28 2 0,-27 0-2 16,31 0-1-16,-31 0-2 0,27 0-7 0,-27 0 1 0,27 28-17 0,-27-28-13 15,31 0-51-15,-31 0 3 0,0 0 43 16,0 0 2-16,27 0-22 0,-27 0 8 0</inkml:trace>
  <inkml:trace contextRef="#ctx0" brushRef="#br0" timeOffset="-170032.19">32789 4827 31 0,'0'0'0'0,"0"0"21"0,0 0-16 0,0 0 4 0,0 0-5 0,0 0 5 0,0 0 5 0,0 0-7 0,0 0-1 0,0 0-4 0,0 0 4 16,0 0-3-16,0 0 1 0,0 0 0 0,0 0-2 16,0 0 4-16,0 0-2 0,0 0 10 0,0 0-8 0,0 0 1 15,0 0 9-15,0 0-6 0,0 0 11 0,0 0-1 0,0 0-2 16,0 0-9-16,0 0-1 0,0 0 7 0,0 0-8 0,0 0 7 15,0 0-8-15,0 30-1 0,0-30 0 0,0 0 5 0,0 29 0 16,0-29-6-16,0 55 13 16,0-55-13-16,0 29-1 0,0-29 0 0,0 28 0 0,0-28 0 0,0 58 2 0,0-30-1 15,0 28-2-15,31-28 1 0,-31 1-1 0,0 1 1 0,0-2-1 16,0-1-1-16,0 1 2 0,0 1-2 0,0 1 0 16,0-3-1-16,0-27 1 0,0 28-3 0,0-28 1 15,0 0-2-15,0 0-1 0,0 28-2 0,0-28-15 0,0 0 3 0,0 0-33 16,0 0 18-16,0 0-43 0,0 0 39 0,0 0 2 0,0 0 5 15,0 29 5-15,0-29-36 0</inkml:trace>
  <inkml:trace contextRef="#ctx0" brushRef="#br0" timeOffset="-169496.1">32762 5964 36 0,'0'0'7'0,"0"0"-3"0,0 0-3 0,0 0-1 0,27 0 2 0,-27 0 0 0,0 0 4 0,0 0-3 0,0 0 6 0,0-29 2 0,0 29-7 16,31 0 4-16,-31 0-1 0,0 0-3 0,0 0 5 15,27 0 3-15,-27 0-5 0,0 0 1 0,0 0 12 0,0 0 1 16,0 0 0-16,27 0-10 0,-27 0 0 0,0 0 11 0,0 0-10 16,0 0-2-16,0 0 9 0,0 0-1 0,0 0-10 0,0 0-1 0,0 0-1 15,0 0 0-15,0 0 4 0,0 0-5 0,0 0 0 0,-27 0 10 16,27 0-10-16,0 0-1 0,0 0 0 0,-27 0 3 0,27 0-5 0,0 0 3 15,-31 0-3-15,31 29 0 0,-27-29-1 0,27 0-1 0,-27 27 2 16,-4 4 0-16,4-3 2 0,-4 0-2 0,31-1 0 16,0 1 0-16,-27 3 2 0,0-3-2 0,27 28 2 0,-28-28-1 15,28 0-2-15,0 30 1 0,0-29-1 16,0-29 0-16,0 83 4 0,0-54-2 16,0 1 0-16,28-30-2 0,-1 28 4 0,-27-28-3 0,27 27-1 15,4-27 2-15,-31 28-1 0,27-28 0 0,4 30 2 0,-4-30-3 16,0 29 2-16,4-29-1 0,-4 0-2 0,0 0 2 15,1 0-2-15,2 0-1 0,-2 0 1 0,2 0-4 16,-3 0 0-16,-27 0-11 0,28 0-12 0,-1 0-19 0,4 0-27 16,-31 0 22-16,27 0-145 0,-27 0 143 15</inkml:trace>
  <inkml:trace contextRef="#ctx0" brushRef="#br0" timeOffset="-161565.37">32789 7242 46 0,'0'0'16'0,"0"0"-5"0,0 0-5 0,0 0 9 0,0 0-6 0,0 0 0 0,0 0 13 0,0 0 3 0,0 0 0 0,0 0-14 16,0 0 1-16,0 0 9 0,0 0-11 0,0 0 9 0,0 0-10 0,0 0 5 0,0 0-8 16,-27 0 0-16,27 0-2 0,0 0 4 0,0 0-1 0,0 0-6 15,0 0 1-15,0 0 2 0,0 0 0 0,0 0-1 0,0 28 5 0,-27-28-5 16,27 28 1-16,0 2 1 0,-31-2-3 0,4 1 0 15,-86 168 11-15,28-26-3 16,55-115-10-16,-28 2 3 0,30 27 0 0,1-57-2 16,-31 57 1-16,58-56 0 0,-58 27 3 0,31 2 0 0,0-30-3 15,27 0 1-15,-27 0-1 0,-4 2-1 0,4-2 0 0,27-28-1 0,-28 28 1 16,-2-1 1-16,30-27-2 0,-27 0-9 0,27 30 1 0,-31-30-3 16,4 0-20-16,27 0 8 0,0 0-3 0,-28 28-39 0,1-28 26 0,27 0-36 15,0 27 44-15,-31-27 8 0,31 0 0 0,0 0-18 0</inkml:trace>
  <inkml:trace contextRef="#ctx0" brushRef="#br0" timeOffset="-161026.62">31740 9060 65 0,'0'0'0'0,"0"0"39"0,0 0-19 0,0 0 4 0,0 0 5 0,-31 0-13 0,31-29 0 0,0 29 2 0,0 0-3 0,-27 0 12 0,27 0-16 0,0-28 8 15,-27 28-3-15,0 0-4 0,27 0-6 0,-31 0-1 0,31 0 0 16,0-30-2-16,-27 30 1 0,-4 0 1 0,4 0-2 0,27 30 1 15,-27-30-1-15,27 0 0 0,-28 28 5 0,28 1-1 0,-30 27-3 16,30-56-3-16,-28 28 2 0,28 29 1 0,-27 0 3 0,27-29-4 16,-31 1 5-16,31 28 0 0,0-29-4 0,0 0-1 15,-27 0 0-15,27 0-2 0,0 2 2 0,27-2-1 0,-27-28 1 0,0 56 3 16,31-27-6-16,-4 0-2 0,1 28 5 0,2-57 0 0,-30 28-1 0,28 0 3 16,26 0-2-16,-23-28-3 0,-4 0 1 0,4 29 2 0,-4-29-2 15,0 0 0-15,0 0 0 0,-27 28-4 0,58-28-4 0,-58 0 0 16,58 0-33-16,-31 0-45 0,4 0 43 15,-31 0-7-15,27-28-54 0,1 28 27 0,-28 0 21 0</inkml:trace>
  <inkml:trace contextRef="#ctx0" brushRef="#br0" timeOffset="-160509.78">33130 7554 74 0,'0'0'0'0,"0"0"29"0,-27 0-10 0,27 0-7 0,0 0 1 0,0 0 19 0,0 0 5 0,0 0-20 0,-31 0 14 0,31 0-19 0,0 0 1 0,0 0-1 0,0 0 8 15,-27 0-12-15,27 0 0 0,0 0 7 0,0 0-3 0,0 28 2 16,0-28-6-16,0 0 7 0,0 0-9 0,-28 28 1 0,28-28 5 16,0 0-7-16,0 30-1 0,0-30 3 0,0 28 1 0,28 1-1 15,-28-1-4-15,0 0 1 0,27-28-2 0,-27 28 3 0,31 0 0 16,-4 2 0-16,4-2-1 0,-4 0 2 16,0 29-2-16,4 0-1 0,-4-1 1 0,-27-27-2 15,54 27 7-15,-23 2-1 0,-4-2-7 0,4 2-1 0,-4-30 0 16,-27 27 1-16,0-25 0 0,28-2 0 0,2-1-4 0,-30 3 0 15,27-2-14-15,-27-28 4 0,0 29-5 0,28-29-4 0,-28 27-45 0,0 2 22 16,27-29-58-16,-27 29-3 0,0-29 64 0,0 29-44 16</inkml:trace>
  <inkml:trace contextRef="#ctx0" brushRef="#br0" timeOffset="-159881.65">33215 9286 55 0,'0'0'0'0,"0"0"34"0,-27 0-14 0,27 0-11 0,0 0 8 0,0 0 8 0,0 0-8 0,-27-28 0 0,27 28 17 0,0 0-6 0,-31 0-17 0,31-29-1 0,0 29 3 0,-27 0 0 15,27-28-7-15,0 28 0 0,0 0 7 0,-31 0-8 0,31 0 1 16,0 0-1-16,0 0-1 0,0 0 0 0,0 0 0 0,0 0 2 0,-27 0-2 0,27 28 1 15,0-28-3-15,0 29 0 0,0-29 0 0,0 28 0 0,0-28 3 16,0 29-3-16,0-1-2 0,0-28 1 0,0 0-2 0,0 29 4 16,0-29-2-16,27 28 1 0,-27-28 4 0,31 28 1 0,-4-28-1 15,-27 0 2-15,31 0-5 0,-31 28 4 0,0-28-5 16,54 0 16-16,-54 0-10 16,0 0-5-16,31 0 1 0,-31 0-2 0,0 0 1 15,-31 0-2-15,4 0 1 0,27 28-1 0,-27-28-2 16,27 0 0-16,-31 30-3 0,4-30-6 0,-4 28-11 0,31-28 6 15,-27 28-3-15,27-28-30 0,0 0 19 0,-28 0-5 0,28 28-2 0,0-28-46 16,0 0 43-16,0 29-24 0,0-29 43 0,0 0 5 0,0 0-22 0</inkml:trace>
  <inkml:trace contextRef="#ctx0" brushRef="#br0" timeOffset="-159678.58">33327 9173 129 0,'0'0'86'0,"0"0"-55"0,-27 0-23 0,27 0 2 15,0 0 14-15,0 0-9 0,0 0 0 0,-27 0 17 0,27 0-7 16,0 0-16-16,0 0 3 0,0 28-8 0,0-28-2 0,0 0 4 16,0 28-3-16,0-28 7 0,0 29-7 0,0-1-4 0,0-28 3 15,0 29 1-15,27 28-2 0,-27-29-2 0,0-28 0 0,0 56-1 16,0-28 0-16,0 30-10 0,0-30-18 0,0 29-11 0,0-28 21 16,0-29-1-16,0 28 1 0,0 1 1 0,0-1-27 0,0 0-11 15,0 0 3-15,-27-28 32 0,27 0-10 0,0 0 21 0,-27 29 1 16,27-29-18-16</inkml:trace>
  <inkml:trace contextRef="#ctx0" brushRef="#br0" timeOffset="-159178.16">33130 9428 82 0,'0'0'48'0,"31"0"-28"0,-31 0 15 0,0 0 2 0,0-28-17 15,0 28-1-15,0 0 19 0,27 0-24 0,-27 28 10 0,27-28-6 16,-27 0-11-16,0 0 1 0,31 28-3 0,-31-28-3 0,27 28 2 16,-27-28-4-16,27 30 1 0,-27-30-6 0,0 28-1 0,27-28-3 15,-27 28-21-15,0-28-15 0,31 0 16 0,-31 28-28 0,0-28 2 16,0 0 32-16,27 0 3 0,-27 0 5 0,0 0 3 0,0 0-6 15,0 0 13-15,0-28-2 0,0 28 6 0,0 0 1 0,0-28 4 16,0 28 0-16,0-28 13 0,0 28-4 0,0 0 0 0,0-30 31 16,0 30-24-16,0 0 30 0,0 0 7 0,0 0-33 15,-27 30 16-15,27-30-10 0,0 28-16 0,-31 0 11 0,31-28-7 16,0 57-6-16,0-57-8 0,0 29 5 0,0-1-6 16,-27 1 4-16,27-29-5 0,0 28 3 0,27-28-5 0,-27 0 2 0,0 28-2 15,0-28 2-15,0 0-1 0,31 0 0 0,-31 28-1 0,0-28 1 16,0 0 0-16,27-28-1 0,-27 28-2 0,0-28-6 0,0 28 2 15,31-28-11-15,-31 28 10 0,0-29-3 0,0 29-1 0,27 0-5 16,-27-28 14-16,0 28-3 0,28-29-13 0,-28 29 5 16,0 0-11-16,0 0 15 0,0 0 1 0,0 0 4 0,0 0-3 15,0 0 2-15,0 0 5 0,0 29-1 0,0-1 0 0,0-28 0 16,0 29 0-16,0-29 0 0,0 0 0 0,0 28 0 0,0-28 0 0,0 28 1 16,0-28 0-16,0 28 0 0,0-28 1 0,0 0-1 0,0 29 0 15,0-29 0-15,0 0-2 0,0 0-1 0,0 28 0 16,0-28 3-16,0 0-2 0,0 0 2 0,0 0-1 0,0 0 1 0,0 0 0 15,0 0 4-15,0 0 6 0,0 0 19 0,0 0-21 16,30-28 1-16,-30 28-1 0,0 0 11 0,0 0 5 0,0 0-13 16,27-29 8-16,1 1-4 0,-28 28-9 0,27-28 4 0,4 0 6 15,-31-1-11-15,58-28 0 0,-31 28-3 0,-27 29 1 0,27-28-1 16,0 0-1-16,4 28-1 0,-4-28-1 0,-27 28 1 0,31 0 0 16,-4 0-9-16,-27 0-11 0,27 0 6 0,4 0-28 0,-31 28-13 15,0 0-20-15,0 0 30 0,0 30-88 0,0-30 79 16,0 1 18-16</inkml:trace>
  <inkml:trace contextRef="#ctx0" brushRef="#br0" timeOffset="-157976.09">31597 10252 35 0,'0'0'0'0,"0"0"8"0,0 0-2 0,0 0 0 0,0 0-3 0,0 0 0 0,-27 0 4 0,27 0-3 0,0-29 5 0,0 29 1 0,0-27 2 0,0 27-4 0,0 0 10 0,-31-30 16 15,31 30-9-15,0 0-1 0,0-28-13 16,0 28-1-16,0 0 0 0,0 0 9 0,0 0 0 0,0-28-3 16,0 28-7-16,0 0-1 0,0 0 7 0,0 0-7 0,0 0 0 15,0 0 0-15,0 0-1 0,0 0 5 0,0 0-7 0,0 0 6 0,0 0-3 16,0 0-1-16,0 28-4 0,0-28 1 0,0 0 0 0,0 0-1 0,0 0 4 16,31 0-4-16,-31 28 3 0,0-28 0 0,0 30 0 15,0-30-2-15,0 27-3 0,0 2 1 0,27-29-1 16,-27 57 3-16,0-57-3 0,0 28 2 0,0 28-1 0,0-27-1 15,0-29-1-15,0 28 1 0,31 2 0 0,-31-2-1 0,0 28-1 16,0-28 1-16,0-28 0 0,27 57 0 0,-27-27-4 0,0-2-1 16,0-1-13-16,0 1 5 0,0 1-28 0,0-29 14 15,0 0-40-15,0 29 27 0,-27-29-53 0,27 28 11 0,0-28 7 16</inkml:trace>
  <inkml:trace contextRef="#ctx0" brushRef="#br0" timeOffset="-157015.28">31740 11502 57 0,'0'0'10'0,"0"0"1"0,0-28 32 0,0 28 2 0,0-31-21 0,0 31-12 15,27-27 44-15,-27 27-44 16,0-29 25-16,0 2-25 16,0 27-1-16,0 0-4 0,0-29 4 0,0 29-5 0,0 0 7 15,0-28 20-15,0-2-27 16,-27 30-4-16,27 0-1 0,-31-28 4 0,31 28-2 16,-54 0-1-16,54 0-1 0,-58 0 0 0,58 0 0 15,-27 0-1-15,27 0 0 0,-58 28 1 0,31 2-1 0,-1-2-1 16,-2 28 3-16,2-27-1 0,1 29-1 0,27-58 2 15,0 28-2-15,0 28 2 0,0-29 0 0,27 2 0 16,-27 1 1-16,28-30 1 0,-28 29-1 0,58-29 3 0,-31 27-1 16,0-27-2-16,-27 0-2 0,31 0 1 0,27 0 2 0,-4 0 2 15,-27 0-4-15,31 28 5 0,0-28-7 16,-58 0 0-16,0 0-2 0,27 0 5 0,-27 28-2 0,0-28 3 16,0 29-4-16,0-29 1 0,0 29-2 0,-27-29-1 15,-31 56-26-15,31-28 18 0,-4-28-16 16,4 28 9-16,0-28-26 0,-31 28-11 0,58-28 24 0,-27 31-5 15,-31-3-80-15,58-28 59 0,0 27 24 0,0-27-5 16</inkml:trace>
  <inkml:trace contextRef="#ctx0" brushRef="#br0" timeOffset="-155331.74">31144 12040 53 0,'0'0'9'0,"0"0"-3"0,0 0-1 0,0 0 2 0,0 0-3 0,0 0 10 0,0 0 8 0,0 0-9 0,0 0 0 0,0 0 2 0,0 0-3 0,0 0 10 0,0 0-1 0,0 0-1 16,0 0-13-16,0 0 0 0,0 0 6 0,0 0-6 0,0 0 0 15,0 0-1-15,0 0 0 0,0 0 0 0,0 0-1 0,0 0-2 0,0 0 1 0,0 0-1 16,-27 0 5-16,27 0-5 0,0 28 3 0,-31-28-5 0,31 0 3 15,-27 29-1-15,-4-29 1 0,4 30-4 0,27-30 1 0,-27 28-1 0,-31 27 2 16,0-26 0-16,-24 57-1 0,51-57-2 0,4-2 1 16,-31 1-2-16,31 31-5 0,-31-31-9 0,31-1-9 15,-1 1-16-15,-2 0 14 0,30-28-1 0,-27 58-34 0,-1-29 10 16,-2-1 20-16,30-28-20 0</inkml:trace>
  <inkml:trace contextRef="#ctx0" brushRef="#br0" timeOffset="-154748.21">29754 13006 62 0,'0'0'31'0,"0"0"-25"0,-31 0 23 0,31-28 15 0,-27 28-27 0,-4 0 61 15,31 0-71-15,0 0 6 0,0 0-10 0,0 0-2 0,0 0 2 16,0 0 2-16,0 0 3 0,0 0-4 0,0 0 7 0,0 0-8 16,0 28 0-16,0-28-4 0,0 28 3 0,0 0 1 0,0-28-1 15,0 30 1-15,0-2-2 0,0 1-1 0,-27-1 0 0,27-28 2 16,0 55 3-16,0-26-3 0,0-29 0 0,0 30-2 0,0-2-1 0,-27 0 3 15,27-1-1-15,0-27-1 0,0 30 0 0,0-30-2 0,-27 28 0 16,27 1-8-16,0-1-15 0,0 0 5 0,-31 0-37 0,31-28 21 16,0 29-2-16,0-1-30 0,0-28 43 0,0 0-43 0</inkml:trace>
  <inkml:trace contextRef="#ctx0" brushRef="#br0" timeOffset="-154198.28">29979 13404 71 0,'0'0'19'0,"-27"0"-17"0,27 0-1 15,0 0 1-15,0 0 6 0,-31 0 11 0,31-30-9 0,0 30 2 16,0 0-2-16,0 0 9 0,-27 0-13 0,27 0 0 0,0 0-5 0,0 0-2 16,0 0 1-16,0 0 3 15,0 0-3-15,0 0 2 0,0 0-1 0,0 0 3 0,0 0-2 16,0 0 2-16,0 0 2 0,0 0-1 0,0 0-2 0,0 0 9 0,0 0-7 15,27 0 5-15,-27 0-6 0,0 0 0 0,0 0 3 0,0 0-4 16,0 0 2-16,0 0-1 0,0 0 0 0,0 0 0 0,0 30 1 0,0-30-2 16,0 0 3-16,0 0-2 0,0 0 1 0,0 0-3 0,0 28 3 0,0-28-1 15,0 0 1-15,0 29 1 0,0-29-3 0,0 0-3 0,0 0 4 16,0 28 0-16,0-28-1 0,0 28 1 0,0-28 1 16,0 28-3-16,0-28-1 0,0 0 2 0,0 29-3 0,0-29 2 15,0 0-2-15,0 28 0 0,0 1 3 0,0-29-2 0,0 29-1 0,0-29-1 16,0 0 1-16,0 28 1 0,0-28 1 0,0 27-5 0,0-27 2 15,0 0-2-15,0 0 1 0,0 0-5 0,0 0 3 16,-27 0 1-16,27 0 1 0,0-27-3 0,0 27 3 16,0-28 1-16,0 28-1 0,0-29 1 0,0 0 1 0,0 1 0 15,0 28-1-15,0 0 1 0,0-29 0 0,27-27 3 16,-27 56-3-16,0-28 0 0,31-1 2 0,-31 29 1 16,0-28-1-16,27-2-1 0,-27 30 2 0,31-27-2 0,-31 27 1 15,0 0 0-15,27-28 2 0,-27 28 1 0,0-28 0 0,27 28 4 0,-27-30-1 16,31 30-3-16,-31 0-2 0,0 0 0 0,0 0 0 0,27 0 5 15,-27 0-5-15,0 0 1 0,0 30 1 0,0 26-3 16,0-56-1-16,0 27 0 0,0-27 4 16,-27 58-5-16,-4-29-3 0,4 27-31 15,27-56 2-15,0 0 13 0,-27 28-2 16,27-28-2-16,0 0-1 0,0 0-30 0,0 29-29 0,0-29 39 16,27 0 14-16,0 0 17 0,-27 0-22 0</inkml:trace>
  <inkml:trace contextRef="#ctx0" brushRef="#br0" timeOffset="-153865">30435 13177 67 0,'0'0'29'0,"-30"0"7"0,30 0 1 0,0 0 10 0,0 0-25 0,-28 0 14 0,28-28-23 0,0 28 9 0,-30 0-5 0,30 0-9 0,0 28 5 0,0-28-7 0,-27 28 3 0,27-28-5 0,0 27-4 0,-28 2 2 16,28-29 0-16,0 30 4 0,0-2-4 0,0-28 0 0,-27 28 2 15,27-28-4-15,0 27 0 0,0-27-1 0,0 30 0 0,0-2 1 16,0-28 0-16,27 0 3 0,-27 29 1 0,28-29-4 0,-28 28-2 15,0-28 3-15,0 0-1 0,27 0-3 0,-27 0 2 0,30-28 2 16,-30 28-1-16,28-29 1 0,-28 1 0 0,0 28-2 0,30-30-2 16,-30 30 2-16,0-27 4 0,28-1 0 0,-28 0-5 0,0 28 2 0,27-30-1 15,-27 30 2-15,0-29-2 0,30 29 3 0,-30-27 0 0,0 27 1 16,28 0-3-16,-28 0 1 0,0 0-1 0,0 0-1 0,0 0 4 0,0 0-3 16,0 27-3-16,0-27 3 0,0 87-1 15,0-59 1-15,0-1-2 0,0 3-5 16,0 27-28-16,0-29 15 15,0-28-15-15,0 0-1 0,0 0 23 16,0 0-19-16,0-28 15 0,27-29-41 0,-27 57 45 16,27-85-34-16,4 57 20 0,-4-31-22 15</inkml:trace>
  <inkml:trace contextRef="#ctx0" brushRef="#br0" timeOffset="-153159.22">31682 12354 62 0,'0'0'35'0,"0"0"-27"0,0 0-2 0,0 0 5 0,-27 0 10 0,27-29-6 0,0 29-1 0,0-28 12 0,0 28-4 0,0 0-11 0,0-30-2 0,0 30 3 0,-27-28-4 0,27 28 0 0,0-29 7 16,0 29-10-16,0 0 1 0,0-27 2 0,0 27-1 0,0 0 0 16,0 0-3-16,0 0 5 0,0 0-4 0,0 0 0 0,0 0 4 15,0 0-5-15,0 0 3 0,0 0-2 0,0 0-3 0,0 27-1 16,0 2 4-16,0-1-3 0,0 2 0 0,0-30-2 0,0 28 1 16,0 28-1-16,0-56 1 0,0 56-2 0,0-25 0 0,0 52-4 15,0-55 1-15,0 30-9 0,-31-1-15 0,31-29 8 0,0-1-3 16,0-27-4-16,-27 59-38 0,27-30 30 0,0-2 1 0,-31-27 4 0,31 27 6 15,0 31-12-15,0-58 4 0</inkml:trace>
  <inkml:trace contextRef="#ctx0" brushRef="#br0" timeOffset="-152864.68">31539 13374 46 0,'0'0'10'0,"0"0"-2"15,0 0 5-15,0 0-8 0,0-27 1 0,0 27 2 0,0 0 14 16,0 0 3-16,0 0-13 0,0 0 11 0,0 0-3 0,0-28-11 16,0 28 8-16,0 0-7 0,0 0-1 0,31 0 2 0,-31 0 0 0,0 0 6 0,0-28-10 15,0 28 1-15,0 0-3 0,0 0-1 0,0 0-2 16,27 28 1-16,-27-28 0 0,0 0-2 0,0 0 2 0,0 28-1 0,0-1-2 0,0-27 1 15,0 0-3-15,0 30 2 0,0-30-3 0,0 57-22 16,0-29-3-16,0 0 9 0,0-28-4 0,0 28-35 0,0 1 28 0,0-29 4 16,0 28-14-16,-27-28 15 0,27 29 14 0,0-29-20 0</inkml:trace>
  <inkml:trace contextRef="#ctx0" brushRef="#br0" timeOffset="-152596.03">31570 13062 51 0,'0'0'0'0,"0"0"14"0,0 0-4 16,27-28 8-16,-27 28 5 0,31-28 15 0,-4 28 6 15,0 0 0-15,-27 0-22 0,27-28 13 0,-27 28-21 0,0 0 3 16,31 0-11-16,-31 0 1 0,27 0-5 0,-27 28 4 0,0-28-3 16,31 28 6-16,-31 0-4 0,0-28 3 0,0 30-6 15,0-30-2-15,0 28 3 0,0-28-1 0,0 0-1 0,0 29 1 0,0-29-3 0,-31 28 3 16,31-28 3-16,0 28-1 0,-27-28-4 0,27 27-2 0,-31-27 4 16,31 0-2-16,-27 0 1 0,0 29 4 0,27-29-1 0,-27 0-3 0,27 0 0 15,-31 0 2-15,31 30-2 0,-27-30 1 0,27 0 0 0,0 0 4 16,0 0-5-16,0 28 1 0,0-28 0 0,0 0-1 0,0 28-3 15,27-1 8-15,4 3-4 0,-4-2-2 0,0 1 1 16,-27-1 1-16,27 0-4 0,4 0 5 0,-4 1 1 16,4-1-6-16,-31 1 3 0,27 0 0 0,-27-1-10 0,27-1-3 15,-27 2-29-15,31-29 13 0,-31 30-52 0,27 26-111 16,-27-56 110-16</inkml:trace>
  <inkml:trace contextRef="#ctx0" brushRef="#br0" timeOffset="-152148.25">32193 12183 157 0,'0'0'39'0,"0"0"-7"0,0 0-21 0,0 0-4 0,0 0 2 0,-27 0 3 0,27 0 17 0,0 0-16 0,0 0 1 0,0 0 5 0,0 0-10 0,0 0-3 0,0 0 11 15,0 27-12-15,0-27 0 0,27 0 2 0,-27 29-1 0,0-29-3 16,58 58 4-16,-31-30-2 0,-27 1-3 0,31-2 0 16,-4 1-1-16,0 31 5 0,31 24-7 0,-30-55-1 0,57 115 23 15,0 26-32 1,-85-111-7-16,0-29 2 0,0-1-5 0,27 0-34 15,-27 0 20-15,0 2-45 0,0-2-8 0,0 1 22 16,0-29 15-16</inkml:trace>
  <inkml:trace contextRef="#ctx0" brushRef="#br0" timeOffset="-151597.39">32820 13545 18 0,'0'0'14'0,"0"0"-7"0,0 0-4 0,0 0 1 0,0 0 0 0,0 0 7 0,0 0-5 0,0-28 1 0,0 28-1 0,0 0 2 0,0 0 0 0,0 0 12 0,0 0 1 16,0 0 0-16,0 0-10 0,0-28-1 0,0 28-1 0,0 0 1 16,0 0 7-16,0 0 0 0,0 0-11 0,0 0 2 0,0 0 14 15,0 0-15-15,0 0-3 0,0 0 3 0,0 0 9 16,0 0-7-16,0 0 3 0,0 0 3 0,0 0-2 0,0 0 11 16,0 0-12-16,0 0-4 15,27 0 4-15,-27 0-6 0,0 0-2 0,0 0 1 0,0 0 4 0,0 0-3 16,0-28 3-16,27 28 0 0,-27-29-6 0,0 1 5 15,28 28-5-15,-28-30 1 0,0 3-5 0,30 27 2 0,-30-28 0 0,0 28-3 16,0-28 3-16,28-2 0 0,-28 30-1 0,0-29-2 0,30 29-2 16,-30 0-1-16,0 0-8 0,0 0 2 0,0-27-6 0,27 27-2 15,-27 0-32-15,0 0 25 0,0 27-7 0,28-27-45 0,-28 0-8 0,0 29 19 16,0-29 5-16</inkml:trace>
  <inkml:trace contextRef="#ctx0" brushRef="#br0" timeOffset="-151359.21">33246 13432 18 0,'0'0'0'0,"0"0"9"0,0 0-7 0,0 0-3 16,0 0 2-16,0 0-1 0,0 0-2 0,0 0 1 15,0 0-2-15,0 0-20 0</inkml:trace>
  <inkml:trace contextRef="#ctx0" brushRef="#br0" timeOffset="-151115.16">33246 13347 23 0,'0'0'0'0,"0"0"13"0,0 0 9 15,0 0-6-15,0 0 22 0,0 0-12 16,0 0-12-16,0 0 26 0,0 0-13 16,0 27-4-16,0-27 1 0,0 0-6 0,0 0 1 15,0 30 2-15,0-30-13 0,0 28 9 0,27 1-2 0,-27-29-10 16,0 28 4-16,0 0-5 0,0 0 3 0,0 1-6 0,0-1 1 15,0 1-1-15,0 0 3 0,0-1-2 0,0-1-2 0,0 32-5 16,0-59 2-16,0 83-32 0,0-53-7 0,0-2-19 16,0-28 23-16,0 27-46 0,-27-27 17 0,27 30 44 15,0-30-18-15</inkml:trace>
  <inkml:trace contextRef="#ctx0" brushRef="#br0" timeOffset="-150878.5">33385 13006 197 0,'0'0'85'0,"0"0"-74"0,0 0-6 0,0 0-2 0,0-28-1 0,0 28 3 16,0 0 10-16,0 0 2 0,0 0-10 0,0 0-2 0,31 0 1 15,-31 0-3-15,0 28 4 0,0-28-4 0,0 28 0 0,0-28-2 16,0 28 0-16,0-28-1 0,0 30 0 0,0-2-1 0,0 1 0 16,0-29-1-16,-31 28-4 0,31 0-7 0,0-1 5 0,-27-27-1 15,27 29 0-15,0-29-14 0,-31 30 11 0,31-30-1 0,0 28-17 0,0-28 14 16,0 0 3-16,-27 28-14 0,27-28 15 0,0 0 0 0,0 27-10 0,0-27 12 15,0 0-7-15,0 0 6 0,0 0 2 0,0 0-1 16,0 0-2-16,27 0-4 0,-27-27-2 16,0 27 7-16,0-28-22 0</inkml:trace>
  <inkml:trace contextRef="#ctx0" brushRef="#br0" timeOffset="-150474.22">33471 13006 99 0,'0'0'51'0,"0"0"-38"0,0 28 3 0,0-28 2 15,0 28 6-15,0-28-10 0,0 0 3 16,0 30-11-16,0-30-3 0,0 0 2 0,0 28-3 0,0-28 0 0,0 0 0 16,0 29 1-16,0-29-1 0,0 0 1 0,30 28-1 0,-30-28-1 15,0 0-1-15,0 0-1 0,0 0 0 0,27 28 1 0,-27-28 0 16,0 0-1-16,0 0-1 0,0 0-1 0,0 0-2 0,0 0 2 0,0 0 2 16,28 0-3-16,-28 0 4 0,0 0 0 0,0 0 2 15,0 0-1-15,0 0 1 0,0 0-1 0,0-28-2 16,0 28-1-16,0 0 3 0,0 0 0 15,27 0 1-15,-27 0-1 0,0 0-1 0,0 0 0 16,0 28 1-16,0-28-2 0,0 27-2 0,0 2 4 0,0-29-2 16,0 30-1-16,0-30 4 0,0 28-1 0,0-28 2 15,0 28-5-15,0-28 0 0,0 0 5 0,0 27-4 0,0-27 0 16,0 30 2-16,0-30-2 0,0 0 2 0,31 0 0 16,-31 0-1-16,0 0 0 0,0 0 2 0,0 0-1 15,0-30 1-15,0 3 1 0,0 27 0 0,27-28 6 0,-27 28-4 16,0-28 14-16,31-2-4 0,-31 1-6 0,0 2 9 0,27 27 1 15,-27-28-8-15,27 28-2 0,-27-28 1 0,0 28-3 16,27 0-4-16,-27-29-2 0,0 29 0 0,0 0 0 0,31 0-2 0,-31 0 2 0,0 0-1 16,27 0-2-16,-27 0-10 0,0 0 1 0,0 29-24 0,31-1-18 15,-31-28 21-15,0 28-51 0,0-28 36 0,0 27-30 16,27 2 51-16,-27-29-14 0</inkml:trace>
  <inkml:trace contextRef="#ctx0" brushRef="#br3" timeOffset="-146947.65">27795 2954 104 0,'0'0'0'0,"0"-28"43"0,0 28-38 0,-30-28 0 0,30 28 2 0,0-28-1 0,-28-2 10 0,28 2-6 0,-27-1 11 0,27 29-9 0,-31 0-1 0,31-27 0 0,-27-2 9 0,-3 29-2 0,30 0-11 0,0 0 1 0,-28 0 0 15,28 0-1-15,-27 0-1 0,0 56 10 0,27-27-8 0,-31 29-3 16,4 26 0-16,-4-27-2 0,4 57 2 0,0 84 3 16,27-141-6-16,0 114 0 0,0-87-1 0,0 2-1 0,0 169 6 15,143 200 3 1,-89-313-7-16,31-57 1 0,-54-58-1 15,54 32 2-15,-57-32-3 0,57 29 2 0,112-26 7 16,-26-1-2-16,-114-29-6 16,141-29 3-1,-113 29-4-15,-27 0-1 0,-31 0 0 16,31 57-1-16,-30-30 1 0,-1-27 0 0,-27 57-1 0,0-27 0 16,30 54-4-16,-30-28 4 0,0 3-1 0,0 53 2 0,0 30-1 15,0-56-1-15,0-2 1 0,0 86 0 0,0-83 0 0,0-4 1 16,0 90-2-16,0-89 1 0,0-28 1 0,0 31-1 0,0-32 1 0,28 87 0 15,-28-55 0-15,30 25 2 0,-30-26 0 0,28 27-2 16,-1 0 1-16,31 2 1 0,-31-59-1 16,4 30-1-16,-4-57 0 0,31 55 3 0,-58-56-2 0,27 1 0 15,28 27 0-15,3-28 0 0,-1 2-1 0,-29-2-1 16,2 1 1-16,25-1 1 0,61 28 1 16,-89-28-2-16,85 58 0 15,-81-59-1-15,81 60 1 0,-57-31-1 0,-24 0 2 16,-4 2 3-16,58 55 4 0,-85-55-9 0,31-30 2 15,-4 84-3-15,27-25 1 0,-23 83 0 0,-4-57 0 16,4 58 1-16,-4-58 0 16,-27-84-2-16,28 56 2 0,-1 0 0 0,-27 0 0 0,0-57 0 15,30 58 0-15,-30-58 1 0,28 29-4 0,2 0-1 0,-30-28 1 16,28-1 4-16,-1 28-1 0,-27-27 0 0,30-1 0 0,-30 1-1 0,28 27 1 16,-1-28-1-16,0 29 1 0,-27-28 1 0,31 28-1 15,-4-29 0-15,4 0-1 0,-31 2 1 16,27-30 0-16,-27 56 1 0,27-29-2 0,4 3 1 0,-31-30 0 0,0 28 0 15,27 2 1-15,-27-30-2 0,27 26 1 0,-27 3 0 0,28-1 1 16,-28 2-1-16,0-30-1 0,30 28 0 0,-30-28 1 0,0 28 1 16,28 0-1-16,-28-28 1 0,0 28-2 0,30 0 1 0,-30-28 0 0,0 29-1 15,28 1 0-15,-28-2-1 0,0-1 1 0,27 30 1 16,-27-57 0-16,0 57-2 0,0-57 1 0,27 56-3 0,-27-27 3 16,0-1-1-16,0 2 3 0,31 26-2 0,-31-28 1 0,0 28 0 15,0 3 0-15,27-4-1 0,4 3 0 0,-31-30 2 0,27 57-2 16,-27-58 1-16,0 4 0 0,27 25 1 0,4-1-2 15,-31-26 1-15,27 1 0 0,0-1 1 0,-27 26-1 0,28 2 1 16,-28-28 0-16,0-29-1 0,30 56-1 0,-30-28 2 0,0 0-2 16,27 31 1-16,-27-59-1 0,31 55 3 0,-31 2-2 15,27 1-1-15,-27-30 1 0,0 28-2 0,28 2 3 16,-28-1-1-16,30-2 1 0,-2 4-1 0,-1 52 8 16,-27-81-7-16,27-2-1 0,4 1 1 0,-31-1 2 15,27 27-4-15,-27-24-2 0,31 26 1 0,-4-3-1 16,-27 4 3-16,27-1-1 0,-27-57 0 15,0 56 3-15,0-26 0 0,27-2 1 0,-27 1-2 16,0 54-3-16,0-54 4 0,0 1-3 0,0-2-1 16,0 0 2-16,0-1-3 0,0 3 1 0,0 27-7 0,0-29-6 15,0 0 8-15,0 0-1 0,0-28 0 0,0 29-2 0,0-29-2 16,-27 28-17-16,27 1-8 0,-27-29-14 0,27 29 19 0,0-29-32 16,-27 0 35-16,27 0 4 0,-31 0-8 0,31 0 22 0,-27 0-1 0,-4-29-9 15</inkml:trace>
  <inkml:trace contextRef="#ctx0" brushRef="#br3" timeOffset="-146697.28">31171 13374 175 0,'0'0'0'0,"0"0"83"0,0 0-66 0,0 0-16 0,0 0 0 0,0 0 2 0,0 0 0 0,0 0 3 0,0 0 0 0,0 0 2 0,0 0 8 0,0 0-9 0,31 30 10 0,-31-30-10 0,0 0 0 0,27 28 2 15,0 1 2-15,1-29-10 0,-28 0 1 0,57 28 2 0,-57-28 0 16,31 0 1-16,-4 0 0 0,-27 28 1 0,58-28 10 0,-30 28-2 15,-1-28-8-15,31 0 0 0,-31 0 3 0,4 0-1 16,-4 0 0-16,27-28-1 16,4-57 1-16,-27 85-5 0,-31-28 0 0,27-29 1 0,-27 29-6 15,0 0 2-15,0-2-3 0,0 1 1 0,27 2-16 0,-27-1 3 16,0 28-6-16,0-28-4 0,0-1-35 0,0-29-60 16,0 30 19-16,0 28 26 0,0-28 51 0,0 28-6 0</inkml:trace>
  <inkml:trace contextRef="#ctx0" brushRef="#br3" timeOffset="-143197.31">26347 882 12 0,'0'0'10'0,"0"0"-3"0,-30 0-5 0,30 0 0 0,0-30 1 0,0 30-1 0,-27 0-1 0,27 0 1 0,0 0-2 0,0 0 1 0,0-28 1 15,-31 28 0-15,31 0 1 0,0 0-1 0,0 0 0 0,-27-28 1 16,27 28 0-16,0 0 1 0,0 0-2 0,-28 0 1 0,28-28 2 16,0 28 0-16,0 0-3 0,0 0 4 0,-27 0 0 15,27 0-2-15,0 0 1 0,0 0 6 0,-31-28 0 0,31 28-5 16,0 0 5-16,0 0-6 0,0 0 1 0,0 0 6 0,0 0-6 0,0 0 0 16,-27 0 13-16,27 0-11 0,0 0-2 0,0 0 1 0,0 0 2 15,0 0-4-15,0 0-2 0,0 0 6 0,-30 0-1 0,30 28 1 16,0-28-4-16,0 28 7 0,0 0-2 0,0 0-2 15,0 30-3-15,0-29 0 0,0 55-1 0,0-56-3 16,0 30 1-16,0-3-1 0,0 4-1 0,0 24 2 0,0-53-2 16,0-3 1-16,0 60-1 0,30-31-1 0,-30-28-2 0,0 2 1 15,0-2-6-15,0-1 1 0,0 1-29 0,27-28-8 16,-27 0 19-16,0 0-20 0,0 0 9 0,0 0 20 16,0-83-19-16,0 25 19 0,0 29-24 15</inkml:trace>
  <inkml:trace contextRef="#ctx0" brushRef="#br3" timeOffset="-142864.42">26146 852 52 0,'0'0'9'0,"0"0"3"0,0 0-6 0,0-28 0 0,0 28 4 16,0-28 0-16,0 0 0 0,0 28-6 0,31 0-1 16,-31-28 5-16,0-1 6 0,27 29-5 0,-27-30-4 15,28 30-1-15,-28 0 1 0,27-28 5 0,-27 28-4 0,31 0 6 0,-31 0 0 16,27-27-1-16,3 27 5 0,-2 0-10 0,-28 0 1 16,0 0 0-16,27 0 7 0,4 27-1 0,-31-27-1 0,0 0-7 15,27 28 0-15,-27 2 0 0,0-30-5 0,27 29 3 0,-27-29-1 16,0 0-1-16,0 28 5 0,0 0-5 0,0-28 2 0,0 28-1 15,-27-28 0-15,27 28 2 0,0-28-2 0,-27 30 1 0,-4-30 0 16,31 28 0-16,0-28-2 0,-27 0-1 0,27 0 0 0,0 0 1 0,-28 0 1 16,28 29 0-16,-30-29 0 0,30 0 1 0,0 0-3 0,-27 0 2 15,27 0 1-15,0 0 2 0,0 0-1 0,-31 0 1 0,31 0-2 16,0 27 5-16,0 1 3 0,31 1-4 0,-31-1-4 0,0-28 0 16,27 30 1-16,-27-2 0 0,30-1 1 0,-30 31-1 0,28-1 3 0,-1-2-4 15,4 2 5-15,-4 1-5 0,0-2 4 0,0 59 1 16,4-88-7-16,27 59 3 0,-58-58-4 0,27 1 1 0,0-29 0 15,4 28-2-15,-31 1-1 0,0-29-6 0,27 27-8 16,28-27-41-16,-55 0 35 0,31 30-68 16,-4-30 11-16,-27 0 41 0,30 28-23 0,-30-28 18 15,28 0-8-15</inkml:trace>
  <inkml:trace contextRef="#ctx0" brushRef="#br3" timeOffset="-141931.08">26089 2159 39 0,'0'0'0'0,"0"0"11"0,0 0-5 0,0 0-3 0,0 0 6 0,0 0 3 0,0 0 1 0,0 0 1 0,0 28 3 0,0-28 2 0,0 0-8 0,0 0 8 15,0 0 0-15,0 0-11 0,0 0 2 0,30 29 7 0,-30-29-9 16,0 0 4-16,0 0-6 0,0 29-1 0,0-29 10 0,0 28-2 15,0-28-7-15,0 29-1 0,0-2 4 0,0 1-1 0,0-28-5 16,27 30 5-16,-27-2-4 0,0 0 1 0,0-28-1 0,0 28 0 0,0 29 1 16,0-28-2-16,0 28 1 0,31-2-1 0,-31-26 0 0,0 29 1 0,0-2-2 15,0-28-1-15,0 30-1 0,0-2-1 0,0 1 3 16,0-57-2-16,0 57 0 0,0-29 0 0,0 1-1 0,0-2-5 16,0-27 1-16,0 0-3 0,0 0-5 0,0 29-26 0,0-29 11 15,0 0-40-15,0 0-85 0,0 0 106 16</inkml:trace>
  <inkml:trace contextRef="#ctx0" brushRef="#br3" timeOffset="-141230.85">25693 3834 9 0,'0'0'0'0,"0"0"17"0,0 0-9 0,0 0-5 0,0 0 1 0,-27 0-2 0,27-28-1 0,0 28 0 0,0 0 0 0,0 0-1 0,0 0 1 0,0 0 2 0,0 0 3 15,0 0-3-15,0 0 1 0,0 0 3 0,0 0 2 0,0 0-2 16,0 0 9-16,0 0 1 0,0 0-8 0,0 0 0 0,-30 28 11 16,30-28 3-16,0 0-1 0,0 0-11 0,0 0 0 0,0 0 0 15,0 0 11-15,0 0-4 0,0 0-9 0,0 0 7 16,0 0-2-16,0-28-8 0,0 28 0 0,0 0 6 0,0 0-6 0,0-29 6 16,0 2-5-16,0 27 6 0,0-29-1 0,0 0-7 15,0 29 0-15,0-28-2 0,0 28 2 0,0-29 0 0,0 2-1 0,0-2 0 16,0-29-1-16,0 30-1 0,0 28-1 0,30-56-1 15,-30 27 1-15,0 1 0 0,27-1 1 0,-27 29-1 0,0-28-1 16,0 0 1-16,0 28 1 0,0 0-2 0,28-29 2 0,-28 2-1 16,0 27-1-16,0 0 0 0,30 0 1 0,-30-29 0 0,0 29-1 15,0 0 1-15,0 0 0 0,0 0-1 0,0 0 0 16,28 29 0-16,-28-29 1 0,0 0 0 0,0 0 0 0,0 27-1 16,27 2 2-16,-27-29-1 0,0 0 0 0,27 28-1 0,4 0 3 0,-4 1-3 15,4-1 0-15,-31 1 1 0,54 27 0 0,-23 2 0 0,23-1-2 16,-26-30 0-16,2 59-1 0,-30-57 2 0,27-2 1 0,-27 30 0 15,58 30 0-15,-30-32-8 0,-28-27 0 0,0 0-4 16,27 2-19-16,-27-2 12 0,0 0-2 0,31 0-48 0,-31-28 41 16,0 0-5-16,0 29-1 0,0-29-33 0,0 0 35 0,0 0 4 0,0 0 4 15,0 0-29-15</inkml:trace>
  <inkml:trace contextRef="#ctx0" brushRef="#br3" timeOffset="-141030.22">25864 3891 144 0,'0'0'44'0,"0"0"-33"0,0 0-1 0,0 0-1 0,0 0 2 0,0 0 12 0,0 0 2 0,0 0 4 0,0 0-16 0,0 0 11 0,0 0-13 0,0 0 8 0,0 0-4 16,0 0-10-16,27 0 0 0,-27 0 0 0,31 0 0 16,-4 0-2-16,0 0-1 0,-27 0-1 0,31 0 0 0,-4 0 0 15,-27 0 0-15,27 0-2 0,-27 0-1 0,28 0-18 16,2 0 5-16,-30 0-3 0,27 0-31 0,-27 30 19 0,31-30-45 0,-31 0 35 15,0 0 0-15,27 27-27 0,-27-27 7 0</inkml:trace>
  <inkml:trace contextRef="#ctx0" brushRef="#br3" timeOffset="-140429.18">25523 4714 71 0,'0'0'8'0,"0"0"-2"0,0 0-2 0,0 0 0 0,0 0 3 0,0 0-2 0,0 0 1 0,0 0 9 0,-27 0 5 0,27-29-9 0,0 29 13 0,0 0-11 0,0 0 21 0,0 0-25 15,0-27-1-15,-31 27 5 0,31 0-8 0,0 0 7 0,0 0-7 0,0 0 1 16,0 0 0-16,-27 0-1 0,27 0 1 0,0-29 5 0,0 29-6 0,-31 0-1 15,31 0 1-15,-27 0-1 0,0 29 0 0,0-29-1 0,27 27-2 16,-31-27-1-16,4 59 3 0,-1-59-1 0,-2 55-1 0,2-27 0 16,-29 2 0-16,2 54 2 0,-3-27-2 0,0 1-1 15,31-2-1-15,-4-28 0 0,-23 29-2 0,-4 56-3 16,31-84 1-16,27 28-13 0,-31-57 0 0,31 56-36 0,0-27-18 16,-27-29 37-16,27 0 2 0,0 28 6 0,0-28-52 15</inkml:trace>
  <inkml:trace contextRef="#ctx0" brushRef="#br3" timeOffset="-139046.56">24559 6022 46 0,'0'0'0'0,"0"0"18"0,0 0-15 0,0-31 17 0,0 31-5 0,-31 0 19 16,31 0-18-16,-27 0 17 0,27 0-22 0,0 0-6 16,-58 0 19-1,58 0-19-15,0 0 0 0,-27 0 12 0,0 0-11 0,27 0 7 0,-31 0-7 16,31 0-1-16,0 0 5 0,-54 31 2 16,54-31-10-16,-31 28 4 0,4-28-3 0,27 28-1 15,0-28-2-15,-31 27 1 0,31 1 3 16,0 59 15-1,0-87-16-15,0 56 6 0,31-56-4 16,-31 28-3-16,27 2 16 0,4-2-13 16,-31 1 2-16,27-29 0 0,0 27 0 0,4-27-3 15,-4 0 5-15,0 28-3 0,0 0 1 16,4-28-5-16,-4 0 0 0,4 29 0 0,-4-29-2 0,1 30 2 0,29-30 0 16,-29 28-3-16,-28-28 0 0,27 27-4 0,4-27 0 15,-4 0-19-15,-27 28 4 0,31-28-6 0,-4 0-46 0,-27 30 27 16,27-30-52-16,0 29 16 0,4-29 18 0</inkml:trace>
  <inkml:trace contextRef="#ctx0" brushRef="#br3" timeOffset="-138523.97">26177 4941 110 0,'0'0'45'0,"0"0"-31"0,-31 0-4 0,31 0-5 0,0 0 12 0,0 0-7 0,-27 0 0 0,27 0 11 0,0 0-1 0,0 0-11 0,-30 0 6 0,30 0-8 15,0 0 3-15,0 0-1 0,0 0-6 0,0-27 1 16,-28 27-3-16,28 0-1 0,0 0 1 0,0 0 1 0,0 0 1 0,0 0-2 15,0 0 1-15,0 0 0 0,0 0 2 0,28 0 2 0,-28 0 0 0,0 0-3 16,0 0-1-16,0 0 1 0,0 0 0 0,30 0 2 0,-30 0 0 0,0 0-4 16,27 0 1-16,-27 27 1 0,31 2 0 0,-31-29-1 15,27 0-1-15,1 58 4 0,-1-30 0 0,4 28-5 16,-4-56 0-16,3 56 3 0,-2-27-1 0,-28 1-1 16,27-30 0-16,-27 28 1 0,31-1-1 0,-4-27-1 0,0 28 1 0,-27 1-1 0,27 1 2 15,4-30-2-15,-31 0 1 0,27 27-1 0,-27-27 0 0,31 28-4 0,-4-28-7 16,0 28-35-16,-27-28 20 0,0 0-6 15,31 29-46-15,-31-29 36 0,0 0-35 0,0 28-11 0</inkml:trace>
  <inkml:trace contextRef="#ctx0" brushRef="#br3" timeOffset="-137847.95">26572 6815 39 0,'0'0'8'0,"0"0"-3"0,0 0 1 0,-27 0 0 0,27 0 1 0,0 0-1 0,0 0 6 0,0 0 2 0,0-28 11 16,0 28-15-16,0 0-5 0,0 0 0 0,0-29 6 0,0 29-5 15,0 0 0-15,0-27 1 0,0 27 7 0,0 0-7 0,0-28-1 0,0 28 0 16,0 0 1-16,0 0 0 0,27-28 17 0,-27-1-6 0,0 29-10 15,0-30 9-15,0 30-10 0,0 0 6 0,0-28-1 0,0 1-7 16,0 27 0-16,0-28 0 0,31-2 5 0,-31 30-6 0,0-29 4 0,0 1-5 16,0 28 1-16,27-55 3 0,-27 26-1 0,0 1-3 15,0-2 5-15,0 2-1 0,27-28 0 0,-27 0 4 16,0 56-8-16,31-59 2 0,-31 59-3 0,0-55 3 16,27 27-2-16,-27-3 0 0,0 31-1 0,28-83 2 15,-1 27 1 1,-27 56-3-1,58 27 0 1,-58-27-2-16,0 0 0 0,0 29 0 16,30-29 0-16,-30 0 2 0,28 27-1 15,-28 2 0-15,27-2 0 0,31 87 1 16,-31-114-1-16,58 143 1 16,-27-29-2-1,-31-85-2-15,-27-2 2 0,86 88-1 16,-56-87 0-16,-30-1-3 0,28 31 1 15,-28-58 0-15,27 29-6 0,-27-1-4 0,30-28-5 16,-30 28-5-16,0-28 7 0,0 0-24 0,0 0 14 0,0 0-38 16,0 0-7-16,0 0 37 0,-30 0 6 0,30 0-15 15,0 0 30-15,-27 0 4 0,-1-28-9 0,28 28-6 16</inkml:trace>
  <inkml:trace contextRef="#ctx0" brushRef="#br3" timeOffset="-137660.21">26743 6391 117 0,'0'0'75'0,"-28"0"-50"0,28 0-15 0,0 0 11 0,0 0-9 0,0 0-1 0,0 0 1 0,0 0 0 0,0 0 10 0,0 0-1 0,0-29-5 0,28 29 0 16,-1 0-7-16,4 0-7 0,26 0 0 16,-57 0-2-16,55 0 0 0,-28 0 0 15,-27 29 0-15,31-29 0 0,-4 0-1 0,-27 0-2 0,31 0-3 0,-4 0-18 16,0 27-21-16,4-27-20 0,-4 0 27 0,-27 28-37 0,27-28 15 15,1 0-6-15</inkml:trace>
  <inkml:trace contextRef="#ctx0" brushRef="#br3" timeOffset="-135513.68">26858 7071 40 0,'0'0'0'0,"0"0"12"0,0 0-11 0,-30 0 2 0,30 0-1 0,0 0 1 0,0 0-1 0,0 0 2 0,0 0-2 0,0 0 5 0,0 0 1 0,0 0-3 15,0 0 4-15,0 0 1 0,0-27 3 0,0 27-6 0,0 0 9 16,0 0-7-16,0 0 10 0,0-28 36 15,0 28-47-15,0 0-2 0,0 0 6 0,0-30-1 16,0 30-5-16,0 0-1 0,0 0 0 0,0 0 5 0,0-29 14 16,0 29-5-16,0 0-15 15,0 0 4-15,0 0-1 0,0 29 1 16,0 1-5-16,30-2-1 0,-30-1-1 0,0 87 0 16,0 29 4-1,0-115-5-15,28 27 1 0,-28 3-1 0,0 83-2 16,27 2-92-1,-27-143 63-15,0 0-5 0,0 28-98 16,0 0 58-16</inkml:trace>
  <inkml:trace contextRef="#ctx0" brushRef="#br3" timeOffset="-133497.75">26940 8236 33 0,'0'0'0'0,"0"0"18"0,0 0-15 0,0 0-2 0,0 0 3 0,0 0-2 0,0 0 6 0,0 0 6 0,0 0 5 0,0 0 1 0,0 0-10 0,0 0-1 0,0 0-1 0,0 0 6 16,0 0-4-16,0 0-4 0,0 0 3 0,0-28-5 16,0 28 1-16,0 0 3 0,0 0-3 0,0 0 4 0,0 0-4 0,-27 0-1 15,27 0 3-15,0 0-4 0,0 0-1 0,0 0 2 0,0 0 0 16,0 0 1-16,0 0 0 0,0 0 1 0,0 0 5 15,0 0 2-15,0 28-3 0,0-28-4 0,0 28 1 0,0-28 1 16,0 0-5-16,0 28 0 0,-27-28 4 0,27 30-2 16,0-2-3-16,0-28 0 0,0 28 1 0,0 29 3 0,0-57-5 15,-28 28 4-15,28-28-2 0,0 57 1 16,0-57 0-16,0 28-2 0,0-28 2 0,0 29 1 0,0-29-2 16,0 0-1-16,0 27 4 0,0-27-3 0,0 0 1 0,0 29-2 15,28-29 0-15,-28 0-1 0,0 0 1 0,27 29-1 0,0-29-1 16,-27 0 1-16,31 0-2 0,-31 0 3 0,0 29-3 0,27-29 2 0,4 0-3 0,-31 0 0 15,27 27-1-15,0-27-21 0,4 29-8 0,-4-29 10 16,0 28-35-16,-27 0-21 0,0-28 39 0,28 29-28 0,2-29 44 16,-30 28-34-16</inkml:trace>
  <inkml:trace contextRef="#ctx0" brushRef="#br3" timeOffset="-132929.89">26998 8973 65 0,'0'0'44'0,"0"0"-28"0,0 0-13 0,0 0-1 0,0 0 4 0,0 0-1 0,0 0 2 0,-27 0 20 0,27 0-9 0,0 30-4 16,0-30-9-16,0 0-1 0,0 0 1 0,0 0-4 16,0 28 0-16,0-28 1 0,0 0-2 0,0 29 2 0,0-2-2 0,0-27 2 15,0 29-1-15,0-29-1 0,0 28 0 0,0 1 0 0,0-29 0 16,27 28 0-16,-27 0 0 0,0-28 0 0,0 29 1 0,0-1 0 0,0-28-2 16,0 57-3-16,31-28-4 0,-31-1 2 0,0 0-16 0,0-28 5 15,0 28-2-15,0 0-37 0,0 2 39 0,0-2-14 0,0-28 13 16,-31 28-15-16</inkml:trace>
  <inkml:trace contextRef="#ctx0" brushRef="#br3" timeOffset="-132225.65">26998 9967 46 0,'0'0'75'0,"0"0"-61"0,0 0 0 0,0 0 17 0,0 0-2 0,0-28-16 0,0 28-2 0,0 0 0 0,0 0-1 0,0 0 18 0,0 0-12 15,0 0-7-15,0-29 7 0,0 29-9 0,0 0-1 0,0 0 5 0,-27 0 2 16,27-27-9-16,0 27 3 0,0 0-3 0,0 0-2 15,0 0 1-15,-31 0 0 0,31 27-2 0,0-27-1 0,0 0 2 0,-27 29-1 16,27-29 0-16,0 0-1 0,0 28 1 0,0 2 1 16,-27-3-2-16,27 2 1 0,0-29-1 0,0 0 1 0,0 28 0 15,27-28-1-15,-27 29 0 0,0-1 0 0,27-28 0 16,4 28 1-16,-31-28-1 0,27 30 1 0,-27-30 0 0,31 0 1 16,-4 0-1-16,0 0 1 0,-27 0-1 0,31 0 1 0,-31 0 1 0,27 0 1 15,0 0-3-15,1-30 1 0,-28 30-1 0,30 0 1 0,-30 0 3 0,28 0-3 16,-28 0 0-16,0 0-1 0,30 0 0 0,-30 0 1 0,0 0-1 0,0 0 1 15,0 0 1-15,-30 30-1 0,30-30-2 0,-28 27 1 16,28-27 0-16,-30 29-2 0,30-29-1 0,-28 27-6 0,1-27-9 16,0 30-8-16,-31-2-8 0,58-28 14 0,-27 30-26 0,27-30 18 15,-31 0-38-15,31 26 30 0,-27-26-48 0,27 29 67 16,0-29 2-16,0 0-16 0</inkml:trace>
  <inkml:trace contextRef="#ctx0" brushRef="#br3" timeOffset="-131846.4">27056 10820 61 0,'0'0'28'0,"0"0"-15"0,0 0-9 0,0 0 20 0,-27 0 4 0,27 0 4 0,0 0-16 0,0 0-1 0,0 0 12 0,-31-29 26 15,31 29-40 1,0 0 14-16,0 0-12 0,0 0-8 15,0 0 7-15,0 0-8 0,0 29 1 0,31-29-4 0,-31 0-1 16,0 0 0-16,0 28 3 0,0 0-3 0,0 0 0 0,0 1-2 16,0-29 0-16,0 58 0 0,27-58-1 0,-27 28-2 0,0 28-10 0,0-28-17 15,0 31-63-15,0-5 0 0,0-25 4 16,0-1 5-16</inkml:trace>
  <inkml:trace contextRef="#ctx0" brushRef="#br3" timeOffset="-128194.58">26858 11843 289 0,'0'0'3'0,"-30"0"0"0,30 0-2 0,0 0 5 0,-27 0-4 16,27 0-5-16,0 0 5 0,0 27 0 0,0-27 1 0,0 0 0 0,0 28-2 16,0-28-1-16,27 28 1 0,-27 0 0 0,0-28-1 0,30 31-1 0,-30-31 2 15,28 28 0-15,-1-1 0 0,-27-27 0 0,27 28-1 0,4 1-1 16,-4-29 0-16,-27 30 0 0,31-2-3 0,-4-28 1 0,0 0-13 0,-27 0 2 16,31 28-35-16,23-28-21 0,-26 0 1 15,2 0 23-15,-2 0 3 0</inkml:trace>
  <inkml:trace contextRef="#ctx0" brushRef="#br3" timeOffset="-127847.33">27482 11443 130 0,'0'0'0'0,"0"0"78"0,0 0-65 16,0 0-9-16,0 0 1 0,-31 0-4 0,31 0-1 0,0 31 12 15,-27-3 5-15,27-28-8 0,0 28-3 0,0-28-1 0,-27 0-2 0,27 28-1 16,0 28 0-16,0-56-1 0,-28 30-1 0,28 26 1 0,0-56-1 15,0 56 1-15,0 2 0 0,0-29-2 0,0-2 0 0,0 1 1 16,0 0 2-16,0-28-2 0,0 28-1 0,28 3 5 0,-28-31-2 16,0 28-2-16,0-28 1 0,27 0 0 0,-27 0 2 0,0 0-1 15,0 0 1-15,27 0 3 0,-27 0-2 0,31-28 0 0,-31 28-2 16,0-31 0-16,27 31 0 0,-27-28-1 0,0 0 0 0,31-56 2 16,-4 55-3-16,-27 29 1 0,0-29 1 0,0 29 1 15,27-28-1-15,-27 28-1 0,0 0 0 0,0 0-1 0,0 0 0 0,28 0 1 0,-28 0-2 16,0 0 4-16,0 28-4 0,0 1 2 0,0-29-2 15,0 29 1-15,30 27-3 0,-30-56 3 0,0 28-2 0,0 28-5 0,0 3-8 16,0-32 4-16,0 30-18 0,0 1-17 0,27-30-9 16,-27 28 4-16,0 2 13 0,0-58 22 0,31 28-6 15,-31 1 10-15,0-29 7 0,0 0-7 0,27 0-7 0</inkml:trace>
  <inkml:trace contextRef="#ctx0" brushRef="#br3" timeOffset="-127562.4">27795 12239 31 0,'0'0'8'0,"0"0"5"0,0-29-7 0,0 29 9 15,0-27-8-15,0 27 1 0,0 0 0 0,0-28 3 0,0 28 17 0,0-28 2 16,0-2-18-16,0 30 1 0,0-29 0 0,0 29 0 0,0-28 1 0,0 28-2 15,0-27 11-15,0 27-13 0,0-28 9 0,-30 28 1 0,30-31-3 16,0 31-10-16,0 0 6 0,0-28-3 0,0 28-6 0,0 0 2 16,-28 0-4-16,28 0-1 0,0 0 1 15,0 0 1-15,0 28-3 0,0-28 1 0,28 31-1 0,-28-31 1 16,0 28-1-16,0-28 2 0,0 0-1 0,30 27-4 0,-30 1 2 16,0-28 2-16,0 0-1 0,28 0 0 0,-28 0 1 0,0 29 3 15,0-29-1-15,0 0 0 0,0 0 1 0,27 0 2 0,-27 0-2 16,0 0 2-16,0 0-3 0,0 0-1 0,0 0 3 0,27 0-2 15,-27 0-2-15,0 0 2 0,31 0 0 0,-31 0-2 16,0 0-1-16,0 0 0 0,27 0 1 0,-27 0-1 0,0 0 1 16,31 0-2-16,-31 0 1 0,0 30 0 0,27-30 1 0,-27 28-1 15,0-28-1-15,27 28 1 0,-27-28-3 0,0 27 2 0,31-27-6 0,-31 29-6 16,27-1 6-16,-27-28-3 0,0 0-4 0,0 30-1 0,0-30-31 16,27 0 18-16,-27 28-108 0,0-28 104 0,0 0 5 15,0 29-12-15,0-29 27 0,0-29-32 0</inkml:trace>
  <inkml:trace contextRef="#ctx0" brushRef="#br3" timeOffset="-127346.5">28221 12013 96 0,'0'0'26'0,"0"27"0"16,0-27-21-16,0 0 4 0,0 0 17 0,0 0-7 16,0 28 1-16,0-28 17 0,0 0-21 0,0 0-2 0,0 0 10 0,0 29-8 15,0-29-9-15,0 0 8 0,0 0-7 0,0 0-4 16,27 0 8-16,-27 0-9 0,28-29-1 0,-1 1-1 15,3 1 3-15,-2-1-2 0,-28 28-1 0,30-31-1 16,-30 31 1-16,28 0 0 0,-28-28 1 0,27 28-3 0,4-28-6 0,-31 28-10 16,27 0-15-16,-27-28 12 0,27 28-28 0,-27 0 20 0,27 0-3 15,-27 0-2-15,31 0-28 0,-31 0 36 0,27 28-69 0</inkml:trace>
  <inkml:trace contextRef="#ctx0" brushRef="#br3" timeOffset="-126594.75">27482 12551 94 0,'0'0'28'0,"0"0"-24"0,0 0-2 0,-31 0 1 0,31 0 0 0,0 0 16 0,0 0 11 0,0-28-2 0,0 28-16 0,0 0-2 0,0 0-1 15,0 0-1-15,-27 0-1 0,27 0-1 0,0 0 3 0,0 0-6 0,0 0 0 0,0 0 0 16,0 0 1-16,0 0 1 0,0 0 6 0,0 0-7 0,0 0 6 16,27 0-2-16,-27 0-4 0,0 0-3 0,0 28-1 0,0-28 3 15,0 0 2-15,0 28 2 0,0 2 0 0,0-30-4 0,31 57 3 0,-31-29-6 16,0 0 3-16,0-1-1 0,0 4 1 0,0-3-2 15,27 1-3-15,-27-2 3 0,0 0-2 0,0 3 2 0,0-2-1 16,0 1 0-16,31 27 0 0,-31-56 2 0,0 28-1 0,0 2 0 16,27-2 5-16,-27 1 0 15,0-29-1-15,27 0 1 0,-27-57 11 16,28 27-13-16,-28 2 4 0,0 0-1 0,30 0-2 16,-30-1-2-16,27 1 4 0,-27-2-9 0,31 30 4 0,-31-27-1 0,0 0-2 15,27-2 5-15,1 29-2 0,2-59 8 0,-2 59-8 0,-1-27-2 16,0 27 3-16,-27 0-2 0,0 0 0 0,0 27 0 15,31-27-2-15,-31 0 3 0,0 31-1 0,0-31 2 0,0 28-2 0,0 1 3 0,0-2-3 16,-31 0 2-16,31-27-2 0,-54 58 0 0,54-58 0 16,-58 29-6-16,3-1-6 0,24-28-8 0,4 28 7 0,-85-28-84 15,112 0 30-15,-31 28-26 0,31-28 5 16,0 0 30-16,0 0 16 0</inkml:trace>
  <inkml:trace contextRef="#ctx0" brushRef="#br3" timeOffset="-125579.89">24528 6902 77 0,'0'0'0'0,"0"0"28"0,0 0-27 0,0 0 0 0,-27 0 1 0,27 0 2 0,0 0 7 0,0 0 10 0,0 0-8 0,-31 0 13 0,31 0-15 0,0 0-4 0,0 27 4 16,0-27-3-16,-27 0 10 0,27 0-4 16,0 0 0-16,0 0 2 0,0 28 7 15,0-28-16-15,0 0 0 0,0 29 28 16,0-29-32-16,0 0 1 0,27 30 5 0,-27-2-5 0,0-1 3 15,0 29 3-15,0-26-5 0,0 27 0 0,0 27-2 0,31-54 0 16,-31 53-1-16,0 3-2 0,0-29 2 0,0-1-3 16,0-26 2-16,0-2-1 0,27 57 0 0,-27-85-2 0,0 28 0 15,0 58-13-15,31-58-8 0,-31-1 5 0,0-27-3 0,0 30-6 16,0-30-5-16,0 28-46 0,27 1-3 0,-27-29 48 0,0 28-47 16</inkml:trace>
  <inkml:trace contextRef="#ctx0" brushRef="#br3" timeOffset="-124779.81">24726 8662 41 0,'0'0'7'0,"0"0"2"0,0 0-4 0,0 0 2 0,0-29 3 0,0 29 4 0,0 0-6 0,0 0 0 0,0-29 6 0,0 29-8 16,0 0 0-16,0 0 7 0,0-27 0 0,-27 27 0 0,27 0-7 0,0-29 10 15,0 29-9-15,0 0 1 0,0-28-1 0,0 28 9 0,0-30 0 16,0 3 1-16,-28 27-3 0,28-28-2 0,0 28-3 16,0 0-2-16,-27-30 1 0,27 30-5 0,0 0-1 15,0 0 1-15,-30 0 1 0,2 0-3 0,28 0-1 16,0 0 2-16,-27 0-2 0,27 0 1 0,-31 30 7 15,31-2-4-15,0-1 3 0,0 3-2 0,31-30 6 16,-31 28-4-16,27 1-2 0,-27-29-2 0,28 27 5 0,2 2-1 16,-30 0-4-16,27 0 2 0,1-2-2 0,-28-27 0 0,27 29 0 15,4-1 3-15,-31 0-3 0,0-28 1 0,27 29 0 0,31 85 10 16,-58-87-14-16,0 3 1 16,0-2-1-16,0 1 3 0,0-2-3 0,0-27-2 15,-27 0-13-15,27 29 3 0,0-29-4 0,-31 0-24 0,31 0 12 16,-27 0-81-16,27 0 22 0,-31 0 49 0,31-29 9 0,0 29 8 15,0 0 4-15,0 0-19 0</inkml:trace>
  <inkml:trace contextRef="#ctx0" brushRef="#br3" timeOffset="-124279.68">24784 9542 88 0,'0'0'67'0,"0"0"-57"0,0 0-3 0,0 0 1 0,-27 0 13 0,27 0-8 0,0 0 12 0,0 0-3 0,0 0-14 0,0 0-2 0,0 0-3 0,0 0 4 0,0 0-4 16,0 0 1-16,0 0 5 0,0 0-1 0,0 0-4 0,0 0 0 0,0 28 8 15,27 0 0-15,-27 1-9 0,0 0 4 0,0-1-1 16,31 57-1-16,-31-57-4 0,0 1 0 0,27 55 1 0,-27-27 0 16,0 0-1-16,0-28-2 0,27-1 0 0,-27 29 0 0,0-29 0 15,0 58-3-15,0-86-1 0,0 57-19 0,0-29 4 0,0 2-4 0,0-4-34 16,0 3-9-16,0-1 1 0,0-28 38 0,0 30-41 15</inkml:trace>
  <inkml:trace contextRef="#ctx1" brushRef="#br3">25918 10051 0</inkml:trace>
  <inkml:trace contextRef="#ctx0" brushRef="#br3" timeOffset="-120212.45">24389 10820 21 0,'0'0'3'0,"0"-29"-1"0,0 29-1 0,0 0-1 0,0 0 3 0,0 0-1 0,-31 0 5 0,31-29 1 0,0 29 1 0,0 0-4 0,0-28 8 0,0 28-5 0,0 0 1 16,0 0 0-16,0 0-4 0,0 0 13 0,0 0-2 15,0 0-7-15,0 0 9 0,0 0-10 0,0 0 0 0,0 0 6 16,0 0-8-16,0 0 5 0,0 28-6 0,0-28 0 0,0 0 0 16,0 0 3-16,0 29-3 0,-27-29-3 0,27 0 1 0,0 29-1 15,0-29 2-15,0 0-2 0,0 28 0 0,0-28-1 0,0 0-1 16,-27 0 0-16,27 28 1 0,0-28 0 0,0 0-2 15,0 0 0-15,0 0 1 0,0 0 0 0,0 28-1 0,0-28 0 0,0 0 2 16,27 29-1-16,-27-1 0 0,0-28 0 0,27 30-1 0,4 26 0 0,-31-28 0 16,27 0 0-16,-27-28 1 0,27 59-7 0,0-31-4 0,4 27-11 15,-4-27-18-15,-27 2 17 0,31-30 0 0,-31 0 3 16,0 0 4-16,27 28 2 0,-27-28-7 0,28 29 12 0,2-29-37 0</inkml:trace>
  <inkml:trace contextRef="#ctx0" brushRef="#br3" timeOffset="-119859.02">24726 10876 57 0,'0'0'14'0,"0"-28"-10"0,0 28 8 16,-27 0 0-16,27 0-6 0,0-28 7 0,0 28-7 15,0 0 9-15,0-29 12 0,0 29-19 0,0 0 0 0,0 0-1 16,0 0 5-16,0 0-5 0,0 0 5 0,0-29 1 0,0 29 2 15,0 0-1-15,0 29-9 0,0 0 3 16,0-1-2-16,0 0-4 0,0 0-1 0,0 1-1 0,0 29 2 16,0-30 1-16,0 0-1 0,0 0 0 0,0 0-1 0,0 0 0 15,0-28 0-15,27 0 3 0,-27 31 6 0,0-31-5 16,31 0 1-16,-31-31 2 0,27 3-3 0,4 28 5 0,-31-56-3 16,27 28-3-16,-27 28-1 0,0-28-1 0,27 28-1 0,-27-30 2 15,27 2-1-15,-27 28 0 0,0-29 0 0,31 1-1 0,-31 0 1 16,27 28 0-16,-27 0 0 0,0-28-1 0,0 28-1 15,0 0 1-15,0 28-1 0,0-28 1 0,0 28 0 0,0 0-2 0,0 1-1 16,0-1-4-16,0 2-6 0,0-2 3 0,0 0-18 16,0 0-12-16,0 0 15 0,0 0-35 0,0-28 26 15,0 31 2-15,0-3-24 0,0-2 12 0,0-26 3 0</inkml:trace>
  <inkml:trace contextRef="#ctx0" brushRef="#br3" timeOffset="-119411.64">25070 10876 110 0,'0'0'39'0,"0"0"13"0,0 0-21 0,-31 0 14 16,31 0-32-16,0 0 11 0,-27 0-13 0,27 0 0 0,0 0-1 0,0 0 9 16,-27 28-14-16,27-28 3 0,0 29-2 15,0-1-4-15,-31 30 2 0,31-58-3 0,0 28 4 0,0 0-4 0,0 0 0 16,0-28-1-16,0 59-2 0,0-31 2 0,0-2 2 0,0-26-1 16,31 0-2-16,-31 29 2 0,0-29 0 0,27 0-2 0,-27 0 4 15,0 0-2-15,27 0 2 0,-27 0-3 0,0-29 1 0,31 29-2 0,-4-26 4 16,-27-2-4-16,0-3-1 15,28-25 1-15,-28 56 3 0,0-28-2 16,27 28 0-16,-27 0 0 0,0 0-1 0,0 0 1 0,0 0 1 0,0 0-1 16,0 0 0-16,0 0-1 0,0 0 2 0,0 28-1 0,0 0-1 15,0 0-1-15,0 3-4 0,0-3 1 0,0-28-2 0,30 26-1 0,-30 3-19 16,0-1-9-16,0 2-9 0,0-2 22 0,0-28 1 16,0 29-18-16,0-2 9 0,0 2 12 0,0-29 9 15,28 27 6-15,-28-27 5 0,0 0 3 0,0 0-1 16,0-27 7-16,0 27-2 0,0-29 20 0,0 2-18 15,30-2 14-15,-30 29-11 0,0 0 0 0,0-28 11 0,0-2-2 0,0 30-9 16,0-28 2-16,0 28-1 0,28-29 11 0,-28 29-16 0,0-26 8 0,0 26-9 16,27 0 6-16,-27-28-6 0,0 28 7 0,0 0-8 15,31-31 5-15,-31 31-7 0,0 0 4 0,0-28-5 0,0 28 0 0,27 0 4 16,0-28 1-16,-27 0-5 0,27 0-2 16,4 28-1-16,-31-28 0 0,0 28-1 0,27 0-1 15,-27-30-1-15,0 30-3 0,0 0-16 0,31-28-13 0,-31 28 12 16,0 0-68-16,0 0 51 0,27 0-54 0,-27 28 7 15,0 2 52-15,0-30-24 0</inkml:trace>
  <inkml:trace contextRef="#ctx0" brushRef="#br3" timeOffset="-118379.21">24699 11558 73 0,'0'0'46'0,"0"0"-42"0,0 0-1 0,0 0 0 0,0 0 0 0,0 0 12 0,0 27 1 0,0-27 1 0,0 0-9 0,0 0 7 0,0 29-4 16,0-29-6-16,0 0 3 0,0 0-4 0,0 0-1 0,0 0 0 0,0 0 2 16,0 0 5-16,0 0-6 0,0 0 2 0,0 0 6 0,0 0-6 15,0 0 5-15,0-29-1 0,0 29 3 0,0 0 4 0,0 0-5 16,0 0-7-16,0 0-1 0,0 0 2 0,0 0 4 0,0 0-2 16,0 29-4-16,27 1 3 0,-27-30-3 0,0 29-1 15,31-29 2-15,-31 27-3 0,27-27 1 0,4 28 2 0,-31 0 3 16,27-28 1-16,-27 0-2 0,27 29-1 15,-27-29-5-15,0 0 2 0,0 0-2 0,0-29 1 0,27 29 3 0,-27 0-3 0,0-28 2 16,0 28-2-16,0-28-2 0,0 28 3 0,0-27-1 0,0-2 1 16,0-1 0-16,0 30-1 0,0-29 1 0,-27 2 1 0,27 27-2 15,-27-28 3-15,27 28 1 0,0 0-1 0,0 0-2 0,-27 0 1 16,27 0-1-16,0 0 2 0,0 28-2 0,0-1 2 0,0 2-2 16,0-29 1-16,0 30-4 0,0-1 1 0,27 26 4 0,-27-27-3 15,0 1 1-15,27-29-3 0,-27 29 1 0,27 0-2 0,-27-2 2 16,31 1 0-16,-4 0-1 0,4 0-1 0,-4 3-5 0,0-31-28 15,-27 28-8-15,31-28 16 0,-31 0-5 0,27 0-47 16,-27 0-27-16,28 27 48 0,-28-27-40 0,0 0 34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14.96063" units="1/cm"/>
          <inkml:channelProperty channel="Y" name="resolution" value="1120.0560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9-10T20:44:40.458"/>
    </inkml:context>
    <inkml:brush xml:id="br0">
      <inkml:brushProperty name="width" value="0.05292" units="cm"/>
      <inkml:brushProperty name="height" value="0.05292" units="cm"/>
      <inkml:brushProperty name="color" value="#800080"/>
    </inkml:brush>
    <inkml:brush xml:id="br1">
      <inkml:brushProperty name="width" value="0.05292" units="cm"/>
      <inkml:brushProperty name="height" value="0.05292" units="cm"/>
      <inkml:brushProperty name="color" value="#008000"/>
    </inkml:brush>
  </inkml:definitions>
  <inkml:trace contextRef="#ctx0" brushRef="#br0">13798 9883 23 0,'0'0'7'0,"0"0"4"0,0 0-5 0,0 0-2 0,27 0-2 0,-27 0-1 0,0 0 1 0,0-29 0 0,0 29 2 0,0 0 0 0,31 0 1 0,-31 0-2 15,0 0 5-15,0 0-2 0,0-28 0 0,0 28-2 16,27 0 1-16,-27 0-2 0,0 0 1 0,0 0 1 0,0 0 5 0,0 0-5 16,0 0-1-16,0 0 5 0,0 0 0 0,0 0-5 15,0 0 4-15,0 0 3 0,0 28-6 0,0-28 8 0,-27 0-1 16,27 29 5-16,0-29-12 0,0 0 0 0,0 27 0 16,0-27 4-16,0 29-6 0,-31-29 3 0,31 28 0 0,0-28-5 15,0 30 3-15,0-3-3 0,0-27 1 0,0 29-1 0,0-29-1 16,-27 28 2-16,27-28 0 0,0 57 1 0,0-57-1 0,0 0 1 0,-27 28 3 15,27 2 0-15,0-30-3 0,0 27 2 0,0-27 1 16,0 29-3-16,0-29-1 0,0 0 1 0,0 27 3 0,0-27-4 0,0 0 2 16,0 0-2-16,0 0 1 0,0 0 2 0,0 0-3 15,27 0 0-15,-27 0-1 0,0 0 1 0,0 0-1 0,27 0 2 0,-27 0-1 16,0 0-1-16,31 0 2 0,-31-27-3 0,27 27 2 0,-27 0-2 16,31 0 2-16,-31 0 0 0,0 0-1 0,0-29 1 0,27 29 0 0,0 0-1 15,-27 0 0-15,27 0 0 0,4 0-2 0,-31 0 2 16,27 0 0-16,4 0 1 0,-31 0-1 0,27 0-1 15,-27 0 0-15,0 0 1 0,27 0-1 0,-27 0 1 0,31 0 1 0,-4 0-2 16,-27 0 1-16,0 0 0 0,28 0-1 0,-28 0 2 16,27 0 1-16,-27 0-1 0,0 0-1 0,31 0 1 0,-31 0 0 15,0 0 0-15,27 0 0 0,-27 0-1 0,30-27-1 0,-30 27 1 16,28 0 0-16,-28-30-1 0,0 30 0 0,0 0 2 0,27 0-1 16,-27 0 0-16,0 0 0 0,0 0 0 0,31 0-1 0,-31 0 1 15,0 0 0-15,0 0 0 0,27 0 0 0,-27 0 0 0,0 0 1 16,0 0-1-16,0 0 0 0,27 0 4 15,-27 0-4-15,0 0 0 0,0 0-1 0,0 0-1 16,0 0 1-16,0 0-1 0,0 0 2 0,0 0 0 0,0 0-2 0,0 0 2 16,0 0-1-16,0 0 0 0,0 30 0 0,0-30 0 0,0 0-2 0,0 0 0 15,-27 0-5-15,27 0 1 0,0 0-2 0,0 0-12 16,0 0 6-16,-27 27-18 0,27-27-11 0,0 0-20 16,-31 0 24-16,31 0-39 0,-27 0 31 0,27 0 32 0,0 0-29 15</inkml:trace>
  <inkml:trace contextRef="#ctx0" brushRef="#br0" timeOffset="500.3">14309 10081 13 0,'0'0'6'0,"0"0"-3"0,0 0 0 0,0 0-2 0,0 0 0 0,0 0-2 0,0 0-1 0,-27-28-4 0,27 28 1 0,0 0-7 0</inkml:trace>
  <inkml:trace contextRef="#ctx0" brushRef="#br0" timeOffset="832.83">14309 9910 15 0,'0'0'12'0,"0"0"-8"0,0 0-3 0,0 0 0 0,0 0-1 0,0 0 3 16,0 0-2-16,30 0 1 0,-30 0-1 16,0 0 1-16,0 0-1 0,0 0 0 0,0-27 1 0,0 27-2 0,0 0 1 15,0 0-1-15,28 0 1 0,-28 0 1 0,0 0 0 0,0 0-1 0,0 0 1 16,0 0 2-16,0 0 2 0,27 0-3 0,-27 0 4 15,0 0-2-15,0 0 3 0,0 0-4 0,0-29 5 0,0 29-4 16,0 0 7-16,0 0-5 0,0 0 9 0,0 0-6 0,0 0 9 16,0 0-9-16,0-28-2 0,0 28 1 0,-27 0 12 0,27 0-9 15,0 0-7-15,0 0 1 0,0 0-2 0,0-29 4 0,0 29-4 16,0 0-2-16,0 0 1 0,0 0-2 0,0 0 0 0,0 0 0 16,0 29 0-16,0-29-1 0,0 0 1 0,0 28-2 15,0-28 2-15,0 29 0 0,27-29-1 0,-27 27 0 0,0-27-1 0,0 29 1 16,0-1 0-16,0 29-4 0,0-57 2 15,0 57-2-15,0-28-7 0,0-1 2 0,0 0-13 0,0 2 8 0,0-3-15 16,0 29 4-16,-27-26 0 0,27-2 1 0,0 2 12 16,0-30 1-16,-28 26-3 0,28 3 8 0,-30-1-2 15,30 2-39-15</inkml:trace>
  <inkml:trace contextRef="#ctx0" brushRef="#br0" timeOffset="2016.58">14282 10024 17 0,'0'0'17'0,"0"0"-12"0,0 0-1 0,0 0 0 0,0 0-2 0,0 0 0 0,0 0-1 0,0 0 2 0,27 0-2 0,-27 0 0 0,0 0 0 0,0 0 0 0,0 0-1 0,0 0 2 0,0 0 0 0,0 0 0 0,0 0 0 16,0 0-1-16,30 0 2 0,-30 0-1 0,0 0 0 16,0 0 0-16,0 0-2 0,0 29 1 0,0-29 1 0,0 0 1 15,0 0-1-15,0 0 1 0,0 28 3 0,0-28-1 0,0 0-4 0,0 29 1 16,0-29 1-16,0 0-2 0,0 28 1 0,0 0 2 0,0 2-2 15,0-30 0-15,0 27 4 0,0-27-2 0,0 29 7 0,0-29-6 16,0 27 1-16,0 3 11 0,0-30-12 0,0 0-1 0,0 28 3 16,0-28-1-16,0 30 0 0,28-30-2 15,-28 0-2-15,0 0-1 0,27 0 0 0,-27 0-1 0,0 0 1 16,31 0 0-16,-4 26 0 0,-27-26 0 0,27 0 0 0,0 0 0 16,-27 0 0-16,31 0-1 0,-31 0 1 15,27 0 1-15,-27-26 1 0,31 26-2 0,-31 0 1 0,27 0 5 16,0 0 1-16,-27 0-5 0,0 0-1 0,28-30 3 0,-28 30-4 15,0 0 0-15,0 0 1 0,30 0-1 0,-30 0 0 0,28 0 1 0,-28 0 1 0,0-28-1 16,30 28-1-16,-30 0 2 0,0 0-1 0,28 0 1 0,-28 0-2 16,0 0 0-16,0 0 0 0,27 0 0 0,-27-30 0 0,0 30 0 0,30 0 0 15,-30 0 1-15,0 0-1 0,0 0 1 0,0 0-2 0,28 0 2 0,-28 0 0 16,0 0-1-16,0 0 0 0,0 0-1 0,0 0 0 16,0 0 1-16,0-27 0 0,27 27 0 0,-27 0 0 0,0 0 1 15,0 0-1-15,0-29 0 0,0 2 0 0,0 27-1 0,0-30 1 16,27 30 0-16,-27-28 1 0,0 0-1 0,0-1 1 0,0 29-1 0,31-28-1 15,-31 28 1-15,0-56 1 0,0 56-1 0,27-30 1 0,-27 2-2 16,0-1 1-16,0 29-1 0,31-56 0 0,-31 28 0 0,0 28 1 16,0-29 0-16,0 29-1 0,0-28 1 0,27 28-2 0,-27-28 2 0,0 28-1 15,0-28-1-15,0 28 0 0,0 0-2 0,0 0 0 16,-27 0 1-16,27 0-2 0,0 0-5 0,-31 0-7 0,31 0 5 0,0 28-3 16,-27-28-2-16,27 0-30 0,-31 28 17 0,31-28-29 0,-27 28 37 15,27-28-1-15,-27 29-31 0</inkml:trace>
  <inkml:trace contextRef="#ctx0" brushRef="#br0" timeOffset="9650.54">14793 9883 51 0,'0'0'11'16,"0"0"-4"-16,0 0-2 0,0 0 5 0,0 0-5 0,0 0 0 0,0 0 0 0,-28 0 11 16,28 0-6-16,0 0 2 0,0 0 1 0,0 0 11 0,0 0-5 15,0 0-11-15,0 0 3 0,0 0-6 0,0 0 4 0,0 0-5 16,0 0 1-16,0 0 2 0,0 0-3 0,0 0-1 0,0 0 0 0,0 0 5 16,0 0 0-16,0 0-5 0,28 0 0 0,-28 27 0 0,0-27 0 15,0 0 0-15,0 0-1 0,0 29 0 0,27-1 0 0,-27 2-2 0,0-3 0 16,0-27 0-16,0 29 1 0,0-1 0 0,0 1 1 15,30-1-2-15,-30 0 1 0,0 2 2 0,0-3-3 16,0-27 1-16,0 29 0 0,0-2 2 0,28-27 1 0,-28 0-1 16,0 30-1-16,0-30 6 0,0 0-4 0,0 0 2 0,0 0-4 15,0 0 1-15,0-30-1 0,27 30 0 0,-27 0 1 0,0-27-1 0,27 27-1 16,-27 0 1-16,0 0-1 0,31-29 0 0,-31 29-1 0,0 0 1 0,27-27 0 16,-27 27-1-16,0 0 1 0,31 0 0 0,-31-30 0 0,27 30-1 15,-27 0 2-15,0 0-1 0,0 0 1 0,27 0 1 0,-27 0 0 16,31-28 0-16,-31 28 0 0,0 0-2 0,27 0 3 15,-27 0-2-15,27 0-1 0,-27 0 0 0,0-28 2 0,0 28-2 0,0 0 0 16,28 0 3-16,-28-29-3 0,0 29 2 0,0 0 1 16,0-28-2-16,0 28 1 0,0 0 1 0,0 0-1 0,0 0-1 15,0-29 0-15,0 29 1 0,0 0-3 0,0 0 2 0,0-27-1 16,0 27 0-16,0 0 1 0,0 0-2 0,0 0-1 16,0 0 1-16,0 0 0 0,0-30 0 0,0 30 2 0,0 0-1 0,30 0 1 15,-30-28-2-15,0 28 1 0,0 0 1 0,0 0-1 16,0-29 0-16,0 29 0 0,0 0 1 0,0-27-2 0,0 27 1 0,0-29 0 15,0 1 0-15,0 28 0 0,0-29-1 0,0 29 0 0,0 0 2 16,0-28 0-16,0 28 2 0,-30 0-3 0,30-28 0 0,0 28-1 0,0 0 0 16,0-28-1-16,0 28 0 0,0 0 2 0,0 0-1 0,-28 0-6 0,28 0 3 15,0 0-2-15,0 0-2 0,0 28 1 0,-27-28-10 0,27 28-4 16,0-28-4-16,0 28-7 0,0-28 11 0,0 0-1 16,-27 29-26-16,27-29-6 0,0 0 26 0,0 28-27 0,0-28 32 15,0 0 5-15,0 0 7 0,0 0 0 0,0 29 6 0,0-29-3 0,0 0-29 16</inkml:trace>
  <inkml:trace contextRef="#ctx0" brushRef="#br0" timeOffset="15767.44">8576 11756 76 0,'0'0'31'0,"0"0"-29"0,-31 0-1 0,31 0-1 0,0 0-2 0,-27 0 1 0,27 0 2 0,0 0 0 0,0 0 2 0,-28 0 3 16,28 29 17-16,0-29-7 0,0 0 0 0,0 29 0 16,0-29 2-16,-27 0-1 0,27 29-1 0,0-29-8 15,0 0 11-15,0 0-9 0,0 27 0 0,0-27 7 0,0 0-9 16,0 0 3-16,27 28-1 0,-27-28-4 0,0 28 4 0,0 31-6 16,0-31-1-16,0-1-2 0,0 1 0 0,0 1-2 15,0 1 3-15,0 53 0 0,0-54 0 0,0 57-3 0,0-57 2 16,-27 54 0-16,27-52 1 0,-31-3-4 0,31 85 4 0,0-56 4 15,0-29 0-15,0-28-4 0,0 28-3 0,0-28 3 0,31 27-2 16,-4-27 0-16,-27 0-2 0,28 0 2 0,-1-27-2 16,31-1 1-16,0 0 3 0,27-1 2 0,27-29 0 0,-54 30-4 15,27 0 1-15,28-27 0 0,-1 24 1 0,-54 3-1 0,27 28-2 16,28-28 1-16,-25 28-1 0,-60 0-4 0,29 0-6 0,-29 0-5 16,26 0-31-16,4 0-16 0,-27 0-16 0,-4 0 42 15,-27 0 4-15,27 0-31 0,-27 0 30 0</inkml:trace>
  <inkml:trace contextRef="#ctx0" brushRef="#br0" timeOffset="16002.28">9482 11530 172 0,'0'0'60'0,"-28"0"-34"0,1 0-17 0,27 0-9 0,-27 0 3 15,27-28 4-15,0 28-2 0,-31 0 13 0,31 28-8 0,0-28 0 16,0 28 0-16,0-28-2 0,0 56 11 0,0-26-14 0,0 26 1 0,0 29 3 15,0-56-5-15,0 27-1 0,0 114 4 0,0-55 0 16,31 27-1-16,-31-2-2 0,0-54-2 0,0 57 7 16,0-60-3-16,0 89 1 0,0-87-5 0,0 29 0 0,0 57-2 0,0 27-3 15,-31-27 2-15,31-87 0 0,0 87-2 0,-27-1-13 16,0 57-35-16,27-171 29 0,-31 87-38 0,31-86 22 16,0-29-6-16,0 86-46 0,-27-29 31 0,27-56 11 15</inkml:trace>
  <inkml:trace contextRef="#ctx0" brushRef="#br0" timeOffset="20451.14">15133 9939 224 0,'0'0'5'16,"0"28"3"-16,0-28-3 0,0 30 14 31,0-3-12-31,0 2-6 0,0-29 0 0,0 28 2 0,0-28 1 0,0 29-2 0,0-1 3 16,0 0-3-16,0-28 1 0,0 30 1 0,0-3-2 15,0 2 3-15,0-2-2 0,0 3 0 0,0-2 0 16,0 2-1-16,0 25 9 0,0 3-6 0,0-30-2 16,0 0-1-16,0 0 3 0,0 0-3 0,0 0 0 15,0 1 2-15,0 29 0 0,0-31 0 0,0 30-2 0,0 227 16 47,0-256-18-47,0 0 1 0,0-28 0 0,0 31 1 0,-27-31-1 16,27 28 0-16,0-28 0 0,0 0-1 0,0 26-1 0,0-26-1 0,0 0 0 0,0 0-6 15,-31 0-10-15,31 0-14 0,0-26-15 0,0 26-14 16,0-28 26-16,0 28-33 0,0-31 41 0,0 31 4 0,0-28-33 16</inkml:trace>
  <inkml:trace contextRef="#ctx0" brushRef="#br0" timeOffset="20907.84">14878 10138 60 0,'0'0'0'0,"0"0"112"0,-28-28 0 16,28-1-91-16,0 29-3 15,0 0-11-15,0 0 5 0,0-28-5 0,0-1 5 0,0 29-3 16,28-27 1-16,-28-3-3 0,0 2-3 0,27-28 3 16,0 56-5-16,-27-29 1 0,31 1 2 0,-31-1 2 15,27 1 0-15,-27 0-5 0,0 28 0 0,31-57 0 0,-31 57 0 16,27-28 4-16,-27 28-6 0,27-29 0 0,-27 29 0 15,0 0 3-15,31 0-3 0,-4 57 1 16,-27-28-3-16,27-1 3 0,-27 28-2 0,28-56 1 16,-28 57 2-16,30-1-2 0,-30-56 0 0,0 57 0 15,28-27-1-15,-28-3 1 0,0-27 0 0,30 57 0 0,-30-57 1 0,0 29-2 16,0-1 2-16,27 0-2 0,-27 2 2 0,0-30-1 0,0 27 2 16,28 2-3-16,-28-2-1 0,0-27-4 0,0 30-11 15,0-30 5-15,27 28-5 0,-27-28-3 0,0 30-33 0,0-30 19 0,0 26-40 16,0-26 35-16,0 29-30 0,0-29 45 0,0 28-15 0,0-28 4 15</inkml:trace>
  <inkml:trace contextRef="#ctx0" brushRef="#br0" timeOffset="60371.16">10844 12808 19 0,'0'0'9'0,"0"0"-6"0,0 0-1 0,0 0 2 0,0 0-3 0,0 0 1 0,0 0-1 0,0-28 0 0,0 28 0 0,0 0 0 0,-27 0-1 0,27 0 0 0,0 0 0 16,0 0 1-16,0 0-1 0,0-31 0 0,0 31 0 0,0 0 1 15,0 0-1-15,0 0 0 0,0 0-1 0,0 0 1 16,0 0 0-16,0 0 0 0,0 0 0 0,0 0 1 0,0 0-1 0,0 0 0 16,0 0 0-16,-27-27 1 0,27 27-2 0,0 0 0 15,0 0 0-15,0 0 1 0,0 0 0 0,0 0 1 0,0 0-1 16,0-28 0-16,0 28 0 0,0 0-1 0,0 0 0 0,0 0-2 0,0 0-37 16</inkml:trace>
  <inkml:trace contextRef="#ctx0" brushRef="#br0" timeOffset="70687.95">20754 5168 109 0,'0'0'0'0,"0"0"29"0,0 0-21 0,0 0 4 0,-27 0-9 0,27 0-1 0,0 0 3 0,0-28 3 0,-31 28 0 0,31 0 13 0,0 0 4 15,-27 0 19-15,27 0-36 0,0 0-1 0,-31 0 3 16,31-28-4-16,0 28-2 0,0 0-1 0,0 0 1 0,0 0 2 0,0 0-3 15,0 0 0-15,-27 0 2 0,27 0-4 0,0 0 3 0,0 0-2 16,0 0-1-16,0 28-1 0,0 0 1 0,27 59 1 16,-27-60-2-16,0 115 2 0,31-85-1 0,-31 29-1 15,0-30-1-15,0 0 1 0,0 86 1 0,0-84 0 0,0 54-1 16,0 2 0-16,0-27 1 0,0-31 1 0,0 0 1 0,0-26-1 16,0-2-1-16,0 1 0 0,0-2 3 0,0-27-2 0,0 0 0 15,0 0 2-15,27 0 7 0,-27 0-6 0,0 0 0 0,0 0 5 0,31 0-7 16,-4-56 5-16,-27 56-5 0,27-58 6 0,0 2-4 0,31-28 5 15,0-58-1-15,0 55 1 0,24-55 4 0,-82 113-10 16,31 3-1-16,27-2 2 0,-58 28-2 0,27 0 2 0,0 0-3 16,-27 0 0-16,31 0 1 0,-31 0-2 0,0 0 1 0,0 28-1 15,0-2 0-15,0 3-1 0,0 30 3 0,-31 24-2 0,-23 32 1 16,-35-1-1-16,7-2 1 0,24-26-1 0,0-30-1 16,31 0 1-16,-4-56-1 0,-50 59-3 0,81-31-1 15,-31-28-3-15,4 0-12 0,27 0 7 0,0 0-15 0,-31 0-65 16,31 0 71-16,31 0 0 0,-31-28-27 0,27-2-14 15,4 1 1-15,-4 29 13 0,0-28 14 16,31 0-22-16</inkml:trace>
  <inkml:trace contextRef="#ctx0" brushRef="#br0" timeOffset="70994.83">21548 5821 161 0,'0'0'89'0,"0"0"-65"0,0 0-15 0,0 31-3 0,0-31 4 0,0 0-3 0,0 0 1 0,0 0 1 0,30 27 18 0,-30 2-14 16,0-29-9-16,28 27-1 0,-28 2 1 0,27 57 3 16,3-58-7-16,-30-28 1 0,28 55-1 0,-28-24 0 0,27 25 0 15,-27-28 0-15,27 28 0 0,-27-26 0 0,31 27-6 0,-31-30-1 16,27 29-25-16,4-27 5 0,-31 29-96 0,0-31 77 16,27 1-26-16,-27 2 3 0</inkml:trace>
  <inkml:trace contextRef="#ctx0" brushRef="#br0" timeOffset="71204.42">22144 5679 210 0,'0'0'88'0,"0"0"-70"15,0-28-5-15,0 28 2 0,0-28-10 0,0 28 2 0,0-28 2 16,0 28 16-16,0 0-12 0,0 115 10 16,-27-32-14-16,-144 288 14 15,28-89-14 1,116-225-8-16,-31 115 1 0,31-89-2 0,-1 61 2 15,-57 196-1-15,55-254-2 0,2 196-31 16,-2-53-82-16,3-201 71 16,27 170-175-16,0-142 153 0</inkml:trace>
  <inkml:trace contextRef="#ctx0" brushRef="#br0" timeOffset="71837.92">23196 5738 56 0,'0'0'22'0,"0"0"-8"0,0 0-6 0,0 0-3 0,0 0 4 0,-30 0 5 16,30-28-3-16,0 28 2 0,0 0 2 0,0 0 1 0,-27-31 63 0,27 31-66 0,-31-28 10 0,31 28-13 0,0 0 0 15,0 0 9-15,-27-28-3 0,27 28-3 0,0 0 0 16,0 0-5-16,-28 0 6 0,28 0-7 0,0 0 1 0,-27 0 7 16,27 28-1-16,-31-28-4 0,31 28 1 0,-27-28-3 15,27 0-3-15,0 31-1 0,-27-31 3 0,-4 28-4 0,4-2 5 16,-4 3-3-16,31 30-1 0,-27-32 1 0,0 29 1 16,27-27-4-16,0-29 1 0,-27 58 0 0,27-30-2 0,-31 0 1 15,31-1-2-15,0 1 2 0,0 3-1 0,0-3 0 0,31 0-2 0,-31 0 2 16,54 86 1-1,-27-85-1-15,4-29-1 0,-4 55-2 0,4-55-1 0,-31 28-2 0,27-28-3 0,0 29 0 16,4 1-14-16,-31-30 9 0,27 28-24 0,1-28 16 0,-28 0-6 16,58 27-35-16,-58-27 23 0,27 0-54 0,3 0 46 0,-2 0 5 0,-28 0 10 15,27 0-13-15,4 0 12 0</inkml:trace>
  <inkml:trace contextRef="#ctx0" brushRef="#br0" timeOffset="72271.39">23990 5852 113 0,'0'0'36'0,"0"0"16"0,-27 0-38 0,27 0 1 0,0 0-3 16,0 0 1-16,-31 0 1 0,4 27 14 0,27-27-16 0,-27 0 8 0,-4 0-13 16,4 29 7-16,-4-29-2 0,4 27-3 0,-28 2 3 15,25-2-1-15,2 4 3 0,1 25 0 16,27-29-6-16,-30-27-2 0,30 87 14 0,0-31-11 0,0-28-5 16,0 30 1-16,0-1 0 0,30-30-3 0,-3 29 1 15,1-27-2-15,2 29 1 0,-2-31 2 0,-1-27-1 16,0 28 4-16,4-28 2 0,-4 0-6 0,-27 0 2 0,31 0-2 15,-31 0 1-15,27-28 1 0,0 1 2 0,4-1 0 0,-4-31-1 16,0 31-2-16,-27-27 0 0,28-32 4 0,2 31-2 16,-30 28-4-16,0-28 3 0,0 25-2 0,0 3 1 0,0 28-2 0,-30-27 0 15,30-1 0-15,-28 28-1 16,28 0-1-16,-27 0-2 0,0 0-10 0,27 0-11 0,-31 28-12 16,4-1-11-16,27 1 19 0,0 3-3 0,-27-3-37 0,27 0 28 15,0 28-52-15,0 2-4 0,0-30 58 0,27 1 10 0,0-2-35 16</inkml:trace>
  <inkml:trace contextRef="#ctx0" brushRef="#br0" timeOffset="72604.08">24470 6164 253 0,'0'0'0'0,"0"0"76"0,-27 0-65 15,27 0-7-15,0 0-3 0,-27 28 25 16,27-28-14-16,-27 56-1 0,27-28-9 15,-31 0-1 1,31 30 1-16,0-2-1 0,-27-28-1 0,27 29 1 0,0 1-1 16,0-31 0-16,58 31 4 15,-58-58-2-15,0 0 3 0,27 0 6 0,-27-30-5 0,27 2 5 16,0 28-5-16,4-55 7 0,-31 25-6 0,58-55 10 0,-58 29-9 16,27-2 1-16,31-54 15 0,-31 53-21 0,1 4 11 0,-1-32 5 15,4 60-11-15,-4-2 0 0,4 29 4 0,-31-27-4 16,27-2-3-16,-27 29-4 0,27 0 0 0,0 0 2 0,-27 29 1 15,31-29 0-15,-31 56-1 0,0-29-3 0,27 4 0 0,-27 25-1 16,0-1-1-16,0 32-10 0,0-31 2 0,0 2-4 0,0-1-2 16,0 26-26-16,0-24-12 0,0-4 22 0,0-27-4 0,0 31-48 0,0-31 33 15,0 0-6-15,0-1 2 0,0-27 5 0,0 29 15 0,31-29-31 16</inkml:trace>
  <inkml:trace contextRef="#ctx0" brushRef="#br0" timeOffset="73400.64">23452 6334 3 0,'0'0'1'0,"0"0"-5"0</inkml:trace>
  <inkml:trace contextRef="#ctx0" brushRef="#br0" timeOffset="73825.5">23452 5964 22 0,'0'0'21'0,"0"0"-18"0,0 0-1 0,0-29 9 16,0 29-5-16,0-27 9 0,0 27-10 0,0 0 1 16,0 0 1-16,0 0 33 0,-31 0-4 15,31 0-30-15,0 0 1 0,0 0-1 0,0 0 7 0,0 0 0 16,0 0-6-16,0 27 23 16,0 2-20-16,0 57 44 15,0-31-44-15,0-55-6 0,0 59 0 0,0-59-4 16,0 28 3-16,0 56 6 0,0-56-2 0,0 2-4 15,0-2 1-15,0 1 4 0,0-29-4 0,0 27 0 16,0-27 4-16,0 28-6 0,0-28 1 0,0 0 0 0,0 0 2 0,0 28 2 0,0-28-2 16,0 0-1-16,0-28 4 0,0 0-5 0,0 28 0 0,0-27 3 15,0 27-3-15,0-57 1 0,0 57-3 0,0-58 2 0,0 30-1 16,0-28 1-16,0 28-2 0,0-31 2 0,31 32-2 0,-31-29 2 16,0 25-1-16,27-25 0 0,-27 0-1 0,27-2 0 15,-27 58 0-15,0-28 0 0,28-27 0 0,-28 55 0 0,30-59 1 16,-2 59-2-16,-28 0 0 0,0-28-2 0,30 28 1 15,-30 0-4-15,27 0-7 0,-27 0-7 0,0 28 4 16,0-28-2-16,28 0-33 0,-28 31 19 0,0-31-47 0,0 0 32 16,0 28 0-16,30-28 5 0,-30 26-18 0,0-26 8 0</inkml:trace>
  <inkml:trace contextRef="#ctx0" brushRef="#br0" timeOffset="86371.86">21663 8264 25 0,'0'0'16'0,"0"0"-12"0,0 0 2 0,0 0-3 0,0 0 3 0,0 0 5 0,0 0-6 0,0 0 0 0,0 0 2 0,0 0 0 0,0 0 0 0,0 0-3 16,0 0 5-16,0 0-6 0,28 0 8 0,-28 0 1 0,0 0 6 15,0 0-13-15,0 0 6 0,0 0-5 16,0 0 5-16,0 0-6 0,27 0 6 0,-27 0-6 0,0 0 1 16,0 28 14-16,0-28-8 0,0 0-3 0,0 0-5 15,0 30 5-15,0-30 0 0,0 0-4 0,0 28 6 0,0-28-7 16,0 0 0-16,0 28 3 0,0-1 0 0,0-27 0 16,0 30-4-16,0-30 1 0,0 28 2 0,0-28-3 0,0 27 3 15,27 3 4-15,-27-30-7 0,0 28 8 16,31-28-4-16,-31 0-4 0,27 29-1 0,31-29 11 15,-31 0-7-15,31 0-1 0,-31 0-3 0,1 0 0 16,2 0 0-16,-2 0-1 0,30 0-1 0,-31 0-1 0,0 0 2 0,31 0 0 16,-27 0-3-16,23-29-2 0,-54 29-7 0,58 0-13 15,-31 0-59-15,-27-28 27 0,28 28 25 16,-28 0-39-16,0 0 11 0,0 0 13 0,0 0 15 16</inkml:trace>
  <inkml:trace contextRef="#ctx0" brushRef="#br0" timeOffset="86588.93">22287 7980 135 0,'0'0'47'0,"0"0"-39"0,0 0-3 0,0 0-1 0,-27 29 6 0,27-1-1 15,0 0 14-15,0 1-7 0,-31-2 18 0,31 31-1 0,-27-29-20 16,27 27 5-16,0-28-12 0,-31 58 3 0,-23 26 1 16,54-25-3-16,-28-60-5 0,28 31-1 0,0-29 2 0,0-2-2 15,-30 58 3-15,2 29-1 0,28-28-1 0,-30-58-1 16,30 85 3-16,-28-28-2 0,28-56-1 0,-27 56-1 0,27-28 2 15,-27-29-2-15,27 28-1 0,0-26 0 0,0-2-1 16,0 0 0-16,0 0 0 0,-31-28-3 0,31 29-14 0,0 0 4 0,0 28-24 0,0-57-9 16,0 28 21-16,0 0-42 0,0-28-11 0,0 28 26 15,0-28 5-15</inkml:trace>
  <inkml:trace contextRef="#ctx0" brushRef="#br0" timeOffset="93640.31">20526 6391 102 0,'0'0'21'0,"0"0"-5"0,-28 0 8 0,28-29-2 0,0 29-13 0,-27 0-2 0,27-28 6 0,-30 28-1 0,30 0-5 0,-28 0 11 0,28-30-9 0,0 30 0 15,-30 0 7-15,30 0-9 0,0 0-2 0,0 0 3 0,-28 0-5 0,28 0 0 16,0 0-1-16,0 0 0 0,0 0 3 0,0 0-1 0,0 0 1 0,-27 0-1 16,27 30-1-16,0-30 3 0,0 28-3 0,0 1-1 0,0-29 0 0,0 27-1 15,0 1 2-15,0 0-2 0,-27 1-1 0,27 56-1 0,0 2 0 16,-31 25 4-16,31-54-1 0,0-1-1 16,0-30-1-16,-27 1 0 0,27 1 2 0,0 29-2 0,0-31 1 0,0 1 0 0,0-28 2 15,0 58 2-15,0-58-1 0,0 28-2 0,0-28 5 16,0 29 2-16,0-1-2 0,0-28-1 0,0 0-4 15,0 0 1-15,27 0 4 0,-27 28-2 0,0-28 0 0,31 0 2 16,-4 0 0-16,-27 0-5 0,0 0 1 0,0 0 0 0,27 0 0 16,31 28 11-16,-30-28-11 0,-28 0-1 0,30 0 0 15,-30 0 1-15,27 0 0 0,-27 0-2 0,0 0 1 0,28 0 2 0,2 0-2 16,-2 0 0-16,-1 0-2 0,-27 0 0 0,27 0 1 0,-27 0 0 0,31 0 2 16,-4 0-3-16,4 0 2 0,-31 30-2 0,27-30 1 0,0 0-1 15,0 0 0-15,4 28 1 0,-4-28 0 0,4 0 0 16,-4 29 0-16,1-29-1 0,2 0 0 0,-30 0 0 0,27 0 2 0,1 0 0 15,-1 0-1-15,62 0 3 0,-62-29-4 16,0 29 1-16,4 0-1 0,-4 0 2 0,27-28 1 0,-23 28 0 16,-4 0-2-16,59-30 1 0,-59 2 1 15,3 0 0-15,-2 28-3 0,30 0 2 0,-31-28-2 0,-27 28 0 16,30 0 0-16,-2 0 0 0,-1-29 1 0,0 29 1 0,31-28 0 16,-27 28-3-16,-4 0 1 0,0 0 1 0,4-30 0 0,-31 30 1 15,54 0-2-15,-54 0 1 0,58 0 0 0,-58 0 1 0,28 0 0 16,2 0-1-16,-2 0 0 0,-28 0 0 0,27-28 0 0,0 28 2 0,4 0-1 15,54 0 2 17,27-28-2-32,-112 28-1 0,0 0-1 0,28 0 1 0,2 28-1 15,-3-28 0-15,4 0 0 0,-31 0 0 0,0 0-1 0,27 0 2 16,-27 0 0-16,28 0 0 0,-28 0 0 0,30 28-1 0,-30-28 0 0,0 0-1 0,28 0 1 16,-28 0 0-16,27 0 0 0,-27 0 0 0,27 0 1 0,4 0-1 0,-31 30 0 15,0-30 0-15,27 0-1 0,4 0 1 0,-4 0 1 0,-27 0 0 16,27 28-2-16,-27-28 0 0,27 0 1 0,-27 0-1 0,31 0 3 15,-31 29-1-15,27-29 1 0,4 0-3 0,-31 0 0 16,0 0 2-16,27 28 2 0,-27-28-3 0,27 0 2 0,-27 0-1 16,0 0 1-16,31 0-1 0,-31 28 0 0,0-28 1 0,27 0-1 15,-27 0-2-15,0 0 0 0,0 0 1 0,0 0 1 0,28 0-1 16,-28 0-1-16,0 0 2 0,0-28 1 0,27 28 0 16,-27 0-3-16,31 0 1 0,-31 0 1 0,0 0 0 0,27-28 0 15,-27 28-1-15,0 0 0 0,0 0 0 0,0 0 1 0,30 0-1 16,-30 0-1-16,0 0 1 0,0-29 0 0,0 29 0 15,0 0 2-15,28 0-1 0,-28-28-3 0,0 28 2 16,0 0 3-16,0 0-3 0,0-30 0 0,0 30 0 0,27 0 2 16,-27-28-1-16,0 28-3 0,0 0 4 0,0-28-2 0,0 28 1 15,0 0-2-15,0-27 2 0,31-1 0 0,-31 28-1 0,0-30 1 0,0 30 0 16,0-29 0-16,0 1-2 0,0 28 0 0,0-27 3 0,27-2-3 16,-27 1 0-16,0-2-3 0,0 30 6 0,0-28-2 15,0 28 0-15,0-29 0 0,0 2 1 0,27-1-1 0,-27 28 0 16,0-28 1-16,0 28-1 0,0-29 0 0,0 29 0 0,0-30 1 15,0 2-1-15,0 28 1 0,0-27 0 0,0 27 0 0,0-28-1 16,0 28 0-16,27-59 0 16,-27 59 0-16,0 0 1 0,-27-28-2 0,27 28-1 0,0 0 0 15,0-28-12-15,0 28-3 0,0 0-3 16,0 0 9-16,0 0 0 0,-27 28-30 0,27-28 24 16,0 0-23-16,0 0-10 0,0 0-14 0,0 0 23 0,0 28-63 15,0-28 54-15,-27 0-15 0,27 0 15 0</inkml:trace>
  <inkml:trace contextRef="#ctx0" brushRef="#br0" timeOffset="104047.11">22910 12097 39 0,'0'0'23'15,"0"-29"-1"-15,0 1-8 0,-27 28-6 0,27-27 9 0,0 27-7 0,0 0 1 0,0-28 11 0,0-3 9 0,0 31-22 0,-31-28 7 16,31 0-9-16,0 28 6 0,0 0-6 0,-27-28 0 0,27 28 1 0,0 0 5 16,0-27-6-16,0 27 0 0,-27 0-1 0,27-29 7 0,0 29-9 0,0-29 5 15,0 29-2-15,0 0-2 0,0 0 0 0,0 0-3 0,0 0 1 16,0 0 1-16,0 0-3 0,0 0 2 0,0 0-1 0,0 0 2 0,0 29-1 15,0 0-3-15,0 26 2 0,0-27-1 16,0 59-1-16,0-3-1 0,0 29 3 0,0-56-2 0,0 1 2 16,0 54-3-16,0 30-1 0,0-27 8 0,0-1 1 15,-27-1-8-15,27-28 3 0,0 1-1 0,0-58-1 16,0 29-1-16,0-2 4 0,0-26-2 0,0 1 4 16,27-2 11-16,-27-28 4 0,0 0-13 15,0 0 10-15,27 0-7 0,-27-28 1 16,27-31-3-16,4 32 0 0,-4-1-5 0,4-29 2 0,-31 29-2 15,27-2 0-15,-27 30-3 0,27-56 0 0,4 28 2 0,-4-1 7 16,1 1-9-16,-1-2 3 0,-27 30-2 0,31 0 0 16,-31 30 3-16,0-2-4 0,27-28 1 0,-27 29-1 0,0 55 2 15,-27-26 0-15,-4-1-1 16,4-29-2-16,-1-1 3 0,1 2-2 0,-4 1-3 0,-23-2 2 16,54 0-1-16,-31-28 0 0,4 27 0 0,-4 3 3 0,-50-60-267 46,81 30 226-46,0-27-82 0,27 27 67 0,0-28 21 0</inkml:trace>
  <inkml:trace contextRef="#ctx0" brushRef="#br0" timeOffset="104607">23564 12949 65 0,'0'0'0'0,"0"0"43"0,0 0-21 0,0 0-11 0,0 0 13 0,0 0 1 0,0 0-10 0,-30 0 31 0,30 0-20 0,0 0-16 0,0 0 5 16,0 0-9-16,0 0 0 0,0 0 12 0,0 0-12 0,0 0-1 15,0 0 4-15,0 0-5 0,0 0 0 0,0 0 1 16,30 29 3-16,-30-29 0 0,0 0-4 0,28 28-1 0,2 0 7 15,-30 0-8-15,0 2 2 0,27-2-3 16,1 29 4-16,-28-2-4 0,0-26 0 16,30 1-2-16,-30 26 2 0,28-56-2 0,-28 27-1 0,0 3-2 0,27 27 1 15,-27-29-8-15,0-28-2 0,27 56-93 16,-27-27 64-16,0-29-54 0,31 28 21 0,-31-28 16 0</inkml:trace>
  <inkml:trace contextRef="#ctx0" brushRef="#br0" timeOffset="104859.6">24188 12722 82 0,'0'0'60'0,"0"0"-44"0,0 0-4 0,0-28 16 0,0 28-2 15,0 0-13-15,0 0 4 0,0 0 1 0,0 0 15 0,0 0-8 16,0 0-6-16,0 28-12 0,0-1 8 0,0-27-7 0,0 59 12 16,0-30-16-16,0-2-2 0,-55 115 13 15,25-56-6-15,-83 141 8 16,1-85-10-16,81-86-8 15,4 1 3-15,-58 0 1 0,27 27-3 0,30-25 2 0,1-31 0 0,-3 27-2 16,2-25 3-16,-57 83-2 0,58-57 0 0,-4 2-4 0,4-2-1 16,27-27-1-16,-58 84-6 0,58-84 6 0,-27 28-13 15,27-30 5-15,0 3-4 0,0 26-24 0,0 1-17 0,0 0-16 0,0-57 33 16,0 56-40-16,0-27 23 0,0-29 21 0</inkml:trace>
  <inkml:trace contextRef="#ctx0" brushRef="#br0" timeOffset="110924.56">25182 12891 115 0,'0'0'31'0,"-30"0"36"0,3 0-60 0,27 0-3 0,0 0 7 0,-28 0 3 0,28 0 3 0,-27 0-3 0,27 0-11 0,0 0 0 0,-31 0 2 0,31 0-3 16,0 0 1-16,-27 0-2 0,27 30 2 0,-27-30-1 16,27 0-1-16,0 28 0 0,-31 1 2 0,31-29-2 0,0 28-1 0,0 0-1 15,-27-28 0-15,27 28 4 0,0 2-2 0,0-30 1 0,0 28-3 16,0 1 3-16,0-29-1 0,27 28 0 0,-27 0 2 0,31-28 4 15,-31 0-4-15,27 27 10 0,-27-27-7 0,27 0 7 0,4 0-8 16,-31-27 3-16,0-1 6 0,27 0-2 0,-27-1-8 16,0 1 6-16,28-30-1 0,-28 58-5 0,0-56 10 0,0 27-5 15,27-29 8-15,-27 31-10 0,0 0-3 0,0-2 5 0,0 1-1 16,0 28-4-16,0 0-2 0,0 0 4 0,0 0 1 0,0 0-7 16,30 28 3-16,-30 1 1 0,0-2-3 15,28 0 1-15,2 88 1 0,-2-59-3 0,-1 59-10 16,4-87 4-16,-31-1-6 0,27 2-4 0,0 29-34 0,0-30-22 15,4-1-24-15,-4-27-13 0,4 30 21 0,-4-30 52 16</inkml:trace>
  <inkml:trace contextRef="#ctx0" brushRef="#br0" timeOffset="111424.13">26119 11585 118 0,'0'0'77'0,"0"0"-57"0,0 0-3 0,0 0 4 0,0 0-15 0,0 0 2 0,-30 0-3 0,30 0 5 0,0 0 6 0,0 29-8 0,0-29-1 16,0 30-1-16,0-30-1 0,0 29 0 0,0-2 4 0,0 1-4 0,0 29-4 15,0 1 2-15,0-3-4 0,-28 32 0 0,28-32 1 0,0 2 0 16,0 29 1-16,0-30-1 0,0 2 0 0,0-30 0 0,0 56-1 0,0 3 0 16,0-60 2-16,0 29-2 0,0-56 0 0,28 30 3 0,-28-2-1 15,0 1 2-15,0-29-1 0,0 0 2 0,0 0 12 16,0 0 2-16,30 0-9 0,-30 0-5 15,0-29 4-15,0 1 4 0,27-2-2 0,-27 30-7 16,0-28 1-16,31 0 7 0,-31 1-8 0,27-1 8 0,-27 28-8 16,0-31 0-16,28 31-1 0,-28-28-2 0,0 28 3 0,0 0-2 0,27 0 3 15,-27 0-3-15,0 0 1 0,0 0 1 0,0 28 0 0,0-28-2 16,0 31 0-16,0-3 0 0,-27-1-3 0,27-27 3 0,-28 28-3 0,1 0 4 16,27-28-3-16,-31 30-1 0,4-2 7 0,-3 1-7 15,-25-1-42-15,28-28 22 0,27 28-38 16,-31-28-19-16,31 0 35 0,0 0-43 0,0 0-12 15,0 0 43-15</inkml:trace>
  <inkml:trace contextRef="#ctx0" brushRef="#br0" timeOffset="111757.06">26688 12468 98 0,'0'0'0'0,"0"0"75"0,0 0-51 0,0 0-1 0,0-31 3 0,0 31-12 16,0 0 9-16,0-28-13 0,0 0 7 0,0 28-9 16,0 0 0-16,0-27 8 0,-31 27-2 0,31-29-4 0,-27 29 11 15,27-28-15-15,-27 28-2 0,27 0 14 16,-31 28-7-16,4 28 4 0,27 0-8 0,0-25-5 15,-31 80 3-15,31-24 8 0,0-59-7 16,0 27 2-16,0-24-5 0,0 26-3 0,31-3 1 0,-31-24 0 16,0-2 0-16,27 1-1 0,-27-1-3 0,31 0 3 0,-31-28 1 15,0 0 0-15,54 28-1 0,-23 2-8 0,-31-30 3 16,27 0-11-16,-27 0 5 0,28 0-6 0,-1 0-32 0,-27 0 15 16,0 0-4-16,31 0-52 0,-31 0 38 0,27 0-38 0,-27 0 59 0,30 0-15 15</inkml:trace>
  <inkml:trace contextRef="#ctx0" brushRef="#br0" timeOffset="114307.26">22144 13744 43 0,'0'0'0'0,"0"0"22"0,-27 0-6 0,27-29 4 0,-28 29-1 0,28 0-10 0,-30-27 11 0,30 27-10 0,0-28 14 0,0 28-12 0,-28 0 12 0,28-29 1 0,0 29-15 16,0-29 10-16,0 29-6 0,0 0-8 0,0-28 2 0,0 28-2 16,28 0 2-16,-28 0-6 0,0 0 2 0,0 0-2 0,0 0 0 15,30 0 0-15,-30 0-1 0,0 0 3 0,28 28-2 0,-28-28 1 0,0 29 1 16,27 0-2-16,-27-1-1 0,0-1 1 0,0 2 2 0,27 1-4 0,-27 26 2 15,0-29-2-15,0 88-2 0,31-31 1 0,-31-26 1 0,0-2-2 16,0 1 0-16,0-29 1 0,0 29-1 0,-31-28 3 0,31 28-1 0,0-30 1 0,0 59 2 0,-27-1 1 16,27-56-3-16,0 27 0 0,0 1 1 15,0-57 0-15,0 29 0 0,0-29 0 0,0 28 0 0,0-28 2 0,0 29-2 0,0-29 1 16,0 0 1-16,27 0 1 0,-27 0-1 0,0 0 0 0,0 27 0 0,0-27 0 16,31 0 4-16,-4 0-3 0,-27 0-1 0,31-27 1 0,-4 27-2 15,-27 0 0-15,27 0-1 0,4-29-3 0,23 29 2 0,-54 0 0 16,58-28 0-16,-31 28 0 0,4 0 0 0,-4 0 0 0,59 0 0 0,-32 0-1 15,4 0-1-15,0 0 3 0,-4 28 0 0,-23-28 1 0,54 0 1 16,-27 29 0-16,24-2-2 0,-51-27-1 0,26 0-1 0,-2 29 0 16,-24-29 0-16,50 0 1 0,-50 28-2 0,54-28 1 0,0 28 1 15,-57-28-1-15,57 0 1 0,-55 30-2 0,52-30 2 0,7 0 0 16,-4 0-3-16,-58 0 2 0,28 0 0 0,88 0-2 16,-85 0 3-16,-31 0 0 0,4 0-1 0,54 0-1 15,-58 0 1-15,27 28 2 0,-23-28-1 0,54 0-2 0,-57 0 1 16,2 0 1-16,-30 0 0 0,27 0 0 0,1 0-2 0,-1-28 0 0,4 28 1 0,-4 0 1 15,4 0 0-15,-4 0-1 0,0 0 0 0,0 0 0 16,4 0 0-16,-4 0 0 0,-27 0 0 0,31 0 1 0,-4 28-1 16,-27-28 0-16,0 0 1 0,27 0-1 0,-27 0 1 0,31 0-1 15,-4 0 2-15,-27 0-3 16,28-28 1-16,-1-2 3 16,-27 2-4-16,0 0 2 0,30-1 0 0,-30-27-1 15,28-1 1-15,-28 29-3 0,30-29 1 0,-30 29 1 16,28-29 2-16,-28 28-1 0,0 1-1 0,0 0 0 0,27-57 2 0,-27 55-1 15,0-26 0-15,31 28-3 0,-31-1 5 0,0-112 6 0,0 83-7 16,27 2 1-16,-27 28-2 0,0-29 0 0,0-28 2 0,0 57-4 16,0 0 0-16,0-58 0 0,0 58 2 0,0-1-2 0,0 0 1 0,0-28 3 15,0 29-3-15,0 0 1 0,0 28-2 0,0 0 1 16,27-28 0-16,-27 28-1 0,0-29 1 0,0 29-1 0,0 0 0 16,0 0-2-16,0 0 0 0,0 0-7 15,0 29-28 1,0-1 9-16,0-28 11 0,0 56-81 15,0-27 35-15,-27 28-158 16</inkml:trace>
  <inkml:trace contextRef="#ctx0" brushRef="#br0" timeOffset="116207.19">25833 13404 38 0,'0'0'11'0,"0"0"6"0,0 0-8 0,0 0-4 0,0 0 0 0,0 0 1 0,-27 0 9 0,27 0-6 0,0 0 8 0,0 0 0 0,0-30 17 15,0 30-29-15,-27 0-1 0,27 0 1 0,0 0 12 16,0 0-13-16,0 0 13 0,0 0-14 0,0 0 4 16,0 0-5-16,0 30 6 15,0-2-5-15,-28 1-1 0,28-29-2 0,0 28 0 0,0 0 5 16,0 29 6-1,-30-57-7-15,30 28-1 0,0 1 6 0,0 0 2 0,0-1 4 0,0-28-7 16,0 27 6-16,-28-27 0 0,28 29-1 0,0-29-2 16,0 30 4-1,0-30-17-15,28 0 11 16,-28 28-6-16,58-28 2 0,-58 0-4 0,27 0 0 0,-27 0 0 16,27 0 0-16,31 28 1 0,0-28-2 0,-58 0 1 0,58 0-2 15,-4 0 1-15,4 0 0 0,0 0 0 0,-3 0 0 0,-28 0-1 16,4 0 2-16,-4 0-1 0,3 0 1 0,-2 0-1 0,30 0-1 15,-4 0-1-15,-27 0 3 0,31 0 0 0,-58 0-2 0,58 0 2 16,-31 0-1-16,4 0 4 0,-4 0 6 0,1 0-2 0,30 0 3 0,-31 0-4 16,3 0-4-16,-30 0-2 0,28 0 2 0,-1 0 3 15,0 0-4-15,-27 0-2 0,31 0 3 0,-31 0-1 16,0 0 1-16,27 0-2 0,-27 0 4 0,0 0-6 0,0 27 0 16,0-27 3-16,0 0 3 0,0 0-3 0,0 0-1 0,-27 0-1 15,-4 0 2-15,-23 0-1 0,26 0 0 0,-2-27 0 16,-55-1 0-16,-1 0 2 0,32-2-1 0,23 1-1 0,-27 29 1 15,-54-55 1-15,27-3-1 0,0 30 1 0,30-29-4 16,24 57 2-16,-81-56 1 0,112 27-2 0,-27 29-1 16,27 0 1-16,0 0 1 0,-31 0-2 0,31 0-1 0,0 0 0 0,-27 0 5 15,27 0-3-15,0 0-4 0,0 0 2 0,27 0 1 16,-27 0 2-16,0 29-1 0,31-29 0 0,-4 0 0 0,-27 28-1 16,27-28 1-16,-27 0 0 0,58 28 1 0,-31-28 0 0,4 0 0 15,-4 28-1-15,28-28-3 0,-24 29 1 0,26-29 2 0,-2 28 0 0,-24-28-1 16,23 29 2-16,-27-29-1 0,4 0 0 0,-4 0 1 0,4 29-2 0,-4-29 0 15,0 28-1-15,31-28 3 0,-58 0 0 0,28 0 1 16,-28 0-2-16,0 0-1 0,0 0 2 0,27 27 1 0,-27-27-2 0,0 0 2 16,0 0-2-16,0 0 6 0,0 0-4 0,0 29-2 15,0-29 1-15,-27 0 0 0,-28 0-2 0,55 30-1 0,-31-30 2 16,31 0 0-16,-27 0 1 0,0 0 0 0,-31 28-2 0,-27-28 1 16,27 0 0-16,31 0 1 0,-1 0-1 0,-60 28-2 0,6-28 0 0,24 0 2 15,0 0 0-15,31 0-2 0,0-28 0 0,-116 28 4 16,85 0-2-16,58 0 2 0,-27 0-1 0,-1 0-1 15,-2 0 1-15,30 0 0 0,0 0 0 0,0 0-1 0,0 0 1 16,0 0 0-16,30 0 2 0,-30 0-3 0,28 28 1 0,-28-28 0 0,27 0 0 16,31 0-1-16,-31 0 0 0,89 27 4 0,-62-27-4 0,4 0 1 15,-31 0-2-15,144 0 1 0,-141 0-1 0,56 0-3 0,-32 0 4 16,31 0-1-16,-27 30 2 0,0-30-1 0,-3 0 1 16,3 0 2-16,-31 0-2 0,3 0-1 0,-30 0 1 0,0 0 1 15,28 0-7-15,-28 0 5 0,27 0 4 0,-27 0-6 16,27 0 1-16,-27 0 1 0,0 0 1 0,0 0 0 0,0 0-8 15,0 0-32-15,-27 0-9 16,27 0 16-16,-27 0-48 0,27 0 31 0,-28 28-117 16,28-1 125-16,-30 3-28 0</inkml:trace>
  <inkml:trace contextRef="#ctx0" brushRef="#br1" timeOffset="121242.86">10763 10649 85 0,'0'0'6'0,"0"-29"4"0,0 1 1 0,0 28-6 0,0-28-3 0,0 0 1 0,-31 0-2 0,31 28 0 0,0-28 0 0,0-2-1 0,0 2 0 15,0-1 0-15,0 3 0 0,0 26 0 0,0-30 0 0,-27-28-4 16,27 31 3-16,0-2 0 0,0 2 1 0,0-3 0 15,0 30 0-15,-28-28 0 0,28 0 0 0,-30 28 0 0,30-29 1 16,-28 1 0-16,-2-1 1 0,3 2 4 0,-1-3-1 0,-57 2 15 16,27 28-12-16,31-29 1 0,-174 2 24 15,147 27-26-15,-32 0 5 0,28 0-7 0,-54 0 2 0,-4 27-2 16,62-27-3-16,-147 57 3 0,34 0-4 0,109-28-1 16,-85 28 2-16,-28-1-1 0,-84 57-1 0,170-55 0 15,27-2 0-15,-24 1 0 0,-6-27 0 0,-79 82 4 0,78-55-1 0,-78 85 2 16,-3 28 0-16,81-84-1 0,8-2 0 0,-93 88 4 0,34 27-1 15,-3-1 0-15,89-84-6 0,-4-30 1 0,-55 145-2 0,55-117 0 16,31 3-1-16,-62 140 2 0,62-142 1 0,0 2 0 16,-31 110 0-16,31 32-6 0,27-31 2 0,0-111 2 0,27 395-3 15,4-396 1-15,-4 0-1 0,27 141-1 0,4-141 2 0,58 113 0 16,-3 0 0-16,26 1 1 0,35-30 2 16,-4-26-1-16,55 25-2 0,3-54 0 0,1 26 1 15,196 30-8-15,-115-58-17 0,4-27 3 16,-31-28 12-16,-113-58 8 0,-27 1 0 0,140-29 3 0,170-29 1 15,-140 1-1-15,-170-1 0 0,0-28 1 0,140-28 5 0,-140 56 0 16,395-226 17-16,-394 170-19 0,111-84 4 16,-30-2-1-16,3-28-1 0,-30 0-1 0,-113 85-3 15,0 0 0-15,0 1 0 0,85-142 0 0,-54-1 1 0,-3 1 2 0,-86 113-3 16,58-114 6-16,-58 113-5 0,4-139 2 0,-4 139-3 16,-27 0-1-16,0-111 3 0,0 112-2 0,-27-114-1 0,27 113-1 0,-31 1 0 15,4 30 2-15,-27-145 7 0,-35 3 2 0,7 25-1 0,52 118-6 16,-56-118 3-16,59 115-4 0,-58-84 4 0,27 113-4 0,-27-114 1 15,0 30-1-15,-28-2 1 0,28 28-3 0,27 58 0 16,-54-29-1-16,-1 1 0 0,-2 28 0 0,-25 0 3 16,51 57-3-16,-77-30-9 0,77 30 1 0,7 28-1 0,-119 0-13 15,58 28 5-15,31 1-4 0,-287 141-68 0,259-113 56 0,-173 142-31 16,143-114 39-16,-140 144-9 0,136-146-21 0</inkml:trace>
  <inkml:trace contextRef="#ctx0" brushRef="#br0" timeOffset="135425.56">8545 15221 198 0,'0'0'91'0,"0"0"-70"0,-27 0-6 0,27 0 0 0,0-28-7 0,0 28 1 0,0 0 4 0,0 0-3 0,0 0 1 0,0 0-6 0,0 0-3 0,0 0 1 0,27 0-1 0,-27 0 1 0,0 0 0 16,31 0 2-16,-31 28-4 0,0-28 0 0,27 28-1 0,-27 1 1 0,0-29 0 0,30 28-1 15,-30 1-1-15,0-2 2 0,28 30-2 0,-28-27 3 0,0 26-2 0,0 1 1 16,27 28-2-16,-27-1 3 0,0-54-1 0,0-2 1 16,0 28 1-16,31-27-4 0,-31 29 2 0,0-31-2 0,0 2 2 0,27-1-1 15,0 0 0-15,0 0 0 0,-27 1 0 0,31-29 0 0,-4 0 0 16,-27 0 1-16,58 29 0 0,-31-29 0 0,4 0-2 0,-4-29 1 0,28 29 0 16,3-29 0-16,27 1 2 0,0-28-2 15,-54 27-1-15,-4 29 1 0,0 0-2 0,4-27 1 0,23-3-6 0,-26 30 0 0,2-28-3 16,-2 28-5-16,-28-29-5 0,30 29-4 0,-30 0-7 0,28-26-44 0,-1-4-11 0,3 2 46 15,-30-2-21-15,0 30 10 0</inkml:trace>
  <inkml:trace contextRef="#ctx0" brushRef="#br0" timeOffset="135608.93">9454 14738 148 0,'0'0'97'0,"-27"0"-71"0,27 0-3 0,0 0 15 0,-27 0-23 0,27 0-3 15,0 0-2-15,0 0 1 0,-31 29 11 0,31-1-10 0,-27 28 10 0,27 1-12 16,0 85 8-16,-27-84-12 0,27 27 1 0,0 84 3 0,0-82-5 15,0 26-3-15,-31 56 6 0,62 32-4 0,-31-89-4 0,27 58 1 16,-27-56 0-16,0 85-2 0,0-112 0 0,27-4 0 0,-27 2 0 0,31 58-6 16,-4-2-4-16,-27-82 2 0,0 24-17 0,27 4-11 0,-27-60 13 15,0 57-60-15,0-53 48 0,0-31-4 0,0 28-3 16,0-1-72-16,0 1 43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7A026E36-57A3-47EE-B360-4C01E77DCD28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35" tIns="45718" rIns="91435" bIns="4571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4"/>
            <a:ext cx="297180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7EF596C0-D9DC-493D-8AFB-C760AE05E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311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139C-664D-411C-AAE1-435ED6A68D81}" type="datetime1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388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4EB9D-B053-49A6-9F68-E12D57928C5A}" type="datetime1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7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9E3DA-C0E9-4A88-8AC5-EAC107DD5ACA}" type="datetime1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691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3A30-F9E4-4CA1-BF37-09E4B651D1E4}" type="datetime1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830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D92A-B622-4594-93C8-7A24AEF2A63E}" type="datetime1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61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9CAE-96FA-4AB9-B0B1-5D89E4A685E5}" type="datetime1">
              <a:rPr lang="en-US" smtClean="0"/>
              <a:t>9/10/2025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740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BA4A-8FBD-420D-AD9F-E3D959E48795}" type="datetime1">
              <a:rPr lang="en-US" smtClean="0"/>
              <a:t>9/10/2025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297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F855-1B33-40DD-A86F-4C160C2B6A7F}" type="datetime1">
              <a:rPr lang="en-US" smtClean="0"/>
              <a:t>9/10/2025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13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2B1C-1960-49E0-A967-CAD5DE4A8CE8}" type="datetime1">
              <a:rPr lang="en-US" smtClean="0"/>
              <a:t>9/10/2025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247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F6C7-68D1-427D-BA0C-17075EF25F33}" type="datetime1">
              <a:rPr lang="en-US" smtClean="0"/>
              <a:t>9/10/2025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999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6EC0-2311-4711-BD09-1E3B5F918B56}" type="datetime1">
              <a:rPr lang="en-US" smtClean="0"/>
              <a:t>9/10/2025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232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76D3E-509F-4821-8F4D-EFFBCC2DF273}" type="datetime1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59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FF49EC7C-CDD2-4792-B764-CF3A9F61D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7853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/>
            <a:r>
              <a:rPr dirty="0" err="1"/>
              <a:t>Checkin</a:t>
            </a:r>
            <a:r>
              <a:rPr dirty="0"/>
              <a:t> </a:t>
            </a:r>
            <a:r>
              <a:rPr lang="en-US" dirty="0"/>
              <a:t>9</a:t>
            </a:r>
            <a:endParaRPr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50BCD4-C953-4FD3-BA9C-EF3AD9B83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B54D51-36F5-35DB-AA4D-818DA9A04542}"/>
              </a:ext>
            </a:extLst>
          </p:cNvPr>
          <p:cNvSpPr txBox="1"/>
          <p:nvPr/>
        </p:nvSpPr>
        <p:spPr>
          <a:xfrm>
            <a:off x="1786029" y="1816547"/>
            <a:ext cx="269107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		S ::= </a:t>
            </a:r>
            <a:r>
              <a:rPr lang="en-US" b="1" dirty="0" err="1"/>
              <a:t>lpar</a:t>
            </a:r>
            <a:r>
              <a:rPr lang="en-US" dirty="0"/>
              <a:t> X </a:t>
            </a:r>
            <a:r>
              <a:rPr lang="en-US" b="1" dirty="0" err="1"/>
              <a:t>rpar</a:t>
            </a:r>
            <a:endParaRPr lang="en-US" b="1" dirty="0"/>
          </a:p>
          <a:p>
            <a:r>
              <a:rPr lang="en-US" dirty="0"/>
              <a:t>                 X ::= </a:t>
            </a:r>
            <a:r>
              <a:rPr lang="en-US" b="1" dirty="0"/>
              <a:t>id</a:t>
            </a:r>
            <a:r>
              <a:rPr lang="en-US" dirty="0"/>
              <a:t> </a:t>
            </a:r>
            <a:r>
              <a:rPr lang="en-US" b="1" dirty="0"/>
              <a:t>comma</a:t>
            </a:r>
            <a:r>
              <a:rPr lang="en-US" dirty="0"/>
              <a:t> X</a:t>
            </a:r>
          </a:p>
          <a:p>
            <a:r>
              <a:rPr lang="en-US" dirty="0"/>
              <a:t>                      |  ε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92C119-4701-F5EF-2F0D-31B24E512015}"/>
              </a:ext>
            </a:extLst>
          </p:cNvPr>
          <p:cNvSpPr txBox="1"/>
          <p:nvPr/>
        </p:nvSpPr>
        <p:spPr>
          <a:xfrm>
            <a:off x="1209085" y="125266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Calculate FIRST sets for the below grammar</a:t>
            </a:r>
          </a:p>
        </p:txBody>
      </p:sp>
    </p:spTree>
    <p:extLst>
      <p:ext uri="{BB962C8B-B14F-4D97-AF65-F5344CB8AC3E}">
        <p14:creationId xmlns:p14="http://schemas.microsoft.com/office/powerpoint/2010/main" val="2222752417"/>
      </p:ext>
    </p:extLst>
  </p:cSld>
  <p:clrMapOvr>
    <a:masterClrMapping/>
  </p:clrMapOvr>
</p:sld>
</file>

<file path=ppt/slides/slide10.xml><?xml version="1.0" encoding="utf-8"?>
<p:sld xmlns:a16="http://schemas.microsoft.com/office/drawing/2014/main" xmlns:mc="http://schemas.openxmlformats.org/markup-compatibility/2006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783724-CDF2-E410-9E5A-9389A51519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A00DF-5AED-239E-53B8-EE8400C8A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#1 – Question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3EA0EB2-F374-2B3F-CDB1-2CBE9990DC72}"/>
              </a:ext>
            </a:extLst>
          </p:cNvPr>
          <p:cNvSpPr txBox="1"/>
          <p:nvPr/>
        </p:nvSpPr>
        <p:spPr>
          <a:xfrm>
            <a:off x="368968" y="1393339"/>
            <a:ext cx="1156635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We described a method by which DFAs could be used to create a tokenizer (i.e. a translator from a stream to characters to a stream of tokens). The tokenizer had to backtrack over the input string even after an accepting state had been </a:t>
            </a:r>
            <a:r>
              <a:rPr lang="en-US" dirty="0" err="1"/>
              <a:t>been</a:t>
            </a:r>
            <a:r>
              <a:rPr lang="en-US" dirty="0"/>
              <a:t> found for one of the token DFAs. Write a series of token languages and an input string that would cause the tokenizer to backtrace by at least 2 characters. Explain why this backtracking happens.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B6AEA13-FE84-E15C-FF5E-E3B8EF05FC24}"/>
                  </a:ext>
                </a:extLst>
              </p14:cNvPr>
              <p14:cNvContentPartPr/>
              <p14:nvPr/>
            </p14:nvContentPartPr>
            <p14:xfrm>
              <a:off x="2841840" y="3455280"/>
              <a:ext cx="8002440" cy="33328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B6AEA13-FE84-E15C-FF5E-E3B8EF05FC2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32480" y="3445920"/>
                <a:ext cx="8021160" cy="3351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05780315"/>
      </p:ext>
    </p:extLst>
  </p:cSld>
  <p:clrMapOvr>
    <a:masterClrMapping/>
  </p:clrMapOvr>
</p:sld>
</file>

<file path=ppt/slides/slide11.xml><?xml version="1.0" encoding="utf-8"?>
<p:sld xmlns:a16="http://schemas.microsoft.com/office/drawing/2014/main" xmlns:mc="http://schemas.openxmlformats.org/markup-compatibility/2006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89E2A3-F18F-516F-64D3-E6BE310CEF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B96DF-38F1-871A-09A4-3CD9266D1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#1 – Question 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86A04C-9E6C-A0DC-D90A-8AEB65950CD3}"/>
              </a:ext>
            </a:extLst>
          </p:cNvPr>
          <p:cNvSpPr txBox="1"/>
          <p:nvPr/>
        </p:nvSpPr>
        <p:spPr>
          <a:xfrm>
            <a:off x="368968" y="1393339"/>
            <a:ext cx="115663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Create an equivalent DFA to the given NFA (e.g., use the Rabin-Scott powerset construction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E80D6D-136D-F3A4-E18E-27B7296519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68" y="1762671"/>
            <a:ext cx="3591426" cy="116221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585418D-882D-590C-BFA8-4DA0D0827078}"/>
                  </a:ext>
                </a:extLst>
              </p14:cNvPr>
              <p14:cNvContentPartPr/>
              <p14:nvPr/>
            </p14:nvContentPartPr>
            <p14:xfrm>
              <a:off x="3066480" y="1421280"/>
              <a:ext cx="8166600" cy="52142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585418D-882D-590C-BFA8-4DA0D082707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57120" y="1411920"/>
                <a:ext cx="8185320" cy="5232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82199496"/>
      </p:ext>
    </p:extLst>
  </p:cSld>
  <p:clrMapOvr>
    <a:masterClrMapping/>
  </p:clrMapOvr>
</p:sld>
</file>

<file path=ppt/slides/slide12.xml><?xml version="1.0" encoding="utf-8"?>
<p:sld xmlns:a16="http://schemas.microsoft.com/office/drawing/2014/main" xmlns:mc="http://schemas.openxmlformats.org/markup-compatibility/2006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6448BB-F240-5BA1-8571-7C45F23AA6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B3769-4AA2-FBA7-8F60-3013F8E2A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#1 – Question 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29ED61-A6BE-3B53-45C1-3130B148B60B}"/>
              </a:ext>
            </a:extLst>
          </p:cNvPr>
          <p:cNvSpPr txBox="1"/>
          <p:nvPr/>
        </p:nvSpPr>
        <p:spPr>
          <a:xfrm>
            <a:off x="368968" y="1393339"/>
            <a:ext cx="115663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The language of all regular expressions can itself be expressed as a context free grammar! Imagine that a tokenizer has already built that uses the tokens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E5E6432-1579-9C77-AE09-151F7282FBF3}"/>
              </a:ext>
            </a:extLst>
          </p:cNvPr>
          <p:cNvSpPr/>
          <p:nvPr/>
        </p:nvSpPr>
        <p:spPr>
          <a:xfrm>
            <a:off x="990199" y="2146434"/>
            <a:ext cx="579521" cy="3286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star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3DD43E-EC6E-97B7-B923-1547591B6846}"/>
              </a:ext>
            </a:extLst>
          </p:cNvPr>
          <p:cNvSpPr/>
          <p:nvPr/>
        </p:nvSpPr>
        <p:spPr>
          <a:xfrm>
            <a:off x="1666474" y="2146434"/>
            <a:ext cx="579521" cy="3286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or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F3674F-5A66-7E5B-E7BF-9C242FC929C9}"/>
              </a:ext>
            </a:extLst>
          </p:cNvPr>
          <p:cNvSpPr/>
          <p:nvPr/>
        </p:nvSpPr>
        <p:spPr>
          <a:xfrm>
            <a:off x="2342749" y="2146434"/>
            <a:ext cx="579521" cy="3286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lpar</a:t>
            </a:r>
            <a:endParaRPr lang="en-US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24714F-DB59-1B18-42D3-1AC73FAC5B7F}"/>
              </a:ext>
            </a:extLst>
          </p:cNvPr>
          <p:cNvSpPr/>
          <p:nvPr/>
        </p:nvSpPr>
        <p:spPr>
          <a:xfrm>
            <a:off x="3019024" y="2146434"/>
            <a:ext cx="632861" cy="3286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rpar</a:t>
            </a:r>
            <a:endParaRPr lang="en-US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057309-A0C0-019D-BD91-032D7577F6A2}"/>
              </a:ext>
            </a:extLst>
          </p:cNvPr>
          <p:cNvSpPr/>
          <p:nvPr/>
        </p:nvSpPr>
        <p:spPr>
          <a:xfrm>
            <a:off x="3748639" y="2146434"/>
            <a:ext cx="632861" cy="3286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char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F11B00-A5E3-20D4-CA01-8DADC677C504}"/>
              </a:ext>
            </a:extLst>
          </p:cNvPr>
          <p:cNvSpPr txBox="1"/>
          <p:nvPr/>
        </p:nvSpPr>
        <p:spPr>
          <a:xfrm>
            <a:off x="368968" y="2581826"/>
            <a:ext cx="115663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Write a context-free grammar for token streams of valid regular expressions. Your grammar should be unambiguous and respect the precedence of the operators.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7CEF287-B0CD-3C72-33F6-1FF45F483AA3}"/>
                  </a:ext>
                </a:extLst>
              </p14:cNvPr>
              <p14:cNvContentPartPr/>
              <p14:nvPr/>
            </p14:nvContentPartPr>
            <p14:xfrm>
              <a:off x="1830240" y="71640"/>
              <a:ext cx="10383840" cy="67165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7CEF287-B0CD-3C72-33F6-1FF45F483AA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20880" y="62280"/>
                <a:ext cx="10402560" cy="6735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30719184"/>
      </p:ext>
    </p:extLst>
  </p:cSld>
  <p:clrMapOvr>
    <a:masterClrMapping/>
  </p:clrMapOvr>
</p:sld>
</file>

<file path=ppt/slides/slide13.xml><?xml version="1.0" encoding="utf-8"?>
<p:sld xmlns:a16="http://schemas.microsoft.com/office/drawing/2014/main" xmlns:mc="http://schemas.openxmlformats.org/markup-compatibility/2006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20E779-575F-3898-4DFE-E4C25AD8B5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5EBDB-5CCB-820A-6B31-8E9686D20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#1 – Question 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E1D1EA-9661-455E-6848-F35AC2286E99}"/>
              </a:ext>
            </a:extLst>
          </p:cNvPr>
          <p:cNvSpPr txBox="1"/>
          <p:nvPr/>
        </p:nvSpPr>
        <p:spPr>
          <a:xfrm>
            <a:off x="368968" y="1393339"/>
            <a:ext cx="115663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Imagine the following is the rules section of a Flex spec: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146F8B4-84D5-9778-8C44-4D608305B62D}"/>
              </a:ext>
            </a:extLst>
          </p:cNvPr>
          <p:cNvSpPr txBox="1"/>
          <p:nvPr/>
        </p:nvSpPr>
        <p:spPr>
          <a:xfrm>
            <a:off x="368968" y="3252386"/>
            <a:ext cx="115663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What does this spec print on the following input: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bycrom</a:t>
            </a:r>
            <a:r>
              <a:rPr lang="en-US" dirty="0"/>
              <a:t>?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EDA986-67D7-A333-394B-8F44664A33CB}"/>
              </a:ext>
            </a:extLst>
          </p:cNvPr>
          <p:cNvSpPr txBox="1"/>
          <p:nvPr/>
        </p:nvSpPr>
        <p:spPr>
          <a:xfrm>
            <a:off x="457200" y="1840915"/>
            <a:ext cx="511302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by 				{std::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"1\n"; } 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(o+)[ˆm] 	{std::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"2\n"; }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[.\n]+ 		{std::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"3\n"; }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... 			{std::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"4\n"; }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43E62E7-1825-B751-406F-954676927573}"/>
                  </a:ext>
                </a:extLst>
              </p14:cNvPr>
              <p14:cNvContentPartPr/>
              <p14:nvPr/>
            </p14:nvContentPartPr>
            <p14:xfrm>
              <a:off x="2382120" y="1840320"/>
              <a:ext cx="7337520" cy="44672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43E62E7-1825-B751-406F-95467692757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72760" y="1830960"/>
                <a:ext cx="7356240" cy="4485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41191796"/>
      </p:ext>
    </p:extLst>
  </p:cSld>
  <p:clrMapOvr>
    <a:masterClrMapping/>
  </p:clrMapOvr>
</p:sld>
</file>

<file path=ppt/slides/slide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74375-57AF-91FE-92E9-61F459172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58823B-4343-E4CE-4BFC-ECD91D688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207478"/>
      </p:ext>
    </p:extLst>
  </p:cSld>
  <p:clrMapOvr>
    <a:masterClrMapping/>
  </p:clrMapOvr>
</p:sld>
</file>

<file path=ppt/slides/slide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4F9E46-F729-D778-A725-DEC49EE205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10AEB-90BA-CF68-63B7-D837571C3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EDF6886-12E4-1144-73EB-D1775233B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social contract</a:t>
            </a:r>
          </a:p>
        </p:txBody>
      </p:sp>
    </p:spTree>
    <p:extLst>
      <p:ext uri="{BB962C8B-B14F-4D97-AF65-F5344CB8AC3E}">
        <p14:creationId xmlns:p14="http://schemas.microsoft.com/office/powerpoint/2010/main" val="4247900650"/>
      </p:ext>
    </p:extLst>
  </p:cSld>
  <p:clrMapOvr>
    <a:masterClrMapping/>
  </p:clrMapOvr>
</p:sld>
</file>

<file path=ppt/slides/slide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801DB7-15E9-5436-05F5-D4B3A364EE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14D05-D41C-A81C-BE85-B4006A47F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F9788-3817-ABE1-1D1A-6E7D9450A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2094" y="1825625"/>
            <a:ext cx="5370877" cy="480613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P1 Graded</a:t>
            </a:r>
          </a:p>
        </p:txBody>
      </p:sp>
    </p:spTree>
    <p:extLst>
      <p:ext uri="{BB962C8B-B14F-4D97-AF65-F5344CB8AC3E}">
        <p14:creationId xmlns:p14="http://schemas.microsoft.com/office/powerpoint/2010/main" val="2468978461"/>
      </p:ext>
    </p:extLst>
  </p:cSld>
  <p:clrMapOvr>
    <a:masterClrMapping/>
  </p:clrMapOvr>
</p:sld>
</file>

<file path=ppt/slides/slide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0F989-0D2A-32AB-E57F-4791C5686D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1119" y="810623"/>
            <a:ext cx="4894428" cy="3570162"/>
          </a:xfrm>
        </p:spPr>
        <p:txBody>
          <a:bodyPr anchor="b">
            <a:normAutofit/>
          </a:bodyPr>
          <a:lstStyle/>
          <a:p>
            <a:pPr algn="l"/>
            <a:r>
              <a:rPr lang="en-US" sz="4200"/>
              <a:t>Flipped Wednesday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E521C1-8325-ED0E-500D-89D4367B55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1119" y="4547167"/>
            <a:ext cx="4894428" cy="1288482"/>
          </a:xfrm>
        </p:spPr>
        <p:txBody>
          <a:bodyPr>
            <a:normAutofit/>
          </a:bodyPr>
          <a:lstStyle/>
          <a:p>
            <a:pPr algn="l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C92CB8-4499-3D2A-D229-BDA5BBBFA2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14"/>
          <a:stretch/>
        </p:blipFill>
        <p:spPr>
          <a:xfrm>
            <a:off x="8341630" y="1425956"/>
            <a:ext cx="3899155" cy="3995608"/>
          </a:xfrm>
          <a:prstGeom prst="rect">
            <a:avLst/>
          </a:prstGeom>
          <a:ln w="28575">
            <a:noFill/>
          </a:ln>
        </p:spPr>
      </p:pic>
    </p:spTree>
    <p:extLst>
      <p:ext uri="{BB962C8B-B14F-4D97-AF65-F5344CB8AC3E}">
        <p14:creationId xmlns:p14="http://schemas.microsoft.com/office/powerpoint/2010/main" val="3623414822"/>
      </p:ext>
    </p:extLst>
  </p:cSld>
  <p:clrMapOvr>
    <a:masterClrMapping/>
  </p:clrMapOvr>
</p:sld>
</file>

<file path=ppt/slides/slide6.xml><?xml version="1.0" encoding="utf-8"?>
<p:sld xmlns:a16="http://schemas.microsoft.com/office/drawing/2014/main" xmlns:mc="http://schemas.openxmlformats.org/markup-compatibility/2006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641A4B-92EA-A14F-5093-CDEAEE3355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CE6C3BE2-5978-3BC8-4B6B-082BE79EB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7853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Errata</a:t>
            </a:r>
            <a:endParaRPr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62BDAC-15A4-8705-2081-301D63E6B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EFD4D3-9921-AB1C-EC6E-483413542CD4}"/>
              </a:ext>
            </a:extLst>
          </p:cNvPr>
          <p:cNvSpPr txBox="1"/>
          <p:nvPr/>
        </p:nvSpPr>
        <p:spPr>
          <a:xfrm>
            <a:off x="1209085" y="125266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P2 starter code – </a:t>
            </a:r>
            <a:r>
              <a:rPr lang="en-US" dirty="0" err="1"/>
              <a:t>levi.l</a:t>
            </a:r>
            <a:r>
              <a:rPr lang="en-US" dirty="0"/>
              <a:t> THRASH symbol token error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B412DD6-470E-1461-4C89-30357EC86976}"/>
                  </a:ext>
                </a:extLst>
              </p14:cNvPr>
              <p14:cNvContentPartPr/>
              <p14:nvPr/>
            </p14:nvContentPartPr>
            <p14:xfrm>
              <a:off x="1881720" y="1043280"/>
              <a:ext cx="10004760" cy="3751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B412DD6-470E-1461-4C89-30357EC8697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72360" y="1033920"/>
                <a:ext cx="10023480" cy="3770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82550363"/>
      </p:ext>
    </p:extLst>
  </p:cSld>
  <p:clrMapOvr>
    <a:masterClrMapping/>
  </p:clrMapOvr>
</p:sld>
</file>

<file path=ppt/slides/slide7.xml><?xml version="1.0" encoding="utf-8"?>
<p:sld xmlns:a16="http://schemas.microsoft.com/office/drawing/2014/main" xmlns:mc="http://schemas.openxmlformats.org/markup-compatibility/2006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B32527-4117-5E94-20BF-9D67E339C1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9D36E0B5-FA2A-10A3-E186-F93F7EF62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7853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/>
            <a:r>
              <a:rPr dirty="0" err="1"/>
              <a:t>Checkin</a:t>
            </a:r>
            <a:r>
              <a:rPr dirty="0"/>
              <a:t> </a:t>
            </a:r>
            <a:r>
              <a:rPr lang="en-US" dirty="0"/>
              <a:t>8 - Redux</a:t>
            </a:r>
            <a:endParaRPr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FC8C1C-EA23-71F4-0314-D6A81204B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DBD7C9-C3FC-E789-6098-5BE6DFD9883B}"/>
              </a:ext>
            </a:extLst>
          </p:cNvPr>
          <p:cNvSpPr txBox="1"/>
          <p:nvPr/>
        </p:nvSpPr>
        <p:spPr>
          <a:xfrm>
            <a:off x="1209085" y="125266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Whoops!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C8B69D-AECB-2808-11DF-DBFAECA4A1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74625"/>
            <a:ext cx="12192000" cy="310875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9604E3E-3137-E9F2-7118-4B0A1B7C81BB}"/>
                  </a:ext>
                </a:extLst>
              </p14:cNvPr>
              <p14:cNvContentPartPr/>
              <p14:nvPr/>
            </p14:nvContentPartPr>
            <p14:xfrm>
              <a:off x="1881720" y="122760"/>
              <a:ext cx="9738720" cy="5009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9604E3E-3137-E9F2-7118-4B0A1B7C81B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72360" y="113400"/>
                <a:ext cx="9757440" cy="5028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34291674"/>
      </p:ext>
    </p:extLst>
  </p:cSld>
  <p:clrMapOvr>
    <a:masterClrMapping/>
  </p:clrMapOvr>
</p:sld>
</file>

<file path=ppt/slides/slide8.xml><?xml version="1.0" encoding="utf-8"?>
<p:sld xmlns:a16="http://schemas.microsoft.com/office/drawing/2014/main" xmlns:mc="http://schemas.openxmlformats.org/markup-compatibility/2006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74375-57AF-91FE-92E9-61F459172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#1 – Question 1, Part I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722D56-2F6E-FCB9-FD24-1E9BE6BF2F84}"/>
              </a:ext>
            </a:extLst>
          </p:cNvPr>
          <p:cNvSpPr txBox="1"/>
          <p:nvPr/>
        </p:nvSpPr>
        <p:spPr>
          <a:xfrm>
            <a:off x="689811" y="1870316"/>
            <a:ext cx="110690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Your first mate claims that there exists an NFA with 3 states, but that there exists an equivalent DFA with only 1 state. Is your first mate correct? If so, give an example of such an NFA / DFA pair. If not, explain why no pair exists.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5912A38-30AB-ADA7-CD18-45BFC23163A2}"/>
              </a:ext>
            </a:extLst>
          </p:cNvPr>
          <p:cNvSpPr txBox="1"/>
          <p:nvPr/>
        </p:nvSpPr>
        <p:spPr>
          <a:xfrm>
            <a:off x="757990" y="1393339"/>
            <a:ext cx="8305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Assume, for this question, that you are the captain of a pirate ship.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320674F-013E-66B8-1A6F-256C21FA15D5}"/>
                  </a:ext>
                </a:extLst>
              </p14:cNvPr>
              <p14:cNvContentPartPr/>
              <p14:nvPr/>
            </p14:nvContentPartPr>
            <p14:xfrm>
              <a:off x="2187000" y="2913840"/>
              <a:ext cx="9730440" cy="38340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320674F-013E-66B8-1A6F-256C21FA15D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77640" y="2904480"/>
                <a:ext cx="9749160" cy="3852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9376362"/>
      </p:ext>
    </p:extLst>
  </p:cSld>
  <p:clrMapOvr>
    <a:masterClrMapping/>
  </p:clrMapOvr>
</p:sld>
</file>

<file path=ppt/slides/slide9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A6B6D9-A10D-DF19-FA5D-F3EDDA405D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B25CD-209A-7A0E-4FA3-B8639E925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#1 – Question 1, Part II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A948B0-1C17-F41F-867B-311BB89A10AF}"/>
              </a:ext>
            </a:extLst>
          </p:cNvPr>
          <p:cNvSpPr txBox="1"/>
          <p:nvPr/>
        </p:nvSpPr>
        <p:spPr>
          <a:xfrm>
            <a:off x="689811" y="1870316"/>
            <a:ext cx="110690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Your helmsman claims that there exists an NFA with 3 states, and that any equivalent DFA has at least 8 states. Is your helmsman correct? If so, explain why. If not, give a counterexample NFA / DFA pair.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C9AD2C-28D5-CF31-C21E-7DFC2A659EC6}"/>
              </a:ext>
            </a:extLst>
          </p:cNvPr>
          <p:cNvSpPr txBox="1"/>
          <p:nvPr/>
        </p:nvSpPr>
        <p:spPr>
          <a:xfrm>
            <a:off x="757990" y="1393339"/>
            <a:ext cx="8305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Assume, for this question, that you are the captain of a pirate ship. </a:t>
            </a:r>
          </a:p>
        </p:txBody>
      </p:sp>
    </p:spTree>
    <p:extLst>
      <p:ext uri="{BB962C8B-B14F-4D97-AF65-F5344CB8AC3E}">
        <p14:creationId xmlns:p14="http://schemas.microsoft.com/office/powerpoint/2010/main" val="2118389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19885</TotalTime>
  <Words>480</Words>
  <Application>Microsoft Office PowerPoint</Application>
  <PresentationFormat>Widescreen</PresentationFormat>
  <Paragraphs>43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Office 2013 - 2022 Theme</vt:lpstr>
      <vt:lpstr>Checkin 9</vt:lpstr>
      <vt:lpstr>Administrivia</vt:lpstr>
      <vt:lpstr>Administrivia</vt:lpstr>
      <vt:lpstr>Administrivia</vt:lpstr>
      <vt:lpstr>Flipped Wednesday</vt:lpstr>
      <vt:lpstr>Errata</vt:lpstr>
      <vt:lpstr>Checkin 8 - Redux</vt:lpstr>
      <vt:lpstr>Quiz #1 – Question 1, Part I</vt:lpstr>
      <vt:lpstr>Quiz #1 – Question 1, Part II</vt:lpstr>
      <vt:lpstr>Quiz #1 – Question 2</vt:lpstr>
      <vt:lpstr>Quiz #1 – Question 3</vt:lpstr>
      <vt:lpstr>Quiz #1 – Question 4</vt:lpstr>
      <vt:lpstr>Quiz #1 – Question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Drew Davidson's Cool Slides</dc:title>
  <dc:creator>drew</dc:creator>
  <cp:lastModifiedBy>Davidson, Drew</cp:lastModifiedBy>
  <cp:revision>360</cp:revision>
  <cp:lastPrinted>2018-08-29T18:10:22Z</cp:lastPrinted>
  <dcterms:created xsi:type="dcterms:W3CDTF">2018-07-19T03:57:05Z</dcterms:created>
  <dcterms:modified xsi:type="dcterms:W3CDTF">2025-09-10T21:17:20Z</dcterms:modified>
</cp:coreProperties>
</file>