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932" r:id="rId2"/>
    <p:sldId id="257" r:id="rId3"/>
    <p:sldId id="548" r:id="rId4"/>
    <p:sldId id="977" r:id="rId5"/>
    <p:sldId id="965" r:id="rId6"/>
    <p:sldId id="974" r:id="rId7"/>
    <p:sldId id="931" r:id="rId8"/>
    <p:sldId id="964" r:id="rId9"/>
    <p:sldId id="639" r:id="rId10"/>
    <p:sldId id="966" r:id="rId11"/>
    <p:sldId id="640" r:id="rId12"/>
    <p:sldId id="641" r:id="rId13"/>
    <p:sldId id="642" r:id="rId14"/>
    <p:sldId id="967" r:id="rId15"/>
    <p:sldId id="968" r:id="rId16"/>
    <p:sldId id="646" r:id="rId17"/>
    <p:sldId id="970" r:id="rId18"/>
    <p:sldId id="647" r:id="rId19"/>
    <p:sldId id="648" r:id="rId20"/>
    <p:sldId id="969" r:id="rId21"/>
    <p:sldId id="649" r:id="rId22"/>
    <p:sldId id="652" r:id="rId23"/>
    <p:sldId id="654" r:id="rId24"/>
    <p:sldId id="655" r:id="rId25"/>
    <p:sldId id="656" r:id="rId26"/>
    <p:sldId id="657" r:id="rId27"/>
    <p:sldId id="975" r:id="rId28"/>
    <p:sldId id="976" r:id="rId29"/>
    <p:sldId id="937" r:id="rId30"/>
    <p:sldId id="939" r:id="rId31"/>
    <p:sldId id="952" r:id="rId32"/>
    <p:sldId id="950" r:id="rId33"/>
    <p:sldId id="949" r:id="rId34"/>
    <p:sldId id="951" r:id="rId35"/>
    <p:sldId id="954" r:id="rId36"/>
    <p:sldId id="955" r:id="rId37"/>
    <p:sldId id="960" r:id="rId38"/>
    <p:sldId id="958" r:id="rId39"/>
    <p:sldId id="959" r:id="rId40"/>
    <p:sldId id="957" r:id="rId41"/>
    <p:sldId id="953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79" autoAdjust="0"/>
    <p:restoredTop sz="90899" autoAdjust="0"/>
  </p:normalViewPr>
  <p:slideViewPr>
    <p:cSldViewPr snapToGrid="0">
      <p:cViewPr varScale="1">
        <p:scale>
          <a:sx n="80" d="100"/>
          <a:sy n="80" d="100"/>
        </p:scale>
        <p:origin x="585" y="48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02T20:01:29.07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2055 13526 13 0,'0'0'8'0,"0"0"3"0,0 0-5 0,0 0-2 0,0 0 2 0,0 0-2 0,0 0-2 15,0 0 0-15,0 0 2 0,0 0-2 0,0 0 0 0,-14 0 1 0,14 0 5 16,0 0-4-16,0 0 4 0,0 0 0 0,0 0-4 0,0 17 4 16,0-17 3-16,0 0-6 0,-17 0 7 0,17 0-8 15,0 15 2-15,-16-15 16 0,16 0-11 0,0 0-4 16,0 16 5-16,0-16-1 0,-14 0-1 0,14 0 0 0,0 0-5 16,0 0-1-16,0 0-1 0,0 0 5 0,0 0 1 0,0 0 0 15,0 0-6-15,0 0 1 0,0 0-2 0,14 0 0 16,2 0 0-16,-16-16-1 0,0 16 2 0,17-15 1 15,-17-2-3-15,0 3-1 0,0 14 1 0,14-17 1 16,2 3 0-16,-16 14-2 0,14-16 0 0,-14 16 4 16,14 0-3-16,-14-17 0 0,16 17 0 15,3 0-1-15,-19 0 0 0,14 0 1 0,-14 0 1 16,16 0 1-16,1 0-2 0,-17 0-2 0,14 0 2 16,-14 0 1-16,0 0-2 0,16 0 2 0,-2 0-2 15,-14 0 2-15,0 0-1 0,16 0 2 0,-16 0-2 16,14 0 0-16,-14 0 2 0,0 0-2 0,19 0-1 15,-19 0 3-15,0 0-3 0,0 0 2 0,14-15-1 0,-14 15 1 16,0 0-2-16,0 0 2 0,16 0-3 0,-16 0 1 16,0 0 0-16,17 0 2 0,-17 0 0 0,0 0-2 0,14 0 0 0,-14 0 0 15,0 0 1-15,16 15-1 0,-2-15 0 0,-14 0 1 16,0 0 1-16,0 17-1 0,16-17 0 0,-2 16 0 0,-14-16-1 0,15 14 2 16,-15-14-2-16,18 0 1 0,-1 0 1 0,-17 17 1 15,16-17-1-15,-2 0-1 0,-14 0 1 0,30 0 1 16,-30 0-2-16,17 0 1 0,-17 0 0 0,16 0-2 15,-16 0 1-15,12 0-1 0,-12 0 0 0,0 0 0 0,16 0 1 16,-16 0-1-16,19 0 1 0,-19 0-1 0,16 0 2 16,-2 14 2-16,-14 3-4 0,0-2 1 0,16-15-1 15,-16 0 1-15,17 16 0 0,-17-2 0 0,0-14 0 0,14 17-1 16,-14-17-1-16,0 0 2 0,16 16 0 0,-2-16-1 0,-14 0 1 16,0 0 2-16,14 14-3 0,-14-14 0 0,0 0 1 0,19 0 1 0,-3 0 0 15,-16 0-2-15,0-14 2 0,14 14-2 0,-14 0 0 16,16-16 2-16,1 16-3 0,-17 0 1 0,0 0 0 15,14 0 2-15,2 0-2 0,-16 0-1 0,0 0 2 16,14 0 0-16,0 0-1 0,-14 0 0 0,0 0 1 0,16 0 1 16,-16 0-1-16,0 0-1 0,19 0 4 0,-5 0-1 0,-14 0 0 15,0 0-2-15,16 0 0 0,-16-17 0 0,17 17-1 16,-17-14 1-16,14 14 0 0,-14 0-1 0,16-16 2 0,-2 16-1 16,-14-15 0-16,16 15 1 0,-16-17-1 0,14 17 1 15,5 0-1-15,-19 0 0 0,14-14 0 0,3 14 1 0,-17 0-2 16,16 0 1-16,-16 0 0 0,14 0-1 0,-14-17 2 0,16 17-2 0,-2 0 0 15,-14 0 0-15,17-14 0 0,-17 14 1 0,14 0 6 0,0 0-7 16,4 0 1-16,-18-16 0 0,17 16 0 0,-17 0-1 0,16 0-1 16,-2 0 1-16,-14-17 1 0,16 17 0 0,-2 0-1 15,-14 0 1-15,17 0-1 0,-17 0 1 0,16 0-1 0,-16 0 1 16,12 0-1-16,-12 0 2 0,16 0-2 0,-16 0 0 0,19 0 1 0,-19 0 0 16,16 0-2-16,-16 0 3 0,30 0-2 0,-30 0 0 0,17-15 0 15,-17 15 1-15,14 0 1 0,16 0-1 0,-30 0-1 0,14 0 1 16,-14 0 0-16,19 0 0 0,-3 0 0 0,-2 0 0 0,-14 0 0 15,33 0-3-15,-33 0 2 0,30 0 3 0,-16 0-3 16,0 0 0-16,-14 0 0 0,35-16 1 16,-21 16-1-16,2 0-1 0,1 0 1 0,-3 0 0 0,-14 0 1 0,16 0-1 15,-2 0 1-15,-14 0-1 0,31 0-1 0,-31 0 0 0,32 0 3 16,-32 0 0-16,17 0-2 0,-1 0-1 0,-2 0 1 0,2 0-1 16,-2 0 2-16,3 0-1 0,-17 0 2 0,14 16-3 0,0-16 0 15,4 0 1-15,-18 0 1 0,17 0-1 0,-1 15 0 16,-16-15 1-16,30 0 0 0,-30 0-2 0,14 17 1 0,3-17 0 15,-17 0 0-15,16 0 0 0,-4 16 1 0,4-16 0 0,-16 0 0 16,0 0-1-16,19 0-1 0,11 14 0 0,-30-14 3 16,16 0-1-16,1 0-2 0,-17 0 0 0,14 0 1 0,2 17 1 15,12-17-1-15,-28 0 1 16,19 0-1-16,-3 14 0 0,-16-14-1 0,14 0 2 0,2 17-1 16,1-17-1-16,-3 0 2 0,-14 0-1 0,0 0 1 15,16 15-1-15,-2-15 0 0,-14 0 1 0,14 0-2 0,3 0 3 16,-17 0-2-16,18 0 1 0,-4 0 0 0,-14-15 0 0,17 15-1 15,-1 0 0-15,-2 0 1 0,2-17 1 16,-2 17-3-16,3 0 2 0,-3-14-1 0,-14 14 1 0,18 0 0 16,-18 0 0-16,14 0 0 0,3 0-1 0,-17 0 0 0,16-17 1 15,-2 17-3-15,-14 0 2 0,30 0 0 0,-13 0 1 0,-17 0 0 16,0 0-4-16,28 0-5 0,-28 0 6 0,0 0 3 0,18 0 2 16,-1 0-2-16,-1 0-1 0,-16 0-1 0,14 0 0 0,-14 0 2 0,16 0 0 15,-2 0-1-15,3 0 0 0,-17 0 1 0,16 0 0 0,-4 0-1 16,4 0-1-16,3 0 1 0,-19 0 0 0,16 0 0 0,-16 0 2 15,14 0-3-15,2 0 2 0,-16 0-1 0,31 0 0 0,-31 0 0 16,16 0 1-16,-2 0-1 0,0 0 0 0,5 0-1 16,-3 0 2-16,-16 0 0 0,14 0 0 0,3 17-2 0,-17-17 1 15,30 0 0-15,-30 0 0 0,16 0-1 0,-16 0 1 0,14 0 0 16,0 0 0-16,3 0 1 0,1 0 0 0,-4 0 2 16,-14 0-1-16,17 0-4 0,-17 0 3 0,16 0-2 0,-2 0 2 15,2 0 0-15,-2 0 0 0,-14 0 1 16,17 0-2-16,-3 0 0 0,-14 0 1 0,18 0-1 0,-18 0 0 15,14 0 0-15,-14 0 0 0,17 0 2 0,-1 0-2 0,-16 0-1 0,14 0 2 16,-14 0-2-16,16 0 3 0,-2 0-2 0,17 0 0 0,-31 0 0 16,32 0 0-16,-32 0 0 0,0 0 1 0,17 0-1 0,-1 0 0 15,-16 0-1-15,44 0 1 16,-27 0 3-16,-1 0-3 0,-4 0 1 0,4 0-2 0,-16 0 1 16,0 0 1-16,19 0-1 0,-3 0-1 0,-2 0 0 15,-14 0 4-15,17 0-1 0,-1 0-2 0,-2-17-2 0,-14 17 2 0,16 0 1 16,-2 0-1-16,-14 0 0 0,33 0 2 0,-17 0-1 0,-16 0-2 15,31 0 0-15,-15 0 2 0,-16 0 0 0,14 0-1 16,2 0 0-16,-2 0 1 0,0 0 0 0,21 0 0 16,-4 0 3-16,-31 0-4 0,0 0 1 15,30 0-3-15,0 0-1 0,-30 0 4 16,31 0 0-16,-13 0 0 0,-4 0-1 0,-14 0 0 0,17 0-1 16,-1 0 2-16,-2 0 1 0,2 0-1 0,-2 0 1 15,17 0-2-15,-17 0-1 0,21 0 3 16,-19 0-2-16,-2 0-1 0,3 0 2 15,-3 0 0-15,2 0-1 0,0 0-3 16,-4 0 5-16,-12 0 0 0,35 0-2 0,-35 0 0 0,30 17-1 16,-13-17 1-16,-1 0 0 0,42 0 0 15,-39 0 3-15,-19 0-3 16,16 0 0-16,15 0 0 0,-15-17 1 0,14 17 1 16,-30 0-1-16,45 0-1 0,-45-14 0 0,0 14 0 15,32 0 1-15,-32 0-2 0,33 0 2 0,-3 0-1 16,-30 0-2-16,31 0 5 0,-17 0-2 0,4 0-2 15,-4 0 0-15,-14 0 1 0,17 0 0 0,-17 0 1 0,30 0-1 0,-30 0 2 16,31-16-2-16,-1 16-1 0,-30 0 3 16,33 0-1-16,-17-17 0 15,-16 17 0-15,30 0-1 0,-13 0 0 0,-3-15 1 16,2 15-1-16,-16 0 0 0,28 0-1 16,-28 0 2-16,16 0-2 0,-16 0 2 0,19 0-1 0,-3 0 0 15,-2 0 0-15,3 0 0 0,-17 0 0 0,16 0 1 0,-16 0-1 0,14 0 0 16,2 0 0-16,-16 0 0 0,28 0-1 15,7 0 3-15,-35 0 0 0,14 0-2 0,3 0 1 16,-17 0 0-16,16 0 0 0,-2 0-1 0,2 0 2 16,-2 0-1-16,-14 0-2 0,14 0-1 15,3 0 0-15,15 0 3 0,-15 0-1 16,-1 0 1-16,-16 0-2 0,44 0 2 16,-44 0-2-16,17 0 0 0,-17 0 2 0,33 0 1 15,-33 0-1-15,14 0 0 0,2 0-3 16,0 0 5-16,-16 0-3 0,14 0-2 15,3 0 2-15,-17 0 0 0,14 0 0 0,2 0 2 16,-16 0-2-16,14 0 1 0,0 0-1 0,-14 0 0 0,19 0 0 16,-3 0 1-16,0 0-1 0,-16 0-2 0,14 0 2 15,3 0 2-15,-3 0 0 0,-14 0-2 0,16 0 0 0,-16 0-1 16,16 0 1-16,-4 0-1 0,23 0 3 0,-35 0-2 16,0 0-2-16,16 0 2 0,-2 0 1 0,3 0 0 0,-17 0-2 15,16 0 0-15,-16 0 1 0,30 0 0 0,-30 0 1 16,14 0 0-16,0 0-2 0,5 0 0 0,-3 0-1 0,-16 0 3 15,14 0 0-15,-14 0 1 0,33 0-3 0,-33 0 2 0,0 0-1 16,30 15 0-16,-30-15-1 0,14 0 1 0,0 0 1 16,3 0 0-16,1 0-1 0,-18 0-1 0,15 0 1 0,-15 0 0 15,16 0 1-15,0 0-2 0,15 0 1 0,-17 0 1 16,2 0 0-16,-2 0-1 0,19 0-1 16,-17 0 1-16,-16 0 1 0,16 0-3 15,-2 0 3-15,3 0 0 0,13 0-1 16,-30 0 0-16,14 0-1 0,0 0 0 0,-14 0 1 15,35 0 0-15,-35 0 0 0,16 0 1 0,-16 17 0 0,14-17-1 0,-14 0 0 16,17 0 0-16,-3 0 0 0,2 0 0 0,-16 0-1 0,28 0 1 16,-28 0 0-16,35 0 0 0,-35 0 1 0,16 0 0 0,-2 0 1 15,3 0-3-15,-1 0 1 0,-2 0 0 0,2 0 3 16,-2 0-2-16,19 0-1 0,-33 0 0 0,30 0 0 16,-30 0-1-16,17 0 2 0,-1 0-2 0,-16 0 2 0,14 0-1 15,3 0 0-15,-17 0 0 0,14 0 1 0,0 0 0 0,-14 0-2 0,16 0 2 16,3 0-1-16,-5 0-1 0,2 0 2 0,0 0 0 0,-16 0-1 15,31 0 1-15,-31 16-1 0,14-16 0 0,2 0 1 16,-2 0-1-16,-14 0 0 0,19 14 0 0,-5-14-1 0,2 0 2 0,0 0 1 16,-2 0-3-16,3 0 1 0,-3 0 0 15,-14 0 0-15,30 0 0 0,-30 0 0 0,33 0-1 0,-33 0 1 16,0 0 0-16,16 0 0 0,0 0 1 0,-2 0 1 0,3 0-3 16,13 0 2-16,-30 0-1 0,16 0 0 0,-4 17-1 15,4-17 0-15,-16 0 2 0,35 0 0 0,-21 0-1 0,-14 0-1 0,17 0 2 16,-1 0-1-16,-2 0 0 0,3 0 1 0,-17 0 0 15,14 0-4-15,18 0 4 0,-15 0-1 0,-17 0 2 0,14 0-2 16,2 0 1-16,-16 0 0 0,30 0-2 0,-30 0 0 0,0 0 0 0,31 0 2 16,-31 0-1-16,14 0 1 0,2 0-3 0,3 0 2 0,-5 0 1 0,18 0-2 15,-32 0 1-15,14 0 0 0,17 0 1 16,-1 0-2-16,-30 0 1 0,19 0 2 0,-5 0-3 0,2 0 0 16,0 0 0-16,-2 0 2 0,3 0-2 0,-3 0 0 0,2 0 1 15,12 0 1-15,-28 0 1 0,35 0 1 0,-19 0-3 0,-16 0-1 16,14 0 1-16,17 0-2 0,1 0 3 15,-20 0-2-15,5 0-1 0,1 0-1 0,-18 0 3 0,31 0 2 0,-15 0 0 16,0 0-2-16,-2 0 0 0,3 0-2 0,11 0 3 16,-28 0 0-16,35 0-3 0,-21 0 2 0,-14 0 1 15,32 0 0-15,-18 0-2 0,3 0 1 0,-3 0 1 16,-14 0 0-16,30 0-3 0,-11 0 2 0,-19 0 0 0,14 0 1 16,2 0-2-16,0 0 1 0,-2 0 1 0,-14 0 1 0,31 0-4 15,18 0 3-15,-35 0-3 0,2 0 2 16,0 0-1-16,-16 0 1 0,31 0 1 0,-17 0 0 0,2 0-3 15,12 0 4-15,-9 0-2 0,-19 0-1 0,33 0 0 0,-19 0 1 16,-14 0 0-16,46 0 1 0,-29 0-1 0,-17 0 0 0,28-17 1 16,-28 17-1-16,18 0 0 0,-1 0-2 0,13 0 3 0,-30 0 1 15,16 0-2-15,-2 0-1 0,3 0 0 0,11-14 1 0,7 14-1 16,-21 0 2-16,18-16-3 0,-18 16 2 16,3 0 2-16,27 0-4 0,-44 0 1 0,19-17 3 15,-5 17-1-15,18 0 0 0,-18 0-3 0,3 0 1 16,13 0 1-16,-30-15 1 0,14 15 1 0,35 0 0 15,-33 0-4-15,15 0 2 0,-17-16 1 0,-14 16-1 16,44 0-1-16,-44 0 2 0,52-14 0 0,-52 14-1 16,14 0-1-16,2 0 3 0,-2 0-3 0,2-17 2 0,12 17 1 15,-28 0-3-15,17 0 2 0,1 0-3 0,13 0 2 0,-31 0 0 16,16 0 0-16,0 0 0 0,15 0 1 0,-17-14-2 0,18 14 3 16,-15 0-3-16,-3 0 0 0,2-17 1 0,14 17 2 15,-30 0-2-15,17 0 0 0,11 0 0 0,-12 0-1 16,3-16 0-16,11 16 0 0,-14 0 1 0,15 0 0 15,-31 0 0-15,14 0-1 0,16 0 0 0,-11-15 2 0,-5 15 0 16,19 0-1-16,-19 0 0 0,2 0 0 16,-2 0 0-16,16 0-1 0,3-16 2 0,-17 16-2 15,-16 0 1-15,17 0-1 0,13 0 2 0,-16 0-1 0,19 0 1 0,-33 0-2 16,11 0 1-16,24 0 0 0,-18 0-1 0,-3 0 1 16,-14 0 0-16,32 0 0 0,-18 0-2 0,-14-15 2 15,17 15 0-15,-3 0 0 0,18 0 1 0,-32 0-1 0,17 0-1 16,13 0 3-16,-14 0-3 0,-2 0 1 0,3 0 0 0,-17 0 0 15,14 0 0-15,16 0 0 0,-11 0 1 0,-19 0-1 0,30 0 1 16,-13 0-3-16,-3 0 5 0,16 0-3 0,-14 0-2 16,-2 0 3-16,19 0 1 0,-17 0-1 0,15 0-1 15,-31 0-1-15,16 0 1 0,-2 0 1 0,2 0-1 16,-2 0 0-16,-14 0 0 0,14 0 0 0,5 0-1 0,-3 0 2 16,1 0-2-16,-17 0 0 0,30 0 1 0,-16 0 2 0,-14 0-1 15,16 0-1-15,1 0-2 0,-6 0 3 0,6 0-2 16,1 0 0-16,-1 0 2 0,-3 0-1 15,2 0 2-15,14 0-2 0,-30 0 0 0,17 0 0 16,-3 0-2-16,0 0 3 0,4 0-1 0,-1 0 1 0,-3 0 0 16,-14 0-2-16,16 0 2 0,1 0-2 0,-17 0 1 0,14 0-1 15,2 0 3-15,-16 0-2 0,14 0 0 0,0 0 0 0,-14 0-2 16,16 0 2-16,3 0 1 0,-5 0 1 0,-14 0-2 16,16 0 0-16,-16 0 0 0,17 0-1 0,-3 0 1 0,2 0 0 15,-16 0 0-15,14 0 1 0,-14 0-1 0,0 0 0 0,16 0-1 16,-16 0 1-16,14 0 2 0,5 0-2 0,-19 0 0 15,0 0 0-15,14 0 1 0,-14 0-3 0,0 0 3 16,0 0-1-16,0 0 0 0,16 0-1 0,-16 0 0 0,0 0 2 16,0 0 0-16,0 0 0 0,0 0 0 0,0 0-4 0,0 0 2 15,17 0 1-15,-17 0 0 0,0 0 1 0,0 0 0 0,0 0-2 16,0 0 1-16,0 0 0 0,0 0 0 0,0 0-1 16,0 0 1-16,0 0 2 0,0 0 0 0,0 0-5 15,0 0 1-15,14 0 4 0,-14 0-3 0,0 0 1 16,0-14 1-16,0 14-1 0,0 0-1 0,0 0 2 15,0 0-2-15,0 0 2 0,0-17-1 0,0 17 0 0,0 0-2 0,0 0 3 16,0 0-1-16,0 0 1 0,0 0 0 0,0 0-3 0,0-16 2 0,16 16 1 16,-16 0 0-16,0 0-1 0,0 0-1 15,0 0 2-15,0-14-3 0,0 14 2 0,0 0 1 16,0 0-3-16,0 0 2 0,0-17 2 0,0 17-1 0,0 0 0 16,0 0 0-16,0-16-2 0,0 16 0 0,0 0 1 0,0 0 0 15,0 0-1-15,0 0 0 0,0-15 3 0,0 15-2 16,0 0 0-16,0 0-1 0,0 0 0 15,0 0 3-15,0 0-2 0,0 0-2 0,0 0 3 0,0 0-1 16,0 0 0-16,0-14 1 0,0 14-1 0,0 0-2 0,0 0 3 16,0 0-1-16,0 0 0 0,0 0 0 15,0 0-2-15,0 0 2 0,0 0 0 0,0 0 0 16,0 0 1-16,0 0-2 0,0 0 0 0,0 0 3 0,0 0-2 16,0 0 1-16,0 0-1 0,0 0 1 0,0 0-2 0,0 0-1 15,0 0 3-15,0 0-1 0,0 0 0 0,0 0 0 0,0 0 2 16,0 0-2-16,0 0-1 0,0 0 2 0,0 0-1 15,0 0 0-15,0 0 0 0,0 0-1 0,0 0 0 0,0 0 2 16,0 0-1-16,0 0 0 0,0 0 0 0,0 0-1 0,0 0 2 16,0 0 0-16,0 0-2 0,0 0 0 0,0 0 2 0,0 0 0 15,0 0-2-15,0 0 0 0,0 0 0 0,0 0-1 16,0 14 0-16,0-14 0 0,0 0 0 0,0 0-3 16,0 0-5-16,0 15-8 0,0-15 6 0,0 16-15 0,0-16 9 15,0 17-28-15,0-3-16 0,0-14-18 0,14 16 31 0,-14-16-61 16,0 17 66-16,0-17-6 0,0 0 19 0</inkml:trace>
  <inkml:trace contextRef="#ctx0" brushRef="#br0" timeOffset="2500.96">15191 6381 36 0,'0'0'15'0,"0"0"-9"0,0 0 0 0,0 0-3 15,0 0-1-15,0 0 3 0,0 0-2 0,0 0 3 0,0 0-1 16,0 0 1-16,0 0-4 0,0 0 3 0,0 0-3 0,0 0 1 16,0 0 6-16,0 0 39 15,-16 0-3 1,2 0-10-16,14 0-24 0,0 0-6 16,0 0 0-16,-16 0 5 0,16 17 0 0,-17-17-5 15,-1 16 4-15,18-16-5 0,-15 16 3 0,1-2-1 0,-2 2-2 16,2 1 1-16,-2-3 0 0,2-14-3 0,-19 30 3 0,0-13 1 15,-11 29 2-15,28-30-4 0,2 1-2 16,-3-3 2-16,-13 2 0 0,11-1-2 0,-11 17 3 0,0-16 3 16,16-1-4-16,-19 16 0 0,19-15-1 15,-2-1-2-15,-17 17 4 0,19-1 3 16,-16-1 1-16,-3 2-4 0,33-1-2 0,-14-15-1 0,-21 30 4 16,-40 63-1-16,59-47-2 0,-15-14 0 15,15-18-2-15,-3 17 0 0,-9-16 0 0,28-16-1 0,-16 17 1 16,2 14 1-16,-2-29-1 0,2 28 0 0,-3 2-1 0,1-15-1 15,-17 13 3-15,19 3 0 0,-2-18-5 0,16 2 3 16,-30-2 1-16,30-13 0 0,-14 14-1 0,14-16 1 0,-33 48-2 16,19-16 0-16,-5 15 4 0,3-31-2 0,2 31 1 15,-16 0-3-15,16 0 3 0,-3-31-2 0,1 32-2 0,2-32 2 16,-2 32 2-16,-3-18 0 0,19-13-1 0,0-1 0 16,-44 141 1-1,44-94 0-15,0-32-2 0,0 0 1 0,0-14-1 16,0-1-1-16,0-17 2 0,0 3-2 0,0 29 1 0,0-14 1 0,16-1 0 15,-16 16-1-15,0-32 1 0,14 1-1 0,-14-1 1 16,0 1-1-16,14 46 3 0,-14-46-2 0,0-1 0 0,19 16 0 0,-19-15-1 16,16 31 1-16,-2-1-1 0,-14-29 1 15,16-3-1-15,1 2 0 0,-17 15 1 0,30-15 0 0,-30-1-1 0,0 0 0 16,28-15-1-16,7 63 3 0,-21-48-3 0,-14-15 1 16,16 17 1-16,1-2-1 0,-3-15 0 0,2 30 2 0,-16-30-2 15,30 33-1-15,-16-18 2 0,5 0 0 0,-5 0-1 0,2 2 0 16,1 14 1-16,13-17-2 0,-30 18 1 0,30-16 0 15,-16 14 1-15,-14-30-1 0,33 32 1 0,-33-2-1 0,33 2 0 16,-19-32 1-16,2 31 4 0,-2 1-5 0,19-1 0 16,-5 0-1-16,-9 15 0 0,11-30 1 0,-30 15 0 15,33 0-2-15,-19 0 3 0,16 0 0 0,-16-15-2 16,21 30 3-16,-5-29-2 0,-13 13-1 0,-3 1-1 0,16 0 3 16,-30-15-1-16,14 16 1 0,2-2-3 15,17 1 2-15,-33-14-1 0,16 45 3 0,-16-47-3 0,17 0 1 16,-17 0 0-16,14 18 2 0,-14-3-2 0,16 17-3 0,-16-17 3 15,14 18-2-15,-14-17 2 0,16-15 3 0,-16 29 4 0,0-12-3 16,0 13-2-16,0-30 0 0,14 31-1 0,-14-1 1 0,0-15-3 16,0-15 2-16,0 61 1 0,0-30-3 15,0 15-2-15,0-15 5 0,0-30-2 0,0 14 2 16,0-2-2-16,0-12 0 0,-14 13 0 0,14-14 0 0,0 1 1 0,0 28-4 16,0-13 2-16,0-17 0 0,0 0 0 0,-16 2 2 15,16-2 1-15,0 31-2 0,0-28 0 0,-14 12 1 0,14-16-1 0,-16 18 2 16,2-1 0-16,14 2-3 0,0-19 2 0,-17 2-2 0,17-2 0 15,-16 34 4-15,2 0 1 0,14-34-5 0,-19 33-2 0,3-32 2 16,2 16 1-16,14-15 1 0,-30 30-1 0,16-13-4 0,-3-19 0 0,1 33 5 16,2-32 0-16,-2 1-1 0,16-1 2 0,-19 2-1 0,5 13-1 0,-16-13 0 15,16-3 1-15,-49 33 2 16,44-32-3-16,3-15 2 0,4 33-1 0,-117 43 4 31,101-45-2-31,12-14 0 16,2-1-3-16,-2-2 2 0,2 1-1 0,14-15 1 0,-17 17-1 15,17-17 0-15,-16 16-1 0,16-2 1 0,0-14 0 16,-14 0 0-16,14 0 0 0,0 17 1 0,0-17-1 0,0 0-2 16,0 0 0-16,0 0 2 0,0 0-1 0,0 0 1 0,0 0 1 15,0 0-1-15,0 0-3 0,14-17 0 0,-14 17 4 0,16 0-1 16,-16-14-4-16,17 14 4 0,-17 0 1 0,30 0-1 16,-16 0-1-16,2 0 0 0,-2 14-1 15,0-14 1-15,5 0 1 0,44 17 1 16,-32-3-3-16,-15 3 1 0,12-17-2 0,-9 15 2 15,27 0 0-15,-29-15 0 0,-3 15 1 0,16 2-1 0,19 14-1 16,-35-31 1-16,2 16-1 0,45 15-1 0,-31-1 4 0,-30-15-2 16,33 2 0-16,-33 0-1 0,33 13 1 0,-19-15-1 0,-14 16 2 15,30-1 1-15,-14 18-1 0,-16-33-1 0,0 18 0 0,14-3 0 16,-14 16 1-16,19-30-1 0,-19-1-1 0,0 32 2 0,0-16 1 16,0-15-2-16,0-1-1 0,0 2 1 0,0 30 2 0,0-16 2 15,0-16-4-15,0 15 3 0,-19-13-4 0,19 13 2 0,0 1 1 16,0-13-1-16,-14-4-1 0,14 2 0 0,-16 15 1 0,2 0 2 15,14-1-2-15,-16 2-3 0,16-16 3 0,-14 15 0 0,14 0 1 16,-17-17-2-16,1 34 0 0,16-32 2 0,0-2-2 0,-33 65-2 16,3-18 3-16,30-29 0 0,-14 15 0 0,14-16-1 15,-16 17 0-15,2 13 1 0,14-44-2 0,-17 12 2 0,17 18-2 0,-16-16 2 16,2 17 1-16,14-1-1 0,-16-33-2 0,16 17 1 0,0 0 0 16,-19 17-1-16,5-1 1 0,14-16 1 0,-14 31 1 0,14 0 1 15,-16-32 2-15,16 33 4 0,0-33-9 0,-14 4 0 0,14 28-2 16,-17 16 3-16,17-49-1 0,-16 34 1 0,16-16-1 0,0-17 0 15,0 65-1-15,0-64 2 0,0-1-2 0,0 49 2 0,0-48-1 16,0-1 0-16,0 2 2 0,0 15-3 0,0 15 1 0,0-31 1 16,0 0-1-16,16 16-1 0,-16-16 0 0,0-16 1 0,0 32-2 0,17-17 3 15,-17 3 0-15,0 13 0 0,14-29-1 0,-14 28-1 0,16 3 0 16,-16-18 1-16,14-14-2 0,0 30 2 0,-14-29 0 0,19 28-1 16,-3-13 1-16,14-1 0 0,-13 15 1 0,13-15 1 15,-30-14-1-15,14-2 0 0,0 1 0 0,21 31-1 0,-5-17 2 16,-13-14 0-16,-17 14-2 0,30-13 1 0,-16-3-1 15,16 34 3-15,3-48-3 0,-17 15 0 0,1 1 1 0,-3 0-1 16,2-2 1-16,-2-14-1 0,2 17 1 0,13-3-2 0,-29 4 1 16,35-4 2-16,-5 2-1 0,0-16 0 0,15 31 0 15,-10-15-2-15,-19-16 2 0,14 14 0 0,-13-14 0 16,13 17-2-16,-16-17 1 0,19 15 0 0,-33-15 2 0,30 17-1 16,3-17 0-16,-19 0-2 0,16 14-5 0,-30-14-1 0,14 16-15 15,2-16-19-15,3 15 14 0,-19-15-5 0,14 0-47 0,-14 16 33 16,33-16-136-16,-33 0 125 0,14 0-12 0,-14 0 53 15,0 0-8-15</inkml:trace>
  <inkml:trace contextRef="#ctx0" brushRef="#br0" timeOffset="39071.61">17122 6320 53 0,'-16'0'37'0,"16"0"-16"16,0-16 10-16,0 1-20 0,-17 0 31 15,17 15-31-15,0-16 22 0,-14 16-23 0,14-16 19 16,0 16-21-16,0 0 0 0,0 0 11 0,0 0-14 16,0 0 12-16,0 0-13 0,0 0 5 0,0 0-6 15,0 0 1-15,0 0 3 0,0 16 0 0,0 0 4 16,0-16-7-16,0 15 2 0,0 0-1 0,0 1 6 15,0-1-9-15,0 2 3 0,0-17-2 16,0 46 4-16,0-30-5 0,-18 14 5 16,18 3-4-16,0 11 6 0,0-27-5 0,-17 29 6 15,17-13-5-15,0-19-2 0,0 65 4 0,0-64-6 16,-14 32 1-16,14 0 2 0,0 14 5 16,0-45-5-16,-14 47 2 0,14-17-4 0,0 1-2 0,0 15 3 15,0-15-2-15,-16-16-1 0,16 1 1 0,0-18-1 16,0 49 1-16,-14-17 0 0,14-14 0 15,0-2-1-15,0-14 1 0,0 1-1 0,0 60-1 0,0-62 0 0,0 32 2 16,0-1 1-16,0-14-3 0,0 46 3 0,0-47-1 16,0 62-2-16,0-30 3 0,-17-1-1 15,17 31 1-15,0-31 3 0,-16 16-4 16,16-31-4-16,-14 15 4 0,14-47 0 0,0 16-2 0,-16 16 2 16,16 0 0-16,0-32 0 0,-19 48-1 0,19-48 0 15,-14 47 3-15,14-30-3 0,-14-16 1 16,14 14 0-16,0 18-4 0,0-34 3 15,0 18 2-15,-16-1-1 0,16 31-3 0,0-32 4 16,0-13-1-16,0-1 0 0,0-1-1 0,0 16 1 0,-14 16-1 16,14-31 0-16,0 15 0 0,0 0 1 0,-17 15-4 15,17-30 2-15,0 0 2 0,0 15 0 0,0-16-2 0,-16 0 1 16,16 1 0-16,0 0 0 0,0-1 0 0,-14 1 0 0,14 0 0 16,0-1 0-16,0 0 1 0,-16 1 2 0,16 1-3 15,0-3-2-15,0-14 2 0,-19 16 2 0,19-16-2 0,-16 15 1 16,16 1 0-16,0 0 0 0,0-16 0 15,-12 15 3-15,12 0-2 0,0-15-1 0,0 33-3 0,-16-33 3 16,16 15-2-16,0 15-1 0,0-13 1 0,0-2 2 0,0 0-1 16,-17 16 0-16,17 1 0 0,0-17 1 15,0 0 0-15,0 2 0 0,0-17-1 0,0 15 1 16,-14 1-1-16,14-2 0 0,0 3-1 0,0-2 0 16,0 1 1-16,0-16 1 0,0 15 0 0,0 0 0 0,-16-15-1 0,16 32 0 15,0-32 1-15,0 16-1 0,0-2 1 16,0 18-2-16,0-1 0 0,0-31 2 0,0 32-1 15,0 14 3-15,0 1-2 0,0-32 0 0,-14 17-1 0,14 14 0 16,0-15 0-16,0 0 4 0,0-15-2 0,0 15-1 16,0 1 0-16,0-17 0 0,0 0 0 0,0-15-1 0,0 31-1 15,0-15 3-15,0-1 0 0,0-15 0 0,0 16 0 0,0-1-3 16,0-15 2-16,0 0 2 0,0 17-4 0,0-17 2 16,0 0-1-16,0 0 0 0,0 0 1 0,0 0 0 0,0 0-1 15,0 0 1-15,0 0-1 0,0 0 1 0,0 0 0 16,0 0 1-16,0 0-3 0,0 0 2 0,0 0-2 0,0 0 1 0,0 0 1 15,0 0 1-15,0 15-3 0,0-15 1 0,0 0-1 0,0 0 2 16,0 15-1-16,0-15 1 0,14 0-2 0,-14 0 1 16,0 16 1-16,16-16-2 0,-16 0 3 0,0 0-2 0,0 0-1 15,14 0 3-15,-14 0 0 0,0 0-1 0,17 0-2 16,-17 0 4-16,16 0-1 0,-16 0-3 0,12 0 0 0,-12 0 0 16,35 0-2-16,-35 0 5 0,16 0-2 0,-2 0 0 0,-14 0 1 0,0 0-1 15,33 15 0-15,-19-15-1 0,2 0 3 0,-2 0-3 0,0 17 0 16,21-17 0-16,-35 0 1 0,30 14 1 0,-13-14 0 0,-17 0 0 15,44 16 0-15,-44-1-1 0,14-15 0 0,21 17 2 16,-21-17-2-16,3 0-1 0,13 15 0 0,-30-15 2 0,16 0 0 16,15 0 0-16,-17-15-4 0,4 15 4 0,-4 0-3 15,3 0 4-15,13 0-3 0,-14 0 1 0,-2 0 1 0,17 0-4 0,48 0 5 16,-49 0-3-16,-30 0 2 16,33 0 1-16,-5 0-2 0,7 15 0 0,-21-15-1 15,-14 15 3-15,33-15-4 0,-33 0 2 0,14 0 1 0,16 15-2 0,-30-15 1 16,33 17-2-16,-17-17 2 0,-2 16 1 0,-14-16-2 0,33 0 1 15,-19 0-1-15,-14 15 2 0,16-15-1 0,-16 0 0 0,45 0 0 0,-27 0-1 16,-18 0 0-16,31 0 1 0,-15 0 2 0,-2-15-1 16,16 15-1-16,-13 0-1 0,-17 0 1 0,32 0-2 0,-18 0 1 15,19 0 2-15,-19 0 2 0,16 0-2 0,-30 0-1 16,31 0 0-16,-17 0 1 0,21 15 0 0,11-15 1 16,-32 0-3-16,-14 0 1 0,33 15 4 0,-21-15-4 15,4 0-1-15,19 0 2 0,-4 0 0 0,-31 0-2 16,30 0 0-16,-14 0 0 0,12 0 2 0,-9 0-1 0,11 0-1 15,-30-15 0-15,33 15 4 0,-3 0-2 0,-30-15-2 0,28 15-1 16,21-16 3-16,-2 16-2 0,-31 0 1 0,15 0 0 16,-17 0 0-16,51 0 0 0,-35 0 1 0,-16 0-1 15,17 0-2-15,1 0 0 0,15 0 2 0,63-17-2 16,-94 17 1-16,15 0 3 0,-15 0-2 16,-2 0 1-16,16 0-1 0,33-15-1 0,-30 15-1 15,-19 0 3-15,2-15-1 0,29 15 0 0,-27-15 0 16,-4 15 1-16,33 0 0 0,-31 0 0 0,-2 0 0 0,3 0-2 0,15 0 0 15,-1 0 0-15,-1 0 1 0,17 0 3 0,-33 0-4 16,19 0 0-16,-17 0 0 0,0 0 0 0,15 0 2 0,-1 15 1 16,-14-15-2-16,12 0-1 0,-9 0 0 0,-3 0 1 0,45 15 2 15,-45-15-2-15,12 0 1 0,-9 0-2 0,-3 0 0 0,-2 0 1 16,19 0-2-16,-3 0 2 0,-2 0-1 0,21 0 0 0,-32 0 3 16,13 0-3-16,-14 0-1 0,15 0 0 0,-17 0 1 0,19 0 3 15,-17 0-1-15,14 0 0 0,17 15-1 0,-47-15-1 0,28 0 0 16,7 17 2-16,-5-17-1 0,-13 0-1 0,-3 0 1 15,2 0-1-15,12 16 2 0,7-16 0 0,-19 0-1 0,15 0-1 16,29 0-1 0,-27 0 1-16,-17 0 0 0,-16 0-1 0,14 0 3 15,-14 0 0-15,17 0 1 0,-17-16-2 0,16 16-1 0,-16 0-1 16,0-17 2-16,0 17-2 0,0-15 3 0,0 15 2 16,0 0-3-16,0 0-1 0,0 0 1 0,0 0 0 0,0-15 1 15,0 15-2-15,0 0 0 0,0 0 0 0,0 0 3 16,0-15-2-16,0 15-2 0,0 0-2 0,0-17-3 15,0 17 5-15,0-15-1 0,0 15-2 0,0-16 2 0,0 2 1 0,0-3 0 16,0-14-3-16,0 16 3 0,0-17-1 0,0 1 0 16,0 0 2-16,0 31-1 0,0-61 1 0,0 29 1 15,0 1-2-15,0-16 1 0,0 0 2 16,0 32 0-16,0-16-1 0,0 0-1 0,-16 0-1 16,16 15 3-16,0-15-2 0,0 31 1 0,-17-93 0 15,17 62 1-15,0 15-1 0,-14-16-1 16,14 2 2-16,-16-1-2 0,16 14 2 0,0-13 0 0,-19-2-1 15,19 2 0-15,-14-18 2 0,14 18-4 0,-14-17 4 16,14 17-2-16,-30-127 2 16,30 126-1-16,-16-63 1 15,16 48-2-15,-17 15-1 0,17 15 0 0,0 1 1 0,0-32 2 16,-14 32-2-16,14-16-2 0,0 15 2 0,0-15-1 0,0 15 1 16,0-15 1-16,-16 0-1 0,16 0 0 0,0 15 0 0,0-31 0 15,-19 17-1-15,19-18 2 0,0 34 1 0,0-2-2 0,0-31 1 16,0 16-1-16,0 15-1 0,0 0 1 0,-16-31-1 0,16 32 1 15,0-15 0-15,0-18 0 0,0 18 2 0,0-17-3 16,0 15 0-16,0 1 2 0,0-15 6 0,0 30-2 16,0 1-4-16,0-1-1 0,0-31-1 0,0 16 0 0,0 0 1 15,0 16 0-15,0-17 2 0,0 1-3 0,0-15-1 16,0 15 0-16,0 14 2 0,0-13-4 0,0 15 2 0,0-17 0 16,0-14 1-16,0 14-2 0,0-14 1 0,0 15 1 15,0-17 1-15,0 33 1 0,0-48 0 16,0 33-1-16,0-79 1 0,0 62 1 0,0 1-1 15,0-1 0-15,0 16 0 0,0-1-2 0,0 1 1 16,0 17 1-16,0-3 0 0,0-29-2 0,0 30 1 0,0 0 0 0,0-14 0 16,16-17 1-16,-16 31-2 0,0-30 2 0,0 46-1 15,0-31-1-15,0-1-2 0,0 1-4 0,0 31 6 0,0-16 1 0,0-14 1 16,0 14-1-16,0 1 0 0,0-2-1 0,0 2 1 16,0 0 1-16,-16-1 0 0,16 16-1 0,0-31 0 0,0 16 0 0,0-16 2 0,0 14-1 15,0 2-1-15,-12 15 0 0,12 0 1 0,0-16 0 0,0 2-1 16,0 14 1-16,0-17 0 0,0 1 2 0,-16 16-2 0,16-14-1 15,0 14 2-15,-16 0-1 0,16-16-1 0,0 16 0 16,0 0 0-16,0 0 0 0,-14-16-2 0,14 16 2 16,0 0 0-16,0-17-2 0,-17 17 0 0,17-14-2 0,0 14 1 15,0-16 2-15,-14 16-2 0,14-14 3 0,0 14-1 16,0-17 0-16,0 17 1 0,0-16 0 0,-16 2 1 0,16 14 0 16,0-16 0-16,0 16-1 0,0-16 1 0,-16 16 1 0,16-17-1 15,0 17 1-15,0-14-1 0,-19 14-1 0,19 0 2 16,0 0-2-16,-14-15 0 0,14 15-1 0,0 0 2 0,-14 0-1 15,14 0 1-15,0 0-1 0,0 0 0 0,-16 0 0 0,16 0-1 0,0 0 1 16,-14-17 3-16,14 17-4 0,-31-15 1 16,31 15 0-16,0 0 2 0,-16 0-1 0,0-16-2 15,2 16 2-15,-5 0 1 0,19 0-2 0,-14 0 0 0,-3-15 2 16,-13 15-1-16,30 0 0 0,-47-15 1 16,33 15 0-16,-21 0-3 0,21 15 1 0,-16-15 0 0,0 0 0 15,30 15 0-15,-31-15 1 0,15 16-1 0,-3-16 0 16,-9 0 0-16,12 15 1 0,2-15 0 0,-2 0 1 0,-15 0-4 15,-4 17 2-15,7-17 0 0,-4 0-1 0,18 0 2 16,-17 0 1-16,-1 0-1 0,32 0 0 0,-19 0-2 0,5-17 1 16,-16 17-2-16,15 0 4 0,-15 0-1 0,-3-15 0 0,33 15 0 15,-32 0 0-15,1-16 0 0,1 16 0 0,0-15 0 0,-1 15 0 16,13 0 0-16,-13-15-1 0,17 15 2 0,-2 0-2 16,-14-16 3-16,13 16-3 0,17 0 1 0,-14 0-1 0,-21-16 1 15,7 1 1-15,28 15-3 0,-30 0 1 0,14-15 2 0,-15 15-1 16,-4-17-1-16,19 17 0 0,4 0 1 0,-20-15-1 15,32 15 1-15,-31-15-1 0,1 15 2 0,30 0-2 0,-35-16 1 16,7 16 0-16,11 0-1 0,-13-16-1 0,0 16 2 16,-1 0 0-16,-1 0-1 0,15-15 0 0,-13 15 1 0,16 0-2 15,-19 0 1-15,1 0 0 0,1 0-1 0,17 0 1 16,-2 0 0-16,2 0 0 0,-19 0 0 0,33 0 0 0,-30 0 1 16,11 0 0-16,5 0-1 0,-16 0-1 0,16 0 1 0,-19 0 0 15,19 0 0-15,-21 15 0 0,19-15 0 0,4 0 0 0,-21 0 1 16,19 0-1-16,-2 16-1 0,-14-16 0 0,-5 0 1 0,7 16 0 15,11-16-1-15,-13 0 1 0,16 15 2 0,-19 0-2 16,1-15 0-16,32 0 0 0,-31 0 0 0,1 17 1 0,16-17-2 0,-19 15 1 16,19-15 0-16,-21 0 2 0,21 0-2 0,-16 15 1 15,0-15 0-15,30 0-1 0,-31 0 1 0,15 0-1 0,-17 16 1 16,3-16-1-16,16 0 0 0,-3 0 0 0,1 0 1 16,-14 0 0-16,30 0 0 0,-19 0 1 0,-9 0-1 0,12 0 0 0,-1 0 0 15,-13 0 1-15,16 0-2 0,-2 0 0 0,-1 0 0 0,-1 0 0 16,18 0 0-16,-45 0-2 0,31 0 3 0,-16 0 0 15,-3 0-2-15,33 0 2 0,-32 0 0 0,18 0-1 16,14 0-1-16,-17 0 0 0,3-16-2 0,-2 16 0 0,2 0-4 16,14 0 3-16,-16 0-3 0,-1-15-16 0,17 15-12 0,-14 0-16 15,14 0 21-15,-18 0-79 0,18 0 15 0,0 0-9 16,-17 0 30-16,17 0 50 0,0 0-13 16</inkml:trace>
  <inkml:trace contextRef="#ctx0" brushRef="#br0" timeOffset="44536.56">19001 6990 49 0,'0'0'37'0,"0"0"-25"0,-16 0 22 0,16 0-21 16,0 0 12-16,0 0-1 0,-12 0-13 0,12 0 8 0,0 0-9 15,0 0 10-15,0 0-8 0,-16 0-1 0,16 0 6 0,0 0-8 16,0 0 1-16,0 0 0 0,0 0 1 0,0 0-3 0,-16 0 6 0,16 15-2 16,0 1 1-16,0-16-7 0,-14 31 4 0,14-31-5 15,0 31 1-15,0-15 0 0,-17-1-4 0,17 0 1 0,0 17 0 16,0-32-1-16,0 15-1 0,-14 16 2 0,14-14-2 0,0-3 0 0,0 17-2 0,0 1 3 15,-16-1-2-15,16 1-2 0,0-32 2 0,0 30 1 16,0-15 0-16,0 18-1 0,0-19 0 0,0 2-1 0,0 16 2 16,0-17 0-16,16 0 0 0,-16-15-1 0,14 15 1 15,-14-15-1-15,17 0 1 0,-3 0 0 0,-14 0 2 0,16 0-4 16,0-30 1-16,-16 15 1 0,12-17 0 0,-12 32-1 0,16-47 0 16,-16 16 1-16,19 1-1 0,-19-2 0 0,16 1 0 0,-16 15 1 15,0 0 0-15,0-29-1 0,14 28 0 0,-14-29 1 0,0 30 0 16,0-15 0-16,0 16 0 0,0 15 0 0,0 0 3 15,0-16 3-15,0 16-5 0,0 0 2 0,0 0 1 0,-14 0 5 16,14 16-2-16,0-16-5 0,0 15 3 0,0-15-5 0,0 15 4 16,0 1 0-16,0 0-3 0,0-1 3 0,0-15-4 15,0 16-1-15,0 16 2 0,0-32 1 0,0 14-2 0,14 2 0 0,-14-1-1 16,17 1 1-16,-1 0 0 0,-2-1 0 0,2 1 0 16,-2-1-1-16,19 17 2 0,-17-17 1 0,-2-15-1 15,19 15-2-15,-19 1 1 0,2 1 1 0,-2-3-2 0,0-14 0 16,-14 0-1-16,35 16-1 0,-35-16 0 0,0 0-2 0,14 0-4 0,3 0-12 15,-1 0-11-15,-2 0 12 0,-14-16-3 0,16 16-5 0,-2 0-6 0,-14-14-10 16,17-3-77-16,-3 17 4 0,4-16 80 0,-18 1-17 0</inkml:trace>
  <inkml:trace contextRef="#ctx0" brushRef="#br0" timeOffset="45268.37">19674 7364 28 0,'0'0'0'0,"0"0"14"0,0 0-6 0,0 0-3 0,0 0 1 0,0 0 10 16,0 0 0-16,0 0 6 0,-17-17 5 0,17 17-12 15,0 0-1-15,0 0 13 0,0 0-16 0,0 0 0 0,0-15 13 0,0 15 0 16,0 0-13-16,0-16 10 0,0 16-5 0,0-15-8 0,0 15-2 16,0 0 1-16,0 0 0 0,0 0 6 0,0-16-3 0,0 16-3 15,17-16-1-15,-17 16-3 0,0-15 0 0,14-1 0 0,2 16 0 16,-16-31 1-16,16 31-2 0,-4-15 1 0,4-1 0 15,19-15 1-15,-35 31-3 0,14 0 1 0,3-16 4 16,-1 1-3-16,-16 15 0 0,14 0 3 0,2-15-1 0,-2 15-1 16,0 0 5-16,-14 0-4 0,35 15 0 0,-21-15 0 0,-14 15-2 15,17-15-2-15,-1 16 3 0,14 0-2 0,-30-1-1 0,14 1 0 16,17-1 1-16,-13 2 1 0,-4-3-2 0,19 2-1 16,-19-1 2-16,2-15 0 0,29 16 0 0,-45-16-2 0,33 16 1 15,-1-16 0-15,-1 15 1 0,13-15 1 0,-11 0-2 16,13 16-2-16,1-16 3 0,-31 0 0 0,31 15-2 15,-31-15 0-15,45 17-1 0,-31-17 4 0,-16 0-3 16,21 0 2-16,12 15-1 0,-17-15 0 0,-16 15 0 0,0-15-1 16,21 0 2-16,-20 15-1 0,1-15 0 0,14 0 2 0,-13 0 0 15,13 16-3-15,-30-16-1 0,14 0 2 0,5 0 0 0,-5 0 1 16,2 0-1-16,0 0 0 0,-16 0-1 0,14 0-1 16,-14 0 1-16,17 0 0 0,-17 0-1 0,14 0-2 0,2 0-1 0,-16 0-7 15,14 0-7-15,-14-16-8 0,0 16 10 0,0 0-3 16,14 0-26-16,-14-15 16 0,0 15-43 0,0 0 27 0,0 0-53 15,0 0 57-15,0 0-8 0,0 0 8 0</inkml:trace>
  <inkml:trace contextRef="#ctx0" brushRef="#br0" timeOffset="45569.24">20825 7176 113 0,'0'0'29'0,"0"0"5"0,0 0-6 0,0 16-2 0,0-16-13 16,16 0 13-16,-16 15 0 0,16-15-14 0,-16 17-2 0,14-17 1 16,3 0 5-16,-3 14-2 0,2-14-10 0,17 0 5 0,-19 16-2 15,2-16-3-15,0 0 2 0,15 0-2 0,-31 0-1 0,30 15 5 16,-16-15 1-16,0 0 1 0,21 0 1 0,-19 16 1 16,-2-16 0-16,3 0-4 0,-3 16-2 0,2-16 1 15,-16 0 0-15,16 15 0 0,-16 1-4 0,0-16-1 16,0 32 2-16,0-32-3 0,0 30 4 0,0-30-4 0,0 31 1 15,-16 0-1-15,0 0 1 0,2 1 0 0,-3-17-1 16,3 0-2-16,14 2-1 0,-32 14-2 0,32-17 0 0,-19 2-2 16,19-16-3-16,0 17 0 0,-14-2-3 0,0 0-17 0,14 0-10 0,0 2 14 15,-16-2-45-15,16-15 27 0,0 16-52 0,-14-2 49 0,14-14 8 0,0 17-9 16,0-17 10-16</inkml:trace>
  <inkml:trace contextRef="#ctx0" brushRef="#br0" timeOffset="47372.01">21649 7192 37 0,'0'0'16'0,"0"0"-8"0,0 0 1 0,0 0 1 16,0 0-2-16,0 0-1 15,0 0-4-15,0 0-1 0,0 0 1 0,0 0-2 0,0 0 1 16,0 0 5-16,0 0 1 0,0 15 1 0,0-15 9 16,0 17 3-16,0-17-12 0,0 0 6 0,0 0 0 15,0 0-9-15,0 14 7 0,0-14-7 0,0 0 4 0,0 0-2 16,0 16 1-16,0-16-6 0,0 0-1 0,0 15 5 16,0-15-2-16,16 16 1 0,-16 0-4 0,0-16 2 15,0 15-2-15,0 1 2 0,0-1-2 0,14 2 2 0,-14-2 1 16,0-15-2-16,0 15 0 0,0 0 2 0,19 1 2 0,-5 1 3 15,-14-3 2-15,16 2 2 0,-16-16 1 0,0 0-7 16,16 0 0-16,-2 0 6 0,-14 0-8 0,17-16 6 0,-3 2-6 16,2-3 5-16,-16-14-6 0,28 1 1 0,-28 13-4 0,35-14 3 15,-19-16 0-15,15 2 0 0,-31 28-5 0,14-14 1 0,2 16 1 16,0-17 2-16,-4-14-7 0,4 46-2 16,3-31-2-16,-19 31-7 0,0-16 3 0,16 16-1 0,-16 0-4 15,14-15-48-15,-14 15-1 0,0 0 25 0,0 0-1 16,0 0-40-16,0 0 50 0,17 15-8 0,-17-15-7 0</inkml:trace>
  <inkml:trace contextRef="#ctx0" brushRef="#br0" timeOffset="47986.37">22335 7192 49 0,'0'0'16'0,"0"0"9"16,0 0 3-16,0 0-14 0,0 0 13 0,-16 0-14 0,16 0 14 15,0 15-4-15,-14-15-5 0,14 17-6 0,-19-17-5 16,19 14-4-16,0 2 9 0,0-16-10 0,-16 15 3 16,16 1-3-16,0 0 2 0,0-1 0 0,0 1-3 15,0-1 1-15,0 2 0 0,0-2-1 0,0-15-1 0,0 15 2 16,0-15-1-16,16 15 0 0,-16-15 2 0,0 16 1 0,0-16 6 16,19 0-3-16,-19 17 3 0,0-17 0 0,0 0-2 0,0 0-5 15,14 0 3-15,-14 0-6 0,0-17 2 0,0 17-2 0,0-16 1 16,16 1 4-16,-16 15-4 0,0-15-1 0,16 0 1 0,-16-2 1 15,0 17 3-15,0-31 3 0,0 31-4 0,0-15 2 0,0 15-1 16,0-16 6-16,0 16-5 0,0 0 8 0,0 0-7 0,-16 0 7 16,16 0-9-16,0 0 5 0,0 16-1 0,0-16-6 0,0 15 2 15,0 1-4-15,0-1 0 0,0-15 0 0,0 17 1 0,0-2 1 16,0 15-1-16,0-30-2 0,16 33-3 0,-16-19 0 0,0 2-11 16,14-1 3-16,3 17-74 0,-17-32 53 15,14 15-45-15,2 0-19 0,-16-15 10 0,14 0 58 0,-14 17-33 16</inkml:trace>
  <inkml:trace contextRef="#ctx0" brushRef="#br0" timeOffset="48286.31">22631 7176 98 0,'0'0'39'0,"0"0"-31"0,0 0 2 0,0 0 4 0,0 0 3 15,0 0-9-15,0 0 0 0,0 16 12 0,0-16-15 0,0 15-2 16,-16 2 3-16,16-3-5 0,0 17-1 15,0-31 0-15,0 16 1 0,0 0-1 0,0 15 0 0,16-16-1 16,-16 17 1-16,0-2 1 0,0 3-1 0,14-3 2 16,-14-30 1-16,0 15 1 0,0 2 8 0,0-2-4 0,17 0 1 15,-17-15 11-15,0 15-8 0,0-15 0 0,0 0 20 0,14 0-24 0,-14-15 5 16,0 15-6-16,0-30 4 0,0 13-5 0,16 17-1 0,-16-31 5 16,16 0-6-16,-16 0 0 0,29 16-2 0,-29 0 0 15,0-2 1-15,18 17-1 0,-1-31 0 0,-3 16 1 0,-14-1-2 0,32 0 0 16,-32 16-1-16,0 0 1 0,14-15-1 0,3-1-1 15,-3 16-2-15,0-14-10 0,-14 14 3 0,18 0-19 0,-1 0-86 16,-17 0 72-16,14 0-50 0,-14 0 56 0,0 0 9 16,16 0 7-16,-16 0-23 0</inkml:trace>
  <inkml:trace contextRef="#ctx0" brushRef="#br0" timeOffset="49219.56">23299 7566 54 0,'0'0'38'0,"0"0"17"15,0 0-13-15,0 0-13 16,0 15-15-16,0-15-2 0,0 0-2 0,0 16-3 0,0-2 5 0,0-14-8 16,0 33 12-16,0-18-11 0,-16 0 5 0,16 0-6 0,0 17 1 0,-14-16-1 15,14-2-3-15,0 3 0 0,-17 29-2 0,17-31-1 16,-14 17-10-16,-2-16 0 0,16-1-31 0,-16 17-21 0,16-32 26 16,0 15 0-16,0-15 6 0,-14 0-12 0,14 0 7 0</inkml:trace>
  <inkml:trace contextRef="#ctx0" brushRef="#br0" timeOffset="49485.4">23596 7442 78 0,'-17'0'44'0,"17"0"23"0,0 0-25 0,0 0-23 0,-14 0 37 16,14 14-22-16,0-14-20 0,0 0 0 0,0 0-2 0,-16 0 10 0,16 16-3 15,0-16-11-15,0 0 4 0,0 15-5 0,0 2 1 16,0-17-5-16,0 0 1 0,0 15-4 0,0-15 0 0,0 0 0 0,0 15-1 16,0-15 0-16,0 15-4 0,0-15-13 0,0 0 2 15,0 17-27-15,0-17-19 0,0 15 22 0,0-15-55 0,0 16 45 16,0-16-25-16,0 0 18 0</inkml:trace>
  <inkml:trace contextRef="#ctx0" brushRef="#br0" timeOffset="49636.13">23642 7083 188 0,'0'0'0'0,"17"0"95"0,-17 0-90 15,-17 0-2-15,17 0 1 0,0 0 6 0,0 0-1 16,0 0-12-16,0 0-8 0,0 0-22 0,0 0 4 0,0 0-6 15,0 16-80-15,0-1 66 0,0-15 10 0</inkml:trace>
  <inkml:trace contextRef="#ctx0" brushRef="#br0" timeOffset="49870.98">23799 7627 123 0,'0'0'57'0,"0"0"-46"0,0 0-8 0,0 0 3 16,0 0 4-16,0 0 4 0,0 0 20 0,0 0-20 0,0 0-5 0,0 0-2 15,0 0 0-15,0 0-5 0,14-30 0 0,-14 30 0 0,16-31-2 0,-16 31-1 16,16-17 0-16,-2 2-1 0,-14 0 1 0,17 0 1 0,-3-2-1 16,-14 17 1-16,16-31-2 0,-2 17 3 0,-14 14 1 0,19-17 3 15,-5 1-1-15,-14 16 0 0,16 0 9 0,-16 0-4 0,16 0 7 16,-16 16-2-16,15 1-9 0,-15-17-1 0,0 30 6 0,0-15-6 16,16 17 4-16,-16-32-7 0,0 30 1 0,0 2-1 0,0-16-1 15,14-2-1-15,-14 2-4 0,0 16-16 0,0-17 0 0,0 0-7 0,0 17-51 16,16-16 30-16,-16-2 0 0,0 3 4 0,0 14-12 0,0-31 16 15</inkml:trace>
  <inkml:trace contextRef="#ctx0" brushRef="#br0" timeOffset="50086.23">24296 6912 138 0,'-16'0'85'0,"16"0"-64"0,0 0 7 16,0 0-1-16,-14 0-1 0,14 0-13 0,0 0-3 0,-17 0-2 0,17 15 6 15,0-15-3-15,0 16-4 0,0 0-4 16,-18-1 2-16,18 1-4 0,0-1 1 0,0 1 0 0,0 46 2 0,0-31-3 16,0 0 0-16,0 48-2 0,18-2 1 0,-18 16 1 0,0-62-3 15,0 16 0-15,17 30-8 0,-17-45 3 0,0 14-3 0,0-14-2 16,14 30-26-16,-14-32 11 0,0 3-5 0,0-3-5 0,0 2-5 0,0-17 1 0,0 32-29 16,0-16 48-16,0-1-33 0</inkml:trace>
  <inkml:trace contextRef="#ctx0" brushRef="#br0" timeOffset="50237.67">24170 7597 105 0,'0'0'54'0,"0"0"-25"0,0-16 1 0,0 1 22 16,16-2-20-16,-16 17-17 0,0 0-1 0,17 0-1 15,-17 0 5-15,11 0-11 0,6 0-2 0,1 17 2 16,13-17-5-16,-15 15 1 0,0-15-2 0,15 0-4 0,-17 16-1 16,18-16-12-16,-32 0 3 0,31 0-34 0,1 0-34 0,-1 0 28 15,-17 0 3-15,-14 0 8 0,30 0-35 0</inkml:trace>
  <inkml:trace contextRef="#ctx0" brushRef="#br0" timeOffset="51452.56">19083 8063 62 0,'0'0'19'0,"0"0"8"0,0 0-18 0,0 0 10 16,0 0-1-16,0 0-9 0,0 0-2 0,-16 0 11 0,16 0-13 15,0 0 2-15,0 0-5 0,-17 0 2 0,17 0-3 16,0 0 0-16,0 0 1 0,-14 0-2 0,14 0 0 0,0 0 0 16,0 0 0-16,-16 0-1 0,16 0 1 0,0 0-1 15,-19 0 2-15,19 0-1 0,0 16 2 0,-16-1 1 0,16-15 0 16,0 16 14-16,0 15-4 0,-12-15-1 16,12-1 1-16,0 1-6 0,0-1 0 0,0 1 2 0,-16-1-4 15,16 1-2-15,0 15 7 0,0-31-6 0,0 16 2 0,0 15-3 0,0-16 2 16,0 16-1-16,0-14-3 0,0-2 1 0,0 0-1 0,0 0-1 15,0 17 1-15,0-1 0 0,0 1 0 0,0 13-1 16,0-28-1-16,0 13 0 0,0 2 0 0,0-1-3 16,0-16 1-16,0 17-8 0,0 14-7 0,0-30 5 0,0 0-4 15,0 14-28-15,0-13-12 0,0-2 27 0,0 0-23 0,0 1 33 16,0-2-4-16,0-14-20 0</inkml:trace>
  <inkml:trace contextRef="#ctx0" brushRef="#br0" timeOffset="51635.66">18831 8733 61 0,'0'0'0'0,"0"0"55"0,-14 0 11 0,14 0-33 0,0 0-5 0,0 0-16 16,0 0 0-16,0 0 22 0,0 0-10 0,0 0-14 15,14 0 11-15,0-17-11 0,-14 17-3 0,35-15 0 16,-19 15-1-16,-2-15-3 0,3 15 2 0,-3-15 0 16,18 15 1-16,-20 0-4 0,4 0 0 0,19-16-1 15,-21 16-2-15,19 0-6 0,-33 0-1 0,14 0-18 0,2 0 5 16,-2 0-39-16,0 0 19 0,5 0-53 0,-19 0 50 15,16 0-13-15,-16 0 6 0</inkml:trace>
  <inkml:trace contextRef="#ctx0" brushRef="#br0" timeOffset="52199.92">19657 8593 45 0,'0'0'9'0,"0"0"7"16,0 0-5-16,-14 0 12 0,14-32 52 15,-16 32-54-15,16 0-11 0,0-15 9 0,0 15 9 16,0 0-18-16,0 0 7 0,0-15-3 0,0 15-1 15,0 0-7-15,0-16 4 0,0 16-1 0,0 0 9 16,16-16-12-16,-16 16-3 0,14 0 4 16,-14 0 0-16,17-16-1 0,-17 16-3 0,14-15 2 0,2 0-1 15,-16 15-3-15,16 0 1 0,12-32 3 16,21 17-3-16,-16 0 0 16,-19-2 1-16,2 17-1 0,12 0 0 0,21 0-1 15,-32 0 1-15,13 17 0 0,-30-17-2 0,30 30 2 0,-16-30-2 16,3 15 1-16,1 17 0 0,-4-32 0 0,19 31 1 0,-3-15 0 15,-16 0-1-15,3-1-1 0,-3 0 1 0,-14-15 0 16,49 32 0-16,-49-16 0 0,47-2 0 0,-33 2 1 16,16 16 0-16,-16-32 2 0,21 15 1 0,-35 0-2 15,30-15 0-15,17 15 1 0,-47-15-3 0,28 17 3 16,-12-17-3-16,19 0 1 0,-21 16 2 0,19-16 0 0,-3 0 0 16,-2 0-2-16,7 14 0 0,-4-14 2 0,-15 0-2 15,28 0 1-15,-13 0 0 0,-13 0 2 0,13-14-2 16,-1 14 0-16,1 0-1 0,-31 0-2 0,30-16 0 15,3 16 0-15,-33 0 1 0,32-17 0 0,13 17-1 16,-45 0-1-16,30 0-3 0,-16-15-5 0,21 15-7 0,-19 0 5 16,-16 0-2-16,14 0-18 0,3 0-29 0,-3 0 34 15,2 0-37-15,-16 0 26 0,16-15-45 0,-16 15 43 0,0 0 7 16,0 0-6-16,0 0 24 0,0 0-18 0</inkml:trace>
  <inkml:trace contextRef="#ctx0" brushRef="#br0" timeOffset="52634.31">21214 8561 96 0,'0'0'68'0,"0"0"-55"0,0 0 26 15,0 0-23-15,0 0 2 0,0 0-9 16,0 0-4-16,0 0 1 0,0 0-2 0,0 0 0 0,12 0-3 16,-12 0 0-16,0 0 0 0,0 0 0 0,16 0 0 0,-16 0 0 0,0 0 0 15,19 0 1-15,-19 0-1 0,16 0 2 0,-16 0-1 0,14 0 3 16,3 0 3-16,-1 0-3 0,-16 0 6 0,14 0-5 16,-14 0 0-16,16 0 5 0,-2 0-1 0,-14 0-7 0,14 0 2 0,5 15-2 15,-19-15-1-15,16 0 1 0,-2 0-1 0,-14 0-1 16,17 17 1-16,-17-17-2 0,0 0 3 0,16 0-2 0,-16 0 2 15,14 0-2-15,-14 0 1 0,0 0-1 0,0 16 1 0,0-16 0 16,17 0-1-16,-17 0 1 0,0 0-1 0,0 14 0 0,0-14 1 16,0 0-1-16,0 16 3 0,0-16-3 0,0 16 1 0,0-16-3 15,0 16 2-15,0-16 0 0,-17 15-1 0,17 15 1 0,0-30 0 0,0 33-2 16,-14-19 1-16,-2 18 0 0,16-32 0 0,-17 31-1 16,17-31 2-16,-14 32-1 0,-2-17 1 0,16 0-1 0,-19 1-1 15,19-2 0-15,-14 3-3 0,0-1 0 0,-2-1-12 0,16 0 6 16,-14 1-20-16,14-16 9 0,-16 16-34 0,16-16-21 0,0 15 35 15,0-15 3-15,0 0-29 0,0 0 22 0</inkml:trace>
  <inkml:trace contextRef="#ctx0" brushRef="#br0" timeOffset="53640.93">21961 8515 95 0,'0'0'69'0,"-16"0"-37"0,16 0-17 0,0 0 12 16,0 0-14-16,0 0 8 0,0 0-11 0,0 0 4 0,0 0-8 0,0 0-2 15,0 0 5-15,0 0-7 0,0 0-1 0,0 0 1 0,0 0 0 16,16 16-1-16,-16-16-1 0,0 0 0 0,0 15 0 0,12-15 1 15,-12 30 0-15,0-13 0 0,16-1-1 0,-16-2 0 0,19 2 0 16,-3 0 0-16,-16 0 0 0,0-16 1 0,14 30 2 0,3-30 0 0,-17 15 1 16,16-15 7-16,-16 17 4 0,14-1-6 0,3-16 11 0,-17 0-10 15,0 0-1-15,14 0 5 0,0-16-1 0,4-1-3 0,-18 2-5 16,31-15 3-16,-15-2-4 0,-16 2-1 0,16-3-1 16,-2 3-2-16,-14 30 0 0,17-31-5 0,-3-1-5 15,-14 17 2-15,14 0-12 0,-14-17-7 0,16 32-9 0,-16-15 13 16,0 0-30-16,19 15 21 0,-19-17-38 0,0 17 36 0,0 0-24 15,0 0 39-15,0 0 4 0,14 0 0 0,-14 17 0 0,0-2-15 16</inkml:trace>
  <inkml:trace contextRef="#ctx0" brushRef="#br0" timeOffset="53921.16">22382 8593 42 0,'0'0'15'0,"0"0"20"16,0 0 3-16,0 0 8 0,0 0-25 0,0 0 18 16,0 0-23-16,0 0 0 0,0 0 7 0,0 0-14 0,0 0 5 0,0 0 2 15,0 0-9-15,0 0 11 0,0 0-6 16,0 0 1-16,0 0-8 0,0 16 5 0,0-2-2 0,0 2-5 15,-17 16 3-15,17-17-5 0,0 0 0 0,0 0 0 0,0 18 0 16,0-33 0-16,0 14-1 0,0 2 1 0,0 0-1 0,0-16-1 0,0 31 0 16,0-16 1-16,0-15 0 0,0 0 1 0,17 0-1 0,-17 0 0 15,14 0 1-15,-14 0-1 0,0-30 1 0,16 30-1 0,-16-16 2 0,0 16-1 16,14-32 4-16,5 2-2 0,-5 13-1 0,2-13 3 0,-16 15-4 16,16-33 5-16,-2 18-1 0,-14 30-2 0,0-17 0 15,17 2 0-15,-3 0-1 0,-14 15-1 0,0 0 0 0,0 0 0 16,16 0 2-16,-16 0-4 0,0 0 2 0,0 15-3 0,14 17-1 15,-14-16-6-15,0 14-13 0,14-30 5 16,-14 32-29-16,0-17-19 0,0 15-17 0,0-13 38 0,19-17 3 16,-19 30-22-16,0 2 24 0,0-32 6 0</inkml:trace>
  <inkml:trace contextRef="#ctx0" brushRef="#br0" timeOffset="54101.66">22631 8779 39 0,'0'0'11'0,"0"0"10"0,0 0-7 16,0 0 20-16,0 0 10 0,0 0-17 0,0-16 27 0,0 16 9 15,0 0-34-15,0 0-17 0,14 0 8 16,-14 0-11-16,0 0 8 0,0 0-2 0,0 0 1 0,17 0-8 15,-17 0 8-15,14 0-8 0,2 0 10 0,0-14-10 16,-4-2 0-16,23-1-5 0,-35 2-1 0,17-15 0 0,-3 30-1 16,-14-16-3-16,0 16-1 0,32-32-7 0,-32 18 0 15,14-2-14-15,3-16-7 0,-17 32 13 0,14-15-2 0,-14 0-25 0,14 15 17 16,-14 0-5-16,0-16-3 0,18 16-43 0,-18 0 13 0,0 0 43 16,17 0-6-16,-17 0-13 0</inkml:trace>
  <inkml:trace contextRef="#ctx0" brushRef="#br0" timeOffset="54436.46">23098 8951 69 0,'0'0'42'0,"0"0"-7"0,0 0 15 16,0 0-13-16,0 0-19 0,0 0-2 0,0-16 12 0,0 16-7 15,0 0-5-15,0 0-3 0,0 16-8 0,0-16 3 16,-16 15-5-16,16 0 0 0,0 1-1 0,0 0 0 16,-16-1-3-16,16 1 0 0,-14 0-11 0,14 15-28 0,-19-31 8 15,19 31-55-15,-16-16-5 0,2 1 35 0,14-1 11 16</inkml:trace>
  <inkml:trace contextRef="#ctx0" brushRef="#br0" timeOffset="55069.97">23393 8297 40 0,'0'0'0'0,"0"0"8"16,0 0-7-16,0 0 0 0,0 0-1 0,0 16 1 31,0-1-1-31,0-15 0 0,0 15 0 0,0-15 1 0,0 16 0 16,0-1 3-16,0-15-1 0,0 17 8 0,0-2 5 0,0 0 2 15,0 0 3-15,0 2-10 0,0-2 14 0,0 0-12 16,0 1 10-16,16 0-2 0,-16 0-11 0,0-1 0 0,0 0 6 15,0 0-9-15,0 2 3 0,0 13-3 0,14-14-4 0,-14 16 1 16,0-32-2-16,0 30-1 0,0-15 0 0,0 2 0 0,0-1-1 0,0 14 2 16,16 2-1-16,-16-17 0 0,0 0 0 0,0-15 0 0,0 0 0 15,0 17 1-15,17-2 0 0,-17-15 4 0,0 15-3 0,0-15 1 16,11 0 2-16,-11 0-3 0,0 0-1 0,17-15 2 0,-17 15 1 16,18-15-3-16,-1-2 4 0,-3 2-4 0,-14 0 0 0,16-1 3 15,0 0 2-15,-2 0 3 0,-14 2-2 0,17 14-2 16,-17 0 1-16,14 0-1 0,-14 0 1 15,14 0-1-15,-14 14 0 0,0-14-4 0,0 16 1 0,0 0 1 16,0 0 0-16,-14-1-2 0,14 0 0 0,-14-15-1 0,14 17-1 16,-17-2-15-16,3-15-12 0,-2 15-13 0,16-15 14 15,-16 16-41-15,16-16 24 0,-14 0-48 0,14 0 27 16,-17 0 4-16</inkml:trace>
  <inkml:trace contextRef="#ctx0" brushRef="#br0" timeOffset="55359.36">23859 8733 102 0,'0'0'37'0,"0"0"-6"0,0 0 0 0,0 0-9 0,0 0 6 15,-14 0 4-15,14 0 2 0,0 0-28 0,-16 16 2 16,0-2-5-16,16 18-2 0,-14-16-1 16,14-1 0-16,0 0-1 0,0-15 1 0,-19 32 1 0,19-1 0 15,0-17-1-15,0 19 1 0,0-3-1 0,0-14 0 0,0 31 0 16,0-16-1-16,0-31 1 0,0 31 0 15,0-15 1-15,19-16 0 0,-19 0 4 0,0 0-2 0,14 0 8 16,-14 0-7-16,16-16 1 0,-16 1 1 0,16-1-5 0,-16-15 2 16,14 31-3-16,-14-31 1 0,0 15 1 0,0 0 0 0,0 1 0 15,17-16 0-15,-17 14 0 0,0-13-2 0,0 15-2 16,0 0-5-16,0 15 0 0,0-17-24 0,0 17 3 16,0 0 12-16,0 0-1 0,0 0-26 0,0 0 18 0,0 0-1 15,0 17-25-15,0 13 3 0,14-14 16 0,-14-2 14 16,0 3-18-16</inkml:trace>
  <inkml:trace contextRef="#ctx0" brushRef="#br0" timeOffset="55603.64">24126 8997 46 0,'0'0'34'0,"0"0"16"0,0 0-19 16,0-16 33-16,0 16-36 0,0-15 15 0,0 15-17 0,0 0-16 16,0 0-2-16,0 0 0 0,-17-15-1 0,17 15 4 0,0 0-6 0,-16 0 5 15,16 0-2-15,0 0-6 0,-19 0 0 0,19 15 0 0,0 0 0 0,0-15 0 16,-14 16-2-16,14-16 1 0,0 16 0 0,0-1 0 15,0 1-1-15,0-16 0 0,0 16 0 0,0-1 2 0,14 1-1 16,-14-16 0-16,0 0-1 0,19 15 5 0,-3-15-3 16,-16 0-1-16,17-15 1 0,-17 15-2 0,14-31 3 15,2-1-2-15,-2 32-1 0,-14-15-2 0,16-17-4 16,-16 2-17-16,17-3-1 0,-17 33 5 0,0-14-4 16,0-2-7-16,0 1-44 0,0 15 34 0,0-32-31 0,0 32 24 15,0-15 25-15,0 15-17 0</inkml:trace>
  <inkml:trace contextRef="#ctx0" brushRef="#br0" timeOffset="55853.23">24420 8374 100 0,'0'0'81'0,"0"0"-62"16,0 0 25-16,0 0 2 0,0 0-26 0,0 0-3 0,0 17-3 15,0-17 7-15,0 0-9 0,0 15-8 0,0 0 6 16,0 0-6-16,0-15-2 0,0 0-2 0,0 32 0 0,0-17 0 16,0 1 1-16,0 0-2 0,0 0 1 0,0 14 0 0,16-15 1 15,-16 2-1-15,0 13 0 0,0 2 0 0,0-1-1 0,0 32 0 16,0-49-2-16,0 49-2 0,0-48 0 0,0 17 0 0,0 13-15 0,0 3-41 16,0-17 32-16,0-15-2 0,-16-1-38 0,16 1 34 15,0 0-24-15,0-16 40 0,0 31-33 0</inkml:trace>
  <inkml:trace contextRef="#ctx0" brushRef="#br0" timeOffset="65803.32">18616 9573 36 0,'0'0'0'0,"0"0"20"0,0 0-16 0,0 0 1 0,-16 15 7 16,16-15 4-16,0 0-6 0,0 0 16 0,-17 0-13 0,17 0 12 16,0 0-2-16,0 0-2 0,0 0-5 15,0 0-3-15,0 0-7 0,0 0 0 0,0 0-1 0,0 0 6 0,0 17-2 16,0-17-4-16,0 0 7 0,0 0-7 0,0 15 6 0,0-15-5 15,0 0 6-15,0 15-6 0,0 0 3 0,0 1-5 0,0 1 4 16,0-2-5-16,0 15 1 0,0-30-3 0,0 32 2 16,0-16-2-16,0 30 2 0,0-30-3 0,0-16 0 15,0 15 1-15,0 0 0 0,0 2 1 0,0-2-1 0,0 15 0 16,0-30 0-16,0 17-1 0,0-2 1 0,17 1 1 0,-17-1 3 16,0-15-2-16,0 15 3 0,0-15-1 0,0 17-1 0,0-17-1 15,16 0 6-15,-16 0-5 0,0-17-1 16,14 2-1-16,-14 0 0 0,0-1 0 0,16 1 0 15,-16-2-2-15,14-13 0 0,3-2 1 0,-17 17 0 0,14 15 0 16,4-46 0-16,-18 29-1 0,0 3 1 0,31-49 1 0,-15 33-4 16,-16 13 2-16,14 1 1 0,-14 16 0 0,16-30-1 0,-2 15 0 15,3 15 0-15,-3 0 0 0,-14 0 2 0,0 0-2 16,14 0 1-16,4 0-1 0,-18 30 2 0,0-30-1 0,17 31 0 16,-17-14-1-16,0-2 0 0,0 15-1 0,0 2 0 0,16-16 1 15,-16-2 0-15,0 18 0 0,0-16 0 0,14 14 1 0,-14 2 1 0,0-16-1 16,17-2 0-16,-17 3-2 0,0-2 1 0,14 1 0 15,-14-16 1-15,0 0 0 0,16 0 2 0,-16 0 0 0,0 0-1 16,16 0-2-16,-16-16 1 0,12 1 3 0,-12-16-3 16,16 15-2-16,3 16 2 0,-19-32 1 0,16 17-2 0,-16 15 0 15,14-31 3-15,3 16-4 0,13-2 0 0,-14-13 2 0,-16 30 1 16,28-15-2-16,-28 15 1 0,19 0-1 0,-3-17 0 0,-2 2 1 16,-14 15-1-16,17 0 3 0,-1 0-1 0,14 0 3 0,-30 0-4 15,14 15 3-15,0 17 0 0,-14-32-3 0,35 30 2 0,-35-13-2 16,14 14 2-16,3-1-1 0,-1 2 0 0,-16-32-2 15,0 16 0-15,14-2 1 0,2 34 3 0,-2-18-5 0,-14-13-2 16,0-2-1-16,0-15-4 0,17 31-17 0,-3-15-20 0,-14-16 16 0,0 15-8 16,0-15-6-16,18 16-67 0,-18-16 7 0,14 0 69 0,3-16-30 15</inkml:trace>
  <inkml:trace contextRef="#ctx0" brushRef="#br0" timeOffset="66593.53">19748 9807 35 0,'0'0'0'0,"0"15"17"0,0-15 1 0,0 0-9 0,0 16 2 0,0-16-1 16,0 0 0-16,-16 15 9 0,16-15-10 0,-12 32 23 0,12-32-10 16,-16 15 1-16,16 1-13 0,-16-16 11 0,2 14-3 15,14-14-10-15,0 0 7 0,-17 0-2 0,17 0 0 0,-14 0-7 16,14 0 2-16,0 0-5 0,0 0 1 0,0 0 6 0,-16-14-2 15,16-17-2-15,0 31-3 0,0 0 0 0,0-32 3 0,0 17-4 16,16-1 1-16,-2-16 1 0,-14 18-2 0,17-17 2 16,-3 31-1-16,2-17 1 0,0-13-2 0,-4 15-1 15,4-2 4-15,19-14-1 0,-21 16 0 0,3 15-2 0,-1-15 2 16,14-2 2-16,-16 17-2 0,0-15 0 0,5 0 2 16,11 15-4-16,-13 0 2 0,13 0 0 0,-14 0 0 0,12 0-2 15,-11 15 0-15,1-15-2 0,-4 15 1 0,3 2-1 16,29 13 4-16,-32-30-5 0,17 15 3 15,-12 1 1-15,-5-16-3 0,2 17 0 0,0-2 0 0,-2 0 0 16,-14 0 1-16,31 2-1 0,-31-2 2 0,16-15-1 0,-2 30 3 16,0-13-1-16,5-2-1 0,-3-15-1 0,14 31 2 15,-13-16 0-15,-3 2 0 0,18-2-3 16,-32-15 1-16,12 16-2 0,23-2 3 0,-19-14-2 0,15 17 2 0,-31-17-1 16,30 15 1-16,0-15-1 0,-16 0 0 0,35 16 4 15,-16-16-6-15,-19 0 2 0,2 0 0 0,12 0 3 0,7 0-2 16,-4 0-1-16,-15 0 1 0,-2 0-1 0,3 0 1 0,13 0 1 15,3 0-1-15,-3 0-1 0,0 0-2 0,-13-16 0 16,-3 16 1-16,2 0-1 0,-2-15 3 0,19-2-4 16,-33 17 0-16,32-14-11 0,-18 14 8 15,3-31-23-15,-3 31 18 0,-14-17-2 0,16 17-22 16,-16-15 15-16,0 15-4 0,16 0-29 0,-16-15 20 0,0 15-89 16,12 0 82-16,-12-16-85 0</inkml:trace>
  <inkml:trace contextRef="#ctx0" brushRef="#br0" timeOffset="66906.89">20981 9495 56 0,'0'0'34'0,"0"0"-2"0,0 0-17 0,0 0 16 0,0 0 17 15,-16 0-33-15,16 0 12 0,0 0-5 0,0 0-2 16,0 0 0-16,0 0-11 0,0 0 0 0,16 15 6 0,-16-15-9 15,16 16 3-15,-16-16-1 0,14 17-3 0,3-17-2 0,-3 15 5 16,2-15-5-16,-2 15 1 0,19 0 0 0,-33 2-3 16,32-2 3-16,-18 0-3 0,3 0 3 0,-3-15-3 0,2 16 5 15,0 1-1-15,-4-2-1 0,4 0 2 0,-16 0-3 16,19-15 1-16,-19 17-1 0,16-2 5 0,-16 15 3 0,0-13-7 16,0-2 3-16,0 16-5 0,0-16 1 0,0 2-1 15,0-2 0-15,-16 15 0 0,16 2-1 0,-19-16 0 16,19-1 0-16,-16 17-2 0,16-1-1 0,0 0-10 0,-12-16-10 15,12 16-35-15,-16-15-1 0,16-16 20 16,0 31-146-16,0-16 69 16</inkml:trace>
  <inkml:trace contextRef="#ctx0" brushRef="#br0" timeOffset="69571.08">22008 9464 45 0,'0'0'15'0,"0"0"-3"0,0 0 13 0,0 0 0 0,-19 0-1 16,19 0-13-16,0 0 11 0,-16 0-12 0,16 0 10 16,-12 0-4-16,12 0-10 0,-16 0 3 0,16 0-2 0,-16 0-4 15,2 16 3-15,14-16-2 0,0 0 0 0,-17 15 6 0,17-15 1 16,-14 15 2-16,14-15-7 0,0 16 1 0,-16 1 1 0,16-2-5 15,-16 15 4-15,16-30 1 0,-19 32-1 0,19-17 1 16,-14 16 1-16,14-14-8 0,0-17 3 0,0 30-1 16,0-15-2-16,-14 33 2 0,14-34-3 0,0-14 1 0,0 32 2 15,0-16-1-15,-16-1-1 0,16 17 1 0,0-17-3 0,0 15 0 16,0 2 1-16,0-16 0 0,0-1 1 0,0 32 0 0,0-31 1 0,0 30-3 16,16-30 2-16,-16 15-2 0,0-15 2 0,0 14-1 0,0 2 0 15,0-1 2-15,0-31-1 0,0 31-2 0,14 0-14 0,-14-31 5 16,0 15-21-16,0 2-14 0,0-17 19 0,0 0-2 0,0 0-32 15,0 0 31-15,0 0-34 0,0-17 39 0,0 2 17 16,0-1-1-16,0 16 6 0,0-46-2 0,-14 46 4 16,14-31 1-16,0 31 0 0,0-16 0 0,0-15 5 0,-16-16 27 15,16 47-17-15,0 0-1 0,0-31 10 0,-14 31 2 0,14-15 10 16,0-1 14-16,0 16-36 0,-17 0-1 0,17 0 8 16,0 0-13-16,0 0 18 0,0 0-17 15,0 0-4-15,0 0 14 0,0-15-10 0,0 15-2 16,17 0-1-16,-3 0-3 0,-14 0 0 15,16 0 0-15,-16 0-2 0,14 0-1 0,-14 0 1 0,14-16-2 0,-14 16 2 16,19 0 0-16,-3 0-1 0,-16 0-1 0,0 0-1 0,16 0 1 0,-2 0 0 16,-14 16-2-16,17-16-4 0,-17 0 0 0,14 0-13 0,-14 0 6 15,16 15-4-15,0-15-27 0,-16 0-19 0,12 0-11 0,-12 16 38 16,16-16-22-16,-16 0 24 0,0 0-10 0</inkml:trace>
  <inkml:trace contextRef="#ctx0" brushRef="#br0" timeOffset="69873.12">22102 10056 50 0,'0'0'0'0,"0"0"25"0,0 0-15 16,0 0-1-16,0 0-1 0,0 0 0 0,0 0 1 0,0 0-1 0,0 15 23 15,0-15-25-15,0 0-1 0,0 16 4 0,0-16-4 0,0 15 4 16,0-15-6-16,0 16 3 0,-17-1 1 0,17-15-3 0,0 32 2 16,0-32-4-16,0 15 3 0,0 0-4 15,0 1 4-15,0 0 4 0,0-1-5 0,0-15-4 16,0 16 4-16,0-1-2 0,0-15 0 0,17 16 12 15,-17-16-1-15,0 0-7 0,0 0-2 0,0 0 2 0,14-16-2 16,-14-15 0-16,0 31-1 0,14-31 1 0,4 15 3 16,-1 1 0-16,-3 0 3 0,-14 15-4 0,16-16 4 15,0 16-1-15,-16 0 6 0,14 0-7 0,-14 0 6 0,17 16-6 16,-3-1 4-16,-14-15-8 0,0 15 0 0,14 1 1 0,-14 0-2 0,0-16-1 16,0 15-1-16,16 1 1 0,3 15 1 0,-19-31-4 0,0 15-2 15,0 1-1-15,0-1-19 0,14 2 6 0,-14-2-35 0,0-15 16 16,0 15-55-16,0 1-5 0,0-1 60 0,0-15-13 0,0 0 17 15</inkml:trace>
  <inkml:trace contextRef="#ctx0" brushRef="#br0" timeOffset="71455.85">22676 10444 46 0,'0'0'0'0,"0"0"41"0,0 0-16 16,0 0-14-16,0 16 10 0,0-16 2 0,0 0 0 0,0 0-13 15,0 15 9-15,0 2-11 0,0-17 1 0,0 0 0 0,0 30 8 16,0-14-2-16,0 16-6 0,0-18-8 0,0 2 0 0,0 31 1 16,-14-32 0-16,14 0-1 0,0 18 0 0,0 12 0 0,0-28 0 15,-17 28 0-15,17-11-1 0,0-20 1 0,-14 17-14 0,14-15-4 16,0-16-12-16,0 15-3 0,0-15-42 0,0 0 42 0,-16 0-14 0,16 0-9 16</inkml:trace>
  <inkml:trace contextRef="#ctx0" brushRef="#br0" timeOffset="73157.98">23299 9760 39 0,'0'0'10'0,"-16"0"0"0,16 16-1 0,0-16-4 0,0 0 1 0,0 0 7 16,-14 0 4-16,14 0-2 0,0 0 5 15,-17 0-14-15,17 0-2 0,0 0 0 0,0 0-1 0,0 0 4 0,0 0-4 16,-14 0 9-16,14 0-7 0,-16 0 3 0,16 0-4 16,0 0 6-16,-16 0-4 0,16 0-3 0,0 0 0 15,-14 0 2-15,14 0 6 0,-19 0 1 0,19 0-2 0,-14 0-4 16,14 0 9-16,-16 0-6 0,2 0 0 0,14 0-6 15,-17 0 2-15,17 0-1 0,0 0-3 0,0 0 2 16,-14 0-1-16,14 0 1 0,0 0-1 0,0 0 0 16,0 0-1-16,-16 14 4 0,16-14 0 0,0 17-1 0,0-17 2 15,0 15-2-15,0 1-2 0,0-1 1 0,0 0-1 16,-16 33 1-16,16-17 0 0,0-16-3 16,0 1 2-16,-14 31 3 0,14-16-4 0,0-16 0 15,0 16 0-15,0 0 0 0,0 1 0 0,0-17 0 16,0 16 0-16,0-15 0 0,0-1-1 0,0 1-1 0,0-16 3 15,0 15 0-15,0 1-1 0,0-16 1 0,14 15 1 0,-14 1 2 16,0-16-1-16,0 0 2 0,0 0-3 0,16 0 1 0,-16 15 4 16,0-15-4-16,0 0 1 0,16 0-1 0,-16 17 2 0,0-17-2 15,14 0 1-15,3 0 1 0,-17 0-5 16,14 0 3-16,2 0 3 0,-16 0-5 0,14 0 0 0,-14 0 1 0,19 0 0 16,-5 0 0-16,-14 15 0 0,16-15-2 0,-16 0 0 0,0 0 1 15,16 0 0-15,-16 0-2 0,0 0 0 0,14 0 2 0,-14 0-1 16,0 0 1-16,17 0-2 0,-17 0-1 0,0 0-5 0,0 0 1 15,0 0-12-15,14 0-9 0,-14 0 10 0,0-15-29 0,0 15-16 16,0-17 23-16,0 17-52 0,0 0 45 0,0-15-25 16,0 15 1-16</inkml:trace>
  <inkml:trace contextRef="#ctx0" brushRef="#br0" timeOffset="73620.59">23379 10180 32 0,'0'0'6'0,"0"0"4"16,0 0 2-16,0 0-6 0,0 0 7 0,0 0 2 0,0 0-2 16,0 0-7-16,0-15-1 0,0 15 1 0,0 0 5 0,0 0-5 15,0 0 5-15,0-16 0 0,0 16 20 16,0 0-23-16,0 0 8 0,0 0-8 0,-17 0 15 15,17 0-15-15,0 0-1 0,0 0-2 0,0 0 6 0,0 0-6 0,0 0 8 16,0 0-5-16,0 0-4 0,0 0 0 0,0 0-1 16,0 0 6-16,0 16-3 15,0-1-1-15,0-15-4 0,0 15 1 0,0-15-1 16,0 16-1-16,0 0 3 0,0-1-2 0,0-15-1 0,0 16 0 16,0-1 0-16,0-15 0 0,0 16 0 0,0-16-1 0,0 15-7 15,0-15 0-15,0 0-25 0,0 16-29 0,0-16-20 16,0 0 44-16,0 0 6 0,0 0-49 0</inkml:trace>
  <inkml:trace contextRef="#ctx0" brushRef="#br0" timeOffset="73787.84">23327 10040 54 0,'0'0'0'0,"0"0"40"0,0 0-20 0,0 0-13 0,-14 0 6 0,14 0 2 15,0 0-7-15,0 0-2 0,-14 0 2 0,14 0-7 0,0 0 0 16,0 16-1-16,0-16 0 0,0 0-1 0,0 0 0 0,0 0-3 15,0 0-6-15,0 0 1 0,0 15-2 0,0-15-3 0,0 0-20 16,14 0 18-16,-14 0 3 0,0 0-11 0,0 16-12 0</inkml:trace>
  <inkml:trace contextRef="#ctx0" brushRef="#br0" timeOffset="74075.89">23467 10320 75 0,'0'0'0'0,"0"0"80"0,-11 0-70 0,11 15 2 0,0-15-1 0,0 0 15 16,0 0-7-16,-17 0-13 0,17 17-1 0,0-17-3 0,0 0-1 15,0 0-1-15,0 15 0 0,0-15 1 0,0 0-1 0,0 0 0 16,17 0 1-16,-17 0 1 0,11 0-3 16,6-15 2-16,-17 15 0 0,18-17 0 0,-1 17 0 0,-17 0 0 15,14-15 2-15,2 15 3 0,-16-16 3 16,16 1 17-16,-2 15-19 0,-14 0 0 0,0-16 4 0,17 32 20 31,-3 15-7-31,-14 1-22 0,0-17-1 16,0 0 0-16,0 1-1 0,0-1-1 0,0 1-6 0,0 15-13 15,0-31 4-15,0 15-32 0,0 2-29 0,0-17 32 16,0 15 2-16,0 0-19 0,14-15 23 0</inkml:trace>
  <inkml:trace contextRef="#ctx0" brushRef="#br0" timeOffset="74291.08">23750 9993 91 0,'0'0'0'0,"0"0"47"0,0 0-7 0,0 0-10 0,-14 0 4 0,14 0-18 16,0 0 17-16,0 0-22 0,-17 0-7 0,17 0-1 16,0 0 2-16,0 0-2 0,0 0-1 0,0 0 0 0,0 15 0 15,0-15 0-15,0 17-1 0,0-17-1 0,0 31 3 0,0-16-2 16,0 1-1-16,0 15 0 0,0 0-1 0,0 0 0 0,0-16 1 15,0 32-3-15,0-16-6 0,0 0 1 0,0-15-3 0,0 16-21 16,0-17 8-16,0 31-36 0,0-15 2 0,0 0 14 0,0-31 28 16,-14 32-5-16,14-32 11 0</inkml:trace>
  <inkml:trace contextRef="#ctx0" brushRef="#br0" timeOffset="74453.8">23624 10195 39 0,'0'0'22'0,"0"0"-9"0,0 0 41 16,0 0-32-16,0 0 24 0,0 0-25 0,0 0 18 15,0 0-6-15,18 0 8 0,-18 0-20 0,17 0-14 16,-3 0 8-16,-14 0-10 0,0 0 2 0,16 0-2 0,-16 0-1 0,16 0-2 16,-16 0 1-16,31 0 1 0,-31 0-4 0,14 0 1 15,-14 0 1-15,14 0-1 0,2 0-6 0,3 0-12 0,-5 0-22 0,2 0-27 16,-16 0-26-16,16 0 45 0,-2 0-24 0,-14 0 1 16</inkml:trace>
  <inkml:trace contextRef="#ctx0" brushRef="#br0" timeOffset="75004.64">23969 9978 35 0,'0'0'20'0,"0"0"-7"15,-16 0 1-15,16 0-5 0,0 0 0 0,0 0 9 0,0 0-10 0,-14 0 5 16,14 0-7-16,0 0-1 0,0 0 0 0,0 0 0 0,0 0 1 0,0 0 0 15,0 0 0-15,0 0 8 0,0 0-7 0,0 0 1 0,0 0 10 0,14 0 0 16,-14 0 1-16,0 0-10 0,0 0 7 0,16 15-4 16,-16-15-2-16,0 0-8 0,16 0 3 0,-16 0-2 0,15 0 2 15,-15 0-3-15,0 0 2 0,16 0-1 0,-16 0-3 16,0 0 2-16,14-15 1 0,2 15-1 0,-16 0 0 0,14 0 0 16,-14 0 0-16,0 0 3 0,14 15-1 0,21-15 4 15,-35 0-1-15,17 15 1 0,-17-15-4 0,14 17 2 16,-14-17-3-16,16 15 2 0,-2-15-3 0,-14 0-1 0,16 0 0 15,-16 16 1-15,0-16-1 0,17 0 1 0,-17 0 0 0,0 15-1 16,11-15 1-16,-11 0-1 0,0 0 0 0,17 0 0 0,-17 16-1 0,0-16 0 16,0 0 0-16,0 0 1 0,0 0 2 0,18 15-3 0,-18-15-1 15,0 0 0-15,0 0 1 0,0 16 1 0,0-1-1 16,-18-15-1-16,18 16 2 0,0 15-1 0,0-31 0 16,0 15 2-16,-17 1-2 0,17 15 0 0,0 0 0 0,0 0 1 15,-11-15 0-15,11-1-1 0,0 2-1 0,0 13 1 0,0-14-1 0,0 15 2 16,0-31-1-16,0 31 1 0,0 1-2 0,0-2 1 15,0-14 0-15,0-1 0 0,0 2 0 0,0-17 0 0,0 14 0 16,-17 2 2-16,17-1-1 0,0 2 2 0,0-2 0 0,-16-15-1 16,16 0 0-16,0 0-1 0,-14 15 1 0,14-15-1 15,-16 0 0-15,16 0 0 0,-14 0 0 0,-3 0 1 0,17 0-2 16,-16-15-1-16,16 15 1 0,-19 0 1 0,19-15 0 0,-14 15-2 0,14 0 0 16,-14 0-1-16,14 0-2 0,0 0 1 0,0-17-3 0,0 17 1 15,0 0-1-15,-16 0-15 0,16 0-10 0,0 0 11 0,0 0-65 16,0 0 47-16,16 0-43 0,-16 0 45 0,0 0-13 0,0 0 35 15,14 0-25-15</inkml:trace>
  <inkml:trace contextRef="#ctx0" brushRef="#br0" timeOffset="75338.67">24371 10492 49 0,'0'0'0'0,"0"0"43"0,0 0-8 0,0 0-19 16,0 0 0-16,0 0 18 0,0 0-17 0,0 0 10 0,0 0-15 0,0 0-2 15,0 0 12-15,0 0-11 0,0 0 0 0,0 0 9 0,0 0-11 16,0 0 8-16,0 0-11 0,0 0 1 0,0 0 5 0,0 0-7 15,18 0 3-15,-18 0-2 0,17 0-3 0,-17 0 0 0,14 0-1 16,-14 0-3-16,0 0 2 0,16 0 1 0,-16 0 0 0,16 0-1 16,-16 0-2-16,14 0 1 0,3 0 0 0,-17 15-9 15,14-15-11-15,-14 0 7 0,14 0-26 0,-14 0 13 16,16 0-42-16,-16 0 28 0,0 0-1 0,0-15-28 0,19 15 28 0,-19-17 2 16</inkml:trace>
  <inkml:trace contextRef="#ctx0" brushRef="#br0" timeOffset="75604.28">24623 10118 69 0,'0'0'32'0,"0"0"-4"0,0 0-8 0,0 0-7 0,0 0 2 0,0 0 6 0,0 15 7 0,0-15-14 15,0 0-1-15,0 0 8 0,0 16-5 0,0-16-8 16,0 16 5-16,0-16-9 0,0 0 4 0,14 15-2 16,-14-15-5-16,0 15 0 0,16-15 0 0,-16 16 1 0,14-16-1 15,-14 16 0-15,0-16-1 0,19 0 1 0,-5 15-1 0,-14-15-1 16,16 16 2-16,-16-1 0 0,17-15 1 0,-3 0-1 15,-14 16-1-15,0-16 3 0,0 0-2 0,16 15 3 16,-16-15-3-16,0 16 2 0,0-16 0 0,0 15-2 0,0 2 3 16,-16-2-3-16,16-15 0 0,-14 31 3 0,-3-16-2 15,1 16-1-15,16-15-1 0,-14-1 0 0,-5 2 1 16,19-2-2-16,-14-15-2 0,14 15-8 0,-16 1-9 16,2-1-13-16,14 2-17 0,0-17 20 0,0 14-35 15,0 2 34-15,0-16 4 0,0 15-14 0,0-15 16 0,0 0-9 0</inkml:trace>
  <inkml:trace contextRef="#ctx0" brushRef="#br0" timeOffset="75870.45">24733 10367 66 0,'0'0'59'0,"0"0"-30"16,0 15 20-16,0-15-4 0,0 0 0 0,0 0-9 0,0 16-10 15,0-16-18-15,0 15 6 0,0-15-10 0,0 16 3 0,0-1-2 16,0 1-4-16,0-1 4 0,0 2-3 0,0-2-2 16,0 0-3-16,0-15-3 0,0 16-19 0,0-16 4 0,0 15-45 15,0 2 19-15,0-17-57 0,0 0 62 0,0 14-11 0,0-14 19 16</inkml:trace>
  <inkml:trace contextRef="#ctx0" brushRef="#br0" timeOffset="76004.42">24793 10149 65 0,'0'0'18'0,"0"0"5"0,0 0-16 0,0 0-2 0,0 0 12 0,-16 16-8 0,16-16 7 15,0 0-8-15,0 15-7 0,0-15-3 0,0 15-31 16,0-15-7-16,0 16 6 0,0-16 22 0,16 16-36 15</inkml:trace>
  <inkml:trace contextRef="#ctx0" brushRef="#br0" timeOffset="76210.85">24821 10367 57 0,'0'0'31'0,"0"0"-4"0,0 15-1 16,0-15 7-16,0 0-13 0,0 0 69 16,0 0-76-16,19 0-2 15,-19 0-3-15,0-15-6 0,16 15-1 0,1-15-1 16,-17-17 1-16,14 16-3 0,-14 16 2 0,16-15-1 15,-16 15 1-15,30-47-6 0,-30 32 5 0,17-1-1 16,-6 0 2-16,-11 16-2 0,17 0 2 16,-17 16 0-16,18 15-1 0,-18 0 0 15,0-15 1-15,0-1-1 0,0 33-34 16,0-33-33-16,0 0 26 0,0 32-76 16,0-16 79-16</inkml:trace>
  <inkml:trace contextRef="#ctx0" brushRef="#br0" timeOffset="76392.33">25104 9790 70 0,'0'0'81'0,"0"0"-46"0,0 0-6 0,0 0 38 15,0 0-30-15,0 0-20 0,0 17 15 0,-14-17-18 0,14 15 14 16,0 1-16-16,0-16-8 0,0 30 2 0,0-30-4 16,0 32 2-16,0-32-4 0,0 30 2 0,0 18 2 15,0-1-5-15,0-16 1 0,0 15-1 0,0-15 0 0,0 1-2 16,0 76-25-16,0-77 13 0,0 17-24 0,0-18 12 0,0 48-85 15,0-31 24-15,-17-16 24 0,17 1 33 16</inkml:trace>
  <inkml:trace contextRef="#ctx0" brushRef="#br0" timeOffset="76541">24978 10335 74 0,'0'0'51'0,"0"0"-29"0,-17-15 23 0,17 15-20 16,0-16 27-16,0 1-6 0,0 15-26 0,0-16 14 15,0 16-5-15,0 0-7 0,0 0-13 0,17 0 4 0,-17-15-8 16,18 15 3-16,-1 0-1 0,-3 0-3 0,18-16-3 15,-18 16 0-15,3 0 2 0,-3 0-3 0,0 0-4 0,4-15-3 16,-1 15-20-16,-3 0 5 0,18-16-91 0,-32 16 56 0,31-16-62 16,-31 16 74-16,28-15-32 0</inkml:trace>
  <inkml:trace contextRef="#ctx0" brushRef="#br0" timeOffset="191644.41">18817 10398 33 0,'0'0'14'0,"0"0"-11"0,0 0-1 0,0 0 0 0,0 0-1 0,0 0 0 0,0 0 0 0,0 0 1 15,0 0-1-15,0 0 1 0,0 0 1 0,0 0-1 16,0 0 0-16,0 0 2 0,0 0-2 0,0 0 4 0,0 0-2 16,0 0 0-16,0-16 6 0,0 16 2 0,0 0-7 0,0 0 6 15,0 0-4-15,0 0-1 0,0-15 8 0,0 15-6 0,-17 0-1 0,17 0 11 16,0 0-10-16,0 0 1 0,0-15 8 0,-14 15 2 0,14 0-3 16,-16 0-10-16,16 0 0 0,-14 0 7 0,-2 0-2 0,16 0-6 15,-17 0 5-15,3 0 0 0,14 0-5 0,-18 0 2 16,4 0-1-16,14 0-4 0,-17 0 1 0,3 15 0 15,14-15-2-15,-16 0 0 0,2 15 0 0,-2 1-1 16,16-16 1-16,0 15-1 0,-17-15 0 0,17 16 1 0,0-16-2 0,0 15 1 16,0 1 0-16,0-16 1 0,0 15-1 0,0 2 1 0,0-2-2 15,0 0 1-15,0 1 0 0,17 16-1 0,-1-18 2 16,-2 17-1-16,-14-31 0 0,16 17 1 0,-2-2 0 0,3 0-1 16,-3-15 1-16,-14 0 3 0,18 0-2 0,-18 0 0 15,14 0 0-15,3 0 1 0,-1-15-1 0,-16 0 0 0,14-2-1 16,-14 17 0-16,30-45 3 0,-30 45-4 0,17-32 0 15,-17 16 2-15,14 1 0 0,-14 0-1 0,0-17-2 0,14 32 2 16,-14-16 0-16,0-15 0 0,0 31 2 0,0-15-3 16,0-1-1-16,0 16 1 0,0-15 1 0,0 15 2 0,0-15-3 15,0 15 1-15,0 0 0 0,-14-17 1 0,14 17 0 0,0-15 0 0,0 15 0 16,-14 0 1-16,14 0 3 0,0 0-4 0,0-16 2 16,-17 16-4-16,17 0 2 0,0 0 0 0,0 0 1 0,0 16 1 0,0-16-2 15,0 15 2-15,0 2-4 0,0-2 2 0,0 16 0 0,0-31-1 16,0 31 1-16,0-16-1 0,17 16 2 0,-17 16-3 15,0-16 0-15,14 31 2 0,-14-45-2 0,0 45 0 16,14-16 1-16,-14 1-4 0,18 17 2 0,-18-19 4 16,0 2 5-16,0-33-4 0,17 19 1 0,-17-3-3 0,0 33 3 15,0-47-2-15,0 14-1 0,0-14 0 0,0-1 1 16,0 1 3-16,-17 15-3 0,17-31-1 0,0 31 1 0,-18-31-1 16,18 16 0-16,-14-16-2 0,0 15 1 0,-3 1-3 0,3-16 2 15,-16 0-1-15,14 15 1 0,-1-15-5 0,3 0 1 16,14 0 0-16,-18 0-9 0,4 0-9 0,-3 0 8 0,17 0-4 0,0 0-2 15,-14 16-6-15,14-16-3 0,0 0-43 0,0 0-16 0,0 0 45 16,0 0 6-16,0 17-17 0,0-17 11 0</inkml:trace>
  <inkml:trace contextRef="#ctx0" brushRef="#br0" timeOffset="192899.15">19330 10662 45 0,'-14'0'22'0,"14"0"-2"0,0 0-11 0,0 15 20 16,0-15-18-16,0 0 0 0,0 0 9 0,0 17-4 16,0-17-7-16,0 0 16 0,0 0-17 0,14 0 6 15,-14 0-8-15,0 0 1 0,0 0 4 0,0 0-5 0,17 0 4 0,-17 0 0 16,16 0-4-16,-2 0 3 0,-14 0 1 0,16-17 1 16,-2 17-7-16,3-15 3 0,-3 15-3 0,-14 0-2 0,18 0 1 15,-4-15 0-15,3 15 0 0,-1-15 1 0,14 15-3 0,-30 0 0 0,15-17 3 16,1 17 0-16,-2 0 2 0,0 0-3 0,21 0 2 0,-19 0-3 15,-2 0 4-15,-14 0-4 0,31 17 4 0,-15-17-4 0,-16 15 2 16,16-15-1-16,-4 30 2 0,23-13-2 0,-35 14 1 16,16-31-4-16,-2 15 1 0,3 17-1 0,-17-17 0 0,30 0 1 15,-30 17 0-15,16-1 3 0,-16-31-3 0,14 16 0 16,-14 15 3-16,14-31 0 0,-14 31-2 0,19-31 2 0,-19 14-4 0,16 19 3 16,-2-18-1-16,3 16-1 0,-1 0-1 0,-2-15 1 0,2 15 2 15,-2-16 0-15,-14 1-2 0,14 15 4 0,3-31-4 16,1 31 5-16,13-14-4 0,-15 13-1 0,-2 1-1 0,-14-31 2 15,30 31 0-15,-13-14 0 0,-3-3-2 0,19 17 0 0,-17-31 2 16,0 31-2-16,15 2 1 0,-17-19-1 0,16 3 2 0,3-3-5 16,-33 1 2-16,63 17 4 0,-63-32-2 15,30 15-2-15,-2 1 0 0,7 1 1 0,-5-3-1 0,17-14 3 16,-17 0 1-16,3 0-3 0,-17 0 0 16,15 0 5-16,-1 0-3 0,0 0-1 0,-16 0-1 0,21-14 3 15,-4 14 0-15,-1 0-3 0,-30 0-1 0,31-17 1 16,-31 17 3-16,30 0-3 0,-11 0-1 0,-19 0-2 0,30 0 5 0,-14 0-1 15,15 17-3-15,-1-17 5 0,-30 0-4 0,28 0 2 16,7 14 0-16,-5-14 0 0,-13 15 6 0,-3-15-6 0,18 16 2 16,-20 1-4-16,23-17 2 0,-35 0 0 0,30 15 2 0,-13 0-3 15,13-15-3-15,0 15 4 0,-16 2 2 0,5-17-2 16,-3 15-1-16,-2 1 0 0,19-16-1 0,-33 0 1 0,14 14 0 0,3-14 0 16,-3 16 0-16,0-16-3 0,-14 0-2 0,16 0 6 15,-16 18-1-15,0-18 0 0,19 0-2 0,-19 0-1 0,0 0-1 0,0 0-11 16,0 0 5-16,0 0-2 0,0 0-23 0,0 0 12 0,0 0-37 0,0-18 25 15,0 18-48-15,-19 0 37 0,19-16-39 0,0 16 56 16,-16 0-37-16</inkml:trace>
  <inkml:trace contextRef="#ctx0" brushRef="#br0" timeOffset="193201.66">21324 11409 115 0,'0'0'54'0,"-16"0"-46"0,16 0 10 16,0 0 8-16,0 16-5 0,0-16-9 0,0 0-2 15,0 0 0-15,0 17 20 0,0-17-22 0,0 0 4 0,16 0-4 16,-2 0-4-16,2 0 0 0,-16 14 0 0,28-14 2 0,-9 0 2 16,-19 0-4-16,30 17 2 0,-13-17-3 0,-1 0 2 0,-2 14 2 15,17-14-1-15,-31 0-4 0,14 15 3 0,2-15-2 16,3 17 3-16,-5-17-4 0,-14 15 3 0,16-15-2 0,-16 0 2 0,16 15-2 15,-16-15 1-15,0 16 0 0,0-16-2 0,0 17 0 0,0-3 0 16,0 17 5-16,0-31-5 0,-16 47 0 0,0 0-2 16,2-31 2-16,-21 46-2 0,21-32 2 0,-17 33-3 0,17-16-6 15,-2-17 1-15,-1 18-13 0,-13 0-11 0,11-19-24 0,19-13 16 16,-14 15-56-16,14-14 42 0,0-17 6 0,0 14 10 0,0-14-33 16</inkml:trace>
  <inkml:trace contextRef="#ctx0" brushRef="#br0" timeOffset="193745.4">22195 11442 34 0,'0'0'14'15,"0"0"15"-15,0 0-22 0,0 0-1 0,0 0 2 0,0 0 18 16,0 0-15-16,-16 0-1 0,16 0 16 0,0 0-19 16,-14-17 5-16,14 17 1 0,-17 0-7 0,17 0 7 15,0-16-7-15,-18 16 1 0,18 0 5 0,0-15-6 0,-14 15 5 0,0-16 1 16,-3 16 0-16,3-14-2 0,-2 14 2 0,16 0-5 15,0-17-1-15,-17 17 7 0,-13 17 5 0,30-17-6 16,-19 30-3-16,3-30-5 0,16 31 5 0,-12 0 0 16,-4 15-1-16,0-14 1 0,2 30-3 0,14-31-5 15,-17 16 2-15,3 16 0 0,14-33-1 0,0 49 0 16,0-18-2-16,0 1 0 0,0-14 1 0,0-18 0 16,0 17-5-16,14 17-11 0,-14-19-6 0,0-45 5 15,0 31-54-15,0-31 38 0,0 16-3 0,0 1-80 0,0-17 58 16,0 0 40-16,0 0-34 0</inkml:trace>
  <inkml:trace contextRef="#ctx0" brushRef="#br0" timeOffset="194080.14">21898 11799 108 0,'0'0'30'0,"0"0"-10"0,0 16 21 16,0-16-27-16,0 0 17 0,0 0-16 0,0 0 17 0,17 14-5 0,-17 3-9 15,14-17-12-15,-14 15 4 0,16-15-8 16,-16 0-1-16,16 16 1 0,-4-16-1 0,-12 0 0 0,16 15 0 0,3-15-2 15,-19 0 2-15,30 15-7 0,-13 3-16 0,-1-18-16 16,-16 0 14-16,14 14-1 0,-14-14-2 0,17 0 1 0,-17 16-21 0,14-16 27 16,-14 14-13-16,14-14 20 0,-14 17-4 0,18 14 12 0,-18-16 3 15,0 18 3-15,0-19 2 0,0 17 2 0,0 0 17 16,0-31-7-16,0 17 2 0,0 13 20 0,0 1 2 0,0 0-4 16,-18 0-5-16,18-31-17 0,0 31 9 0,0-31-2 15,-14 16 34-15,14-16-46 0,0 0 0 16,0-16 4-16,14 2-7 0,-14-3-4 0,18 3 1 15,-1-3 2-15,-3-14 4 0,18 0-6 0,-1 1-3 0,-31 13 1 16,28-14 5-16,-12 15-3 0,17-13-3 0,-1-4 2 0,-18 18 0 16,-14 15-1-16,17 0 1 0,-3 0-3 0,2 0-3 0,-16 0 1 15,0 0 1-15,14 0-1 0,-14 15-9 0,0 0-13 0,19 3 6 16,-19-18-4-16,0 14-2 0,0 1-40 0,0 17-13 0,0-32 39 16,0 15 8-16,0 2-17 0,0-3 16 0</inkml:trace>
  <inkml:trace contextRef="#ctx0" brushRef="#br0" timeOffset="194348.01">22631 12312 54 0,'0'0'23'0,"0"0"-4"0,0 0 12 16,0 0-15-16,0 0 21 0,0 0-17 0,0 0 0 0,0 0-3 0,0 0-2 0,0 16 8 0,0-1-13 16,0-15 0-16,0 31 10 0,0-31-10 0,-16 17-2 0,16-1 3 15,0-2-7-15,0 17 3 0,-16 0-5 0,16-31-1 16,0 31 0-16,0-14-2 0,0-17-1 0,-19 30-22 0,5 1-15 16,14-14-27-16,-14-17-21 0,14 0 46 0,-16 14-17 15,16-14 17-15</inkml:trace>
  <inkml:trace contextRef="#ctx0" brushRef="#br0" timeOffset="195710.74">22989 11611 34 0,'0'0'8'0,"0"0"-3"0,0 0 4 16,-17 0-2-16,17-15 1 0,0 15 11 0,0 0-10 0,0 0 11 0,-14 0 2 15,14 0-10-15,0 0 11 0,0 0-12 0,0 0 11 16,0 0-12-16,0 0 9 0,0 0-12 0,0 0 0 0,0 0 3 15,0 0-4-15,0 0 6 0,0 0-6 0,0 0 4 0,14 0 0 16,-14 0-5-16,0 0-1 0,17 0 0 0,-3 0 5 0,-14 0-4 16,0 0 0-16,14 0 4 0,21 0-5 0,-35 0-2 0,14-14 4 0,2 14 0 15,-16 0-2-15,16 0 2 0,-2 0-3 0,-14-17 0 16,17 17 3-16,-17 0-3 0,0-16 2 0,14 16-4 0,-14-15 2 16,16 15 6-16,-16 0-5 0,0 0 4 0,0 0-5 15,0 0 0-15,0-15 3 0,0 15 0 0,0 0-2 0,0 0 2 0,0 0-4 16,0 0 3-16,0 0-3 0,0 0 2 0,-16 15-1 0,16-15 0 0,0 0-1 15,-14 15 1-15,14-15 0 0,0 0-3 16,0 16 1-16,-17-16 0 0,17 17-1 0,-14-17 2 0,14 14-2 0,-16 1 0 16,16 1-1-16,0 16 0 0,-16-32 0 0,16 30 2 15,0-13 0-15,-14 14-1 0,14 17 0 0,0-34 0 0,-49 112-2 16,35-65 0-16,-3 18 0 16,17-18 1-16,0-15-4 0,0-30 3 0,0 30 1 15,0-30 2-15,0 15 0 0,0-14-3 0,0-3 1 0,0 2-1 0,0-16 2 16,0 31 0-16,0-16 0 0,0 2 3 0,0-17-1 0,0 16 0 15,0-16-2-15,0 14 1 0,0-14 0 0,0 17 0 0,0-17-1 16,0 0 3-16,0 14-3 0,0-14 1 0,0 0 0 0,0 0 0 16,0 0 0-16,0 0 1 0,0 0 0 0,0 0 2 0,0 0-1 15,0-14 0-15,17 14 1 16,-17-17-1-16,14 17-2 0,-14 0 0 0,14-14-1 0,-14 14 0 16,16 0 0-16,3 0 2 0,-19-16-1 0,14 16-1 15,2 0 0-15,0 0 2 0,-16 0-1 0,14 0 0 0,3 0-2 0,-17 0 2 16,30 0-2-16,-30 0 2 0,14 0-1 0,5 0-1 0,-19 0 2 15,14 0-1-15,2 0 1 0,-16 0 0 0,16 0 0 0,-2 0-1 16,3 0 0-16,-17 0 0 0,0 0 0 0,14 0 1 0,-14 0 0 16,16 0-2-16,-16 0-4 0,0 0 0 0,0 0-4 0,0 0-14 15,0 0 7-15,0 0-25 0,0 0 17 0,0 0-36 0,0 0-17 16,0 0 32-16,0-17-43 0,0 17 25 0,0-15 45 0,0 15-19 16</inkml:trace>
  <inkml:trace contextRef="#ctx0" brushRef="#br0" timeOffset="196212.45">23393 11751 62 0,'-14'0'30'0,"14"0"-3"0,0 0-13 0,0 0 21 15,0-14 0-15,0 14-5 0,0 0-17 0,0 0 11 16,0 0-14-16,0-16 0 0,0 16 0 0,0 0 8 0,0 0-11 0,0-15 6 15,0 15-6-15,0 0-1 0,0 0 0 0,0-17 6 16,0 17-3-16,14 0-1 0,-14 0-3 0,0 0 1 0,16 0-1 0,-16 0 0 0,14 0 3 16,2 0-4-16,1 0 0 0,-6 0-1 0,6-15 0 15,1 15 0-15,-18 0 1 0,0 0-2 0,17 0 2 0,-3 0-4 16,-14 0-1-16,16-15 1 0,-16 15-1 0,16 0 2 0,-2 0 0 16,-14 0 0-16,17 0 0 0,-17 0-2 0,0 0 1 0,14 0-1 15,-14 0 5-15,14 0 0 0,-14 0-3 0,0 0-2 0,0 15 1 16,0-15 1-16,0 32 1 0,0-32-1 0,0 31-1 0,0-1 0 15,0 2 3-15,0-16-1 0,0 30 3 0,0-15-3 16,0 2-3-16,0 11 2 0,0-27 1 0,0 14-2 0,0-1 0 16,0-12-1-16,0 27 0 0,18-14 3 0,-18 0-1 0,0 0 0 15,0 0-7-15,0 2 4 0,17-19 0 0,-17 17 5 16,0-15-1-16,0-1-1 0,14 1 1 0,-14-16 1 0,0 32 2 0,0-32-2 16,0 16-1-16,0-2 3 0,0-14-3 0,0 17 3 0,0-3 0 15,0-14-1-15,0 16-2 0,0-16 0 0,0 15-1 16,0-15 1-16,0 0 2 0,0 0-3 0,0 0 0 0,0 0 0 0,0 0-1 15,0 0 1-15,0 0-1 0,-14 0 1 0,14 0-1 0,-17 0 1 16,-1 0-2-16,18 0 0 0,-14 0 0 0,0 0-1 0,-3 0 1 0,3 0 1 16,14 0-1-16,-32 0-2 0,32 0 0 0,-14 0-3 0,-3 0 4 0,17 0-4 15,-18 0 0-15,1 0-11 0,17 16-7 0,-11-16 9 0,11 0-6 0,0 0-30 16,-17 0 19-16,17 15-7 0,0-15-6 0,0 0-53 0,-16 0 18 16,16 0 56-16,0 0-16 0</inkml:trace>
  <inkml:trace contextRef="#ctx0" brushRef="#br0" timeOffset="196594.31">23906 12234 105 0,'0'0'89'16,"0"0"-73"-16,0 0 20 0,0 0 2 0,0 0-21 0,0 0-2 16,0 0 9-16,0 0-3 0,0 0 3 0,0 0-15 15,0 0-6-15,0 0 5 0,0 0 3 0,0-15-7 16,0 15 2-16,0 0 2 0,14 0-2 0,5 0 8 15,-19 0-3-15,0 0-5 0,14 0-2 0,-14 0 1 16,16 0 1-16,0 0 0 0,15 0-4 0,-31 0-2 16,14 0-3-16,-14 15 4 0,16-15 0 0,-2 0 1 0,0 16-4 0,5-16 0 15,-19 0-2-15,0 17-11 0,16-17 3 0,-16 0-3 0,17 14-4 16,-17-14-32-16,14 17 20 0,-14-17-46 0,16 0-15 0,-16 0 5 16,14 0 35-16,-14 0 16 0</inkml:trace>
  <inkml:trace contextRef="#ctx0" brushRef="#br0" timeOffset="196860.99">24170 11969 109 0,'0'0'38'0,"0"0"3"0,0 0-25 0,-14 0-6 0,14 0 2 0,0 0 24 15,0 0 0-15,0 0-22 0,-16 0-1 0,16 0 4 0,0 0-11 16,0 0-2-16,0 0 3 0,0 0-1 0,0 0-4 0,0 0 2 16,0 0-2-16,0 0 1 0,16 17 3 0,-2-17-1 0,2 0-2 15,1 15-3-15,-6-15 1 0,6 0-1 16,-17 16 0-16,35-16 1 0,-21 0-1 0,2 15 1 0,0-15-1 15,15 15 2-15,-17-15 0 0,-14 0-2 0,14 18 1 0,4-18 2 16,-1 0-2-16,-3 0 2 0,-14 0 1 0,0 14 3 16,0-14 0-16,0 15 1 0,0-15-1 0,0 16-3 15,0 0 4-15,-14-16-3 0,-3 15 7 0,-1 16-6 16,4-15-6-16,0-1-1 0,-3 1 1 0,3-1-2 0,14-15 0 0,-16 16-5 16,0 1 0-16,16-17-1 0,-14 31-19 0,-3-31-13 0,17 14 15 0,-18-14-4 15,18 16-3-15,0-1-2 0,0 1-42 0,0-16 37 0,0 15-29 0,0-15 47 16,0 17-34-16</inkml:trace>
  <inkml:trace contextRef="#ctx0" brushRef="#br0" timeOffset="197144.34">24497 12094 80 0,'0'0'37'0,"0"0"27"0,0 0-39 0,0 16 23 0,0-16-1 16,0 0-24-16,-14 0-4 0,14 16-1 0,0-1 9 0,0-15-16 15,0 17 3-15,-17-17-10 0,17 14 2 0,0 2-2 0,0-16-2 16,0 15-1-16,0 1 1 0,0-16-4 0,0 0-1 0,0 15-16 0,0-15 2 15,0 0-7-15,0 16-52 0,0-16 24 0,0 17-57 0,0-17 65 16,0 0 13-16,0 0-24 0</inkml:trace>
  <inkml:trace contextRef="#ctx0" brushRef="#br0" timeOffset="197295.06">24546 11877 156 0,'0'0'47'0,"0"0"-39"0,0 15 8 0,0-15 15 15,0 15-2-15,-19 3-8 0,19-18-19 0,0 14-1 16,0 2-5-16,0 15-17 0,0-31 4 0,0 15-5 0,0 1-4 16,0-16-2-16,0 30-33 0,0 2 31 0,0-1-13 0,0-31 29 15,0 16-31-15</inkml:trace>
  <inkml:trace contextRef="#ctx0" brushRef="#br0" timeOffset="197461.94">24653 12110 49 0,'0'0'0'0,"0"0"93"0,0-31-49 0,0 31-21 16,0-14-1-16,0-4 21 0,0 3-24 0,0 15-1 0,0-15 10 0,0 15-17 15,0-16-2-15,14 16 5 0,-14 0-7 0,0 0 0 0,0 16 9 0,0-16-7 16,0 30 6-16,0-12 0 0,0-4-8 0,0 33 2 16,0-32-6-16,0 2-1 0,0 13 1 0,0 1-5 0,0 17-4 0,0-34 1 15,0 33-14-15,0-32 4 0,19 16-33 0,-19 16-31 16,0-30-33-16,0 13 11 0,14-15 22 0</inkml:trace>
  <inkml:trace contextRef="#ctx0" brushRef="#br0" timeOffset="197611.44">24978 11611 160 0,'0'0'79'0,"0"0"-57"0,0 0 17 0,0-15-2 0,0 15-5 15,0 0-19-15,0 0 14 0,0 0-14 0,0 15 8 0,0 18-13 16,0-18-5-16,0 32 3 0,0-32-2 0,0 15-1 0,0 48 0 0,0-30-2 16,0-18-1-16,0 49-3 0,-17-48 1 0,17 62-13 0,0-62 3 15,0 16-7-15,0 32-36 0,0-3-36 0,-11-45 31 0,11 16 0 16,0-16 5-16,0 31-44 0</inkml:trace>
  <inkml:trace contextRef="#ctx0" brushRef="#br0" timeOffset="197746.94">24840 12328 223 0,'0'0'114'0,"0"-16"-86"0,0 2-20 16,0-3 2-16,0 17 2 0,0-14 15 0,16-3-4 0,-16 1-15 0,17 16-3 16,-3-15-2-16,2 15 4 0,-16-16-5 0,14 16 0 0,2 0-2 0,1 0 0 15,11-15-1-15,-10 15-3 0,-1 0 1 0,29 0-22 0,-32 0 4 16,17 0-50-16,1 0 19 0,-1 0-85 0,15 0 32 0,-29 0 52 15</inkml:trace>
  <inkml:trace contextRef="#ctx0" brushRef="#br0" timeOffset="198761.7">19237 10647 49 0,'0'0'8'0,"0"0"-1"0,-14 15 8 15,14-15-8-15,0 0 10 0,0 0 0 0,-16 15 2 16,16-15-10-16,0 0 0 0,0 17 18 0,0-17-19 0,0 0 0 0,0 16 7 15,0-16-8-15,0 0 6 0,0 15-4 0,0-15-2 16,0 15 1-16,0 0 0 0,0 2 2 0,0 13 16 16,0 49 0-1,0-64-23-15,0 1 7 0,0 15 0 16,0 0-6-16,0 31 10 16,0-15-7-16,0-1-2 0,0 1-3 0,0 15-2 0,0-15 5 15,0-16-1-15,0 0-1 0,0 47 4 0,0-47-6 0,0 78 8 16,0-78-6-16,0 32 2 0,0-33-4 0,-17 32 3 15,17 2-1-15,0-2 1 0,0-32-3 0,0 49 0 0,0-48 0 16,0 31-1-16,17 0 4 0,-17-31-2 0,0 16 2 0,16-16-2 16,-16 31-4-16,14-15 2 0,-14 1 3 0,0-17-1 15,0-17 0-15,0 17 1 0,0 0-1 0,0 33 2 16,0-33-1-16,0-31-2 0,0 31 1 0,0-17-1 0,0 3 0 0,0-1-1 16,0-16 1-16,0 14 0 0,0 1 2 0,0 2-3 0,0-1 0 15,-14-16 0-15,14 14-1 0,0 3 0 0,0-3-10 0,-16 3-13 16,16-17 8-16,0 0-61 0,-17 0-2 0,17 0 31 15,0-17-50-15,-14 3 60 0,14-17-6 0,-16 15 6 0</inkml:trace>
  <inkml:trace contextRef="#ctx0" brushRef="#br0" timeOffset="199249.94">18910 11036 53 0,'0'0'6'0,"0"0"1"16,-14 0 9-16,14 16 5 0,0-16-9 0,-16 0 0 0,16 0 0 0,0 15 0 15,-17-15 0-15,17 0 11 0,0 16-12 0,-18-16-1 0,18 16 8 0,0-16-10 16,-14 0 8-16,14 15-8 0,0-15 0 0,0 0-1 0,0 0 1 0,-14 0 9 15,14 15-6-15,0-15 0 0,0 0 15 0,0 0-15 0,0 0 8 16,0 16-11-16,0-16-1 0,14 0 7 0,-14 0-8 0,0 0 0 16,0 0-1-16,0 15 5 0,14-15-6 0,-14 0 0 0,0 0 0 0,0 0-1 0,18 0 3 15,-1 0-5-15,-1-15 2 0,-2-1 0 0,3 16-2 16,-3-15 1-16,18-16-1 0,-32 15-2 0,12 16-1 0,4-47 2 16,3 32 1-16,-19-16-1 0,16-16 5 0,-2 16-5 0,3 0 3 15,-1 0-3-15,-16-1 0 0,30-15 0 0,-16 17 2 0,0-18 0 0,5 18-2 16,-19 15 1-16,16-17 0 0,-16 16-1 0,14 2 0 0,-14-3-1 0,17 2 2 15,-1 15 0-15,-16-16-2 0,14 16 1 0,-14 0 2 0,0 0 0 16,16 16 0-16,-2-16 0 0,-14 15 0 0,14 2-1 0,3-3 3 16,-17 17-3-16,18-31 0 0,-18 32 0 0,14-2-1 0,3 33 2 15,-1-31-2-15,-16-17-1 0,0 15-1 0,30 34 2 0,-16-2 12 16,-14-31-6-16,17 15-2 0,-3 33-6 0,4-33 3 0,-18 16 0 16,14-15-2-16,19-16-6 0,-33 0 1 15,14 0-15-15,-14 0-9 0,0-31 12 0,16 31-31 0,-1-31-21 16,-15 16 23-16,16 1-60 0,-16-17 59 0,0 0-19 15,14 0 24-15</inkml:trace>
  <inkml:trace contextRef="#ctx0" brushRef="#br0" timeOffset="200246.08">17229 12890 48 0,'0'0'0'0,"0"0"22"0,0 0 2 0,0 0-10 16,0 0 0-16,0 0 24 0,0 0-15 0,0 0-11 0,0 0 14 15,0 0-4-15,17 0-13 0,-17 0 0 0,0 0-1 0,0 0 4 0,0 0-7 16,16 0 5-16,-16 0-1 0,14 0-5 0,-14 0 2 15,16 0-1-15,-16 0 2 0,14 0-3 0,3 0 4 0,-3 0 3 16,18 0-1-16,-15-17-5 0,-17 17 0 0,16 0 3 0,-2 0-5 16,16 0 2-16,-13-17 1 0,-17 17-3 0,16 0-1 0,-4 0 1 15,23 0 5-15,-19 0-6 0,-2 0 1 0,-14 0-1 0,33 0 2 16,-3 0 0-16,-2 0 1 0,-9 0-3 0,-3 0-2 0,15 17 3 0,-1 0-2 16,14-17 2-16,-27 14-2 0,48-14 1 0,-35 16 0 0,64-1 3 15,-64-15-3-15,0 0 2 0,33 0 3 0,-16 0-4 0,16 0 2 16,14 0-2-16,-44 0 0 0,44-15 1 0,-30 15-1 15,13 0 3-15,-29 0-4 0,18-16 1 16,387 16 12 0,-389 0-15-16,-17 16 1 0,-2-16-1 0,54 0 1 0,-24 0 2 15,24 0 2-15,-52 0-3 0,33 0 2 0,-2 0-5 16,-30 0 1-16,32 0 0 0,-17 0 2 0,-29 0-1 0,29 15-2 16,-34-15 2-16,39 0 1 0,-37 0-2 0,63 0 0 15,-63 0 1-15,5 16-2 0,11-16 1 0,17 15 2 0,-31-15-1 16,29 15-2-16,-27 0 1 0,-4-15 1 0,19 17 0 0,11 0 0 15,-44-3-2-15,31-14 1 0,2 16 1 16,-17-1-1-16,-16-15-1 0,16 17 2 0,-2-17-1 0,3 14-1 16,-3-14 0-16,2 0 1 0,-16 16 1 0,0-16-2 0,14 0 0 15,-14 0-1-15,14 0-2 0,-14 0 0 0,19-16-2 0,-19 16 4 16,0 0-2-16,0-14 1 0,0-3-5 0,0 2 2 0,0-1-2 16,16 2-14-16,-16-3-7 0,0 0-11 0,0-13-15 15,-16 30-13-15,16-15 28 0,0 15-45 0,0-16 16 0,-19 16 48 16,19-15-32-16</inkml:trace>
  <inkml:trace contextRef="#ctx0" brushRef="#br0" timeOffset="201928.71">17306 13060 59 0,'0'0'0'0,"0"0"8"0,0 0-4 16,0 0 9-16,-14 0 6 0,14 0 1 0,0 0 1 0,0 0-11 15,0 0 0-15,0 0 10 0,0 0-3 0,0-16-10 0,-16 16 7 16,16 0-2-16,0 0-6 0,0 0-1 0,0 0 0 0,0 0 0 16,0 0 4-16,0 0-5 0,0 0-1 0,0 0 1 0,0 0 4 0,0 0-3 15,0 0 1-15,0 0 5 0,0 0-6 0,0 0 3 0,0 16-1 16,0 16-5-16,0-32 1 0,0 14-1 0,0 33 4 0,0-30-3 0,0 28 4 15,0 33 0-15,0 1 1 0,0-48-5 0,0 14 0 16,0 2-2-16,0 1-1 0,0 30 2 0,-14-33-1 0,14 34 3 0,0 14-1 16,0-46-2-16,-16 32 2 0,16 14 0 0,-17 16 0 15,17-17-1-15,0-44 1 0,-14 45 5 0,14-32-6 16,0 32 2-16,-18 16 1 0,18-61-1 0,0 14-2 0,0 47 4 0,0-48-3 16,-14 49 6-16,14 76 7 0,0-139-14 15,0-14 0-15,0 13-1 0,0-16 1 16,14 250 7-16,-14-217-9 0,0-47 2 0,0 15 0 15,0-15-1-15,18-1 0 0,-18 0-2 0,0 1 2 0,0 15-1 0,0-15 1 0,14-2 0 16,-14-14 0-16,0 17 2 0,17-1-4 16,-17-16 5-16,0 0-2 0,16 0-2 15,-16 0 2-15,0-16-2 0,0 16 2 0,0-17-1 0,30-13 0 16,-30 16 0-16,14 14-1 16,-14-17-1-16,17 1 0 0,-17 16 2 0,14 0 0 0,0-15 0 0,4 15-2 15,-1-15 1-15,-1 15 0 0,-2-16 1 0,2 16-1 16,15 0 0-16,-3 0 1 0,7 0-3 0,-19-17 1 0,14 17 1 15,1 0 1-15,48-14-1 0,-48 14 0 0,-1 0-1 0,0 0 2 16,50-16-1-16,-3 16-1 0,-45 0-1 0,90-16 4 0,-27 16-1 16,-48 0-2-16,47 0 2 0,-1 0-1 15,-46 0 0-15,44 0 1 0,-26 0-2 0,75 0 0 0,14 0 0 16,-63 16 0-16,5-16 0 0,-52 0 0 16,5 0 1-16,-2 16-2 0,-3-16 2 0,52 0-1 0,-49 14 3 0,-1-14 0 15,48 0 0-15,-66 17-2 0,23-17-1 0,-20 0 2 0,27 0 0 0,24 0 1 16,-36 0-3-16,17 0-1 0,-2 0 3 0,-17 0-1 15,-27 0-1-15,32 0 1 0,-19 0 0 0,-14 0 0 16,-2 0 0-16,17 0 0 0,-12 0 1 0,-5 16 0 0,2-16-1 0,-16 0 0 16,16 15 1-16,-2-15 0 0,3 15 1 0,-17-15-1 15,14 16 1-15,-14-16-1 0,16 17 0 0,-16-17 1 16,0 14-1-16,0-14 0 0,0 0 3 0,0 0-5 16,0 0 3-16,0 0-2 0,0 0 1 0,-16 0 0 0,16 0-1 15,0 0 1-15,0 0 0 0,0-14-1 0,-14 14 0 0,14-17 0 16,0 17-2-16,0-16 3 0,0 1 0 15,0 0-1-15,0 15-1 0,0-16 2 0,0-1 0 16,0 3-2-16,0 14 0 0,14-32 1 0,-14 17-1 0,0 0 1 16,16-16 2-16,-16 31-3 0,0-47 1 0,0-1 0 15,14-13 1-15,-14 14 1 0,0-32-2 0,0 34 0 16,0-50 3-16,0-12-3 0,0-3-5 0,0 62 5 0,-14-75 0 16,14 61 2-16,-16-64 1 0,2 3-2 0,-3-17 0 0,3 16-2 15,-2-3 3-15,0-13-2 0,16 96 0 16,0-20-1-16,-14 18 1 0,14-47-1 0,0 30-6 0,0 31 5 0,0-13-5 15,0 12 3-15,0 19-3 0,0-17-1 0,0 0 2 16,0 31-14-16,0-17-8 0,0 17 10 0,0 0-4 0,0 0-37 16,0 0-33-16,0 0-17 0,0 0 32 0,0 0 21 15</inkml:trace>
  <inkml:trace contextRef="#ctx0" brushRef="#br0" timeOffset="202979.06">18709 13605 41 0,'0'16'6'0,"0"-16"-1"0,0 0 6 0,0 0-4 0,0 0 9 16,0 0-7-16,0 0 0 0,0 0 0 0,0 0-1 0,0-16 8 0,0 16-7 15,0 0 9-15,0-17 7 0,0 17-18 0,0-14 10 16,0 14-1-16,-18-16-3 0,18 16 1 0,0-15-7 0,0-2 8 16,0 17-7-16,0-14-1 0,-14 14 9 0,14-17-9 0,0 3 7 15,0-2 4-15,0-1-10 0,-17 2 8 0,17-1-9 16,0 2 6-16,0-3-2 0,-14 3-3 0,14-3-4 16,-16 1 5-16,16 16-7 0,0-15 1 0,-14 15-1 0,14-16 3 15,0 16-4-15,-16 0 3 0,16 0-2 0,-17 0 1 0,17 0-4 16,0 16 1-16,-14-1 4 0,14 1-2 0,-18 15 0 0,1 0-1 15,17 0-2-15,0-14 1 0,0 13-3 0,0-13 5 0,0 29-1 16,0-16-1-16,17 3 1 0,-17-19-2 0,0 3 2 16,32 15-2-16,-32-18 2 0,33 16-2 0,-19 3 2 0,16-18-2 0,-13 15 1 15,15-12 0-15,-1-4 1 0,-15 2-1 0,14-2-1 16,-30 3 0-16,31-17-6 0,-3 15-15 0,-10 1-15 0,15-16 11 16,-19 0-37-16,3 0-19 0,-3 0 37 0,-14 14 1 0,0-14 8 0,16 0-54 15</inkml:trace>
  <inkml:trace contextRef="#ctx0" brushRef="#br0" timeOffset="205128.87">19330 13403 47 0,'0'0'0'0,"0"0"30"15,0 0-6-15,0 14-10 0,0-14 16 0,0 0-16 0,0 0 1 16,0 0-2-16,0 16 23 0,0-16-26 0,0 0 8 16,0 0-12-16,0 0 1 0,0 15 3 0,0-15-5 0,0 0 2 0,17 0-5 15,-17 0 1-15,16 17-2 0,-16-17 3 0,30 0 0 0,-16 0-3 16,17 0 1-16,-31 0-3 0,32-17 0 0,1 17 0 15,-3-15 2-15,1 15-1 0,-17 0 1 0,0 0-1 16,37-16 2-16,-37 16-1 0,3 0 0 0,-3 0 0 0,2 0 2 0,28 0 3 16,-9 0-1-16,-4 31 1 0,-1-14 0 0,0 13 1 15,-16-13-2-15,35 29 5 0,-16 1-4 0,-3-17-1 16,-16 19 2-16,0-35-2 0,3 16 5 0,15-13-3 0,-15-1-5 16,13-1 4-16,-14-1 0 0,15 2 3 0,-31-16-5 15,33 0 6-15,-3 0-4 0,-14 0-3 0,29 0 0 0,-29 0-1 16,12 0-2-16,23-16 2 0,-20 16-2 0,43 0 3 15,-55-14-2-15,44 14 0 0,-19-15 1 0,5-1-2 0,12 16 0 16,-17-17 1-16,-9 3 0 0,-20-2-1 0,17 16 1 16,13-32 2-16,-15 18-1 0,19-17 1 0,-2-16-1 0,-33 47 0 15,2-16 0-15,12-16 2 0,7 1-3 0,-19 31-1 0,29-47 3 16,-29 32-2-16,12-1 0 0,-28 2-1 0,35-3-1 16,-5-14-2-16,-30 31-1 0,17-16-8 0,-1 16 2 15,-16-15-2-15,0 15-4 0,30-16-54 0,-30 16 38 0,14-15-47 16,-14 15 33-16,0 0 0 0,14 0 4 0,-14 0-14 0,0 0 3 0</inkml:trace>
  <inkml:trace contextRef="#ctx0" brushRef="#br0" timeOffset="205528.83">21105 13122 41 0,'0'0'0'0,"-19"0"38"16,19 0-18-16,0-16-9 0,-14 16 16 0,14 0-12 16,0-14 19-16,0 14-2 0,0 0-19 0,0-17 7 0,0 17-12 15,0 0 6-15,0 0-6 0,0 0 11 0,0 0-11 0,0 0 9 16,0 0-9-16,0 17 6 0,14-17-1 0,5 14-3 15,-19 2-5-15,16-2 3 0,0-14-5 0,-2 17 1 0,3 0 4 16,13 12 0-16,-2-29-5 0,7 33 5 0,-5-3-4 0,-13-30-3 16,-1 0 0-16,28 17 2 0,-30-3-2 0,5 1 1 0,-3-15 0 15,15 16-1-15,-1-1 2 0,-30-15-2 0,17 16-1 0,11-16 3 0,-12 17-1 16,3-17-4-16,-19 14 2 0,0-14 1 0,14 0-1 16,-14 17 2-16,0-3-1 0,0-14 0 0,-14 16-2 0,14-1 1 15,0 2 0-15,-19-1-4 0,3-2-9 0,16 3 5 0,-14-3-1 16,0 3-11-16,-17 28-28 0,-2-12 2 0,19-2-14 15,14-31 26-15,-16 14-1 0,16 18-30 0,-19-32 40 0,19 30-6 16,-14 3 19-16,14-33-21 0</inkml:trace>
  <inkml:trace contextRef="#ctx0" brushRef="#br0" timeOffset="206780.02">22071 13355 15 0,'0'0'0'0,"0"0"3"0,0 0 0 15,0 0-1-15,0 0-2 0,0 0-1 0,0 0-5 16,0 0-10-16</inkml:trace>
  <inkml:trace contextRef="#ctx0" brushRef="#br0" timeOffset="207300.28">22055 13372 27 0,'0'0'9'0,"0"0"-1"16,0 0-5-16,0 0 2 0,0 0 0 0,0 0-2 0,0 0 0 0,0 0 4 16,0 0-4-16,0 0 4 0,0 0 1 0,0 0-3 15,0 0 1-15,0 0-1 0,0 0 2 0,0 0 2 16,0 0 4-16,0 0 6 0,0 0-8 0,0 0 9 0,0 0-11 16,0 0-2-16,0 0 9 0,0 0 0 0,0 0-8 15,0 0 7-15,0-17-4 0,0 17-2 0,0 0-6 0,0 0 3 16,0-16 2-16,0 16-6 0,0 0 0 0,0 0 2 0,0 0 1 15,0 0 1-15,0 0-3 0,0-15 4 0,0 15-1 16,0 0-5-16,0-16 0 16,0 16 0-16,0 0 4 0,0 0 2 15,0 0 0-15,0 0 0 0,0 0 2 16,0 16-3-16,0-16 2 0,0 0-6 16,0 0 1-16,0 0-1 0,0 15 3 0,0-15-1 0,0 0-4 0,0 0 2 15,0 0 0-15,0 16 0 0,0-16-1 0,0 0 1 0,0 0-1 16,16 17 2-16,-16-17-1 0,0 0-1 0,0 0-1 0,14 14 5 15,-14-14-3-15,0 17 2 0,0-17-3 0,0 14 1 0,0-14-1 16,17 16 0-16,-17-16 0 0,14 15 0 0,-14 2-1 16,14-17 1-16,-14 16 0 0,0-2-2 0,18-14 1 0,-18 17-1 15,0-3 2-15,17 3-2 0,-17-17 0 0,14 0 1 0,-14 15 1 0,0 1 0 16,16-16 0-16,-16 14 1 0,0-14-1 0,0 0 3 0,0 0-1 16,16-14 8-16,-16-2-6 0,14-16 0 0,-14 32-4 15,17-31 1-15,-17 1-1 0,14 13 3 0,-14 2-3 16,14-15-1-16,2-1 1 0,17-33 0 15,-1-12-32 1,-18 76-1-16,-14 0 12 0,0 0-36 0,0 0-22 16,17 0 29-16,-17 14-48 0,0 19-12 15</inkml:trace>
  <inkml:trace contextRef="#ctx0" brushRef="#br0" timeOffset="207612.3">22536 13417 169 0,'0'0'79'0,"0"0"-53"0,-14 0 7 0,14 0-5 16,0 0-16-16,0 0 11 0,-17-14-14 0,17 14 5 0,0 0-4 16,0 0-7-16,-14 0 1 0,14 0-1 0,0 0-2 15,-16-17-1-15,16 17-1 0,0 0 4 0,0 0-4 16,-16 0-2-16,16 0 3 0,0 17-2 16,0-3-1-16,0-14 3 0,0 16-1 0,0-1 1 0,0 2-2 15,0-17 3-15,0 16-1 0,16-2 0 0,-16-14 0 16,0 0 1-16,0 17 0 0,0-17 2 0,16 0-3 0,-16 0 1 0,14 0 5 15,-14-17-4-15,0 3 7 0,17-2-5 0,-17-1 5 0,14-14 9 16,-14 31-15-16,16-31 11 16,-16 31-8-16,0 0-3 0,0 0 3 0,0 0-3 15,14 0 0-15,-14 0-1 0,0 17-1 0,14-17-1 16,-14 14-1-16,0 2-4 0,0-1-11 0,0-15 3 0,0 17-2 16,19-1-28-16,-19-16 16 0,0 14-7 0,0 3-50 0,16-17 34 15,-16 14-45-15,16 18 15 0,-16-32 43 0</inkml:trace>
  <inkml:trace contextRef="#ctx0" brushRef="#br0" timeOffset="207763.3">22676 13558 75 0,'0'0'89'0,"-14"0"-35"0,14-15-26 16,0 15 23-16,0 0-10 0,0 0-11 0,0-17 2 15,0 17-25-15,0 0 3 0,0-14-5 0,0 14 0 16,0 0-2-16,14-17 6 0,2 3-5 0,-16-2 0 16,16-1-2-16,13 2-1 0,-29-1 0 0,18 2-1 15,-1 14-1-15,-3-17-6 0,2 17 1 0,-16-14-5 0,16-3-19 0,-2 17-14 16,3 0-14-16,-3-16-19 0,-14 16 35 0,14 0-34 15,-14 16 50-15,18 1-47 0</inkml:trace>
  <inkml:trace contextRef="#ctx0" brushRef="#br0" timeOffset="207979.02">23033 13854 60 0,'0'0'16'0,"0"0"45"15,0-16-23-15,0 16-18 0,0 0 1 0,0-14 16 16,0 14-20-16,0 0-4 0,0-18 7 0,0 18 4 16,0 0-9-16,0 0-9 0,0-16 4 0,0 16-2 0,0 0-4 15,0 0-1-15,0 0 2 0,0 16-1 0,0 16-4 0,0-16-4 16,0 15-5-16,-16 0-11 0,16-31 2 16,-14 31-37-16,14 0 17 0,0-31-8 0,-14 30-45 0,14-12 34 0,0-4 13 15</inkml:trace>
  <inkml:trace contextRef="#ctx0" brushRef="#br0" timeOffset="208196.59">23379 13512 66 0,'0'0'17'0,"0"0"15"0,0 0 1 0,0 0-14 0,0 0 23 0,0 0-19 16,-17 0 18-16,17 0-23 0,0 0-2 0,0 0 20 0,0 0-27 15,0 0-2-15,0 0-2 0,0 0 7 0,0 0-7 0,-16 0 7 16,16 0-7-16,0 0 3 0,0 0-2 0,0 0-2 0,0 14-5 16,0 3 1-16,0-17-3 0,0 15-8 0,0 1-17 15,0-16 5-15,0 14-6 0,0 3-53 0,0-17 31 0,0 16-46 16,0-16 6-16</inkml:trace>
  <inkml:trace contextRef="#ctx0" brushRef="#br0" timeOffset="208329.98">23409 13246 180 0,'0'0'50'0,"0"0"-17"0,0 0-26 16,0 0 17-16,0 0-15 0,0 16 4 0,0-16-9 15,0 0-1-15,0 0-2 0,0 31-14 0,0-16-32 0,0-15-35 16,0 16-7-16,0 15-12 0</inkml:trace>
  <inkml:trace contextRef="#ctx0" brushRef="#br0" timeOffset="208566.23">23642 13605 302 0,'0'0'0'0,"0"0"47"0,0 0-34 0,-18 16-12 0,18-16 13 16,0 0-2-16,0 0-5 0,0 0-4 16,0 0-2-16,0 0 0 0,0 0-1 0,18 0-4 15,-1-16-2-15,-17 16 2 0,14-17-3 0,2 17 4 0,0-14 3 16,-16 14 0-16,14-16 1 0,-14 16 0 0,17 0 0 0,-17 0 2 15,14 0 6-15,0 0-3 0,-14 0 0 16,16 16-5-16,-16-16 0 0,19 47 1 0,-19-16 0 16,0 1-4-16,0-18-2 0,14 16-11 0,-14 3-22 15,0-4-29-15,16-29 23 0,-16 34-4 0,0-20-43 0,0-14 57 16,0 16-6-16</inkml:trace>
  <inkml:trace contextRef="#ctx0" brushRef="#br0" timeOffset="208729.54">24126 13106 108 0,'0'0'41'0,"0"-14"20"0,0 14-42 0,0 0 14 0,0 0-1 16,0 0 3-16,0 0-6 0,14 14-2 0,-14 2-24 15,0 15 2-15,16-14-4 0,-16-3 0 0,0 48-1 16,0-46 0-16,14 77-10 0,-14-15-10 0,0 1-16 16,0-17-19-16,0 30-66 15,0-44 43-15,0 14 3 0</inkml:trace>
  <inkml:trace contextRef="#ctx0" brushRef="#br0" timeOffset="208863.92">24170 13433 227 0,'0'0'79'0,"0"0"-28"0,0 0-22 0,16 0-19 0,1 0 5 16,-17 0-10-16,11 0 0 0,-11 0-1 0,35 15 1 0,-4-15-4 0,32 0-3 16,-17 0-7-16,-15 0-23 0,15 0-36 15,15 0-104-15,-42 0 120 0,27 0-44 16</inkml:trace>
  <inkml:trace contextRef="#ctx0" brushRef="#br0" timeOffset="209613.09">19517 14833 45 0,'0'0'4'0,"-14"0"13"0,-19 0 12 16,19 0-7-16,-18-14 23 0,15 14-17 16,3 0-13-16,-2-17 3 0,16 17-11 15,-14 0 10-15,14-14 8 0,0-2 8 16,30 1-9-1,-16 15-21-15,35-31 11 0,28 15-2 16,17-15-4 0,-33 31-4-16,-17-17-1 15,54 17 2-15,-21 0-3 0,-61 0 0 16,15 0 1-16,-1 0 0 0,14 0 1 16,-9 31 3-16,-35-31-5 0,31 33 2 15,-1-2-4-15,-30-31 1 0,30 45 5 16,-13-45-5-16,30 31 12 15,-1 1 0-15,29-16-6 16,-56-2-5-16,58 3 6 16,49-17 6-16,-17 16-8 15,-18-16-1-15,-77 0-4 16,82-16 5-16,-35 16-15 0,-42 0 2 16,11-17-43-16,0 3-51 0,-13 14 59 15,-17-31-156-15</inkml:trace>
  <inkml:trace contextRef="#ctx0" brushRef="#br0" timeOffset="209865.03">20841 14617 117 0,'0'14'87'0,"-16"-14"-43"0,1 0 2 16,15 17-2-16,0-17-35 0,15 14 14 15,31 3-11-15,-46-17-9 0,47 14 2 16,16 3 1-16,-47-17-5 15,29 0 3-15,-29 0-3 0,31 16 4 16,-1-16 1-16,-46 14-6 0,31 3 5 16,1-2 4-16,-32 1-6 15,0 46 4-15,-32 0-1 16,-29 17 5-16,26-18-13 16,-9-14-48-16,30 15-175 31,14-62 94-31</inkml:trace>
  <inkml:trace contextRef="#ctx0" brushRef="#br0" timeOffset="210581.04">21805 14662 49 0,'0'0'71'0,"0"0"-51"0,-16 0 40 0,16 0-42 16,0 0 56-16,0 0-35 15,0 0-9-15,0 0-16 16,0 0-12-16,0 0 4 16,16 17-4-16,-2 14 0 15,-14-15-2-15,14 30 0 0,-14-46 0 0,65 78 5 16,-34-63 5-1,-31-15-5-15,44-32 14 16,7-44-9-16,-20 45-7 16,16-47 4-16,-1 0-7 15,-46 61-3-15,31-45-29 0,1 48-62 16,-18-3-70-16,-14 17 124 0,17 0-73 16</inkml:trace>
  <inkml:trace contextRef="#ctx0" brushRef="#br0" timeOffset="210864.21">22305 14710 68 0,'0'0'44'0,"0"-17"28"16,0 17-54-16,0-14 50 0,-19 14-9 15,19 0-40 1,-16 0-4-16,16 0-12 0,0 31 6 16,0 47-7-1,16-33-2 1,3-45-1-16,-5 17 5 15,18-48 0-15,-1-16 0 16,-31 32-2-16,30-32 2 0,-30 47-3 16,33-62 13-16,-33 45-11 0,14-28 9 15,2 45-5-15,-16 0-6 0,0 14 12 16,0 48-6-16,0 33-32 16,0-19-65-1,16-14-92-15,-16-15 73 16,0-30 63-16</inkml:trace>
  <inkml:trace contextRef="#ctx0" brushRef="#br0" timeOffset="211013.7">22552 14833 101 0,'0'0'0'0,"14"0"135"0,-14-14-112 15,0 14 53-15,0 0-56 0,0-17 39 16,33 17 8 0,30-30-44-1,-63 30-21 1,30 0-9-16,-2-15-48 0,-11 15 31 0,1 0-129 15,-1 0 101-15,-3 0-111 16</inkml:trace>
  <inkml:trace contextRef="#ctx0" brushRef="#br0" timeOffset="211279.71">22972 15145 126 0,'0'0'39'0,"-14"0"50"0,14 0-70 0,0 0 51 16,0 0-28-16,0 0-35 0,0 0 17 15,0 30-14-15,0 4-14 16,0-5-1-16,-16 4-59 15,0 14-83-15,16-32 24 16</inkml:trace>
  <inkml:trace contextRef="#ctx0" brushRef="#br0" timeOffset="211547.14">23379 14928 162 0,'0'0'0'0,"0"0"127"0,-17-16-31 15,17 16-52-15,-16-17-21 16,-3 3-10-16,5 14-9 15,14 14-12 1,-14 33-55-16,14 2-178 16</inkml:trace>
  <inkml:trace contextRef="#ctx0" brushRef="#br0" timeOffset="211680.34">23456 14477 192 0,'0'14'68'0,"-17"-14"-71"0,17 17-51 16,-16-3-49-16</inkml:trace>
  <inkml:trace contextRef="#ctx0" brushRef="#br0" timeOffset="211930.71">23659 15192 247 0,'0'0'78'0,"0"0"-71"16,0 0 32-16,0 0-21 15,0-17-14-15,14-27-9 16,18-52-9 0,13 3 8-16,-31 32 10 15,21-1 5-15,-5 45 4 16,-14 17-1-1,-2 63-1-15,17 45 7 16,-31 2-23-16,16-18-57 16,-2 4-165-1</inkml:trace>
  <inkml:trace contextRef="#ctx0" brushRef="#br0" timeOffset="212227.98">24296 14275 228 0,'0'0'0'0,"0"31"152"16,0 14-115-16,-30 64-10 15,13 1-23-15,-18 46-24 16,24 13-44 0,11-29-37-16,-33 34-78 15,19-65 139 1,-16-49 45-16,-3-44 39 15,0-32 34-15,-11-61 57 16,28 14-62 0,1 0 3-16,30 19-43 15,31 12-12-15,34 2-16 16,-66 30-6-16,77-34-10 16,4 20-129-16,-64 14 68 0,48-16-218 15</inkml:trace>
  <inkml:trace contextRef="#ctx0" brushRef="#br0" timeOffset="-211150.88">18723 14460 47 0,'0'0'25'0,"0"0"-14"0,0 0 15 0,0 0-10 0,0 0 1 0,0 17 0 16,0-17 0-16,0 0 15 0,0 0-18 0,0 0 10 0,0 0-4 15,0 0-8-15,0 0-2 0,0 0 12 0,0 0-13 0,0 0 7 16,0 0-10-16,0 0 1 0,0 0 4 0,0 0-6 0,0 0 4 0,0 14-5 16,0-14 0-16,0 0 2 0,0 0 6 0,0 0-2 0,-14 17-5 15,14-17 0-15,0 0 5 0,0 0-1 0,0 0-4 0,-18 14 4 16,18 3-2-16,0-17-3 0,-14 0 3 0,14 14 0 15,0 3-5-15,-17-1 0 0,17-16 0 0,0 14-1 16,0 3 0-16,0-3 1 0,-14 3 0 0,14-3-3 16,0-14 1-16,0 17 0 0,0-3 2 0,0 3-1 0,0-1 1 15,0-2 0-15,0 3-4 0,0-2 2 0,0 1 3 16,0-16-2-16,0 14 1 0,0-14-2 0,0 17 1 16,14 14 2-16,-14-16-4 0,0-15 0 0,17 16 1 0,-17-16 1 15,0 14 1-15,14-14-1 0,-14 17 1 0,18-17 0 16,-18 0-1-16,14 0 0 0,-14 0 0 0,0 0 3 15,17 0 0-15,-17 0-4 0,16-17 1 0,-16 17 1 0,14-45 0 16,-14 45-3-16,0-31 2 0,0 0 2 0,0 15-2 16,0 1 0-16,0-2 0 0,0-13-2 0,16-1 1 0,-16 14-1 15,0 3 2-15,0-17 0 0,0 0-2 0,0-2 1 0,0 2 0 0,0 31 1 16,0-31 0-16,0 0 0 0,0 17-1 0,0-19 0 16,0 4 2-16,0 12-2 0,0 1 0 0,0 2 0 0,0-3 0 15,0-14 0-15,0 31 2 0,0-31 0 16,0 31-1-16,-16-14-1 0,16-3 1 0,0 17-1 0,0-16 1 15,0 2 0-15,0 14 1 0,0-17-1 0,0 17-1 0,0-14 1 0,0 14-1 16,0 0 1-16,0 0 0 0,0-18 1 0,0 18-1 0,0 0 1 0,0 0-1 16,0 0 2-16,0 0-2 0,0-14 0 0,0 14-1 15,0 0 1-15,0 0 2 0,0 0 0 0,0 0-2 16,0 0 0-16,0 0 1 0,0-16 0 0,0 16 0 16,0 0 0-16,0 0 0 0,0 0-1 0,0 0 1 0,0 0 0 0,0 0 1 15,0 0-3-15,0 0 2 0,0 0-1 0,0 0 1 0,0 0 0 16,0 0 0-16,0 0 2 0,0 0-3 0,0 0-1 15,0 0 2-15,0 16-1 0,0-16-2 0,0 14 3 0,0-14-2 16,0 18 3-16,0 13-1 0,0-31-1 0,0 30-1 16,0-30 1-16,0 31 1 0,0-14-2 0,0-3 1 0,16 17-1 0,-16-14 0 15,0 30 0-15,0-32 2 0,0 15-1 0,14 18-2 0,-14-34 1 16,0 17 0-16,17 0 0 0,-17 2 1 0,14-19 1 0,-14 17 0 16,14-14-2-16,4 14 0 0,-18 0 0 0,17-1 3 0,-17-13-2 15,16-2-1-15,-2 15 1 0,-14-30 1 0,17 31 2 0,-17 1-5 16,14-32 1-16,2 30-1 0,-16-13 2 0,0-17 1 0,16 30 4 0,-4-13 3 15,4 15-4-15,-16-2-3 0,19-30-1 0,-3 14 0 16,-16 3-1-16,14 0 3 0,-14-17-2 0,17 0 1 0,-17 0-1 16,0 14-2-16,16-14 1 0,-16 0-2 0,0 0 1 15,14 0-12-15,-14 0 4 0,0 0-22 0,16 0-8 16,-16 0-32-16,0 0 3 0,14 0-24 16,-14 16-34-16,14-1 59 0,-14 2-27 0,0-3 43 15</inkml:trace>
  <inkml:trace contextRef="#ctx0" brushRef="#br0" timeOffset="-204950.36">18957 15830 38 0,'0'0'18'0,"0"0"-14"16,0 0 7-16,0 0-7 0,0 0 0 0,0 16 10 16,0-16-9-16,-16 17 28 0,16-17 0 15,0 0 4 1,0 0-27-16,0 0 22 0,-14 0-22 0,14-17 26 15,0 1-3 1,0 16-5-16,0 16-15 16,-17-16-9-16,17 31 16 0,0-1-6 15,-14 3 1 1,14-18-11-16,0 0 2 0,0 1-2 0,0 31 6 16,0-15 2-1,0-17-11-15,0 14 6 0,0 5-3 0,0 11 10 16,0 3-10-16,0-34-4 0,-16 81 6 15,16-81-5-15,0 80 7 0,0-79-7 0,0 64 5 16,0-1 0-16,0-63-5 16,0 32 3-16,0-16 2 15,0-17-2-15,0 3-3 0,0-2 1 16,0 1-2-16,0-1 3 0,0 1-2 16,0 0-1-16,0-2 2 0,0-14-1 15,0 31-2-15,0-31 1 0,0 32 1 16,0-32-1-16,0 31-3 0,0 1-16 15,0-32-13-15,0 0 20 16,0 0-70-16,-17-16-53 16,17 16 94-16,-18-31-77 0,18 31 91 0</inkml:trace>
  <inkml:trace contextRef="#ctx0" brushRef="#br0" timeOffset="-204397.91">18254 16592 22 0,'0'0'0'0,"-16"-14"6"0,16-17-5 0,0-17 2 31,-12 17 4-31,12 1 3 16,0 14 6-16,-16 16-11 0,16-15 25 0,0-2 16 16,0 17 12-1,0-14-44-15,0 14 37 0,0 0-40 16,0-17 22-16,0 17-22 0,0 0 39 16,0-14-39-16,16 14 26 0,-16-17-9 15,0 17-22-15,28-15 11 0,21-16-2 16,-16-1-10-1,-33 18-3-15,44-65-1 16,19-13 1-16,14-18 0 16,-28 18 1-1,-2 29-1-15,-47 47-2 0,30-47 2 16,1 48-5-16,1 0 5 16,-1 30-1-1,-31-15 0-15,16 47 0 0,14 0 0 16,-30-17-1-16,14 33 2 0,-14-49-1 15,17 82 5-15,-3-19-4 16,0-48 0-16,4 50 9 0,29 15-8 16,-16-17 1-16,13-29-3 15,-28-33 0-15,33 16 0 16,-32-16-9-16,-1-15-3 0,14 17-74 16,-30-17 51-16,14 0-108 0,-14 0 79 0,14 14-138 15</inkml:trace>
  <inkml:trace contextRef="#ctx0" brushRef="#br0" timeOffset="-203699.35">17507 17030 28 0,'0'0'0'0,"0"0"19"0,-16 0-13 0,-12 0 5 0,28 0-5 0,-31 14 17 16,15-14-3-16,-14 0 16 16,-5 16-15-16,21-16-16 0,0 15 13 15,-3 1 3-15,3-16-14 0,-16 31 13 16,30-31-11-16,-33 15 36 0,19 2-13 15,-4-17-17-15,4 0 17 16,-17 0-5-16,31-17-25 0,-16 2 3 16,16 0-3-16,0-1 4 0,0 16-3 15,30-16 7-15,-13 16-6 0,-3 0 0 0,18-15 9 16,15-1-5-16,0 16-2 0,32 0 1 16,-49 0-4-16,45 16 4 0,7-1-3 15,72 17 2-15,-110-32-5 0,38 0 0 0,-38 0 1 16,5 0 0-16,122-16 8 0,-111 16-8 0,127-31 2 15,-47 1-1-15,-30 13-1 0,91-15 0 16,-47 18 0-16,-56 14-1 16,42 0 0-16,-96 0 1 0,52 0 2 0,-52 0-1 15,141 14 4-15,-134 3-7 0,73-2 3 16,-77 2-2-16,62-3 2 0,-48 2-2 0,49-1 0 16,-94-15-2-16,92 16 3 0,-92-16-2 15,45 0 3-15,-45 0-3 0,-2-16 0 16,19 16 1-16,-17-15-3 0,0 15 0 0,-2-30-16 15,-14 13-27-15,-14 2-5 16,-2-2-30-16,16 3 5 0,-35-2-118 16,21 16 162-16,0 0-27 15</inkml:trace>
  <inkml:trace contextRef="#ctx0" brushRef="#br0" timeOffset="-202448.59">17306 17262 57 0,'0'0'15'0,"-14"0"-7"0,14 0 13 0,0 0-11 0,0-15-1 16,0 15 7-16,-16 0-2 0,16-15 2 0,0 15-7 15,0 0 9-15,-14-18-10 0,14 18-1 0,0-14 14 0,0-1-8 16,0 0 6-16,0-1-7 0,0 16-2 16,0-17 4-16,0 2 9 0,0 15-16 0,14 0 0 15,-14-15 6-15,0 15 0 0,16 0 5 0,-16 0-8 16,14 15 2-16,3 17-7 0,-3-16-2 15,-14-1-2-15,0 32 4 0,0-2-2 0,14 18 1 16,-14-47-4-16,0 15 1 0,0-1-1 0,0 80 2 16,0-80-1-16,0 49-1 0,-14-17 1 0,14-31 0 15,0 63 1-15,0-63-3 0,0 17 2 16,0-18-1-16,0 17 1 0,0-1 0 0,0-14 0 0,14-2-1 16,-14-13 0-16,0-2 0 0,0 0 0 15,0-15 1-15,18 15-1 0,-18-15 0 0,0 0 1 0,0 0 0 0,0 0 0 16,17 0-1-16,-17 16 0 0,0-16 1 0,0 0 0 0,30 0 4 15,-30 16-3-15,0-16 0 0,30 0 3 0,-30 16-1 0,0-16-2 16,17 14 6-16,-1-14-7 0,-4 16 3 0,-12 1-1 16,16-17-2-16,3 15 1 0,-19-15 2 0,16 15-3 15,-2 0 1-15,-14-15 1 0,33 16 1 0,-33-16-2 16,14 0 0-16,16 16 0 0,3-16 0 0,-17 0-1 16,15 0 2-16,-31 0-3 0,16 0 1 15,14 0 0-15,-16 0 0 0,0 0 0 0,3 16 0 0,15-16-1 16,-15 0 1-16,13 0 2 0,0 15-1 0,33 0 0 15,-46-15 0-15,-1 0-1 0,59 31 3 0,-61-31-3 16,37 31 1-16,-37-31-2 0,2 17 1 0,15-17 0 0,-3 15 0 0,7 1-1 16,-19-16 1-16,31 15-1 0,-33 0 1 0,30 1-1 0,5-16 1 15,-2 16 1-15,-3-16-2 0,-9 0 1 0,26 15-1 0,18-15 0 16,-18 0 2-16,-31 0-2 0,1 0 0 0,95 16-1 16,-63-16-1-16,0 16 2 0,44-1 0 15,19 1 0 1,-18-1 4-16,-94-15-4 0,65 16 3 15,-18-1 0-15,35 1-1 16,27-1-2-16,-90-15 1 16,11 16 0-16,-30-16-3 0,21 0 3 0,-21 0-1 15,3 0 1-15,13 0 1 0,0 0-1 0,-16-16 0 16,3 16-1-16,15 0 2 0,-32 0-2 0,17-15 2 16,-1 15-3-16,-16 0 2 0,0 0-1 0,14 0 1 15,-14 0 0-15,16 0 0 0,-16 0-1 0,14 0 1 16,-14 0 0-16,0 0-1 0,0 0 0 0,0 0 3 0,0 0-3 15,0 0 0-15,17 0 0 0,-17-16 2 0,0 16-2 16,0-15 3-16,0 15-3 16,0 0-1-16,14 0 2 0,-14 0-1 0,0-16 3 0,0 16-4 15,0 0 2-15,0 0-2 0,0-15 2 0,19 15-1 0,-19-16 0 0,0 16 0 16,0 0 0-16,0-15 1 0,0 15-1 0,0 0 0 0,14-16 0 16,-14 16-1-16,0-16 3 0,16 16-1 15,-16 0-1-15,0-15 1 0,0 15-1 0,0 0 0 0,0-16 0 16,16 16 1-16,-16-16-1 0,0 16 0 0,0-15 0 15,0 0 0-15,14 15 0 0,-14-16 1 0,0 16-1 16,0-15 0-16,0-2 0 0,17 2 2 0,-17-1-1 0,0-15-1 0,0 1 0 16,0-2 0-16,14 1 0 0,-14 16 1 0,0 0-1 15,0-32 2-15,0 31-2 0,0-16 0 0,0-60 1 0,0 29-1 16,0 31 0-16,0-28 0 0,0 12 0 0,0-14 1 16,0 30-1-16,0-30 0 0,0 31-2 0,0-31 1 0,0 31 0 15,0-16 1-15,0-16 0 0,0 49 0 0,0-33 1 16,0 31-1-16,0-15 0 0,0 31 0 0,16-16 0 0,-16 0-1 15,0 2 0-15,0 14 0 0,14-16-4 0,-14 16-8 16,0-17-8-16,0 17 6 0,0 0-23 0,0-15-15 0,0 15 19 16,0 0-51-16,0 0-29 0,0 0 3 0,0 0 75 15,0 0 12-15,0 0-7 0</inkml:trace>
  <inkml:trace contextRef="#ctx0" brushRef="#br0" timeOffset="-197699.98">19020 17496 42 0,'0'0'27'0,"0"0"-20"15,0 0-1-15,-19 0 6 0,19 0-5 0,0 0 2 0,0 0-1 0,0 0 8 16,-16 0-3-16,16 16-6 0,0-16-2 0,0 0 2 0,0 0 3 15,-12 0 0-15,12 15-6 0,0-15 1 0,0 0-1 0,0 0 6 0,-16 0 1 16,16 0-5-16,0 16 8 0,0-16 1 0,0 0-8 16,0 0-1-16,-16 0 0 0,16 14 0 0,0-14 10 0,-14 17-8 15,14-17-5-15,0 0 0 0,0 0-1 0,-17 15 1 0,17 1-2 0,0-1 2 16,-14 17 0-16,14-32-2 0,0 31 0 0,0-16 0 16,0 16-1-16,-16 0 2 0,16 1-1 0,0-1-1 15,0-15 1-15,0 14-1 0,16 3 1 0,-2-19-1 16,-14 2 1-16,17-1-1 0,-3 0 2 0,-14 2-1 0,16-17 2 15,-16 15 0-15,16-15 0 0,-16 0 11 0,12 0-10 16,-12 0 1-16,16 0 3 0,-16-15-1 0,0-2-5 0,19-13 5 16,-3 0-2-16,-16-18 0 0,0 17-3 0,0-32 1 15,0 17 0-15,0 30-2 0,0-62 3 16,0 47-4-16,0-15 2 0,0 15 0 0,-16-17 3 0,-3 17-2 16,3 1-1-16,16 14-1 0,0 1 1 0,-12-1 0 0,-4-16 3 15,0-15 2-15,16 32-2 0,-14 0 0 0,14 15-2 16,0 0-1-16,-17-15 0 0,17 15 2 0,-14 0-2 0,14 0 0 15,0 0-1-15,0 0 0 0,0 0 0 0,-16 15 1 0,16-15-2 16,0 30 0-16,0-30 1 0,0 33-1 0,0-3 1 0,0-14-2 16,0 0 1-16,0-1 0 0,0-15 0 0,0 30 1 0,16 3 0 0,-2-33-1 15,-14 14 0-15,0 2-1 0,31 31 3 0,-31-17 0 16,16 18 0-16,12-17-1 0,-12-15 1 0,-16-1 0 16,19 16 2-16,11 0 0 0,3-15-2 0,-3 15 1 0,-16-15-2 15,0-2 0-15,21 3 0 0,12 14 2 0,-33-16-1 0,30 18-1 0,-27-33-1 16,15 14 0-16,1 2 2 0,11-1 2 0,-27-15-3 0,15 0 0 15,-18 0 1-15,3 0 0 0,13 0 0 0,1 0-10 0,-15 0-1 16,-2 0-20-16,19-15-18 0,-17-1-18 0,0 16 23 0,-2-14-6 16,3 14-61-16,-17-33 59 0,14 18-13 0,2 15 10 15</inkml:trace>
  <inkml:trace contextRef="#ctx0" brushRef="#br0" timeOffset="-197022.25">19937 17854 27 0,'0'0'0'0,"0"0"15"0,0 0-8 0,0 0-4 0,-14 0 1 0,14 0 0 0,0 0 7 0,-16 0 2 15,16 0-6-15,0 0 1 0,-19 0 6 0,19 0-2 16,-14 0-6-16,0-15 22 0,14-1-20 0,0 16 9 15,-16-17 2-15,16 17-9 0,-14-14 18 0,-2 14-9 16,16-16 2-16,-17 16 1 0,17-16-12 0,0 16 0 16,-30-15 45-1,11 15-43-15,19-16-4 0,-16 16-2 16,16 0-4-16,0 0 0 0,0-15 0 0,0-1 6 0,0 16-6 16,0-15 1-16,0 15-2 0,0-16 0 0,16 1-2 0,3 15 0 15,-3-16 1-15,-2 16-1 0,19-31 1 0,-19 15 1 0,30-16 0 16,5 18 0-16,-32-17 0 0,43-1 0 0,-11 16 0 15,-2-15 1-15,14 31 1 0,-47-16-2 0,51 2 4 16,-51 14-4-16,17 0 0 0,-1 0 2 0,3 0 1 0,13 0 0 16,-15 14 0-16,1-14-3 0,-20 16 0 0,23 1-1 15,-5-3 2-15,3 2 0 0,-19 16-1 0,16-17-1 16,3 1 1-16,-3 15 3 0,3-16-1 0,-3 16-3 0,-2-15 2 16,7 15-1-16,-4-31 0 0,-1 31 0 0,-13-31-1 15,-3 16 1-15,16-1 2 0,-11-15-1 0,27 16 2 0,-32-1-3 16,17 1 4-16,-1-16-3 0,35 16 4 0,-51-2-4 0,3-14 1 15,-3 17-1-15,18-17 1 0,31 16 4 0,-32-1-5 16,-15-15 0-16,28 0 1 0,-30 0-2 0,5 15 0 0,11-15 1 0,17 0 0 16,-30 0-1-16,11 0 0 0,-28-15 0 0,35 15 0 0,-5-31 2 15,-14 31-4-15,15-17-2 0,-31 3 0 0,14-2-10 0,2 16 3 16,-16-16-17-16,14 16 10 0,-14-15-24 0,19 15 17 16,-19-31-35-16,14 15-21 0,-14 16-14 0,0-15 49 0,0-1-18 15,0 16 46-15,-14 0-23 0</inkml:trace>
  <inkml:trace contextRef="#ctx0" brushRef="#br0" timeOffset="-196724.13">21382 17417 146 0,'0'0'50'0,"0"0"-43"0,-14 0-2 0,14 0-1 16,0 0 17-16,0-14 0 0,0 14 0 0,0 0-12 15,0 0-1-15,0-16 9 0,0 16-8 0,14-15-4 16,5 15-2-16,11 0-1 0,-13-16-2 0,-1 16 0 15,15 0 3-15,-17 0-2 0,16 0 2 0,-11-16-1 0,11 16 0 16,-30 0 0-16,61 0 5 0,-45 0-3 0,17 0 1 0,-3 0 5 16,-30 0-2-16,47 0 12 0,-47 0-13 0,30 0 4 15,-30 0-7-15,14 0 0 0,-14 0 0 0,14 0 4 0,-14 16 2 16,19 0 1-16,-19 15-2 0,-19-1-3 0,19-13-4 16,-28 13 0-16,-2 33 0 0,13-1 2 0,-13-31-4 0,0 16 3 15,30-16-3-15,-19 0 1 0,-11 30-1 0,16-13-4 0,-3-17-9 16,17-31 2-16,0 31-2 0,-14-15-24 0,14-16 14 15,0 15-32-15,0 0-15 0,14 2-10 0,-14-17 2 0,17 0 50 16,-17 0 8-16,14 0 5 0</inkml:trace>
  <inkml:trace contextRef="#ctx0" brushRef="#br0" timeOffset="-196295.18">22008 17232 101 0,'0'0'30'0,"0"0"-13"0,-19 0-7 15,19 0-6-15,0 0 11 0,0 0 9 0,0 0-12 16,0 0-1-16,0 0 0 0,0 0 8 0,0 0-4 0,0 0-10 0,0 0 0 16,0 0-1-16,0 0 6 0,0 0-8 0,0 0 1 0,0 0 2 15,0 0-2-15,19 0 1 0,-19 15-1 0,30 0 3 16,-30 0-4-16,17 2 0 0,-1-1 3 0,-2 14 0 16,-14-14 3-16,17-16-3 0,11 31 9 0,-28-15-6 15,18-16-3-15,-1 14-1 0,-3-14 6 0,-14 0-4 0,16 0 0 0,-16 0 7 16,30 0-7-16,-30-14 0 0,0-2 0 0,17 1 6 0,-3-1-7 15,-14 0-1-15,14-14 4 0,2-18-4 0,17 18-1 0,-33 12-1 16,32-26 0-16,-32 11 0 0,14-13-1 0,3 15-2 0,-17 15 0 16,14-15-5-16,-14 16-1 0,16-16-37 15,-2 31-28-15,-14 0 4 0,0 0-15 0,0 0 39 16,0 14-27-16,0 18 36 0,0-15 21 0,0-3-13 16</inkml:trace>
  <inkml:trace contextRef="#ctx0" brushRef="#br0" timeOffset="-195997.99">22566 17356 74 0,'0'0'40'0,"-14"-16"10"0,14 16-23 16,0-16-12-16,0 2 18 0,0 14-17 0,0-16 0 0,-16-1-1 0,16 17 0 15,-14-15 18-15,14 0-27 0,-17 15 4 0,17 0-5 0,0-15-1 16,-14 15 16-16,14 0-17 0,0 0 2 0,-16 15-2 16,16-15 0-16,0 15 2 0,0 0-2 0,-16 18 2 0,16-33-3 15,0 14 0-15,0 2 0 0,0 0-1 0,0 0 1 0,0-1-2 16,16 1 1-16,-16-16 0 0,16 30 1 0,-2-30-1 15,3 17 1-15,13-17 2 0,-30 0-2 0,14 0 1 16,19 0 0-16,-33 0-1 0,16-17 1 0,0 1 2 16,-2 2 2-16,3 14 2 0,-17-16-4 0,14 1-2 15,-14 15 2-15,16-16 0 0,-16 16-2 0,0 0-1 0,16 0 0 16,-16 0 2-16,0 0-4 0,0 16 2 0,0-16-2 16,0 31 0-16,0-17 0 0,12 2-5 0,-12 1-2 15,0-3-16-15,0 18-17 0,0-32 12 0,0 16-5 0,0-16-6 0,0 15-8 16,0-15-8-16,0 16-52 0,0-2 43 0,0 3 21 0</inkml:trace>
  <inkml:trace contextRef="#ctx0" brushRef="#br0" timeOffset="-195796.15">22863 17232 136 0,'-14'15'120'0,"14"0"-110"0,0 0 30 16,0 2-26-16,0-1-2 0,0-16-1 0,0 14 8 15,0 2-3-15,0 0 0 0,0 0-8 0,0-16-1 0,0 0 0 0,0 15 13 16,0-15-6-16,0 0-4 0,14-15 1 15,0-1 1-15,4 0-5 0,-18 0-4 0,31 2 1 16,-31-19 1-16,16 18-4 0,-16 0 0 0,16 0 2 0,-2-3-2 16,3-11 0-16,-3 14 0 0,-14-1-2 0,14 16-2 0,2-17-10 15,3 2-32-15,-19 15 22 0,0 0-3 0,14 0-38 16,-14 0 22-16,16 15-6 0,-16 2-60 0,16-1 30 0,-2-1 19 16</inkml:trace>
  <inkml:trace contextRef="#ctx0" brushRef="#br0" timeOffset="-195032.72">23299 17527 69 0,'0'0'27'0,"0"0"13"0,0-15-6 0,0 15-21 16,0 0 18-16,0 0-2 0,0-16-18 0,0 16 22 15,0 0-26-15,0 0-1 0,0 0 6 0,0 0-7 16,0 0 4-16,0 16-4 0,0-16-1 0,0 15 5 0,0 15-6 16,0-30-2-16,0 32 3 0,0-16 1 0,0-1-4 0,0 32 3 15,0-47-4-15,0 31-5 0,-16-15-2 0,16-1-19 16,-14 16-89-16,14-15 73 0,-17 0-61 16,17-16 83-16</inkml:trace>
  <inkml:trace contextRef="#ctx0" brushRef="#br0" timeOffset="-194731.44">23565 17262 98 0,'0'0'89'0,"0"0"-52"0,0 0-26 15,0 0 53-15,0 0-44 0,0 0 13 0,0 0-21 0,0 0-2 0,0 0-2 16,0 0 6-16,0 15-4 0,0 18 14 16,0-33-20-16,0 14 3 0,0 2-5 0,0-16 0 0,0 63-15 31,14-33-78-31,-14 1-115 15,0-31 159-15,0 0 14 0</inkml:trace>
  <inkml:trace contextRef="#ctx0" brushRef="#br0" timeOffset="-194581.34">23719 16981 205 0,'0'0'73'15,"0"0"-69"-15,0 0-2 0,0 17 25 16,0-2-16-16,0-15-10 0,0 31-4 15,0 0-40-15,0 1-44 16,0-17 57-16,17 17-53 16,-17-1 55-16,0-2 13 0,0-29-19 0</inkml:trace>
  <inkml:trace contextRef="#ctx0" brushRef="#br0" timeOffset="-194397.73">23813 17480 55 0,'0'0'43'0,"0"0"1"15,0 0-27-15,16-47 43 0,-16 47-49 16,30-61 25-16,1-17-1 15,-15 16-20-15,17 0-3 16,-3 14 28-16,1 33 3 16,-15 30-19-1,-2 63-12-15,-14 16-10 16,16 45-20 0,-16-29-160-16,14-64-20 15</inkml:trace>
  <inkml:trace contextRef="#ctx0" brushRef="#br0" timeOffset="-194215.79">24389 16655 145 0,'0'0'149'16,"0"109"-91"15,17 202-51-15,-52 219-327 15</inkml:trace>
  <inkml:trace contextRef="#ctx0" brushRef="#br0" timeOffset="-194083.09">24312 17107 269 0,'59'-32'145'16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5760" units="cm"/>
          <inkml:channel name="Y" type="integer" max="2160" units="cm"/>
          <inkml:channel name="T" type="integer" max="2.14748E9" units="dev"/>
        </inkml:traceFormat>
        <inkml:channelProperties>
          <inkml:channelProperty channel="X" name="resolution" value="167.44186" units="1/cm"/>
          <inkml:channelProperty channel="Y" name="resolution" value="111.34021" units="1/cm"/>
          <inkml:channelProperty channel="T" name="resolution" value="1" units="1/dev"/>
        </inkml:channelProperties>
      </inkml:inkSource>
      <inkml:timestamp xml:id="ts0" timeString="2022-02-23T21:49:06.94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7106 12101 0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042F0C05-EAD1-33F3-7F85-52798AE44F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77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304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719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376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78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389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033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385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774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156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470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338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547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88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102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587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59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5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9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2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9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0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0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6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7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1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4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0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71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30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Relationship Id="rId9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1.jpeg"/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12" Type="http://schemas.openxmlformats.org/officeDocument/2006/relationships/image" Target="../media/image2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270.png"/><Relationship Id="rId5" Type="http://schemas.openxmlformats.org/officeDocument/2006/relationships/image" Target="../media/image210.png"/><Relationship Id="rId10" Type="http://schemas.openxmlformats.org/officeDocument/2006/relationships/image" Target="../media/image260.png"/><Relationship Id="rId4" Type="http://schemas.openxmlformats.org/officeDocument/2006/relationships/image" Target="../media/image200.png"/><Relationship Id="rId9" Type="http://schemas.openxmlformats.org/officeDocument/2006/relationships/image" Target="../media/image25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50.png"/><Relationship Id="rId3" Type="http://schemas.openxmlformats.org/officeDocument/2006/relationships/image" Target="../media/image290.png"/><Relationship Id="rId7" Type="http://schemas.openxmlformats.org/officeDocument/2006/relationships/image" Target="../media/image33.png"/><Relationship Id="rId12" Type="http://schemas.openxmlformats.org/officeDocument/2006/relationships/image" Target="../media/image240.pn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230.png"/><Relationship Id="rId5" Type="http://schemas.openxmlformats.org/officeDocument/2006/relationships/image" Target="../media/image31.png"/><Relationship Id="rId15" Type="http://schemas.openxmlformats.org/officeDocument/2006/relationships/image" Target="../media/image270.png"/><Relationship Id="rId10" Type="http://schemas.openxmlformats.org/officeDocument/2006/relationships/image" Target="../media/image220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26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21.jpe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1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Semantic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DE600E-6AFA-4A75-B23A-AC70258693C9}"/>
              </a:ext>
            </a:extLst>
          </p:cNvPr>
          <p:cNvSpPr txBox="1"/>
          <p:nvPr/>
        </p:nvSpPr>
        <p:spPr>
          <a:xfrm>
            <a:off x="860612" y="1498536"/>
            <a:ext cx="464371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1. int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2. bool f;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3. int m(int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4.     int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5.     return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6.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7.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8. int g(){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9.     int c;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10.     int d;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11.     if (a){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12.         int d;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13.         int f;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14.         int g;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15.   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16. 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03A6FB-D1D3-48D1-A850-17D7C528AEAB}"/>
              </a:ext>
            </a:extLst>
          </p:cNvPr>
          <p:cNvSpPr txBox="1"/>
          <p:nvPr/>
        </p:nvSpPr>
        <p:spPr>
          <a:xfrm>
            <a:off x="5868610" y="1405993"/>
            <a:ext cx="3065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Show the symbol table </a:t>
            </a:r>
          </a:p>
          <a:p>
            <a:r>
              <a:rPr lang="en-US" dirty="0"/>
              <a:t>After line 12 but before line 13</a:t>
            </a:r>
          </a:p>
        </p:txBody>
      </p:sp>
    </p:spTree>
    <p:extLst>
      <p:ext uri="{BB962C8B-B14F-4D97-AF65-F5344CB8AC3E}">
        <p14:creationId xmlns:p14="http://schemas.microsoft.com/office/powerpoint/2010/main" val="450101040"/>
      </p:ext>
    </p:extLst>
  </p:cSld>
  <p:clrMapOvr>
    <a:masterClrMapping/>
  </p:clrMapOvr>
</p:sld>
</file>

<file path=ppt/slides/slide1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10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57609-97C1-4C71-B7CC-AACC2219C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7320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Type System: lists types and describes how they may be used</a:t>
            </a:r>
          </a:p>
          <a:p>
            <a:r>
              <a:rPr lang="en-US" dirty="0"/>
              <a:t>What operations that can be done on member values</a:t>
            </a:r>
          </a:p>
          <a:p>
            <a:r>
              <a:rPr lang="en-US" dirty="0"/>
              <a:t>How type system may be extended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E015894-96FE-4CF4-A9A5-7986B2FF1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29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 Systems: The Context for Types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Systems</a:t>
            </a:r>
          </a:p>
        </p:txBody>
      </p:sp>
      <p:pic>
        <p:nvPicPr>
          <p:cNvPr id="1026" name="Picture 2" descr="https://99percentinvisible.org/app/uploads/2017/06/divided-upper-lower-case.jpg">
            <a:extLst>
              <a:ext uri="{FF2B5EF4-FFF2-40B4-BE49-F238E27FC236}">
                <a16:creationId xmlns:a16="http://schemas.microsoft.com/office/drawing/2014/main" id="{E199CD3C-59CD-49A8-8023-CB1CE0EFE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80" y="2222205"/>
            <a:ext cx="4012020" cy="30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560897"/>
      </p:ext>
    </p:extLst>
  </p:cSld>
  <p:clrMapOvr>
    <a:masterClrMapping/>
  </p:clrMapOvr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57609-97C1-4C71-B7CC-AACC2219C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591936" cy="4351338"/>
          </a:xfrm>
        </p:spPr>
        <p:txBody>
          <a:bodyPr>
            <a:normAutofit/>
          </a:bodyPr>
          <a:lstStyle/>
          <a:p>
            <a:r>
              <a:rPr lang="en-US" dirty="0"/>
              <a:t>Base types and means of building aggregate types</a:t>
            </a:r>
          </a:p>
          <a:p>
            <a:pPr lvl="1"/>
            <a:r>
              <a:rPr lang="en-US" dirty="0"/>
              <a:t>int, bool, void, class, function, struct, pointer, reference</a:t>
            </a:r>
          </a:p>
          <a:p>
            <a:r>
              <a:rPr lang="en-US" dirty="0"/>
              <a:t>A means of determining if types are compatible</a:t>
            </a:r>
          </a:p>
          <a:p>
            <a:pPr lvl="1"/>
            <a:r>
              <a:rPr lang="en-US" dirty="0"/>
              <a:t>Can disparate types be combined? How?</a:t>
            </a:r>
          </a:p>
          <a:p>
            <a:r>
              <a:rPr lang="en-US" dirty="0"/>
              <a:t>Rules for inferring the type of an expression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1162D0A-C4A0-445F-8160-B7A2012FF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29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Components of a Type System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Systems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1F2882-1EC1-4DDF-BD5C-1360E8E42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529" y="2307265"/>
            <a:ext cx="3015821" cy="293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27772"/>
      </p:ext>
    </p:extLst>
  </p:cSld>
  <p:clrMapOvr>
    <a:masterClrMapping/>
  </p:clrMapOvr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57609-97C1-4C71-B7CC-AACC2219C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every operator (including assignment)…</a:t>
            </a:r>
          </a:p>
          <a:p>
            <a:pPr marL="457200" lvl="1" indent="0">
              <a:buNone/>
            </a:pPr>
            <a:r>
              <a:rPr lang="en-US" dirty="0"/>
              <a:t>- What types can the operand have?</a:t>
            </a:r>
          </a:p>
          <a:p>
            <a:pPr marL="457200" lvl="1" indent="0">
              <a:buNone/>
            </a:pPr>
            <a:r>
              <a:rPr lang="en-US" dirty="0"/>
              <a:t>- What type is the result?</a:t>
            </a:r>
          </a:p>
          <a:p>
            <a:r>
              <a:rPr lang="en-US" dirty="0"/>
              <a:t>Example: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double a;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int b;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a = b;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b = a;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C0C4A0-3D83-4C27-8B6A-43F05F871187}"/>
              </a:ext>
            </a:extLst>
          </p:cNvPr>
          <p:cNvSpPr txBox="1"/>
          <p:nvPr/>
        </p:nvSpPr>
        <p:spPr>
          <a:xfrm>
            <a:off x="3124200" y="4736068"/>
            <a:ext cx="1805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Legal in Java, C++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87A2F1-91A1-4B56-90F8-CE9422F43035}"/>
              </a:ext>
            </a:extLst>
          </p:cNvPr>
          <p:cNvSpPr txBox="1"/>
          <p:nvPr/>
        </p:nvSpPr>
        <p:spPr>
          <a:xfrm>
            <a:off x="3147954" y="5257800"/>
            <a:ext cx="2632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Legal in C++, Illegal in Java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E79409B-1787-4235-8F86-92E680FD5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29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 Rules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Systems</a:t>
            </a:r>
          </a:p>
        </p:txBody>
      </p:sp>
    </p:spTree>
    <p:extLst>
      <p:ext uri="{BB962C8B-B14F-4D97-AF65-F5344CB8AC3E}">
        <p14:creationId xmlns:p14="http://schemas.microsoft.com/office/powerpoint/2010/main" val="3041489085"/>
      </p:ext>
    </p:extLst>
  </p:cSld>
  <p:clrMapOvr>
    <a:masterClrMapping/>
  </p:clrMapOvr>
</p:sld>
</file>

<file path=ppt/slides/slide1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57609-97C1-4C71-B7CC-AACC2219C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2835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Defn</a:t>
            </a:r>
            <a:r>
              <a:rPr lang="en-US" b="1" dirty="0"/>
              <a:t>: Using One Type as a Different Type</a:t>
            </a:r>
          </a:p>
          <a:p>
            <a:r>
              <a:rPr lang="en-US" dirty="0"/>
              <a:t>May require explicit acknowledgement by user (e.g. casting)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ECB1E0-3EDE-4D99-B0CD-2DCF69232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29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 Conversion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Systems</a:t>
            </a:r>
          </a:p>
        </p:txBody>
      </p:sp>
      <p:pic>
        <p:nvPicPr>
          <p:cNvPr id="2052" name="Picture 4" descr="Richard Walker's Blog: Sermon Notes on Genesis 17">
            <a:extLst>
              <a:ext uri="{FF2B5EF4-FFF2-40B4-BE49-F238E27FC236}">
                <a16:creationId xmlns:a16="http://schemas.microsoft.com/office/drawing/2014/main" id="{AE6F81CB-ED55-4FEA-B579-A2C64F7D7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056" y="2341822"/>
            <a:ext cx="3551274" cy="266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238975"/>
      </p:ext>
    </p:extLst>
  </p:cSld>
  <p:clrMapOvr>
    <a:masterClrMapping/>
  </p:clrMapOvr>
</p:sld>
</file>

<file path=ppt/slides/slide1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57609-97C1-4C71-B7CC-AACC2219C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2835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Defn</a:t>
            </a:r>
            <a:r>
              <a:rPr lang="en-US" b="1" dirty="0"/>
              <a:t>: </a:t>
            </a:r>
            <a:r>
              <a:rPr lang="en-US" b="1" i="1" dirty="0"/>
              <a:t>Implicit</a:t>
            </a:r>
            <a:r>
              <a:rPr lang="en-US" b="1" dirty="0"/>
              <a:t> cast from one data type to another</a:t>
            </a:r>
          </a:p>
          <a:p>
            <a:r>
              <a:rPr lang="en-US" dirty="0"/>
              <a:t>For example: </a:t>
            </a:r>
          </a:p>
          <a:p>
            <a:pPr marL="0" indent="0">
              <a:buNone/>
            </a:pP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int</a:t>
            </a:r>
            <a:r>
              <a:rPr lang="en-US" sz="2200" dirty="0"/>
              <a:t> to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unsigned 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14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ECB1E0-3EDE-4D99-B0CD-2DCF69232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29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 Coercion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Systems</a:t>
            </a:r>
          </a:p>
        </p:txBody>
      </p:sp>
      <p:pic>
        <p:nvPicPr>
          <p:cNvPr id="2050" name="Picture 2" descr="dos-donts-tool-misuse">
            <a:extLst>
              <a:ext uri="{FF2B5EF4-FFF2-40B4-BE49-F238E27FC236}">
                <a16:creationId xmlns:a16="http://schemas.microsoft.com/office/drawing/2014/main" id="{FCEE4CF5-A981-4CAF-B03D-283BFE580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586" y="2728267"/>
            <a:ext cx="3560578" cy="195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5C57A1-A7E4-4791-9CF4-5A25ACB09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430" y="2718087"/>
            <a:ext cx="4620734" cy="256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57609-97C1-4C71-B7CC-AACC2219C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2835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 narrow form of coercion</a:t>
            </a:r>
          </a:p>
          <a:p>
            <a:r>
              <a:rPr lang="en-US" dirty="0"/>
              <a:t>When destination type can represent the source type without loss of precision</a:t>
            </a:r>
          </a:p>
          <a:p>
            <a:r>
              <a:rPr lang="en-US" dirty="0"/>
              <a:t>float to double (ok)</a:t>
            </a:r>
          </a:p>
          <a:p>
            <a:r>
              <a:rPr lang="en-US" dirty="0"/>
              <a:t>double to float (not ok)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ECB1E0-3EDE-4D99-B0CD-2DCF69232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29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 Promotion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Systems</a:t>
            </a:r>
          </a:p>
        </p:txBody>
      </p:sp>
      <p:pic>
        <p:nvPicPr>
          <p:cNvPr id="4098" name="Picture 2" descr="Army officer reflects on family during promotion ceremony ...">
            <a:extLst>
              <a:ext uri="{FF2B5EF4-FFF2-40B4-BE49-F238E27FC236}">
                <a16:creationId xmlns:a16="http://schemas.microsoft.com/office/drawing/2014/main" id="{1A977F5A-4AD0-4BD6-A747-7C5BACC09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0707" y="2404730"/>
            <a:ext cx="3423684" cy="228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91E297-FD7D-4E11-9108-AE567E2F9A8C}"/>
              </a:ext>
            </a:extLst>
          </p:cNvPr>
          <p:cNvSpPr txBox="1"/>
          <p:nvPr/>
        </p:nvSpPr>
        <p:spPr>
          <a:xfrm>
            <a:off x="6007395" y="4710218"/>
            <a:ext cx="238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A promotion ceremony</a:t>
            </a:r>
          </a:p>
        </p:txBody>
      </p:sp>
    </p:spTree>
    <p:extLst>
      <p:ext uri="{BB962C8B-B14F-4D97-AF65-F5344CB8AC3E}">
        <p14:creationId xmlns:p14="http://schemas.microsoft.com/office/powerpoint/2010/main" val="2581428408"/>
      </p:ext>
    </p:extLst>
  </p:cSld>
  <p:clrMapOvr>
    <a:masterClrMapping/>
  </p:clrMapOvr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16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1AA7FD-3583-42AC-9346-E70B69D8B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29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Subtyping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D6125-A5D8-435F-9725-A1A8D4EBB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When a more narrow type can be used in place of a another</a:t>
            </a:r>
          </a:p>
          <a:p>
            <a:r>
              <a:rPr lang="en-US" dirty="0"/>
              <a:t>Explicit inheritance / class hierarchy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23A81A-452C-448E-A39C-6067C618776D}"/>
              </a:ext>
            </a:extLst>
          </p:cNvPr>
          <p:cNvSpPr/>
          <p:nvPr/>
        </p:nvSpPr>
        <p:spPr>
          <a:xfrm>
            <a:off x="3860236" y="3274828"/>
            <a:ext cx="1350334" cy="582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class Lunch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10A7D69-A74C-4987-821C-C9C6565D173B}"/>
              </a:ext>
            </a:extLst>
          </p:cNvPr>
          <p:cNvGrpSpPr/>
          <p:nvPr/>
        </p:nvGrpSpPr>
        <p:grpSpPr>
          <a:xfrm>
            <a:off x="2766411" y="3857128"/>
            <a:ext cx="3538689" cy="1670030"/>
            <a:chOff x="2766411" y="3857128"/>
            <a:chExt cx="3538689" cy="167003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6408AD-75F8-4EC0-A020-46E61CAAC720}"/>
                </a:ext>
              </a:extLst>
            </p:cNvPr>
            <p:cNvSpPr/>
            <p:nvPr/>
          </p:nvSpPr>
          <p:spPr>
            <a:xfrm>
              <a:off x="4777998" y="4612758"/>
              <a:ext cx="1527102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class Soup: public Lunch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8F412C-B0D8-400C-B879-966265273EE7}"/>
                </a:ext>
              </a:extLst>
            </p:cNvPr>
            <p:cNvSpPr/>
            <p:nvPr/>
          </p:nvSpPr>
          <p:spPr>
            <a:xfrm>
              <a:off x="2766411" y="4612758"/>
              <a:ext cx="1768992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class Sandwich: public Lunch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9F2D539-5105-4046-8C9F-9A256C725D9F}"/>
                </a:ext>
              </a:extLst>
            </p:cNvPr>
            <p:cNvCxnSpPr>
              <a:cxnSpLocks/>
              <a:stCxn id="10" idx="0"/>
              <a:endCxn id="2" idx="2"/>
            </p:cNvCxnSpPr>
            <p:nvPr/>
          </p:nvCxnSpPr>
          <p:spPr>
            <a:xfrm flipV="1">
              <a:off x="3650907" y="3857128"/>
              <a:ext cx="884496" cy="755630"/>
            </a:xfrm>
            <a:prstGeom prst="straightConnector1">
              <a:avLst/>
            </a:prstGeom>
            <a:ln w="38100" cap="rnd">
              <a:round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B30D313-DFE1-4454-A3FC-CAB2B85CCAFB}"/>
                </a:ext>
              </a:extLst>
            </p:cNvPr>
            <p:cNvCxnSpPr>
              <a:cxnSpLocks/>
              <a:stCxn id="7" idx="0"/>
              <a:endCxn id="2" idx="2"/>
            </p:cNvCxnSpPr>
            <p:nvPr/>
          </p:nvCxnSpPr>
          <p:spPr>
            <a:xfrm flipH="1" flipV="1">
              <a:off x="4535403" y="3857128"/>
              <a:ext cx="1006146" cy="755630"/>
            </a:xfrm>
            <a:prstGeom prst="straightConnector1">
              <a:avLst/>
            </a:prstGeom>
            <a:ln w="38100" cap="rnd">
              <a:round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D494D8C-E2C5-4638-B461-EAA7E9B72772}"/>
              </a:ext>
            </a:extLst>
          </p:cNvPr>
          <p:cNvGrpSpPr/>
          <p:nvPr/>
        </p:nvGrpSpPr>
        <p:grpSpPr>
          <a:xfrm>
            <a:off x="2766411" y="5527158"/>
            <a:ext cx="1768992" cy="1262304"/>
            <a:chOff x="2766411" y="5527158"/>
            <a:chExt cx="1768992" cy="126230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357BD9-9335-4F12-BC4A-0F5CF1AB8D91}"/>
                </a:ext>
              </a:extLst>
            </p:cNvPr>
            <p:cNvSpPr/>
            <p:nvPr/>
          </p:nvSpPr>
          <p:spPr>
            <a:xfrm>
              <a:off x="2766411" y="5875062"/>
              <a:ext cx="1768992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class Hotdog: public Sandwich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058D5CF-1728-4F9B-AAD2-C40DF0E39538}"/>
                </a:ext>
              </a:extLst>
            </p:cNvPr>
            <p:cNvCxnSpPr>
              <a:cxnSpLocks/>
              <a:stCxn id="11" idx="0"/>
              <a:endCxn id="10" idx="2"/>
            </p:cNvCxnSpPr>
            <p:nvPr/>
          </p:nvCxnSpPr>
          <p:spPr>
            <a:xfrm flipV="1">
              <a:off x="3650907" y="5527158"/>
              <a:ext cx="0" cy="347904"/>
            </a:xfrm>
            <a:prstGeom prst="straightConnector1">
              <a:avLst/>
            </a:prstGeom>
            <a:ln w="38100" cap="rnd">
              <a:round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693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57609-97C1-4C71-B7CC-AACC2219C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Defn</a:t>
            </a:r>
            <a:r>
              <a:rPr lang="en-US" b="1" dirty="0"/>
              <a:t>: Type is defined by the methods and properties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3ACEE-D6E1-4156-8853-4CD24AB6295E}"/>
              </a:ext>
            </a:extLst>
          </p:cNvPr>
          <p:cNvSpPr txBox="1"/>
          <p:nvPr/>
        </p:nvSpPr>
        <p:spPr>
          <a:xfrm>
            <a:off x="990600" y="2819400"/>
            <a:ext cx="6927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“If it walks like a duck and talks like a duck, it’s a duck”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B9B588-35A0-4692-A621-C37E6EC1C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928" y="3521349"/>
            <a:ext cx="1505843" cy="214597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31AA7FD-3583-42AC-9346-E70B69D8B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29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Duck Typing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Systems</a:t>
            </a:r>
          </a:p>
        </p:txBody>
      </p:sp>
    </p:spTree>
    <p:extLst>
      <p:ext uri="{BB962C8B-B14F-4D97-AF65-F5344CB8AC3E}">
        <p14:creationId xmlns:p14="http://schemas.microsoft.com/office/powerpoint/2010/main" val="3739530823"/>
      </p:ext>
    </p:extLst>
  </p:cSld>
  <p:clrMapOvr>
    <a:masterClrMapping/>
  </p:clrMapOvr>
</p:sld>
</file>

<file path=ppt/slides/slide1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0A260C-C03A-4E5F-9472-08F2A6460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29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Duck Typing: Example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Systems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CD462D-61E4-4BFD-8A4E-08966970B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1804987"/>
            <a:ext cx="657225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19608"/>
      </p:ext>
    </p:extLst>
  </p:cSld>
  <p:clrMapOvr>
    <a:masterClrMapping/>
  </p:clrMapOvr>
</p:sld>
</file>

<file path=ppt/slides/slide1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57609-97C1-4C71-B7CC-AACC2219C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Defn</a:t>
            </a:r>
            <a:r>
              <a:rPr lang="en-US" b="1" dirty="0"/>
              <a:t>: Type defined by the methods/properties </a:t>
            </a:r>
            <a:r>
              <a:rPr lang="en-US" b="1" i="1" dirty="0"/>
              <a:t>at time of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3ACEE-D6E1-4156-8853-4CD24AB6295E}"/>
              </a:ext>
            </a:extLst>
          </p:cNvPr>
          <p:cNvSpPr txBox="1"/>
          <p:nvPr/>
        </p:nvSpPr>
        <p:spPr>
          <a:xfrm>
            <a:off x="990600" y="2590800"/>
            <a:ext cx="7876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“If it walks like a duck but isn’t giving you the noise you want, </a:t>
            </a:r>
          </a:p>
          <a:p>
            <a:r>
              <a:rPr lang="en-US" sz="2400" dirty="0"/>
              <a:t> punch it until it quacks. Now it’s a duck”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F601C7-8C81-4CF8-9DB8-827B0A4B5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54805"/>
            <a:ext cx="22383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334883E-250D-414C-B154-D481C82C8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29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Duck Punching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Systems</a:t>
            </a:r>
          </a:p>
        </p:txBody>
      </p:sp>
    </p:spTree>
    <p:extLst>
      <p:ext uri="{BB962C8B-B14F-4D97-AF65-F5344CB8AC3E}">
        <p14:creationId xmlns:p14="http://schemas.microsoft.com/office/powerpoint/2010/main" val="512870488"/>
      </p:ext>
    </p:extLst>
  </p:cSld>
  <p:clrMapOvr>
    <a:masterClrMapping/>
  </p:clrMapOvr>
</p:sld>
</file>

<file path=ppt/slides/slide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05" y="-1504"/>
            <a:ext cx="9578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46" y="4801804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Type systems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2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57609-97C1-4C71-B7CC-AACC2219C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Also sometimes called gorilla typing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34883E-250D-414C-B154-D481C82C8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29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Brief Aside: Duck Punching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Systems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8CB857-2887-450F-9E76-BABC37418ED9}"/>
              </a:ext>
            </a:extLst>
          </p:cNvPr>
          <p:cNvSpPr txBox="1"/>
          <p:nvPr/>
        </p:nvSpPr>
        <p:spPr>
          <a:xfrm>
            <a:off x="1186870" y="3700147"/>
            <a:ext cx="2855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guerilla (as in covert/secret)</a:t>
            </a:r>
          </a:p>
        </p:txBody>
      </p:sp>
      <p:pic>
        <p:nvPicPr>
          <p:cNvPr id="5124" name="Picture 4" descr="No, 'Harambe McHarambeface' Did Not Win Gorilla Naming ...">
            <a:extLst>
              <a:ext uri="{FF2B5EF4-FFF2-40B4-BE49-F238E27FC236}">
                <a16:creationId xmlns:a16="http://schemas.microsoft.com/office/drawing/2014/main" id="{20F8E3B6-D25F-40A3-949B-181350944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796" y="4069479"/>
            <a:ext cx="3245554" cy="206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9DDD42-DEF8-4FD6-8AA8-B20FAC7D933D}"/>
              </a:ext>
            </a:extLst>
          </p:cNvPr>
          <p:cNvSpPr txBox="1"/>
          <p:nvPr/>
        </p:nvSpPr>
        <p:spPr>
          <a:xfrm>
            <a:off x="5605871" y="3649367"/>
            <a:ext cx="2743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gorilla (sounds like guerilla)</a:t>
            </a:r>
          </a:p>
        </p:txBody>
      </p:sp>
      <p:pic>
        <p:nvPicPr>
          <p:cNvPr id="5" name="Picture 4" descr="A person doing a plank on a treadmill&#10;&#10;Description automatically generated with low confidence">
            <a:extLst>
              <a:ext uri="{FF2B5EF4-FFF2-40B4-BE49-F238E27FC236}">
                <a16:creationId xmlns:a16="http://schemas.microsoft.com/office/drawing/2014/main" id="{19FBF03A-8988-49EC-88E5-C310299103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r="6208"/>
          <a:stretch/>
        </p:blipFill>
        <p:spPr>
          <a:xfrm>
            <a:off x="964124" y="4091317"/>
            <a:ext cx="3245555" cy="204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2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21</a:t>
            </a:fld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FDCC5686-E1C1-4C26-8E10-687FD134C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1299" y="2344477"/>
            <a:ext cx="3274828" cy="23232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class Duck: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def quack(): print(“quack”)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MechaBird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def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squak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(): print(“101001…”)</a:t>
            </a:r>
          </a:p>
          <a:p>
            <a:pPr marL="0" indent="0">
              <a:buNone/>
            </a:pP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processDuck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(Duck d) { … }</a:t>
            </a:r>
          </a:p>
          <a:p>
            <a:pPr marL="0" indent="0">
              <a:buNone/>
            </a:pP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MechaBird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m = new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MechaBird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m.quack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m.squak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processDuck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(m);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3FA02F-0A56-4C9C-BF33-A6FE510D2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29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Duck Punching: Example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Systems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A73EC0-47DF-4364-8D25-4C05947ED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1657350"/>
            <a:ext cx="69723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16705"/>
      </p:ext>
    </p:extLst>
  </p:cSld>
  <p:clrMapOvr>
    <a:masterClrMapping/>
  </p:clrMapOvr>
</p:sld>
</file>

<file path=ppt/slides/slide2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22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B507A8-3C72-48D6-850C-ED580EDEB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38" y="2886260"/>
            <a:ext cx="8780746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Let’s Talk about The Type System Used in the Projects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 Checking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23389"/>
      </p:ext>
    </p:extLst>
  </p:cSld>
  <p:clrMapOvr>
    <a:masterClrMapping/>
  </p:clrMapOvr>
</p:sld>
</file>

<file path=ppt/slides/slide2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23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0FDC3D0-F921-434B-A0DE-780C0B1A1FAC}"/>
              </a:ext>
            </a:extLst>
          </p:cNvPr>
          <p:cNvSpPr>
            <a:spLocks noGrp="1"/>
          </p:cNvSpPr>
          <p:nvPr/>
        </p:nvSpPr>
        <p:spPr>
          <a:xfrm>
            <a:off x="457200" y="1493837"/>
            <a:ext cx="8458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Primitive Types</a:t>
            </a:r>
          </a:p>
          <a:p>
            <a:pPr lvl="1"/>
            <a:r>
              <a:rPr lang="en-US" dirty="0"/>
              <a:t>int, bool, string, void</a:t>
            </a:r>
          </a:p>
          <a:p>
            <a:r>
              <a:rPr lang="en-US" dirty="0"/>
              <a:t>Aggregate types</a:t>
            </a:r>
          </a:p>
          <a:p>
            <a:pPr lvl="1"/>
            <a:r>
              <a:rPr lang="en-US" dirty="0"/>
              <a:t> ref, functions, custom</a:t>
            </a:r>
          </a:p>
          <a:p>
            <a:r>
              <a:rPr lang="en-US" dirty="0"/>
              <a:t>Coercion</a:t>
            </a:r>
          </a:p>
          <a:p>
            <a:pPr lvl="1"/>
            <a:r>
              <a:rPr lang="en-US" dirty="0"/>
              <a:t>Bool cannot be used as an int (nor vice-versa)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9F14FB-FE56-4338-943D-26814EA83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80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Our Type System: Fundamentals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Checking</a:t>
            </a:r>
          </a:p>
        </p:txBody>
      </p:sp>
    </p:spTree>
    <p:extLst>
      <p:ext uri="{BB962C8B-B14F-4D97-AF65-F5344CB8AC3E}">
        <p14:creationId xmlns:p14="http://schemas.microsoft.com/office/powerpoint/2010/main" val="115335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24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0FDC3D0-F921-434B-A0DE-780C0B1A1FAC}"/>
              </a:ext>
            </a:extLst>
          </p:cNvPr>
          <p:cNvSpPr>
            <a:spLocks noGrp="1"/>
          </p:cNvSpPr>
          <p:nvPr/>
        </p:nvSpPr>
        <p:spPr>
          <a:xfrm>
            <a:off x="457200" y="1493837"/>
            <a:ext cx="8458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Arithmetic operators must have </a:t>
            </a:r>
            <a:r>
              <a:rPr lang="en-US" b="1" dirty="0"/>
              <a:t>int</a:t>
            </a:r>
            <a:endParaRPr lang="en-US" dirty="0"/>
          </a:p>
          <a:p>
            <a:r>
              <a:rPr lang="en-US" dirty="0"/>
              <a:t>Equality operators </a:t>
            </a:r>
            <a:r>
              <a:rPr lang="en-US" b="1" dirty="0"/>
              <a:t>==</a:t>
            </a:r>
            <a:r>
              <a:rPr lang="en-US" dirty="0"/>
              <a:t> and </a:t>
            </a:r>
            <a:r>
              <a:rPr lang="en-US" b="1" dirty="0"/>
              <a:t>!=</a:t>
            </a:r>
            <a:endParaRPr lang="en-US" dirty="0"/>
          </a:p>
          <a:p>
            <a:pPr lvl="1"/>
            <a:r>
              <a:rPr lang="en-US" dirty="0"/>
              <a:t>Operands must have same type</a:t>
            </a:r>
          </a:p>
          <a:p>
            <a:pPr lvl="2"/>
            <a:r>
              <a:rPr lang="en-US" dirty="0"/>
              <a:t>CANNOT be applied to functions</a:t>
            </a:r>
          </a:p>
          <a:p>
            <a:pPr lvl="2"/>
            <a:r>
              <a:rPr lang="en-US" dirty="0"/>
              <a:t>CAN be applied to function results</a:t>
            </a:r>
          </a:p>
          <a:p>
            <a:r>
              <a:rPr lang="en-US" dirty="0"/>
              <a:t>Other relational operators must have </a:t>
            </a:r>
            <a:r>
              <a:rPr lang="en-US" b="1" dirty="0"/>
              <a:t>int</a:t>
            </a:r>
            <a:r>
              <a:rPr lang="en-US" dirty="0"/>
              <a:t> type</a:t>
            </a:r>
          </a:p>
          <a:p>
            <a:r>
              <a:rPr lang="en-US" dirty="0"/>
              <a:t>Logical operators must have </a:t>
            </a:r>
            <a:r>
              <a:rPr lang="en-US" b="1" dirty="0"/>
              <a:t>bool</a:t>
            </a:r>
            <a:r>
              <a:rPr lang="en-US" dirty="0"/>
              <a:t> operands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B530C5-DD21-4F7B-BB6B-62E455C6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80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Our Type Rules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Our Type System</a:t>
            </a:r>
          </a:p>
        </p:txBody>
      </p:sp>
    </p:spTree>
    <p:extLst>
      <p:ext uri="{BB962C8B-B14F-4D97-AF65-F5344CB8AC3E}">
        <p14:creationId xmlns:p14="http://schemas.microsoft.com/office/powerpoint/2010/main" val="147325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25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0FDC3D0-F921-434B-A0DE-780C0B1A1FAC}"/>
              </a:ext>
            </a:extLst>
          </p:cNvPr>
          <p:cNvSpPr>
            <a:spLocks noGrp="1"/>
          </p:cNvSpPr>
          <p:nvPr/>
        </p:nvSpPr>
        <p:spPr>
          <a:xfrm>
            <a:off x="457200" y="1493837"/>
            <a:ext cx="8458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Assignment operator</a:t>
            </a:r>
          </a:p>
          <a:p>
            <a:pPr lvl="1"/>
            <a:r>
              <a:rPr lang="en-US" dirty="0"/>
              <a:t>Must have operands of the same type</a:t>
            </a:r>
          </a:p>
          <a:p>
            <a:pPr lvl="1"/>
            <a:r>
              <a:rPr lang="en-US" dirty="0"/>
              <a:t>Can’t be applied to functions</a:t>
            </a:r>
          </a:p>
          <a:p>
            <a:pPr lvl="2"/>
            <a:r>
              <a:rPr lang="en-US" dirty="0"/>
              <a:t>Functions (but CAN be applied to function results)</a:t>
            </a:r>
          </a:p>
          <a:p>
            <a:r>
              <a:rPr lang="en-US" dirty="0"/>
              <a:t>For sending data to the console</a:t>
            </a:r>
          </a:p>
          <a:p>
            <a:pPr lvl="1"/>
            <a:r>
              <a:rPr lang="en-US" dirty="0"/>
              <a:t>x must be an </a:t>
            </a:r>
            <a:r>
              <a:rPr lang="en-US" dirty="0" err="1"/>
              <a:t>rval</a:t>
            </a:r>
            <a:r>
              <a:rPr lang="en-US" dirty="0"/>
              <a:t> (usable on RHS of an assignment)</a:t>
            </a:r>
          </a:p>
          <a:p>
            <a:r>
              <a:rPr lang="en-US" dirty="0"/>
              <a:t>For reading data from the console</a:t>
            </a:r>
          </a:p>
          <a:p>
            <a:pPr lvl="1"/>
            <a:r>
              <a:rPr lang="en-US" dirty="0"/>
              <a:t>x must be an </a:t>
            </a:r>
            <a:r>
              <a:rPr lang="en-US" dirty="0" err="1"/>
              <a:t>lval</a:t>
            </a:r>
            <a:r>
              <a:rPr lang="en-US" dirty="0"/>
              <a:t> (usable on LHS of an assignment)</a:t>
            </a:r>
          </a:p>
          <a:p>
            <a:r>
              <a:rPr lang="en-US" dirty="0"/>
              <a:t>Condition of </a:t>
            </a:r>
            <a:r>
              <a:rPr lang="en-US" b="1" dirty="0"/>
              <a:t>if</a:t>
            </a:r>
            <a:r>
              <a:rPr lang="en-US" dirty="0"/>
              <a:t> and condition of </a:t>
            </a:r>
            <a:r>
              <a:rPr lang="en-US" b="1" dirty="0"/>
              <a:t>while</a:t>
            </a:r>
            <a:r>
              <a:rPr lang="en-US" dirty="0"/>
              <a:t> must be </a:t>
            </a:r>
            <a:r>
              <a:rPr lang="en-US" dirty="0" err="1"/>
              <a:t>boolean</a:t>
            </a:r>
            <a:endParaRPr lang="en-US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0E9A972-5A5B-4A0A-A264-B4A91CFF0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80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 Errors II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Our Type System</a:t>
            </a:r>
          </a:p>
        </p:txBody>
      </p:sp>
    </p:spTree>
    <p:extLst>
      <p:ext uri="{BB962C8B-B14F-4D97-AF65-F5344CB8AC3E}">
        <p14:creationId xmlns:p14="http://schemas.microsoft.com/office/powerpoint/2010/main" val="22168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26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0FDC3D0-F921-434B-A0DE-780C0B1A1FAC}"/>
              </a:ext>
            </a:extLst>
          </p:cNvPr>
          <p:cNvSpPr>
            <a:spLocks noGrp="1"/>
          </p:cNvSpPr>
          <p:nvPr/>
        </p:nvSpPr>
        <p:spPr>
          <a:xfrm>
            <a:off x="457200" y="1493837"/>
            <a:ext cx="8458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Invoking (calling) something that’s not a function</a:t>
            </a:r>
          </a:p>
          <a:p>
            <a:r>
              <a:rPr lang="en-US" dirty="0"/>
              <a:t>Invoking a function with </a:t>
            </a:r>
          </a:p>
          <a:p>
            <a:pPr lvl="1"/>
            <a:r>
              <a:rPr lang="en-US" dirty="0"/>
              <a:t>Wrong number of </a:t>
            </a:r>
            <a:r>
              <a:rPr lang="en-US" dirty="0" err="1"/>
              <a:t>args</a:t>
            </a:r>
            <a:endParaRPr lang="en-US" dirty="0"/>
          </a:p>
          <a:p>
            <a:pPr lvl="1"/>
            <a:r>
              <a:rPr lang="en-US" dirty="0"/>
              <a:t>Wrong type of </a:t>
            </a:r>
            <a:r>
              <a:rPr lang="en-US" dirty="0" err="1"/>
              <a:t>args</a:t>
            </a:r>
            <a:endParaRPr lang="en-US" dirty="0"/>
          </a:p>
          <a:p>
            <a:r>
              <a:rPr lang="en-US" dirty="0"/>
              <a:t>Returning a value from a void function</a:t>
            </a:r>
          </a:p>
          <a:p>
            <a:r>
              <a:rPr lang="en-US" dirty="0"/>
              <a:t>Not returning a value in a non-void function</a:t>
            </a:r>
          </a:p>
          <a:p>
            <a:r>
              <a:rPr lang="en-US" dirty="0"/>
              <a:t>Returning a wrong type of value in a non-void function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BC716DC-BD70-463F-BA66-A9EDFFCD2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80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 Errors III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Our Type System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216D8DE-F5EA-416C-A36B-6E73C2E30C4F}"/>
                  </a:ext>
                </a:extLst>
              </p14:cNvPr>
              <p14:cNvContentPartPr/>
              <p14:nvPr/>
            </p14:nvContentPartPr>
            <p14:xfrm>
              <a:off x="2558160" y="4356360"/>
              <a:ext cx="360" cy="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216D8DE-F5EA-416C-A36B-6E73C2E30C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8800" y="43470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621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27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0FDC3D0-F921-434B-A0DE-780C0B1A1FAC}"/>
              </a:ext>
            </a:extLst>
          </p:cNvPr>
          <p:cNvSpPr>
            <a:spLocks noGrp="1"/>
          </p:cNvSpPr>
          <p:nvPr/>
        </p:nvSpPr>
        <p:spPr>
          <a:xfrm>
            <a:off x="457200" y="1493837"/>
            <a:ext cx="8458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Invoking (calling) something that’s not a function</a:t>
            </a:r>
          </a:p>
          <a:p>
            <a:r>
              <a:rPr lang="en-US" dirty="0"/>
              <a:t>Invoking a function with </a:t>
            </a:r>
          </a:p>
          <a:p>
            <a:pPr lvl="1"/>
            <a:r>
              <a:rPr lang="en-US" dirty="0"/>
              <a:t>Wrong number of </a:t>
            </a:r>
            <a:r>
              <a:rPr lang="en-US" dirty="0" err="1"/>
              <a:t>args</a:t>
            </a:r>
            <a:endParaRPr lang="en-US" dirty="0"/>
          </a:p>
          <a:p>
            <a:pPr lvl="1"/>
            <a:r>
              <a:rPr lang="en-US" dirty="0"/>
              <a:t>Wrong type of </a:t>
            </a:r>
            <a:r>
              <a:rPr lang="en-US" dirty="0" err="1"/>
              <a:t>args</a:t>
            </a:r>
            <a:endParaRPr lang="en-US" dirty="0"/>
          </a:p>
          <a:p>
            <a:r>
              <a:rPr lang="en-US" dirty="0"/>
              <a:t>Returning a value from a void function</a:t>
            </a:r>
          </a:p>
          <a:p>
            <a:r>
              <a:rPr lang="en-US" dirty="0"/>
              <a:t>Not returning a value in a non-void function</a:t>
            </a:r>
          </a:p>
          <a:p>
            <a:r>
              <a:rPr lang="en-US" dirty="0"/>
              <a:t>Returning a wrong type of value in a non-void function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BC716DC-BD70-463F-BA66-A9EDFFCD2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80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Summary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Systems</a:t>
            </a:r>
          </a:p>
        </p:txBody>
      </p:sp>
    </p:spTree>
    <p:extLst>
      <p:ext uri="{BB962C8B-B14F-4D97-AF65-F5344CB8AC3E}">
        <p14:creationId xmlns:p14="http://schemas.microsoft.com/office/powerpoint/2010/main" val="285280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28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0FDC3D0-F921-434B-A0DE-780C0B1A1FAC}"/>
              </a:ext>
            </a:extLst>
          </p:cNvPr>
          <p:cNvSpPr>
            <a:spLocks noGrp="1"/>
          </p:cNvSpPr>
          <p:nvPr/>
        </p:nvSpPr>
        <p:spPr>
          <a:xfrm>
            <a:off x="457200" y="1493837"/>
            <a:ext cx="8458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Implement name analysis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BC716DC-BD70-463F-BA66-A9EDFFCD2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80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Upcoming Project: P4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Systems</a:t>
            </a:r>
          </a:p>
        </p:txBody>
      </p:sp>
    </p:spTree>
    <p:extLst>
      <p:ext uri="{BB962C8B-B14F-4D97-AF65-F5344CB8AC3E}">
        <p14:creationId xmlns:p14="http://schemas.microsoft.com/office/powerpoint/2010/main" val="164339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29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A949BD-244C-2EE7-1E3A-97783501AE7B}"/>
              </a:ext>
            </a:extLst>
          </p:cNvPr>
          <p:cNvSpPr txBox="1"/>
          <p:nvPr/>
        </p:nvSpPr>
        <p:spPr>
          <a:xfrm>
            <a:off x="4010209" y="2946401"/>
            <a:ext cx="155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Let’s stop here</a:t>
            </a:r>
          </a:p>
        </p:txBody>
      </p:sp>
    </p:spTree>
    <p:extLst>
      <p:ext uri="{BB962C8B-B14F-4D97-AF65-F5344CB8AC3E}">
        <p14:creationId xmlns:p14="http://schemas.microsoft.com/office/powerpoint/2010/main" val="1208996428"/>
      </p:ext>
    </p:extLst>
  </p:cSld>
  <p:clrMapOvr>
    <a:masterClrMapping/>
  </p:clrMapOvr>
</p:sld>
</file>

<file path=ppt/slides/slide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Construction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Progress Pics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5816C3F-CD69-4CCB-8FA5-3D74E740366B}"/>
              </a:ext>
            </a:extLst>
          </p:cNvPr>
          <p:cNvSpPr/>
          <p:nvPr/>
        </p:nvSpPr>
        <p:spPr>
          <a:xfrm>
            <a:off x="1177914" y="1702003"/>
            <a:ext cx="1577835" cy="5324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Lexical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 analysis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384525C-2CCC-4F46-A531-A944B54C0CA4}"/>
              </a:ext>
            </a:extLst>
          </p:cNvPr>
          <p:cNvSpPr/>
          <p:nvPr/>
        </p:nvSpPr>
        <p:spPr>
          <a:xfrm>
            <a:off x="1170419" y="2349538"/>
            <a:ext cx="1592825" cy="5324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Syntactic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analysis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AD9D65-8A17-46F7-924C-6A18EF0B5532}"/>
              </a:ext>
            </a:extLst>
          </p:cNvPr>
          <p:cNvSpPr/>
          <p:nvPr/>
        </p:nvSpPr>
        <p:spPr>
          <a:xfrm>
            <a:off x="1170419" y="3014829"/>
            <a:ext cx="1592825" cy="5324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97825C8-E767-4CE2-8966-32DD36847C45}"/>
              </a:ext>
            </a:extLst>
          </p:cNvPr>
          <p:cNvSpPr/>
          <p:nvPr/>
        </p:nvSpPr>
        <p:spPr>
          <a:xfrm>
            <a:off x="1177914" y="3656793"/>
            <a:ext cx="1577835" cy="58626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E2C5932-3F18-421F-9AA1-6AEF30A08724}"/>
              </a:ext>
            </a:extLst>
          </p:cNvPr>
          <p:cNvSpPr/>
          <p:nvPr/>
        </p:nvSpPr>
        <p:spPr>
          <a:xfrm>
            <a:off x="1177914" y="4370688"/>
            <a:ext cx="1577834" cy="51880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optimization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77A37B7-AB32-4410-ACE4-CAC414F59256}"/>
              </a:ext>
            </a:extLst>
          </p:cNvPr>
          <p:cNvSpPr/>
          <p:nvPr/>
        </p:nvSpPr>
        <p:spPr>
          <a:xfrm>
            <a:off x="1177914" y="5026003"/>
            <a:ext cx="1577834" cy="51880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Code generation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492166D-5234-4460-9C80-77A9B4C3AEF6}"/>
              </a:ext>
            </a:extLst>
          </p:cNvPr>
          <p:cNvSpPr/>
          <p:nvPr/>
        </p:nvSpPr>
        <p:spPr>
          <a:xfrm>
            <a:off x="1185410" y="5683635"/>
            <a:ext cx="1562843" cy="54324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13EF13E-A5A8-421A-9219-B647C05019E0}"/>
              </a:ext>
            </a:extLst>
          </p:cNvPr>
          <p:cNvSpPr/>
          <p:nvPr/>
        </p:nvSpPr>
        <p:spPr>
          <a:xfrm>
            <a:off x="1185411" y="6378372"/>
            <a:ext cx="1570338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Target code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CF959BC-831F-45FE-9853-751A0578BF43}"/>
              </a:ext>
            </a:extLst>
          </p:cNvPr>
          <p:cNvSpPr/>
          <p:nvPr/>
        </p:nvSpPr>
        <p:spPr>
          <a:xfrm>
            <a:off x="1177914" y="1188631"/>
            <a:ext cx="1570339" cy="3895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Source code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2A17DFA-0683-433D-84C5-898260554420}"/>
              </a:ext>
            </a:extLst>
          </p:cNvPr>
          <p:cNvCxnSpPr>
            <a:cxnSpLocks/>
            <a:stCxn id="21" idx="2"/>
            <a:endCxn id="11" idx="0"/>
          </p:cNvCxnSpPr>
          <p:nvPr/>
        </p:nvCxnSpPr>
        <p:spPr>
          <a:xfrm>
            <a:off x="1963084" y="1578133"/>
            <a:ext cx="3748" cy="1238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E399665-B820-46BE-9DB2-6DDC9C9008D7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1966832" y="2234443"/>
            <a:ext cx="0" cy="1150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93E581E-B3AE-40C6-8DE9-D5969C61D103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1966832" y="2881978"/>
            <a:ext cx="0" cy="1328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6822001-2E06-44DF-9A84-CBB66E313EC2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>
            <a:off x="1966832" y="3547269"/>
            <a:ext cx="0" cy="1095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E82F3C6-F27B-4081-B6A8-8470CAC1B2FC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 flipH="1">
            <a:off x="1966831" y="4243054"/>
            <a:ext cx="1" cy="1276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B796BA9-0486-463C-9CE3-07FE00D50EED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>
            <a:off x="1966831" y="4889491"/>
            <a:ext cx="0" cy="1365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546AFA9-B744-4F82-AF6A-2FA5D10785F0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1966831" y="5544806"/>
            <a:ext cx="1" cy="1388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BC7503-4305-46BE-AA1D-924563113DFD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>
            <a:off x="1966832" y="6226877"/>
            <a:ext cx="3748" cy="1514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90C2833E-D1E5-407B-A15F-247042900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64" y="1912067"/>
            <a:ext cx="395096" cy="317646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875C5149-94D1-48A2-9119-D958E9A9CAE3}"/>
              </a:ext>
            </a:extLst>
          </p:cNvPr>
          <p:cNvSpPr/>
          <p:nvPr/>
        </p:nvSpPr>
        <p:spPr>
          <a:xfrm>
            <a:off x="749967" y="3176728"/>
            <a:ext cx="322289" cy="259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79C005-94C2-4E2B-8190-DE09505368B6}"/>
              </a:ext>
            </a:extLst>
          </p:cNvPr>
          <p:cNvSpPr/>
          <p:nvPr/>
        </p:nvSpPr>
        <p:spPr>
          <a:xfrm>
            <a:off x="91446" y="2951639"/>
            <a:ext cx="729844" cy="713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We are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2A573B-69EB-4CCC-940E-4B434FD38A0A}"/>
              </a:ext>
            </a:extLst>
          </p:cNvPr>
          <p:cNvSpPr txBox="1"/>
          <p:nvPr/>
        </p:nvSpPr>
        <p:spPr>
          <a:xfrm>
            <a:off x="2917050" y="2315578"/>
            <a:ext cx="1648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Abstract syntax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</a:rPr>
              <a:t>tree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312B9EB-F4B4-4ED9-AA7D-3ABE42357392}"/>
              </a:ext>
            </a:extLst>
          </p:cNvPr>
          <p:cNvSpPr/>
          <p:nvPr/>
        </p:nvSpPr>
        <p:spPr>
          <a:xfrm>
            <a:off x="1838699" y="2805583"/>
            <a:ext cx="253263" cy="260947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7E060473-7892-4E04-A42F-EBD134FC3FAD}"/>
              </a:ext>
            </a:extLst>
          </p:cNvPr>
          <p:cNvSpPr/>
          <p:nvPr/>
        </p:nvSpPr>
        <p:spPr>
          <a:xfrm rot="20017954">
            <a:off x="2053175" y="2644221"/>
            <a:ext cx="938322" cy="140893"/>
          </a:xfrm>
          <a:custGeom>
            <a:avLst/>
            <a:gdLst>
              <a:gd name="connsiteX0" fmla="*/ 893135 w 893135"/>
              <a:gd name="connsiteY0" fmla="*/ 85488 h 121738"/>
              <a:gd name="connsiteX1" fmla="*/ 659219 w 893135"/>
              <a:gd name="connsiteY1" fmla="*/ 427 h 121738"/>
              <a:gd name="connsiteX2" fmla="*/ 233917 w 893135"/>
              <a:gd name="connsiteY2" fmla="*/ 117385 h 121738"/>
              <a:gd name="connsiteX3" fmla="*/ 0 w 893135"/>
              <a:gd name="connsiteY3" fmla="*/ 85488 h 12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3135" h="121738">
                <a:moveTo>
                  <a:pt x="893135" y="85488"/>
                </a:moveTo>
                <a:cubicBezTo>
                  <a:pt x="831112" y="40299"/>
                  <a:pt x="769089" y="-4889"/>
                  <a:pt x="659219" y="427"/>
                </a:cubicBezTo>
                <a:cubicBezTo>
                  <a:pt x="549349" y="5743"/>
                  <a:pt x="343787" y="103208"/>
                  <a:pt x="233917" y="117385"/>
                </a:cubicBezTo>
                <a:cubicBezTo>
                  <a:pt x="124047" y="131562"/>
                  <a:pt x="62023" y="108525"/>
                  <a:pt x="0" y="85488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438833D-F9FF-404E-B883-CAE632395C78}"/>
              </a:ext>
            </a:extLst>
          </p:cNvPr>
          <p:cNvSpPr txBox="1"/>
          <p:nvPr/>
        </p:nvSpPr>
        <p:spPr>
          <a:xfrm>
            <a:off x="2745561" y="3693031"/>
            <a:ext cx="1991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Abstract syntax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</a:rPr>
              <a:t>Tree + Annotations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0D4F3F1-2D6C-40DA-8DCD-C5428ED6BF7D}"/>
              </a:ext>
            </a:extLst>
          </p:cNvPr>
          <p:cNvSpPr/>
          <p:nvPr/>
        </p:nvSpPr>
        <p:spPr>
          <a:xfrm rot="1103812">
            <a:off x="2075768" y="3655933"/>
            <a:ext cx="893135" cy="121738"/>
          </a:xfrm>
          <a:custGeom>
            <a:avLst/>
            <a:gdLst>
              <a:gd name="connsiteX0" fmla="*/ 893135 w 893135"/>
              <a:gd name="connsiteY0" fmla="*/ 85488 h 121738"/>
              <a:gd name="connsiteX1" fmla="*/ 659219 w 893135"/>
              <a:gd name="connsiteY1" fmla="*/ 427 h 121738"/>
              <a:gd name="connsiteX2" fmla="*/ 233917 w 893135"/>
              <a:gd name="connsiteY2" fmla="*/ 117385 h 121738"/>
              <a:gd name="connsiteX3" fmla="*/ 0 w 893135"/>
              <a:gd name="connsiteY3" fmla="*/ 85488 h 12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3135" h="121738">
                <a:moveTo>
                  <a:pt x="893135" y="85488"/>
                </a:moveTo>
                <a:cubicBezTo>
                  <a:pt x="831112" y="40299"/>
                  <a:pt x="769089" y="-4889"/>
                  <a:pt x="659219" y="427"/>
                </a:cubicBezTo>
                <a:cubicBezTo>
                  <a:pt x="549349" y="5743"/>
                  <a:pt x="343787" y="103208"/>
                  <a:pt x="233917" y="117385"/>
                </a:cubicBezTo>
                <a:cubicBezTo>
                  <a:pt x="124047" y="131562"/>
                  <a:pt x="62023" y="108525"/>
                  <a:pt x="0" y="85488"/>
                </a:cubicBez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5F03873-43B9-4323-B01C-53187CE112E9}"/>
              </a:ext>
            </a:extLst>
          </p:cNvPr>
          <p:cNvSpPr/>
          <p:nvPr/>
        </p:nvSpPr>
        <p:spPr>
          <a:xfrm>
            <a:off x="1842242" y="3447083"/>
            <a:ext cx="253263" cy="260947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52F600A-D3E5-41D4-AED2-5E5B981CCD50}"/>
              </a:ext>
            </a:extLst>
          </p:cNvPr>
          <p:cNvCxnSpPr>
            <a:cxnSpLocks/>
            <a:stCxn id="5" idx="2"/>
            <a:endCxn id="42" idx="0"/>
          </p:cNvCxnSpPr>
          <p:nvPr/>
        </p:nvCxnSpPr>
        <p:spPr>
          <a:xfrm>
            <a:off x="3741411" y="2961909"/>
            <a:ext cx="0" cy="73112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4" name="Content Placeholder 1">
            <a:extLst>
              <a:ext uri="{FF2B5EF4-FFF2-40B4-BE49-F238E27FC236}">
                <a16:creationId xmlns:a16="http://schemas.microsoft.com/office/drawing/2014/main" id="{4DA12446-EC7C-40DC-BA6F-2D2E02775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480" y="1359699"/>
            <a:ext cx="39433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Semantic Analysis</a:t>
            </a:r>
          </a:p>
          <a:p>
            <a:r>
              <a:rPr lang="en-US" dirty="0"/>
              <a:t>We have a lightweight program representation</a:t>
            </a:r>
          </a:p>
          <a:p>
            <a:r>
              <a:rPr lang="en-US" dirty="0"/>
              <a:t>Figuring out what the program </a:t>
            </a:r>
            <a:r>
              <a:rPr lang="en-US" i="1" dirty="0"/>
              <a:t>means</a:t>
            </a:r>
          </a:p>
          <a:p>
            <a:pPr lvl="1"/>
            <a:r>
              <a:rPr lang="en-US" dirty="0"/>
              <a:t>Roughly, “what it does”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9701F52-B182-4FB6-B766-B61F2E949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63" y="2443183"/>
            <a:ext cx="395096" cy="31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3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" grpId="0" animBg="1"/>
      <p:bldP spid="5" grpId="0"/>
      <p:bldP spid="40" grpId="0" animBg="1"/>
      <p:bldP spid="41" grpId="0" animBg="1"/>
      <p:bldP spid="42" grpId="0"/>
      <p:bldP spid="44" grpId="0" animBg="1"/>
      <p:bldP spid="54" grpId="0" animBg="1"/>
    </p:bldLst>
  </p:timing>
</p:sld>
</file>

<file path=ppt/slides/slide3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Formalizing Type Systems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Detour: Ungraded Material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30</a:t>
            </a:fld>
            <a:endParaRPr lang="en-US"/>
          </a:p>
        </p:txBody>
      </p:sp>
      <p:pic>
        <p:nvPicPr>
          <p:cNvPr id="19" name="Picture 18" descr="Image result for detour">
            <a:extLst>
              <a:ext uri="{FF2B5EF4-FFF2-40B4-BE49-F238E27FC236}">
                <a16:creationId xmlns:a16="http://schemas.microsoft.com/office/drawing/2014/main" id="{330DA173-7245-4B50-AF5B-EC7BB1278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08962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850193"/>
      </p:ext>
    </p:extLst>
  </p:cSld>
  <p:clrMapOvr>
    <a:masterClrMapping/>
  </p:clrMapOvr>
</p:sld>
</file>

<file path=ppt/slides/slide31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Representing Type Systems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Formal Type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1">
                <a:extLst>
                  <a:ext uri="{FF2B5EF4-FFF2-40B4-BE49-F238E27FC236}">
                    <a16:creationId xmlns:a16="http://schemas.microsoft.com/office/drawing/2014/main" id="{1EA1DF9A-8810-4996-9F65-C9930E0FB7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99469"/>
                <a:ext cx="793532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Particular formalism:</a:t>
                </a:r>
                <a:r>
                  <a:rPr lang="en-US" dirty="0"/>
                  <a:t> Judgements + rules</a:t>
                </a:r>
              </a:p>
              <a:p>
                <a:pPr marL="0" indent="0">
                  <a:buNone/>
                </a:pPr>
                <a:r>
                  <a:rPr lang="en-US" dirty="0"/>
                  <a:t>Judgements: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xmlns:a="http://schemas.openxmlformats.org/drawingml/2006/main"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xmlns:a="http://schemas.openxmlformats.org/drawingml/2006/main"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xmlns:a="http://schemas.openxmlformats.org/drawingml/2006/main"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𝔍</m:t>
                    </m:r>
                  </m:oMath>
                </a14:m>
                <a:r>
                  <a:rPr lang="en-US" dirty="0"/>
                  <a:t>		</a:t>
                </a:r>
              </a:p>
              <a:p>
                <a:pPr marL="0" indent="0">
                  <a:buNone/>
                </a:pPr>
                <a:r>
                  <a:rPr lang="en-US" dirty="0"/>
                  <a:t>Rules: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9" name="Content Placeholder 1">
                <a:extLst>
                  <a:ext uri="{FF2B5EF4-FFF2-40B4-BE49-F238E27FC236}">
                    <a16:creationId xmlns:a16="http://schemas.microsoft.com/office/drawing/2014/main" id="{1EA1DF9A-8810-4996-9F65-C9930E0FB7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99469"/>
                <a:ext cx="7935320" cy="4351338"/>
              </a:xfrm>
              <a:blipFill>
                <a:blip r:embed="rId3"/>
                <a:stretch>
                  <a:fillRect l="-1536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0D9CF56-BB74-4508-A94F-4747E71A65C4}"/>
                  </a:ext>
                </a:extLst>
              </p:cNvPr>
              <p:cNvSpPr/>
              <p:nvPr/>
            </p:nvSpPr>
            <p:spPr>
              <a:xfrm>
                <a:off x="5186152" y="3167252"/>
                <a:ext cx="356206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𝔍</m:t>
                    </m:r>
                    <m:r>
                      <a:rPr xmlns:a="http://schemas.openxmlformats.org/drawingml/2006/main"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an assertion;</a:t>
                </a:r>
              </a:p>
              <a:p>
                <a:r>
                  <a:rPr lang="en-US" dirty="0"/>
                  <a:t>Free variables in </a:t>
                </a:r>
                <a14:m>
                  <m:oMath xmlns:m="http://schemas.openxmlformats.org/officeDocument/2006/math">
                    <m:r>
                      <a:rPr xmlns:a="http://schemas.openxmlformats.org/drawingml/2006/main"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𝔍</m:t>
                    </m:r>
                  </m:oMath>
                </a14:m>
                <a:r>
                  <a:rPr lang="en-US" dirty="0"/>
                  <a:t> are declared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xmlns:a="http://schemas.openxmlformats.org/drawingml/2006/main"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0D9CF56-BB74-4508-A94F-4747E71A65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152" y="3167252"/>
                <a:ext cx="3562066" cy="646331"/>
              </a:xfrm>
              <a:prstGeom prst="rect">
                <a:avLst/>
              </a:prstGeom>
              <a:blipFill>
                <a:blip r:embed="rId4"/>
                <a:stretch>
                  <a:fillRect l="-1541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F0155B-BEE7-4C70-8FC6-004DD6302CEB}"/>
                  </a:ext>
                </a:extLst>
              </p:cNvPr>
              <p:cNvSpPr/>
              <p:nvPr/>
            </p:nvSpPr>
            <p:spPr>
              <a:xfrm>
                <a:off x="2851266" y="5158531"/>
                <a:ext cx="904415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xmlns:a="http://schemas.openxmlformats.org/drawingml/2006/main"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xmlns:a="http://schemas.openxmlformats.org/drawingml/2006/main"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xmlns:a="http://schemas.openxmlformats.org/drawingml/2006/main"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xmlns:a="http://schemas.openxmlformats.org/drawingml/2006/main"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𝔍</m:t>
                    </m:r>
                  </m:oMath>
                </a14:m>
                <a:r>
                  <a:rPr lang="en-US" baseline="-25000" dirty="0"/>
                  <a:t>1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F0155B-BEE7-4C70-8FC6-004DD6302C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266" y="5158531"/>
                <a:ext cx="904415" cy="362984"/>
              </a:xfrm>
              <a:prstGeom prst="rect">
                <a:avLst/>
              </a:prstGeom>
              <a:blipFill>
                <a:blip r:embed="rId5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785C0FF-6BB7-4819-B5B8-7E2C96EBF195}"/>
                  </a:ext>
                </a:extLst>
              </p:cNvPr>
              <p:cNvSpPr/>
              <p:nvPr/>
            </p:nvSpPr>
            <p:spPr>
              <a:xfrm>
                <a:off x="4341147" y="5147155"/>
                <a:ext cx="913199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xmlns:a="http://schemas.openxmlformats.org/drawingml/2006/main"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xmlns:a="http://schemas.openxmlformats.org/drawingml/2006/main"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xmlns:a="http://schemas.openxmlformats.org/drawingml/2006/main"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xmlns:a="http://schemas.openxmlformats.org/drawingml/2006/main"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𝔍</m:t>
                    </m:r>
                  </m:oMath>
                </a14:m>
                <a:r>
                  <a:rPr lang="en-US" baseline="-25000" dirty="0"/>
                  <a:t>n</a:t>
                </a: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785C0FF-6BB7-4819-B5B8-7E2C96EBF1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147" y="5147155"/>
                <a:ext cx="913199" cy="362984"/>
              </a:xfrm>
              <a:prstGeom prst="rect">
                <a:avLst/>
              </a:prstGeom>
              <a:blipFill>
                <a:blip r:embed="rId6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B9FCDB4C-2CA6-48CF-AAF5-EBB2C5CBEE7B}"/>
              </a:ext>
            </a:extLst>
          </p:cNvPr>
          <p:cNvSpPr/>
          <p:nvPr/>
        </p:nvSpPr>
        <p:spPr>
          <a:xfrm>
            <a:off x="3868020" y="5182324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FF2EB53-3F93-4FBE-8B87-5526FAA59457}"/>
                  </a:ext>
                </a:extLst>
              </p:cNvPr>
              <p:cNvSpPr/>
              <p:nvPr/>
            </p:nvSpPr>
            <p:spPr>
              <a:xfrm>
                <a:off x="3674683" y="5627105"/>
                <a:ext cx="776174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xmlns:a="http://schemas.openxmlformats.org/drawingml/2006/main"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xmlns:a="http://schemas.openxmlformats.org/drawingml/2006/main"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xmlns:a="http://schemas.openxmlformats.org/drawingml/2006/main"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𝔍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FF2EB53-3F93-4FBE-8B87-5526FAA594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683" y="5627105"/>
                <a:ext cx="776174" cy="362984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1BFA29-4733-4779-8508-DC05DF84F699}"/>
              </a:ext>
            </a:extLst>
          </p:cNvPr>
          <p:cNvCxnSpPr/>
          <p:nvPr/>
        </p:nvCxnSpPr>
        <p:spPr>
          <a:xfrm>
            <a:off x="2851266" y="5585776"/>
            <a:ext cx="249183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4FFC88F-E032-46CB-A9FA-FB2EB3FBA6DE}"/>
              </a:ext>
            </a:extLst>
          </p:cNvPr>
          <p:cNvSpPr/>
          <p:nvPr/>
        </p:nvSpPr>
        <p:spPr>
          <a:xfrm>
            <a:off x="2744925" y="4834304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(rule name)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3A7C93-0092-4797-A737-04FE449BEA48}"/>
              </a:ext>
            </a:extLst>
          </p:cNvPr>
          <p:cNvSpPr/>
          <p:nvPr/>
        </p:nvSpPr>
        <p:spPr>
          <a:xfrm>
            <a:off x="5599588" y="5375668"/>
            <a:ext cx="1447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(annotations)</a:t>
            </a:r>
          </a:p>
        </p:txBody>
      </p:sp>
      <p:pic>
        <p:nvPicPr>
          <p:cNvPr id="13" name="Picture 12" descr="Image result for detour">
            <a:extLst>
              <a:ext uri="{FF2B5EF4-FFF2-40B4-BE49-F238E27FC236}">
                <a16:creationId xmlns:a16="http://schemas.microsoft.com/office/drawing/2014/main" id="{73DC627D-8FF0-4DD7-99E0-74FD263F0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 b="25390"/>
          <a:stretch/>
        </p:blipFill>
        <p:spPr bwMode="auto">
          <a:xfrm>
            <a:off x="7868490" y="60572"/>
            <a:ext cx="1250343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88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6" grpId="0"/>
      <p:bldP spid="12" grpId="0"/>
      <p:bldP spid="15" grpId="0"/>
      <p:bldP spid="16" grpId="0"/>
    </p:bldLst>
  </p:timing>
</p:sld>
</file>

<file path=ppt/slides/slide32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Judgements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Formal Type Systems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0D9CF56-BB74-4508-A94F-4747E71A65C4}"/>
                  </a:ext>
                </a:extLst>
              </p:cNvPr>
              <p:cNvSpPr/>
              <p:nvPr/>
            </p:nvSpPr>
            <p:spPr>
              <a:xfrm>
                <a:off x="5581934" y="1659370"/>
                <a:ext cx="356206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𝔍</m:t>
                    </m:r>
                    <m:r>
                      <a:rPr xmlns:a="http://schemas.openxmlformats.org/drawingml/2006/main"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an assertion;</a:t>
                </a:r>
              </a:p>
              <a:p>
                <a:r>
                  <a:rPr lang="en-US" dirty="0"/>
                  <a:t>Free variables in </a:t>
                </a:r>
                <a14:m>
                  <m:oMath xmlns:m="http://schemas.openxmlformats.org/officeDocument/2006/math">
                    <m:r>
                      <a:rPr xmlns:a="http://schemas.openxmlformats.org/drawingml/2006/main"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𝔍</m:t>
                    </m:r>
                  </m:oMath>
                </a14:m>
                <a:r>
                  <a:rPr lang="en-US" dirty="0"/>
                  <a:t> are declared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xmlns:a="http://schemas.openxmlformats.org/drawingml/2006/main"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0D9CF56-BB74-4508-A94F-4747E71A65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934" y="1659370"/>
                <a:ext cx="3562066" cy="646331"/>
              </a:xfrm>
              <a:prstGeom prst="rect">
                <a:avLst/>
              </a:prstGeom>
              <a:blipFill>
                <a:blip r:embed="rId3"/>
                <a:stretch>
                  <a:fillRect l="-1541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67EEFBB4-088C-448E-895B-2718221F1ADC}"/>
              </a:ext>
            </a:extLst>
          </p:cNvPr>
          <p:cNvGrpSpPr/>
          <p:nvPr/>
        </p:nvGrpSpPr>
        <p:grpSpPr>
          <a:xfrm>
            <a:off x="235131" y="2464514"/>
            <a:ext cx="8785703" cy="3526982"/>
            <a:chOff x="235131" y="2464514"/>
            <a:chExt cx="8785703" cy="352698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D01149B-9824-4B90-9002-AC41D383AC16}"/>
                </a:ext>
              </a:extLst>
            </p:cNvPr>
            <p:cNvSpPr/>
            <p:nvPr/>
          </p:nvSpPr>
          <p:spPr>
            <a:xfrm>
              <a:off x="235131" y="2649179"/>
              <a:ext cx="8785703" cy="3342317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6AA8A7-5DE9-494F-B2BF-991BEA7E2003}"/>
                </a:ext>
              </a:extLst>
            </p:cNvPr>
            <p:cNvSpPr txBox="1"/>
            <p:nvPr/>
          </p:nvSpPr>
          <p:spPr>
            <a:xfrm>
              <a:off x="3559598" y="2464514"/>
              <a:ext cx="21439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Example Judgements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38C7768-E0DF-4794-A20D-6E17AB5A3D0C}"/>
                  </a:ext>
                </a:extLst>
              </p:cNvPr>
              <p:cNvSpPr/>
              <p:nvPr/>
            </p:nvSpPr>
            <p:spPr>
              <a:xfrm>
                <a:off x="478651" y="3740723"/>
                <a:ext cx="141820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xmlns:a="http://schemas.openxmlformats.org/drawingml/2006/main" lang="el-G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xmlns:a="http://schemas.openxmlformats.org/drawingml/2006/main" lang="el-G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xmlns:a="http://schemas.openxmlformats.org/drawingml/2006/main"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xmlns:a="http://schemas.openxmlformats.org/drawingml/2006/main"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xmlns:a="http://schemas.openxmlformats.org/drawingml/2006/main"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38C7768-E0DF-4794-A20D-6E17AB5A3D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51" y="3740723"/>
                <a:ext cx="1418209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F6B471A-F019-4CA8-91F3-D3E19DBC974D}"/>
                  </a:ext>
                </a:extLst>
              </p:cNvPr>
              <p:cNvSpPr/>
              <p:nvPr/>
            </p:nvSpPr>
            <p:spPr>
              <a:xfrm>
                <a:off x="478651" y="4391977"/>
                <a:ext cx="212269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l-G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∅⊢</m:t>
                      </m:r>
                      <m:r>
                        <a:rPr xmlns:a="http://schemas.openxmlformats.org/drawingml/2006/main"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𝑡𝑟𝑢𝑒</m:t>
                      </m:r>
                      <m:r>
                        <a:rPr xmlns:a="http://schemas.openxmlformats.org/drawingml/2006/main"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</m:t>
                      </m:r>
                      <m:r>
                        <a:rPr xmlns:a="http://schemas.openxmlformats.org/drawingml/2006/main"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𝑏𝑜𝑜𝑙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F6B471A-F019-4CA8-91F3-D3E19DBC97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51" y="4391977"/>
                <a:ext cx="2122697" cy="430887"/>
              </a:xfrm>
              <a:prstGeom prst="rect">
                <a:avLst/>
              </a:prstGeom>
              <a:blipFill>
                <a:blip r:embed="rId5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4C0FD81-8EE4-4A0E-9CF9-B42AED1A4D7C}"/>
                  </a:ext>
                </a:extLst>
              </p:cNvPr>
              <p:cNvSpPr/>
              <p:nvPr/>
            </p:nvSpPr>
            <p:spPr>
              <a:xfrm>
                <a:off x="478651" y="5043622"/>
                <a:ext cx="279050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l-G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xmlns:a="http://schemas.openxmlformats.org/drawingml/2006/main"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xmlns:a="http://schemas.openxmlformats.org/drawingml/2006/main"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xmlns:a="http://schemas.openxmlformats.org/drawingml/2006/main"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xmlns:a="http://schemas.openxmlformats.org/drawingml/2006/main"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𝑖𝑛𝑡</m:t>
                      </m:r>
                      <m:r>
                        <a:rPr xmlns:a="http://schemas.openxmlformats.org/drawingml/2006/main" lang="el-G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xmlns:a="http://schemas.openxmlformats.org/drawingml/2006/main"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xmlns:a="http://schemas.openxmlformats.org/drawingml/2006/main"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 :</m:t>
                      </m:r>
                      <m:r>
                        <a:rPr xmlns:a="http://schemas.openxmlformats.org/drawingml/2006/main"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𝑖𝑛𝑡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4C0FD81-8EE4-4A0E-9CF9-B42AED1A4D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51" y="5043622"/>
                <a:ext cx="2790508" cy="430887"/>
              </a:xfrm>
              <a:prstGeom prst="rect">
                <a:avLst/>
              </a:prstGeom>
              <a:blipFill>
                <a:blip r:embed="rId6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D652CAA-86CA-4C7A-8134-D10A65E65F43}"/>
                  </a:ext>
                </a:extLst>
              </p:cNvPr>
              <p:cNvSpPr/>
              <p:nvPr/>
            </p:nvSpPr>
            <p:spPr>
              <a:xfrm>
                <a:off x="4175096" y="1659370"/>
                <a:ext cx="1199944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xmlns:a="http://schemas.openxmlformats.org/drawingml/2006/main" lang="el-GR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xmlns:a="http://schemas.openxmlformats.org/drawingml/2006/main" lang="el-GR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xmlns:a="http://schemas.openxmlformats.org/drawingml/2006/main" lang="el-GR" sz="3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𝔍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D652CAA-86CA-4C7A-8134-D10A65E65F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096" y="1659370"/>
                <a:ext cx="1199944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52CAEA8-D285-43BE-BBB6-9AD6D8FDE389}"/>
                  </a:ext>
                </a:extLst>
              </p:cNvPr>
              <p:cNvSpPr/>
              <p:nvPr/>
            </p:nvSpPr>
            <p:spPr>
              <a:xfrm>
                <a:off x="478651" y="3023243"/>
                <a:ext cx="89120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xmlns:a="http://schemas.openxmlformats.org/drawingml/2006/main" lang="el-G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xmlns:a="http://schemas.openxmlformats.org/drawingml/2006/main" lang="el-G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nor/>
                        </m:rPr>
                        <a:rPr xmlns:a="http://schemas.openxmlformats.org/drawingml/2006/main" lang="en-US" sz="2200" dirty="0"/>
                        <m:t>◊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52CAEA8-D285-43BE-BBB6-9AD6D8FDE3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51" y="3023243"/>
                <a:ext cx="89120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Image result for detour">
            <a:extLst>
              <a:ext uri="{FF2B5EF4-FFF2-40B4-BE49-F238E27FC236}">
                <a16:creationId xmlns:a16="http://schemas.microsoft.com/office/drawing/2014/main" id="{87FA94D9-5E0B-4011-A105-59581D1349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 b="25390"/>
          <a:stretch/>
        </p:blipFill>
        <p:spPr bwMode="auto">
          <a:xfrm>
            <a:off x="7868490" y="60572"/>
            <a:ext cx="1250343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22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6" grpId="0"/>
    </p:bldLst>
  </p:timing>
</p:sld>
</file>

<file path=ppt/slides/slide33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85D8E11A-8BEE-411F-B371-128D533CCBF8}"/>
              </a:ext>
            </a:extLst>
          </p:cNvPr>
          <p:cNvGrpSpPr/>
          <p:nvPr/>
        </p:nvGrpSpPr>
        <p:grpSpPr>
          <a:xfrm>
            <a:off x="235131" y="4099350"/>
            <a:ext cx="8785703" cy="1682614"/>
            <a:chOff x="235131" y="4099350"/>
            <a:chExt cx="8785703" cy="168261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D01149B-9824-4B90-9002-AC41D383AC16}"/>
                </a:ext>
              </a:extLst>
            </p:cNvPr>
            <p:cNvSpPr/>
            <p:nvPr/>
          </p:nvSpPr>
          <p:spPr>
            <a:xfrm>
              <a:off x="235131" y="4284016"/>
              <a:ext cx="8785703" cy="1497948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AB293F0-2B2C-403B-9A41-8B18FCA12012}"/>
                </a:ext>
              </a:extLst>
            </p:cNvPr>
            <p:cNvSpPr txBox="1"/>
            <p:nvPr/>
          </p:nvSpPr>
          <p:spPr>
            <a:xfrm>
              <a:off x="3500317" y="4099350"/>
              <a:ext cx="193944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Example type rules</a:t>
              </a: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Rules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Formal Type Systems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EE66EA9-0654-4BEF-A1CB-193055756803}"/>
                  </a:ext>
                </a:extLst>
              </p:cNvPr>
              <p:cNvSpPr/>
              <p:nvPr/>
            </p:nvSpPr>
            <p:spPr>
              <a:xfrm>
                <a:off x="3338949" y="1448670"/>
                <a:ext cx="904415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xmlns:a="http://schemas.openxmlformats.org/drawingml/2006/main"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xmlns:a="http://schemas.openxmlformats.org/drawingml/2006/main"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xmlns:a="http://schemas.openxmlformats.org/drawingml/2006/main"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xmlns:a="http://schemas.openxmlformats.org/drawingml/2006/main"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𝔍</m:t>
                    </m:r>
                  </m:oMath>
                </a14:m>
                <a:r>
                  <a:rPr lang="en-US" baseline="-25000" dirty="0"/>
                  <a:t>1</a:t>
                </a: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EE66EA9-0654-4BEF-A1CB-1930557568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949" y="1448670"/>
                <a:ext cx="904415" cy="362984"/>
              </a:xfrm>
              <a:prstGeom prst="rect">
                <a:avLst/>
              </a:prstGeom>
              <a:blipFill>
                <a:blip r:embed="rId3"/>
                <a:stretch>
                  <a:fillRect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FD39077-0D88-44EB-86D2-7432AFEAF943}"/>
                  </a:ext>
                </a:extLst>
              </p:cNvPr>
              <p:cNvSpPr/>
              <p:nvPr/>
            </p:nvSpPr>
            <p:spPr>
              <a:xfrm>
                <a:off x="4828830" y="1437294"/>
                <a:ext cx="913199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xmlns:a="http://schemas.openxmlformats.org/drawingml/2006/main"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xmlns:a="http://schemas.openxmlformats.org/drawingml/2006/main"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xmlns:a="http://schemas.openxmlformats.org/drawingml/2006/main"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⊢</m:t>
                    </m:r>
                    <m:r>
                      <a:rPr xmlns:a="http://schemas.openxmlformats.org/drawingml/2006/main"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𝔍</m:t>
                    </m:r>
                  </m:oMath>
                </a14:m>
                <a:r>
                  <a:rPr lang="en-US" baseline="-25000" dirty="0"/>
                  <a:t>n</a:t>
                </a: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FD39077-0D88-44EB-86D2-7432AFEAF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830" y="1437294"/>
                <a:ext cx="913199" cy="362984"/>
              </a:xfrm>
              <a:prstGeom prst="rect">
                <a:avLst/>
              </a:prstGeom>
              <a:blipFill>
                <a:blip r:embed="rId4"/>
                <a:stretch>
                  <a:fillRect b="-2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3C1259FC-AE24-48CC-BB79-D5DEE7DE1F06}"/>
              </a:ext>
            </a:extLst>
          </p:cNvPr>
          <p:cNvSpPr/>
          <p:nvPr/>
        </p:nvSpPr>
        <p:spPr>
          <a:xfrm>
            <a:off x="4355703" y="1472463"/>
            <a:ext cx="396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0908D0E-DA9B-427B-92AD-46B7E7571C6A}"/>
                  </a:ext>
                </a:extLst>
              </p:cNvPr>
              <p:cNvSpPr/>
              <p:nvPr/>
            </p:nvSpPr>
            <p:spPr>
              <a:xfrm>
                <a:off x="4162366" y="1917244"/>
                <a:ext cx="776174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xmlns:a="http://schemas.openxmlformats.org/drawingml/2006/main"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xmlns:a="http://schemas.openxmlformats.org/drawingml/2006/main"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a:rPr xmlns:a="http://schemas.openxmlformats.org/drawingml/2006/main"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𝔍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0908D0E-DA9B-427B-92AD-46B7E7571C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366" y="1917244"/>
                <a:ext cx="776174" cy="362984"/>
              </a:xfrm>
              <a:prstGeom prst="rect">
                <a:avLst/>
              </a:prstGeom>
              <a:blipFill>
                <a:blip r:embed="rId5"/>
                <a:stretch>
                  <a:fillRect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AB4A551-2082-4CE2-9861-C64822638738}"/>
              </a:ext>
            </a:extLst>
          </p:cNvPr>
          <p:cNvCxnSpPr/>
          <p:nvPr/>
        </p:nvCxnSpPr>
        <p:spPr>
          <a:xfrm>
            <a:off x="3338949" y="1875915"/>
            <a:ext cx="249183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7E7618FC-1C9D-43B1-8D25-3D2A8FF701DD}"/>
              </a:ext>
            </a:extLst>
          </p:cNvPr>
          <p:cNvSpPr/>
          <p:nvPr/>
        </p:nvSpPr>
        <p:spPr>
          <a:xfrm>
            <a:off x="2736216" y="1176693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(rule name)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8F140B4-E75C-4491-877C-C209F03293BA}"/>
                  </a:ext>
                </a:extLst>
              </p:cNvPr>
              <p:cNvSpPr/>
              <p:nvPr/>
            </p:nvSpPr>
            <p:spPr>
              <a:xfrm>
                <a:off x="557032" y="5237600"/>
                <a:ext cx="91845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l-G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xmlns:a="http://schemas.openxmlformats.org/drawingml/2006/main" lang="el-G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nor/>
                        </m:rPr>
                        <a:rPr xmlns:a="http://schemas.openxmlformats.org/drawingml/2006/main" lang="en-US" sz="2200" dirty="0"/>
                        <m:t>◊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8F140B4-E75C-4491-877C-C209F0329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32" y="5237600"/>
                <a:ext cx="918457" cy="430887"/>
              </a:xfrm>
              <a:prstGeom prst="rect">
                <a:avLst/>
              </a:prstGeom>
              <a:blipFill>
                <a:blip r:embed="rId6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CEF8934-D89A-4C44-B70A-D38DA1640060}"/>
              </a:ext>
            </a:extLst>
          </p:cNvPr>
          <p:cNvCxnSpPr>
            <a:cxnSpLocks/>
          </p:cNvCxnSpPr>
          <p:nvPr/>
        </p:nvCxnSpPr>
        <p:spPr>
          <a:xfrm>
            <a:off x="626233" y="5237600"/>
            <a:ext cx="8220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FDF7C2E-AF2D-4D49-B1A4-0738101E3DB5}"/>
                  </a:ext>
                </a:extLst>
              </p:cNvPr>
              <p:cNvSpPr/>
              <p:nvPr/>
            </p:nvSpPr>
            <p:spPr>
              <a:xfrm>
                <a:off x="284750" y="4518802"/>
                <a:ext cx="8572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(Env </a:t>
                </a:r>
                <a14:m>
                  <m:oMath xmlns:m="http://schemas.openxmlformats.org/officeDocument/2006/math">
                    <m:r>
                      <a:rPr xmlns:a="http://schemas.openxmlformats.org/drawingml/2006/main"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FDF7C2E-AF2D-4D49-B1A4-0738101E3D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50" y="4518802"/>
                <a:ext cx="857286" cy="369332"/>
              </a:xfrm>
              <a:prstGeom prst="rect">
                <a:avLst/>
              </a:prstGeom>
              <a:blipFill>
                <a:blip r:embed="rId7"/>
                <a:stretch>
                  <a:fillRect l="-6429" t="-8197" r="-50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875D08BF-9D3C-4D55-9B36-B883A43784A7}"/>
              </a:ext>
            </a:extLst>
          </p:cNvPr>
          <p:cNvGrpSpPr/>
          <p:nvPr/>
        </p:nvGrpSpPr>
        <p:grpSpPr>
          <a:xfrm>
            <a:off x="2783004" y="4845059"/>
            <a:ext cx="1396857" cy="836448"/>
            <a:chOff x="2783004" y="2988555"/>
            <a:chExt cx="1396857" cy="8364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8142F10C-A448-41FA-A489-F47F7243CE7E}"/>
                    </a:ext>
                  </a:extLst>
                </p:cNvPr>
                <p:cNvSpPr/>
                <p:nvPr/>
              </p:nvSpPr>
              <p:spPr>
                <a:xfrm>
                  <a:off x="2916928" y="2988555"/>
                  <a:ext cx="980076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xmlns:a="http://schemas.openxmlformats.org/drawingml/2006/main"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xmlns:a="http://schemas.openxmlformats.org/drawingml/2006/main"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xmlns:a="http://schemas.openxmlformats.org/drawingml/2006/main" lang="el-G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200" dirty="0"/>
                          <m:t>◊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8142F10C-A448-41FA-A489-F47F7243CE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6928" y="2988555"/>
                  <a:ext cx="980076" cy="45313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5E3CD01-6016-49E0-B55F-4E82177D09E6}"/>
                </a:ext>
              </a:extLst>
            </p:cNvPr>
            <p:cNvCxnSpPr>
              <a:cxnSpLocks/>
            </p:cNvCxnSpPr>
            <p:nvPr/>
          </p:nvCxnSpPr>
          <p:spPr>
            <a:xfrm>
              <a:off x="2937166" y="3380509"/>
              <a:ext cx="1117337" cy="52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2415F65C-49D7-4268-A5A0-5FFC425AA618}"/>
                    </a:ext>
                  </a:extLst>
                </p:cNvPr>
                <p:cNvSpPr/>
                <p:nvPr/>
              </p:nvSpPr>
              <p:spPr>
                <a:xfrm>
                  <a:off x="2783004" y="3371866"/>
                  <a:ext cx="1396857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xmlns:a="http://schemas.openxmlformats.org/drawingml/2006/main"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xmlns:a="http://schemas.openxmlformats.org/drawingml/2006/main"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xmlns:a="http://schemas.openxmlformats.org/drawingml/2006/main" lang="el-G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1: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int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2415F65C-49D7-4268-A5A0-5FFC425AA6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3004" y="3371866"/>
                  <a:ext cx="1396857" cy="45313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AA9A07C7-A23C-412E-958C-BD204808C252}"/>
              </a:ext>
            </a:extLst>
          </p:cNvPr>
          <p:cNvSpPr/>
          <p:nvPr/>
        </p:nvSpPr>
        <p:spPr>
          <a:xfrm>
            <a:off x="2524570" y="4532658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(Val 1)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391AE6D-3EA0-40AF-87A6-E422D20988E0}"/>
              </a:ext>
            </a:extLst>
          </p:cNvPr>
          <p:cNvGrpSpPr/>
          <p:nvPr/>
        </p:nvGrpSpPr>
        <p:grpSpPr>
          <a:xfrm>
            <a:off x="5212165" y="4835823"/>
            <a:ext cx="3382941" cy="841065"/>
            <a:chOff x="2916928" y="2983938"/>
            <a:chExt cx="3382941" cy="8410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A25867C4-F1D5-4712-8150-11E5CE39BF30}"/>
                    </a:ext>
                  </a:extLst>
                </p:cNvPr>
                <p:cNvSpPr/>
                <p:nvPr/>
              </p:nvSpPr>
              <p:spPr>
                <a:xfrm>
                  <a:off x="2916928" y="2988555"/>
                  <a:ext cx="1597232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xmlns:a="http://schemas.openxmlformats.org/drawingml/2006/main"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xmlns:a="http://schemas.openxmlformats.org/drawingml/2006/main"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xmlns:a="http://schemas.openxmlformats.org/drawingml/2006/main" lang="el-G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: 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200" b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int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A25867C4-F1D5-4712-8150-11E5CE39BF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6928" y="2988555"/>
                  <a:ext cx="1597232" cy="45313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7DFE9B3-48FB-4944-A495-A2DC3E5560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37166" y="3371866"/>
              <a:ext cx="3282947" cy="86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CB8A9E24-30B1-43EE-966F-9E9ACE61D5D8}"/>
                    </a:ext>
                  </a:extLst>
                </p:cNvPr>
                <p:cNvSpPr/>
                <p:nvPr/>
              </p:nvSpPr>
              <p:spPr>
                <a:xfrm>
                  <a:off x="3743586" y="3371866"/>
                  <a:ext cx="1874552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xmlns:a="http://schemas.openxmlformats.org/drawingml/2006/main"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xmlns:a="http://schemas.openxmlformats.org/drawingml/2006/main"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xmlns:a="http://schemas.openxmlformats.org/drawingml/2006/main" lang="el-G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int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CB8A9E24-30B1-43EE-966F-9E9ACE61D5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3586" y="3371866"/>
                  <a:ext cx="1874552" cy="45313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2BFB572E-8739-4E98-9334-AB4313C694E1}"/>
                    </a:ext>
                  </a:extLst>
                </p:cNvPr>
                <p:cNvSpPr/>
                <p:nvPr/>
              </p:nvSpPr>
              <p:spPr>
                <a:xfrm>
                  <a:off x="4741109" y="2983938"/>
                  <a:ext cx="1558760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xmlns:a="http://schemas.openxmlformats.org/drawingml/2006/main"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xmlns:a="http://schemas.openxmlformats.org/drawingml/2006/main"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xmlns:a="http://schemas.openxmlformats.org/drawingml/2006/main" lang="el-G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: 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200" b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int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2BFB572E-8739-4E98-9334-AB4313C694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1109" y="2983938"/>
                  <a:ext cx="1558760" cy="45313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044F7B11-3976-471B-A751-16BBDEF72E34}"/>
              </a:ext>
            </a:extLst>
          </p:cNvPr>
          <p:cNvSpPr/>
          <p:nvPr/>
        </p:nvSpPr>
        <p:spPr>
          <a:xfrm>
            <a:off x="5087666" y="4528039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(Val +)</a:t>
            </a:r>
          </a:p>
        </p:txBody>
      </p:sp>
      <p:pic>
        <p:nvPicPr>
          <p:cNvPr id="65" name="Picture 64" descr="Image result for detour">
            <a:extLst>
              <a:ext uri="{FF2B5EF4-FFF2-40B4-BE49-F238E27FC236}">
                <a16:creationId xmlns:a16="http://schemas.microsoft.com/office/drawing/2014/main" id="{00465058-AFF4-4CA4-AE3B-252B8D467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 b="25390"/>
          <a:stretch/>
        </p:blipFill>
        <p:spPr bwMode="auto">
          <a:xfrm>
            <a:off x="7868490" y="60572"/>
            <a:ext cx="1250343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49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8" grpId="0"/>
      <p:bldP spid="64" grpId="0"/>
    </p:bldLst>
  </p:timing>
</p:sld>
</file>

<file path=ppt/slides/slide34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Proof 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Formal Type Systems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34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F161B94-6AE6-46A5-A845-F17D33EAE2C2}"/>
              </a:ext>
            </a:extLst>
          </p:cNvPr>
          <p:cNvGrpSpPr/>
          <p:nvPr/>
        </p:nvGrpSpPr>
        <p:grpSpPr>
          <a:xfrm>
            <a:off x="1997903" y="2117355"/>
            <a:ext cx="2220515" cy="503132"/>
            <a:chOff x="557032" y="2117355"/>
            <a:chExt cx="2220515" cy="503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52CAEA8-D285-43BE-BBB6-9AD6D8FDE389}"/>
                    </a:ext>
                  </a:extLst>
                </p:cNvPr>
                <p:cNvSpPr/>
                <p:nvPr/>
              </p:nvSpPr>
              <p:spPr>
                <a:xfrm>
                  <a:off x="557032" y="2189600"/>
                  <a:ext cx="918457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l-G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  <m:r>
                          <a:rPr xmlns:a="http://schemas.openxmlformats.org/drawingml/2006/main" lang="el-G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200" dirty="0"/>
                          <m:t>◊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52CAEA8-D285-43BE-BBB6-9AD6D8FDE3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032" y="2189600"/>
                  <a:ext cx="918457" cy="430887"/>
                </a:xfrm>
                <a:prstGeom prst="rect">
                  <a:avLst/>
                </a:prstGeom>
                <a:blipFill>
                  <a:blip r:embed="rId3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6345F78-D705-4B31-8423-A8336C9AEDA7}"/>
                </a:ext>
              </a:extLst>
            </p:cNvPr>
            <p:cNvCxnSpPr>
              <a:cxnSpLocks/>
            </p:cNvCxnSpPr>
            <p:nvPr/>
          </p:nvCxnSpPr>
          <p:spPr>
            <a:xfrm>
              <a:off x="626233" y="2189600"/>
              <a:ext cx="82200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092CF638-3CA8-4298-BBA6-CF10DD10A4CE}"/>
                    </a:ext>
                  </a:extLst>
                </p:cNvPr>
                <p:cNvSpPr/>
                <p:nvPr/>
              </p:nvSpPr>
              <p:spPr>
                <a:xfrm>
                  <a:off x="1642493" y="2117355"/>
                  <a:ext cx="11350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By (Env 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en-US" dirty="0"/>
                    <a:t>)</a:t>
                  </a:r>
                </a:p>
              </p:txBody>
            </p:sp>
          </mc:Choice>
          <mc:Fallback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092CF638-3CA8-4298-BBA6-CF10DD10A4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2493" y="2117355"/>
                  <a:ext cx="1135054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4839" t="-8197" r="-3763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B935E6-1F40-4D7D-B65C-1B474449EAAA}"/>
                  </a:ext>
                </a:extLst>
              </p:cNvPr>
              <p:cNvSpPr/>
              <p:nvPr/>
            </p:nvSpPr>
            <p:spPr>
              <a:xfrm>
                <a:off x="1843846" y="2638746"/>
                <a:ext cx="1358384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xmlns:a="http://schemas.openxmlformats.org/drawingml/2006/main" lang="el-G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nor/>
                        </m:rPr>
                        <a:rPr xmlns:a="http://schemas.openxmlformats.org/drawingml/2006/main"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1:</m:t>
                      </m:r>
                      <m:r>
                        <m:rPr>
                          <m:nor/>
                        </m:rPr>
                        <a:rPr xmlns:a="http://schemas.openxmlformats.org/drawingml/2006/main"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int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B935E6-1F40-4D7D-B65C-1B474449E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846" y="2638746"/>
                <a:ext cx="1358384" cy="453137"/>
              </a:xfrm>
              <a:prstGeom prst="rect">
                <a:avLst/>
              </a:prstGeom>
              <a:blipFill>
                <a:blip r:embed="rId5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E9BC2CA-C345-4402-B562-54471A68E7B6}"/>
              </a:ext>
            </a:extLst>
          </p:cNvPr>
          <p:cNvCxnSpPr>
            <a:cxnSpLocks/>
          </p:cNvCxnSpPr>
          <p:nvPr/>
        </p:nvCxnSpPr>
        <p:spPr>
          <a:xfrm>
            <a:off x="1906267" y="2673488"/>
            <a:ext cx="12813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8AE5D3B6-C54F-49D8-9D78-D220331B2102}"/>
              </a:ext>
            </a:extLst>
          </p:cNvPr>
          <p:cNvSpPr/>
          <p:nvPr/>
        </p:nvSpPr>
        <p:spPr>
          <a:xfrm>
            <a:off x="3267783" y="2680648"/>
            <a:ext cx="1057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By (Val 1)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E7F16C0-0313-44AF-8295-54F25B39DE35}"/>
              </a:ext>
            </a:extLst>
          </p:cNvPr>
          <p:cNvGrpSpPr/>
          <p:nvPr/>
        </p:nvGrpSpPr>
        <p:grpSpPr>
          <a:xfrm>
            <a:off x="5161363" y="2149680"/>
            <a:ext cx="2220515" cy="503132"/>
            <a:chOff x="557032" y="2117355"/>
            <a:chExt cx="2220515" cy="503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6CC5109C-8D66-422D-9F6B-2D30A61CE31A}"/>
                    </a:ext>
                  </a:extLst>
                </p:cNvPr>
                <p:cNvSpPr/>
                <p:nvPr/>
              </p:nvSpPr>
              <p:spPr>
                <a:xfrm>
                  <a:off x="557032" y="2189600"/>
                  <a:ext cx="918457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l-G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  <m:r>
                          <a:rPr xmlns:a="http://schemas.openxmlformats.org/drawingml/2006/main" lang="el-G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200" dirty="0"/>
                          <m:t>◊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6CC5109C-8D66-422D-9F6B-2D30A61CE3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032" y="2189600"/>
                  <a:ext cx="918457" cy="430887"/>
                </a:xfrm>
                <a:prstGeom prst="rect">
                  <a:avLst/>
                </a:prstGeom>
                <a:blipFill>
                  <a:blip r:embed="rId6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382A71-1A02-4FFA-8CB4-827FB49608D4}"/>
                </a:ext>
              </a:extLst>
            </p:cNvPr>
            <p:cNvCxnSpPr>
              <a:cxnSpLocks/>
            </p:cNvCxnSpPr>
            <p:nvPr/>
          </p:nvCxnSpPr>
          <p:spPr>
            <a:xfrm>
              <a:off x="626233" y="2189600"/>
              <a:ext cx="82200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DDEEB1A8-1F58-4EAD-91A7-E7E1406C034B}"/>
                    </a:ext>
                  </a:extLst>
                </p:cNvPr>
                <p:cNvSpPr/>
                <p:nvPr/>
              </p:nvSpPr>
              <p:spPr>
                <a:xfrm>
                  <a:off x="1642493" y="2117355"/>
                  <a:ext cx="11350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By (Env 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en-US" dirty="0"/>
                    <a:t>)</a:t>
                  </a:r>
                </a:p>
              </p:txBody>
            </p:sp>
          </mc:Choice>
          <mc:Fallback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DDEEB1A8-1F58-4EAD-91A7-E7E1406C03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2493" y="2117355"/>
                  <a:ext cx="1135054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4839" t="-10000" r="-376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BCF41F9-30A5-4DD2-B3B1-74CB43B22F89}"/>
                  </a:ext>
                </a:extLst>
              </p:cNvPr>
              <p:cNvSpPr/>
              <p:nvPr/>
            </p:nvSpPr>
            <p:spPr>
              <a:xfrm>
                <a:off x="5007302" y="2634130"/>
                <a:ext cx="1358384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xmlns:a="http://schemas.openxmlformats.org/drawingml/2006/main" lang="el-G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nor/>
                        </m:rPr>
                        <a:rPr xmlns:a="http://schemas.openxmlformats.org/drawingml/2006/main"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1:</m:t>
                      </m:r>
                      <m:r>
                        <m:rPr>
                          <m:nor/>
                        </m:rPr>
                        <a:rPr xmlns:a="http://schemas.openxmlformats.org/drawingml/2006/main"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int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BCF41F9-30A5-4DD2-B3B1-74CB43B22F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302" y="2634130"/>
                <a:ext cx="1358384" cy="453137"/>
              </a:xfrm>
              <a:prstGeom prst="rect">
                <a:avLst/>
              </a:prstGeom>
              <a:blipFill>
                <a:blip r:embed="rId8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6DA888E-93D2-476F-BD25-09E9BA6CDC9C}"/>
              </a:ext>
            </a:extLst>
          </p:cNvPr>
          <p:cNvCxnSpPr>
            <a:cxnSpLocks/>
          </p:cNvCxnSpPr>
          <p:nvPr/>
        </p:nvCxnSpPr>
        <p:spPr>
          <a:xfrm>
            <a:off x="5069723" y="2668872"/>
            <a:ext cx="12813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1F8B325D-115F-4BB6-AFFB-13C94F4C5A59}"/>
              </a:ext>
            </a:extLst>
          </p:cNvPr>
          <p:cNvSpPr/>
          <p:nvPr/>
        </p:nvSpPr>
        <p:spPr>
          <a:xfrm>
            <a:off x="6431239" y="2676032"/>
            <a:ext cx="1057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By (Val 1)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30FF878-0FA6-4582-8544-52B111D84AC7}"/>
              </a:ext>
            </a:extLst>
          </p:cNvPr>
          <p:cNvCxnSpPr>
            <a:cxnSpLocks/>
          </p:cNvCxnSpPr>
          <p:nvPr/>
        </p:nvCxnSpPr>
        <p:spPr>
          <a:xfrm>
            <a:off x="1857809" y="3130100"/>
            <a:ext cx="46064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7A54B78-99B4-420B-BFDF-75A49A5EC28E}"/>
                  </a:ext>
                </a:extLst>
              </p:cNvPr>
              <p:cNvSpPr/>
              <p:nvPr/>
            </p:nvSpPr>
            <p:spPr>
              <a:xfrm>
                <a:off x="3746537" y="3155982"/>
                <a:ext cx="1723870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xmlns:a="http://schemas.openxmlformats.org/drawingml/2006/main" lang="el-G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nor/>
                        </m:rPr>
                        <a:rPr xmlns:a="http://schemas.openxmlformats.org/drawingml/2006/main"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1+1:</m:t>
                      </m:r>
                      <m:r>
                        <m:rPr>
                          <m:nor/>
                        </m:rPr>
                        <a:rPr xmlns:a="http://schemas.openxmlformats.org/drawingml/2006/main"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int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7A54B78-99B4-420B-BFDF-75A49A5EC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537" y="3155982"/>
                <a:ext cx="1723870" cy="453137"/>
              </a:xfrm>
              <a:prstGeom prst="rect">
                <a:avLst/>
              </a:prstGeom>
              <a:blipFill>
                <a:blip r:embed="rId9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 74">
            <a:extLst>
              <a:ext uri="{FF2B5EF4-FFF2-40B4-BE49-F238E27FC236}">
                <a16:creationId xmlns:a16="http://schemas.microsoft.com/office/drawing/2014/main" id="{32D1F44F-2F0A-49C0-98B1-5FE7E9C8572C}"/>
              </a:ext>
            </a:extLst>
          </p:cNvPr>
          <p:cNvSpPr/>
          <p:nvPr/>
        </p:nvSpPr>
        <p:spPr>
          <a:xfrm>
            <a:off x="6445095" y="3114757"/>
            <a:ext cx="1056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By (Val +)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3A272E9-85BB-4694-AB98-9EAA269D4798}"/>
              </a:ext>
            </a:extLst>
          </p:cNvPr>
          <p:cNvSpPr/>
          <p:nvPr/>
        </p:nvSpPr>
        <p:spPr>
          <a:xfrm>
            <a:off x="235131" y="4284016"/>
            <a:ext cx="8785703" cy="1497948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DAE4E25-7E46-4F4E-BE6D-9136F868A718}"/>
              </a:ext>
            </a:extLst>
          </p:cNvPr>
          <p:cNvSpPr txBox="1"/>
          <p:nvPr/>
        </p:nvSpPr>
        <p:spPr>
          <a:xfrm>
            <a:off x="3500317" y="4099350"/>
            <a:ext cx="19394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Example type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69F7C5E-DDA1-4089-995A-21C38267366D}"/>
                  </a:ext>
                </a:extLst>
              </p:cNvPr>
              <p:cNvSpPr/>
              <p:nvPr/>
            </p:nvSpPr>
            <p:spPr>
              <a:xfrm>
                <a:off x="557032" y="5237600"/>
                <a:ext cx="91845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l-GR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xmlns:a="http://schemas.openxmlformats.org/drawingml/2006/main" lang="el-G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nor/>
                        </m:rPr>
                        <a:rPr xmlns:a="http://schemas.openxmlformats.org/drawingml/2006/main" lang="en-US" sz="2200" dirty="0"/>
                        <m:t>◊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69F7C5E-DDA1-4089-995A-21C3826736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32" y="5237600"/>
                <a:ext cx="918457" cy="430887"/>
              </a:xfrm>
              <a:prstGeom prst="rect">
                <a:avLst/>
              </a:prstGeom>
              <a:blipFill>
                <a:blip r:embed="rId10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45D4CAD-B6CB-4C65-A6DF-CD0C0E246A48}"/>
              </a:ext>
            </a:extLst>
          </p:cNvPr>
          <p:cNvCxnSpPr>
            <a:cxnSpLocks/>
          </p:cNvCxnSpPr>
          <p:nvPr/>
        </p:nvCxnSpPr>
        <p:spPr>
          <a:xfrm>
            <a:off x="626233" y="5237600"/>
            <a:ext cx="82200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B5EF641-29F4-4FE0-A2F3-2EB2BAB68001}"/>
                  </a:ext>
                </a:extLst>
              </p:cNvPr>
              <p:cNvSpPr/>
              <p:nvPr/>
            </p:nvSpPr>
            <p:spPr>
              <a:xfrm>
                <a:off x="284750" y="4518802"/>
                <a:ext cx="8572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(Env </a:t>
                </a:r>
                <a14:m>
                  <m:oMath xmlns:m="http://schemas.openxmlformats.org/officeDocument/2006/math">
                    <m:r>
                      <a:rPr xmlns:a="http://schemas.openxmlformats.org/drawingml/2006/main"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B5EF641-29F4-4FE0-A2F3-2EB2BAB680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50" y="4518802"/>
                <a:ext cx="857286" cy="369332"/>
              </a:xfrm>
              <a:prstGeom prst="rect">
                <a:avLst/>
              </a:prstGeom>
              <a:blipFill>
                <a:blip r:embed="rId11"/>
                <a:stretch>
                  <a:fillRect l="-6429" t="-8197" r="-50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6D9A3535-9CB3-4B39-95EB-DF1553FF1250}"/>
              </a:ext>
            </a:extLst>
          </p:cNvPr>
          <p:cNvGrpSpPr/>
          <p:nvPr/>
        </p:nvGrpSpPr>
        <p:grpSpPr>
          <a:xfrm>
            <a:off x="2783004" y="4845059"/>
            <a:ext cx="1396857" cy="836448"/>
            <a:chOff x="2783004" y="2988555"/>
            <a:chExt cx="1396857" cy="8364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0032A1A3-23A5-47CA-90D2-818DD973B3D7}"/>
                    </a:ext>
                  </a:extLst>
                </p:cNvPr>
                <p:cNvSpPr/>
                <p:nvPr/>
              </p:nvSpPr>
              <p:spPr>
                <a:xfrm>
                  <a:off x="2916928" y="2988555"/>
                  <a:ext cx="980076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xmlns:a="http://schemas.openxmlformats.org/drawingml/2006/main"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xmlns:a="http://schemas.openxmlformats.org/drawingml/2006/main"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xmlns:a="http://schemas.openxmlformats.org/drawingml/2006/main" lang="el-G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200" dirty="0"/>
                          <m:t>◊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0032A1A3-23A5-47CA-90D2-818DD973B3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6928" y="2988555"/>
                  <a:ext cx="980076" cy="45313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FD0D4A5-10B4-43F5-B15B-9DF81D32D949}"/>
                </a:ext>
              </a:extLst>
            </p:cNvPr>
            <p:cNvCxnSpPr>
              <a:cxnSpLocks/>
            </p:cNvCxnSpPr>
            <p:nvPr/>
          </p:nvCxnSpPr>
          <p:spPr>
            <a:xfrm>
              <a:off x="2937166" y="3380509"/>
              <a:ext cx="1117337" cy="520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DC75E25A-BEC3-43E6-8A17-C85FC7420EF1}"/>
                    </a:ext>
                  </a:extLst>
                </p:cNvPr>
                <p:cNvSpPr/>
                <p:nvPr/>
              </p:nvSpPr>
              <p:spPr>
                <a:xfrm>
                  <a:off x="2783004" y="3371866"/>
                  <a:ext cx="1396857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xmlns:a="http://schemas.openxmlformats.org/drawingml/2006/main"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xmlns:a="http://schemas.openxmlformats.org/drawingml/2006/main"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xmlns:a="http://schemas.openxmlformats.org/drawingml/2006/main" lang="el-G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1: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int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DC75E25A-BEC3-43E6-8A17-C85FC7420E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3004" y="3371866"/>
                  <a:ext cx="1396857" cy="45313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12F9E4E6-704A-4CBA-B0FC-EEAC17B9E0ED}"/>
              </a:ext>
            </a:extLst>
          </p:cNvPr>
          <p:cNvSpPr/>
          <p:nvPr/>
        </p:nvSpPr>
        <p:spPr>
          <a:xfrm>
            <a:off x="2524570" y="4532658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(Val 1)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6055127-58CE-4345-9E00-8A5272C12D56}"/>
              </a:ext>
            </a:extLst>
          </p:cNvPr>
          <p:cNvGrpSpPr/>
          <p:nvPr/>
        </p:nvGrpSpPr>
        <p:grpSpPr>
          <a:xfrm>
            <a:off x="5212165" y="4835823"/>
            <a:ext cx="3382941" cy="841065"/>
            <a:chOff x="2916928" y="2983938"/>
            <a:chExt cx="3382941" cy="8410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392A17F7-67A7-4A3C-8183-26CC4D87563D}"/>
                    </a:ext>
                  </a:extLst>
                </p:cNvPr>
                <p:cNvSpPr/>
                <p:nvPr/>
              </p:nvSpPr>
              <p:spPr>
                <a:xfrm>
                  <a:off x="2916928" y="2988555"/>
                  <a:ext cx="1597232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xmlns:a="http://schemas.openxmlformats.org/drawingml/2006/main"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xmlns:a="http://schemas.openxmlformats.org/drawingml/2006/main"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xmlns:a="http://schemas.openxmlformats.org/drawingml/2006/main" lang="el-G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: 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200" b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int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392A17F7-67A7-4A3C-8183-26CC4D8756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6928" y="2988555"/>
                  <a:ext cx="1597232" cy="45313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0160E2D4-ED72-4980-AF4D-CE2A282268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37166" y="3371866"/>
              <a:ext cx="3282947" cy="86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B23016B2-A265-4E61-9FBF-4DDDC88AB1C0}"/>
                    </a:ext>
                  </a:extLst>
                </p:cNvPr>
                <p:cNvSpPr/>
                <p:nvPr/>
              </p:nvSpPr>
              <p:spPr>
                <a:xfrm>
                  <a:off x="3743586" y="3371866"/>
                  <a:ext cx="1874552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xmlns:a="http://schemas.openxmlformats.org/drawingml/2006/main"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xmlns:a="http://schemas.openxmlformats.org/drawingml/2006/main"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xmlns:a="http://schemas.openxmlformats.org/drawingml/2006/main" lang="el-G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int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B23016B2-A265-4E61-9FBF-4DDDC88AB1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3586" y="3371866"/>
                  <a:ext cx="1874552" cy="45313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8D298128-DE46-428C-A38A-C6FAE78430F3}"/>
                    </a:ext>
                  </a:extLst>
                </p:cNvPr>
                <p:cNvSpPr/>
                <p:nvPr/>
              </p:nvSpPr>
              <p:spPr>
                <a:xfrm>
                  <a:off x="4741109" y="2983938"/>
                  <a:ext cx="1558760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xmlns:a="http://schemas.openxmlformats.org/drawingml/2006/main"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xmlns:a="http://schemas.openxmlformats.org/drawingml/2006/main"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xmlns:a="http://schemas.openxmlformats.org/drawingml/2006/main" lang="el-G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: 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200" b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int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8D298128-DE46-428C-A38A-C6FAE78430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1109" y="2983938"/>
                  <a:ext cx="1558760" cy="45313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25372390-18B2-4E7A-8CC4-02AA27986C0C}"/>
              </a:ext>
            </a:extLst>
          </p:cNvPr>
          <p:cNvSpPr/>
          <p:nvPr/>
        </p:nvSpPr>
        <p:spPr>
          <a:xfrm>
            <a:off x="5087666" y="4528039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(Val +)</a:t>
            </a:r>
          </a:p>
        </p:txBody>
      </p:sp>
      <p:pic>
        <p:nvPicPr>
          <p:cNvPr id="92" name="Picture 91" descr="Image result for detour">
            <a:extLst>
              <a:ext uri="{FF2B5EF4-FFF2-40B4-BE49-F238E27FC236}">
                <a16:creationId xmlns:a16="http://schemas.microsoft.com/office/drawing/2014/main" id="{F736C3EA-0B48-4F32-B53F-11306E283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 b="25390"/>
          <a:stretch/>
        </p:blipFill>
        <p:spPr bwMode="auto">
          <a:xfrm>
            <a:off x="7868490" y="60572"/>
            <a:ext cx="1250343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893884"/>
      </p:ext>
    </p:extLst>
  </p:cSld>
  <p:clrMapOvr>
    <a:masterClrMapping/>
  </p:clrMapOvr>
</p:sld>
</file>

<file path=ppt/slides/slide35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592F38-DEA5-4A79-8707-8EBD325D142F}"/>
              </a:ext>
            </a:extLst>
          </p:cNvPr>
          <p:cNvSpPr/>
          <p:nvPr/>
        </p:nvSpPr>
        <p:spPr>
          <a:xfrm>
            <a:off x="3705366" y="2554983"/>
            <a:ext cx="5324339" cy="2330915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Well-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Typedness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Formal Type Systems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35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F161B94-6AE6-46A5-A845-F17D33EAE2C2}"/>
              </a:ext>
            </a:extLst>
          </p:cNvPr>
          <p:cNvGrpSpPr/>
          <p:nvPr/>
        </p:nvGrpSpPr>
        <p:grpSpPr>
          <a:xfrm>
            <a:off x="4032390" y="2970340"/>
            <a:ext cx="2151314" cy="503132"/>
            <a:chOff x="626233" y="2117355"/>
            <a:chExt cx="2151314" cy="503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52CAEA8-D285-43BE-BBB6-9AD6D8FDE389}"/>
                    </a:ext>
                  </a:extLst>
                </p:cNvPr>
                <p:cNvSpPr/>
                <p:nvPr/>
              </p:nvSpPr>
              <p:spPr>
                <a:xfrm>
                  <a:off x="632096" y="2189600"/>
                  <a:ext cx="918457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l-G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  <m:r>
                          <a:rPr xmlns:a="http://schemas.openxmlformats.org/drawingml/2006/main" lang="el-G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200" dirty="0"/>
                          <m:t>◊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52CAEA8-D285-43BE-BBB6-9AD6D8FDE3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096" y="2189600"/>
                  <a:ext cx="918457" cy="430887"/>
                </a:xfrm>
                <a:prstGeom prst="rect">
                  <a:avLst/>
                </a:prstGeom>
                <a:blipFill>
                  <a:blip r:embed="rId3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6345F78-D705-4B31-8423-A8336C9AEDA7}"/>
                </a:ext>
              </a:extLst>
            </p:cNvPr>
            <p:cNvCxnSpPr>
              <a:cxnSpLocks/>
            </p:cNvCxnSpPr>
            <p:nvPr/>
          </p:nvCxnSpPr>
          <p:spPr>
            <a:xfrm>
              <a:off x="626233" y="2189600"/>
              <a:ext cx="82200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092CF638-3CA8-4298-BBA6-CF10DD10A4CE}"/>
                    </a:ext>
                  </a:extLst>
                </p:cNvPr>
                <p:cNvSpPr/>
                <p:nvPr/>
              </p:nvSpPr>
              <p:spPr>
                <a:xfrm>
                  <a:off x="1642493" y="2117355"/>
                  <a:ext cx="11350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By (Env 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en-US" dirty="0"/>
                    <a:t>)</a:t>
                  </a:r>
                </a:p>
              </p:txBody>
            </p:sp>
          </mc:Choice>
          <mc:Fallback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092CF638-3CA8-4298-BBA6-CF10DD10A4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2493" y="2117355"/>
                  <a:ext cx="1135054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4301" t="-8197" r="-430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B935E6-1F40-4D7D-B65C-1B474449EAAA}"/>
                  </a:ext>
                </a:extLst>
              </p:cNvPr>
              <p:cNvSpPr/>
              <p:nvPr/>
            </p:nvSpPr>
            <p:spPr>
              <a:xfrm>
                <a:off x="3802308" y="3491731"/>
                <a:ext cx="1358384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xmlns:a="http://schemas.openxmlformats.org/drawingml/2006/main" lang="el-G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nor/>
                        </m:rPr>
                        <a:rPr xmlns:a="http://schemas.openxmlformats.org/drawingml/2006/main"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1:</m:t>
                      </m:r>
                      <m:r>
                        <m:rPr>
                          <m:nor/>
                        </m:rPr>
                        <a:rPr xmlns:a="http://schemas.openxmlformats.org/drawingml/2006/main"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int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B935E6-1F40-4D7D-B65C-1B474449E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308" y="3491731"/>
                <a:ext cx="1358384" cy="453137"/>
              </a:xfrm>
              <a:prstGeom prst="rect">
                <a:avLst/>
              </a:prstGeom>
              <a:blipFill>
                <a:blip r:embed="rId5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E9BC2CA-C345-4402-B562-54471A68E7B6}"/>
              </a:ext>
            </a:extLst>
          </p:cNvPr>
          <p:cNvCxnSpPr>
            <a:cxnSpLocks/>
          </p:cNvCxnSpPr>
          <p:nvPr/>
        </p:nvCxnSpPr>
        <p:spPr>
          <a:xfrm>
            <a:off x="3970974" y="3521857"/>
            <a:ext cx="9857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8AE5D3B6-C54F-49D8-9D78-D220331B2102}"/>
              </a:ext>
            </a:extLst>
          </p:cNvPr>
          <p:cNvSpPr/>
          <p:nvPr/>
        </p:nvSpPr>
        <p:spPr>
          <a:xfrm>
            <a:off x="5171653" y="3533633"/>
            <a:ext cx="1057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By (Val 1)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E7F16C0-0313-44AF-8295-54F25B39DE35}"/>
              </a:ext>
            </a:extLst>
          </p:cNvPr>
          <p:cNvGrpSpPr/>
          <p:nvPr/>
        </p:nvGrpSpPr>
        <p:grpSpPr>
          <a:xfrm>
            <a:off x="6689916" y="3002665"/>
            <a:ext cx="2220515" cy="503132"/>
            <a:chOff x="557032" y="2117355"/>
            <a:chExt cx="2220515" cy="5031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6CC5109C-8D66-422D-9F6B-2D30A61CE31A}"/>
                    </a:ext>
                  </a:extLst>
                </p:cNvPr>
                <p:cNvSpPr/>
                <p:nvPr/>
              </p:nvSpPr>
              <p:spPr>
                <a:xfrm>
                  <a:off x="557032" y="2189600"/>
                  <a:ext cx="918457" cy="430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l-G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  <m:r>
                          <a:rPr xmlns:a="http://schemas.openxmlformats.org/drawingml/2006/main" lang="el-G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200" dirty="0"/>
                          <m:t>◊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6CC5109C-8D66-422D-9F6B-2D30A61CE3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032" y="2189600"/>
                  <a:ext cx="918457" cy="430887"/>
                </a:xfrm>
                <a:prstGeom prst="rect">
                  <a:avLst/>
                </a:prstGeom>
                <a:blipFill>
                  <a:blip r:embed="rId6"/>
                  <a:stretch>
                    <a:fillRect b="-42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1382A71-1A02-4FFA-8CB4-827FB49608D4}"/>
                </a:ext>
              </a:extLst>
            </p:cNvPr>
            <p:cNvCxnSpPr>
              <a:cxnSpLocks/>
            </p:cNvCxnSpPr>
            <p:nvPr/>
          </p:nvCxnSpPr>
          <p:spPr>
            <a:xfrm>
              <a:off x="626233" y="2189600"/>
              <a:ext cx="82200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DDEEB1A8-1F58-4EAD-91A7-E7E1406C034B}"/>
                    </a:ext>
                  </a:extLst>
                </p:cNvPr>
                <p:cNvSpPr/>
                <p:nvPr/>
              </p:nvSpPr>
              <p:spPr>
                <a:xfrm>
                  <a:off x="1642493" y="2117355"/>
                  <a:ext cx="113505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By (Env 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en-US" dirty="0"/>
                    <a:t>)</a:t>
                  </a:r>
                </a:p>
              </p:txBody>
            </p:sp>
          </mc:Choice>
          <mc:Fallback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DDEEB1A8-1F58-4EAD-91A7-E7E1406C03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2493" y="2117355"/>
                  <a:ext cx="1135054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4278" t="-10000" r="-374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BCF41F9-30A5-4DD2-B3B1-74CB43B22F89}"/>
                  </a:ext>
                </a:extLst>
              </p:cNvPr>
              <p:cNvSpPr/>
              <p:nvPr/>
            </p:nvSpPr>
            <p:spPr>
              <a:xfrm>
                <a:off x="6535855" y="3487115"/>
                <a:ext cx="1358384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xmlns:a="http://schemas.openxmlformats.org/drawingml/2006/main" lang="el-G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nor/>
                        </m:rPr>
                        <a:rPr xmlns:a="http://schemas.openxmlformats.org/drawingml/2006/main"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1:</m:t>
                      </m:r>
                      <m:r>
                        <m:rPr>
                          <m:nor/>
                        </m:rPr>
                        <a:rPr xmlns:a="http://schemas.openxmlformats.org/drawingml/2006/main"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int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BCF41F9-30A5-4DD2-B3B1-74CB43B22F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855" y="3487115"/>
                <a:ext cx="1358384" cy="453137"/>
              </a:xfrm>
              <a:prstGeom prst="rect">
                <a:avLst/>
              </a:prstGeom>
              <a:blipFill>
                <a:blip r:embed="rId8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6DA888E-93D2-476F-BD25-09E9BA6CDC9C}"/>
              </a:ext>
            </a:extLst>
          </p:cNvPr>
          <p:cNvCxnSpPr>
            <a:cxnSpLocks/>
          </p:cNvCxnSpPr>
          <p:nvPr/>
        </p:nvCxnSpPr>
        <p:spPr>
          <a:xfrm>
            <a:off x="6598276" y="3521857"/>
            <a:ext cx="12813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1F8B325D-115F-4BB6-AFFB-13C94F4C5A59}"/>
              </a:ext>
            </a:extLst>
          </p:cNvPr>
          <p:cNvSpPr/>
          <p:nvPr/>
        </p:nvSpPr>
        <p:spPr>
          <a:xfrm>
            <a:off x="7959792" y="3529017"/>
            <a:ext cx="1057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By (Val 1)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30FF878-0FA6-4582-8544-52B111D84AC7}"/>
              </a:ext>
            </a:extLst>
          </p:cNvPr>
          <p:cNvCxnSpPr>
            <a:cxnSpLocks/>
          </p:cNvCxnSpPr>
          <p:nvPr/>
        </p:nvCxnSpPr>
        <p:spPr>
          <a:xfrm flipV="1">
            <a:off x="3901773" y="3983085"/>
            <a:ext cx="4091044" cy="258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7A54B78-99B4-420B-BFDF-75A49A5EC28E}"/>
                  </a:ext>
                </a:extLst>
              </p:cNvPr>
              <p:cNvSpPr/>
              <p:nvPr/>
            </p:nvSpPr>
            <p:spPr>
              <a:xfrm>
                <a:off x="5275090" y="4008967"/>
                <a:ext cx="1723870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r>
                        <a:rPr xmlns:a="http://schemas.openxmlformats.org/drawingml/2006/main" lang="el-GR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nor/>
                        </m:rPr>
                        <a:rPr xmlns:a="http://schemas.openxmlformats.org/drawingml/2006/main"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1+1:</m:t>
                      </m:r>
                      <m:r>
                        <m:rPr>
                          <m:nor/>
                        </m:rPr>
                        <a:rPr xmlns:a="http://schemas.openxmlformats.org/drawingml/2006/main" lang="en-US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int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7A54B78-99B4-420B-BFDF-75A49A5EC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090" y="4008967"/>
                <a:ext cx="1723870" cy="453137"/>
              </a:xfrm>
              <a:prstGeom prst="rect">
                <a:avLst/>
              </a:prstGeom>
              <a:blipFill>
                <a:blip r:embed="rId9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 74">
            <a:extLst>
              <a:ext uri="{FF2B5EF4-FFF2-40B4-BE49-F238E27FC236}">
                <a16:creationId xmlns:a16="http://schemas.microsoft.com/office/drawing/2014/main" id="{32D1F44F-2F0A-49C0-98B1-5FE7E9C8572C}"/>
              </a:ext>
            </a:extLst>
          </p:cNvPr>
          <p:cNvSpPr/>
          <p:nvPr/>
        </p:nvSpPr>
        <p:spPr>
          <a:xfrm>
            <a:off x="7973648" y="3967742"/>
            <a:ext cx="1056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By (Val +)</a:t>
            </a:r>
          </a:p>
        </p:txBody>
      </p:sp>
      <p:pic>
        <p:nvPicPr>
          <p:cNvPr id="92" name="Picture 91" descr="Image result for detour">
            <a:extLst>
              <a:ext uri="{FF2B5EF4-FFF2-40B4-BE49-F238E27FC236}">
                <a16:creationId xmlns:a16="http://schemas.microsoft.com/office/drawing/2014/main" id="{F736C3EA-0B48-4F32-B53F-11306E283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 b="25390"/>
          <a:stretch/>
        </p:blipFill>
        <p:spPr bwMode="auto">
          <a:xfrm>
            <a:off x="7868490" y="60572"/>
            <a:ext cx="1250343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766990-ACB7-44F4-B8BB-878C2E14625D}"/>
              </a:ext>
            </a:extLst>
          </p:cNvPr>
          <p:cNvSpPr txBox="1"/>
          <p:nvPr/>
        </p:nvSpPr>
        <p:spPr>
          <a:xfrm>
            <a:off x="5205602" y="2374653"/>
            <a:ext cx="23821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/>
              <a:t>Hypothetical proof tree</a:t>
            </a:r>
          </a:p>
        </p:txBody>
      </p:sp>
      <p:sp>
        <p:nvSpPr>
          <p:cNvPr id="44" name="Content Placeholder 1">
            <a:extLst>
              <a:ext uri="{FF2B5EF4-FFF2-40B4-BE49-F238E27FC236}">
                <a16:creationId xmlns:a16="http://schemas.microsoft.com/office/drawing/2014/main" id="{5A99FC04-52F5-4A07-A727-6AA41F957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972429"/>
            <a:ext cx="303578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Basic Scheme</a:t>
            </a:r>
          </a:p>
          <a:p>
            <a:r>
              <a:rPr lang="en-US" dirty="0"/>
              <a:t>State rules for language constructs</a:t>
            </a:r>
          </a:p>
          <a:p>
            <a:r>
              <a:rPr lang="en-US" dirty="0"/>
              <a:t>Well-typed if it can be placed at root of a complete proof tree</a:t>
            </a:r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E7F052-7FE3-4F90-A06B-F239F6347752}"/>
              </a:ext>
            </a:extLst>
          </p:cNvPr>
          <p:cNvSpPr/>
          <p:nvPr/>
        </p:nvSpPr>
        <p:spPr>
          <a:xfrm>
            <a:off x="1897032" y="1222439"/>
            <a:ext cx="5738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way to express that  the program can be correctly typed</a:t>
            </a:r>
          </a:p>
        </p:txBody>
      </p:sp>
    </p:spTree>
    <p:extLst>
      <p:ext uri="{BB962C8B-B14F-4D97-AF65-F5344CB8AC3E}">
        <p14:creationId xmlns:p14="http://schemas.microsoft.com/office/powerpoint/2010/main" val="1475153312"/>
      </p:ext>
    </p:extLst>
  </p:cSld>
  <p:clrMapOvr>
    <a:masterClrMapping/>
  </p:clrMapOvr>
</p:sld>
</file>

<file path=ppt/slides/slide36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Example Type Rules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Formal Type Systems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36</a:t>
            </a:fld>
            <a:endParaRPr lang="en-US"/>
          </a:p>
        </p:txBody>
      </p:sp>
      <p:pic>
        <p:nvPicPr>
          <p:cNvPr id="92" name="Picture 91" descr="Image result for detour">
            <a:extLst>
              <a:ext uri="{FF2B5EF4-FFF2-40B4-BE49-F238E27FC236}">
                <a16:creationId xmlns:a16="http://schemas.microsoft.com/office/drawing/2014/main" id="{F736C3EA-0B48-4F32-B53F-11306E283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 b="25390"/>
          <a:stretch/>
        </p:blipFill>
        <p:spPr bwMode="auto">
          <a:xfrm>
            <a:off x="7868490" y="60572"/>
            <a:ext cx="1250343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C8EA3F2-FDD7-4781-9396-C3E976C5E46A}"/>
                  </a:ext>
                </a:extLst>
              </p:cNvPr>
              <p:cNvSpPr/>
              <p:nvPr/>
            </p:nvSpPr>
            <p:spPr>
              <a:xfrm>
                <a:off x="2188980" y="3950155"/>
                <a:ext cx="19906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xmlns:a="http://schemas.openxmlformats.org/drawingml/2006/main"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xmlns:a="http://schemas.openxmlformats.org/drawingml/2006/main"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nor/>
                        </m:rPr>
                        <a:rPr xmlns:a="http://schemas.openxmlformats.org/drawingml/2006/main"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xmlns:a="http://schemas.openxmlformats.org/drawingml/2006/main" lang="en-US" sz="2400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xmlns:a="http://schemas.openxmlformats.org/drawingml/2006/main"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xmlns:a="http://schemas.openxmlformats.org/drawingml/2006/main"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xmlns:a="http://schemas.openxmlformats.org/drawingml/2006/main" lang="en-US" sz="2400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xmlns:a="http://schemas.openxmlformats.org/drawingml/2006/main"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 : </m:t>
                      </m:r>
                      <m:r>
                        <m:rPr>
                          <m:nor/>
                        </m:rPr>
                        <a:rPr xmlns:a="http://schemas.openxmlformats.org/drawingml/2006/main"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C8EA3F2-FDD7-4781-9396-C3E976C5E4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980" y="3950155"/>
                <a:ext cx="1990673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8D123EB-D34E-40FB-B20C-95F6E3F0B226}"/>
                  </a:ext>
                </a:extLst>
              </p:cNvPr>
              <p:cNvSpPr/>
              <p:nvPr/>
            </p:nvSpPr>
            <p:spPr>
              <a:xfrm>
                <a:off x="1147818" y="3539493"/>
                <a:ext cx="17678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xmlns:a="http://schemas.openxmlformats.org/drawingml/2006/main"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xmlns:a="http://schemas.openxmlformats.org/drawingml/2006/main"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nor/>
                        </m:rPr>
                        <a:rPr xmlns:a="http://schemas.openxmlformats.org/drawingml/2006/main"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xmlns:a="http://schemas.openxmlformats.org/drawingml/2006/main" lang="en-US" sz="2400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xmlns:a="http://schemas.openxmlformats.org/drawingml/2006/main"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r>
                        <m:rPr>
                          <m:nor/>
                        </m:rPr>
                        <a:rPr xmlns:a="http://schemas.openxmlformats.org/drawingml/2006/main"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xmlns:a="http://schemas.openxmlformats.org/drawingml/2006/main"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 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8D123EB-D34E-40FB-B20C-95F6E3F0B2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18" y="3539493"/>
                <a:ext cx="1767856" cy="461665"/>
              </a:xfrm>
              <a:prstGeom prst="rect">
                <a:avLst/>
              </a:prstGeom>
              <a:blipFill>
                <a:blip r:embed="rId5"/>
                <a:stretch>
                  <a:fillRect r="-1034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6C04C8C-3497-424D-9A26-E0B4E2F874AC}"/>
              </a:ext>
            </a:extLst>
          </p:cNvPr>
          <p:cNvCxnSpPr>
            <a:cxnSpLocks/>
          </p:cNvCxnSpPr>
          <p:nvPr/>
        </p:nvCxnSpPr>
        <p:spPr>
          <a:xfrm>
            <a:off x="1119119" y="3985881"/>
            <a:ext cx="396467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1BBD40A1-88AE-4EC0-A5FC-E4425C1BB796}"/>
              </a:ext>
            </a:extLst>
          </p:cNvPr>
          <p:cNvSpPr/>
          <p:nvPr/>
        </p:nvSpPr>
        <p:spPr>
          <a:xfrm>
            <a:off x="454206" y="3244931"/>
            <a:ext cx="1229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val</a:t>
            </a:r>
            <a:r>
              <a:rPr lang="en-US" dirty="0"/>
              <a:t> </a:t>
            </a:r>
            <a:r>
              <a:rPr lang="en-US" dirty="0" err="1"/>
              <a:t>arr-elt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1BF63F1-3AA5-4461-B25C-3EEB7975B3DB}"/>
                  </a:ext>
                </a:extLst>
              </p:cNvPr>
              <p:cNvSpPr/>
              <p:nvPr/>
            </p:nvSpPr>
            <p:spPr>
              <a:xfrm>
                <a:off x="3299620" y="3534941"/>
                <a:ext cx="16636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xmlns:a="http://schemas.openxmlformats.org/drawingml/2006/main"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xmlns:a="http://schemas.openxmlformats.org/drawingml/2006/main"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nor/>
                        </m:rPr>
                        <a:rPr xmlns:a="http://schemas.openxmlformats.org/drawingml/2006/main"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xmlns:a="http://schemas.openxmlformats.org/drawingml/2006/main" lang="en-US" sz="2400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xmlns:a="http://schemas.openxmlformats.org/drawingml/2006/main"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r>
                        <m:rPr>
                          <m:nor/>
                        </m:rPr>
                        <a:rPr xmlns:a="http://schemas.openxmlformats.org/drawingml/2006/main"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int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1BF63F1-3AA5-4461-B25C-3EEB7975B3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620" y="3534941"/>
                <a:ext cx="1663661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501A108-C7DC-4703-81F4-2D712A26271D}"/>
                  </a:ext>
                </a:extLst>
              </p:cNvPr>
              <p:cNvSpPr/>
              <p:nvPr/>
            </p:nvSpPr>
            <p:spPr>
              <a:xfrm>
                <a:off x="1060085" y="2465481"/>
                <a:ext cx="24443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xmlns:a="http://schemas.openxmlformats.org/drawingml/2006/main"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xmlns:a="http://schemas.openxmlformats.org/drawingml/2006/main"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nor/>
                        </m:rPr>
                        <a:rPr xmlns:a="http://schemas.openxmlformats.org/drawingml/2006/main"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xmlns:a="http://schemas.openxmlformats.org/drawingml/2006/main"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xmlns:a="http://schemas.openxmlformats.org/drawingml/2006/main"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length</m:t>
                      </m:r>
                      <m:r>
                        <m:rPr>
                          <m:nor/>
                        </m:rPr>
                        <a:rPr xmlns:a="http://schemas.openxmlformats.org/drawingml/2006/main"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r>
                        <m:rPr>
                          <m:nor/>
                        </m:rPr>
                        <a:rPr xmlns:a="http://schemas.openxmlformats.org/drawingml/2006/main"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int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501A108-C7DC-4703-81F4-2D712A2627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085" y="2465481"/>
                <a:ext cx="2444323" cy="461665"/>
              </a:xfrm>
              <a:prstGeom prst="rect">
                <a:avLst/>
              </a:prstGeom>
              <a:blipFill>
                <a:blip r:embed="rId7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7B8037B-D007-461D-8E27-FBA3F9D759FF}"/>
                  </a:ext>
                </a:extLst>
              </p:cNvPr>
              <p:cNvSpPr/>
              <p:nvPr/>
            </p:nvSpPr>
            <p:spPr>
              <a:xfrm>
                <a:off x="1411000" y="2054819"/>
                <a:ext cx="16540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xmlns:a="http://schemas.openxmlformats.org/drawingml/2006/main"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xmlns:a="http://schemas.openxmlformats.org/drawingml/2006/main"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nor/>
                        </m:rPr>
                        <a:rPr xmlns:a="http://schemas.openxmlformats.org/drawingml/2006/main"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xmlns:a="http://schemas.openxmlformats.org/drawingml/2006/main"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r>
                        <m:rPr>
                          <m:nor/>
                        </m:rPr>
                        <a:rPr xmlns:a="http://schemas.openxmlformats.org/drawingml/2006/main"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xmlns:a="http://schemas.openxmlformats.org/drawingml/2006/main"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 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7B8037B-D007-461D-8E27-FBA3F9D759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000" y="2054819"/>
                <a:ext cx="1654043" cy="461665"/>
              </a:xfrm>
              <a:prstGeom prst="rect">
                <a:avLst/>
              </a:prstGeom>
              <a:blipFill>
                <a:blip r:embed="rId8"/>
                <a:stretch>
                  <a:fillRect r="-73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6808F17-9F31-4317-98F6-C3BB882B5651}"/>
              </a:ext>
            </a:extLst>
          </p:cNvPr>
          <p:cNvCxnSpPr>
            <a:cxnSpLocks/>
          </p:cNvCxnSpPr>
          <p:nvPr/>
        </p:nvCxnSpPr>
        <p:spPr>
          <a:xfrm>
            <a:off x="1170757" y="2501207"/>
            <a:ext cx="2242775" cy="152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783CFFF8-75C0-4FF5-A89A-A6BC7E8B3EF9}"/>
              </a:ext>
            </a:extLst>
          </p:cNvPr>
          <p:cNvSpPr/>
          <p:nvPr/>
        </p:nvSpPr>
        <p:spPr>
          <a:xfrm>
            <a:off x="505844" y="1760257"/>
            <a:ext cx="1274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val</a:t>
            </a:r>
            <a:r>
              <a:rPr lang="en-US" dirty="0"/>
              <a:t> </a:t>
            </a:r>
            <a:r>
              <a:rPr lang="en-US" dirty="0" err="1"/>
              <a:t>arr-len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1B16613-2CD5-4A1D-8323-338E2AA0926C}"/>
                  </a:ext>
                </a:extLst>
              </p:cNvPr>
              <p:cNvSpPr/>
              <p:nvPr/>
            </p:nvSpPr>
            <p:spPr>
              <a:xfrm>
                <a:off x="1060085" y="5542656"/>
                <a:ext cx="26799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xmlns:a="http://schemas.openxmlformats.org/drawingml/2006/main"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xmlns:a="http://schemas.openxmlformats.org/drawingml/2006/main"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nor/>
                        </m:rPr>
                        <a:rPr xmlns:a="http://schemas.openxmlformats.org/drawingml/2006/main"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new</m:t>
                      </m:r>
                      <m:r>
                        <m:rPr>
                          <m:nor/>
                        </m:rPr>
                        <a:rPr xmlns:a="http://schemas.openxmlformats.org/drawingml/2006/main"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xmlns:a="http://schemas.openxmlformats.org/drawingml/2006/main"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xmlns:a="http://schemas.openxmlformats.org/drawingml/2006/main"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xmlns:a="http://schemas.openxmlformats.org/drawingml/2006/main"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xmlns:a="http://schemas.openxmlformats.org/drawingml/2006/main"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 : </m:t>
                      </m:r>
                      <m:r>
                        <m:rPr>
                          <m:nor/>
                        </m:rPr>
                        <a:rPr xmlns:a="http://schemas.openxmlformats.org/drawingml/2006/main"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xmlns:a="http://schemas.openxmlformats.org/drawingml/2006/main"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 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1B16613-2CD5-4A1D-8323-338E2AA092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085" y="5542656"/>
                <a:ext cx="2679964" cy="461665"/>
              </a:xfrm>
              <a:prstGeom prst="rect">
                <a:avLst/>
              </a:prstGeom>
              <a:blipFill>
                <a:blip r:embed="rId9"/>
                <a:stretch>
                  <a:fillRect r="-227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162CD35-930B-4CF9-810C-B0A76C547C3A}"/>
                  </a:ext>
                </a:extLst>
              </p:cNvPr>
              <p:cNvSpPr/>
              <p:nvPr/>
            </p:nvSpPr>
            <p:spPr>
              <a:xfrm>
                <a:off x="1520184" y="5131994"/>
                <a:ext cx="15498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xmlns:a="http://schemas.openxmlformats.org/drawingml/2006/main"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xmlns:a="http://schemas.openxmlformats.org/drawingml/2006/main"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nor/>
                        </m:rPr>
                        <a:rPr xmlns:a="http://schemas.openxmlformats.org/drawingml/2006/main"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xmlns:a="http://schemas.openxmlformats.org/drawingml/2006/main"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r>
                        <m:rPr>
                          <m:nor/>
                        </m:rPr>
                        <a:rPr xmlns:a="http://schemas.openxmlformats.org/drawingml/2006/main"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int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162CD35-930B-4CF9-810C-B0A76C547C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184" y="5131994"/>
                <a:ext cx="1549848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ABE87CF-7B2A-47B2-ACB8-8883CFC600AB}"/>
              </a:ext>
            </a:extLst>
          </p:cNvPr>
          <p:cNvCxnSpPr>
            <a:cxnSpLocks/>
          </p:cNvCxnSpPr>
          <p:nvPr/>
        </p:nvCxnSpPr>
        <p:spPr>
          <a:xfrm>
            <a:off x="1170757" y="5578382"/>
            <a:ext cx="246569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57838014-DC35-4EF5-B2E9-E25266C84E5C}"/>
              </a:ext>
            </a:extLst>
          </p:cNvPr>
          <p:cNvSpPr/>
          <p:nvPr/>
        </p:nvSpPr>
        <p:spPr>
          <a:xfrm>
            <a:off x="505844" y="4837432"/>
            <a:ext cx="1420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val</a:t>
            </a:r>
            <a:r>
              <a:rPr lang="en-US" dirty="0"/>
              <a:t> </a:t>
            </a:r>
            <a:r>
              <a:rPr lang="en-US" dirty="0" err="1"/>
              <a:t>arr-alloc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093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4" grpId="0"/>
      <p:bldP spid="36" grpId="0"/>
      <p:bldP spid="48" grpId="0"/>
      <p:bldP spid="49" grpId="0"/>
      <p:bldP spid="51" grpId="0"/>
    </p:bldLst>
  </p:timing>
</p:sld>
</file>

<file path=ppt/slides/slide37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Example Type Rules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Formal Type Systems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37</a:t>
            </a:fld>
            <a:endParaRPr lang="en-US"/>
          </a:p>
        </p:txBody>
      </p:sp>
      <p:pic>
        <p:nvPicPr>
          <p:cNvPr id="92" name="Picture 91" descr="Image result for detour">
            <a:extLst>
              <a:ext uri="{FF2B5EF4-FFF2-40B4-BE49-F238E27FC236}">
                <a16:creationId xmlns:a16="http://schemas.microsoft.com/office/drawing/2014/main" id="{F736C3EA-0B48-4F32-B53F-11306E283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 b="25390"/>
          <a:stretch/>
        </p:blipFill>
        <p:spPr bwMode="auto">
          <a:xfrm>
            <a:off x="7868490" y="60572"/>
            <a:ext cx="1250343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AF9857E-B4FE-4DFD-ABC0-7ED61B507464}"/>
                  </a:ext>
                </a:extLst>
              </p:cNvPr>
              <p:cNvSpPr/>
              <p:nvPr/>
            </p:nvSpPr>
            <p:spPr>
              <a:xfrm>
                <a:off x="2318631" y="3042585"/>
                <a:ext cx="174060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xmlns:a="http://schemas.openxmlformats.org/drawingml/2006/main"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xmlns:a="http://schemas.openxmlformats.org/drawingml/2006/main"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nor/>
                        </m:rPr>
                        <a:rPr xmlns:a="http://schemas.openxmlformats.org/drawingml/2006/main"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xmlns:a="http://schemas.openxmlformats.org/drawingml/2006/main"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r>
                        <m:rPr>
                          <m:nor/>
                        </m:rPr>
                        <a:rPr xmlns:a="http://schemas.openxmlformats.org/drawingml/2006/main"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void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AF9857E-B4FE-4DFD-ABC0-7ED61B5074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631" y="3042585"/>
                <a:ext cx="174060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9AE8113-705A-48DC-AEE2-F224503AE3F8}"/>
                  </a:ext>
                </a:extLst>
              </p:cNvPr>
              <p:cNvSpPr/>
              <p:nvPr/>
            </p:nvSpPr>
            <p:spPr>
              <a:xfrm>
                <a:off x="2458001" y="2666043"/>
                <a:ext cx="13719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xmlns:a="http://schemas.openxmlformats.org/drawingml/2006/main"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xmlns:a="http://schemas.openxmlformats.org/drawingml/2006/main"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</m:t>
                      </m:r>
                      <m:r>
                        <m:rPr>
                          <m:nor/>
                        </m:rPr>
                        <a:rPr xmlns:a="http://schemas.openxmlformats.org/drawingml/2006/main"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xmlns:a="http://schemas.openxmlformats.org/drawingml/2006/main"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r>
                        <m:rPr>
                          <m:nor/>
                        </m:rPr>
                        <a:rPr xmlns:a="http://schemas.openxmlformats.org/drawingml/2006/main"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9AE8113-705A-48DC-AEE2-F224503AE3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001" y="2666043"/>
                <a:ext cx="137191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1139D3-9B66-4FEC-ACB1-3D80335641EC}"/>
              </a:ext>
            </a:extLst>
          </p:cNvPr>
          <p:cNvCxnSpPr>
            <a:cxnSpLocks/>
          </p:cNvCxnSpPr>
          <p:nvPr/>
        </p:nvCxnSpPr>
        <p:spPr>
          <a:xfrm>
            <a:off x="2396585" y="3078311"/>
            <a:ext cx="150242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B1A924C-7577-4540-BA5F-355A38483F64}"/>
              </a:ext>
            </a:extLst>
          </p:cNvPr>
          <p:cNvSpPr/>
          <p:nvPr/>
        </p:nvSpPr>
        <p:spPr>
          <a:xfrm>
            <a:off x="4129849" y="2679689"/>
            <a:ext cx="32491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Where statement S </a:t>
            </a:r>
          </a:p>
          <a:p>
            <a:r>
              <a:rPr lang="en-US" sz="2200" dirty="0"/>
              <a:t>contains only expression 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763114-8AF3-481B-92ED-6AF72EF5797A}"/>
              </a:ext>
            </a:extLst>
          </p:cNvPr>
          <p:cNvSpPr/>
          <p:nvPr/>
        </p:nvSpPr>
        <p:spPr>
          <a:xfrm>
            <a:off x="1716623" y="2269121"/>
            <a:ext cx="1066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val</a:t>
            </a:r>
            <a:r>
              <a:rPr lang="en-US" dirty="0"/>
              <a:t> </a:t>
            </a:r>
            <a:r>
              <a:rPr lang="en-US" dirty="0" err="1"/>
              <a:t>stmt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06904132"/>
      </p:ext>
    </p:extLst>
  </p:cSld>
  <p:clrMapOvr>
    <a:masterClrMapping/>
  </p:clrMapOvr>
</p:sld>
</file>

<file path=ppt/slides/slide38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Example Type Rules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Formal Type Systems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38</a:t>
            </a:fld>
            <a:endParaRPr lang="en-US"/>
          </a:p>
        </p:txBody>
      </p:sp>
      <p:pic>
        <p:nvPicPr>
          <p:cNvPr id="92" name="Picture 91" descr="Image result for detour">
            <a:extLst>
              <a:ext uri="{FF2B5EF4-FFF2-40B4-BE49-F238E27FC236}">
                <a16:creationId xmlns:a16="http://schemas.microsoft.com/office/drawing/2014/main" id="{F736C3EA-0B48-4F32-B53F-11306E283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 b="25390"/>
          <a:stretch/>
        </p:blipFill>
        <p:spPr bwMode="auto">
          <a:xfrm>
            <a:off x="7868490" y="60572"/>
            <a:ext cx="1250343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0A3DD72-D76B-4B47-BA73-426627072D62}"/>
              </a:ext>
            </a:extLst>
          </p:cNvPr>
          <p:cNvGrpSpPr/>
          <p:nvPr/>
        </p:nvGrpSpPr>
        <p:grpSpPr>
          <a:xfrm>
            <a:off x="2142852" y="2683620"/>
            <a:ext cx="4858295" cy="995602"/>
            <a:chOff x="1370557" y="3964574"/>
            <a:chExt cx="4858295" cy="9956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152C71EE-A73B-4884-A246-1388CE05AD1B}"/>
                    </a:ext>
                  </a:extLst>
                </p:cNvPr>
                <p:cNvSpPr/>
                <p:nvPr/>
              </p:nvSpPr>
              <p:spPr>
                <a:xfrm>
                  <a:off x="1370557" y="3964575"/>
                  <a:ext cx="1480918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xmlns:a="http://schemas.openxmlformats.org/drawingml/2006/main"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xmlns:a="http://schemas.openxmlformats.org/drawingml/2006/main"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⊢</m:t>
                        </m:r>
                        <m:r>
                          <a:rPr xmlns:a="http://schemas.openxmlformats.org/drawingml/2006/main"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xmlns:a="http://schemas.openxmlformats.org/drawingml/2006/main" lang="en-US" sz="24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xmlns:a="http://schemas.openxmlformats.org/drawingml/2006/main"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xmlns:a="http://schemas.openxmlformats.org/drawingml/2006/main"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xmlns:a="http://schemas.openxmlformats.org/drawingml/2006/main" lang="en-US" sz="2400" b="0" i="0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152C71EE-A73B-4884-A246-1388CE05AD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0557" y="3964575"/>
                  <a:ext cx="1480918" cy="453137"/>
                </a:xfrm>
                <a:prstGeom prst="rect">
                  <a:avLst/>
                </a:prstGeom>
                <a:blipFill>
                  <a:blip r:embed="rId4"/>
                  <a:stretch>
                    <a:fillRect b="-5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38A29FB-1996-4960-99FF-80ABB43CE74D}"/>
                </a:ext>
              </a:extLst>
            </p:cNvPr>
            <p:cNvCxnSpPr>
              <a:cxnSpLocks/>
            </p:cNvCxnSpPr>
            <p:nvPr/>
          </p:nvCxnSpPr>
          <p:spPr>
            <a:xfrm>
              <a:off x="1480260" y="4429374"/>
              <a:ext cx="4748592" cy="6913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D86339D-11E0-45C2-8C9C-D42E772B0B27}"/>
                    </a:ext>
                  </a:extLst>
                </p:cNvPr>
                <p:cNvSpPr/>
                <p:nvPr/>
              </p:nvSpPr>
              <p:spPr>
                <a:xfrm>
                  <a:off x="3549967" y="3964574"/>
                  <a:ext cx="261578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xmlns:a="http://schemas.openxmlformats.org/drawingml/2006/main"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xmlns:a="http://schemas.openxmlformats.org/drawingml/2006/main"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⊢( </m:t>
                      </m:r>
                      <m:r>
                        <a:rPr xmlns:a="http://schemas.openxmlformats.org/drawingml/2006/main"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xmlns:a="http://schemas.openxmlformats.org/drawingml/2006/main" lang="en-US" sz="2400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xmlns:a="http://schemas.openxmlformats.org/drawingml/2006/main"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;…;</m:t>
                      </m:r>
                      <m:r>
                        <a:rPr xmlns:a="http://schemas.openxmlformats.org/drawingml/2006/main"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400" baseline="-25000" dirty="0"/>
                    <a:t>n</a:t>
                  </a:r>
                  <a:r>
                    <a:rPr lang="en-US" sz="2400" dirty="0">
                      <a:ea typeface="Cambria Math" panose="02040503050406030204" pitchFamily="18" charset="0"/>
                    </a:rPr>
                    <a:t>)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xmlns:a="http://schemas.openxmlformats.org/drawingml/2006/main"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xmlns:a="http://schemas.openxmlformats.org/drawingml/2006/main"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en-US" sz="2400" baseline="-25000" dirty="0"/>
                    <a:t>n</a:t>
                  </a:r>
                </a:p>
              </p:txBody>
            </p:sp>
          </mc:Choice>
          <mc:Fallback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2D86339D-11E0-45C2-8C9C-D42E772B0B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9967" y="3964574"/>
                  <a:ext cx="2615781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466" t="-10526" r="-233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7A8A1C7-345D-497A-AD4B-A4110B4441EF}"/>
                    </a:ext>
                  </a:extLst>
                </p:cNvPr>
                <p:cNvSpPr/>
                <p:nvPr/>
              </p:nvSpPr>
              <p:spPr>
                <a:xfrm>
                  <a:off x="2275108" y="4498511"/>
                  <a:ext cx="307314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xmlns:a="http://schemas.openxmlformats.org/drawingml/2006/main"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xmlns:a="http://schemas.openxmlformats.org/drawingml/2006/main" lang="el-G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⊢( </m:t>
                      </m:r>
                      <m:r>
                        <a:rPr xmlns:a="http://schemas.openxmlformats.org/drawingml/2006/main"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xmlns:a="http://schemas.openxmlformats.org/drawingml/2006/main" lang="en-US" sz="2400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xmlns:a="http://schemas.openxmlformats.org/drawingml/2006/main"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xmlns:a="http://schemas.openxmlformats.org/drawingml/2006/main"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xmlns:a="http://schemas.openxmlformats.org/drawingml/2006/main" lang="en-US" sz="2400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xmlns:a="http://schemas.openxmlformats.org/drawingml/2006/main"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;…;</m:t>
                      </m:r>
                      <m:r>
                        <a:rPr xmlns:a="http://schemas.openxmlformats.org/drawingml/2006/main"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400" baseline="-25000" dirty="0"/>
                    <a:t>n</a:t>
                  </a:r>
                  <a:r>
                    <a:rPr lang="en-US" sz="2400" dirty="0">
                      <a:ea typeface="Cambria Math" panose="02040503050406030204" pitchFamily="18" charset="0"/>
                    </a:rPr>
                    <a:t>)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: </m:t>
                      </m:r>
                      <m:r>
                        <a:rPr xmlns:a="http://schemas.openxmlformats.org/drawingml/2006/main"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a14:m>
                  <a:r>
                    <a:rPr lang="en-US" sz="2400" baseline="-25000" dirty="0"/>
                    <a:t>n</a:t>
                  </a:r>
                </a:p>
              </p:txBody>
            </p:sp>
          </mc:Choice>
          <mc:Fallback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7A8A1C7-345D-497A-AD4B-A4110B4441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5108" y="4498511"/>
                  <a:ext cx="3073149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595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6C95195-64E9-49F6-95D9-3B913D63D7DC}"/>
              </a:ext>
            </a:extLst>
          </p:cNvPr>
          <p:cNvSpPr/>
          <p:nvPr/>
        </p:nvSpPr>
        <p:spPr>
          <a:xfrm>
            <a:off x="1635330" y="2279721"/>
            <a:ext cx="1542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val</a:t>
            </a:r>
            <a:r>
              <a:rPr lang="en-US" dirty="0"/>
              <a:t> sequence)</a:t>
            </a:r>
          </a:p>
        </p:txBody>
      </p:sp>
    </p:spTree>
    <p:extLst>
      <p:ext uri="{BB962C8B-B14F-4D97-AF65-F5344CB8AC3E}">
        <p14:creationId xmlns:p14="http://schemas.microsoft.com/office/powerpoint/2010/main" val="3666134821"/>
      </p:ext>
    </p:extLst>
  </p:cSld>
  <p:clrMapOvr>
    <a:masterClrMapping/>
  </p:clrMapOvr>
</p:sld>
</file>

<file path=ppt/slides/slide39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Example Type Rules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Formal Type Systems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39</a:t>
            </a:fld>
            <a:endParaRPr lang="en-US"/>
          </a:p>
        </p:txBody>
      </p:sp>
      <p:pic>
        <p:nvPicPr>
          <p:cNvPr id="92" name="Picture 91" descr="Image result for detour">
            <a:extLst>
              <a:ext uri="{FF2B5EF4-FFF2-40B4-BE49-F238E27FC236}">
                <a16:creationId xmlns:a16="http://schemas.microsoft.com/office/drawing/2014/main" id="{F736C3EA-0B48-4F32-B53F-11306E283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 b="25390"/>
          <a:stretch/>
        </p:blipFill>
        <p:spPr bwMode="auto">
          <a:xfrm>
            <a:off x="7868490" y="60572"/>
            <a:ext cx="1250343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892E824-70FE-4307-A870-344E29B7683E}"/>
              </a:ext>
            </a:extLst>
          </p:cNvPr>
          <p:cNvSpPr/>
          <p:nvPr/>
        </p:nvSpPr>
        <p:spPr>
          <a:xfrm>
            <a:off x="1118109" y="2352246"/>
            <a:ext cx="1698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val</a:t>
            </a:r>
            <a:r>
              <a:rPr lang="en-US" dirty="0"/>
              <a:t> declaration)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2F5B88-394E-489B-9AF0-B23CA598E894}"/>
              </a:ext>
            </a:extLst>
          </p:cNvPr>
          <p:cNvGrpSpPr/>
          <p:nvPr/>
        </p:nvGrpSpPr>
        <p:grpSpPr>
          <a:xfrm>
            <a:off x="2051759" y="2789505"/>
            <a:ext cx="5816731" cy="894613"/>
            <a:chOff x="1085030" y="3964575"/>
            <a:chExt cx="5816731" cy="8946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E7D49A4D-9048-4FA8-9FD5-AFD033C1C54F}"/>
                    </a:ext>
                  </a:extLst>
                </p:cNvPr>
                <p:cNvSpPr/>
                <p:nvPr/>
              </p:nvSpPr>
              <p:spPr>
                <a:xfrm>
                  <a:off x="1085030" y="3998848"/>
                  <a:ext cx="137191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xmlns:a="http://schemas.openxmlformats.org/drawingml/2006/main"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xmlns:a="http://schemas.openxmlformats.org/drawingml/2006/main"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: 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E7D49A4D-9048-4FA8-9FD5-AFD033C1C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5030" y="3998848"/>
                  <a:ext cx="1371914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70BBA1D7-06F3-44CD-9F02-D3488C51EF9B}"/>
                    </a:ext>
                  </a:extLst>
                </p:cNvPr>
                <p:cNvSpPr/>
                <p:nvPr/>
              </p:nvSpPr>
              <p:spPr>
                <a:xfrm>
                  <a:off x="1480260" y="4406051"/>
                  <a:ext cx="4204420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xmlns:a="http://schemas.openxmlformats.org/drawingml/2006/main"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xmlns:a="http://schemas.openxmlformats.org/drawingml/2006/main"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id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: 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; 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400" b="0" i="0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; </m:t>
                        </m:r>
                        <m:r>
                          <a:rPr xmlns:a="http://schemas.openxmlformats.org/drawingml/2006/main"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Sn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): 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70BBA1D7-06F3-44CD-9F02-D3488C51EF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0260" y="4406051"/>
                  <a:ext cx="4204420" cy="453137"/>
                </a:xfrm>
                <a:prstGeom prst="rect">
                  <a:avLst/>
                </a:prstGeom>
                <a:blipFill>
                  <a:blip r:embed="rId5"/>
                  <a:stretch>
                    <a:fillRect b="-216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C9F3DDDC-D024-4C7C-A0E6-DF92DE427EF3}"/>
                    </a:ext>
                  </a:extLst>
                </p:cNvPr>
                <p:cNvSpPr/>
                <p:nvPr/>
              </p:nvSpPr>
              <p:spPr>
                <a:xfrm>
                  <a:off x="3415486" y="3964575"/>
                  <a:ext cx="3486275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xmlns:a="http://schemas.openxmlformats.org/drawingml/2006/main"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xmlns:a="http://schemas.openxmlformats.org/drawingml/2006/main"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xmlns:a="http://schemas.openxmlformats.org/drawingml/2006/main"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xmlns:a="http://schemas.openxmlformats.org/drawingml/2006/main"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id</m:t>
                        </m:r>
                        <m:r>
                          <a:rPr xmlns:a="http://schemas.openxmlformats.org/drawingml/2006/main"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xmlns:a="http://schemas.openxmlformats.org/drawingml/2006/main"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xmlns:a="http://schemas.openxmlformats.org/drawingml/2006/main"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xmlns:a="http://schemas.openxmlformats.org/drawingml/2006/main"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⊢</m:t>
                        </m:r>
                        <m:r>
                          <a:rPr xmlns:a="http://schemas.openxmlformats.org/drawingml/2006/main"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400" b="0" i="0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; </m:t>
                        </m:r>
                        <m:r>
                          <a:rPr xmlns:a="http://schemas.openxmlformats.org/drawingml/2006/main"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Sn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: 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C9F3DDDC-D024-4C7C-A0E6-DF92DE427E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5486" y="3964575"/>
                  <a:ext cx="3486275" cy="453137"/>
                </a:xfrm>
                <a:prstGeom prst="rect">
                  <a:avLst/>
                </a:prstGeom>
                <a:blipFill>
                  <a:blip r:embed="rId6"/>
                  <a:stretch>
                    <a:fillRect b="-216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9CF0EB1-4BB2-4B8A-9E11-74BE65447B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5030" y="4417712"/>
              <a:ext cx="5816731" cy="116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7409786"/>
      </p:ext>
    </p:extLst>
  </p:cSld>
  <p:clrMapOvr>
    <a:masterClrMapping/>
  </p:clrMapOvr>
</p:sld>
</file>

<file path=ppt/slides/slide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Semantic Analysis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8"/>
            <a:ext cx="7886700" cy="4271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Name Analysis</a:t>
            </a:r>
          </a:p>
          <a:p>
            <a:r>
              <a:rPr lang="en-US" dirty="0"/>
              <a:t>Enforcing scope</a:t>
            </a:r>
          </a:p>
          <a:p>
            <a:pPr marL="0" indent="0">
              <a:buNone/>
            </a:pPr>
            <a:r>
              <a:rPr lang="en-US" b="1" dirty="0"/>
              <a:t>Symbol Table</a:t>
            </a:r>
          </a:p>
          <a:p>
            <a:r>
              <a:rPr lang="en-US" dirty="0"/>
              <a:t>What it is</a:t>
            </a:r>
          </a:p>
          <a:p>
            <a:r>
              <a:rPr lang="en-US" dirty="0"/>
              <a:t>What it does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B2FB100-386A-4F00-A2C9-14685E5F224A}"/>
              </a:ext>
            </a:extLst>
          </p:cNvPr>
          <p:cNvGrpSpPr/>
          <p:nvPr/>
        </p:nvGrpSpPr>
        <p:grpSpPr>
          <a:xfrm>
            <a:off x="5326912" y="1446010"/>
            <a:ext cx="3434316" cy="2307279"/>
            <a:chOff x="5326912" y="1552340"/>
            <a:chExt cx="3434316" cy="230727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35D975-4005-4473-B379-704ABFCCC1C9}"/>
                </a:ext>
              </a:extLst>
            </p:cNvPr>
            <p:cNvSpPr/>
            <p:nvPr/>
          </p:nvSpPr>
          <p:spPr>
            <a:xfrm>
              <a:off x="5326912" y="1552340"/>
              <a:ext cx="3434316" cy="23072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F8555D9-1705-4BF4-A03B-7AF8F9F889D6}"/>
                </a:ext>
              </a:extLst>
            </p:cNvPr>
            <p:cNvSpPr/>
            <p:nvPr/>
          </p:nvSpPr>
          <p:spPr>
            <a:xfrm>
              <a:off x="5454504" y="1733101"/>
              <a:ext cx="3206490" cy="2036962"/>
            </a:xfrm>
            <a:prstGeom prst="roundRect">
              <a:avLst>
                <a:gd name="adj" fmla="val 1040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400" dirty="0"/>
                <a:t>Name analysis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What it is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What it does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/>
                <a:t>How it works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A0F5B67-5A90-4FFB-98D5-3226A9F7DA8E}"/>
                </a:ext>
              </a:extLst>
            </p:cNvPr>
            <p:cNvSpPr txBox="1"/>
            <p:nvPr/>
          </p:nvSpPr>
          <p:spPr>
            <a:xfrm>
              <a:off x="6230680" y="1552340"/>
              <a:ext cx="18087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u="sng" dirty="0"/>
                <a:t>You should know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641B507-6573-421F-8792-EB167E5603C2}"/>
              </a:ext>
            </a:extLst>
          </p:cNvPr>
          <p:cNvSpPr txBox="1"/>
          <p:nvPr/>
        </p:nvSpPr>
        <p:spPr>
          <a:xfrm>
            <a:off x="7473521" y="5601678"/>
            <a:ext cx="11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Semantics</a:t>
            </a:r>
          </a:p>
        </p:txBody>
      </p:sp>
      <p:pic>
        <p:nvPicPr>
          <p:cNvPr id="20" name="Picture 2" descr="Image result for cartoon bluebird">
            <a:extLst>
              <a:ext uri="{FF2B5EF4-FFF2-40B4-BE49-F238E27FC236}">
                <a16:creationId xmlns:a16="http://schemas.microsoft.com/office/drawing/2014/main" id="{5DBD031A-31FB-4A52-BE1D-5A0813D29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4307681"/>
            <a:ext cx="1376238" cy="1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151182"/>
      </p:ext>
    </p:extLst>
  </p:cSld>
  <p:clrMapOvr>
    <a:masterClrMapping/>
  </p:clrMapOvr>
</p:sld>
</file>

<file path=ppt/slides/slide40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Example Type Rules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Formal Type Systems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40</a:t>
            </a:fld>
            <a:endParaRPr lang="en-US"/>
          </a:p>
        </p:txBody>
      </p:sp>
      <p:pic>
        <p:nvPicPr>
          <p:cNvPr id="92" name="Picture 91" descr="Image result for detour">
            <a:extLst>
              <a:ext uri="{FF2B5EF4-FFF2-40B4-BE49-F238E27FC236}">
                <a16:creationId xmlns:a16="http://schemas.microsoft.com/office/drawing/2014/main" id="{F736C3EA-0B48-4F32-B53F-11306E283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0" b="25390"/>
          <a:stretch/>
        </p:blipFill>
        <p:spPr bwMode="auto">
          <a:xfrm>
            <a:off x="7868490" y="60572"/>
            <a:ext cx="1250343" cy="6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3F55F6B-B189-4E6A-949F-4FFA7D36B825}"/>
              </a:ext>
            </a:extLst>
          </p:cNvPr>
          <p:cNvGrpSpPr/>
          <p:nvPr/>
        </p:nvGrpSpPr>
        <p:grpSpPr>
          <a:xfrm>
            <a:off x="1127415" y="3101195"/>
            <a:ext cx="7323678" cy="894614"/>
            <a:chOff x="1370557" y="3964574"/>
            <a:chExt cx="7323678" cy="8946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7E5B8566-B883-40CB-B39C-043F7D5D8814}"/>
                    </a:ext>
                  </a:extLst>
                </p:cNvPr>
                <p:cNvSpPr/>
                <p:nvPr/>
              </p:nvSpPr>
              <p:spPr>
                <a:xfrm>
                  <a:off x="3358933" y="4406051"/>
                  <a:ext cx="3031022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xmlns:a="http://schemas.openxmlformats.org/drawingml/2006/main"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xmlns:a="http://schemas.openxmlformats.org/drawingml/2006/main"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400" b="0" i="0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 </m:t>
                        </m:r>
                        <m:r>
                          <a:rPr xmlns:a="http://schemas.openxmlformats.org/drawingml/2006/main"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 : </m:t>
                        </m:r>
                        <m:r>
                          <m:rPr>
                            <m:nor/>
                          </m:rPr>
                          <a:rPr xmlns:a="http://schemas.openxmlformats.org/drawingml/2006/main"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Tr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7E5B8566-B883-40CB-B39C-043F7D5D88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8933" y="4406051"/>
                  <a:ext cx="3031022" cy="453137"/>
                </a:xfrm>
                <a:prstGeom prst="rect">
                  <a:avLst/>
                </a:prstGeom>
                <a:blipFill>
                  <a:blip r:embed="rId4"/>
                  <a:stretch>
                    <a:fillRect b="-216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08808F4A-D853-4F59-AAB3-6352BB19CCA3}"/>
                    </a:ext>
                  </a:extLst>
                </p:cNvPr>
                <p:cNvSpPr/>
                <p:nvPr/>
              </p:nvSpPr>
              <p:spPr>
                <a:xfrm>
                  <a:off x="1370557" y="3964575"/>
                  <a:ext cx="4029501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xmlns:a="http://schemas.openxmlformats.org/drawingml/2006/main"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xmlns:a="http://schemas.openxmlformats.org/drawingml/2006/main"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⊢</m:t>
                        </m:r>
                        <m:r>
                          <a:rPr xmlns:a="http://schemas.openxmlformats.org/drawingml/2006/main"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xmlns:a="http://schemas.openxmlformats.org/drawingml/2006/main" lang="en-US" sz="24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xmlns:a="http://schemas.openxmlformats.org/drawingml/2006/main"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xmlns:a="http://schemas.openxmlformats.org/drawingml/2006/main"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xmlns:a="http://schemas.openxmlformats.org/drawingml/2006/main" lang="en-US" sz="24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xmlns:a="http://schemas.openxmlformats.org/drawingml/2006/main"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×</m:t>
                        </m:r>
                        <m:r>
                          <a:rPr xmlns:a="http://schemas.openxmlformats.org/drawingml/2006/main"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  <m:r>
                          <a:rPr xmlns:a="http://schemas.openxmlformats.org/drawingml/2006/main"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xmlns:a="http://schemas.openxmlformats.org/drawingml/2006/main"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xmlns:a="http://schemas.openxmlformats.org/drawingml/2006/main" lang="en-US" sz="2400" b="0" i="0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a:rPr xmlns:a="http://schemas.openxmlformats.org/drawingml/2006/main"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xmlns:a="http://schemas.openxmlformats.org/drawingml/2006/main"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Tn</m:t>
                        </m:r>
                        <m:r>
                          <a:rPr xmlns:a="http://schemas.openxmlformats.org/drawingml/2006/main"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xmlns:a="http://schemas.openxmlformats.org/drawingml/2006/main"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𝑇𝑟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08808F4A-D853-4F59-AAB3-6352BB19CC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0557" y="3964575"/>
                  <a:ext cx="4029501" cy="453137"/>
                </a:xfrm>
                <a:prstGeom prst="rect">
                  <a:avLst/>
                </a:prstGeom>
                <a:blipFill>
                  <a:blip r:embed="rId5"/>
                  <a:stretch>
                    <a:fillRect b="-67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9817FFB-4CA0-4371-BAC7-5AFB7EC1A128}"/>
                </a:ext>
              </a:extLst>
            </p:cNvPr>
            <p:cNvCxnSpPr>
              <a:cxnSpLocks/>
            </p:cNvCxnSpPr>
            <p:nvPr/>
          </p:nvCxnSpPr>
          <p:spPr>
            <a:xfrm>
              <a:off x="1480260" y="4429374"/>
              <a:ext cx="721397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B4C2A43C-EDBC-49A8-A965-EC07840435FF}"/>
                    </a:ext>
                  </a:extLst>
                </p:cNvPr>
                <p:cNvSpPr/>
                <p:nvPr/>
              </p:nvSpPr>
              <p:spPr>
                <a:xfrm>
                  <a:off x="5887376" y="3964574"/>
                  <a:ext cx="2806859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xmlns:a="http://schemas.openxmlformats.org/drawingml/2006/main"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r>
                          <a:rPr xmlns:a="http://schemas.openxmlformats.org/drawingml/2006/main"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⊢</m:t>
                        </m:r>
                        <m:r>
                          <a:rPr xmlns:a="http://schemas.openxmlformats.org/drawingml/2006/main"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xmlns:a="http://schemas.openxmlformats.org/drawingml/2006/main" lang="en-US" sz="24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xmlns:a="http://schemas.openxmlformats.org/drawingml/2006/main"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xmlns:a="http://schemas.openxmlformats.org/drawingml/2006/main"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𝑇𝑖</m:t>
                        </m:r>
                        <m:r>
                          <a:rPr xmlns:a="http://schemas.openxmlformats.org/drawingml/2006/main"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(</m:t>
                        </m:r>
                        <m:r>
                          <a:rPr xmlns:a="http://schemas.openxmlformats.org/drawingml/2006/main"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xmlns:a="http://schemas.openxmlformats.org/drawingml/2006/main"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∈1..</m:t>
                        </m:r>
                        <m:r>
                          <a:rPr xmlns:a="http://schemas.openxmlformats.org/drawingml/2006/main"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xmlns:a="http://schemas.openxmlformats.org/drawingml/2006/main"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B4C2A43C-EDBC-49A8-A965-EC07840435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7376" y="3964574"/>
                  <a:ext cx="2806859" cy="453137"/>
                </a:xfrm>
                <a:prstGeom prst="rect">
                  <a:avLst/>
                </a:prstGeom>
                <a:blipFill>
                  <a:blip r:embed="rId6"/>
                  <a:stretch>
                    <a:fillRect r="-435" b="-216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54334A7-3F66-4335-B466-9169231465DB}"/>
              </a:ext>
            </a:extLst>
          </p:cNvPr>
          <p:cNvSpPr/>
          <p:nvPr/>
        </p:nvSpPr>
        <p:spPr>
          <a:xfrm>
            <a:off x="1034982" y="2276022"/>
            <a:ext cx="1218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val</a:t>
            </a:r>
            <a:r>
              <a:rPr lang="en-US" dirty="0"/>
              <a:t> </a:t>
            </a:r>
            <a:r>
              <a:rPr lang="en-US" dirty="0" err="1"/>
              <a:t>fn</a:t>
            </a:r>
            <a:r>
              <a:rPr lang="en-US" dirty="0"/>
              <a:t>-call)</a:t>
            </a:r>
          </a:p>
        </p:txBody>
      </p:sp>
    </p:spTree>
    <p:extLst>
      <p:ext uri="{BB962C8B-B14F-4D97-AF65-F5344CB8AC3E}">
        <p14:creationId xmlns:p14="http://schemas.microsoft.com/office/powerpoint/2010/main" val="4273593561"/>
      </p:ext>
    </p:extLst>
  </p:cSld>
  <p:clrMapOvr>
    <a:masterClrMapping/>
  </p:clrMapOvr>
</p:sld>
</file>

<file path=ppt/slides/slide4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Formal Type Systems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End Detour: Done with Ungraded Material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 descr="Image result for detour">
            <a:extLst>
              <a:ext uri="{FF2B5EF4-FFF2-40B4-BE49-F238E27FC236}">
                <a16:creationId xmlns:a16="http://schemas.microsoft.com/office/drawing/2014/main" id="{97D4863E-6A92-452C-BB02-2C9D8682E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754786"/>
      </p:ext>
    </p:extLst>
  </p:cSld>
  <p:clrMapOvr>
    <a:masterClrMapping/>
  </p:clrMapOvr>
</p:sld>
</file>

<file path=ppt/slides/slide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Systems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7473521" y="5601678"/>
            <a:ext cx="11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Semantics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8"/>
            <a:ext cx="7886700" cy="4271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Discuss Type Systems</a:t>
            </a:r>
          </a:p>
          <a:p>
            <a:r>
              <a:rPr lang="en-US" dirty="0"/>
              <a:t>What they are</a:t>
            </a:r>
          </a:p>
          <a:p>
            <a:r>
              <a:rPr lang="en-US" dirty="0"/>
              <a:t>Why we use them</a:t>
            </a:r>
          </a:p>
          <a:p>
            <a:pPr marL="0" indent="0">
              <a:buNone/>
            </a:pPr>
            <a:r>
              <a:rPr lang="en-US" b="1" dirty="0"/>
              <a:t>Type Specification</a:t>
            </a:r>
          </a:p>
          <a:p>
            <a:r>
              <a:rPr lang="en-US" dirty="0"/>
              <a:t>Formally communicating type systems</a:t>
            </a:r>
          </a:p>
          <a:p>
            <a:pPr marL="0" indent="0">
              <a:buNone/>
            </a:pPr>
            <a:r>
              <a:rPr lang="en-US" b="1" dirty="0"/>
              <a:t>Our type system (for the project)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pic>
        <p:nvPicPr>
          <p:cNvPr id="14" name="Picture 2" descr="Image result for cartoon bluebird">
            <a:extLst>
              <a:ext uri="{FF2B5EF4-FFF2-40B4-BE49-F238E27FC236}">
                <a16:creationId xmlns:a16="http://schemas.microsoft.com/office/drawing/2014/main" id="{D77830FD-CFDC-4E80-B2F1-1D2CBCFA8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4307681"/>
            <a:ext cx="1376238" cy="1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43619"/>
      </p:ext>
    </p:extLst>
  </p:cSld>
  <p:clrMapOvr>
    <a:masterClrMapping/>
  </p:clrMapOvr>
</p:sld>
</file>

<file path=ppt/slides/slide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043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Specification vs Implementation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Discussing Type Systems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A7286-8A0F-42D4-9DBC-B4FD4FED3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48843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 big idea in compilers</a:t>
            </a:r>
          </a:p>
          <a:p>
            <a:r>
              <a:rPr lang="en-US" dirty="0"/>
              <a:t>Thinking at different layers of abstraction</a:t>
            </a:r>
          </a:p>
          <a:p>
            <a:r>
              <a:rPr lang="en-US" dirty="0"/>
              <a:t>Types are a nice instance</a:t>
            </a:r>
          </a:p>
          <a:p>
            <a:pPr marL="457200" lvl="1" indent="0">
              <a:buNone/>
            </a:pPr>
            <a:r>
              <a:rPr lang="en-US" dirty="0"/>
              <a:t>(so were syntax and tokenization)</a:t>
            </a:r>
          </a:p>
          <a:p>
            <a:r>
              <a:rPr lang="en-US" dirty="0"/>
              <a:t>Today: Specification</a:t>
            </a:r>
          </a:p>
          <a:p>
            <a:r>
              <a:rPr lang="en-US" dirty="0"/>
              <a:t>Next time: Implementation</a:t>
            </a:r>
          </a:p>
        </p:txBody>
      </p:sp>
      <p:pic>
        <p:nvPicPr>
          <p:cNvPr id="3074" name="Picture 2" descr="What's the Big Idea Behind Your Sermon? by Peter Mead ...">
            <a:extLst>
              <a:ext uri="{FF2B5EF4-FFF2-40B4-BE49-F238E27FC236}">
                <a16:creationId xmlns:a16="http://schemas.microsoft.com/office/drawing/2014/main" id="{EDD71367-F620-4CB8-9868-5E8027F2BB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6" r="11930"/>
          <a:stretch/>
        </p:blipFill>
        <p:spPr bwMode="auto">
          <a:xfrm>
            <a:off x="6187735" y="2218579"/>
            <a:ext cx="1819923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660564"/>
      </p:ext>
    </p:extLst>
  </p:cSld>
  <p:clrMapOvr>
    <a:masterClrMapping/>
  </p:clrMapOvr>
</p:sld>
</file>

<file path=ppt/slides/slide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CBA8-C0A6-417D-95A5-9D15FC1B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302" y="1825625"/>
            <a:ext cx="41134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Deduce what the programmer meant</a:t>
            </a:r>
          </a:p>
          <a:p>
            <a:r>
              <a:rPr lang="en-US" dirty="0"/>
              <a:t>Philosophy: don’t let bugs get by</a:t>
            </a:r>
          </a:p>
          <a:p>
            <a:r>
              <a:rPr lang="en-US" dirty="0"/>
              <a:t>Give programmer means to express intent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7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BD9AD2-454E-4EFD-B338-8DDF06CAC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634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Recall: Aim of Semantic Analysis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Systems – Rationale</a:t>
            </a:r>
          </a:p>
        </p:txBody>
      </p:sp>
      <p:pic>
        <p:nvPicPr>
          <p:cNvPr id="1028" name="Picture 4" descr="Objective clipart - Clipground">
            <a:extLst>
              <a:ext uri="{FF2B5EF4-FFF2-40B4-BE49-F238E27FC236}">
                <a16:creationId xmlns:a16="http://schemas.microsoft.com/office/drawing/2014/main" id="{2FCA6B44-CA52-4BD2-8CBE-A2F7D3ED5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048" y="2407218"/>
            <a:ext cx="2862844" cy="286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350594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CBA8-C0A6-417D-95A5-9D15FC1B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425650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Types Communicate programmer intention</a:t>
            </a:r>
          </a:p>
          <a:p>
            <a:r>
              <a:rPr lang="en-US" dirty="0"/>
              <a:t>Compiler can choose the appropriate operation</a:t>
            </a:r>
          </a:p>
          <a:p>
            <a:r>
              <a:rPr lang="en-US" dirty="0"/>
              <a:t>Compiler can tell if the operations are sensible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8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BD9AD2-454E-4EFD-B338-8DDF06CAC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463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Types as Hints From Programmer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Systems – Rationale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0BA625-129B-466A-94D0-0F89D83AC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903" y="2248421"/>
            <a:ext cx="3520168" cy="263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18104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9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E015894-96FE-4CF4-A9A5-7986B2FF1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29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What we Mean by</a:t>
            </a:r>
            <a:r>
              <a:rPr lang="en-US" sz="45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“</a:t>
            </a:r>
            <a:r>
              <a:rPr lang="en-US" sz="22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Type”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Type Systems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57609-97C1-4C71-B7CC-AACC2219C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90214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Short for “data type”</a:t>
            </a:r>
          </a:p>
          <a:p>
            <a:r>
              <a:rPr lang="en-US" sz="2400" dirty="0"/>
              <a:t>Classification for various kinds of data</a:t>
            </a:r>
          </a:p>
          <a:p>
            <a:r>
              <a:rPr lang="en-US" sz="2400" dirty="0"/>
              <a:t>A set of possible values which a variable can possess</a:t>
            </a:r>
          </a:p>
          <a:p>
            <a:pPr marL="0" indent="0">
              <a:buNone/>
            </a:pPr>
            <a:r>
              <a:rPr lang="en-US" sz="2600" b="1" dirty="0"/>
              <a:t>May imply representation</a:t>
            </a:r>
          </a:p>
          <a:p>
            <a:pPr marL="0" indent="0">
              <a:buNone/>
            </a:pPr>
            <a:r>
              <a:rPr lang="en-US" sz="2400" i="1" dirty="0"/>
              <a:t>(perhaps in memory)</a:t>
            </a:r>
          </a:p>
          <a:p>
            <a:r>
              <a:rPr lang="en-US" sz="2400" dirty="0"/>
              <a:t>int32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CD2C23-FFE2-442F-B221-8D095B076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074" y="1801994"/>
            <a:ext cx="3995726" cy="376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84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39349</TotalTime>
  <Words>1738</Words>
  <Application>Microsoft Office PowerPoint</Application>
  <PresentationFormat>On-screen Show (4:3)</PresentationFormat>
  <Paragraphs>346</Paragraphs>
  <Slides>41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Courier New</vt:lpstr>
      <vt:lpstr>Garamond</vt:lpstr>
      <vt:lpstr>Office Theme</vt:lpstr>
      <vt:lpstr>Check-in Review: Semantic Analysis</vt:lpstr>
      <vt:lpstr>Type systems</vt:lpstr>
      <vt:lpstr>Compiler Construction Progress Pics</vt:lpstr>
      <vt:lpstr>Last Time Semantic Analysis</vt:lpstr>
      <vt:lpstr>Lecture Outline Type Systems</vt:lpstr>
      <vt:lpstr>Specification vs Implementation Discussing Type Systems</vt:lpstr>
      <vt:lpstr>Recall: Aim of Semantic Analysis Type Systems – Rationale</vt:lpstr>
      <vt:lpstr>Types as Hints From Programmer Type Systems – Rationale</vt:lpstr>
      <vt:lpstr>What we Mean by “ Type” Type Systems</vt:lpstr>
      <vt:lpstr>Type Systems: The Context for Types Type Systems</vt:lpstr>
      <vt:lpstr>Components of a Type System Type Systems</vt:lpstr>
      <vt:lpstr>Type Rules Type Systems</vt:lpstr>
      <vt:lpstr>Type Conversion Type Systems</vt:lpstr>
      <vt:lpstr>Type Coercion Type Systems</vt:lpstr>
      <vt:lpstr>Type Promotion Type Systems</vt:lpstr>
      <vt:lpstr>Subtyping Type Systems</vt:lpstr>
      <vt:lpstr>Duck Typing Type Systems</vt:lpstr>
      <vt:lpstr>Duck Typing: Example Type Systems</vt:lpstr>
      <vt:lpstr>Duck Punching Type Systems</vt:lpstr>
      <vt:lpstr>Brief Aside: Duck Punching Type Systems</vt:lpstr>
      <vt:lpstr>Duck Punching: Example Type Systems</vt:lpstr>
      <vt:lpstr>Let’s Talk about The Type System Used in the Projects Type Checking</vt:lpstr>
      <vt:lpstr>Our Type System: Fundamentals Type Checking</vt:lpstr>
      <vt:lpstr>Our Type Rules Our Type System</vt:lpstr>
      <vt:lpstr>Type Errors II Our Type System</vt:lpstr>
      <vt:lpstr>Type Errors III Our Type System</vt:lpstr>
      <vt:lpstr>Summary Type Systems</vt:lpstr>
      <vt:lpstr>Upcoming Project: P4 Type Systems</vt:lpstr>
      <vt:lpstr>PowerPoint Presentation</vt:lpstr>
      <vt:lpstr>Formalizing Type Systems Detour: Ungraded Material</vt:lpstr>
      <vt:lpstr>Representing Type Systems Formal Type Systems</vt:lpstr>
      <vt:lpstr>Judgements Formal Type Systems</vt:lpstr>
      <vt:lpstr>Rules Formal Type Systems</vt:lpstr>
      <vt:lpstr>Proof Trees Formal Type Systems</vt:lpstr>
      <vt:lpstr>Well-Typedness Formal Type Systems</vt:lpstr>
      <vt:lpstr>Example Type Rules Formal Type Systems</vt:lpstr>
      <vt:lpstr>Example Type Rules Formal Type Systems</vt:lpstr>
      <vt:lpstr>Example Type Rules Formal Type Systems</vt:lpstr>
      <vt:lpstr>Example Type Rules Formal Type Systems</vt:lpstr>
      <vt:lpstr>Example Type Rules Formal Type Systems</vt:lpstr>
      <vt:lpstr>Formal Type Systems End Detour: Done with Ungraded Material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Presentation</dc:title>
  <dc:creator>drew</dc:creator>
  <cp:lastModifiedBy>Davidson, Drew</cp:lastModifiedBy>
  <cp:revision>811</cp:revision>
  <cp:lastPrinted>2018-08-29T18:10:22Z</cp:lastPrinted>
  <dcterms:created xsi:type="dcterms:W3CDTF">2018-07-19T03:57:05Z</dcterms:created>
  <dcterms:modified xsi:type="dcterms:W3CDTF">2024-10-03T04:43:22Z</dcterms:modified>
</cp:coreProperties>
</file>