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2" r:id="rId2"/>
  </p:sldMasterIdLst>
  <p:sldIdLst>
    <p:sldId id="736" r:id="rId3"/>
    <p:sldId id="741" r:id="rId4"/>
    <p:sldId id="264" r:id="rId5"/>
    <p:sldId id="743" r:id="rId6"/>
    <p:sldId id="265" r:id="rId7"/>
    <p:sldId id="742" r:id="rId8"/>
    <p:sldId id="256" r:id="rId9"/>
    <p:sldId id="258" r:id="rId10"/>
    <p:sldId id="259" r:id="rId11"/>
    <p:sldId id="737" r:id="rId12"/>
    <p:sldId id="738" r:id="rId13"/>
    <p:sldId id="739" r:id="rId14"/>
    <p:sldId id="740" r:id="rId15"/>
    <p:sldId id="74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622.47339" units="1/cm"/>
          <inkml:channelProperty channel="Y" name="resolution" value="1100.30225" units="1/cm"/>
          <inkml:channelProperty channel="F" name="resolution" value="2.74986E-6" units="1/dev"/>
          <inkml:channelProperty channel="T" name="resolution" value="1" units="1/dev"/>
        </inkml:channelProperties>
      </inkml:inkSource>
      <inkml:timestamp xml:id="ts0" timeString="2024-09-04T20:27:55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2690 6624 452 0,'3'-3'660'0,"1"0"-372"0,-2 0-92 16,5-3-32-16,-2 0 68 0,0 0 141 15,-2 1-185-15,3 2-48 0,0-1 100 16,-1 1-108-16,0-1-4 0,0-1 44 16,0 2-128-16,3-2 20 15,-2-1 92-15,1 0-64 0,6-6-4 16,5 0 32-16,4-6-84 0,1 9-8 16,-2-2 16-16,6 6-32 0,2-3-8 15,0 3 49-15,0 5-53 0,-3 3 12 16,-3 3 56-16,0-2-68 0,-9 9 40 15,-1 1 12-15,-6 3-48 0,2 9-4 16,-11 1 8-16,4 4-8 0,-13 2 0 16,5 1-4-16,-8 2-4 15,-2-2 8-15,-6-2 0 0,4-4-12 16,-8-6 12-16,0-4-4 0,4-6-28 16,-3-4 24-16,-2-3-4 15,4-10-20-15,-4-5 32 0,3-3-8 16,1-9 0-16,2-3 8 0,0-1 4 15,3-3 4-15,4 1-8 0,2 1 0 16,3 6 12-16,6 7-12 0,1 4 16 16,2 6-8-16,0 4-4 15,-1 1 72-15,2 1 76 0,1 2-40 16,1 8-56-16,2 20-48 0,-4 29-8 16,2-14 72-16,-4-1-52 0,-2 10 24 15,1 4-32-15,-3 4-4 0,-1-1-8 16,3 4 0-16,-2-3-4 0,1-6 0 15,1-2-176-15,0-16-208 0,1-19-65 16,6 1-883-16,0-13-817 16</inkml:trace>
  <inkml:trace contextRef="#ctx0" brushRef="#br0" timeOffset="499.41">3179 7153 2849 0,'0'0'272'0,"-1"3"-272"0,1-3-24 0,-2 0 20 0,0 1 8 16,1 1 52-16,-1 0 260 15,0 3-128-15,-1 7-20 0,-2 6 121 16,2 4-113-16,0 3-16 0,7 3 48 15,-2 2-152-15,3 5 4 16,0-3 44-16,3 1-88 0,3-9 4 16,2-4 24-16,-3-8-24 0,9-7-20 15,0-3 0-15,5-8-24 0,14-11 24 16,-3 0-12-16,-4-12-20 0,-5-2-52 16,-10-2 32-16,2-5-4 0,-10 6 32 15,-1-2-4-15,-3 5-68 0,0 2-36 16,-3 0-128-16,7 7-33 0,-13 5 105 15,5 12-312-15,2 0-52 0,-1 3-81 16</inkml:trace>
  <inkml:trace contextRef="#ctx0" brushRef="#br0" timeOffset="815.69">3560 7138 2145 0,'3'-2'996'15,"0"-1"-980"-15,-1 1 4 0,3-1 200 16,-2 2 12-16,0 2-76 0,-1 3 0 16,1 0-116-16,-2 5 0 15,0 10-4-15,-3 12-24 0,-1 2-12 16,3-7 16-16,2 1 1 0,-2-2-17 16,2-1 4-16,-2-5 8 0,4-5-12 15,-1-2 0-15,-3-9 16 0,2 0-16 16,-1-2 28-16,0 0-28 0,2-3 0 15,2-5 24-15,3-15-16 16,1-16 52-16,-1 9 52 0,-1 0-96 16,1 1 24-16,3 1 36 0,1 3-68 15,2 4 16-15,-1 6 32 0,0 4-44 16,11 1-8-16,-6-2-4 0,8 0-80 16,-7 8-316-16,9 1-581 15,1 8-376-15</inkml:trace>
  <inkml:trace contextRef="#ctx0" brushRef="#br0" timeOffset="1382.53">4154 7077 944 0,'0'2'900'16,"2"0"-467"-16,-2-1-205 16,0 1 24-16,0-1 136 0,0 0-160 15,0-1-64-15,0 0 28 0,0 0-92 16,1 0 32-16,-1 0 129 0,0 0-105 16,0 0 28-16,0 0 136 15,1 0-172-15,0 0-8 0,3 0 48 16,2 0-168-16,8 2 40 0,6 2 12 15,4 5-52-15,-7-4-8 0,3 3 0 16,1 3-4-16,6-1-8 16,-6 5 16-16,-4-8-12 0,-8 4-4 15,-6-8 0-15,1 3-16 0,0 12 12 16,-12 2 0-16,-6-5-56 0,-5 6 20 16,-6 2-20-16,-4-6-16 0,-5-2 56 15,-6-3-12-15,5-6-8 0,-3-10 20 16,0-3 8-16,0-5-8 0,9-5 20 15,5 0-12-15,5-3 20 16,4 1-8-16,6-1 0 0,7 1 8 16,10 2-8-16,3-1 28 0,9 3-8 15,-9 7-8-15,2 5 44 0,3 3-52 16,-7 5 64-16,-5-3 16 0,1 4-76 16,5 18-8-16,-6 20 0 15,-3-1-4-15,-6 13 4 0,1 8 0 16,-1-3-16-16,-9 5 16 0,3-1-116 15,-2 0-24-15,3-19 20 16,2-8-260-16,3-13-60 0,3-24 27 16,2 0-491-16,0-3-309 0</inkml:trace>
  <inkml:trace contextRef="#ctx0" brushRef="#br0" timeOffset="1932.57">4686 7171 2665 0,'1'1'396'0,"-1"-1"-292"0,0 0-80 0,0 0 44 0,0-1 96 16,0 0-92-16,0-5 0 15,-2 1 72-15,-1-3-72 0,-3-12 8 16,-7-3 28-16,-2 4-56 0,-1 2 33 16,3 5 31-16,0 4-84 0,-1 4 16 15,-1 1 52-15,7 3-80 0,-7 5 20 16,3 1 80-16,2 6-68 0,2 6 40 15,2 3 12-15,2 6-100 0,0 6 28 16,5 6 8-16,5-5-36 16,2 5-4-16,2-1 8 0,6-6 12 15,-1-7-20-15,4-6 0 0,5-4-4 16,9-2 4-16,4-7-8 16,0-6-12-16,-14-9 20 0,-1-5-20 15,-9-2-20-15,-3-9 40 0,-1-6 0 16,-2-6-24-16,-8-11 24 0,-5-1-8 15,-3 0 8-15,-1 11 0 0,-3 2 0 16,-3 14-8-16,-3 4 8 16,4 5 0-16,-4 5 0 0,3 12 0 15,2 3 0-15,0 11-56 0,4 7-32 16,1 8-260-16,4-1-9 0,7 1-47 16,4-3-888-16</inkml:trace>
  <inkml:trace contextRef="#ctx0" brushRef="#br0" timeOffset="2367.48">5121 7122 228 0,'-1'-2'780'0,"0"-1"-644"0,1 1 120 0,-1 0 60 0,0 1-136 0,0 2 97 0,1 0 179 15,-1-1-228-15,0 2-48 0,-1 0 24 16,-1 0-112-16,-2 0 16 16,-3 1 96-16,-3 0-100 0,-9 0 20 15,-3-1 60-15,6-2-135 0,0-1 11 16,-1 3-4-16,5-2-48 0,3 4 12 16,1 3 68-16,6-6-36 0,2 1 56 15,0 2 68-15,-2 3-116 0,5 6 28 16,7 4 20-16,13 0-92 0,-4-8 20 15,2 3-20-15,4-3-8 0,5 7-8 16,4-1 0-16,-2-1 4 16,-14-1-4-16,0-1 16 0,-5-4-12 15,-9-2-4-15,7 12 0 0,-10-9 4 16,-6 8-8-16,-5 0 4 16,2 3-44-16,-5-6 44 0,0 1-4 15,0-7-28-15,-3 0 28 0,-2 0-32 16,5-5-132-16,0-3 0 0,4-3-224 15,7 1-9-15,1-1 5 16,1-1-468-16,4-10-241 0</inkml:trace>
  <inkml:trace contextRef="#ctx0" brushRef="#br0" timeOffset="2816.71">5268 7249 2761 0,'0'3'60'16,"0"-2"-48"-16,1 0 200 0,0 1 32 16,2 1-56-16,0 1 64 0,-1 1-140 15,1-1 4-15,3 0 49 0,0 0-105 16,6 4 28-16,4 3 16 16,5-3-92-16,-2-2 36 0,5-1 8 15,-7-3-56-15,4 2 0 0,-7-6 8 16,0 0-8-16,-11 0 0 0,2-1-8 15,-1-1-36-15,7-10 20 16,-3-9 24-16,-2-6-44 0,-4 8 44 16,0-1 0-16,-2 4-20 0,1 0 20 15,-2 4 0-15,-1 2 0 0,-3 3 0 16,3 5 0-16,-1 1-24 0,0 0 24 16,-10-3 0-16,-2 9-4 0,-9 10 4 15,12-1 12-15,-5 1 4 0,7 5-16 16,-4-1 56-16,4 2-44 0,2 4 28 15,6 2 36-15,-3 3-56 0,7-2 36 16,0 1 60-16,7-2-100 16,-1-6 4-16,7-1 24 0,-2-8-40 15,16-3-4-15,2-7 0 0,7 0-36 16,12-14-148-16,-9-2-284 16,-2-5 19-16,0-7-131 0,2 6-697 15</inkml:trace>
  <inkml:trace contextRef="#ctx0" brushRef="#br0" timeOffset="3417.13">6445 7131 1124 0,'0'0'576'0,"-1"-2"-524"0,-1 1-44 0,0 0-8 0,-1-2 48 0,-1-1 229 16,2 1-77-16,-2-1-24 16,1 0 100-16,-3-1-128 0,0 0 24 15,-1-1 48-15,-1-1-84 0,-3 0-12 16,-5-4 40-16,-6 0-120 0,2 5 44 16,7 4 60-16,1 1-112 0,-3 5 28 15,1 3 37-15,3 2-101 0,0 6 28 16,1 4 36-16,1 5-64 0,6 3 20 15,0 4 20-15,3-1-28 0,3-1-12 16,1 2 12-16,7 1 0 16,2-12-12-16,3 0 36 0,2-4-32 15,2-4-4-15,5-4 16 0,7-1-16 16,3-10-8-16,-5-2 4 0,-5-6-36 16,-11-10 8-16,-1-6 16 15,-6-5-20-15,-3-4 36 0,-5-1-4 16,-1-4 12-16,-11-1-8 0,0 4 4 15,-7 7-4-15,-5 2 0 0,-2 6 0 16,-1 13 4-16,1 7-4 16,3 7 12-16,4 5-12 0,5 9-16 15,3-2-156-15,4 9-129 0,6-2-7 16,6-1-688-16,9-1-453 0</inkml:trace>
  <inkml:trace contextRef="#ctx0" brushRef="#br0" timeOffset="3802.49">7007 6770 2101 0,'3'-5'628'0,"-2"2"-620"16,-1-3-8-16,-1-7 0 0,-1 9-4 0,-3-2 4 0,-1 3 24 15,-5 1-8-15,-5-1 60 0,0-1 156 16,2-3-88-16,0 6 12 16,-2-3 96-16,-2-3-96 0,1-2-44 15,-1 5 68-15,-2 1-115 0,0-2 11 16,-2 0 32-16,2 2-84 0,1 2 28 16,0 1 48-16,0 3-80 0,4 5 32 15,-2 0 56-15,7 7-72 0,-4 8 44 16,4 0 68-16,2 10-100 0,6 8-12 15,1 7 16-15,2 10-40 0,5 7-12 16,3 8 0-16,3 3 8 16,2-4-8-16,3 1 0 0,2-3-76 15,-3-25-20-15,-2-7-228 0,-5-11-68 16,-1-15-65-16,-5-10-555 16,1-2-393-16</inkml:trace>
  <inkml:trace contextRef="#ctx0" brushRef="#br0" timeOffset="4018.5">6508 7203 4510 0,'1'7'160'16,"1"11"-80"-16,-2-18-72 0,5-2 44 15,10-3 16-15,18-1-68 0,0-5 0 16,10-3 0-16,13 1-80 16,20 0-64-16,5 1-669 0,6 4-467 15</inkml:trace>
  <inkml:trace contextRef="#ctx0" brushRef="#br0" timeOffset="4551.37">7687 6873 2105 0,'-1'-2'40'0,"-2"2"4"15,2 0 88-15,-2-3 60 0,1 0 112 16,-1-1-184-16,0 1-16 0,1 1 148 15,-1 0-100-15,1 1 0 0,0 0 104 16,-1 1-128-16,0 0 29 16,-1 1 155-16,-1 3-156 0,-2 4-4 15,-3 10 56-15,-2 5-148 0,7 0 44 16,-1 4 68-16,4 2-136 0,0 10 48 16,1 4 36-16,0 5-112 0,3 8 28 15,2-3 68-15,3-9-76 0,2-4 48 16,1-2 20-16,0-7-88 0,4-5 0 15,0-2 28-15,2-6-24 16,5-5-12-16,4-1 0 0,10-6 0 16,-1-7 0-16,-4-3-84 0,-10-2-140 15,-11-8 28-15,0-2-164 0,-6-5-36 16,-9-5-76-16,-2-6-465 16,-5-6-159-16</inkml:trace>
  <inkml:trace contextRef="#ctx0" brushRef="#br0" timeOffset="4783.29">7505 7201 3689 0,'3'2'192'15,"-1"1"-124"-15,1-2-60 0,3 1 56 16,8-4 101-16,10-2-109 0,8-2-20 15,-8 0-16-15,6-1-20 0,8-3 0 16,9 1-8-16,3 5-128 16,-6-3-201-16,-9 5-567 0,-7-1 200 15,-10-5 31-15</inkml:trace>
  <inkml:trace contextRef="#ctx0" brushRef="#br0" timeOffset="5199.64">8038 6868 4029 0,'4'4'145'0,"-3"-5"-141"16,0 1 28-16,1 1-32 0,-2-2 0 16,1 0 68-16,-1 2-36 0,-1 0 44 15,-2 11 136-15,-3 11-140 0,3 16 16 16,2-10 12-16,2 7-96 0,0 5 12 15,1 2 16-15,1 5-24 0,2-5-8 16,-2-1 20-16,0-3-20 16,1-14 0-16,-1-4 0 0,1-10 4 15,-4-11-4-15,1 1 20 0,0-1-20 16,3-1-12-16,5-6-4 16,9-15-32-16,1-20 48 0,-6 10 0 15,-1 1 0-15,2 0 0 0,-8 10 8 16,4 5 12-16,0 5-20 0,0 10 52 15,-1 1-44-15,3 3 80 0,-1-2-8 16,1 10-64-16,0 4-4 16,-1 8 0-16,1 0-12 0,-3 6 0 15,0 2-4-15,-1-6 4 0,2-8-4 16,-2-3-68-16,2-3-60 0,1-4-32 16,3-2-432-16,4-6-169 0,1-5-55 15</inkml:trace>
  <inkml:trace contextRef="#ctx0" brushRef="#br0" timeOffset="5632.69">8525 7164 2449 0,'-1'3'72'0,"0"1"-12"0,1-1 336 0,-1 1-128 0,1 1-24 0,0-2 116 15,1 1-180-15,-1 2-3 0,1-3 83 16,3 0-160-16,1-1-4 0,7 3 8 16,7-3-96-16,5 2 0 15,-3-4 20-15,2-1-24 0,6-4-4 16,-9 0 0-16,-5-4-4 0,-2 4-4 16,-2-7 4-16,-5-7-44 0,-3 0 36 15,-3-3 8-15,-2-7-28 0,-5 4 32 16,-3 2 0-16,-5 0-20 0,-1 6 20 15,-2-1 0-15,-2 5-4 0,4 8 4 16,1 3 0-16,-1 4 8 16,3 7-8-16,0 6 48 0,2 2-40 15,2 8 0-15,2 1 104 0,2 3-80 16,2 3 32-16,3 2 48 16,5-4-96-16,5-2 24 0,0 1 0 15,3-5-32-15,5-5-8 0,5 3 0 16,6-4-4-16,8-7-4 0,-1-4-236 15,-5-6-16-15,1-7 8 0,1-2-273 16,-3-3-131-16,8-11-136 16</inkml:trace>
  <inkml:trace contextRef="#ctx0" brushRef="#br0" timeOffset="5982.86">9587 6838 1524 0,'2'-4'1569'0,"-2"3"-1569"0,0-1-32 0,-1-4 32 0,-4-5 0 0,2 8 8 16,-2-2-8-16,-1 1 20 15,1 3-12-15,-1 1 124 0,3 0 184 16,0 1-136-16,2 3 40 0,0 0 149 15,-1 4-165-15,1 6-56 0,2 7 64 16,-3 8-152-16,0-8 16 16,0 3 64-16,-2 3-120 0,0 11 32 15,-5 5 68-15,2 4-108 0,-3 5 36 16,0 2-4-16,3-3-40 0,0-5-4 16,2-6 0-16,1-9 4 0,3-13-8 15,1-6-92-15,0-9-92 0,3-4-4 16,14-8-460-16,18-21-185 0,-4-13-179 15</inkml:trace>
  <inkml:trace contextRef="#ctx0" brushRef="#br0" timeOffset="6465.96">9715 7140 3037 0,'0'1'80'0,"0"2"-36"16,0-3 356-16,0 2-196 0,1-2 4 16,2 1 173-16,-1 3-197 0,0-2-20 15,3-2 72-15,0 3-168 0,4-2-16 16,6 2 40-16,5-2-88 0,14 5 12 15,-9-2 0-15,5 2 4 0,2-4-20 16,-7 0 4-16,-6 0-4 16,-6-7 0-16,-2 2-4 0,-2-4-16 15,-6 3 12-15,6-14 0 0,-9-1-40 16,-2-5 28-16,-3-2 12 16,-2-1-20-16,-5 2 16 0,3 1-16 15,-9 2-72-15,2 3 96 0,-2 1-4 16,-1 7-20-16,-1 9 28 0,0 2 0 15,2 9 16-15,-2 9-16 0,6-2 28 16,0 5-8-16,5 10-20 0,1 1 76 16,1 2-56-16,5 7 20 15,1 0 40-15,3 2-76 0,7-4 24 16,3-2-16-16,5-3 8 0,1-12-20 16,4-4 0-16,10-11-16 0,8-9-64 15,2-6-340-15,-3-10-196 0,-5-12-5 16,0-6-1472-16</inkml:trace>
  <inkml:trace contextRef="#ctx0" brushRef="#br0" timeOffset="6749.68">10385 7024 3181 0,'0'0'248'0,"-2"1"-248"16,1-2 0-16,-2 2 32 0,-2 1 96 0,-1 2 96 16,-7 4 121-16,9-6-169 0,-4 3 24 15,-4 5 80-15,-2 6-180 0,-3 8 8 16,6-5 68-16,-6 9-152 0,-1 4 36 16,-1 2 4-16,-4 0-44 0,2 4-20 15,-3-1 4-15,2-10-4 0,6-9-24 16,-2-9-208-16,4-4-100 0,6-8-108 15,3-3-493-15,3-17-63 16,25-2-825-16</inkml:trace>
  <inkml:trace contextRef="#ctx0" brushRef="#br0" timeOffset="6933.46">10182 7139 1564 0,'9'12'2930'0,"13"18"-2862"15,-10-14-16-15,-3 1 80 0,4-2 12 16,-3 2-56-16,6-4-16 16,1 2 0-16,3-4-52 0,5 1-20 15,6 0 0-15,10-5 0 0,6-1-20 16,6 1-280-16,-16-8-92 0,-1-1-9 16,-2-2-199-16,-7 0-420 0</inkml:trace>
  <inkml:trace contextRef="#ctx0" brushRef="#br0" timeOffset="7516.78">10641 7075 2008 0,'-5'2'20'0,"1"-2"-4"16,0 1 165-16,-1-1 95 0,0 1-20 15,2 0 104-15,2 0-116 0,0 0 0 16,1-1 249-16,2 2-229 0,1 0-80 15,6 6 44-15,6 1-172 16,7 3 28-16,-5 0 40 0,-1-1-108 16,9 2 20-16,0 1 16 0,4 2-40 15,1-1-12-15,-4-5 16 0,-8-1-8 16,-4-6-8-16,-4 1 4 16,-9-5-4-16,0 1 0 0,0-1-8 15,1-4-60-15,-1-1 52 0,-1-10 8 16,-4-14-20-16,-5-12 28 0,1 16 0 15,-6-1-28-15,0 2 28 0,-4 0-4 16,1 6-16-16,-7 6 20 16,1 3 0-16,3 8 0 0,-1 2 0 15,1 5 12-15,2 9 0 0,3 5-12 16,2 5 44-16,5 4-28 0,1 7-8 16,4 4 68-16,4 7-72 0,8-1 16 15,5 9 0-15,6-2-8 0,7-8-12 16,3-10 0-16,0-9-12 0,13-16-44 15,-2-2-160-15,-3-3-84 16,-11-19-112-16,-3-7-237 0,-1-10-39 16,-4-4-245-16</inkml:trace>
  <inkml:trace contextRef="#ctx0" brushRef="#br0" timeOffset="7832.95">11059 7049 3693 0,'4'10'352'0,"3"13"-320"0,-3-5 109 0,-10 7-13 0,-2 2 28 0,1 2 76 16,0-6-156-16,-1-3 60 15,4 3 24-15,-2-2-156 0,0-1 44 16,1-2-12-16,0-6-16 0,4-2-20 16,2-2 12-16,-2-6-8 0,1-2-4 15,1-2 8-15,-2 2-8 0,4-3-8 16,3-6-8-16,7-22-12 0,6-26 28 15,-9 17 12-15,-6-6-8 16,13 3-4-16,-10 1 0 0,11 5 20 16,-6 5-20-16,5 3 20 0,-3 4 0 15,8 13-20-15,-2 0 24 0,4 5-4 16,2 11-40-16,3 2-4 16,2 0-220-16,6 2-56 0,1 4-224 15,5 6 3-15,-2 6-107 0,6 0-837 16</inkml:trace>
  <inkml:trace contextRef="#ctx0" brushRef="#br0" timeOffset="8783.04">11954 6640 4538 0,'4'-1'0'0,"-2"5"-40"0,5 14-585 0,-12 6 329 0,9-9 272 16,-4-1 0-16,0-10 8 16,-2-1-4-16,1 0-48 0,-2 2-204 15,-2-4-336-15</inkml:trace>
  <inkml:trace contextRef="#ctx0" brushRef="#br0" timeOffset="8933.7">11844 7343 5190 0,'15'14'704'15,"31"26"-704"-15,-19-29-152 0,-28-17-348 16,-4-21-200-16,-12-9 95 0,1-18-87 16</inkml:trace>
  <inkml:trace contextRef="#ctx0" brushRef="#br0" timeOffset="13267.54">13446 6922 812 0,'-1'-5'216'0,"-2"-10"-168"0,-2 5 56 0,1-3 124 0,0 0 152 16,-1 1-176-16,-1 1-27 0,-1 1 91 15,0 1-140-15,3 5 16 0,0-1 88 16,-1 3-108-16,-4-5-8 0,-6 0 84 15,-5 4-100-15,-8 6 16 16,10 2 32-16,-8 6-112 0,1 1 32 16,-3 3 28-16,4 4-88 0,-1 4 32 15,3 2 56-15,-5 4-55 0,11 7 7 16,-2 3 32-16,2 5-76 0,8-6 24 16,1 3 60-16,7 0-76 0,5-8 48 15,5-4 52-15,2-5-60 0,14-9 20 16,0 0-16-16,11-13-56 0,2-12-4 15,8-4-4-15,4-5-80 16,4-5-76-16,-3-6-333 0,-12-3-271 16,-6-1-609-16</inkml:trace>
  <inkml:trace contextRef="#ctx0" brushRef="#br0" timeOffset="13866.72">13795 6354 2085 0,'-2'2'28'0,"-1"2"-12"0,-6 8 212 0,6-8 56 0,0 1-72 0,-5 13 84 15,0 8-124-15,-2 17 16 0,5-11 112 16,1 9-168-16,-1 8 4 0,0 2 69 15,-2 8-145-15,3 9-16 0,-1 4 16 16,2 4-52-16,0-6 0 16,1 3 12-16,1-12-12 0,3-16-8 15,-1-7 12-15,1-13 12 0,3-17-24 16,-2-4 4-16,1-4-4 0,0-4-4 16,9-1-36-16,5-12-12 0,0-19 52 15,-5 4 0-15,0 0-8 0,-2-3 8 16,2 1 0-16,-3-1-4 0,0 6 4 15,0 5 12-15,0 2-4 16,-2 12-8-16,-4 8 48 0,0 1-44 16,-1 0 32-16,6-2 172 0,-1 3-188 15,2 4 16-15,6 8-8 0,3 11-24 16,-5 16-4-16,-1-6 4 0,-2-1 0 16,1 8-4-16,-1-3 4 15,-1-1 12-15,2-7-16 0,0-8 0 16,0-5-28-16,6-10-144 0,3-1-437 15,6-16-131-15,6-12-296 0</inkml:trace>
  <inkml:trace contextRef="#ctx0" brushRef="#br0" timeOffset="15199.99">14407 7013 1756 0,'0'-2'713'0,"0"2"-693"0,0-2-12 0,0-1 28 16,0-4 64-16,0-4 20 0,-3-3 92 15,-7-1-100-15,0-3 8 0,-1-3 60 16,-5 5-148-16,-1 5 20 15,1 0 68-15,-2 0-112 0,2 7 8 0,-5 2 16 16,4 5-16-16,-4 2-4 16,6 4 24-16,-1 4-28 0,4 6 0 15,0 1 28-15,4 5-16 0,4 6-16 16,2 4 8-16,1 1-4 0,7-1-8 16,2 3 8-16,10-7 16 0,1-3-20 15,3-6 76-15,1-8-68 0,8-5 0 16,-1-7 60-16,9-7-40 0,-3-8 8 15,-6-6-36-15,-5-3-4 16,-6-12 0-16,-6-1-8 0,1 1-12 16,-9-4 20-16,0 0 0 0,-4-1 4 15,0 5-4-15,-2 2 0 0,0 8 4 16,-1 3-4-16,0 2 4 16,1 15 12-16,1 3-16 0,-1 1 29 15,1-1-17-15,1 2 140 0,0 4 24 16,2 7-164-16,1 16-12 15,0 16 8-15,1-10 0 0,-2 1-8 16,2 1 28-16,-1 1-12 0,0-1-16 0,1-3 0 16,2-2-4-16,-2-12 4 15,1-2 0-15,1-8-44 0,-3-9-72 16,10-1-84-16,-3-6-149 0,4-12-59 16,0 0-228-16,0-8 168 0,-2-5 3 15,1 4-783-15</inkml:trace>
  <inkml:trace contextRef="#ctx0" brushRef="#br0" timeOffset="15500.09">14730 6998 2469 0,'2'6'272'0,"3"11"-72"0,-4-7-128 0,-4-6 136 0,3-1 72 15,-1 2-216-15,-3 13 4 0,-2 4 96 16,1-1-92-16,1-7 12 0,1-1 12 15,-4-2-96-15,5 3 32 0,1-11 25 16,0 1-53-16,1-3 48 16,0 1-4-16,0-2-36 0,0-2-12 15,2-3 140-15,5-9-24 0,4-19-20 16,3-14 108-16,-3 17-96 0,1-10 20 16,3 1 84-16,2-1-132 0,-1 5 24 15,2 1 84-15,-1 2-180 0,3 11 16 16,-2 2 24-16,5 3-24 0,-1 6-24 15,7 5 0-15,-1 7-236 16,6 14-108-16,5 8-889 0,-4 11-603 16</inkml:trace>
  <inkml:trace contextRef="#ctx0" brushRef="#br0" timeOffset="16068.26">15515 6904 1440 0,'0'0'408'0,"0"2"-75"16,0-2 119-16,0-2-192 0,0 1-40 15,0 1 56-15,-1-2-180 16,-2-3 40-16,-6-8 64 0,-6-11-144 16,-10-3-8-16,9 9-4 0,-3 0-36 15,-1 8-8-15,1 6 16 16,-4 1 0-16,4 8-8 0,2 3 89 16,-1 2-57-16,6 9 32 0,1 7 44 15,0 6-92-15,5 9 32 0,2 1-8 16,3 4-36-16,1-8-12 15,2-1 12-15,5-8-4 0,2-8-8 0,4-3 16 16,1-9-4-16,6-5-12 16,3-5 4-16,3-5-4 0,7-11 0 15,-2-1-16-15,-6-2-20 0,-3-4 36 16,0-2-12-16,-5-1-4 0,1-8 16 16,-4 1 0-16,0-8-4 0,-3 12 4 15,-4-1 0-15,-3 11 8 0,2 9-8 16,-5 10 28-16,-1 1-16 0,1 0 28 15,1 1 196-15,1 3-212 16,1 4-8-16,2 18-16 0,-3 27-24 16,-1 17 24-16,-1-24 0 0,0-8-48 15,2-12-12-15,2-5-96 16,-1 0-124-16,0-20-37 0,14-2-475 16,5-7-12-16,5-11-1241 0</inkml:trace>
  <inkml:trace contextRef="#ctx0" brushRef="#br0" timeOffset="16450.66">16022 6851 2797 0,'1'-1'132'0,"-1"-3"-120"0,-2-9 120 0,-1-5-24 0,1 15 0 0,0-1 4 16,0 2-68-16,-3-5 12 0,-5-4 36 15,-2-2-88-15,-7 6 16 0,5 7 40 16,-1 7-40-16,0-1 40 0,-2 2 88 15,2 7-76-15,2 6 53 16,-2 5 87-16,5 8-128 0,4 4 12 16,-1 6 52-16,7 1-128 0,3 3 28 15,2-5-12-15,4-6-20 0,10-9-16 16,1-8 0-16,2-12-4 0,13-13-28 16,3-7-348-16,14-10-145 0,4-17-303 15</inkml:trace>
  <inkml:trace contextRef="#ctx0" brushRef="#br0" timeOffset="16766.71">16401 6397 3713 0,'-3'5'0'0,"1"-1"0"0,-1-1 44 15,-2 6 8-15,-6 11 60 16,-3 10 173-16,1 4-73 0,7-2-8 16,-1 6 16-16,1 7-168 0,2 3 8 15,1 7 48-15,0 1-96 0,2 2 36 16,2-1 0-16,2-2-44 0,0-18 24 16,-1-7 20-16,2-5-32 0,0-11-16 15,2-4 72-15,-4-10-64 0,4-1 24 16,14-4-20-16,13-5-12 0,-5-3 0 15,2-8-8-15,-3 2-60 16,-2 0-60-16,-1-2-108 0,-5-1-68 16,-6-6-236-16,-2-3-561 0,-2 5-280 15</inkml:trace>
  <inkml:trace contextRef="#ctx0" brushRef="#br0" timeOffset="16967.54">16268 6767 3805 0,'-1'1'224'0,"1"-1"-224"0,0 0 197 16,1 0 279-16,2-1-252 0,4-2-128 16,11 0-44-16,17-1-52 0,15-4-4 15,-10 4-272-15,7 0-457 0,7-1-191 16</inkml:trace>
  <inkml:trace contextRef="#ctx0" brushRef="#br0" timeOffset="17433.4">16783 6704 2625 0,'-1'2'212'0,"-1"1"-212"0,-1-1-144 16,-1 0 140-16,-1-1 4 15,2 2 28-15,-1-2-24 0,2 3 124 16,1-2 300-16,1-1-84 0,1 2-76 16,2 0 129-16,2 0-221 0,7 2-24 15,3 0 24-15,5 0-120 16,-6-2-8-16,1-2-4 0,2 2-32 0,5-2-12 15,2 1 8-15,1-1 4 16,-5-2-12-16,-5-2 0 0,-4-1-12 16,-8 1 12-16,0-3-8 0,3-8-52 15,-6-5-12-15,-6 3-36 16,-5-1 8-16,-4 0 16 0,-7 3 36 16,-5 2-24-16,-5 3 72 0,1 2-12 15,-1 6 20-15,5 6-8 0,-1 4 12 16,10 1 0-16,-2 10-12 0,8 1 32 15,1 10-20-15,8 2 0 16,4 2 40-16,6 2-40 0,11 1-8 16,4-3 4-16,4-1-4 0,3-6-8 15,9-7-12-15,3-5-140 0,9-12-12 16,-4-3-345-16,-15-10-91 0,-8-21 188 16,-5-4-569-16</inkml:trace>
  <inkml:trace contextRef="#ctx0" brushRef="#br0" timeOffset="17733.82">17091 6691 3505 0,'1'15'192'0,"6"24"-184"0,-5-21 20 0,-1 4 184 0,-3 2-116 0,-5 5-48 0,1-3 33 15,0 0-57-15,-1 1 44 0,0 3 76 16,1-5-96-16,2-9 48 0,0-5 56 15,4-7-136-15,-1-4 24 0,1 0-20 16,0 0-20-16,0-4 0 16,5-7 16-16,8-23 0 0,4-23-16 15,-6 17 8-15,1 3 0 0,-2 5-8 16,3-4 28-16,3 2-28 0,-1 6 0 16,1 2 20-16,2 3-4 0,4 4-16 15,1 6 0-15,6 7-32 0,-2 6-184 16,7 3-521-16,-4 5-99 0,13 7-577 15</inkml:trace>
  <inkml:trace contextRef="#ctx0" brushRef="#br0" timeOffset="18466.66">18123 6695 2205 0,'0'0'316'0,"-3"0"-232"0,1-2-56 0,-6-3 16 16,-5-4 132-16,-8-3 120 0,-12 10-168 16,9-1 8-16,-1 1 28 0,3 1-136 15,2 2 20-15,5 4 40 0,0-2-84 16,13 0 12-16,-1 1 96 16,-2 10-24-16,9 3 53 0,4-5 187 15,2 8-204-15,8-1-80 0,2 4 8 16,5-2-48-16,1 2-4 0,6-1 16 15,4 2-8-15,2-1-8 0,-9-2 16 16,-10-7-16-16,-4-2 0 16,-5 2 0-16,-8-6 8 0,0 1-8 15,-6 0 0-15,-6 4-32 0,-8 1 24 16,0-1-4-16,-7 0-24 0,-1-3 28 16,-1-4-76-16,-2-3-156 0,7-8 23 15,5-2-43-15,4-2-56 0,8-10-148 16,2 1-821-16</inkml:trace>
  <inkml:trace contextRef="#ctx0" brushRef="#br0" timeOffset="18966.9">18415 6270 2413 0,'2'-3'80'0,"-1"3"60"0,-1 0 116 0,2 0 76 0,-2 0 48 0,0 0-196 16,0 0 0-16,-2 3 189 16,-1 3-157-16,-4 9-60 0,-5 12 104 15,2 16-176-15,5-6 12 0,-4 9 40 16,1 7-132-16,1 9 28 0,0 9 32 15,1 5-48-15,1 18-16 0,2 2 4 16,3-2 4-16,6-19-8 16,-1-13 44-16,-5-26-36 0,5-15 48 15,0-10 40-15,-4-10-80 0,5-5 80 16,16-5-24-16,7-10-68 0,-3-6-4 16,1-3 0-16,0-4-24 0,-12 4-72 15,3 4-244-15,-9-3-8 0,2 3-76 16,-10 2-721-16,-2-2-39 0</inkml:trace>
  <inkml:trace contextRef="#ctx0" brushRef="#br0" timeOffset="19184.12">18199 6738 4226 0,'5'6'200'0,"9"6"-124"16,-4-12-24-16,14 0 176 16,-2 0-96-16,5-2-112 0,3-1-20 15,3-5 0-15,10-8 0 0,12 6-88 16,3-1-488-16,-3-6-177 0,-2 1-347 16</inkml:trace>
  <inkml:trace contextRef="#ctx0" brushRef="#br0" timeOffset="19616.75">18757 6761 2817 0,'2'-5'0'0,"-6"-11"-676"0,4 3 423 16,2 1 253-16,-2 14 0 16,0-2 24-16,0-1 40 0,2-1 233 15,-1 1 219-15,1 1-248 0,2 1 60 16,-1 2 128-16,1 1-272 0,-1 3-27 16,1 7 107-16,-3 8-168 0,-3 10-16 15,-1-5 36-15,0 2-92 0,-1 4 32 16,-1 0 24-16,2-3-72 15,2-1 8-15,1-7 64 0,-1-8-72 16,1-10 48-16,0-3 56 0,0-1-96 16,0 0 16-16,2-3-32 0,6-8 12 15,3-18-12-15,2-19 80 0,-7 11-72 16,4 1 20-16,-2 0 80 16,2-2-92-16,2 1 40 0,0 5 0 15,-2 7-32-15,4 2-24 0,1 5 24 16,4 2-12-16,3 8-24 0,6 4-124 15,3 2-196-15,7 8-64 16,1 6-881-16,5 7-236 0</inkml:trace>
  <inkml:trace contextRef="#ctx0" brushRef="#br0" timeOffset="19885.27">19231 6718 3601 0,'1'3'300'0,"2"-1"-276"0,-3-2 381 0,3 2-141 0,0 1-100 0,-1 0-16 16,0 9-124-16,0 2 24 0,2 13 4 15,-5-10-40-15,2 13-12 0,-2 3 8 16,1 0 0-16,0 5-8 0,3-5 0 15,-3-6-48-15,2-15-64 0,-2-3-168 16,-2-9-136-16,4-5-9 16,2-17-843-16,9-32-513 0</inkml:trace>
  <inkml:trace contextRef="#ctx0" brushRef="#br0" timeOffset="20017.05">19316 6207 348 0,'2'-2'3577'0,"1"2"-3569"0,-2 0 20 15,4 2 365-15,0 7-365 16,1 19-28-16,-1 36-96 0,2 28-149 16,4-27-55-16,-1 0-700 0,3-9-305 15</inkml:trace>
  <inkml:trace contextRef="#ctx0" brushRef="#br0" timeOffset="20400.5">19483 6808 2905 0,'-1'10'276'0,"-3"20"-264"0,2-14-12 15,2 4 132-15,-2 2-20 0,1-1-8 16,1 1 104-16,-2-10-88 0,4 1-28 16,-4 1-8-16,2-1-72 0,0 0-12 15,2-9 41-15,-2-4-33 0,0 0 28 16,1 0-36-16,1-5-4 15,2-2 4-15,3-10 8 0,0-12-4 16,2-14-4-16,-1 14 12 0,-1-3-8 16,-1-4-4-16,4-1 4 0,-1 3 36 15,3 8 40-15,-2 7 72 0,-1 5-52 16,3 7 16-16,-1 3 88 16,6 1-152-16,0 7 56 0,-1 8 0 15,5 4-96-15,-8 7-12 0,0 5 4 16,6 5-4-16,-5 2 0 0,-1-2 0 15,1 0-20-15,2-8-40 16,-2 3-132-16,2-9-24 0,1-4-36 0,3-4-253 16,3-9-15-16,3-12-120 15,1-7-1189-15</inkml:trace>
  <inkml:trace contextRef="#ctx0" brushRef="#br0" timeOffset="20902.3">20159 6763 2925 0,'1'0'0'16,"2"1"12"-16,-1 0-8 0,3-1 0 16,-3 1 56-16,-1 1 116 0,-1-2-132 15,-1 2-8-15,-1-2 44 16,-1-2 32-16,-2 2 32 0,-1-3 104 16,-2 0-148-16,-4-7 16 0,-4-4 29 15,-2-3-137-15,4 3 40 0,-1-1-8 16,-3 2-28-16,2 6-12 0,-2 2 4 15,2 3 8-15,0 4-12 16,3 3 56-16,-1 6-52 0,4 8 28 16,0 2 68-16,4 5-80 0,6 2 24 15,2 4 32-15,4-1-60 0,7 0-16 16,0-4 32-16,3 0-16 0,3-11-16 16,-4-1 28-16,6-6-8 0,3-3-16 15,5-3-4-15,-1-2 4 0,-6-9-4 16,-4-2 0-16,0-6-32 15,-9-3 32-15,-1-1-12 0,-4 1-28 16,-1-6 40-16,-3 5 0 0,2-2-20 16,-4 12 20-16,0-1 0 0,2 8-12 15,-1 1 12-15,1 1 8 16,0 0 16-16,-2 2-24 0,2 0 92 16,-2 4-88-16,-3 9 40 0,-6 18 32 15,0 16-68-15,1-9 20 0,-7 12 28 16,-1 8-48-16,-3 7-8 15,-5 7 0-15,-6-4-16 0,-1-4 16 16,-2-9 0-16,-5-24-76 0,7-25 4 16,-2-9-216-16,-1-14-36 0,9-22 59 15,4-5-571-15,25-4-1397 0</inkml:trace>
  <inkml:trace contextRef="#ctx0" brushRef="#br0" timeOffset="21516.83">21312 6422 2649 0,'0'3'496'0,"1"1"-444"0,-1 10-40 0,-1-13-12 0,-1 1 100 15,0 2-28-15,-1 3 76 16,0 1 168-16,-2-1-152 0,-1 4 21 0,1 6 139 16,0 14-192-16,-3 14 4 15,4-11 84-15,1 8-144 0,-1 12 0 16,-1 7 44-16,5 6-116 0,2-3 52 16,2-1 116-16,1-13-128 0,3-18 4 15,-1-7 8-15,4-9-36 0,8-7-20 16,2-7 8-16,2-7-8 15,12-3 0-15,-1-4-12 0,-3-6-176 16,-13-4-36-16,-1-2-316 0,-5-3-84 16,-9 7-17-16,-1-3-872 0</inkml:trace>
  <inkml:trace contextRef="#ctx0" brushRef="#br0" timeOffset="21784.65">21118 6796 3533 0,'15'7'989'0,"20"8"-865"15,-12-12-52-15,2-4 152 0,8 7 0 16,-1 1 68-16,5-8-232 15,13-4 28-15,2-1-28 0,11-5-52 16,1 3-8-16,1 0 0 0,-13-1-116 16,-15 2-100-16,-13 4-200 0,-8 3 28 15,-1-3-221-15,-1 3-2540 0</inkml:trace>
  <inkml:trace contextRef="#ctx0" brushRef="#br0" timeOffset="22284.72">22074 6936 1148 0,'-2'-3'1025'0,"-1"-2"-917"0,-2 0 84 15,-6-10 108-15,1-7 116 0,-6 7-212 16,5 5-44-16,1 1 92 16,-4-5-124-16,2 5 12 0,-7 1 133 15,6 0-173-15,-13 1 0 0,7 0 52 16,-7 2-124-16,-6 5 20 0,3 2 40 15,-7 5-84-15,7 3 56 0,0 3 4 16,0 0-56-16,9 6-8 0,1 6 28 16,4 1-20-16,6 6-8 15,6 4 16-15,6 7-8 0,6 5-12 16,8-2 4-16,7-4-44 0,11-13 44 16,1-3 0-16,6-13-44 0,8-9 44 15,5 1-8-15,3-14-24 0,3-4 32 16,-9-2-8-16,-13-7 0 15,-17-11 8-15,-7 3-8 0,-8 0-32 16,-7-10 40-16,-9 0-12 0,-10-4 8 16,-16 9-24-16,-14 4-288 0,-13 16-185 15,-18 14-135-15,1 12-1941 16</inkml:trace>
  <inkml:trace contextRef="#ctx0" brushRef="#br0" timeOffset="31419.3">22994 6981 1640 0,'0'-1'324'0,"2"2"-227"0,-1-1-1 0,-1-2 64 0,2 1 20 0,-2-2 148 0,2 2-160 15,-2-3-40-15,0 1 48 0,-2-1-96 16,2 0 16-16,0-3 44 16,-3-4-108-16,-5-5 20 0,-2-3 12 15,0 4-52-15,2 5-8 0,-6-3 24 16,4 2-20-16,-9 0-8 0,4 4 12 15,-1 7-8-15,1 0-4 16,-5 6 8-16,2 2 0 0,0 10-8 16,0 2 24-16,5 7-12 0,-1 4-12 15,1 3 28-15,5 5-16 0,0 0-12 16,1 2 12-16,7-2-12 0,2-2 0 16,3-6 12-16,9-5 4 0,4-12-16 15,3-1 100-15,3-8-43 0,9-9 7 16,2-6-36-16,2-10-24 15,0-4-4-15,-3-1 0 0,-14-6-12 16,-1-9 12-16,-3 4 0 0,-3 4-8 16,-5-6 8-16,-1 5 0 15,-9-3-4-15,2 9 4 0,-3 6 0 16,3 7-12-16,-2 11 12 0,1 1 0 16,-1 2-8-16,0 0 8 0,2 2 28 15,-3 10-16-15,1 12-12 0,2 12 84 16,0-7 8-16,0 3 12 0,0 3 28 15,4 0-120-15,-1-3 20 0,0 1 8 16,4-3-32-16,0-5-8 16,5-8 0-16,-4-6-4 0,16-7-12 15,-1-4-164-15,12-8-160 0,-1-11-129 16,2-5-827-16,-2-3-385 0</inkml:trace>
  <inkml:trace contextRef="#ctx0" brushRef="#br0" timeOffset="32768.49">23984 6539 2689 0,'5'-1'20'0,"-2"1"16"0,1 0 196 0,2-2-20 0,0 1-40 0,-3 0 124 16,-1 1-184-16,0 0 12 0,-1 0 121 15,-1 0-157-15,0 0 24 0,-1 2 132 16,-1 2-172-16,0 9 20 15,-5 17 72-15,-1 15-100 0,4-5 44 16,-1 10 76-16,0 9-156 0,-4 5 40 16,1 5 52-16,1 2-100 0,-3 0 48 15,1-2 64-15,4-7-116 0,0-21 32 16,4-5 48-16,-1-8-92 0,5-10 16 16,4-9 36-16,-2-9-48 0,21-4 4 15,-4-1-12-15,7-7-16 0,3-5 16 16,1-6 0-16,4 2-20 15,-3-4-32-15,-7 2-188 0,-11-3-136 16,-11 3 48-16,-5 1-388 0,-5-2-49 16,-9 1-155-16</inkml:trace>
  <inkml:trace contextRef="#ctx0" brushRef="#br0" timeOffset="32990.18">23750 7014 2681 0,'14'10'1901'0,"17"9"-1777"16,-15-13-68-16,5-4 52 0,2 0 96 16,-2-4 56-16,11-6-136 0,7 1-88 15,5-5-28-15,9 0-8 16,6-1-72-16,4-3-256 0,7 5-84 15,-26 3-144-15,-3-8-577 0,-10 12-28 16,0 0-463-16</inkml:trace>
  <inkml:trace contextRef="#ctx0" brushRef="#br0" timeOffset="33518.51">24577 7021 1812 0,'1'3'397'16,"-1"-1"-121"-16,2 1-28 0,0-1 48 15,-1 0 104-15,-1-1-220 16,0-2-44-16,0 1-48 0,0-1-84 15,-1-1-4-15,-3-3 104 0,1-2-24 16,-4-8 45-16,-3-11 39 0,-4-5-136 16,3 14 32-16,-5-2 44 0,3-1-100 15,-6 9 12-15,0 0-4 16,2 4 16-16,1 6-24 0,3 5 60 0,-4 4-48 16,3 8-4-16,3 0 72 15,-2 7-76-15,8 6 16 0,0 1 20 16,0 9-32-16,5 4-12 0,4 0 20 15,2 2-8-15,8 0-12 16,3-10 20-16,2-3-8 0,1-10-12 16,2-6 60-16,9-9-36 0,10-11 32 15,2-4-52-15,-4-7-4 0,-12-8 0 16,-6-9 0-16,-10-8-16 0,-1 1 16 16,-6-3 4-16,-3 0 4 0,-11-2-8 15,-3-1 0-15,-6 13-16 0,-12 7 12 16,-1 1 0-16,1 12-20 15,-3 8 24-15,5 7 0 0,2 7-60 16,5 9 0-16,2 3-352 0,4 6-57 16,8-2 57-16,4 2-812 15</inkml:trace>
  <inkml:trace contextRef="#ctx0" brushRef="#br0" timeOffset="33868.58">25001 6500 2097 0,'0'0'192'0,"0"0"-88"0,0 0 196 0,0 0 256 0,0 0-168 0,0 3-96 16,2 3 85-16,-2 6-181 15,0 8-36-15,0 7 108 0,-2-9-180 16,1 7 44-16,-3-1 76 0,1 0-152 16,0 10 24-16,0 6 80 15,-3 8-148-15,-1 9 40 0,0 1 16 0,-2 7-56 16,-1 3-4-16,0-2 12 16,-2-5-12-16,4-16-8 0,-1-18 0 15,4-15-32-15,5-12-92 0,2 0-192 16,6-4-148-16,11-8 56 0,20-26-597 15,5-10-91-15,-4 16-841 16</inkml:trace>
  <inkml:trace contextRef="#ctx0" brushRef="#br0" timeOffset="34185.61">25199 6961 1296 0,'0'2'2417'0,"-1"0"-2417"15,-3-1 0-15,-8 1 64 0,-5-2 12 16,0 4 112-16,4 1 105 0,-1-3-165 16,0 7-4-16,0 1 76 15,0 3-136-15,-1 5 24 0,0-3 80 16,3 0-128-16,0 4 44 0,-2-2 40 16,3-2-124-16,0 0 52 0,3-2 64 15,-1 1-112-15,8-10 40 0,-1-3 48 16,0 0-88-16,1 0 36 0,1-1 88 15,0 0-72-15,3 0 64 16,13 0-60-16,15-2-48 0,12-1-12 16,-5 6 0-16,6 1 0 0,5 6-4 15,3 3-84-15,1 2-76 0,-13-3 40 16,-6 1-80-16,-8-7-48 0,-1 0-52 16,-3 4-769-16,1-10-203 0</inkml:trace>
  <inkml:trace contextRef="#ctx0" brushRef="#br0" timeOffset="34768.41">25560 7071 2153 0,'2'3'368'0,"-2"-3"-352"0,0 0 120 0,-2 1 136 0,2 1-92 0,-1-1 24 16,0 2 92-16,1-1-184 0,-1-1 24 15,2 1 121-15,0-2-121 0,0 3 36 16,4 1 124-16,0-1-204 0,8 7 16 15,3-2 60-15,3 3-136 16,-4-4 20-16,2 0 12 0,4 0-52 16,2-4-12-16,-2 0 4 15,-2-5 4-15,-4 0-8 0,-3-3 0 0,0-3-20 16,-4-7 20-16,-1-2-8 0,-1-5-12 16,-6 5 20-16,-3-4-4 15,0 2-20-15,-4 1 24 0,1-2 0 16,-6-1-20-16,-3 3 20 0,-3 3 0 15,0 0-16-15,-3 7 16 16,-3 2 0-16,1 6-20 0,-1 12 20 16,0 0 8-16,7 4 4 0,-2 1-12 15,3 1 40-15,3 10-20 0,5 4-20 16,1 1 68-16,1 4-64 0,6-2 28 16,6 1 8-16,3 1-24 0,7-1-16 15,6-3 24-15,6-4-16 16,7-10-12-16,6-5 4 0,10-3-128 15,4-7-56-15,-6-10-336 0,-11-4-17 16,-15-22 45-16,-2-3-264 0,-5-1 128 16,1 4-569-16</inkml:trace>
  <inkml:trace contextRef="#ctx0" brushRef="#br0" timeOffset="35152.28">25909 7068 3253 0,'2'12'104'0,"1"14"-80"0,-3-11 172 0,0 2 160 0,-2 3-204 0,1 0 1 15,-1-2 63-15,4 1-160 0,-4 0 20 16,5 0 48-16,-6-4-108 0,8 3 4 16,-1-3 12-16,-4-13-20 15,2-1-4-15,0 1-8 0,3-1 0 16,1-2 0-16,7-12-12 0,6-15-8 15,-1-13 20-15,-6 6 12 0,2 3-4 16,-1-7-8-16,-3 5 8 0,1-1 4 16,0 10-12-16,-1-3 16 0,4 10 0 15,-10 14-16-15,0 0 60 16,10-1-48-16,1 7 84 0,-5 5 60 16,1 5-156-16,1 11 16 0,-4 4-4 15,3 7 0-15,2 9-12 0,2 3 8 16,-1 4 4-16,5 4-12 0,-2 7 0 15,2 3-8-15,5-6 0 16,1-2-152-16,1-19-44 0,4-13-116 16,3-5-505-16,10-13-135 0,10-11-377 15</inkml:trace>
  <inkml:trace contextRef="#ctx0" brushRef="#br0" timeOffset="35735.49">27375 7058 2881 0,'1'0'220'0,"-1"0"-200"0,-1-1-4 0,-1 0-16 0,-2-4 140 0,-6-1 132 0,-3-3-160 16,-8 0 0-16,-4-2 108 15,9 6-115-15,-4 1 3 0,2 4 24 16,0 3-92-16,6 1 16 0,0 0 68 16,0 10-100-16,4-3 32 0,-1 2 64 15,4 5-84-15,5-2 44 0,2 4 64 16,6 3-104-16,3-2 20 15,2 3 52-15,6-1-80 0,3-7 24 16,-3 2 36-16,1-4-88 0,8 0 100 16,1 1-36-16,1-2-60 0,-8 2-8 15,-5-3 0-15,-10-1-8 0,-4-9 8 16,-3-1-8-16,-3 3-88 0,-2 2 80 16,-14 8 0-16,-13 4-12 0,-7-3 20 15,11-10-68-15,-1-8-88 0,6-7 8 16,1-3-228-16,3-6-108 15,12-5-13-15,4-4-663 0,11-7-517 16</inkml:trace>
  <inkml:trace contextRef="#ctx0" brushRef="#br0" timeOffset="36035.49">27706 6688 3157 0,'1'5'112'0,"0"-1"-56"15,-1-2 144-15,0 5-12 16,-2 7 80-16,-6 9-87 0,1 9 43 16,0-11 88-16,1 5-188 0,-5 3 12 15,1 4 52-15,1 5-148 0,0 6 20 16,4 0 40-16,-5-2-96 0,6 1 32 16,0 0 52-16,0 3-72 0,3-3 24 15,1-6 16-15,-2-2-44 16,7-5-12-16,-2-3 16 0,3-9 4 0,-3-17-20 15,0 0 0-15,1 0-4 16,12-2 4-16,4-7-80 0,4-15-144 16,-8 2 24-16,-5-6-284 15,-4-5-233-15,-2-5 21 0,1 4-1609 0</inkml:trace>
  <inkml:trace contextRef="#ctx0" brushRef="#br0" timeOffset="36223.68">27577 7100 4354 0,'6'6'240'0,"-6"-5"-232"0,2-1 248 16,1 2 88-16,2-3-232 0,2 0-32 16,10-3-40-16,11-3-36 0,10-8-8 15,-12 2-56-15,6 1-288 16,10 0 12-16,5 0-917 0,3 4-392 0</inkml:trace>
  <inkml:trace contextRef="#ctx0" brushRef="#br0" timeOffset="36606.61">27994 7146 1292 0,'3'-1'1013'0,"-1"1"-1009"0,1-2 192 16,1-1 392-16,2-1-304 0,-2 1 0 15,-1 1 157-15,-1-1-165 0,0 4 16 16,-1 2 88-16,-2 0-304 0,0 9 8 16,-2 11 36-16,-2 10-116 0,3-9 24 15,-2 2 16-15,1 2-20 0,1 1-24 16,0-1 4-16,1-3 8 15,1-11-12-15,1-5 16 0,-1-7-4 16,1-4-12-16,1-2 40 16,5-7-20-16,6-16-20 0,1-19 76 15,-2 4-68-15,-2 12 28 0,0-4 56 16,0 7-92-16,3 1 36 0,-2 1 32 16,3 4-48-16,0-5-20 0,4 4 20 15,-2 3-12-15,5 6-16 0,-1 6-164 16,2 0-208-16,1 7-28 0,1 7-673 15,7 5-323-15</inkml:trace>
  <inkml:trace contextRef="#ctx0" brushRef="#br0" timeOffset="36901.94">28464 7036 2445 0,'1'3'524'0,"3"0"-88"15,-2-2-12-15,4 4 141 0,-1-2-349 16,0 2-28-16,4 6 88 16,-6-8-176-16,3 5-12 0,-1 0 52 15,-2-1-140-15,0 7 32 0,-4 7-24 16,-4 10-8-16,-1-1 0 0,-2-1 0 15,-3 2 8-15,5 2-16 16,-3 3-40-16,4-10-104 0,-2-16 0 16,4-8-456-16,0-4-277 0,3-3-331 15</inkml:trace>
  <inkml:trace contextRef="#ctx0" brushRef="#br0" timeOffset="37068.46">28580 6560 3013 0,'2'-1'144'16,"0"2"-80"-16,0 2 304 0,1 9-244 16,-4 23-96-16,-5 25-4 15,2-16-16-15,-1-7-8 0,1-5 4 16,3-8-4-16,-2-7-204 0,3-5-496 16,3 1-181-16,13 3-995 15</inkml:trace>
  <inkml:trace contextRef="#ctx0" brushRef="#br0" timeOffset="37435.37">28706 7165 3457 0,'-2'2'176'0,"2"1"-172"16,-2-1 24-16,-2 5-24 0,-2 9 24 15,-3 4 96-15,2 8-108 16,1 0 8-16,0-1 8 0,1-5-12 15,0-2-20-15,3-3 28 0,4-4-24 16,-2-12 48-16,0 0 165 16,2-1-141-16,3-4-20 0,4-6-12 0,7-17-32 15,6-19-12-15,-6 10 68 0,1-2-64 16,1 1 52-16,-3 2 132 16,1 0-132-16,-3 12 32 0,-2 5 52 15,0 8-120-15,-2 6 48 0,-5 4 84 16,2 1-124-16,7 6 0 15,3 14-28-15,-6 7 0 0,0 7 0 16,2 7 12-16,-1-3-8 0,0 0-4 16,3 0 8-16,-3-4-4 0,4-7-8 15,-2-1-28-15,4-10-156 0,1-9 4 16,3-3-296-16,2-10-113 0,0-13-167 16,3-2-945-16</inkml:trace>
  <inkml:trace contextRef="#ctx0" brushRef="#br0" timeOffset="37936.51">29382 7230 2385 0,'2'-1'184'0,"0"0"-172"16,-1 0 0-16,3-2 136 16,-2 1-20-16,0 1 32 0,0-2 24 15,-1 0-92-15,0-3-12 0,0 0 120 16,-1-2-72-16,-2-3 0 0,-2-6 52 15,-3-4-132-15,-6-1-11 16,2 5 87-16,-1 4-92 0,-2 1 12 16,-2 1 44-16,2 5-80 0,-5 8 36 15,1-1 40-15,2 5-72 0,-1 10 36 16,4 4 44-16,1 8-84 0,2 5 4 16,1 3 20-16,4 1-24 0,5 5-8 15,3 4 4-15,2-11-4 16,7-7 0-16,2-3-36 0,1-7-64 0,3-11 20 15,2-5-56-15,5-4-32 16,-1-16 96-16,-2-6 40 0,-2-3-13 16,-4-10 45-16,0-1-8 0,-3-5 12 15,-6 7-4-15,0-2 8 0,1 8 0 16,-5 11-8-16,-2 9 9 16,0 6 7-16,0 3-16 0,-1 1 80 15,1 0 28-15,0 2 12 0,-1 4 0 16,0 6-120-16,-2 12 52 0,-3 15 108 15,2-9-100-15,-5 2 44 16,1 2 60-16,-5 7-144 0,-2 9 28 16,-7 11-8-16,-9 14-28 0,-3 8-12 15,-5-9 0-15,0-15 4 0,-5-24-4 16,-6-8 0-16,-3-16-240 0,-4-2-120 16,-6-6-869-16,9-8-1196 0</inkml:trace>
  <inkml:trace contextRef="#ctx0" brushRef="#br0" timeOffset="40669.85">3110 8734 528 0,'-1'-1'0'0,"1"0"-120"0,0-1 120 0,-1-1 32 0,-1 1 84 16,2-2 48-16,0 2 44 0,-1 0 72 15,1 2 116-15,-1 0-128 0,1 2-19 16,0-2 135-16,1 0-192 0,-1 1-36 16,0-2 68-16,0 2-160 15,0-1 0-15,0 0 48 0,0 1-80 16,0 0 20-16,-1-1 60 0,1 0-76 15,0 0 40-15,0 2 72 0,0-2-108 16,0 0 24-16,0 1 40 0,-1-1-72 16,1 0 8-16,0 0 29 15,0 0-69-15,0 0 44 0,1 0 44 16,-1 0-80-16,0 0 16 0,-1 0 20 16,1 0-32-16,-2 1-4 0,2-1 48 15,0 1-52-15,0 1 32 16,-1-2 56-16,-1 3-84 0,2-2 28 15,0 1 20-15,0 1-48 0,-2-2-8 16,2-1 12-16,-2 3 0 0,2-3-12 16,-2 0 8-16,2 1 4 0,0 0-12 15,0-1 16-15,0 0 0 0,0 1-8 16,0-1 60-16,0 0-64 0,-2 0 44 16,2 0 72-16,0 2-92 0,0 0 28 15,0 0 20-15,0 0-64 16,2-1 0-16,-4 3 12 0,4-1-8 15,-4 0-16-15,2 0 0 0,0-1 4 16,0 0-4-16,0-1 20 0,0 1 0 16,-1 1-20-16,-1 1 48 15,2 1-36-15,0 1-4 0,0 1 48 16,-1 0-40-16,0 2 4 0,0 4 24 16,-1 5-24-16,2 3-16 0,-5-5 20 15,5 1-4-15,-1 2-20 16,-3 1 20-16,-1 6-4 0,1 6-16 15,1 4 4-15,-1 1 4 0,1 3-8 16,1 1 8-16,-1-6 0 0,6-7-8 16,-2-6 0-16,-1-19-44 0,1-2-76 15,1 1-192-15,3-4-220 0,9-8-69 16,2-18-599-16,-3-18-49 0</inkml:trace>
  <inkml:trace contextRef="#ctx0" brushRef="#br0" timeOffset="41435.61">3050 9218 3037 0,'3'3'416'0,"0"-2"-172"0,-1 1 16 0,1-1 37 0,2-1 91 16,-2 1-256-16,0 0-24 15,1 1 72-15,0-1-128 0,2 0 40 16,0 1 68-16,7 2-128 0,3-2 20 15,8 1 28-15,-2-3-68 0,3-4-12 16,5-1 0-16,7-3 8 0,7-3-8 16,1 2 0-16,3 1-16 0,-23 3 12 15,-4-1-40-15,-11 9-172 0,-8-4 32 16,-1-2-484-16,-1 0-445 0,-1 0-480 16</inkml:trace>
  <inkml:trace contextRef="#ctx0" brushRef="#br0" timeOffset="42018.68">3529 9067 2877 0,'4'4'156'0,"-3"-3"-144"15,1 1 28-15,1 1 276 0,0-1-220 16,-1 1 44-16,1 0 144 0,1 0-128 15,1 1 13-15,1-1 123 0,-2-1-156 16,4 2-12-16,-1 0 76 16,11 2-160-16,4 1 28 0,10-3 20 15,-7 2-68-15,4-6-20 0,-2 3 16 16,-2-1-4-16,-15-2-12 0,2-2 0 16,-8 0-12-16,-1-2 0 15,0 0 4-15,5-7-44 0,-3-9 52 16,-10-9-8-16,0 8-20 0,-8-1 28 15,1 2-12-15,0 4-8 0,0 2 20 16,-2-1 0-16,1 9-12 0,-1-2 12 16,-1 7 0-16,1 3-8 0,1 8 8 15,-1 0 20-15,0 7 0 0,6 6-20 16,-3 5 24-16,4-1-12 0,4 3-12 16,0 0 40-16,3 6-32 15,5-7-8-15,-2 1 24 0,7-2-8 16,1-4-16-16,2-3 8 0,3-4-8 15,2-10 0-15,5 0 0 0,6-6-200 16,10-2 32-16,2-3-472 16,-2-6-73-16,-11-12-43 0,1-4-949 15</inkml:trace>
  <inkml:trace contextRef="#ctx0" brushRef="#br0" timeOffset="42619.71">4113 9051 1416 0,'2'1'180'0,"-2"1"-164"0,2 0 76 0,0 2 108 0,-1-3-11 0,3 0 71 0,-3 0-128 0,3-3 8 16,-1 2 80-16,0-1-148 0,-1 1-8 15,-1 0 76-15,1-2-32 0,-1 2 48 16,1 2 120-16,-2-2-156 0,0 0 8 16,0 1 69-16,0-2-121 15,0 1-4-15,0 0 28 0,0 0-92 16,-2 1 24-16,2-1 72 0,0 0-52 15,0 0 36-15,0 0 60 0,0 0-120 16,-3 0 20-16,2 2 96 16,-2-1-112-16,-2 2 24 0,-4 2 48 15,-7 8-84-15,-3 9 20 0,1-4 12 16,2 4-36-16,-7 5-16 0,-1 0 12 16,3 4-8-16,0-1-4 15,2-4 0-15,4-6-76 0,2-10-52 16,10-9-216-16,1-1-116 0,-1-4-21 15,2-8-323-15,9-20 244 0,12-26-161 16</inkml:trace>
  <inkml:trace contextRef="#ctx0" brushRef="#br0" timeOffset="42802.43">4011 9042 2405 0,'4'10'1024'16,"7"19"-696"-16,-4-7 13 15,3 7 107-15,-1 3 32 0,4-1-272 16,0-4-20-16,2 0 124 0,-2-5-228 15,6-3 20-15,0-2 8 16,-2-3-92-16,4-3-20 0,-2-3 0 16,6-2-8-16,0-3-32 0,-1-2-280 15,-4-2-104-15,-8-3 20 0,-2-8-669 16,-1-2-11-16,2-2-721 0</inkml:trace>
  <inkml:trace contextRef="#ctx0" brushRef="#br0" timeOffset="43319.91">4367 9155 2929 0,'0'2'276'15,"0"1"-224"-15,3-2 188 0,-2 3-60 16,2-1-20-16,0 1 101 16,1 0-133-16,2 2-12 0,1 0 64 15,0 0-132-15,8 2 20 0,3 0 60 16,7 1-100-16,-6-7 8 0,1 1-4 16,-1-2-16-16,-2-1-16 15,-3-3 0-15,-1-1-4 0,0-4 4 16,-2-5-4-16,-4-1-36 0,1 1 32 15,-5-1 0-15,2-2-68 0,-7-2 20 16,2 3 24-16,-6-4-40 0,1 0 44 16,-3 1-4-16,1 3-28 0,-5-2 52 15,0 5-4-15,2 2-16 0,-1 8 28 16,-2 2-4-16,5 1 8 0,-3 3-4 16,1 0 36-16,3 6-20 15,3 2-8-15,-4 0 56 0,-2 8-56 16,5 11 44-16,-1 4 24 0,4 4-44 15,-1-5 28-15,3-1 16 0,-1-1-76 16,5 0 28-16,2 0 20 16,0-7-36-16,2-11-12 0,4-3 0 15,2-5-24-15,3-3 16 0,6-6-64 16,4-7-232-16,7-10-72 0,2-1-625 16,4-4 1-16,-11 8-1001 15</inkml:trace>
  <inkml:trace contextRef="#ctx0" brushRef="#br0" timeOffset="43619.73">4742 9172 2265 0,'3'11'1212'0,"0"18"-1180"0,-1-12 8 0,-5-2-40 0,1 2 68 0,-1 1 176 0,0 3-128 15,0-4 5-15,1 1 75 0,-2-6-112 16,0 2 0-16,2-1 24 0,-1 2-84 15,3-12 20-15,0-2 36 0,-1 1-68 16,1-1-24-16,-1-2 8 16,1-1-100-16,1-4 104 0,2-10 148 15,6-15-84-15,4-14 56 0,-4 15 88 16,2-4-128-16,0 3 32 0,0 1 92 16,-1 7-164-16,6 0 16 15,0 5 4-15,2-5-48 0,4 5-12 16,1-2 0-16,4 13-40 0,2 2-116 15,4 5-208-15,4 4-208 0,-3 3-221 16,3 1-647-16</inkml:trace>
  <inkml:trace contextRef="#ctx0" brushRef="#br0" timeOffset="44321.6">5624 9092 2637 0,'3'3'208'0,"-2"-1"-40"0,0 0-128 0,3 2 192 16,-4-1 88-16,3-1-124 0,-1 0 20 15,1 1 149-15,-1-1-201 0,3 0-8 16,3-1 32-16,3 2-160 0,5 1 32 15,2-2 60-15,0-2-108 0,5 2 12 16,4-3-8-16,5 0-12 0,-1-4-4 16,-4-1 0-16,-4-2-8 0,-16-1 8 15,1-1-4-15,-4-3-52 0,0-7 56 16,-4 1-8-16,-2-4-40 0,-11 4 16 16,1-2 8-16,-6 3-52 15,-7 13 76-15,-1 4-8 0,-3-3 8 16,0 7 0-16,3 1 16 0,1 9 4 15,5 9-20-15,1 1 28 0,0-5-16 16,7 8-12-16,0 0 32 16,3 3-24-16,7 3 8 0,1 0-4 15,4-5 0-15,13 2-12 0,2-2 0 16,8-5-4-16,6-8-8 16,7 0-144-16,9-3-140 0,7-10-104 15,-6-1-569-15,-4-6-220 0</inkml:trace>
  <inkml:trace contextRef="#ctx0" brushRef="#br0" timeOffset="44686.44">6031 9022 3369 0,'4'8'56'15,"2"11"-40"-15,-6-6 24 0,-2-3-36 16,0 5 112-16,-1 0 188 0,0 4-140 15,-4 2-27-15,-1 0 103 0,3 1-144 16,-1-2 0-16,-1 1 32 16,2-3-116-16,-1-5 32 0,5-3 4 15,1-9-36-15,-1-1-12 0,1 0 0 16,0 0-8-16,2-4-32 16,4-3 20-16,5-14 40 0,7-20-20 15,-9 13 88-15,0 1-76 0,1 3 16 16,3 2 124-16,-2-2-76 0,0-1 32 15,-2-1 40-15,1 6-140 0,2 3 44 16,-1 4 40-16,1-5-80 0,2 7 4 16,0 3 24-16,4-3-32 0,2 7-8 15,4 2 0-15,2 1-64 0,4 2-120 16,-3 2-356-16,-2-1-68 0,3 10-101 16,5 8-2664-16</inkml:trace>
  <inkml:trace contextRef="#ctx0" brushRef="#br0" timeOffset="45103.18">6481 8990 1580 0,'-1'2'208'0,"0"-1"-36"0,0 2 149 15,-1 2 151-15,0 2-172 0,0 0-8 16,1 0 56-16,-1 3-216 0,0-2-12 16,-2 6 57-16,-1 2-137 0,-6 6 12 15,4-7 40-15,-4 2-88 0,0 6 32 16,1 5 36-16,-3-2-72 0,1 2 20 16,2 0 48-16,0-10-68 15,4-4 20-15,4-10 4 0,2-3-12 16,-1-1-12-16,1 1 16 0,2-6-12 15,8-7 196-15,12-21 76 0,4-15-256 16,-8 14 40-16,-2 5 72 16,3 1-104-16,-4 4 56 0,2 3 76 15,1 2-140-15,-2-2 8 0,2 5 40 16,0 1-64-16,4 3-4 16,-1 2 28-16,3 0-24 0,2 2-4 15,5-2 0-15,0 3-244 0,1 3-16 16,-3 5-260-16,-2 4-145 0,2 10-11 15,-1-2-945-15</inkml:trace>
  <inkml:trace contextRef="#ctx0" brushRef="#br0" timeOffset="45636.47">7197 9025 548 0,'-1'0'1332'0,"2"0"-943"0,-1 1-365 0,-1-1 40 0,0 1 160 16,0-1-8-16,-1 0-36 16,-1 0 124-16,1 0-180 0,0 0 4 15,-1 0 88-15,-1-2-108 0,-1-1 12 16,-1 0 101-16,-6-5-149 0,-2-2 28 15,-3-2 36-15,4 4-112 0,0 5 12 16,-1 0 24-16,1 3-56 0,-4 5 12 16,2 2 40-16,1 0-44 0,-1 5 4 15,3 2 24-15,-5 6-24 0,6 2-12 16,1 4 24-16,3 0-8 0,2 7-20 16,3 0 12-16,2 4 4 15,6-4-16-15,1 2 20 0,8-10-20 16,5-7 0-16,-3-4-4 0,10-5-12 15,1-11 16-15,8-4 0 0,4-6-16 16,-3-15 16-16,-7-3 0 16,-8-5 20-16,-5-5-20 0,-2 1 120 15,-8 0-100-15,-7 10 28 0,-5 4 12 16,-8 9-60-16,-7 0 0 16,-4-1-8-16,-2 9 16 0,-4 8-8 15,4 4 8-15,1 1 0 0,1 5-16 16,2 0-4-16,-1 0-156 0,8 4-12 15,3-3-120-15,1 4-44 0,12-3 59 16,3 1-235-16,15-3-140 0,2 2-193 16</inkml:trace>
  <inkml:trace contextRef="#ctx0" brushRef="#br0" timeOffset="46038.25">7429 9010 1372 0,'2'0'604'0,"-1"2"-564"0,0-1 101 0,2 1 79 0,-2 0-12 0,-1-1 72 16,0 0-152-16,-1 2-20 16,-2 8 156-16,-2 7-80 0,0 1 20 15,1-2 80-15,0-1-159 0,0 6-21 16,-1 2 44-16,1 1-132 0,-1-4 24 15,1 3 16-15,2-5-44 0,-2 0-12 16,2-5 20-16,3 0 0 0,-1-12-12 16,0-1 112-16,1-1-76 0,0 0 16 15,0 0 56-15,1-3-108 0,2-1 8 16,4-12 84-16,7-16-80 0,-1-11 48 16,-3 16 76-16,2-5-108 15,-2 0 52-15,4 3 32 0,-3 3-108 16,5 4 36-16,-3 6 64 0,4-1-108 15,1 0 28-15,1 5 16 0,3 1-36 16,3 1-12-16,-1 4 0 16,4-2-8-16,-1 9-44 0,2 5-264 15,2 0-88-15,-2 6-20 0,1-4-709 16,4 4-147-16</inkml:trace>
  <inkml:trace contextRef="#ctx0" brushRef="#br0" timeOffset="46703.08">8296 8838 3961 0,'7'8'437'0,"-3"-4"-353"0,-1-1 176 0,2 4 84 0,0-2-276 0,-2 2-12 16,1 7-40-16,-4 8-12 0,-2-17-4 15,1-1 4-15,1 3 0 0,-1-5-8 16,0-1-100-16,1-2-272 0,-1 0-40 16,2 0-621-16,0-2-203 0</inkml:trace>
  <inkml:trace contextRef="#ctx0" brushRef="#br0" timeOffset="46836.36">8282 9406 3737 0,'4'0'0'0,"-3"-6"-896"16,-2-23-929-16</inkml:trace>
  <inkml:trace contextRef="#ctx0" brushRef="#br0" timeOffset="49036.3">9808 8929 1520 0,'5'0'424'0,"-3"-3"-376"0,-1-1-8 0,3-5 37 0,-1-7 23 0,-2 1 132 15,-1 11-120-15,-1 0 24 0,1 0 80 16,-1-4-132-16,-2 0 0 0,0 2 52 16,-1 0-76-16,-3 1 24 15,-4-2 80-15,-3 2-104 0,-9-1 16 16,6 2 52-16,2 0-92 0,-9 0 36 15,2 0 32-15,3-3-96 0,-7 3 32 16,0 1 33-16,8-1-41 0,-10 4 28 16,4 0 68-16,6 4-96 0,-5 1 24 15,4 1 36-15,3 4-92 0,-2 5 36 16,-1 0 36-16,5 3-64 0,-6 5 12 16,8 3 16-16,-8 0-20 15,4 5-16-15,-2 1 8 0,4 6 4 16,-3-2-12-16,3 0 0 0,1 0 12 15,3 1-12-15,-1 1 16 16,8-5-8-16,0 2-8 0,1-2 4 16,4-1 8-16,5-7-12 0,2-1 52 15,9-1-40-15,5 0-12 0,3-1 4 16,-1-1-4-16,14-5 0 16,-2 1 0-16,10-2 4 0,8-2-4 15,5 0 0-15,3-3 0 0,0 3 0 16,4-4 0-16,3 0 0 0,-6-4 0 15,-2-5 0-15,-8-4-16 0,-13-11 16 16,-5-5 0-16,-5-11-20 0,-1-1 20 16,-4-3 0-16,-5-14-24 0,-3 1 24 15,-1-12 0-15,-2 1-16 0,-4-8 16 16,-2 0 8-16,-3 0 12 0,-7 5 4 16,-5 3 40-16,-7 4-56 15,-10 17-8-15,1 9 0 0,-11 7-28 16,-6 12 28-16,-9 8 0 0,-7 15 16 15,-9 22-16-15,-2 5 20 0,0 1-20 16,-2 1-12-16,7-7-228 16,11 2-84-16,4-15-25 0,2-3-319 15,10-12 68-15,6-4-109 0</inkml:trace>
  <inkml:trace contextRef="#ctx0" brushRef="#br0" timeOffset="49685.61">9597 9166 2813 0,'2'1'40'0,"-1"-1"-12"0,1 0 256 0,1-1-100 0,1 0-12 15,-1 0 148-15,0 0-204 0,0 1 16 16,-2-1 61-16,0 0-169 0,-1 1 4 15,0 0-20-15,0 0-8 0,-1 0 0 16,1 0-4-16,-2 2-8 0,-1 1 12 16,0 1 12-16,-2 1-8 0,1 1-8 15,1 2-60-15,-1 0-149 0,3-2-15 16,1-1-292-16,3-1-184 16,5-3-485-16</inkml:trace>
  <inkml:trace contextRef="#ctx0" brushRef="#br0" timeOffset="49972.21">9937 9106 3385 0,'2'4'124'0,"0"-2"-116"0,0 0 24 16,-1-1 156-16,1 2-88 0,-2 0-8 16,0 0 28-16,0 0-100 0,-1-2 13 15,1-1-21-15,-1-1-12 0,0 1-4 16,1 0 0-16,-2 0-37 16,1-2 29-16,-1-2-68 0,0 0-232 15,-1 1-68-15,-1 0-492 0,0 2-121 16</inkml:trace>
  <inkml:trace contextRef="#ctx0" brushRef="#br0" timeOffset="50536.82">9582 9361 2057 0,'3'3'300'0,"-2"0"-204"0,0-2-48 0,2 2 72 16,-2-3 84-16,0 1-96 0,1-1-12 15,-1 3 136-15,-1-2-112 0,0 1-32 16,0-1 28-16,-1 0-108 0,1 0 32 16,0 0 68-16,0 0-80 0,-2 1 16 15,1 1 48-15,1-1-80 0,0 3 32 16,1 1 40-16,1 3-76 16,3 2 32-16,4 3 25 0,8 1-65 15,-4-8 36-15,3-1 20 0,0-2-40 16,6-4-12-16,1-1 24 0,5-5-12 15,4-4-12-15,-4-2 16 16,2-4-20-16,-7 2 0 0,-8 1-8 16,-6 0 0-16,-4 2-8 0,-5 9-36 15,-1-2-341-15,-2 2-127 0,0-5-933 16</inkml:trace>
  <inkml:trace contextRef="#ctx0" brushRef="#br0" timeOffset="83604.62">11838 8826 1076 0,'1'1'520'0,"-1"0"-228"0,0 0-99 0,1 0-53 0,-1-1-16 15,0 0 8-15,0 0-96 0,-2 0 20 16,-1 1 112-16,-1-1-68 0,-2-1 44 16,-6-2 100-16,-5-3-96 0,-4-5 4 15,5 4 28-15,3-3-112 0,-5 0 0 16,-1 3 36-16,-1 2-88 0,-3 8 4 15,0 4 24-15,4 5-36 0,-2 8 8 16,4-2-4-16,-1 11 4 0,3 0-16 16,6-1 16-16,4-2-7 15,-4-1-9-15,6-3 40 0,4-2-32 16,0-8 40-16,2 2 32 0,6-3-60 16,5 2 24-16,4-3 48 15,9 1-92-15,-3 0 32 0,11-2 0 16,-3 2-24-16,8-2-8 0,3 5 0 15,1-1 16-15,-5 0-16 0,-6 3 0 16,-11-3 0-16,-20 2 0 16,1-1 0-16,-3 2-20 0,-10 7 20 15,-5 0-4-15,-3-1-8 0,-6 3 12 16,-2-3 0-16,-4-3-4 0,0 0 4 16,2-5 0-16,-4-3-4 0,-2-2 4 15,0-2 0-15,6-7-64 0,0-7-100 16,3 0-273-16,7-4-43 0,11-15-112 15,5-12-1073-15</inkml:trace>
  <inkml:trace contextRef="#ctx0" brushRef="#br0" timeOffset="83822.06">11678 8677 3713 0,'7'5'156'0,"13"27"-112"0,-14-1 153 0,2 5 67 0,0 10-84 0,0 10-4 16,1 6-156-16,-5 18 16 15,5 9-12-15,1 13-16 0,-13 7-8 16,-1 3 8-16,3-2-8 0,4-35-52 16,-4-13-412-16,-1-24-141 0,2-39-419 15</inkml:trace>
  <inkml:trace contextRef="#ctx0" brushRef="#br0" timeOffset="85626.37">13266 8935 1116 0,'-2'1'568'0,"2"0"-264"0,0-1-252 0,-1 0 85 0,2 0 23 0,-1 0-100 0,0-1 8 16,0 0 116-16,-1-1-84 0,1 0 8 16,-1-2 52-16,0 1-100 15,-3-2 28-15,1 0 76 0,-2-2-100 16,-2-1 4-16,-6-4 40 0,-4-3-80 16,-12 0 20-16,14 11 28 0,-6-5-56 15,-7 8 16-15,4 2 24 16,3 0-52-16,-14 5 4 0,10 3 32 15,5-1-40-15,-5 5-4 0,2 0 28 16,11 7-20-16,-10-3-8 16,7 5 8-16,10-3-8 0,-4 4 0 15,4 0-48-15,10 1-8 0,0-2 20 16,5-3 36-16,5 1 0 0,7-2 0 16,4-3 20-16,2 2-8 0,7-12 28 15,5-2 64-15,2-6-88 0,0-8-4 16,-8-5-8-16,-7-4 0 0,-14-4-4 15,0-12 0-15,-10 9-4 0,7-3 4 16,-4 4-4-16,-3 0 4 16,-1 1 0-16,-1 5 4 0,4 8 0 15,-7 8-4-15,1 2 0 0,1 0-4 16,-1 0 4-16,0 1 48 0,2 3-24 16,-2 4 25-16,0 9-25 0,-3 12-8 15,-1 9-16-15,4-13 64 16,7 8-52-16,-9-2 20 0,4 3 20 15,1-4-48-15,3 0 12 0,-2-3 16 16,4 1-24-16,-2-2 12 16,1-3 44-16,3-4-48 0,0-4 28 15,0-7 16-15,2 0-48 0,3-6-20 16,0-2 8-16,4-3-48 0,4-6 48 16,1-2-16-16,2-3 4 0,-1-3-12 15,0-2 8-15,2-4-52 0,-1-3 40 16,-1-1 24-16,-1 0-40 0,1-3 44 15,-2-1 0-15,-1 2-16 0,0 0 16 16,-2 0 0-16,1 0 4 16,-11 0-4-16,0 1 0 0,-1-4 0 15,-9 3 0-15,-1-1 0 0,3 0 0 16,-19 0 0-16,5-1 16 0,2 2-8 16,-17 5-8-16,2-1 0 0,6 8 8 15,-17 1-8-15,3 5 0 16,3 2 20-16,-15 7-12 0,-2 2 24 15,1 7-16-15,-1 1 8 0,-2 4 20 16,-7 1-32-16,7 14-12 16,-2-1 8-16,8 4 4 0,-10 9-12 15,4 2 16-15,9 7-4 0,1 8-12 16,8 6 24-16,13 6-8 0,2 1-16 16,3 8 32-16,18 9-32 0,-4 2 0 15,12 2 40-15,5-3-36 0,25-17 40 16,4-18-4-16,12-12-28 0,12-28-24 15,15-8-28-15,18-7-136 0,26-18-72 16,-1-3-833-16,-3-13-1260 16</inkml:trace>
  <inkml:trace contextRef="#ctx0" brushRef="#br0" timeOffset="95789.26">3646 10578 932 0,'1'0'608'0,"0"0"-496"0,1 0-104 0,-2 0 52 0,0-2 188 0,0 2-79 16,0-1 11-16,-2 1 132 0,2 1-140 15,0-1 28-15,-1 0 132 0,0 2-216 16,-1-1-24-16,0 4 68 0,-4 7-108 16,-4 6 12-16,-1 10 24 15,-2 1-76-15,3 0 16 16,-3 12 48-16,2 7-52 0,-6 10 24 0,3 5 13 15,-5 8-53-15,4 2 20 16,0 2-4-16,3-7-12 0,4-14-12 16,-5-9 0-16,7-25-12 0,4-19-16 15,0-4-333-15,2-15-307 0,10-56 256 16,6 3-781-16</inkml:trace>
  <inkml:trace contextRef="#ctx0" brushRef="#br0" timeOffset="96272.4">3668 10600 1716 0,'2'2'28'0,"-2"-1"-24"15,0 0-4-15,1 0 68 0,-1-1 96 16,0-1-120-16,1 0-7 16,-1 1 155-16,0-1-88 0,0 0 68 15,1 0 164-15,-1 1-112 0,0 0-32 16,0 1 172-16,0-1-260 0,2 2 0 16,-1 1 24-16,1 2-120 0,-2 2 24 15,5 10 49-15,-2 9-65 0,0 7 36 16,0-1 56-16,-1 3-96 15,6 11 20-15,0 5 28 0,5 5-56 16,0 3 4-16,6 3 24 0,2-1-16 16,2-14-16-16,3-3 24 0,0-16 0 15,1-14-4-15,2-10 112 0,0-14-124 16,-6-12-8-16,-2-13 52 16,0-12-52-16,-10-7 44 0,4-9 32 15,-9-9-68-15,2-1 16 0,-6-3 76 16,0 0-92-16,-4 8 32 0,-3-2-24 15,0 11-12-15,2 25-4 16,1 6 0-16,2 11-276 0,4 21-196 16,10 14-857-16,9 16-904 0</inkml:trace>
  <inkml:trace contextRef="#ctx0" brushRef="#br0" timeOffset="96855.69">4401 11011 1196 0,'-1'0'840'0,"0"0"-832"0,0-1 37 0,-3-1-25 0,0-3 96 0,-2 1 152 0,1-2-164 0,0 1-36 15,-2 2 44-15,1-1-44 0,-8-1 8 16,0 4 52-16,-2 2-76 15,6 4 12-15,-2 0 48 0,-1 3-96 16,-2 2 16-16,1 1 0 0,1 3-16 16,-1 0-16-16,2 4 28 15,-1-3-16-15,5 5-12 0,1 1 12 0,-1 4-8 16,7 7-4-16,-4 1 0 16,11-1 0-16,-1-2 0 0,9 4 0 15,-1-8-24-15,8-12 24 0,2-4 0 16,3-9 0-16,6-9 20 0,4-7 108 15,8-8-68-15,-1-5-8 16,-2-6 8-16,-9-6-56 0,-15 1 16 16,-7-10 96-16,-5-1-80 0,-10 6 16 15,-5 5 12-15,-5 3-56 0,-4 5-8 16,-5 5 0-16,-3 6-4 0,-2 17-16 16,-5 5 20-16,0 8-36 0,0 16 36 15,3 5 0-15,4 5-64 16,9-2-124-16,2 6-224 0,9 3-52 15,3-11-60-15,5 0-881 0</inkml:trace>
  <inkml:trace contextRef="#ctx0" brushRef="#br0" timeOffset="97259.25">4687 10987 1648 0,'2'2'200'0,"-2"-1"101"0,-2 0-9 0,2 0-112 0,-1 1-16 16,-4 9 220-16,1 9-200 0,2 8-28 15,0-9 76-15,-2-3-104 0,4 6-20 16,0 2 33-16,-2 3-125 0,3-1 28 16,-1-2 8-16,0 3-44 0,3-5 0 15,0-4 8-15,0-7 0 0,-2-10-16 16,0-2 0-16,1-3-44 15,4-8 44-15,12-12 56 0,-2-17-36 16,-7 6-8-16,3-5 56 0,-4-2-60 16,7 4 0-16,-8-3 28 0,5 3-16 15,-1 8-12-15,-2 8 20 0,0 10-12 16,2 4-16-16,1 2 52 16,-4-1-48-16,6 4-4 0,-4 8 12 15,1 5-12-15,4 6 0 0,-4 3-12 16,0 9 16-16,4 9-4 0,-1 2 0 15,0-1-12-15,-2-6-24 16,3-5-204-16,-1-3-49 0,3-9-19 16,0-3-732-16,6-11-681 0</inkml:trace>
  <inkml:trace contextRef="#ctx0" brushRef="#br0" timeOffset="97639.49">5317 10917 2749 0,'1'1'364'0,"-1"-1"-360"0,2 1-4 0,0-2 320 0,-1 0-80 0,1 1-8 16,1 1 101-16,2 1-169 0,2 0 12 15,0-2 68-15,3-1-180 0,4 0-12 16,6 0 4-16,4-2-52 15,2 1-4-15,3-1 0 0,5-3-12 16,7 1-20-16,5-4-404 0,-10 3-189 16,-15-3-59-16,5 6-1657 0</inkml:trace>
  <inkml:trace contextRef="#ctx0" brushRef="#br0" timeOffset="97989.4">5915 10580 2845 0,'4'2'140'0,"-5"-1"-132"0,2-1-8 15,-2 2 232-15,-1 0-156 0,-1 2 60 16,-1 4 96-16,-2 8-128 15,-2-1 28-15,3-11 77 0,4 0-137 16,-7 12 36-16,2 5 96 0,-4-8-148 16,8 6 24-16,-2 4 44 0,-2 7-112 15,5 8 16-15,-3 4 44 16,5 7-64-16,-3 6 4 0,2 4 0 16,-2 7-8-16,6-14-4 0,-1 0 0 15,-1-22-4-15,5-19-36 0,-4-10-276 16,4-1-309-16,12-12-215 0</inkml:trace>
  <inkml:trace contextRef="#ctx0" brushRef="#br0" timeOffset="98506.33">6104 10997 1852 0,'0'0'433'0,"0"2"-265"0,1-2 16 16,0 2-36-16,0 1 12 15,1-1 184-15,0 0-176 0,1 1 0 16,1 0 56-16,0-1-128 0,0 0 12 16,1 1 61-16,1-3-141 0,2 0 8 15,4 0 28-15,7-3-60 0,8-1 8 16,-4-5 4-16,2 6-8 0,0-5-8 16,-5 2 0-16,-4 3-4 0,-7-7-12 15,-3-1 0-15,-1-2-44 0,-4-5 60 16,-4-3-4-16,-5 1-12 0,-6 1 16 15,0-1-8-15,-3 1-16 16,-2 7 24-16,-1-3-8 0,-2 4-16 16,-2 3 24-16,1 6-8 0,2 3 32 15,1 11-24-15,2-3 24 0,1 6 0 16,3 5-24-16,6 10 52 16,2 1-44-16,4 6 12 0,2 1 48 15,4 0-60-15,4 2 4 0,4 1 16 16,3-6-24-16,11-7-4 0,1-11 0 15,4-10-92-15,8-10-72 16,8-3-301-16,-6-8-243 0,1-12-276 16</inkml:trace>
  <inkml:trace contextRef="#ctx0" brushRef="#br0" timeOffset="98772.88">6748 10808 3001 0,'1'0'172'0,"-1"2"-100"0,-1-2-40 0,-2 2-32 0,-2-2 224 16,0 3-44-16,-2 0-16 0,2 1 12 15,-1 0-112-15,-1 3 37 0,-4 3 67 16,-4 8-132-16,-3 10-4 15,4-9 24-15,-6 8-44 0,0 4-12 16,-4 5 0-16,-5-1 0 0,4-1-4 16,1-6-128-16,3-7-245 0,0-20-123 15,8-5-808-15</inkml:trace>
  <inkml:trace contextRef="#ctx0" brushRef="#br0" timeOffset="98956.04">6549 10860 3209 0,'6'7'132'16,"9"12"-120"-16,-5-6 216 0,-1-4 96 15,2 1-91-15,2 1 103 0,3 1-272 16,4-1-12-16,5 6-32 16,7-1-20-16,6 7-8 0,6-1-244 15,7 6-245-15,-6-1-131 16,-5 0-1557-16</inkml:trace>
  <inkml:trace contextRef="#ctx0" brushRef="#br0" timeOffset="99439.46">6936 10896 1360 0,'1'3'973'0,"-1"-1"-913"0,1 1-56 15,-1 3 56-15,0 1 244 0,2-1-68 16,0 0 28-16,3 1 72 16,0-1-212-16,1 1 0 0,4 4 92 15,6 2-131-15,2 0-5 0,-4-5 108 16,5 3-156-16,2-2 12 15,8-4-24-15,-7 0-12 0,-1 0-8 16,-3-6 0-16,-9-4-24 0,2 0 8 16,-7 2-12-16,-1-4-20 0,6-10 48 15,-1-7-20-15,-8 3-4 0,-2 4 8 16,-2-4-8-16,-3 4-60 0,-5-4 44 16,-1 2 28-16,-4 4-32 0,0 7 44 15,-1 3 0-15,-1-1 0 16,-2 7 0-16,7 3 4 0,-10 2 0 15,11 7-4-15,-5 4 20 0,5 1-4 16,0 6-16-16,5 4 40 0,1 2-32 16,3 2-8-16,4 6 24 0,2-2-16 15,5-3-8-15,2 0 24 0,8-2-24 16,7-11-4-16,3-5-164 16,2-10-161-16,23-9-159 0,-2-2-781 15</inkml:trace>
  <inkml:trace contextRef="#ctx0" brushRef="#br0" timeOffset="99755.82">7348 10900 3093 0,'1'7'28'0,"-4"18"-20"0,0-9 124 0,-3 4-12 0,2 2 32 0,-3 3 60 0,3-2-152 15,-2-5 8-15,-2 1 72 0,4-8-108 16,-1 2 8-16,2-1 5 0,3-11-33 16,-1-1-12-16,1-1 0 0,-1 0-28 15,2-2 28-15,3-3 52 16,5-9 28-16,6-17 12 0,3-10 56 16,-5 10-124-16,0 9 48 0,-1-4 116 15,0 3-128-15,1 3 16 0,1 1 24 16,-4 6-84-16,4-6-16 0,-3 1 0 15,3 4 0-15,0 1-8 16,-1 1-340-16,5 4-241 0,4 6-139 16,4 7-2481-16</inkml:trace>
  <inkml:trace contextRef="#ctx0" brushRef="#br0" timeOffset="100123.05">7828 10826 2569 0,'1'5'864'0,"3"11"-848"0,-2-12 56 0,-1-1 268 0,0-1-83 0,4 2 43 16,0-2 68-16,8 1-304 0,9-4 16 16,6-5 60-16,-5-2-136 0,10 0 20 15,4 1-12-15,8 0-12 0,7-2 0 16,3 4-100-16,-12 8-176 15,-10 4-132-15,-12-1-377 0,-6-3 201 16,2-6-136-16</inkml:trace>
  <inkml:trace contextRef="#ctx0" brushRef="#br0" timeOffset="100822.77">8556 10947 1984 0,'2'0'56'0,"-2"2"-56"0,1-2 0 0,0 0 9 0,-1 0 27 0,0 0 12 0,-1 2 92 0,1-2 180 15,0 0-104-15,0 1 8 16,0 0 200-16,0 0-220 0,0 1-24 16,2 0 85-16,0 1-153 0,1 0 4 15,0 1 48-15,3-1-144 0,0 1 12 16,0 0 32-16,5 1-48 0,4-1-12 16,1 0 20-16,0-3-16 0,0 0-8 15,2-2 0-15,2 0 8 0,-2-1-8 16,-5-1 0-16,-2-1-8 0,-1-4 8 15,-6 6 0-15,-1-1-56 16,-1-1 56-16,9-9 12 0,-5-5-12 16,-5-6 0-16,-4 7-4 0,-1-2-28 15,-7-5 32-15,-1 1 0 0,-6 3-24 16,-5 5 24-16,-3 3-4 16,-7 6-8-16,0-1 12 0,3 6 20 15,-2 7-8-15,4 8-12 0,0 1 8 16,6 4-8-16,5 7 0 0,2 3 20 15,3 6-12-15,7 3-8 16,0 4 20-16,4 2-8 0,8 1-12 16,4-5 16-16,6 0 0 0,6-13-16 15,3-3 0-15,5-10 0 0,10-4-4 16,5-12-16-16,15-9-264 0,-6-10-125 16,-11-5-499-16,-7-8-44 0</inkml:trace>
  <inkml:trace contextRef="#ctx0" brushRef="#br0" timeOffset="101157.35">9016 10878 3593 0,'2'9'32'0,"-4"-4"-20"0,-1-1 20 0,-1 7-32 0,-9 7 80 0,1 11 120 15,-1 3-140-15,6-4 4 16,-1-1 49-16,6-1-65 0,-6-2 12 16,4-1 44-16,4-4-80 0,-1-5 20 15,1-12 56-15,1 0-76 0,0-3 12 16,0 0 16-16,5-5-16 0,4-11-36 16,8-16 88-16,-2-14-84 15,-6 9 48-15,4 1 100 0,-4 1-128 0,3-1 36 16,0 1 24-16,-1 0-76 15,1 9 4-15,0 3-4 0,6 2 0 16,-4-1-16-16,4 1-36 0,1 7-260 16,-3 8-64-16,4 5-501 0,5 1-143 15,2 10-677-15</inkml:trace>
  <inkml:trace contextRef="#ctx0" brushRef="#br0" timeOffset="101589.7">9461 10819 3017 0,'2'0'0'0,"-3"-4"-156"16,0 1 152-16,-1-4 8 0,-1-1 8 15,-4-5 48-15,6 10-4 0,-4-2 32 16,2 3 220-16,-2 2-100 15,1 1-28-15,0 2 92 0,-1 3-167 16,-3 11 19-16,-3 10 52 0,0 9-144 16,2-3 20-16,3 0-4 0,-5 2-32 15,4-3-16-15,-4-4 8 0,8-7 4 16,-5-7-12-16,7-5 0 16,-1-7 0-16,2-3 0 0,-1 1 0 15,1-1-20-15,1-2 20 0,4-6 84 16,5-12-36-16,6-14 44 15,-8 9 28-15,8 0-112 0,-5-2 24 16,3 4 48-16,0-4-80 0,2 1 36 16,0 2 32-16,3 1-52 0,5 2-16 15,-1 1 0-15,5-3 4 0,-2 6-4 16,6 4 0-16,0 11-132 0,-1-1 28 16,-2 2-44-16,-2-2-152 0,-3 6-20 15,0 2-529-15,2 5-243 0</inkml:trace>
  <inkml:trace contextRef="#ctx0" brushRef="#br0" timeOffset="102123.25">10152 10858 1460 0,'2'0'0'0,"-2"0"-220"0,0-1 220 0,1-1 44 0,-2-1 72 16,0 1 172-16,0 1-72 0,-1 1-27 15,1 0 167-15,1-2-168 0,-3 1 0 16,2 1 120-16,0-3-112 0,-1 1-44 16,0-1 96-16,-1-2-152 0,-3-3 12 15,-3-7 52-15,-4-3-119 0,-2-10 7 16,0 11 80-16,2-4-108 15,-8 6 28-15,-1 3-12 0,1-1-20 16,-2 7-16-16,1 1 20 0,-1 9-12 16,0 0-8-16,2 7 36 0,-1 12-16 15,6 4-16-15,-4 0 16 0,7 6-4 16,2 7-4-16,3 3-12 16,7 6 20-16,0-4-20 0,4 3 0 15,7-4-12-15,3-10 12 0,4-5-16 16,1-10 4-16,12-12 12 0,-2-1 0 15,10-5-44-15,7-10 44 16,-1-4-16-16,-3-6 16 0,-15-12 0 16,-3-2 0-16,-3-7 20 0,-9 2-12 15,-3-5 28-15,-6 4-24 0,-6 6 4 16,-2 1-12-16,-5 4-4 0,-7 11-4 16,-3 2-8-16,0 7-16 15,-8 10 28-15,2 4 0 0,2 6 8 0,1 5-16 16,3 5-336-16,1 5 7 15,3 2 21-15,8-1-388 0,0-1-8 16,11-4-421-16</inkml:trace>
  <inkml:trace contextRef="#ctx0" brushRef="#br0" timeOffset="102556.46">10433 10911 2321 0,'-1'3'16'0,"1"-3"-16"0,-1-2 32 0,0 2-32 0,0-1 80 16,-1 0 128-16,1 2-96 0,-2 4 20 16,1 1 92-16,0 0-100 15,0 1 4-15,-2 5 80 0,-1 8-104 0,-2 5 4 16,1-5 32-16,0-1-112 15,-4 4 24-15,1 1 41 0,1 2-93 16,1-4 20-16,2-2 40 0,2-9-56 16,2-8 20-16,0-2 88 15,0-1-68-15,1 1 0 0,1-3 40 0,3-5-20 16,5-11 56-16,8-15 24 16,5-11-116-16,-10 12 48 0,6-2 44 15,-5-2-104-15,8-4 36 0,-7 6 60 16,8-1-88-16,-8 7 8 15,3 3 76-15,1 5-76 0,4 4 24 16,3 5-12-16,0-4-40 0,4 9-4 16,1 3 0-16,2 5-28 0,0 1 20 15,0 1-204-15,-1 3-80 0,-6 1 40 16,1-1-433-16,3 1-111 0,-2 1-328 16</inkml:trace>
  <inkml:trace contextRef="#ctx0" brushRef="#br0" timeOffset="102890.23">11438 10750 3265 0,'4'1'380'0,"-2"2"-260"0,0-2 76 0,1 1 89 0,-2-2 27 0,-1 0-260 15,0 0-24-15,0 1-28 0,-1-1-36 16,0 2-36-16,-2-1-573 0,1 0-183 16,-1 0-525-16</inkml:trace>
  <inkml:trace contextRef="#ctx0" brushRef="#br0" timeOffset="103056.53">11364 11322 4586 0,'4'2'0'0,"-5"-3"-84"0,0-1 64 15,-1-8 12-15,-3-8-8 0,-2-8 4 16,1 5-625-16,3-5-139 0,5 0-333 16</inkml:trace>
  <inkml:trace contextRef="#ctx0" brushRef="#br0" timeOffset="103939.6">12450 10860 2729 0,'4'2'316'0,"10"0"-276"0,-11-4 168 0,1 1 76 0,11-2-40 16,3 0 57-16,1-1-117 15,7-3 44-15,4 2 112 0,8-3-240 16,17 3-20-16,0 4 0 0,4 0-64 16,2 3-16-16,2 2 0 0,-5 9-20 15,-16-1 12-15,-11 5-176 16,-12-8-44-16,-21-7-124 0,-1-4-477 16,-10 4-235-16</inkml:trace>
  <inkml:trace contextRef="#ctx0" brushRef="#br0" timeOffset="104256.46">12398 11136 3465 0,'13'3'312'0,"31"0"-200"16,-17-11-100-16,9 0 92 0,7 0 237 15,5 4-201-15,13 4-48 0,5 0-60 16,-2-6-32-16,-1 6 0 15,1 0-4-15,-9 0-328 0,-13 12-5 16,-11-1-543-16,-12-12 68 0,-16 0-569 16</inkml:trace>
  <inkml:trace contextRef="#ctx0" brushRef="#br0" timeOffset="104739.39">13439 10930 2121 0,'0'0'12'0,"-1"0"-8"16,-1-1 128-16,0 0 32 0,-1-2-56 16,1 2 56-16,0 1-40 15,1 0 52-15,1 2 212 0,-1 0-184 0,1-1 12 16,0 0 153-16,0 3-125 15,0-1-48-15,2-1 80 0,-1 0-168 16,1 0 8-16,2 1 96 0,0-1-132 16,3 1 0-16,7 0 88 0,10-1-160 15,20-2 28-15,-6-1-12 0,11-1-8 16,5 3-16-16,5-2 0 16,1 4-20-16,-12 1 16 0,-10 3-116 15,-14 1-92-15,-23-8 64 0,-1-1-92 16,0 0-152-16,-3-1-241 15,-8 2-719-15,-17 9 211 0</inkml:trace>
  <inkml:trace contextRef="#ctx0" brushRef="#br0" timeOffset="104990.51">13316 11217 2633 0,'7'6'812'0,"-3"-3"-680"0,0 1-112 16,5 2 96-16,4-3 289 0,6-1-149 15,10 6-20-15,-2-3 84 0,3-2-180 16,7-6-12-16,5 1 52 16,10 1-168-16,8 2 16 15,3-2-8-15,6 1-16 0,1 2-4 0,-11-1 0 16,-24-11-164-16,-14 15-24 0,-6-8-140 15,2-6-156-15,-14 7-161 16,1-2-1220-16</inkml:trace>
  <inkml:trace contextRef="#ctx0" brushRef="#br0" timeOffset="105489.6">14326 10979 1324 0,'-1'0'96'0,"1"1"4"0,-2-1 172 0,1 3 17 0,-1-1 131 0,1 0-188 0,-1-1-12 16,2 1 128-16,-1-1-124 15,0-1 16-15,2 0 145 0,-1 1-153 16,1-1-16-16,0 0 60 0,2 1-188 16,2-1 24-16,6 3 40 0,6 0-108 15,12-1 12-15,-2 2 28 16,6-1-60-16,7 0-24 0,3 3 20 16,1 0-16-16,-2-1-4 0,-3 3 0 15,-19-1-32-15,-10-4 24 0,-7-2-60 16,-2-1-140-16,0-1-32 15,-2 1-536-15,-4 1-37 0,-11 8-19 16</inkml:trace>
  <inkml:trace contextRef="#ctx0" brushRef="#br0" timeOffset="105757.1">14238 11291 3605 0,'2'3'64'0,"3"-1"-64"0,-2 0 280 15,3 3-75-15,5 1 19 0,4 1 96 16,4 2-156-16,1-5 44 0,1-2 64 16,7 1-196-16,10 4 8 0,6-5 84 15,4 2-164-15,8-1 28 16,-2 0-32-16,1 1-8 0,-16-1 8 15,-11-2-4-15,-13-6-140 0,-12-1-16 16,4-13-432-16,-5 7-389 0,-6-2-295 16</inkml:trace>
  <inkml:trace contextRef="#ctx0" brushRef="#br0" timeOffset="139308.94">12226 11240 1116 0,'-1'-1'356'0,"0"-1"-180"0,2 1 8 0,-1-2 221 0,1 0-177 0,0 2-12 16,0 1 188-16,-1 1-176 0,1 1-36 16,0-1 16-16,-1 1-148 15,2 1 4-15,-2 0 56 0,1 0-100 16,0 2 40-16,-1 1 37 0,-2 7-89 15,1 3 36-15,-3 2 36 16,1-5-48-16,-1 4 32 0,2 4 40 16,-3-2-88-16,-1 7 28 0,1-1 40 15,-1 1-80-15,0 1 24 0,0 2 32 16,4-5-56-16,-6 1 12 16,5-3 16-16,-2-1-24 0,3-3-8 15,-1-4 12-15,3-4 8 0,-2-1-20 16,3-6 36-16,-1-1-24 0,0-2 8 15,0 1 64-15,1 0-72 0,0-1 20 16,-1 0 64-16,2 0-96 0,-1 0 24 16,1 0 8-16,0-1-20 0,0 1-12 15,1 1 24-15,-1-1 0 0,1 1-20 16,2 0 36-16,-1 1-24 16,1-1-12-16,1 0 44 0,1 2-24 15,2 0-20-15,4 1 52 0,5 1-44 16,-1-2 4-16,-3-2 36 0,-2 1-32 15,0-2-16-15,2-2 32 16,-2 2-24-16,4-1-12 0,-1-3 12 16,1 0 0-16,2 1-12 0,1 2 4 15,3-2 4-15,1-1-8 0,1 3 12 16,1-4-8-16,1 4-4 16,1-3 8-16,1 2 0 0,0 1-8 0,1-1 8 15,-1 2 0-15,4-1-8 16,1 1 0-16,-3-1 4 0,4 3-4 15,-5-2 0-15,3 3 4 0,1-3-4 16,1 1 0-16,1-1 4 0,0 5-4 16,-1-4 0-16,1 0 4 0,-1-1-4 15,2 4 0-15,-3-6 4 0,0 4-4 16,0-4 0-16,0 1-4 16,-1 0 4-16,2 0 0 0,-7 2 8 15,6 3-8-15,-4-3 0 0,2 1 0 16,-2 2 0-16,1-3 0 0,-1 1 4 15,-1 2-4-15,0 1 0 16,-2-7 0-16,-2 5 0 0,0-4 0 16,0 2-4-16,-7-4 4 0,3 5 0 15,-5-4 4-15,1 2-4 0,0 2 0 16,-4-4 4-16,1 4-4 16,-1-1 0-16,0-4 0 0,-1 6 0 15,1-4 0-15,-1 2-4 0,0-1 4 16,1-1 0-16,-8 1 0 0,1-2 0 15,11 0 0-15,2 1-4 0,-14 1 4 16,1-2 0-16,-2 0-4 0,4 0 4 16,0 0 0-16,-2 1 0 0,0-1 0 15,0 1 0-15,-1 0 0 0,-2 1 0 16,1 0 0-16,0-1 0 16,0 1 0-16,0 0 0 0,0-2 4 15,0 2-4-15,1 0 0 0,0-2-4 16,0 2 4-16,1-1 0 0,0 1-4 15,1-2 4-15,0 0 0 16,-1 0 0-16,-2 1 0 0,1 0 0 16,-3-1-12-16,1 1 12 0,-1 0-8 15,-1 0-16-15,2-2 24 0,-1 1-8 16,0-2 4-16,0 1 4 16,1-3 0-16,1-1-4 0,2-6 4 15,0-4 0-15,1-8 0 0,-1 7 0 16,-1-5 0-16,1-3-8 0,-1 1 8 15,-4-2-8-15,-1 3 8 0,-2-1 0 16,-1 4 0-16,-2 2-20 0,1 6 20 16,-3 1 0-16,3 9-28 0,1 0-52 15,0 2-164-15,-4-2-64 0,0 6-16 16,0 1-317-16,-3 8 13 16,7 5-60-16</inkml:trace>
  <inkml:trace contextRef="#ctx0" brushRef="#br0" timeOffset="140792.29">14117 11519 316 0,'-1'-1'140'0,"0"0"-132"0,-1 0 0 0,0-1 36 0,0 2-36 16,0 0-4-16,1 1 32 0,-1 1 16 15,1 1 20-15,-1 2 128 0,0-1 28 16,2 2 16-16,-2-2 68 0,1 0-196 15,1-3-16-15,0 1 48 16,0-1-35-16,0 0 23 0,1-1 160 16,-1 0-172-16,0 0-24 0,0 0 8 15,-1 1-96-15,1 1 0 0,-1 0 16 16,-1 3-24-16,-2 1 8 16,0 6 60-16,-2 3-32 0,2 5 24 15,0-9 68-15,1 2-72 0,0-2 20 16,-1 2 44-16,4-10-72 0,-1 2 20 15,1-1 36-15,-2 3-84 0,1-3 20 16,1 0 48-16,0-2-76 0,0-1 20 16,1 1 40-16,1-1-56 0,-1 0 41 15,-1-1 15-15,2 1-76 0,0 1 16 16,-1-1 20-16,0 0-32 16,1 0 16-16,0 1 56 0,0 2-68 15,0-3 48-15,1 3 100 0,0-3-92 16,1 2 8-16,0-2 44 0,3 0-92 15,1 0 24-15,5-1 72 16,4 0-116-16,4 0 48 0,-6 0 24 16,4-1-76-16,-3 2 28 0,3-1 12 15,-4 0-16-15,2 0-24 0,-1 3 76 16,3-2-68-16,-1 1 4 16,-1-2 40-16,4-1-32 0,1 2-20 15,3-2 24-15,2 0-8 0,3 0-16 16,0 0 16-16,4-1-8 0,1 2-8 15,4 0 0-15,0 0 0 0,0 1 0 16,1 3 0-16,-5 2 4 0,-2-2-4 16,-8 0 0-16,-10-3-4 0,-7 0 4 15,-5-2 0-15,-1 2 8 0,1-1-8 16,0-1 0-16,-1 1-16 16,-1 0 16-16,0-1-20 0,0 1 0 15,-1 0 20-15,0 0 0 0,0-1-4 16,1 0 4-16,-1 1 0 0,1-1-4 15,-1 1 4-15,0 0 8 16,1 0 0-16,-1 0-8 0,1-1 0 16,0 1 4-16,1-2-4 0,0 2 0 15,0-1 4-15,2-2-4 16,-1 1 0-16,3-1 0 0,0-1 0 16,1-2 0-16,4-5-8 0,6-4 8 15,2-10 0-15,-3 6-16 0,5-12 16 16,1-1 0-16,-1-5 4 0,-6 3-4 15,-2 2 0-15,-6 0-12 0,-6 0 12 16,-3 1 0-16,-3 5-24 0,-6 1 20 16,-6 6-44-16,4 10-176 0,-15 8-40 15,0 10-460-15,-2 7 63 0,10 5-255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622.47339" units="1/cm"/>
          <inkml:channelProperty channel="Y" name="resolution" value="1100.30225" units="1/cm"/>
          <inkml:channelProperty channel="F" name="resolution" value="2.74986E-6" units="1/dev"/>
          <inkml:channelProperty channel="T" name="resolution" value="1" units="1/dev"/>
        </inkml:channelProperties>
      </inkml:inkSource>
      <inkml:timestamp xml:id="ts0" timeString="2024-09-04T20:31:13.6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3713 6725 2945 0,'0'0'0'0,"0"-1"-620"0,-6-2-1 0,-4-7 621 0,-10 1 40 0,6 7-4 15,3 2 84-15,-5 4 45 0,5-2 275 16,-7 5-120-16,8 2-88 16,-7-2 72-16,3-1-192 0,-3 3-20 15,4-1 52-15,0 0-84 0,-2 0-4 16,0 1 24-16,3-4-76 0,0 6 12 15,1-5 20-15,3 2-36 0,-3 0 4 16,1 3-4-16,7-1 8 0,-5 0-8 16,5 5 4-16,1-4 16 0,0 6-20 15,6-4 36-15,2 1-24 16,2 1-8-16,5-3 145 0,5 2-73 0,-2 0 12 16,5-1 68-16,0 2-124 15,0 0 32-15,-4-4 20 0,6 3-76 16,-12-1 0-16,4-4 12 0,-13-5-20 15,6 11 0-15,-8-7-8 16,0-4-20-16,-1 3 28 0,-8 11-4 16,-10 3-12-16,6-6 16 0,-9-1 0 15,3 1-12-15,-6 2 12 0,-4-5 0 16,3 1-60-16,0-3-4 16,8-5-84-16,2-4-116 0,3-1-17 15,11-2-439-15,-1-1 96 0,3-1-137 16</inkml:trace>
  <inkml:trace contextRef="#ctx0" brushRef="#br0" timeOffset="650.76">3922 6871 1664 0,'0'7'180'0,"-3"11"137"0,-1-7-237 0,0 0 80 0,0-1 120 0,2 1-156 16,-1-3 40-16,2-4 140 0,0-1-196 15,0 0 4-15,-1 5 56 0,0-2-72 16,2-1 64-16,2 0 81 15,0-2-185-15,1-1 4 0,4 3 52 16,4 1-92-16,8-4 20 0,2 0 12 16,1 0-36-16,2-6-16 0,3-9 0 15,7 6-8-15,-16-2 8 0,1-4-4 16,-3-3-44-16,-6 2 48 16,-3-6 0-16,-7 2-24 0,-4-4 16 15,-4 2-60-15,2 1-16 0,-12 0 64 16,3 2 16-16,-4 6-52 0,0 5 20 15,-1 2 20-15,-4 3-24 0,6 10 27 16,-3 1-3-16,1 5 16 0,-3 9 0 16,6 4 16-16,0 1 1 0,5 3-17 15,-3 0 24-15,8 2-4 0,0-1-20 16,4-2 0-16,2-1 20 16,2-3-20-16,2-2 16 0,4 3 4 15,5-7-20-15,5-6 0 0,4-2-8 16,6-12-4-16,7-1-129 0,7-9-171 15,9-4-16-15,-3-2-564 16,-12-1-409-16</inkml:trace>
  <inkml:trace contextRef="#ctx0" brushRef="#br0" timeOffset="1166.7">4309 6921 1652 0,'0'0'232'0,"0"0"-140"0,0 0 101 0,-2 0-5 0,1 1-24 0,1-1 124 0,-2 1-168 15,2-1-16-15,0 0 108 0,0 1-108 16,-1 0 12-16,-1 2 56 15,0 1-116-15,1 2 16 0,-3 9 40 16,-2 6-92-16,-2 8 24 0,3-8 20 16,2 9-60-16,-2-4 8 0,-1 0 12 15,1-4-4-15,3-3-20 0,-1-3 8 16,3-13 4-16,0-1-12 16,0-2 0-16,2 2-16 0,3-7 16 15,7-4 61-15,8-13-53 0,4-16 28 16,-5 12 52-16,-1-3-76 0,1-3 8 15,-2-3 36-15,2 2-40 0,-3 7-12 16,-3 1 52-16,5 2-48 0,-8 4 20 16,1 2 60-16,0 6-72 0,-8 7 8 15,1 2 48-15,-3 1-32 16,8 1 68-16,3 5-68 0,3 12-40 16,-2 22 0-16,0 0 16 0,-3 2-4 15,1 3-12-15,-2-1 24 0,4-6-24 16,0-9-8-16,-1-6-100 15,5-11-156-15,1-11-76 0,6-3-561 16,7-9-267-16,-4-10-777 0</inkml:trace>
  <inkml:trace contextRef="#ctx0" brushRef="#br0" timeOffset="1583.1">4992 6576 2837 0,'-1'1'200'0,"1"-1"-192"0,-1 0-8 0,-2 0 184 0,0 0-4 0,-2 3-20 0,3 1 108 16,-3 2-108-16,-1 10 21 0,0 6 127 15,1 11-196-15,0-5 0 0,-1 10 64 16,0 3-128-16,0 9 8 16,2 4 40-16,-3 5-80 0,0-2 28 15,0 6 16-15,4-5-40 0,0-11-16 16,0-7 0-16,2-3 12 0,5-16-16 15,0-7 16-15,0-8-12 0,3-6-8 16,11-3 4-16,21-14-48 0,-4-8 48 16,6-3 0-16,3-9-140 0,-1 7-144 15,-6-1-445-15,-8 5-67 0,-14 5 0 16,-6-4-829-16</inkml:trace>
  <inkml:trace contextRef="#ctx0" brushRef="#br0" timeOffset="1834.23">4824 6945 2981 0,'16'2'1040'0,"29"-1"-1040"0,-25-13 0 16,5 3-16-16,7-9 24 0,14 8-16 16,5 2-64-16,6 2-252 0,-6-5-96 15,-11 4-428-15,-12 6 99 0,-10-1-531 16</inkml:trace>
  <inkml:trace contextRef="#ctx0" brushRef="#br0" timeOffset="2367.33">5381 6999 2469 0,'0'1'348'0,"0"0"-228"16,0-1 216-16,-1 2-100 0,0 1-20 16,1-2 84-16,-1 4-163 0,1 0-1 15,0-2 68-15,0 1-132 0,0-1 16 16,2 1 48-16,-1-1-112 16,2-1 28-16,1-2 8 0,3 0-36 15,9-1-24-15,11-5 20 0,13-6-4 16,-4 4-16-16,-5 1 0 15,-6-3-4-15,-11 0 4 0,-2-2-4 16,-6 1-44-16,-4-10 48 0,-2 1-12 16,-4-3 12-16,-11 5 0 0,3-3 0 15,-4 7-24-15,-4 3 24 0,-5 2 0 16,1 3-20-16,-1 8 20 16,-1 4 0-16,-1 5-12 0,5 2 12 15,1 3 0-15,4 4-4 0,3 2 4 16,1 3 20-16,5 3-4 0,0 3-16 15,5 3 20-15,3 2-8 0,8 3-12 16,3-4 20-16,7-5-12 0,10-5-8 16,3-7 0-16,9-10-28 0,10-3-60 15,1-3-176-15,0-7-148 0,-19-5 27 16,-4-12-223-16,-13-10 152 16,-5-8 180-16,-1-6-413 0,-8-3-119 15,-5-1 0-15</inkml:trace>
  <inkml:trace contextRef="#ctx0" brushRef="#br0" timeOffset="2701.09">5662 6814 1364 0,'4'8'1465'0,"7"22"-1377"0,-4-10 112 0,0 1 228 15,-4 1-216-15,3 1-48 0,-5 1 65 16,3 0-129-16,-9 0 0 16,0 1 36-16,2 1-124 0,-3-1 32 15,0 2-16-15,1-6-20 0,-1-4-8 16,4-3 4-16,1-9 16 0,0-4-20 15,1-1 0-15,0 1-44 0,2-6 20 16,8-10-16-16,12-17 56 0,0-20-16 16,-8 16 32-16,6-7-12 0,-3 5-20 15,-2 4 20-15,0 0-4 0,0 11-16 16,-2 6 76-16,-1 7-48 16,0 3 36-16,-1 5 36 0,2 2-92 15,-2 5 12-15,4 8 4 0,-3 6-16 16,1 15-8-16,1 0 0 0,-4 9 12 15,5 3-12-15,-4-3 4 16,2-1-4-16,-3-6 0 0,3-4 0 16,0-11-108-16,3-11-88 0,4-8-401 15,6-15 61-15,6-8-372 0</inkml:trace>
  <inkml:trace contextRef="#ctx0" brushRef="#br0" timeOffset="3049.91">6526 6904 1464 0,'-3'0'0'0,"-13"-2"-112"0,6 0 112 0,-1-1 100 16,1-1 60-16,-1-1 124 0,3 1-83 15,4 3 7-15,0 0 180 0,1-1-180 16,-4 0 0-16,0 0 88 0,1 0-172 15,-2 1-8-15,1 1 92 16,-4 2-140-16,-7 1 4 0,-7 2 20 16,7-2-84-16,-5 6 13 0,-1 0 51 15,3 2-60-15,-5 1 16 0,5-1 20 16,0 10-36-16,4-5-8 16,1 8 48-16,5 2 28 0,0 5 56 15,5-1 44-15,4-1-140 0,4-5 8 16,3-3 12-16,5 0-44 0,7-9-16 15,6-2 0-15,8-3-28 0,9-2-88 16,6-5-368-16,11 1-61 0,-1-3-159 16,-14-4-1569-16</inkml:trace>
  <inkml:trace contextRef="#ctx0" brushRef="#br0" timeOffset="3517.27">6622 6957 3305 0,'-3'3'0'0,"-1"-3"0"0,-11 4-8 16,11-4 24-16,2 1-8 16,-3 1 108-16,2-2 8 0,1 0 40 15,2 0 237-15,0 0-133 0,1 0-32 16,3 1-36-16,3 1-196 0,9 2 12 15,8 5 12-15,7-2-20 0,-3-2-8 16,4 3 0-16,-3-5 0 16,-9 1 0-16,-7-5 0 0,-4-8-40 0,1-2 16 15,1-4 16-15,-6-5-32 0,-1-6 40 16,-6 0 0-16,1 4-56 16,-5-2 40-16,-2 1 8 0,0 4-36 15,-3 5 44-15,2 3-4 0,4 10-12 16,-11-7 16-16,1 6 0 0,1 8 0 15,-4 5 0-15,2 5 16 16,0 1-4-16,0 5-12 0,1 2 52 16,5 0-16-16,-2 5 8 0,4 3 48 15,1-1-88-15,6 3 36 0,0-1 44 16,6-2-80-16,6-6 4 16,4-3 28-16,2-6-36 0,14-7 0 15,4 2-12-15,15-4-224 0,4-5-92 16,-3-4-505-16,-2-9 125 0,-12-10 8 15,0-4-1393-15</inkml:trace>
  <inkml:trace contextRef="#ctx0" brushRef="#br0" timeOffset="3933.92">7211 6827 2365 0,'3'1'288'0,"0"-1"-248"0,-2-1-24 0,1 1 80 0,-1-1 52 0,-1 0-124 15,-1 1 4-15,-1 0 60 16,-2 0 32-16,-6 0 92 0,-5 3 88 16,1 3-188-16,-2-6 12 0,2 1 73 15,2 3-137-15,-4 2 20 0,4-2 20 16,-2 1-88-16,1 4 32 16,1-4 28-16,1 4-56 0,2-1-4 15,5-3 36-15,2-2-32 0,-7 12-4 16,7-11 72-16,1 0-80 0,-1 5 32 15,2 0 68-15,3-2-76 0,2 0 20 16,9 5 36-16,8-2-72 0,6 5 0 16,-1-7 48-16,1 2-44 0,6-1-16 15,0 7 16-15,1-3-16 0,-13 2 0 16,-4-4-4-16,-8-6 12 16,-7-1-8-16,-1 2 0 0,2 9-48 15,-12 10 48-15,-2-3-4 0,-1-1-28 16,-10-1 32-16,-1-1 0 0,-4-2-32 15,-3-4 28-15,5-4-52 16,-1-4-172-16,4-6-12 0,4-5-148 16,2-2-25-16,6-4-95 0,4-3-765 15</inkml:trace>
  <inkml:trace contextRef="#ctx0" brushRef="#br0" timeOffset="5050.42">8513 6981 2529 0,'5'0'356'0,"-3"0"-200"0,0-2-144 0,1-3-12 16,-3-8 16-16,-2 8-8 0,-3-5-8 15,-5-4 64-15,-4-3-24 0,-7-1 32 16,6 7 92-16,-1 5-116 0,-1-2-8 16,-3 4 40-16,1 0-48 0,0 3 48 15,0 2 32-15,3 5-104 0,0 1 20 16,2 1 80-16,0-2-68 16,5 1 12-16,6-3 29 0,1-2-73 15,1 1 32-15,-2 1 68 0,0 0-52 16,3-2 20-16,1 2 60 0,1-3-120 15,1-1 12-15,0 1 0 16,-1-1-16-16,-1 2-12 0,0-2 0 16,0 2-4-16,-1-2 4 0,-1 0 0 15,1 0-16-15,-1 1 16 0,0 0-4 16,0 2-8-16,-2 1 12 16,0 2 4-16,-2 1 4 0,-1 8-8 15,-3 4 12-15,1-1-12 0,-2-5 0 16,6 0 0-16,-6-1 12 0,9 0-12 15,-8 0 0-15,9-1 8 0,-6 5-8 16,7 0 16-16,-2-2-4 0,15 0-12 16,-5 3 8-16,8-2 0 0,2-2-8 15,4-1 0-15,2-1 12 0,9-4-12 16,0-2 12-16,-5 1-8 16,-6-10-4-16,-8-3 0 0,-3-3-20 15,-1-10 20-15,0 0 0 0,-1-3-4 16,-6-4 4-16,0-2 0 0,-4 2-4 15,2-1 4-15,-1 2 4 16,-2 9 4-16,1 3-8 0,0 13 16 16,1 1-4-16,0-1-12 0,-1 0 96 15,1 1-48-15,-1 2 16 0,0 3-48 16,2 9-12-16,1 13-4 16,0 13 4-16,0-11 8 0,-2-2-12 15,1-1 8-15,0-4 0 0,-1-1-8 16,3-3 12-16,-2-5-12 0,1-9 0 15,-1-2 0-15,2 0-28 0,11 1-96 16,8-14-388-16,6-12-37 0,-3-6-91 16,-4-1-1013-16</inkml:trace>
  <inkml:trace contextRef="#ctx0" brushRef="#br0" timeOffset="5452.44">8794 7022 3233 0,'1'7'84'0,"-5"12"-64"0,2-15 12 0,-3 0-32 0,2 0 92 0,-7 10 100 0,0 0-140 0,0 1 20 0,6-4 44 16,-3 2-44-16,4-2 4 16,0 2 17-16,-2 1-81 0,8-5 16 15,-3-5 72-15,0-2-84 0,1 1 28 16,1-1-20-16,0-1-24 0,3-2 0 15,6-4-4-15,7-10-28 0,2-12 32 16,-3 3 24-16,-6 0-12 0,3-3-12 16,-3 0 48-16,1-3-44 0,-2 7 12 15,0 0 60-15,1 4-48 0,-3 10 36 16,-4 5 44-16,1 1-84 16,12-1 24-16,0 6 12 0,-4 8-44 15,2 4-4-15,1 9 40 0,-1 2-36 16,1 9-16-16,-1 1 16 0,0 0-12 15,3-1-4-15,-1-4 4 16,2-4-4-16,0-9 0 0,3-3-112 16,1-6-156-16,6-7 0 0,-2-6-121 15,7-10-47-15,1-9-48 0,-9-2-352 16,2-6-177-16</inkml:trace>
  <inkml:trace contextRef="#ctx0" brushRef="#br0" timeOffset="5933.73">9508 7109 2093 0,'0'1'136'0,"0"-1"-116"0,0 0 96 15,0-1-104-15,-2 1 56 0,0-1 20 16,1-1 168-16,-3-1-56 16,2-4 20-16,-3-3 144 0,-1-5-240 15,-1-9-8-15,-3 8 28 0,3-5-100 16,-1 3 24-16,0 2 49 0,-3-1-97 15,1 2 16-15,-4 4 12 16,1 1-36-16,1 2 4 0,-2 4-12 16,3 2 4-16,2 7-8 0,-1-1 40 15,1 6-20-15,2 6-12 0,-2 4 84 16,4 6-84-16,1 10 20 16,4 0 8-16,0 6-36 0,7-6 0 15,-1 3 24-15,8-9-16 0,-4-11-8 16,6-5 12-16,-8-4 0 0,13-10-12 15,5-3 56-15,4-7-56 0,3-9 0 16,-2-5-4-16,0-14 20 0,-2-14-12 16,-3-7 80-16,-1-9-40 0,-6-5 40 15,-1-11 56-15,-6-2-124 16,-6 4 32-16,-4-1-28 0,3 18-12 16,0 24-8-16,-1 5 12 0,1 18 4 15,-4 21-16-15,1 1 0 0,6 10-32 16,3 20 12-16,-7 16-28 0,-2 22-104 15,1 11 56-15,0 7-12 16,-2-5-60-16,0-13-12 0,1 0-257 16,-1-13 29-16,5-19-72 0,2-5-761 15</inkml:trace>
  <inkml:trace contextRef="#ctx0" brushRef="#br0" timeOffset="6568.22">10498 7004 708 0,'-1'2'60'0,"-1"-2"-20"0,1 1 36 0,-1 2 136 0,0-2 192 0,1-1-136 0,1 0-12 16,0 0 181-16,0-1-185 0,1 1 24 15,1-1 200-15,-1-1-252 0,1 1-40 16,2-1 89-16,1-3-141 0,2 2 36 15,2-2 36-15,0 0-152 0,1 0 16 16,11-2 16-16,7 1-72 16,12 5-12-16,-9 2 0 0,0 7-8 0,-11 5 8 15,-6 4-4-15,-10-5-68 0,-9 5 72 16,-8 2-8-16,-7 5 0 16,-9 7 8-16,-4-1-8 0,-6-5-72 15,-3-6-16-15,6-5-4 0,-2-2 8 16,12-7 60-16,-1-4 28 0,-1-1-16 15,8-6 20-15,1 1 0 16,6-2-16-16,3-6 16 0,0-3 32 16,7 0-28-16,3-3 72 0,4 1 72 15,-1-2-120-15,6 4 32 16,-6 5 4-16,-1 8-48 0,-2 2-16 16,1 1 32-16,-1 1-12 0,-2 4 20 15,-5 9 40-15,-6 20-64 0,-6 20-16 16,5-17 44-16,-1 1-44 0,1 5 0 15,0 0 0-15,1-4 0 0,3-2-8 16,5-7-128-16,6-10-84 0,5-16-72 16,19-7-277-16,7-11-175 0,14-7-313 15</inkml:trace>
  <inkml:trace contextRef="#ctx0" brushRef="#br0" timeOffset="7135.11">11098 7093 1224 0,'2'-2'0'0,"1"1"-304"0,-3-1 304 0,2-1 212 16,-2 0 288-16,1-1-228 0,1 2 9 15,-2 0 83-15,1-4-216 0,0 2-20 16,-1 1 76-16,0-1-88 0,0 0 32 15,-1 0 72-15,0-3-136 0,-2-4 20 16,-5-7 44-16,-1-4-84 0,-2 9 12 16,-1-5 57-16,1-1-81 0,-5-1 36 15,-1 0 60-15,0 2-104 0,-5 2 24 16,2 7-28-16,-2 1-40 16,1 11 0-16,4 5 8 0,-5 6 16 15,7 12-24-15,-3 4 60 0,10 4-52 16,-2 7 4-16,9 5 8 0,-1-3-8 15,9-4-12-15,0 1 0 16,7-8-8-16,0-9-52 0,4-4 32 16,7-7-4-16,11-5 28 0,-1-7-12 15,-5-2 0-15,-11-14 16 16,-1-4 0-16,-2-6 8 0,-2-5-8 16,-2-5 24-16,-4-9-12 0,1 4-12 15,-3-3 8-15,0-1 0 0,-2 7-8 16,-2 4 8-16,2 9-4 0,1 15-4 15,-4 9 36-15,0 1-24 0,1 3 8 16,1 0-20-16,1 4-4 0,2 15 4 16,-2 18-4-16,-2 17 24 0,2-18-20 15,1-5 20-15,-4 1-20 0,2-8 0 16,-1 0 4-16,2-6 0 16,2-5-4-16,4-4 0 0,-1-4-108 15,6-6-52-15,0-5-301 0,1-3 25 16,2-10-120-16,-2-5-553 0,-2 1-387 15</inkml:trace>
  <inkml:trace contextRef="#ctx0" brushRef="#br0" timeOffset="7433.45">11397 7001 2305 0,'1'5'660'0,"0"-1"-536"0,0-2-24 0,-1 4 68 0,-1 3-16 16,-4 2 24-16,-4 5-124 0,-1 0 44 15,2-5 56-15,2 1-112 0,-1 3 20 16,-1 2 49-16,4-1-101 0,1 0 40 16,2-2 84-16,1-2-76 15,1-10 8-15,0 1 52 0,0-2-80 0,3 1 32 16,-1-3-68-16,4-3 12 16,5-10-12-16,5-12 72 15,0-14-72-15,-3 9 68 0,0 1 44 0,1-8-72 16,1-1 40-16,3 1-16 0,-3 6-44 15,5 13-16-15,2 7 4 16,0-2-8-16,3 12-20 0,5 5-316 16,-4 6-264-16,4 8-57 0,3 2-1692 15</inkml:trace>
  <inkml:trace contextRef="#ctx0" brushRef="#br0" timeOffset="7984.16">12006 7020 1596 0,'0'-2'52'0,"-1"2"-48"0,1 0-4 16,-2 0 172-16,0 0-64 16,1 2 49-16,-1-4 135 0,1 2-124 15,-2 0 0-15,2 0 180 0,-1-1-136 16,0-2-4-16,-2 1 56 15,1-3-140-15,-3-1 16 0,-2-5 61 16,4 6-145-16,-8-10 0 0,-1 2-8 16,-5 4-36-16,5-1-12 0,-3 5 12 15,4 3-4-15,-3 3-8 16,-1 3 0-16,-1 3 8 0,3 9-8 16,-4-1 12-16,4 4 0 0,-1 10-12 15,4 0 12-15,3 5-8 0,2 8-4 16,4-2 0-16,5 0-28 0,8-12 28 15,2 0 0-15,5-8-12 0,2-6 12 16,4-5 0-16,2-9-16 0,10-12 16 16,-3-3 0-16,-6-6 24 0,-1-10-24 15,-1-6 84-15,-8-2-80 16,-1-6 16-16,-3 3-4 0,0 4-8 16,-5 4-8-16,-2 5 56 0,2 7-48 15,-6 19 16-15,0 1 84 0,-2 2-40 16,2-1 56-16,-1 2 40 0,1 6-160 15,-1 11-4-15,-2 25 12 16,-2 17-4-16,2-18-8 0,2-2 12 16,-1-4-12-16,0-7 0 0,5-4 4 15,-1-5-4-15,5-10 0 16,4-1-72-16,0-5-160 0,8-12-76 16,-2-4-493-16,-2-7 141 0,6-8-429 15</inkml:trace>
  <inkml:trace contextRef="#ctx0" brushRef="#br0" timeOffset="9451.06">12484 7111 912 0,'1'-1'164'0,"0"0"-164"0,-1 1-60 0,0-3 28 0,0-1-8 16,-1 2-12-16,1-2-12 0,-1 3 0 16,0-1 0-16,1 1 16 0,-2 0-60 15,1 1-112-15</inkml:trace>
  <inkml:trace contextRef="#ctx0" brushRef="#br0" timeOffset="10333.71">12440 7134 2389 0,'3'2'212'0,"-2"-2"-212"0,0-1 0 0,1 0 164 0,-2 0-72 0,0-1-20 0,1 0 44 15,1 1-40-15,-2 0 20 0,1-4 24 16,-1-2-80-16,-1-4 16 0,0-4 80 16,-6-9-80-16,1 10 12 0,-2-4 64 15,-1 6-68-15,-4-2-4 16,-1 3 48-16,-2 1-88 0,-3 7 41 16,1-1 47-16,-2 3-108 0,-2 3 24 15,3 6-4-15,-3 1-4 0,4 7-16 16,2 2 40-16,2 9-20 0,5-2-20 15,-1 2 24-15,8 1-12 0,-1-2-12 16,8-1 0-16,-1-3-24 0,15 0-8 16,-5-3 12-16,6 0-64 0,1-7 84 15,7 2-16-15,1-4 0 0,1-6 16 16,-4-3 0-16,-7-4-8 16,3-4 8-16,-3-5-4 0,-9-2-32 15,9-6 36-15,-7-6 0 0,-3 5 0 16,1-7 0-16,-4-1 16 15,1-1-4-15,-3 3-12 0,-3 6 28 16,3-1-16-16,-4 19 4 0,1-1 32 16,0 2-40-16,0-2 36 0,0 1 140 15,0 5-116-15,0 1-24 16,1 1-36-16,0 3 24 0,1 9-32 16,-1 15 36-16,-1 2-24 0,0-8-12 15,-2 2 28-15,-3-2-24 0,-3 5-4 16,-3 3 0-16,0 1-4 0,-4 0 4 15,-3 1-4-15,-5-3-4 0,-1-1 8 16,-5-1 0-16,-14 1-20 0,11-2 12 16,-6-3-196-16,-6-8-60 0,15-7 35 15,-3-5-439-15,-2-7-216 16,30-2-601-16</inkml:trace>
  <inkml:trace contextRef="#ctx0" brushRef="#br0" timeOffset="28418.5">12719 7112 2301 0,'3'2'216'0,"-2"-2"-52"0,1 0 28 0,0 1 8 0,-1 0-4 15,0-1 28-15,-1 2-172 0,1 0 0 16,0 3 52-16,-2-1-84 0,-1 3 12 16,-2 6 16-16,-4 9-36 0,-1 6-8 15,1-10 36-15,-3 0-28 0,6 4-4 16,0-2 56-16,-1-5-56 0,3-12 8 15,2 1 32-15,0-2-44 0,-1 3 20 16,2-5 8-16,1-2-24 16,3-4 73-16,9-11 103 0,7-15-164 15,2-18 12-15,-8 19 36 0,-2-3-60 16,5 6 24-16,-8-3 48 0,6 5-68 16,-5 6-8-16,1 3 20 0,-2 6-12 15,5 4-12-15,-2 3 4 16,1 0-4-16,3 9-4 0,3-1-24 15,-2 5-220-15,5 5-37 0,2 6-371 16,-1-6-72-16,2-5-293 16</inkml:trace>
  <inkml:trace contextRef="#ctx0" brushRef="#br0" timeOffset="29053.28">13310 7074 1544 0,'-1'1'88'0,"1"-1"-52"0,-1 1-24 0,0 0 4 0,0-1 220 0,-1 0-75 0,2-1-1 15,-1 0 108-15,0 1-96 0,-1-1-20 16,1-1 56-16,-1 0-116 0,-1 0 0 16,-1 1 100-16,-1-3-128 0,-1 1 0 15,-2-1 20-15,-2-1-80 0,-9-4 20 16,-4 0 4-16,-2 5-16 0,3 1-12 15,2 5 4-15,-1 6 4 0,3-1-8 16,0 1 8-16,0 2 0 0,3 6-8 16,2 2 8-16,1 1 8 15,5 6-16-15,3 0 16 0,2 2-4 16,3-1-12-16,4-2 24 0,3 0-16 16,7-7-4-16,2 0 20 0,5-5-12 15,5-9 28-15,2-5 72 16,5-6-100-16,-1-6 48 0,-3-5 9 15,-6-5-61-15,-3-5 0 0,-4 0 56 16,-2-4-60-16,-6 3 0 16,-2 0 4-16,-4-1-8 0,-1 6 0 15,-2 0 0-15,1 9 0 0,0 7 0 16,-2 7 4-16,1 2 4 0,1 2-8 16,-1-2 80-16,1 3-28 0,0 7-12 15,-1 11-24-15,1 23-8 0,1 9-8 16,-2-20 16-16,0-3 4 0,0 1-20 15,3-1 0-15,1-8-4 0,3-7-4 16,1-5-52-16,-4-10-164 16,4-3-37-16,16-8-603 0,14-26-205 15</inkml:trace>
  <inkml:trace contextRef="#ctx0" brushRef="#br0" timeOffset="29868.37">13602 7135 2341 0,'1'0'124'0,"-1"1"-104"0,0-2 16 0,1 1 144 15,-1-1 56-15,2-1-172 0,0-2 0 16,1 1 136-16,0-2-88 0,1-1 8 16,1 0 92-16,-1 1-100 0,3 1 12 15,-1 0 93-15,1-1-137 0,6 0 16 16,4 1 32-16,5 2-100 0,-3-2 32 15,-1 3 0-15,2-1-44 0,-5 6-4 16,-2-1-12-16,-10-2 4 0,-1 1-4 16,-1-1 52-16,3 2-40 15,-3 3-12-15,-2 8 0 0,-5 8 0 16,-6 9 0-16,3-11 0 0,-2 0-4 16,-4-1 4-16,3-1 0 0,-6 7-16 15,2-5 4-15,-4 2 4 16,1-7-8-16,2-3 16 0,0-3-4 15,-2-3-24-15,1-5 28 0,5-2 0 16,-2-1-16-16,6-8 0 0,4 1-8 16,-1-6-28-16,3-3 52 15,2-1 32-15,2-4-12 0,6 2-20 16,0-1 8-16,1 2 12 0,0 0-20 16,2 7 16-16,-2 0-16 0,-7 13 0 15,0-1 12-15,-1 1-12 0,1 1 0 16,-1 2-36-16,-1 3 12 0,-5 9 24 15,-8 17 4-15,0 7 16 0,3-11-20 16,-2 1 4-16,1 3 16 0,-1 7-20 16,0 5 0-16,-2 7 0 15,-1 1 0-15,-1 3 8 0,-3 0-8 16,1-1 0-16,3-11 0 0,-2-7-200 16,10-18-68-16,5-15-493 15,3-5-63-15,4-4-477 0</inkml:trace>
  <inkml:trace contextRef="#ctx0" brushRef="#br0" timeOffset="30569.81">14075 6784 2401 0,'2'2'284'0,"-1"0"-176"0,0 0-40 0,0 2 120 0,-1-1 36 0,1 1-32 0,-1 2-144 0,-1 8 24 16,-2 4 84-16,0 1-92 0,-2 0 8 16,-2-1 88-16,0 5-116 15,-3 0 41-15,0 10 67 0,-3 3-128 16,-1 5 20-16,6 1 24 16,-14 4-60-16,13-1 20 0,-7-3 20 15,8-5-36-15,-2-4 12 0,8-7 24 16,-5-17-36-16,9-8 4 0,-2 0 32 15,1-1-48-15,3-2 4 16,11-5 16-16,8-16-12 0,1-15-8 16,-13 10 28-16,3 2-20 0,-1 1-8 15,-2 4 12-15,0-1 0 0,-2 10-12 16,0-2 24-16,-7 12-4 0,1 1-20 16,0 2 20-16,2-1-12 0,3 2-8 15,2 10 40-15,3 11-32 0,0 17-8 16,-5-8 8-16,-1 4 12 0,1 0-20 15,-3 2 0-15,0-2 12 0,1-9-12 16,-1-2 0-16,0-9-8 16,-4-13 4-16,2-2-80 0,-1-2-180 15,3-2-281-15,5-15-875 0,5-26-945 16</inkml:trace>
  <inkml:trace contextRef="#ctx0" brushRef="#br0" timeOffset="47187.18">14566 7178 1664 0,'0'0'537'0,"0"0"-221"0,-2 1-148 0,-1-1 96 15,0 2 164-15,-2-2-224 0,-1 1-40 16,0 0 96-16,0-1-188 0,-7 2 17 16,-4 4 35-16,0 4-96 0,6-2 32 15,2-1 0-15,-6 1-48 0,12 4 16 16,-5 1 44-16,4-2-56 0,-1 3 44 15,5 1 108-15,1-3-76 16,4 3 4-16,2-2 72 0,5-1-108 16,4 3 36-16,5-3 68 0,4 2-152 15,6 0 36-15,3-2 32 0,3 6-64 16,-7-4-4-16,-6 3 44 16,-6 0-40-16,-9-9-12 0,-5-5-4 15,-3 2 8-15,-1 9-16 0,-13 4 4 16,-2-4-56-16,-11 4 60 0,-4 2-12 15,0-6-20-15,-7-6 32 16,0-3-4-16,1-3-40 0,-1-2-144 16,-1-6-156-16,4-6-132 0,3-12-317 15,5 4-2108-15</inkml:trace>
  <inkml:trace contextRef="#ctx0" brushRef="#br0" timeOffset="53176.99">2583 8317 1948 0,'2'1'349'0,"-1"1"-265"0,-1-2 28 0,2 1 296 16,3-1-160-16,-2 0-76 0,1 0 68 0,3-1-104 16,0-2-12-16,-1 0 80 15,4-2-144-15,-1 0 41 0,1-1 75 16,6-4-116-16,6-1-8 0,8-2 24 15,-2 8-68-15,-1 0 4 0,5 2 0 16,4 4-4-16,-9 7-8 16,-3 1 0-16,-3 4-20 0,-16 9-4 15,-1 6 20-15,-10-2-60 0,-8-1 44 16,-10 9 4-16,3 5-60 0,-13 0 0 16,1-4-56-16,-2-5 47 0,2-7 85 15,0-6-8-15,4-13 12 0,6-7-4 16,1-3 0-16,4-4-4 15,8-5 4-15,0-2 20 0,3-1-7 16,5-2-13-16,4 2 24 0,7-2-24 16,-1 3 24-16,2-1 20 15,4 2-32-15,-9 5-12 0,-3 9 44 0,-2 3 20 16,2 1 68-16,1 2-100 16,0 5-32-16,1 12 0 0,-6 18-8 15,-6 16-4-15,-4-4 12 0,-4 5 4 16,3 1-4-16,-6 9-20 0,4 2-56 15,-1-6-20-15,6-12 48 16,-4-10-125-16,11-15-111 0,1-22-100 16,4-3-656-16,0-5-429 0</inkml:trace>
  <inkml:trace contextRef="#ctx0" brushRef="#br0" timeOffset="53603.58">3190 8360 712 0,'-4'-1'928'0,"-1"0"-824"0,3 1-100 0,-5-1 84 0,1 1 193 0,3 0-101 0,-1 3-8 0,0 1 172 0,2 2-140 0,-1 2 8 0,0 6 68 16,1 1-176-16,-5 2 16 16,4-4 64-16,3-1-152 0,-8 2 24 15,2 1 61-15,4 3-69 0,-2 2 4 16,0 1 100-16,1 2-100 0,4-4 8 16,-2 3 36-16,3-5-72 0,4-2 12 15,1-3 44-15,0-8-72 16,10 3 20-16,-3-10-28 0,4-6 16 15,9-9-16-15,2-4 56 0,7-10-48 16,-2-5-8-16,-7 2 16 0,-3-1-16 16,-9 4 0-16,-2 0-8 0,-5 8 12 15,-3 8-4-15,3 2 0 16,-2 1-180-16,-4 11-8 0,-2 0-237 0,2 3-67 16,1 0-8-16,0 4-1157 15</inkml:trace>
  <inkml:trace contextRef="#ctx0" brushRef="#br0" timeOffset="54153.99">3620 8372 1880 0,'5'3'24'0,"-7"-1"-4"0,2-2 0 0,1 2 44 0,-4 0-15 0,3-1 47 0,0 2-88 16,0-1-4-16,-1-1 40 15,2-1 40-15,-4 0 44 0,2 0 76 16,2 0-80-16,-2 1 20 0,1 0 164 15,1 1-148-15,-2 1-48 16,-1 0 32-16,4 1-108 0,-4 0 16 16,2 1 28-16,0 1-76 0,-3-1 16 15,1 1 24-15,1 1-36 0,-3 0 24 16,1 1 40-16,-2 6-56 0,0 4 8 16,-1 6 32-16,4-6-48 0,-4 6 12 15,3 0 1-15,-6-1-13 0,8 1-8 16,-6-3 20-16,5-3-16 15,-2-8-4-15,4-9 8 0,-1 1 0 16,1-2-8-16,-1 0 32 0,3-3 0 16,4-11 108-16,7-14 48 15,-4-12-160-15,5 16 44 0,-6-3 28 16,4 3-88-16,-3 2 24 0,2 0 72 16,-1 1-100-16,8 1 24 0,-3 1 12 15,2-2-24-15,2 3-20 0,-2 4 0 16,8 5 0-16,-10 6-28 0,4-1-208 15,9 4-164-15,-6 5-65 16,0 1-1636-16</inkml:trace>
  <inkml:trace contextRef="#ctx0" brushRef="#br0" timeOffset="54705.24">3998 8411 2685 0,'3'2'268'0,"0"0"-236"0,0-2 264 0,2 1-16 0,9-2-80 16,1-3 116-16,1-3-155 0,-1 4-17 16,3-3 64-16,0-3-168 0,9 2 20 15,0 0 48-15,7 5-108 0,-3-1 32 16,-5 6-8-16,-6 1-16 0,-18-2-8 16,2 3 36-16,7 9-32 0,-13 7-4 15,-4-2 0-15,-6 2-40 16,-7 3 40-16,-1-3 0 0,-1-1-36 15,-3-1-4-15,-1-3 12 0,1-6-32 16,4-7 60-16,-3-3-4 0,1-2-8 16,5-1 12-16,0-1 4 0,0-3 0 15,12 4-4-15,1-1 8 16,-6-9 4-16,6-2-12 0,4 7 24 16,0-3-4-16,1 8-12 0,1 0 80 15,0 2-64-15,2-3 32 0,-2 3 84 16,3 3-128-16,1 4 16 15,0 12-28-15,-9 17-12 0,-3 24 12 16,0-13 0-16,-1 2 0 0,-3 5 0 16,1 1 0-16,-6-2-28 0,10-22-56 15,-4-6-276-15,4-13-221 0,6-9-23 16,1-2-764-16,3-1-269 0</inkml:trace>
  <inkml:trace contextRef="#ctx0" brushRef="#br0" timeOffset="55187.25">4605 8481 1392 0,'-5'-1'180'0,"0"-1"-124"0,3 1 433 0,-6-2-277 0,2 0-24 16,-2-1 144-16,2 0-184 0,0 0 40 16,0 1 116-16,-1-2-164 0,1 0-4 15,-2-1 52-15,-4-4-136 0,-5 0 20 16,2 1 29-16,1 6-73 0,9 2 20 16,0 0 20-16,-12 1-64 0,12 3 12 15,-10 9 36-15,-3 10-48 16,15-2 36-16,-3-1 48 0,1 7-80 15,8 0 8-15,-2 0 12 0,-1 1-24 16,9-1-4-16,-1 1 16 0,1-4-8 16,6-10-8-16,1-2 0 0,-1-5-12 15,12-7 12-15,4-4-16 0,0-6-32 16,-2-4 48-16,-3-3 0 16,-10-6 0-16,-1-6 0 0,-3-2-4 15,-12 0 28-15,5-3-24 0,-6 3 28 16,-5 3-28-16,-10 4-20 0,-1 10 16 15,-9 2-20-15,6 14 24 16,-1 1-8-16,-1 11 4 0,6 8-88 16,1 1-253-16,5 6-79 0,5 2-256 15,3-1-689-15</inkml:trace>
  <inkml:trace contextRef="#ctx0" brushRef="#br0" timeOffset="55620.46">5013 8440 908 0,'0'-3'620'0,"0"0"-508"0,2-1 80 0,-2-4 49 0,1 2-89 0,-1-1 120 16,-3 2-160-16,2 4 0 0,-3 1 188 15,-2 0-112-15,-6 1 16 0,-8 4 32 16,-5 3-124-16,7-1-12 0,-4 6 100 15,-1-5-131-15,5 3 15 16,1 1 44-16,1-4-104 0,6 2 4 16,1-1 16-16,0-3-24 0,7-1-20 15,1-1 72-15,0-1-64 0,1 5 48 16,3-2 88-16,2 2-128 0,12 3 16 16,9-3-8-16,8 1-12 0,1-3-12 15,1 1 4-15,6 0 8 0,-3 6-12 16,-16-2 8-16,-11-3-8 15,-8-6 0-15,-3 2-4 0,-1-1-16 16,0 5 16-16,-6 7-8 0,-17 9-24 16,-7 4 36-16,5-14-4 0,-8 2-12 15,3-8 16-15,-1 2-128 16,1-8-124-16,7-2-45 0,4-1-107 16,3-2-56-16,13 1-24 15,0-2-597-15,4 0-151 0</inkml:trace>
  <inkml:trace contextRef="#ctx0" brushRef="#br0" timeOffset="56055.15">5104 8514 2201 0,'-2'1'200'0,"2"2"-180"15,0-1 152-15,-2 0 120 16,5 3-24-16,-2 0 116 0,0 0-236 15,4 0 12-15,2 2 105 0,-3-5-165 16,8 3-24-16,8 3-16 0,14 5-44 16,14-1-12-16,-16-2 16 0,-11-5-16 15,-6 2-4-15,-2-5 84 16,-11-4-48-16,3 1-8 0,-1 1-28 16,2-3-28-16,0-3 28 0,2-6-16 15,-3-7 4-15,0-9 12 16,-3 7-4-16,4-1-32 0,-6-2 36 0,2 2 4 15,-5 1-4-15,3 8 0 16,-5-2 0-16,2 8-28 0,-2 5 0 16,0-1 28-16,-2 3-16 0,-11 0 16 15,-9 10 12-15,-7 10 8 0,13 3-20 16,-3-1 60-16,1 4-36 0,8 1 36 16,-1 0 64-16,-1 4-116 0,9 8 28 15,1-5 20-15,-1 7-48 0,11-14-8 16,2-4 20-16,2-8-4 0,4-11-16 15,23 5 0-15,-4-14 0 16,24-3-4-16,-1-5-184 0,6-2-316 16,-8-10-113-16,-9 2-671 15,-6-5 251-15</inkml:trace>
  <inkml:trace contextRef="#ctx0" brushRef="#br0" timeOffset="56304.46">5706 8272 2453 0,'0'-1'312'0,"-1"1"-252"0,-1 1 240 0,-3 1 100 0,-1 0 144 0,-1 4-311 0,-1 0-21 15,3-1-28-15,0-1-176 0,2-1 20 16,1 1-4-16,0-1-20 0,2-2-8 15,0-1-64-15,0 0-192 16,3 0-161-16,1 3-931 0,4 3-973 16</inkml:trace>
  <inkml:trace contextRef="#ctx0" brushRef="#br0" timeOffset="56440.68">5643 8753 2977 0,'5'10'1301'16,"8"13"-1301"-16,-14-23-48 0,1-2 48 16,1 1 0-16,0-1-112 0,1-3-473 15,3-7-1232-15</inkml:trace>
  <inkml:trace contextRef="#ctx0" brushRef="#br0" timeOffset="70005.11">6448 8511 2417 0,'1'3'160'0,"0"1"-80"0,-1-1 188 0,3 3-104 0,-3 1-8 0,-2 5 28 16,1 6-132-16,-4 4 0 0,2-4 56 15,-3-1-76-15,-1 9 0 16,2 1-4-16,-3-1-16 0,-2 6-12 15,3 0 8-15,2-6 0 0,-1-6-8 16,4-6 16-16,2-11-12 0,1-3-4 16,0 0 0-16,5-2-32 0,7-13 32 15,13-21 16-15,1-18 4 0,-8 12-12 16,-1-2 4-16,-3 2-12 0,-2 6 0 16,-3 4 12-16,1 9 4 0,-2 11-16 15,-5 8 36-15,0 2-32 0,0 2 108 16,3 0 69-16,2 6-161 15,2 8-12-15,-1 17 12 0,4 11-4 16,-7-10-16-16,1 0 40 0,4-7-32 16,-2-2 8-16,-1-5 24 15,2-4-32-15,2-7 12 0,1-4 48 16,6-7-68-16,-2-8-4 0,-2-5 0 16,-2-8-76-16,-6-4 80 0,-1-1-4 15,1 2 4-15,-4 3 0 16,0-1-12-16,1 4 12 0,-1 9 0 15,0 3 32-15,-1 7-20 0,1 0 12 16,0 3 56-16,3-3-12 0,6 4 4 16,4 7 12-16,2 9-84 0,-4 1 28 15,2 0 16-15,1 7-36 0,0 1-8 16,0 2 8-16,1 4-4 0,-4 7-4 16,3-4 0-16,1 1 0 0,-9-12-8 15,4-8-240-15,4-6-172 16,4-23-173-16,4-7-1284 0</inkml:trace>
  <inkml:trace contextRef="#ctx0" brushRef="#br0" timeOffset="70588.08">7456 8535 2657 0,'0'2'440'0,"0"-1"-396"0,0-1-40 0,0-1-4 0,-3-2 100 0,0-2-28 16,-3 0 12-16,-6-2 44 0,-5-2-92 15,-5 1 12-15,6 2 28 0,-1 2-72 16,-3 3 24-16,1 2 40 16,0 5-56-16,-1 2 8 0,2 2 12 15,0 6-16-15,4 1-16 0,-1 3 36 16,6 1-20-16,-1 6-12 0,2 7 20 16,5 2-12-16,1-5-8 0,4 1 44 15,4-3-12-15,5-4 53 16,-1-1-5-16,7-7-76 0,2-7 24 15,4-5 60-15,6-3-84 0,6-11 12 16,-3-2-20-16,-1-7 0 0,-11-4 0 16,1-2 0-16,-6-7-32 0,-1-4 32 15,-3-3 0-15,-4-2-12 0,-5 0 12 16,1 4-12-16,-4 5-4 0,1 9 16 16,-2 9 0-16,2 13 4 0,0 0-4 15,0 2 52-15,0-2-24 0,1 1 88 16,1 3 4-16,0 9-108 15,1 19-12-15,3 18 4 0,-3-15 8 16,4 7-12-16,-2-4 0 0,1 3 4 16,3-7-4-16,-1-6 0 15,3-9-152-15,3-16-36 0,4-4-245 16,8-14-227-16,1-13-340 0</inkml:trace>
  <inkml:trace contextRef="#ctx0" brushRef="#br0" timeOffset="70855.67">7793 8056 2949 0,'2'1'648'0,"0"0"-628"0,0 0-8 0,-1 3 12 0,-1 1-16 0,-2 9 108 0,-4 15-24 0,0 19 36 16,2-13 189-16,-9-4-137 15,13 14-40-15,-4-1 84 0,-8 3-156 16,13 0 4-16,-3 4 32 0,-9 1-104 16,14-3 32-16,-5 1-24 15,-1-2 4-15,-1-2-12 0,2-3 0 16,-1-3-8-16,5-13-56 0,-1-6-248 16,-2-12-176-16,2-7-101 0,3-2-839 15</inkml:trace>
  <inkml:trace contextRef="#ctx0" brushRef="#br0" timeOffset="71171.98">7910 8562 3357 0,'0'4'28'0,"1"12"-20"15,-3-11 44-15,0-4 8 0,-1 3 48 16,-4 0 124-16,-4 4-144 15,-9 7-4-15,-3-1 57 0,5-2-93 16,1 3 4-16,-1 0 48 0,2 3-96 16,5-5 32-16,2-4 24 15,6-5-56-15,0-1 80 0,2 0 128 16,-2 0-80-16,3 1 44 0,4-3 92 16,3 1-208-16,10 1-12 0,15-2-20 15,8-3-12-15,-7 3-16 16,5-1 0-16,4-3 0 0,2 6 0 15,-6-4-116-15,-5 4-84 0,-5 1 24 16,-5-1-448-16,-2 1-133 0,-1 5-191 16</inkml:trace>
  <inkml:trace contextRef="#ctx0" brushRef="#br0" timeOffset="71672.11">8237 8594 2801 0,'3'2'324'0,"-2"1"-160"15,0-1 76-15,1 3-56 0,1-3-12 16,1 0 77-16,1-1-141 0,1 3-4 16,0 1 88-16,2 0-112 0,6 2-4 15,6 1 28-15,9 2-96 0,-4-3 36 16,4 1-16-16,-2-3-20 0,-11-3-8 16,-4-2 8-16,-2 2-8 0,-8-8 0 15,4-12-8-15,-3 5-60 16,-13-10 64-16,0 1 0 0,-3-7-36 15,-6-1 40-15,-1 7-4 0,1 3 0 16,-2 6 4-16,2 3 0 16,-1 9-12-16,7 2 12 0,-5 4-8 15,1 11 28-15,-2 7-20 0,2 2 12 16,6 4 4-16,0 4-16 0,0 0 36 16,7 6-24-16,-2 3 0 0,4 0 84 15,4 2-88-15,4-7 20 16,5-5 8-16,4-9-20 0,6-15-16 15,8-5 0-15,10-12-56 0,9-11-132 16,13-5-468-16,7-3-353 0,-13 5-512 16</inkml:trace>
  <inkml:trace contextRef="#ctx0" brushRef="#br0" timeOffset="72057.05">8805 8506 2573 0,'-2'2'204'0,"1"-2"-128"0,-1 0-72 0,-8 0-4 0,-5-2 184 0,-3 2 16 0,2 0-52 0,1-2 44 16,2 2-120-16,-2-2-12 0,4 3 24 15,0 2-72-15,-1 2 24 16,4 1 64-16,5-4-68 0,-1 1 12 15,-5 10 53-15,7-10-77 0,1 3 28 16,-3 10 60-16,5 3-80 0,7 2 24 16,1-8 68-16,5 1-64 0,1 2 16 15,0-5 44-15,5 4-96 0,4-6 24 16,1 2 20-16,5 3-52 0,-9-4-4 16,-1-3 4-16,-7 0 4 0,-3-1-16 15,-7-4 4-15,-1 1-4 16,-2-2 0-16,1 4-4 0,-4 1-52 15,-10 8 44-15,-14 9 12 0,-4 4-112 16,-2-10-52-16,3-5-236 0,0-5-29 16,6-6 13-16,6-6-412 15,14 2-89-15</inkml:trace>
  <inkml:trace contextRef="#ctx0" brushRef="#br0" timeOffset="72621.64">9716 8421 1720 0,'-3'1'345'0,"-2"2"-317"0,-9 4 4 0,10-7 64 0,-1 1 72 0,-8 1 148 15,10-2-136-15,-7 2-52 16,-7-1 88-16,-6 1-68 0,-5-2-32 15,7 3 72-15,3 2-116 0,-6 4 20 16,4 1 76-16,5-1-104 0,-3 4-11 16,3-3 71-16,7 4-108 0,-4 0 24 15,3 1 32-15,6-1-64 0,0 4 4 16,3-3 48-16,5 2-56 0,8-4 32 16,3 1 76-16,10 2-84 0,1-9-8 15,2 0-12-15,13-1-4 16,-3-4-4-16,2 1 16 0,-1 0-16 15,-22 2 0-15,-1-2 12 0,-7 0-12 16,-13-3 0-16,3 1-4 0,-2 0-32 16,-6 4 32-16,-13 8-8 15,-20 17-24-15,-7 2 36 0,13-15 0 16,3-1-32-16,-5-1-124 0,7-4-40 16,7-5-13-16,7-4-11 0,6-1-308 15,11-4-108-15,2-1-73 16</inkml:trace>
  <inkml:trace contextRef="#ctx0" brushRef="#br0" timeOffset="73022.1">9915 8493 2373 0,'2'3'248'0,"0"0"-172"0,-2 1 228 0,3 1-88 0,-2 1-28 0,-1 1 20 15,0-1-148-15,-3 7 8 0,1-10 56 16,-1 5-88-16,-4 6 28 0,-3 3 69 16,2 9-97-16,-1-7 36 0,2 3 52 15,4-2-96-15,-2 3 16 16,5-2 56-16,6 1-92 0,0-3 36 15,1-2 4-15,5-5-36 0,1-5-12 16,2-4 56-16,9-3-52 0,3-10-4 16,3-1 12-16,5-7 0 0,-7-4-12 15,-3-3 0-15,-3 0 16 0,-4-4-16 16,-2-4 96-16,-4 2-80 0,-10 2 0 16,1 3-8-16,-1 3-8 15,-6 11 0-15,4 5-8 0,0 7-272 16,0 1-52-16,2 2-29 0,3 9-451 15,12 10-485-15</inkml:trace>
  <inkml:trace contextRef="#ctx0" brushRef="#br0" timeOffset="73454.85">10408 8560 640 0,'-2'-3'760'0,"0"2"-752"15,0-1-4-15,-1 1 0 0,1-1 20 16,1 1 204-16,1 1 80 0,0 1-51 16,-1 1 59-16,-1-2-140 0,0 3-48 15,0 1 72-15,-2-2-48 16,-1 3-12-16,-2 2 40 0,1 1-108 15,-5 7 4-15,-1 5 32 0,1 10-68 16,-2-9 12-16,3 3 32 0,3-2-72 16,-6-3 24-16,6-1 24 15,3-9-48-15,2-6 29 0,0-1 15 16,1-2-52-16,-1 2-4 0,0-2 56 16,4-2 20-16,0-2 64 0,6-8 140 15,8-13-224-15,4-7 12 16,-3 12 72-16,2-2-112 0,1-6 40 15,2 3 68-15,-2-2-136 0,-2 2 44 16,1-1-24-16,-4 11-8 0,6-3-12 16,-5 6 0-16,6 5-12 0,-2 7-120 15,3 4-292-15,2 9-345 0,3 6-319 16</inkml:trace>
  <inkml:trace contextRef="#ctx0" brushRef="#br0" timeOffset="74011.97">10844 8575 2477 0,'0'3'260'0,"-1"0"-152"0,0-1-28 0,0 3-12 0,-2-1 48 16,0 0 156-16,0-1-140 0,1 0-4 16,-1-1 56-16,2 1-84 0,-2-2 28 15,2 1 173-15,2-1-121 16,0 0-24-16,3 1 36 0,2 3-156 15,5 5 0-15,7 4-12 0,5 0-8 16,-6-6-16-16,4 1 8 0,2-5-8 16,1-1 0-16,-4-6-4 15,-6-3-28-15,-12 2 28 0,2-1-8 16,4-15-44-16,-8-8 56 0,-4 2-16 16,-6 4-4-16,-7-1 20 0,-1 3 0 15,1 7-24-15,-6 1 24 16,-1 5 0-16,3 4 0 0,-2 6 0 15,-1 2 8-15,1 8 4 0,3 2-12 16,1 4 24-16,4 0-12 0,0 5-12 16,3 0 32-16,4 3-20 0,0 4-8 15,4 3 28-15,5 5-24 0,3 2-8 16,5 1 20-16,7-4-8 0,3-14-12 16,3-7 0-16,12-5-4 0,9-11-20 15,7-7-96-15,9-5-204 16,-14-10-88-16,-9-2-445 0,-2-11 185 15,4 10-33-15</inkml:trace>
  <inkml:trace contextRef="#ctx0" brushRef="#br0" timeOffset="74461.61">11832 8313 2497 0,'1'1'380'0,"-1"2"-312"0,-1 0 276 0,0 3-128 0,-3 8-40 0,-3 4 80 0,0 7-140 0,-3-5 21 0,3 6 95 0,1 1-176 15,-2 0 8-15,-1 5 52 16,5 6-76-16,-5 4 20 0,3 5 88 16,5 1-100-16,-1 0 40 0,1-1 60 15,6-10-100-15,-1-3 24 16,1-5 12-16,10-8-64 0,-3-8-12 15,3-2 12-15,9-4-20 0,2-5 0 16,3-4-4-16,8-2-8 0,-8-5 12 16,-6-2-100-16,-1-7-76 0,-13 2 28 15,-2-6-156-15,0-5-128 0,-13 0-13 16,-2-5-651-16,2 3-373 0</inkml:trace>
  <inkml:trace contextRef="#ctx0" brushRef="#br0" timeOffset="74640.03">11622 8722 4270 0,'12'5'40'0,"19"1"-32"0,-6-10 64 16,-1-3 100-16,12 4-76 0,2-3-44 15,12 0-32-15,1-7-36 16,11 3 16-16,3 0-384 0,-25 1-93 15,2-2-1187-15,0 6 55 0</inkml:trace>
  <inkml:trace contextRef="#ctx0" brushRef="#br0" timeOffset="75171.77">12201 8347 2969 0,'3'4'72'0,"-2"-1"-60"0,1-1 232 16,3 4 12-16,-3 0-92 0,0 1 64 16,0 1-100-16,-2 1 33 0,1-2 115 15,0 7-188-15,-1 4-28 16,-3 5 80-16,3-6-80 0,-2 4 32 15,0-3 20-15,3 1-96 0,-7 9 20 16,1 2 4-16,2 0-24 0,-7 3-16 16,5-1 8-16,-3-6 0 0,0 4-8 15,2-5 0-15,6 0 16 0,-6-13-16 16,6-8 0-16,0-2 8 0,0-1-8 16,0 2 0-16,2-5-16 0,2-2 0 15,7-5 8-15,8-10-4 16,2-12 12-16,-5 8 0 0,6 1-4 15,-3-4 4-15,-2-1 12 0,4 2-8 16,-12 7-4-16,3 0 0 0,2 7 8 16,-10 7-8-16,0 0 24 15,1 2-4-15,2-2-20 0,2 3 16 16,-1 4-8-16,-1 4-8 0,6 11 0 16,1 15-8-16,-4 17 8 0,-2-13 0 15,6 0-12-15,-7-11 12 16,3-3 0-16,4-4-92 0,-1-1 16 15,4-4-88-15,8-5-116 0,-9-3-60 16,2-6-397-16,4-9 9 0,-3-5-109 16</inkml:trace>
  <inkml:trace contextRef="#ctx0" brushRef="#br0" timeOffset="75888.98">12982 8774 1692 0,'2'0'280'0,"-4"0"-280"0,-1 0-140 0,2-2 140 0,-4 0 20 16,3 0 76-16,1-1 13 0,-2 1 27 16,0 0 156-16,1 1-104 0,-2-2-36 15,-1 0 56-15,1-1-76 16,-4-1-8-16,-3-1 48 0,-9-3-104 15,-7-2-24-15,6 2 100 0,3 0-120 16,-7 1 28-16,0 0-20 16,1 5-16-16,-2-3-12 0,-1 2 4 15,5 3-4-15,-6 4-4 0,6 0 4 16,7 5 4-16,-5 2-8 0,9 3 28 16,4 4-16-16,-2 9-8 0,4 2 36 15,10 7-40-15,-1-2 0 16,8 1 12-16,12-2 4 0,-4-2-16 15,6-8 0-15,7-4-4 0,-3-7 4 16,6-3 0-16,14-9-16 0,-18-12 16 16,2-5-12-16,-4-13-4 0,-6-1 16 15,-2-10-8-15,3-2 0 0,-18-1 8 16,3 6 0-16,3 2 0 0,-18 7 0 16,5 9 0-16,6 8-8 0,-9 11 8 15,3 1 0-15,1-1 0 16,-2 0 0-16,1 1 48 15,1 2-4-15,-4 3 16 0,2 10 5 16,2 11-49-16,-2 9 24 0,4-12 80 0,4-5-112 16,-9 6 16-16,4 1 16 15,6-2-28-15,-11 4 0 0,4-5-8 16,7-6 8-16,-10 1-12 0,3-4 0 16,3-9-8-16,-3 0 8 0,0-1-24 15,5 2-156-15,-2-4-61 16,4-4-427-16,10-7-76 0,5-8 111 15</inkml:trace>
  <inkml:trace contextRef="#ctx0" brushRef="#br0" timeOffset="76376.86">13201 8777 2277 0,'3'1'8'0,"-4"-1"-8"0,0 0-80 0,3-1 80 0,-4 1 24 0,3 0 24 0,0 0-44 16,-2 0 12-16,0 0 56 15,3 0-16-15,-4 0 0 0,2 0 136 16,2 0-96-16,-3 0 4 0,1 0 44 16,0 0-124-16,0 0-8 0,3-5-12 15,-1 3-4-15,-4 1 4 16,1-1 0-16,3 2 4 0,-4-1-4 15,2 0 8-15,2 0-8 0,-4 0 0 16,2 0 0-16,1 0 0 0,-3 1 0 16,2 0 32-16,2 0-28 0,-4 0-4 15,2 0 12-15,2 0-4 0,-3 0-8 16,1 0 0-16,3 0 8 0,-4-1-8 16,2 1 0-16,2-2 0 0,-3 1 0 15,1 0 0-15,1-1 4 16,-3 2-4-16,2-1 24 0,0 0-24 15,-2 1 16-15,1 0 80 0,1 0-68 16,-2 1 4-16,1-1 8 0,1-1-28 16,-3 2 4-16,2-1 28 15,1 0-40-15,-2 0-4 0,1 0 0 16,2 0 0-16,-3 0 0 0,1 0 0 16,0 0-16-16,0 0-8 0,0 0-252 15,0 0 20-15,0 0-32 16,0 0-329-16,1-8-231 0</inkml:trace>
  <inkml:trace contextRef="#ctx0" brushRef="#br0" timeOffset="76725.78">13261 8403 2609 0,'4'1'164'0,"-3"2"-136"0,0-3 264 0,4 3-20 0,-4 2-100 0,1 4 12 0,-3 6-100 16,-2 6 52-16,1-7 141 0,0 4-153 16,-4 3 16-16,-1 4 84 15,6 7-160-15,-12 5 32 0,4 5 76 16,7 2-136-16,-12 5 12 0,5-1 56 16,5 0-92-16,-5-7 32 0,3-2 76 15,7-13-116-15,-6-1 28 16,4-9 52-16,10-2-72 0,-8-13 24 15,1 1 92-15,4-1-116 0,10 0-8 16,11-7-4-16,9-10-8 0,-8 2 8 16,0-3 0-16,-5 2-16 0,-11 4-72 15,-2 0-48-15,1 1-76 0,-11-2 16 16,-1-1-224-16,2-3-141 0,-9-5 33 16,1 1-700-16,3 10-269 0</inkml:trace>
  <inkml:trace contextRef="#ctx0" brushRef="#br0" timeOffset="76939.53">13175 8797 3585 0,'3'3'344'15,"2"1"-332"-15,-2-2 60 16,5 2 389-16,8-4-329 0,6-2 8 15,-3 4-4-15,3-2-104 0,-8-9 16 16,9 0-40-16,7 2-8 0,2-4 0 16,2 0 0-16,7-1-260 0,-4-1-120 15,-7 1-493-15,9 7-507 0</inkml:trace>
  <inkml:trace contextRef="#ctx0" brushRef="#br0" timeOffset="77488.85">14252 8517 3001 0,'5'4'104'0,"-3"-3"104"0,0 1 56 0,2 3-64 0,-2-2 40 0,-1 1 53 16,1 0-217-16,-3 3 28 0,0 8 76 15,-2 8-112-15,-2 13 16 16,1-8 72-16,3 4-116 0,-2 7 60 15,1-1 44-15,5 4-120 0,-5 1 28 16,6-1 24-16,5-1-72 0,-2-6 28 16,3-4 0-16,3-9-16 0,0-3-16 15,1-4 4-15,11-5-4 0,11-5 0 16,6-8-124-16,4-6-148 0,-14-13-72 16,-10-7-585-16,-9-10-39 15,-5 2 119-15</inkml:trace>
  <inkml:trace contextRef="#ctx0" brushRef="#br0" timeOffset="77756.33">14152 8843 3701 0,'4'5'304'16,"13"4"-207"-16,1-10 19 0,0-8 160 16,5 4-40-16,6 0-216 0,0 0 40 15,7-5-20-15,15-2-40 0,6 3 0 16,-2 6 0-16,-5 4-264 0,-21-5-24 16,-7 2-81-16,-4 2 137 0,-4 0 40 15,-5-5-496-15,1-4-177 16,-9 9-355-16</inkml:trace>
  <inkml:trace contextRef="#ctx0" brushRef="#br0" timeOffset="78272.5">14713 8834 1180 0,'4'1'212'0,"9"4"-88"0,-3-5 152 16,-7 2 165-16,0-2-233 0,0 0-20 16,4 0 108-16,0-2-140 0,0 0-8 15,0-2 100-15,-1-1-104 0,1 1 4 16,0 0 68-16,0-2-132 0,-1 1 5 16,-1-2 27-16,0-1-92 15,-1 0 0-15,2-5 28 0,-3-1-32 16,-5-1-20-16,-3 2 4 0,-2 3-4 15,-4-2 0-15,0 0 8 0,-3 3 0 16,-1 5-8-16,-5 1 4 0,1 6 16 16,-3 5-4-16,2 5 84 15,0 3-68-15,4 4 16 0,0 0 20 16,4-1-56-16,1 11-4 0,1 2 24 16,6 0-16-16,2-4-16 15,6-2 16-15,4 2 0 0,5-9-16 16,0-2 20-16,3-5-16 0,8-10-4 15,2 1 0-15,8-7-28 0,3-4 28 16,-3-5 0-16,-6-4-4 0,-10-7 4 16,-1 1-4-16,-2-3-28 0,-9 0 32 15,-2-4-4-15,-8-6-12 0,-7 9 12 16,-4 1-8-16,-5 2 0 0,-6 6 12 16,-3 5 0-16,2 10-12 0,0 4 12 15,2 3 0-15,4 6-84 16,2 5-156-16,4 5-269 0,2 5 17 15,9-2-64-15,5 0-1045 0</inkml:trace>
  <inkml:trace contextRef="#ctx0" brushRef="#br0" timeOffset="78605.67">15188 8376 1532 0,'1'5'1205'0,"1"9"-1161"0,-1-12 56 0,0 2 432 0,0 12-328 0,-3 4-28 15,0-5 133-15,-2-2-89 16,-2 5-32-16,1 0 32 0,-7 6-184 15,4 2 28-15,-1 6 44 0,-3 4-96 16,3 5 12-16,-3 5 8 16,0 8-32-16,-1 5 0 0,1 7 8 15,-1-5-8-15,8-1 0 0,-3-5 0 16,6-11-52-16,0-18-72 0,7-10-320 16,-2-15 15-16,6-5-235 15</inkml:trace>
  <inkml:trace contextRef="#ctx0" brushRef="#br0" timeOffset="78972.5">15344 8870 3813 0,'-1'6'208'0,"1"-2"-208"16,-1-3-28-16,-3 3 24 0,-2-4-8 15,-10-3 12-15,-2 1 125 0,-3 1-53 16,9 0 28-16,-4 4 88 0,2-1-144 16,-2 7 36-16,2 1 40 15,-5 3-100-15,5 3 28 0,-4 4 24 16,6-6-64-16,-1 1 0 0,3-3 52 16,1-1-56-16,6-8 12 15,0-1 76-15,2 0-84 0,0 1 32 16,0-1 96-16,3-2-52 0,3-1 20 15,9 0-68-15,10-2-24 0,15-1-12 16,-6 0 20-16,4 2-20 0,3 1 0 16,1 1-4-16,-1 2-4 0,-14-2-52 15,-3 5-76-15,-4-5-28 0,-3 7-28 16,-2-5-568-16,2 0-117 0,13 7-816 16</inkml:trace>
  <inkml:trace contextRef="#ctx0" brushRef="#br0" timeOffset="79489.08">15563 8926 2665 0,'0'3'212'0,"3"-2"-192"0,0-1 344 0,1 2-160 0,1-2-84 16,-1 0 16-16,-1 1-104 0,1-2 44 16,1 0 124-16,-1-1-119 0,5 2 23 15,5 0 96-15,8 2-116 16,7 4 4-16,-6-1 4 0,-1 2-76 15,1-3-4-15,-2-4 16 0,-11 1-12 16,1-3-16-16,-7 2 0 16,-2-3-28-16,5-9 12 0,-3-1 0 15,-6-1-40-15,-3-4 48 0,-2-3 8 16,-4 0-44-16,4 0 44 0,-2 0-4 16,-4-1-20-16,2 6 24 15,-2 3-4-15,-4 6-16 0,7 9 20 16,-6 3 0-16,2 5 12 0,0 8-4 15,0 3 24-15,-1 0-16 0,6 8-16 16,0 2 24-16,-2 1-12 0,7 0-12 16,2 4 36-16,-1-1-20 0,10-4-16 15,-1-3 12-15,5-6-8 0,4-10-4 16,5-3 0-16,8-8-112 0,6-8-164 16,7-6-517-16,2-11-111 15,-6-8-109-15</inkml:trace>
  <inkml:trace contextRef="#ctx0" brushRef="#br0" timeOffset="79856.09">15896 8839 3325 0,'1'9'244'16,"0"20"-240"-16,2-13 204 15,-3 2 301-15,-2 2-373 0,1 3-28 16,-3 0-12-16,-1 1-96 0,5-5 40 15,-1 0-32-15,1-3 4 0,1-7-12 16,-1-5 20-16,2-1-4 0,0-3-16 16,3 1 0-16,9-5-36 0,5-13 24 15,7-20 4-15,-7 3-16 16,0-3 24-16,0-6-8 0,-6-3 16 0,0 11-8 16,-5 0 0-16,-2 5 0 0,3 14 0 15,-6 3 8-15,0 3 0 16,0 9-8-16,-3 1 44 0,2 0-36 15,2 0 32-15,2 5-28 0,6 7-8 16,0 17-4-16,4 17 0 0,-9-10 4 16,4-3-4-16,2 2 0 15,-4-5 4-15,4-1-4 0,-1-4 0 16,3 0-32-16,2-11-120 0,2-3-357 16,2-7-7-16,8-13-120 15,5-6-1157-15</inkml:trace>
  <inkml:trace contextRef="#ctx0" brushRef="#br0" timeOffset="80272.37">16673 8833 2749 0,'0'0'0'0,"2"-1"-340"0,-1 0 340 0,2-2 0 0,-3 0 16 15,0 0 44-15,-4 0 32 16,2-1 36-16,-2-1 112 0,1-2-104 15,-2 1 28-15,-1 1 68 0,-7-6-132 16,-3 0 4-16,-3 3 52 16,3 4-104-16,1 3 4 0,-2 2 52 15,0 3-88-15,2 1 17 0,1-1 15 16,-1 3-48-16,5 0 12 16,-3 3 8-16,-3-3-16 0,14 1 12 15,0-4 20-15,0 1-32 0,-1 9 8 16,5 4 120-16,4 0-108 0,11-2 4 15,-2-4 24-15,-3-3-40 0,10 2 0 16,-2-4 24-16,-1 1-28 0,6 0 4 16,-3 5 12-16,-4-9-16 0,-4 4-12 15,-4 1 36-15,-10-9-32 0,1 2-4 16,-2 4 0-16,-3 6-36 16,-14 9 20-16,-7 1 12 0,2-10-36 15,-1 1 16-15,-3-3-100 0,-1-2-84 16,4-12-5-16,0-5-367 0,10-9 76 15,6-2 60-15,8-2-901 0</inkml:trace>
  <inkml:trace contextRef="#ctx0" brushRef="#br0" timeOffset="80939.81">17527 8821 1912 0,'1'0'40'0,"-1"0"-36"0,0 0 48 0,1 0 93 0,-1-2-133 0,0 2 16 0,0-2 64 15,-1 0 8-15,3 0 56 0,-2 0 164 16,0 1-132-16,2-1-24 0,-2 2 24 16,0-1-128-16,-2-2-4 15,0 0 4-15,-4-1-36 0,-4-6 40 16,-7-5 64-16,-9-3-96 0,10 6 20 15,-5-2-16-15,-4 5-28 0,9-6-4 16,-3 7 0-16,-9 1 4 0,17 7 0 16,-5 0-8-16,0 6 16 0,4 5-16 15,3 4 48-15,-3 4-44 0,8 13 4 16,0 4 16-16,4 6-20 0,12 7-8 16,0 1-32-16,-1-4-36 15,12-5 72-15,-1-5 8 0,0-14 0 16,10-17-8-16,-8-9 20 0,-2-8-12 15,2-18 4-15,-4-7 0 0,-5-7-4 16,1 1-8-16,-2-6 12 16,-2 3-4-16,-2 8-8 0,-2 3 8 15,-8 4 0-15,13 13-8 0,-6 6 4 16,-7 8 12-16,2 4-16 0,-1 1 77 16,2 0 3-16,0 5-20 15,1 9-52-15,-1 13-4 0,-2 17-4 16,-2-12 52-16,-4-1-44 0,5-1 24 15,0-1-20-15,-8-3-8 0,13-1-4 16,-2-4 0-16,-6-8-4 0,8-11 4 16,10 1-180-16,2-11-209 0,8-18-639 15,5-3-1373-15</inkml:trace>
  <inkml:trace contextRef="#ctx0" brushRef="#br0" timeOffset="81340.16">17900 8761 1752 0,'-3'-1'204'0,"1"1"-204"0,-1-2-8 0,-2 1 8 0,-2-2 24 16,1 1-4-16,1 1 49 0,0 1 223 16,2 0-32-16,1 1 0 15,0 1 172-15,2 1-188 0,0 2-52 16,1 2 44-16,1 6-160 0,-1 5-19 15,1 7 7-15,-4-6-56 0,-3 1 8 16,0-1-8-16,-6 6 0 0,3-2-8 16,0 0 8-16,-8 3-8 0,11-7 0 15,-2 1-4-15,-5-4 16 0,12-14-12 16,0-1 36-16,0-1-32 0,0 0-4 16,0-2 44-16,0-4 16 15,6-13 116-15,9-21 64 0,9-13-192 16,-8 18 24-16,1 1 72 0,4-1-128 15,-4 8 40-15,1 2 64 0,-2 1-104 16,1 5 32-16,0 0-8 16,0 8-20-16,4 1-20 0,-1 3 24 15,-4 7-24-15,9 3-28 0,-2 4-368 16,-3 1-112-16,6 10-213 0,1 4-1440 16</inkml:trace>
  <inkml:trace contextRef="#ctx0" brushRef="#br0" timeOffset="81806.09">18333 8806 2004 0,'-4'0'533'0,"3"1"-533"0,-2 0-12 0,-2-2 12 0,3 1 40 0,-2-1 96 0,1 1-40 15,3 0 100-15,0 2 344 0,0-2-196 16,4 3-123-16,1 1-37 16,1 0-124-16,4 4 20 0,9 5 4 15,7 3-76-15,4 3-8 0,0-8 4 16,-9-2 0-16,14-6-4 0,-6-2 0 16,-8-7-20-16,-6-7 12 15,-2-3 4-15,-1-6-40 0,-2-1 44 16,-6-1-4-16,-5-2-28 0,-3-7 32 15,-2 0 0-15,-11 4-20 0,-2 8 20 16,-1 5-4-16,-6 4 0 0,3 7 4 16,-5 3 0-16,-2 6-4 0,9 7 4 15,-4 1 12-15,-4 4 0 16,10 6-12-16,-1 1 24 0,-7 0-8 0,10 5-16 16,0 2 56-16,-6 2-36 0,10 12 44 15,1 0 16-15,0 6-80 16,17-13 20-16,1 1 16 0,2-7-36 15,17-14 0-15,4-7 0 0,5-10-36 16,17-9-96-16,9-7-296 16,11-7-165-16,5-9-147 0</inkml:trace>
  <inkml:trace contextRef="#ctx0" brushRef="#br0" timeOffset="82425.97">19408 8783 1380 0,'0'1'128'0,"0"0"-28"0,0-1 56 0,0 0 4 0,-2 0 25 0,1 0-93 16,1-2 40-16,-3 1 176 16,1-2-116-16,-2-2 0 0,-2-7 88 15,-5-5-224-15,-2-4 40 0,-1 1 28 16,-3-1-68-16,-2 4 8 0,-4 1 36 16,-1 2-76-16,0 3-4 15,1 1 16-15,1 8-24 0,4 8 0 16,-5 2 60-16,5 8-52 0,1 6 24 15,1 3 13-15,4 7-57 0,3 8 4 16,4 1 24-16,3 3-28 0,12-2 0 16,1-2-53-16,7-5-71 0,1-5 64 15,1-5 16-15,4-7 12 0,5-10 32 16,0-2 0-16,-6-10-24 0,-2-18 16 16,-1-3-8-16,-2-7-4 15,-2-1 20-15,-2 0 0 0,0 0 0 16,-6-1 0-16,0 3 4 0,1 1 4 15,0 3-8-15,-1 0 8 0,-3 4-8 16,-3 19 0-16,2 0 40 16,-4 3-20-16,5-2 72 0,0 2 97 15,-2 2-153-15,1 4 8 0,2 5-12 16,-4 12-24-16,-2 10-8 0,-2-9 84 16,-1-2-64-16,1 5 4 15,0 3 12-15,-2 3-28 0,2 0-8 16,2 0 0-16,0-13 12 0,5-6-12 15,-2-2 0-15,0-11-16 0,2-2-24 16,16-5-225-16,10-15-83 0,-10-7-76 16,0-1-440-16,14-3-73 0</inkml:trace>
  <inkml:trace contextRef="#ctx0" brushRef="#br0" timeOffset="82839.58">19713 8749 1272 0,'-1'0'748'0,"0"0"-748"0,0-1 0 0,-1-1 29 0,0 0 55 0,1 0 52 0,-1 2 172 16,1-2-112-16,-1 4 40 0,2-2 196 16,0 3-208-16,-2 2-52 15,1 6 72-15,-2 9-151 0,-2 2-17 16,2-8 24-16,-5 7-88 0,3-3 20 15,-6 1-12-15,4 6-20 0,-5-6 0 16,6-1 4-16,-5-3 0 0,11-13-4 16,-3 2 4-16,3-4 4 0,-2 3-8 15,2-3 0-15,0-1 12 0,2-3 12 16,4-7 228-16,12-13-188 16,3-12-8-16,-6 5 40 0,-1 4-96 0,2-2 56 15,2-4 68-15,0 5-92 16,-1 2 20-16,0 2 8 0,2 1-56 15,0 8-4-15,-1-3 32 0,3 6-32 16,3 8-4-16,-3 3-48 16,2 4-168-16,1 6-32 0,2 2-525 15,-3 3-83-15,6 2-172 0</inkml:trace>
  <inkml:trace contextRef="#ctx0" brushRef="#br0" timeOffset="83192.82">20191 8743 2269 0,'-3'2'84'0,"0"-2"-76"16,1 0-8-16,-1 0 108 0,-2 0-12 0,0 3 88 15,0 2 156-15,-2 2-120 16,0 0-28-16,-3 9 56 0,0 9-172 15,-4 9 8-15,6-9 20 0,-2 3-88 16,0-1 16-16,1 1 41 16,4-11-65-16,0-7 8 0,5-7 28 15,-2-2-28-15,2-1-16 0,0 2 0 16,0-2 0-16,2-2 24 16,6-10 264-16,10-18-208 0,14-17-20 15,-9 11 52-15,-1 1-92 0,1 4 32 16,-5 1 8-16,1 3-36 0,-4 9-12 15,2 1 8-15,3 0-4 0,-4-3-16 16,3 5 12-16,-2 6-12 0,2 5-4 16,0 7-200-16,-1 4-208 0,3 4-69 15,1 6-895-15,1 9-493 0</inkml:trace>
  <inkml:trace contextRef="#ctx0" brushRef="#br0" timeOffset="83739.61">20690 8829 648 0,'0'2'1072'0,"0"-2"-1016"15,0 0 32-15,0 0 141 0,0 0 107 16,0 0-172-16,2 0-32 16,-1 1 152-16,-1 0-80 0,2 0 0 15,-1-1 64-15,-1-1-212 0,2 0-4 16,-2-2 52-16,-2-2-56 0,2-9 32 15,-1-6 89-15,-4 0-109 0,0 1 20 16,-1-4 64-16,-2 5-144 0,0-2 32 16,-2 6 8-16,-1 1-28 0,-1 6-12 15,0 4 16-15,0 3 0 0,-1 8-12 16,0 5 32-16,0 6-12 16,1 10-24-16,5 3 16 0,-3 3-12 15,7 5-4-15,1 1 0 0,4 4 0 16,3-7-8-16,3 3 8 0,5 1-52 15,1-14 32-15,4-5 8 16,0-17 12-16,11-10 0 0,3-5 0 16,1-14-24-16,-4-15 24 0,-4-4-8 15,5-5 8-15,-19 9 0 0,5-3 0 16,-13 3 4-16,7 3-4 0,-2 8 0 16,-5 2 0-16,-1 12 0 15,1 2-4-15,-3 10 16 0,-2 3-12 16,2 1 56-16,-1 1-44 0,-1 6 8 15,-3 13 20-15,-4 21-28 0,-4 15 12 16,0-16 32-16,3-1-44 0,-5 5-8 16,-2 13 0-16,-6-2-4 0,-2 6 0 15,0-3-4-15,4-10-4 0,-1-17 8 16,4-8 0-16,0-7-168 0,2-5-16 16,0-8-253-16,7-14 45 15,10-18-4-15,10-3-821 0</inkml:trace>
  <inkml:trace contextRef="#ctx0" brushRef="#br0" timeOffset="84806.05">20754 8839 2613 0,'1'-1'0'0,"0"-2"-24"0,-1 1 0 0,0-4 24 0,-3-6 12 15,-5-3 24-15,-8 1-20 0,3 4 68 16,-3-6 136-16,-5 1-96 0,1-1-16 16,-4 0 148-16,2 0-84 0,-6 2-24 15,-1 3 60-15,0 4-112 16,0 3-3-16,-1 6 103 0,5 3-156 0,2 8 0 16,1 3 16-16,4 4-44 15,2 16 8-15,6 6-4 0,-1 7-16 16,8 4-12-16,9 2-92 0,2-6 4 15,13-4 28-15,2 1 4 0,1-14-1 16,8-9 33-16,6-5-4 16,5-7-28-16,4-10 68 0,-4-8-16 15,-12-7 8-15,-4-20 4 0,-5 2 0 16,-8-7 4-16,-1-1 12 16,-5-3 32-16,-3-3-40 0,-2 13 28 15,-3-5 24-15,0 2-40 0,-3 6-4 16,3 5 17-16,-5 7-17 0,5 8 4 15,0 5 4-15,0 4 4 0,0 1-20 16,3 0 244-16,-1 3-168 0,1 1-56 16,2 8-16-16,0 8 8 0,-2 12-16 15,0-8 0-15,-1-1 0 0,-2 4 0 16,2-4 56-16,-4-1-44 0,5 6 28 16,-6 2 36-16,3-3-76 15,0 4 32-15,0 0 24 0,0-7-52 16,2-9 8-16,1 0 8 0,0-5-12 15,-2-2-8-15,3-5 0 16,-1-1-16-16,2-2-72 0,10-3-424 16,12-13-153-16,10-15-163 0,2 9-1841 15</inkml:trace>
  <inkml:trace contextRef="#ctx0" brushRef="#br0" timeOffset="85291.53">21037 8838 2949 0,'0'2'324'0,"-1"1"-312"0,-1-2 44 0,0 4 276 0,-1 0-188 0,0 1-12 0,-7 6 65 0,-1 4-149 16,-2 0 12-16,5-4 20 16,-3 1-68-16,4 5 0 0,-1-1 48 15,-3 4-52-15,3 1 8 0,1-4 76 16,1-4-68-16,6-11 24 16,-3 0 0-16,3-1-40 0,-2 2-8 15,2-4 0-15,2-2-28 0,4-5 28 16,4-14 60-16,10-18-44 0,5-12-12 15,-7 19 20-15,-2 0-4 0,2 0-20 16,-1 3 84-16,-2 5 0 0,-4 10-8 16,2 3 40-16,-5 4-104 0,5 4 40 15,-5 1 116-15,-3 4-128 0,-2 1 24 16,13 10-4-16,-6 8-44 16,-5 5-12-16,-2 4-4 0,-3 2 8 15,0 6-8-15,-1 1 0 0,-4-4-8 16,1-3 8-16,-1-3 0 0,4-13-16 15,1-7-68-15,0-7-168 16,0-2-32-16,5-2-20 0,6-8-1577 16,17-17-36-16</inkml:trace>
  <inkml:trace contextRef="#ctx0" brushRef="#br0" timeOffset="85872.82">21455 8899 1984 0,'2'2'197'0,"-1"1"-29"0,1-3 72 0,3 0-28 0,-3 0 96 0,1 0-196 15,0 0-36-15,-1-1 52 16,0-1-88-16,1-2 32 0,1-5 80 0,1-7-84 15,0-3 24-15,-5 4 40 0,0-1-72 16,-3-2 25-16,1 1 75 16,-3-3-124-16,-4-1-8 0,1 5 12 15,-2 2-28-15,-4 6-12 0,2 4 8 16,-2 6 8-16,-3 6-16 16,2 4 60-16,-2 7-60 0,3 7 32 15,1 5 28-15,1 2-56 0,3 4 0 16,2 5 24-16,6-7-16 0,-1 0-12 15,4-5 36-15,-1-7-28 0,6-15-8 16,-5-4 60-16,2-2-28 0,11 2-4 16,7-5-28-16,-2-6-12 0,6-8 12 15,-1-3-4-15,-2-4-12 16,-3-2 16-16,-5-2 0 0,-1 6-8 0,0 2 8 16,-4-4-4-16,-4 6 8 15,4-1-4-15,-4 5 8 0,-4 7 0 16,-2 5-8-16,0 0 20 0,1 0-8 15,-2 1 0-15,1 3-12 16,-2 1 8-16,-3 10-8 0,-11 20 0 16,-6 13-12-16,7-9 12 0,-7 6 0 15,-4 6 0-15,-8 5 0 0,-3 3 0 16,-4 3-24-16,1-20 24 16,0-11 0-16,7-18-40 0,6-20-184 15,7-5-373-15,4-13-87 0,21-18-164 16</inkml:trace>
  <inkml:trace contextRef="#ctx0" brushRef="#br0" timeOffset="86373.27">21649 8879 740 0,'-2'0'1236'0,"-1"-1"-1236"0,2-1 0 0,-4 0 40 0,-1 0 81 0,1-1 35 0,3 3 160 16,-1 1-80-16,3 1 68 0,0 0 232 15,1-1-320-15,3 3-24 0,1 2 85 16,1 1-165-16,2-2-8 0,2 2 40 16,7-1-144-16,3-3 24 15,-4-2-12-15,3-1-4 0,1-1-8 16,2-2 0-16,-7-1 0 0,-1-5 0 15,-2-5 0-15,-1 5-28 0,-3-5 28 16,-2-3 0-16,-1 1-12 0,-1-4 12 16,-6-4 0-16,2 2-24 0,-10-4 24 15,5 1-8-15,-4 2-4 16,-3 7 12-16,-1 1 0 0,1 9-8 16,0 5 8-16,-2 2 8 0,1 5 8 15,-2 10-16-15,1 1 32 0,4 4-16 16,-3 4-16-16,5 1 44 0,-2 3-28 15,5 3 0-15,-2 6 52 16,3-1-60-16,1-1-8 0,5 2 28 16,3-5-20-16,4-1-8 0,1-7 16 15,0-11-8-15,12-11-8 0,2 0 0 16,7-7-72-16,11-8-80 16,8-5-296-16,-1-5 99 0,-8-6 25 15,-8-1-344-15,1 3 48 0,-10 5 39 16,0 7-355-16</inkml:trace>
  <inkml:trace contextRef="#ctx0" brushRef="#br0" timeOffset="87022.31">22224 8844 1552 0,'0'1'208'0,"0"0"-204"0,0 0 0 0,3 0 188 0,-3 0-51 0,0-1 31 16,2 1 80-16,-2-2-96 0,1-1-8 16,-1 0 72-16,2-1-116 0,0-4 8 15,-2-1 64-15,1-4-104 16,-2-5 20-16,-4-4 28 0,0 8-96 0,-6-2 24 16,1 2-20-16,-3 2-20 15,-5 5-8-15,2 1 12 0,2 5 4 16,-2 6-16-16,3 6 32 15,-1 1-16-15,0 7-12 0,4 2 20 0,-1 5-8 16,8 6-12-16,0 5 8 16,3-1-4-16,9-8-8 0,-1 2 20 15,4-5-4-15,4-12-16 16,2-4 44-16,8-13-12 0,9-7-3 16,1-12-29-16,4-10-8 0,-8-16 8 15,-1-9-12-15,-2-11 36 0,-2-5-24 16,0-1 188-16,-8-7-72 0,0-1 36 15,-6-7 48-15,-3 11-176 0,-1 6 12 16,-6 15-28-16,2 24 12 0,-1 18-20 16,-1 12 20-16,-1 3-12 0,1 1 16 15,6 8-8-15,3 18-8 0,-4 30-8 16,-8-4 0-16,2 10 4 0,-1 0-4 16,-1 1 0-16,0 4-16 15,5 0 12-15,-1-1-208 0,3-7-180 16,8-8 3-16,4-7-495 0,7-8-197 15</inkml:trace>
  <inkml:trace contextRef="#ctx0" brushRef="#br0" timeOffset="87339.39">23215 8824 2121 0,'2'-9'0'0,"6"-12"4"0,-4 4-4 0,-1 5 76 0,0 1 56 16,0 10 28-16,-3 1 172 0,0 0-72 15,3 0 48-15,-1 0 224 0,-2 0-299 16,3 0-57-16,-3 0 52 0,0 1-164 15,0 3-20-15,-3 5-24 0,-6 10 4 16,-5 17-24-16,4-7 12 16,0 1 0-16,3-5-12 0,0-2 0 15,1 0-96-15,4-7-164 0,5-2-609 16,2-14-183-16,24-8-797 16</inkml:trace>
  <inkml:trace contextRef="#ctx0" brushRef="#br0" timeOffset="87477.08">23377 8222 2105 0,'3'13'152'15,"2"34"0"-15,-5-3 112 16,-3 6-164-16,1 0-100 0,2 6-8 16,2-14-184-16,0-4-681 0,5-8-367 15</inkml:trace>
  <inkml:trace contextRef="#ctx0" brushRef="#br0" timeOffset="87839.49">23472 8914 3737 0,'0'7'40'15,"2"10"-16"-15,0-5-20 0,-1-10 4 16,-1 2 12-16,0 9 0 0,-3 2-20 15,1-12 4-15,4-2 4 0,-2 0-8 16,0 2 0-16,0-3 0 0,3-7-4 16,5-13-8-16,5-23 4 0,6-16 8 15,-6 13 60-15,2-5-32 0,1 2 44 16,3 3 141-16,-4 0-93 16,3 14-36-16,-5 6 52 0,1 10-120 15,-3 18 32-15,3 5 128 0,0 3-172 16,2 12 20-16,0 5-12 0,-3 14-8 15,0 13-4-15,0 3 0 16,0-6 4-16,0-10-4 0,-2-4 0 16,7-8-4-16,-2-1-4 0,2-7-136 15,6-7-144-15,8-14-41 0,4-5-639 16,6-8-253-16</inkml:trace>
  <inkml:trace contextRef="#ctx0" brushRef="#br0" timeOffset="88672.93">24875 8706 2701 0,'2'0'108'0,"0"-2"-100"0,-1 0 52 0,-1-3 164 0,0-10-184 0,-10-5-12 15,-12-3 72-15,1 4-64 0,-3 6 36 16,3 1 36-16,-10 3-96 0,8 9 20 16,-1 2 32-16,5 12-20 0,4 1 52 15,-1 7 112-15,5 6-132 16,1 7-32-16,5 5-12 0,4 2-11 16,10-4-21-16,1 3 0 0,13-5-12 15,-1-6-5-15,-2-3 13 0,9-3-8 16,9-15 12-16,-2-3 0 0,4-13-24 15,-14-17 8-15,2-7-16 16,-7-13 0-16,1-7 32 0,-4-7-4 16,-5-5 36-16,-6-1-16 0,0 3 125 15,-7 9-97-15,0 20-20 0,-1 6 40 16,2 14-52-16,1 9 156 16,-2 3 164-16,3 3-160 0,1 3-60 15,2 17-80-15,7 22-16 0,-5 32-16 16,2-22 0-16,-2-4 12 0,3-11-12 15,-3-9 0-15,8-4 0 0,1 1-60 16,7-2-720-16,10-10 51 0,3-19 17 16,6-9-1877-16</inkml:trace>
  <inkml:trace contextRef="#ctx0" brushRef="#br0" timeOffset="89090.09">25831 8617 3737 0,'2'0'0'0,"-1"-4"-156"0,0-11 156 0,0-1 4 0,-1 13 4 0,0 3-8 16,0 0 56-16,0-1 96 0,2 1 84 15,1 1 137-15,0 1-225 0,1 4-4 16,3 7 76-16,1 13-164 0,-3 5 48 16,-3-9 20-16,1 2-116 0,1 6 20 15,-4 7 0-15,3 3-16 0,6-1-12 16,0-5 20-16,4-7-20 0,2-19 0 16,2-2 12-16,4-3-4 15,6-9-8-15,7-5 8 0,2-10-8 16,-6-11 0-16,-6 2 0 0,-1-5-16 15,-3-7 16-15,-1-1-4 16,-1 6-12-16,-9-6 12 0,1 2 0 16,-5-3-124-16,3 9 56 0,-5 4-72 15,-1 11-84-15,-2 20-100 0,1 2-465 16,9 11-219-16</inkml:trace>
  <inkml:trace contextRef="#ctx0" brushRef="#br0" timeOffset="89626.06">26640 8768 2813 0,'0'-10'0'0,"-3"-13"-260"16,1 3-60-16,1 17 79 16,-1-2 237-16,2 2 0 0,-2-2 8 15,-1 1 12-15,2 3 281 0,0 0-29 16,1 1 8-16,-2 0 148 0,2 0-196 15,-2-1-16-15,0 1 72 16,-1-3-143-16,-2-1-13 0,-4-6 132 16,-6-7-192-16,-4 1-28 0,6 1 52 15,-2 2-88-15,3 3 36 0,-5 1 24 16,3 2-44-16,-2 4-20 16,-1 1 36-16,1 7-28 0,3 8-8 15,-1 3 48-15,0 6-32 0,5 9-4 16,1-1 8-16,1 9-20 0,3 1 0 15,2 3 0-15,7 4-84 0,8-6 12 16,-1-9-96-16,6-5 80 0,2-15 80 16,7-8-4-16,5-6-84 0,8-16 52 15,-7-7 24-15,-4-11-16 0,-8-12 36 16,-3-4 40-16,3 1-36 16,-6-1 96-16,-1 0 116 0,-4-1-176 15,-5 10 16-15,-2 3 12 0,-1 3-64 16,1 19-4-16,-2 2 12 0,-1 11-4 15,2 5-8-15,-2 0 64 0,1 0-36 16,-1 6 100-16,1 14-76 16,-3 21-52-16,-9 33 0 0,5-20 8 15,1-3 8-15,0-1-16 0,0-3 0 16,3-9-4-16,4-13-4 16,-1-8 0-16,3-16-140 0,2-2 12 15,18-8-312-15,13-24-137 0,-9-14 45 16,3-9-616-16,7 5-761 0</inkml:trace>
  <inkml:trace contextRef="#ctx0" brushRef="#br0" timeOffset="89822.22">27018 8024 3589 0,'2'-7'184'0,"-2"4"84"0,0 2 449 0,0 1-521 0,-5 13-12 0,-10 26 192 0,-5 32-288 15,2-4-40-15,2 6 16 0,-2 2-44 16,0 5-12-16,-1 8 12 0,2 3-4 15,6-16-16-15,3-10 0 0,3-23 0 16,7-15-8-16,6-8-212 16,6-11-28-16,15-16-72 0,3-8-388 15,9-14 75-15,6-17-47 0</inkml:trace>
  <inkml:trace contextRef="#ctx0" brushRef="#br0" timeOffset="90222.72">27317 8543 2449 0,'-2'-1'16'0,"1"-1"4"0,0 2 140 15,-2-5-68-15,1 0 44 0,-1 2 132 16,-1 0-144-16,1 3 36 16,0-2 148-16,1-1-140 0,0 1 24 15,1 1 97-15,-1 2-153 0,0 1 44 16,1 0 100-16,0 2-164 0,-2 10-12 15,-3 16 36-15,-2 11-140 0,3-4 32 16,0 4-12-16,0 3 0 0,0-7-20 16,0-9 0-16,-2-8-8 0,5-16 4 15,2-1-108-15,0-2-100 0,4-2 16 16,5-12-576-16,10-27 27 16,5-34 17-16,-3 15-1669 0</inkml:trace>
  <inkml:trace contextRef="#ctx0" brushRef="#br0" timeOffset="90373.04">27393 8101 3597 0,'4'1'280'0,"-2"1"9"15,1 2-1-15,2 12-80 0,-5 23-52 16,-6 15-152-16,2-12 20 0,0-1-20 16,2-4-4-16,4-14-32 15,1 0-328-15,0-11-181 0,10 0-171 16,7 2-2001-16</inkml:trace>
  <inkml:trace contextRef="#ctx0" brushRef="#br0" timeOffset="90826.68">27632 8729 3249 0,'1'1'96'15,"0"-1"-88"-15,0 0 232 0,2 0 52 0,0-1-176 16,-3 0-24-16,2-1-7 16,-2-3-85-16,-2-8 12 0,-5-8 52 15,-3-5-60-15,0 8 20 16,-3-3 32-16,5 5-56 0,-8 3 0 16,0 3 16-16,1 5-12 0,0 7-4 15,2 3 16-15,-3 2 0 0,4 14-16 16,-3 4 32-16,6 12-20 0,0 1-12 15,3 6 20-15,0 2 0 0,6 2-20 16,1-2 4-16,6-10 4 0,4-6-8 16,2-9 20-16,0-13-8 0,6-16-12 15,5-7 4-15,6-4-4 16,10-23 0-16,-2-6-12 0,1-12 16 16,-5-8-4-16,-1-7 52 0,-11-3-16 15,1-5 60-15,-9-5 84 16,1 1-168-16,-12-10 28 0,0 4-4 0,-3 7-28 15,1 24-8-15,-8 27 0 16,7 30 8-16,1 7-8 0,1 1 28 16,8 10-28-16,3 26-76 0,-1 40-228 15,-2-5-140-15,3 9-281 0,3 5-639 16,6-2-409-16</inkml:trace>
  <inkml:trace contextRef="#ctx0" brushRef="#br0" timeOffset="91540.04">28586 8645 2849 0,'2'1'192'0,"-1"2"-172"0,0-3 372 0,0 2-172 0,4 1-20 0,-2 1 137 0,2 10-225 15,-1 11 8-15,1 11 68 0,2-5-120 16,1-2 20-16,0 0 60 0,2-5-116 15,3-6 24-15,2-3 12 0,5-8-56 16,0-4-12-16,4-3 0 16,6-6 0-16,-1-8 0 15,-11-2 0-15,-5-7-36 0,1-3 0 0,-4-2-60 16,1-2 40-16,-4 3 56 16,1 0 0-16,-1 6-20 0,-2 8 20 15,-3 12 0-15,0 0 24 0,1 2-20 16,9 4 20-16,1 12-24 0,0 17 0 15,-7-5 0-15,1 1 0 0,-1 2 0 16,3-4 8-16,1-2 12 0,-3-8-20 16,2-5 8-16,-5-10 8 0,2-2-16 15,9 0 4-15,8-13-4 0,-4-7 0 16,1-7-8-16,-3-3-16 16,-3-9 24-16,2-2 0 0,-4-5-8 15,-5 3 8-15,1-2 40 0,-3 6-32 16,-4 5-8-16,1 6 4 0,1 8-4 15,0 14-20-15,2 2-700 16,11-6-265-16,20 39-448 0</inkml:trace>
  <inkml:trace contextRef="#ctx0" brushRef="#br0" timeOffset="92105.88">29775 8715 2901 0,'2'-3'0'0,"-3"-2"-120"0,-1-10 112 0,-1-7 4 0,3 18 4 15,-1 0 28-15,-2-9-8 0,-1 0 108 16,4-1 112-16,-4 6-104 0,2-2 52 16,0-2 184-16,0 2-184 15,-4-5-7-15,0-2 103 0,-3-4-176 16,-2 0-36-16,-2 2-8 15,-4 0-64-15,-3 0 0 0,-2 5 8 16,3-1-4-16,-6 12-4 0,4 0 8 16,1 7-4-16,1 6-4 0,3 5 32 15,0 8-12-15,5 8-20 0,2 4 24 16,1 7-12-16,6-3-12 16,0 0 4-16,5 0 0 0,2-5-4 15,5-1 0-15,-1-10 0 0,7-7 0 16,-4-5 4-16,5-6 0 0,4-10-4 15,5-1 0-15,4-4-12 0,-3-10 12 16,-7-1-16-16,-3-6-16 0,-4-6 32 16,-1-2-8-16,-5-2 0 0,-1 1 8 15,0-4 0-15,-4 7 8 0,0 10-8 16,-3 5 0-16,3 8-8 16,-2 8 8-16,1 0 12 0,0 1 16 15,0-1-28-15,3 2 40 0,0 5-36 16,3 12-4-16,-2 15 4 0,-1 17-4 15,1-12 0-15,-2 2 8 16,1-4 0-16,0-2-8 0,1-1 0 16,2-3 4-16,1-12-4 0,0-3 0 15,-2-12-44-15,21-2-108 0,-3-9-312 16,4-8-1-16,-10-16 129 16,0-9-756-16,-5 1 415 0,-1-6-195 15</inkml:trace>
  <inkml:trace contextRef="#ctx0" brushRef="#br0" timeOffset="92272.74">29976 8413 1836 0,'2'5'369'0,"7"19"-105"0,-3-4 392 0,-2 8-324 0,-2 7-64 0,1-4 157 0,-3-2-217 0,1 3-8 16,0-4 32-16,1-2-216 16,-3-7 20-16,2-3-8 0,6-6-12 15,-4-7-16-15,1-2 0 0,10-1-44 16,8-14-100-16,-8-5-396 15,10-8-53-15,-3-9 57 0,8-1-861 16</inkml:trace>
  <inkml:trace contextRef="#ctx0" brushRef="#br0" timeOffset="92440.6">30304 8392 2541 0,'1'4'384'0,"1"-2"-148"0,-2 2 12 15,0 10 76-15,-6 9-128 0,-8 10 61 16,0-4 123-16,-4 7-256 0,-4 15-8 15,-6 11 60-15,-5 10-136 0,0 6 16 16,-1 1-20-16,5-13-36 0,-6-15-52 16,8-3-424-16,1-9-281 0,23-12-1028 15</inkml:trace>
  <inkml:trace contextRef="#ctx0" brushRef="#br0" timeOffset="93923.18">2520 9543 2000 0,'0'0'169'0,"0"0"71"0,2 1 168 0,-2 0-160 0,0 2 4 0,0 0 212 0,-2 4-212 15,0 7-47-15,-1 10 99 0,2 6-192 16,-4-5 8-16,0 2 56 15,0 5-148-15,-5 3 28 0,2 9 56 16,-4 3-104-16,3 7 40 16,-6 2 36-16,8 3-48 0,-5-3 28 15,7 0 60-15,1 0-108 0,2-8 44 16,3-4 16-16,0-11-76 0,12-19 36 16,2-6-8-16,7-10-28 0,10-18-48 15,7-7 48-15,-8-13-172 0,12 2-36 16,-1-2-160-16,-3 7 44 0,-4 11-4 15,-8-9-341-15,-17 12 57 0,-8 14 88 16,-2-1-173-16,-1-17 117 0</inkml:trace>
  <inkml:trace contextRef="#ctx0" brushRef="#br0" timeOffset="94156.58">2273 10068 3505 0,'10'4'284'0,"22"2"-260"0,-3-9 100 16,0 1 413-16,9-3-373 0,3 4-60 15,1-6-52-15,18-10-52 0,-4-3-8 16,9 1-24-16,-7 3-364 0,-24 6-85 15,-17-3-391-15,-3 6 232 0,-12 2-21 16</inkml:trace>
  <inkml:trace contextRef="#ctx0" brushRef="#br0" timeOffset="94724.05">3029 10031 3349 0,'6'2'252'0,"-3"-2"-212"0,-1-2-12 16,1 0-28-16,2-1 148 0,-5-2-92 15,0-1-12-15,-5-6 36 0,-6-6-64 16,-12-2 64-16,4 8 89 15,-3-1-101-15,-6 7-4 0,2 0 16 16,2 6-76-16,0 10 20 0,1 1 48 16,5 5-72-16,2 5 20 15,3 1 32-15,6 5-32 0,0 5-12 16,7 7 32-16,7 1-24 0,5 6-16 16,7-2 44-16,3-4-40 0,5-9 16 15,4-8 0-15,-7-7-4 0,12-19 12 16,4-5 24-16,1-6-52 0,-3-19 0 15,-11-5-12-15,-12-10-20 16,-9-6 32-16,-6 4 0 0,-11 7-32 0,-7-4 32 16,-10 12-12-16,0 5-24 15,-17 18 36-15,6 4 0 0,3 13-24 16,4 12-12-16,5 7-408 0,7 9-117 16,14 5-215-16</inkml:trace>
  <inkml:trace contextRef="#ctx0" brushRef="#br0" timeOffset="95506.36">4023 10031 1884 0,'3'3'349'0,"-2"-2"-245"0,0 0-8 0,1 0 168 16,0-1 112-16,-1 0-184 0,-1 2-52 15,0-1 104-15,0-1-128 0,0 0 36 16,0 0 33-16,0 0-149 0,-1 3 44 16,-3 1 116-16,-3 7-140 0,-6 10-8 15,-1 8 12-15,0-4-48 0,4 8 0 16,0 2-8-16,-1-3 8 0,8 1-12 15,2-5 20-15,-3-14-4 0,6-11-16 16,1-3 0-16,0-3 0 0,8-2 0 16,9-19 8-16,12-20-8 15,2-21 16-15,-10 24 28 0,-3 2-36 16,-6 9 20-16,3 4 100 0,2 3-100 16,-10 10 28-16,4 0 20 0,0 2-72 15,-4 7 36-15,-6 3 36 0,0 3-76 16,1 0 44-16,4 3-16 15,4 10-28-15,4 11 0 0,-5 7 0 16,1-10 4-16,-4-1-4 0,1-1 8 16,0-3 12-16,1-5-20 15,2 0 0-15,2-2-8 0,-4-1 8 16,1-6-4-16,-3-8-48 0,2-6 28 16,1-7 0-16,-3-3-36 0,1-6 60 15,1-4-4-15,-5 4-4 0,4-5 8 16,-4 3 12-16,3 0-8 0,-3 8-4 15,-1 1 40-15,5 4-28 0,-7 14 20 16,-1-1 80-16,3 0-88 0,1 2 20 16,1 0 48-16,1 4-80 0,5 9-4 15,1 13 0-15,0 12 0 16,-2-9-8-16,-2 3 4 0,4 0 0 16,-1 3-4-16,4-1 0 0,-1-1-136 15,6-11-12-15,2-7-280 16,3-10-116-16,4-15-41 0,5-7-755 15</inkml:trace>
  <inkml:trace contextRef="#ctx0" brushRef="#br0" timeOffset="96056.51">5028 10002 2197 0,'0'1'500'0,"0"0"-372"0,-1-1-96 0,0 1 32 0,-2-2 132 0,1 0 144 0,-1-1-188 16,-2-2 0-16,0-1 108 0,-7-6-119 15,-3-10-13-15,-6-2 52 0,6 1-144 16,-2 6 24-16,4-2 0 15,-4 6-40-15,4 5-20 0,-2 2 32 16,3 8-16-16,-4 5 0 0,3 0 88 16,-1 6-80-16,4 14 24 15,0 0 0-15,1 5-28 0,6 5-20 16,-1 3 16-16,6 4-4 0,1-8-12 16,5 5 4-16,5-2-4 0,0-16 0 15,4-6 0-15,1-9-24 0,3-7 24 16,4-6 0-16,7-7-16 0,-2-14 16 15,-1-3-4-15,-6-5-24 0,-7-8 28 16,-3 2 0-16,-4-1-24 0,-4-1 24 16,-4 1 4-16,0 7 0 0,-3 6-4 15,1 4 0-15,-3 14-8 16,5 10 8-16,-1-2 8 0,0 2 16 16,0-1-16-16,1 3 44 0,1 2-52 15,1 12 0-15,1 20 0 0,4 8 0 16,-4-11 0-16,0 1 4 15,2-7 0-15,-1 4-4 0,0-2 0 16,4-9-128-16,-3-12-32 0,-2-8-368 16,12-6-65-16,3-19-287 15</inkml:trace>
  <inkml:trace contextRef="#ctx0" brushRef="#br0" timeOffset="96207.12">5274 9506 2961 0,'2'0'124'0,"1"1"-12"0,1 5-32 0,2 7-44 0,-2 10-36 0,-4 7 0 0,1-15-44 15,-3-6-428-15,-1-8-80 16,3 2-229-16</inkml:trace>
  <inkml:trace contextRef="#ctx0" brushRef="#br0" timeOffset="96806.56">5309 9621 3261 0,'1'-3'4'0,"0"0"12"0,0 2 136 0,1-1-72 0,-2 2-4 0,0 0 116 0,0 0-64 0,-2 1 4 15,1 1 153-15,-1 4-93 16,-2 11-24-16,-2 14 80 0,1 19-168 16,5-7 20-16,-2 12 40 0,1 2-132 15,-1 11 32-15,2 5-12 16,-1-1-20-16,-1 3-8 0,0-8 12 15,-2-10-12-15,3-28 0 0,-1-10-136 16,4-17-128-16,-1-3-72 0,3-2-749 16,6-8-239-16,14-21-729 15</inkml:trace>
  <inkml:trace contextRef="#ctx0" brushRef="#br0" timeOffset="97144.93">5512 10013 3193 0,'0'4'468'0,"0"-3"-468"0,-2-1 0 15,-2 2 68-15,-9-4 92 16,-2 4 40-16,-6 6 49 0,7-3-173 16,-2 2 0-16,0 2 104 0,5 0-132 15,-4 2 12-15,3 5 56 16,0-1-92-16,7-5 52 0,1-8 48 15,3 2-100-15,-1-1 32 0,-3 3 44 16,2 0-64-16,1-1 32 16,1-1 124-16,2 0-148 0,2 2 44 15,2 0 68-15,8 5-144 0,7 0 48 16,9 3-12-16,-9-4-40 0,7-4-8 16,3-1 8-16,1-3 0 0,6-2-8 15,2-3 0-15,1-2-8 0,-9-3-116 16,-4-3-172-16,-7 1-52 0,-1 5-56 15,0 0-801-15,1 5-576 0</inkml:trace>
  <inkml:trace contextRef="#ctx0" brushRef="#br0" timeOffset="97689.92">5825 10100 2721 0,'-1'3'124'0,"1"-1"-64"0,0-1 132 0,0 0 24 0,0-2 156 0,0 0-64 0,1 0-39 16,1 2 67-16,0 0-216 0,1-1 20 16,3 0 60-16,4 0-108 0,6 4-8 15,5 4 36-15,9 0-116 16,-4-1 24-16,1 0 0 0,2 2-20 16,-1-8-8-16,-3-3 4 15,-6 0-4-15,-9-6 0 0,1-2-8 16,-3-6-48-16,-6 0 44 0,-3-9 4 15,-4 9-40-15,-2-14 48 0,-6 0-16 16,4-1-8-16,-6 4 20 0,3 0 0 16,-1 7-64-16,-2 8 44 15,2 4 12-15,3 7-36 0,1 4 48 16,0 3 16-16,-2 8 0 0,3 9-16 16,0 2 28-16,3 4-16 0,2-1-4 15,1 7 32-15,0 2-20 0,5 5 0 16,-4 4 32-16,4 5-40 0,1-4-8 15,5-2 8-15,-1-12 0 0,6-23-12 16,0-6 16-16,13-11-16 0,17-18-44 16,6-12-364-16,11-20-152 15,1-8-537-15</inkml:trace>
  <inkml:trace contextRef="#ctx0" brushRef="#br0" timeOffset="98407.07">6999 9980 2817 0,'11'1'36'0,"12"-3"-20"0,-6-2 232 0,-5 1-76 0,10-2 16 0,-9 3 68 0,7-1-184 0,-3-2 4 16,0 0 72-16,2-2-100 0,-4 5 21 15,-2 3 95-15,-10-1-52 0,0 0 16 16,0 1 40-16,1 0-164 0,-1 3 20 15,-2 6-20-15,-9 8-4 0,-12 14 0 16,8-10-8-16,-2-2 4 0,-6-4 4 16,-1 5 0-16,-2-7-24 0,2-3 24 15,-1 4 0-15,-5-7-16 16,10-5 4-16,-4-1-16 0,0-2-60 16,5-10 52-16,-2 1 12 0,8-2-4 15,-1-1 28-15,6-3 20 16,1-2-20-16,3 4 0 0,-2 1 24 15,1-1-24-15,2 12 0 0,0 0 16 16,0 1-4-16,0-2-12 0,0 1 64 16,0 1-60-16,0 4 20 15,-1 6 4-15,-2 16-20 0,0 19-8 16,0-16 0-16,-3 5 12 0,2 3-12 16,-2 4 0-16,-2 5-4 0,-2 6 4 15,-3 5 0-15,3-2-12 0,-3-11 12 16,2-5-20-16,4-18-172 0,5-19 52 15,2-1-253-15,1-3-175 0,7-11-312 16,15-26-1121-16</inkml:trace>
  <inkml:trace contextRef="#ctx0" brushRef="#br0" timeOffset="98841.02">7366 10065 2729 0,'-2'0'0'0,"0"0"-124"0,-1-3 112 0,-2-1 16 0,0 0-4 16,-2-1 36-16,2-1-24 0,0 3 40 15,2 0 124-15,0 2-72 0,2 1 40 16,0 0 180-16,0 1-56 0,0 2-20 15,0 1-3-15,0 4-185 0,-1 6 16 16,-3 7 52-16,0 2-116 0,1-1 28 16,0-3 44-16,-1 1-84 0,2-1 20 15,3-1 28-15,-3-7-40 16,3-9 20-16,-1-1 28 0,1-2-48 16,1 2 24-16,1-4 16 0,3-3-12 15,5-11 56-15,7-17 80 16,2-14-124-16,-6 21 40 0,2-2 104 15,1-1-136-15,-1-3 16 0,2 0 68 16,-3 7-120-16,5-3-16 0,-1 0 4 16,0 2 0-16,4 11-16 15,0 4-112-15,-3 7-172 0,9 13-12 16,-1 5-448-16,-1 5-253 0,7 6-67 16</inkml:trace>
  <inkml:trace contextRef="#ctx0" brushRef="#br0" timeOffset="99356.74">7947 9914 2345 0,'3'4'248'0,"0"-2"-184"0,0-1 228 0,3 4 0 0,-1 1-108 0,-1-3 40 0,-1 1 60 16,-2-3-180-16,0-1 17 15,0 0-89-15,-2-1-32 0,-1-1 0 16,-2-2 28-16,-8-5-12 0,-4-5 52 16,-6 0 44-16,6 2-76 0,-4 7 56 15,1 0 28-15,-1 0-116 0,2 10 16 16,2 3 56-16,-1 2-68 0,2 6 52 15,3 2 40-15,-1 4-96 0,5 5 16 16,1 6 16-16,0 2-20 0,6 8-16 16,3-1 12-16,3 0 8 0,10-7-20 15,-1-9 20-15,4-10-8 16,-1-6-8-16,5-4-4 0,6-6 0 16,7-6 0-16,2-4 0 0,9-6-12 15,-12-13 12-15,-5 0 0 16,-5-5-12-16,-9 0 12 0,-2 1 72 15,1 3-68-15,-15-5 32 0,-4 1 52 16,-7 1-84-16,-2 11-4 16,-5-3 0-16,-2 10-4 0,-4 11 4 15,-1 1 0-15,4 6 0 0,2 3-4 16,0 8-104-16,1 6-88 0,9 5-20 16,2 1-673-16,4-1 161 0,9 8 156 15,6-2-601-15</inkml:trace>
  <inkml:trace contextRef="#ctx0" brushRef="#br0" timeOffset="99907.76">8450 10054 2285 0,'1'-4'112'0,"-1"1"-112"0,0-2-20 0,0-8 12 16,-1 8 8-16,1-2 0 0,0 0 44 15,0 4 48-15,0 1 120 0,0 0 244 16,0-1-264-16,1 0 0 0,0-2 52 16,-1 0-152-16,-1-2 28 15,-2-8 21-15,-6-2-125 0,-5 2 12 16,0 3 60-16,-3-1-76 0,-2 1 48 16,-2 3 68-16,-3 3-104 0,4 6 24 15,0 5 8-15,3 4-32 0,4 7-20 16,0 1 92-16,3 8-92 0,5 8 28 15,3 5 0-15,3 1-16 0,9-5-12 16,2 1 0-16,3-4-4 0,4-2-12 16,1-6-64-16,-3-3-16 15,9-8 64-15,3-7 24 0,1-11-28 16,-7-6 32-16,-5-7-12 0,-1-7-24 16,-6-1 36-16,1-3-8 15,-5 1 4-15,-3-1 4 0,-1 3 0 16,-1-2 4-16,2 6-4 0,-4 2 0 15,1 10-4-15,-1 7 4 0,0 4 20 16,0-1-4-16,0 0-12 0,0 3 132 16,-1 0-116-16,0 5-16 15,-3 11 4-15,-2 17-4 0,-5 14-4 16,1-11 20-16,-4 1-16 0,-1 8-4 16,-1 6 0-16,-9 7 4 0,-1 5-4 15,-3-10 0-15,-2-11-32 0,0-22 32 16,0-11-60-16,1-11-132 0,4-14 12 15,1-11-297-15,7-10-171 0,14-8-300 16</inkml:trace>
  <inkml:trace contextRef="#ctx0" brushRef="#br0" timeOffset="100324.68">8644 10017 1280 0,'0'5'496'0,"0"-1"-131"0,0-1 67 0,1 4-104 0,2 0 72 0,0 0-176 0,1 1-44 16,-1 1 12-16,1 6-112 0,-3 3-24 15,-2-2 4-15,-3 0-51 0,1 2-9 16,-2 1 8-16,2 2 0 0,-4 2-8 16,1-1 12-16,4-1 0 15,-1-10-12-15,1-6 0 0,2-4 0 16,0-1 0-16,0 0 36 0,4-6-32 16,5-7 112-16,6-20 68 15,5-17-112-15,-8 11 28 0,-1 1 80 16,3 0-104-16,-1-1 44 0,-1 1 88 15,1 6-196-15,1 7 48 0,0 5 52 16,-3-1-104-16,8 9 16 0,-1 1 12 16,0 3-32-16,8 3-8 15,1 5-304-15,-1 2-212 0,5 12-157 16,4 6-1676-16</inkml:trace>
  <inkml:trace contextRef="#ctx0" brushRef="#br0" timeOffset="100890.59">9259 9946 1468 0,'-1'5'568'0,"1"0"-539"0,0-3 203 15,0 5-12-15,2-1-64 0,-1-1 96 16,1-3-144-16,0 2 16 0,-2-3 124 16,1-2-140-16,-1 1-68 15,0-1-28-15,-1-2 0 0,-3-1-12 16,-4-7 136-16,-4-6-88 0,-9-4-4 16,5 10 112-16,1-2-80 0,-2 5-15 15,-1 0 15-15,0 5-64 0,-2 4-4 16,2 6 28-16,5 2-20 0,-3 9-16 15,4 4 36-15,1 12-36 0,5 8-144 16,4 4-353-16,7-2 113 0,2-5 96 16,3-2-24-16,6-3 292 15,7-11 20-15,0-6 24 0,-1-14-24 16,2-15 80-16,5-2 92 0,0-6-72 16,-8-5-8-16,2-5 48 15,-6-2-88-15,-1 7 24 0,-8-2 116 16,5 6-100-16,-9-2 16 0,4 2-8 15,-9 3-88-15,9 4-8 0,-8 11 8 16,1 2 4-16,0 1-16 0,0 0 12 16,1 1 0-16,-1 4 0 15,0 0 0-15,0 11-8 0,-2 16-4 16,0 8 8-16,1-17 4 0,3 0-12 16,-5 0 0-16,8 0-16 0,-5-3 12 15,5-4-168-15,-5-13-40 0,3 0-24 16,11 2-336-16,3-5-48 0,4-13-265 15</inkml:trace>
  <inkml:trace contextRef="#ctx0" brushRef="#br0" timeOffset="101440.79">9508 9982 2125 0,'0'7'140'0,"-1"15"-64"0,1-4 120 0,1 11-52 0,-2-2-16 0,3-2 112 16,-3 1-132-16,3-4-20 0,-3 5 32 15,0-5-104-15,0-4 4 0,2-4 12 16,-3-6-28-16,1-4-4 16,1-2 0-16,0-2 8 0,0 1-16 15,1-5 0-15,2-9-4 0,1-14 12 16,4-13 12-16,-1 7-8 0,-4 1-4 16,2 0 20-16,1 5-12 0,-3 0-8 15,1 5 28-15,-1 8-8 0,1 4-20 16,-2 9 48-16,4-2-44 0,6-4 40 15,2 5 40-15,-2 9-68 0,0 4-4 16,1 1 12-16,-2-1-8 0,2 5-12 16,-1 3 120-16,-1 0-24 15,-1-7 0-15,1-1 105 0,-3 1-145 16,-4-9 16-16,-1-2 24 0,-1 1-100 16,4 2 12-16,-2-4-12 0,0 0-4 15,1 0 4-15,1-4-4 16,0-2-32-16,5-6 36 0,-1-9-12 15,2-7-12-15,-3 7 24 0,-1 2-8 16,-1-5 20-16,5 9-12 0,-3-2 0 16,-3 4 20-16,5 4-20 15,-2 5 8-15,-5 5 12 0,1-1-20 16,11 4 16-16,-2 9-12 0,-3-3-4 16,-1 6 8-16,-1 7 0 0,-2 1-8 15,3 1 44-15,-5-1-16 0,0-3 48 16,1 3 4-16,1-3-68 0,-1 2-12 15,4-4 8-15,0-4-8 0,4-6 0 16,0-3-12-16,5-5-220 0,6-8-108 16,3-7-565-16,5-2-15 15,3-1 95-15</inkml:trace>
  <inkml:trace contextRef="#ctx0" brushRef="#br0" timeOffset="101973.84">10889 9908 740 0,'0'0'1845'0,"0"2"-1589"0,0-2-252 0,0 0 16 0,-3-2 100 16,1 2 4-16,-4-2 12 15,-6-1 104-15,-7 1-84 0,-2 0 16 16,3 5 125-16,-2 1-169 0,-1 3 20 16,0 3 36-16,2 5-88 0,1 4-20 15,5 2 48-15,-1 2-112 0,7 9 40 16,0 0 44-16,4 6-96 0,6-1 36 15,4 4 44-15,2 4-68 0,10-2 12 16,1-5 56-16,3-5-80 0,0-12 8 16,1-10-8-16,4-12 0 15,6-15-12-15,5-5-56 0,4-14-192 16,-8-10-84-16,-4-7-413 0,-5-4-219 16,2 15-665-16</inkml:trace>
  <inkml:trace contextRef="#ctx0" brushRef="#br0" timeOffset="102524.01">11494 10055 2209 0,'-1'3'148'0,"1"-1"-52"0,-1-1-96 0,0 0 28 0,-1 0 24 0,-2-1-20 16,-1 0 24-16,-2-1 108 0,-1-1-28 15,0-3-16-15,-4-4 56 16,-1-1-84-16,-1 0 24 0,3 5 100 15,1-2-100-15,-5 3 8 0,-2-2 60 16,-2 5-99-16,-1-3 27 0,-3 4 72 16,-2 2-172-16,0 5 40 15,1 2 60-15,-1 2-100 0,3 3 36 16,2 4 0-16,3 0-40 0,3 4-8 16,6 1 32-16,-1 0-16 0,10 5-16 15,3-2 16-15,4 3-8 0,11-3-8 16,3-3 0-16,-1-2 16 0,3-12-16 15,4-1 0-15,2-6-24 0,3-7 24 16,3-3-4-16,3-5-24 16,-5-6 28-16,-9-8 0 0,-5-4-32 15,-3-11 32-15,-6 1 0 0,-4 2-8 16,-11 4 8-16,-6 0-4 0,-2 1-36 16,-12 12 40-16,-4 9-4 0,-5 4 4 15,1 14 0-15,-1 1 0 16,5 11-12-16,3 5-184 0,4 5-245 15,1 4-95-15,10 3-84 0,7-2-1353 16</inkml:trace>
  <inkml:trace contextRef="#ctx0" brushRef="#br0" timeOffset="102974.74">11709 10063 1788 0,'-2'2'72'0,"2"0"161"0,0-1 307 0,-2 0-248 16,2 4-68-16,-1 0 24 0,-1 2-124 16,1 1 8-16,-2 5 96 0,-1 3-140 15,-4 9-16-15,3-8 53 16,-1 6-101-16,3 1 24 0,-4 0 20 15,7-2-60-15,-3-9 12 0,5-5 20 16,-2-7-28-16,1-2 4 16,2 1-4-16,1-3-12 0,9-9 0 15,8-13 12-15,6-12 16 0,-6 4-20 16,1 4 20-16,-3-3-8 0,3 3-12 16,-5 2 108-16,5-2-80 0,-8 9 28 15,0 5 80-15,-3 1-108 0,4 12 28 16,-6-1 108-16,-6 3-100 0,2 3 36 15,-1 3-8-15,10 13-84 0,-6 20-16 16,0 13 4-16,-3-22 12 0,4 0-16 16,-1-3 0-16,2-8 0 15,6 0 0-15,-1-1-152 0,3-3-88 16,5-14-8-16,3-1-364 0,0-3-109 16,1-10-23-16,-1-2-773 15</inkml:trace>
  <inkml:trace contextRef="#ctx0" brushRef="#br0" timeOffset="103390.95">12329 10056 1816 0,'2'2'0'0,"2"-2"0"15,-1 0 44-15,1 0-40 0,1 0 36 16,-2 2 113-16,-1-1-5 0,0 0 64 16,-1-1 44-16,-1-1-176 0,1 1 0 15,-1-1 96-15,-1-1-76 0,1 0 28 16,-1 1 120-16,-1-2-116 0,-1-1 48 15,-1-1 44-15,-1-1-139 0,-2 2-13 16,-1-1 64-16,-5-2-108 0,8 4 36 16,-5 2 28-16,-3 0-72 15,8 2 72-15,-5 4 76 0,1 2-128 16,-2 7 20-16,1 4 48 0,2-1-104 16,5-3 20-16,1-1 20 0,2 1-20 15,4-2-24-15,0 1 36 16,0-2-16-16,9-3-20 0,-3 2 60 15,4-2-52-15,-2 0 12 0,3 1 44 16,2-1-60-16,1 1 4 16,0 1 28-16,1 2-20 0,-3-2-16 15,-4-2 0-15,-9-5 8 0,-2 1-8 16,2 10 0-16,-6 4-36 0,-10-4 36 16,-1 1-12-16,-5-5-28 0,-2 0-4 15,-1-6-152-15,0-11-8 0,3-3-44 16,0-2-377-16,8-10-23 0,6-12-172 15</inkml:trace>
  <inkml:trace contextRef="#ctx0" brushRef="#br0" timeOffset="103741.05">12681 9718 3481 0,'-2'0'0'0,"0"2"0"0,-1 2 36 0,-7 8 28 0,-5 10 104 0,-2-2 144 16,8-5-107-16,2-2 39 15,-3-1 92-15,2 7-244 0,1 2 12 16,0 3 68-16,-3 8-132 0,6 7 24 16,-5 5 8-16,3 8-52 0,-1-1-20 15,3 5 8-15,1-1 16 0,1-10-24 16,1-3 0-16,2-6 16 0,2-17-16 15,0-5 80-15,-1-13-56 0,3 0 44 16,9 3 12-16,13-9-72 16,-2-8-8-16,2-6 0 0,4 1-20 15,-2-6 20-15,-3 1 0 0,-9 0-32 16,-5 10-92-16,-8 2-184 0,-2 7-32 16,-2 0-60-16,-2 1-509 0,-2-10 225 15,-9-9-241-15</inkml:trace>
  <inkml:trace contextRef="#ctx0" brushRef="#br0" timeOffset="103940.58">12422 10097 4114 0,'8'6'300'0,"8"3"-240"16,-4-8 36-16,2-1 120 0,7-1-80 15,-1-3 48-15,2-1-176 0,4-5 36 16,3-5-32-16,2 1-12 0,12-3-8 16,1-7-168-16,4 0-564 15,-10 3-193-15,-1 8-524 0</inkml:trace>
  <inkml:trace contextRef="#ctx0" brushRef="#br0" timeOffset="104357.88">13052 10075 2997 0,'0'0'116'15,"0"3"-116"-15,0-3-108 0,0 0 108 16,0 0 0-16,-1 0 8 0,0 1-4 15,-1 2 32-15,1 2-4 0,-1 1 64 16,1 1 148-16,-2 6-60 0,2 4-16 16,-1 4 108-16,-2-9-171 15,0 6 19-15,0-3 56 0,-3 7-108 16,-4-5 0-16,3 4 36 0,-3-4-104 16,4-9 16-16,4-6 48 15,1 0-64-15,1-2 8 0,-1 0 40 16,1-1-48-16,2-4 108 0,4-11 160 15,10-16-196-15,8-12 0 0,-6 14 16 16,4-4-76-16,1 7-4 0,-1-7 40 16,0 9-52-16,0 0 0 15,0 3 12-15,2 4 0 0,3 2-24 16,-2 5 4-16,2 1-268 0,-2 8-40 16,3 4-512-16,-2 6-349 0,8 18-1612 15</inkml:trace>
  <inkml:trace contextRef="#ctx0" brushRef="#br0" timeOffset="104723.97">13465 10005 2217 0,'0'0'248'0,"0"0"-164"0,0 0 176 0,0 0 24 0,-1 2-52 0,-1 2 160 16,-2 2-240-16,0 3 32 15,-2 7 109-15,-2 2-233 0,3 1-8 16,-1-2 72-16,3 0-100 0,0 2 20 16,1 4 40-16,4-8-80 0,1 8 84 15,2 0-28-15,5-1-52 0,5-7 32 16,1-4 8-16,6-4-28 0,4-4-20 15,8-11 0-15,8-6-16 0,2-16 16 16,-1-3-4-16,-11-8-8 16,-13 3 4-16,-1-3 8 0,-4 2-32 15,-9 1 32-15,-1-4 0 0,-7 4-28 16,-2 13-92-16,1 8-468 0,0 14-5 16,3 4-83-16</inkml:trace>
  <inkml:trace contextRef="#ctx0" brushRef="#br0" timeOffset="105090.93">14067 9978 1960 0,'0'0'197'0,"-1"0"-185"0,1-2 228 16,1 0 316-16,-1 1-248 0,1 1-44 16,-1 0 56-16,-2 0-252 15,-1-1 4-15,-2 1 177 0,-2-1-93 16,-7-1-12-16,-6-2 16 0,4 1-156 16,0 1 4-16,-1 2 16 0,-3 2-8 15,1 6 64-15,5 0 16 16,-6 4-80-16,10 2-8 0,-4 2 80 15,5 7-84-15,2 0 24 0,6 4 40 16,1-1-60-16,12 2 8 0,-1-1 24 16,13-2-36-16,-6-9-4 0,7 0 0 15,0-4-128-15,10-11-28 16,6-2-468-16,7-8-181 0,8-19-187 16</inkml:trace>
  <inkml:trace contextRef="#ctx0" brushRef="#br0" timeOffset="105444.92">14384 9612 1920 0,'1'1'76'15,"-1"-1"29"-15,0 0 183 16,0 0-176-16,0 1-60 0,-2 1 164 15,-1 1 84-15,-2 2-52 0,-1 0 80 16,-7 9-100-16,-2 13 5 16,0 13 99-16,6-4-216 0,1 0 0 15,0 4 48-15,-2 12-136 0,3 5 16 16,1 2 36-16,-1-6-72 0,3-8 24 16,3-2 4-16,1 2-24 0,3-13 16 15,0-7 16-15,1-9-36 0,-1-14-8 16,-1-1 24-16,1 0-20 0,5-1-4 15,9-6 0-15,7-12-24 0,8-11 24 16,-6 4-4-16,-3 1-148 16,-8-6 36-16,-6 9-200 0,-2 8-68 15,-4-5-49-15,-4 16-459 0,0-4-165 16</inkml:trace>
  <inkml:trace contextRef="#ctx0" brushRef="#br0" timeOffset="105657.11">14112 9982 4498 0,'6'3'44'0,"13"5"-12"16,-3-7 304-16,2-5-236 0,5-1-20 15,3-2-40-15,1-6-32 0,4-1-8 16,2 3 0-16,4-6-12 0,8 2-100 15,4-3-272-15,2 4-221 0,-7 2-1059 16</inkml:trace>
  <inkml:trace contextRef="#ctx0" brushRef="#br0" timeOffset="106058.73">14930 9928 3129 0,'0'3'44'0,"1"-3"-44"15,-1-2 16-15,1 1 0 16,-2-1 44-16,-2-1-8 0,-7-2 72 16,-8-3 152-16,-9 2-136 0,4 3-16 15,1 1 117-15,-1 2-209 0,4 2-12 16,3 3 20-16,-1-3-28 0,4 11-8 15,1-1 56-15,4 2 0 0,3 6 32 16,4-2-8-16,2-4-80 0,5 1 80 16,2 2 32-16,7 1-108 15,-1-2 20-15,3 0 48 0,2 3-76 16,5-6 40-16,1 3 16 0,3 1-28 16,2-5-24-16,-1 6 68 0,-8-7-32 15,-9-1 16-15,-5 0 64 16,-5-9-92-16,-2 4 8 0,-2 0-36 15,-7 8-48-15,-18 10 48 0,-10 6-4 16,5-16-132-16,-11-8-76 16,-6-10-380-16,-4-5-329 0,14 0-684 15</inkml:trace>
  <inkml:trace contextRef="#ctx0" brushRef="#br0" timeOffset="111741.38">2898 11859 1948 0,'0'0'237'0,"0"0"-57"0,0 0 68 0,2 0-148 0,-2 0 16 0,0 0 52 0,-2-2-132 16,-3 2 20-16,-5-2 96 15,-9 4-88-15,-10 5 4 0,13-4 40 16,-7 3-76-16,-3 11 20 0,-1-2 20 15,0 3-64-15,4 3 32 16,0 1 40-16,4 2-72 0,3-4 12 16,3-5 48-16,3 2-60 0,5-3 28 15,2 5 68-15,3-5-76 0,5-1 53 16,3 1 103-16,4 2-104 0,5-9 16 16,5 0 48-16,2-2-104 0,0-2 8 15,-2-2 28-15,4 1-60 0,1 0-16 16,1-1 8-16,-4 0 0 0,-5 3-8 15,-7 2 8-15,-1-1-8 16,-11-2 0-16,1 14 0 0,-10-7-60 16,-1 8 60-16,-9 5-16 0,-4 2-4 15,-1-1 20-15,-2-4 0 0,-3 1-4 16,0-8 0-16,-1-6 0 0,1-2-140 16,1-6-48-16,3-4-269 15,3-3 33-15,12-14 40 0,-1 1-821 16</inkml:trace>
  <inkml:trace contextRef="#ctx0" brushRef="#br0" timeOffset="112441.67">3239 11889 1428 0,'1'0'697'0,"-1"2"-629"0,1-2 76 0,0 0 304 15,-1 0-168-15,0 1-12 16,2 0 28-16,-1 2-180 0,1-1 0 16,-2 1 125-16,3-1-121 0,-2 1 4 15,-1 1 48-15,2 1-108 0,-2 2-8 16,2 8 92-16,1 8-84 0,-1 10 16 16,1-6 64-16,-2 6-128 0,3-3 36 15,-1 1 8-15,2 3-48 16,3 1-4-16,0-3 4 0,3-1 0 15,5-12-12-15,2-4 0 0,8-8-132 16,0-14-56-16,0-6-356 0,-1-13-5 16,-3-18-23-16,-2-3-665 0,-4-6-511 15</inkml:trace>
  <inkml:trace contextRef="#ctx0" brushRef="#br0" timeOffset="112624.69">3528 11847 2961 0,'5'12'156'0,"-4"23"-44"16,-2-12 160-16,-9 0-40 0,5 7-8 16,-5 2 93-16,-4 6-209 0,-1 4-8 15,-4 4 32-15,-1 9-116 0,0 2-4 16,-3 3-4-16,0 2 4 0,2-3-16 16,1 0 4-16,3-11-216 0,5-22-60 15,3-11-433-15,8-11-159 16,5-8-533-16</inkml:trace>
  <inkml:trace contextRef="#ctx0" brushRef="#br0" timeOffset="113042.37">3725 12044 2897 0,'0'2'172'0,"-2"-1"-172"16,2 0 4-16,-2 0 20 0,-2 6 152 16,-6 6 128-16,0 7-200 0,-1 1-20 15,2-4 116-15,3-2-124 0,-2 8 1 16,4-3 27-16,-2 10-100 0,0-8 16 16,1 0 12-16,7-4-12 0,-5-9-20 15,4-6 48-15,-1-1-40 16,2-3 16-16,1-1-24 0,4-4-68 15,7-12 68-15,12-17-8 0,2-16 20 16,-9 10-12-16,3-2 20 0,-2 5-12 16,-6 7-8-16,2 3 56 15,-3 10-52-15,0 5 64 0,-3 1 92 16,0 5-104-16,-7 6 52 0,3 2 72 16,-1-1-168-16,3 5 44 0,2 8-16 15,1 13-32-15,-4 19-8 0,-4-13 0 16,-1 3-4-16,1-4 4 15,0 1 0-15,2-1-132 0,1-6-44 16,-1-5-356-16,5-7-141 0,9-14-299 16</inkml:trace>
  <inkml:trace contextRef="#ctx0" brushRef="#br0" timeOffset="113357.66">4261 11635 256 0,'-2'6'2513'0,"-7"10"-2317"0,0-6-164 0,-2 5 216 0,0-3 188 0,3 5-208 16,-5 4-19-16,6-2 139 16,-1 6-192-16,-3 3 12 0,3 4 76 15,1 8-200-15,-1 6 24 0,2 4 52 16,0-1-96-16,-1 5 4 15,4 3 44-15,-2 0-56 0,3-13 16 0,4-7 48 16,1-7-72-16,6-18-4 16,1-5 32-16,4-4-36 0,10-7 0 15,3-7 0-15,2-5-52 0,8-11-12 16,1-3-164-16,-3-7-44 0,-7-4-44 16,-8 5-313-16,-5 5-7 0,-11 4 32 15,-3 8-881-15</inkml:trace>
  <inkml:trace contextRef="#ctx0" brushRef="#br0" timeOffset="113558.72">4038 11946 5014 0,'10'8'0'0,"-6"-5"-92"0,1-3 60 15,12 2 64-15,12-7-28 16,8-2-4-16,-8 1 0 0,5-9-16 16,4 1-380-16,4-1-281 0,12 0-3 15,4 7-1849-15</inkml:trace>
  <inkml:trace contextRef="#ctx0" brushRef="#br0" timeOffset="114124.64">4769 12020 468 0,'2'0'1516'16,"-3"1"-1472"-16,1-2-28 0,0 1 265 15,-1 1-13-15,1-2 8 0,0 2 48 16,0-1-192-16,-1 0-8 15,1 0 116-15,-2 0-128 0,2 0-8 16,0 0 40-16,-2-2-79 0,-2 0 19 16,-1-3 96-16,-1-2-108 0,-6-5 24 15,-5-7 52-15,-11-2-128 0,8 4 8 16,-2 3 44-16,0 6-64 0,0-3-4 16,1 6 16-16,4 5-8 0,3 8-12 15,-3 2 52-15,6 6-44 0,1 5-4 16,2 5 44-16,5 6-32 15,6 7-16-15,3 5 0 0,5 1 8 16,6-2-8-16,5-5 0 0,1-7 0 16,2-9 0-16,3-5 0 0,5-7-20 15,5-9 16-15,-7-6-8 16,1-11-32-16,-11-12 44 0,-3-5-12 0,-2-6-12 16,-6-1 24-16,-2-2 0 15,1-3-4-15,-9 7 4 0,0-1-8 16,0 11 8-16,-1 12 0 0,-1 6 8 15,2 8-8-15,0 3 0 16,0-1 68-16,0 1-40 0,2 3 4 16,3 11-12-16,2 17-20 0,2 20 0 15,1-15 0-15,-2-5 12 0,-1-7-12 16,2-4 0-16,2 0-4 0,2-5-84 16,3-4-236-16,2-5-24 0,3-12-113 15,0-3-511-15,-2-10-565 16</inkml:trace>
  <inkml:trace contextRef="#ctx0" brushRef="#br0" timeOffset="114391.13">5326 11954 2857 0,'0'0'0'0,"-1"-2"0"0,-1-1 32 0,2 1 92 0,-5-2 76 0,2 2 184 16,-4 2-188-16,-4 2-4 16,-5 6 209-16,-1 7-197 0,1 6-44 15,4 6 72-15,-5 3-180 0,-1 5 12 16,2 1 4-16,-3 4-56 0,-3 2-12 16,2-3 0-16,5-10 0 0,-2-11-72 15,1-8-256-15,0-9-184 16,3-2-29-16,5-10-771 0,8-6-657 0</inkml:trace>
  <inkml:trace contextRef="#ctx0" brushRef="#br0" timeOffset="114540.37">5096 12046 3981 0,'9'13'4'0,"18"32"12"0,-8-13 289 15,3 5-157-15,1-2 52 0,-2-7 12 16,3-7-196-16,3-5 12 15,-1-2-28-15,3-7-20 0,10-8-100 16,3-2-516-16,5-7-373 0,5 2-200 16</inkml:trace>
  <inkml:trace contextRef="#ctx0" brushRef="#br0" timeOffset="115408.09">6069 12033 2369 0,'0'1'136'0,"0"0"-100"0,-1 0-28 0,0-1-8 0,-1 1 136 0,0 0 244 0,1 0-124 0,0 0 16 16,0 1 160-16,1-1-183 15,0 0-21-15,1 3 96 0,2-2-224 16,1 2 20-16,6 4 32 0,5 5-132 16,10-1 20-16,-7-5 16 15,5-2-40-15,6 3-16 0,4-6 0 0,1-2 8 16,5-4-8-16,-3-4 0 16,-5-5-16-16,-9-9 16 0,-5-3-4 15,-3-5-48-15,-13-3 48 0,-2 0 0 16,-9 2-48-16,-9 5 36 0,-8 1-8 15,1-1-100-15,-3 15 116 16,2 5-8-16,0 5-4 0,4 7 20 16,0 6-12-16,2 7 16 0,6 13-4 15,2 1 24-15,1 3-20 0,8-3-4 16,2 4 20-16,4 2-12 0,2 2-8 16,4-5 8-16,2-2-4 0,4-5-4 15,2-4 8-15,7-8-8 16,2-7 0-16,6-2 0 0,3-4-104 15,5-6-52-15,-2-6-340 0,-3-2-13 16,-7-8-63-16,-1-2-781 0</inkml:trace>
  <inkml:trace contextRef="#ctx0" brushRef="#br0" timeOffset="115757.98">6762 11952 2485 0,'1'0'332'0,"-2"0"-332"0,0 0-48 0,-2 0 12 16,-1 2 36-16,-1 1 24 0,-1 2 224 0,-1 2-52 0,-6 6 52 0,3 6 156 0,2 3-228 0,0 1-19 16,2 5 71-16,1 0-124 0,3 0 12 15,-2-3 40-15,2 0-148 16,0-6 24-16,1-4 16 0,0-12-32 15,0-1-16-15,1-1 4 0,-1 1 8 16,1-2-12-16,0-3 16 0,2-4-16 16,4-14 116-16,7-21 64 0,4-8-160 15,-6 15 24-15,2 3 36 16,-2 0-68-16,0 12 12 0,2-3 20 16,-2 7-28-16,3-2-16 0,0 5 0 15,1 0 0-15,3 2-136 0,1-1-232 16,1 5-208-16,4-2-105 0,1 6-907 15</inkml:trace>
  <inkml:trace contextRef="#ctx0" brushRef="#br0" timeOffset="116159.51">7098 11886 2981 0,'-1'1'84'0,"0"1"-84"0,0-2 0 15,-1 2 0-15,0-1 252 0,0 4-48 16,0 8-52-16,-1 5 32 16,4 8-88-16,-6-2-8 0,6 3 13 15,-7 2-97-15,7-4 28 0,-6-2-12 16,8 2-16-16,-10-13-4 15,9-8 12-15,-4-3 8 0,4-1-20 16,-2 1 28-16,1-5 12 0,2-3-16 16,6-13 312-16,4-15-220 0,6-8-8 15,-5 13 92-15,0 3-140 0,1 3 40 16,1 0 76-16,-2 4-164 0,3 0 36 16,2-2-28-16,0 2-12 0,2 5-8 15,2-5 0-15,-3 11-112 16,7 2-4-16,-1-2-164 0,-1 2-88 15,4 2 24-15,0 5-421 0,-2 7-3 16,8 7-245-16</inkml:trace>
  <inkml:trace contextRef="#ctx0" brushRef="#br0" timeOffset="116697.73">7900 11857 1396 0,'0'0'608'0,"0"0"-608"16,0 0-88-16,-2 0 88 0,1 1 52 16,1 0 257-16,-1 0-137 0,-1 0-20 15,1 2 152-15,-1-3-100 16,1 0-32-16,-1 0 48 0,-1 0-136 15,-2-3 52-15,-7-1 92 0,-4-5-136 16,-5-3 25-16,6 8 31 0,-3-6-108 16,-1 3 24-16,1 1 32 15,-3-1-80-15,0 2-12 0,-2 9 40 0,2-2-32 16,3 4 0-16,0 3 32 0,-1 6-28 16,6 9-4-16,0 1 32 15,-1 5-40-15,8 4-4 0,0 2 16 16,4 1-12-16,1-2-4 0,5 0 0 15,2-10-4-15,6-10 4 16,1 0 0-16,3-3-48 0,1-7 24 16,4-2 20-16,4-7-44 0,8-4 48 15,7-5-4-15,2-7-12 0,0-6 16 16,-5-5 0-16,-10-2-16 0,-9 3 16 16,-1-2 0-16,-5 3 28 0,-7 2-28 15,-5 0 88-15,-4 0-88 0,-7-1 12 16,-4 7-4-16,-4 7-4 15,-3 6-4-15,-9 5 8 0,0 10 4 16,0 4-12-16,0 4 16 0,5 5-16 16,2 5-28-16,4-2-296 0,4 5-89 15,7-8-7-15,3-5-600 16,8-2-105-16</inkml:trace>
  <inkml:trace contextRef="#ctx0" brushRef="#br0" timeOffset="117124.84">8061 11898 1280 0,'0'3'1569'0,"0"0"-1549"0,-1-1-12 0,-1 3 52 0,1 1 40 0,-4 5 56 16,-1 5 32-16,-3 7-132 15,3-4 20-15,0 6 80 0,-2 1-100 16,1 4 4-16,-1-3 24 0,-1 6-84 16,2-8 20-16,1-5 12 0,0-2-16 15,2-10-8-15,3-5 0 16,1-2 0-16,-1-1-8 0,1-1 32 16,3-3-28-16,4-11 105 0,10-19 83 15,3-12-156-15,-5 15 44 0,0 1 36 16,2-4-84-16,0-3 48 0,4 2 80 15,-1-2-100-15,-1-1 24 16,-1 0 88-16,1 2-132 0,-5 17 4 16,2 1 16-16,0 8-36 0,2 4-20 15,0 5 36-15,0-6-28 0,-1 12-12 16,0 0 0-16,-4 3-8 0,2-2-16 16,0 2-128-16,-3-1-68 0,-2-2-32 15,0-2-413-15,-7-2-35 0,2-2-252 16</inkml:trace>
  <inkml:trace contextRef="#ctx0" brushRef="#br0" timeOffset="117358.71">8541 11625 3669 0,'0'4'16'0,"1"1"4"0,-1-3-20 0,1 3-8 0,-2-2 0 0,-1 2-164 0,-5 6-200 0,-3 5-240 15,6 5-1349-15</inkml:trace>
  <inkml:trace contextRef="#ctx0" brushRef="#br0" timeOffset="117541.32">8342 12223 3793 0,'-1'0'0'0,"0"0"-200"15,0-1-60-15,-3-3-60 16,-2-2-500-16,4-2-1193 0</inkml:trace>
  <inkml:trace contextRef="#ctx0" brushRef="#br0" timeOffset="119758.14">10438 11903 1916 0,'4'0'361'0,"-1"0"-85"0,0-1 64 0,1 0-160 0,1-1-32 0,-3 0 124 0,0-1-204 16,-2 0 4-16,0-2 68 0,-1 1-80 16,-1-3 8-16,-6-6 36 0,-2-9-96 15,-7 2 24-15,2 7 29 0,-1-1-57 16,-2 9 20-16,-5 0 20 16,-1 6-32-16,-2 6 12 0,-1 6 88 15,-2 5-108-15,2 14 44 0,1 5 12 16,2-3-52-16,6 8 8 15,-1 2 8-15,7-1-8 0,3-4-16 16,8 0 40-16,4-6-28 0,8-5-12 16,1-1 84-16,10-7-28 0,4-8 20 15,3-5-8-15,3-7-52 0,3-10-12 16,5-6 8-16,6-12 0 0,0-6-12 16,-5-5 4-16,-8-3 0 0,-12 1-4 15,2 3 0-15,-11-1-8 0,-1 9 8 16,-5 3 8-16,-3 3 16 15,-3 5-24-15,1 6 4 0,-1 11-4 16,-1 3 0-16,1 0 44 0,0 1-20 16,-1 3 96-16,1 9 28 0,-4 18-148 15,1 24 36-15,2-14 24 16,1-4-48-16,3 1 4 0,3 1 0 16,2-2-12-16,1-2-4 0,6-8 0 15,1-5-68-15,5-10-112 0,7-5-292 16,5-8-177-16,7-14 133 0,1-6-2001 15</inkml:trace>
  <inkml:trace contextRef="#ctx0" brushRef="#br0" timeOffset="120425.79">11219 11999 1472 0,'2'-1'448'0,"-1"0"-448"0,-1 0-152 0,1-3 152 0,-1 1 92 0,-1-1 52 0,0-1 97 0,0 4 23 0,1 0 64 16,0 1 300-16,0 0-240 0,1 1-67 16,0 0 79-16,2 1-248 0,2 1 0 15,1-1 52-15,6 4-140 0,5-2 36 16,8-3 96-16,-3-5-184 0,10 0 28 16,5 1-20-16,6-4-8 0,1 0-12 15,5 1 12-15,2 4-12 0,-12 2-12 16,-4 1-20-16,-11 0-192 15,-8 11 40-15,-3-3-104 0,-7 0-92 16,-8-6-101-16,-2 2-475 0,-14 9 192 16,-10 10-141-16</inkml:trace>
  <inkml:trace contextRef="#ctx0" brushRef="#br0" timeOffset="120625.62">11280 12269 3893 0,'8'6'209'0,"9"-1"-189"16,-7-6 88-16,8-4 76 0,5 3-80 15,-1-1 92-15,5 5-192 0,3-1 12 16,5-1 4-16,7-6-4 0,7-1-16 16,6 2 0-16,4-3-48 0,-3-11-416 15,-4 1-537-15,-4 2 25 16,-1 7-473-16</inkml:trace>
  <inkml:trace contextRef="#ctx0" brushRef="#br0" timeOffset="121258.4">12409 11753 1812 0,'1'0'329'0,"-1"0"-165"0,-1 1-48 15,1-1 156-15,-1 0-12 0,1 0-40 16,0-1 96-16,1 1-108 0,-1 0 52 15,1 0 165-15,2 0-253 16,2-1-16-16,7-1 64 0,6 1-144 16,11 7 8-16,-5-1 72 0,7 2-152 15,2 4 16-15,1-4 0 0,1 7 0 16,-1 1-20-16,-5-1 0 0,-8 5 8 16,-8-5-8-16,-8 3 0 15,-1-4-16-15,-8 8 8 0,-2 1-24 16,-5-6-88-16,-3 3 72 0,-4-3 16 15,3-7-36-15,-5-5 68 16,3-3-4-16,1 4-8 0,2-2 12 16,3-1 0-16,2 0-8 0,6-1 8 15,0-2 4-15,2 1 8 0,-2 1-12 16,3-1 64-16,1 3-40 0,2-1 64 16,7 6-8-16,6 4-64 0,10 2 0 15,-6-7 88-15,5 4-100 16,0 0 60-16,1-2 16 0,5 3-60 15,-4-2-12-15,3 4 16 0,-2 0-8 16,-7 1-16-16,-5 1 0 0,-4 1 4 16,-10 4-4-16,-2 1 0 0,-4 8-32 15,-12 2 32-15,-4 0-20 0,-3 3-4 16,-8-10 20-16,-3 1-4 16,-7 2-132-16,-6-14 20 0,-6 1-56 15,-2-9-28-15,-7-12-40 0,-8-4-457 16,5-7 69-16,1-13-192 15</inkml:trace>
  <inkml:trace contextRef="#ctx0" brushRef="#br0" timeOffset="123642.7">12957 12728 2177 0,'4'0'232'0,"-2"2"-116"0,-1 0-12 0,1 2 40 15,-3 1-32-15,-1 4 12 0,-4 5-104 16,-4 8 20-16,-2-1 52 0,8-5-4 16,-3-4 8-16,-2-1 36 0,4 1-88 15,1-1 28-15,1-7 116 16,2 0-88-16,1-1 4 0,-1 2 113 16,2-1-93-16,0-3 4 0,1 0 64 15,3-1-152-15,1 0 20 0,1-1 24 16,2-2-80-16,6-1 40 15,-10 3 88-15,7-1-120 0,4 1 28 16,3 0 60-16,9 3-96 0,-10 0 44 16,-2 1 4-16,9-1-40 0,-2 0-12 15,0 0 56-15,4-1-48 0,-1-3 16 16,3-1 20-16,-1-1-24 0,-1 0-20 16,0 0 36-16,2-3-16 0,-11 4-20 15,2-1 20-15,-5 0-12 16,-3 0-8-16,-1 4 8 0,-1 0 0 15,-5-1-8-15,-2 1 0 0,1 1-4 16,3-1 4-16,-2 0 0 0,1 1 4 16,1-1-4-16,-2 1 0 0,0-1 0 15,1 0 0-15,-2 0 8 16,0 0-8-16,1-1 0 0,-2-1-8 16,-1 0 8-16,0 2 0 0,-1 0-12 15,-1 0-4-15,0-2 0 0,0 2 16 16,0 0-56-16,0 0 52 15,-1-1-4-15,1 1-12 0,-1 0 20 16,0-1 0-16,0-2 24 0,1 1-24 16,0-3 24-16,2-7-16 0,1-8-8 15,1-6 0-15,-2 8 0 0,2 2 0 16,-2 0 0-16,1-3 8 0,-3 10-8 16,-1 5 0-16,1 1-20 0,-2-1 20 15,0-1-4-15,-3 3-48 0,-2 2-116 16,-7 4-232-16,-5 10-64 15,2 1-57-15,9-1-839 0</inkml:trace>
  <inkml:trace contextRef="#ctx0" brushRef="#br0" timeOffset="124375.92">12332 13668 2233 0,'4'4'428'0,"-3"-1"-348"0,-1 0 64 0,2 3 152 0,-2 3-152 0,-1 6 4 16,2 9 68-16,-3 0-128 0,0-6-12 15,0 5 40-15,-7 4-112 0,1 2 0 16,3-3 4-16,-10-2-8 16,6-2 0-16,4-6-4 0,-8-9-116 0,10-8-196 15,1-3-476-15,0-12-161 16,11-22-719-16</inkml:trace>
  <inkml:trace contextRef="#ctx0" brushRef="#br0" timeOffset="125141.75">12297 13838 1960 0,'5'-2'769'0,"9"-7"-609"0,-14 6-152 0,3-2 88 16,5-7 128-16,-4-4-120 0,4 4-12 15,1 2 48-15,-8-5-64 0,3 1 8 16,5-2 36-16,-9 3-84 0,6 3 12 16,2 0 72-16,-7 6-84 0,1 1 25 15,1-1 55-15,0 1-72 0,0 0 20 16,0 1 64-16,-2 1-108 0,0 1-4 16,3 1 0-16,-4 1-8 0,2 2-8 15,1 2 4-15,1 8-4 16,-1 9 0-16,10 2 16 0,-13-5 4 15,7-3-20-15,3 2 8 0,-11-2 0 16,7-3-8-16,5-4 44 0,-11-9-40 16,1 0-4-16,4-1 0 15,0 0 0-15,3-4 0 0,10-7 0 16,2-11-12-16,-2-15 12 0,0 8 0 16,-12 8-12-16,4-3 12 15,3 3 0-15,-10 4-8 0,4 8 8 16,4-4 4-16,-11 9 8 0,3 1-12 15,0 1 32-15,1-2-20 0,2 1-8 16,1 3 12-16,-3 2-4 0,2 3-12 16,4 7 32-16,2 6-12 0,-4 7-20 15,2-8 56-15,-9 4-44 0,7 1-4 16,1 0 12-16,-11 2-16 0,9-1-4 16,1-1 4-16,-11-6 8 0,12-7-24 15,-6-6-36-15,-1-1-176 16,1-3-80-16,9-2-529 0,9-15 9 15,2-12-253-15</inkml:trace>
  <inkml:trace contextRef="#ctx0" brushRef="#br0" timeOffset="125542.96">12872 13627 2197 0,'-1'2'88'0,"0"-1"-56"0,2-1 92 0,-2 0-72 0,1 0-16 0,0 0 80 0,-2 0-24 16,2 0 60-16,0 0 80 0,-2 2-100 16,1-2 32-16,1 1 188 15,-2 0-132-15,1 4 1 0,0 0 103 16,-3 9-224-16,-1 8 0 0,3 11 56 16,-5-6-120-16,4 3 16 15,3-2 8-15,-6 3-48 0,4-7-12 16,3-4 8-16,-4-7 4 0,3-13-24 15,2 0-4-15,-1 0-216 0,4-8-220 16,8-17-701-16,9-28 145 0,3-24-933 16</inkml:trace>
  <inkml:trace contextRef="#ctx0" brushRef="#br0" timeOffset="125708.79">12943 13406 1696 0,'4'12'1441'0,"3"20"-1401"0,-6-14 12 0,-1-3 40 16,-2-1 16-16,-2-10-68 0,3 3-40 16,0-3 0-16,-1 4 0 15,0-3-76-15,0-5-100 0,2 0-360 16,2-2-4-16,4 0-221 0</inkml:trace>
  <inkml:trace contextRef="#ctx0" brushRef="#br0" timeOffset="126109.83">13131 13640 3273 0,'0'3'80'0,"3"-2"-80"0,-3-2-8 0,0 1 8 16,3-1 40-16,-7-2-32 15,2 1 24-15,1 1 84 0,-4 1-40 16,-1-1 20-16,1 0 28 0,-7 1-92 15,-2 2 32-15,10 1 48 0,-10 2-68 16,-2 3 21-16,12-5 47 16,-10 2-108-16,5 1 12 0,2 2 24 15,0 0-28-15,2-1-12 0,3 1 40 16,-1-2-28-16,3 2 4 0,4-1 88 16,-3-1-56-16,7 0 24 15,5 4 44-15,-8-7-108 0,9 4 56 16,5 1 32-16,-14-5-88 0,10 2 12 15,6 3 8-15,-14-5-4 0,6 3-24 16,5 4 0-16,-16-7 0 0,3 3 0 16,-3 0 0-16,-7 4-40 0,-4 8 40 15,-8 7-12-15,-11 0-24 0,11-13 32 16,2-2-176-16,-8 0-108 0,9-9-81 16,11-2-395-16,-3-3 44 0,-9-15 115 15</inkml:trace>
  <inkml:trace contextRef="#ctx0" brushRef="#br0" timeOffset="126642.96">13469 13602 2197 0,'1'4'336'0,"1"-1"-188"0,-2-1-24 0,1 1 72 0,1-3-24 0,-5 0-164 16,1 0 16-16,0 0 84 0,-4 1-4 15,-3-1-8-15,5-1 52 0,-7-1-96 16,-4 1 24-16,-3 3 56 16,-1-1-92-16,10 1 28 0,0 3 49 15,-1 2-97-15,-1 3 32 0,3 0 60 16,2 3-100-16,-1-3 20 16,2 4 44-16,2-3-72 0,-1 2 28 15,6-3 52-15,-2 0-76 0,7-1 44 16,-4-6 56-16,0 1-100 0,1-1 16 15,9 6 48-15,4-1-68 0,2-2 24 16,-2-2-4-16,0 1-24 0,2-1 0 16,-1 1 4-16,-15-2 0 0,0-1-4 15,1 0 4-15,0 2-4 0,-2 2-12 16,-4 6 12-16,-10 9-56 0,-10 6 56 16,9-10-8-16,-8 2-12 0,1-7 8 15,4-3-256-15,-3 2-124 16,7-11-21-16,3-7-539 0,5 3-65 15</inkml:trace>
  <inkml:trace contextRef="#ctx0" brushRef="#br0" timeOffset="126895.93">13646 13683 2925 0,'0'1'40'0,"0"2"-28"16,-2-2-12-16,-1 2 124 0,1 3 240 0,-3 3-144 0,1-6-24 15,1 3 133-15,-3 1-185 0,0 5-28 16,-1 7 60-16,-3 4-160 0,5-12 12 16,8 3-12-16,-15 1-12 15,11-5-4-15,3-7 0 0,-3-2-248 16,0-1-56-16,3-1-465 0,2-10-315 15,8-17-661-15</inkml:trace>
  <inkml:trace contextRef="#ctx0" brushRef="#br0" timeOffset="127058.58">13682 13344 3545 0,'1'11'88'16,"6"25"-60"-16,-3-15-24 0,-4 2-4 15,-1 1 4-15,2-3 4 0,-3-8-8 16,0-3 0-16,2-6-8 0,0 1-28 16,-2 12-300-16,4-13 16 0,0 2-136 15,6 12-1421-15</inkml:trace>
  <inkml:trace contextRef="#ctx0" brushRef="#br0" timeOffset="127442.5">13785 13829 2649 0,'1'0'328'0,"1"0"-280"16,-4 0-48-16,2-2 0 0,0 1 80 15,-5 0-12-15,4 1 24 0,0 2 80 16,-4 0-100-16,2 1-4 0,2 1 36 16,-4 0-92-16,2 2 32 15,3 0 16-15,-3-1-48 0,3-3 36 16,1-2 68-16,-3 0-108 0,4-4-8 15,6-7 48-15,8-18-36 0,0-14-12 16,4 9 24-16,-11-1-4 0,8 4-3 16,1 4 183-16,-12 5-116 0,7 6 24 15,-1 6 60-15,-11 10-100 0,2 3 16 16,1-1 0-16,3 5-72 0,4 9-12 16,-2 9 12-16,0 7 8 0,-5-3-20 15,0-5 64-15,-2 2-52 16,2-4-12-16,-2 3 16 0,0-1-8 15,2-9-8-15,-2-3 0 0,1 1 12 16,0-12-12-16,0-1 0 16,0 0-156-16,4-4-120 0,7-8-365 15,5-11-263-15,2-8 48 0</inkml:trace>
  <inkml:trace contextRef="#ctx0" brushRef="#br0" timeOffset="128009.19">14246 13776 2217 0,'2'1'32'0,"1"-2"12"0,-2 1 12 0,2-1 96 0,0-1 140 0,-1 1-160 16,1-1-20-16,0-2 104 0,-1 0-108 15,0-2 0-15,1 0 68 0,0-6-104 16,-3-6 24-16,3-2 40 16,-9 10-112-16,4-2 8 0,-1 2-8 15,-1 6-20-15,1 1-4 0,0 1 4 16,-5-2 8-16,-5 2-12 0,9 4 0 16,-8 2 12-16,-5 12-12 15,0 13 28-15,-1 8-15 0,11-12-13 16,1 2 8-16,-5 2 0 0,10 4-8 15,3-5 16-15,-4 2-8 0,7-5-8 16,4 0 20-16,-5-11-8 0,10-1-12 16,0-3 32-16,-6-3-12 0,5-11-16 15,7 2-4-15,-9-4 0 0,11-6 0 16,3-5-16-16,-8-8-4 0,2-1 20 16,-1-7 0-16,-6 4-8 15,2 0 8-15,-3 1 0 0,-7 5 0 16,-1 2 0-16,1 9 4 0,-4 9-4 15,0 3 0-15,0 1 8 0,0 0 12 16,0-1-16-16,0 2 8 16,-3 3 0-16,-2 10-12 0,-2 17 8 15,-5 9 4-15,4-12-12 0,1 1 12 16,-11 7-8-16,4 2-4 0,-2 6 4 16,-8 2-4-16,-3 1-8 15,2-5 4-15,-12-2-120 0,-4-16-29 16,-2-6-287-16,-5-6-76 0,7-12-72 15</inkml:trace>
  <inkml:trace contextRef="#ctx0" brushRef="#br0" timeOffset="128858.63">11758 14452 1668 0,'1'2'909'0,"0"2"-813"0,0-1 108 0,1 4 248 0,1-2-240 0,-1 2-68 16,3 4 48-16,-3-8-124 15,2 4 60-15,0-1 97 0,0-3-169 16,-1-1-8-16,1 0 48 0,0-1-92 15,2 0 36-15,2 1 36 16,5-2-64-16,4 0 0 0,6-2 4 16,-4-2-12-16,-4 1-4 0,-1-1 0 15,-5-1-32-15,-6 0 16 0,-1 3 16 16,6-11-40-16,-4-3 40 16,-4 5 0-16,-6 2-36 0,2 5 8 0,0 0 20 15,-11-5-40-15,-9 9 48 16,6 2 28-16,0 5-12 0,-1 5-16 15,-2 3 32-15,2 2-28 0,3 6-4 16,2 1 40-16,1 3-36 0,7 1-4 16,-2-2 24-16,8-1-8 0,-2 0-12 15,6-2 8-15,-2 0-4 0,10-3-8 16,-4-5 0-16,12-7-8 0,-1-4-56 16,5-7-276-16,4-5-169 15,11-11 9-15,3-9-749 0</inkml:trace>
  <inkml:trace contextRef="#ctx0" brushRef="#br0" timeOffset="129192.81">12051 14569 2477 0,'2'3'684'0,"-2"1"-620"0,-1-2-64 0,0 3 0 0,-2 1 12 0,-2-1-8 0,-1 2 40 16,-2 7 56-16,0 2-40 0,-2-1 16 16,8-4 20-16,-3-3-80 0,3 3 12 15,1-8 32-15,1 1-60 0,0-3 28 16,1 4 36-16,-1-3-52 0,2-2 16 16,1-1-28-16,2-2-56 15,2-2 56-15,8-8 52 0,-2-9-36 16,-2-6-4-16,-6 10 4 0,1 4-12 15,-4 0-4-15,1 4 4 16,-1 5-4-16,-1 4 0 0,-1-1-8 16,2-2 0-16,-2 4 0 0,0 1 4 15,-1 2-200-15,-1 3-272 0,-3 8-1513 16</inkml:trace>
  <inkml:trace contextRef="#ctx0" brushRef="#br0" timeOffset="129858.73">11648 14427 2305 0,'3'0'84'0,"-3"2"-68"0,0-2 0 0,1 1-12 0,-1-1 0 15,-1 0 44-15,1-1 24 0,0 1 72 16,-1 0 188-16,-2 0-212 0,-2-2-8 16,-1-1 116-16,-7 0-100 15,-2 5 0-15,-6-1 64 0,9 4-96 16,-4 2-7-16,1 0 63 0,3 3-116 15,-2 2 12-15,0-2 52 16,6 4-100-16,-2-5 40 0,7-4 28 16,0-1-64-16,-3 11 20 0,5-1 60 15,2-11-48-15,0 1 28 0,1-2 36 16,3 5-88-16,3-1 4 16,9 1 16-16,4 0-4 0,1 1-16 15,-7-6 44-15,2 2-40 0,1 3 0 16,-5-5 4-16,-1 1-12 0,-8 0-8 15,-3 0 4-15,1-2-4 0,0 2 0 16,-3 3-4-16,-7 2-40 0,-10 10 44 16,-8 1 0-16,8-9-20 0,-3-1 20 15,-2-4 0-15,1 1-24 0,5-1-8 16,-2-4-120-16,10-6-92 0,4-1-72 16,-4-12-385-16,7 6-95 15,11-4-49-15</inkml:trace>
  <inkml:trace contextRef="#ctx0" brushRef="#br0" timeOffset="130725.56">12077 14570 1680 0,'0'0'8'0,"0"0"-8"0,0-1 0 0,1 0 44 0,-1-3-40 0,0 3 8 0,-1-1 16 16,1-1 36-16,0 2 52 0,-1-2 77 15,0-1-69-15,1-1 0 0,-1 3 40 16,0-1-88-16,0 2 28 16,0 0 64-16,-1 1-72 0,1 0-8 0,-1 1 44 15,-1 0-76-15,0 2 36 16,-2 1 128-16,0 1-128 0,-2 7-12 15,-1 6 44-15,2 1-84 0,-2-1 32 16,4 1 37-16,-1 0-97 0,3-3 28 16,-1 1 52-16,4-9-68 0,-3 2 0 15,3-8 24-15,-2-1-40 0,2-1 32 16,0 0 60-16,2-2-100 0,5-3 0 16,10-8-24-16,-1-7 60 15,1-4-36-15,-6 2 4 0,1 1 20 16,-1 6-24-16,0-4 8 0,0 7 12 15,-3-2-20-15,0 3 4 16,3 2 4-16,-5 0-8 0,-2 7 20 16,-1 1-20-16,1 0 0 0,3 0 52 15,-1 2-40-15,1 2-12 0,3 5 28 16,-1 6-20-16,-1 1-8 16,-3-4 0-16,-2-3-4 0,0 6 4 15,-1-4-4-15,1 0 12 0,-3-6-8 16,1-4 4-16,-1 3 12 0,4 1-16 15,0 0 0-15,2-2-16 0,0-2 16 16,5-2-4-16,4-6-40 0,1-10 32 16,-6 0 0-16,-1 0-12 0,-3-1 24 15,2 3 0-15,-2 1-12 0,1 1 12 16,-2 1 16-16,0 3-4 0,-2 8-12 16,-2 0 20-16,0 1 0 15,3-3-20-15,-1 4 84 0,0 2-84 16,1 3 20-16,3 7-8 0,-1 9-8 15,1 16-4-15,-4-10 4 16,-1 12 8-16,4-3-12 0,-6-3 4 16,1-1-4-16,1-8 0 0,1-3 0 15,-4-9 0-15,1-11-4 16,0 0-168-16,0-3-168 0,4-5-181 0,6-14-551 16,6-24-373-16</inkml:trace>
  <inkml:trace contextRef="#ctx0" brushRef="#br0" timeOffset="131159.25">12620 14520 1356 0,'0'0'576'0,"0"1"-423"0,0-1 99 0,0 0 224 0,0 0-120 0,0-1-64 16,0 1 48-16,0 0-208 0,0 1 8 15,0 0 89-15,0 0-153 0,-1 3 4 16,-2 7 32-16,-4 9-88 0,2 11 52 16,0-7 8-16,3 0-72 15,-2 2-12-15,0 1 16 0,4-2-16 16,1-11 0-16,-1-4 0 0,0-13-28 15,4 0-160-15,8-14-693 16,13-21 237-16,-8-7-164 0</inkml:trace>
  <inkml:trace contextRef="#ctx0" brushRef="#br0" timeOffset="131309.34">12810 14308 3569 0,'2'17'0'0,"-3"20"0"16,2-22-24-16,-5 0 24 0,4-10-8 16,-1-4-424-16,1 1-388 0,1-1-61 15</inkml:trace>
  <inkml:trace contextRef="#ctx0" brushRef="#br0" timeOffset="131658.94">12994 14495 2745 0,'0'0'108'0,"0"2"-108"0,-1-2 0 15,0-2 16-15,-1 1 24 0,0 0 76 16,-3-1 124-16,-2 1-116 0,-5-3 16 15,-4-2 48-15,0 1-128 0,0 6 12 16,0 0 88-16,0 6-67 0,0 0 7 16,0 0 56-16,2 8-112 0,0-2 20 15,5 2 28-15,-2 6-88 0,6-3 28 16,-3 3 64-16,9 1-72 16,-4 7 4-16,11-5 88 0,-4 5-108 15,12-8 24-15,-2 1 4 0,7-5-12 16,-4-11-24-16,2-2 0 15,7-4-36-15,5-9 0 0,2-9-256 16,9-3-144-16,-10-11-177 0,-7 3-815 16</inkml:trace>
  <inkml:trace contextRef="#ctx0" brushRef="#br0" timeOffset="132242.59">13301 14536 2389 0,'0'2'312'16,"2"0"-144"-16,-1-2 68 0,1 2 120 0,0-1-216 0,-2-1-32 0,0 0-40 16,1 1-60-16,-2-2-8 0,1-2 48 15,0 0-40-15,-2-3 48 0,1 0 68 16,0 0-72-16,-2 1 9 16,0 0 43-16,-1 1-80 0,-5 1 32 15,-4-1 40-15,-4 3-84 0,-3 2 36 16,5 2 12-16,1 5-48 0,-1-1-4 15,4 0 16-15,-4 1-12 0,7 5-12 16,0 1 28-16,-1 1-4 0,2 2-24 16,3 1 24-16,1 6 0 0,5-2-24 15,3 0 44-15,3-7-36 0,5 0-4 16,1 0 12-16,4-6-16 16,1-5 0-16,2-2-12 0,4-4-12 15,7-4 20-15,-1-4-16 0,-1-6-44 16,-2-9 64-16,-13 2 0 0,-3 0-20 15,-5 1 20-15,-2-1 0 16,-2-2-24-16,-12 2 24 0,0 6 0 16,-8 1-64-16,-6 2 64 0,-4 7 8 15,-3 9 8-15,-2 6-16 0,1 5 32 16,2 2-24-16,7 0-8 0,-1 5 0 16,8 0-428-16,-1-3-33 15,6-2-659-15,4-3-269 0</inkml:trace>
  <inkml:trace contextRef="#ctx0" brushRef="#br0" timeOffset="134742.65">13665 14216 3013 0,'2'2'128'0,"-1"0"-88"0,0-1 236 0,0 2-136 0,-2 0-64 0,0 2 36 0,-1 0-36 15,-1 6 132-15,-3 9 117 16,-2 7-165-16,-3 11-20 0,5-6 40 16,-5 6-116-16,2 12 20 0,-2 3 44 15,-3 3-120-15,0 3 24 0,-1 1-4 16,2-8-24-16,0-11-4 16,0-10 0-16,4-18-76 0,9-12-124 15,0-4-500-15,2-4-281 0,8-21 65 16</inkml:trace>
  <inkml:trace contextRef="#ctx0" brushRef="#br0" timeOffset="135292.79">13914 14637 2701 0,'3'2'440'0,"-3"-2"-436"0,1 0 4 15,0 0 20-15,-1-2-12 0,0-1-16 16,-2 1 144-16,1-3-12 0,-2-1 0 15,-2-6 48-15,-1-2-132 0,-3 1 40 16,4 0 72-16,-3 2-111 0,5 10-1 16,-2-3 48-16,1 1-92 0,-9-3 20 15,-5 2 32-15,0 5-40 0,2 4-12 16,3-1 28-16,-2 5-32 16,2 4 0-16,3 1 40 0,-2 1-28 15,4 4-12-15,0 1 36 0,5 5-24 16,0 6-8-16,4 0 12 0,5 4-12 15,8-5-4-15,0-6 20 16,2-6-4-16,3-11-16 0,5-7 0 16,6-9-28-16,7-10 28 0,2-7-4 15,-10-5-12-15,-5-5 16 16,-8 0 20-16,0 3 0 0,-12 0 52 16,1 1-36-16,-7-1-32 0,-10 9-4 15,-4 0 0-15,-5 5-4 0,-6 9 4 16,2 9-4-16,-8 12 12 0,3 4-8 15,-1 3 0-15,5 6 0 0,3 2-140 16,3 1-317-16,2 4-39 0,6-1 16 16,6-3-885-16</inkml:trace>
  <inkml:trace contextRef="#ctx0" brushRef="#br0" timeOffset="135842.79">14122 14621 1780 0,'0'4'208'0,"0"-3"-131"0,-1-1-29 0,1 1 80 0,-2-1 148 15,2 0-60-15,0 4 12 16,-1-2 96-16,1 3-152 0,-2 1-44 15,0 1 68-15,-2 7-112 0,-1 9 12 16,-1 4 12-16,1-8-108 0,0 1 33 16,0-1 15-16,3-4-40 0,0-11-8 15,1-2 8-15,1 1-4 16,-2 0-4-16,2-3 4 0,0 0-4 16,2-3 0-16,5-8 16 0,4-12-4 15,2-10-12-15,-5 11 8 0,4-2 4 16,0-3-12-16,1 1 12 0,-4 0 0 15,1 10-12-15,-1-3 12 16,1 6 16-16,0 0-20 0,-3 2 112 16,-2 8-72-16,-2 2 32 0,0 1 20 15,4 1-92-15,-1 3 12 0,-1 3 20 16,2 3-36-16,2 9-4 0,0 9 16 16,2-1-4-16,-4-12-12 15,1 2 32-15,-3 1-20 0,3 0-12 16,1 0 16-16,-3-1-4 0,1 1-12 15,-1-1 0-15,0 4 4 0,-1-4-4 16,0-5 8-16,-1 4-8 0,-2-14 0 16,-1-1 8-16,1-1-8 0,2 1-4 15,0-2-4-15,2 0-44 16,-1-4-48-16,5-3-396 0,-4-6-237 16,-2 10-327-16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622.47339" units="1/cm"/>
          <inkml:channelProperty channel="Y" name="resolution" value="1100.30225" units="1/cm"/>
          <inkml:channelProperty channel="F" name="resolution" value="2.74986E-6" units="1/dev"/>
          <inkml:channelProperty channel="T" name="resolution" value="1" units="1/dev"/>
        </inkml:channelProperties>
      </inkml:inkSource>
      <inkml:timestamp xml:id="ts0" timeString="2024-09-04T20:34:07.2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2954 6864 1996 0,'2'-1'81'0,"1"-4"-65"0,4-8 200 0,-2-1-28 0,-1 10-44 0,0 1 32 0,-1 0-64 15,4-4 84-15,-1 0 212 16,-1-1-288-16,4 2-32 0,5 1 80 16,1 5-88-16,3-2 20 0,-5 2 65 15,4 2-113-15,1 3 20 0,-1-3 12 16,-1 2-76-16,2-1-4 0,-2 2 24 15,-3 3-16-15,1 0-12 0,-1 0 20 16,2 1-20-16,-4 4 0 16,-2 4-4-16,1 4-56 0,-5-4 56 15,-1 3-12-15,-8 6 8 0,-11 3 4 16,-1 6 0-16,-6 6 8 0,-2-9 0 16,-7-2-4-16,1-3 8 0,1-5-8 15,-4-7 0-15,1-5-28 0,1-10 28 16,2-4-4-16,3-4-20 15,2-7 24-15,1-1 0 0,4-3-20 16,1-7 20-16,7 0 4 0,3 1 0 16,0 2-4-16,3 0 8 0,6-1 4 15,1 10-12-15,1-2 8 0,4 6 0 16,-7 6-8-16,0 3 16 16,0 1-12-16,3 0-4 0,-3 4 0 15,2 10-56-15,-4 18 56 0,1 26 0 16,-1-13 20-16,-5 2-20 0,2 8 28 15,2 2-24-15,-3 23-4 0,-2 7 0 16,3-4-8-16,-3-11 4 16,1-2-16-16,4-14-168 0,-1-21-113 15,2-8-423-15,5-25-32 0,2-4-489 16</inkml:trace>
  <inkml:trace contextRef="#ctx0" brushRef="#br0" timeOffset="465.96">3402 6865 1940 0,'4'6'385'0,"-4"-2"-277"0,0-1 156 0,2 4-32 0,0-1-12 16,-1-1 72-16,-1 2-184 0,0 0-36 15,0 1 24-15,-1 8-72 0,-3 6 40 16,0 8 80-16,4-9-104 15,-3 10 12-15,4 1 45 0,1 4-93 16,2-2 40-16,3 0 120 0,-1-9-76 16,4-6 8-16,1-4 64 0,4-9-124 15,-1-9 4-15,5-2-40 0,9-2 8 16,-5-15-8-16,6-4 20 16,-5-9-4-16,5 1-16 0,-11-5 0 15,3 5 0-15,-13-8 0 0,-1 4 0 16,0 1-4-16,-7 11 4 0,0 1 0 15,-4 10-280-15,4 10-32 0,3 1-281 16,-2 3 49-16,1 0 0 16,10 6-1625-16</inkml:trace>
  <inkml:trace contextRef="#ctx0" brushRef="#br0" timeOffset="832.95">3996 6917 3225 0,'0'-7'0'0,"-4"-8"-564"0,-1 11 460 16,1 1 96-16,1 1 8 0,0 1 0 15,-1 1 116-15,0 5 228 16,0 0-140-16,-5 6-12 0,2 10 152 16,3 8-196-16,-3-11 0 0,2 5 121 15,-3 2-185-15,5 2 0 0,-2 0 28 16,-2 4-88-16,-6 0 8 15,4 2 0-15,1 2-28 0,-1-13-4 0,4-1 24 16,-2-11-20-16,5-10-4 0,2-1 0 16,0 2-44-16,2-4 44 15,1-7 200-15,11-20-24 0,4-26-48 16,-1 13 36-16,0 5-148 0,1 1 60 16,1 1 24-16,5-2-92 0,-4 5 8 15,7-1 8-15,4 4-20 0,-4 2-4 16,-1-1 0-16,-2 5-56 15,1 6-124-15,-1 3-204 0,4 5-20 16,-4 2-133-16,-1 7-667 0,4 2-269 16</inkml:trace>
  <inkml:trace contextRef="#ctx0" brushRef="#br0" timeOffset="1415.39">4492 6839 1824 0,'-2'2'4'0,"0"1"0"0,1-2 124 0,-1 4 141 0,0-2-1 0,1 0 128 0,-2 0-180 0,6-2 0 15,-2-1 192-15,0 1-220 0,3-1 1 16,0-1 91-16,2 0-168 0,1-1-4 15,7-3 88-15,2-3-148 16,4-3 20-16,-7 3 76 0,9 1-108 16,0-4 36-16,6 1 32 0,1 3-96 15,-3 2-4-15,0 1 20 16,-7 2-20-16,-9 6-4 0,0-2 64 16,-9-1-52-16,2 3-8 0,1 12-4 15,-6 13-24-15,-7 4 24 0,1 3-4 16,-4 3-8-16,-4 4 12 0,-4 0 0 15,-4 2-72-15,-1-5 4 0,0-3 24 16,3-10-8-16,-4-14 24 16,1-1-24-16,8-12-16 0,-3-12 44 15,1-1 20-15,4-6-52 0,0-8 56 16,3-3 0-16,1-2 12 0,0-2-12 16,2-1 20-16,0 2-12 0,7 5-8 15,-2 0 12-15,5 0 0 0,-1 10-12 16,0 6 16-16,0 10-4 15,2 3-12-15,-2 0 20 0,2 1 12 16,-1 6-28-16,3 13-4 0,-8 24 4 16,-1 24-4-16,0-20 8 0,2 5-4 15,-7 10-4-15,-1 5 0 16,1 7-36-16,-2-1-44 0,-3-5 0 16,3-11-88-16,-3-20-132 0,4-10-489 15,7-6-299-15,10-26-409 0</inkml:trace>
  <inkml:trace contextRef="#ctx0" brushRef="#br0" timeOffset="1983.93">5168 6918 984 0,'2'0'376'0,"0"0"-28"0,-1 0 169 0,2-1-257 0,0 0-28 0,-1 0 104 0,0-1-180 15,0 0-28-15,0 0 28 16,-1-1-100-16,-1-2 28 0,-1-1 56 15,0-10-76-15,-5-4 24 16,-6-5 52-16,1 9-83 0,-2-1 31 16,0 4 36-16,-3 3-88 0,-1 2 8 15,-3 6 52-15,2 1-88 0,-1 6 8 16,-2 6 48-16,3 3-52 0,2 6 20 16,0 3 36-16,1 7-52 0,5 7-4 15,1 5 32-15,4 6-44 0,2-2 0 16,3 10 28-16,1-3-20 15,4 1-8-15,-2-2 4 0,7-3 12 16,2-8-16-16,0-11 12 0,1-15-12 16,5-12 0-16,6-3-4 0,10-10 0 15,5-8 4-15,-7-7 80 16,-8-12-76-16,-1-16 36 0,-6-3 72 16,-3-12-80-16,-16 2 16 0,1-4 44 15,-6 5-80-15,-14 26-12 0,-1 2 0 16,0 16-16-16,-2 5 16 0,-2 11-12 15,1 9-24-15,-5 15 16 16,1 5-92-16,0 9-96 0,8 0-40 16,-1 1-369-16,4 1 125 0,10-2-36 15,1-4-517-15,4-6-11 0</inkml:trace>
  <inkml:trace contextRef="#ctx0" brushRef="#br0" timeOffset="2482.96">5735 6986 3441 0,'8'-5'0'0,"12"-9"-808"0,-17-3 476 0,-1 3 256 0,-1 0 76 15,-1 10 16-15,0 3 24 0,-1-1 92 16,-1-2 24-16,0 3-12 0,-2 0 112 15,-1 1-96-15,0 2-8 16,-3 1 104-16,1 1-148 0,-7 5 24 0,-7 2 68 16,-2 0-100-16,2-4 33 15,-2 0 75-15,1-2-164 0,-2 2 40 16,2-1 32-16,0-1-96 0,1 4 16 16,6-1 16-16,-4 0-44 0,7 3-4 15,1 2 48-15,3 0-48 0,4-4 12 16,2 4 28-16,2-1-28 15,3 2-12-15,6-1 40 0,3 5-32 16,3-7-12-16,5 0 20 0,5 1-16 16,4-3-4-16,5 0 0 0,8-2 4 15,3 2-4-15,-4-2 16 16,-8 0-12-16,-13 5-4 0,-4-5 64 16,-13-6-32-16,-3-2 12 0,0 2-44 15,-1 0-44-15,-12 10 44 0,-17 18-12 16,-8 7 12-16,3-20 0 15,-3 0-8-15,-1 3 0 0,4-5-16 0,0-2-240 16,6-7-120-16,7-3 11 16,3-1-231-16,9-9-72 0,10 4-125 15</inkml:trace>
  <inkml:trace contextRef="#ctx0" brushRef="#br0" timeOffset="2982.68">5977 7127 2273 0,'0'2'100'0,"-1"-2"-100"0,0 2-60 0,0-2 60 0,-1 1 36 0,2 0 180 0,1 0 224 16,1 0-172-16,1 0-28 0,2 1 148 15,1 0-248-15,3 2 1 0,6 2 43 16,5 1-128-16,7 0 20 16,-10-1 40-16,4-1-92 0,-5-2 32 15,0-3 16-15,0 1-56 0,-5-4-16 16,3-2 0-16,-3-2-8 0,-1-4 8 16,-1-4 8-16,0-3-4 0,0-3-4 15,-3 0 0-15,-1-3 4 0,2-1-4 16,-4 0 0-16,2-1-4 15,-6-1 4-15,-3 3 0 0,2 1-16 16,-12 9 16-16,0 1 0 0,-4 7-40 16,-8 8 36-16,-3 8-4 0,-4 9-12 15,-1 10 20-15,0 3 28 16,5 4-20-16,5 0-8 0,3 4 20 16,5 0-8-16,5 5-12 0,6 2 28 15,4-8-16-15,7-1-12 0,1-4 32 16,9-7-8-16,13-15-24 0,6-5 0 15,8-7-32-15,19-8 28 0,7-5-44 16,0-8-400-16,-13-7-97 16,-6-7-375-16,-10-4 208 0,-7-7-821 15</inkml:trace>
  <inkml:trace contextRef="#ctx0" brushRef="#br0" timeOffset="3216.33">6692 6770 3361 0,'1'1'212'0,"-1"0"-212"0,-3 0 0 0,-1 1 24 0,-1 0 4 0,-2 0 92 0,-1 2 36 16,3 1-152-16,0-1 20 0,1 0 0 15,0-1-20-15,0-1-4 16,1 1 0-16,1 3-376 0,1 9-144 16,5 10-1181-16</inkml:trace>
  <inkml:trace contextRef="#ctx0" brushRef="#br0" timeOffset="3366.26">6627 7336 4446 0,'5'9'84'16,"-4"-7"-76"-16,0-2-8 0,1 2-164 16,-4-5-80-16,0-1-113 0,1 0-87 15,0-1-260-15</inkml:trace>
  <inkml:trace contextRef="#ctx0" brushRef="#br0" timeOffset="4116.39">7475 7171 1984 0,'1'-3'257'0,"1"0"-141"0,0 1 184 0,1-4-84 0,0 0 8 0,1 1 148 0,0 1-152 16,3 2-36-16,0 1 73 0,6-4-149 16,7 2-28-16,8 0 84 0,-4 6-108 15,6-5 8-15,5 4-16 16,3 3-48-16,4 5 0 0,0 1 0 16,-6 6-16-16,-15 4 4 0,-5-1-8 0,-11 5-32 15,-18 3 52-15,-10 7 4 16,-8 4-4-16,-10 0 0 0,-3-2 8 15,-2-10-8-15,0-4-16 0,3-5-120 16,5-7 8-16,9-18 76 16,1-4 40-16,8-8-40 0,4-10 52 15,5-11 36-15,1-7-32 0,8-18 40 16,3 0 104-16,5-6-88 0,0-2-8 16,7-7 84-16,-1-8-64 0,10-5 44 15,-9 1 40-15,-1 7-136 0,-10 24-16 16,-5 18-4-16,-2 15-36 0,5 24 36 15,0 3-8-15,0 1-4 16,0 5-12-16,1 18-28 0,-3 34 52 16,-2 42-132-16,0-13-256 0,4 9 31 15,-1 7-23-15,2-1-564 0,2-7 31 16</inkml:trace>
  <inkml:trace contextRef="#ctx0" brushRef="#br0" timeOffset="4416.22">8104 7107 4009 0,'3'4'0'0,"-2"-2"-236"0,-1-2 184 0,0 0-4 0,-2-3 56 0,0 2 40 0,0 1-12 15,0 1 96-15,-1 3 149 0,-1 0-93 16,-1 5-8-16,-4 9 68 0,3 14-164 16,3 8 12-16,1-8 56 0,2 9-136 15,2 0-4-15,0-5 8 16,0-7-8-16,-1-17-8 0,0-9-80 16,1-5-176-16,2-3-196 0,11-16-493 15,10-31-119-15,5-39-409 0</inkml:trace>
  <inkml:trace contextRef="#ctx0" brushRef="#br0" timeOffset="4566.06">8215 6529 1884 0,'5'4'1625'16,"-1"1"-1533"-16,8 18-84 0,-7 22-8 16,0-15 44-16,1-5-32 0,-4 7-8 15,1 0 0-15,1-7-4 0,0 0-16 16,2-4-488-16,2-1-128 15,3-9-149-15</inkml:trace>
  <inkml:trace contextRef="#ctx0" brushRef="#br0" timeOffset="4966.63">8412 7128 3705 0,'-1'8'36'0,"-2"15"-32"0,-5-11-8 16,-3 0 20-16,3 3-16 16,-1 1 20-16,0 1-12 0,-1 3-8 15,1 3 28-15,0-4-16 0,1 3-12 16,2-1 8-16,3-1 8 0,1-11-16 16,1-6 44-16,1 0-36 0,0-3 0 15,-1 1-8-15,2-5-16 0,4-3 16 16,4-18 56-16,3-26-52 15,0-12 40-15,-2 22 52 0,-1-4-59 16,3 5 47-16,-3 2 88 0,0 9-152 16,1 12 40-16,-1 5 68 0,3 3-80 15,-1 11 28-15,2-3 4 16,1 6-56-16,3 8-20 0,-4 8 8 0,2 7 12 16,-1 8-24-16,1 2 28 0,-3 1-12 15,-1 0-16-15,0-1 12 16,-2-1-4-16,-1-5-8 0,1-4 0 15,1-11-8-15,1-9-60 0,5-1-276 16,3-7-52-16,6-13 19 16,0-3-607-16,3-9-225 0</inkml:trace>
  <inkml:trace contextRef="#ctx0" brushRef="#br0" timeOffset="5667.58">9083 7197 1824 0,'0'0'357'0,"1"-1"-85"0,-1 0-84 0,1-3-28 0,0 1 20 0,-1-1 180 0,1 0-196 15,-1 0-20-15,0-1 88 0,-1-2-144 16,-2-6 8-16,-4-6 89 0,-2 1-129 16,-2 3 28-16,-5-1 52 0,-2 1-124 15,-8 3 20-15,3 2-16 16,0 7 0-16,1 5-16 0,0 3 28 16,2 6-16-16,0 10-12 0,6 4 28 0,-3 6-20 15,9 8-8-15,1 2 32 16,4 6-16-16,8 5-16 15,1-7 20-15,5-4-4 0,6-5-12 0,-1-9 28 16,5-3-12-16,3-18-20 16,4-6 64-16,6-8-52 0,11-10 0 15,0-4-12-15,-7-14-12 0,-2-20 12 16,-6-7 24-16,-2-10-4 0,-13-13-20 16,-5-6 56-16,-6-3-40 0,-9-1-16 15,-3 1 12-15,-6 2 0 0,3 26-12 16,-3 9 0-16,8 18-28 15,2 19 28-15,2 12-4 0,3 9 0 16,1 4 4-16,3 9 0 0,7 16 0 16,-3 20-12-16,1 9-28 0,5 3-48 15,-1 9 52-15,-1 0 8 16,2 3-44-16,1 6-52 0,3-1-128 0,1-10-13 16,-6-23 29-16,8-7-236 15,-2-8 12-15,12-9-76 0</inkml:trace>
  <inkml:trace contextRef="#ctx0" brushRef="#br0" timeOffset="10733.84">9974 7047 1860 0,'1'1'793'0,"0"-1"-625"0,0 1-8 0,0-1 116 0,-1 0-120 0,-1 0 0 0,1 1 100 16,-2 0-132-16,0 4 4 0,-3 3 69 16,-5 11-125-16,-2 9 28 0,4-4 60 15,-1 5-116-15,-1 8 12 0,2-2 60 16,0 3-116-16,3 2 32 15,0-3-4-15,2-10-20 0,8-12 0 16,-4-12-8-16,2-2-28 0,3-5-144 16,13-14-288-16,17-35 35 0,6-33-91 15,-18 24-712-15</inkml:trace>
  <inkml:trace contextRef="#ctx0" brushRef="#br0" timeOffset="10918.89">10043 6815 3257 0,'4'10'268'16,"3"13"-200"-16,-8-10 68 0,-2 3 44 15,2-7-12-15,2 2-7 16,-3-6-153-16,1-3-4 0,1 0-4 16,-1 1-140-16,1-3-105 0,1-3-363 15,6-6-64-15,10-5-533 0</inkml:trace>
  <inkml:trace contextRef="#ctx0" brushRef="#br0" timeOffset="11517.34">10455 7236 1228 0,'2'0'1137'0,"0"2"-853"15,-1-1-72-15,1 1 200 0,-1-1-220 16,-1 0-28-16,0-1 12 16,0 0-160-16,0-2 0 0,-2 1 32 15,-1-3-12-15,-4-1 72 0,-5-6 49 16,-7-7-125-16,-2-5 16 0,2 7-8 15,0 1-28-15,-2 0-12 0,-1 2 0 16,2 2 8-16,-1 6-8 16,-1 2 12-16,-2 3-4 0,5 6-8 15,-1 5 12-15,0 5 0 0,5 8-12 16,0 3 24-16,3 4-12 0,4-1-12 16,0-2 20-16,7 11-12 0,6-3-8 15,3-1 16-15,2 1-4 16,14-10-12-16,2-2 12 0,-2-10 0 15,7-13-12-15,6-7 36 0,7-10-24 16,11-15-12-16,0-11 0 0,-5-12-20 16,4-20 20-16,-24 2 0 0,-16-19-4 15,-13 5 4-15,-5-5 44 16,1-2-32-16,-9 13 8 0,-4 1 100 0,7 11-116 16,4 25 12-16,-4 15-16 15,0 15 8-15,7 15-8 0,1 0 0 16,1 1 20-16,0 5-20 0,3 11 28 15,4 24-24-15,3 35-4 16,-2-8 0-16,2 8-16 0,5 4 12 16,-2 7-8-16,2 7-36 0,-1-9-40 15,1-9-88-15,-3-13-60 0,2-20-5 16,4-12-239-16,1-14-132 0,12-18-217 16</inkml:trace>
  <inkml:trace contextRef="#ctx0" brushRef="#br0" timeOffset="11990.59">10891 7246 2661 0,'-3'1'56'0,"0"-1"-36"0,1 0 232 0,-2 1-60 0,2 0-12 0,1-1 116 16,1 0-144-16,0 0 40 16,1 0 105-16,1 2-201 0,2 0-16 15,1-1 52-15,2 3-104 0,6 3 24 16,6 0 20-16,6 0-72 0,-4-5 20 16,2-2 8-16,-1 0-24 0,2-2-4 15,-10-3 0-15,-12-1-16 0,8-8 16 16,-4 2-4-16,-6-9-28 15,0 2 32-15,-7-7 0 0,-2-7-16 16,-5 4 16-16,-2-4 0 0,1 5-8 16,-4-1 8-16,0 8 0 0,-2 1-40 15,0 7 0-15,4 10 0 16,0 8 0-16,6 9 40 0,-4 4 0 16,3 7 8-16,1 8-8 0,4 4 24 15,0 3-16-15,3 3-8 0,1 1 12 16,4 2 0-16,1 7-12 0,4-1 12 15,3-5-8-15,9-9-4 16,1-9 20-16,8-11-20 0,12-20-8 16,6-10-196-16,4-13-132 0,15-13-85 15,-7-2-835-15,-20-7-905 0</inkml:trace>
  <inkml:trace contextRef="#ctx0" brushRef="#br0" timeOffset="12367.4">11234 7229 4085 0,'4'10'17'0,"2"7"-17"0,-11-2 20 0,-3-3-8 0,5 2-12 15,-1 5 8-15,-2-3-4 0,3-3-4 0,1 4 20 16,-3-7-20-16,8-1 0 0,-3-8 12 15,-1-1-4-15,3 0-8 16,1-2 0-16,6-8-8 0,9-17 8 16,6-19 48-16,-10 8-44 0,3-1 36 15,-3-4 32-15,-6 0-64 0,5 4 12 16,-2 5 88-16,-1 8-100 0,1 4 44 16,-4 8 76-16,-2 12-72 0,9 5 52 15,-4 7 24-15,1 4-124 0,-1 16-8 16,0 7 0-16,-2 11 12 15,4 3-12-15,-2 0 0 0,-1-2-8 16,3 3-32-16,-1-3-184 0,1-5-84 16,3-13-5-16,4-7-215 0,2-17-60 15,11-18-336-15</inkml:trace>
  <inkml:trace contextRef="#ctx0" brushRef="#br0" timeOffset="12733.8">11850 6714 2337 0,'-4'3'120'0,"1"-2"-72"15,-1 2 344-15,-4 3-136 16,1-1-20-16,1 1 100 0,-2 2-232 15,-1 5 40-15,0 3 105 0,3 4-117 16,-3 2-4-16,1 2 52 0,-1 7-128 16,1 7 12-16,-2 6 60 15,1 5-120-15,1 7 28 0,0 0 12 16,4 8-28-16,1-9-16 0,2 3 84 16,4-4-80-16,1-21 20 0,1-5 36 15,-3-15-48-15,4-9 4 0,13 6 16 16,-7-10-24-16,18-7-8 0,1-5 0 15,-3-4-24-15,12-9-8 16,-10 1-120-16,-12-4-36 0,-8-1-8 16,-3 2-348-16,-7-3-5 0,0 12-155 15,-1-4-1481-15</inkml:trace>
  <inkml:trace contextRef="#ctx0" brushRef="#br0" timeOffset="12967">11623 7086 4053 0,'14'2'185'0,"28"0"-161"15,-26-4-12-15,14-3 136 0,3-1-4 16,5 3-144-16,6-6 0 15,3 3-92-15,-5 1-140 0,-12 1-1 0,-7-3-319 16,-8 10-208-16,4-1-741 16</inkml:trace>
  <inkml:trace contextRef="#ctx0" brushRef="#br0" timeOffset="13317.38">12218 7143 3629 0,'4'3'344'0,"-2"-3"-280"16,-2 0-16-16,1 1 17 16,-2-1 39-16,0 0-60 0,-1 0 40 15,-1 1 140-15,-1 3-108 0,-6 3-8 16,1 12 52-16,-3 7-140 0,3-2 12 16,5 7 20-16,-3 3-44 0,8-3-8 15,0-5 0-15,-1-9-92 0,4-14-72 16,14 1-360-16,-8-17-97 15,22-15-299-15</inkml:trace>
  <inkml:trace contextRef="#ctx0" brushRef="#br0" timeOffset="13468.34">12306 6602 3653 0,'4'7'392'0,"2"7"-319"16,-6 10 83-16,-1-5-24 0,-1 8-72 15,0 0-56-15,0-1-8 16,2-4-72-16,2-2-200 0,10-6-129 16,4-3-1023-16</inkml:trace>
  <inkml:trace contextRef="#ctx0" brushRef="#br0" timeOffset="13833.44">12785 6885 2589 0,'3'0'584'0,"0"-1"-356"0,-2-4-136 0,0-1 8 16,-2-7 32-16,0 9 92 16,-1-6-164-16,-1 2 33 0,-1-2 91 15,-2 2-120-15,-1 0-4 0,-6-7 36 16,-5 2-68-16,-4 1 28 15,6 8 36-15,-3 2-76 0,-1 4 16 16,4 1 52-16,-5 5-80 0,1 7 24 16,0 5 28-16,3 1-48 0,-2 9 12 15,4 3 24-15,-2 10-20 0,6 7-24 16,3 5 28-16,1 9-20 0,3 2-8 16,4-1 8-16,0 0 8 0,4-4-16 15,-2-10 0-15,-3-11 4 16,7-17-12-16,0-6-12 0,-5-14-160 15,4-5-84-15,12-8-497 0,-6-21 21 16,-6 0 4-16</inkml:trace>
  <inkml:trace contextRef="#ctx0" brushRef="#br0" timeOffset="14067.25">12291 7254 4650 0,'5'2'48'0,"-4"0"-28"15,0-1 72-15,1 1-12 0,3 0-4 16,8-2-36-16,15-1-28 0,16-5-12 16,-8-2 0-16,3-6-76 0,14 4-32 15,-1 0-208-15,-2 2-149 16,-18-1 33-16,-5 3-724 0,-12 4 347 15,-11-1-255-15</inkml:trace>
  <inkml:trace contextRef="#ctx0" brushRef="#br0" timeOffset="14367.54">12891 7172 3521 0,'4'0'0'16,"-2"-1"-176"-16,-2 1 176 0,2 0 60 15,-2-1 40-15,-2 1-48 0,2-2 44 16,-2 1 128-16,0 1-92 0,0 1 21 16,-3 2 163-16,2 0-156 0,-3 6-16 15,-3 4 52-15,-3 11-148 0,1 3 0 16,2-6 4-16,-2 7-40 15,3-2-12-15,-2 2 0 0,3-4-16 16,1-10-92-16,6-5-200 0,-2-9-224 16,4-2 27-16,12-13-863 15,14-18-169-15</inkml:trace>
  <inkml:trace contextRef="#ctx0" brushRef="#br0" timeOffset="14534.37">12907 6768 3145 0,'-1'11'204'0,"-3"24"-180"15,4-9 52-15,0-2-52 0,1-2-12 16,0-2-12-16,3-5-120 0,9-7-4 16,0 1-188-16,1-6-188 0,5 2-125 15</inkml:trace>
  <inkml:trace contextRef="#ctx0" brushRef="#br0" timeOffset="14984.03">12977 7196 3397 0,'1'0'284'0,"-1"0"-284"0,0 0 48 16,0 0-32-16,0 0 80 15,0 0 237-15,2 1-109 0,2 0-48 16,0 2 36-16,2-2-180 0,7 4 28 16,4 3 52-16,5 3-108 0,-1 2 44 15,4-5 0-15,3 3-36 0,3 2-12 16,-4-5 8-16,-7-3 0 0,-9-4-8 16,-3-4 0-16,-5 1-28 15,-1-1 20-15,0-2 0 0,5-9-40 16,-5-9 48-16,-1-9-8 0,-3 5-16 15,0-2 24-15,-4 0 0 0,3 0-4 16,-9 2 4-16,-2 6 0 0,0 4-20 16,2 11 20-16,-2 1 0 0,1 10-16 15,-8 5 16-15,3 1 8 16,-1 6 4-16,0 6-12 0,4 1 12 16,-1 4 4-16,5-2-16 0,2 2 44 15,-1-2-40-15,5 3 24 0,4-2 24 16,1 3-44-16,9-3-4 0,5-3 24 15,1-4-24-15,13-8 0 16,3-4-4-16,7-8-140 0,15-13-56 16,7-1-452-16,10-8-5 0,-17-8-183 15,-13-4-1529-15</inkml:trace>
  <inkml:trace contextRef="#ctx0" brushRef="#br0" timeOffset="15383.68">13488 7102 3349 0,'0'0'200'0,"-1"0"-196"0,0 0-8 0,-1 1 16 0,-2 0 0 0,0 2 116 0,-1 1-16 16,-1 0 40-16,1 3 97 15,0-1-157-15,0 1 12 0,-3 5 84 16,1 4-132-16,1 4 28 0,1-2 44 15,2-4-116-15,-2 6 36 16,-1 1-8-16,2 4-24 0,-3 0-16 16,0 0 12-16,3-2-4 0,1-7-8 15,1-4 4-15,1-8 4 0,-1-4-8 16,2 2 0-16,-1-2 20 0,1 0-20 16,3-5 152-16,5-8-88 15,7-18 12-15,3-15 28 0,-7 11-96 0,5 2 20 16,-3 1 28-16,4 4-40 0,-1 2-16 15,0 2 48-15,0 3-28 16,3 1-20-16,-2 2 12 0,0 4-4 16,5 8-16-16,4 1-4 15,0 5-340-15,-1 7-44 0,5 4-441 16,-1 14-295-16,8 0-789 0</inkml:trace>
  <inkml:trace contextRef="#ctx0" brushRef="#br0" timeOffset="15850.41">14171 7142 2593 0,'1'1'240'0,"-2"-1"-152"0,1-1-20 0,-2 0-8 0,-1 0 128 0,-2 0-64 16,-7-4 44-16,-6-4 24 0,-4-1-108 16,7 2 28-16,-1 3 36 15,-1-1-111-15,2 5 19 0,1 0 44 0,-1 2-84 16,1 4 28-16,-1 1 40 16,3 3-72-16,1 2 36 0,2 1 36 15,2 1-80-15,2-3 8 0,3 5 36 16,0-5-32-16,6 5-12 0,-4-7 36 15,7 4-32-15,4-4 32 16,2 4 44-16,0-4-60 0,6-1 28 16,0-3 12-16,5 2-64 0,5-1 16 15,1-1 8-15,1 1-8 0,-4 0-16 16,-6 3 52-16,-10-4-40 0,-9-3 12 16,-1 1-16-16,-1 1-8 0,-3 5 0 15,-9 12-20-15,-14 10 4 0,-12 6 16 16,9-11 0-16,-2-3-8 15,3-6-48-15,0-4-252 0,-1-7-144 16,8-12 59-16,6-5-335 16,-2-5 44-16,16-4-325 0</inkml:trace>
  <inkml:trace contextRef="#ctx0" brushRef="#br0" timeOffset="16317.06">15021 6768 2681 0,'5'0'352'0,"-3"2"-300"0,-1-2-24 0,1 1-24 0,-3-1 40 0,1 0 32 0,-1 0-56 15,-1 1 112-15,0-1 236 0,-2 3-232 16,0-2-8-16,-3 4 125 16,1 0-145-16,-1 3 8 0,-5 8 60 15,-1 12-120-15,-4 9 12 0,6-6 36 16,0 7-100-16,3 4 40 15,-2 5 44-15,1 0-80 0,1 0 44 16,3-2 36-16,-4-2-72 0,5-12 8 16,1 2 52-16,5-15-60 0,0-9 12 15,0-8 52-15,0 1-60 0,2-2 0 16,13-2-16-16,10-2 4 0,15-4-8 16,-12 3 0-16,5 0-32 15,4-4-16-15,-10 1-8 0,-3 1-88 0,-11-3 48 16,-2-1-124-16,-1 0-184 15,-12 2-105-15,0-3-435 0,-3 8-549 16</inkml:trace>
  <inkml:trace contextRef="#ctx0" brushRef="#br0" timeOffset="16551.21">14748 7089 4562 0,'12'3'4'0,"22"1"52"15,-16-5 16-15,8-5-8 0,9 2-16 16,4-1-28-16,10-7-12 0,8 1-8 16,1-1 0-16,-8 2-212 0,5-5-68 15,-11 2-625-15,-14 2 73 0,-13 5-109 16</inkml:trace>
  <inkml:trace contextRef="#ctx0" brushRef="#br0" timeOffset="17051.38">15496 7074 1504 0,'12'2'1753'16,"13"1"-1753"-16,-23-2-408 0,-2-2 408 16,0 0 108-16,3 0-100 0,-5-1-8 15,1 1 16-15,0-3-16 0,0 2 72 16,-1-1 68-16,0 2-28 0,1-1 44 16,0 0 92-16,-1-1-160 0,1 2-8 15,-3-4 84-15,0 0-107 16,-4-2 31-16,-9-6 104 0,-6-4-160 0,-7-1 12 15,9 7 16-15,0-1-56 16,-2 7 4-16,3 1 4 16,2 4-4-16,1 4-8 0,0 7 28 0,2 5-24 15,2 7 8-15,5 9 12 16,6 7-16-16,2 5-12 0,5 5 4 16,4-4-44-16,8-1 40 0,-1 1 0 15,3-2-32-15,-2-22 36 0,5-2 12 16,4-10-4-16,8-6-4 15,2-9 52-15,0-6-44 0,-8-15-12 16,-4-8 36-16,-2-6-32 0,-11-8 44 16,-4 3 56-16,3-4-76 0,-21 7 36 15,3 3-16-15,-8 4-40 0,-6 9-8 16,-1 7 4-16,-3 11 0 0,3 9-4 16,-1 7 0-16,3 11-12 0,0 7-28 15,3 2-196-15,2 7-144 16,12-1 7-16,1-2-739 0,4 0-129 15</inkml:trace>
  <inkml:trace contextRef="#ctx0" brushRef="#br0" timeOffset="17650.59">16589 7057 2028 0,'1'0'149'0,"-2"-1"-137"0,0 1-8 0,-1-2 4 0,-1-1 28 0,1 2-8 15,-3-2 68-15,2 2 204 16,-1 0-112-16,-3-1-24 0,-5 1 88 16,-5-2-100-16,-7 0-12 0,6 6 116 15,1-1-160-15,-6 0-4 0,0 2 53 16,3 0-109-16,-1 1 4 15,-2 4 28-15,5 3-60 0,2-3 12 16,3 4 36-16,1 1-40 0,6-2 36 16,4 3 88-16,-3 1-92 0,13 2 52 15,1-1 44-15,11 1-128 0,0-3 48 16,2 1 28-16,1 0-76 0,4-4 8 16,4 5 12-16,3-3-20 0,-1 3-16 15,-2-1 0-15,0 1 8 0,-16-5-8 16,-6-5 32-16,-9-5-32 15,-2 2-4-15,0-1-8 0,-6 8-28 16,-12 3 40-16,-11 2 0 0,7-8-12 16,-15-5 12-16,-1-1 0 15,3-7-36-15,-6-9-44 0,5 1-160 16,15-9-76-16,-4 1 16 0,17-2-325 16,4 0-99-16,9 3 32 0,8-3-977 15</inkml:trace>
  <inkml:trace contextRef="#ctx0" brushRef="#br0" timeOffset="17983.68">16883 7177 1760 0,'0'0'80'0,"0"0"-56"0,0-1-20 0,0-1 64 0,0-1 157 0,0 2 15 15,0-2 24-15,0 1 116 0,0 1-208 16,0 1 4-16,1 0 128 0,-1 0-172 16,-1 0 4-16,1 1 37 15,0 0-105-15,-1 3 40 0,-1-2 92 16,0 3-140-16,0-1 32 0,-1 1 60 16,0 11-112-16,1 4 20 0,2 8 48 15,2-7-84-15,2 7 16 0,2 2-12 16,7 1-12-16,-7-3-16 15,5-3 8-15,6-4-4 0,-1-8-8 16,6-4-84-16,11-11-200 0,-1-13-76 16,-3-4-473-16,0-12-167 0,-13 0-161 15</inkml:trace>
  <inkml:trace contextRef="#ctx0" brushRef="#br0" timeOffset="18167.23">17196 7139 3721 0,'5'13'160'0,"1"18"-44"0,-16-17-112 16,-4 13 97-16,-5-1 71 0,-7 9-152 15,-7 9 24-15,-1 9 60 0,0 5-76 16,-9 6-8 0,-6 7-20-16,11 6-16 0,-1-7-152 0,7-7-325 15,13-18 17-15,4-23-100 0,7-7-1517 16</inkml:trace>
  <inkml:trace contextRef="#ctx0" brushRef="#br0" timeOffset="18367.18">17386 7281 1016 0,'-2'-3'0'0,"-5"-1"-816"0</inkml:trace>
  <inkml:trace contextRef="#ctx0" brushRef="#br0" timeOffset="18901.08">17328 7253 984 0,'1'-1'600'0,"0"2"-236"0,-1 0 49 16,1-1-161-16,-1 2-40 15,0-2 108-15,0 1-140 0,0 0-4 16,2-1 84-16,-2 1-160 0,-2-1 20 16,1 4 9-16,-3 5-109 0,-5 10 60 15,-3 8 48-15,2-2-100 0,-5 7 0 16,3 2 44-16,-1 3-60 0,5-9 4 16,2-1 36-16,2-11-48 0,3-13 28 15,1-2 36-15,0-1-60 0,0 1 36 16,5-6 24-16,8-8-60 15,17-20 8-15,8-14 12 0,-9 8-16 16,-5 0-12-16,3 2 32 0,-9 6-12 16,-2 5-20-16,1 2 16 0,0 11-4 15,-13 12-12-15,0-3 64 0,0 3-56 16,3 0 8-16,-1 0 28 16,0 3-28-16,-1 5-16 15,2 8 0-15,-2 10-8 0,0 5 8 0,-1-10 0 16,1-4 8-16,0 0-8 15,-1-7 12-15,-1-5-4 0,0-2-8 16,1 1 0-16,2-1-4 0,8-2 4 16,1-8-12-16,8-11-16 0,-12-2 28 15,5-4-4-15,1-1-16 0,-5 0 20 16,1-1 0-16,-1 6 8 0,-1 1-8 16,-1 7 0-16,-3 6 8 0,-4 2-8 15,1 4 68-15,-1-2-60 0,2 1 32 16,0 2 44-16,0 2-76 15,0 4 4-15,3 10-12 0,-5 12-24 16,-5 21 24-16,1-9-4 0,-3 13-4 16,-1-6 8-16,3 0 8 0,2-5-8 15,1-11-20-15,4-8-116 16,3-13-60-16,-2-11-76 0,21-10-553 16,0-9-23-16,3-11-597 0</inkml:trace>
  <inkml:trace contextRef="#ctx0" brushRef="#br0" timeOffset="19469.3">17982 7195 1264 0,'1'1'1205'0,"1"0"-873"0,-1 0-260 0,2 3 144 0,1-2 8 0,0 1 20 0,3-1-144 15,0-1 20-15,4 0 116 0,4-3-160 16,0-4 21-16,-5 0 75 16,0 1-64-16,5 2 12 15,-1-1 104-15,3-2-164 0,1 6 0 0,0 0 36 16,4 4-92-16,-3-1 28 15,-4 6 8-15,-4-1-24 0,-10 0-16 16,-1 5 0-16,-6 4-12 0,-8 10 12 16,-5 7 0-16,2 0-12 0,-10 1 12 15,-4 0 0-15,2-2-8 0,-1-2-4 16,0-7-4-16,6-10-36 0,5-7 52 16,3-5-4-16,1-5-16 15,4-9 20-15,-1-5 0 0,8-6 4 0,-1-14-4 16,8 0 24-16,-2-9-8 0,9-6-12 15,-3-2 56 1,11-2-48-16,-7-4 8 0,1 0 44 0,1-6-56 16,-4 1 12-16,-1 0 44 0,-2 7-60 15,-3 8 16-15,2 12-12 16,-3 19 0-16,-4 18-8 0,0 2 4 16,2 2 12-16,-1-1-16 0,0 3 4 15,-1 0 0-15,-3 12-4 0,-4 23 0 16,-7 24-8-16,7-4-32 0,-2 4-64 15,3 8-40-15,3-8 20 16,0-2-196-16,10-11-164 0,3-16-45 16,9-7-847-16,5-8-753 0</inkml:trace>
  <inkml:trace contextRef="#ctx0" brushRef="#br0" timeOffset="20017.59">18575 7333 2805 0,'0'2'276'0,"0"-2"-276"0,0 0 68 0,0 0 112 0,0-2-144 0,0 0 24 16,0-3 168-16,0-1-120 0,0-7 8 16,0-2 60-16,-4-7-123 0,-2 6 27 15,1 2 64-15,-1 0-88 0,-2 3 8 16,-5 0 40-16,2 3-96 0,-6 2 0 16,4 1 40-16,-6 5-32 15,0 3-4-15,1 2 0 0,-5 3 8 16,3 4-20-16,1 2 28 0,2 0-20 15,-2 6-8-15,6 5 16 0,1 4-4 16,1 3-12-16,3 3 24 0,5 4-12 16,6-2-12-16,3-4 28 0,5-8-24 15,4-8-4-15,6-4 28 16,4-7-20-16,13-8-8 0,6-1 0 16,7-11-8-16,-7-10 8 0,-2-8 0 15,-10-10-16-15,-12-4 16 0,-4 2 16 16,-2 0 4-16,-13 1-20 15,-2 6 36-15,-9 4-32 0,-9 9-4 16,-2 3 0-16,-6 9-8 0,-2 10 8 16,-1 7 0-16,5 10 16 0,-9 6-16 15,5-2 0-15,2 2-192 0,8-3-8 16,2 6-317-16,9-1-47 0,7-1-40 16,5-5-1161-16</inkml:trace>
  <inkml:trace contextRef="#ctx0" brushRef="#br0" timeOffset="20300.78">19013 6814 3037 0,'3'-12'0'0,"3"-20"-156"0,-12 14 156 0,4 4 32 0,1 12 4 0,1 2 4 0,0 0 60 16,-1 0-4-16,0 0 64 0,1 2 124 15,-2-1-132-15,-1 3 0 16,-1 7 101-16,-2 9-145 0,-1 12 0 16,0-5 92-16,0 6-132 0,-4 11 12 15,0 3 52-15,1 18-132 0,-7 15 28 16,-3 8-24-16,-1 3 0 0,6-2-4 16,1-8 0-16,-1-28-16 15,8-26-100-15,6-12-412 0,4-14-53 0,2-8 65 16,18-24-1141-16</inkml:trace>
  <inkml:trace contextRef="#ctx0" brushRef="#br0" timeOffset="20901.22">19338 7147 2637 0,'1'4'212'16,"0"-3"-172"-16,-1-1 16 0,2 1 20 15,-2 0 8-15,0-1 16 0,0 0-92 16,0 0 52-16,-2-1 132 16,2 1-92-16,-2-1 4 0,1 0 36 15,-4-1-88-15,-6-1 44 0,-5 1 89 16,-5 4-105-16,6-1 12 0,-6 3 28 16,4 1-104-16,-2 3 16 0,2 2 12 15,-1 2-32-15,-1 4-8 0,2 2 24 16,5-5-20-16,-1 6-8 0,1-3 16 15,8 7-8-15,3-5-8 16,2-1 32-16,4-1-20 0,5-7 4 16,-1-3 116-16,4-2-112 0,6-2 0 15,5-2-16-15,2-2 4 0,-1 3-8 16,2-1 0-16,-1 2 12 0,-9 1-12 16,-5-2 32-16,-7-1-24 15,-2 2 12-15,-2 2-8 0,4-1-8 0,-3 6-4 16,-4 7 0-16,-9 11-12 15,-9 8 12-15,6-9-4 0,-1-2 12 16,-7 1-8-16,1 0 0 0,5-7-24 16,-10-9 0-16,0-3-68 0,-3-9-128 15,-3-8-88-15,-4-6-365 16,-1-3-319-16,9-6-981 0</inkml:trace>
  <inkml:trace contextRef="#ctx0" brushRef="#br0" timeOffset="64270.68">2917 9288 1220 0,'0'0'300'0,"0"0"4"0,0 0 337 0,2 1-321 16,1 0-56-16,2 2 164 0,0-1-228 15,3 3-20-15,1-2 89 0,3 4-133 16,5-1 16-16,-5 2 60 0,-2-3-148 16,4 4-4-16,-1-7-4 15,3 5-40-15,1-2-16 0,4-2 12 16,2-3-8-16,3-2-4 0,2-4 0 15,-2-1-16-15,-15-5 4 0,-8-6-20 16,-1-4-72-16,-5-8 84 16,-4 2 12-16,-4-1-16 0,-9 4 20 15,1 4-16-15,-3 4-36 0,2 4 20 16,-3 6-24-16,4 4-36 0,0 5 36 16,1 3 48-16,-1 6-12 0,3 7 24 15,-2 3 16-15,3 4-8 0,7 2-8 16,-3 6 40-16,3-1-36 0,3 7 28 15,1 7 100-15,5 2-80 0,-1 5 12 16,3-2 68-16,3 1-120 16,3-2 16-16,3-6 4 0,5-10-32 15,5-11 0-15,2-12 0 0,8-9-48 16,9-16-80-16,10-14-288 16,11-12-45-16,-6-15-295 0</inkml:trace>
  <inkml:trace contextRef="#ctx0" brushRef="#br0" timeOffset="64621.39">3463 9237 3721 0,'3'6'24'0,"-5"8"-12"0,0-3 36 0,2 6-16 0,-2 6 52 15,2 2 48-15,-2 9-87 0,-2 1-1 16,2 3 48-16,-3 3-76 16,0-4 8-16,2 0 4 0,0-3-20 15,-2-9-8-15,3-7 4 0,2-17 4 16,0-1-8-16,0 0 0 0,2-2 8 16,4-9-8-16,9-15 140 15,7-24-96-15,4-7 48 0,-8 9 48 16,-5 4-124-16,3 4 40 0,0 3 68 15,-3 4-120-15,2 9 36 0,-4 0-8 16,7 7-16-16,-5 5-16 16,1 1 16-16,2 1-16 0,-1 8-4 15,3-2-208-15,4 8-136 0,-1-5-269 16,2 4-1203-16</inkml:trace>
  <inkml:trace contextRef="#ctx0" brushRef="#br0" timeOffset="65137.23">4004 9265 1864 0,'0'0'1001'0,"0"0"-1001"0,0 0-64 0,-2 2 52 0,1-1 12 0,-1 1 16 15,0 2 128-15,-1 0-32 0,2 2 52 16,-5 8 156-16,-1 10-184 0,-1 11 8 15,1-7 64-15,1 2-99 0,-2 6 15 16,0-2 40-16,5-3-108 16,-4-4 16-16,4-1 24 0,1-7-92 15,2-15 24-15,0-2 12 0,0-2-36 16,0 1-4-16,3-3 100 0,7-10-92 16,11-19 64-16,6-18 44 15,-7 19-92-15,-2-4 32 0,1 0 76 16,4 2-84-16,-3-1 20 0,-3-5 64 15,2 6-128-15,0-2 20 0,1 2 0 16,-1-1-12-16,-4 6-12 0,-1 5 4 16,7 9 20-16,-4 7-24 15,6 5 0-15,-1 11-136 0,7 15-116 16,2 7-468-16,1 2-181 0,3 7-195 16</inkml:trace>
  <inkml:trace contextRef="#ctx0" brushRef="#br0" timeOffset="65737.14">4827 9252 2361 0,'-3'-2'288'0,"3"2"-288"0,0 0 0 0,-2-1 8 0,-2 1 12 0,2-1 40 16,-1-2 112-16,0 2-92 0,-1-1 36 15,-1-3 108-15,-1 0-120 0,1-1-12 16,-3-1 68-16,0 0-96 0,0 0 8 15,-5-1 56-15,0 0-84 0,-3 4 12 16,5-2 57-16,0 5-97 16,-7 3 20-16,3-1 20 0,-3 2-48 15,0 5-4-15,1 2 28 0,-1 7-28 16,2-2-4-16,-1 4 24 0,3 3-12 16,2 4-12-16,2 4 16 15,1-1-8-15,3 3-8 0,2 4 4 16,2-4 4-16,2-3-8 0,3 0 12 15,3-7 0-15,7-6-12 0,3-1 16 16,2-5-8-16,6-10-8 0,5-3 0 16,7-8 4-16,12-5-4 15,1-5 0-15,-13-10-4 0,-6-1 4 16,-5-7 80-16,-4-2-60 0,-13-1 28 16,-2 4 4-16,-7 5-52 0,-4 5 28 15,-5 1-20-15,-3 8 0 0,-7 4-8 16,0 6 0-16,-10 7 0 0,-8 10 0 15,1 9 0-15,-4 11-4 0,9 9-108 16,3 0-168-16,6 1-53 16,4-5 21-16,1 1-344 0,8-6 152 15,6-7-229-15</inkml:trace>
  <inkml:trace contextRef="#ctx0" brushRef="#br0" timeOffset="66170.48">5115 9294 1252 0,'-2'0'528'0,"2"0"-312"0,-1 1 49 0,-1-1 15 0,2 2 8 0,0 1 128 0,0-2-196 0,-2 4-32 16,1-1 0-16,-1 2-108 16,-1 3 8-16,-1 6 41 0,-2 8-97 15,-1 4 4-15,3-3 28 0,-1 2-64 16,-2 1 0-16,0 0 24 0,0 5-16 16,4-10-8-16,-2 1 4 15,2-1 12-15,3-12-16 0,-2-1 36 16,2-8 8-16,2-1 76 0,0-1 84 15,3-4-196-15,7-12 44 16,8-22 36-16,2-18-52 0,-9 15 36 0,3-4 100 16,-2-5-136-16,1 2 64 15,-1 0 44-15,-1-1-100 0,-2 14 16 16,1 5-16-16,3 6-28 0,1 9-16 16,0 1 32-16,2 7-28 0,5 3-8 15,-1 8-264-15,5 2-212 0,1 12-236 16,4 1-1826-16</inkml:trace>
  <inkml:trace contextRef="#ctx0" brushRef="#br0" timeOffset="67138.86">5917 8942 3425 0,'5'5'224'0,"-1"-3"-176"0,0-1 184 0,2 2-39 0,-1-2 43 16,-2 1-28-16,0 0-192 0,-1 1 12 15,-2-3-28-15,1 2-36 0,-3-1-56 16,-1 0-393-16,-6 5 37 0,-8 0-72 16,12-2-1109-16</inkml:trace>
  <inkml:trace contextRef="#ctx0" brushRef="#br0" timeOffset="67306.39">5940 9521 4618 0,'12'3'0'0,"-9"-6"-573"0,-5 1-87 16,-7-7 132-16,-22-4-52 0</inkml:trace>
  <inkml:trace contextRef="#ctx0" brushRef="#br0" timeOffset="68623.64">7040 8952 2169 0,'0'1'352'0,"0"-1"-192"0,0 0 164 0,1 1-148 0,-1 2-24 15,0 1 60-15,0 0-120 0,-2 11-16 16,-4 10 112-16,5 7-104 0,-6-8 53 16,5 3 115-16,-3 3-160 15,4 1-8-15,-2 2 52 0,4 4-96 16,2 1 12-16,6-2 44 0,-2-7-76 16,12-6 40-16,-5-4 36 15,8-12-92-15,7-9 16 0,8-7-16 16,7-12 0-16,4-12-4 0,-3-9 0 15,-16-5-12-15,-13-10 12 0,1-1 4 16,-5 4 0-16,-16 6-4 0,-5-1 0 16,2 9-8-16,-3 28 8 15,7 8-24-15,0 3-312 0,1 4-84 16,-6 6-481-16,7 18-492 0</inkml:trace>
  <inkml:trace contextRef="#ctx0" brushRef="#br0" timeOffset="69088.39">7814 8837 1684 0,'1'-3'549'0,"-2"1"-549"0,0 1 0 15,-1-2 0-15,-4 2 76 0,1-1 140 16,1 2-60-16,-2 2 12 16,-4 2 136-16,7-3-96 0,-7 4-28 15,-3 3 76-15,-6 3-168 0,-7 2-8 16,9-3 4-16,-3 3-72 0,3 1 8 16,-1 1 1-16,5-2-5 0,-2 6-16 15,5 3 20-15,3-1-4 0,1 5-16 16,2-5 20-16,7 4-4 0,-1-4-4 15,4 1 40-15,3-6-4 0,6 1 80 16,2-1 72-16,4-4-128 16,1-2-4-16,7-3 36 0,1 2-100 15,6-6 16-15,-3 4-8 0,-6-2-12 16,-17-3 0-16,-7-2 8 0,-2 2 0 16,-2-2-8-16,0 2 0 15,-6 3-60-15,-12 9 60 0,-16 12-8 16,-5 5-40-16,13-10-48 0,-2-1-64 15,2-4-64-15,6-5-37 16,3-5-191-16,8-4-32 0,9-4-32 0,2-2-665 16</inkml:trace>
  <inkml:trace contextRef="#ctx0" brushRef="#br0" timeOffset="69524.17">8014 9086 2589 0,'0'2'0'0,"-1"-1"-436"16,-2-1 143-16,0 3 293 16,-2 0 36-16,1 2 329 0,0 1-85 15,0-2-84-15,1 0 184 0,1 0-84 16,2 0-4-16,0 1 101 16,3 2-221-16,4 1-8 0,4 3 88 15,5 2-208-15,6-3 32 0,-5-5 56 16,5-5-124-16,6 0 12 0,-2-2-12 15,1-5 8-15,-11-2-16 16,-1-1 0-16,-5-4-20 0,0-5 20 16,-4-1 0-16,-4-4-24 0,-2-1 24 15,-2 1 0-15,-1-5-20 0,-4 5 20 16,0 2 0-16,-1 0-12 0,-2 11 12 16,-2 2-4-16,3 3-16 0,-12 6 20 15,5 7 4-15,-7 2 4 0,1 7-8 16,3 0 24-16,0 8-4 0,4 1-20 15,-1 6 72-15,2 2-56 0,4 1 28 16,3 2 68-16,1 1-88 16,4 2 28-16,5-3 36 0,5-1-80 15,11-11 8-15,3-2-8 0,11-11-8 16,19-11 0-16,9-4-180 0,6-12-180 16,12-9-208-16,5-8-649 15,-11-6-92-15</inkml:trace>
  <inkml:trace contextRef="#ctx0" brushRef="#br0" timeOffset="70856.2">9320 9022 920 0,'4'3'1365'0,"-3"-3"-1189"0,1 0-172 0,0 0 16 0,-2 0 80 15,1 0-92-15,-2-3 24 0,0 3 28 16,-1-3-36-16,-2-3 32 16,-4-3 116-16,-4-7-92 0,-2 0 16 15,-2 5 48-15,2 3-96 0,-6 7 24 16,-2 0 76-16,3 4-68 0,-5 9 12 16,6-2 32-16,3 12-84 0,-4 6 20 15,3 3 12-15,1 4-72 0,8 4 24 16,1 2 28-16,6 1-52 0,4-4 20 15,6-1 53-15,5-7-57 0,4-9 52 16,3-4 92-16,2-8-72 16,11-10 8-16,5-6 28 0,4-7-124 15,8-14 20-15,-4-1-12 0,-15-8-4 16,-16-8-4-16,-5 0 0 16,-8-1 4-16,-4 8-4 0,-5 1 4 15,-12 4-4-15,-6 10 0 0,-8 8-8 16,-7 0-20-16,2 13 28 0,-2 9 0 15,5 16-12-15,-2 3-84 0,6 5-192 16,14-1-13-16,0-1-35 16,3-4-628-16,7 1 147 0,11-7-471 15</inkml:trace>
  <inkml:trace contextRef="#ctx0" brushRef="#br0" timeOffset="71209.08">9971 8780 2561 0,'4'-13'0'0,"-1"-32"-284"0,-2 19 136 0,0 1 124 0,-1 8 24 0,0 2 96 0,2 1 76 16,-4 10 72-16,0 1 172 15,1 0-200-15,-3-4-84 0,0 1 64 16,-3 0-104-16,-2 2 24 0,-7 1 52 15,-6 6-84-15,-8 4 45 0,10-2 67 16,-3 2-132-16,-1 3-8 16,-2 1 16-16,5 0-68 0,-5 0 20 15,7 6 20-15,-2 2-36 0,3 5 0 16,1 6 20-16,5 4-16 0,-4 10-4 16,9 9 32-16,3 5-32 0,0 2-4 15,3 8 16-15,9-1-8 0,-4-3-12 16,7-3 0-16,2-11-16 0,0-14-92 15,4-9-172-15,-5-14-37 0,3-17-131 16,-7-6-784-16,5-10-409 16</inkml:trace>
  <inkml:trace contextRef="#ctx0" brushRef="#br0" timeOffset="71422.36">9525 9045 4290 0,'8'6'336'0,"8"1"-332"0,-15-7 160 16,3 0 172-16,13-3-204 0,19-4-40 16,-6-1-60-16,8-3-32 0,12-4-68 15,9 1-292-15,10 2-252 0,3 6-249 16,-12 5-2528-16</inkml:trace>
  <inkml:trace contextRef="#ctx0" brushRef="#br0" timeOffset="72022.14">10660 9030 3357 0,'3'2'84'0,"0"-1"-68"0,-2 1 148 0,4 1-36 0,-2-1-16 0,-2 2 72 15,0-1-140-15,1 1 41 0,-2 2 71 16,0 6-100-16,-4 8 16 16,-3 9 52-16,4-5-80 0,-2 2 12 15,4 3 64-15,1 3-108 0,4-6 32 16,0 0 32-16,6 0-72 0,1-11 20 16,-1-3 36-16,5-4-48 0,4-7 16 15,6-5-24-15,5-6-4 0,6-11 0 16,-4-4-4-16,-2-5 0 0,-14-8 4 15,2-3 0-15,-4 2-24 0,-5 1 24 16,-4 5 0-16,-8 0-20 16,-4 9 20-16,-2 4-8 0,0 8-160 15,5 12-44-15,0 1-268 0,1 3 83 16,-8 10 5-16,2 18-640 16,5 10-433-16</inkml:trace>
  <inkml:trace contextRef="#ctx0" brushRef="#br0" timeOffset="72404.38">11095 9102 2545 0,'5'-3'36'0,"-2"-3"-28"16,-3 2 12-16,3-2 72 0,-3 2-12 16,0 2 92-16,-1 3-4 0,-4 2 60 15,0 0 132-15,-2 5-220 0,-4 7-32 16,-2 9 45-16,3 8-65 0,5-7 0 15,0 0 76-15,1-1-132 0,4-5 12 16,-1-4 44-16,6-6-84 16,-4-7 20-16,2-2-8 0,0 0-16 15,9-4 0-15,13-14 28 0,3-15-24 16,-9 4-4-16,-2-6 44 16,-1 2-36-16,-2-2 8 0,1 0 48 15,-5 7-56-15,3 3 28 0,-2 3 16 16,-1 11-36-16,-2 3-4 0,4 3 100 15,-4 6-108-15,7 0 24 0,-3 5-12 16,0 7-16-16,5 13 0 16,-3 9-4-16,2 4 0 0,1 6 0 15,-1-1 0-15,-1-2-68 0,3-5 16 16,-2-5-132-16,3-8-192 0,5-8-21 16,4-6-535-16,7-10 84 0,1-13-1229 15</inkml:trace>
  <inkml:trace contextRef="#ctx0" brushRef="#br0" timeOffset="73021.45">11873 9119 1368 0,'-2'0'112'0,"1"1"-60"0,1 0 352 0,-1-1-87 0,0 0-41 15,2 1 160-15,-1-2-216 0,0 1-40 16,0 0 8-16,-1 0-160 0,0-1 32 16,-1-1 124-16,-2-2-124 0,-1-2 24 15,-1-1 73-15,-6-7-57 0,-2-4-12 16,-4 0 52-16,7 5-128 0,-3 2 32 15,0 1 28-15,0 3-68 0,-1 3 16 16,1 1 4-16,0 4-12 16,-1 2-12-16,0 2 28 0,2 5-16 15,-1 7-12-15,4 1 24 0,-4 1-12 16,5 6-12-16,-2 2 28 16,7 5-16-16,-3-3-12 0,7 6 12 15,-4-7 4-15,14 2-16 0,-5-4 16 16,10-6 0-16,-4-2-16 0,9-6 8 15,-5-5-4-15,21-11-4 16,-1-4 0-16,12-6-24 0,1-15 24 0,-6-6-4 16,-9-10-16-16,-5 0 20 15,-4-8 32-15,0-2-16 0,-9-8-12 16,-3-2 76-16,-2-10-68 0,-5-1 28 16,-5-1 0-16,0 1-20 0,-6 16-20 15,3 2 0-15,-2 9-12 0,4 24 0 16,0 14 12-16,2 14-28 0,-1 1 28 15,0 12 8-15,4 22-8 0,-6 15 0 16,4 8-32-16,3 4-76 16,-4 5 44-16,3 3-84 0,4 2-72 15,-2-11-40-15,3-4-153 0,-2-13 5 16,8-11-40-16,1-5-573 16,3-15-31-16</inkml:trace>
  <inkml:trace contextRef="#ctx0" brushRef="#br0" timeOffset="73473.73">12223 9045 2173 0,'-1'4'108'0,"-1"0"-28"0,-1 0 208 0,-1 3 116 0,-2 0-196 0,1 0 12 15,1 0 208-15,1-2-195 0,1 0-1 16,1-3 88-16,1 1-212 0,0-1 20 15,2 0 96-15,1 0-160 16,2 0-8-16,8 2 16 0,4 1-64 16,8-3-4-16,-2 0 4 0,3-3-8 15,8-1 0-15,1 1-4 0,2-3 4 16,-12-3 0-16,-6-4 0 16,-2 1-36-16,-8-4 36 0,0 3 0 15,-7-7-52-15,-2-3 20 0,-6 0-4 16,0-5-60-16,-9-2 96 0,-1 4-8 15,-3 6-20-15,0 2 28 0,-2 3-4 16,5 2-12-16,-10 10 16 16,5 0-12-16,3 6 20 0,-6 4-8 15,4 4 8-15,5 4-4 0,-6 1-4 16,4 7 24-16,5 1-12 0,-2 6-12 16,1 4 28-16,6 0-12 0,2 6-12 15,3 0 16-15,-1-2-4 0,7 0-16 16,2-7 16-16,3-2-8 0,7-14-8 15,0-4 0-15,8-8-24 16,9-8-56-16,4-5-180 0,10-5-268 16,9-7-97-16,1-7-583 0,-1-2-301 15</inkml:trace>
  <inkml:trace contextRef="#ctx0" brushRef="#br0" timeOffset="73871">12694 8977 2733 0,'1'1'148'0,"-1"-2"-68"0,0 1-20 0,1-2 32 16,-1-2 128-16,-1-1-84 0,0-1-8 15,-2-3 64-15,-5-5-128 16,-7-2 0-16,-4 2 28 0,7 4-80 16,-8 5 60-16,4 3 77 0,5 2-109 15,-10 5 20-15,3 3 88 0,5 3-104 16,-7 7 36-16,5 4 72 0,6 5-116 16,-6 5 32-16,7 0 32 15,1 4-92-15,6 1 32 0,2 2 20 16,3 2-44-16,4-3 0 0,6-5 0 15,0-2-8-15,4-12-8 16,1-1 0-16,7-7-32 0,8-5-80 16,4-7-168-16,11-7-180 0,-1-9 15 15,1-11-471-15,-11-9 468 0,-4-8-529 16</inkml:trace>
  <inkml:trace contextRef="#ctx0" brushRef="#br0" timeOffset="74120.78">12970 8624 3537 0,'8'5'256'16,"-3"-1"-216"-16,-4-1 36 0,5 3 24 16,-6-1 45-16,-1 5 15 15,-4 15-128-15,-8 20 76 0,4-7 184 16,8 5-208-16,-15 12-8 0,6 1 44 15,6 6-116-15,-6 9 4 16,1-2 24-16,7-3-28 0,-1-14 0 0,4-6-4 16,0-12 0-16,6-15-20 15,1-6-208-15,-4-11-192 0,19-8-133 16,-1-8-1003-16</inkml:trace>
  <inkml:trace contextRef="#ctx0" brushRef="#br0" timeOffset="74740.61">13390 9177 2545 0,'1'-2'200'0,"0"-1"-172"0,-1-1 188 15,1-8-60-15,-2-2 4 16,-4 0 8-16,0 1-100 0,-7 1 12 16,0-4 44-16,-1 1-80 0,-3 0 4 15,-3 2 28-15,-5-3-36 0,-3 4 20 16,-2 2-12-16,2 5-32 0,-1 2-4 15,2 0 65-15,2 8-77 16,1 1 28-16,3 2 36 0,1 8-60 16,5 5 56-16,-2 3 60 0,6 1-116 15,6 7 32-15,3 1 28 0,2-1-56 16,7-2 8-16,1 3 16 16,7-6-20-16,2-4-12 0,3-4 0 15,1-8 0-15,11-1 0 0,0-9 0 16,6-4-20-16,-9-7 20 0,-3-9 0 15,-5-5-40-15,-7-7 40 0,-1-4-8 16,-4-1-4-16,-7-1 12 16,0-3-4-16,-2 3 0 0,-2 2 4 15,0 6 0-15,0 11-16 0,1 15 16 16,0 2 4-16,0 1 20 0,1-1-12 16,-1 2 84-16,1 2-96 0,-1 7 0 15,2 11-16-15,-1 17 32 0,0 7-16 16,-1-15 4-16,0 2 4 0,-2-1 4 15,2-2-12-15,0 2-56 16,2-7-8-16,0 1-116 0,4-5-44 16,3-8 23-16,-6-9-155 0,0 0-40 15,1-3-104-15,6 1-1265 0</inkml:trace>
  <inkml:trace contextRef="#ctx0" brushRef="#br0" timeOffset="75105.17">13454 9177 3241 0,'3'9'180'0,"5"11"-160"0,-7-16 0 0,-1 0-8 0,0 12 80 0,2 1-60 0,-6-8 12 16,2-5 84-16,0 1-48 0,-1 11-4 15,-4 0 52-15,6-13-108 0,0 2 21 16,1-2 27-16,-2 7-40 0,1-4 52 15,0-1 52-15,-1-2-116 16,1-3 20-16,2 0-36 0,-1-1 16 16,3-4 20-16,4-8 140 0,3-15-156 15,5-13 40-15,-7 15 56 0,-1-5-76 16,3 5 32-16,0 0 68 16,-1 2-108-16,0 3 48 0,-1 3 60 15,2 7-112-15,0-1 12 0,1 3 28 16,3 0-56-16,-3 3-8 0,4 0 16 15,-2 2-12-15,4 2-16 16,0 0-120-16,1 1-136 0,3 2-4 16,-2 0-512-16,2 0 91 0,6 0-1012 15</inkml:trace>
  <inkml:trace contextRef="#ctx0" brushRef="#br0" timeOffset="75622.97">13804 9099 2365 0,'1'3'148'0,"0"0"-56"15,0-1 116-15,0 2 52 0,2 0 84 16,0-1-216-16,0 1-8 0,1 0 88 15,0-2-140-15,1 1 4 0,0-3 57 16,1 2-77-16,1-2 8 16,4 1 92-16,2-2-112 0,2-1 8 15,-4 1 8-15,3 2-56 0,1-3 8 16,2-2 8-16,2 3-16 0,-3-5 0 16,-1 1 0-16,2-2-8 0,-5-3 0 15,-1 1 4-15,-2-6-36 0,-5 0 40 16,3 0-16-16,-7-3-4 0,-2-2 20 15,-3-3-4-15,2 3 0 16,-6 1 4-16,4-2 0 0,-6 10-4 16,0-1 4-16,1 4-4 0,-2 3-28 15,-3 8 32-15,0 1-12 0,1 1 8 16,-6 10 4-16,4-1 28 0,1 5-4 16,-6 7-24-16,4 0 20 15,9 2-4-15,-11-3-16 0,4 4 40 16,5 2-32-16,0-2 28 0,3 0 28 15,3-2-60-15,1-11 12 16,2-5 32-16,2-8-36 0,1-1-8 16,3 0-4-16,8 2-8 0,15-3-28 15,16-9-156-15,-6-5-164 0,6-2-53 16,-4-4-563-16,5 1-317 0</inkml:trace>
  <inkml:trace contextRef="#ctx0" brushRef="#br0" timeOffset="76221.32">14180 9138 2769 0,'4'1'80'0,"-1"-1"-52"0,-2-1 0 0,2 0 60 0,0-2 172 16,0 0-216-16,1-2-16 0,0-5 52 15,-1-4-20-15,3-4 16 16,-5 6 16-16,-1-6-72 0,0 3 16 16,0 3 12-16,2-2-36 0,-5 1-4 15,0 0 40-15,1 0-40 0,-3 0-8 16,-1 4 4-16,-1-9 16 0,3 14-20 16,-12-5 0-16,8 6-16 0,-9 4 16 15,3 1-4-15,1 7-4 0,-3 0 8 16,4 4 48-16,1 6-36 0,-2 3 4 15,4 7 32-15,2 4-36 0,3 1 8 16,2 1 48-16,2-2-52 16,4 2 16-16,2-3 13 0,-1-6-37 15,5-11 4-15,-1-1 56 0,3-8-48 16,4-8 16-16,6-3-36 16,6-9 4-16,4-8-4 0,1-12 0 15,-1-8 0-15,-3-11 0 0,-9-3-4 16,5 0 4-16,-6 1 0 0,-1-5 0 15,-8-7 0-15,-2-7 0 16,-4 1 0-16,1-5 4 0,-10 11-4 16,2-2 4-16,0 11-4 0,-3 25 0 0,2 17-4 15,6 12 4-15,-2 6 0 16,0 0 32-16,2 4 4 0,2 19-12 16,1 32-12-16,-4 29 0 0,4-24-12 15,-4 4 8-15,0 5-4 0,1-3-4 16,1-4 4-16,3-10-4 0,-4-19 0 15,4-5-32-15,4-7-148 0,-7-20 3 16,3 1-251-16,11-5-216 16,1-34-485-16</inkml:trace>
  <inkml:trace contextRef="#ctx0" brushRef="#br0" timeOffset="78454.97">15027 8940 2853 0,'6'5'496'0,"11"7"-480"0,-15-8 0 0,0-3 68 0,-1 0 84 16,3 3-56-16,-1 1 32 15,1 3-100-15,2 7 44 0,-4 7 57 16,-2 6-93-16,4-1 12 15,-5 4 60-15,2 5-76 0,-3 3 4 16,6 0-4-16,-2-7-36 0,5-11-4 16,0-4 64-16,8-8-72 0,-4-11 40 15,13-7-40-15,-1-4-16 0,9-12 16 16,-7-10 0-16,0-5 8 0,-6-6-8 16,-3-1 12-16,-2-7 0 0,-6 16-12 15,-4 1 12-15,-2 4-12 0,-2 9 0 16,-1 6 0-16,-1 4-20 0,3 11-64 15,0 5-364-15,-1-1 115 0,2 10-115 16,3 21-1105-16</inkml:trace>
  <inkml:trace contextRef="#ctx0" brushRef="#br0" timeOffset="79007.5">15681 9083 776 0,'0'-2'0'0,"-1"1"-544"15,0 0 544-15,1-1 244 0,-2 2 96 16,2 2 260-16,0-1-168 0,0 1-43 16,1-1 167-16,0 0-288 0,1 0-56 15,0-1 112-15,0 0-228 0,-1-2-12 16,0 0 44-16,0-3-104 0,-1-8 20 15,-4-8 36-15,-5-9-76 16,-1 8 45-16,-2 0 19 0,0-1-64 16,-7 0 12-16,3 8 16 0,-4 1-28 15,3 9-4-15,-2 2 0 0,-2 7-16 16,5 8 16-16,-3 6 60 16,5 2-56-16,-2 13 20 0,4 1 16 15,-1 5-24-15,11 3-12 0,-4 3 16 16,6 2-20-16,3 0 0 0,6-1-4 15,2-6-8-15,7-12 0 0,3-3 4 16,6-18-40-16,7-15 48 16,7-8-4-16,0-6 28 0,-4-22-24 15,-10-5 76-15,-2-10-72 0,-6-1-4 16,-1 7 8-16,-9 0 0 0,-2 13-8 16,-2 3 4-16,0 16-4 0,-4 3 0 15,1 6 0-15,-2 12 20 0,1 1-20 16,0 1 0-16,1 3-20 0,1 9 20 15,0 21 0-15,-3 24 0 0,5-13 0 16,-1-5 20-16,1-3-20 16,-1-6 0-16,2-4 0 0,4-8-32 15,3-5-136-15,2-6-133 0,3-10-7 16,1-8-140-16,3-6-737 16,0-2-291-16</inkml:trace>
  <inkml:trace contextRef="#ctx0" brushRef="#br0" timeOffset="79338.53">16041 8996 3245 0,'0'7'180'0,"-1"9"-176"0,-1 3 64 0,-1 0 148 0,-1 1-136 0,0-2 4 0,-1-1 80 0,0 0-67 0,1 0-13 15,0 3 20-15,0 0-88 0,0 7 20 16,0-1 20-16,5-2-40 0,-1 0-8 15,3-10 64-15,-4-3-68 16,2-9 32-16,0-1 68 0,0 0-68 16,1-2 16-16,2-2-28 0,7-12 0 15,8-17-8-15,2-17 132 0,-5 5-72 16,4-1 16-16,0-3 104 16,0 1-152-16,-6-4 44 0,2 9-20 15,-1 7-48-15,5 6-20 0,-8 8 16 16,4 9-4-16,6 4-24 0,-2 6-96 15,4 2-228-15,3 24-96 16,-1 1-585-16,0 11-75 0,14 4-1213 16</inkml:trace>
  <inkml:trace contextRef="#ctx0" brushRef="#br0" timeOffset="79654.82">16513 9005 2229 0,'3'5'168'0,"-1"-2"32"16,-1 1 116-16,5 1-8 0,-2 2 100 15,0-4-268-15,0 0 16 0,-1-1 153 16,-1-1-149-16,0 1-12 15,-1 0 92-15,1-2-164 0,-2 1 8 16,-2 1 16-16,2 5-96 0,-2 11 16 16,-1 16 4-16,1 13-8 0,-3-6-16 15,2 2 0-15,2-2 4 0,2-7-4 16,1-7 0-16,3-12-64 0,-3-16-160 16,3-3-340-16,16-15-137 0,10-35-59 15,-9 4-1753-15</inkml:trace>
  <inkml:trace contextRef="#ctx0" brushRef="#br0" timeOffset="79805.22">16669 8388 1288 0,'0'1'1097'0,"1"2"-1085"0,0 2 20 16,1 18 368-16,0 21 4 16,-1 17-248-16,2-14-84 0,-2 3-12 15,0-1-56-15,6-9-8 16,-2-4-220-16,1-12-268 0,13-8-577 0</inkml:trace>
  <inkml:trace contextRef="#ctx0" brushRef="#br0" timeOffset="80354.88">16989 9089 2885 0,'0'1'224'16,"1"-1"-176"-16,-1-1 180 0,1 1-80 15,-1-4-52-15,0-1 24 0,-1-3-72 16,-2-6 60-16,-4-6 56 0,-4-6-135 16,2 11-5-16,-2-3 4 15,0 6-20-15,-1 1-8 0,-4-2 0 16,-1 6-4-16,-2 5 4 0,2 4 0 15,-5 4 8-15,7 9-8 16,0 5 44-16,-7 6-36 0,10 6 0 16,-1 1 12-16,4 4-4 0,5 4-16 15,3 0 4-15,0 2 4 0,7-1-8 16,3-4 16-16,4-8-12 0,6-7-4 16,0-8 28-16,0-10-12 0,8-10-28 15,6-3 12-15,6-10-36 0,0-9 36 16,-6-8 0-16,-4-6 4 0,-9-7-4 15,-4 3 28-15,-6-4-20 16,-3 5 28-16,-2 5 48 0,-3 0-72 16,-4 10 0-16,2-3 8 0,0 29-12 15,0 2-8-15,0 1 0 0,0-1 28 16,0 4-28-16,0 9 112 16,-2 18-104-16,4 28-8 0,0-13 20 0,-1-4-16 15,4 2 0-15,1-4 0 16,0-4 8-16,4-7-12 0,-1 0 0 15,3-9 12-15,8-3-12 16,3-4 0-16,7-9-256 0,6-12-101 16,5-5-579-16,2-5 40 0</inkml:trace>
  <inkml:trace contextRef="#ctx0" brushRef="#br0" timeOffset="80940.35">17547 9015 2285 0,'0'0'168'0,"0"-1"-168"0,-1 0 128 0,1-2 184 0,-1-1-196 0,0 1 4 0,2 1 248 16,1 1-156-16,2 1-40 16,-1-3 49-16,2 0-129 0,7-2 40 15,4 4 72-15,3 3-168 0,-3 1 12 16,1 1 40-16,2 1-84 0,3 6 0 16,1 2-4-16,-3 3-4 0,-3 3 4 15,-6-1 0-15,-5 2-8 0,-11-3 0 16,-1 5 4-16,-8 7-36 0,-5 2 40 15,-2-2 0-15,-5 0-12 16,-3-9 12-16,-3-1-4 0,1-4-4 16,4-8 8-16,2-6 0 0,1-9-28 15,7-4 28-15,-4-4-4 16,9-9-4-16,-1-8 8 0,1-4 104 16,4-6-56-16,2-6 20 0,3-2 56 15,5-5-100-15,5-2 48 0,3-8 40 16,0-3-96-16,4 0 28 0,-3 0 16 15,-6 4-48-15,6 26-12 0,-6 12 0 16,-3 9 4-16,5 9-4 0,-6 6 8 16,-2 3-4-16,2 0-4 15,1 1 0-15,-4 5-28 0,1 12 28 16,-3 24 4-16,-4 19 12 0,5-7-16 16,-3 7 8-16,1 7-4 0,0 17-4 15,-3-3 0-15,-1 4-172 0,11-13 32 16,-1-12-316-16,3-24-1 0,8-20-7 15,11-8-956-15</inkml:trace>
  <inkml:trace contextRef="#ctx0" brushRef="#br0" timeOffset="81208.42">17945 8654 2093 0,'0'0'908'0,"0"0"-852"0,1 0 72 0,-1-1 240 0,0 1-256 0,0 1-12 16,-1 5 48-16,-3 5-20 0,-3 13 37 16,0 19 91-16,-1-4-184 0,0 17-8 15,-1 12-4-15,-1 3-60 16,1 21 0-16,2 1 12 0,0-1-4 0,4-22-8 15,-2-13 0-15,3-30-208 16,4-15-136-16,3-10-433 0,0-4-287 16</inkml:trace>
  <inkml:trace contextRef="#ctx0" brushRef="#br0" timeOffset="81738.17">18053 9142 3417 0,'0'2'152'16,"0"-2"-152"-16,0-1 16 0,-1 1-16 16,0-1 108-16,0-1-56 0,2 4 52 15,-1-2 245-15,0 2-81 0,1 0-92 16,2-1-8-16,2 3-140 0,7 6 28 15,5 3 52-15,4-6-72 16,-6 5 12-16,3-4 8 0,2-2-40 16,5-2-16-16,3-2 8 0,0-5 0 15,1-7-8-15,0-2 0 16,-7-5-16-16,-4-2 16 0,-3-2 0 16,1 2-8-16,-6 0 8 0,-4-4-4 15,-3 2-16-15,-4 2 20 0,1 2 0 16,-5 4-16-16,0 1 16 0,-4 2-4 15,-1 3-8-15,-7 5 12 0,0 1 0 16,-4 4-12-16,-2 6 12 0,-3 1 0 16,-1 7 8-16,-2 5-8 15,0 3 0-15,-1 0 0 0,5 2 0 16,-2 3 8-16,7 6 0 0,0 6-8 16,9 4 4-16,-3 0 8 0,15-1-12 15,3-1 16-15,7-6 4 0,7-8-20 16,6-3 28-16,0-11-28 0,11 0 0 15,11-3 0-15,1-5-16 16,9-3 16-16,-1-6-124 0,10 2-68 16,-9-3-120-16,-7-2-469 0,-18-6 17 15,6 7-1077-15</inkml:trace>
  <inkml:trace contextRef="#ctx0" brushRef="#br0" timeOffset="85505.4">7620 10374 1480 0,'3'0'408'0,"-2"0"-35"0,0 0 7 0,1-1-140 0,-1 2-20 16,1-1 84-16,-1 1-148 0,1 2 8 16,-1-1 76-16,1-1-124 0,-1 4 17 15,0 1 59-15,1 5-140 0,-1 11 16 16,-5 11 48-16,0 1-116 15,-1 10 28-15,0 6 4 0,-1 0-24 16,3-3-8-16,1-1 12 0,4-6-8 16,-5-19-8-16,7-10-164 15,-4-12-144-15,6-7-37 0,14-28-627 0,6-36 23 16,-6 12-391-16</inkml:trace>
  <inkml:trace contextRef="#ctx0" brushRef="#br0" timeOffset="85672.36">7716 10037 3753 0,'3'10'68'0,"1"11"-40"16,-4-8 20-16,-3 4-20 0,2-8 4 16,1 3-24-16,-3-1-4 0,4-9-8 15,-1-2-348-15,1 1-148 16,3 1-412-16</inkml:trace>
  <inkml:trace contextRef="#ctx0" brushRef="#br0" timeOffset="86088.52">8007 10508 3413 0,'1'5'0'0,"0"-1"0"16,-1 0 8-16,1 3 0 0,-1 2 104 16,1 8 168-16,2 7-104 0,0-5-27 15,-3-3 123-15,2-1-184 0,-5-2-24 16,1 6-12-16,3-5-36 0,-5-3-16 16,2-2 4-16,1 1 0 0,0-11-4 15,1 1 0-15,-1-1-44 16,1-4 12-16,2-9 4 0,7-22 0 15,5-21 28-15,-1 11 28 0,-1-2 4 16,2-2-32-16,-1 7 40 0,3 8-20 16,-5 16-20-16,3 5 68 0,3 8 0 15,-8 6 52-15,6 0 32 0,-6 6-148 16,7 9 12-16,-6 4-16 16,3 15 0-16,3 3 0 0,-2 5 4 15,-1 1 0-15,6 5-4 0,-6-4 0 16,3-11-24-16,-2-7-80 15,2-6-172-15,3-6-44 0,6-19-133 16,4-8-771-16,0-12 59 0</inkml:trace>
  <inkml:trace contextRef="#ctx0" brushRef="#br0" timeOffset="86522.23">8804 10065 2709 0,'1'2'388'0,"0"-1"-316"0,-1-1 148 0,-1 1-72 0,0 4 8 0,-3 3 168 16,2-3-191-16,-1 6-9 16,-5 3 88-16,-1 6-144 0,-2 6 4 15,2-1 88-15,0 2-72 0,2 6 24 16,0 3 60-16,-2 6-116 0,2 6 24 16,0 8 60-16,-1 8-116 0,3 0 28 15,0 5 44-15,3-7-92 0,4-8 28 16,0-13 24-16,1-16-36 15,3-22-20-15,10 1 32 0,4-13-24 16,8-14-8-16,0-2 8 0,0-5-8 16,8-2-4-16,-1 1-24 0,-5 3-128 15,-10 12 12-15,-5-1-72 0,-7 4-88 16,-6 4-4-16,-4-6-505 16,-8-1-143-16,6 15-401 0</inkml:trace>
  <inkml:trace contextRef="#ctx0" brushRef="#br0" timeOffset="86738.78">8605 10528 3945 0,'9'3'68'0,"-5"0"-44"15,0-1 313-15,11 4-53 0,7-4-100 16,10-3 84-16,-9-2-208 15,9-4-24-15,-3-2-4 0,4 1-28 16,7-5-4-16,7 0 0 0,7 1-212 16,-5-2-204-16,-4 4-669 0,-6 0 97 15,-1 4-129-15</inkml:trace>
  <inkml:trace contextRef="#ctx0" brushRef="#br0" timeOffset="87471.95">9846 10387 1396 0,'-1'0'404'0,"0"-1"-404"16,-1 0-12-16,-4-5 12 0,2 0 0 15,-2 0 44-15,1 0 233 0,1 3-77 16,0 0 36-16,1 3 192 16,0 0-152-16,3 3 28 0,-2 1 128 15,2 2-235-15,0 9-5 0,0 7 84 16,-4 5-220-16,1-3 8 15,0 3 44-15,-2 0-108 0,0 1 36 16,4 0 4-16,-8-2-24 0,10-3-16 16,-3-9 36-16,2-10-20 0,0-2-12 15,2-2 32-15,2 2-32 0,3-4-4 16,8-9 32-16,7-16-12 0,4-20-20 16,-9 12 44-16,-5-2-32 0,3 5-8 15,-4-3 8-15,0 8 4 0,2 5-16 16,-2 3 20-16,-3 9-8 15,2 5-12-15,0 0 20 0,-2 4-8 16,3 4-12-16,1 5 0 0,-3 5-4 16,2 7 4-16,1 2-8 0,-3 2 0 15,2 2 8-15,-1 0 0 0,-2-3 4 16,0-7-4-16,-5-11 4 16,-1-2 16-16,1-1-20 0,4 3 0 15,-2-2-4-15,1-3 4 0,0 0-4 16,3-7-24-16,3-11 28 0,1-16 0 15,0-2-12-15,-3 12 12 16,-2 1 8-16,-1 5-4 0,4 1-4 16,-3 6 8-16,3 4-4 0,-2-2-4 15,1 0 12-15,-1 8 0 0,-4 0-12 16,-1 2 8-16,9 2 0 0,1 9-8 16,-6 3 0-16,-2 3-24 0,0 7 24 15,0 0 0-15,-1 6-20 0,-2 1 20 16,0-4 0-16,-2-4 0 15,3-5-4-15,1-2-20 0,-1-7-100 16,-1-8-28-16,3-2-260 0,10-1-237 16,14-19-275-16</inkml:trace>
  <inkml:trace contextRef="#ctx0" brushRef="#br0" timeOffset="88090.59">10644 10461 2193 0,'2'2'344'0,"0"0"-316"0,0 0 48 0,2-1 24 0,-1-2 40 0,1 0 100 0,-1-2-144 16,1-2-4-16,3-5 132 0,-2-6-104 16,-1-4 4-16,-2 5 84 0,0-3-108 15,0 6 5-15,-4-6 55 16,1 4-128-16,-2 2 4 0,-1-3 40 16,-2-1-72-16,-3 6 24 0,0 1 16 15,-1 1-36-15,-4 3-8 0,-1 2 8 16,1 3 8-16,-4 6-16 0,-2 3 32 15,5 4-24-15,-1 4 0 16,2 4 16-16,-1 2-12 0,5 4-12 16,5 0 16-16,-6-1-8 0,10 0-8 15,-2 3 20-15,7-9-8 0,0 0-12 16,7 0 28-16,-2-4-8 0,9-6-20 16,-4-2 8-16,6-4-4 0,9-4-4 15,-1-4 0-15,1-6-16 16,-5-8 16-16,0-3-4 0,-2-5-20 0,-8-3 24 15,-1-4 0-15,-5-2-20 16,-2 1 20-16,-1 2 0 16,-4 0-8-16,1 6 8 0,0 7 0 0,-2 6 8 15,1 12-8-15,-1 1 20 16,2 0-8-16,0 1 4 0,-1 3-16 16,3 11-12-16,-2 20 12 0,3 17 0 15,1-13 8-15,-2 1-8 0,2 2 0 16,-1 0-4-16,3-5 0 0,0-9-40 15,2-13-72-15,6-8 4 16,1-7-292-16,3-3-165 0,5-19-115 16,-1-6-965-16</inkml:trace>
  <inkml:trace contextRef="#ctx0" brushRef="#br0" timeOffset="88372.63">11082 10315 2605 0,'1'2'384'0,"0"-2"-332"0,-2-1-24 0,2 2 32 0,-2-2 296 16,1 1-144-16,0 1 8 0,0-1 141 15,0 2-169-15,1 2-60 0,-1 9 20 16,0 13-136-16,1 12 24 15,-1-9 16-15,1 2-44 0,2 1-12 16,0-4 8-16,-1-7 0 0,0-6-8 16,1-5 0-16,-1-9-140 0,2-3-32 15,-1-2-389-15,8-11-155 0,5-24-24 16,3-24-1165-16</inkml:trace>
  <inkml:trace contextRef="#ctx0" brushRef="#br0" timeOffset="88522.35">11169 9944 1244 0,'2'2'2493'0,"0"3"-2365"0,4 11-104 16,-4 17 120-16,-3-8 117 15,2 2-217-15,-4-12-16 0,2 2-20 16,0-1-8-16,1-4 0 0,1 2-172 16,1-12-333-16,0-2-55 0,2 0-1193 15</inkml:trace>
  <inkml:trace contextRef="#ctx0" brushRef="#br0" timeOffset="88972.29">11374 10285 2065 0,'0'0'284'0,"1"1"-148"0,-1-1 24 0,1 2 124 15,-1-2 256-15,1 1-264 16,-1 0-76-16,0 5 13 0,0 6-157 16,0 10 12-16,0 9 48 15,0-7-104-15,-1 4 16 0,1 7 8 16,-1-2-28-16,3 5-8 0,-1-3 12 16,-1-10-4-16,4-13-8 15,-3-7 8-15,-1-4 12 0,1-1-20 0,1 2 44 16,3-5-36-16,5-14-8 15,7-16 8-15,0-20 8 0,-3 11-16 16,2 2 40-16,-4 2-28 0,3 2-12 16,-2-2 52-16,-1 10-40 0,1 3 16 15,1 5 52-15,-4 9-60 0,-6 9 52 16,1 2 76-16,0 0-140 0,3 2 8 16,5 8-4-16,2 11-12 0,2 19 0 15,-7 0-4-15,0 1-12 0,0 4 16 16,-1-3 0-16,0 0-116 0,0-14 20 15,4-4-176-15,-2-7-144 16,7-15-65-16,3-7-755 0,6-11-249 16</inkml:trace>
  <inkml:trace contextRef="#ctx0" brushRef="#br0" timeOffset="89356.02">12185 9957 1672 0,'-1'-4'4'0,"0"2"56"0,-1-2 228 0,-2 1-107 16,0 1-29-16,0 2 108 0,-1 2-100 15,-1-2-16-15,0 1 96 0,-2 0-100 16,-1 0 8-16,-5 2 84 0,-6 0-128 16,-4 4 8-16,10-1 60 15,-3 2-99-15,2 7 7 0,0-1 68 16,1 5-108-16,0 8 16 0,2 0 32 16,3 8-80-16,-1 5 24 0,4 7 100 15,2 7-116-15,3 0 44 0,1 2-8 16,0 7-40-16,7-9-8 0,2-12 16 15,3-14-12-15,3-14-12 16,4-6 4-16,2-6-196 0,13-9-88 16,3-6-577-16,5-7-223 0,4-2-661 15</inkml:trace>
  <inkml:trace contextRef="#ctx0" brushRef="#br0" timeOffset="89738.9">12459 9929 2837 0,'3'0'164'0,"0"2"-144"0,-1-2 176 0,3-2 0 0,0 4-36 15,1-2 56-15,1 2-124 0,1 0 56 16,5 3 101-16,7 2-181 0,5 6 8 16,-5-4 16-16,3 7-76 0,2-1 20 15,0 4 16-15,0 8-40 16,-2 0 0-16,-3 6 28 0,-9 5-32 15,-8 14-8-15,-7 3 0 0,-8 10-16 16,-9 7 16-16,-5-2 0 0,-4-8-48 16,0-19-128-16,-1-10-325 0,-1-18-39 15,-1-10-264-15</inkml:trace>
  <inkml:trace contextRef="#ctx0" brushRef="#br0" timeOffset="90922.35">13457 9792 1836 0,'3'2'581'0,"0"2"-525"0,-2-3-48 0,2 0 36 0,-3 0 188 16,0-2-188-16,0 1-28 0,-3 0 8 15,2-1 40-15,-5 1 64 16,0-1 88-16,0 0-104 0,-5 1-4 16,-2 0 92-16,-7 3-116 0,-5 7 28 15,7-4 80-15,-2 7-123 0,-4-2-5 16,4 6 8-16,0-1-56 0,2 0-12 16,3-3 24-16,3 0-20 0,2 3-8 15,4-5 36-15,2-2-20 0,5 0-8 16,0-5 100-16,0-1-20 15,2 2-12-15,7 8 32 0,10 1-108 16,5 0 24-16,-9-4 0 0,5 0-20 16,-4-1-4-16,-1 0 0 0,-1 0 0 15,-7-2 0-15,-4-5 0 16,-1 0-4-16,0 1 4 0,1 4 0 0,1-2-28 16,-4 1 28-16,1 2-4 15,-1 4-8-15,-1 4 12 0,0 0 0 16,-1-5-8-16,-2-3 8 0,0-4 0 15,0 0-20-15,-5 10 20 16,-5 1-4-16,4-4-4 0,-4-1 8 16,2 1-8-16,0-3 8 0,1 1 0 15,-1-2 0-15,7-5 0 0,1 0 0 16,-1 1 0-16,-1 3 16 0,0 0-16 16,1 0 24-16,3-1-8 0,0 1-16 15,2 0 52-15,1 1-48 0,2-1 32 16,1 0 24-16,0 0-48 15,2 0-12-15,1-2 0 0,0 0 8 16,-1 1-8-16,-1 0 0 0,1 0 0 16,-2-1 0-16,-1 1 0 0,1 0-8 15,-2 0 8-15,-1-1 0 16,1 1-8-16,-2 1 4 0,-1 1-8 16,-1 0 0-16,0-1 12 0,-1 0 0 15,1 1-4-15,0 0 4 0,0 0 4 16,1 2 0-16,-1 6-4 0,2 6 4 15,4 1 0-15,-2 1-4 16,0 0 0-16,6-2 8 0,-3 4-8 16,2 0 4-16,5-4 8 0,2 1-12 15,3-8 8-15,4-1 0 0,5-2-8 16,1-1 12-16,2-6 0 0,-8-5-12 16,-5-5 0-16,-1 2-12 0,-3-3 0 15,-3-2 8-15,-5-1-320 16,-9-3-217-16,2-3-907 0</inkml:trace>
  <inkml:trace contextRef="#ctx0" brushRef="#br0" timeOffset="94189.59">9376 11505 2329 0,'4'2'52'0,"-3"-2"40"0,0-1 176 0,1 2-68 0,-2-1-40 15,0 0 52-15,0 0-140 0,0 0-28 16,-1-2 16-16,-1 1-48 0,-4-2 44 16,-7-4 140-16,-9-6-84 0,-13 2 0 15,6 7 9-15,-4 2-113 0,-3 8 24 16,2 5 32-16,6 2-52 15,1 13-8-15,2 2 16 0,7 4-8 16,3 5-12-16,7 6 24 0,4-4-8 16,8 5-16-16,4-3 20 15,5-2-20-15,11-5 0 0,4-5 36 16,2-12-20-16,6-14-16 0,4-4 28 16,3-8-24-16,8-16 16 15,-8-7-20-15,-3-6 0 0,-18-11 0 16,-3-5 0-16,-5 0 0 0,-4 6 0 15,-7-4 0-15,-5 5 12 0,-3 11-12 16,0 3 4-16,-1 7 0 0,3 16-4 16,2 9 0-16,0 1-16 0,0 2 16 15,-1 8 108-15,1 21-28 0,3 33-32 16,4-16-8-16,0 2-24 0,7-3-16 16,-1-3 24-16,-2-2-24 0,7-11 0 15,-2-9 0-15,5-10-68 16,2 0-172-16,6-12-581 0,3-16 189 15,2-5-825-15</inkml:trace>
  <inkml:trace contextRef="#ctx0" brushRef="#br0" timeOffset="94506.34">9893 11373 2277 0,'0'1'64'0,"-1"-1"76"0,1 1 372 0,-1-1-168 0,1 1 8 16,2-1 165-16,2 3-345 0,4-2 8 15,6 2 108-15,8 1-184 16,10 1 4-16,-6-4 48 0,5 0-132 15,7-2 8-15,0 2-12 0,1 3-8 16,-1-3-12-16,-8 0 0 16,-12-2-8-16,-14 3 4 0,0-2-172 15,-1 0-136-15,1 0-72 0,-4 3-749 16,-10 3 45-16,-10 9-173 0</inkml:trace>
  <inkml:trace contextRef="#ctx0" brushRef="#br0" timeOffset="94705.93">9940 11701 3685 0,'7'2'360'0,"-2"-1"-223"15,0-2 307-15,12-3-212 0,7-4-76 16,9 1 64-16,-7 3-192 0,1 3-8 16,5 1 0-16,8 1-12 0,3 5-16 15,6-3-12-15,-4 1-244 16,-5-3 32-16,-5-2-268 0,-4-6 103 15,-6 1-135-15,-1 2-700 0,5-7-441 16</inkml:trace>
  <inkml:trace contextRef="#ctx0" brushRef="#br0" timeOffset="95306.37">10729 11272 564 0,'-2'-1'1224'16,"1"2"-1116"-16,1-1 133 0,0-1 83 15,1 0 104-15,1 0 172 0,3-1-340 16,1 0-28-16,7 1 81 16,-9 1-209-16,7 0 12 0,7 1 44 15,6 1-140-15,10 3 16 0,-7-1 40 16,2 3-68-16,6 0-4 0,-3-1 4 16,-4 3 4-16,-14-3-12 15,0 4 0-15,-11-7-4 0,0 2 4 16,4 13 0-16,-11 8-36 0,-5-9 20 15,-2 2 4-15,-3 0-28 0,0-4 32 16,-1-6 8-16,1 5-32 0,-2-6 32 16,2 0 0-16,1 4 4 0,4-7-4 15,0-1 0-15,7-2 8 0,1 0-8 16,0-1 20-16,-1 1-4 0,2 0 8 16,2 0 84-16,4-2-80 0,10 3 4 15,11 0-16-15,6-2 4 16,-4-1-20-16,0 5 4 0,3 1 4 15,-1 4-8-15,-2 1 4 0,-8 1 0 16,-8-1-4-16,-2 3 0 0,-5 3-12 16,-8 1 4-16,-1 3 8 15,-9-1-44-15,-1 7 44 0,-9-2-4 16,2-2-28-16,-13-2 32 0,-2-3-4 16,-2-8-116-16,2-6-40 0,2-5-112 15,0-6-73-15,9-7-11 16,-1-9-424-16,8 0-57 0,16-6-999 15</inkml:trace>
  <inkml:trace contextRef="#ctx0" brushRef="#br0" timeOffset="95640.24">11606 11268 836 0,'0'2'1821'0,"0"-1"-1577"0,0-1-236 0,0 0 56 0,-1 0 224 0,0 0-112 0,0 0 0 16,0 2 48-16,-1-1-160 0,-1 3-4 15,2 0-20-15,-2 1-32 0,3 2-16 16,3 8-300-16,6 5-220 0,13 12-308 16</inkml:trace>
  <inkml:trace contextRef="#ctx0" brushRef="#br0" timeOffset="95805.8">11662 11765 2605 0,'3'17'800'0,"-1"24"-796"16,-5-15 16-16,-9 5-20 15,0 3 0-15,-12 2-28 0,-1 0-152 16,-6-2-272-16,-2 5 96 0,-4-15-21 15,2-6-843-15</inkml:trace>
  <inkml:trace contextRef="#ctx0" brushRef="#br0" timeOffset="97156.05">7661 12561 2921 0,'7'4'60'0,"15"9"-28"0,-18-12-16 0,0 0 16 0,12 2 192 0,5 2-108 0,-7 0 0 16,0 2 36-16,1-3-64 0,4 4 32 15,2-1 28-15,0 1-120 0,-4 4-4 16,-1 0 21-16,-4 3-33 0,-4 2 0 16,0 0-8-16,-4 1 0 15,-1-2-4-15,-3 7 0 0,-1-1-16 16,-3-3 16-16,-3 4 0 0,0-1-16 15,1-3 16-15,-1 4 8 16,-2-4-8-16,4-4 0 0,-1-4 0 16,0 9 4-16,3-12-4 0,0 3 8 15,1-1 0-15,2-6-8 0,0 0 8 16,2 10 4-16,4-1-12 16,-3-10 20-16,0 0-16 0,1 0 4 15,9 7 8-15,3 1-16 0,4-1 0 16,-6 0 4-16,4-2 4 0,0 3-8 15,-1-2 0-15,-5 3 4 0,1-5-4 16,-4 0 20-16,-6-3-16 0,1-1-4 16,-1 0 12-16,5 1-4 0,-3 1-8 15,-1-1 0-15,-2 2-20 0,-3 0 20 16,-2 2-8-16,-3 3-12 16,3-6 20-16,-3 3 0 0,-1 0-4 15,-5 3 4-15,-4 1-4 0,3 2 4 16,1-1 0-16,2-3 0 0,7-6 4 15,-1 1-4-15,-7 11 0 16,3 1 12-16,5-8-12 0,-2 2 12 16,5 0 0-16,3-2-12 0,-3 2 16 15,4-2-4-15,0-5-12 16,1-1 48-16,10 9-44 0,7-3 20 0,-7-5 44 16,2 0-68-16,3 0 44 15,3 1 24-15,5-1-60 0,1 1-8 16,-3 4 8-16,-9-2-4 0,-8 0-4 15,-6-3 12-15,-2 1-4 0,-1 9-8 16,-15 8 0-16,-3-1-44 0,-8 7 44 16,-6 1 0-16,-6-2-12 0,-2 7 12 15,-7 2-4-15,-7 3-44 16,-4-1-108-16,1-11-56 0,0-6-33 16,1-18-107-16,-1-4-588 0,7-7-89 15</inkml:trace>
  <inkml:trace contextRef="#ctx0" brushRef="#br0" timeOffset="99639.29">9158 13087 2797 0,'6'-5'108'0,"4"-17"-40"0,-13 8-44 0,3-4 60 0,1-2 68 0,-7-5-128 16,5-1 124-16,0-8 24 0,-5-7-88 15,1-13 44-15,-2-8 52 0,-2 1-128 16,-2-15 25-16,-1 1 51 0,-4 0-84 15,-3 10 16-15,0 6-16 16,1 8-44-16,2 17 0 0,8 5 0 16,1 12 12-16,6 8-12 0,1 5 8 15,1 3-4-15,0 1-8 0,0-1-12 16,2 2 0-16,-1 3 16 0,1 1 12 16,1 3-4-16,-1 0-8 15,1 0 4-15,-1-2 4 0,-1 0-8 16,1 0 4-16,-2-2-4 0,-1 0 0 15,0-1 0-15,-1 1-20 0,-2 0 20 16,0 1 0-16,0 1 0 0,-1 1 0 16,0 4 0-16,0 5 4 0,-1 7-4 15,3-7 4-15,1 10 12 0,-3-4-16 16,0 6 0-16,3 3 12 0,-6 1-12 16,0 0 12-16,3-1 0 15,-5-6-8-15,1 0 16 0,1-4-12 16,-1-7-8-16,-1-6 0 0,5-8-4 15,1-2 4-15,0 0 0 16,-4-10 16-16,3-19-16 0,7-19 12 16,5 8-4-16,0-1-8 0,6-1 4 15,-1 5 4-15,11 9-8 0,2-6 12 16,2 1 0-16,-2 4-12 0,-1 5 24 16,-5 5-20-16,-12 9-4 15,-5 8 0-15,-2 1-8 0,-1 1 8 16,4 0-4-16,-3 4 4 0,1 7 0 15,1 10 0-15,3 19-4 0,6 13 4 16,-3-16 24-16,5 5-8 0,6 10 8 16,1 5 52-16,5 2-60 0,2-2-12 15,-1-3 8-15,-7-11-8 0,-5-18-8 16,-9-10-72-16,-3-13-328 16,-3-6-225-16,2-18-1540 0</inkml:trace>
  <inkml:trace contextRef="#ctx0" brushRef="#br0" timeOffset="100356.07">9026 14113 1392 0,'1'0'777'0,"0"0"-661"0,-1-1 40 0,0 0 64 0,0-1-104 0,-1 1 40 0,-2-2 84 0,1-1-144 0,-3-1 4 16,-1-1 28-16,-2 2-108 0,-6-5 28 15,9 4 52-15,-8-2-84 0,-5-3 12 16,-3 2-12-16,-5 7-4 0,13 6-12 16,2 1 24-16,-6 5-20 0,9 5 20 15,1 5 48-15,-2 1-56 16,8 8 8-16,1 2 12 0,6 8-28 16,5-4-8-16,-1 1 16 0,5-3-16 15,4-5 0-15,2-8 20 16,-1-9-4-16,3-8-16 0,0-13 28 15,4-10-12-15,-1-15-12 0,4-8 16 16,-5-8-16-16,-11-9-4 0,-2 2 0 16,-6 0-12-16,-5-5 12 0,-1-3 153 15,-14 3-125-15,2 12 32 0,1-1 88 16,-8 12-140-16,10 15-4 0,4 6 20 16,1 15-16-16,4 2-8 15,0 1 36-15,-1 0-24 0,4 6 24 16,4 11 12-16,6 25-44 0,5 29-4 15,0-16 0-15,-6-1 0 0,3 2-4 16,1 2-96-16,-7-4-84 0,6-6 4 16,2-4-281-16,-9-10-19 0,3-14-72 15,1-7-713-15</inkml:trace>
  <inkml:trace contextRef="#ctx0" brushRef="#br0" timeOffset="100556.05">9321 14098 2997 0,'4'4'316'0,"0"-2"-36"0,-3 1-72 0,5 1 16 0,-3 0 9 15,0 2-165-15,4 5 8 0,0 5 52 16,-3 4-120-16,2 1 8 16,-4-2-8-16,4 3-8 0,-7-1-4 15,5-4-140-15,-7-7-156 0,3-12-77 16,-3-2-615-16,0-13-125 0</inkml:trace>
  <inkml:trace contextRef="#ctx0" brushRef="#br0" timeOffset="100690">9287 13594 2889 0,'4'0'336'0,"-1"2"-316"16,0 0 196-16,5 5 156 0,5 13-372 15,3 21 16-15,7 13-4 0,-13-21-12 16,-2-2-12-16,7-2-352 15,-9-2-132-15,14-4-316 0</inkml:trace>
  <inkml:trace contextRef="#ctx0" brushRef="#br0" timeOffset="101156.35">9660 14153 3033 0,'2'2'52'0,"0"-2"-36"16,-2 0 204-16,2 0-136 0,-1-2-8 16,1-1 8-16,-1-1-28 15,1-8 16-15,-3-7 124 0,-1-5-124 16,-4 5 12-16,4-2 61 0,-9 6-137 16,1-5 36-16,5 6-44 0,-1 12-4 15,-11-9 4-15,14 11 0 0,-4 0-4 16,-11 2 4-16,14 2 20 15,-1 1-4-15,-10 14-4 0,6 13 44 16,2 10-48-16,12-16 0 0,4 7 36 16,-3 6-28-16,7-6-16 0,2 0 36 15,3-7-36-15,1-8 12 0,-2-5 8 16,2-7-8-16,-2-8-12 0,3-6 0 16,4-12 0-16,1-11-4 15,-3-8-4-15,0-13-36 0,-16-8 44 16,-3-7 56-16,-6-1-52 0,-10-5 68 15,1-1 132-15,-13 3-144 0,4 6 16 16,1 8-12-16,-3 10-60 0,11 24-4 16,10 10 4-16,0 13 0 0,3 1-4 15,1 1 0-15,6 9-68 16,12 20-112-16,15 34-168 0,-9-5 80 16,8 0-33-16,6 7-179 0,-6-1-32 15,6-8-136-15,-2-10-1013 0</inkml:trace>
  <inkml:trace contextRef="#ctx0" brushRef="#br0" timeOffset="101623.07">10493 13977 2413 0,'-2'-1'296'0,"0"0"-284"0,0-2 12 0,-5-6 8 0,3 4 112 16,-1-3 196-16,-1 2-228 0,0 0-32 15,1 1 44-15,1 2-84 16,1 3 40-16,2 0 64 0,-1 4-72 16,1 1 32-16,-1 9 29 0,3 15-125 15,-3 9 12-15,5-10 0 0,-8 4-16 16,8-3-4-16,-2-4 4 15,0 1 0-15,-3-16-4 0,2-7 0 16,0-3 8-16,0 0-8 0,1-1 16 16,1-8 16-16,6-16 96 0,5-26-20 15,-3-17-96-15,0 21 28 16,0-1 28-16,3 6-52 0,-6 10 8 16,5 3 56-16,-4 3-80 0,3 6 20 15,0 2 68-15,-7 17-72 0,1 0 44 16,11-1-24-16,2 14-36 0,-2 10 0 15,0 4-4-15,-4 8-20 0,5 1 24 16,0 1 0-16,-4 1-116 0,0-5 36 16,2-3-136-16,-9-5-116 0,6-7-9 15,-1-6-383-15,-2-6 0 16,4-13-149-16</inkml:trace>
  <inkml:trace contextRef="#ctx0" brushRef="#br0" timeOffset="102072.84">10946 13873 1568 0,'1'2'188'0,"1"-1"-108"0,-1 0 189 16,-1 1-81-16,0-2-28 0,1 0 164 16,-1 0-132-16,0-1-12 15,1 0 80-15,-1 0-148 0,-1 0-4 16,1 0 52-16,-1-1-100 0,0-2 4 15,-5-7 24-15,-2-5-88 0,-7-7 40 16,0 5 25-16,-2 1-61 0,1 4 0 16,2 2 0-16,-2 10-4 15,5 8 0-15,0-1 4 0,0-1 16 16,7 2-20-16,-6 16 48 0,4 7-48 16,5-3 24-16,8 5 4 0,-3 0-16 15,6 5-4-15,4 0 4 16,0-4-8-16,4-3-4 0,3-8 16 15,-3-5-4-15,0-11-12 0,0-2 12 16,-3-8-4-16,10-7-8 0,2-8 0 16,0 0-24-16,-2-16 24 0,-10-8-4 15,-9-3 0-15,-3-4 4 0,-3-2 80 16,-10 5-68-16,-5 5 24 16,-2 5-24-16,-6 11-12 0,2 8 0 15,-3 9 0-15,-1 9-36 0,2 13 36 16,3 6 8-16,-1 8-8 0,7 2-152 15,2 0-229-15,4 4-199 0,7-1-76 16,9-3-1585-16</inkml:trace>
  <inkml:trace contextRef="#ctx0" brushRef="#br0" timeOffset="102356.28">11279 13418 2613 0,'-1'-8'76'0,"-4"-11"-76"0,0 7-20 0,1 9 20 0,1 2 60 16,-1 3-32-16,-4-2 80 0,1 6 204 15,-1 1-76-15,-4 9-16 16,1 12 100-16,-1 12-200 0,6-3 1 16,3-2 43-16,1 12-116 0,2 15 8 15,1 3-12-15,1 8-32 0,1 6-4 16,6-1 0-16,-6-2 0 0,8-22-8 15,-1-8 8-15,-3-15 12 0,4-20-20 16,3-11 16-16,4-9-16 0,9-9-60 16,-2-10-461-16,4 1-163 15,1-11-96-15</inkml:trace>
  <inkml:trace contextRef="#ctx0" brushRef="#br0" timeOffset="102573.34">11119 13877 4126 0,'7'6'240'16,"14"6"-112"-16,-17-12 92 0,2-3-40 15,19-2-12-15,5 7-152 0,-4-2 4 16,2-9-16-16,-1-5-4 0,15-4-32 15,5 6-396-15,5-5-413 0,-7-5-247 16</inkml:trace>
  <inkml:trace contextRef="#ctx0" brushRef="#br0" timeOffset="103206.46">12190 13808 1324 0,'3'0'700'0,"-4"-2"-700"0,1 1-32 16,0-1 32-16,-2-1 57 0,-1-1 67 15,-2-2 128-15,-1 1-108 0,0 2-28 16,1-1 128-16,-1 1-104 0,2-1 24 16,0 1 72-16,-2 0-152 0,3-1 32 15,1 1 108-15,-2 0-124 16,0-1 5-16,-1-1 67 0,-6-7-124 16,-5 0 24-16,-3-1 28 0,0 6-96 15,5 3 36-15,3 3 8 16,-5 2-24-16,2 4-24 0,1 6 32 15,-5 2-8-15,8 11-24 0,1 0 28 16,0 3-12-16,7 14-16 0,5-1 28 16,-2 3-24-16,11 0-4 0,1-2 0 15,0-12-16-15,8-10 16 16,1-6-4-16,-4-11 4 0,13-11 0 0,0-8 0 16,4-11-44-16,5-15 44 15,-4-8 8-15,-15-6 4 0,-3-15-12 16,-5-6 44-16,-10-3-16 0,-8-4 28 15,0-1 72-15,-10 5-76 0,-1 7-8 16,0 7-20-16,-4 14-8 0,7 18-16 16,4 8 0-16,3 16 8 0,6 11-8 15,1 3 0-15,0 1-24 16,3 16 24-16,10 27 0 0,7 38-4 16,-3-14-20-16,0 0 12 0,-2 1-68 15,3-4 44-15,-2 3-96 0,-1-7-68 16,2-18-12-16,0-7-237 15,-7-10 61-15,10-14-32 0,5-6-544 16,-7-12-513-16</inkml:trace>
  <inkml:trace contextRef="#ctx0" brushRef="#br0" timeOffset="103657.25">12607 13784 2853 0,'0'0'288'0,"-2"-1"-288"0,0-2-44 0,-4-1 28 0,-1 0 16 0,0 0 16 0,-4 1-4 0,3 2-4 16,1 0 136-16,-1 1-80 0,2 1 40 15,3 0 112-15,-1 2-84 16,3-1 72-16,2 1 201 0,-1-1-237 16,3 0-52-16,3 1 44 0,1 1-148 15,2 1 12-15,7 2 12 0,-10-6-16 16,8 4-20-16,9 0 4 15,6 0 0-15,4-4-4 0,-8-1 0 16,-15-1-4-16,0-6 4 0,4 0 0 16,-13 2-40-16,7-13 40 0,-6 2-12 15,-4-3-32-15,-7-1 44 16,6-5-12-16,-15 1-8 0,5-1 20 16,1 2-8-16,-8 0-20 0,2 8 28 15,6 5-4-15,-12 3-28 0,10 11 32 16,3 4-16-16,-9 6 12 0,9 7 4 15,3 6 20-15,-4 3 0 0,7 5-20 16,7 1 28-16,-6 4-16 0,9 2-12 16,6 5 16-16,-8 0-8 0,12 2-8 15,6-6 16-15,-9-15 0 16,11-16-16-16,8-8 0 0,-4-8-4 16,13-20-84-16,11-8-556 0,-7-17-273 15,17-11-384-15</inkml:trace>
  <inkml:trace contextRef="#ctx0" brushRef="#br0" timeOffset="104140.21">13119 13709 2417 0,'2'0'280'0,"2"1"-112"0,-5-2-152 0,3-1 16 0,-4-7 144 0,0 5-88 0,-2-3 0 0,-1 0 80 16,-6 2-72-16,-5-5 8 16,10 9 52-16,-10-2-112 0,-3 5 32 15,12 1 36-15,-14 9-88 0,-1 8 16 16,15 11 77-16,-7-5-101 0,12 3 24 15,8 3 64-15,-12 3-60 0,14 3 32 16,10-1 64-16,-14-3-136 0,15-8 20 16,8-5 28-16,-17-10-36 0,14-10-16 15,5-6 0-15,-9-2-72 16,20-14-204-16,4-9-645 0,-6-14-283 16</inkml:trace>
  <inkml:trace contextRef="#ctx0" brushRef="#br0" timeOffset="104357.39">13387 13085 3053 0,'5'11'104'0,"5"23"-48"0,-7-8 332 16,-1 3-108-16,0 8-112 15,-6 3 97-15,7 2-137 0,-5 9-8 16,1 6 52-16,1 7-144 0,2 3 32 15,-2 6-24-15,6 2-20 0,-3-10-16 16,1-6 0-16,-4-9-8 0,3-18-32 16,1-11-240-16,-4-2-173 0,1-17-83 15,3-2-832-15</inkml:trace>
  <inkml:trace contextRef="#ctx0" brushRef="#br0" timeOffset="104923.18">13706 13766 2193 0,'3'2'480'0,"-4"-2"-460"0,1 0-16 16,2-3 156-16,-3 0-20 0,1-2 4 15,3-1 76-15,-4-7-140 0,-2-11 8 16,7 1 48-16,-11 7-96 0,4-4 20 16,3-2 12-16,-16 2-68 0,8 3 4 15,5 6-4-15,-6 9 0 16,-10-7-4-16,17 8 4 0,-5 3 16 16,1 0-16-16,-3 4 116 0,-7 8-76 15,1 8 17-15,12 11 43 0,-9-5-100 16,12 2 28-16,5 3 28 15,-9 0-60-15,15 2 12 0,5-5 24 16,-13-2-20-16,13-9-12 0,6-2 16 16,-19-15-12-16,4-2-8 15,22-4 0-15,4-16-52 0,-3-10 52 0,3-5-12 16,-19-4-4-16,6-3 16 16,-3 1 0-16,-14-2-12 0,0 3 12 15,6 3 4-15,-19 4 0 0,7 13-4 16,6 0 0-16,-7 19-12 0,3 2 12 15,0 1 44-15,0-1-40 0,2 4 16 16,2 7 0-16,1 22-8 0,8 35-12 16,1-26 12-16,-10 2-12 0,8-8 0 15,3 5 4-15,-10 1 8 16,8-16-12-16,-4-12 8 0,-7-14 0 16,1-3-16-16,1 0-16 0,4-7-188 15,8-19-77-15,1-31-231 16,0-15-160-16,1 32-373 0</inkml:trace>
  <inkml:trace contextRef="#ctx0" brushRef="#br0" timeOffset="105224.06">14046 13550 2765 0,'2'7'80'0,"4"15"-44"0,-3-8-36 0,-3-2 72 15,4 4 116-15,-10 7-120 0,6 2-8 16,0 1 64-16,-5-7-36 0,3 3 0 15,2 3 68-15,-4 4-84 0,3-4 4 16,1-6 56-16,0-8-84 0,-1 0 37 16,3-1 23-16,-2-10-104 15,0 0 28-15,1-2 24 0,-1 1-52 16,1-3-4-16,2-2 0 0,0-11 0 16,1-19 0-16,4-11 60 0,-4 19-48 15,0-4 36-15,4-2 76 0,-2 5-84 16,3 3 32-16,4 1 8 0,-6 2-68 15,8 6-8-15,2-4 16 16,-7 3-20-16,6 8 0 0,-3 0-116 16,2 3-244-16,4 6-109 0,3 3-1404 15</inkml:trace>
  <inkml:trace contextRef="#ctx0" brushRef="#br0" timeOffset="105723.21">14357 13487 420 0,'-1'3'712'0,"1"-1"-36"0,0 0-279 15,1 2 3-15,1-2 164 0,0 0-292 16,2 0-12-16,2-1 141 15,-1 0-261-15,1 0-12 0,0 1 112 16,1 0-152-16,2-1 4 0,-2 2 32 16,7-3-120-16,8 1 8 0,6 3-4 15,-4 1 0-15,1 2-8 16,-1-2 0-16,2-2 8 0,-7-4-8 0,-3 2 0 16,-4-2 4-16,-3-1-4 15,-7 0 0-15,1-1-28 0,-2-1 20 16,3-9-16-16,-6-13-20 0,-6-12 40 15,-3 13-8-15,4-4-12 0,-6 6 24 16,3 4-4-16,-5 7-32 0,12 11 36 16,-2 2-4-16,-11 4-24 0,-2 13 28 15,8 5 20-15,0 9-12 16,3 6-8-16,-1 3 20 0,4-7-12 16,0 8-8-16,2 7 4 0,6 1 8 15,2-6-12-15,3-4 16 0,2-9-4 16,4-18-8-16,-1-5 48 0,4-11-52 15,10-5-4-15,1-7-4 16,7-5-268-16,3-11-120 0,4-2-741 16,-1-5-652-16</inkml:trace>
  <inkml:trace contextRef="#ctx0" brushRef="#br0" timeOffset="106290.02">15495 13505 1328 0,'0'0'180'0,"0"-2"-180"0,-2 2-4 0,0-1 4 0,-1 0 40 0,0 1 292 15,1 0-63-15,0 0-1 0,1-1 152 16,-1 1-176-16,-1-3-36 0,0 0 92 16,-1-2-168-16,-3-6-20 0,-2-3 64 15,-1-5-128-15,0 2 1 16,0-2 15-16,-3 4-56 0,0-2 0 16,-3 4-8-16,1 2 12 0,1 6-12 15,1 5 0-15,1 2 4 0,-2 6-4 16,3 2 48-16,0 0-32 0,2 12 56 15,1 4 40-15,4 0-104 0,1 14 16 16,6-6 20-16,4 1-32 0,4 7-12 16,3-2 28-16,8-5-28 15,-2-9 20-15,-1-6 0 0,3-7 0 16,-2-10-20-16,5-5 32 0,7-6-28 16,-2-12-4-16,2-5 0 0,-7-7-16 15,-7-11 16-15,-2-4-8 16,-6-1-8-16,-2-6 16 0,-6 5 0 0,-2 2 8 15,-2 17-8-15,-3 17 4 16,5 14-4-16,0 3 0 0,0-3 80 16,1 3 16-16,1 6-32 0,1 16-20 15,2 33-44-15,9 23 0 16,-7-32 44-16,6-4-32 0,-2 1-12 0,2-2 20 16,0-10-12-16,-3-19-8 15,-7-12 0-15,2-3-128 0,-1-2-304 16,14-3-1713-16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622.47339" units="1/cm"/>
          <inkml:channelProperty channel="Y" name="resolution" value="1100.30225" units="1/cm"/>
          <inkml:channelProperty channel="F" name="resolution" value="2.74986E-6" units="1/dev"/>
          <inkml:channelProperty channel="T" name="resolution" value="1" units="1/dev"/>
        </inkml:channelProperties>
      </inkml:inkSource>
      <inkml:timestamp xml:id="ts0" timeString="2024-09-04T20:36:44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3650 6960 2589 0,'-2'1'0'0,"-2"2"-184"0,-9 3 120 0,-3-2 64 0,8 8 124 16,-8 3 112-16,6-3-88 0,-5 2 12 15,-1 1 80-15,-1 4-92 0,-8-2-8 16,1 5 48-16,6-8-104 16,-3 8-24-16,4 1 164 0,4 1-167 0,-5-4-9 15,11 4 24-15,1 1-72 16,3 4 48-16,3 4 84 15,6-3-104-15,6 0 16 0,5-3 80 0,6 0-76 16,12-1 24-16,2-5 48 16,4-8-120-16,19-5 16 0,6-5-16 15,21-5-20-15,9 2-20 0,-16-6-408 16,-20 0-401-16,-34-20-247 0</inkml:trace>
  <inkml:trace contextRef="#ctx0" brushRef="#br0" timeOffset="1082.83">4381 7077 1468 0,'1'-2'228'0,"1"-2"-92"0,0 0 293 0,3-7-153 0,-3 7-44 16,0-4 148-16,-1 2-148 0,-1-1-44 15,0 0 56-15,0 0-156 0,-3-2-12 16,-5-6 65-16,-2-2-105 0,-9 2 20 16,5 8 60-16,-2 0-96 0,-4 7 16 15,-2 2 40-15,-1 3-64 0,3 4 12 16,-4 4 0-16,3 7-24 16,1 1 0-16,1 5 28 0,2 1-16 15,7 9-12-15,-2 1 8 0,8 6 4 16,3-5-12-16,6 5 12 0,2 2-8 15,8-5-4-15,4-4 16 0,5-7 0 16,8-8-16-16,3-7 20 16,7-12-16-16,13-10-4 0,8-5 20 15,-1-13-12-15,-20-6-8 0,-9-13 0 16,-9-7-8-16,-15 2 8 0,-4-1 48 16,-6-2-40-16,-18-3-8 0,-4 9 0 15,2 2 0-15,-18 12 0 16,1 8 0-16,-5 13-12 0,-1 21 12 15,4 5-36-15,1 14-244 0,7 7-45 16,3 9-319-16,10 3 60 0,6-1-188 16</inkml:trace>
  <inkml:trace contextRef="#ctx0" brushRef="#br0" timeOffset="1699.73">4853 7075 1712 0,'0'2'204'0,"0"0"73"0,-1 1-169 0,-1 1 100 16,-1 0 208-16,2 2-176 0,-1 1-28 15,0 5 36-15,1 4-132 0,2 6-8 16,-4-4 48-16,5 0-104 0,-3 2-11 16,1 1-1-16,-1 1-32 0,3 0-8 15,-1 1 16-15,1-2-8 0,1-9-8 16,3-3 24-16,-4-8-24 16,0-1 16-16,1-1-16 0,4-2-12 15,8-9 12-15,7-15-12 0,5-17 20 16,-8 13-8-16,-2-6 0 0,6 1 16 15,-7 3-16-15,0 2 32 0,1 9-12 16,-4 4-4-16,0 4 40 16,1 3-56-16,-12 9 36 0,2 2 84 15,0 0-68-15,5 4 0 0,6 9-8 16,4 15-40-16,-4 21-4 0,-2-11 0 16,-1-9 12-16,-2-7-12 15,2-6 0-15,0-5 8 0,0-4-8 16,4-7 12-16,7-5-12 0,-1-5 0 15,1-13 0-15,-2 0-32 0,-7-13 32 16,-4-1-8-16,5-1 0 0,-9 9 8 16,7 1 0-16,-8 5 16 0,7 4-16 15,-8 8 32-15,9 0-32 0,-11 10 40 16,3 1 60-16,11 0-88 16,2 13 8-16,-4 1-20 0,-1 11 0 15,2 6 0-15,-4 2 0 0,1 7-12 16,-1-2 12-16,-2-1 0 0,0-7-16 15,-2 1-44-15,2-8-360 16,0-5-65-16,3-18-119 0,4-7-1297 16</inkml:trace>
  <inkml:trace contextRef="#ctx0" brushRef="#br0" timeOffset="2233.34">5779 6945 3237 0,'-1'2'0'0,"-2"-2"-384"0,1 0 232 0,-2-1 152 0,-1-2 8 16,3 1 108-16,-1 0 16 16,1-1 0-16,1-1 156 0,1 0-68 15,2-1 0-15,2 2 117 0,2-2-169 16,9-3-8-16,5 1 84 15,9 3-172-15,-5-1-4 0,7 4 24 16,1 2-88-16,6 1 4 0,0 1 8 16,-7 2-16-16,-13 3 0 0,-6 0-4 15,-8-4 0-15,-2 0-4 0,2 15-4 16,-11 17-24-16,-6-5 36 0,-6 3-4 16,0 3-32-16,-11 1 20 0,0-4 8 15,-2-2-52-15,-4-14 40 16,2-2 12-16,3-8-28 0,0-8 36 15,2-1-4-15,9-2-8 0,2-10 12 16,2-1 4-16,8-9 12 0,3-10-16 16,6 1 32-16,5-3-12 0,5-3-16 15,0 6 16-15,2-2-12 0,-6 9-8 16,3 7 8-16,-3 7 8 16,-7 10-16-16,1 1 36 0,0 0-36 15,0 2 40-15,0 3-40 0,-3 15 0 16,-7 31 0-16,-8 31-4 15,4-22 4-15,-3 9 0 0,-4 13 0 16,-3 18-16-16,-3-3-4 0,1-6-140 16,3-18-12-16,5-37-128 0,3-12-481 15,13-23-139-15,2-6-193 0</inkml:trace>
  <inkml:trace contextRef="#ctx0" brushRef="#br0" timeOffset="2849.79">6530 7150 4033 0,'0'-3'0'0,"2"-2"-452"0,1-9 436 0,1-2-4 0,-5 13 24 0,2 0-4 0,0 0 28 0,-1-1-20 16,1 0-8-16,-1 0 84 15,1 2 8-15,-1-1-8 0,-1 1 48 16,0 0-72-16,-2-4 21 0,-2-5 91 16,-10-6-100-16,-6-6 16 0,2 9 8 15,-4 0-92-15,-3 0 16 16,-2 2 12-16,-2 1-32 0,0 8 0 15,1 0 20-15,1 5-4 0,3 9-16 16,4 3 24-16,2 9-16 0,2 8 0 16,4-1 28-16,6 9-28 0,3-3 0 15,-1 3 12-15,10-1-8 0,8-2-12 16,1-3 12-16,8-7-12 16,5-10 0-16,8-5-12 0,14-4 8 15,13-9 4-15,-1-6 0 0,-9-6-4 16,-18-15 4-16,-6-10-8 0,-4 0-32 15,-5-6 40-15,-7-1-4 0,-5-6-4 16,-5 12 8-16,-4 0 0 0,4-1-16 16,-7 8 16-16,3 0 0 15,2 9 4-15,-4 13-4 0,4 8 0 16,-1 4-20-16,1 1 20 16,-1 0 52-16,1 4-48 0,-2 13 0 0,0 22 16 15,3 18-20-15,2-12 0 16,-1-1 12-16,1 4-8 0,3 1-4 15,1-2 0-15,4-10-16 0,4-13 4 16,1-12-32-16,2-7-72 0,3-14-52 16,4-11-313-16,-1-16-171 0,-3-9-40 15,-1-15-569-15</inkml:trace>
  <inkml:trace contextRef="#ctx0" brushRef="#br0" timeOffset="3150.09">6922 6452 1356 0,'6'11'2758'0,"6"25"-2750"0,-11-5 16 0,-4 2 300 0,-2 6-208 15,-5-1-4-15,3 7 28 16,-4 1-100-16,3 7 8 16,0 2 28-16,4 2-64 0,-2 0-12 0,2 1 24 15,4-2-12-15,0-1-12 16,3-2 8-16,1-11 4 0,2-18-12 15,1-4 40-15,2-9-32 0,8-8 8 16,0-1-4-16,11-7-12 0,8-14 0 16,6 1 0-16,3-6-8 0,-2-5 8 15,-12 1 0-15,-2 2-28 0,-15 5-52 16,4 4-76-16,-10 2-92 0,-4 1-64 16,-4-4-545-16,-5 5-103 15,3 12-493-15</inkml:trace>
  <inkml:trace contextRef="#ctx0" brushRef="#br0" timeOffset="3350.52">6797 6983 3857 0,'8'2'277'16,"18"-1"-105"-16,-8-7 180 0,7 0-136 15,1 0 16-15,2 8-192 0,11-6-4 16,-3-3-36-16,12-3-28 0,2 11-204 16,0 3-580-16,0 3-245 0,-8 4-416 15</inkml:trace>
  <inkml:trace contextRef="#ctx0" brushRef="#br0" timeOffset="3700.26">7437 6977 2485 0,'5'1'468'16,"9"0"-100"-16,-5-1 44 0,-7 0-116 16,2 0 189-16,-2 1-285 0,2 0-28 15,-2 1 72-15,0-2-180 0,-2 0 4 16,-1 1-48-16,-2 3-4 16,-4 8-16-16,-7 14 32 0,-1 11-24 0,4-4-8 15,1 5 16-15,-4 2-12 16,6-7-8-16,2-9-24 15,0-3-144-15,5-17-12 0,1-3-348 0,0-2 7 16,5-9-43-16,13-32-865 16</inkml:trace>
  <inkml:trace contextRef="#ctx0" brushRef="#br0" timeOffset="3850.33">7513 6468 3301 0,'0'0'172'0,"2"3"-72"0,-2 6-100 15,-1 19 292-15,-4 29-264 0,5 5 4 16,1-29-16-16,-2-10-16 0,3-4-4 16,0 2-196-16,3-2-340 0,5-5-160 15</inkml:trace>
  <inkml:trace contextRef="#ctx0" brushRef="#br0" timeOffset="4384.7">7739 7106 3309 0,'0'1'284'0,"0"1"-284"0,0-2 0 0,0-2 68 16,0-1 76-16,1-2 36 0,2 1 133 15,2 0-153-15,0-1-4 16,7-4 84-16,6-1-164 0,4 8-8 15,-3 1 32-15,2-2-96 0,9 5 20 16,1 3-8-16,2 1-4 0,3 3-12 16,-3-2 0-16,-12-1 12 0,-13 5-12 15,-5-8 0-15,-3 0-20 16,0 0 0-16,-6 13-44 0,-13 15-28 16,-19 9 40-16,8-15 32 0,-5 6-48 0,-6 1 52 15,-2-1-16-15,4-12-48 16,4-14 72-16,2-2 4 0,2-3-8 15,9-8 12-15,1-2 0 16,5-7 8-16,1-11-8 0,6-5 124 16,4-5-60-16,10-12 36 0,3-2 40 15,5-12-132-15,8-6 32 0,-2-6 44 16,17-7-76-16,-10 4 28 0,-4-3-8 16,-7 9-20-16,-4 4-8 0,-7 8 4 15,0 18 0-15,-7 32-4 16,3 9 0-16,1 2-8 0,-2 2 8 15,0 0 0-15,-3 12-24 0,-6 30 20 16,-2 36-8-16,4-13-72 0,-1 5 20 16,-3 14-36-16,5 13-76 0,-5 20-16 15,8-7-204-15,3-19 63 16,2-34-119-16,4-13-264 0,6-23 60 16,13-28-605-16</inkml:trace>
  <inkml:trace contextRef="#ctx0" brushRef="#br0" timeOffset="4749.96">8434 6661 2293 0,'2'-1'0'0,"-3"-3"-321"0,0-2 293 0,-3-8 28 0,-4-4 20 0,0 3 16 16,6 11 73-16,0 0-21 0,1-1 48 16,-1-2 160-16,1 1-64 0,1 1 0 15,0 1 80-15,1 1-132 0,-1 1 20 16,1 0 161-16,0 2-181 16,0 0-56-16,-1 0 72 0,1 2-156 15,0 0 12-15,0 3-20 0,2 8-12 16,-2 14-20-16,0 22 36 0,-3-9-28 15,0 20 8-15,-4 2-16 16,-4 12 16-16,-3 10-16 0,0 4 0 16,4-1 0-16,-4-21 0 0,0-11 0 15,2-14-104-15,4-21-48 0,7-7-316 16,-1-16-49-16,3-4-35 0,11-24-1129 16</inkml:trace>
  <inkml:trace contextRef="#ctx0" brushRef="#br0" timeOffset="5234.38">8512 7146 1604 0,'4'5'2357'0,"-1"-2"-2357"0,-2 0-24 15,2-1 24-15,-2-2 20 0,1 0-16 16,0 0 0-16,2 0 60 16,1 4 25-16,0-2 19 0,4 1 136 15,-1 1-140-15,6 3 0 0,4 3 32 16,6-2-120-16,-3-1 32 0,0-3-8 16,-2-1-36-16,-2-5-4 0,-1 1 8 15,-5-3-8-15,-1-4 0 16,-6 2-12-16,6-14-24 0,-5 1 36 15,-3-5-8-15,3-2 0 0,-4-3 8 16,1-1 0-16,-4 3-8 0,1 4 8 16,-6 5 0-16,-1 1-16 0,1 16 16 15,-15-4-12-15,1 10-8 0,-3 9 20 16,0 2 8-16,-2 10-8 16,3 4 0-16,2 3 20 0,4-1-12 15,3 8-8-15,1 3 16 0,5 1-4 16,6-4-12-16,5-1 68 0,1-8-52 15,12-8 40-15,4-6 48 0,8-4-92 16,11-9 4-16,10-2-16 16,9-8-68-16,4 3-124 0,0-5-464 15,-4-4 39-15,-11-6 137 0,4 0-1285 16</inkml:trace>
  <inkml:trace contextRef="#ctx0" brushRef="#br0" timeOffset="5917.07">9978 7231 2353 0,'0'0'192'0,"0"0"-176"0,0-2-16 0,0-5 100 0,-1-6-28 0,-1 0 40 16,-1 3 88-16,0 1-124 0,-4-8 12 15,0 4 52-15,0 1-88 0,-3 1 20 16,-2-1 36-16,-1 1-76 16,-4 0 16-16,-1 3 48 0,0 1-72 0,-6 6 20 15,5 1 8-15,-4 1-40 16,0 6-4-16,6 3 36 0,-2 6-40 15,5 7 12-15,-1 0 16 16,7 7-20-16,3 6-8 0,4 2 28 16,8 10-24-16,9-8-8 0,2 2 28 15,5-6-16-15,5-11-12 0,3-9 41 16,8-9-17-16,12-9 100 0,0-9-44 16,-3-12-76-16,-11-18-4 15,-5-10 24-15,-4-19-4 0,-7-7-8 16,-6-14 80-16,-10-5-56 0,-4-6 12 15,-2-3 36-15,-3 2-80 0,-2 16 4 16,-5-6 12-16,-2 15-12 0,1 20-8 16,4 17 0-16,2 20 0 0,6 22 0 15,1 1 16-15,0 4-8 0,4 20-8 16,3 45 0-16,2 41-96 16,1-21 4-16,-3 5 8 0,2 8-36 15,1 3 8-15,1-4-421 0,0-16-31 16,7-31-204-16,2-13-1221 0</inkml:trace>
  <inkml:trace contextRef="#ctx0" brushRef="#br0" timeOffset="6466.75">10746 7144 2125 0,'0'1'0'0,"1"-2"0"0,-1 0 16 0,1 1 24 0,-1-2 4 0,0 0 108 0,-1 1-4 16,0-4 8-16,-1 0 84 0,0 1-104 16,-1-3-4-16,-2-3 120 0,-4-4-136 15,-2-3-20-15,2 8 56 0,-7-4-120 16,2-2 20-16,-5 1 32 15,0 1-56-15,-4 2-12 0,1-1 0 16,-4 6-4-16,4 6-12 0,2 3 12 0,-3 3-4 16,2 12-8-16,4-1 37 15,-3 12-29-15,6 1 8 0,2 8 16 16,5 5-24-16,3-1-8 0,4 3 8 16,3 0 8-16,8-9-16 15,1-3 32-15,7-8-24 0,-1-15 0 16,6-2 68-16,1-11 12 0,11-5-44 15,-3-7-32-15,-4-7-12 0,-2-17 0 16,-1-4 16-16,-6-10-8 0,-1-3 4 16,-7-2 4-16,-3 1-12 0,-7 8-4 15,-1 1 0-15,-1 6 0 0,2 21 0 16,0 10 8-16,-2 11 4 16,0 0-12-16,0 2 36 0,0 0-24 15,0 4-4-15,1 13 0 0,0 26-8 16,0 19 0-16,4-24-4 15,-1-1 4-15,1-8-20 0,3 2-92 0,-1-3-92 16,6-5-25-16,6-9-319 0,8-13-56 16,16-5-289-16</inkml:trace>
  <inkml:trace contextRef="#ctx0" brushRef="#br0" timeOffset="6767.48">11131 6420 3753 0,'4'18'0'0,"2"32"8"0,-7-18 52 0,3 0 24 0,-8-5 24 0,1 3 65 0,0 2-97 0,-2 0-4 16,-1 7 100-16,2 5-84 15,-3 1 4-15,4 8 12 0,-3 5-104 16,3 6 24-16,0 2 12 0,3-2-20 15,5-11-16-15,1-6 20 0,2-15 0 16,3-14-20-16,6-6 28 0,0-5-16 16,11-7-8-16,2 0-4 15,-2-10-4-15,14-15-4 0,-3-1-68 16,-7-4-188-16,-9-7-140 0,-11 0-149 16,-5-10-111-16,-1 13-80 15</inkml:trace>
  <inkml:trace contextRef="#ctx0" brushRef="#br0" timeOffset="6999.91">10989 6904 3909 0,'4'5'44'16,"0"0"-44"-16,0-3 161 0,9 5 35 15,3-2-64-15,9 8 56 0,-4-8-172 16,2-6 24-16,2-8 28 16,10 1-68-16,0 3 0 0,7-3 0 15,6-4-180-15,3-1-80 0,-4 6-337 16,-10-5 25-16,-5 5-116 0,6-1-1565 16</inkml:trace>
  <inkml:trace contextRef="#ctx0" brushRef="#br0" timeOffset="7583.72">11778 7024 1500 0,'1'3'817'0,"-1"-1"-557"15,0-2-24-15,2 2 52 0,-2-4-12 16,0 1-160-16,0-3-28 0,0 0 52 16,-4-8-68-16,-3-6 8 15,-5-6 52-15,-1 4-92 0,-2-1 33 16,-3 4 15-16,1 5-76 0,-3 2-12 15,1 4 8-15,0 4 0 0,-1 4-8 16,4 3 12-16,-8 9 0 0,6 9-4 16,3 4 8-16,1 3 0 0,5 13-8 15,4 2 12-15,4 1-8 0,4 0-12 16,6-2 16-16,3-11-4 16,6-5-12-16,3-7 64 0,3-10-32 0,6-8 108 15,6-3-60-15,1-2-64 16,10-16-12-16,-9-8-4 0,-11-10-12 15,1-13 12-15,-9 1 28 0,-5-7-12 16,-8 6-16-16,-3 0 12 0,-1 2-8 16,-3 11-4-16,1 4 0 15,-2 18 8-15,3 15-8 0,-1-1 4 16,1 1 12-16,-1 2 0 16,0 2 16-16,1 11-16 0,-2 26-16 15,0 31 0-15,2-18 16 0,1-7-16 16,3 6 0-16,-1 6 8 0,3-9-8 15,5 1 0-15,-1-20-4 0,11-22 0 16,5-1-200-16,9-14-244 0,6-27 27 16,2-14-1051-16</inkml:trace>
  <inkml:trace contextRef="#ctx0" brushRef="#br0" timeOffset="8082.96">13133 6402 1816 0,'1'2'1121'0,"-1"0"-1081"0,-1-2 60 0,0 2 136 0,0 0-108 0,-3 0 32 0,-1 1 96 0,0 0-144 16,0 1 41-16,-1 0 127 15,-1 1-164-15,-4 6-4 0,-3 7 60 16,-4 10-124-16,3 1 36 0,1 4 68 0,-4 8-108 16,0 11 32-16,-1 7 40 15,3 7-92-15,-1 12 32 0,1 4 76 16,3 6-88-16,3-9 24 0,2-7 40 16,4-17-100-16,9-21 16 15,2-5 52-15,5-13-72 0,15-11 16 16,7-4-8-16,9-11-12 0,11-12 0 15,-2 0-68-15,3-10-220 0,-12-4-36 16,-9 1-240-16,-9 3-201 0,-10 0-195 16</inkml:trace>
  <inkml:trace contextRef="#ctx0" brushRef="#br0" timeOffset="8367.15">12785 6895 3533 0,'19'7'1025'16,"25"1"-945"-16,-13-8-76 0,6-7 188 15,5 1 84-15,6 5-204 0,12 0-28 16,3-4-20-16,6-1-8 0,5 2-16 16,-11 5 0-16,-22-7-140 0,-30-2 24 15,2-1-116-15,-4 2-360 0,-8 2-161 16,3 0-1852-16</inkml:trace>
  <inkml:trace contextRef="#ctx0" brushRef="#br0" timeOffset="8717.85">13492 6952 884 0,'1'-3'240'0,"0"3"60"16,-1 0 473-16,3 0-269 0,-1 2-104 16,2-2 112-16,2 2-236 0,-2-1 9 15,1 2 139-15,-1 0-264 0,0 1-32 16,-1 0 64-16,0 2-136 16,-1-1 4-16,2 5 52 0,0 7-88 0,3 10 28 15,-3-3 44-15,1 7-92 16,5 9 16-16,-1 2-4 15,5 2-8-15,3-5-8 0,-1-6 0 0,1-8-20 16,-1-11-84-16,0-8-204 16,1-8-52-16,1-16-160 0,3-9-625 15,-6-11-88-15</inkml:trace>
  <inkml:trace contextRef="#ctx0" brushRef="#br0" timeOffset="8902.51">13815 6992 4738 0,'0'19'8'0,"-7"46"-8"16,-2-23 32-16,-7 3-28 0,-10 3 64 15,-3 7-4-15,-7 6-52 16,-5 3-12-16,-3 6 0 0,-4 3-4 16,2 0-48-16,5-4-444 0,9-21-41 15,19-37-91-15,12-12-1773 16</inkml:trace>
  <inkml:trace contextRef="#ctx0" brushRef="#br0" timeOffset="9567.53">14150 7011 2565 0,'2'1'196'0,"-2"0"-40"0,0 0-156 16,1-1 136-16,0-1 116 15,1-1-84-15,1-1-20 16,2 2 236-16,0 0-127 0,7-2-41 16,4-1 68-16,3 9-188 0,-5-3-4 15,5-2 44-15,2 2-116 0,5 5 4 16,2 3 4-16,1 3-20 0,-9-1-8 15,-6-1 0-15,-8 2 4 0,-6 1-8 16,-6 9-4-16,-8 2-32 0,-12 10 40 16,-1-4-8-16,-5-2-28 0,-6 1 36 15,-3 0-8-15,-4-6-4 0,6-15-28 16,2-4-24-16,7-10 32 16,6-2 32-16,1-3 0 0,7-8-8 15,4-5 8-15,6-7 12 0,5-3 4 16,8-11-16-16,-1 9 24 15,6-7-12-15,0 9-12 0,0 1 12 0,1 1-4 16,-5 15-8-16,-2 2 12 16,-3 11 0-16,-3 3-12 0,0 1 60 15,1 2-24-15,-4 14-20 0,-9 22-16 16,-11 28-4-16,7-7 4 0,-4 2 0 16,-3-3-8-16,-2 21 8 15,-2 6 0-15,-11 4 0 0,10-7-24 16,4-19-112-16,6-28-8 0,15-34-108 15,3-1-445-15,3-6-15 0,16-19-228 16</inkml:trace>
  <inkml:trace contextRef="#ctx0" brushRef="#br0" timeOffset="10069.03">14551 7076 2689 0,'-3'4'24'0,"1"-2"-16"0,1-1 152 0,-3 2 8 0,3-3 20 15,1 0 136-15,-1 2-64 0,2 0 25 16,0 1 115-16,2 0-296 0,1 2 12 15,3-3 56-15,1 2-128 0,7 6 8 16,7 0 36-16,6 1-84 0,1-2 20 16,2 1 0-16,3-3-16 0,-4-6-8 15,-8-1 4-15,-2-1-4 0,-5-11 0 16,-1-1 0-16,-2 1-36 0,-1-12 32 16,-4-2 0-16,-3-6-28 15,-4-3 32-15,2-3-16 0,-7 2 16 16,-1 7 0-16,-3 5 0 0,-4 2-24 15,-5 12 24-15,-1 0-4 0,-4 9-8 16,-4 7 12-16,-2 4 16 16,-3 11-8-16,4 5-8 0,1 2 28 15,-1 6-20-15,3-2 16 0,2 3 68 16,3 3-76-16,1 6 24 0,6-1 40 16,4 3-72-16,10-6 36 15,9 2 24-15,8-9-64 0,14-13 12 16,8-8 0-16,11-8-16 0,19-7-24 15,6-3-332-15,8-8-156 0,-16-14-181 16,-3-4-755-16,-16-18 27 0</inkml:trace>
  <inkml:trace contextRef="#ctx0" brushRef="#br0" timeOffset="10488.84">15309 6925 2105 0,'2'2'1416'0,"0"-1"-1376"0,-2 0-24 0,1-1-24 0,-1-2 8 16,-2-2-8-16,-1 1 8 0,0-2 80 16,-4 3-36-16,-6-4 48 15,-3 2 28-15,-6 4-60 0,7 6 12 16,-2 2 93-16,-2 2-89 0,-1 4 0 15,-1 4 20-15,-1 2-92 0,6-2 28 16,-1-1 36-16,5-3-68 0,2 0 52 16,-1 1 56-16,6-2-76 0,3 0 32 15,4 0 96-15,6 1-84 0,6 3 8 16,5-3 60-16,5 2-116 0,7 1 28 16,6-1 24-16,5 1-72 0,7 1 0 15,-2 1 4-15,-10 0 16 16,-17-7-28-16,-1 3 76 15,-14-12-72-15,-2 2 16 0,2 10-20 0,-15 4-36 16,-10-6 16-16,-4 3 16 16,-7 3-28-16,-14-8 0 0,-4 4-204 15,-5-7-48-15,-7-14 24 0,-3 5-581 16,-1 0-419-16</inkml:trace>
  <inkml:trace contextRef="#ctx0" brushRef="#br0" timeOffset="63454.33">3573 8793 2193 0,'1'-1'88'0,"0"-1"160"0,-2 2-228 16,2-2 48-16,-1 2 156 0,1-1-44 0,-1 1 20 15,4-1 156-15,-1-1-172 16,3 0-36-16,5-2 81 0,4 0-137 15,4 0 0-15,-3-2 56 0,2 2-124 16,6-3 28-16,4-1 24 0,3 1-76 16,7 1 16-16,3 0-12 15,-3 2 0-15,-1 3-4 0,-7 1 0 16,-13 4 0-16,-9-3-4 0,-6-1 0 16,-2 0-52-16,0 1-4 0,-2 4 32 15,0 12-40-15,-8 18 28 0,-5 18 16 16,2-18-48-16,-1 4 60 0,-4-1 4 15,-2-6-28-15,6 6 36 16,-7-4 12-16,5-3-8 0,-3-8-4 16,1-1 0-16,-3-11-4 0,2-4-12 15,-1-5 4-15,-1-7-56 0,3-7 16 16,0-4 19-16,1-10-19 0,2-8 52 16,4-7-4-16,1-5 8 0,5 3-4 15,0-7 12-15,5 4-4 0,-3 6-8 16,10 3 0-16,-9 6-4 15,10 15 4-15,-8 5 8 0,3 8-4 16,-1 3-4-16,0 0 0 0,2 0-24 16,-4 3 12-16,2 2-4 15,-1 11 8-15,-1 15 8 0,-3 16 16 0,0-13 4 16,0 7-20-16,3 4 12 16,0-3 4-16,-1 14-12 0,2 2 12 15,-6 5-4-15,5-1-8 0,2 0 17 16,-6-4-21-16,3-9 0 0,-6-3 0 15,7-14 0-15,-3-14-61 16,5-17-339-16,-1-1-84 0,3-7 8 16,7-15-1041-16</inkml:trace>
  <inkml:trace contextRef="#ctx0" brushRef="#br0" timeOffset="63888.4">4067 8629 2329 0,'0'1'204'0,"0"0"-188"0,0 0-4 0,0 0 0 0,0 0-8 0,-2 1 36 0,-1 0 100 15,0 0-12-15,1 1-16 0,-3 1 76 16,-1 0-96-16,3 3-8 16,-2 0 80-16,-1 2-104 0,-1 7 44 15,2 8 32-15,1 14-64 0,9-13 0 16,-3 2 48-16,2 4-75 0,2-3 11 16,3 2 32-16,1-5-84 0,4-6 20 15,0-3 20-15,1-4-36 16,5-6 20-16,-2-1 40 0,3-9-64 15,8-8-4-15,3-8 12 0,6-3-4 16,-3-12-8-16,-6 2 0 0,-10-1-28 16,-7-10 28-16,-7-3 0 0,-7 4 4 15,-2 1-4-15,0 4 0 0,-6 9-104 16,3 10-104-16,0 1-109 0,2 15-15 16,3 4-76-16,-1 0-424 15,0 5-221-15</inkml:trace>
  <inkml:trace contextRef="#ctx0" brushRef="#br0" timeOffset="64288.11">4439 8454 2117 0,'0'2'16'15,"1"2"-8"-15,-1 0 16 0,0 8 24 16,3 5 60-16,-1 6 48 0,-2-2-76 16,2-1 4-16,0 1 56 15,-6 1-40-15,4 4-20 0,0-2 24 16,-2 7-68-16,-1-5-12 0,0 4 16 16,-2-2-36-16,7-9 8 0,-1 0 16 15,-3-16 4-15,2-2 52 0,0 0 128 16,0-1-92-16,2-4 44 0,6-5 4 15,7-16-96-15,1-20 29 16,-6 9 75-16,-1 3-104 0,3 2 0 16,-1 2 28-16,-3 3-56 0,5 4 20 15,-2 1 40-15,-5 2-100 0,4 9 12 16,1-4-4-16,-4 6-4 0,5-3-8 16,0 2 0-16,4 3-76 0,5-1-144 15,3 6-457-15,0 1-131 16,17 1-493-16</inkml:trace>
  <inkml:trace contextRef="#ctx0" brushRef="#br0" timeOffset="64920.68">4952 8459 2541 0,'-2'0'84'0,"4"1"-52"16,-2-2 12-16,-2 1 16 0,2 0 36 0,2 0 316 0,-1-1-112 15,3 1-100-15,1-2 36 0,1-1-148 16,5-1 9-16,5-2 75 0,5 0-116 16,7-3 0-16,-8 7 32 0,-1-2-88 15,13 4 24-15,-3 0-20 16,2 2 0-16,-4 7-4 0,-1-3 0 16,-12 3 0-16,-1 0-4 0,-8 4 0 15,-5 2-48-15,0 13 52 16,-6 2-4-16,-7 3-36 0,3 1 20 0,-6-1-20 15,-4 1-60-15,0-1-20 0,-1-10 20 16,-2-7 31-16,2-8 29 16,0-4 4-16,-3-5-20 0,9-6 24 15,-4-6 20-15,0-11-24 0,4-5 36 16,-1-5-4-16,-5-2 8 0,11-3-4 16,-3 1 28-16,2 2-24 0,6 6-4 15,2 3 16-15,3 8-8 0,2 15-8 16,-1 2 80-16,2 0-60 15,0 0 8-15,0 2-12 0,-1 3-16 16,0 7 0-16,1 13 4 0,-2 22 0 16,-1 16-4-16,-4-14 16 0,-1 2 0 15,2 14-16-15,-3 4 8 0,-4 3 0 16,5-2-8-16,1-2 0 16,-3-13-4-16,0-32 4 0,-2-9-196 15,1-14-244-15,5-7-200 0,-3-29-809 16</inkml:trace>
  <inkml:trace contextRef="#ctx0" brushRef="#br0" timeOffset="66691.61">5866 8528 792 0,'-1'1'1481'0,"2"-1"-1461"0,-2-1 16 0,-1-2-36 0,-1-1 8 0,-3-2 68 16,0 1 48-16,-1-1-28 0,0 3-12 15,0 1-36-15,-6-4 20 16,-5-1 128-16,1 3-88 0,2-2-12 0,0 0 32 15,-5-4-76-15,2 0 8 0,1 5 32 16,-5-1-88-16,0-1 16 16,-2 4-8-16,-1 3 0 0,3 5-12 15,0 6 12-15,3 4-4 0,1 9-8 16,1 3 12-16,2 5 0 0,8 7-12 16,2-2 8-16,1 5-8 0,9-3 0 15,-1 3 24-15,2-2-20 0,12-6 8 16,-2-2 24-16,4-6-32 15,8-10 8-15,2-6 40 0,4-8 12 16,12-11 8-16,3-6 48 0,6-6-112 16,2-9 29-16,-4-4-5 0,-22-8-20 15,-2-3 0-15,-8-8 116 0,-13-3-96 16,-11-1 0-16,-10 1 64 16,-14-4-92-16,-18 6-4 0,-3-1 0 15,-5 11 0-15,8 22-4 0,0 15 4 16,-1 15-208-16,3 21 76 0,4 7-193 15,5 9 97-15,10 6-124 0,2 5-488 16,10-2-249-16</inkml:trace>
  <inkml:trace contextRef="#ctx0" brushRef="#br0" timeOffset="67387.56">6398 8360 2697 0,'4'3'60'0,"0"-2"24"0,-3 0 0 0,3-1 64 0,-3 0 144 0,-1 0-212 0,0 0-32 0,-1 0-36 0,-2 1 0 16,-8 0-12-16,-15-1 64 15,-4 3-8-15,6 4 28 0,-2 2 44 16,3 2-108-16,0 7 12 15,2 2 32-15,6 4-36 0,3 0 20 16,4 4 37-16,3 1-65 0,3-3 12 16,4 3 32-16,2-4-44 0,10-2 36 15,1-3 84-15,7-1-96 0,2-9 4 16,3 4 24-16,5-5-68 0,5 1-4 16,4-2 12-16,5 1-8 0,-10 2-4 15,-5-4 0-15,-7 3 0 16,-15-5 0-16,-5-4 0 0,-3 0-12 15,-2 2-8-15,-2 4-24 0,-10 9 12 16,-15 9 32-16,-15 7 0 0,11-13-12 16,-10 3 8-16,0-2 0 15,5-1-180-15,1-3 28 0,4-3-201 0,6-8-15 16,7-8-44-16,4-7-296 16,9-2 3-16,14-13-463 0</inkml:trace>
  <inkml:trace contextRef="#ctx0" brushRef="#br0" timeOffset="67971.84">6673 8617 1460 0,'1'2'204'0,"-1"-1"84"0,0 1-55 0,1 1 31 0,-1-1 60 0,1 0-152 0,-1 1-40 0,0 1 112 16,1 0-120-16,0 1-4 0,0-1 116 15,0 0-96-15,1 1 4 16,2 1 113-16,1 1-141 0,7 4-32 0,2 1 60 15,8 1-116-15,-3-7 16 16,5 2-4-16,4-3-20 0,5 2-20 16,6-4 0-16,7 3 4 0,4-9-4 15,-3 2 0-15,-10-1-8 0,-12-7 8 16,-7-1-8-16,-7 0-48 0,-5-2 56 16,-2-2-24-16,-4-4 16 0,-5-3 8 15,-5-2 0-15,-4-4-12 0,-5 0 12 16,-3-1 0-16,0 3-8 15,-7 6 8-15,-5 5-8 0,0 6-32 16,-6 7 24-16,3 1-4 0,-3 10-28 16,3 7 40-16,3 3 4 15,3 5-28-15,5 9 32 0,4-2 8 16,3 9 4-16,7 2-12 0,2 2 8 16,4 0 4-16,10-2-12 0,3 3 56 15,10-4-56-15,10-10 20 0,8-1 52 16,7 0-72-16,9-12 12 0,8-1-12 15,7-8-36-15,13-7 36 16,-1-8-8-16,-12-3-240 0,-12-10-56 16,-10-6-173-16,-21-17-79 0,-12-8 200 15,2-3-705-15</inkml:trace>
  <inkml:trace contextRef="#ctx0" brushRef="#br0" timeOffset="68854.36">7772 8331 3613 0,'2'8'192'0,"19"16"-192"0,-13-15 60 0,-11 0-56 0,6-8-4 15,-1 1 68-15,-2-1-4 16,3 1-24-16,-1-1-32 0,-3 1-8 16,3-2-8-16,-2 0-268 15,-5 2-268-15,2-1-188 0</inkml:trace>
  <inkml:trace contextRef="#ctx0" brushRef="#br0" timeOffset="69023.61">7743 8958 4065 0,'7'8'24'0,"15"-9"-48"16,-20-8-352-16,-5-8-64 0,-3 0 24 15,2-5-1065-15</inkml:trace>
  <inkml:trace contextRef="#ctx0" brushRef="#br0" timeOffset="74272.2">9360 8867 1716 0,'0'0'116'0,"1"0"32"0,-2 0 13 0,2 2 35 0,0-2-44 0,-1-2 96 0,0 2-80 0,-1-1-36 16,0-1 32-16,1-1-16 0,-3-2 8 16,-3-7 68-16,-4-7-164 0,-3-4 52 15,-1 6 24-15,4-1-112 0,-8 3 4 16,0 1-15-16,-2 8-9 0,1 3-4 16,-1 3 0-16,2 3 8 0,0 14-8 15,0 0 60-15,6 15-48 0,-3 4 0 16,8 2 20-16,4 8-20 15,3-2-12-15,7 1 12 0,7-2 4 16,2-10-16-16,6-6 40 0,6-15-40 16,6-7 36-16,6-8 152 0,4-10-124 15,9-11 0-15,-4-12-20 16,-6-5-44-16,-5-12 0 0,-6-11 60 16,-2-4-8-16,-14-11 16 0,-3-7-32 15,-7-2-8-15,-19-3-24 0,4-1 8 16,6 18-12-16,-17 16 0 0,12 14 0 15,3 20 4-15,3 24-4 0,2 3 0 16,0-2-20-16,0 6 20 16,3 19 20-16,1 36-20 0,6 34-16 15,0-22-36-15,1 5-44 0,-1-4 48 16,2 2-68-16,3-8-64 0,-4-17-96 16,2-6-605-16,5-10 77 0,-6-22 59 15</inkml:trace>
  <inkml:trace contextRef="#ctx0" brushRef="#br0" timeOffset="74739.53">9828 8837 2385 0,'0'1'392'0,"0"1"-268"0,0-2 192 0,1 2-64 0,0-2 0 16,1-2 165-16,1 2-257 0,1 0-32 15,8 4 36-15,2 0-120 0,2-2 8 16,-3 1 32-16,7 4-84 0,0-3 4 16,1-4 20-16,8-1-20 0,-2-2-4 15,4-3 0-15,-5 0 0 16,-14-10 0-16,2 1 0 0,-3-5-40 15,-9-1 40-15,0-4-4 0,0-1-20 16,-11-2 24-16,-2 1-8 0,2-3-12 16,-10 7 20-16,2 1 0 0,3 6-8 15,-8 12 8-15,-1 4-4 0,8 3-16 16,-11 6 20-16,7 7 16 16,3 6-12-16,-2 9-4 0,5 0 20 15,2 2-8-15,4 4-12 0,1 3 24 16,5 1-12-16,-3 3-8 0,7-4 36 15,4 2-28-15,8-2 28 16,0-4 56-16,8-11-84 0,2-14 16 16,7-4-8-16,7-13-20 0,19-13-12 15,10-9-268-15,11-14-609 0,-15-11-523 16</inkml:trace>
  <inkml:trace contextRef="#ctx0" brushRef="#br0" timeOffset="75440">10598 8356 1296 0,'2'2'1317'0,"-2"2"-1237"0,1 0-32 0,-1 9 56 15,-4 7 164-15,0 12 124 0,2-11-212 16,0 9 0-16,2 1 137 0,1 1-129 16,-2 11-28-16,3 5 48 0,1 1-152 15,-2 8 24-15,2-2 36 0,2-3-100 16,-2-4 36-16,2-9 52 16,1-11-104-16,-1-4 24 0,1-4-4 15,5-7-4-15,-7-10-16 0,1-1 0 16,13 4-52-16,15-16-88 15,-4-1-244-15,-1-10-185 0,-14-8-31 16,-3-5-500-16,-7 1-153 0</inkml:trace>
  <inkml:trace contextRef="#ctx0" brushRef="#br0" timeOffset="75672.19">10433 8746 3029 0,'8'3'1097'16,"13"5"-897"-16,-9-5-140 0,-2-9 28 15,14 1 104-15,-2 1 8 16,14 4-148-16,-5-1-12 0,7-6 4 16,6-5-44-16,4 2 0 15,4 3-8-15,-2 3-76 0,-18-2-160 0,-7-3-316 16,-3 5-141-16,-20 2 33 0,1 1-989 15</inkml:trace>
  <inkml:trace contextRef="#ctx0" brushRef="#br0" timeOffset="76173.35">10933 8847 408 0,'3'0'2457'0,"-1"0"-2385"16,-1 0-72-16,2 0 24 0,-3-1 140 16,1 2 0-16,-1-1 28 0,2 2 108 15,2-1-140-15,-1 0-3 0,1-1 79 16,0 0-148-16,1 0 24 0,1 2 56 15,7-2-112-15,3-2 0 16,4-1 16-16,-1-1-56 0,7 2-12 16,2 0 8-16,8 0 0 0,-4-2-12 15,-1 3 0-15,-3-3-8 0,-14 0 8 16,-4-3 0-16,-1-5-20 0,-7-2 4 16,1-2 12-16,-8-6-36 0,-11-5 28 15,-1-2 8-15,2 3-40 0,-10 4 44 16,3 6 0-16,3 2-12 15,-3 9 12-15,1 1-4 0,5 5 12 16,-5 9-8-16,5 8 8 0,1 5 4 16,2 8-12-16,0 4 12 0,8 1-4 15,-1 5-8-15,3-2 20 16,5-3-8-16,3 1-12 0,7-2 16 16,4-10-8-16,8 3-8 0,2-8 12 15,7-8-12-15,5-8-48 0,6-6-244 16,9-5-173-16,2-12-99 15,-3-5-872-15</inkml:trace>
  <inkml:trace contextRef="#ctx0" brushRef="#br0" timeOffset="76521.92">11424 8727 3781 0,'1'11'44'0,"1"18"-24"0,-2-17-16 0,-4 2 4 0,3 1 32 16,-2 2-20-16,1 4 12 0,0-2 88 0,2 1-63 15,-3-1 3-15,0 4 4 16,3 8-52-16,-2-4-8 0,3 0 24 16,2-7-20-16,-5-16-4 0,2-1 20 15,0 0-16-15,0 1-4 0,3-4-4 16,0-4 24-16,5-12-8 15,8-16 156-15,-2-14-68 0,-1 11 24 16,0-4 60-16,1 7-144 0,-1-2 16 16,3 1 56-16,3 2-104 0,-2 3 4 15,4 2 8-15,3 7-16 0,1-3-16 16,1-2 8-16,3 7-252 0,-1 10-32 16,4 3-577-16,4 11-19 0,4 11-509 15</inkml:trace>
  <inkml:trace contextRef="#ctx0" brushRef="#br0" timeOffset="77223.59">11980 8688 1672 0,'-3'-1'92'0,"2"1"152"0,-1-3 37 0,-2 0 63 0,2 1-136 0,-2 1-12 15,4 1 160-15,2 1-76 0,-4 1-60 16,2-1 65-16,0 2-205 15,-1 5-32-15,1 12 60 0,1 14-80 16,1 9 40-16,-2-7 12 16,4 5-76-16,-6 3 20 0,3-1-4 0,4-8-4 15,-6-6-16-15,2-5 4 16,0-11 8-16,0-11-12 16,0-2 44-16,1-1-44 0,3-2 16 0,7-8-12 15,6-18 20-15,0-21-24 0,-7 13 24 16,-3-1-12-16,0 1-12 0,2 1 20 15,-1 3-4-15,-5 8-16 16,4 5 16-16,4 8 0 0,-5 3-12 16,-3 6 48-16,13-10-48 0,-9 11 20 15,4 2 20-15,2 8-36 0,-3 3-8 16,2 5 0-16,1 5-4 0,-1 4 4 16,-1 0 0-16,4 0 0 15,-8-1 0-15,-1-5 0 0,4-6 0 16,-10-10 0-16,1-1 0 0,1 0 0 15,2-2 0-15,0-4-8 0,5-10-48 16,4-17 56-16,-4-15-8 0,2 11-4 16,-5 0 12-16,1-2 0 15,4 1-4-15,-9 6 4 0,5 5 4 16,2 6-4-16,-4 11 0 0,-4 6 28 16,4 2-16-16,-1 1-4 15,4 0 4-15,0 7-8 0,3 11-4 0,-1 16 0 16,3 24-4-16,-8-12 4 0,-3 0 0 15,8-2 0-15,-11 0 0 16,5-3 0-16,4-4-92 0,-7-20-76 16,3-3-112-16,3-12-40 0,12 4-157 15,-2-14-1071-15</inkml:trace>
  <inkml:trace contextRef="#ctx0" brushRef="#br0" timeOffset="77472.87">12721 8689 1248 0,'1'3'1725'0,"0"-3"-1717"0,-2 0-8 0,2 0 32 0,-1 0 64 0,0 1 100 0,1 7 208 16,1 7-188-16,-1 4-31 0,1-1 103 15,6 9-168-15,-8 3-32 0,3 4 8 16,3 4-92-16,-3 6 16 15,2 1-20-15,1-2 16 0,-2-13-16 16,-2-12 0-16,0-15-192 0,0-4-12 16,0-3-413-16,6-16-35 0,1-32 64 15,-4-35-517-15</inkml:trace>
  <inkml:trace contextRef="#ctx0" brushRef="#br0" timeOffset="77621.45">12772 8247 3437 0,'6'14'4'16,"9"33"0"-16,-8-10 104 0,-1 4-80 16,-2-7 0-16,0 4-12 15,-2-8-16-15,-1-6-4 0,0-3-68 16,2-3-264-16,-3-15-96 0,2 3-673 16</inkml:trace>
  <inkml:trace contextRef="#ctx0" brushRef="#br0" timeOffset="77972.75">12888 8783 2841 0,'4'11'68'0,"-6"10"-56"15,4-9 232-15,-2-9-20 0,-1 2-52 16,-3 13 68-16,10 15-156 0,-9-11 12 16,4-1 21-16,0-5-105 15,0 4 8-15,-2 5-8 0,10-9 12 0,-10-15-24 16,1-1 24-16,1 0-16 15,2-1-16-15,2-7-20 0,8-9 8 16,3-21 20-16,0-25 0 16,-6 21 20-16,4-4-20 0,-2 0 48 0,6-3-28 15,-12 9-16-15,3 7 76 0,6 13-36 16,-14 15 48-16,2 3 92 16,4 0-104-16,0 0 0 0,3 5-32 15,8 11-48-15,0 20 0 0,-3 32-8 16,2-16 4-16,-5-8 4 0,-3-4-4 15,13-2-60-15,-16-4 8 16,6-5-196-16,6-8 32 0,-15-16-29 16,2-2-243-16,15-3 92 0,-1-17-432 15,-9-7-913-15</inkml:trace>
  <inkml:trace contextRef="#ctx0" brushRef="#br0" timeOffset="78405.73">13283 8721 2765 0,'7'10'140'16,"-1"16"-128"-16,-3-11 104 16,1-4 24-16,-2-7 0 0,0 1 188 0,0-1-128 15,1 3 20-15,1-2 85 16,1-2-157-16,1 0-16 0,6 0 20 16,6-1-128-16,4-6 28 0,-8 3 52 15,10-2-84-15,-7-2 8 0,6 0-12 16,6-7-16-16,-5 0 0 15,0-1 0-15,2-2 4 0,-14-2-4 16,-2-1 0-16,3 1-40 0,-13-3 36 16,1 0-8-16,2-6-32 0,-17 3-20 15,5 1-40-15,0 1-8 0,-14 5 48 16,4 2 28-16,5 4 0 0,-9 7 36 16,4 6-8-16,7 6 16 15,-10 8-8-15,8 2 20 0,-1 7-4 0,5 9 0 16,0 3 40-16,8 6-52 0,-5 1 64 15,6 5 44-15,7-2-96 16,1 3 16-16,3-7 28 0,8-20-44 16,-5-2 36-16,9-5 16 15,4-9-64-15,11-3 4 0,3-5-8 16,6-7-100-16,-4-7-20 0,-4-7-76 16,-2-6-84-16,-4 2-33 0,0-1-419 15,-3 0 44-15,3 5-45 0</inkml:trace>
  <inkml:trace contextRef="#ctx0" brushRef="#br0" timeOffset="78862.09">14469 8419 2273 0,'0'-1'76'0,"-1"0"-68"0,0-2-8 0,-2-2 28 0,-1 0-8 0,-2 0 64 0,2 3 148 15,1 1-80-15,-1 1 44 16,1-1 104-16,-1-1-152 0,0 3 0 0,1 1 96 15,-2 1-108-15,2 2-3 16,-3 7 79-16,-1 9-100 0,1 12-8 16,0-7 48-16,4 5-124 0,-4 13 32 15,1 5 24-15,6 7-72 0,-4 5 24 16,3 0 100-16,2-6-96 0,2-4 12 16,1-12 72-16,3-8-100 0,-4-16 28 15,0-3 60-15,2-9-68 0,9 0 28 16,-1-3 0-16,7-7-64 15,6-4-8-15,2-4 0 0,5-6-12 16,-11 5 8-16,1-2-92 0,-10 7-132 16,-4-3 28-16,-3 5-184 15,-5 6-112-15,-2 0-41 0,0 0-555 0,-2-3-9 16</inkml:trace>
  <inkml:trace contextRef="#ctx0" brushRef="#br0" timeOffset="79088.86">14243 8720 3753 0,'7'5'76'16,"11"6"-20"-16,-4-9 0 0,-2-7 161 15,5 4 39-15,2 1-172 0,3 1-8 16,2-2-20-16,6-7-48 15,2 3-8-15,4 1 0 0,6 2-20 16,1-5-184-16,-1-2-457 0,-2 1-87 16,-11 3-144-16</inkml:trace>
  <inkml:trace contextRef="#ctx0" brushRef="#br0" timeOffset="79507.64">14773 8411 2533 0,'3'3'932'0,"-2"1"-892"16,-2 0-40-16,-1 9 12 0,-7 3-8 16,0 15 88-16,3 0-36 15,2 3 24-15,-3 4 52 0,2-1-88 0,3 12-8 16,-1 1 36-16,1 7-52 15,5-8 29-15,-1-4 95 0,1-9-96 16,1-11 12-16,1-5 52 0,-4-16-68 16,2-3 16-16,-1 1 52 0,4-1-112 15,9-8-20-15,6-13 16 0,2-21-36 16,-10 2 40-16,2 0 16 16,-6-1-4-16,2 7-12 0,-3 1 12 15,2 5 4-15,-5 18-16 0,3 0 28 16,-6 7-16-16,3 1-4 15,10 0-4-15,4 11 16 0,-4 4-20 16,0 12 4-16,2 2-4 0,-1 15 0 16,2-4 0-16,-2 1 16 0,1-7-16 15,-3-3 0-15,2-6-16 0,0-6 16 16,0-4-284-16,0-7-113 0,3-10-55 16,0-4-924-16,5-9-457 0</inkml:trace>
  <inkml:trace contextRef="#ctx0" brushRef="#br0" timeOffset="79972.48">15272 8742 116 0,'2'2'3129'16,"-2"-1"-3117"-16,0-1-12 0,1 1 20 15,-1-2-16-15,0 1 44 0,1 0 188 16,-2 1-60-16,2-1-44 15,-1 0 153-15,0-1-117 0,2 2 16 16,3 1 4-16,6 1-176 0,6 0 24 16,10 3 0-16,-8-2-24 0,4-3-12 15,0 4 20-15,3-1-16 0,5-1-4 16,0-2 4-16,0 1-4 0,-3-4 0 16,-6 0-4-16,-4-9-8 0,-4 0-8 15,-3-1 0-15,-5-10-32 16,-6-9 52-16,-2-2 0 0,-5-1-16 15,-2 7 16-15,-6-3-4 0,-2 5-12 16,-3 2 16-16,-2 2-4 0,-2 2-28 16,1 10 24-16,0 2 0 0,-2 9-28 15,6 9 36-15,-2 0 24 16,3 8-16-16,3 8-8 0,3 4 44 16,1 4-40-16,7 5 4 0,-1 5 32 15,2 5-28-15,9 1 4 0,0 4 96 16,3-8-92-16,12-11 12 15,-2-6 28-15,2-5-48 0,12-11-12 16,4-5 0-16,6-8-16 0,14-11-96 16,1-6-376-16,-8-8-205 0,-6-12-23 15,-3-4-1333-15</inkml:trace>
  <inkml:trace contextRef="#ctx0" brushRef="#br0" timeOffset="80521.66">16520 8292 2012 0,'0'0'37'0,"-1"0"-13"0,1 0 152 0,-1-2-68 0,1 0 8 0,-2 2 64 0,1 1-8 16,1-1 76-16,0 0 244 15,-1 0-220-15,1 3-60 0,-1 5 29 16,-3 11-145-16,-1 7 8 0,2-1 56 16,-4 2-112-16,2 9-8 0,-3 7 28 15,0 2-68-15,2 8 4 0,-1 3 40 16,2-2-44-16,3 1 68 15,1-5 76-15,1-12-88 0,8-9 12 16,-3-10 64-16,2-4-108 0,0-12 36 16,13 3 12-16,-6-2-72 0,8-3 0 15,1-2 0-15,0-2-4 0,7-3 4 16,-2-3-84-16,-2-2-144 0,-4-1 28 16,-7-3-228-16,-8-1-45 0,-1-2-67 15,0-2-993-15</inkml:trace>
  <inkml:trace contextRef="#ctx0" brushRef="#br0" timeOffset="80755.39">16310 8574 3353 0,'5'6'140'15,"9"8"-36"-15,-10-14-96 0,0-2 112 16,15-4 56-16,10 0-56 0,-2 9-52 16,2-5 33-16,0-1-93 0,16-3 8 15,5 4-16-15,9 1-12 0,12 4-213 16,0-1-595-16,-27 5-200 0,-15-9-129 16</inkml:trace>
  <inkml:trace contextRef="#ctx0" brushRef="#br0" timeOffset="81007.66">16830 8506 3605 0,'4'4'52'0,"-3"0"-32"0,1 1 180 15,0 1-72-15,-1 3-31 0,0 4 91 16,1 11-96-16,4 7 16 15,-1-9 56-15,-5 3-124 0,16 2 28 16,-9 4 4-16,3-1-60 0,5-3-4 16,0-5 8-16,-1 0-8 0,10-9-8 15,0-2 0-15,-3-3-160 0,14-13-84 16,-7-6-241-16,-12-9 53 0,5-9 32 16,-9-11-516-16,-7-2 147 0</inkml:trace>
  <inkml:trace contextRef="#ctx0" brushRef="#br0" timeOffset="81173.53">17122 8500 3613 0,'-1'8'104'0,"6"22"-52"0,-5-7 248 16,-6 9-231-16,1 6 3 0,-5 5 56 16,-7 5-104-16,3 9 20 0,-7 4-12 15,-11 9-28-15,6 1-8 0,-4 2-40 16,-1-10-265-16,8-25-11 15,3-9-600-15,15-8-445 0</inkml:trace>
  <inkml:trace contextRef="#ctx0" brushRef="#br0" timeOffset="81772.55">17345 8625 3013 0,'0'-1'0'0,"2"1"-160"16,-3-3-12-16,2 0 172 0,-1-2 0 15,0-1 0-15,1 0 0 16,-1 0 44-16,1 0 20 0,1 2 88 15,0-2 116-15,2 2-100 0,1 0 16 16,0 0 84-16,1 1-140 0,2 0-20 16,7-1 81-16,0 1-121 0,4 3-16 15,-7-1 36-15,-1-4-84 0,8 6 20 16,-2 1 20-16,-3 1-36 0,7 3-8 16,-1-1 8-16,-7 6 4 0,1 5-12 15,-7-2 0-15,-11 7-40 16,-2 12 16-16,-6 7-4 0,-7 5-32 15,-1-7 16-15,-4 1 4 0,-7-3-16 16,4-6 36-16,-1-7 20 0,1-10-36 16,9-12 32-16,0-4 4 15,-2-5-28-15,7-11 28 0,1-4 0 16,4-9 4-16,8-11 44 0,1-1 44 16,3-9-88-16,5 4 20 0,0 5 4 15,-4 4-20-15,11 16-8 16,-10 3 32-16,1 10-24 0,-5 8-8 15,-1 3 16-15,-1 0-16 0,2 0 0 16,1 4 0-16,0 6 0 0,-9 17 0 16,-4 28-4-16,-6-6-4 0,5 4 8 15,-6 6 16-15,-4 4-16 0,2 9 0 16,-4 8 0-16,-6 8 0 0,9-12-4 16,0-10-20-16,3-27-341 0,11-23-175 15,6-13-752-15</inkml:trace>
  <inkml:trace contextRef="#ctx0" brushRef="#br0" timeOffset="82305.87">17817 8626 3009 0,'2'0'260'0,"-6"1"-260"0,6-1-48 0,-4-1 40 0,0 1 16 0,2-1-4 16,0 1 60-16,0 1 92 0,1-1 56 16,0 0 152-16,1 0-211 0,2 1 11 15,1 2 4-15,1 0-136 16,1 1 24-16,7 1 36 0,6 0-88 15,7 1 24-15,-8-3 4 0,2-3-12 16,3 1-20-16,-2-1 0 16,0-3-12-16,-6-5 12 0,-1-1-4 0,-6-2-56 15,3-5 60-15,-5-2 0 16,-6-5-12-16,4-3 12 0,-7-6 0 16,-2 0-4-16,-3 4 4 0,0 1 0 15,-4 9-52-15,-2 7 52 0,3 1-8 16,-6 6-28-16,2 2 36 15,-1 2 0-15,-6 7 16 0,2 10-16 16,1 5 8-16,-2 4 12 0,3 4-20 16,2 1 36-16,-5 4-36 0,9 7 28 15,-2 5 76-15,-6 0-88 0,17 5 28 16,-2-1 44-16,0-10-72 0,16-19 36 16,-2-8 88-16,1-12-120 15,18-9-20-15,2-4-60 0,7-3-240 16,5-8-36-16,1-1-605 0,-5-2 41 15,5 4-285-15</inkml:trace>
  <inkml:trace contextRef="#ctx0" brushRef="#br0" timeOffset="82960.57">19081 8604 1360 0,'1'0'244'0,"0"0"-40"0,-1 0-164 0,0-2 96 0,0-1 101 16,0 1-89-16,0 1-16 0,0 0 32 15,-2 1-100-15,1 0 4 0,1-2 44 16,-5 1-28-16,1-2 8 15,-1 0 68-15,-2-2-96 0,-6-6 32 16,-3-5 80-16,-6 0-96 0,3 3 8 16,-3 2 32-16,-5 0-92 0,7 1-4 15,-1 3 36-15,-6 5-60 0,6 3 16 16,0 4 12-16,0 5-24 0,5 3 12 16,1 5 12-16,-4 1-24 15,11 8 8-15,1 4 21 0,0 3-25 0,13 1 4 16,0 8 4-16,2-1 4 15,13-6-20-15,-4-3 4 0,0-7 4 16,10-8-8-16,-1-4 12 0,1-8-4 16,12-4-8-16,-1-5 0 0,-6-11-28 15,-3-12 12-15,-5-9 16 16,-4-10-24-16,-4-3 24 0,-5-9 36 16,-4 0-36-16,-12 2 24 15,-3 1-12-15,-5 10-4 0,-8 19-8 16,0 4 0-16,-6 4-20 0,-4 13 20 15,0 7 0-15,4 11-8 0,-1 14-56 16,2 4-177-16,2-2-87 0,14 3 8 16,-2-2-344-16,3-2-253 0</inkml:trace>
  <inkml:trace contextRef="#ctx0" brushRef="#br0" timeOffset="83339.57">19692 8204 2673 0,'2'-4'8'0,"-2"-21"-4"0,-3 4 8 0,-2 2-8 0,-3 1 4 0,-2-1 36 15,-3 5-32-15,0 1 44 16,-6 0 112-16,-1 4-80 0,-6-2 16 16,-1 4 88-16,-2 4-128 0,2 7 12 15,2 3 24-15,1 5-96 0,1 3 20 16,-1 5 88-16,2 5-64 0,3 6 16 16,1 5 28-16,6 6-84 0,-4 7 20 15,8 6 0-15,-3 3-20 0,6 8-8 16,0 2 16-16,3 2-12 15,4-12-4-15,3-2 0 0,0-14-8 16,6-14 0-16,-1-6-188 0,0-11-156 16,12-6-76-16,-6-10-749 0</inkml:trace>
  <inkml:trace contextRef="#ctx0" brushRef="#br0" timeOffset="83555.25">19100 8504 1760 0,'8'9'2930'0,"16"8"-2918"0,-8-22 0 16,0 4 96-16,7-1-88 15,2-6 28-15,4 0-16 0,5-2-28 16,12 6-8-16,7-1-80 0,7-1-340 15,6 9-149-15,2 7-1195 16</inkml:trace>
  <inkml:trace contextRef="#ctx0" brushRef="#br0" timeOffset="84523.32">20456 8706 2737 0,'3'4'192'0,"-1"-4"-192"0,0-2-12 0,2-2 12 16,-3-10 68-16,-1-7 4 0,-7-5-8 16,-1 8 60-16,-4-1-52 0,-4 1 20 15,-3 1 52-15,-9-1-100 0,1 8 8 16,1 2 28-16,-5 4-80 16,4 6 8-16,1 5 20 0,0 3-20 15,3 8-8-15,1-1 16 0,1 8 0 16,10 7-16-16,4 1 24 0,1 2-16 15,15 4-8-15,3-3 8 0,9-2 8 16,11-8-16-16,-1-9 8 0,6-8-8 16,5-15 0-16,10-8 16 15,9-10-8-15,-3-13-8 0,-5-11 12 16,-7-13-12-16,-14-10 0 16,-6-12 32-16,-7-1-20 0,-6 0 76 15,-8-6 101-15,-5-2-117 0,-5 3 48 0,-5 1 20 16,-4 5-136-16,-1 22 8 15,1 14-12-15,6 21 8 0,6 22-8 16,2 3 0-16,0 5-12 0,0 18-88 16,5 51 100-16,4 53-144 0,-1-14 92 15,-1 6-84-15,-2 6 67 0,-3-7 33 16,1-5 36-16,-3-26-16 0,2-36 8 16,2-8-444-16,4-17-220 15,2-24-377-15</inkml:trace>
  <inkml:trace contextRef="#ctx0" brushRef="#br0" timeOffset="85105.28">21103 8690 1040 0,'4'5'1993'0,"-1"-4"-1993"0,-3-1-124 0,4 1 76 16,-4-5 36-16,0-2 12 0,-1-7 0 16,1-3 32-16,0 1-8 0,0-1 112 15,0-3 28-15,0 3-76 0,-3-4 8 16,0 1 96-16,-4-1-104 16,-3 0 4-16,2 0 32 0,-8-1-56 15,-1 2-4-15,-1-2 37 0,-8 4-85 16,0 1 8-16,-3 3 8 0,-2 4-16 15,4 10-8-15,2 7 48 0,5 5-40 16,-6 5-8-16,11 10 20 16,-4 3-12-16,11 9-16 0,-2 5 20 15,7 1-20-15,5 5 0 0,5 4 8 16,0-2-4-16,15-9-4 16,-5-6 0-16,9-11 4 0,-1-13-4 0,9-11 0 15,10-10-12-15,6-15 12 16,-6-10 0-16,-12-6-20 0,-9-5 20 15,-1-6 0-15,-7 4-28 0,-6 2 28 16,-1-1 0-16,-3 2 4 0,-1-2-4 16,-3 4 0-16,-1 6 0 0,0 14 0 15,2 8 0-15,-2-1-4 0,1 12 4 16,-1 0 16-16,2 0 12 0,-2 4-24 16,2 7 0-16,2 19 0 15,-2 22-4-15,-1-8 4 0,3 4 4 16,-4 7-8-16,3 1 0 0,-1 4-4 15,3-9 4-15,1-5 12 0,2-18-12 16,3-7 0-16,4-6-12 0,8-13-128 16,9-17-61-16,-1-10-271 15,-4-12-56-15,-1-13-64 0</inkml:trace>
  <inkml:trace contextRef="#ctx0" brushRef="#br0" timeOffset="85439.64">21588 8092 3381 0,'5'11'144'0,"3"13"-132"0,-11-15 44 0,3-5 116 0,-2-1-156 0,0 1 12 16,-1 5 60-16,-4 4 20 15,1 1 77-15,-5 6 79 0,6-1-176 16,-2 16 0-16,2 4 40 0,-1 9-100 15,-2 11 8-15,2 9 0 0,-1 8-16 16,5-2-20-16,-1-7 28 0,3-6-24 16,2-15 68-16,1-13 52 15,-1-14-92-15,-1-18 8 0,1 0 16 16,3-1-48-16,12 1 0 0,14-8-8 16,8-17-32-16,-8-1 24 0,-4-2 4 15,-1-1-188-15,-16 4 52 0,0-2-344 16,-3 8 35-16,-7 1-39 15,-1 0-600-15,-1-5-221 0</inkml:trace>
  <inkml:trace contextRef="#ctx0" brushRef="#br0" timeOffset="85641.74">21310 8471 4166 0,'3'7'248'16,"9"13"-236"-16,-11-18 20 0,2-1 356 16,2 1-180-16,7 3-12 0,12 3-8 15,13-2-168-15,-8-9 24 0,2-1-36 16,8 1-8-16,9-3-4 0,7-2-116 16,4-1-260-16,3 2-68 0,-9 1-969 15,-6-5-952-15</inkml:trace>
  <inkml:trace contextRef="#ctx0" brushRef="#br0" timeOffset="86222.95">22198 8672 2613 0,'2'0'0'16,"-1"-1"4"-16,-1 1-4 0,2-1 0 0,0 0-8 16,-2 0 8-16,0 1 84 15,1-2 40-15,1-1 16 0,0 0 92 16,-1-1-120-16,1-2 44 0,0 1 88 16,-1-3-152-16,1-7 4 15,-2-5 32-15,-2-1-76 0,-6 5 5 16,0 1 3-16,-5-2-56 0,-7 0 24 15,3 1-24-15,-3 5 16 0,-1 4-20 16,2 5 4-16,1-1 8 0,-1 9-12 16,2 4 12-16,0 7 0 0,1 5-12 15,3 6 28-15,5 5-20 0,3 11-8 16,0 3 20-16,8 5-4 16,5-1-16-16,4 4 24 0,2-8-8 15,4-14-16-15,-2-5 32 0,4-20-16 16,6-3-16-16,4-4 8 0,4-7-8 15,0-14-20-15,-5-7 20 0,-5-14-36 16,-3-5 36-16,-6-6-4 0,-4-3 8 16,-3-1-4-16,-3 2 0 15,-2 7-4-15,-3 11 4 0,0 12 0 16,2 13-8-16,-4 10 8 0,2 1 12 16,0 2-12-16,2 8 16 15,-2 19-12-15,-2 32-4 0,1 5 0 16,2-1 0-16,1 1 16 0,1-6-16 15,-3-4 188-15,6-6-88 0,-1-16-28 16,-2-7-16-16,1-24-52 0,-1-1-8 16,13 4-328-16,10-25-945 0</inkml:trace>
  <inkml:trace contextRef="#ctx0" brushRef="#br0" timeOffset="93073.08">8553 8478 2785 0,'3'-1'32'0,"-1"3"16"0,0-1 144 0,2 2 36 0,0 6-12 16,-3 10 60-16,3 16-184 16,-8-2 4-16,4 3 57 0,-3 9-109 15,-3 14 20-15,2-2-16 0,-2 7-36 16,-3-3-12-16,2-4 0 0,7-2 8 15,-2-13-16-15,0-12-176 0,1-13-133 16,4-15-175-16,2-1-1061 0</inkml:trace>
  <inkml:trace contextRef="#ctx0" brushRef="#br0" timeOffset="93239.4">8714 9017 3845 0,'9'13'20'0,"8"27"0"16,-11-11 28-16,-4-11 16 0,-4 2 37 16,2 3-13-16,0-4-88 0,-4-4 0 15,-1-3-8-15,2-12-145 16,-2-2-299-16,-7-14-1060 0</inkml:trace>
  <inkml:trace contextRef="#ctx0" brushRef="#br0" timeOffset="94422.72">8147 10024 1824 0,'2'-1'156'0,"-1"1"33"0,0-2-41 0,2-2 64 0,-2-2-128 0,2 2 0 15,0 0 100-15,-2 0-12 0,2 2-16 16,0-1 188-16,1 1-196 0,3 0-44 15,-1-1 92-15,1 1-112 0,2 0-7 16,8-2 43-16,1 3-116 0,8 2 36 16,-5 2-36-16,-1 0 0 0,3 6-4 15,-1-1 0-15,-6 5-40 16,-4 5 40-16,-2 0-4 0,-9 6-28 16,-3 6 32-16,-6 3 24 0,-9 9-20 15,-4-3-4-15,-4-1 0 0,-9 1 0 16,-4-3 0-16,2 6 8 0,-6-5 0 15,4-2-8-15,-2-1 4 16,4-6 8-16,5-5-12 0,6-2 4 16,6-5 4-16,9-4-8 0,4 0 24 15,7-1-8-15,7-3-4 0,3 2 112 16,13-3-116-16,10-3 56 16,6-2 4-16,8-3-52 0,8-6-16 15,-1-2 0-15,15-4-16 0,-1 1-52 16,4-2-312-16,-11 3-33 0,-19-3-159 15,-14 0-909-15</inkml:trace>
  <inkml:trace contextRef="#ctx0" brushRef="#br0" timeOffset="94657.03">8637 10512 4370 0,'13'9'0'0,"7"11"-36"0,-24-18 36 0,2 1-4 0,0 2 12 0,-5 11-8 16,2 13 8-16,-4-6-8 0,1-9-20 15,-4-4-377-15,1-6-191 0,-4-8-436 16</inkml:trace>
  <inkml:trace contextRef="#ctx0" brushRef="#br0" timeOffset="97574.27">9303 10451 2745 0,'4'3'300'0,"-1"-2"-160"0,0 0-8 0,4 0 316 0,-1 0-264 15,6 2-11-15,5-1 115 16,5 3-136-16,-11-3-28 0,6-2 84 16,-6 0-140-16,6 3 20 0,2-2-4 15,0-4-80-15,5-2 8 0,1-3 0 16,2 3-12-16,5-6 0 16,-2-2 0-16,-2-11-8 0,-4-1 0 15,-9-6-4-15,-7 0-8 0,-14-1 12 16,-3-2 4-16,-8 1-48 0,-5 0 32 15,-1 3-16-15,-5 6-36 0,-2 9 48 16,1 5 0-16,-2 8-40 0,3 10 64 16,2 5-16-16,4 11 28 0,4 5-12 15,0 7 20-15,8 6-12 0,-1 3-8 16,6 6 24-16,-4 2-8 16,13 9-16-16,-4-1 40 0,10-5-36 15,1-6 0-15,9-4 28 0,-3-10-20 16,17-16-12-16,-4-6 0 15,7-14-16-15,8-14-48 0,5-4-384 16,2-8-305-16,-11-13-311 0</inkml:trace>
  <inkml:trace contextRef="#ctx0" brushRef="#br0" timeOffset="97973.31">9823 10278 3357 0,'8'6'817'0,"7"14"-797"0,-12-9-20 0,-5-3 0 0,-2 0 8 0,-1 7-8 15,-1-1 56-15,1 6-28 0,0 2 32 16,-2 0 60-16,-2 5-120 16,1 5 20-16,4 0-20 0,-2-4 12 15,6-4-12-15,-2-6 0 16,4-7 8-16,-1-10-8 0,1-1 8 0,0 0-8 15,4-5-16-15,10-9-16 16,7-24 24-16,11-22 8 0,-15 18 4 16,2-4 4-16,-3 1-8 0,-2-1 12 15,-3 2 0-15,4 10-12 16,-4 1 80-16,1 5-56 0,-1 9 28 16,0 2 52-16,-3 9-76 0,1 13 20 15,3-2 72-15,2 13-116 0,1 13 12 16,0 8-16-16,2 15 0 0,3-1 0 15,-2 1 0-15,1 0-4 0,-2-6 4 16,2-7-100-16,1-8-120 0,5-14-56 16,-1-10-401-16,3-11-87 0,7-18-185 15</inkml:trace>
  <inkml:trace contextRef="#ctx0" brushRef="#br0" timeOffset="98456.42">10776 10117 656 0,'-1'-3'152'0,"0"1"288"0,1 1-108 0,-1-3 36 15,1 1 165-15,0-2-237 0,-1-2-80 16,-1 0 80-16,-1-2-200 0,-6-6-4 16,-8 1 60-16,-7 0-96 0,2 3 32 15,-1 6 36-15,-5-2-108 0,4 5 24 16,-1 4 76-16,2 1-71 0,7 7 7 16,-1 3 24-16,2 1-76 15,7 2 32-15,-2 7 44 0,8-6-64 16,-2 9 32-16,8-1 36 0,-2 1-68 15,11-2 16-15,-4-1 28 16,9-3-48-16,1-7 28 0,2-1 88 16,1-4-88-16,6-1 4 0,4 0-4 15,0 1-32-15,-3 1-4 16,-4-2 4-16,-11 0 12 0,-11-5-16 16,0 1 8-16,-2 0-8 0,-1 5-4 15,-7 9 4-15,-16 12-44 0,-12 0 44 16,4-6-4-16,-4-2-16 0,0-1 20 15,3 0-156-15,0-4-148 0,8-6-77 16,4-7-491-16,-4-9 148 0,23 0-113 16</inkml:trace>
  <inkml:trace contextRef="#ctx0" brushRef="#br0" timeOffset="98840.07">11007 10092 2621 0,'0'1'172'0,"-1"0"-168"0,0 1 52 0,-2 2 240 0,-2 0-156 0,-1 2 0 16,-3 7 64-16,2 7-116 0,-1 4 8 15,5-7 28-15,1 4-108 0,2 5 24 16,1 1 20-16,4 7-60 0,2-2 20 16,2-1 25-16,6 3-41 0,1-10 32 15,-1-1 124-15,5-11-68 0,3-9 12 16,2-1 36-16,8-5-136 16,8-10-4-16,-3-7 0 0,-5-9-20 15,-9-10 20-15,-6 1-8 0,-3-8 0 16,-9 3 8-16,0-1 0 0,-3 5 12 15,-3 6-24-15,-2 2-220 16,-1 3-121-16,0 16-119 0,3 11-260 16,0 4-101-16,4 15-435 0</inkml:trace>
  <inkml:trace contextRef="#ctx0" brushRef="#br0" timeOffset="99176.38">11475 10164 2425 0,'3'-6'28'0,"3"-14"-20"0,-5 6-8 16,0 2 16-16,0 8-12 0,-1 3 16 15,0 2 132-15,2 1-76 0,-4-1 0 16,1 0 136-16,-1 0-16 16,-3 6-28-16,-1 12 52 0,-1 16-140 15,-1 3 4-15,2-10 20 0,5 5-100 16,-2 4 24-16,2 1-4 0,0-1-16 15,1-17 0-15,0 0 12 16,2-12-20-16,-1-8 16 0,0-2 265 16,2-1-221-16,7-10-28 0,13-17 48 15,1-19-64-15,-9 6 52 16,1-1 40-16,2 2-92 0,-5 3 16 16,1 0 20-16,-2 6-36 0,1 10-16 15,1 1 12-15,1 6-4 0,-1 3-8 16,1 5 0-16,1 5-348 0,4 10-33 15,-1 3-771-15,5 2-401 0</inkml:trace>
  <inkml:trace contextRef="#ctx0" brushRef="#br0" timeOffset="99623.17">11883 10079 2993 0,'0'0'120'0,"0"2"-100"0,-2 2-8 16,0-1-4-16,0 2 20 0,-1 1 152 15,3-2-32-15,0-1 36 16,3 2 124-16,1-3-143 0,8 4-13 16,8 3 60-16,9-1-152 0,-8-2 40 15,5-2 8-15,8 2-96 0,1 4 8 16,4-2-12-16,-1-4 0 0,-8-4-8 15,-3-5 0-15,-6-3-32 0,-11-5 12 16,-1-2 20-16,-4-1-44 0,-4-2 44 16,-3-8 0-16,-6-4-8 0,-4 2 8 15,-5 1-12-15,2 6-48 0,-3 7 12 16,-4 6-12-16,2 6-8 16,-4 4 68-16,-1 6-16 0,-3 4 28 15,4 12-12-15,1 4 16 0,3 4-4 16,2 2-12-16,3-4 28 0,3 14-16 15,3 1-12-15,4 0 28 16,6 0-24-16,3-4 40 0,7-5 128 16,5-4-168-16,9-8 24 0,5-10 16 15,9-9-44-15,13-6-4 16,13-6-88-16,2-6-408 0,15-10-365 16</inkml:trace>
  <inkml:trace contextRef="#ctx0" brushRef="#br0" timeOffset="101090.22">13065 9893 2461 0,'2'-3'0'0,"0"1"-16"0,-2 0 16 0,1-3 0 16,-2 0 92-16,0 3 8 0,1 1 56 15,0-1 184-15,0 4-108 0,0-2-32 16,-1 1 36-16,1-1-168 0,-1 1-8 15,0 0 36-15,-2 4-28 0,-4 7 57 16,-3 12 51-16,-3 13-160 0,1-1 68 16,1 2 28-16,1 7-68 0,-1 0 28 15,0 7 44-15,0 6-100 0,1-2 12 16,-1 2 48-16,3-3-76 16,5-10 28-16,2-4 16 0,5-11-32 15,8-15 4-15,5-7-16 0,8-8 0 16,13-11 0-16,2-6-8 15,3-8-24-15,2-1-28 0,0 3-148 16,-3-1-116-16,-18 8-9 0,-8-2-331 16,-6-2 144-16,-21-7 132 0,5 0-1169 15</inkml:trace>
  <inkml:trace contextRef="#ctx0" brushRef="#br0" timeOffset="101356.66">12876 10169 3713 0,'6'7'76'0,"10"13"44"0,-7-11-20 15,1-7 169-15,7-3 131 0,4 1-312 16,4-3-4-16,3-1-8 15,0-9-64-15,6 2-12 0,4-7 0 16,6 4-4-16,5 0 0 16,5-1-376-16,4 6-165 0,-11 3-15 0,-9-3-516 15,-4 0-253-15</inkml:trace>
  <inkml:trace contextRef="#ctx0" brushRef="#br0" timeOffset="101756.68">13502 9868 3981 0,'6'8'4'16,"-6"-3"4"-16,0-2 60 0,-1 7-27 16,-7 7-21-16,-1 16 56 0,1 8-56 15,2-13 32-15,1 1 56 0,0 7-88 16,3 5 4-16,1 4 12 0,1 4-24 15,5-4-12-15,2 0 12 16,1-11-4-16,3-6-4 0,2-7 32 16,0-11-28-16,6-10 0 0,3-6-8 15,5-9-12-15,2-14 12 16,-5-9 8-16,-1-4 8 0,-9-4-16 16,3-3 12-16,-4 7-4 0,-2 13-8 15,1-3 16-15,-2 13-4 0,1 7-12 16,-8 10 20-16,1 1-12 0,11 4-8 15,0 16 0-15,-3 0 0 0,-4 16 0 16,2 5 12-16,-2 6-12 0,3-4 0 16,-2-1-4-16,2-4-52 0,-3-9-104 15,2-3-181-15,-4-4-31 0,1-18-44 16,14 3-408-16,3-13-213 16</inkml:trace>
  <inkml:trace contextRef="#ctx0" brushRef="#br0" timeOffset="102240.5">14212 10234 3441 0,'4'1'8'0,"-3"0"0"16,0-1-8-16,0-1-8 0,-1 0 8 16,-1-1 44-16,0 0 4 0,-1-3 72 15,-4-9 140-15,-1-11-148 0,-3-10-7 16,1 9 67-16,-3 1-132 0,-3-6 20 15,-5 2 28-15,-3-3-84 0,1 13 12 16,-1 4 0-16,0 4-8 0,1 10-8 16,0 2 0-16,2 8 4 15,1 7-4-15,3 4 32 0,3 5-16 0,6 3-16 16,-2 5 36-16,10-2-24 16,1 8-12-16,6 2 28 0,1-6-20 15,9-4-8-15,-2-4 28 0,3-7-24 16,5-9 0-16,4-4 4 15,4-9-8-15,8-4-8 0,-1-5-4 16,-5-12-8-16,-11-6 20 0,-1-7 0 16,-3 3-16-16,-7-12 16 0,0 2 0 15,-5 2 0-15,-1 0 0 0,-5 3 0 16,3 7 0-16,-2 12 0 16,-1 5 4-16,0 11 4 0,-1 4-8 15,0 0 0-15,2 2-12 0,-1 4 12 16,3 13 0-16,0 17 0 0,0 20 0 15,-1-17-4-15,0-7-16 0,0 0 16 16,0 1-4-16,-1-6-148 0,2-9-8 16,0-4-125-16,0-11 85 0,-1-4-44 15,2 0-380-15,9-6-124 0,7-13-89 16</inkml:trace>
  <inkml:trace contextRef="#ctx0" brushRef="#br0" timeOffset="107695.31">14574 9702 508 0,'4'-1'2569'0,"10"-2"-2433"0,-12 2-52 0,-1 0 80 0,0 0 160 0,1-2-148 16,-2 1-80-16,0 4 49 0,1 1-93 15,-2-1 12-15,0 1 4 0,-3 3-64 16,-3 12 24-16,-3 16 60 15,-3 8-56-15,4 2 20 0,1 11 40 16,2 2-92-16,2-5 64 0,1 1 84 16,2-6-104-16,4-2 24 0,3-2 76 15,-2-11-128-15,7-13 48 16,0-4 76-16,1-8-112 0,7-3 24 16,1-4 8-16,5-10-52 0,3-4-8 15,1-3 0-15,3-7 8 0,-3 5-8 16,-10-2 0-16,-5 1-212 0,-8 5 20 15,-3 1-160-15,-4 1-80 0,-13-3-53 16,2 1-655-16,-2 7-589 0</inkml:trace>
  <inkml:trace contextRef="#ctx0" brushRef="#br0" timeOffset="107940.5">14503 9939 3917 0,'12'6'209'15,"26"14"-185"-15,-21-15 112 16,2-4 328-16,7 1-304 0,5 8-44 16,3-7 16-16,2-5-116 0,9-7-4 15,2 0 0-15,6 0-8 0,-7-5-4 16,-4 2 0-16,-16-6-220 0,-21 6-56 15,2 0-609-15,-9 4 73 0,-9-5-389 16</inkml:trace>
  <inkml:trace contextRef="#ctx0" brushRef="#br0" timeOffset="111990.75">15554 10003 1156 0,'1'-2'64'0,"-1"0"104"0,0 0 36 0,0-2 92 0,1 0 121 0,-1 0-197 15,1 2-16-15,0 1 200 0,-1 1-156 16,1 0 4-16,0 1 48 15,0 2-180-15,2 8-15 0,3 10 51 16,-3 16-108-16,1-5 28 0,-1-1 56 16,2 8-116-16,1 0 36 15,1 2 40-15,1-5-92 0,4-10 32 16,1-5 60-16,-1-13-60 0,3-6 28 16,5-2-16-16,4-6-24 0,3-17-20 15,1-5 8-15,-2-11-8 0,-4-5 0 16,-6-6-4-16,-4-3 12 0,-5 1-8 15,-3-1 8-15,-8 4-4 0,-1 16-4 16,-1 8 0-16,-3 7-28 0,6 16 12 16,1 1-352-16,-2 3-120 0,-1 5 43 15,-3 19-531-15,6 25-337 16</inkml:trace>
  <inkml:trace contextRef="#ctx0" brushRef="#br0" timeOffset="112590.48">16228 10139 2253 0,'4'1'196'0,"-3"-2"36"0,1 0-224 0,0-4 28 16,-1 1 120-16,-1-3-64 0,-1-1-12 16,1 1 96-16,-3-8-68 0,-2-9 8 15,-6-8-4-15,3 11-104 16,-4-2 28-16,3 3 28 0,-6 1-16 16,5 5 8-16,-4 3 36 0,3 2-92 15,0 8 16-15,-1 1 24 0,0 3-36 16,0 8 28-16,-2 3 16 15,1 5-44-15,2 6 12 0,0 2-4 16,2 0 0-16,7 5-12 0,-1 3 12 16,2-4 4-16,11 5-16 15,0-1 8-15,7 0 5 0,4-4-5 16,4-2 8-16,2-8-12 0,2-6-4 16,2-10 16-16,4-11-16 0,1-9-4 15,1-5 0-15,-3-9-53 0,-15-12 57 16,3-4-4-16,-6 0 8 0,-6 0-4 15,-4-1 12-15,-6 3 5 0,-2 8-17 16,-3-2 8-16,-3 14-8 0,5 7 0 16,1 14-8-16,1 2 8 0,1 0 0 15,-2 0 0-15,1 5 4 16,0 3 24-16,0 15-4 0,4 24-20 16,8 9-4-16,-5-22 20 0,3 2-16 15,0 3-4-15,3 1 4 0,-2-4 0 16,0-14-4-16,0-7 4 15,-1-10-4-15,5-7-20 0,4-12-265 16,0-15-191-16,0-17 36 0,1-5-480 16,0-6 291-16</inkml:trace>
  <inkml:trace contextRef="#ctx0" brushRef="#br0" timeOffset="112757.75">16623 9528 3873 0,'7'10'64'0,"8"42"-32"0,-6-9 0 0,-4 6 28 0,0 6 65 16,-1 7 47-16,-4 6-152 16,0 5 12-16,0 4 0 0,0-8-32 0,-3-5 0 15,-2-6 0-15,4-16-12 16,2-17-20-16,3-4-485 0,3-14 9 16,4-11-184-16,22-16-1493 0</inkml:trace>
  <inkml:trace contextRef="#ctx0" brushRef="#br0" timeOffset="112925.48">17100 10074 1876 0,'0'2'0'0,"0"0"-680"15,0-4 104-15</inkml:trace>
  <inkml:trace contextRef="#ctx0" brushRef="#br0" timeOffset="113291.71">16905 9997 3009 0,'4'0'68'0,"0"1"-52"16,-2-2 232-16,3 1-4 0,1 0-48 15,-5 0 48-15,3 3-147 0,-1 5 15 16,-1 7 60-16,-3 5-132 0,-1-2 24 16,0 10 76-16,0 0-92 0,0 4-4 15,-3 5 20-15,3-2-52 16,2-3-12-16,0-5 4 0,1-11 0 16,0-16-8-16,1 0-28 15,2-4-220-15,10-10-213 0,17-33-567 16,1-40 240-16,-3 23-525 0</inkml:trace>
  <inkml:trace contextRef="#ctx0" brushRef="#br0" timeOffset="113447.06">17040 9492 2473 0,'3'1'188'0,"1"10"-68"16,4 23 344-16,4 27-316 0,-5-17 16 15,0-1 104-15,-5-5-148 0,4-2-36 16,-2-6-3-16,1-9-81 0,-1-13 0 15,-1-5-33-15,-1-1-303 0,4 0-60 16,9 7-524-16,9-2-21 0</inkml:trace>
  <inkml:trace contextRef="#ctx0" brushRef="#br0" timeOffset="113957.98">17286 10139 3101 0,'3'3'52'0,"-1"-2"-16"0,1-1 244 16,-1 0-144-16,1-1 4 0,-3-2 44 15,2 3-108-15,1-3 17 16,-3-3 35-16,0-12-108 0,-2 0 52 16,0 2 56-16,1 3-112 0,-4-2 20 15,-2 0 4-15,3-2-28 0,-3 7-12 16,1 1 0-16,1 6-24 0,-9-4 24 15,9 7-8-15,1 1-40 0,0 1 48 16,-5 3 56-16,-3 9-40 0,2 11-4 16,-1 7 8-16,9-6-12 0,2 2-8 15,3 7 8-15,5 4-8 16,6-2-8-16,3 1-28 0,6-5 16 16,-1-13 20-16,3-5 24 0,7-14-24 15,-2-12-12-15,4-11 0 16,2-12 8-16,-10-24 4 0,-2-3 0 15,-6-8 12-15,-6 1-12 0,-3-12 16 16,-6 4 0-16,-4-3-16 0,-4 5 60 16,-3 3-52-16,-2 23-8 0,4 10 0 15,-1 13 0-15,7 11 0 16,-2 12 0-16,4 3-40 0,-2 3 40 16,0 12 28-16,5 20-16 0,-2 36-12 15,2-10 0-15,1 1 8 0,-1 4-8 16,0 3 0-16,3 5-8 0,-1-9-4 15,3-8-100-15,-1-15-96 0,1-18-9 16,1-4-307-16,5-11 96 0,7-16-252 16,2-12-1129-16</inkml:trace>
  <inkml:trace contextRef="#ctx0" brushRef="#br0" timeOffset="114590.74">18624 10106 2553 0,'4'1'0'0,"-2"-1"-108"0,-1 0 108 0,1-1 0 0,-2 1-28 0,0-1 24 16,-2 1 4-16,0-2-4 15,1 0 4-15,-2 1 12 0,-1 0-12 16,-1-2 64-16,1-1 132 0,-2-2-84 16,0-1 4-16,0 1 72 0,-8-7-92 15,-3-1 4-15,-3 3 52 0,6 0-108 16,-1 2 16-16,-7 1 32 15,4-3-72-15,-7 1 32 0,-1 3 24 16,-3 0-20-16,2 6 0 0,-2 1 28 16,1 1-60-16,-3 6 8 15,2 4 16-15,2-2-44 0,4 7 5 16,4 5 7-16,1-2-4 0,7 7-12 16,-1-2 20-16,7 8-4 0,5 1-16 15,2-1 8-15,5 1 4 0,12 0-12 16,-3-4 4-16,9-4 16 0,2-14-20 15,3-4 8-15,4-10-4 0,7-1-4 16,4-6 0-16,8-12-28 0,-6-6 28 16,-2 1 0-16,-22-4 0 15,-2-5-8-15,-14-7 8 0,-3 0 0 16,-5 5 4-16,-4 0 16 0,-8 6-12 16,-3 0-8-16,-4 10 0 0,-3 9-24 15,-7 7 24-15,-1 5 16 0,-6 11-12 16,2 9-4-16,7 6 0 15,4-1 0-15,2 2-233 0,6 2-355 16,6-3 108-16,7 1 92 0,9 5-705 16</inkml:trace>
  <inkml:trace contextRef="#ctx0" brushRef="#br0" timeOffset="115157.31">18914 10085 2921 0,'0'0'0'0,"-4"-3"-336"0,-7-3 140 0,-8 2 196 0,9-1 4 0,-4 0-4 0,12 4-12 16,-1-2 8-16,0 2 4 15,1-1 0-15,-1-3 16 0,3 2 308 16,4-1-112-16,2 1-36 0,8 0 96 16,4-1-100-16,4 0 28 0,-3 1 76 15,-2 2-187-15,9 0-21 16,-2 0 24-16,5 0-88 0,5 0 24 16,1-2-4-16,-5 4-16 0,-1 6-8 15,-7 2 0-15,-12-2-40 0,-7 0 40 16,2 10-4-16,-13-1-20 0,-2 9 24 15,-4 4 0-15,-9 2-20 0,-4 0 20 16,-7-1 0-16,-4 2-24 0,-2-2 24 16,3-6 0-16,8-9-52 15,3-14 40-15,3-1 8 0,3-2-20 16,6-6 24-16,0-7 0 0,4 0 12 16,0-6-12-16,6 3 24 0,4-4-16 15,6 1 24-15,1 0 84 16,5 2-96-16,0 0 24 0,1 3 4 15,-10 13-28-15,4 1-16 0,-3 2 40 16,5-2-20-16,-1 7 4 0,-5 1-4 16,1 11-24-16,-9 14 0 15,-7 22-4-15,2-9-8 0,-6 2 12 16,5 6 0-16,-8 11-4 0,1 6-40 16,0 2-144-16,0-12 92 0,5-27 52 15,0-12-169-15,10-17-151 0,0-7-168 16,6-14-1073-16</inkml:trace>
  <inkml:trace contextRef="#ctx0" brushRef="#br0" timeOffset="115661.59">19406 10113 3669 0,'4'0'0'0,"-4"-1"-368"0,0 1 320 0,1-2 48 0,-2-2 4 16,1 1 16-16,0 1-12 0,1 5 28 16,3-1 80-16,2 0-88 0,2 2 36 15,5 1 104-15,6 9-84 0,7 2 16 16,-8-10 80-16,3-2-83 0,1 1-9 15,0 1 32-15,8-1-104 0,-6-4 4 16,0-4-4-16,-10-5-12 0,0 0-4 16,-8-7 0-16,4-5 0 15,-8 1 0-15,4-4 0 0,-12 1-8 16,6-6 8-16,-12 1 0 0,6-4-8 16,-13 7 8-16,6-1-4 0,-11 5 8 15,3 6-4-15,-4 8 0 0,1 7 4 16,0 10-4-16,-2 4 24 15,0 0-20-15,5 7 28 0,0 3 92 16,2 1-104-16,4 2 16 0,1 4-4 16,1-3-20-16,8 10-12 0,-2 0 12 15,9 1-12-15,4-1 0 16,4-5 8-16,10-4 4 0,7-15-12 16,3-6 0-16,6-6-4 0,10-10 0 15,8-7-244-15,6-2-133 0,-5-11-131 16,-10-4-516-16,-3-1-185 0</inkml:trace>
  <inkml:trace contextRef="#ctx0" brushRef="#br0" timeOffset="116008.29">19911 10011 2469 0,'-2'4'160'0,"0"-1"-112"0,1 0 316 0,-1 4-116 0,-2 0-48 0,-2 0 80 16,-2 9-164-16,-5 7 0 0,3 6 69 16,2-13-133-16,0 8-12 15,3-3 48-15,4 2-64 0,-1-5 0 16,0-2 32-16,6-4-44 0,-1-3-4 16,-1-9 96-16,-1 1-24 0,4-4-28 15,5-6-52-15,9-11 8 0,0-14-8 16,-4 5 24-16,0-8-4 0,2 1-16 15,-2 4 56-15,-1-5-56 0,1 5 36 16,-4 4 60-16,5 0-100 0,-3 9 28 16,0 2-12-16,2 4-8 0,1 10-16 15,2 0-12-15,-2 4-276 16,8 10-108-16,-3 2-605 0,5 6-91 16,5 5-1017-16</inkml:trace>
  <inkml:trace contextRef="#ctx0" brushRef="#br0" timeOffset="116641.46">20625 10066 2000 0,'2'1'397'0,"-2"-1"-181"0,0 0-52 0,0-1-68 0,-2 0 8 0,1 1 20 15,-3-3 28-15,-2 2 24 0,0-2-92 16,-1-1-8-16,-1-1 40 15,-8-4-72-15,-2-3 12 0,-5-4 80 16,4 4-104-16,0 6 36 0,-4-3 21 16,-3 2-73-16,1 2 28 15,-3 4 28-15,2 1-64 0,2 4 16 16,1 5-4-16,1 1-8 0,6 6-12 16,1-1 16-16,2 5-12 0,4-1-4 15,6 5 20-15,1 3-12 0,13-1-8 16,2 7 0-16,8 0-32 0,0-2 0 15,7-3 0-15,1-3 12 0,1-15 20 16,4-7 0-16,8-4-8 0,0-5 8 16,-3-4-8-16,-10-12-16 15,-8-4 12-15,0-6 8 0,-3-1-40 16,-9-10 44-16,-4 3 0 0,0 1 0 16,-3 5 0-16,-1 1 0 0,2 7 4 15,-3 6-4-15,-1 5 0 0,2 11 4 16,-1 5-4-16,0 1 36 15,2 0-32-15,0 4 0 0,1 6 0 16,-1 14 0-16,4 26-4 0,-3-14 0 16,2-11 4-16,0 5-4 15,0-1 0-15,0 2 0 0,2-3 0 16,0-3 0-16,-1-9-64 0,-1-16-97 16,15 4-155-16,-2-12-88 0,4-10-232 15,-1-7-793-15</inkml:trace>
  <inkml:trace contextRef="#ctx0" brushRef="#br0" timeOffset="117109.16">21002 9661 2101 0,'0'-1'56'0,"0"1"-44"0,0-2 108 0,-2-1 216 0,0 1-120 0,1 0-60 15,-1 2 108-15,2 1-140 0,-3 4 88 16,-5 4 124-16,0 9-151 0,0 14-25 16,3-2 40-16,0-1-100 0,-1 11-8 15,1 3 24-15,0 11-108 16,3 3 36-16,-1 3 4 0,-2-5-36 16,7 1-4-16,-1 0 52 0,4-12-44 15,2-16 12-15,-1-4 44 16,4-9-64-16,3-9 16 0,4-3 8 15,3-4-32-15,6-7 0 0,3-1-8 16,0-3-8-16,0-5 12 0,-3-1-100 16,-7-5-92-16,-11 3-32 15,-3-1-325-15,-3-1 25 0,-6 5-28 16,-4-3-609-16</inkml:trace>
  <inkml:trace contextRef="#ctx0" brushRef="#br0" timeOffset="117324.97">20869 10052 4302 0,'7'5'108'0,"-3"-2"-96"16,0-3 8-16,10 0 188 0,4-8-172 15,8-2 16-15,-7 4-12 0,1-4-32 16,4-8-8-16,5 3 0 15,3-2-20-15,7 4-180 0,1-4-373 16,-6 4-67-16,-13 1-8 0,7-1-1269 16</inkml:trace>
  <inkml:trace contextRef="#ctx0" brushRef="#br0" timeOffset="117641.45">21320 9971 2065 0,'2'-2'72'0,"-1"2"-56"15,-1-2 96-15,3 0 4 16,0 1 88-16,-1 1 176 0,1 1-224 16,2 1-28-16,2 3 148 0,-2-1-100 15,0 2 4-15,-1 0 137 0,-1-1-173 16,0 1 0-16,-1 2 40 15,0 0-140-15,-1 7-4 0,1 5 48 16,-5 8-84-16,-1-7 32 16,3 0 8-16,-1 8-28 0,2-3-16 15,-6 1 8-15,9-4-4 0,-6-4-4 16,6-5 0-16,-6-10-96 0,6-1-72 16,-3-2-224-16,5-3-137 0,8-15-175 15,11-28-1029-15</inkml:trace>
  <inkml:trace contextRef="#ctx0" brushRef="#br0" timeOffset="117824.99">21499 9578 3289 0,'3'11'48'0,"10"28"-12"0,-8-6-36 16,-2 4 148-16,-3 0 128 0,0-3-212 15,-2-6 12-15,1-2-32 0,-1-10-44 16,1-5 0-16,-1-8-4 15,2-2-124-15,3-1-160 0,-1-1-464 16,6-2-417-16</inkml:trace>
  <inkml:trace contextRef="#ctx0" brushRef="#br0" timeOffset="118292.73">21798 10069 2813 0,'0'-1'0'15,"1"0"-4"-15,-1-2 4 0,0-3 20 16,0-1 20-16,0-1 8 0,-1 1 76 16,-1 0 156-16,2 0-136 0,-3-7-28 15,3 10 76-15,-2-5-100 16,-2-1-4-16,2 3 57 0,-3-2-121 16,2 2-8-16,-2 0 32 0,-2 2-48 15,1 1 20-15,-7-2 12 0,-3 6-20 16,-2 4-8-16,7 2 16 15,0 4-8-15,-1 0-12 0,2 4 32 16,-2 1-24-16,3 4-8 0,0 3 60 16,-4 2-52-16,10 5 8 15,-1 3 20-15,3 3-16 0,4 1-20 16,0-1 0-16,2 0 16 0,6-9-16 16,1 0 0-16,1-7-4 0,6-9 4 15,0-4 16-15,10-8-16 0,7-9-12 16,1-4 8-16,4-12-20 0,-14-9 24 15,-3-2-4-15,-6-8-8 0,-8 4 12 16,-7 4 0-16,2-7 8 0,-15 12-8 16,2 8 0-16,-7 5-32 0,1 8 20 15,-7 2 8-15,2 8-16 16,-1 9 20-16,-1 7 4 0,2 9-4 16,4-4 0-16,1 3-208 0,4-1-73 15,2 0 13-15,0 4-256 0,2-5 0 16,6 0 4-16</inkml:trace>
  <inkml:trace contextRef="#ctx0" brushRef="#br0" timeOffset="118729.7">22119 9970 2989 0,'0'3'40'0,"0"0"-40"0,0-1 0 0,0 4 4 0,-3-1 8 0,1-1-12 16,1 2 60-16,-1 0-12 0,-1 2 20 15,-1 3 40-15,1 5-20 16,0 4 36-16,0-2 40 0,3 5-132 16,0 1-12-16,3 6 12 0,-2-2-24 15,3 0-4-15,-1-8 24 16,-1-5-24-16,1-7 4 0,-1-4 64 15,-1-4-56-15,3-2 8 0,2-7-24 16,8-12 0-16,1-22 24 0,-2 8 56 16,-2-3-72-16,3 4 8 0,0 0 9 15,0 0-9-15,-3 9-16 16,1 2 12-16,2 8 20 0,-2 8-32 16,1 4 16-16,1 1 4 0,1 6-20 15,1 2 96-15,-5 7-68 0,7 9 0 16,-3 1-20-16,-1 7-4 0,2 1-4 15,-2 5 0-15,1-3-12 0,-2 7 12 16,2-3 0-16,-1-1-16 0,1-8 0 16,-1-4-204-16,4-12-93 15,1-5-35-15,1-8-520 0,4-12-213 16</inkml:trace>
  <inkml:trace contextRef="#ctx0" brushRef="#br0" timeOffset="119224.43">22852 10023 1780 0,'0'-1'132'0,"0"-3"-116"0,0 3 84 0,0-5 213 0,0 2-93 0,-1 0 8 0,2 0 68 0,-1 4-152 0,0-1 4 16,0 0 52-16,-1-1-160 0,-1-1 24 16,-1 1 56-16,-2 0-88 15,-3-2 8-15,-7-5 12 0,-6-1-52 16,2 5 16-16,3 5-12 0,4 0 16 16,-2 3-20-16,3-1 12 0,2 4-4 15,3-2-8-15,-2 10 16 16,1-4-8-16,6 2 4 0,2 3 32 15,3-2-44-15,4 2 41 0,1-3 35 16,1 3-68-16,5 0 24 0,1-1 32 16,-3 0-60-16,9-2 28 15,1-4 8-15,3 2-24 0,-3-2-16 16,2 3 12-16,-2-3-8 0,-10 1-4 16,0-2 4-16,-12-4 4 0,1 2-8 15,-2 11 0-15,-7 7-20 0,-7-7 20 16,1 3-4-16,-8-5-20 0,-6 4 20 15,-1-3 4-15,-1-1-28 0,3-7-20 16,0-10-217-16,1-12 73 0,4-3-32 16,4-3-400-16,3-3-44 15,9-7-469-15</inkml:trace>
  <inkml:trace contextRef="#ctx0" brushRef="#br0" timeOffset="120341.52">23687 10112 2249 0,'2'1'68'0,"-1"-1"-8"0,-1 0-60 0,0 0 16 16,-1-1-16-16,-1-3 88 0,-1 1 28 15,1-5-28-15,-4-8 112 16,-4-5-104-16,-5-6-20 0,7 11 72 15,-6 1-92-15,2 8 12 0,0-2 20 16,-3 6-80-16,-1 2 8 0,3 5 16 16,2 9-28-16,1 11 8 15,0 5 28-15,7 3-36 0,-2 13 4 16,5 1 0-16,2-3-8 0,9-1 0 16,4-4 24-16,-1-7-20 0,12-12 8 15,-2-6 16-15,5-13-16 0,4-11 36 16,1-3 4-16,3-6-52 0,-2-13 0 15,-7-3 20-15,-6-3-20 0,-7 4 0 16,-1-5 0-16,-7-3 4 0,-2 15-4 16,0-2 0-16,-7 11 4 15,2 16-4-15,-2 1 8 0,2 2-8 16,-1 2 0-16,-1 2 152 0,-1 11-108 16,1 14-12-16,1 18-16 15,4-16 0-15,-3-3-12 0,2 5 0 16,2-2-4-16,3-8 0 0,-1-1 12 15,-1-7-12-15,-2-13-8 0,2 0-68 16,11-1-128-16,16-18-144 16,-10-4-340-16,0-11-381 0,-1-3-207 15</inkml:trace>
  <inkml:trace contextRef="#ctx0" brushRef="#br0" timeOffset="120608.98">24076 10067 2925 0,'0'11'108'0,"0"16"-92"0,-2-16 164 0,-1 2 116 0,-1 1-156 0,-1 1-32 16,2 3 36-16,-1-2-84 15,1-3 12-15,0-3 93 0,3-5-105 16,0-1 16-16,-2 0 56 0,2 1-68 16,2-1 16-16,-1-3 28 0,3-2-100 15,1-3-8-15,9-5 32 16,2-15-20-16,8-19-8 0,-5 12 24 15,-2-3 4-15,4-2-32 0,-3-7 28 16,1 5-12-16,-9 7-16 0,4 8 4 16,-7 10-4-16,-1 11-4 15,10-9-104-15,-6 12-284 0,9 21-221 16,10 7-1996-16</inkml:trace>
  <inkml:trace contextRef="#ctx0" brushRef="#br0" timeOffset="121108.29">24488 9993 1672 0,'-2'2'40'0,"1"0"4"15,-1 0 176-15,-1 0 105 16,0-1-93-16,2 1 32 0,0-2 216 15,2 2-164-15,1 0-76 0,1 0 69 16,2-1-165-16,0 1 4 0,10 2 76 16,1-2-156-16,3 3-4 15,-2-1 40-15,-2-4-88 0,6 3-8 16,-1-1 8-16,2-2-4 0,4 2-12 16,-2-4 0-16,-4 1 4 0,-1-7-4 15,-4 1 0-15,-6 0 0 0,-4 5 0 16,-2-1 0-16,-1-2-28 0,5-10 28 15,-9-8 0-15,-4-6-36 0,-3 10 36 16,2 0 0-16,-7 2-16 0,-1 6 16 16,-2 0 0-16,0 2-16 0,0 8 16 15,-4 5 0-15,3 7-8 16,-2 4 8-16,0 5-4 0,1 3 20 16,1 8-16-16,1 2 4 0,3 1 12 15,1 6-16-15,1 4 0 16,0-1 8-16,4 3-8 0,4 3 16 15,8-9-12-15,6-13 4 0,1-4 8 16,12-9-4-16,7-17-20 16,8-7 8-16,5-8-224 0,11-11-120 15,2-7-525-15,12-1-119 0,-5-2-893 16</inkml:trace>
  <inkml:trace contextRef="#ctx0" brushRef="#br0" timeOffset="121708.14">25437 10042 1380 0,'-1'0'132'0,"2"-2"80"0,-1 2 181 0,2 0 87 0,3-3-212 0,-2 2-40 16,5 1 108-16,3-1-176 0,4 2-24 15,3-1 76-15,-5-1-144 0,4-1 12 16,3 0 41-16,3-1-109 0,2-1 16 15,1 0 4-15,3 3-24 0,0 2-8 16,-1 0 16-16,-7 3-8 16,-7 4-8-16,-10-4 32 0,4 13-24 0,-12-3 0 15,-4 8-8-15,-8-2-8 16,-5 10 8-16,-5-1-8 0,0 0-8 16,-9-4 16-16,-2 0 0 0,2-6-24 15,5-8 24-15,4-6 0 16,7-8-12-16,2-3 12 0,0-5-12 15,7-2 12-15,5-9 0 0,1-4 32 16,5-3-28-16,-2 0 8 16,7 2 24-16,-3 3-24 0,5 4-12 15,-1 5 68-15,1 1-64 0,-5 13 32 16,-2 2 92-16,1 2-36 0,-2 3-16 16,2 9-36-16,-6 17-36 0,-11 26-4 15,6-9 0-15,-1-3 8 0,-2 6-8 16,-3 1 0-16,4 6 0 0,-2 7-16 15,7-8-32-15,1-20-56 0,2-25-56 16,5-11-357-16,4-4-195 0,18-11-368 16</inkml:trace>
  <inkml:trace contextRef="#ctx0" brushRef="#br0" timeOffset="122194.14">25940 10047 2493 0,'1'3'52'0,"-1"-1"-12"0,0-1 12 0,0 1 96 0,0-2 108 0,-1 1-40 0,1 0-28 15,0 2 76-15,1-2-136 0,-1 1 28 16,2 0 65-16,4 0-117 0,-3-1 8 15,4 3 64-15,0-1-128 0,-1 1-4 16,10 2 0-16,2 2-28 0,8-1-16 16,-7-1 0-16,3-5 4 15,-2-2-4-15,-1-1 0 0,-5-3-4 16,-10 0 4-16,7-16 0 0,-7 9-24 16,-5-9 24-16,0 3 0 0,-6-5-60 15,-2-2 48-15,-2 2-24 16,-3 0-8-16,-3 5 40 0,-2 3-4 15,4 8-16-15,-7 5 24 0,3 2 0 16,-3 3 8-16,1 4-8 0,0 5 0 16,5 6 12-16,-2 5-12 15,5 0 8-15,2 5 8 0,0 1-16 16,7 4 8-16,0 2 0 0,5 4-8 16,2 3 12-16,10-2-12 0,10-7 0 15,3-5 12-15,9-10-8 0,-1-12-4 16,10-6 0-16,4-5-28 0,0-12-292 15,-7-4-289-15,-7-8-115 0,-12-3-144 16,4 3-713-16</inkml:trace>
  <inkml:trace contextRef="#ctx0" brushRef="#br0" timeOffset="122625.56">26419 10062 2857 0,'0'-2'8'0,"-1"-2"16"0,-4-10-24 0,-1-5 4 0,4 11 8 0,0 8-12 16,2 1 20-16,0 0-16 0,-1 1 40 15,0 2 232-15,-2-2-136 0,1 4-52 16,-2 10 28-16,0 9-68 0,-4-1 20 15,2-12 48-15,1 8-92 0,2 1 8 16,-1 0 0-16,3-4-32 0,-4-6 4 16,4-8 36-16,1 2-28 15,0-4 44-15,0 0 133 0,1-1-137 16,5-6-12-16,3-10 40 0,5-9-80 16,4-8 32-16,-5 10 40 15,5-7-60-15,-4 7 20 0,1-6 24 16,2 3-44-16,-3 4-8 0,3 3 16 15,-7 0 0-15,4 10-8 0,2-5-4 16,-1 5 4-16,0-1-12 0,2 2 8 16,0 1-8-16,0 1-12 15,0 4-116-15,2 5-160 0,0-3 51 16,1 0-395-16,1-1-152 0,7 8-261 16</inkml:trace>
  <inkml:trace contextRef="#ctx0" brushRef="#br0" timeOffset="123044.56">27233 9790 1180 0,'2'-6'0'0,"-1"-15"0"0,-2 8 48 0,-1-1 20 0,2 10 176 16,0 1-28-16,0 0-8 0,0-1 105 16,0 0-165-16,0 2 36 15,0 0 116-15,-1-1-136 0,1 0-8 16,-1 0 68-16,-2-1-116 0,2-2-8 16,-3 0 84-16,-2-5-128 0,-4-2 24 15,-5-2 28-15,5 5-75 0,-8 2 19 16,3 0 32-16,-3 2-76 0,-3 1 12 15,-2 5-4-15,1 6-12 0,-1 1-4 16,1 6 16-16,2 1-12 0,3 12-4 16,2 3 20-16,-1 8 0 15,6 4-16-15,2 5 20 0,2 11-12 16,1 4-12-16,2 6 16 0,1-1 4 16,2 0-20-16,3 0 0 0,-1-12-4 15,4-21 4-15,0-12-132 16,-2-18-64-16,1-5-21 0,11-11-815 15,7-17-293-15</inkml:trace>
  <inkml:trace contextRef="#ctx0" brushRef="#br0" timeOffset="123275.1">26695 10043 4494 0,'5'12'108'0,"-2"-9"-96"16,-1 0 12-16,3 4-24 15,1-8 0-15,9-1 28 0,11-2-24 16,8 4-4-16,-7-3 0 0,7 1-44 16,8-2-152-16,8 3-289 0,6 2-99 15,-2 0-156-15,-14-1-1661 16</inkml:trace>
  <inkml:trace contextRef="#ctx0" brushRef="#br0" timeOffset="123791.48">27359 10111 3733 0,'2'2'0'0,"-1"-2"-172"0,-1-1 144 16,2 1-32-16,-2-5 60 15,0 3 24-15,0-2 36 0,1 1-52 16,-1-2 20-16,0-5 104 0,0 6-80 16,-1-3 32-16,-1 0 52 0,1 2-88 15,-1-1 21-15,-3-8 35 16,-5-3-84-16,-4-1 56 0,1 5 40 15,-4-3-92-15,-2 5 4 0,-1-1-16 16,-3 4-12-16,7 5 0 0,-3 5-8 16,4 2-4-16,0 8 12 0,2 0 64 15,3 8-52-15,-2 6-4 16,5 8 28-16,6 1-28 0,4 6-8 16,4 2 12-16,5-1 0 0,1-2-12 15,6-3 12-15,-4-13-12 0,9-10 0 16,2-7 0-16,4-9-20 0,9-11 12 15,0-6 4-15,-8-6-92 0,-12-9 60 16,-5 0 36-16,-3-5-32 0,-5 2 32 16,-9 2-8-16,-4-6-4 15,-9 11 12-15,2 2 0 0,-7 4-28 16,-2 14 20-16,2 1-8 0,-3 12-60 16,3 9-8-16,0 4-93 0,6 2-139 15,1 2 0-15,2 6-408 16,4-1-169-16,16 1-711 0</inkml:trace>
  <inkml:trace contextRef="#ctx0" brushRef="#br0" timeOffset="124141.77">27585 10101 2485 0,'-2'6'320'0,"-4"9"-320"0,4-12 4 0,-2 2-4 0,-8 8 8 0,7-10-8 0,2 2 0 16,-10 8 36-16,11-8-4 0,-5 4 40 16,0-2 80-16,-3 7-88 15,2 3 4-15,3 2 36 0,4-4-24 16,0-12 36-16,1 1 12 0,0-1-124 16,0 3 20-16,0-2 8 15,1-3-20-15,0-3 16 0,1-4 20 16,1-2 8-16,7-11 8 0,3-15 76 15,5-10-59-15,-7 18 7 0,2-3 60 16,0-5-108-16,1 5 28 0,2 2 20 16,-6 4-76-16,6 9-4 15,1 3 0-15,-9-1-8 0,7 6-4 16,0 1-40-16,3 3-368 0,0 4 63 16,0 2-351-16,2 8-336 0,3 12-845 15</inkml:trace>
  <inkml:trace contextRef="#ctx0" brushRef="#br0" timeOffset="124774.98">27875 10081 2165 0,'-1'0'80'0,"1"0"-36"16,-1 0-20-16,-1-1 52 0,0 0 236 15,1 0-136-15,1 1 0 0,-1 1 116 16,1-1-152-16,0 3-8 0,0 2-48 16,0 2-80-16,-1 12 4 15,-4 12 20-15,-1 4-20 0,0-12-4 16,1 0 8-16,0-2-12 0,1-7 0 16,3-3 12-16,1-9-8 0,-1-1-4 15,1 0 0-15,0-1-4 0,2-2 4 16,2-4 12-16,5-7-8 0,7-10 8 15,2-5 32-15,-7 5-36 0,2 5-4 16,-3-1 8-16,0 2-8 16,1 8-4-16,1-2 24 0,-5 5-12 15,-2 2 12-15,-2 0 84 0,0 2-96 16,5-2 81-16,1 3 27 0,-3 2-112 16,2 3-8-16,-1 0 4 0,1 3-4 15,1 5 0-15,0 7-4 16,-1 4 0-16,-4-14 4 0,-1 5 0 15,2-5-12-15,-3-4 4 0,-2-3 4 16,3 0-32-16,1 3 36 0,1-3-4 16,1-2-4-16,0-3 8 15,7-8 0-15,1-8-20 0,-2-7 20 16,-2 8 0-16,0-2-4 0,-1-1 4 16,-4-2 8-16,5 3-8 0,-2 0 0 15,-2 5 0-15,1 4 0 0,-4 9 0 16,1 2 24-16,-1-1-20 0,5 2-4 15,-2 2 20-15,2 10-16 0,1 12-4 16,-1 9 0-16,-5-6 4 0,-3-4-4 16,-1 9 0-16,-1-4-4 15,0-4 4-15,3 0 0 0,-1-1-124 16,4-8-21-16,2-5-19 0,-3-10-60 16,2 0-80-16,13-2-756 15,6-9-649-15</inkml:trace>
  <inkml:trace contextRef="#ctx0" brushRef="#br0" timeOffset="125259.38">28426 10138 2225 0,'0'2'24'0,"-2"0"-12"0,1-2-4 0,-2 1-8 0,1-2 156 0,-2-1 32 0,2 1 20 15,-2 0 80-15,3 1-132 0,1-2 24 16,1 2 220-16,3 0-244 16,1-1-68-16,6-2 9 0,5 4-93 15,2 5 36-15,-4-2 32 0,-2-4-60 16,4 0 16-16,-2-1-4 0,3-2-16 16,-3-5-8-16,-1 0 0 15,1-3-8-15,-6 2 8 0,-1 0 0 16,-2 2-28-16,2-14 28 0,-2 5 0 15,-4 0-12-15,0 0 12 0,-2 2 0 16,1-4-12-16,-6 5 12 0,3 2-4 16,-6-1-8-16,4 9 12 15,2 1 0-15,-1 0-12 0,-10-3 12 16,-4 4 0-16,-4 3 4 0,5 5-4 16,0 4 16-16,4 3-4 0,-6 5 0 15,2 3 88-15,1 3-80 0,2 4 28 16,-1 4 56-16,2-1-64 0,2 11 16 15,3 2 20-15,3 2-56 0,3 2 8 16,7 1 4-16,4-12-16 16,11-16-16-16,0-10 4 0,8-10 12 15,8-15-32-15,4-7 4 0,5-5-284 16,1-14-68-16,-4-4-409 0,-5-3 45 16,1 11-101-16</inkml:trace>
  <inkml:trace contextRef="#ctx0" brushRef="#br0" timeOffset="125795.17">29020 10255 3101 0,'3'-4'0'0,"-2"-1"-32"16,0-13 16-16,-3 0 16 0,2 7 0 0,-4 1 4 0,5 0 0 15,-2 7 20-15,0 0-24 0,-3-12 48 16,2 3 96-16,1 8-64 16,-1 0 16-16,1 1 52 0,-1-6-92 15,-5-5 16-15,-4-1 32 0,-7-6-80 16,3 12-4-16,0 0 24 0,-1 1-32 16,-2 2-12-16,4 4 20 0,0 2-16 15,1 9 0-15,0 2 4 16,4 2 20-16,-2 13-28 0,5 2 28 15,4 8-24-15,3 5-4 0,3 0 24 16,2 5-16-16,7 1-4 16,0-6 0-16,4-9 4 0,-1-9-8 15,5-11 21-15,4-14-21 0,5-8 0 16,1-13 0-16,-2-11-45 0,-3-15 45 16,0-8 0-16,-1-5 8 0,-2-6-8 15,-3-2 0-15,-5-9 12 0,1-1-12 16,-1-5 89-16,-2 4-33 0,-6 0-4 15,-1 4 80-15,-2 12-128 0,-3 27 12 16,2 6-16-16,3 5 12 0,-4 24-12 16,1 4 56-16,3 3-56 0,6 15 0 15,4 32-12-15,0 16-112 16,-5 5 124-16,2 4-4 0,-3 5 4 16,0 4 0-16,-1 0 0 0,-2-2-12 15,3-19-44-15,-1-6-237 16,3-17 13-16,5-10-8 0,2-3-624 15,5-13-245-15</inkml:trace>
  <inkml:trace contextRef="#ctx0" brushRef="#br0" timeOffset="126291.52">30285 10067 2601 0,'3'-7'0'0,"1"-18"-256"0,-3 5 152 0,-1 4-56 0,-3 6 51 0,1 7 61 16,1 0 28-16,1-1 20 0,-2-2 4 15,1 0 8-15,-1 0 64 0,1-2 165 16,-1 1-117-16,0 0-16 0,0-3 80 16,-2-4-44-16,-1-6 12 15,-5-4 48-15,6 8-104 0,-7-7 0 16,-1 2 56-16,-1-2-96 0,-1 3 20 16,-6 2 32-16,3 4-84 0,-6 3 32 15,1 6 36-15,0 1-80 0,3 9 4 16,-1-1 84-16,5 5-95 0,-1 6 23 15,-1 3 32-15,4 9-60 0,2 10 20 16,1 4 8-16,4 8-16 0,5 6-12 16,-1 6 28-16,7 6-24 15,-3-2-8-15,2 10 8 0,-1-1 8 16,5-2-16-16,0-5 0 0,-2-17-4 16,1-24 4-16,1-11-12 15,-5-11-225-15,0-6-59 0,2-2-752 16,6-17-149-16</inkml:trace>
  <inkml:trace contextRef="#ctx0" brushRef="#br0" timeOffset="126524.97">29824 10253 4142 0,'10'2'0'0,"12"-6"-8"0,-8-5-4 0,0 0 12 15,11 2 0-15,2 2 48 0,-3 3-48 16,12-2 0-16,0 1 0 0,6-6-93 16,3 7-223-16,1 1-404 15,-4 3-32-15,-13-3-353 0</inkml:trace>
  <inkml:trace contextRef="#ctx0" brushRef="#br0" timeOffset="127042.74">30387 10305 3349 0,'2'0'0'0,"-1"0"-44"16,0-2 36-16,1 0 8 16,0-2 0-16,-1 0 52 0,-1 1-36 15,1 0 84-15,0-1 104 0,0 0-104 16,1-4 8-16,-1 0 64 0,0 2-111 16,0-3 19-16,0-6 44 15,-2-6-100-15,-5 1 12 0,0 7-8 16,-6-2-28-16,1 7 0 0,-1-2 0 15,-3 3-16-15,2 4 16 0,0 3 0 16,1 6 4-16,2 0 12 16,-3 7 20-16,6 4-32 0,-2 4 8 15,4 1 16-15,1 4-12 0,5 3-16 16,4 1 28-16,-1 1-16 0,8 4-12 16,0-2 24-16,-3-7-4 0,5-6-20 15,2-5 204-15,-2-6-124 0,10-13-4 16,4 2-44-16,-1-10-32 0,-1-8 0 15,-6-9-4-15,-2-5-8 0,-4-5 12 16,-3-2 0-16,-7 3-4 16,-7 3 4-16,-5 7-4 0,-6 16-24 15,-7 5 24-15,1 0-4 0,-8 2-20 16,2 11 16-16,2 7-156 0,-1 6-68 16,7 3-52-16,-1-2-429 15,3-2 349-15,4-2 128 0,5 0-28 16,-1 0-40-16,12-5-417 0</inkml:trace>
  <inkml:trace contextRef="#ctx0" brushRef="#br0" timeOffset="127425.16">30728 10240 2957 0,'-1'0'44'0,"1"0"-44"0,-1-1-16 0,0 0 16 0,-2 0 0 0,-1 3 44 0,0 1 32 16,-1 2 20-16,-1 1 112 0,-1 2-104 15,-5 9 8-15,1 9 48 0,0 6-120 16,1-6 24-16,4 0 44 0,-1 3-68 16,0 0 25-16,0-1 27 15,5-6-84-15,0-11 24 0,1-10 44 16,0-1-72-16,1 0 44 0,1-2-48 15,1-4 32-15,5-11 32 0,5-19 124 16,3-17-156-16,-2 14 12 0,1-2 44 16,1-6-80-16,-2 3 24 15,1 3 44-15,-1 5-76 0,-1 9 44 16,2 7 8-16,-1-5-48 0,4 15 12 16,0 0-4-16,-1 3-8 0,3 9-4 15,0 2 0-15,2 4-120 0,0 4-144 16,3 5-421-16,-2 1-131 0,11 9-493 15</inkml:trace>
  <inkml:trace contextRef="#ctx0" brushRef="#br0" timeOffset="127858.48">31530 9868 1996 0,'1'-1'109'0,"0"1"-37"0,-2 0 80 0,2 0 48 0,-1 0 200 0,-1 1-156 0,0 1-16 16,-1 3 108-16,-1 1-184 0,-3 6 0 15,0 5 97-15,-1 4-105 0,1 4-32 16,2 1 32-16,-5 4-120 0,4 2 24 16,0 4 32-16,-1 0-72 15,0 5 24-15,-2 2 24 0,1 3-56 16,0 2 36-16,1 4 32 0,-1-2-64 16,4-2 32-16,1-5 72 15,0-9-104-15,2-11 24 0,2-7 28 16,-1-13-48-16,3-3 0 0,-1-1 8 15,3-1-16-15,11-6 0 0,12-11-8 16,2-9 0-16,-7 4 4 0,-3-2-80 16,-4 1-168-16,-4 5 16 15,-7-4-288-15,-2 9-5 0,-4 12-131 16,1 2-757-16</inkml:trace>
  <inkml:trace contextRef="#ctx0" brushRef="#br0" timeOffset="128092.25">31301 10253 4045 0,'7'3'12'16,"9"-4"12"-16,2-4-24 0,-3-3 12 15,8 2 25-15,1 2 143 16,0 0-132-16,6-4-8 0,3 1 4 15,2 1-40-15,4 0-4 0,1 2 0 16,7 0-256-16,-7-4-37 16,-8-2-507-16,-5-3 216 0,-5 2 3 15</inkml:trace>
  <inkml:trace contextRef="#ctx0" brushRef="#br0" timeOffset="128526.45">31814 9899 3341 0,'4'8'720'15,"-2"18"-667"-15,2-9-41 0,-11 4-12 16,5 0 0-16,-1 5 64 0,-5 6-64 16,0 7 4-16,3-3 0 0,-7 10 0 15,5 5-4 1,-6 6 16-16,7 0-16 0,-7 3 0 0,4 4-4 15,5-8 12-15,6-15-8 0,-1-9 36 16,7-14-32-16,-7-17 72 0,2-1 92 16,0 0-168-16,10-6-12 15,7-13-20-15,5-18 44 0,-7 2-12 16,-2-5 40-16,1 0-32 0,0 2-8 16,-2 7 20-16,1 3-4 0,-6 14-16 15,-2 2 8-15,6 9 12 0,-3 1-20 16,-8 1 0-16,4 4-36 0,9 8 36 15,-2 12 44-15,-4-2-36 0,-4 9-8 16,-1-1 4-16,4 9-4 16,-7 3 0-16,3 0 0 0,3 3-20 15,-3-13 20-15,3-9 0 0,5-5-56 16,3-2-92-16,-2-10-141 0,5-4-43 16,5-14-68-16,0-7-704 15,5-2-285-15</inkml:trace>
  <inkml:trace contextRef="#ctx0" brushRef="#br0" timeOffset="129075.42">32436 10544 2657 0,'0'0'36'0,"0"-1"-4"0,1-3-24 0,-1-2 32 16,-1-2 160-16,-1-6-72 0,-2-3-4 15,-3-3 64-15,5-1-112 0,-3 0 12 16,-3 0 52-16,3 3-100 16,-2-1 8-16,-1 0 8 0,-1 4-48 15,1 3-8-15,-1 3 20 0,0-2-12 16,-4 8-8-16,0-3 44 0,3 4-44 16,-4 3 36-16,0 2 28 15,3 4-52-15,-1 8 28 0,-1-2 53 16,5 2-77-16,2 5 8 0,-5 1 8 15,13 5-20-15,-9 5-12 0,11 3 24 16,-1-2-24-16,7-1 12 16,-5-4-8-16,7-2 16 0,4-12-20 15,-5-6 12-15,7-1 4 0,-3-4-16 16,4-4 0-16,4-5-12 0,-5-6 4 16,2-2 4-16,-4-8-44 0,-2-2 48 15,-2-4 12-15,1 3-12 0,-5-9 0 16,-2-1-8-16,5 0 8 0,-5 3 0 15,-5 3 4-15,6 7 0 0,-8 20-4 16,0 1 0-16,1 2-12 16,1-2 12-16,-1 5 52 0,0 0-48 15,0 4-4-15,-2 14 0 0,-1 14 8 16,1 11-8-16,-1-16 0 0,4 2 8 16,-4 1-8-16,-4 1 0 15,7-1 0-15,-4 5 0 0,1-3 0 16,3-4-4-16,-1-15 4 0,1-6 0 15,3-9-8-15,-1-1-20 16,2-5-557-16,10-11 21 0,9-21-52 16,7-17-569-16</inkml:trace>
  <inkml:trace contextRef="#ctx0" brushRef="#br0" timeOffset="129394.45">32732 10037 2257 0,'4'-1'420'0,"9"-4"-336"0,-14 3-64 0,2 1 140 0,1 1 240 0,-1 0-140 0,2 2-80 16,-3 10 48-16,-6 9-123 15,-5 21 51-15,8-5 148 0,-12 0-200 16,8 5-12-16,-6 6 12 0,1 11-104 16,-2 10 24-16,2 5 0 15,3-6-12-15,-3-7 8 0,2 0 52 16,3-15-64-16,5-4-8 0,2-8 16 15,-1-16-8-15,2-15-8 16,1 0 8-16,-1-2 0 0,3 2-16 16,7-2 4-16,6-8-80 0,5-13 80 15,-6-2-8-15,-3 5-44 0,-1-3-8 16,-2 0-44-16,-6 5-132 0,-1 0-64 16,-4 7-265-16,0 3 89 0,-1 2 12 15,1 1-425-15,-2 1-359 0</inkml:trace>
  <inkml:trace contextRef="#ctx0" brushRef="#br0" timeOffset="129709.09">32561 10470 1652 0,'8'5'2157'0,"14"1"-2157"0,-19-11 28 15,3 2 249-15,11-8-137 0,4 7 16 16,-10 4 92-16,5 3-140 0,1-2-20 16,-2-3 36-16,4 0-124 0,2 1 44 15,-1 2-8-15,7-1-24 0,0-3-12 16,-4-3 0-16,7 0-16 15,-6-6 4-15,-4 4-152 0,0-5-64 0,-7-10-68 16,-12 5-437-16,1 1-127 16,-10 2-253-16</inkml:trace>
  <inkml:trace contextRef="#ctx0" brushRef="#br0" timeOffset="131025.55">9601 11146 2733 0,'4'0'0'0,"-3"-4"8"0,0 2-16 0,0-4 0 0,-2 0 8 0,-1 1 4 15,0 1 0-15,1 3 64 0,1 0 160 16,-1 1-52-16,1 0-8 16,-1 0 40-16,1 1-132 0,-1 2 12 15,1 2 116-15,-1 2-128 0,-1 12 17 16,1 14 87-16,-3 5-132 0,-1-7 24 16,-2 1 8-16,0 1-68 0,0 14 0 15,0-1 68-15,4 7-64 0,-3-1 12 16,2 2 44-16,2 4-56 0,5 1 32 15,1-3 40-15,4-6-64 16,8-11 40-16,0-3 76 0,5-12-104 16,4-14 20-16,0-2 0 0,1-9-56 15,7-10 0-15,1-4 0 0,2-5-44 16,-1-7 20-16,-2 2-156 0,-1-9-100 16,-22 13 32-16,-7-6-489 0,-10 14 45 15,-4-5-56-15</inkml:trace>
  <inkml:trace contextRef="#ctx0" brushRef="#br0" timeOffset="131275.21">9445 11564 3721 0,'11'8'92'16,"23"14"-20"-16,-12-13-4 0,2-6 173 16,5-3-1-16,4-1-4 0,3 4-232 15,4-7 36-15,2-3 4 0,2-6-44 16,9 1 0-16,-2-2 0 16,-7 2-12-16,-11-1-96 0,-14 3-348 15,-17-3-49-15,-3 10-171 0,0-1-1085 16</inkml:trace>
  <inkml:trace contextRef="#ctx0" brushRef="#br0" timeOffset="131976.12">10062 11532 1268 0,'2'-3'368'0,"0"2"-116"0,0-1 121 0,2-1-85 0,0 0-56 15,0 2 196-15,0-1-172 0,2 2-36 16,0 1 96-16,-1 0-179 0,2 2-5 16,-2 1 96-16,6 6-180 0,-1 9 24 15,1 13 52-15,-4 0-112 0,-2 3 28 16,1 4 0-16,-1 1-20 15,1-6-4-15,3-7 12 0,-1 0-20 16,-5-23-8-16,-1-3 0 0,2 1-32 16,10-1-156-16,14-15-577 0,17-25-99 15,-17-5-329-15</inkml:trace>
  <inkml:trace contextRef="#ctx0" brushRef="#br0" timeOffset="132192.96">10420 11507 3549 0,'1'8'84'0,"-1"17"-80"0,-6-5 48 16,-2 3 168-16,4 6-104 0,-4 11 9 16,-2 7 87-16,0 0-164 0,-1 4 12 15,-2 1 0-15,0 10-52 0,-3 0-8 16,2 1 0-16,-1-10-4 15,1-17 0-15,-1-13-288 0,6-15-93 16,6-13-115-16,-2-21-885 0</inkml:trace>
  <inkml:trace contextRef="#ctx0" brushRef="#br0" timeOffset="132958.93">10630 11644 2537 0,'3'2'12'0,"-1"-2"0"0,0 0 60 0,3 0 0 0,-3-3 0 15,1 2 92-15,-1-1-40 0,1-2 60 16,1 3 120-16,-1-2-152 0,2 0-4 16,0 0 88-16,2 2-103 0,1-2-17 15,6-3 92-15,6-1-144 0,6-1-16 16,-7 3-8-16,2 3-16 15,1 2-24-15,-1 0 12 0,1 3-12 0,-4 1 0 16,-6 5 8-16,0-1-8 16,-10 6 0-16,-2 6 0 0,-3 7-52 15,-12 13 40-15,-1-2 4 0,-7-3-32 16,-1-7 40-16,-2 4 0 16,-4 0-32-16,4-14 16 0,1-5-152 15,1-12 88-15,4-6 40 0,4-2 36 16,5-6-28-16,3-6 28 0,2-6-4 15,4-3 4-15,2-3 4 16,2 5 24-16,5 1-8 0,2 7-16 16,-2 4 24-16,1-2-16 0,-4 6-4 15,-3 6 20-15,1 3-24 0,-1 1 0 16,1 0 44-16,-1 4-40 0,-2 4-4 16,-2 17 0-16,-5 26-16 0,-3 12 16 15,2-19 8-15,1 10 0 0,-1 12-8 16,0 3 0-16,2-6-16 15,-3-17 16-15,4-10-212 0,-1-20-5 16,7-15-99-16,1-5-564 0,9-18-453 16</inkml:trace>
  <inkml:trace contextRef="#ctx0" brushRef="#br0" timeOffset="133609.4">11069 11707 2229 0,'2'0'0'0,"0"-2"4"0,-2 2-4 0,1-4 32 0,-1 0 20 0,-1 0 92 15,1 0-44-15,-2 4 36 0,4 0 180 16,-2 0-48-16,0 2-12 0,0-2 84 15,0 0-176-15,1 1-11 0,-1 0 79 16,2 3-168-16,0-2 12 0,1 3 72 16,1-2-92-16,2 1 4 15,4 2 72-15,5 0-120 0,0 0 48 16,-2-5 28-16,2-1-88 0,6-4 24 16,0 2-16-16,2-5-8 0,-2 0 0 15,-5-2-4-15,-8 0 0 0,-1-1-4 16,-4-2 4-16,0 2-28 15,-6-6 32-15,-5 1-8 0,-5-3-24 16,-6 3 32-16,-2-1-4 0,-3 1-16 16,2 8 20-16,-1 2 0 0,1 2 0 15,4 2 0-15,1 3 0 0,3 6-8 16,3 11 8-16,2-1 24 0,3 1-24 16,3 6 0-16,4 2 24 0,5 9 0 15,3 4-24-15,3-3 16 16,4 1-12-16,6-1-4 0,1 1 16 15,4-3 0-15,-1-13-16 0,2-6 8 16,3-8-4-16,3-7-8 16,4-3-24-16,0-9-196 0,2-14-152 15,2-5-877-15,2-12 21 0</inkml:trace>
  <inkml:trace contextRef="#ctx0" brushRef="#br0" timeOffset="155961.18">3402 13918 1388 0,'3'0'468'0,"-6"1"-123"0,6-1-41 0,-2 1-80 0,-1-1 28 16,0 1 228-16,2 0-248 15,1 0-52-15,1 0 93 0,1 1-149 16,0-1-24-16,1 2 68 0,3-3-136 15,4 3 16-15,3-2-12 0,1 2-28 16,2-4-8-16,5-1 4 16,-1 1 4-16,9-7-8 0,-1 2 0 15,14-7 4-15,-5-2-4 0,-4-1 0 16,4 4-40-16,-20-6 40 0,-1 2-4 16,-6 5-20-16,-8-4 0 15,-2 1-4-15,0-7-36 0,-14-4 12 16,-4 1-80-16,1 0 4 0,-10 3 64 15,-4 6 56-15,2 0-41 0,-6 6 49 16,1 4 0-16,-1 2 4 0,3 12-4 16,-2 5 8-16,7 2 4 0,-3 7-12 15,1 4 41-15,8 5-29 0,2 3 4 16,3 4 60-16,8 3-68 0,-2-1 28 16,5 0 40-16,5 2-76 15,8-7 48-15,2-7 120 0,11-6-120 16,7-7-16-16,4-4-24 0,6-6 0 15,11-5-8-15,4-5 0 0,14-8-92 16,4-8-128-16,-5-8-261 16,-13-7-283-16,-21-13-305 0</inkml:trace>
  <inkml:trace contextRef="#ctx0" brushRef="#br0" timeOffset="156344.21">4020 13696 4286 0,'2'2'60'0,"-2"1"-60"0,-1 0-32 0,0 12-12 0,-4 12 44 0,-4 4 104 0,7-7-64 15,1-1 20-15,-3 1 44 0,2 2-88 16,-1 2 24-16,0 0 8 0,4 0-28 15,-4 0-20-15,3-2 48 0,4-9-32 16,0-1 8-16,-4-7 76 16,2-5-92-16,0-4 32 0,-1 0 4 15,3 0-32-15,-1-3-12 0,11-7 0 16,5-14-16-16,6-22 16 16,-7 7 96-16,-2-1-64 0,1-6 44 15,-5-2 52-15,5 4-116 0,-7 8 44 16,0 5 36-16,1 9-80 0,-1 8 4 15,-2-2 24-15,-3 12-24 0,15-6-4 16,-9 8-12-16,8 2-72 0,0 6-60 16,1-1-332-16,9 4-276 0,3 4-161 15</inkml:trace>
  <inkml:trace contextRef="#ctx0" brushRef="#br0" timeOffset="156845.34">4546 13615 2081 0,'-4'1'96'0,"3"1"160"0,0-1-140 0,-2 1 64 0,1 0 192 0,1 0-160 0,-1 0-20 16,-3 1 64-16,5 0-160 0,-5 3 28 16,-1 7 101-16,-2 7-125 15,1 9 20-15,-1-6 48 0,7 11-152 16,-9 2 16-16,-1 2 44 0,11 2-64 15,-7-1 32-15,-1-2-16 16,9-2-20-16,-3-14-8 0,-2-9 56 16,7-9-48-16,-3-4 12 0,0 1 40 15,4-3-56-15,2-7 12 0,14-16 76 16,9-23-88-16,-13 14 28 16,-3-7 88-16,8 7-80 0,-7-6 28 15,1 2 84-15,6 4-100 0,-6 6 4 16,1 2 24-16,3 6-68 0,-4-2-12 15,5 9 28-15,1 1-16 0,5 3-24 16,-6 8-116-16,8 4-208 0,-3 2-80 16,4 6-825-16,11 6-448 0</inkml:trace>
  <inkml:trace contextRef="#ctx0" brushRef="#br0" timeOffset="157360.28">5349 13652 2813 0,'0'-1'0'0,"0"0"-128"0,0 1 100 0,0-3 28 0,0 1 28 0,0 1 12 0,0 0 76 15,-2 1 144-15,2-1-88 0,-2-1 20 16,-1-1 44-16,-1 0-108 0,-1-1 20 16,-2 0 89-16,-1-3-149 0,-6-5 4 15,-6 0 36-15,-5-3-108 0,2 6 12 16,-2-1 36-16,4 4-64 16,-4 1 8-16,-1 1 0 0,7 8 4 15,-1 4-16-15,-2 0 24 0,6 8-16 16,0 3-8-16,-1 6 40 0,10 5-36 15,-2 4 0-15,2 8-4 0,8 2-36 16,2-2 8-16,0-3-8 16,14 1-20-16,-3-13 56 0,2-1-12 15,10-14 20-15,5-9-8 0,2-7 12 16,17-5 0-16,5-7-12 16,-7-9 4-16,-9-7 12 0,-12-15-16 15,-6-1 84-15,-5 4-76 0,-11-4 36 16,-4 2 80-16,-2 2-124 0,-14 14 20 15,-2 6-8-15,-2 8-12 0,-8 8 0 16,0 6-4-16,-5 10 0 0,-3 10 4 16,7 5-120-16,1 8-192 0,10 8-72 15,-2-1-649-15,19 2-52 0</inkml:trace>
  <inkml:trace contextRef="#ctx0" brushRef="#br0" timeOffset="157761.37">5688 13603 1904 0,'-1'-2'84'0,"1"1"-40"0,-1-1 45 15,0 0 91-15,0 1 116 0,0 1-108 0,-1 0-8 16,0 1 140-16,0 1-124 0,-1 3 12 15,-4 8 68-15,-2 10-139 0,-1 10-29 16,3-8 92-16,4 3-148 0,-3 6 4 16,-2 3 12-16,3 4-56 0,0-3-4 15,3-2 40-15,1-14-40 0,3-9 28 16,-2-11 84-16,1-2-96 0,-1-1 40 16,4 0 56-16,3-2-96 15,9-13-24-15,9-22 88 0,3-17-80 16,-11 14 56-16,-2-4 60 0,4 0-68 15,-3 7 24-15,-2 2 80 0,2 3-132 16,-1 6 56-16,-3 3 56 16,4 2-132-16,0 5 20 0,4 7 16 15,-3-6-24-15,5 6-20 0,-4 1 0 16,0 3-36-16,1 4-80 0,1 3-236 16,-1 0-140-16,5 8-148 15,-2 3-1077-15</inkml:trace>
  <inkml:trace contextRef="#ctx0" brushRef="#br0" timeOffset="158027.12">6432 13461 3589 0,'2'3'160'0,"-2"-3"-160"0,0 0-28 0,3 0 28 0,-3-3 8 16,0 3 0-16,0 0 28 0,0 0-36 16,-3 1-4-16,3-1 0 15,-1-1-28-15,0 1-300 0,1 1-196 16,1 3-1493-16</inkml:trace>
  <inkml:trace contextRef="#ctx0" brushRef="#br0" timeOffset="158160.9">6490 13991 4810 0,'-1'0'0'0,"1"-1"-456"15,-1 0 83-15,-2-1-447 0,-2-1 428 16,0-1-629-16</inkml:trace>
  <inkml:trace contextRef="#ctx0" brushRef="#br0" timeOffset="159344.37">8259 13470 420 0,'-1'1'1849'0,"3"0"-1605"0,-3-1-132 0,1 1 40 0,1-1 80 16,-2 0-116-16,2-1 128 0,-1 2 284 15,0 0-255-15,1 1 91 0,1 2 64 16,5 9-248-16,-3 8 8 0,1 13 68 16,-8-5-180-16,8 2 28 15,-9 5 64-15,6 4-168 0,-8 3 28 16,6 2-8-16,-13-1 4 0,12-6-24 15,-3-10 0-15,4-12-168 0,-1-18-28 16,3-3-284-16,6-12-164 0,23-42 11 16,-5-5-603-16,-1-15-905 0</inkml:trace>
  <inkml:trace contextRef="#ctx0" brushRef="#br0" timeOffset="159510.93">8457 12804 3873 0,'6'8'52'15,"-2"-4"189"-15,-1 1 159 0,5 9-232 16,-4 9-76-16,-4 7-36 0,-3-6-40 16,-3-4-16-16,-2 1 0 15,3-3-4-15,0-4 4 0,-2 1-188 16,3-6-168-16,4-6-53 0,1-1-679 16,2-1-21-16</inkml:trace>
  <inkml:trace contextRef="#ctx0" brushRef="#br0" timeOffset="160377.29">8766 13508 1444 0,'0'-1'200'0,"0"0"-100"0,0 0 205 0,0-1-73 0,1 2 8 16,-1 0 160-16,0 0-140 0,0 0-20 15,0 0 140-15,0 4-232 0,0 4-20 16,0 7 57-16,-3 6-113 0,0 0 24 16,-2 3 28-16,2 3-120 15,-4 3 32-15,5 1 44 0,-6 1-72 16,7-3 0-16,3-6 36 0,-2-8-32 15,1-14 16-15,2 0 48 16,-1-2-76-16,7-3 0 0,11-8-8 16,12-17-12-16,8-26 20 0,-6 11 0 15,-10-6 0-15,4 3 0 0,-3 4 0 16,-11-2 0-16,5 17 0 0,-3 3 0 16,-10 6 24-16,3 11-24 15,-5 6 28-15,-3 1-20 0,1 1 52 16,3 2 124-16,0 1-160 0,3 5-12 15,4 17-12-15,-3 24 12 0,-1 15-12 16,0-19 4-16,-3 2 8 0,4-4-12 16,2-1 0-16,-6-8-68 0,4-8-4 15,4-9-76-15,-5-9-96 0,15-10-108 16,9-6-701-16,2-12-288 0</inkml:trace>
  <inkml:trace contextRef="#ctx0" brushRef="#br0" timeOffset="160811.91">9606 13180 2117 0,'-1'-2'0'0,"0"1"-161"0,-1-3 121 0,0-1 40 0,-1-1 20 0,1 1-8 0,1 4 20 15,-1 1 173-15,1 0 3 0,0 0 32 16,1 0 248-16,0 0-196 0,0 0-68 16,0 1 28-16,-1 0-180 15,1 0 69-15,-2 2 127 0,-1 4-144 16,-1 2 8-16,-3 9 64 0,-2 11-156 15,-2 10 32-15,8-10 88 0,-3 5-120 16,3 3 52-16,-1 7 56 16,0 7-128-16,1 1 8 0,2 1 60 15,0 4-76-15,4-3 16 0,4-7 4 16,-3-15-12-16,3-15 0 16,4-5-20-16,-2-6-4 0,14-6-20 15,10-9 20-15,2-2-64 0,9-13 52 16,9 0-80-16,-10-4-148 0,-1 0-60 15,-6 5-336-15,-10-1 31 0,-9 2 25 16,2 5-901-16</inkml:trace>
  <inkml:trace contextRef="#ctx0" brushRef="#br0" timeOffset="161064.96">9424 13561 3677 0,'8'3'304'0,"10"5"-288"0,1-11 201 0,8-2 239 16,-5 2-316-16,15-1-4 15,6-2 4-15,-2-4-136 0,18-2 8 16,6 1-12-16,-7-7-12 0,-15 1-140 15,-7-2-124-15,-12 5-136 0,-1 0-49 16,-1 0-1179-16</inkml:trace>
  <inkml:trace contextRef="#ctx0" brushRef="#br0" timeOffset="161910.75">10904 13561 1868 0,'1'0'181'0,"1"0"-177"0,0-2-4 0,2 0 24 0,-2-2-16 0,2 1 56 15,-1-2 108-15,-1 1-68 0,0-1 8 16,0-1 108-16,-2 2-84 0,1-1 36 15,0 0 168-15,-1 0-152 0,1-1-20 16,-1-4 36-16,-2 6-152 0,1-4 0 16,-5-5 45-16,-3-1-69 0,-8 0 48 15,5 5 28-15,-7-1-100 0,-1 6 20 16,-4 1 4-16,-1 5-8 0,-1 2-20 16,-1 6 8-16,2 3 8 15,1 3-16-15,5 3 40 0,2 2-28 16,9 1-4-16,3 5 44 0,4 1-44 15,8 2 4-15,3 1 40 16,6-2-52-16,12 0 12 0,4-3 4 16,-1-2-16-16,6-8 0 0,2-6 24 15,-9-6-12-15,4-5-12 0,-1-7 0 16,-3-8-12-16,6-10 12 16,-4-10-4-16,-6-7-40 0,-5-9 44 15,0-4-8-15,-9 4 28 0,-1 4-20 16,-2 9 64-16,-5 7-56 0,-1 14-8 15,-1 10 0-15,-3 9 28 0,0 1-28 16,2 0 132-16,0 8-128 0,5 21 8 16,-4 34-12-16,-7-13-32 0,8 0 32 15,-1 1 0-15,1-4 0 0,3-6 0 16,1-4 4-16,-2-9 8 16,5-21-24-16,6-2-8 0,3-5-148 15,9-11-176-15,8-8-609 0,0-13-351 16</inkml:trace>
  <inkml:trace contextRef="#ctx0" brushRef="#br0" timeOffset="162361.24">12078 13202 2605 0,'-1'1'356'0,"1"-1"-56"0,0 0 136 0,0 0-180 0,1-2 53 0,-1 2 215 16,1 0-324-16,0 1 8 15,3 0 72-15,8 0-224 0,7 1 36 16,9-1 112-16,-7 0-172 0,9-2 28 15,3 1 8-15,7 0-52 0,17-2-16 16,5 2 0-16,2 2-4 0,-5 3-44 16,-9-6-84-16,-11 4-92 0,-21-1 0 15,-6 1-220-15,-8-1-280 0,-3 0-121 16,0 1-1928-16</inkml:trace>
  <inkml:trace contextRef="#ctx0" brushRef="#br0" timeOffset="162594.29">12100 13471 4126 0,'5'9'540'0,"6"11"-444"16,-6-20-68-16,0-2-28 15,16-3 116-15,9 3-52 0,5 3 24 16,0-4 40-16,9-4-96 0,17 1 8 15,9 4-24-15,3 1-16 0,-4-8-128 16,-11-3-144-16,-13 1-48 0,-23 2-24 16,6 2-209-16,-3 4-563 0,5 10-1301 15</inkml:trace>
  <inkml:trace contextRef="#ctx0" brushRef="#br0" timeOffset="164661.26">13658 12669 1800 0,'2'2'148'0,"-1"-1"-116"0,0-1 8 0,2 2 185 0,-1-1-101 0,0-1 8 15,0 2 116-15,0-2-36 16,1 0 32-16,-2 0 128 0,2 0-192 15,-1 1-4-15,-2 1 97 0,1 1-193 16,0 2-8-16,-1 9-4 16,-4 11-56-16,-2 14 20 0,0-8 92 15,-1 7-100-15,0 3 4 0,-1 2 44 16,2 0-56-16,2-2 40 0,-1 2 84 16,3-10-88-16,3-11 32 15,1-7 108-15,0-13-116 0,-1-2 72 16,2-2-28-16,3 2-108 0,11-5-12 15,9-4 4-15,13-13 4 0,-13 7-8 16,1 1 12-16,13 4 0 0,-1-7-12 16,2 2 16-16,-3-1-16 0,1 8 0 15,-12 0 4-15,2 0 0 0,-17 3-4 16,-8 3 0-16,-1 2-68 0,0 2-32 16,3-2-172-16,-4 0-92 0,-1 0-80 15,0-2-557-15,-1 2-235 16</inkml:trace>
  <inkml:trace contextRef="#ctx0" brushRef="#br0" timeOffset="164877.81">14022 12636 3885 0,'4'10'72'0,"7"24"-60"0,-10-8 48 16,-1 2 369-16,-2 4-265 0,-1 11-56 15,-3 3 56-15,2 6-88 0,-2 7 8 16,-2 9 16-16,1 2-88 0,-6 4-12 16,1 1 0-16,6-2-4 0,-8-11 4 15,7-11-52-15,2-19-120 0,9-17-16 16,-3-12-376-16,7-5-249 0,32-19-904 16</inkml:trace>
  <inkml:trace contextRef="#ctx0" brushRef="#br0" timeOffset="165479.66">14700 12926 380 0,'0'-1'1240'0,"1"0"-1072"0,0-1-16 0,0-2 45 15,1-2 103-15,0 1-120 0,-1 1-8 16,0 1 156-16,-1 0-80 0,1 1 0 16,-1 1 128-16,1 1-183 0,-1 0 35 15,0 0 112-15,0 0-236 0,1 1 4 16,0 2 36-16,-1 9-144 0,-3 11 20 16,-2 15 48-16,2-6-60 0,-4 10-4 15,-2 0 36-15,4 8-32 16,-2-1-8-16,0-2 0 0,3-7 4 15,0-12-4-15,1-7 0 0,4-9-40 16,0-10-72-16,0-1-164 16,1-3-176-16,4-4-65 0,9-17-751 15,6-25-609-15</inkml:trace>
  <inkml:trace contextRef="#ctx0" brushRef="#br0" timeOffset="165727.76">14544 13094 4590 0,'7'6'180'0,"13"2"-164"0,-8-11-16 16,4 2 316-16,3 2-212 15,-2 4 0-15,7-3 40 0,4 0-136 16,9-8 32-16,3 5-20 0,8-5-16 15,7 2-8-15,3-7-80 0,-2 2-120 16,-8-4-16-16,-17 7-248 16,-9-1-93-16,-10 3 33 0,2 0-608 15,-5 5-689-15</inkml:trace>
  <inkml:trace contextRef="#ctx0" brushRef="#br0" timeOffset="166327.99">15958 12823 3501 0,'5'0'108'0,"-4"1"-108"0,0-1 0 0,4-1 4 16,-4 1 12-16,0-2-16 0,-1-1 12 16,-2 2-4-16,-3-4 40 15,-3-6 56-15,-7-5-64 0,-10 4 16 16,9 1 80-16,-8 0-88 0,0 8 17 15,1 2 51-15,-12-2-76 0,2 6 16 16,2 5 8-16,-6 3-60 0,1 7 28 16,6 1 0-16,-8 2-28 0,10 9-4 15,1 5 32-15,0 4-28 0,8 2-4 16,3 5 32-16,9 5-32 0,5-1-4 16,1-1-28-16,8 0-80 15,11-5-12-15,1 1-157 0,6-6 109 16,12-12 80-16,5-6 28 0,4-15-48 15,13-9 64-15,-4-13 44 0,0-2-28 16,-14 6 4-16,-2 0 4 16,6-17-72-16,-6-25 96 0,-3-2 204 15,-7-13-48-15,-7-3 32 0,-6-5 69 16,-7-1-157-16,-10-5-20 0,-8 14-20 16,-5 8-56-16,-12 25-4 15,2 4 0-15,-1 17-4 0,-2 12 4 16,1 13 0-16,-10 9-20 0,5 21 16 15,-1 7-240-15,-3 9-129 0,7 5-139 16,7 0-448-16,-1-5 115 0</inkml:trace>
  <inkml:trace contextRef="#ctx0" brushRef="#br0" timeOffset="166544.31">16290 13322 5062 0,'2'8'100'0,"1"-5"-56"0,-3-4-44 0,1 3-40 16,1-4 36-16,-2-1-36 0,0 2 16 15,-3 0-196-15,0-1-24 0,-1-2-40 16,0-3-525-16,1-2-167 0,7 1-1009 15</inkml:trace>
  <inkml:trace contextRef="#ctx0" brushRef="#br0" timeOffset="166761.14">16766 12747 5070 0,'5'17'40'16,"3"17"112"-16,-3-23-152 16,-9-9-16-16,2 3 16 0,-1 12 4 15,-13 6-4-15,6-4-8 0,0-5 4 16,-6-2-216-16,5 9-96 16,1 1-525-16,0 0-123 0,27 7-777 15</inkml:trace>
  <inkml:trace contextRef="#ctx0" brushRef="#br0" timeOffset="167477.37">16750 12779 316 0,'1'-1'1753'0,"1"0"-1617"0,1-1-56 0,0-2 104 0,1 0 36 16,-1 1 140-16,-1 3-180 0,1 0-4 15,-1 1 216-15,-1-1-188 0,1 0-11 16,0-1 123-16,-1 1-180 0,0 2-4 16,2 2 64-16,-3 2-144 15,0 9-8-15,-3 20 64 0,-9 21-108 16,-1-5 24-16,4 6 20 0,-8 8-36 15,5 2-8-15,-3 7 8 16,6-8-4-16,1-17-4 0,3-10 0 16,5-21-120-16,3-18-104 0,2-3-512 15,21-14-225-15,35-36-512 0</inkml:trace>
  <inkml:trace contextRef="#ctx0" brushRef="#br0" timeOffset="168161.66">17103 12841 2028 0,'2'0'341'0,"0"0"-209"0,1-1-64 0,2-2 144 0,0 0 168 0,-2-1-156 15,2 2-4-15,0-2 144 0,-1 2-147 16,3 0 43-16,-2-1 116 0,1 2-244 15,7-3 16-15,9 2 28 0,8 3-164 16,-1 4 20-16,3-2 4 16,3 6-20-16,4 6-16 0,-7 1 4 15,0 3-4-15,-20 1 0 0,0 7 0 16,-7-2-56-16,-5 5 24 0,-6 4-32 16,-11 6-40-16,-7-2 44 15,3 0 20-15,-7-7 8 0,6-9 32 16,-3-5-8-16,2-5-4 0,5-3 12 15,-2-3 16-15,1 0-4 0,11-6-12 16,3 1 72-16,3-1-56 0,0 0 20 16,1 1 72-16,-1-1-56 0,2 1 76 15,2-1 152-15,3 0-148 0,12 0-48 16,20 2-40-16,11 4-32 0,-3-2-12 16,4 0 4-16,21-4-4 15,6 6-92-15,13-2-196 0,0-7-248 16,-23-13-76-16,-2 5-1125 0</inkml:trace>
  <inkml:trace contextRef="#ctx0" brushRef="#br0" timeOffset="168828.15">18158 12808 2785 0,'5'-3'8'0,"-2"-1"-4"0,7-11-8 0,-8 12 8 0,-1 2 20 15,2-4 208-15,-2 3-32 0,-1 0 60 16,0 2 180-16,1 0-243 0,-2 0-5 16,1 2 32-16,-1 0-180 0,-2 3 16 15,-3 7 52-15,-9 15-104 0,-9 8 20 16,8-9 56-16,0 2-80 0,-2 1 16 16,5-4 8-16,-3 0-24 15,8-6-4-15,3-1 16 0,2-3 8 16,6-6-12-16,-2-5 144 0,3 0-84 15,15 9 16-15,15 1 16 16,-2-5-88-16,4 0-16 0,4-1 28 16,2 3-20-16,2-1-8 0,1 1 24 15,2 3-24-15,-12 1 0 0,-7-3 20 16,-17 0-8-16,-1-3-12 16,-7 4 0-16,-6 3-36 0,-15 3 0 15,-4 5-88-15,-8-3-8 0,-4 1 64 16,1-2-28-16,-6 2-12 0,-7-12 28 15,3-2-120-15,1-11-68 0,6-9 32 16,-2-5-261-16,6-6-119 0,12-12-28 16</inkml:trace>
  <inkml:trace contextRef="#ctx0" brushRef="#br0" timeOffset="168994.25">18289 12850 4578 0,'15'8'340'0,"25"9"-252"0,-20-5-72 16,0 1 140-16,3-6 208 16,6 2-328-16,8-6-8 0,7 0-12 15,6-5-16-15,18-6-128 0,10-4-428 16,7-15-272-16,-1-12-241 0</inkml:trace>
  <inkml:trace contextRef="#ctx0" brushRef="#br0" timeOffset="171278.49">19018 12884 2833 0,'9'9'664'0,"6"13"-604"0,-6-10 56 0,-8-9 248 15,3-1-203-15,-4 3-105 0,3 4 96 16,-1-1-136-16,-2-2 0 0,0-4-16 16,-2 0-40-16,-1-2-120 15,-2 0-337-15,-1 0-307 0,-1 2-269 16</inkml:trace>
  <inkml:trace contextRef="#ctx0" brushRef="#br0" timeOffset="171478.13">18980 13461 2097 0,'9'12'2545'0,"3"13"-2541"16,-19 3 0-16,3 3 52 0,-9 6-56 15,-14 17 12-15,-6 2-8 16,6 4 12-16,-14-3-32 0,-7-3 4 16,1-19-228-16,-18-22-169 0,-1-11-759 15,1-6-1073-15</inkml:trace>
  <inkml:trace contextRef="#ctx0" brushRef="#br0" timeOffset="173813">13811 14687 2069 0,'5'-4'156'0,"-3"-1"-72"0,4-15 48 0,4-15 16 0,-2 12-4 15,0-7 84-15,-1-1-88 0,2-11 44 16,-2-1 40-16,5 4-144 0,-10 1-4 16,4 1 28-16,-2-2-76 0,-1 1 16 15,-3 4 96-15,8-2-84 16,-12 2 21-16,7-4 55 0,-8 6-116 16,6-2 24-16,-6 4 24 0,6-1-52 15,-9 5 4-15,11 1 8 0,-14 5-16 16,9 7-8-16,2 3 4 15,-10 0-4-15,10 8 0 0,1 0-4 16,-2 0 4-16,-1 0 0 0,2 0-4 16,-3 2-8-16,1 0 12 0,0 2 0 15,-2 2 20-15,1 0-20 16,1 1 0-16,-2 1 8 0,1 4-8 16,-1 4 4-16,1 7 16 0,-4 4-20 15,10-3 4-15,-14 0 0 0,4 8-4 16,6 1 0-16,-17-4 4 0,9 3-4 15,4 2 36-15,-17 0-28 0,7-4-8 16,0-2 8-16,6-8-8 0,-3-3 0 16,0-2 0-16,9-10 0 0,0-3 0 15,0-2 0-15,-2-1 4 16,2-4-4-16,3-16 76 0,11-19-40 16,9-29 28-16,-4 24-32 0,5 10-16 15,0-6-16-15,14 7 32 0,-12 0-12 16,11 1-20-16,-4 5 4 15,-12 8 4-15,-8 8-8 0,-3 2 0 16,-2-1-4-16,-5 11 4 0,1 0-12 16,-1 1 16-16,1 0-4 0,-1 1 12 15,0 0-4-15,3 4-8 16,1 10 0-16,5 17 12 0,5 24-12 16,2-12 0-16,-1 3-4 0,4 4 4 15,4 4 0-15,-6-2 12 0,1-4-12 16,1-7 0-16,-3-14-4 0,-8-19-8 15,-5-7-100-15,2-3-212 0,6-16-229 16,-2-30-1095-16</inkml:trace>
  <inkml:trace contextRef="#ctx0" brushRef="#br0" timeOffset="174962.28">13007 15259 972 0,'2'-5'120'0,"3"-8"-100"0,-6 10 12 0,1-1 24 0,0 1-52 16,0-5 0-16,-3 0-4 0,1 1 0 16,-1 0-16-16,0-1-96 0,-1 1 12 15,-2 0 4-15,0-1-80 16,0 3 4-16,0 0 92 0,2 0 80 0,0 1 4 15,1 1 60-15,1 0 204 16,1 3-44-16,1 1 136 0,0 1 304 16,0-2-267-16,1 1-69 0,0-1 120 15,1 1-244-15,0 0-32 16,-1 1 68-16,1-2-164 0,-2 1 16 16,0-1 53-16,0 0-125 0,0 0 20 15,0 0 60-15,0 1-48 0,-1 0 84 16,1 0 64-16,0 3-160 0,-2 3 32 15,-1 8 28-15,-1 11-52 0,-4 12 24 16,3-5 68-16,1 6-140 0,-1 7 56 16,0 1 40-16,0 6-60 15,0-1 20-15,0-4 60 0,4-5-92 16,-1-9 24-16,3-5 28 0,1-2-64 16,4-11 12-16,-1-8 44 0,0-6-52 15,15-2 0-15,-5-5-16 16,7-6 8-16,5-9-8 0,2 1 0 15,-6-1-96-15,-12 4-40 0,-1 0-240 16,-1 3 132-16,-7-6-4 0,0-3-561 16,-7-2-19-16,2 4-136 0</inkml:trace>
  <inkml:trace contextRef="#ctx0" brushRef="#br0" timeOffset="175180.27">12809 15401 3533 0,'13'7'617'0,"14"5"-269"0,-3-6-344 0,-7-6 156 0,10 0 72 0,1 0-216 16,10 0 16-16,2-6-12 0,3-2-20 15,-9-5-8-15,-3 7-148 16,-13 1-160-16,-7-4-85 0,-4-2-411 15,0 0-220-15,-5 8-841 0</inkml:trace>
  <inkml:trace contextRef="#ctx0" brushRef="#br0" timeOffset="175415.81">13170 15412 3345 0,'3'1'160'0,"-2"0"-80"15,0 1 76-15,1-2 24 0,-1 3 1 16,1 1 63-16,1 9-136 16,1 13-8-16,2 7 108 0,2-5-144 15,-2-1 12-15,5 4 36 0,-1 1-104 16,5-1 0-16,3-1 8 0,-4-5-4 16,8-4-12-16,-3-7 0 0,4-7-32 15,-8-9-88-15,0-6-356 0,0-11-113 16,-6-12-115-16,-1-7-1053 0</inkml:trace>
  <inkml:trace contextRef="#ctx0" brushRef="#br0" timeOffset="175595.8">13401 15408 3061 0,'6'8'628'0,"5"13"-524"16,-9-6 16-16,-1 12 85 0,-6 3-9 15,0 5 112-15,-1 0-192 0,-6 13 16 16,-2-7 44-16,1 2-172 0,-6 0 12 15,-2 2 8-15,3-3-20 0,-2-3-8 16,4 0-36-16,3-8-180 0,2-21-56 16,8-7-529-16,2-4-23 15,3-6-277-15</inkml:trace>
  <inkml:trace contextRef="#ctx0" brushRef="#br0" timeOffset="176511.97">13603 15429 1976 0,'1'2'445'0,"-2"-2"-293"0,2 1 132 0,0 0-76 0,-1-1 8 0,2 1 92 15,0 1-164-15,-1-2-12 0,3 0 101 16,1 0-33-16,1-2-36 0,3 0 32 16,5 1-120-16,4-2 28 0,4 0 76 15,1 0-164-15,1 3 28 16,5-2 8-16,4 4-44 0,-2 5-8 16,-2-2 12-16,-13 10-4 0,-8 0-8 15,-3 8 0-15,-10 1-24 0,-9 10 8 16,-3-3-8-16,-6 3-72 0,-8-5 64 15,0-4-4-15,3-11-68 0,0-1 80 16,3-6 8-16,4-6-32 0,3-11 48 16,3 1-4-16,4-5-12 15,2 0 16-15,3-4 8 0,6-6 0 16,1 1-8-16,1 1 20 0,6 0 4 16,-4 5-24-16,3 0 100 0,0 7-100 15,-5 7 44-15,-1 0 36 16,1 2-72-16,0-2 40 0,0 4 36 15,-1 5-84-15,0 10 0 0,-6 18-4 16,-4 22 0-16,-3-11 4 0,3 1 0 16,0-2-44-16,-6 2 8 0,4 1-44 15,0-4-60-15,2-7 28 16,4-7-164-16,7-15-145 0,-1-12-71 16,3-4-696-16,14-11-397 0</inkml:trace>
  <inkml:trace contextRef="#ctx0" brushRef="#br0" timeOffset="176979.08">14004 15531 2937 0,'-2'3'112'0,"1"-1"-96"0,0-2 76 0,1 2 52 0,0-2 60 0,1-1 156 16,-1 2-196-16,1-1 49 16,2-1 35-16,3-2-208 0,6 2 12 0,8 0 52 15,12-4-92-15,-7 4 32 16,0 3 0-16,2 1-28 0,-15-2-16 16,1 0 24-16,1 0-8 0,-11-1-16 15,-1-1 0-15,1 1-8 0,2-3 8 16,0-1-8-16,1 0-28 0,-1-5 36 15,1-5-4-15,-2-8-32 0,-4-6 36 16,-4 6-4-16,-2 4-20 16,-7-1 24-16,1 1-8 0,-6 1-4 15,-2 5 12-15,0 6 0 0,1 5 4 16,-3 14-4-16,2 2 12 0,5 4 8 16,-2 5-20-16,5 5 40 0,5 1-36 15,2 4 28-15,4 4 60 16,-2 3-88-16,13-2 36 0,-2 1 44 15,10-4-72-15,1-4 4 0,4-11 12 16,6-11-20-16,7-11-8 0,7-11 0 16,2-8-328-16,-15-11-152 0,-3-4-357 15,3 0 77-15,-10 0 99 16,6 1-795-16</inkml:trace>
  <inkml:trace contextRef="#ctx0" brushRef="#br0" timeOffset="177645.18">14748 15468 2117 0,'3'0'0'0,"0"0"8"0,0 0 8 0,3-2 28 0,0 2 52 0,0 2 220 0,-1-2-104 16,0 1 0-16,0-1 116 0,1-1-196 0,0-1 28 15,-1 2 84-15,0-1-140 16,1 0 45-16,-1 1 75 0,3 0-144 16,3 0 20-16,4 0 44 0,6 2-136 15,-6 1 28-15,3-2 0 16,3 3-24-16,0-1-12 0,-1-1 0 0,-1-2 8 15,-1-2-8-15,-2 1 0 16,-6-5-4-16,1 0 4 0,-9 2-4 16,1 0-40-16,5-9 44 0,-3-6-4 15,-9 4-40-15,1-4 44 16,-5 1 0-16,-6-3-16 0,-10 6 16 16,1 0-16-16,-6 2-8 0,-1 10 24 15,2 2 0-15,1 5-40 0,3 9 40 16,4 2 0-16,2 4 8 0,2 5-8 15,3 2 20-15,4 1-16 0,3 2-4 16,3 1 20-16,3 3-4 0,6 1-16 16,1-2 16-16,6-3 0 0,6-7-16 15,3-8 12-15,4-5-4 16,8-4-16-16,2-5 0 0,2-10-216 16,-3-4-8-16,-6-7-313 0,-5-4-55 15,-7-17 36-15,3 0-945 0</inkml:trace>
  <inkml:trace contextRef="#ctx0" brushRef="#br0" timeOffset="177995.27">15126 15431 3553 0,'2'10'64'0,"0"23"-52"0,-3-20 32 0,0 2-16 0,1 5 32 16,-2 2 64-16,-2 3-108 0,1 0 16 15,-1-4 80-15,2-4-112 0,-1 0 28 16,1 0-8-16,1-2 5 16,2-13-21-16,-2-1 32 0,1 2-20 15,1 0 56-15,-1-2 84 0,2-3-152 16,6-6-4-16,5-16 48 0,2-9-48 16,-5 4 56-16,1 0 84 0,2 1-88 15,0-1 40-15,1 3 84 0,0-6-132 16,1 12 32-16,0-4 80 15,1 6-132-15,-1 3 16 0,1 0 8 16,2 3-40-16,-2 1-8 0,0 4 12 16,-2 1-12-16,4 3-4 0,-1 2-200 15,2 2-96-15,0 6 64 16,1 0-629-16,0 3-15 0,3 2-213 16</inkml:trace>
  <inkml:trace contextRef="#ctx0" brushRef="#br0" timeOffset="178462.21">15681 15388 1308 0,'-3'-2'0'16,"-2"-1"-948"-16,0 1 920 0,-4-3 8 15,0 2 4-15,3 3 16 0,1 0 308 16,0 2-32-16,3-2 88 0,-1 1 188 16,1 1-187-16,2-1-81 0,-1 0 140 15,-1 0-236-15,-1 1-20 16,0 2 60-16,-1 1-120 0,0 3 4 16,-5 5 92-16,-5 3-152 0,-2 7 24 15,4-5 33-15,0-1-89 0,-1 5 28 16,0 3 44-16,2-2-88 0,1-2 36 15,1-4 72-15,-1 1-56 0,8-6-12 16,-2-8 92-16,3-3-104 0,1 0 16 16,-1 0 36-16,1-1-84 15,2-3 44-15,5-6 40 0,9-11-68 16,4-5-16-16,-2 4 64 0,3-6-56 16,6 0-4-16,2 0 12 0,-1-1 0 15,8 1-16-15,0-3 8 16,-4 7 8-16,-5 7-16 0,-2 0 0 15,-3 3-12-15,-2 5-80 0,0 3-108 16,-6 6-156-16,1 1-13 0,-3 6-659 16,0 1-369-16</inkml:trace>
  <inkml:trace contextRef="#ctx0" brushRef="#br0" timeOffset="178978.99">16233 15337 2357 0,'2'2'48'0,"-2"-1"-48"0,0-2 0 0,0 2 20 0,0-2 232 0,-1 1-52 0,1 1-36 0,0-1 164 15,0-1-200-15,0-1-52 0,-2 1 68 16,-1-1-44-16,-3-1 28 0,-5-7 69 16,-3-3-133-16,-8 1-12 0,7 0 4 15,-6 6-40-15,1 4-16 16,1 2 32-16,-5 1-20 0,4 4-12 16,0 3 36-16,1 9-24 0,4-1 4 15,-2 8 40-15,1 1-56 0,7 7 20 16,0 0 28-16,3 2-44 0,8 3-4 15,-1-3 20-15,4-3 0 0,10-9-20 16,-1-3 8-16,4-4 0 0,4-12-8 16,5-2 0-16,7-7-12 15,8-7 12-15,5-6-4 0,-10-3-4 16,-5-9 8-16,-9-1 0 0,-4 2-28 16,-8-5 28-16,-3-2 4 0,-2-1 12 15,-10 5 12-15,-3 2 4 0,-6 8-32 16,-4 6 0-16,-4 3 0 15,-6 3 8-15,-1 16-8 0,-7 1 16 16,4 9-8-16,-5 12-16 0,9 2-4 16,1-2-196-16,9 3-72 0,4 0-401 15,1-1 41-15,13-5-156 16</inkml:trace>
  <inkml:trace contextRef="#ctx0" brushRef="#br0" timeOffset="179429.03">16610 15356 2961 0,'0'-1'0'0,"-2"1"-4"0,1-1-52 0,-1-2 56 0,-1 1 4 0,-1-1 8 16,0 2-12-16,0 1 76 15,0 0 8-15,0 1 16 0,1 0 124 16,0 1-84-16,-2 1 28 0,1 1 80 16,0 2-124-16,0 1 17 0,-4 10 27 15,-1 4-140-15,-4 9 4 16,2-9 8-16,-1 8-40 0,3-5 0 16,-2-1 32-16,1-1-16 0,2-5-16 15,-3 0 8-15,5-3 12 0,5-13-20 16,1 1 36-16,0-2-36 0,-2 2 40 15,4-4 116-15,1-1-108 0,12-13 8 16,11-16 40-16,7-15-72 16,-10 6 44-16,3-2 64 0,-2 0-116 15,-4 8 52-15,-1-3 72 0,-1 2-124 16,0 11 24-16,-1 1-8 0,0 2-12 16,-1 7-20-16,3-2 20 0,-3 4-12 15,1 7-16-15,0 4-152 0,0-2-116 16,6 10 12-16,0 0-589 15,-1 6-71-15,9 3-277 0</inkml:trace>
  <inkml:trace contextRef="#ctx0" brushRef="#br0" timeOffset="179646.23">17158 15043 3825 0,'0'2'88'0,"0"-1"-80"0,0 0 16 0,0-1-4 0,-1 1 12 0,0-1 12 0,-1 4-44 16,2-1-4-16,-3 0 0 0,1-2-204 15,2 2-132-15,-3 8-968 16</inkml:trace>
  <inkml:trace contextRef="#ctx0" brushRef="#br0" timeOffset="179796.13">17079 15569 4238 0,'3'1'72'0,"-2"-3"-72"0,2-2-40 16,-1-9 4-16,-1-7-309 0,1-3-75 15,0 3-920-15</inkml:trace>
  <inkml:trace contextRef="#ctx0" brushRef="#br0" timeOffset="180378.63">17911 14818 1184 0,'2'0'1189'0,"1"0"-869"0,-2 1-28 0,1-1-40 0,0 0 0 0,1 0 160 16,-3 0-244-16,1 1-47 0,-1 0 43 15,-1 1-144-15,-1 4 20 0,-4 8 40 16,-10 12 0-16,-2 13 16 16,3-8 28-16,-1 6-100 0,2 10 20 15,-2 3 24-15,3 5-52 0,-1 5-4 16,0 6-4-16,0 3 8 0,9 4-16 15,1-4 40-15,9-9-16 0,-2-13 48 16,6-9-4-16,1-14-48 16,9-15-20-16,2-5 0 0,5-8-4 15,13-8-8-15,-1-1-104 0,7-7-44 16,-4-8 20-16,-5-3-324 0,-13 4-101 16,-11-4-59-16,-6 0-769 0</inkml:trace>
  <inkml:trace contextRef="#ctx0" brushRef="#br0" timeOffset="180612.3">17636 15284 4033 0,'10'3'121'16,"19"9"39"-16,-15-14-132 0,6-4 4 15,3 5 272-15,-2 2-240 16,10 2-36-16,4-7-24 0,7-4 8 16,14 3-24-16,-13 1-124 0,-6 4-200 15,-10-3 3-15,0-5-387 0,-9-2-216 16,2 10-717-16</inkml:trace>
  <inkml:trace contextRef="#ctx0" brushRef="#br0" timeOffset="180962.26">18113 15316 3957 0,'-1'9'8'0,"-3"9"4"16,1-9 56-16,0 4-7 0,-4 10 39 15,-1 1 52-15,0 3-108 0,0 0 40 16,3-2 20-16,-4 4-88 0,5-2-4 15,4-4 28-15,-2-5-16 16,3-14-24-16,-1-2 96 0,0 1-92 16,1 1 48-16,1-3 48 0,3-2-92 15,1-6 8-15,7-10 28 0,4-15-20 16,5-9-12-16,-8 10 128 16,-1-4-116-16,5 1 64 0,-5-1 56 0,3 3-100 15,-2 6 12-15,-1-1 16 16,-1 8-52-16,1 8-20 0,0-5 36 15,-2 6-16-15,3 8-20 0,-1-3 0 16,-1 8-196-16,9 2-44 0,-2 6-328 16,-1 6-177-16,3 3 29 0,0 2-881 15</inkml:trace>
  <inkml:trace contextRef="#ctx0" brushRef="#br0" timeOffset="181211.8">18497 15287 1416 0,'2'2'1889'0,"1"0"-1657"0,-5-1-100 0,4-1 100 15,-2 0 57-15,0-1-185 16,-2 5 0-16,-6 8 104 0,-3 8-120 16,-1 15-8-16,2-6-4 15,1 5-48-15,0 4-28 0,-1 1 0 16,4-2 4-16,6-4-12 0,-3-4-16 15,6-8-152-15,-1-12-24 16,1-7-189-16,1-3-19 0,2-5-104 0,10-15-821 16,8-30-295-16</inkml:trace>
  <inkml:trace contextRef="#ctx0" brushRef="#br0" timeOffset="181379.23">18514 14856 240 0,'5'5'3045'15,"12"10"-2857"-15,-9 2-72 0,-3 5 180 16,-3 4 1-16,-2 3-245 0,0-1-4 16,-3-1-20-16,2-6-28 15,0-9-4-15,1-8-128 0,0-4-145 16,0 1-67-16,3 1-440 0,8-8-569 16</inkml:trace>
  <inkml:trace contextRef="#ctx0" brushRef="#br0" timeOffset="181879.39">18749 15286 2721 0,'-2'3'88'0,"1"-2"-84"16,1 0 28-16,-3 1 16 0,2-1 136 15,0 1 228-15,1 1-236 16,1 2-12-16,0-2 141 0,2 0-209 16,0 2-4-16,2-1 76 0,0 2-124 15,6 3 16-15,4 1 20 0,1 1-76 16,-4-5 24-16,-1 1 4 0,3-3-20 16,-1 3-12-16,3-4 12 0,-5-1 0 15,2 0-12-15,-2-4 0 0,-7 2 0 16,0-3 0-16,10-6 0 15,-2-5-36-15,-5-5 36 0,-2 1-8 16,-2-1-12-16,0-4 20 0,-3 5-8 16,-3 0-12-16,-4 2 20 0,1 1 0 15,-5 0-20-15,-2 2 20 0,-2 4 0 16,1 4-12-16,-3 4 12 16,0 2 0-16,-1 4 0 0,-2 7 0 15,1 5 8-15,4 0 8 0,-2 7-16 16,1 6 24-16,2 6-4 0,4 3-20 15,3 5 16-15,-1-1 0 0,7-3-16 16,1 1 32-16,1-7-12 0,9-7-20 16,1-7 12-16,4-10 0 0,7-9-12 15,6-6 0-15,4-9-44 16,10-14-136-16,0-7-461 0,2-10 17 16,-3 0-268-16</inkml:trace>
  <inkml:trace contextRef="#ctx0" brushRef="#br0" timeOffset="182446.03">19279 15329 1884 0,'0'1'60'0,"0"-1"-44"0,-2 1-16 0,1-1 4 0,-1 2 12 0,0-1 141 0,0 1-53 16,1-1 16-16,1-1 116 0,0 0-96 0,0 0 16 16,0 0 120-16,-2-1-144 15,4-1-16-15,-2 1 60 0,0-3-80 16,0-2-4-16,0-1 64 0,-2-2-128 16,-2-7 0-16,-8-3-4 0,9 13-16 15,0 3-8-15,-11-11 4 16,0 4 0-16,0 11-4 0,3 3 0 15,-1 6 28-15,-1 7-28 0,2 7 37 16,1 7-21-16,7 1-4 0,-3 2 28 16,1 2-32-16,5 0-8 0,2 1 16 15,2-5 0-15,4-7-16 16,2-6 48-16,0-7-48 0,3-10 48 16,3-7 80-16,10-2-124 0,1-9-4 15,7-8 0-15,-3-9-24 0,-4-16 24 16,-1-3-4-16,-8-4 16 0,-2-5-12 15,-5 5 60-15,-2-13-52 0,-4-3 24 16,-5-7 36-16,-1-7-52 16,-4 5 16-16,-1 11-12 0,-4 10-20 15,4 23 0-15,1 7 0 0,3 16-8 16,2 17 0-16,0 0-12 0,2 1-28 16,1 16 28-16,3 21-4 0,-2 35-48 15,-1-9 48-15,-1 4-40 0,-1 5-4 16,1-5-4-16,0 2-40 15,-2-4-101-15,4-15-67 0,-1-11-296 16,5-7-8-16,9-22-241 0</inkml:trace>
  <inkml:trace contextRef="#ctx0" brushRef="#br0" timeOffset="182898.07">20183 14876 3517 0,'3'1'0'0,"0"2"-340"0,-1-2 276 0,1-1 64 0,-3-1 44 16,2 1-16-16,-2 0 32 0,0 1 24 16,-2 0-48-16,2-1 44 0,-3 0 128 15,0 1-56-15,0 3 8 16,-2 3 85-16,-3 5-133 0,-2 9 8 16,-1 13 44-16,6-4-136 0,-3 6 4 15,-2 5 32-15,1 1-56 0,2 6 8 16,-1 1 52-16,0-2-40 0,0 4 56 15,0 3 20-15,6-6-88 0,-1-8 16 16,3-3 64-16,5-8-68 0,-2-12-8 16,7-9 36-16,1-5-36 15,10-3-8-15,2 0-12 0,9-2-20 16,5-12 20-16,0-2-16 0,-3-9-180 16,-9 6-28-16,-5-1-228 0,-4-5-45 15,-9 5-63-15,-4-2-1141 16</inkml:trace>
  <inkml:trace contextRef="#ctx0" brushRef="#br0" timeOffset="183129.21">19983 15271 3409 0,'3'2'236'15,"-1"0"-116"-15,-1-2-96 16,3 1 4-16,0-4 240 0,4 1-155 0,5-3-41 16,10-5 16-16,7 1-68 0,-8 3 8 15,8 1-4-15,9 1-24 16,8-3-8-16,-2 0-288 0,5 0-93 16,-12 0-159-16,-5 3-985 0</inkml:trace>
  <inkml:trace contextRef="#ctx0" brushRef="#br0" timeOffset="183629.09">20624 15305 3457 0,'1'2'0'15,"-1"-2"-64"-15,2-2 48 0,-2 1 16 16,0 1-12-16,1-2 24 16,-2 1-12-16,1-1 84 0,0-2-44 15,-2-2 16-15,2-1 76 0,-1-2-76 16,-1-5 28-16,2-4 96 16,-4 4-108-16,-3-4 25 0,-1 4 11 0,-4-2-96 15,-2 3 0-15,-4 2 0 16,2-1 0-16,0 5-12 0,0 4 0 15,3 1 16-15,-3 7-16 0,3 3 52 16,-2 4-48-16,2 8 16 0,1 3 24 16,5 5-32-16,2 8-4 0,2 3 8 15,6 7-16-15,4 0-16 16,4 3-20-16,3-5-4 0,1-12 40 16,3-7 4-16,4-10 8 0,7-12 0 15,5-7 28-15,3-3-40 0,1-11 0 16,-4-13 0-16,-5-10-32 0,-10-8 32 15,0-1-12-15,-12-1 8 0,-4 2 4 16,-10 5 20-16,-5 8-12 16,-12 8-8-16,2 5 0 0,-7 12-24 15,-3 4 16-15,0 8-32 0,-4 12-168 16,-2 9 3-16,4-3-287 0,5 3-68 16,9 6-172-16</inkml:trace>
  <inkml:trace contextRef="#ctx0" brushRef="#br0" timeOffset="184297.12">21502 15094 1484 0,'0'0'829'0,"0"0"-545"0,0 0-188 0,0 0-76 0,0 0 36 15,-1 0 112-15,-1-1 0 0,-3-1-20 16,-6-3 108-16,-9-1-156 0,-7-1 0 15,5 5 64-15,2 2-108 0,-3 2 16 16,1 0 37-16,5 2-97 0,-3 3 16 16,5 1 48-16,1 2-76 15,2 5 44-15,1 2 68 0,3 1-96 16,5 3 28-16,3-3 12 0,3 3-48 16,5-2 8-16,8-1 24 0,1-3-24 15,7-2-12-15,0 1 44 16,5 1-36-16,-2-5 0 0,5 3-8 15,4-1 12-15,-7-1-16 0,-5-4 0 16,-12 1 8-16,-9-8-8 0,-1 3 0 16,-1-2-8-16,1 2 4 15,-5 2-4-15,-14 8-44 0,-17 6 52 16,-11 4 0-16,11-5-28 0,-1-7 28 16,-1 0 0-16,-4 1-12 0,12-9-16 15,4-3-96-15,3-7-144 0,18 2 11 16,-5-20-291-16,14-3-12 0,17-5-189 15</inkml:trace>
  <inkml:trace contextRef="#ctx0" brushRef="#br0" timeOffset="184696.06">21804 14844 3461 0,'2'4'84'0,"-2"-1"-80"0,1-3 48 0,1 1 76 0,-2 1-124 0,-2 1 8 0,-4 10 100 0,-4 5-24 0,6-13 4 15,-1 0 57-15,-7 12-69 0,-2 9 64 16,1 8 60-16,6-11-136 0,-1 15 4 15,-3-2 32-15,3 6-96 0,0 3 32 16,-2 3 8-16,2-1-44 16,3 1-4-16,2 0 36 0,3-7-16 15,3-6-12-15,2-6 20 0,0-7-20 16,8-12 28-16,0-2-20 0,9-3-16 16,7-1 0-16,4-6 0 0,-3-7-16 15,-6-9 16-15,-2-2-16 0,-5 1-88 16,-5-1 24-16,0 3-172 15,-10 2-160-15,3 0-13 0,-8-3-515 16,6 0-97-16</inkml:trace>
  <inkml:trace contextRef="#ctx0" brushRef="#br0" timeOffset="184945.28">21598 15164 3049 0,'1'2'340'0,"3"1"-64"0,0-3-72 16,1 0 20-16,10-5 93 0,5-1-197 16,3 5-8-16,-5-5 64 0,6-3-128 15,2-1-4-15,3 4-24 16,7-7-20-16,1 1 0 0,0 2-4 15,-8 1-212-15,-11 2-12 0,-7 2-221 16,5 1 25-16,-14 4-144 0,3 2-1265 16</inkml:trace>
  <inkml:trace contextRef="#ctx0" brushRef="#br0" timeOffset="185462.77">22121 15254 844 0,'0'0'1132'15,"0"0"-1047"-15,0-2-53 0,0 0 188 16,1-3-64-16,1 0 20 0,-2 1 108 15,2-1-124-15,-1-2 28 0,4-6 64 16,-4-3-168-16,-1-6 12 0,-6 7 56 16,3 2-144-16,-8 4 4 0,1-2 0 15,-1 2 0-15,-1 4-12 16,2 1 12-16,-4 4-4 0,3 3-8 16,-2 0 28-16,0 6-20 0,1 5 0 15,-2 2 36-15,4 5-32 0,-1 3-4 16,6 2 24-16,-4 1-16 0,9 3-12 15,-4 3 9-15,11-2 3 0,-1-7-16 16,7 1 20-16,-5-5-12 16,10-7-8-16,1-6 0 0,7-1-40 15,8-8 3-15,5-9-7 0,1-6-4 16,-11-11 48-16,-4-5-4 0,-6-10-12 16,-6 2 16-16,-2 4 28 15,-8-2-28-15,-6 0 44 0,-2 2-20 16,-7 13-24-16,-14 11 0 0,3 6 0 0,-3 7-8 15,-1 13 0-15,-2 6-52 16,1 8-152-16,1 3-116 0,7 0-564 16,4-1 99-16,13 0-599 15</inkml:trace>
  <inkml:trace contextRef="#ctx0" brushRef="#br0" timeOffset="185829.09">22360 15168 2377 0,'0'0'332'0,"-2"1"-312"0,2-1-20 0,0 0 0 0,0 2 92 0,-3 3-4 16,-1 7-4-16,-2 5 116 0,2 0-72 16,-1-3-24-16,0 0-4 0,1 1-84 15,1 3 16-15,-2 1 24 0,2 2-52 16,1-7 36-16,-2 4 76 15,1-8-76-15,1-7 12 0,2-3 36 16,0 1-20-16,0 0 13 0,0-2 87 16,2 0-104-16,1-5 44 15,6-9 72-15,3-16-100 0,2-5 4 16,-3 13 40-16,-1-5-120 0,6 0 48 16,-3 1 44-16,0-3-80 0,0 5-4 15,0 1 8-15,0 4-8 0,0 7-12 16,1 1 20-16,-1-1-20 0,3 0-96 15,1 5-96-15,0 7-216 0,1 6-97 16,3-1-607-16,3 9 167 16</inkml:trace>
  <inkml:trace contextRef="#ctx0" brushRef="#br0" timeOffset="186329.55">22723 15104 2028 0,'-2'5'0'0,"2"-2"-24"0,-3-2 16 15,0 5 16-15,-2-3 53 16,2 0 331-16,3 1-128 0,-2-2-8 16,1-1 176-16,2-1-188 0,-1 0-8 15,2 0 97-15,0 1-181 0,1-1-24 16,3 3 28-16,2-1-120 0,4 2 12 15,4-1 24-15,2 4-68 0,-1-2 0 16,2-3 4-16,3 2 0 0,2-1-8 16,0-3 4-16,3-1 8 15,-9-6-12-15,0 0 4 0,-3-2-4 16,-3-2 0-16,-3-1-12 0,-3 0-12 16,2-8 24-16,-5-2-4 0,-6 0-40 15,0-6 44-15,-2 3-12 16,-3 7 8-16,-2 5 4 0,-1 2-4 15,1 4-16-15,-7 10 20 0,2 1 0 16,-8 7-16-16,2 8-4 0,-5 1-28 16,4 11-76-16,1 1 76 0,-2 2 16 15,2 2-28-15,2 2 60 16,4 5-8-16,1-5 20 0,9-2-12 16,2 2 88-16,4-2-40 0,8-14 48 15,3-3 84-15,-2-7-128 0,11-10 0 16,3-4 16-16,7-6-64 0,9-10-4 15,2-7 0-15,3-8-36 16,2-13-116-16,-3 0-364 0,-9-3-209 0,-1 16-135 16</inkml:trace>
  <inkml:trace contextRef="#ctx0" brushRef="#br0" timeOffset="187996">23836 14684 3169 0,'6'2'16'0,"-3"-1"-12"0,1 0 56 0,2 0 40 0,-3-2 44 16,-1-3 12-16,-2 2-132 0,0-2 4 15,-2-2 64-15,0 0-40 0,-4-2 12 16,-2-5 52-16,-7-1-68 16,-4 1 1-16,8 8 59 0,-2 0-92 15,0 7 56-15,-1 0 60 0,-3 0-100 16,-2 4 16-16,3 3 60 0,-4 9-108 16,0-1 24-16,0 5 24 0,-3 6-28 15,4 6-20-15,0 6 40 0,3 1-32 16,2 9 4-16,0 7 0 15,3 5-4-15,-1 6-8 16,6 4 0-16,6-3-8 0,13-26-4 0,-2-2-12 16,8-11-24-16,4-10 32 15,0-9-132-15,4-12-44 0,-1-9-28 16,-3-6-125-16,-4-5-191 0,-17-13-264 16</inkml:trace>
  <inkml:trace contextRef="#ctx0" brushRef="#br0" timeOffset="188229.37">23367 15069 3741 0,'10'11'252'0,"19"14"-91"16,-17-19-145-16,7-6 116 0,0 3 140 15,10 1-244-15,-4-3 20 0,13-1-12 16,-1-5-32-16,18-4-8 0,-3 4 4 16,8-3-292-16,-7-3-33 15,-5-1-483-15,-12-6-80 0,-15 4-577 16</inkml:trace>
  <inkml:trace contextRef="#ctx0" brushRef="#br0" timeOffset="188545.83">24100 14704 4378 0,'8'1'32'15,"-4"3"-64"-15,-3-3 28 0,4 0-40 16,-5-1 44-16,-1 0 24 15,-1 2-12-15,0 3-12 16,-4 7 180-16,-1 6-112 0,-2 13 32 0,-3-6 24 16,6 3-96-16,-4 11 16 15,2 5 32-15,0 7-72 0,-5 13-4 16,5 0 8-16,-2 7 0 0,2-7-8 16,2-2 0-16,4-9-8 0,2-29-84 15,4-8-88-15,-3-14-128 0,5-6-105 16,14-14-735-16,14-31 151 0</inkml:trace>
  <inkml:trace contextRef="#ctx0" brushRef="#br0" timeOffset="189062.15">24401 15150 2141 0,'0'2'76'0,"0"1"12"16,2-1 240-16,-2-1-136 0,1-1 4 15,-1 0 32-15,0-2-172 0,-1-3 48 16,1-5 136-16,-4-12-148 0,-2-6 12 15,-1 12 16-15,-1-3-116 16,-8 0 16-16,6 0 32 0,-6 3-44 16,-2 3 0-16,-1 1 45 0,-2 1-49 0,-6 10 12 15,5-3 12-15,-3 9-16 16,4 8-12-16,-3 5 36 0,7-3-20 16,1 14-4-16,2 4 4 0,7-1-8 15,4 5-8-15,1 3 12 0,5 2-12 16,9 3 0-16,1 0 0 15,8-1-48-15,0-19 48 0,4-8 0 16,3-9 0-16,6-12 0 0,1-9 0 16,11-10-36-16,-4-10 36 15,0-7 0-15,-10-4 16 0,-10 0-16 16,-7-2 52-16,-2 0-36 0,-13 10 60 16,-3 3 4-16,-8 9-60 0,-9 10-16 15,-3 3-4-15,-4 11 8 0,-4 6-8 16,1 6 0-16,-3 8-180 0,4-4-113 15,5 3-503-15,2 2-373 16</inkml:trace>
  <inkml:trace contextRef="#ctx0" brushRef="#br0" timeOffset="189662.44">24843 15139 2397 0,'3'-1'60'16,"-3"-1"44"-16,7-12 272 0,-2-3-180 0,-7 13-68 0,1 1 76 0,0-1-108 0,-5-3-12 15,1-1 128-15,-3 0-116 16,-7-5 12-16,-7-4 73 0,1-5-145 16,-5 10 24-16,4-3 28 0,-1 2-80 15,-4 4 0-15,7 2 8 0,1 7-8 16,4 3-8-16,-3 10 8 0,5-1 8 16,2 13-16-16,6 4 4 0,2 6-4 15,6 4-4-15,2 3-4 0,10 6-72 16,-1-3 32-16,5 0 28 15,-7 1-44-15,12-14 64 0,-3-8-8 16,5-9 16-16,8-12-8 0,1-9 0 16,4-11-4-16,-15-11 4 15,0-6-4-15,-6-12-36 0,-5-2 40 16,0-9 0-16,-6-1 8 0,-4 5-8 16,-1 1 8-16,-2 4 12 0,-5 17-20 15,3 5 0-15,4 7 8 0,-2 4-8 16,0 11 8-16,1 4 8 0,1 5 12 15,1 7 12-15,3 18-28 0,-2 12-12 16,-1-7 0-16,0 10 4 16,2 4-4-16,-2 5 4 0,-1-2 8 15,1-6-12-15,3-3 16 0,-1-4-12 16,0-14-4-16,3-11 4 16,-4-13-4-16,18-7-24 0,2-11-232 0,4-14-217 15,-5-18 97-15,2-2-496 16,-2-14-261-16</inkml:trace>
  <inkml:trace contextRef="#ctx0" brushRef="#br0" timeOffset="189912.58">25216 14548 3241 0,'5'10'84'0,"8"28"52"0,-5-7 300 0,-2 3-143 0,-4-2-49 15,-2 5 24-15,-2 3-200 0,-1 6-4 16,-2 2 72-16,1 1-108 0,0 3 20 15,-4 4-8-15,5 7-36 0,-2-3-4 16,3-2 20-16,2-2-16 16,2-6-4-16,1 3 4 0,2-7 12 15,2-14-16-15,2-3 8 0,-1-16-8 16,-4-12 0-16,-1-1 0 0,15-7-16 16,10-23-20-16,-8 0-156 0,4-9-96 15,-6-3-40-15,-2-1-401 16,-12 4 89-16,6 14-116 0</inkml:trace>
  <inkml:trace contextRef="#ctx0" brushRef="#br0" timeOffset="190145.71">25107 15059 4474 0,'10'4'212'0,"-6"-2"-212"0,1-4 0 16,10-3 112-16,5-10-76 16,9-3 8-16,-10 9-8 0,6-3-8 15,4-4-28-15,10-2 24 0,6 5-24 16,10 0-20-16,-8 0-428 16,4 3 60-16,-15 8-81 0,-2 3-643 0,-5 13 71 15</inkml:trace>
  <inkml:trace contextRef="#ctx0" brushRef="#br0" timeOffset="190529.41">26138 15208 2701 0,'2'-7'0'16,"-2"-11"0"-16,1 5 4 16,-1 5 0-16,-1-2 36 0,-1 8 152 0,2-3-68 15,0 4 8-15,-2-5 108 16,-1 4-88-16,0-2 36 0,0 3 28 15,1 1-124-15,-1 0 1 0,-2 1 151 16,3 4-108-16,-4 4-16 0,-3 10 24 16,1 10-144-16,1-2 28 15,-1 2 0-15,0 5-24 0,0 11-4 16,1-4 0-16,-1-1 12 0,6-11-12 16,1-7 0-16,-1-19-148 0,5-5-76 15,5-15-353-15,15-35-23 0,-7-10-80 16,4-10-1025-16</inkml:trace>
  <inkml:trace contextRef="#ctx0" brushRef="#br0" timeOffset="190696.34">26195 14579 2829 0,'1'8'256'0,"4"25"-12"0,0-3 48 16,-7 4-44-16,2 3 21 15,0 2-213-15,-1-8-12 0,1-3-16 16,-2-2-20-16,2-3-16 0,0-4-72 15,0-1-293-15,7-3-139 0,-1-1-652 16,8 3-213-16</inkml:trace>
  <inkml:trace contextRef="#ctx0" brushRef="#br0" timeOffset="191046.84">26259 15305 2993 0,'0'6'60'0,"-3"-2"-12"15,0-3 160-15,-2 6-120 0,0-3 32 16,0 5 48-16,0 7-136 16,5-12 4-16,-1 0 4 0,-1 4-20 15,2-1-20-15,0 1 16 0,3-1 0 16,1-3-16-16,2-4 0 0,8-10-8 16,5-12 8-16,4-14 36 0,-3 5-32 15,-5-6 24-15,4 0 48 16,-1-7-72-16,1 3 28 0,-4 0 65 15,-1 5-81-15,-1 7 40 0,-3 4 76 16,-2 11-96-16,-7 14 20 0,1 2 88 16,1 1-28-16,5 6-32 0,3 10-28 15,-2 19-52-15,-4 4-4 16,1 3 16-16,-1-1-8 0,6-3-8 16,-6 3 0-16,5 7 0 0,-1-7 0 15,6-6 0-15,-7-17-96 0,3-17-32 16,5-6-288-16,2-12-73 15,6-17-71-15,-3-12-1041 0</inkml:trace>
  <inkml:trace contextRef="#ctx0" brushRef="#br0" timeOffset="191346.76">26767 14576 3137 0,'1'1'136'16,"4"4"-64"-16,6 10 208 0,-6 13 32 0,-2-5-212 15,-3 1-7 1,0 1 123-16,-1 2-148 0,-1 1 16 0,0 4 20 16,-1 6-52-16,0 1 4 15,1 5 40-15,-1 5-84 0,0 13-8 16,1 4 8-16,-1 6-4 0,8-7-8 16,-3 0 12-16,3 3 24 0,1-5-24 15,3-9 112-15,-4-24-88 0,-2-27 4 16,-1-1 68-16,0-2-96 15,11-5 4-15,10-21-16 0,4-24-28 0,-4 7 16 16,1 2-92-16,-5-3-180 0,-8 3-192 16,-3 7-641-16,5 7-176 15</inkml:trace>
  <inkml:trace contextRef="#ctx0" brushRef="#br0" timeOffset="191547.6">26661 15155 2065 0,'10'7'2617'0,"14"6"-2613"0,-1-23-4 16,1-3 56-16,8-3-52 0,1 5 36 15,-1-1-28-15,7-4 0 0,0-3-24 16,4 1-20-16,6 2-404 0,-10 8-265 15,-4-3-1208-15</inkml:trace>
  <inkml:trace contextRef="#ctx0" brushRef="#br0" timeOffset="192080.05">27291 15216 960 0,'9'3'2581'0,"-3"-4"-2581"0,-3-2-124 16,5-2 124-16,-3-1-76 0,-2-1 76 15,1 1-12-15,-3 2 24 0,4 1-12 16,-4 1 32-16,1 0-28 0,-1-2 32 15,0-2 112-15,-1 0-84 16,0-1 8-16,-4-5 72 0,-5-2-100 16,-8-8 44-16,6 10 129 0,-5-4-145 15,-7 3-12-15,4-3 60 0,-4 3-96 16,-3 2 20-16,2-1 28 0,2 10-56 16,4 4-16-16,-1 7 24 15,5 4-8-15,2 10-16 0,1 4 12 0,7 10-12 16,1 7-4-16,5 5-60 15,4 5-64-15,11 6 76 0,-2 5 8 16,6-3-28-16,-1-13 72 0,2-10 4 16,1-17 12-16,11-19-16 15,3-9 0-15,10-16-20 0,-7-15 20 16,-7-8-8-16,-11-12 4 0,-5-11 4 16,-5 4 164-16,-7 1-124 0,-9-9 36 15,-6 9 68-15,-2 4-128 0,-12 15 4 16,-7 12 0-16,-3 11-12 0,2 14-8 15,3 3 0-15,5 14-276 16,6 19-76-16,2 1-641 0,10 7-400 0</inkml:trace>
  <inkml:trace contextRef="#ctx0" brushRef="#br0" timeOffset="192463.44">28031 15063 1036 0,'-1'0'168'16,"0"2"120"-16,1-2 305 0,-2 0-373 0,-1 1 24 0,3-1 148 0,-2 2-148 0,-1 1 4 15,3 2 144-15,-1 1-240 16,0 7 9-16,1 8 51 16,0 6-140-16,0 0 8 0,-3 3 8 0,6 4-80 15,-4 5 44-15,-1 6-16 0,2 5-32 16,0 0-4-16,4-2 0 15,-3-9 4-15,4-12-8 0,3-12-92 16,-4-12-144-16,3-6-49 0,13-12-631 16,10-33-269-16</inkml:trace>
  <inkml:trace contextRef="#ctx0" brushRef="#br0" timeOffset="192629.64">28166 14514 3641 0,'5'10'104'16,"8"23"-16"-16,-6-9 233 16,-5 3-45-16,1 2 4 0,-6-1-268 15,0 2 8-15,1-1 0 0,1-1-20 16,1-4-4-16,-1 0-176 16,1-4-236-16,4 4-145 0,6 2-899 0</inkml:trace>
  <inkml:trace contextRef="#ctx0" brushRef="#br0" timeOffset="193029.66">28291 15305 3309 0,'-1'11'48'0,"-5"23"-36"15,1-8-8-15,1 0 8 0,0 2-12 16,2 3 52-16,-2 2-48 0,5-4 8 15,-3-3 48-15,4-11-32 0,-2-6 24 16,3-9 128-16,-1 0-108 16,3-3 4-16,9-10-52 0,4-17-8 15,3-22-16-15,-9 11 56 16,6-10-40-16,-4-1 57 0,3-3 87 0,0-2-104 16,-6-4 56-16,2 4 56 0,-5 10-116 15,2 11 28-15,-4 9 0 0,-4 15-60 16,1 10-20-16,2 1 64 15,-2 1-56-15,4 1 80 0,4 8-56 16,1 16-28-16,0 19-4 0,-3-8 0 16,-1 6 8-16,1 3-8 0,-1 4 8 15,-1 5-8-15,-1 6 0 16,4-1 0-16,-1-10-16 0,-1-23-36 16,-1-9-124-16,7-5-104 0,3-14-108 15,4-11-693-15,5-10-336 0</inkml:trace>
  <inkml:trace contextRef="#ctx0" brushRef="#br0" timeOffset="193396.16">29004 14624 3549 0,'0'13'76'0,"2"26"112"0,-5-17-24 16,1 1-19-16,-2 0 35 15,-3-3-156-15,2-2 36 0,0 0 48 16,-3-5-84-16,4 0 16 0,-3-1 40 16,-2 4-72-16,3-1 12 0,-1 7 12 15,-6 5-16-15,2 9-16 16,-3 3 16-16,0 11-8 0,0 0-8 16,1 2 0-16,-3-3 8 0,5-5-8 15,0-4 0-15,2-4 8 0,5-10-8 16,0-2 0-16,8-10 24 0,-4-11-20 15,5-2 116-15,6 4-108 0,12-9 4 16,-7-4-4-16,7-2-8 16,3-1-4-16,2 0 0 0,1 2-8 15,2 2 4-15,-1 3-168 16,-5 2-64-16,-6 0 52 0,-1 1-149 0,-9-2-11 16,-5 4 40-16,-2-1-344 15,-2 0-73-15,3 0-423 0</inkml:trace>
  <inkml:trace contextRef="#ctx0" brushRef="#br0" timeOffset="193646.34">28739 15160 3833 0,'7'8'212'0,"19"4"-151"0,-6-13 391 0,3-3-308 0,5 5-36 16,-4-1 52-16,5 0-104 0,6-11 24 15,3-2 0-15,-4 2-64 16,9-4-16-16,0 0 0 16,-7-8-24-16,-2 1-108 0,-6-3-340 0,-12 4-65 15,-12 10-83-15,2 0-957 16</inkml:trace>
  <inkml:trace contextRef="#ctx0" brushRef="#br0" timeOffset="195146.33">13063 16418 3001 0,'5'0'184'0,"-1"0"-176"0,-1-3 8 0,2 1 180 0,-1 0-168 0,-2-2 128 0,1 4 72 16,0 0-100-16,0 0 20 16,-1 0 65-16,0 0-153 0,-1 1 28 15,1 2 28-15,1 1-104 0,0 5 0 16,1 13 8-16,0 13 4 0,4 4-24 16,-3-11 16-16,6 3-4 0,-3-8-12 15,2 3 12-15,2-10 4 16,2-4-16-16,-2-6 36 0,10-6-36 0,9-6 40 15,1-6-40-15,5-5-12 16,-11-16 12-16,-1-3 0 0,-12 0-12 16,-6-7 12-16,-1 1-4 0,-6 5-8 15,-6 12 12-15,0 1-8 0,-1 4-8 16,-4 8 4-16,0 3-204 16,9 11-88-16,-5 2-33 0,-7 13-263 15,-1 18-100-15,15-4-405 0</inkml:trace>
  <inkml:trace contextRef="#ctx0" brushRef="#br0" timeOffset="195763.72">13666 16469 548 0,'0'0'1236'0,"0"0"-895"0,0 0-305 0,1 0 88 0,-1 0 232 0,0 0-136 16,0 0-24-16,1-1 12 15,-1-2-112-15,0 0 4 0,0-3 44 16,0-1-96-16,-3-8 12 15,-6-6 60-15,-3-1-88 0,-1 10 0 16,1 0 36-16,-2 0-60 0,-3 4 0 16,1 5 36-16,-2 0-24 0,3 5-12 15,0 2 81-15,0 1-81 0,2 7-4 16,3-1 40-16,2 2-28 0,1 4-16 16,3 3 32-16,2 1-20 0,4 3-12 15,0 1 24-15,8 0-20 16,4 0-4-16,0-2 0 0,3 0-40 15,2-2-8-15,-1 0 28 0,6-10-32 16,5 0 52-16,1-9-8 0,5-2-8 16,-3-9 7-16,-7-1 1 0,-6-6-20 15,-3-7 16-15,-3-2 12 0,-4-5-28 16,-4-4 28-16,-2-3 0 16,-3 4 8-16,-3 2-8 0,-2 3 0 15,2 8 4-15,1 6-4 0,1 10 0 16,1 2-8-16,-1 1 8 0,1-2 28 15,0 4-16-15,0 3 12 0,1 2-7 16,0 9-17-16,3 15 0 16,4 7 0-16,-3-8 4 0,2-6-4 15,-1 2 0-15,3 1-117 0,0-3-7 16,1-2-212-16,2-3 44 0,2-8-76 16,1-1-352-16,1-3 143 0</inkml:trace>
  <inkml:trace contextRef="#ctx0" brushRef="#br0" timeOffset="196080.12">13937 16531 3041 0,'6'10'264'0,"-1"16"-240"0,-1-10-12 0,-6-2-12 0,5 2 0 0,-6 2 20 15,7-1-8-15,-8-3-12 0,4-9 40 16,-1-3-40-16,0-1 16 0,-1 3 28 15,1-2-40-15,0-1 12 16,1-3 20-16,1-1 68 0,1-7 96 16,4-12 81-16,5-16-193 0,4-8 24 15,-6 16 84-15,3-6-128 0,-2 6 20 16,1 0 88-16,0 8-132 0,-1 5 36 16,0 1 56-16,1 4-136 0,3 0 44 15,-3 2-32-15,3 6-4 16,0-2-8-16,4 3 0 0,2-1-132 15,0-1-72-15,0 4-320 0,2 3-173 16,5 3 117-16,2 4-1053 0</inkml:trace>
  <inkml:trace contextRef="#ctx0" brushRef="#br0" timeOffset="196596.86">14509 16429 1872 0,'5'0'128'0,"-4"-2"-100"0,0 0 197 0,1-1-133 0,-1-4-24 0,0 3 4 15,-1-1-56-15,0 0 20 0,-3-4 56 16,3 5-56-16,-2-4 20 16,0 3 72-16,1 3-72 0,-1 2 0 15,1-1 144-15,1 2-88 0,0-1 16 16,-1 0 144-16,1 0-108 0,-1 4-40 16,-2 7-4-16,0 10-91 0,0 7 19 15,3-4 68-15,-3 2-96 16,3-1 32-16,-3 3-24 0,4 0-12 0,-2-5-12 15,3 0 0-15,-1-8 4 16,1-15-8-16,-1 0 0 0,2-2-104 16,7-8-221-16,9-23-303 0,5-25-16 15,0 1-37-15</inkml:trace>
  <inkml:trace contextRef="#ctx0" brushRef="#br0" timeOffset="196764.03">14640 16008 2957 0,'3'12'96'0,"9"28"-96"0,-7-12 4 16,-1 2 60-16,-3 4-52 0,2-3 28 15,-2 0 40-15,0-3-68 0,-2-14 12 16,1-10-24-16,-1-2-4 0,2-1-16 16,0 0-496-16,2-5-317 0,5-2-267 15</inkml:trace>
  <inkml:trace contextRef="#ctx0" brushRef="#br0" timeOffset="197297.27">14855 16536 680 0,'1'2'1553'15,"-1"0"-1501"-15,0-2-28 16,1 1 180-16,-1-1-16 0,0-1 8 16,0-1 80-16,1 1-176 0,0 0-32 15,1-1 60-15,-1-1-68 0,-1-9 40 16,0-5 52-16,-3-1-124 0,-1 3 20 16,-3-2 8-16,-2-1-44 0,0 6-12 15,-4 2 4-15,2 5 0 16,-2 2-4-16,2 4 0 0,0-1 8 15,1 4-8-15,-1 5 28 0,1 4-12 16,3 6-16-16,2 1 28 0,1 3-16 16,4 3-12-16,2-1 16 0,4-1-8 15,4-2-8-15,0-2 12 16,2 0-4-16,1-8-8 0,-2 0 16 0,5-10-8 16,-2-1-8-16,4-2 0 15,2-8-24-15,4-4 24 0,-4-4 0 16,-2-2-8-16,-4-3 8 0,0-2 0 15,-6 3-16-15,1-4 16 16,-2-6-16-16,-2 3 24 0,1 5-8 16,-6 10 4-16,0 13 0 0,0 1-4 15,0-1 32-15,0 3-24 0,0 0 77 16,1 3-61-16,2 13-12 0,-2 22-12 16,2 8 0-16,-1-23-4 0,3 1 4 15,1 0-4-15,-3-3-157 16,7-6 21-16,-3-9-188 0,0-9-52 15,16-8-152-15,-4-2-1089 0</inkml:trace>
  <inkml:trace contextRef="#ctx0" brushRef="#br0" timeOffset="197815.09">15269 16487 2641 0,'0'-1'0'0,"-1"-1"8"0,1-1-8 0,-3-8 52 0,0-7 36 0,-1 6 72 15,4 8 60-15,1-1-128 0,-1 2 24 16,4-3 132-16,-1-1-104 0,2 3-16 16,2 0 40-16,7-3-135 0,3 0-5 15,4 11 4-15,-6 3-24 16,-2-6 0-16,1 4 8 0,-1 0-8 15,-2 7-8-15,-1 1 0 0,-6-3 0 16,-6 5 0-16,-3 3 0 0,-4 5-44 16,-7 3 44-16,-3 3-4 0,0 0-12 15,-6-4 16-15,0 0 0 0,4-10-8 16,0-6 8-16,0-5 0 16,3-4-33-16,3-13 33 0,1-4-4 15,3-5 21-15,0-12-9 0,3-5 184 16,4-3-100-16,3-15 20 0,3 1 60 15,0-4-112-15,9-9 36 0,-1-3 84 16,1-4-144-16,0-1 40 16,-1 9-12-16,1 9-56 0,-11 39-8 15,1 15 16-15,-1 4-8 0,2 2-8 16,1 1 12-16,2 13-12 0,-2 15 0 16,-6 25-8-16,-1-9-60 0,2 3 28 15,-3-1-8-15,0 6-44 0,-2-2 24 16,1 2-136-16,2-3-68 15,0-14 36-15,-2-6-305 0,4-4 161 16,5-13-100-16,-2-11-725 0</inkml:trace>
  <inkml:trace contextRef="#ctx0" brushRef="#br0" timeOffset="198147.03">15679 15963 2004 0,'0'2'657'0,"1"-2"-629"0,-1 0-4 0,1 0 244 0,-1-2-20 0,0 1-8 15,0 1 128-15,0 1-204 16,1 4 1-16,0-1 59 0,0 2-164 15,0 3 20-15,-1 9 36 0,-1 11-108 16,-4 16 20-16,0-12-8 0,-2 14-12 16,-2 12-8-16,1 6 0 0,-2 6-4 15,-1-5 4-15,5 5 0 0,-1-10-8 16,3-27-36-16,-1-8-212 0,5-13-61 16,1-15-111-16,2-3-540 15,11-17-489-15</inkml:trace>
  <inkml:trace contextRef="#ctx0" brushRef="#br0" timeOffset="198681.83">15775 16397 2481 0,'1'5'304'0,"3"11"-304"0,-3-14-8 16,0 2 8-16,0 0 56 16,5 11 36-16,1 1 88 0,-5-12 224 15,1 0-168-15,2 2-36 0,2-1 101 16,1 0-181-16,5 2-20 15,5-1 0-15,3 3-96 0,-6-4 28 16,0 1 8-16,5 0-40 0,0-4 0 16,1-3 0-16,-1 0 0 0,2-4 0 15,-1-2-4-15,-3-1-20 0,-1-7 16 16,-2 0 4-16,1-3-8 0,-3-5 12 16,-4-1 0-16,0 3-12 0,-7 2 12 15,-1 1 0-15,-7-2-36 0,0 0 36 16,-4 3-12-16,-1-3-20 15,-7 8 32-15,-2 6-4 0,-1 6-32 16,-5 9 36-16,1 2 0 0,-2 10 8 16,2 2-8-16,1 10 12 0,1 2 8 15,6 3-20-15,0 3 12 0,2-2 8 16,6-3-20-16,2 1 24 16,6-5-16-16,5-12 8 0,3-5 32 15,4-7-40-15,6-5 4 0,4-6-12 16,5-5-52-16,9-4-172 0,8-3-325 15,10-3 37-15,10-7-316 16,2-1-369-16</inkml:trace>
  <inkml:trace contextRef="#ctx0" brushRef="#br0" timeOffset="212331.46">8521 17027 3917 0,'8'-3'20'0,"16"-2"24"0,-24 2-40 0,0-2-4 16,1-11 0-16,0 12 24 0,0 3-24 15,1-3 8-15,0 5 4 0,-1 5 81 16,-1 9-57-16,-1 27-28 16,-2 55-8-16,4-11 44 0,-2 15-36 15,5 15 24-15,2 3 48 0,-2 12-48 0,8-3 44 16,-9-64-8-16,4 59-56 15,-4-20-12-15,-3-26 0 0,-1-19-20 16,0-29-248-16,0-28-861 0,3-7-948 16</inkml:trace>
  <inkml:trace contextRef="#ctx0" brushRef="#br0" timeOffset="213397.21">9433 17208 4262 0,'9'9'44'0,"11"15"12"0,-20-9-56 0,4 2-152 0,-5 0 48 0,7 11 83 15,-8 5 21-15,7 3 17 0,-5 7-9 16,4 4-8-16,-4-1 56 0,3 0-16 16,-1 1 44-16,2 0 40 0,-3-1-112 15,3-8 8-15,-4-1-20 16,4-10 12-16,-3-2-24 0,1-18-92 16,-2-2-181-16,3-4-63 0,-1-1-684 15,4-4-677-15</inkml:trace>
  <inkml:trace contextRef="#ctx0" brushRef="#br0" timeOffset="213648.03">9203 17567 4962 0,'24'5'232'0,"38"-3"-232"16,-34-10-172-16,1-5-48 0,7 3 204 15,7-4 16-15,1 5 0 16,10 9-112-16,4-3-8 0,-1 2-72 16,2-4-20-16,-5-1-1 0,3-3-195 15,-7-3-108-15,-13-2-88 0</inkml:trace>
  <inkml:trace contextRef="#ctx0" brushRef="#br0" timeOffset="-213532.39">11020 16874 3525 0,'8'-2'84'0,"13"-2"-68"0,-12-3-16 0,-6 4-48 0,1-1 36 0,13-8 24 0,10 3-12 16,-13 4 36-16,1-3 20 15,0 1 68-15,1-2 96 0,0 4-99 16,1 0 31-16,-2-1 44 0,-3 3-164 16,1 5 0-16,0-1-8 0,-2 4-16 15,-1 1-8-15,-7-4 0 16,-1 3-12-16,3 15 0 0,-5 10-8 16,-4 6-124-16,0 1 48 0,-4-10 88 15,-1 2-56-15,-3 2 28 0,1-6-52 16,1-1 15-16,1-8 73 15,-1-4-16-15,-2 1 16 0,-2 0 0 16,-2 1 0-16,0-1 0 0,4 1 0 16,1-1 0-16,0 4 4 0,2-3-4 15,2 0 0-15,4-3 12 0,3 4-12 16,3-3 16-16,3 6-16 0,6-5 0 16,4 1 28-16,-1-3-16 0,8-3 5 15,2-3 123-15,0 0-72 16,7-3 16-16,1 3 36 0,2-4-120 15,-1 3 0-15,-1 2 8 0,0-2 0 16,-2 7-8-16,-3-2 0 0,-4 6 0 16,-9-1 0-16,0 4 0 0,-9 1-24 15,1 6 20-15,-5 3 0 16,-4-5-36-16,-7 4 40 0,-4-6-12 16,-7 9-20-16,-2 1 32 0,-4 1 0 15,-6 3-16-15,-10 2 16 0,-3 1 0 16,-2-5 12-16,-9-1-12 15,27-15 0-15,-30 13-4 0,-4-6 4 16,-3-8-4-16,-1-9-32 0,4-8-128 16,4-9-257-16,7-9-171 0,8-11-268 15</inkml:trace>
  <inkml:trace contextRef="#ctx0" brushRef="#br0" timeOffset="-196331.13">12566 17235 4598 0,'13'11'136'0,"29"10"-64"0,-23-21-72 0,4-7 0 0,2 2 40 16,4 5-36-16,6-8 40 0,2-3 12 15,6-3-40-15,-3-7-16 0,-3-1 0 16,0 6 0-16,-3-4 0 0,-4 1 0 16,-3 0-44-16,-6 9-40 15,-2 2-140-15,-2 4-248 0,-3 1 11 16,-2 8-711-16,-3 11-325 0</inkml:trace>
  <inkml:trace contextRef="#ctx0" brushRef="#br0" timeOffset="-196080.22">12439 17619 3857 0,'10'13'1361'0,"45"16"-1177"0,-18-27-128 16,0-7-56-16,0-12 0 0,11 6 0 16,7-2 8-16,5 5-16 15,5-3-144-15,-4-1-88 0,-5-8 20 16,-2 3-420-16,-7 9-61 0,1-5-83 15</inkml:trace>
  <inkml:trace contextRef="#ctx0" brushRef="#br0" timeOffset="-188396.9">13702 17132 884 0,'3'-3'16'0,"0"-2"-24"0,5-7 12 0,-2-5-4 0,-5 4 12 16,0 1-8-16,0 10 4 0,-1-3-4 15,1 1 0-15,-1-4-4 16,-2-6 0-16,-1 0 0 0,1 11 0 15,0 1 4-15,0-4 0 0,0 2 48 16,0-2 168-16,1 3-68 0,1 2-8 16,0 0 212-16,0 1-111 0,0 0-45 15,1 1 124-15,0-1-200 0,1 1-16 16,-1 1 8-16,0 1-112 0,-1 2 56 16,-2 5-40-16,-3 7 8 15,-4 9-28-15,-3-4 56 0,3 7-56 16,-6 2 0-16,-1 2 12 0,2 1 0 15,-4 3-12-15,2 1 4 0,0-5-4 16,2-5-4-16,0-2-4 16,3-5-188-16,9-12-76 0,1-7-513 15,3-3-179-15</inkml:trace>
  <inkml:trace contextRef="#ctx0" brushRef="#br0" timeOffset="-133043.02">8072 16861 1864 0,'2'2'189'0,"-1"-2"-49"0,0 0 216 0,1 2-144 0,0-3-52 0,-1 2 44 16,-1-1-96-16,1 0-4 15,-1 0 48-15,0 0-88 0,0 1-20 16,-1 2 0-16,-1 2-36 0,-5 11 8 16,-2 12 52-16,-3 13-60 0,2-6 16 15,-1 0 0-15,-1 6-4 0,1 1-20 16,-1 2 4-16,-1-6 4 0,1-6-8 15,4-10 0-15,-2-8-68 0,9-13-64 16,0-3-360-16,-1-4-32 16,0-16 32-16</inkml:trace>
  <inkml:trace contextRef="#ctx0" brushRef="#br0" timeOffset="-132707.45">8247 16783 2024 0,'5'7'541'0,"5"12"-369"0,-6-5-44 0,0 3 104 16,1-1 84-16,-5 5-236 16,3 3 4-16,0 2 40 0,-3 1-92 15,-1 6 4-15,0 0 8 16,-1 11-32-16,-3-7-12 0,0 2 16 0,-2-3-12 16,-1-4-4-16,1-7 0 0,-2-10-100 15,5-13-128-15,1 0-472 16,1-6-193-16,-4-8-559 0</inkml:trace>
  <inkml:trace contextRef="#ctx0" brushRef="#br0" timeOffset="-131993.28">8805 16782 2381 0,'5'8'84'0,"3"7"-32"0,-6-6 152 0,2 3 12 0,0 0-64 16,0 2 24-16,-1 1-124 0,1 3 4 15,2 1 52-15,1-3-84 0,-2 2 16 16,2-2 12-16,-5-4-48 0,4-3 0 16,-1 1 4-16,-5-9 4 15,3 0-24-15,0 0-120 0,5-1-124 16,4-4-84-16,6-13-529 0,-4-10-447 16</inkml:trace>
  <inkml:trace contextRef="#ctx0" brushRef="#br0" timeOffset="-131810.29">8964 16702 3069 0,'7'10'208'16,"16"22"-128"-16,-12-11 56 0,0 5 64 16,0-2 24-16,-1 2-140 0,0 5-8 15,-1 1 13-15,-2-3-73 0,-2-6-16 16,2 0 8-16,-7-3-8 0,0-17-20 15,1 1-337-15,0 0-211 16,1-1-268-16</inkml:trace>
  <inkml:trace contextRef="#ctx0" brushRef="#br0" timeOffset="-106391.31">13862 17063 1012 0,'3'3'1133'0,"-1"-1"-881"0,-1-2-156 0,2 2 124 0,-2 0 136 16,0 0-188-16,2 4-28 0,-1 4 148 15,-1 5-132-15,-2 5-24 0,-1-4 77 16,-3 6-125-16,-4 5-20 0,-1 5 52 15,-4 1-100-15,-2 5 16 16,-7 2-16-16,7 2-12 0,-6-7-4 16,2-4 0-16,-2-7-20 0,7-10-48 15,-1-6-361-15,6-9-135 0,9-8-268 16</inkml:trace>
  <inkml:trace contextRef="#ctx0" brushRef="#br0" timeOffset="-103824.93">14106 17273 1308 0,'2'0'52'0,"-1"0"228"0,-1 0 52 0,1-1-115 0,0 1 127 15,0 0-172-15,1 0-16 0,-1 0 152 16,2 1-116-16,0 0-12 15,0 4 68-15,2 3-144 0,0 4-4 16,0 7 73-16,-1 7-141 0,-3 10 20 16,-3 11 52-16,-3-13-72 0,4 7 16 15,-3 4 40-15,-4-1-84 0,3 5 4 16,-1 1 12-16,1-2-20 0,-1-13 0 16,0-6 4-16,5-15-4 0,1-15-12 15,0-1-140-15,4-3-289 0,9-16 109 16,22-30-552-16,9-34-65 15</inkml:trace>
  <inkml:trace contextRef="#ctx0" brushRef="#br0" timeOffset="-103040.77">14516 17317 1744 0,'1'0'353'0,"1"1"-245"0,-1-2 196 0,1 1-96 0,0 1 20 16,0 0 72-16,2-1-208 0,0 1 48 16,1-1 88-16,1 2-116 0,5 0 4 15,0-1 61-15,3-1-137 0,4 0 24 16,3 0 36-16,6 1-92 0,-7 2 16 16,4-3-12-16,1 2-8 0,0 5-4 15,-6 0 0-15,-3 0-12 0,-6 6 12 16,-2-3 0-16,-2 5-16 0,-9 3 16 15,-1 1 0-15,-3 2-24 16,-2-3 20-16,-4-1 4 0,2-1-20 16,-7-3 20-16,1 1 0 0,3 0-4 15,0-4 4-15,0 0 0 16,2-7 4-16,9 0-4 0,-1 0 0 16,2 0 16-16,1-2-16 0,0-1 24 15,0 1-16-15,0 2 12 0,1 0 24 16,2-2-36-16,5 2-8 15,5 0 16-15,9-2-8 0,6 2-8 16,8 3 40-16,7-3-32 0,-6 6-8 16,-1 4 44-16,0-5-40 0,-13 7 0 15,-6-2 4-15,-3-1 4 0,-5 2-12 16,-7-2 8-16,-5 3-8 0,-8 0 0 16,-3 4-8-16,-4 1-12 0,-5-3 20 15,-3-2-4-15,-4-3-12 16,-1-4 16-16,1-2-4 0,0-2-124 15,-1-12-104-15,6 0-169 0,4-6 81 16,3-3-88-16,5 0-577 0,5-6-411 16</inkml:trace>
  <inkml:trace contextRef="#ctx0" brushRef="#br0" timeOffset="-102623.45">15114 17114 1432 0,'0'2'685'0,"1"-1"-601"0,-1 0-16 0,-1 0 16 0,0-1-40 0,0 1 72 0,0 2 156 16,1 1-84-16,-1 0 0 0,0-1 100 15,1 3-120-15,0-2-28 0,1 3 36 16,0 0-92-16,3 5 45 15,3 4 43-15,3 6-132 0,0-7-4 16,-2 2 32-16,3-2-60 0,2 3 0 16,-2-4-8-16,0 0-4 0,0-4 4 15,-2-2 0-15,-1-7-92 0,3-4-132 16,-7-2-345-16,9-16 73 0,-1-1-48 16,-4-5-453-16</inkml:trace>
  <inkml:trace contextRef="#ctx0" brushRef="#br0" timeOffset="-102458.47">15276 16995 2309 0,'3'4'640'0,"-1"-2"-328"16,1 3-56-16,6 12 140 0,1 16-248 15,2 19 9-15,-4-15 59 16,-2-2-120-16,2 2-4 0,-2-4 24 16,0 1-108-16,2-10-4 0,-2-1 8 15,0-3 0-15,3-13-24 0,-6-3-336 16,4-3-273-16,20 0-47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622.47339" units="1/cm"/>
          <inkml:channelProperty channel="Y" name="resolution" value="1100.30225" units="1/cm"/>
          <inkml:channelProperty channel="F" name="resolution" value="2.74986E-6" units="1/dev"/>
          <inkml:channelProperty channel="T" name="resolution" value="1" units="1/dev"/>
        </inkml:channelProperties>
      </inkml:inkSource>
      <inkml:timestamp xml:id="ts0" timeString="2024-09-04T20:43:07.2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7529 6079 2197 0,'4'0'348'0,"-4"0"-144"0,0 0 104 0,1 1-80 0,-1 0-68 16,1 3 236-16,0 1-252 0,0 14-3 15,0 18 139-15,-1 10-172 0,1-8 4 16,1 8 56-16,-3 3-120 0,3 12 0 16,-2 6 36-16,0 2-64 0,-1 9-16 15,-1-10 12-15,-1 1 0 0,0-16-16 16,-5-17 0-16,2-14-68 16,5-20-132-16,0-3-456 0,2-4-133 15,4-17-323-15</inkml:trace>
  <inkml:trace contextRef="#ctx0" brushRef="#br0" timeOffset="200.28">7883 6704 5306 0,'12'19'88'0,"16"33"-88"0,-31-34 0 15,3-1 0-15,1 11 16 0,-4-10-16 16,2-7 0-16,-2-11-16 0,-1-3-128 16,-10-20-460-16,2-35-421 0,11-19-920 15</inkml:trace>
  <inkml:trace contextRef="#ctx0" brushRef="#br0" timeOffset="2383.42">8656 6509 2297 0,'3'1'368'0,"-1"-1"-180"0,1 3-52 0,4 0 148 0,-1 1-144 0,2 3 56 16,6 4 32-16,6 1-96 0,1 2 1 15,-7-5 107-15,1 4-172 0,3-6 32 16,3 2 36-16,0-1-132 0,5 0 20 15,1 1 16-15,6-4-32 0,1-2-8 16,1-4 8-16,-6-5-8 16,-13-1 0-16,-3-5 0 0,-9-13-36 0,-7-3 16 15,-6-8 16-15,-9-6-32 0,-6 2 36 16,-3-2-4-16,0 2-24 16,-1 22-4-16,1 2 24 0,1 11-24 15,4 5 32-15,0 7-12 0,3 14 12 16,1 7 0-16,1 2 24 0,3 8-4 15,2 3-16-15,4 3 52 16,0 1-52-16,9 4 16 0,-3-5 60 16,8 2-80-16,1 0 44 0,6-3 20 15,-3-9-48-15,11-13 0 16,1-5 12-16,4-12-16 0,14-13-24 16,7-4-16-16,9-13-200 0,3-12-24 15,-5-6-397-15,-15 2-115 0,-6-10-329 16</inkml:trace>
  <inkml:trace contextRef="#ctx0" brushRef="#br0" timeOffset="2750.18">9449 6406 2345 0,'2'1'296'0,"0"2"-120"0,-1-3-88 0,0 1 68 15,-1-1 40-15,0 0-92 0,-1-1 4 16,1 2 52-16,-2 0-88 0,-2 3 60 15,-1 1 108-15,-7 8-119 0,-3 9-17 16,-9 12 76-16,3-4-116 0,0 8 8 16,-2 7 48-16,-5-2-116 0,4-1 28 15,-2 4-28-15,3-3 12 16,5-17-32-16,1-6-44 0,8-12-220 16,6-10-93-16,0-1-459 0,-3-17 160 15,16-30 119-15,2 8-1151 0</inkml:trace>
  <inkml:trace contextRef="#ctx0" brushRef="#br0" timeOffset="2916.74">9263 6462 2237 0,'4'3'328'0,"10"11"-144"15,-7-3-60-15,5 7 164 0,-2 6 104 16,7 3-172-16,-3 3-52 16,7-1 149-16,-7 0-113 0,9 2-16 15,2 0 44-15,1-4-208 0,8 0-16 16,4-2-8-16,6-6-16 0,1-4-212 15,-9-3-453-15,-10-12 241 0,-10-19-64 16,0-7-885-16</inkml:trace>
  <inkml:trace contextRef="#ctx0" brushRef="#br0" timeOffset="3633.19">9749 6523 2817 0,'1'2'44'0,"1"-1"-12"0,-1-1 52 0,1 1 4 0,0-3 12 0,1 0 128 15,1 0-72-15,1-2 8 0,1 0 100 16,3-2-131-16,-1-1-1 16,7-2 116-16,8 4-160 0,13 1-16 15,-8 6 16-15,2 3-84 0,-5 8-4 16,-8 2 0-16,-7-3-8 0,-7 11 8 15,-2 2-12-15,-5 2-12 0,-8 4 24 16,-3-5 0-16,-10 2-12 0,0-3 8 16,0-1-8-16,-6-9-20 0,3-7 4 15,-1-6-12-15,3-1-32 16,1-9 72-16,5-2-8 0,4-2 0 16,4-4 8-16,4 4 4 0,0-3 4 15,7-2-8-15,4 0 36 0,1 2-24 16,6 4 4-16,1 1 48 0,2 6-60 15,-1 2 48-15,-3 5 44 16,2 0-84-16,-2 7 16 0,-2 5-16 16,-6 2-12-16,0 17 0 0,-2 5 0 15,-3 8-4-15,-2 8 4 16,-4 3 0-16,2 6-16 0,-6-2 16 16,1-2-96-16,-4-8-104 0,5-23-16 15,-1-10-233-15,12-18-7 0,-1-7-100 16,0-15-1329-16</inkml:trace>
  <inkml:trace contextRef="#ctx0" brushRef="#br0" timeOffset="4033.1">10046 6556 1420 0,'0'1'268'0,"-1"-1"-188"0,1 2 261 0,-1 2-37 0,-1 1 0 0,2 1 136 15,-1 2-216-15,1 0-48 0,0 8 68 16,0 3-144-16,-1 5-12 16,0-8 53-16,-1 2-97 0,-1 1 32 15,1 1 64-15,-2 2-124 0,2-5 0 16,-3 0 24-16,2-2-36 0,3-12 4 15,0 0 32-15,0-2-32 0,0 0 12 16,2-3 32-16,1-4-20 0,8-11 68 16,7-16 32-16,4-12-112 15,-4 12 24-15,-1 1 56 0,5 1-88 16,0-6 20-16,-1 5 64 0,1 1-92 16,1 11 20-16,-3 3-4 0,0-2-20 15,0 6 0-15,-1 4-4 0,0 3-92 16,3 6-136-16,-1 5-637 0,4 8-315 15,4 7-1057-15</inkml:trace>
  <inkml:trace contextRef="#ctx0" brushRef="#br0" timeOffset="4483.76">10424 6565 2741 0,'0'7'84'0,"0"-1"-76"16,0-1 164-16,2 3 8 0,-1 0 24 15,1-1 120-15,2-1-144 16,1 0 0-16,2-1 101 0,2 0-173 16,8 2-24-16,3-2 68 15,1-4-116-15,0-2 12 0,3-1 16 0,5-1-64 16,4-4 0-16,-4 1 0 0,-14-1 8 15,1-4-16-15,-4 0 8 16,0-6-52-16,-4-6 52 0,-4-1 0 16,-4 1-8-16,-5 3 8 0,-1 2-16 15,-3 6-8-15,-1-3 24 0,-2 3-8 16,-2 4-12-16,-2 4 20 16,0 0 0-16,-3 8-32 0,1 6 32 15,0 1 12-15,1 5-4 0,3 1-8 16,2 3 20-16,2 4-4 0,-1 6-16 15,3 2 40-15,8 2-24 0,-5 2 12 16,9 2 52-16,-4 2-76 0,12-5 36 16,-3-7 4-16,7-9-32 0,1-8-8 15,4-4-4-15,11-9-12 16,9-10-48-16,5-2-344 0,7-4-129 16,-12-12-139-16,-5-4-737 0,-5-4-79 15</inkml:trace>
  <inkml:trace contextRef="#ctx0" brushRef="#br0" timeOffset="4915.76">11084 6456 2565 0,'-1'-4'120'0,"-1"1"-104"0,0 0 4 0,-2-3-4 0,-4-6 60 15,-3-2 124-15,8 10-92 0,-11-7 12 16,0-2 88-16,3 9-124 0,-2 0-16 16,0 2 52-16,2 4-72 15,-1 4 36-15,0 1 92 0,1 1-95 16,1 7 39-16,3-2 56 0,-3 0-136 16,7 4 16-16,-1-1 0 0,4-1-44 15,-1 1-4-15,2 1 24 0,5 0-8 16,3-5-20-16,-2-1 80 0,7-1-40 15,4-3 24-15,0-2-16 16,5 0-32-16,6-2-12 0,2 1 12 16,1 0-16-16,-9 3-4 0,-5 2 16 15,-5-4-4-15,-11-4-12 0,0 0 8 16,0 2-8-16,0 6-12 16,-11 9 8-16,-8 3-36 0,-2-1 40 15,-2 1 0-15,-6-6-56 0,2-3-80 16,-1-2-224-16,1-11-45 0,8-6 77 15,4-2-168-15,7-7-144 0,7-5-13 16</inkml:trace>
  <inkml:trace contextRef="#ctx0" brushRef="#br0" timeOffset="5349.5">11555 6431 1576 0,'0'0'573'0,"0"0"-373"0,-1 0-192 0,0-2 56 16,-2 1 244-16,-2-3-84 0,-5-2-52 15,-5-1 100-15,-5-1-144 0,7 3 0 16,-3 2 56-16,5 2-124 0,-6 2 12 15,1 2 36-15,2 1-96 0,-2 0 33 16,1 5 35-16,2-1-80 0,1 3 8 16,2-1 28-16,5 3-20 0,-1-4-4 15,4 0 20-15,2 4-20 0,5-4 8 16,2 2 88-16,5-1-48 16,4-1 20-16,0 3 12 0,2-4-80 15,8 2 16-15,1 1 12 0,7-1-28 16,0 5-12-16,-10 2 12 0,-9-5 8 15,-11-9-20-15,-1 1 40 16,0 1-40-16,2 8 0 0,-10 6 0 16,-10 10-32-16,-2-6 24 0,-6-3 8 15,-2-5-124-15,0-1-116 16,-2-9-365-16,5-9-19 0,7-8 112 16,4-4-449-16,8-6 65 0</inkml:trace>
  <inkml:trace contextRef="#ctx0" brushRef="#br0" timeOffset="5583.98">11781 6508 1788 0,'3'2'1945'16,"-2"-2"-1933"-16,-1 0-12 0,1 0-36 15,-2-1 36-15,0 2 76 0,0 0 28 16,0 3 68-16,-2 2 125 0,2 2-173 15,-1 6-24-15,1 7-28 16,5 10-60-16,-1-8-12 0,2 0 16 16,1-3-16-16,0-9-8 0,-3-7-368 15,0-1-237-15,2-6-135 16</inkml:trace>
  <inkml:trace contextRef="#ctx0" brushRef="#br0" timeOffset="5733.44">11761 5870 3189 0,'7'9'0'16,"13"30"-260"-16,-13-8 260 0,0 0 4 15,0 0-4-15,-1-6-100 0,-2-11-168 16,-2 6-377-16,2-7 173 16,0-1 96-16</inkml:trace>
  <inkml:trace contextRef="#ctx0" brushRef="#br0" timeOffset="6183.52">12110 6521 3065 0,'5'2'28'0,"-3"0"-12"16,2-1 36-16,1 1-48 0,-2 0 20 15,1 0 128-15,-2-1-76 0,1-1 36 16,-1-1 64-16,-1-1-152 0,1-2 12 16,-2-5 76-16,0-8-48 0,-3-3 60 15,-2 3 85-15,-3-4-181 16,-3 2 4-16,-2 0-32 0,-1 3 0 16,-2 0 0-16,-1 7 0 0,1 7 20 15,1 6-20-15,1 3 28 0,0 6-16 16,5 12-4-16,0 4 36 0,2 4-28 15,6 5-16-15,1 4 36 16,1 5-28-16,6-8-8 0,-1-5 28 16,5-7-20-16,0-4-8 0,1-5 16 15,1-9-16-15,6-9 0 16,8-6-4-16,7-4-32 0,-2-16 24 16,-4-6-16-16,-6-5-4 0,-7-11 32 15,-4 2 8-15,-7-1-8 0,-7 11 0 16,0 6 0-16,-6 10-40 0,3 17 20 15,-8-8 8-15,-5 9-52 0,4 9-72 16,-3 7-125-16,2 6-63 0,-1 10 28 16,3 1-564-16,5 0 59 0</inkml:trace>
  <inkml:trace contextRef="#ctx0" brushRef="#br0" timeOffset="6567.57">12384 6575 2757 0,'3'-4'72'0,"0"3"12"0,-2-2 4 0,2-1 32 0,0 1-32 0,-2 1-20 0,-1 3 60 16,-1 1 136-16,-3 2-152 0,-1 9-12 16,-1 11 28-16,1 10-104 0,3-10 16 15,1-1 33-15,0 0-65 0,3-5 16 16,0-2 4-16,2-5-24 0,-3-10 8 15,0-2-12-15,2 0 0 0,3-6-64 16,7-13 56-16,4-24-16 0,4-13 24 16,-12 12 32-16,0 1-16 0,-1 2-12 15,-2-1 12-15,2 2 4 0,-2 16-20 16,-2 8 56-16,-1 15-48 16,0 2 112-16,1 0 148 0,3 0-196 15,6 3-32-15,3 10-24 0,3 22-12 16,-6 1-4-16,2 2 0 0,-3 1 12 15,5-5-12-15,-2 1 0 16,1-3-168-16,7-3-12 0,1-5-180 16,2-10-77-16,9-10-23 0,0-12-1073 15</inkml:trace>
  <inkml:trace contextRef="#ctx0" brushRef="#br0" timeOffset="6933.83">13449 6161 2637 0,'0'0'584'0,"1"0"-576"0,-2-2-8 0,-3-7 44 0,0 6-28 0,-3-5 52 0,1 3 144 0,-1 2-108 0,0 2 16 0,-1 4 120 16,-3 3-143-16,-2 10 11 0,-5 15 60 16,6-3-148-16,0 12 16 0,1 5 4 15,1 6-20-15,6 10-20 16,1 2 40-16,4 1-28 0,7-12 52 16,-3-9 120-16,4-15-104 0,0-13-8 15,5-3 4-15,0-5-64 0,9-6-12 16,0-4 0-16,4 0-32 0,4-8-12 15,-3-3-112-15,-6-2-28 0,-2-1-92 16,-4-5-433-16,0 0-175 0,-5 1-149 16</inkml:trace>
  <inkml:trace contextRef="#ctx0" brushRef="#br0" timeOffset="7150.13">13238 6472 3933 0,'11'6'193'16,"18"5"-141"-16,-16-15-44 0,12-3 52 16,-2 4 40-16,4 0-88 0,5-1 12 15,5-2-24-15,7-7-8 0,5 2-148 16,-2 9-709-16,-15-3-395 0,-2-3-433 15</inkml:trace>
  <inkml:trace contextRef="#ctx0" brushRef="#br0" timeOffset="7500.2">13680 6421 2981 0,'-3'0'0'0,"0"-1"12"0,-1-1 28 16,-1 0 44-16,0-2 80 0,1 2 120 16,3 2-152-16,0 1 88 0,1 2 185 15,1 0-289-15,0 1-40 16,0 8 20-16,0 9-96 0,1 8 12 16,-5-9 8-16,3 6-12 0,-5 1-8 15,0-3 0-15,0-2 4 0,-3-9-4 16,1-5 0-16,4-3-16 0,2-5 16 15,-1 0 0-15,-1 0-36 0,1-8 36 16,1-10 216-16,7-21-124 0,7-14-20 16,-3 13 48-16,2 3-92 0,4-4 36 15,-1 2 40-15,2 4-100 16,1 6 20-16,-1 2-8 0,1 1-4 16,1 8-24-16,2 6 12 0,6 6-328 15,2 12-160-15,5 4-1113 0</inkml:trace>
  <inkml:trace contextRef="#ctx0" brushRef="#br0" timeOffset="8000.3">14011 6361 2553 0,'1'2'264'0,"-2"-2"-224"0,1-1-12 16,0 1 404-16,0-1-116 0,0 2-64 15,1 0 205-15,0 0-241 0,1 1-40 16,3-1 20-16,5 7-160 16,5 3 16-16,6 1 64 0,-6-2-96 15,8 0 12-15,2 3-12 0,5 4-4 16,5-4-16-16,-2-3 0 0,-10-2-4 15,-9-3 4-15,-2-5 0 16,-9-2-12-16,0-1-24 0,0-2 28 16,3-9-64-16,-6-15 60 0,-9-14 0 15,-3 8-52-15,-3 5 36 16,-2 3-28-16,-2 2-36 0,-3 7 48 16,-3 3 40-16,5 2-28 0,-7 8 32 15,4 3-8-15,0 5 20 0,6 11-12 16,-1 0 8-16,5 10 12 0,-2-2-20 15,6 3 48-15,0 8-40 0,2 7 28 16,2 6 88-16,6-1-124 0,7-2 24 16,3 0 16-16,2-4-16 0,6-14-20 15,-2-9 4-15,4-5-8 16,14-7-4-16,7-1 0 0,10-10-288 16,0-4-100-16,-8-5-457 0,-13-9 289 15,-6-14 28-15,1 3-781 0</inkml:trace>
  <inkml:trace contextRef="#ctx0" brushRef="#br0" timeOffset="8450.53">14470 6378 1700 0,'-4'2'1137'0,"0"2"-1125"0,-10 3-12 0,-1-4 156 0,11 0-24 0,0-3 32 15,2 2 92-15,-2 1-84 0,3-1 68 16,0 0 257-16,2-2-257 0,2 3-48 16,2-1 36-16,8 4-192 0,5-2 24 15,13 1 12-15,-5-3-52 16,7 3-20-16,4-4 4 0,2 1 0 16,-4-3-4-16,-8-1 0 15,-5-4-4-15,-6-8 0 0,1 1-4 0,-5-1-60 16,-7-4 64-16,-1 0 0 0,-3 0-44 15,-5-1 28-15,-1-1 8 16,-2 5-60-16,-2-5 60 0,-4 4 8 16,-2-1-52-16,-6-1 56 0,-2 2-8 15,-1 8-28-15,0 5 36 16,-2 8 0-16,3 3 4 0,0 11-4 16,2 2 12-16,2 6 8 0,0 12-20 15,4 3 60-15,2 8-48 0,12-1 52 16,1-1 84-16,11-5-84 0,3-10 28 15,6-7 84-15,4-5-168 0,15-4 12 16,10-9-16-16,10-5-4 0,13-8-148 16,-3-6-336-16,-4-2-52 0,-16-7-73 15,-6-5-875-15</inkml:trace>
  <inkml:trace contextRef="#ctx0" brushRef="#br0" timeOffset="12818.38">22314 5267 1748 0,'0'0'184'0,"2"0"1"0,-1 0 95 0,1 0-44 0,0 0-32 16,1 0 68-16,-3 0-140 0,2 0 24 16,-1 0 104-16,-1 1-108 0,2 1 20 15,-2-2 77-15,0 2-137 0,0 4-16 16,0 12 76-16,-5 21-116 16,0 30 28-16,2-12 92 0,-5 6-128 15,5 11 24-15,1 10 60 0,-3 7-120 16,0 1 28-16,2-4 0 0,0-10-28 15,1-27 0-15,-2-4-12 16,8-14-4-16,1-24-8 0,-2-7-108 16,1-4-264-16,1-4-284 0,9-17-993 15</inkml:trace>
  <inkml:trace contextRef="#ctx0" brushRef="#br0" timeOffset="14984.05">21678 6528 2525 0,'2'2'236'0,"-1"1"-192"0,-1 0 84 0,0 2 116 0,-3 1-144 0,-2 1-16 16,-4 9 60-16,-3 7-32 0,-8 9 4 16,3-7 108-16,-5 8-132 0,-9 13 25 15,-1 4 47-15,-6 9-24 0,-6 3-60 16,-5 9 32-16,-4 7-108 0,-5 4 28 15,1-2 32-15,2 5-48 0,-11 12-16 16,0 2 24-16,-4 6-16 16,-1 4-8-16,-6-2 0 0,5-3 0 15,-6-12 0-15,-3-9 0 0,5-11-12 16,3-23-8-16,-2-11-376 0,5-11-269 16,7-12-195-16</inkml:trace>
  <inkml:trace contextRef="#ctx0" brushRef="#br0" timeOffset="15967.64">22799 6389 1072 0,'0'0'208'0,"0"-1"-144"0,2 1 148 0,-2-3 80 0,3 0-23 16,-3-1 135-16,4 2-172 0,-4 0-24 16,2 1 96-16,0 0-116 15,-1 1-4-15,1 0 92 0,1 0-128 16,0 3-3-16,1 0 71 16,1 0-140-16,2 4 4 0,5 5 4 0,3 8-80 15,7 1 4-15,-4-2 84 0,0-4-84 16,4 4 28-16,4 1 32 15,1 1-60-15,6 0 24 0,-1 0 48 16,7 4-76-16,-3 0 40 0,7-3 0 16,-3 4-20-16,10 3-12 0,1 6 36 15,3 0-40-15,-1 1 8 16,4 3 12-16,4 2-12 0,4 4-12 16,6 1 44-16,-6 2-28 0,9-2-8 15,2 3 76-15,-3 1-84 0,6-6 56 16,4 3 12-16,5 6-60 0,-1 1-8 15,-5 0 4-15,12 3-8 0,-4 0 0 16,3 5 4-16,0-3 8 0,3 6-12 16,-5 1 0-16,-3-5-60 15,-9 5-92-15,0 4-248 0,-4-10-96 16,-10-14-205-16,-6-8-1484 0</inkml:trace>
  <inkml:trace contextRef="#ctx0" brushRef="#br0" timeOffset="18051.27">19718 8551 1736 0,'2'0'212'0,"-2"0"-103"0,1-2 67 0,1 1 116 0,0-1-152 0,2 1-12 15,-4 1 80-15,0-1-104 16,0 1 4-16,0 0 68 0,-4 1-136 16,2-1 4-16,-1 0 76 0,-4-1-40 15,-4 1-12-15,-5 1 64 0,-2 0-100 16,0 0 0-16,-1-2 44 16,-3-1-76-16,-2 1 12 0,-1 1-4 15,-4 1 0-15,5 1-8 0,1 2 8 16,0 3 8-16,2 3-16 0,1 2 4 15,2 5 4-15,6 6-8 16,-1 1 29-16,7 8-13 0,6 7-12 16,5 1 16-16,0 5-8 0,10-1-12 15,0-2 32-15,6-3-20 0,3-9-8 16,2-4 8-16,-3-5 12 0,6-11 28 16,2-8 140-16,1-7-180 0,13-14 0 15,-9-3-12-15,-2-10-20 0,-9-11 20 16,-4-7-20-16,-9-5-4 0,-6 0 24 15,-1 5-12-15,-5-3 20 16,-2 18-8-16,1 2 0 0,-1 7 12 16,4 12-12-16,-2 9 8 0,0 4 12 15,0 4 0-15,1 0 80 0,1 4-88 16,6 14-4-16,0 23 8 16,-1 20 8-16,4-15-20 0,0-1 60 15,-1 1-52-15,4 1 4 0,-1 1 20 16,0-7-28-16,3-11 0 0,-4-4 4 15,4-11-4-15,-3-11-16 0,1-6-32 16,2-19-460-16,7-11-489 16</inkml:trace>
  <inkml:trace contextRef="#ctx0" brushRef="#br0" timeOffset="29335.33">25087 8504 1364 0,'1'-1'136'0,"1"0"100"0,0 0-84 0,-1-2 57 16,1 0 91-16,0 0-124 0,-1 0-32 15,-1 1 80-15,2 0-108 0,-2 1 0 16,0 0 20-16,-2-1-92 15,-1-1-16-15,0 1 28 0,-8-4-56 16,-6 1 16-16,-4 5 36 0,3 4-48 16,-4 4 24-16,1 1 44 0,1 5-44 15,0 1 16-15,0 5 36 16,4-2-40-16,0 7 24 0,3 1 76 16,2-3-84-16,1 4 1 0,2 3 51 15,3-4-72-15,2-1 44 0,-2 0 88 16,4-4-136-16,2-1 12 0,-1-2 36 15,6-6-76-15,-2-8 20 0,1-1 20 16,11 3-36-16,15-8-8 16,-4-9 0-16,7-5-48 0,6-7-56 15,2-2-256-15,5-3-65 0,-13 2-71 16,-4 2-1309-16</inkml:trace>
  <inkml:trace contextRef="#ctx0" brushRef="#br0" timeOffset="29887.1">25415 8571 1220 0,'3'1'1157'0,"0"-1"-1085"0,-2 0-12 0,3 0 184 0,-3 0-148 0,-1 0-32 16,0 0 20-16,0 0-60 0,-3-2 24 15,0-1 24-15,-3-1-52 0,-4-5 32 16,-7-2 76-16,3 3-72 15,0 5 4-15,3 0 12 0,-2 3-56 16,-2 2 16-16,2 3 24 0,1 1-44 16,-3 6 16-16,1 0 36 15,4 4-60-15,1 3 28 0,1 2 36 16,1-1-60-16,5 3 4 0,0 1 28 16,1 2-24-16,2-1-16 0,4-1 36 15,4-1-28-15,1-4-4 0,3-4 12 16,0-4 0-16,5-5-12 0,1-6 48 15,7-5-52-15,1-7 8 16,7-6-8-16,-8-2-12 0,-4-5 12 16,-7-6 0-16,-3-4-48 0,-12-7 48 15,0 0-4-15,-8 6-8 0,-10 1 12 16,2 5-8-16,-5 12-4 0,-5 12 0 16,2 5 4-16,3 5-16 0,-10 21-16 15,7 1-112-15,2 8-116 0,8 2-168 16,4 0-597-16,7 3-711 0</inkml:trace>
  <inkml:trace contextRef="#ctx0" brushRef="#br0" timeOffset="30502.91">25602 8537 2181 0,'0'1'92'0,"2"-1"-60"0,-2 2 148 0,0-2-112 0,0 0-32 0,-2 2 32 15,2 1-32-15,-3 1 12 0,0 3 84 16,-1 0-64-16,-1 8-4 0,-3 6 44 15,-1 7-52-15,6-6-8 16,-2 3 20-16,3 1-32 0,-1-4 20 16,1 1 40-16,2-7-52 0,0-7 8 15,2-7 64-15,-4-2-88 0,2 0 44 16,3-1 32-16,1-5-72 0,6-14 52 16,5-15 37-16,0-10-81 0,-2 10 28 15,-3 3 52-15,1-2-100 0,-1 8 44 16,1 3 24-16,3 5-68 15,-4 4 52-15,0 2 52 0,4 3-112 16,-2 3 24-16,-1 6 12 0,5-2-40 16,-1 10-8-16,2 0 0 0,-2 6-8 15,1 2 8-15,-3 4 0 0,-2 2-8 16,-1 1 8-16,-2 2-8 16,0-1-124-16,0 0 16 0,-3-4-160 15,-1-1-57-15,2-4-23 0,0 0-568 16,4-5-249-16</inkml:trace>
  <inkml:trace contextRef="#ctx0" brushRef="#br0" timeOffset="31535.12">26190 8456 1356 0,'0'0'136'0,"0"0"4"0,0 0-92 0,-1 0 88 16,-1-2 97-16,-1 2-57 0,-1-1-20 16,1 0 68-16,-2 0-112 0,0 1 0 15,-1 0 24-15,1 1-52 0,-2 1-12 16,-1 0 56-16,0 0-84 15,-6 5 8-15,-7 4 32 0,3 7-72 16,1-4 16-16,5 0 20 0,-4 6-40 16,6-2 16-16,0-1 40 0,-1 3-48 15,7 4 28-15,2 0 36 0,2 1-48 16,8 2 44-16,3 0 80 16,5-2-140-16,9-4 16 0,3-7 53 15,3-5-77-15,3-7 20 0,3-4-24 16,3-1-4-16,2-9-12 0,-1 1-361 15,-3-5-219-15,-15-2-248 16</inkml:trace>
  <inkml:trace contextRef="#ctx0" brushRef="#br0" timeOffset="32285.64">26689 8627 2353 0,'1'0'332'0,"-1"0"-316"0,-1-2-16 0,-1-6 20 0,-6-12-16 0,-1-1 0 0,3 10 44 0,1-1-32 15,-1 1 44-15,2 3 100 0,2 5-68 16,0-1-12-16,-1-1 68 0,-2 0-64 16,0-1-12-16,2 3 64 15,-1-1-80-15,-2 0 16 0,1 1 48 16,-1-1-80-16,0 1 28 0,-6-1 49 16,-2 1-65-16,-4 3 32 0,4 4 72 15,3 4-92-15,-11 5 0 0,8 3 28 16,-1 5-76-16,5 3 16 0,-1 5 20 15,6 2-36-15,0 8-12 16,5-4 12-16,5 2 0 0,8-7-16 16,0-1 12-16,8-9-4 0,-6-7-8 15,5-7 0-15,-2-7-28 0,11-9 28 16,0-6-4-16,5-6-4 0,-11-10 8 16,-4 0 0-16,-5-5-28 0,-7 5 28 15,0-2-4-15,-6 0-32 0,-1 12 36 16,0 4-16-16,0 3 0 0,-3 3 12 15,5 9-12-15,-1 2-36 16,-1 1 52-16,0-2 4 0,2 3 8 16,-1 2 0-16,1 0-4 15,1 4-8-15,3 10 0 0,1 9-12 16,-3 6 20-16,3-11-8 0,-1 3 8 16,0 3-8-16,-2 0 0 0,3-4-4 15,-2 0-4-15,3-12-60 16,-3-8-60-16,0-2-88 0,14-5-73 15,10-18-435-15,-8-2-36 0,2-13-265 16</inkml:trace>
  <inkml:trace contextRef="#ctx0" brushRef="#br0" timeOffset="32621.84">26990 8192 2821 0,'1'3'172'0,"0"0"-168"0,-1-1 44 0,0 4 96 0,-1-1-16 15,-1 9 12-15,-1 10 84 16,-2 9-136-16,2-9 20 0,0 5 68 16,-3 1-91-16,3 8-13 0,1 4 108 15,-2 3-132-15,3 2 8 16,-1 1 8-16,2-4-56 0,3-1 24 15,-1-5 88-15,1-6-112 0,1-4 20 16,-2-9 24-16,3-8-36 0,-1-8-8 16,-3 0 32-16,4-1-20 0,9 1-20 15,6-7 0-15,7-10-16 0,-3-1 16 16,-1-2 0-16,-5-1-32 0,-4-3-52 16,-5 2-256-16,-3 1-73 0,-3 3-91 15,-1-5-548-15,-2 4-285 16</inkml:trace>
  <inkml:trace contextRef="#ctx0" brushRef="#br0" timeOffset="32869.05">26854 8579 3661 0,'3'8'184'15,"0"-3"-84"-15,-3-4 197 0,6 2-77 16,-2-4 28-16,2-2-152 0,9-2 8 16,9 1 76-16,5-7-124 0,-2 2 8 15,2 2-12-15,5-1-52 0,12-2 0 16,2-1 0-16,-3-3-12 0,-6 5-92 16,-5 6-216-16,-18-1 36 0,-16 2 136 15,-1 3-997-15,-1 1-236 16</inkml:trace>
  <inkml:trace contextRef="#ctx0" brushRef="#br0" timeOffset="33619.68">24953 9401 3965 0,'3'7'60'0,"-1"-5"-60"0,-2-1-72 0,2 3 0 0,-2-5 20 16,-2 0 52-16,0 3 16 15,-1 1 36-15,-7 8-40 0,-9 9 104 16,-1 10 61-16,1-10-65 0,-5 12 32 15,-2 5 28-15,-3 7-144 0,-5 2 8 16,-3 6-4-16,-2 2-24 0,-1 5-8 16,-9 2 120-16,1 2-76 0,-7-2 28 15,-8 3 0-15,-6-4-60 0,-2-4-12 16,-6 7 0-16,-8 1 0 16,3 0 0-16,-2 1-220 0,6-1-216 15,-4 2-233-15,8-2-1604 0</inkml:trace>
  <inkml:trace contextRef="#ctx0" brushRef="#br0" timeOffset="35402.17">23278 10908 2453 0,'4'6'24'0,"-1"-1"60"0,0-3-8 0,2 3 84 0,-1-3 168 0,-2-4-180 0,-2 2-4 15,0 0 56-15,2 0-104 0,-2-2-12 16,-2-1 16-16,2-3-72 0,-6-8 12 16,-5-5 20-16,-5-3-56 0,3 8 8 15,-2-1-8-15,-1 5 12 0,-3 4-16 16,2-1 4-16,-3 7 0 16,0 0-4-16,1 6 12 0,-1 0 0 15,4 7-12-15,-5 5 21 0,8 3-5 16,-3 9-16-16,6 2 28 0,2 2-20 15,8 2 4-15,2 4 16 0,3-6-20 16,3-2-8-16,3-5 36 16,5-3-32-16,8-6 12 0,-6 1 12 15,10-10-24-15,-7-6 0 0,6-3 24 16,2-7-16-16,8-4-12 0,1-6 0 16,-4-8-8-16,-7-2 8 15,-6-5-8-15,-6-6-16 0,-3 0 24 16,-5-2 0-16,-6 1-16 0,-1 4 16 15,-3 5 0-15,1 6-8 0,1 6 8 16,-1 14 0-16,2 3 0 0,0 1 0 16,0-2 52-16,0 5 56 0,0 8-16 15,5 21 36-15,2 21-88 0,-1-7 32 16,2 2 76-16,0 1-124 0,4 4 8 16,-4-2-8-16,6 0-20 15,-1-24-4-15,0-2 0 0,2-6 0 16,9-13-132-16,5-9-472 0,6-14-385 15,12-11-1148-15</inkml:trace>
  <inkml:trace contextRef="#ctx0" brushRef="#br0" timeOffset="36352.44">26250 9042 2293 0,'7'2'312'0,"11"7"-300"0,-16-7 0 0,2-1 100 0,-3 0 20 0,5 0 24 0,-1 1 116 0,1-1-120 15,1 2 8-15,0-1 52 16,1 0-96-16,-2 1 45 0,7 3 63 16,6 4-160-16,2 7 12 15,-3 0 16-15,3 6-72 0,5 9 16 16,4 4 20-16,1 7-52 0,10 4 36 15,-2 8 56-15,7 3-64 0,3 6 52 16,6 0 72-16,1 4-96 0,6 3 12 16,0-3 76-16,2-1-136 0,7-6 16 15,-1-6-28-15,0-6-4 0,-5-1-120 16,1-2-340-16,-5-1-265 0,1-9-267 16</inkml:trace>
  <inkml:trace contextRef="#ctx0" brushRef="#br0" timeOffset="41220.06">27401 10533 2053 0,'5'2'728'0,"-2"-1"-696"0,0 0 4 0,2 1 236 0,-2-3-136 0,-1-1-44 16,-2 1 4-16,4-1-76 0,-4 0 8 15,0-1 16-15,-4-4-44 0,1 0 20 16,-6-5 40-16,-5-1-40 0,-9 5 0 16,7 5 52-16,-2 4-56 0,-6 4 20 15,0 5 44-15,3 4-52 16,-2 6 28-16,1 0 28 0,1 7-72 0,5 2 12 16,-2 5 9-16,6 1-25 15,4-4-8-15,4 1 28 0,4-10-20 16,8-7-4-16,1-2 12 0,3-1-16 15,11-14 0-15,2-4-8 16,3-2 0-16,2-3 8 0,8 4 4 16,2 6 0-16,5-6-8 0,-1 4-193 15,2 7-203-15,-15 0-36 0,-7-3-556 16,-7-5-205-16</inkml:trace>
  <inkml:trace contextRef="#ctx0" brushRef="#br0" timeOffset="41936.68">27824 10566 1092 0,'0'1'404'0,"0"0"-364"0,0-1-24 0,-1 1-16 0,-1-2 56 16,0 0 172-16,-1-1-68 0,2 0-7 16,-2 1 87-16,2-3-76 15,-2 3-4-15,1-2 84 0,1 1-96 16,-3 0-8-16,3-2 16 0,-3 2-92 15,1-2-4-15,-1-1 24 0,0 1-68 16,-2-2 8-16,-1 2 28 0,-6-3-44 16,-3 3 4-16,-2 6 8 15,1 3-8-15,2 6-12 0,2 2 8 16,1 4 12-16,0 9-20 0,4 0 8 16,1 0 0-16,4 4-8 0,3-4 0 15,12 3 0-15,1-6 0 16,7-1-4-16,-5-1-8 0,10-4 12 15,-5-7 4-15,9-10 0 0,3-6-4 16,2-2 0-16,-3-6 0 0,-7-10 0 16,-4-3 0-16,-1-7-8 0,-10 1 8 15,-5-3 12-15,-7 0-4 16,-7 2-8-16,0 3 32 0,-6 7-20 16,-8 9-12-16,1 3 0 0,-2 8 0 0,-3 9 0 15,3 3 28-15,-1 10-20 16,8-3-4-16,-1 9-4 0,5-4-16 15,3 6-60-15,7-2-140 0,-5-4-64 16,12 1-76-16,-1-4-472 16,11-5-649-16</inkml:trace>
  <inkml:trace contextRef="#ctx0" brushRef="#br0" timeOffset="42368.93">28058 10522 1436 0,'-1'6'1145'0,"-8"10"-1145"0,4-6 20 0,1-6 56 0,1-2-4 0,0 3 44 16,-6 9 92-16,4 10-68 0,4 3-16 16,-1-15 44-16,0 2-112 15,0 3 4-15,1 2 24 0,1 2-68 16,2-2 8-16,-1-1 20 0,-1-7-32 15,0-9 0-15,2 1 52 0,0-1-28 16,1-1 4-16,2-2-12 16,0-5-20-16,7-10-8 0,3-12 40 15,4-9-32-15,-9 9 0 0,1-6 4 16,4 1 4-16,-7 5-16 0,3 2 20 16,0 6 5-16,1 6-25 0,-1 3 104 15,-1-1-76-15,2 10 20 16,1 0 16-16,-4 2-56 0,1 5 28 15,0 5 12-15,-1 6-40 0,-1 5-4 16,3 3 0-16,-4 0 4 0,-1 7-8 16,1-1 0-16,-1 3 0 0,0-7 0 15,0 6 0-15,0-4-12 0,2-11-4 16,1-6-168-16,4-7-5 0,5-11-35 16,5-5-532-16,1-11 12 15,3-11-797-15</inkml:trace>
  <inkml:trace contextRef="#ctx0" brushRef="#br0" timeOffset="43002.35">28812 10562 1532 0,'0'1'252'0,"0"0"25"0,0-1-149 0,-3 1-80 0,3-2-8 0,-2 0 32 16,-1 0 12-16,-1 0 72 0,0 0-48 15,0-2 0-15,-2 0 36 16,1-2-68-16,-1 2 44 0,0-2 104 0,0 1-132 16,0 0 8-16,0-1 36 15,-7-4-72-15,-2 2 12 0,-2 0 32 16,5 3-64-16,-4 3 4 16,2 1 45-16,-4-1-73 0,-3 1 8 15,0 1 24-15,2 3-36 0,2 2 20 16,1 0 12-16,1 6-40 0,3-1 0 15,2 2 12-15,3 0-8 0,1-3-8 16,3 0 52-16,-2 1-48 0,4 1 28 16,0-1 8-16,2 7-36 0,3-9-8 15,3 5 12-15,-3 0-4 0,4-7-8 16,-1 4 24-16,-3-9-16 0,-3 2-8 16,2-2 12-16,1 3-4 15,-1-3 4-15,-1-1 12 0,-1-1-4 16,1 2-20-16,0-1 0 0,1 0 4 15,1 2-4-15,0-1 12 0,2 2 4 16,7 3-16-16,3 1 24 16,7-1-4-16,-1 0-20 0,3-2 0 15,3 0 4-15,5-1-4 0,-3 1 0 16,-1-1-20-16,-17-4 4 0,-4 0-80 16,-4-2-128-16,-1-1-177 15,1-1-907-15,5-9-1101 0</inkml:trace>
  <inkml:trace contextRef="#ctx0" brushRef="#br0" timeOffset="43785.99">29220 10642 1492 0,'1'0'532'0,"0"1"-479"0,-1-1-41 0,0 0 8 15,0-1-4-15,-1 0 76 0,1 1-20 0,0 0 36 0,-1-1 128 0,0-1-108 16,-1-3-8-16,-2-4 108 0,-3-7-84 15,-2-5-8-15,2 6 48 0,-2-4-116 16,-3 1 20-16,-1 2 24 0,-4 2-92 16,-1 5 16-16,-2-3 24 15,1 6-56-15,-1 2 12 0,0 3 12 16,-1 2-20-16,4 5 0 0,0 2 24 16,3 2-16-16,1 3-12 15,2 2 33-15,1 3-29 0,3 3 0 16,3 3 20-16,1 0-20 0,3-1-4 15,3 7 8-15,4-11-12 0,4 6 0 16,1-4-4-16,5 0-12 0,4-7 0 16,2 0 12-16,2-9-24 0,8-7 11 15,0-3 13-15,3-9-52 0,-4-8 44 16,-5-3 12-16,-10-6-48 16,-4-4 48-16,-4-1 0 0,-4 2-8 15,-8-1 8-15,-2 1 0 0,1 8-4 16,-4 3 4-16,3 6-4 15,2 6 8-15,1 10-4 0,1 0 0 16,1 0 4-16,-1 2-4 0,1 1 72 16,0 2-56-16,1 5 4 0,0 12 29 15,5 12-45-15,4 7 8 0,-2-13 24 16,-1-2-24-16,2 6-8 16,-1-3-4-16,3 0 0 0,1 2 0 15,3-6 0-15,-1-4-24 0,11-7-53 16,-5-11-151-16,9-8-44 0,-1-9 88 15,-5-11-752-15,-2-8 263 0,-2-3-303 16</inkml:trace>
  <inkml:trace contextRef="#ctx0" brushRef="#br0" timeOffset="44136.05">29598 10101 3069 0,'5'7'68'0,"6"14"-8"0,-8-12 44 0,-2 4 36 0,-2-1 32 16,-2 4-112-16,-3 1 40 0,0 2 100 15,0-1-100-15,-2 9-3 0,2 5 19 16,-5 2-88-16,7 8 8 0,-3 3 28 16,4 12-64-16,1-6 8 0,1 6 52 15,1-7-56-15,3-11 24 16,1-2 64-16,0-4-68 0,2-12 52 15,1-4 48-15,3-5-100 0,1-6 36 16,2-2 24-16,2 0-80 0,10-8 4 16,1-3-4-16,2-7 8 0,7-7-12 15,2-6 0-15,-2-9 4 0,-1-2-4 16,-10 4 0-16,-7 5-16 16,-10 8 8-16,-4 11-260 0,-1 8-152 15,-3 0 51-15,-1 0-495 0,-1 1 80 16,-3 4-413-16</inkml:trace>
  <inkml:trace contextRef="#ctx0" brushRef="#br0" timeOffset="44420.58">29484 10572 3965 0,'13'7'40'16,"18"10"20"-16,-15-16-44 0,-3-9 25 15,9 2 227-15,3-2-116 16,6-1-64-16,2 0 20 0,2-9-104 16,7-1 24-16,1 0 0 0,7-3-16 15,-4-8-12-15,4-6 0 0,-2 2-32 16,-14 5 16-16,-12 2-120 0,-6 7-108 15,-18 18-4-15,0 1-621 0,-3 2-31 16,-12 3-465-16</inkml:trace>
  <inkml:trace contextRef="#ctx0" brushRef="#br0" timeOffset="45219.7">27493 11221 2221 0,'1'1'44'0,"0"2"-40"0,0 0 8 0,0 0 32 0,0 1 28 0,-2-1 32 15,0 0 148-15,0 0-132 0,-3 2 44 16,2 0 128-16,-4-1-132 16,-2 2-24-16,-5 0 84 0,-6 2-136 15,-12 10 4-15,4-2 137 0,-5 12-125 16,-9 11-20-16,-7 12 52 0,-6 13-76 15,-3 13 40-15,-6 5 68 16,-8 7-148-16,-3 3 44 0,-3 9-20 16,-6-1-40-16,-7-9 0 0,1 1 0 15,-3-9 4-15,-8-15-8 16,-1-8-388-16,-1-1-377 0,6-17-347 16</inkml:trace>
  <inkml:trace contextRef="#ctx0" brushRef="#br0" timeOffset="47319.82">25835 12747 2297 0,'3'1'108'0,"-2"2"-92"0,0-3 112 0,0 1 132 16,1-2-164-16,-2 1-16 15,0 0 88-15,0 1-52 0,0 0 12 16,0 0 36-16,0 2-120 0,-2 2 28 16,0 10 104-16,-1 8-116 0,-2 11 20 15,3-7 53-15,-1 2-101 0,-6 4 12 16,4 2 20-16,0-4-56 0,0 2-4 15,0 2 16-15,-1-12-20 0,1-7 0 16,0-7-4-16,5-5-12 0,0-4-88 16,0-1-389-16,0-2-27 15,4-16-80-15,5-14-1185 0</inkml:trace>
  <inkml:trace contextRef="#ctx0" brushRef="#br0" timeOffset="47602.94">25703 12954 2881 0,'2'3'148'16,"0"-2"-52"-16,-1 0 48 0,1 0 36 15,1-3 92-15,1 1-132 0,2-1 40 16,7 1 29-16,3-2-101 0,5-5-12 15,-6-3 40-15,7 9-112 0,4-5 0 16,1-2-16-16,6-1 4 0,6 3-12 16,-5 1 0-16,-2 2-56 0,-16 3-80 15,-13-1-100-15,0 0 3 16,-2 2-67-16,2-3-612 0,-3 0-277 16</inkml:trace>
  <inkml:trace contextRef="#ctx0" brushRef="#br0" timeOffset="47920.1">26006 12830 2349 0,'0'3'56'0,"3"-2"-12"15,-3-1 168-15,0 1-196 0,-3-3 0 16,0 1 56-16,-1-1 32 0,-1 0 4 16,0 0 68-16,-1-1-76 0,-2 0 32 15,2 0 96-15,-1 3-132 16,-1 0 12-16,-8 5 88 0,-2 5-107 16,-11 14 19-16,8 0 44 0,-6 5-108 15,1 3-4-15,-3-2 8 0,2 1-44 16,0 4-4-16,-2-8 0 15,3-7-228-15,6-9-149 0,3-5-439 16,8-7 56-16,9-5-461 0</inkml:trace>
  <inkml:trace contextRef="#ctx0" brushRef="#br0" timeOffset="48170.39">25699 12884 2893 0,'4'3'196'0,"-2"-2"-32"0,0-1 88 0,3-1-72 15,0 0 48-15,1-1-68 16,1 1-7-16,7 2 95 0,5 2-128 16,6 2-16-16,-3 3 44 0,4 3-112 15,8 3 4-15,-1-4-8 0,1 12-20 16,-4-5-12-16,-6 1 0 15,-11-2 0-15,-8-13-8 0,-4-2-136 16,-1 2-376-16,-4 2-217 0,-3-2-1604 16</inkml:trace>
  <inkml:trace contextRef="#ctx0" brushRef="#br0" timeOffset="49137.97">25763 13368 2521 0,'5'3'212'0,"-2"0"-176"0,-1-2 24 0,1 3 184 0,-2 0-144 0,-1 2-44 16,-1 6 48-16,-2 13-52 0,-2 13 76 16,2-10 80-16,-3 6-132 15,1 4-4-15,0 5 32 0,4 5-88 16,-3 2 4-16,2 0 4 0,-2-1-16 16,3 2-8-16,-2-8 0 0,3-4-16 15,-4-19-128-15,4-5-328 16,0-12-200-16,6-2-649 0</inkml:trace>
  <inkml:trace contextRef="#ctx0" brushRef="#br0" timeOffset="50287.02">25560 14943 1952 0,'2'1'325'0,"-1"0"-265"0,-1-1 128 0,2 0 128 0,-2-1-176 0,3-1-20 16,-1 0 56-16,1 0-60 0,2-2 12 16,-1-3 52-16,0 1-68 0,2 0-4 15,1-1 93-15,1 0-137 0,6-5 12 16,1 4 52-16,6 1-108 0,-3 4 24 16,3 0 8-16,-2 5-48 0,8 2-4 15,-2 1 0-15,-7 5 0 0,-1 8-8 16,-4 2-12-16,-6 3-108 0,-3 6 36 15,-11 5-48-15,-1 5-5 16,-9 0 5-16,-4 0 20 0,-3-5 36 16,-2-1 68-16,-3-5 8 0,-1-13 0 15,2-4 8-15,-1-8 8 0,6-5 4 16,1-11-12-16,3-3 44 16,1-16-28-16,6-7 36 0,4-6 88 15,3-7-124-15,7-14 16 0,3-8 4 16,2-4-32-16,0 2 8 0,1 4 32 15,-3 7-40-15,5-2 60 0,-2 5 149 16,-5 11-201-16,2 12-4 0,-3 10 4 16,-2 6-4-16,1 10-8 15,1 10 12-15,-2 0 0 0,0 3-8 16,3 0 12-16,-3 3-12 0,0 5-4 16,0 15 8-16,-5 23-4 0,0 26-4 15,-3-21 0-15,6 7-20 0,-8 6 16 16,-2 0-156-16,5 1-97 0,-2-10 49 15,1-9-308-15,3-13-96 16,8-15-361-16</inkml:trace>
  <inkml:trace contextRef="#ctx0" brushRef="#br0" timeOffset="51286.65">28670 11344 2000 0,'4'-1'177'0,"-1"0"-109"0,1 1-12 0,2-1 28 0,1-2 40 0,-2 1 92 0,2 1-108 15,4 1-12-15,7 1 156 16,3 4-104-16,-6 1-32 0,5 0 52 16,-3 5-108-16,9 4 40 0,-2 4 80 15,10 4-116-15,-4 8-4 16,5 6 77-16,6 6-57 0,5 5 40 16,2 8 28-16,2 7-120 0,1 2 16 15,5 3 48-15,4-2-84 0,5 2 12 16,2-1-16-16,-1 0-4 0,2-3-8 15,5-1-196-15,-5-5-285 0,1-11-163 16,5-4-2669-16</inkml:trace>
  <inkml:trace contextRef="#ctx0" brushRef="#br0" timeOffset="53254.07">30417 12716 1164 0,'1'1'96'0,"-2"-1"-80"0,1-1-4 0,0 1 36 0,0-1 80 0,0 0 88 16,0 1 213-16,1-2-201 0,0 2-60 16,-1-1 60-16,0-2-148 15,-3-1-8-15,-2 0 112 0,-2 0-36 16,-10-3-24-16,-8 2 36 0,-9 5-84 16,7 6-4-16,-1 1 56 0,-5 4-68 15,0 7-4-15,-2 3 28 16,0 5-84-16,6 4 36 0,3 1 73 15,2 8-37-15,10 3 20 0,2 4 84 16,9 2-68-16,3 5 0 0,8-1 100 16,4-2-104-16,13-8 8 15,1-5 100-15,3-14-160 0,7-10 16 16,4-7-24-16,10-7-44 0,8-10-12 16,5 2 4-16,1-2-264 0,-10-6-116 15,-12-1-941-15,-10-12-532 0</inkml:trace>
  <inkml:trace contextRef="#ctx0" brushRef="#br0" timeOffset="62303.68">15479 6173 1620 0,'4'-1'108'0,"-1"0"-104"0,0 1 60 0,3-3 213 0,-1 3-125 0,-1-1-36 16,2 1 132-16,-1-1-56 0,0 1 0 15,-1 1 76-15,2 0-168 0,3 1 24 16,3-1 104-16,8 0-188 15,7 0-4-15,-9 0 68 0,4 0-80 16,3 2 36-16,7-4 12 0,-2-1-64 16,10-1 0-16,-1-1 8 0,5 1-12 15,3-1-4-15,4 0 16 16,1 1-16-16,6 3 0 0,6 2 33 16,4 2-21-16,-4 1 8 0,5-2 60 15,6 3-64-15,4 0-4 0,1-1 8 16,4-2-20-16,6 0 0 15,-1-1 4-15,3 1-4 0,2-2 0 16,3-1 0-16,3 2 0 0,3-1 0 16,-1-1 0-16,-2 2-8 0,5 1 8 15,-2-4 0-15,5 3 0 0,-1 2 0 16,-7-5 0-16,5 5-8 0,-3-2 8 16,-2-1 0-16,5 1 0 0,-5-2 0 15,-3 2 0-15,0-4 4 0,-4 2-4 16,3 0 0-16,2-1-8 15,-6 0 8-15,-6 0 0 0,1 0-4 16,-7-1 4-16,-3-1 4 0,-3 0 4 16,-2-1-8-16,-5 0 8 15,-7 1-8-15,-7-7 0 0,3 4-4 16,-7-3 4-16,-6 3 0 0,-4-1 0 16,-8 3 0-16,1 0 0 0,-6-3 8 15,-2 7-8-15,-8-4 0 16,-2 4 32-16,-10 0-24 0,-1-2 28 15,0 2 0-15,1-1-36 0,-1 0 0 16,-3 0-80-16,-5-1 44 0,-5-6 36 16,-12-5 12-16,-7-1 0 0,8-1-12 15,1 2 4-15,-4-10 12 0,0 4-16 16,-5-4 8-16,7-7-4 0,-2 2-4 16,2-2 0-16,3-1 0 0,-1 1 0 15,3 4 0-15,5 2-40 0,7 9-4 16,2 2-141-16,3 12-3 15,3 1 48-15,-1 2 88 0,8 6 28 16,12 11 24-16,14 18 32 0,-4-5 36 16,2 5 40-16,-3 0 108 0,7 4-59 15,2 1 7-15,6-2 0 16,4-4-152-16,-11 0 8 0,-4 2 16 16,-9-11-16-16,-14-5 0 0,2 1 140 15,-16 3-128-15,-9 2-16 16,-10-2-16-16,-8 3-4 0,-20-1 4 0,-2 0-4 15,-8-5-8-15,0 4 12 16,-3-1-4-16,-4-6-176 0,-3 1-40 16,3-10-497-16,0 0-467 0</inkml:trace>
  <inkml:trace contextRef="#ctx0" brushRef="#br0" timeOffset="63704.18">356 7608 1796 0,'2'2'769'0,"1"-1"-705"0,-3 1-20 0,2-2 252 0,-1 1-124 16,1-1-12-16,0 0 100 15,-2 0-88-15,3 1-16 0,-1-1 44 16,1 0-103-16,5 0-1 0,3-1 100 16,4 0-120-16,9-1 0 0,8 1 4 15,13 2-72-15,6 6 8 16,-5 4 12-16,-17 5-24 0,-19 0-4 15,-7 1 0-15,-3 2-12 0,-11 9 12 16,-2 4 0-16,-5 0-32 0,-6-2 24 16,-3 0 4-16,-1 0-28 0,-1-5 32 15,2-5 0-15,2-6 0 0,3-3 0 16,1-3 4-16,0 1 4 16,8 1-8-16,11-5 0 0,-3-3 20 0,4 3-20 15,-6 8 52-15,9 1-52 16,9 2 32-16,10-7 8 0,1 3-32 15,10 0-8-15,8-4 0 16,4-1-4-16,10-3 4 0,11-2 0 0,1-1-152 16,-9-1-64-16,-9-1-393 15,-16-1-87-15,-14-7-429 0</inkml:trace>
  <inkml:trace contextRef="#ctx0" brushRef="#br0" timeOffset="63936.82">969 8038 4834 0,'9'9'0'0,"-6"-5"4"0,-1-2 68 0,-2-2-40 0,2 0 40 0,-2 0-72 0,3 4-8 16,-3-4-8-16,-2-1-144 16,-1-1-196-16,-2 1-233 0,-4-6-1143 15</inkml:trace>
  <inkml:trace contextRef="#ctx0" brushRef="#br0" timeOffset="65771.82">1562 7817 1820 0,'0'0'493'0,"2"0"-389"0,-2-1-16 0,0 1 72 0,0 1 20 16,-2-1-12-16,2 0 16 0,-1 2-140 15,-4 0 20-15,-6 4 92 0,-7 3-96 16,-5 12-20-16,6-8 72 16,0 3-56-16,3 5-4 0,-2 2 20 15,-2 0-72-15,5 6 20 0,2 4 8 16,3-3-16-16,10-4-4 16,-4-5 108-16,12-5-104 0,4-7 8 0,8-2 4 15,3-6-24-15,10-10-4 0,2-3 0 16,4-8-124-16,1 4-120 15,3-6-528-15,-6 4-161 0</inkml:trace>
  <inkml:trace contextRef="#ctx0" brushRef="#br0" timeOffset="66338.82">1968 7906 2265 0,'0'-2'196'0,"-2"2"-180"0,2 0-12 0,-3-4 8 0,1-1 8 16,-1-2 28-16,-3 1-8 0,3-1 52 15,-2 1 104-15,-2-1-144 0,2 1 4 16,-4-1 68-16,-1-2-72 16,5 5 16-16,-3-2 60 0,-8 1-92 15,3 2 8-15,-8 2 32 0,6 1-52 16,-2 5 0-16,2-2 44 0,1 4-56 15,-1 4-12-15,1 3 28 0,-1-6-28 16,6 9 12-16,-1-2 8 16,5 2-16-16,-2 1-4 0,4 2 16 15,0 1-12-15,13 1-4 0,-6-5 12 16,11 2-8-16,3-5-4 0,4-6 0 16,7 0-32-16,2-3 32 0,1-4-4 15,10-3-8-15,-1-13 12 0,-9 5-4 16,-6-7-28-16,-10-12 32 15,-1 5 0-15,-4-4 4 0,-8 2-4 16,-3-2 0-16,-13-1-12 0,-3 8 12 16,-3 1-8-16,-9 1-4 0,-1 14 12 15,-3 4 0-15,-2 7-164 0,10 2-60 16,1 5-520-16,7 5-221 0</inkml:trace>
  <inkml:trace contextRef="#ctx0" brushRef="#br0" timeOffset="66804.59">2183 7849 2053 0,'0'5'500'0,"-2"-2"-492"0,2 0 12 0,-2 4 376 0,1-2-192 0,-1 0 8 16,2 1 32-16,-2 1-148 0,1 0 32 15,-4 7 60-15,-1 2-139 0,-1 4 15 16,2-3 40-16,0-4-92 16,2 5 28-16,-1-5 4 0,2 0-32 0,2-2-12 15,0-9 28-15,0-1-20 16,2-1 4-16,2 1-12 0,8-4-20 15,8-10 20-15,5-17 28 16,-9 7-8-16,3-6-20 0,-1-3 36 16,-2 0-16-16,1 1 12 0,-5 6 20 15,-2 10-48-15,-3 6 48 0,-4 7 68 16,0 2-116-16,0 0 52 16,3-2 68-16,-1 4-104 0,0 2-8 0,5 11 4 15,-1 22-8-15,1 24-8 16,-1-19 0-16,-4 3-72 0,4-9-12 15,1-2-76-15,-4-8-48 0,10-14 28 16,-3-2-245-16,8-15-31 0,0-12-184 16,2-8-933-16</inkml:trace>
  <inkml:trace contextRef="#ctx0" brushRef="#br0" timeOffset="67138.48">2533 7824 2877 0,'0'2'292'15,"-1"-1"-284"-15,1-2-8 0,0 1 240 16,1-1 8-16,-1 0 8 16,0 2 181-16,0 1-205 0,2-2-68 0,-1 2 20 15,3 1-168-15,3 10 12 16,2 17 0-16,1 15-24 0,1-7-4 15,-2-2 8-15,1 1 8 0,4-14-16 16,-2 1 12-16,1-6-12 0,3-6 0 16,0-7-16-16,-3-7 16 0,6-8-20 15,-4-6 8-15,1-10-52 0,-1-11 64 16,-3-3-12-16,-4-7-8 16,-3-2 20-16,-1-1 0 0,-3 9-28 15,1 11-160-15,-4 12-44 0,2 16-72 16,0 1-29-16,0-1-555 0,2 0 96 15</inkml:trace>
  <inkml:trace contextRef="#ctx0" brushRef="#br0" timeOffset="67637.09">2916 7911 1664 0,'0'2'140'16,"-1"-2"88"-16,0 0-19 16,-1 0-53-16,-2 0 136 0,4 0-148 0,-2 1-4 15,2-1 148-15,-1-1-128 16,1 1 0-16,0 0 80 0,1 0-108 15,-1 0 21-15,0 0 99 0,2-1-180 16,2 0-8-16,3 1 20 16,4-1-76-16,8 0-4 0,3 1 12 15,-13-3-12-15,1 0-4 16,-8 1 0-16,-1 0-20 0,1-2-8 0,3-7 20 16,-5-7-32-16,-7-3 32 0,-1 8 0 15,-6-1-28-15,2 3 36 16,-1 0 0-16,-3 4 0 0,3 0 0 15,1 3-4-15,0 5 12 0,2 5-8 16,1 4 12-16,1-1 8 0,1 7-20 16,4 0 44-16,0 9-32 0,2 6 8 15,3 2 4-15,0 1-20 0,6 1 4 16,2-1 8-16,4-5-16 0,4-10 0 16,3-5-4-16,5-9-20 0,11-6-144 15,2-4-381-15,-1-8-95 16,-7-10-24-16,-10-5-461 0</inkml:trace>
  <inkml:trace contextRef="#ctx0" brushRef="#br0" timeOffset="67954.67">3135 7854 3149 0,'2'7'44'0,"1"14"-40"0,-5-7 176 0,2-1-12 0,-1 2-28 0,-1 1 52 0,-3 2-128 0,4-4 16 16,-4 3 37-16,5-3-105 0,-1 3 24 16,2-8 0-16,-4-7-28 0,5-2 0 15,-2-1 76-15,1 1-32 0,4-4-20 16,5-3-32-16,3-15-24 16,4-15 24-16,-7 13-4 0,-3 4-48 0,12-6 52 15,-5-10 116-15,-6 2-112 16,7 9 24-16,-1 4 52 0,-2 4-76 15,-1 7 16-15,2 6 68 16,-2 3-72-16,4-1-16 0,-2 4 0 16,1 2-72-16,2 8-216 0,-1 4-385 15,1-5-439-15,8 1-585 0</inkml:trace>
  <inkml:trace contextRef="#ctx0" brushRef="#br0" timeOffset="68671.89">3576 7548 2337 0,'0'3'264'0,"0"0"-184"0,2-1 200 0,0 2 208 0,1 0-288 0,0 1-68 0,2 5 72 16,-2 3-124-16,0 2 21 15,-3-3 43-15,-3 8-108 0,-2 5 24 16,-3 7 20-16,2 2-60 0,-3 6 24 16,-1 1 32-16,-2 7-64 0,5-8-4 15,-2-4 48-15,2-7-52 0,-1-3 12 16,3-5 4-16,2-5-8 0,6-7-12 16,2 0 60-16,0-7-52 0,13 4 36 15,-2-10-40-15,6-3-4 16,6-9 0-16,-4 1-8 0,5-1-28 15,3-2-116-15,-10 3-272 0,-9 2 47 16,-4 2 61-16,-4 2-436 16,-2-3-201-16</inkml:trace>
  <inkml:trace contextRef="#ctx0" brushRef="#br0" timeOffset="68921.07">3437 7744 3617 0,'3'4'124'0,"9"12"-76"16,-10-13 204-16,1 0 101 0,3-2-101 16,13 4 52-16,7 1-248 15,8-2 8-15,-10-7 0 0,4-8-48 16,9 2-16-16,2-1 0 0,1 1-28 15,-5-9-180-15,-10 5-292 0,-1 0-45 16,-4-5-259-16,5 6-1569 16</inkml:trace>
  <inkml:trace contextRef="#ctx0" brushRef="#br0" timeOffset="69370.55">4505 7556 2789 0,'1'-3'0'16,"0"2"-60"-16,-2-2 60 0,0 0 36 0,-1-1-12 16,0 3 48-16,-1 0 208 15,1 2-12-15,-2 4-12 0,-1 1 144 16,0 0-195-16,-5 7-5 16,0 4 76-16,2 6-184 0,-3-5 20 15,5 4 68-15,-1 1-156 0,1 3 52 16,0 5 40-16,-1 2-116 0,0 4 44 15,1 2 36-15,3 3-72 0,0-3 8 16,2 1 52-16,3-6-56 0,6-8 12 16,0-4 36-16,3-6-52 0,7-9 12 15,2-3-4-15,8-6-16 0,8-8-4 16,1-1-12-16,-1-2-240 0,-5-7-16 16,-10 2-396-16,-12-4-45 15,-9-6 13-15,1 7-1113 0</inkml:trace>
  <inkml:trace contextRef="#ctx0" brushRef="#br0" timeOffset="69587.62">4301 7785 3461 0,'1'7'520'0,"1"-4"-476"16,-2-2-16-16,2 2-28 15,0-3 185-15,1 2-53 0,8 0-52 16,10 3-36-16,8-4-40 0,-5-3-4 16,5-4 0-16,10 4-32 0,3 0-248 15,0-3-461-15,-5-2-139 0,-16 7-121 16</inkml:trace>
  <inkml:trace contextRef="#ctx0" brushRef="#br0" timeOffset="70022.5">4711 7886 3449 0,'0'0'0'0,"0"-1"-896"16,-2-1 628-16,2-1 208 0,-2 0 60 15,1 1 32-15,-2 1-28 0,3 1 32 16,-1 0 128-16,1 0 8 0,0 0 44 16,0 0 200-16,0 1-188 0,0 3-36 15,1 0 44-15,-1 1-136 0,0 1-19 16,-1 6 39-16,-7 7-116 0,-1 5 24 16,2-9-8-16,-2-2-12 15,3 0-8-15,1-1 16 0,-1-5-8 16,2 4 20-16,4-10 84 0,0 2-80 15,0-2 36-15,-1 0 96 0,2-1-84 16,2-2 0-16,4-7-20 16,9-9-40-16,2-12-20 0,1 6 52 15,-9 0-48-15,7-3 28 0,-7 0 36 16,3 2-60-16,0 3 24 0,1 1 60 16,-1 7-80-16,-1 3 0 15,4 3 28-15,0 1-32 0,0 4-12 0,1 5 4 16,6 5-308-16,-3 2-92 15,6 2-913-15,6 5-724 0</inkml:trace>
  <inkml:trace contextRef="#ctx0" brushRef="#br0" timeOffset="70571.67">5063 7790 1424 0,'-3'0'56'0,"3"0"84"0,-2 0 180 0,-1 0 41 0,1 0-169 0,1 0 44 0,-1 2 176 16,1-1-124-16,-1 1-36 15,2-1 96-15,0 0-219 0,-1 1 19 16,0 2 76-16,0-3-144 0,-1 3 4 16,2-1 56-16,0 1-100 0,0 0 20 15,2 1 72-15,1 0-104 0,3 8 32 16,3 2-12-16,5 2-36 16,0-10 0-16,1-2 0 0,5 1-12 15,5-4 0-15,2-2 0 0,0-1-20 16,-10-6 20-16,-2 0 0 0,-2-8-52 15,-5 3 36-15,-5-4-24 16,0-2-84-16,-11-1 84 0,-2 2-44 0,0-1 16 16,-8-4 48-16,1 5 0 15,-2 1-60-15,-5 8 24 0,3 7-48 16,3 2 44-16,0 6 60 0,3 7-8 16,3 0 28-16,-1 3-20 15,2 4 28-15,3 1-16 0,-3 3-12 16,6 1 24-16,0-3-8 0,5 2-12 15,3 0 28-15,3 0-24 0,10-8 0 16,1-5 4-16,2-4-12 0,10 0-4 16,4-5-76-16,3-7-236 0,8 1-153 15,1-2-719-15,-8-5-325 0</inkml:trace>
  <inkml:trace contextRef="#ctx0" brushRef="#br0" timeOffset="71071.7">5359 7847 3609 0,'0'2'0'0,"-2"0"-24"0,1 0 8 0,-3-1 28 0,-1 3-12 0,2 0 184 15,-2 0-44-15,2-2 20 16,0 0 153-16,3-1-153 0,0 0-20 15,0 1 152-15,5-1-200 0,4 5-24 16,10 5-32-16,4 3-24 0,3-9-12 16,5 0 4-16,3 3 0 0,5-3-4 15,0-3 0-15,-2-1-20 0,-10-3 20 16,-7 1 0-16,-4-4-16 16,-3 0 16-16,-5-5-8 0,0 2-40 15,-5-11 20-15,-3-1-56 0,-2-6-12 16,0-2 64-16,-1-1-12 0,-3 3-48 15,0-3 80-15,-4 4-4 16,-3 3-24-16,-2 6 40 0,-4 1-4 0,0 5-16 16,-8 7 20-16,0 3 0 15,1 5-4-15,-6 6 4 0,0 4 4 16,1 3 0-16,4 8-4 0,0 2 16 16,8 5 4-16,0 2-20 0,5 7 32 15,3 2-24-15,10-5 12 16,4 0 72-16,9-6-84 0,7-7 20 15,6 1-4-15,7-9-20 0,10-6-4 16,6-3 0-16,10-4-60 0,4-11-76 16,4-1-244-16,2-9-105 0,-16-11-3 15,-9 0-228-15,-9-11-497 0</inkml:trace>
  <inkml:trace contextRef="#ctx0" brushRef="#br0" timeOffset="71737.89">6381 7572 1884 0,'2'0'277'0,"-1"2"-129"0,-1-2 192 0,1 0-168 0,-1 0-16 0,0 0 40 0,-1 4-116 0,0-1-4 15,-2 4 108-15,-4 6-68 0,-2 5 20 16,-4 5 92-16,2-4-140 0,-2 6-7 16,0 3 107-16,-1 9-128 0,-1 0 12 15,1 7 64-15,1 5-116 16,0 1 4-16,2-4 56 0,8-6-40 15,5-8 44-15,3-5 68 0,5-11-152 16,5-12 48-16,6-3-20 16,7-2-28-16,5-7 0 0,4-4 0 15,10-6-20-15,-13 0 8 0,-2-3-204 16,-8 3-72-16,-17-6-80 0,0 1-369 16,-2-4-111-16,-5 3-209 0</inkml:trace>
  <inkml:trace contextRef="#ctx0" brushRef="#br0" timeOffset="71989.28">6196 7820 2901 0,'4'4'624'16,"-2"-1"-580"-16,0 0 16 0,4 3 120 15,-2-2 24-15,1-2 129 16,2-2-165-16,9 3-24 0,5-1 48 16,8-7-128-16,-4-2 20 0,6 1 12 15,9-2-88-15,10-5-8 0,-3 2 0 16,2 3-8-16,-20 4-8 0,-3 2-224 16,-10-4-36-16,-7 1-76 0,0 0-673 15,0-1-584-15</inkml:trace>
  <inkml:trace contextRef="#ctx0" brushRef="#br0" timeOffset="72472.78">6810 7920 80 0,'2'4'3361'16,"2"-4"-3361"-16,-2 0 4 0,1 0 0 16,0-4 12-16,-2-1-16 15,-1-1 44-15,0 1-32 0,-4-2-4 16,-1-6 28-16,-3-4-20 0,-6 2-16 15,2 5 24-15,1 1-4 0,-6 0-16 16,2 2 48-16,-1 5-36 0,-4 4 24 16,0 6 44-16,4 6-64 0,-2 1 8 15,-1 6 12-15,6 6-28 0,-2 6-12 16,5 0 28-16,7 1-12 0,3-3-16 16,6 2 20-16,11-6-4 0,-1-9-16 15,5-2 36-15,8-9-36 16,3-8 77-16,6-6 15 15,12-4-84-15,1-16 0 0,0-4 4 0,-9-11 12 16,-13-4-24-16,-7 2 88 16,-5 8-84-16,-17 16 8 0,-5 0-12 15,-8 13-24-15,-9-2 24 0,-4 5-16 16,-6 8-24-16,-9 9-245 0,3 2-499 16,4-2-224-16</inkml:trace>
  <inkml:trace contextRef="#ctx0" brushRef="#br0" timeOffset="89839.62">7623 7925 1916 0,'5'1'257'0,"-3"2"-33"0,-1-2 8 0,3 1-12 0,-3 0 4 0,-1-1 80 16,3-2-192-16,-4 1-16 16,2-1 40-16,1 0-92 0,-2 0 8 15,0-3 32-15,1-1-68 0,-4-8 32 16,-2-3 32-16,4 2-76 0,-14 4 0 15,5 4-4-15,1-3-12 0,-14 9 12 16,3 3 0-16,1 6-12 0,-8 4 12 16,4 5-4-16,5 0 16 0,-5 5-12 15,6 3 0-15,2 2 4 0,2 2-4 16,1 0 4-16,10 6 4 16,-2-11-8-16,5-2 24 0,6 1-8 15,0-10-16-15,9 1 33 0,3-8-25 16,10-7 4-16,1-6 0 0,10-9-12 15,4-9 0-15,-2-3 12 0,-6-8-8 16,-19-2-4-16,0 0 0 16,-1 3-4-16,-13 7 4 0,1 4 0 15,4-1-12-15,-16 14 12 0,5-1 0 16,1 9-32-16,-1-1 28 16,0 1 0-16,-2-2-41 0,-1 4 45 15,-1 4-4-15,3 3 20 0,-4 9-3 16,-1 7 15-16,7 6-12 0,-3-4-16 15,5 3 16-15,7-3-4 0,-8 2-12 16,4 0 8-16,5-4-8 0,-4-2 0 16,4-8-8-16,10-2-24 0,-6-14-81 15,10-6-159-15,9-6-84 0,-11-14-144 16,-2-2-308-16,4-8-205 16</inkml:trace>
  <inkml:trace contextRef="#ctx0" brushRef="#br0" timeOffset="90205.47">7843 7969 3077 0,'2'12'168'0,"7"20"-152"0,-10-18-16 0,3-1 104 0,5 3-8 0,-8-2 40 16,4 1 16-16,5-2-140 0,-8-10 32 15,2 0 72-15,0 1-68 0,0 1-8 16,0-3-8-16,1 0-32 0,-1-3-28 15,1-2-48-15,2-3 68 0,5-11 8 16,2-15 28-16,6-11-20 0,-10 9-8 16,2 1 32-16,5 2-20 0,-7-2-12 15,0 5 8-15,4 5 0 16,-6 10-8-16,-2 4 52 0,0 6-40 16,-2 4 45-16,0-1 123 0,2 2-160 15,0 4 56-15,5 4 16 0,-2 15-76 16,-3 15-16-16,-1-8 48 0,3-4-44 15,-4 6 24-15,2 1 4 0,2-5-20 16,1 0-12-16,2-7 16 16,7-7-16-16,1-10 0 0,6-5-168 15,9-10-277-15,0-12-127 0,3-6-945 16</inkml:trace>
  <inkml:trace contextRef="#ctx0" brushRef="#br0" timeOffset="90708.05">8808 7733 1828 0,'1'-1'112'0,"1"-2"-28"0,-1 1 141 0,1-4-49 0,-1-1-8 0,-1-5 64 0,0 9-92 0,-1-4 60 15,1 1 168-15,-1 3-196 16,0 1-4-16,0 2 129 0,0 0-157 16,0 0 24-16,0 1 104 0,-1 3-188 15,-3 4 36-15,-2 11 60 0,-5 15-144 16,-1 11 36-16,3-9 16 0,-7 7-76 15,2 11 8-15,0 0-4 0,1-5-8 16,-1-8-4-16,2-11 0 16,4-16-72-16,5-13-136 0,2-2-312 15,2-3-153-15,1-13 77 0,13-28-520 16,20-21-685-16</inkml:trace>
  <inkml:trace contextRef="#ctx0" brushRef="#br0" timeOffset="91007.19">8825 7690 3701 0,'2'11'24'0,"6"12"-8"15,-4-7 320-15,-1 1-155 0,0 5-61 16,1 5 80-16,0 7-160 16,4 1 28-16,-2 2 16 0,2 1-68 15,1 2 20-15,5 3 8 16,7-6-28-16,-2-8-16 0,6-9 20 0,3-10-20 15,-7-10 0-15,2-5 0 0,5-11-72 16,-10-16 72-16,1-6 16 16,3-10-4-16,-12 0-12 0,1-5 0 15,-3 0 4-15,-3 0-4 0,0-3 0 16,2 5 4-16,-8 8-4 0,2 13 0 16,0 13-24-16,1 17-140 15,0 0-144-15,1 4 48 0,3 3-13 16,7 18-743-16,4 27-905 0</inkml:trace>
  <inkml:trace contextRef="#ctx0" brushRef="#br0" timeOffset="91539.76">9596 7700 1848 0,'1'-1'128'0,"-1"1"-96"0,1-3-28 0,-1 2 24 0,-1-1-11 16,0-1-9-16,0 4-8 0,-3 0 0 16,1 0-53-16,0 1-59 15,-1-2-156-15,2 2 120 0,0-1 36 16,0-1-72-16,2-2-20 0,0 1 68 15,0-2-48-15,1 0 12 0,0 0-100 16</inkml:trace>
  <inkml:trace contextRef="#ctx0" brushRef="#br0" timeOffset="91773.97">9572 7678 684 0,'0'0'472'0,"0"0"-268"16,0 0 96-16,-1 1 0 15,1-1-23-15,1 0 227 0,-1 0-176 16,1 1-68-16,-1-1 144 0,0 1-256 15,0 0-36-15,1 1 57 0,-1 4-129 16,-2 10 28-16,-4 8 80 16,-3 9-96-16,-1-6 24 0,-2 4 56 15,-3 15-128-15,-3 11 32 0,0 3 16 16,3 2-48-16,-3-4 12 16,2 1-4-16,7-9-4 0,-1-21-8 15,4-14 0-15,7-14-28 0,0-5-216 16,9-12-661-16,23-36 133 0,-2-7-269 15</inkml:trace>
  <inkml:trace contextRef="#ctx0" brushRef="#br0" timeOffset="92072.47">9614 7732 3217 0,'3'1'160'0,"-1"-1"-112"15,-1 0 124-15,4 0 60 0,-2-1 37 16,1 0-161-16,2-2 24 0,6 2 136 16,4-2-156-16,1-5 20 15,-2 7 64-15,6-1-148 0,6-2 8 16,6-1 8-16,3-1-48 0,4-3-16 15,-2 3 8-15,0 4-4 0,-17 0-4 16,-8-1 0-16,-3 4-32 0,-10 2-92 16,0-1-272-16,-3 2-221 0,-11 11-139 15,-17 8-693-15</inkml:trace>
  <inkml:trace contextRef="#ctx0" brushRef="#br0" timeOffset="92305.21">9527 7961 4214 0,'14'10'116'0,"22"11"-108"0,-23-20-8 16,4 1 240-16,3-1-120 0,-2 0-28 15,6-1 12-15,6-1-88 0,4-9-16 16,5-5 0-16,4 0-4 0,0-3 4 15,-6-1-40-15,-15 4-132 0,-14 4-124 16,-4-5-481-16,-4 11-163 0,-1 4-357 16</inkml:trace>
  <inkml:trace contextRef="#ctx0" brushRef="#br0" timeOffset="93323.07">10315 7706 2249 0,'1'1'216'0,"0"-1"-104"0,-1 0 392 0,1-1-232 0,0 1-36 0,-1 0 72 0,0 0-172 0,0 2-11 15,-1-1 19-15,-1 5-140 0,-5 7 40 16,-9 12 92-16,-3 11-100 0,-1-5 20 15,1 5 28-15,-1 7-84 0,-1 1 24 16,-2 3 12-16,3 1-28 0,-4-2-8 16,-1 3 0-16,2-10 12 0,8-7-12 15,0-10 0-15,13-18-8 16,1-3 4-16,2-1-196 0,3-3-253 16,14-16 201-16,19-32-376 0,9-28 104 15,-9 19 276-15,-5-1-60 0,-2 2-145 16,-7 2 137-16,-1 9 316 0,0 1 32 15,-1 3 208-15,-6 3 184 0,-2 6-211 16,-2 17-41-16,-5 10 192 16,-2 8-176-16,-1 1 32 0,-1 0 272 15,5 2-272-15,-2 1-35 0,5 10-1 16,-2 14-152-16,2 15 24 0,-5-10 80 16,2 6-92-16,-1 6 20 15,5 8 72-15,-5 9-124 0,3 4 16 16,-4-1 16-16,6 2-44 0,-7-4 24 15,2-6-16-15,-1-13-8 0,2-24 0 16,-4-8 0-16,3-13-88 0,11-21-160 16,-2-12-537-16,-1-11 1 0,-1-3-349 15</inkml:trace>
  <inkml:trace contextRef="#ctx0" brushRef="#br0" timeOffset="93555.79">10166 8051 2885 0,'20'14'2053'0,"33"3"-2053"0,-28-18-72 0,1-2 72 0,5-3 36 0,5 8 16 16,3-2-24-16,12-8-20 0,-9 1-8 15,1 1 0-15,-20 2-72 0,-11-3-152 16,-10 5-549-16,-5 1-7 0,-12 4-649 16</inkml:trace>
  <inkml:trace contextRef="#ctx0" brushRef="#br0" timeOffset="106791.89">807 9126 2189 0,'2'3'488'0,"-2"-1"-444"0,1 0 92 0,-1 0 356 0,2-1-256 0,-2 1-48 16,2-2 92-16,-1 2-123 0,2-2 7 16,-1 2 60-16,1-1-144 0,2 2 16 15,1 0 72-15,4 0-136 0,3 0 12 16,5 2 44-16,6 2-76 0,8 5-12 15,4 4 8-15,1 10-8 0,-16 6 0 16,-12 4 0-16,-9-6-24 0,-14-4 24 16,1 10-4-16,-5-4-8 15,-4-10 12-15,-1-8 0 0,-3-7-24 16,4-8 16-16,12-2-4 0,-11-9-48 16,0-9 44-16,6-9 12 0,1-8-32 15,6-8 36-15,3-6 32 16,0-3-32-16,5-4 0 0,5 0 24 15,2 1-20-15,-1 1-4 0,0 6 0 16,1 0 4-16,-2 9-4 0,-2 8 0 16,-1 8-28-16,-1 7 28 15,1 4 0-15,0 10-12 0,-1 3 12 16,-1 1 0-16,0 1-44 0,0 0 4 16,0 1 16-16,0 12 28 0,-3 19-4 15,0 22 4-15,-7 21 0 0,2-17-4 16,-2 11 0-16,-1 12-8 0,-1 4-72 15,-2-4-204-15,6-7-44 0,3-19-25 16,3-21-747-16,9-16-729 0</inkml:trace>
  <inkml:trace contextRef="#ctx0" brushRef="#br0" timeOffset="107306.64">1552 8961 1604 0,'4'2'1669'0,"-4"-1"-1217"0,2 0-404 0,-1 2 252 0,1-2 213 0,-2-1-365 0,0 2-52 0,1 1 80 0,-1-1-164 0,2 3 28 16,-2-3-28-16,0 2-12 0,-2-2 0 15,-1 2 0-15,0 2-200 0,-1 1-84 16,0 6-633-16,-1 4-247 0</inkml:trace>
  <inkml:trace contextRef="#ctx0" brushRef="#br0" timeOffset="107474.92">1511 9355 3869 0,'7'9'1017'16,"-4"-5"-1017"-16,1-1 0 16,-1 2 4-16,-3-3-4 0,-3 2 0 15,-3 7 0-15,5 13-184 0,-3-20-196 16,1-3-513-16,1 5-331 0</inkml:trace>
  <inkml:trace contextRef="#ctx0" brushRef="#br0" timeOffset="108642.63">2961 8978 600 0,'3'-1'1985'0,"-1"1"-1921"0,-2-1-52 0,5-1 184 0,-1-3-104 0,-2 0-8 15,1-1 108-15,-3 0-60 0,4-1-12 16,-3 1 80-16,-1-2-144 0,2-4 16 16,-2 9 64-16,-2-5-88 0,-1-1 12 15,-2 2 29-15,-3 0-77 0,0-2 36 16,-8 0 64-16,-9 2-84 0,-7 1 32 15,11 6 72-15,-1-1-116 0,2 4 24 16,-4 1 40-16,2 0-72 0,-3 3 4 16,1 1 12-16,-2 2-12 15,2 5-12-15,-3-1 16 0,3 0-8 16,2 5-8-16,-2 4 16 0,7 0-8 16,-5 6-8-16,1 1 16 15,2 6-8-15,1 1-8 0,5 4 16 16,-5 3-4-16,9 5-12 0,-2 1 20 15,7 2 4-15,4-6-24 0,2-1 96 16,8-9-88-16,9-10 8 16,3-2-4-16,12-2-12 0,12-1 0 15,12-2 0-15,13-8-20 0,11-1 20 16,2-4 0-16,12-4-8 0,-1-1 8 16,0 0 0-16,4 1-12 0,-5 19 12 15,-35-7-12-15,-32-26-8 0,4-16 20 16,-2-9-12-16,-2-3-8 0,-10-9 20 15,-1-10-8-15,-6-3 8 0,-1-6 0 16,-4-6 0-16,-2-9-8 0,-9-1 8 16,-10 0 20-16,-10 0-4 15,-8 29-16-15,-10 12 0 0,-1 10-8 16,-5 14 8-16,0 1 0 0,-6 10 8 16,-9 18-8-16,-6 9 4 0,1 6 0 15,-2 8-8-15,1-1-224 16,11 2-252-16,7-4 3 0,4 5-647 15,9-8-673-15</inkml:trace>
  <inkml:trace contextRef="#ctx0" brushRef="#br0" timeOffset="109362.71">3086 9119 2153 0,'3'-1'212'0,"0"1"-92"0,-3-1 92 0,6-2 8 0,-1-1 28 0,-2 1-128 16,1-1-12-16,-1 1 84 0,-1-1-88 16,-1 1 0-16,1 2 56 15,-2-1-112-15,0 1 12 0,-2-1 81 16,0 0-109-16,-2 0 4 0,-2 2 76 15,-9 0-68-15,-5 6 16 0,-6 5 40 16,10-3-76-16,1 2-8 16,0-1 16-16,3 6-12 0,4-4-20 15,5-8 20-15,-2 3-4 0,-3 10-16 16,8-12 56-16,2-1-40 0,-1 4 104 16,6 1 72-16,7 2-172 0,10-1 32 15,7-1 40-15,-10-1-88 0,5 2 16 16,3 5 0-16,-2-2-12 0,-9 4-8 15,-6-3 4-15,-4-1 4 0,-7-3-8 16,-2 3 0-16,-3-8-28 0,-14 16 28 16,1-3-20-16,-9-2 4 15,-4-5 16-15,0 1-12 0,-2-2-28 16,1-6-64-16,2-1-160 0,0-3-112 16,13-10-57-16,0 0-543 15,8-6-265-15</inkml:trace>
  <inkml:trace contextRef="#ctx0" brushRef="#br0" timeOffset="110511.37">3902 9231 2173 0,'5'2'452'0,"-5"-1"-280"0,2 0-52 0,1 0 164 0,-3-1 120 0,2-1-208 0,-1 0-20 16,-1 0 89-16,2 1-185 15,1 0 48-15,1-1 120 0,2-1-160 16,0-1 0-16,7 0 84 0,5 0-124 16,9-1 24-16,-7 1 56 15,8 2-96-15,7-2 32 0,-3 3 48 16,3 0-112-16,-8 0 36 0,-1 2 24 15,-2-2-48-15,-4 1-12 0,0-2 4 16,1 0 8-16,1 4-12 16,2-6 0-16,0 3 8 0,1 0-8 15,3-1 0-15,-1-1-4 0,4 1 4 16,-1-1 0-16,-1 0 16 0,5 0-16 16,-3-1 0-16,1 3 0 0,-1-1 0 15,-4 1 0-15,-1-2-4 0,-8 1 4 16,6 1 0-16,-10-2 0 0,1 2 0 15,-2-2 0-15,-2 0 0 0,-2 1 0 16,-6 1 0-16,0-2-4 16,0 2 4-16,4-2 0 0,-3 0-16 15,-2 0 16-15,1-1-4 0,-2 2-12 16,0-2 16-16,0 3-4 0,0-3-8 16,0 1 12-16,0 0 0 15,0 0 4-15,1-1-4 0,-1 1 0 16,-1 0 4-16,2 0-4 0,-1 1 0 15,-1-1-8-15,1 1 8 0,-1 0-4 16,0 0-24-16,-1 0 28 16,0 1-8-16,-1-1-16 0,-2-1 24 15,0 0 0-15,-1-1 4 0,-2 0-4 16,-7-4 0-16,1-1-4 0,-8-3 4 16,7 1 0-16,-2 0 4 0,-4-3-4 15,5 0 8-15,-4-2-4 0,2 6-4 16,2-1 0-16,-3-1-4 0,6 7 4 15,2-1 0-15,-2 5 4 0,11 0-4 16,-2 0 4-16,1 2 12 16,-1 0-16-16,1 3 48 0,5 6-40 15,9 7 0-15,7 6 8 0,2-7-8 16,4-1-8-16,3 0 0 0,0 1 4 16,2-2-4-16,7 0 0 15,-1 4 8-15,5-5-8 0,-7 4 0 16,-6-2 0-16,-7-5 0 0,-7 0 0 15,-4-5 0-15,-8-4 0 0,-2-1 0 16,0 1-20-16,0 1 20 16,-5 4-8-16,-9 9-36 0,-10 6 44 15,-3 1 0-15,5-11-4 0,-2 6 4 16,-2-1 0-16,-3 0-4 0,-5-1 4 16,3 0 0-16,1-5-16 0,-2-2-40 15,3-4-272-15,4-5-88 0,5-13-120 16,3 0-617-16,12-10-308 0</inkml:trace>
  <inkml:trace contextRef="#ctx0" brushRef="#br0" timeOffset="111241.5">4206 8968 2020 0,'0'0'421'0,"-1"0"-405"0,-1-1 40 0,0 0 272 0,1 0-156 16,-1 1 12-16,1 0 76 0,1-1-148 15,-1 0 24-15,2-1 168 16,0 1-139-16,2-3 7 0,2 1 92 15,1 0-180-15,-1-2 12 0,8-2 76 16,3 2-144-16,8 1 28 0,-4 2 44 16,-1-3-92-16,2 7 8 15,-5-1 4-15,-1 1-4 0,-6 4-16 16,-7-5 36-16,-2 1-36 0,2 1 0 16,-1 2-4-16,-4 4-32 0,-7 10 36 15,-9 9 0-15,-2-3-20 0,3-12 20 16,3-5-4-16,1-2-32 0,-2-2 36 15,2-5-4-15,-2-3-8 0,4-5 12 16,1 0 0-16,0-8 4 16,4-1-4-16,2-5 20 0,0-7-4 15,7 2-16-15,-1-7 16 0,6 1 12 16,-2-2-28-16,2-4 32 0,0-2-16 16,-3 8-16-16,-1-2 4 0,-1 12 0 15,3 8-4-15,-4 2 4 16,-1 4-4-16,0 8 0 0,0 1 0 15,0 1-20-15,0 1 20 0,0 2 12 16,-3 4 0-16,-2 3-12 0,-4 16 20 16,-3 19-16-16,-3 3-4 15,3-9 8-15,-1 3-8 0,4 2 0 16,0-5-72-16,11-14-164 0,-4-12-56 16,5-11-465-16,3-4-231 0,22-9-153 15</inkml:trace>
  <inkml:trace contextRef="#ctx0" brushRef="#br0" timeOffset="112290.72">5806 8897 872 0,'5'-4'264'0,"11"-11"136"0,-2 6-212 0,-5-2 36 0,5 6 69 0,-12-1-137 16,3 4-32-16,-2 1 60 0,4-3-56 16,-3 3 12-16,-2 0 96 0,-1 0-180 15,-2 1-28-15,1-2-28 16,-2 1-32-16,-2-2 32 0,-1-1 96 15,-5 1-32-15,-3-4 28 0,-9-2 84 16,-3 1-80-16,2 3 24 0,0 0 105 16,-3 1-137-16,3 0 48 15,-2 2 48-15,-4 2-156 0,-1 3 12 16,1 4 52-16,-4 3-88 0,4 0 24 16,-1 7 72-16,0 1-88 0,-2 2 36 15,1 3 16-15,-1 5-52 0,1 1-8 16,1 6 32-16,-1 4-20 0,2 8-16 15,2 4 8-15,5 1 4 0,5 1-8 16,4 1 4-16,0 6 4 16,10-1-12-16,-1 2 16 0,9-4-16 15,9-2 0-15,8-1 0 0,12-9-12 16,7-19 12-16,10-6-8 0,12-5-52 16,16-11 60-16,6-5 0 15,12-5 12-15,7-7-12 0,10 3 0 16,-16-10 0-16,-12-4 0 0,-16-10-4 15,-21-16-12-15,-12-6 16 16,-4-1 0-16,-6 1-12 0,-12-9 12 0,-4-4 0 16,1-1-4-16,-12-10 4 15,0 2 4-15,-5 3-4 0,-6 17 0 16,-2 1 0-16,-9 17-24 0,-10 14 24 16,-7 11-8-16,-12 10-32 0,-8 18 40 15,-1 4 8-15,-6 10 0 0,-4 12-16 16,-8 4-32-16,-4-4-224 0,8 6-8 15,3-3-237-15,8-10 5 0,9-11-96 16,8 1-873-16</inkml:trace>
  <inkml:trace contextRef="#ctx0" brushRef="#br0" timeOffset="112978.39">5865 9072 2109 0,'1'-1'124'0,"-1"2"4"0,0-1-128 0,-1-1 0 0,-1 1 80 16,0 0 56-16,-3-3 44 0,3 0 132 15,-1-1-140-15,-1-2-4 0,-2-1 80 16,-4-6-164-16,-2-3 12 16,-5-2 72-16,2 4-108 0,-4 2 5 15,0 2 51-15,-4-2-96 0,-5 8 48 16,0-5 56-16,-4 7-96 0,0 0 16 16,0 5 24-16,1 1-56 0,5 6-4 15,-3 5 60-15,4 4-60 0,1 6 8 16,0 5 48-16,4 3-60 0,3 7 16 15,-4 5-12-15,11 6 4 0,2-1-12 16,2 2 16-16,6 0 0 16,12-2-16-16,2 0 16 0,7-9-12 15,10-5-4-15,4-9 0 0,9 1-8 16,12-6 4-16,7-2 4 16,11-6-24-16,7-9 24 0,6-2 0 15,-8-2-8-15,-7-8 8 0,-7 2-4 16,-13-20-20-16,-19-19 16 0,1-5 4 15,-9-5-28-15,-7-3 32 0,-10-12 4 16,-6-3 0-16,-14 2-4 16,-6-5 12-16,-6 8-4 0,-22 27-8 15,-8 7 0-15,-12 12-4 0,-2 21 4 16,-4 4 0-16,-6 14-24 0,0 15-296 16,1 1-501-16,9 5-339 0</inkml:trace>
  <inkml:trace contextRef="#ctx0" brushRef="#br0" timeOffset="116707.28">25019 14734 2609 0,'6'3'32'0,"-4"1"-8"0,0-1-16 0,1 4 4 0,0 0 124 16,2 6-88-16,-2 7 8 16,3 5 40-16,-3-8-24 0,4-3 32 15,0-2 84-15,0-2-80 0,-2-8 4 16,-1 2 64-16,1-3-116 0,8-2 20 15,6-18 32-15,6-19-112 0,-6-10 20 16,-2-8 8-16,-2-6-28 0,-5-9 0 16,-7 2 0-16,-9 10 0 0,-4 10 0 15,-2 11-56-15,6 11-304 0,-5 19-200 16,9 10-1773-16</inkml:trace>
  <inkml:trace contextRef="#ctx0" brushRef="#br0" timeOffset="119307.87">8079 9174 2117 0,'3'2'64'0,"0"-2"28"0,-1 1 196 0,2 0-124 0,-3-3 16 0,1 1 116 16,-2-2-148-16,1 2-28 0,-1-1 48 15,-2 0-116-15,-4-2 8 0,-9-4 80 16,-11 2-92-16,-14 6 32 0,7 5 113 16,-1 11-125-16,-4 6-16 15,-1 1 60-15,2 6-112 0,1 8 24 16,4 3 16-16,9 3-32 0,10-2 20 16,8-2 172-16,9-4-60 0,6-9 36 15,9-2 116-15,5-6-208 0,13-10 8 16,0-1-16-16,3-9-72 0,4-7-4 15,4 1 0-15,5 2-40 16,7 0-148-16,-11 1-384 0,-10-4-100 16,-16-2 3-16,-1-2-647 0</inkml:trace>
  <inkml:trace contextRef="#ctx0" brushRef="#br0" timeOffset="119891.56">8751 9093 3573 0,'5'6'308'0,"10"5"-296"16,-16-11 168-16,2 0 173 0,-1 0-257 0,2 3-12 0,0-1 4 0,-1 4-76 16,0-1-12-16,-1-2 0 15,-1 1-20-15,-2-2-76 0,1 1-525 16,-1 1-179-16,1 4-389 0</inkml:trace>
  <inkml:trace contextRef="#ctx0" brushRef="#br0" timeOffset="120058.63">8730 9575 4318 0,'10'7'288'16,"6"12"-224"-16,-16-19-48 0,1 0-16 15,-1 0 0-15,1 1-72 16,0-2-216-16,-3 0-509 0,1-3-115 16,1 1-285-16</inkml:trace>
  <inkml:trace contextRef="#ctx0" brushRef="#br0" timeOffset="125808.19">9788 8974 1748 0,'-1'0'24'0,"-1"-2"-8"0,1 1 216 0,-2-2-39 0,-3-2-49 0,2 0 24 0,0 0-88 15,0 1 8-15,1 0 40 16,-3-1-76-16,0 1 0 0,-2-2 72 15,1 1-12-15,-1-1-44 16,-6-2 12-16,-3-1-60 0,0 2 8 16,4 4 32-16,-1-1-56 0,-5 4 12 15,1 1 24-15,-3 2-36 0,-2 2 12 16,-2 5 32-16,-2 0-44 0,3 4 8 16,-1 5 60-16,4-3-72 0,-1 8 24 15,3 1 16-15,-7 5-40 0,8 2 24 16,-6-1 44-16,8 3-40 0,-2 2 4 15,2 1 44-15,2 0-68 16,0 4 16-16,2 1 28 0,4 1-52 16,3 0 20-16,3-1 24 0,2 1-36 15,7 1-8-15,3-5 0 0,7 5 8 16,5-9-8-16,2-2 0 16,8-10-20-16,14 1 20 0,7-5-4 0,11-4-4 15,14-10 8-15,3 2 0 16,7-2 4-16,8-3-4 15,-7-2 0-15,6 3-8 0,-14-6 8 0,-3 2-8 16,-23-10-12-16,-21-13 20 16,-3-9-4-16,-1-11 4 0,-6-10 0 15,-3-2 0-15,-4-3-4 0,-8 0 4 16,2-4 0-16,-11-3 0 0,-3-3 0 16,-3 1 0-16,-10 1-12 0,-12 9 12 15,-4 8 0-15,-12 9-24 0,-5 6 24 16,-7-5 0-16,-5 4 0 0,-4 25 0 15,-4 11 16-15,-5 15-4 0,-8 8-24 16,0 4-40-16,10-4-316 16,7 9-136-16,8 0-833 0</inkml:trace>
  <inkml:trace contextRef="#ctx0" brushRef="#br0" timeOffset="126508.62">9885 9249 1692 0,'2'0'320'0,"-1"-1"-263"0,-1 1-17 0,2-1 124 0,-2-2 112 0,0 2-120 0,0 1 24 15,1 0 208-15,-1 0-148 0,0 0-48 16,-1 0-8-16,0-1-156 0,-2-1 24 15,-2 1 68-15,-9 0-59 16,-8 1 15-16,-9 5 84 0,9 2-132 16,0 1 24-16,5 3-20 0,-3-2-12 15,8 6-20-15,-3-1 32 0,9-2-28 16,1 3-4-16,2 0 40 16,3-1-16-16,8-1-24 0,2-2 56 15,3 1-52-15,9-1 48 0,-1-4 36 16,3 1-84-16,7 1 24 0,2-1 4 15,4 4-28-15,-9-1-4 16,-5-1 12-16,-8-2-12 0,-6-4 0 0,-6-2 0 16,-2-2-8-16,-1 1 8 15,-2 3-12-15,-9 1-44 0,-17 2 56 16,-9 11 0-16,7-16-32 0,-4 1 28 16,0-3-92-16,7-4-172 0,3 0 32 15,4-9-137-15,7 3-3 0,3-1-92 16,9 2-625-16</inkml:trace>
  <inkml:trace contextRef="#ctx0" brushRef="#br0" timeOffset="127691.22">10782 9317 2657 0,'1'2'188'0,"2"-2"-148"0,-1 0 108 0,2 0 36 0,3-1-4 0,-1-2 148 0,0 1-192 0,2-1 4 15,1 0 121-15,0 1-105 16,8-3-4-16,4 2 44 0,4 0-148 16,-1 4 28-16,2 1 40 0,-3 1-112 15,1 1 24-15,2-1 24 0,-4 3-40 16,-2-2 8-16,1-2-16 16,-2 1 8-16,3-3-12 0,1 0 12 0,0 0-4 15,3-2-8-15,-1 0 16 16,2 0-12-16,7-4-4 15,1 1 8-15,1 0 4 0,6-1-12 16,2 1 0-16,-1 1 0 0,1 4 0 16,3 2 0-16,-10-2 12 0,4 2-12 15,-4 1 0-15,-2-1 0 0,3 2 0 16,-1 1 0-16,0-6 0 0,4 3 0 16,-2-1 0-16,-3-2 0 0,-2-2 0 15,1 2 0-15,-5-2 4 0,3-1-4 16,-4 1 0-16,1 0 4 0,-5-1-4 15,-2-1 0-15,-6 5 0 16,-1-3 0-16,-2-1 0 0,-5 4 4 16,1-1-4-16,-7 0 0 0,-1 1-4 15,0 0 4-15,1-1 0 0,-1 1-12 16,-1 0 0-16,-1 0 8 16,-1 0-60-16,-1-2 64 0,-2-1-16 15,-2 1 0-15,-6-4 16 0,-4-5 4 16,-2 2 0-16,7 3-4 15,-2-2 0-15,-4 1 8 0,4-2-8 0,-2 2 0 16,-3-1-4-16,2 0 4 16,0-2 0-16,-2-1 4 0,3 2-4 15,-3-4 0-15,7 4 8 0,-1 1-8 16,9 6 0-16,-2-1-12 0,3 1 12 16,-3-1 0-16,2 1-4 0,3 2 4 15,1 0 44-15,1 0-36 0,4 4-8 16,10 1 4-16,8 6-4 0,9 6 0 15,-8-4-8-15,-3 2 16 16,11-1-8-16,-1 2 8 0,2 0-4 16,7 0-4-16,0-2 0 0,-1 3 4 15,-16-6-4-15,-5 4 0 0,-16-13-4 16,-1-2 4-16,-1 1 0 0,0 2-32 16,-3-1 8-16,-9 6-4 15,-12 4 16-15,-18 9 12 0,11-6 0 16,-1-4-4-16,-5-2 4 0,0 6 4 15,-5 2-4-15,6-8-4 0,2 0-44 16,2-1-192-16,11-4-16 16,-2-2-401-16,3 0-67 0,9 1-176 15</inkml:trace>
  <inkml:trace contextRef="#ctx0" brushRef="#br0" timeOffset="128492.33">11496 8906 1760 0,'1'0'184'0,"-1"1"-3"0,0-1 27 0,1 0-20 0,-1 0 28 0,0 0-148 16,-1 0 20-16,1 0 100 0,-1-1-40 15,-2-1 8-15,-1 1 80 0,-2-2-164 16,-9-2 16-16,-3 2 56 0,-8 3-112 16,3 2 28-16,0 2 81 15,-1 2-101-15,3 5 8 0,0-1 8 16,4 2-48-16,2 5 0 15,0 3 32-15,5 2-24 0,7 1 0 16,3 0 132-16,3 0-72 0,10 0 16 16,3-1 28-16,5-5-80 0,4-6 12 15,2-3-4-15,4-4-48 0,11-1 0 16,4-3 0-16,2-7-80 0,-6 1-156 16,-6-7-353-16,-16 2-107 0,3-8-96 15</inkml:trace>
  <inkml:trace contextRef="#ctx0" brushRef="#br0" timeOffset="130010.38">13170 8992 848 0,'0'0'744'0,"1"0"-668"0,-1 0-76 0,1-2 52 0,0 1 136 0,0 0-52 16,-1-2-35-16,1 1 83 0,-1 0-72 15,0-2 12-15,0 2 72 16,-2-1-124-16,-1-1 0 0,-3 0 84 0,1 0-52 16,-1-2-8-16,-6-2 4 15,-5-1-84-15,-4 1 20 0,7 4 36 16,-3-2-68-16,-4 4 16 15,-2 1 48-15,-1-1-28 0,-2 2 48 16,0 3-8-16,-3-2-72 0,-2 5 0 16,0 2 16-16,6 0-16 0,-8 3-8 15,5 2 28-15,0 0-24 0,0 8-4 16,-2 2 16-16,4 4-8 0,0 6-8 16,1 4 8-16,4 5 4 0,1 4-12 15,4 1 0-15,0 5 4 0,5 4-4 16,1 4 12-16,3 1-8 0,12 0-4 15,2 1 0-15,5 1 12 16,8-9-12-16,5-1 40 0,2-3-16 16,15-12 32-16,3 0 5 0,9-4-57 15,5-8-4-15,6-2 4 0,12-8 0 16,8-3-4-16,-1-4 0 16,-2-10-8-16,-4-4 8 0,-9-4 0 15,-12-7 0-15,-7-18 0 0,-1-3-4 16,-2-8 4-16,-2-9 0 0,-2-7 0 15,-4-10-4-15,-9-2 4 16,0-7 44-16,-5-4-40 0,-11 0 44 16,-4-4 64-16,-8-1-92 0,-16 3 20 15,-10 9-4-15,-8 12-36 0,-14 19 0 16,-5-3-4-16,-10 11 8 0,-10 13-4 16,-8 9 0-16,-6 9-32 0,-6 7-132 15,-1-2-189-15,8 2-35 0,0-2-128 16,4-1-497-16,14-1-695 0</inkml:trace>
  <inkml:trace contextRef="#ctx0" brushRef="#br0" timeOffset="130881.7">13370 9146 1168 0,'0'-1'108'0,"1"2"-64"0,0-3 144 0,1 0 132 0,1-2-116 0,0-1-51 16,1 0 59-16,-2 1-96 0,-1-2 4 15,1 1 56-15,-3-2-112 0,0 0 4 16,-2 0 48-16,-3-2-72 0,-5-5 28 15,-7-4 68-15,-7 5-72 16,-2 4 16-16,-5-1 48 0,0 6-72 16,-2 5 24-16,3 0 80 0,-1 3-120 15,1 6 8-15,-3-1 36 0,4 0-79 16,0 7 23-16,-4-1 12 16,2 2-32-16,1 4-12 0,1 3 16 15,-1-1 0-15,7 2-16 0,2 7 0 16,-2-4 20-16,11 3-20 15,-5 0 0-15,5 2 4 0,-2 0-4 16,3 2 0-16,-5 4 0 0,9-2 0 16,2 4 0-16,4 3-12 0,10-5 12 15,3 3 0-15,7 0 0 0,4-2 0 16,6 1 0-16,7-13-20 0,14-10 20 16,13-3-4-16,20-5-4 0,13-11 8 15,6-3 8-15,10 2-8 0,-7-5 0 16,-7-4-4-16,-16 0 4 15,-24-26 0-15,-9-5-8 0,-8-4 16 16,-9-2-8-16,-2-6 4 0,-8-8-4 16,-9 1 0-16,-8-4 12 0,-2-5-4 15,-13 2-8-15,-4-2 0 16,-8 10-16-16,-15 17 16 0,-6 1-4 0,-12 10-4 16,-17 12 8-16,-5 8 0 0,-11 13 8 15,-15 23-16-15,-12 9-233 16,-4 9-227-16,6-8-332 15</inkml:trace>
  <inkml:trace contextRef="#ctx0" brushRef="#br0" timeOffset="136692.57">594 11008 1344 0,'0'0'24'0,"0"0"-4"0,0 0-8 0,0 0 52 15,0 0 92-15,0 0-68 16,-2 0 0-16,2 0 88 0,0 2-47 0,0-2 35 15,0 0 160-15,0 0-100 16,0-2-28-16,0 2 156 0,0 0-220 16,0 0-4-16,0 0 76 15,0 0-108-15,0 0 8 0,0 0 89 0,13 3-145 16,-8-3 8-16,3 1 32 16,2-1-76-16,2 0 4 15,5 0 36-15,4 2-36 0,3-2-12 0,3 3 8 16,-2 1-8-16,-3 4-4 15,-9 6 0-15,-5-3-20 0,-6 5 20 16,3 8-12-16,-7 0 0 0,-3 4 12 16,-5-1 0-16,-1-1-4 0,-5-2 4 15,-3-3 4-15,1-5-4 0,0-4 0 16,-1-4-12-16,1-1 8 0,2-9 4 16,-2-8-4-16,0-7-8 15,4-8 12-15,1-9 116 0,5-7-100 16,3-9 16-16,3-4 20 0,2-3-48 15,5-3 12-15,-2-2 44 0,4 1-48 16,0 3 12-16,0 4 44 0,-2 1-36 16,-2 5 0-16,-6 7-20 0,5 13-12 15,1 12 0-15,-6 13 12 16,3 1 0-16,0-1-12 0,0 2 4 16,0 1-4-16,0 1 0 15,-2 2 12-15,-1 7-12 0,-5 15 0 0,-5 14 0 16,0 19-20-16,-3 14 20 0,1-18 0 15,4 7-36-15,3 3 32 16,1 0-108-16,2-4-12 0,1-20-28 16,1-13-317-16,3-10-39 0,3-13-120 15,13 0-1973-15</inkml:trace>
  <inkml:trace contextRef="#ctx0" brushRef="#br0" timeOffset="137526.29">1096 10432 1076 0,'0'1'504'0,"1"-2"-284"0,-1 1-204 0,-1-1 120 0,1-1 157 0,0 1-153 15,0-2 0-15,-2 1 140 0,-1-2-128 16,3 1 60-16,0 0 148 16,-1 2-196-16,1 0 4 0,0 0 129 15,0 1-169-15,-2 1 16 16,2 0 24-16,0 3-144 0,-2 3 20 15,1 5 64-15,-2 6-96 0,-2 5 28 16,-2 6 60-16,2 5-100 0,2-13 32 16,0 4 32-16,1-2-60 0,4 0 12 15,0-6 36-15,-4-3-40 0,4-9-12 16,-1-1 12-16,2-2-4 0,-3 0-8 16,3-1 0-16,-1-1-36 0,3 3-16 15,0-3-140-15,0-3-84 0,0 0-16 16,2-8-341-16,-2-3 17 15,-5-6-156-15</inkml:trace>
  <inkml:trace contextRef="#ctx0" brushRef="#br0" timeOffset="137827.97">994 10555 3445 0,'5'3'280'0,"-2"-1"-268"0,-1 0 56 16,-1-2 429-16,1 0-385 0,-2 0 8 15,3 1 76-15,1-1-156 0,-1-1 20 16,-2-1 44-16,4 0-56 0,0 1 64 16,6-3 104-16,2-3-164 0,12-1 36 15,9-2 56-15,9 1-144 0,9-2 36 16,-9 9-16-16,-15 1 4 15,-7 3-24-15,-2 2 0 0,-16-7-8 16,-1 6 8-16,0-3-68 0,-1 0-232 16,-2 0-60-16,-1 1-292 0,0-1 171 15,-6 0-67-15,2 0-644 16,-2-2-701-16</inkml:trace>
  <inkml:trace contextRef="#ctx0" brushRef="#br0" timeOffset="138162.29">1291 10435 1176 0,'5'1'1297'16,"-3"-1"-1245"-16,0 0-48 0,-1 0 68 16,-1 0 76-16,0 0-100 0,2 0 20 15,-1-1 132-15,-1-1-20 16,2 0 72-16,-2 2 176 0,0-1-187 0,2 0 11 15,-2 0 88-15,2 1-244 16,-2 0 8-16,0 0 8 0,0 1-96 16,-2-1-8-16,0 1 0 15,-1 1 8-15,-2 2-16 0,-2 2 20 0,-10 4 4 16,-6 6-24-16,-10 4 16 16,-2 7-12-16,-3 2-4 15,13-6 4-15,-1-3 4 0,0-3-8 0,2 2 0 16,3-3-32-16,5-7-116 0,2-4-220 15,2-3-164-15,4-4-5 16,4 0-507-16,6 0-169 0</inkml:trace>
  <inkml:trace contextRef="#ctx0" brushRef="#br0" timeOffset="138427.19">1054 10450 3113 0,'0'5'188'16,"0"-4"-48"-16,0-1 420 0,0-1-287 15,0 2-17-15,0-1 52 16,0 1-212-16,2 0-16 0,-1 2 80 16,1 0-136-16,4 2 36 15,2 6 60-15,2 2-112 0,11 7 28 16,10 6 20-16,11 2-40 0,9 1-16 0,-10-12 12 15,-6-2-12-15,-17-5 0 16,-5 1-8-16,-13-11-272 0,0-2-80 16,-3 1-1205-16,0-2-372 0</inkml:trace>
  <inkml:trace contextRef="#ctx0" brushRef="#br0" timeOffset="139409.97">1700 10786 2569 0,'3'0'164'0,"-1"-1"80"0,0-1 212 0,2 0-188 0,-1-3-32 0,1 3 133 16,0-1-209-16,-2 2 4 16,1 2 56-16,1-1-160 0,-3 2-4 0,-1 0-8 15,0 3-40-15,0 7-8 16,-5 8 0-16,-6 7-16 0,6-9-64 15,-1 1-304-15,-1 1-113 0,2-6-75 16,2-3-1021-16</inkml:trace>
  <inkml:trace contextRef="#ctx0" brushRef="#br0" timeOffset="139592.14">1731 11155 4502 0,'8'14'28'0,"13"11"-12"0,-21-23 40 0,1-2-20 16,1 1 8-16,0 3-44 0,-1-1 0 15,-1 1-36-15,-3 0-521 16,-2-1-299-16,0-3-649 16</inkml:trace>
  <inkml:trace contextRef="#ctx0" brushRef="#br0" timeOffset="146627.12">4091 11691 256 0,'3'0'316'0,"-2"-2"-224"0,0 2 80 0,1-2 0 0,0 1 16 0,-1-1 100 15,2 0-172-15,-1-1 8 16,-2 2 48-16,2-2-80 0,-1 1 9 15,-1 0 35-15,0-1-112 0,0 1 4 16,-1 0 24-16,-1-1-20 0,0 1 8 16,-1-3 48-16,-2 3-64 0,0-3 28 15,-1 2 72-15,-7-4-56 16,1 0 4-16,-2 0 48 0,3 5-76 16,1-4 28-16,-1 1 36 0,0 4-64 15,0-1 12-15,-1 2 64 0,-1 0-76 16,-2 3 24-16,1-1 20 0,-4 3-56 15,-2 3 4-15,0 0 36 16,-3 2-68-16,2 1 28 0,-2 2-4 0,-1 3-16 16,2 3-12-16,1 2 12 15,-2-1-4-15,2 4-8 0,3 0 12 16,2 4-4-16,5-5-8 0,-7 6 20 16,12-1-12-16,-6 3-8 15,8 1 4-15,-4 3 4 0,7-6-8 16,0 4 12-16,4 1 4 0,2-8-4 15,6 1 64-15,7-3-68 0,0-3 12 16,7-1 24-16,1-3-36 0,13-4 5 16,3 0-1-16,8-5-8 0,6 3-4 15,0-7 0-15,0-3 4 16,-8 1-4-16,10-6 0 0,-7-10-8 16,-6 2 8-16,-6-5 0 0,-8-7-8 15,-9-7 8-15,1-3-13 0,-4-3 9 16,-5-8 4-16,1-2-4 15,-5-4 0-15,-1-5 4 0,-4-4 0 0,-1 4-4 16,-8-6 4-16,-2 5 0 0,-7 5 0 16,-8 7 0-16,-7 10-4 15,-3 14-8-15,-10 18 12 0,1 5 0 16,-5 2 0-16,-9 19 0 16,-4 9 0-16,2 7-40 0,1 8-176 0,1-5-496 15,7-4-16-15,18-13-641 16</inkml:trace>
  <inkml:trace contextRef="#ctx0" brushRef="#br0" timeOffset="148009.47">6047 11748 660 0,'2'0'1393'0,"-1"0"-1289"0,3-1-52 0,-2-2 104 0,1 2-92 15,-2 1 12-15,0-2 12 0,-1 1-72 16,-1-1 16-16,1 0 84 16,-1-2-52-16,-2 1 24 0,1-2 120 15,-2-2-48-15,-1 0-20 0,-1-1 48 16,-5-5-144-16,-5 0 8 16,-1 1 40-16,-2 5-72 0,-2 4 28 15,-1 3 44-15,-3 2-84 0,5 4 72 16,-7 0 61-16,9 0-137 0,-12 4 36 15,4 0-4-15,0 2-20 0,4 1-16 16,3-2 36-16,2 2-36 0,-5-1 24 16,5 3 36-16,1-3-48 0,6 3 48 15,0 2 60-15,-4 1-112 0,6 2 4 16,1 6 16-16,-1-1-20 0,-3 4-8 16,5 0 8-16,-2 2-8 15,3 1 0-15,-1 2 0 0,6 1-4 16,2 2 4-16,3-1-32 0,6-4-24 15,8-2 52-15,0-3-4 0,8-7-24 16,14-5 12-16,3-4 20 16,14-1-40-16,4 1 40 0,-1 3 8 15,2 2 0-15,3 3-8 0,-2-4 8 16,-4 0 4-16,-17-6-12 0,-3-9 8 16,-9-2 4-16,0-10-12 15,-1-4 0-15,-3-10-44 0,0-5 44 16,-2-10-8-16,2-6 0 0,-9-10 8 15,0-7 32-15,-2-6-24 0,-5-2 4 16,-3-2 32-16,-9 5-44 0,-5 14 0 16,-7 0 0-16,-8 18-12 0,-4 9 12 15,-4 4 0-15,-8 8-16 0,-12 14 16 16,-5 2 12-16,-9 14-8 0,-8 7-4 16,-2-1 0-16,-1-1-44 15,8-4-108-15,5-4-257 0,4 0-87 16,5-4-196-16,10 1-1917 0</inkml:trace>
  <inkml:trace contextRef="#ctx0" brushRef="#br0" timeOffset="149410.09">4571 12056 2385 0,'0'0'320'0,"0"1"-320"0,3-1 92 0,-3 0 160 0,2 0-80 0,-1-1-24 16,2 1 48-16,0-1-124 15,-1-1 20-15,3 0 116 0,0 0-100 0,0-1 9 16,5 1 139-16,-1 1-136 16,6-2-24-16,4 1 56 0,4 3-144 15,-9-2 36-15,6 1 20 0,0 4-52 16,-5-3-12-16,5 0 12 0,-6 3 0 15,6-3-12-15,-6 3 12 0,6-2 0 16,-3 3-12-16,2-3 12 16,3 3-8-16,-3-3-4 0,5 2 8 15,-3-3 4-15,3 4-12 0,-1-2 16 16,2-2-4-16,-2 0-12 0,0-2 8 16,2 1 0-16,-2-1-8 15,0-1 0-15,1 0 16 0,-2 3-16 16,1 0 0-16,2-1 0 0,-5 2 0 15,3-4 0-15,-3 1 4 0,1-1-4 16,-3 1 0-16,1-6 4 0,-3 7-4 16,0-5 0-16,2 3-4 0,-2-3 4 15,0 3 0-15,-3-3 0 0,1 2 0 16,-2-1 0-16,-1 1 0 16,0-4 0-16,-1 6 4 0,-6-1-4 15,-1 1 0-15,0 0-4 0,4-2 4 16,-1 1 0-16,-1 1 0 0,1 0 4 15,-2 0-4-15,0 0 0 0,-1 1 4 16,1-1-4-16,-2 0 0 16,0 1-4-16,-1 0 4 0,-1 0-4 15,-1-1-44-15,0 1 24 0,-2-4 24 16,-1-1-40-16,-2-2 40 0,0-1-4 16,-7-5 4-16,-2 0 0 15,-1 1 0-15,3 6 0 0,-1-1 0 16,-2 3 4-16,0 1-4 0,-6-1 0 15,5 3 8-15,-1-3-8 0,1 1 0 16,3 2 4-16,0 0-4 0,2 0 0 16,5 0 8-16,-3 3-8 0,9-3 0 15,-1 2 12-15,3-1-4 16,-2 1-8-16,1 0 68 0,4 2-52 0,2 2-16 16,9 8 0-16,13 6 12 15,2 5-12-15,-6-9 12 0,2 5 4 16,2-7-16-16,2-3 28 0,2 2-24 15,-1-3 8-15,-5-3 8 16,-10 0-12-16,-12-5-8 0,-3 0 0 16,1-1 0-16,1 3 0 0,-3 0 0 15,-5 6-40-15,-12 13 40 0,-12 15-12 16,7-8 8-16,-3-4 4 0,-4 0 0 16,-1-1-4-16,2 0 4 15,2-4 0-15,2 2-12 0,1-12 8 16,3-1-152-16,5-7-148 0,3-2-136 15,2-5-677-15,10-1-144 0</inkml:trace>
  <inkml:trace contextRef="#ctx0" brushRef="#br0" timeOffset="150277.16">4979 11839 416 0,'-1'-3'616'0,"1"1"-464"0,0 1-96 0,-1-2 112 0,0 1 48 0,1 0-128 0,-3 2 64 15,3 0 149-15,0 0-93 0,0 0 36 16,0 0 132-16,0 0-160 0,0 0-36 15,0-1 76-15,0 1-132 0,0 0 20 16,3-2 73-16,-1 1-125 0,-1-1 28 16,3-1 64-16,-1 0-124 0,1-1 8 15,0 1 48-15,2 0-112 16,1 0 36-16,4-4 28 0,5 1-60 0,5 2 4 16,-7 3 32-16,-2 3-36 15,-3 3-8-15,-5-4 4 0,-2 1 4 16,1 1-8-16,1 6 0 0,-3 7-12 15,-11 7-8-15,2-2-16 16,-5-4-28-16,-3 4 36 0,0-2 20 16,-4-6-20-16,1-1 28 0,3-4 0 15,-2-2-8-15,2-7 8 0,0-2-12 16,3-6-12-16,0-7 24 16,6-6-4-16,0-10 32 0,3-4-4 15,4-2 60-15,3-2-84 0,3-2 20 16,1-2 16-16,1 7-20 0,0 4-16 15,-3 7 16-15,0 2-4 0,-3 20-12 16,0 1 40-16,-1 0-32 0,-1-1 20 16,2 1-8-16,-2 1-12 0,0 3-8 15,-2 1 8-15,-3 4 0 16,-4 10-8-16,-8 16 0 0,1 10 8 0,6-12-16 16,-2 1-32-16,2 2-104 15,3-3 8-15,-2-9-184 0,6 0-89 16,2-18-35-16,3 0-764 0,1-2-813 15</inkml:trace>
  <inkml:trace contextRef="#ctx0" brushRef="#br0" timeOffset="157493.84">7888 11740 1036 0,'1'1'552'0,"-1"-2"-512"0,0 0 72 0,1 1 108 0,-1 0-148 16,1 0-23-16,-2 0-21 16,0-1-24-16,0 0 12 0,-1 0 48 15,-1-2-52-15,-2 0 12 0,-1-1 28 16,0 0-24-16,0-1 32 0,0 2 80 16,0 0-80-16,-1 0 20 15,0 0 56-15,1 1-84 0,0-2 12 16,0 3 60-16,-2 0-72 0,0-2 8 15,0 2 36-15,-5 0-80 0,-3 1 20 16,0 2 24-16,1 0-60 0,3 0 32 16,-2 3 36-16,0-4-52 0,1 7 40 15,2-3 56-15,-7 1-60 0,6 1 12 16,-1 2 48-16,-5 0-80 0,5 0 16 16,-3 3 32-16,0-2-80 15,-1-1 36-15,0 0 33 0,0 6-65 16,2-5 24-16,1 4 40 0,1-2-68 15,-1 5 24-15,0-4-8 16,2 2 0-16,0 2-16 0,0-1 32 16,-1 0-24-16,5 3 4 0,-4 4 48 15,6 0-48-15,-6 2 8 0,2 0 12 16,-2 1-16-16,6 1-12 16,-1-2 52-16,4 4-48 0,-3-3 4 15,8 1 64-15,-1 0-64 0,9-2 12 16,0-1 44-16,1-5-64 0,4 1 32 15,4-2 64-15,-4-6-92 0,11 4 20 16,-3-2-16-16,6-2-8 0,1 0-4 16,0 2 12-16,-3-3-12 0,-2 3 0 15,1 1-4-15,-6-6 24 0,2 2-20 16,3-1 0-16,-3-6-8 16,5 1 8-16,0-5 0 0,1-2-20 15,5-4 20-15,1-1-8 0,-1-2-8 16,9-4 16-16,1-2 8 15,1-4-8-15,4-3 0 0,-1-5 0 16,-4-8-4-16,-9 7 4 0,-5-7 0 16,-6-1 0-16,-5-2 0 0,-3 3-4 15,0-7-12-15,-5 5 16 0,-2-1-4 16,-2 3 12-16,0 3-8 16,-2 0 0-16,-3 1-8 0,0-2 8 15,-3-2-12-15,-2 4 16 0,-2 5-4 16,-8-2 0-16,-4 4-16 0,-11 3 16 15,0 3-8-15,-12 6-4 0,-7 3 12 16,-7 4 0-16,-2 4 8 0,-3-4-8 16,0 3 0-16,2 0 0 0,4 5 0 15,0 2 0-15,2 1 0 0,13 0-4 16,-1 1-128-16,2 0-96 16,11-1 0-16,1 3-285 0,4-2-59 15,8 3-204-15</inkml:trace>
  <inkml:trace contextRef="#ctx0" brushRef="#br0" timeOffset="158326.87">7867 11966 1936 0,'1'-1'52'0,"1"0"-44"0,-1-2 20 0,2-1 109 0,-1 1-17 0,0 0 32 0,-1 0 36 0,-1 2-96 0,1-3 12 0,-1 2 44 0,0-3-80 0,-1 1 32 16,1 1 128-16,-1 0-112 0,1 0 8 16,0 2 64-16,-1 0-124 0,0-1 16 15,-1-1 40-15,-1 1-75 0,-1-2 23 16,-1 0 32-16,-1 1-92 16,-4-3 24-16,-6 0 0 0,0-1-20 15,1 5-12-15,0-4 16 0,-2 6 0 16,2 3-16-16,-2 1 52 0,-1 5-52 15,0 2 40-15,-2-2 68 16,6 7-96-16,-4-1 24 0,3 3 16 16,1 3-40-16,1-1-12 0,2 1 32 15,-4 2-20-15,9 1-12 0,-3 2 28 16,1 5-12-16,1-7-16 16,5 3 28-16,1-2-8 0,6 0-20 15,3 0 36-15,2 0-28 0,4-3-8 16,6-3 28-16,1 4-12 0,5-8-16 15,5 4 12-15,7-3 8 0,5-3-20 16,0-1 0-16,3-8-12 0,0-6 12 16,-4-8-4-16,-6-6-20 0,-4-13 24 15,1 1-4-15,-7-10-16 0,1-1 20 16,-6-4 0-16,0 1-4 16,-3-6 4-16,-7-1 0 0,-2 1 0 15,-7 9 0-15,-3 3 0 0,-4 6 0 16,-10 10 0-16,-5 5-8 0,-11 4-4 15,-5 5 12-15,-4 6-4 16,-7 12 12-16,-9 7-8 0,-4 3 0 16,0-4-160-16,5-1-36 0,0-4-361 15,5-2-115-15,11-9-220 0</inkml:trace>
  <inkml:trace contextRef="#ctx0" brushRef="#br0" timeOffset="159860.15">2309 11794 1720 0,'6'-3'32'0,"18"-10"-32"0,-6 4-8 0,-5-1-12 0,0-1 20 16,-2 0 4-16,4 0-4 0,-1 2-12 16,-6-2 0-16,5 5-16 15,-8 3 28-15,0-1 16 0,-2 2-12 16,5-4 0-16,0 1 20 0,-3 3-20 15,0 2-4-15,-2-2 16 16,-3 4-12-16,3-1 36 0,-3 0 176 16,2 1-39-16,0 1 51 0,-1-2 80 15,1 0-148-15,1-1-28 0,1 1 92 16,-3 0-84-16,2-1-20 16,-1-2 60-16,-2 2-116 0,4-1 16 15,-3 0 24-15,0-2-104 0,1 0 28 16,-2-1-20-16,-2 0 0 0,2 0-8 15,-2-2 48-15,-2 1-44 0,-1 0 28 16,0 1 53-16,-1 0-69 0,-3 2 40 16,-5-2 44-16,-1 3-72 0,-7 4 24 15,5-2 36-15,-2 0-76 0,-3 6 24 16,-1-1 32-16,0 2-60 16,1 3 4-16,1-5 20 0,3 8-20 15,-3-4-12-15,2 3 20 0,4 1-16 16,-1 2-4-16,2 0 20 15,-1 0 0-15,2 6-20 0,0-1 24 0,0 5-16 16,0 5-8-16,-1 3 8 16,6 2 16-16,0 2-24 0,-2 1 0 15,-1 0 12-15,6-5-12 0,5-4 24 16,6-1-8-16,6-7-12 16,2-2 24-16,7-4-16 0,5-6-12 15,8 1 0-15,3-1 8 0,8-2-8 16,2-3 4-16,5 1 0 0,1-2-4 15,2-1 4-15,-8-3 0 0,5-6-4 16,-6-3 0-16,-7 0-12 0,-10-5 12 16,3-6-4-16,-3-2-28 0,-1-4 32 15,-1 0 0-15,2-10 4 0,-2-3-4 16,-5-5 0-16,1-1-16 16,-4-3 16-16,0-4 0 0,-9 1 0 15,-2-2 0-15,-5 0-8 0,-3-2 4 16,-16 8 4-16,0-2-8 0,-10 14-36 15,-6 12 44-15,-4 2 0 0,-4 13 12 16,-8 11-12-16,-11 9 4 16,-7 13 4-16,3 8-8 0,2 5 8 15,4 5-8-15,3-5-96 0,3-1-160 16,10-9-16-16,11-9 31 16,3-4-243-16,9-2 88 0,5-10-92 15,10-2-893-15</inkml:trace>
  <inkml:trace contextRef="#ctx0" brushRef="#br0" timeOffset="161277.1">2984 11882 1716 0,'0'0'240'16,"-1"-2"-127"-16,1 2 119 0,0 0-96 0,0 0 36 0,1 0 120 0,-1 0-152 15,0 0 0-15,0 0 108 16,0 0-128-16,0 0-12 0,0 0 72 16,1-1-80-16,-1 1 0 15,5-1 65-15,-2 1-89 0,2-2 16 16,3 0 96-16,-1 1-112 0,4 0-4 16,6 0 44-16,2 1-92 0,-7 0 20 15,2 1 48-15,1 0-92 0,-2 0 40 16,0 0 4-16,0-1-32 0,2-1-12 15,3-1 24-15,-3 2-16 0,-1-1-8 16,-3-1 4-16,2 3 8 0,-3-2-12 16,0 1 16-16,2 0-8 0,-1 0-8 15,-1 0 8-15,3 0 4 0,-1 2-12 16,0-3 12-16,1 2-8 16,1 0-4-16,1-2 24 0,0 2-12 15,1-2-12-15,3 0 0 0,-3 0 8 16,0-2-8-16,-1 2 4 0,-1-2 0 15,-2 2-4-15,-1 0 0 16,0 0 4-16,-6 0-4 0,-2 0 4 16,-1 1-4-16,3-2 0 0,0 1 0 15,-1 0-8-15,0 0 8 16,-1 0-4-16,0 0 12 0,-1-1-8 16,0 2 0-16,-1 0-12 0,-1-1 12 15,2 0 0-15,-2 1 4 0,0 0-4 16,1 0 0-16,-2 0-56 0,-1 0 44 15,1-2 12-15,-1 0-28 0,-3-1 28 16,0-1 4-16,-2-2-4 0,0 2 0 16,-5-6 4-16,-2 4-4 0,1-1 0 15,10 4 0-15,-1 0 4 0,1 1-4 16,-5-1 0-16,0 0 0 0,2 0 0 16,-1 1 4-16,1 1-4 15,0-2 0-15,0 0-4 0,-2-1 12 16,-6-2-8-16,2-1 0 0,-2-1-12 15,4 6 12-15,1-1 4 16,0 0 4-16,4 2-8 0,1 0 0 16,2 0-12-16,-3 0 12 0,2 0 8 15,2 1 16-15,1 0-24 0,0 0 80 16,3 2-72-16,2 1-4 16,9 3 4-16,4 6 0 0,9 1-8 15,-11-4 8-15,7-3 4 0,-2 6-12 16,3-5 0-16,2 2-4 0,3-4 4 15,-4-1-8-15,-4 2 16 0,-10-5-8 16,-1-1 0-16,-9 3-8 0,1-2 8 16,-1 0-4-16,-1 1 4 0,-3 0-20 15,-8 8 8-15,-7 7-20 0,-9 5 32 16,3-3 0-16,-9 0-8 16,4-2 8-16,-1 1 0 0,2 0-16 15,-1-2 16-15,0-3 0 0,3-1-120 16,3-3-112-16,2-6-240 0,-1-2-165 15,11-8-183-15</inkml:trace>
  <inkml:trace contextRef="#ctx0" brushRef="#br0" timeOffset="162894.68">6511 12044 1728 0,'1'0'52'0,"2"0"-48"0,-2 0 28 0,1 0 188 16,0 2-107-16,0-2-17 0,-1 0 72 16,0 0-96-16,0-2 12 0,0 1 100 15,1 0-76-15,0-2 4 16,1 1 188-16,-1 0-108 0,1-1-16 16,0 1 76-16,2 2-144 0,-1-1-3 15,0 1 111-15,1-1-140 0,0-1 24 16,2 2 48-16,0-1-120 0,0 1 40 15,5 1 68-15,4-1-128 0,3 0 28 16,-4 0 4-16,0 0-24 0,-1 0-16 16,0 0 20-16,-2 0-4 0,1 0-16 15,5-1 28-15,-3 1-20 0,4 0-8 16,-4 0 36-16,3 0-24 16,-1 1 12-16,2 2 48 0,3-3-56 15,-5 3-12-15,7-3 24 0,-1 3-12 16,-1 0-16-16,3-2 8 0,-3 2 0 15,2-1-8-15,-3-2 4 16,3 5 4-16,-3-5-8 0,1 2 0 16,-1 4 4-16,1-7-4 0,1 2 0 15,-2 1 4-15,2 0-4 16,-1-1 0-16,1 1 4 0,-1-4-4 16,0 2 0-16,0 0 0 0,-2-1 0 15,1 1 0-15,-1-1 0 0,-1-2 0 16,-4 1 0-16,-7 0 0 0,-7 1 0 15,0 1 0-15,0 0-16 0,0 0-12 16,-2 0 4-16,-2-1-28 0,-3-1 52 16,-6 1 0-16,-5-1 8 0,0-1-8 15,8 2 0-15,1-2 0 0,0 1 0 16,4 2 0-16,-1 0 8 16,3-1-8-16,-4-3 0 0,1 2 8 15,2-2-8-15,-1 3 0 0,1 0 12 16,1 0-12-16,1 0 0 0,-2 0 8 15,2-1-8-15,-1 1 0 16,-1 0 4-16,0 0-4 0,-1-3 0 16,-2 0 0-16,-5-6 0 0,-3-4 0 15,-3-5 12-15,4 8-12 16,2-2 8-16,-4 1 4 0,0 0-12 16,-1 5 0-16,0-2-4 0,1 5 4 15,1 0 0-15,0-2 16 0,4 4-16 16,0 0 0-16,5 3 8 0,2 0-8 15,0 0 12-15,-2 2-4 0,2-1-8 16,1-2 20-16,1 2 4 0,2-1-24 16,1 1 28-16,2 0-24 0,4 3-4 15,11 4 0-15,8 1 4 16,4 3-4-16,-8-6 12 0,7 1-12 16,0 7 0-16,2 0 0 0,0-1-8 15,-2 2 8-15,-5-3 0 0,-5-3 8 16,-5-1-8-16,-4-3 0 0,-7-2-4 15,-1-2 4-15,-2-1 0 16,3 1-12-16,-1 0 12 0,-2-1-4 16,-1 0-12-16,-2 2-4 0,-2 0 20 15,-8 10-44-15,-11 6 44 16,-9 9 0-16,9-9-12 0,-4 4 12 16,1-2 0-16,-4-1-12 0,6-3 8 15,-2-4-168-15,3 0-88 0,6-9-4 16,1-2-281-16,2-5-75 0,12 0-200 15</inkml:trace>
  <inkml:trace contextRef="#ctx0" brushRef="#br0" timeOffset="164010.47">6980 11576 1508 0,'-3'0'172'0,"3"0"-88"0,-2 0-44 0,1 2 28 0,1-2 52 0,0 0 1 15,0 0-41-15,-1 0 60 0,1-2-16 16,-1 2 0-16,0 0 96 0,1 0-140 15,-2 0 12-15,2 0 96 16,-1 0-72-16,0-2 8 0,1 2 84 16,-2 0-124-16,0 0 8 0,0 2 68 15,-2-2-112-15,0 0 24 0,-3 2 45 16,-5 2-93-16,-4-1 16 16,-4 4 4-16,7-5-28 0,-3 0-8 15,3 3-8-15,1-3 16 0,-3 2-16 16,3 0 0-16,0 0 16 0,1 4-16 15,0-5 8-15,7 0-4 0,1 0-4 16,0-1 32-16,-3 2-28 0,1 2-4 16,0-1 72-16,2 3 20 0,3-1 0 15,1 1 20-15,1-1-112 0,3 0 24 16,0 0 24-16,2 1-40 16,6 3-8-16,5 0 16 0,4-2-8 15,-7-5-8-15,-2-1 4 0,1-1 0 16,-6 0-4-16,1-1 8 0,-6-1 0 15,-1 0-8-15,-1 0 0 16,1 2 4-16,-1-2-4 0,-1 0 0 16,0 0-8-16,-1 0 4 0,0 2-4 15,-3-1-28-15,-3 3 36 16,-4 2 0-16,-4 2-20 0,-5 3 20 16,5-7 0-16,5 3 4 0,-1-2-4 15,1 4 0-15,0-5 4 0,8-1-4 16,-1 1 12-16,1-3-8 0,-2 5-4 15,1-2 44-15,2 3-36 0,3-3 48 16,2 2 60-16,3 0-104 0,8 5 12 16,4-1 36-16,6-1-48 0,-5-2-8 15,4 1 12-15,4-4-8 0,3 3-8 16,6-2 0-16,-15-6-8 16,-8 1 8-16,-11-2 0 0,1 0-156 15,-3 1-116-15,2-5-781 0,-6-9-231 16</inkml:trace>
  <inkml:trace contextRef="#ctx0" brushRef="#br0" timeOffset="165244.4">3271 11544 1440 0,'5'0'925'0,"-2"2"-881"0,0-2-36 0,2 1 104 0,-2 0 196 0,2-2-176 0,-3 1 16 16,0 0 68-16,-1 1-156 16,-1-2 0-16,0 1 12 0,2 0-68 15,-2-1 12-15,0 1 60 0,0 0-32 16,0 0 16-16,0 0 28 0,0 0-88 15,-2-2 20-15,-1 2 40 16,0 0-48-16,-4 0 56 0,-5 2 57 16,-4 1-93-16,-6 5 0 0,9-1 60 15,10-3-76-15,-5 0 12 0,-10 9 28 16,2 1-52-16,6-4 4 16,4 0 12-16,1 0-16 0,-1-1-4 15,4-6 24-15,2-1-8 0,0 1-8 16,-1 3 52-16,2-1-24 0,1-1 40 15,1 2 60-15,1-2-136 0,-2-1 24 16,3 2 12-16,-2-2-16 0,2 1-20 16,-1 1 32-16,-1-2-20 0,0 2-12 15,1-2 44-15,-2 0-28 16,1 0-16-16,1 0 16 0,-1-2-12 16,0 2-4-16,2-2 0 0,2 0-8 15,2-1 8-15,-1 0 4 0,-1-1-4 16,-1-1 0-16,-1 2-12 0,-2 0 16 15,-1 0-4-15,-1 0 0 16,-1 0-4-16,0 0 4 0,0 0 0 16,-1 0-28-16,-1 0 28 0,0 0 0 15,-2 0-8-15,-2 2 8 0,-5 0 0 16,-4 3-4-16,-2 2 4 16,7-1 12-16,4-4-12 0,2 2 0 15,0-2 8-15,-3 3 0 0,-1 1-8 16,2-1 16-16,3 0-4 0,-2 1-12 15,4-1 28-15,1 1-8 0,0-2-20 16,1 2 116-16,3 0-104 0,0 0 36 16,4 0-4-16,5 2-36 0,8 0-8 15,3 1 0-15,-3-2-4 0,3-3 4 16,1-1 0-16,0 0-20 16,-11-3-64-16,-6 1-184 0,-7-3-208 15,0-3-129-15,-2-8-1011 0</inkml:trace>
  <inkml:trace contextRef="#ctx0" brushRef="#br0" timeOffset="179195.43">2363 11629 2016 0,'2'0'217'0,"-2"0"-169"0,0 0 164 0,3-1-40 16,-1-1-52-16,0 1 16 0,-1-2-92 16,1-2 12-16,1-4 60 0,-1 4-68 15,0-5 12-15,2-7 132 0,1-4-96 16,-2-4-8-16,-3 4 44 15,5 1-72-15,-3-1 12 0,4-4 52 16,-6 3-104-16,5 3 32 0,-3-3 29 16,4 2-17-16,-3-3 44 0,2-2-40 15,-5-1-56-15,7-9 16 16,-6-6 192-16,3-1-216 0,-6-1 8 16,2-3 0-16,-5 7-12 0,7-5 0 15,-6 4 4-15,4 7 12 0,-5 7-16 16,5 2 0-16,-3 8-4 0,5 2 4 15,-4 5 8-15,5 8 4 0,-3 0-12 16,2 1 44-16,-2-1-28 0,3 1-8 16,1-1 4-16,-1 0-12 0,0 0 0 15,-1-1 0-15,-1 2 0 0,1 0 0 16,-2-1 0-16,0 0-8 16,3 1 8-16,-3 0 0 0,0 0-4 15,0 0 4-15,0 0 0 0,0 0 8 16,1 0-8-16,-1 0 4 15,0 1 4-15,1-1-8 0,0 1 12 16,1-1-8-16,1 0-4 0,0 0 0 16,-1 0 4-16,3 0-4 0,1 0 0 15,1 0 4-15,4-3-4 16,7-2 0-16,1-1 4 0,-3 2-4 16,2 1 0-16,1 0 12 0,1-1-12 15,4 2 0-15,0-2-4 0,2 1 4 16,5-2 0-16,-2 2 0 0,6-2 0 15,-1 0 4-15,0 3 0 0,5 0-4 16,3-3 0-16,3 3-4 0,0-2 4 16,-1 2 0-16,4 0 16 0,0 1-16 15,1 0 0-15,0-2 0 0,4 3 0 16,2-1 0-16,0-2 0 16,-1 1 0-16,4 0 0 0,1-2 4 15,-6 4-4-15,2-3 0 0,3 5 0 16,2 0 0-16,1-2 0 0,2 1 0 15,0-3 0-15,-1 2 0 16,2-3 4-16,1 3-4 0,0-1 0 16,-1 0 0-16,-1 0 0 0,2 0 0 15,-4-1 4-15,2-2-4 16,0-1 0-16,3 0-4 0,0 0 4 16,-9-1 0-16,3 2 8 0,3 0-8 15,2-3 0-15,0 2-12 0,-4-1 12 16,3 4 0-16,0 0 0 0,-2 0 0 15,2 4 4-15,-2-2 0 0,2 3-4 16,-1-2 0-16,2 4-8 0,-4 1 8 16,5-4 8-16,-3 4-4 15,2-4-4-15,-5 1 0 0,0-2 0 0,2 2 0 16,1-2 0-16,-5 0-4 16,2-1 4-16,-2 0 0 0,1 0-8 15,-1 0 8-15,0 0 0 0,-3 1 4 16,-2 0-4-16,2 0 0 0,-1 2-8 15,1-1 8-15,-2 1 0 16,1-1 0-16,1 0 0 0,0 1 0 16,1 0 4-16,-10-1-4 0,8-2 0 15,-13 2-4-15,9 3 4 16,-1-3 0-16,-1 0 4 0,-4 3-4 16,1-2 0-16,-2 1 4 0,-2-1-4 15,5 1 0-15,-5 0 0 0,-1 2 0 16,-2 0 0-16,-3-1 8 0,-2-1-8 15,1-1 0-15,-2 0 0 0,-3 0 0 16,-1-2-4-16,-2 0 0 0,-3 1 4 16,-3-2 0-16,-1 0 4 0,-5-2-4 15,2 0 4-15,-5 2 0 0,-2-2-4 16,-5 2 0-16,0 0-8 16,-1-1 8-16,1 1 0 0,0 0 4 15,-2 0-4-15,-1 0 4 0,-1 0-4 16,0 0-8-16,0 1 0 0,0-1-40 15,0 1 48-15,0-1-12 16,-1 0 20-16,1 0-8 0,-1 0 0 16,1 1 12-16,-1-1-12 0,0 1 0 15,1 0 4-15,-1 1-4 16,0-2 4-16,0 2 20 0,0 0-24 16,0 0 8-16,0 1 12 0,-1 0-16 15,1 3 56-15,-1 0-52 0,0 2-8 16,-3 8 24-16,0 6-12 0,-1 6-12 15,0-5 32-15,-2 3-20 0,2 5-12 16,0 0 24-16,-2 3-16 0,1-1-8 16,1 3 36-16,-4-1-28 0,3-3-8 15,1-1 8-15,1-7 4 0,0 6-12 16,-1-4 8-16,3 3-4 16,-1-3-4-16,2-3 8 0,0-5 0 15,-3-4-8-15,5 0 0 0,-3-6-12 16,3-5 12-16,-2 1 0 15,1-1-4-15,-1 3 4 0,-1-1 0 16,0-1 4-16,1 0-4 0,0-2 0 16,0 3-8-16,-1-2 8 0,0 2 0 15,-1 0-8-15,1-1 8 16,-1 0 0-16,0 0-8 0,2-1 8 16,1 0-4-16,-1-1-16 0,1-1 20 15,0 0 0-15,1-1 8 0,1 0-8 16,0 0 0-16,-1 0-4 0,1 0 4 15,0 0 0-15,0 2 8 0,0 0-8 16,0-1 0-16,1 2 0 0,-2 0 0 16,0 0 0-16,0 2 4 0,0-1-4 15,-2-1 0-15,1 1-8 16,0-1 8-16,0 0 0 0,1-2-4 16,0 2 4-16,-1-2 0 0,0 1-8 15,-1 0 8-15,0 0 0 0,0 1-4 16,1 0 4-16,1-1 0 15,-1-2-8-15,1 2 8 0,-1-1 0 16,0 0-16-16,1-1 16 0,-1 0-4 16,1 0-36-16,0 1 40 0,0-1 0 15,0 0-16-15,0 0 16 16,0 0 0-16,0-1-32 0,0-1 20 16,-1-2 8-16,0-3-24 0,0-6 28 15,-2-7 4-15,-4-4-4 0,3 3 0 16,-4 1 0-16,3-5-8 0,-3 10 8 15,2-2 0-15,-3 4 4 0,2 4-4 16,3 5 0-16,1 3-8 0,0-2 8 16,-4-1 8-16,2 1-8 0,2 1 0 15,0 2 12-15,1 0 12 16,1 1-24-16,-1 0 20 0,1 3-4 16,0 6-16-16,3 5 16 0,1 2 8 15,4-1-24-15,1-2 0 0,2 3 8 16,3-2-8-16,1-1 8 15,-1 2 4-15,4-1-12 0,-2 0 4 16,2-1-4-16,1 0 0 0,-2-5 4 16,0 2-4-16,-2-2 0 0,-2-1 4 15,-2-5-4-15,-7-2 0 16,1-1-4-16,-1 0-32 0,5-1 36 16,5-6-4-16,1-7-44 0,-1-11 48 15,-3 7-4-15,0-10-20 0,-4 0 24 16,0-1-8-16,0 4 8 0,-5 6 0 15,-2 3-4-15,-5 5-8 0,4 9 0 16,-1 0-180-16,0 2-124 0,-10 0-33 16,-9 10-511-16,-5 8-212 0</inkml:trace>
  <inkml:trace contextRef="#ctx0" brushRef="#br0" timeOffset="180561.28">4916 10271 1852 0,'0'-1'24'0,"0"0"-4"0,0 1 116 0,2 0-47 0,-2 0-21 0,0-1 52 15,-2 0-52-15,2 0 32 0,-2-1 80 16,-2 0-80-16,2 0-28 16,-1 0 80-16,0 0-52 0,-1 1 44 15,0-1 16-15,-3 2-84 0,2 0 24 16,-3 2 44-16,-5 1-108 0,-4 3 24 15,-3 2 28-15,4-2-76 0,2-1 4 16,-1 2 20-16,0 4-20 0,1-4-16 16,3 3 32-16,-4 1-20 0,7 0-12 15,-5 2 56-15,10-3-56 16,-6 0 37-16,7 0 51 0,0-6-48 16,1 1 28-16,1-1 96 0,0 3-112 15,1 0 4-15,4-1 28 0,3-3-76 16,1 2 32-16,5 0 16 0,5-1-44 15,2-1 0-15,-8-4 4 16,-3 1-8-16,-6-2-8 0,-1 1 0 16,-1 0 4-16,3 0-4 15,-2 1 0-15,0-1-8 0,-1 1 8 0,-2 0 0 16,2 0-4-16,-2 0 4 16,0 1 0-16,0 0-8 0,-2 2 8 15,-1 0 0-15,-1 3-16 0,-2 1 16 16,-6 5 0-16,-5 1-8 0,-4 4 8 15,11-9 0-15,-5 0 8 0,6 2-8 16,-4-5 0-16,9-2-8 0,0-1 8 16,1 0 0-16,-2 2 8 0,2-1-8 15,2-1 44-15,1-1-44 16,2 0 40-16,2 1 48 0,7 2-84 16,9 2 36-16,2 1 32 0,1-2-68 15,-7 1 16-15,5-1 0 0,-5-1-16 16,10 1-4-16,-7-3 0 15,-3 0 0-15,2 0 0 0,-5-2 0 16,0 0-156-16,-10-2-28 0,0 0-497 16,-1 0-199-16,2-3-509 0</inkml:trace>
  <inkml:trace contextRef="#ctx0" brushRef="#br0" timeOffset="183911.76">7780 12603 1732 0,'-1'0'300'0,"0"-2"-207"0,2 2 107 0,-2-1-128 0,1 1-4 16,1 1 72-16,-2-1-72 0,2 0-4 15,-2 0 92-15,1 0-68 0,1 0 68 16,-1 0 148-16,0 2-172 0,-1-4-28 15,1 2 68-15,0 0-104 0,0 0 16 16,1 7 8-16,-2-3-63 16,0 3 11-16,-1 0 48 0,-1 6-76 15,-1 5 28-15,0 3 36 0,1-3-72 16,1-2 48-16,-1 2 36 0,-1-1-52 16,1 7 24-16,1-6 60 15,-5 4-104-15,5 0 4 0,-1-1 36 16,-1-2-32-16,1 3-20 0,-1 2 28 15,-1-2-24-15,4 8-8 0,-3 0 40 16,1 1-28-16,0 5 44 16,3-4-4-16,-4-2-52 0,3-1 24 15,1-2 32-15,-4-6-44 0,3-5 16 16,0-3 56-16,1-10-80 0,-1 2 20 16,1-3-16-16,-1 5 0 0,0-3-8 15,0 0 4-15,0-1 0 0,0-2-4 16,1 0 0-16,-1 1 4 0,1-1-4 15,-1 0 0-15,-1 0-12 0,2 0 12 16,-1-1 4-16,1 0-4 16,0 1 0-16,0-2 0 0,0 0 4 15,0 1-4-15,0 0 8 0,0 0 0 16,1 0-8-16,-2 0 16 16,1 0-16-16,0 0 0 0,0 0 0 15,0 0-8-15,0 0 8 0,0 0-4 16,0 0-24-16,0 0 28 0,0 0 0 15,-6 0 4-15,4 0-4 16,-1-1 0-16,-2 1 0 0,1-1 0 0,-2 2 0 16,-2-1 0-16,-5 1 0 15,-5 1 4-15,-1 3 0 0,4-3-4 16,2-2 0-16,-8 0-4 0,4 0 4 16,1 0 4-16,-6-1-4 0,4 0 0 15,-2-1-4-15,4-3 4 0,-5 2 0 16,0 0 0-16,-1 0 0 0,1 3 0 15,-1-2 0-15,-2 0 8 16,2 2-8-16,-6-1 0 0,4 5-8 16,-2-3 8-16,-1-1 8 0,2 4-4 15,-3 1-4-15,1-1 0 0,-4 0-8 16,3 0 8-16,0-2 0 0,-6 0 16 16,3 0-16-16,-5-3 28 15,3 1-24-15,-2-2 0 0,1 1 4 16,-3 0 4-16,0-1-12 0,-2-2 12 15,0 4-12-15,0-2 0 16,0 1-4-16,-5 1 12 0,5 1-8 0,-3-1 0 16,-4 1 0-16,1-1 0 15,-2 0 12-15,6 1-12 0,-3-2 0 16,-1-1-4-16,0 2 16 0,-2-4-12 16,0 2 12-16,3 1 0 0,-1 1-12 15,-2-2 8-15,5 4 4 0,-4-2-12 16,-4 3 0-16,5-3 8 0,-1 5-8 15,-5-1 4-15,8-2 0 16,-6 4-4-16,-3-3 4 0,7 2-4 16,-3-3 0-16,-1 1 4 0,4-1 0 15,-5-2-4-15,-1 1 0 0,6-2 0 16,-1-1 0-16,-4 1 0 16,7 1 4-16,-6-6-4 0,1 3 4 15,1 1 0-15,1 2-4 0,-4 1 0 16,5-1 4-16,-5 3-4 0,-3 0 0 15,3 3 8-15,1-1-8 0,-3 4 0 16,4-3 4-16,-6-2-4 16,1 0 0-16,3 0-4 0,-3-5 4 15,0-2 0-15,6-1 0 0,-8-3 0 16,2-1 0-16,6 0 4 0,-1-2-4 16,-3 4 0-16,3-3 0 0,0 2 0 15,-4 1 0-15,7 2 4 0,1 0-4 16,-4-2 0-16,8 2 0 0,-9 3 0 15,0-1 0-15,7 3 0 16,-3-4 0-16,0 2 0 0,7 1 4 16,-6-1-4-16,3 0 0 0,3 0-4 15,2-1 4-15,-2 3 0 0,3-2-4 16,-3 0 4-16,-4 0 4 16,6 1 4-16,-1 2-8 0,-2-4 0 15,8 0-8-15,-4-1 8 0,-5 2 0 16,9-2 8-16,-3 2-8 0,0-2 0 15,7 1 0-15,-2 2 0 0,0-1 4 16,7 2-4-16,-2 1 0 0,2-2-4 16,1 1 20-16,5 0-16 15,-7-3 0-15,10 2 12 0,-8-1-12 16,2 0 0-16,4-3 8 0,-1 3-8 16,0-1 0-16,2 1 0 0,4-1 0 15,-2-1 0-15,2 1 0 0,1 1 0 16,1-2-4-16,6 1 4 0,-1 0 0 15,0 1 0-15,-3-3-4 16,1 1 4-16,2 0 0 0,-1 1 12 16,1 1-12-16,1 1 0 0,2 0 8 15,-1-2-8-15,-1 2 0 0,2 0 20 16,0 0-20-16,0 0 8 16,0 0 4-16,2 0-12 0,-2 0 20 15,0 0-20-15,0 0 0 0,0 0 0 16,0-1-12-16,0 1 12 0,0 0 0 15,-2 0-28-15,2-1 28 0,-2-2 0 16,1 1-4-16,-1 0 4 16,-1 0 0-16,3 1 4 0,-1-1-4 15,-1 2 4-15,2 0-4 0,0 0 0 16,0 0 12-16,0 2-12 0,0-2 0 16,0 0 0-16,2 0 4 0,-4-2-4 15,2 2 0-15,0 0 0 0,0 0 0 16,0 0 0-16,2 0 8 0,-2 0-8 15,0 0 0-15,0 0 4 16,-2 0-4-16,2 0 0 0,0 0 8 16,0 0-8-16,0 0 0 0,0 0-8 15,0 0 8-15,0 0 0 0,2-4 4 16,-1 4-4-16,-1-1 12 16,0-1-12-16,0 1 0 0,0-1 0 15,3 0 0-15,-3 0 0 0,0 1-8 16,2-3-4-16,-2 0 12 0,0-2 0 15,0-1-8-15,0-1 8 16,0-4 0-16,1-2 4 0,-1-3-4 0,2 2 0 16,-2 4-4-16,0-5 4 15,3 1 0-15,4 1 4 0,-5 0-4 16,2-3 8-16,-2 2-4 0,3 1-4 16,1-2 0-16,-1-2-8 0,-2 1 8 15,1-1 0-15,0 1 8 0,0-2-8 16,-2-1 0-16,5 4 0 0,-5 1 0 15,1 5 4-15,0-2 8 0,-3 8-12 16,2 0 4-16,-2 1 8 16,3-9-12-16,2-7 0 0,0-1 4 15,-2 8-4-15,-3-7 4 0,6 2-4 16,-6-2 0-16,2 3-4 0,1-2 0 16,-3 2 4-16,0 3 4 15,2-3 4-15,1 5-8 0,-3-1 8 16,2 1-4-16,-2 0-4 0,-2 4 0 15,4-3-4-15,-2 6 4 16,0-1 0-16,0 2 4 0,0-6-4 16,2 1 0-16,-1-6 8 0,2-3-8 15,-2 2 4-15,2 5-4 0,-3 6 0 16,0 0-4-16,0 0 4 0,1-3 0 16,0 1 0-16,0 2 0 0,-1 1 0 15,3 2 0-15,-2 1 4 0,-2-2-4 16,1 2 0-16,0 0-12 0,-3 0 12 15,3 0 0-15,0 0 4 0,0 0-4 16,0 0 0-16,0 0 0 0,0 0 0 16,0 0 0-16,0 0 0 15,0 0 0-15,0 0 0 0,0 0-12 16,0 0 12-16,0 0 0 0,0 0-20 16,0 0 20-16,0 0 0 0,0 0-4 15,0 0 4-15,0 0 0 16,0 0-4-16,0 0 4 0,0 0 0 15,-5 3-12-15,2 1 12 0,-2-2 0 16,2-1 4-16,-2 2-4 0,-2 0 0 16,1 1-12-16,-2-1 12 15,1 2 8-15,2 1 4 0,-4 1-12 16,-4 4 0-16,10-8-8 0,-4 5 8 16,-1-1 4-16,2 0-4 0,-1-2 0 15,2-1 0-15,2 0-4 0,1-2 4 16,-1 0 4-16,0 0 4 0,3-1-8 15,-1 0 0-15,1-1 16 0,0 0-16 16,0 0 36-16,0-1-32 16,1 0-4-16,-1-1 0 0,3 0 0 15,2-4 0-15,7-4 0 0,5-7 0 16,0-6 0-16,-5 8 0 0,1 2 4 16,-4 0-4-16,1-1 0 0,-6 10 12 15,-1 2-12-15,0 1 0 16,1-2 4-16,0 2-4 0,-2-1 4 15,0 2 0-15,0-1-4 0,-1 1 0 16,2 1-12-16,-2-1 12 0,-1 2-12 16,2-1-8-16,1 3 20 15,-1 1-4-15,3 6-12 0,0 6 16 16,3 6-8-16,0-2 8 0,-3 0 0 16,3 2 4-16,0-2-4 0,3 2 0 15,-4-1-64-15,4-7-24 0,-9-6 28 16,0-6-112-16,-1-1-168 0,2-2-80 15,-1-2-805-15,-1-5-372 0</inkml:trace>
  <inkml:trace contextRef="#ctx0" brushRef="#br0" timeOffset="185778.29">4808 13440 108 0,'-1'1'692'0,"0"0"-604"0,0 0 44 0,1 1-4 0,-1-2 24 16,0 2 128-16,1-2-104 0,0 1-8 15,0-1 105-15,1 0-161 0,-2 0-4 16,1 0 44-16,1 0-92 0,-1 0-4 15,0 0 4-15,0 0-12 16,0-1 36-16,-1 1 48 0,1-1-68 16,0 0 36-16,-2 1 24 0,1-3-68 15,0 1 0-15,-3 0 32 0,2-1-76 16,-4 1 36-16,-5 1 20 16,7-1-64-16,-4 2 24 0,-2 0-4 15,1 0-12-15,1 2-8 0,-8 1 24 16,2 2-16-16,-1 2-12 0,4-4 60 15,3 2-60-15,-4 1 48 0,8-3 36 16,0 1-52-16,-9 8 36 0,-3 3 29 16,10-7-85-16,-3 9 24 15,0-7 36-15,3 5-64 0,-1-5 20 16,0 1 0-16,4-2-20 0,2-5-4 16,1-1 20-16,-1 0 0 0,0 2-16 15,2-1 132-15,0-2-104 0,0-2 8 16,2 1 24-16,0 0-64 15,2-2 4-15,1 1 8 0,0-1-8 16,2-1-8-16,0 1 16 0,-2 1-8 16,1-1-8-16,-3 1 8 0,2 1-4 15,-2-1-4-15,1 1 0 0,-1 0 8 16,1 0-8-16,0 0 0 16,1 0 0-16,0 1 0 0,1-1 0 15,-1 0-4-15,-1-1 4 0,3 0-12 16,-5 0 20-16,2 0-8 0,-3 1 0 15,-1-1-12-15,1 1 12 0,-2 0 0 16,0 1-16-16,-2 0 16 16,2 2-12-16,-5 1-8 0,-1-1 20 15,-7 4-12-15,-5 0 8 0,1 0 4 16,-1-3 0-16,8-3-12 0,-1 3 12 16,-2-2-8-16,3 1 16 0,1 0-8 15,5-1 4-15,1-1 4 0,-2 0-8 16,-3 2 16-16,1 1-12 15,-5 7-4-15,4 1 48 0,-1 4-44 16,5-3 24-16,0-3 64 0,3 2-92 16,-1-2 24-16,2-9 92 0,4 2-88 15,-1-1 40-15,8 8 44 0,6-2-92 16,9-3 24-16,-8-6 8 16,8 2-36-16,6-7-16 0,2-1 0 15,7 0 4-15,-3-3-4 0,3 1 0 16,-17-2-108-16,-12-4-116 0,-6 4-444 15,-9-5-185-15,-2-5-311 0</inkml:trace>
  <inkml:trace contextRef="#ctx0" brushRef="#br0" timeOffset="197729.74">25421 12933 1484 0,'3'-3'260'0,"0"1"-168"0,-2-1 84 16,0-3 17-16,1-1-37 0,-2 0 68 15,1 2-84-15,-1 3 24 0,0 4 172 16,0-2-124-16,0 3 24 0,0-2 48 15,0 1-168-15,2 4 13 0,-2 7 67 16,0 7-132-16,-2 6 16 16,2-8 32-16,0 2-84 0,-1-2 24 15,2 0 36-15,-1-1-80 0,0-1 16 16,2-3 16-16,0-9-24 0,-1-2-16 16,-1 1 88-16,2 1-48 0,1-3 12 15,2-2-20-15,6-7-20 0,7-15-12 16,6-29 24-16,-8 8-12 15,2-8-12-15,-2-13 32 0,-1-1-12 16,-1 0-20-16,1-1 36 0,-2 6-24 16,-3 8-12-16,-1 4 20 0,0 16-16 15,-8 25-4-15,-1 5 0 0,2 3-4 16,0 3 0-16,-1 6-388 16,-4 26-449-16,1 42-407 0</inkml:trace>
  <inkml:trace contextRef="#ctx0" brushRef="#br0" timeOffset="198697.42">29720 13008 2405 0,'0'1'208'0,"2"-1"-84"0,-1 0 204 0,1 0-104 0,0-1-56 0,0 1 116 16,0 1-180-16,0 2 0 0,1 2 28 15,-2 0-23-15,1 5 3 16,-1 3 76-16,-3 10-152 0,-4 7 4 16,2-3 36-16,0 2-60 0,-1 1 44 15,2-2 56-15,-1 0-112 0,3-6 24 16,2-8 36-16,1-11-20 0,2-4 64 16,15-6 96-16,26-14-196 0,3-26 36 15,8-8 36-15,9-8-68 0,-12-11-8 16,-5-5 4-16,-14 5-8 15,-9-2 0-15,-8 8 0 0,-9 23-4 16,-8 17 4-16,0 6 0 0,-3 1-96 16,0 17-84-16,0 2-576 0,-2 4-265 15,-10 11-736-15</inkml:trace>
  <inkml:trace contextRef="#ctx0" brushRef="#br0" timeOffset="206380.92">9770 10757 1740 0,'2'-2'156'0,"-2"1"49"16,1-2-157-16,0 1 88 0,-1-3 128 0,-1 2-136 16,-1 0-16-16,0 1 60 0,0 0-40 15,-2-1 4-15,0 2 20 0,-3-1-104 16,-6 2 12-16,-8 1 64 0,-7 5-84 16,4 6-8-16,1-1 36 15,-1 5-48-15,2 6 16 0,-5-1 16 16,2 5-56-16,-2 4 0 0,4 3 28 15,1-3-16-15,3-2-12 0,6 0 36 16,-1-5-28-16,14-9 44 16,-3-1 125-16,9-1-101 0,5 0 40 15,11-3 92-15,6 1-152 0,11-9-16 16,3-2-32-16,4-1 0 0,7-2-16 16,2 3 8-16,-1-5-208 0,-17 6-16 15,-11-5-333-15,-11-12-51 0,-7 1-152 16</inkml:trace>
  <inkml:trace contextRef="#ctx0" brushRef="#br0" timeOffset="208496.95">9559 10864 1756 0,'1'-3'505'0,"1"0"-269"0,1 2 112 0,1-3-128 0,0 0-44 0,1-2 76 16,0 2-176-16,-1-3-12 15,0 1 88-15,0 2-48 0,0 0-4 16,0 0 77-16,0 0-97 0,1 2 12 16,-1 0 100-16,2 0-120 0,1 1-8 15,6-1 64-15,4 1-112 0,7 1 24 16,-3-1 72-16,4 1-108 0,4-5 12 15,1 5 28-15,5-2-36 0,-5 2-8 16,1 1 0-16,-9 2-4 16,-6 5 4-16,-13-6 36 0,-2 3-36 15,-5 12-24-15,-13 20 8 0,-10 6-36 16,-13 11 52-16,3-10-8 0,2-1-40 16,-1-7 48-16,1-4-8 15,0-5 0-15,0-13 8 0,0-7 0 16,5-6-8-16,7-6 8 0,1-7 0 15,4-6-8-15,7-9 8 0,2-5 52 16,7-9-40-16,3-10 12 16,3-1 48-16,7-11-60 0,-2 3-8 15,2-2 20-15,0 2-24 0,-2 7 0 16,0-1 0-16,-3 4 4 0,0 12-4 16,-2 1 8-16,-2 10-4 0,0 8-4 15,0 7 0-15,1 4 0 0,-2 4 0 16,-1 2 4-16,1-1 4 0,0 0-8 15,0-1 0-15,-2 2-36 0,-1 2 0 16,-2 1 8-16,0 6-24 0,-6 14 52 16,-4 20-12-16,-4 24-20 15,2-4 24-15,-1 8-28 0,-2 5-76 16,2 14 16-16,0 4-96 0,11-4-36 16,-3-15 47-16,9-15-319 15,-3-21-308-15,11-37-709 0</inkml:trace>
  <inkml:trace contextRef="#ctx0" brushRef="#br0" timeOffset="209046.87">10215 10412 1668 0,'1'-1'529'0,"1"0"-385"0,-1 1 4 0,0-3 148 0,0 2-144 0,0 0 0 15,-1 1 144-15,0 0-128 0,0 0-16 16,0 0 104-16,1 0-140 0,-1 0 29 16,-1 0 135-16,1 1-168 15,-1 4-20-15,-1 5 48 0,-1 12-104 16,-3 15 32-16,1-9 40 0,1 1-100 16,-1 7 24-16,1-1 0 0,0-4-28 15,1-6-4-15,0-4 12 16,1-7-12-16,3-12-40 0,0 0-176 15,0-4-56-15,4-1-140 16,9-14-521-16,6-17-279 0</inkml:trace>
  <inkml:trace contextRef="#ctx0" brushRef="#br0" timeOffset="209263.3">10112 10515 3593 0,'6'6'553'0,"6"8"-533"0,-11-14 180 16,-1 1 264-16,2 1-352 0,3-1-8 16,7 0 100-16,4-3-168 15,8-2 16-15,-3 1 16 0,2-3-60 16,9 1-8-16,6-1 0 0,0 0-80 16,1 2-60-16,-8 3-80 15,-15-2 24-15,-15 2-36 0,-2 1-285 16,-1-1-175-16,-2-1-172 0,-3 2-1101 15</inkml:trace>
  <inkml:trace contextRef="#ctx0" brushRef="#br0" timeOffset="209518.87">10361 10425 2537 0,'3'-2'264'0,"-2"2"-32"16,-1-1 272-16,1-1-316 0,-1 1-20 15,0 1 73-15,0 0-141 0,-1 0-4 16,-3 1 116-16,0 0-104 0,-2 2 28 16,-5 3 36-16,-4 4-132 15,-5 11 8-15,5-6 32 0,-2 5-60 16,-5 5-12-16,0 1 8 0,-1 5-12 16,0-9-4-16,1-1 0 0,-2-7-120 15,8-9-96-15,-1-2-408 16,1-4 79-16,7-6-27 0,7 1-605 15,-2-21-335-15</inkml:trace>
  <inkml:trace contextRef="#ctx0" brushRef="#br0" timeOffset="209714.26">10131 10426 2373 0,'1'6'388'16,"2"11"-156"-16,-2-3 88 0,2 2 28 15,-1-2 137-15,2 3-141 0,0-6-80 16,2 3 60-16,0-2-228 0,5 1 28 15,3 0 80-15,3-1-192 0,10 2 20 16,6-5-8-16,9 0-24 0,9 4-8 16,4-1-212-16,-1-2-132 15,-12 10-20-15,-15-9-413 0,-17 0-23 16,0-2-509-16</inkml:trace>
  <inkml:trace contextRef="#ctx0" brushRef="#br0" timeOffset="211414.3">10815 10996 1840 0,'3'3'653'0,"1"-3"-653"0,-2 2 12 0,2-1-12 0,-2-1 0 16,-2-1 0-16,0-1 0 0,1-1 8 15,-1-2 28-15,0 0 124 0,-1-2-68 16,0 0 24-16,-1-1 116 16,-2 1-136-16,1 1 8 0,-1 2 12 15,-2 0-48-15,-5 0-16 0,-7 3 76 16,-9 5-100-16,4 2-8 0,4 1 28 15,-2 5-32-15,3-3-12 0,-2 5 52 16,4 2-52-16,0-1-4 0,3 1 36 16,1 5-32-16,5-1 0 15,-1 3 92-15,5 0-64 0,0 4 41 16,6-3 107-16,3-1-40 0,8-5-4 16,1 1 36-16,4 0-164 0,8-3 48 15,5 0-28-15,8-6-20 0,6-8-8 16,8-3 0-16,0-7-16 0,1-9-116 15,-15-8-545-15,-22 0-163 16,-15-1-337-16</inkml:trace>
  <inkml:trace contextRef="#ctx0" brushRef="#br0" timeOffset="212714.27">11610 10578 2509 0,'3'0'264'0,"-2"1"-24"0,1 0 68 0,1 3-196 0,-2 2-52 16,0 0-20-16,0 8-40 16,-2 4 0-16,0-13 12 0,-1-2-4 15,-1 8-16-15,0 3-280 0,1-9-260 16,1 3-397-16</inkml:trace>
  <inkml:trace contextRef="#ctx0" brushRef="#br0" timeOffset="212881.09">11601 11115 4446 0,'11'8'172'0,"15"6"-164"0,-28-12 44 16,1-1 116-16,-1-1-164 0,1 1-8 15,0-1-228-15,0-2-397 0,-2-4-115 16,-6-10-2265-16</inkml:trace>
  <inkml:trace contextRef="#ctx0" brushRef="#br0" timeOffset="-214482.51">2475 11941 1968 0,'0'0'353'0,"0"-1"-225"0,0 0 208 0,0 0-76 0,2-1-28 0,-2 1 116 15,0 1-240-15,0-2 0 0,0 1-20 16,0-1-76-16,-2 1-12 0,0 0 20 15,-2-1-16-15,-3 2-4 16,0 2 60-16,-7 4-52 0,-1 1 0 16,-1 1 16-16,3 0-4 0,10-3-20 15,-2-1 29-15,1-1-21 0,-3 4 4 16,1 0 48-16,-1 0-40 0,4-1 24 16,-1-2 44-16,4 0-88 0,-1-2 36 15,1 0 120-15,1-1-76 0,1 0 4 16,3 0 32-16,2 0-100 15,-1-1 32-15,10 0 76 0,1-1-112 16,3 4 48-16,-11-1 28 0,3 5-84 16,-12-5 16-16,2 2-20 0,-1-1-4 15,1 9 4-15,-7 8 0 16,-1 3-28-16,-5-6 28 0,4-2 0 16,-7-6-20-16,2 6 12 0,-4-5-36 0,5-2-64 15,-4-4 4-15,-1-3-172 16,3-5-128-16,-3-4-33 0,8-8-839 15</inkml:trace>
  <inkml:trace contextRef="#ctx0" brushRef="#br0" timeOffset="-210099.02">12723 11398 1508 0,'2'0'228'0,"-1"-1"-172"0,0 0 72 0,1 1 201 0,0-2-169 0,-1 1-52 16,1 0 44-16,1 1-76 0,-3 0 0 15,1-2 104-15,-1 1-160 0,0 1-4 16,-1-2 12-16,0 0-28 15,-3-1 32-15,0 1 64 0,-1 1-72 16,-1-2 20-16,-5 0 28 0,6 2-32 16,-4 0 52-16,-4-2 20 0,-2 2-68 15,2 0 4-15,9 2 44 16,-2-2-68-16,-12 2-4 0,-6 5 16 0,8 0-20 16,-1 0-16-16,0 2 80 15,1 3-56-15,-4 2 20 0,3 1 16 16,-1-1-56-16,0 5 25 0,-2-1 39 15,6 1-68-15,-5 2 36 16,0-1 108-16,8 5-124 0,-10 1 12 0,4 0 24 16,4 3-48-16,-2-6 12 15,0 4 28-15,6-1-32 0,-4 3-8 16,1 1 32-16,5-3-40 0,1 5 0 16,-3-1 32-16,9 4-20 0,-7-4-12 15,6 2 48-15,1-4-36 0,11 2 0 16,-5 0 12-16,7-1-20 15,3 4-4-15,4-5 0 0,4 0 0 16,7-2 0-16,9-5 8 0,8-1-4 16,8-9-4-16,5-2 0 0,3 0 4 15,4-6-4-15,0 1 8 0,-9-3-8 16,1-3 0-16,-7-3 0 0,-5-8 4 16,-8-8-4-16,-6-5 0 15,-4-9-12-15,-7-9 12 0,-3-4-12 16,-2-7 0-16,-5-4 12 0,1-9-4 15,-5 1 20-15,-1-1-16 16,-6-12 24-16,-7 6-20 0,-6 1-4 0,-4 8 0 16,-10 3-4-16,-8 12 4 15,-2 9 0-15,-3 15-4 0,-15 11 4 16,0 9 0-16,-2 18-4 0,1 4 4 16,1 7-4-16,-3 3-52 0,1 8-12 15,3 1-164-15,4-3-4 0,4-6-33 16,8-2-495-16,7-3-100 0,6-12-753 15</inkml:trace>
  <inkml:trace contextRef="#ctx0" brushRef="#br0" timeOffset="-209532.64">12780 11635 2973 0,'0'1'276'0,"0"-2"-168"0,0 1 0 0,1 1 40 0,-1-1-16 0,0 0-128 0,-1 0 8 0,0-1-4 0,-1 1 8 15,-4 0-12-15,-7-3 60 16,-5 1-64-16,-7 5 40 15,6-2-4-15,5 1-24 0,-2 5-8 16,4 0 32-16,2 3-28 0,-2-1 0 0,6 2 84 16,1 1-39-16,4-2 19 15,0-1 84-15,3 1-96 0,5-2 28 16,-3-4 88-16,13 5-128 0,0-3 24 16,2-1 4-16,-2-1-76 0,8 3 36 15,0 1 20-15,6 0-52 0,-6 10-4 16,1-2 20-16,-8-4-12 15,-11 3-8-15,-2 1 0 0,-5 3-16 16,-10 2 12-16,-1-2-4 0,-3 1-16 16,-11-3 24-16,1-3-16 0,-7-2-20 15,-6-7-16-15,-5-4-284 0,-1-7-189 16,7-9-111-16,6-3-2437 16</inkml:trace>
  <inkml:trace contextRef="#ctx0" brushRef="#br0" timeOffset="-186296.99">14627 11579 2020 0,'0'1'117'0,"1"-2"7"0,-1 0-60 0,2-1 32 15,-1-1 76-15,-1 1-160 0,-1-3 8 16,-2 3 52-16,-2-3-16 15,-9-3 4-15,-11-4 24 0,-5 8-64 16,9 1 20-16,2 3 48 0,0 0-56 16,-4 7 20-16,0 4 52 0,-2 0-60 15,-5 6 36-15,2-2 32 0,4 1-104 16,-2 4 20-16,2-1 40 16,-1 1-68-16,6 5 20 0,-2 3 20 15,6 0-28-15,-1 1-4 0,2 2 8 16,5 1-12-16,1 10-4 0,4-2 16 15,6-1 0-15,8 0-16 16,5-2 8-16,2-4 0 0,10-10-8 16,4-3 36-16,11-5-32 0,7-6 24 15,11-3-28-15,9-6 0 0,7-6 0 16,-2-7-8-16,-4-13 12 0,-20-11-4 16,-9-11 0-16,-4-12 20 0,-17 11-12 15,-2-3 48-15,-10 3-52 16,-12 0 0-16,-9 1-4 0,-7 1 0 15,-7 8 0-15,-4 1 0 0,-5 1-4 16,-10 12 4-16,-3 6 0 0,-2 8 0 16,-7 1-4-16,-5 9-400 0,0 5-260 15,2 9-88-15</inkml:trace>
  <inkml:trace contextRef="#ctx0" brushRef="#br0" timeOffset="-182857.34">15872 11553 1536 0,'5'1'196'0,"-3"0"-152"0,2-1 80 0,0 3-4 0,0-3 57 0,0 0 43 16,-2 0-140-16,2 0 0 0,-1-1 52 15,1-1-52-15,-1 0-4 0,-1 0 232 16,-1 0-284-16,1 1 16 15,-1-1 116-15,-2 2-76 0,2 0-4 16,-2 1 0-16,1-1-76 0,0 0 0 16,-2 0 0-16,-1-1 0 0,-2-2 0 15,-2 0 96-15,-7-3-60 0,-5 2 16 16,1 2 24-16,0-1-76 0,4 4 28 16,-2 1 16-16,-6-1-32 0,8 6-4 15,-4 0 20-15,-2 3-12 0,3 2-16 16,2 8 24-16,-4 7-4 15,6 2-20-15,-1 4 33 0,2 10-33 16,2 2 0-16,6 4 16 0,-3-1-16 16,16 4 0-16,0-3 12 0,5-2-8 15,7-6-4-15,3-4 12 16,2-6 0-16,10-8-12 0,3-2 36 16,7-5-24-16,12-8 20 0,5-5-20 15,0-8 0-15,-2-13-12 16,-5-7 0-16,-13-11 4 0,-5-7-4 15,-8-6 44-15,-2-2-40 0,-9-4 8 16,-2-8 28-16,-7-1-36 0,-8 2-4 16,-4 0 16-16,-8-5-16 0,-7 19 0 15,-4 7-4-15,-9 8 0 0,-6 9 4 16,-6 4-4-16,-10 16 4 0,1 10 0 16,-5 7 8-16,-6 1-8 0,3 11-4 15,0-3-260-15,3 2-61 0,10-6-115 16,2-2-524-16,12-7-545 15</inkml:trace>
  <inkml:trace contextRef="#ctx0" brushRef="#br0" timeOffset="-181763.83">17595 11625 1636 0,'5'1'108'0,"0"-1"-56"0,-1-1 88 0,11-1 173 0,0-3-149 0,-1 1-32 15,-6 0 52-15,-5 4-88 0,-1-2 0 16,0 0 44-16,2-1-88 0,-2 0 4 16,1 1-36-16,-5-2-8 15,1 0-12-15,-2-3 68 0,-7-5-48 0,-5-5 24 16,-7 0 72-16,2 3-64 15,-1 5 16-15,-4-4 36 0,-1 1-84 16,-3 4 16-16,-4 3 24 0,-2 2-56 16,-1 8 20-16,4-1 32 0,-6 5-44 15,6 0 0-15,-2 8 8 16,-4 0-4-16,7 7-8 0,0 8 32 16,0-1-36-16,9 2-4 0,-1 1 20 15,0 6-16-15,9 4-4 0,-1 0 16 16,3-1-12-16,5 2-4 15,3 3 12-15,0 3-12 0,19 1 0 16,-2-2 12-16,6-7-4 0,12-12-8 16,4 0 0-16,9-5-28 0,15-7 28 15,13-1-12-15,9-8 8 0,6-7 4 16,1-6-4-16,8-12 4 0,-10-24 0 16,-7-6-4-16,-2-10 12 0,-24-13-8 15,-3 1 8-15,-12 8 4 0,-12 0 4 16,-2-1 33-16,-9-2-45 15,-6 0 0-15,-8 0 20 0,-7 0-20 16,-12 13-4-16,-4 5 0 0,-12 12-28 16,-13 13 28-16,-3 10-8 0,-16 9 12 15,-5 15-4-15,-5-1 0 16,-1 3-193-16,4 1 41 0,-3-3-308 16,-3 5-136-16,11-11-73 0</inkml:trace>
  <inkml:trace contextRef="#ctx0" brushRef="#br0" timeOffset="-178580.82">13279 11788 1780 0,'0'1'56'0,"1"1"-12"0,0-2-16 0,0 2 169 0,1-1 19 15,-1-1-108-15,1 2 16 0,1-1 136 16,-1 0-140-16,0 0 24 15,1 0 56-15,1-3-68 0,0 1 36 16,2-2 72-16,1 3-148 0,0-1 8 16,1 1 57-16,0 0-121 0,3-1 44 15,-2 1 76-15,7 1-128 0,6 0 12 16,4 1 48-16,-6 3-84 16,0-4 36-16,3 0 52 0,3 0-92 0,2 2 36 15,5-2 0-15,1-1-28 16,-9 1-8-16,3 2 12 0,3-3-4 15,-10 2-8-15,3-2 16 0,2 1-16 16,-5 1 0-16,2 1 8 0,6 0 0 16,-6-1-8-16,-1 2 4 15,7-1 0-15,-8-3-4 0,5 1 12 16,0-2-12-16,0-3 0 0,1-3-4 16,-2 3 4-16,-3-4 0 0,-2 2 0 15,-5-3-4-15,-12 6 4 0,-1 1-4 16,0 2-8-16,0-2-4 15,-2 2-12-15,-1 0-48 0,-3-2 76 16,-3-1-4-16,1 0 4 0,-2 0 0 16,0 0 4-16,1 0 4 0,0 0-8 15,3-2 0-15,0 3 4 0,1-1-4 16,0 2 8-16,1-2 0 0,-1-2-8 16,-2 0 4-16,2-1-4 0,-2-1 0 15,0 1 0-15,-2-1-8 0,-2 0 8 16,-4-3 0-16,-3 4 4 15,-3 3-4-15,10 1 4 0,-1-1 0 16,0 4-4-16,7-1 12 0,0 0-4 16,0 0-8-16,-3-1 4 15,1 1 0-15,1 1-4 0,1-1 12 16,2 0 0-16,0 1-12 0,1-1 52 16,0 0-52-16,1 1 44 0,1 1 120 15,1-1-160-15,3 4 36 16,8 3-4-16,3 3-20 0,6 3-16 15,-7-7 12-15,6 5-4 0,-1-2-8 16,4 0 0-16,2-1 4 0,-3-4-4 16,-4 0 4-16,-2-4 8 0,-15 3-12 15,0-3 0-15,0 3-12 0,1 1 12 16,-4 1 0-16,-2 1-36 16,-11 7 36-16,-13 13-8 0,-3 2-8 15,0-16 16-15,0 3 0 0,-2-5-8 0,-4 4 8 16,-1-5-4-16,2 1-16 15,-6-3-152-15,0-5-456 0,1-4-277 16,25-12-520-16</inkml:trace>
  <inkml:trace contextRef="#ctx0" brushRef="#br0" timeOffset="-177079.98">13796 11341 2277 0,'1'1'112'0,"0"-1"84"0,-1 0 20 0,1-1 8 15,0 1-28-15,0 0-160 0,-1 0-4 16,-2-2 40-16,0-1-36 0,-3-1 24 16,-6-2 48-16,-4-1-76 0,-7 2 20 15,7 3 56-15,-1 5-64 0,0 1 12 16,-2 2 40-16,4-2-80 16,-2 8 20-16,1-2 44 0,4 5-76 0,0-5 45 15,4 3 87-15,2-4-104 16,1 1 32-16,3-1 84 0,4-6-112 15,-1 0 32-15,1 0 68 16,8 7-92-16,10-3 24 0,1-4 0 16,-2-2-64-16,-2 0 16 0,-1 0 12 0,2 0-28 15,-11-1-4-15,-4 0 4 16,-2 0 0-16,-1 0-4 0,2 1 0 16,-3-1-28-16,-1 2 12 0,-2-1 12 15,-2 1-36-15,-9 4 40 0,-6 2 4 16,1 3 0-16,5-7-4 15,1 3 0-15,2-3-4 0,-2 7 4 16,0-3 4-16,10-4-4 0,-2 0 0 16,-6 9 12-16,8-10-4 0,2 1-8 15,-3 1 28-15,3 0-8 0,4 0-20 16,1 1 24-16,8 1-16 0,10 0-8 16,4-5 0-16,-3-2 4 0,2 0-4 15,3 3 0-15,4-4-8 0,7 5 8 16,0 2-44-16,-7 0-180 15,-18-1-28-15,3-3-273 0,-4-3-35 16,3 4-200-16</inkml:trace>
  <inkml:trace contextRef="#ctx0" brushRef="#br0" timeOffset="-176096.61">14992 11885 2265 0,'0'0'244'0,"1"1"-164"0,-1-2 60 0,0 0 112 0,1 0 104 0,0-2-204 0,0 2-8 16,1 0 128-16,1-1-132 0,1-1 25 16,1 1 183-16,2 0-204 0,0 0-24 15,5 2 72-15,6-1-152 16,9 2 28-16,-3 1 24 0,3 1-88 15,12 1 24-15,3-2 8 0,10 3-28 16,3 0-8-16,2-6 0 0,-1 1 8 16,-3-3-8-16,0-1 0 15,-10-4-16-15,-15 2 16 0,-7 2-4 16,-5-4 0-16,-2 6-8 0,-6-3-40 16,-6 2-64-16,0 2 60 0,-1-1 28 15,2-1-20-15,-1 0 40 16,-2 1 8-16,0-3-64 0,0 0 64 15,-3-6-12-15,2-2-28 0,-1 10 40 16,0 0-12-16,-2-5-12 0,-2 1 24 16,-1 0-8-16,-1 0 4 0,-6-2 4 15,-6 1-4-15,-5 0 8 0,5 1-4 16,2 5 0-16,-4 1 0 0,0-4 0 16,3 0 0-16,1 2 8 15,-2-3-8-15,-1 1 0 0,0 0-4 0,1-4 4 16,-1 3 0-16,4 3 4 15,1-1-4-15,1 2 0 0,3-1 8 16,8 5-8-16,2-1 12 0,0 1 4 16,-3-1-16-16,2 2 80 0,2 0-40 15,3 1 36-15,4 3-4 16,8 5-56-16,13 2-16 0,9-2 8 16,-10-3 0-16,4-1-8 0,4 0 8 15,3 2-8-15,3-1 0 0,2-4 0 16,-3 0-8-16,-6 1 8 15,-13 2 4-15,-4-5 0 0,-7 2-4 16,0 0 0-16,-10-3-4 0,0 2 4 16,-5 11 0-16,-14 14-44 0,1-5 44 15,-2-2-8-15,-4-4 0 0,-1-1 8 16,-1 3 0-16,-2-3-12 0,0-2 12 16,0-1 0-16,3-3-28 0,0 0 24 15,1-3-128-15,-1-6-32 16,7 0-68-16,1-5-341 0,4-4-39 15,13-3-168-15</inkml:trace>
  <inkml:trace contextRef="#ctx0" brushRef="#br0" timeOffset="-175263.72">15176 11459 2061 0,'1'3'64'0,"1"-1"-40"0,-1-2 104 0,3 3 112 0,-1-1-100 16,1-1 96-16,0 1-76 0,1-1 12 15,0 0 84-15,1-2-160 16,0 0 24-16,1 1 92 0,1-1-124 15,1 1-12-15,3 0 45 0,-8 1-113 16,6 2 12-16,4 0 44 0,3 4-60 16,-2 9 4-16,-8-6 4 0,0 2-12 15,-4 2 0-15,-5 2-4 16,-1 0-16-16,-7 6 16 0,0-3-4 16,-5 0-32-16,-7-7 36 0,-5 2-28 15,0-4-32-15,3-8 64 16,1-5 0-16,3-6-16 0,2-10 16 15,3-3-16-15,4-14 12 0,7-7 4 16,4-5 12-16,-1-2 4 0,13-1-8 16,-4 2 40-16,5 4-44 0,1 7 88 15,0-2 48-15,0 7-56 0,-2-2-28 16,0-3 16-16,-5 3-48 0,-3 4-24 16,-2 5 0-16,-3 3-8 0,0 11 8 15,0 4 4-15,0-3 4 0,-1 3-8 16,1 6 0-16,-1 1-8 15,0 4 8-15,-7 5 28 16,-1 17-12-16,-7 21-16 0,6-10 8 0,1 7 4 16,-4 9-12-16,3 0 0 0,2 3 8 15,-2-4-16-15,11-7-12 16,-6-17-132-16,10-24-128 0,10 2-429 16,9-14-343-16</inkml:trace>
  <inkml:trace contextRef="#ctx0" brushRef="#br0" timeOffset="-174096.33">16331 11878 712 0,'4'-2'580'0,"0"2"-516"0,1-3-64 0,2 1 100 0,0-3 168 0,-1 3-92 16,1 2 81-16,-3 0 139 15,1 1-220-15,0-1-8 0,-2 0 88 16,1-1-132-16,-1 1 24 0,-1 0 116 16,-1 1-116-16,-1-1 16 0,2 0 89 15,-2 0-137-15,1-1 16 16,-1 1 80-16,1 1-136 0,1-1 16 15,1 0 56-15,1 2-96 0,1-2 20 16,1 2 60-16,3 0-100 0,3 0 48 16,5 1 32-16,5 3-96 0,-6-3 32 15,0-2 12-15,0 1-52 0,1 3-8 16,1-1 24-16,-2 0-12 0,5-1-12 16,-2-2 0-16,2 1 8 0,2-2-8 15,3-1 4-15,0 4 4 16,3-2-8-16,-2 0 0 0,2 0 4 15,-3-3-4-15,1 1 0 0,-1-1 0 16,0-1 0-16,0 0 4 0,-1-1-4 16,-4 0 0-16,1 0-4 15,-3 1 4-15,-2 1 0 0,-1 1 8 16,-3 1-8-16,0-1 0 0,-5-2 0 16,-6 3-4-16,0 0 4 0,-2 0 0 15,1 0-12-15,-1 0 4 16,0 1-4-16,-1-1-64 0,-2 0 72 15,-1-1-16-15,-2 0 12 0,-7-1 8 16,0-1 0-16,8 2-8 0,0 0 8 16,-7-4-8-16,8 4 8 0,-4-5 0 15,-2 0 0-15,2-1 0 0,2 0 0 16,-4 0 0-16,3-2 8 0,-5 0-8 16,-5-2 0-16,0-3 4 0,4 10-4 15,1-1 0-15,-3-2-4 0,3-2 4 16,1-2 4-16,-4 2 4 15,6 0-8-15,-1 0 0 0,0 2 0 16,8 6 0-16,-1 1 4 16,1-1 0-16,-1 1-4 0,1 0 24 0,2 0-4 15,2 3-16-15,6 3 0 16,8 10-4-16,9 9 0 0,-10-9 0 16,4 0 4-16,4-1-4 0,3-3 20 15,2 0-20-15,12-3 0 16,0 3-4-16,-2-2 12 0,-18-7-8 15,-2 3 4-15,-4-2-4 0,-12-3 0 16,1 0-8-16,-3-1 8 0,1 3-4 16,-4 1-16-16,-9 7-44 0,-8 10 64 15,-6 12-20-15,5-15 12 0,0-1 8 16,-3 3 0-16,2-1-12 16,0-2 12-16,-1-3 0 0,5-2-164 0,2-6 44 15,0-3-156-15,3 1-36 16,1-10-92-16,2-3-389 0,7-2-187 15,15-5-1093-15</inkml:trace>
  <inkml:trace contextRef="#ctx0" brushRef="#br0" timeOffset="-172761.98">16759 11430 1368 0,'0'0'64'0,"1"0"52"0,-1 1 52 0,0-1-16 0,0 0-28 16,-1-1 33-16,-1 1-33 0,0 0 72 15,-1-1 152-15,-1 1-164 0,0-1-32 16,-1-1 96-16,-2 1-108 16,0 0-12-16,-1 0 60 0,-6 1-128 15,-3 2 28-15,-6 3 61 0,9 1-117 16,-4 2 24-16,4 4 24 0,-1-3-60 15,1 1-20-15,2 0 24 0,0 2-8 16,7-1-16-16,-2-1 28 0,2-2-20 16,5-5 16-16,0 0 88 15,0 1-48-15,1 1 28 0,3 0 8 16,7 0-88-16,3-1-8 0,5 0 32 16,-7-2-24-16,6-2-12 0,-2 1 0 15,-2 1-12-15,-2-1 12 16,-4 1 0-16,-4 0 0 0,-1 0 0 15,-1-1 4-15,1 3-4 0,0-2 0 16,-4 0-4-16,-2 2-32 0,-5 6 36 16,-8 5-12-16,-3 0-4 0,10-13 16 15,-1 5 0-15,-3-2-20 0,4-3 20 16,0 2 0-16,0 2 0 16,5-3 0-16,1-2 0 0,1 2 8 15,-4 2-8-15,2 1 24 0,1-1 0 16,2 1-24-16,1 1 48 15,3-1-44-15,1 2 48 0,4 4 68 0,6 2-120 16,3-1 44-16,-4-9 4 16,-3 1-32-16,11-4-16 0,0-1 4 15,8-2-4-15,6-4 0 0,-4-5 0 16,-7-1-84-16,-15-1-128 0,-4 0-452 16,-12-6-137-16,7 7-411 0</inkml:trace>
  <inkml:trace contextRef="#ctx0" brushRef="#br0" timeOffset="-168812.76">17476 12396 1836 0,'2'0'124'0,"-2"0"-100"0,1 0 173 0,-1 0 63 15,0 0-140-15,0 0 8 0,1-2 64 16,-1 2-92-16,0 0 24 0,0 0 64 16,0 2-108-16,0-2 36 15,0 0 100-15,0 0-116 0,0 2 8 16,-1 1 24-16,0 3-96 0,-3 8 33 15,-1 8 51-15,0 4-88 0,0-9 24 16,0 7 64-16,0-5-92 0,-1 7 32 16,1 1 44-16,0 2-92 0,0 4 4 15,0 6 8-15,2 3-16 0,2 4-8 16,1 1 24-16,-1 4-24 0,3-2 0 16,-2-1 12-16,2 6-4 15,1-12-8-15,-2-1 8 0,3-4 12 16,-1-12-20-16,-1-2 84 0,1-13-76 15,-1-7 28-15,-2-2 72 16,0-1-104-16,0 1 8 0,1-3-12 16,-1-1-40-16,-1-2 40 0,1-5 0 15,-3 6-20-15,1-3 20 0,2 1 0 16,-4 2 0-16,3 3 0 16,1 1 0-16,-2 0 12 0,2 0-12 15,2 0 24-15,-4 0-8 0,2 1-16 16,0 1 16-16,0 0-4 0,0 1-12 15,0-2 16-15,2 0-16 0,-2 0 0 16,-2-1 0-16,2 1-20 0,-3 0 20 16,-1 0-8-16,-4 2-4 15,-4 2 12-15,-8 3 0 0,-5-1 0 0,7 2 0 16,-6 0 0-16,-1 0-4 16,-3-4 4-16,1 2 0 0,-3-1 12 15,-1-3-12-15,-4 1 32 0,-1-4-16 16,-2 0-16-16,-1 0 24 0,-3-2-8 15,-2 4-16-15,-2-6 64 16,-2 3-48-16,-3-1 0 0,-6-2 24 16,-1 4-24-16,0-5-16 0,-2 1 16 15,0 1-8-15,-5-1-8 0,-4-4 4 16,4 4 4-16,-2-9-8 16,-1 5 8-16,-7 0 0 0,7-6-8 15,-4 3 20-15,0 0 4 0,2-2-4 16,-2 2 24-16,1 1-36 0,-5 1-8 15,-2 3 0-15,5 0 12 0,-1 1-12 16,-5 2 0-16,1 2 0 0,5 1 0 16,-2 1 8-16,1-2-8 0,-4 1 0 15,3 0 0-15,1 0 4 0,1 0-4 16,0-2 0-16,1 0 4 16,3-3-4-16,-8-3 4 0,8 1-4 15,1 0 0-15,-2 0 0 0,-4-4 4 16,3 6-4-16,0-1 8 0,0 3-4 15,1-1-4-15,-4 1 0 16,3 0 0-16,3 3 0 0,1 0 0 16,3 2 4-16,3-4-4 0,-1 5 0 15,2-1 0-15,-1-2 0 0,4 0 0 16,4 0 0-16,2 1 0 16,2 0 0-16,0 0 4 0,4-2-4 15,3 2 0-15,-4-2-4 0,11 4 4 16,-3-3 0-16,3 2 8 0,-3-1-8 15,0 3 0-15,4-2-8 0,5 3 8 16,1-1 8-16,-1 0-8 0,6 0 0 16,0-1 0-16,0 1 0 0,4-2 0 15,2 0-4-15,-1-2 4 16,5 2 0-16,1-2 0 0,-1-1-4 16,4-2 4-16,6 2 4 0,-1 1-4 15,1-2 0-15,-3 1 0 0,2 1 4 16,2-2-4-16,1 2 8 0,0-1 28 15,1 1-36-15,1 0 40 16,0 0-24-16,2-1-16 0,0 0 0 16,1 1 16-16,-1-2-16 0,1 0 0 15,-1 1-8-15,1-3 8 0,0 1 0 16,0-2-8-16,1-1 8 16,0 1 0-16,0 2-4 0,-1-3 4 15,1-1 0-15,-1 1-16 0,0-1 16 16,0 1-4-16,0 1-4 0,0-1 8 15,2-5 0-15,2-7-4 0,-2 0 4 16,0 1 0-16,-2 1 0 0,-1-10 0 16,2-5 0-16,-1-2-8 0,1-6 8 15,0-1 0-15,1-4-8 0,-2-2 8 16,1-6 4-16,0 6 12 0,-1 3-16 16,0 5 0-16,0 8 8 15,-3 10-8-15,2 6 0 0,-1 7 4 16,-2 5-4-16,0 0 24 0,1 1-24 15,-1 0 0-15,0 0 32 16,0 1-32-16,0 0 0 0,0 0 0 16,0 0-20-16,0 0 20 0,0 0-4 15,0 0-24-15,0-1 28 0,0 0-8 16,0-1-12-16,-1 1 20 0,1 0-16 16,0 1-4-16,-1 0 20 15,1-1 0-15,0 2 0 0,0-1 0 16,0 0-4-16,0 2 16 0,0-4-12 15,0 2 0-15,0 0 0 0,0-3 0 16,0 2 0-16,0 1 8 0,0-1-8 16,0 1 16-16,0-2-4 0,0 1-12 15,0-1 12-15,1 0 0 16,-1 2-12-16,1-2 8 0,0 1-4 16,0-2-4-16,-1 2 0 0,1-1-8 0,-1 1 8 15,0 1 0-15,0-1-24 16,0 2 24-16,0-1-4 15,-1 0-32-15,0 0 36 0,0 0-12 0,-1 1-12 16,-4 1 24-16,-5 2 4 16,-4 9 0-16,-7 7-4 0,7-6 0 15,-1 7 16-15,-6 4-16 0,2 0 0 16,4 0 0-16,0-8 0 16,2-2 0-16,5-9 0 0,6-1 0 15,2-3 0-15,-2-2 0 0,1 2 0 16,3-3 12-16,4-5-12 0,8-10 0 15,12-20-8-15,6-14-32 0,-13 27 40 16,6 5 0-16,4-1 12 0,-2-6-12 16,2 1 0-16,-3 2 0 0,-14 11 0 15,-7 8 0-15,-2 0-16 16,0 2 16-16,1 0-4 0,-2 1 4 16,-1 1-8-16,1 1 8 0,-1 4-64 0,0 17 56 15,-1 19 4-15,6 5-36 16,0-9 40-16,1 7 4 0,2-1-4 15,5-5-16-15,-1-7-36 0,5-14-112 16,0-6-16-16,7-3-272 16,11-13-341-16,17-16-479 0</inkml:trace>
  <inkml:trace contextRef="#ctx0" brushRef="#br0" timeOffset="-167811.76">14766 13416 444 0,'3'-2'32'0,"-3"-1"-8"0,1 0 64 0,0-3-8 0,0 1-32 0,0-1 192 16,1 2-16-16,-1 0-64 0,1-1 48 15,-1 2-60-15,1-1 20 0,-1 1 137 16,0 0-173-16,0-1-12 16,-1 1 80-16,0 0-100 0,-1 0 16 15,1 1 68-15,0 0-124 0,-1 0 32 16,-1 1 68-16,0-1-100 0,-2-1 28 15,-2 0 68-15,-5-2-96 0,-4 0 32 16,-4 1 36-16,1 3-108 0,0 4 20 16,-3-1 24-16,1 3-48 0,2 6-4 15,1-2 41-15,0 3-37 0,2 1-4 16,2 1 60-16,1 3-72 16,1 2 40-16,1-1 100 0,6 1-120 15,0-4 24-15,1-1 52 0,5-2-96 16,1-1 36-16,1-1 80 0,-1-9-88 15,2 2 32-15,11 6 24 16,3 0-72-16,-6-6-8 0,0 1 16 16,2 0-8-16,2-2-12 0,1 2 0 15,-2 0 4-15,-12-5-4 16,-1 1 0-16,1 0-8 0,0 0 8 16,0 1 0-16,-3-1-8 0,-1 0 4 15,1 1 4-15,-2-1-72 0,1 2 36 16,-1-2-32-16,-3 2 0 0,-1 3 68 15,-2-1-4-15,0 4-4 0,-5 3 8 16,-2 2 4-16,-1 5-4 0,4-5 0 16,2 3 0-16,-3 0 0 0,3 2 0 15,4-1 4-15,-1-1 8 16,3-2-12-16,1-1 28 0,1-1-12 16,3-9 36-16,0-1 112 0,1 2-112 15,3 2 12-15,10 4 24 0,8-3-80 16,2-7 12-16,-4-2-4 15,1 0-16-15,5-9 0 0,8-1 0 16,1 0-16-16,-9-4-32 0,-7 1-300 16,-13-1-184-16,-8 0-25 0,0 2-919 15</inkml:trace>
  <inkml:trace contextRef="#ctx0" brushRef="#br0" timeOffset="-165179.78">12748 11194 1304 0,'1'0'516'0,"0"0"-348"0,0 0 49 0,0-1 111 0,1 0-160 0,0 0 28 16,-1 0 104-16,0 1-140 0,0-1 4 15,0 0 48-15,-1 0-144 0,1-1 16 16,-1 0 92-16,0-1-91 0,1-4 23 16,0-8 96-16,0-1-124 0,4-9-8 15,-4 6 72-15,6 2-124 0,-5-6 32 16,4 1 44-16,0-3-84 0,-2-5 40 16,1-2 12-16,0 5-40 15,-1-5-24-15,1-2 12 0,-5-1-8 16,1 1-4-16,0 1 20 0,0 3-20 15,0 4 0-15,-1 1 0 0,3 12 4 16,-1-4-4-16,-1 6 16 16,0 8-16-16,0 2 0 0,1-1 24 15,-1 0-8-15,0 1-16 0,0 1 44 16,0 0-28-16,0 0 0 0,0 1 20 16,-1-1-28-16,1 0-8 15,0 1 16-15,0-1-4 0,0 1-12 16,0-2 32-16,0 2-12 0,-1-1-20 15,2 0 52-15,-1 0-28 0,1 0-24 16,1-1 52-16,0 0-32 0,0 0-12 16,2-1 64-16,0 1-60 0,0 0 4 15,2 1 48-15,0-1-44 0,6 0-20 16,2-1 20-16,7 0-12 0,-9-1-8 16,6 3 12-16,2-7-4 15,-1 5-8-15,3-6 4 0,4 2 4 16,-2-2-8-16,0 2 8 0,3 0-8 15,1 0 0-15,1-1-8 0,6 5 12 16,-3 0-4-16,5-2 4 0,-2 4 0 16,5 2-4-16,0-1 0 15,2 3 0-15,-2-1 0 0,3-1 0 16,5 2 8-16,-4-3-8 0,1-3 0 16,1 1 4-16,-3-6-4 0,5 0 0 15,1 0 0-15,-4-2 0 16,-3 0 0-16,2 1 4 0,1 0-4 15,2 2 0-15,4 0 0 0,-4 2 0 16,0 1 0-16,2-4 0 0,-3 6 0 16,3-1 0-16,2 0 4 0,-4-3-4 15,2-1 0-15,-1 0 0 0,0-1 0 16,2 0 0-16,-1-5 4 0,1 4-4 16,0-3 0-16,1 3 0 15,-1-2 0-15,3 2 0 0,-2 1 12 16,0 1-12-16,-5 1 0 0,5 2-8 15,-3-2 8-15,3 1 0 0,-1 3 0 16,-2-2 0-16,1 0 0 0,0 1-4 16,-1-2 4-16,6 1 0 0,-5-1 4 15,-2-2-4-15,4 0 0 16,-2 0 0-16,-3 1 0 0,1-3 0 16,-2 2 0-16,3 4 0 0,-4-1 0 15,3 1 0-15,-3 2 0 16,0-2 0-16,2-1 4 0,-11 6-4 15,6-1 0-15,-2 0 0 0,0 0 0 16,2-4 0-16,-2 4 4 0,-4-2-4 16,1-3 0-16,1 2 4 0,-5-2-4 15,2-1 0-15,0 3 0 0,0-4 0 16,0 4 0-16,-3 1 0 0,-1 0 0 16,-1-2 0-16,-1 2 0 15,-3-1 0-15,0 2 0 0,1 1 0 16,-4-1 0-16,0 0 0 0,2 2 0 15,-2-1 0-15,-1-2 0 0,-1 4 0 16,0-3 0-16,-2 2 0 16,-1 0 0-16,0 1 0 0,-3-1 4 15,1 0 0-15,-1-2-4 0,2 0 0 16,-6-3-4-16,2 4 4 0,2-2 0 16,-6 3 0-16,3-4 0 15,-2 2 0-15,-1-2 0 0,2-1 0 16,-1 2 0-16,-8 2 4 0,3-1-4 15,-2 0 0-15,4 1 0 0,2 0 0 16,-4-1 0-16,1 0 0 0,-2 2 0 16,1-1 0-16,2-1 4 0,-3 0-4 15,1-1 0-15,-1 1 0 0,0 1 0 16,0-1 8-16,1 0 0 0,0 0-8 16,0 0 0-16,-2 0 4 15,0-1-4-15,1 0 0 0,-3 0 4 16,1 0-4-16,0 1 0 0,0-2 8 15,-1 2-8-15,0-1 0 0,0-1 12 16,0 1-12-16,1 0 0 16,-1 0 4-16,-1 0-4 0,1 1 4 15,0 0 4-15,-1-1-8 0,1 0 0 16,0 1 4-16,0-1-4 0,-1 0 0 16,1 0 4-16,0 1-4 15,-1 1 0-15,1-1 4 0,1-1-4 16,-2 2 0-16,1-2 4 0,1 1-4 15,0 0 0-15,-1 2 8 0,1-1-8 16,0 1 0-16,0 0 4 0,1 2-4 16,-2 0 0-16,3 5-4 0,1 8 4 15,-1 9 0-15,-3-5 0 0,3 4 0 16,-1 0 0-16,-1 3-4 0,1 6 4 16,-1 0 0-16,1 2 8 15,2 0-8-15,-3 1 0 0,2 3-8 0,1-1 8 16,-2 0 0-16,-1-1 0 15,0 3 0-15,1 2 0 0,-2 2 8 16,3 0-8-16,0-3 0 16,-2 0-4-16,0-8 4 0,0-3 0 0,-3-11-4 15,2 1 4-15,-1-10 0 16,0-9 4-16,0 0-4 16,-1-2 0-16,1 3-20 0,0-2 20 0,0-2-4 15,0 1-24-15,-1-1 28 16,1 0-4-16,-1 1 0 0,1-1 4 15,0 1 0-15,0-1 8 0,0 0-8 16,0 0 0-16,-1 0 4 0,1 0-4 16,0 1 0-16,-1-1 0 0,1 0 0 15,0 0 0-15,0 0-8 0,0 0 8 16,0 0 0-16,0 0 0 16,0 1 0-16,0-1 0 0,-1 1-8 15,1-1 8-15,0 0-8 0,-1 0 8 16,1 0 0-16,-2 1 0 15,1-1-4-15,1 1 4 0,-3 0 0 0,1 1 0 16,2-1 0-16,-2-1 0 0,0 2 4 16,2-1-4-16,-1 0 0 15,1 0-4-15,0 1 4 0,-3-2 0 16,2-1-8-16,0 1 8 0,1-2-4 16,-4 1-28-16,1-2 32 15,-1 0 0-15,-2 0-8 0,1-3 8 16,-2-3 0-16,-5-4 0 0,-2-6 0 15,2-3 0-15,1 4 8 0,2 0-8 16,1 1 0-16,-1 2 4 0,1 3-4 16,4 9 0-16,1 2-12 0,1-1 12 15,-3-1 0-15,2 5 8 0,0-1-8 16,0 5 0-16,-2 6 0 16,5 13 0-16,7 10-16 0,0-11 4 0,4 5 12 15,0-4 0-15,1 5-8 16,2-5 8-16,-1 2 0 0,-1-5 0 15,7-3 0-15,-2-1 0 0,3-4 8 16,9-3-8-16,-2-2 0 0,-8-7 0 16,2-4 0-16,0-2 0 15,-5-5-20-15,0-6 20 0,-3 0-4 16,-3-2-36-16,-1-4 40 0,-2-3-8 16,-4-2-28-16,2 2 36 0,-5 1 0 15,-5 2-24-15,5 2 24 16,-5 1-4-16,-2 7-4 0,4-1 8 15,-1 8 0-15,-1 2-28 0,2 1-16 16,-3-3-104-16,0 3 0 0,-2 4 0 16,-6 4-328-16,-2 14-157 0,3 11-55 15</inkml:trace>
  <inkml:trace contextRef="#ctx0" brushRef="#br0" timeOffset="-163762.9">15084 10006 616 0,'-1'-7'28'0,"6"-10"-24"0,-10 6-4 0,7 0 4 15,-7 1-4-15,6 7 32 16,-1 1 24-16,0 0-24 0,-1-2-8 15,0 0 52-15,-1 1-20 0,-1 0 16 16,1 2 32-16,-1 1-24 0,0-2-52 16,-1 1-8-16,-2 1-20 0,0 1-24 15,-1 1-88-15,1 1 0 0,2-1 36 16,-1 0 56-16,2 0 16 0,1 0 4 16,0-1 52-16,2 1 24 0,1-1-8 15,-1 0 68-15,1 0-104 16,-1 1-4-16,1-1 24 0,0 2-48 15,0-1 0-15,-1 0 8 0,2 0-8 16,-1-1-4-16,-1-1 0 0,0 0 0 16,0 0-8-16,0-1 4 15,0 0 8-15,1-1 0 0,-1 1 180 16,1-2 12-16,0 0-20 0,0 2 97 16,1 0-137-16,0 0 4 15,-1 0 60-15,1-2-128 0,-1 3 12 16,1-3 96-16,1 1-100 0,-2 1 12 15,0 0 52-15,0 1-76 0,-1 0 20 16,0-1 48-16,-1 0-116 0,0-2 16 16,-1 3 36-16,-2-5-72 0,0 3 20 15,-2-3 40-15,0 2-56 0,-3-2 28 16,-6 3 52-16,-6 3-60 0,-1 3 0 16,4 3 113-16,2-2-89 0,-1 9 12 15,-1-4 40-15,4 7-88 16,1-2 20-16,0 1 32 0,2 1-56 15,5 0 20-15,-1-3 48 0,3-1-68 16,3-2 48-16,1-9 76 16,2 2-100-16,0 1 20 0,5-1 56 15,6 4-104-15,6-2 32 0,2-3 36 16,-5-2-68-16,2-1 16 0,3-3-8 16,-1 6-8-16,-3-7-4 15,-7 1 0-15,-6 0-8 0,-2 1 8 16,1 1-4-16,0-2-8 0,-1 1 8 15,-2 2 0-15,-1 2-64 0,-2-1 68 16,-3 0-4-16,-7 3 4 0,-3 4 0 16,-1 4 8-16,5-3-8 0,-1-2 0 15,1 4 0-15,2 2 8 0,1-6-8 16,5-3 4-16,1-2 0 0,1 1-4 16,-2 2 8-16,2 0 12 0,0-2-20 15,1 0 8-15,0 1 24 16,1-1-32-16,1 4 56 0,1-2-48 15,2 1 8-15,1 0 36 0,2 2-40 16,4 2 4-16,3-1 16 16,5 4-12-16,-4-10-20 0,3-2 12 15,5 0-8-15,6-1-4 0,-1-2 0 16,7-4-16-16,-6-2 4 0,1 1-192 16,-13 3-192-16,-15-2-156 0,0 3-1009 15</inkml:trace>
  <inkml:trace contextRef="#ctx0" brushRef="#br0" timeOffset="-157662.46">18134 11812 2141 0,'1'3'272'0,"1"-2"-144"0,0 0-92 0,-1 2 4 15,2-3 128-15,-1 0 72 0,1 0-152 16,1-1 0-16,-2 2 140 0,2-1-76 15,-1 0 28-15,1-1 124 0,1 1-171 16,1-1-13-16,0 1 92 16,4 0-128-16,2 1 0 0,6 0 48 15,2-1-124-15,3 1 32 0,-1-1 40 16,2-1-72-16,4 3 32 0,3-2 48 16,-1-1-84-16,4 3 24 15,-6 0 16-15,-4-1-24 0,-1-1-20 16,-1 0 28-16,-2 0-8 0,-4 3-20 15,0 0 16-15,2-3-4 0,-1 1-12 16,-1 0 60-16,2 2-56 0,4-1 24 16,2-2-4-16,1-3-16 0,2 2-8 15,4-2 0-15,-3-1-4 0,-1 1 4 16,-1 0 0-16,-1 1-4 16,-3 5 4-16,-3 0 0 0,-4 3 0 15,1 2 0-15,-2 1 0 0,-2 0-4 16,4-3 4-16,-4-5 0 0,5 0 8 15,-2 2-8-15,-3-3 0 16,0-2 0-16,1-1 0 0,0-5 0 16,-4 0-8-16,2 1 8 0,-7 5 0 15,-2-2-8-15,1 2 8 0,2-5-4 16,-2 2-4-16,-3 1 8 0,1 1 0 16,-2 0-24-16,-1 0 24 15,-1-1-4-15,1 1 4 0,-2 0 0 16,0-1-4-16,-1 3 4 0,-3 0 0 15,-3 0 0-15,-7 0 0 0,-1-3 0 16,3 1 0-16,-2 2 4 0,-6-6-4 16,3-1 0-16,-3 2 0 0,6-5 0 15,-5 0 0-15,7 4 8 0,-3 0-8 16,6 4 0-16,0 2 0 16,8 1 0-16,2 0 4 0,1 1 4 15,-3 1-8-15,4 3 28 0,1-1-12 16,6 4-16-16,6 4 8 0,11 3 4 15,5-1-12-15,-8-7 0 16,4 0 4-16,0 4-4 0,5-4 0 16,3 0 8-16,9-2-8 0,-7-1 8 15,2-1-8-15,-1 2 0 0,-5-4-4 16,-2 3 8-16,-14-1-4 16,-5-2 0-16,-6 1 8 0,0 2-8 15,-3 9 0-15,-11 5-20 0,-8 2 20 16,-3 8-4-16,-2 2-8 0,-4-1 12 15,0-1 4-15,-2 0 0 0,-5-1-4 16,2-1 0-16,-2-3-12 0,6-11 12 16,0-7 0-16,5-5-40 0,1-6-160 15,3-4-352-15,0-16-197 0,17-10-291 16</inkml:trace>
  <inkml:trace contextRef="#ctx0" brushRef="#br0" timeOffset="-156512.3">18641 11380 700 0,'2'-1'240'0,"-2"-2"48"0,1 2-80 0,1-2-24 0,1 0 60 16,-2 1-120-16,1 1 9 15,0 0 75-15,1 1-92 0,-3 1-16 16,1-1 40-16,-1 0-68 0,1 1 28 15,-1-1 56-15,0 1-40 0,1-1 12 16,-1 0 96-16,-1 0-116 0,1 0 28 16,0-1 112-16,0 1-136 0,-1 1-19 15,0-1 59-15,-2 1-96 0,-2-1 4 16,-6 3 44-16,-7-2-96 0,-8 6-8 16,9-4 16-16,0 1-4 15,0 1-12-15,2 1 0 0,-4-1-4 16,3 4 4-16,1-3 12 0,5 1 0 15,4-3-12-15,3-1 20 0,-1 1-8 16,-1 2-12-16,2-2 60 16,1 1 20-16,3 1 0 0,4-1 40 15,6 4-104-15,5 1 24 0,3-5 32 16,-4-1-60-16,-4 0 4 0,9-1 16 16,-6 1-20-16,5-2-12 15,-10 2 0-15,-5-3 8 0,1 0-8 16,-4 0 0-16,4 1 8 0,-1 0-8 15,-2-2 0-15,-1 2-8 0,1-1 8 16,-5 1-4-16,1 1-24 0,-3 1 28 16,0 0 0-16,-6 0-12 0,-2 1 12 15,0 0 0-15,-6-2-4 16,0 0 4-16,7 0 0 0,-7 3 0 0,15-4 0 16,1 1 4-16,0-3 4 15,-5 4-8-15,4-1 8 0,2-1 12 16,4 3-20-16,3 0 28 0,8 5-16 15,11 0-12-15,5-3 60 0,-5-5-60 16,-3 0 32-16,2 0 8 16,3-2-32-16,5 1-8 0,-4-6 0 15,-6 4-12-15,-9 0 12 0,-3-3-12 16,-7 1-244-16,-2-2-68 0,-1 0-785 16,-5-10-251-16</inkml:trace>
  <inkml:trace contextRef="#ctx0" brushRef="#br0" timeOffset="-153978.81">19786 11557 1136 0,'6'1'664'0,"-4"0"-616"0,1-2-48 0,2 0 12 0,-3-2 136 0,1 0-51 16,-1 0-25-16,1 1 28 0,-3 0-40 15,1 2 56-15,1-1 100 0,-2 0-116 16,0-1-20-16,0 1 28 16,-2-3-52-16,-1 1 32 0,0 0 36 15,-1 0-60-15,-2 0 20 0,-8-1 28 16,-6 0-60-16,-3 3 20 16,8-1-4-16,-3 7-68 0,0-1 24 15,-5 3 60-15,0 5-76 0,-2-2 16 16,1 5 28-16,-4 2-52 0,1 10 24 15,-1 1 24-15,4 6-44 0,1 0-4 16,4 4 28-16,3 6-20 0,2 1-8 16,4 1 12-16,2 1-4 0,2 4-8 15,3-1 12-15,3-1-4 0,12-4-8 16,-1-1 20-16,5-9-16 16,8-4-4-16,3-6 20 0,14-11-8 15,11-7-8-15,11-4-4 0,0-7 0 16,8-9 0-16,3-3 4 0,5-16 0 15,-19-13-4-15,-8 2 25 16,-17-16-17-16,-9 4 104 0,-3 3 36 16,-11 2-136-16,-5-1 20 0,-7-7 48 15,-8-9-80-15,-5 13 28 0,-9-7-16 16,2 9 4-16,-11 10-16 16,-6 1 0-16,-9 17 0 0,-9 11 0 15,-3 10 8-15,-4 8-8 0,-1 12 0 16,2 2-340-16,-2 12-109 0,5 0-191 15,9 6-2305-15</inkml:trace>
  <inkml:trace contextRef="#ctx0" brushRef="#br0" timeOffset="-152361.22">20414 11804 916 0,'0'0'44'0,"0"0"-44"0,-2 0 0 0,1 0 0 0,0 0 0 0,-2 0 0 15,0-1 0-15,0-1-28 16,0 0-4-16,1-1-60 0,1 0 0 0,-1-2 8 16,-1 2 64-16,1 1 16 15,-1 1 4-15,1 1-8 0,-1 0-8 16,-2 0-24-16,0 2-252 0</inkml:trace>
  <inkml:trace contextRef="#ctx0" brushRef="#br0" timeOffset="-151328.06">20286 11822 1464 0,'2'1'52'0,"-2"-1"68"0,0 2 28 0,0-2 8 16,0-2 25-16,0 2-109 0,0 0 8 15,0 0 120-15,-2 0-52 0,2-1-24 16,2 0 64-16,-2 0-80 0,0 0 24 16,1 1 116-16,-1 0-76 15,2 1-24-15,1-1 48 0,1 0-96 16,1 0 1-16,1 2 67 0,0 1-120 15,1-2 24-15,1 1 76 0,-1-1-116 16,7-1 16-16,2 0 48 16,2 0-84-16,-3-1 20 0,0-1 52 15,-1 1-84-15,3-2 48 0,0 1-20 16,0-1-16-16,-1 2-12 16,-1-1 4-16,4 2 16 0,-3 3-20 15,2-2 0-15,2 0 4 0,0-1-4 16,1 0 4-16,-1 2 4 0,4 3-8 15,-1-2 8-15,2 1-4 0,6 3-4 16,-5-3 0-16,0 4 12 0,0-1-12 16,1-1 0-16,0-2 0 0,1 0 0 15,-2-1 0-15,1-1 8 0,-2-2-8 16,-1 0 8-16,0 0-4 16,0-3-4-16,-3 0 0 0,2 0 12 15,-4 0-12-15,5-1 8 0,-7 3-4 16,5-6-4-16,-4 5 4 0,0 1-4 15,1-2 0-15,-4 3 4 16,0-1 8-16,-1 0-12 0,0 1 4 16,-3-2 12-16,-2 1-16 0,0 1 36 15,-6-1-16-15,0 0-20 0,-1 1 20 16,3-1-20-16,-3 0 0 16,-2 1 0-16,1-1-24 0,-2-1 24 15,-1 0-8-15,0 0-12 0,-1-4 20 16,0 2 0-16,-2 0 0 0,1 0 0 15,0 0 0-15,1 1 4 0,1-1-4 16,1 1 0-16,-1-1 8 0,2 2-8 16,-2 1 0-16,1 0 0 0,1 0 0 15,-2 1 0-15,2-2 4 16,0 1-4-16,-3 0 0 0,1-3 0 0,-1-1 0 16,-3-6 0-16,-2-5 0 15,-2-2 0-15,-1 4 0 0,-1 2-4 16,2-1 4-16,-4 1 4 0,3 3-4 15,-4 1 0-15,4 2-4 16,1 1 0-16,-1 5 4 0,8 0 0 16,0 0 16-16,-1 3-16 0,-1 1 12 15,2 3 8-15,1 7-16 16,9 6 32-16,9 4-24 0,2-4-12 16,1-2 0-16,-2 0 4 0,5-9-4 15,2 6 8-15,2-5 4 0,6-1-12 16,-4-1 16-16,5-5-12 0,-3 2-4 15,-2-2 0-15,-6-4 0 0,-8 2 0 16,-6 1 0-16,-4-1 4 0,-3 0-4 16,1 3 0-16,-2 0-4 0,0 2 4 15,-8 7 0-15,-6 6-24 0,-8 5 24 16,5-7 4-16,-1-1 8 16,-12 0-12-16,0 4 0 0,-1 5 8 15,-1-4-8-15,-3 2 8 0,1-2-4 16,14-13-4-16,-4-3 0 0,3-2-12 15,5-2-12-15,3-7-364 16,5-9-180-16,10-10-37 0,7-4-1508 16</inkml:trace>
  <inkml:trace contextRef="#ctx0" brushRef="#br0" timeOffset="-150628.65">20777 11389 1340 0,'0'3'112'0,"2"-2"92"0,-2 2 16 0,5-1 53 0,-2-2 7 0,-1 1-144 16,1 0 0-16,0 0 68 0,-3-2-120 15,2 0 8-15,-2 0 84 16,1-1-92-16,1-1 4 0,-2 0 48 16,0 0-92-16,-2 1 0 0,-1 0 28 15,-2-1-68-15,-1 2 56 0,-12-2 76 16,-9 3-84-16,-4 4 28 16,8 2 57-16,-1 4-109 0,3 0 8 15,5 1 60-15,0 1-56 0,2 5 12 16,2 1 32-16,2 1-52 0,3 2 32 15,4-3 60-15,2 4-88 0,7-2 20 16,4 0 76-16,0-4-116 0,9-2 28 16,2-3 0-16,-3-4-24 0,11-5-20 15,2-3 0-15,7-6 0 0,-1 0 0 16,4-3 0-16,-11-3-248 16,-7-7-84-16,-10 5-573 0,-10-4-167 15,10-1-1313-15</inkml:trace>
  <inkml:trace contextRef="#ctx0" brushRef="#br0" timeOffset="-149194.83">22169 11535 1200 0,'3'-3'12'0,"-1"-3"-8"0,8-6 64 0,-1-6 32 0,-2 7 32 16,-2 1 92-16,-4 6-52 0,4-1 13 16,2-8 67-16,-6 9-112 15,2 1 0-15,-1-2 72 0,-1 0-128 16,1 1-12-16,-2 2 32 0,0-2-72 0,0 1-4 16,-3 1 44-16,1-1-52 15,-4 2 16-15,0 1 76 0,-6-3-64 16,-5 3 20-16,-3 1 44 0,7-1-84 15,-3-3 12-15,0 2 44 16,-1-1-72-16,0-1 28 0,-2 1 52 16,-3 2-60-16,0 0 12 0,-2 1 0 15,-2 5-44-15,-1 2 20 0,-4 3 49 16,-3 2-61-16,5 6 8 16,0 1 28-16,3 2-32 0,3 6-8 15,-4-2 16-15,3 12-8 0,0-5-12 16,4 3 32-16,-1-2-24 0,8 3 4 15,-1 2 20-15,4 3-20 0,2 1-12 16,2 2 40-16,2-1-32 0,12 5 0 16,-2 2 12-16,9 2-12 0,11-5-8 15,1-1 4-15,4-5 0 0,8-3-4 16,6-6 0-16,13-4-4 16,5-12 4-16,5-1-4 0,-8-11-16 15,6-9 20-15,-3-10 0 0,-5-8 0 16,-12-12 0-16,-2-4-4 0,-3-7-8 15,-2-3 12-15,1-5 0 16,-8-5 0-16,-1-5 0 0,-4 0 0 16,-4-3-12-16,-5 2 12 0,-2-3 0 15,-5 3 16-15,-1 7-16 0,-7-2 28 16,2 7-16-16,-13 9-12 16,-3 12 0-16,-12 13-8 0,-4 10 8 15,-9 5 0-15,-9 7 8 0,-17 22-8 16,-7 4 8-16,-7 8-8 0,-8-7-16 15,0-3-341-15,3-10-71 0,11-6-28 16,2-4-360-16,6-4 83 0</inkml:trace>
  <inkml:trace contextRef="#ctx0" brushRef="#br0" timeOffset="-147511.25">22169 11701 768 0,'2'2'208'0,"-2"-2"-80"0,3-1 48 0,0 1 156 0,-1-1-148 15,1 0-44-15,0 0 33 0,2 0-85 16,-4-1 0-16,3-1 48 15,-3-1-76-15,1 1 20 0,-2 0 40 16,0-1-72-16,0 0 8 0,0 1 64 16,-2-2-100-16,-1-1 20 0,-6-4 72 15,-3-4-76-15,-7 2 16 0,3 1 32 16,-2 2-72-16,-6 5 40 16,1-1 68-16,-4 2-88 0,-1 4 28 15,1 4 60-15,1 2-80 0,2 2 12 16,-5 5 48-16,6-1-84 0,-3 6 20 15,-1 4-12-15,4 3-8 0,10 5-16 16,-3 0 16-16,10 5 0 0,1 2-16 16,6 0 12-16,3 4-8 0,12-3-4 15,-2-3 4-15,4 4 0 0,7-8-4 16,2 1 12-16,7-5-4 16,9-3-8-16,1-7 0 0,14-4-4 15,0-11 4-15,5-5 0 0,2-13-4 16,-10-19 4-16,-6-8 20 15,-11-16-8-15,-6-7 20 0,-3 1 61 16,-14 4-77-16,-12-1 44 0,-11-6 48 16,-7 15-108-16,-19 7 0 0,-4 0 4 15,-3 9-4-15,-12 14 0 0,-15 8 0 16,-12 19-8-16,-1 14-48 16,0 9-821-16,7 9-976 0</inkml:trace>
  <inkml:trace contextRef="#ctx0" brushRef="#br0" timeOffset="-137904.33">26831 10399 2553 0,'5'1'100'0,"11"0"-92"0,-15-2-4 0,0 1 96 0,-1-2-16 0,1 1 80 0,2 1 84 16,-2 1-68-16,0 2-8 0,1 1 32 15,-1 2-152-15,-1 4 16 0,0 9 97 16,0 9-49-16,3-2 20 16,-1-6 80-16,4-3-164 0,-1 1 4 15,2-4 44-15,1-5-76 0,9-7 56 16,3-3 4-16,9-8-72 0,6-14-12 15,2-11 4-15,-1-10 8 0,-5-14-12 16,-6-1 12-16,-5-2-4 0,-12 1-8 16,-5-3 0-16,-8 14-20 0,-7 17 20 15,-3 1-12-15,-1 13-320 0,-1 6-116 16,-5 9-481-16,7 14-316 0</inkml:trace>
  <inkml:trace contextRef="#ctx0" brushRef="#br0" timeOffset="-135477.33">922 14982 2201 0,'3'1'56'0,"-3"-1"-28"0,0 0 164 16,0 0 40-16,0-1-172 0,0-1-4 0,0 1 64 15,0-1 4-15,-2-2 64 0,2 1 116 16,-1-1-168-16,-1 3-28 0,2-3 176 15,-2 1-159-15,-1-1-9 16,0 1-8-16,-2-1-96 0,-1-3-12 16,-6 0 36-16,-5 1-12 0,-11 1-20 15,-11 4-4-15,10 9-4 0,-3 0 4 16,-4-1 48-16,4 7-36 0,3 7-12 16,0 4 8-16,-2 0-8 0,2 1 0 15,5 5-4-15,8 2-20 0,5 0 16 16,8 2-8-16,6 3 12 15,11 0 4-15,7 3 36 0,8 0-28 16,5-3-8-16,3-5 20 0,5-5-4 16,10-9 8-16,3-5 32 0,-15-9-56 15,-9-15 0-15,11-29 8 0,-11 3 84 16,-9-24-72-16,-12-4-4 16,4 6-8-16,-10-6-8 0,-4-6 0 15,-4 7 0-15,1 16 0 0,-4-3 8 16,3 9-4-16,-8 6-4 0,6 13 0 15,6 18-16-15,0 4 8 0,-2 0-8 16,2 3 12-16,-1 7 4 16,1 18 40-16,3 22-28 0,-3 10-12 15,3-16 4-15,-1-1 12 0,4 4-16 16,-1 0 0-16,-5-4-4 0,11 2 4 16,-1-3 0-16,-3 1-124 0,5-16 16 15,-2-10-92-15,5-10 64 16,6-14-253-16,-2-11-323 0,2-13-232 15,5-6-425-15</inkml:trace>
  <inkml:trace contextRef="#ctx0" brushRef="#br0" timeOffset="-135144.03">1375 14873 2445 0,'0'2'560'0,"0"-2"-76"0,0 1-180 0,0-1-36 0,0 0 77 0,0 0-253 16,0 0-16-16,0 1-8 0,0-1-56 15,-2 3-12-15,2 0 4 16,-4 2-4-16,1 7-140 0,-2 7-601 0,-3 16-363 16,6 25-1397-16</inkml:trace>
  <inkml:trace contextRef="#ctx0" brushRef="#br0" timeOffset="-135008.39">1465 15434 4093 0,'-1'0'0'0,"-2"-2"-160"0,2-1 124 16,-3 0-64-16,-4-7-392 0,3 10-72 15,3-2-1237-15</inkml:trace>
  <inkml:trace contextRef="#ctx0" brushRef="#br0" timeOffset="-133293.93">2762 14963 2341 0,'3'-2'0'0,"-4"0"4"0,1 1-16 0,0-3 24 0,-2-2-8 0,-1 1 84 0,-1 0-28 15,0-1 32-15,1 0 148 0,0 0-84 16,-4-7-72-16,-3-1 156 0,-4-2-156 16,4 7-20-16,-1 1 64 15,0 0-92-15,-8 0-4 0,0 3 48 16,-3-3-72-16,-5 4 28 0,-1 1 32 15,-1 3-52-15,-5 5-16 0,0 3 32 16,4 2-24-16,-8 4-8 16,4 7 32-16,0 2-20 0,2 9-8 15,3 1 12-15,5 5 4 0,0-3-20 16,7 5 20-16,0-4-12 0,7 8-8 16,7 1 36-16,4-1-28 0,6 8 28 15,6 3 129-15,8 0-141 0,8-4 12 16,0-3 4-16,0-7-28 15,18-11-12-15,1-6 0 0,10-8-40 16,5-3 40-16,7-6-24 0,7-2 24 16,-1-10 0-16,-6-6 0 0,-3-9-20 15,-7-17 20-15,-11-5 0 0,-12-9-16 16,-3 0 16-16,-7-1 0 0,-3-1-4 16,-9-1 4-16,-4 1-8 15,-6-12 12-15,-5-3-4 0,-3-1 0 16,-2-3 0-16,-14 3 0 0,4 4 0 15,-16 18-4-15,-1 18-4 16,-10 7 4-16,-5 17-48 0,-11 21 52 16,-2 9 0-16,-6 12-24 0,-3 5-205 15,-5 3-263-15,1 9 4 0,2 4-40 16,8-1-1321-16</inkml:trace>
  <inkml:trace contextRef="#ctx0" brushRef="#br0" timeOffset="-132710.04">2800 15236 2645 0,'-1'0'116'0,"-2"1"-60"0,-9 0-56 0,-6-5 4 15,2 2 16-15,1-1 188 0,-3-1-60 16,0-3-24-16,-3 2 20 0,-1 0-80 16,1 1 12-16,1 1 24 0,0 6-96 15,3-1 24-15,3 1 24 16,2 3-48-16,3-3 24 0,4-1 40 16,2 3-68-16,1-3 12 0,-3 4 68 15,2 1 12-15,5 5 57 0,8 2 59 16,5 2-152-16,0-7 8 0,1 0 72 15,6 0-100-15,3-2 12 16,4 0 8-16,4-2-48 0,2 4-8 16,-3 0 8-16,-7-1 0 0,-10 4-8 15,-13-9 8-15,0 1-8 0,-2-1-8 16,-2 5-8-16,-8 8-52 0,-11 14 68 16,-13 2 0-16,2-12-36 0,3-2 36 15,-2-2-4-15,2 0-120 0,2-12-64 16,-2-2-173-16,8-6 17 15,3-3 60-15,7-8-548 0,3-3-245 16</inkml:trace>
  <inkml:trace contextRef="#ctx0" brushRef="#br0" timeOffset="-131676.25">3361 15312 1904 0,'0'-1'429'0,"0"1"-361"0,1 0 116 0,0 0 200 0,-1 0-136 0,2 0-20 0,-2 2 104 16,2-1-216-16,-1 0 28 0,2 0 133 15,0 1-113-15,2 0 8 16,-2 0 48-16,2-1-144 0,0 2 28 16,2-2 56-16,2 1-140 0,-1-1 36 15,7 0 72-15,3-1-128 0,6-2 40 16,-10 0 24-16,4-2-44 0,0 3-12 16,1-1 88-16,0-2-92 0,6 2 40 15,-9 0-4-15,8 0-28 0,-6 0-12 16,1 1 20-16,5-2-8 15,-2 3-12-15,2 0 4 0,0 0 0 16,4 1-4-16,-1 2 0 0,0-3 8 16,5 4-8-16,-2-2 4 0,-1 0 8 15,3-3-12-15,-2 2 0 0,0-2-4 16,0-1 4-16,4 1 0 16,-6 0 4-16,4-1-4 0,-7 0 0 15,2 2 4-15,-4-2-4 0,-3-1 0 16,-1 3 4-16,-4-1-4 0,0-1 0 15,-6 1-4-15,-4 1 4 16,-2-1 0-16,-1 1-4 0,3-1 4 16,0 0 0-16,-2 0-24 0,-1-1 24 15,-2 2 0-15,0-1-28 0,0 1 28 16,0 1-12-16,-1-2-32 0,1 0 44 16,-2-1-8-16,0-2-4 0,0-1 12 15,-2-2 0-15,-3-6-4 0,-4-1 4 16,0-3 0-16,1 4-12 15,-8-1 12-15,5 0 0 0,-3 3-12 16,-4-2 12-16,1 2 0 0,0 3-12 16,3 3 12-16,0 2 4 0,3 3 0 15,2-4-4-15,1 3 4 0,7 1 4 16,1 1-8-16,0-1 12 16,1 1 20-16,0 2-32 0,2-1 60 15,2 2-48-15,7 5 0 0,9 5 12 16,10 4-20-16,-7-7-4 0,3 2 12 15,5 0-4-15,4 0-8 0,3 1 0 16,7-3-4-16,1 4 4 16,-3-4 0-16,-8 6 8 0,-18-10-8 15,-3-1 0-15,-10-4-12 0,-1-2 12 16,-2 0 0-16,0 0-52 0,-3 5 24 16,-12 8 16-16,-11 12-20 0,-8 0 32 15,3-10 0-15,-1 5-8 16,-6-3 8-16,4 1 0 0,0 1 8 0,0-4-8 15,5-4 0-15,0 1-28 16,3-3-72-16,1 0-108 0,6-5-56 16,0-5-64-16,6-8-641 0,5-2-7 15,20-4-601-15</inkml:trace>
  <inkml:trace contextRef="#ctx0" brushRef="#br0" timeOffset="-130810.79">3814 14927 1120 0,'1'2'152'0,"2"-2"-56"0,-2 0-76 0,0 0 44 0,2-2 76 0,-1 2 24 15,-1-1 12-15,1 0 81 0,-2-2-129 16,0 2 24-16,2 0 76 0,-2 1-92 16,0-1 16-16,1 2 124 0,-1-1-128 15,0-1-4-15,0 1 52 0,0 0-168 16,-1 0 4-16,-1-3 36 16,-1 0-16-16,-7-9 48 0,-6-6 101 15,-2-1-153-15,0 5 0 0,1 2 48 16,2 2-80-16,-1 6 32 0,-2-1-24 15,5 5-12-15,-4 3-12 0,4 3 52 16,1 3-52-16,-1 5 28 16,7 5 24-16,-4 5-40 0,9 1-8 15,-2 3 20-15,11 2-4 0,-4-9-20 16,8-3 24-16,-4 0 0 0,9-9-24 16,-4-1 40-16,8-4-32 0,4-3-8 15,5-9 0-15,4-3 12 0,-5-10-12 16,-2 3 0-16,-8-4-16 15,-5 0 16-15,-1-3 4 0,-5 2-4 16,-2 1 0-16,-1 4 8 0,-5 3-4 16,0 11-4-16,0 1 0 0,2 0-4 15,-2 0 4-15,0 1 0 0,1 3 24 16,-4 1-16-16,3 2 96 0,-3 10-100 16,1 18 36-16,2 7 60 15,0-10-92-15,3-3 4 0,1-1 4 16,1 0-4-16,3-10-12 0,0-2 12 15,6-3-12-15,1-6 0 16,9-4-100-16,4-6-176 0,-1-9-124 16,2-5-177-16,5 1-139 0,0 2-192 15</inkml:trace>
  <inkml:trace contextRef="#ctx0" brushRef="#br0" timeOffset="-129926.95">5411 14911 1520 0,'4'-4'72'0,"1"-1"-32"0,6-9 276 0,-1 1-111 0,-2 2-37 0,-3 1 44 0,0-1-128 16,-3 6 28-16,-2 3 52 15,1-3-120-15,-2-3-20 0,-1 1 64 16,-1 0-20-16,-4 0 40 0,-7-4 64 15,-6 1-76-15,-4 1 44 16,6 2 68-16,0 3-140 0,-4 0 8 16,-1 2 61-16,-3 1-81 0,-3 1 48 15,0 3 40-15,-1-1-88 0,2 3 24 16,1-1 16-16,1 4-92 0,-5 3 24 16,-1 2 12-16,0 3-32 0,-4 4 0 15,0 0 28-15,-2 7-24 16,3 3-12-16,-4 7 16 0,4 1-12 15,-3 8-4-15,11 0 16 0,0-1-8 16,2 7-8-16,3 9 8 0,7 0 0 16,-3 1-8-16,7 1 8 15,-1-4 4-15,9-1-12 0,3 0 8 0,10-3 4 16,9-9-12-16,2-5 0 16,10-9-12-16,6-10-8 0,8 2 0 15,10-10-84-15,15-2 104 0,11-6 12 16,15 2-12-16,3 0-12 0,4-5-36 15,-1-1-36-15,0-1 84 16,-15-2-4-16,-11-16 4 0,-43-20 0 16,3-12 12-16,-2-4-12 0,-5-8 0 15,-3-15 32-15,-9-10-16 0,-10-10-8 16,-2-2 12-16,3 11-16 0,-13-6-4 16,0 8 16-16,-3-1-16 0,-9 15 0 15,-5 9 0-15,-3 18-8 0,-9 15 8 16,-3 3-4-16,-4 12-56 15,-12 14 60-15,-7 9-8 0,-6 10 12 16,0 6-12-16,-4 7-92 0,0 6-116 16,-1 10-13-16,5-2-287 15,6-6-88-15,3-9-72 0</inkml:trace>
  <inkml:trace contextRef="#ctx0" brushRef="#br0" timeOffset="-129308.02">5403 15069 2000 0,'3'2'645'0,"-2"0"-577"0,0 0-64 0,2 2 44 0,-3-2 136 16,1-1-68-16,-2 1-28 0,1-2 28 15,-2 0-60-15,-1-2 48 0,-2 1 132 16,0-3-132-16,-2 0 32 16,-1-1 81-16,-1 1-125 0,-6-5 24 15,-7 1 72-15,-5 0-152 0,3 6 40 16,0 5 68-16,-5 5-112 0,-1 3 36 16,2 1 44-16,1 8-108 0,-2 0 40 15,5 5 8-15,-1-2-36 16,3 1-16-16,3-2 16 0,5 6 8 15,-4-3-24-15,7 7 12 0,5 1-4 16,0 6-8-16,5 0 20 0,8 2-8 16,10 1-8-16,3-4 0 0,5-1 8 15,10-7-12-15,2-3 0 0,11-9-16 16,13-10 16-16,7-7 0 16,-1-7-40-16,4-12 40 15,-10-9 0-15,-12-9-12 0,-25-24 12 0,0-7-12 16,-3-3 0-16,-19 1 12 0,-9-2 0 15,-12 2-20-15,-12 17 20 16,-4 4-4-16,-9 14-24 0,-5 8 28 16,-2 6 0-16,-7 20-308 0,-7 16-164 15,6 13-1269-15</inkml:trace>
  <inkml:trace contextRef="#ctx0" brushRef="#br0" timeOffset="-126443.31">8147 14620 1444 0,'2'2'248'0,"-1"1"-120"0,0-2 8 0,2 1 137 0,-2-1-137 16,1 1 4-16,1-2 72 16,-2 0-92-16,1-2 4 0,0 2 116 15,-1-1-132-15,0 0 8 0,0 1 76 16,-1 0-104-16,0 0 4 15,0 0 64-15,-1 0-124 0,0 0 8 16,-1-2 49-16,-2-3-81 0,-5-6 32 16,-12-3 68-16,-4-2-80 0,3 3 0 15,2 2 8-15,-9 2-16 0,4 2-20 16,0 0 12-16,-5 4-8 0,0 5-4 16,2-1 20-16,0 7-8 0,0 6-12 15,3 1 32-15,1 5-16 0,3 2-16 16,4 1 20-16,-1 7-4 15,7 3-16-15,5 6 16 0,-3 2-8 16,10 1-8-16,2 0 28 0,9 1-28 16,5-8 0-16,7-6 12 0,5-8-12 15,7-15 0-15,7-3 0 0,9-13 4 16,10-12-4-16,1-4 24 0,-1-6-12 16,-25-5-12-16,-4-4 0 15,-11-3-20-15,0-6 20 0,-8 6 4 16,-4-1-4-16,-4-1 0 0,-2 3-12 15,-2 8 8-15,-3-2 4 16,2 10 0-16,0 4-12 0,-2 18 12 16,2 3 12-16,-1 2-12 0,0-2 0 15,1 5 20-15,0 10-12 0,-1 17-8 16,0 20 12-16,0-9 0 0,0 0-12 16,1-1 76-16,-1 7-68 0,3 4-4 15,1 3 8-15,-2-7 0 0,6-9-12 16,0-4 16-16,5-9-12 15,4-12-4-15,4-10 0 0,7-9-36 16,3-13-96-16,-2-4-381 0,0-13-267 16,-2-8-408-16</inkml:trace>
  <inkml:trace contextRef="#ctx0" brushRef="#br0" timeOffset="-124942.95">8804 14533 1928 0,'1'3'333'0,"-1"-3"-81"0,1 0-96 0,-1-2 0 0,0 1 108 15,0 0-132-15,0 1-20 0,0 0 52 16,1 0-64-16,0-1 12 16,-1-3 116-16,1 3-92 0,1 0 25 15,0-1 159-15,2 2-212 0,0-3-16 16,4 1 68-16,3 0-132 0,7 2 56 16,7 2-4-16,-3-5-68 0,2 7-12 15,1 2 16-15,0 5-16 0,-4 3 0 16,-2 0 0-16,-12 4 0 15,-7 1 0-15,-3 7 0 0,-6 1-44 16,-8 10 44-16,-1-5-8 0,-4 0-16 16,-5-1 8-16,-2-4-16 0,1-8-8 15,1-3 40-15,3-7-8 0,4-5-16 16,3-11 24-16,5-3-20 0,-3-3 0 16,10-11 20-16,-4-5 4 15,7-12 0-15,0-3-4 0,7-3 16 16,-1 5-8-16,11-14-8 0,-6 6 16 15,7-8 4-15,-5-6-20 0,-2 2 60 16,-3-1-44-16,1 10-12 16,-4 12-4-16,-2 11 4 0,2 8-4 15,0 3 0-15,-1 6 8 0,-2 11-8 16,0 2 0-16,0 1-12 0,0 0 12 16,-1 4-4-16,-1 6 12 0,-3 16-8 15,-8 27 0-15,9-13-8 0,-3 2 8 16,0 1-20-16,-1 5-76 0,1 6 32 15,5-9-112-15,-3-7-184 16,3-19-5-16,5-6-315 0,4-13-36 16,24-12-661-16</inkml:trace>
  <inkml:trace contextRef="#ctx0" brushRef="#br0" timeOffset="-124025.83">9351 14063 1824 0,'2'0'220'0,"0"-4"-119"0,0 2 115 0,0-4-56 0,1 0-24 0,-2 0 104 0,0 0-108 15,1 3 36-15,-2 0 112 0,1 2-136 16,-1 1 0-16,0 0 80 16,0 1-140-16,0 2-11 0,-1 3 7 15,0 6-68-15,-2 17 0 0,-2 7 100 16,2-5-48-16,-1 3 4 0,-2 0 32 15,4 4-80-15,-1-14 28 0,3-3 48 16,0-7-88-16,0-13 0 16,0 0-8-16,0-1-16 0,2-2-104 15,1-1-292-15,6-8-25 0,-1-8-11 16,-7-3-456-16,0 5-69 0</inkml:trace>
  <inkml:trace contextRef="#ctx0" brushRef="#br0" timeOffset="-123776.46">9247 14139 2841 0,'1'5'508'16,"0"-2"-452"-16,-1-2 204 0,2 4 136 0,0-1-187 16,1 0-1-16,1-1 104 15,1-1-224-15,2 0 0 0,7-4 52 16,5 0-120-16,6-2 48 0,-3-1 24 15,0 3-80-15,10-4-12 0,-4 0 0 16,12 1 12-16,-18 3-12 16,-3-3 0-16,-9 3-24 0,-7 2-16 15,-1-2-168-15,1 0-164 0,-1 0-152 16,-2-3-313-16,-1 0 81 0,-5 0-45 16</inkml:trace>
  <inkml:trace contextRef="#ctx0" brushRef="#br0" timeOffset="-123543.09">9478 14038 2557 0,'4'2'400'0,"-2"2"12"0,1-3-36 15,1 2-56-15,-3-1 213 16,1-1-361-16,-3 1-40 0,-2 3 28 16,-1 2-140-16,-8 5 44 0,-10 1 52 15,-3 3-108-15,4 1 32 0,4 1 8 16,-8 2-24-16,5 5-20 15,-3-3 12-15,-2 6-4 0,2-7-12 0,-3-1 0 16,0-2-20-16,7-5-72 16,-1-5-284-16,9-6-100 0,7-6-85 15,2-2-591-15,0-16 71 0,19-14-399 16</inkml:trace>
  <inkml:trace contextRef="#ctx0" brushRef="#br0" timeOffset="-123341.98">9309 14055 1460 0,'4'7'1505'16,"0"-3"-1253"-16,-2 1 32 0,4 8 84 16,-2 1-103-16,0 6 143 0,2-6-216 15,-3-4-48-15,-1 1 112 16,4-1-180-16,0 3 4 0,-1 0 28 0,6 1-100 16,-1-1 8-16,6 1 0 15,-4-3-4-15,11 2-12 0,1-3 0 16,4-1-200-16,-9-5-40 0,-6-1-304 15,-3-6-65-15,-8-1-75 16,6-13-1685-16</inkml:trace>
  <inkml:trace contextRef="#ctx0" brushRef="#br0" timeOffset="-122526">9884 14544 1984 0,'1'1'93'0,"0"-1"-17"0,0 0 124 0,0 0 64 0,0 0 64 0,-1-1-204 0,-1 2-56 15,-1-2 0-15,-1 1 0 16,-8-5 56-16,-9 2 72 0,-8 0-104 16,7 4 12-16,-1 1 44 0,-7 2-112 15,2 4 20-15,4 1 109 0,0 3-89 16,3 3-8-16,-4 2 40 16,7 2-96-16,2 6 48 0,2 8 152 15,5 2-160-15,4 6 16 0,3 0 72 16,4 1-108-16,7-4 48 0,1 0 36 15,6-4-104-15,4-8 8 16,0-1 0-16,8-7-20 0,4-9 0 16,5-3-8-16,13-7-40 0,0-11 44 15,-8-1-160-15,-11-5-104 0,-8-15-52 16,-11-5-353-16,0-4 77 0,-3 6-120 16</inkml:trace>
  <inkml:trace contextRef="#ctx0" brushRef="#br0" timeOffset="-122192.99">10465 14469 2641 0,'1'-1'268'0,"0"1"192"0,0 0-188 0,1 0 52 0,0-3 217 0,-1 2-373 0,1 2-76 15,-1 0 24-15,0 1-100 0,0 2-16 16,-1-1 0-16,-1 4 0 15,-3 4-8-15,3-7-188 0,-2 5-168 16,-1 4-73-16,1 1-735 0,8 8-481 16</inkml:trace>
  <inkml:trace contextRef="#ctx0" brushRef="#br0" timeOffset="-122043.33">10452 14902 1640 0,'10'7'2894'16,"4"11"-2826"-16,-14-16-52 0,-1-4-16 16,1 0 0-16,0 1-36 0,0-2 12 15,2 2-428-15,0-3-177 0,7-10-403 16</inkml:trace>
  <inkml:trace contextRef="#ctx0" brushRef="#br0" timeOffset="-118225.81">11708 15146 916 0,'2'-1'20'0,"-2"1"-8"0,1 0-12 0,0 0 4 0,-1 0 4 0,0 0 8 16,-1 1 100-16,1-1 188 0,0-1-116 16,2 0-8-16,-1 0 133 0,1-3-129 15,2 3-4-15,-2-1 140 0,0 2-176 16,-1-3-28-16,0 3 88 16,0-1-140-16,-2 1-36 0,0 0-8 15,-2-1-12-15,-2 0-8 0,-6-3 52 16,-5-3-28-16,-6 0 40 0,10 4 36 15,-8 1-52-15,5-1 48 16,-5 1 76-16,2 4-120 0,-10 0 4 16,2 4 69-16,-6 7-117 0,5 1 36 15,-1 5 24-15,1 2-52 0,-4 1-16 16,2 3 16-16,-4 1-8 0,1 4-8 16,-1 6 8-16,5 0 4 0,3-3-12 15,1 0 12-15,6 2 12 16,4 1-24-16,4 7 8 0,4 2 12 15,10-2-20-15,-3 1 12 0,8 2 0 16,5-4-12-16,4-2 20 0,7-4-20 16,6 1 0-16,-1-4-4 0,4-7-4 15,8-11 0-15,10-1 8 16,0-7-32-16,16-6 24 0,4-1-8 16,3-8-28-16,-10-10 0 0,-3-7 28 15,-5-10-145-15,-13-5 161 16,-4-5 4-16,-5 2-4 0,-12-2 0 15,-3 3 0-15,-7 0 0 0,-6-3 0 16,1-4 0-16,-3-4 0 0,-6 2 0 16,0-3 0-16,-1 1 13 0,-5 1-13 15,-2 3 8-15,-4 4 0 0,-9 7-8 16,-7 8 0-16,-5 15 16 0,-7 4-16 16,-7 7 4-16,-2 9 8 15,-6 16-12-15,-1 8 12 0,5 4-4 0,-6-5-16 16,-1-3-121-16,12-8-207 0,8-2-120 15,4 0-1017-15</inkml:trace>
  <inkml:trace contextRef="#ctx0" brushRef="#br0" timeOffset="-117109.98">11646 15438 1616 0,'0'1'120'0,"0"-1"28"0,0 2 153 0,1 0-61 0,0-2-16 0,-1 0 108 16,0 0-156-16,0 0-52 0,0 1 44 16,0-1-136-16,-2-1 4 0,-2 0 96 15,-3 0-52-15,-9-1 4 0,-3 2 56 16,-5-1-116-16,4 7 20 15,3-1 49-15,1 1-89 0,-2 4 28 16,2 4 28-16,5-5-56 0,-1 2 16 16,3 1 36-16,3-4-48 0,4 4 16 15,2-2 76-15,1-6-32 0,2 0 40 16,1 1 32-16,9 6-124 0,10-1 20 16,3-5 0-16,-3 2-12 15,-2-2-24-15,5 2 4 0,3-1 4 16,-5 2-8-16,3 2 0 0,-13 3 12 15,-3-7-12-15,-7-3 0 0,-2 2 4 16,-2-1-4-16,1 8 0 0,-11 6-40 16,-13 3 40-16,4-4-4 0,-7-2-20 15,2-4 24-15,-5-4-4 16,0 3-4-16,4-9 4 0,3-2-24 16,9-5-184-16,-4-4-4 0,9-2-153 15,1-7-7-15,5-2-28 0,3-3-492 16,8-3-405-16</inkml:trace>
  <inkml:trace contextRef="#ctx0" brushRef="#br0" timeOffset="-115875.52">12102 15511 1332 0,'0'1'448'0,"-1"0"-420"0,1-2 16 0,0 0 297 0,0-1-109 0,0 2 16 0,0 0 160 16,1-2-132-16,0 2 0 0,1-1 52 16,1-1-187-16,0 0 31 0,0 1 124 15,1 2-212-15,1-1 8 0,0 0 48 16,1 0-120-16,0 0 32 15,0 2 56-15,2 1-104 0,1-1 36 16,5-2 40-16,5 3-72 0,5-1 28 16,-8-3 56-16,4 1-88 0,-4 1 40 15,2 0 40-15,0-1-72 0,-3 3 4 16,0-2 36-16,-2-1-36 0,-1 3-16 16,1-3 20-16,1 1-4 0,-1 3-16 15,3-8 0-15,1 6 8 0,1-1-8 16,0-2 0-16,3-2 12 15,-1 3-12-15,2-6 0 0,0 5 4 16,-1-2-4-16,2 3 0 0,-3-5 12 16,-1 7-12-16,4-2 0 0,-1 0 4 15,-4 2-4-15,5-2 0 16,-4 0 4-16,0 2-4 0,-1-3 0 16,3 1 0-16,-6 0 0 0,3-1 0 15,-2-3 4-15,0 3-4 0,0 1 0 16,-1-1 4-16,0-3-4 15,1 3 0-15,-7-3 4 0,6 3-4 16,-1-1 0-16,-5 0 4 0,2 1-4 16,-1 0 0-16,-8 1 0 0,1 0 0 15,-1 0 0-15,2 0 0 0,2-1 0 16,-3 1 0-16,-1 0-4 0,-1-1 4 16,0 1 0-16,-1 0-20 0,0 0 20 15,0 0-8-15,-1 0-44 16,0 0 52-16,0 0-20 0,-1-1-8 15,-1-1 28-15,-2 1 0 0,-2-1-4 16,-5-3 4-16,-4-2 0 0,-3-3 4 16,3 6-4-16,4-1 0 0,-6-6 0 15,1 6 0-15,1-1 0 16,-1 1-8-16,1-2 8 0,2 3 0 16,4-4 12-16,-6 4-12 0,13 3 0 15,-4-2-4-15,3 1 4 0,-3 1 0 16,2-1 4-16,1 2-4 15,2 0 8-15,1 0 8 0,0 1-16 16,1 0 64-16,2 0-52 0,3 3-8 16,2-1 8-16,9 7-8 0,5 1-4 15,7 1 0-15,-8-1 8 0,7-2-8 16,3 2 0-16,1-2 4 0,2 4-4 16,1-3 0-16,-7 2 4 0,-14-2-4 15,2-3 0-15,-12-5 4 0,0 1-4 16,-1-1 0-16,0 2-12 15,-3 0-4-15,-6 9 16 0,-10 5-52 16,-1 4 52-16,2-11 0 0,-3-1-12 16,2 1 12-16,-3 0 0 0,2 3-8 15,0 1 8-15,2-6 0 16,-2-3-4-16,6-4-4 0,-1-1-32 16,1-1-204-16,9-1 52 0,0-1-200 15,-1 0-108-15,0-5-37 0,0-10-1035 16</inkml:trace>
  <inkml:trace contextRef="#ctx0" brushRef="#br0" timeOffset="-115009.61">12533 15112 1528 0,'0'2'72'0,"-1"-1"-60"0,1-1-8 0,-1 1 0 0,-1-3 4 0,1 2 40 0,1 2 4 15,0-2 80-15,0 0 205 0,0-2-137 16,0 1 32-16,1 1 148 16,0-1-164-16,1 1-52 0,-1 0 76 15,0-1-156-15,0 1-28 0,-1 0 8 16,0 0-56-16,0-1-8 15,-1-1 0-15,0 0 16 0,-3-2-16 16,-1-1 32-16,-3-1-24 0,-6-4 8 16,-7 0 60-16,-1 4-76 0,7 3 24 15,2 6 8-15,-2 0-16 0,3 4-16 16,-2-1 37-16,3 7-21 0,1-3-12 16,3 4 32-16,1 1-28 15,5 3-8-15,-1 0 32 0,6 1-12 0,3-3-8 16,4-1 20-16,2 0-28 15,1-6 4-15,4-3 32 0,-1-1-40 16,7-4 60-16,1-2-4 0,-1-5-56 16,-3-5 0-16,-4-3 0 0,-1-2-32 15,-4-4 32-15,-4-2 0 0,-2 3-8 16,-4-1 8-16,-1 1 0 16,-2-1-12-16,0 8 12 0,1 2 0 15,-2 0 4-15,2 9-4 0,-1-2 4 16,1 3-4-16,0-1 0 15,-1 3 44-15,1 1-40 0,-1 2 20 16,-1 8 28-16,1 16-44 0,5 11 36 16,-1-13 80-16,1-4-120 0,2 3 20 15,-1-4 4-15,7-1-20 0,-2-14-8 16,2 3 4-16,-2-8-4 0,5-5-12 16,0-4-288-16,-1-6-209 15,-1-11-111-15,1-4-1577 0</inkml:trace>
  <inkml:trace contextRef="#ctx0" brushRef="#br0" timeOffset="-113942.39">13700 15154 1296 0,'3'1'440'0,"0"-1"-376"0,-1-1-48 0,2-1 36 0,-1 0 56 0,0 1 29 0,0-2-69 15,-1 2 0-15,-1 1 56 0,0-1-60 16,0 0-8-16,-1 0 32 16,0 0-56-16,-1-1 32 0,1 0 68 15,-2 1-72-15,1-3 24 0,-2 1 84 16,0-1-88-16,0 1 20 15,-1-1 64-15,-1-1-104 0,-1 2 20 16,-8-3 68-16,-3-1-72 0,-6 1 8 16,9 2 60-16,-4 1-103 0,0 1 27 15,0 1 64-15,-5 6-96 0,3-3 28 16,0 5 72-16,-1-1-100 0,0 5 8 16,1 2 44-16,1 7-80 0,-4 4 12 15,3 2 16-15,1 4-24 0,3-1-12 16,3 5 24-16,-2 9-12 15,6 4-12-15,1 1 12 0,-1 7-8 16,5 2-4-16,2-1 12 0,5-1 0 16,4-10-12-16,2 2 4 0,2-2-4 15,3-15 0-15,6-3 4 16,4-8-4-16,15-8 0 0,2 0-4 16,9 0-4-16,9-8 8 0,7 0-8 15,2 2 0-15,-2 0 8 16,7-7 0-16,-4-6-4 0,-24-12 4 15,-7-4 0-15,1-11-28 0,-12 0 28 16,-1-1-8-16,-5-16-8 0,-6 3 16 16,1-9 0-16,0-2 4 0,-10-4-4 15,2-3 4-15,-3-4 4 0,-9 6-8 16,0 0 60-16,-5 2-56 0,-12 1 8 16,-1 12 24-16,-10 11-36 0,-7 16 0 15,1 7 0-15,-2 8 8 16,-8 13-8-16,-3 5 8 0,-9 6-4 15,2 14-4-15,0 4 0 0,0-2 0 16,4 4-164-16,5-2-404 0,6-6-101 16,13-8-127-16</inkml:trace>
  <inkml:trace contextRef="#ctx0" brushRef="#br0" timeOffset="-107208.15">14328 15446 1060 0,'2'-2'228'0,"-1"-3"-112"0,1 3 76 0,0-4 8 0,2-1-96 16,-2 2 73-16,-1 2-25 0,1 1 16 16,-1 1 156-16,1 2-148 0,0 0-16 15,1 0 124-15,0 1-128 0,0-1 4 16,0 0 60-16,1 1-124 0,1-1 33 16,0 1 79-16,0-2-120 0,2 1 28 15,0-1 44-15,0 1-140 16,0 0 28-16,0-1 48 0,-1 0-84 15,2 0 32-15,-1 0 32 0,0 0-60 16,0-1-4-16,-1 0 24 0,3 1-16 16,3 0-20-16,5-3 40 15,1 0-20-15,-2 1-8 0,-1 0 24 16,2-1-12-16,0-2-24 0,2 3 68 16,2-4-60-16,-5 1 12 0,1 3 48 15,-1-2-56-15,-2 2 4 16,0-1 4-16,2 3-12 0,-4-3-8 15,3 1 4-15,1 0 4 0,-1 0-8 16,0 4 4-16,3-5 0 0,-1 1-4 16,2-1 0-16,-1 3 4 0,2-4-4 15,0 0 8-15,-2 4 0 0,3-2-8 16,-1 1 0-16,0 2 0 0,1 2 0 16,-3 1 0-16,4-1 0 0,-5 0 0 15,0 0 0-15,-5-1 4 16,7 2-4-16,-5-2 0 0,2 1 0 15,-4-5 0-15,6 2 0 0,-8 0 0 16,5 0 0-16,1-2 0 0,-3 1 4 16,1-2-4-16,1 2 0 15,-2-1 4-15,-1 1-4 0,0 2 4 16,1 0 4-16,-3 1-8 0,-2 2 0 16,-4-4 0-16,-1 1 0 0,0 0 8 15,4 1-8-15,-3-1 0 16,-1-1-4-16,-1 1 0 0,-1-1 4 15,0 0 0-15,-2 0-20 0,1 0 12 16,0 0-4-16,0 0-32 0,-1-1 44 16,-1 1-4-16,0-3 0 0,-1 1 4 15,-1 0 0-15,-2-2-12 0,1 0 12 16,-1 0 0-16,-1-2 0 0,-1 1 0 16,-1 0 4-16,-1-2 0 0,-4-4-4 15,-3 0 0-15,3-1-4 16,4 6 4-16,1-2 0 0,-1 2 0 15,5 2 0-15,2 1 0 0,0 1 4 16,-3-3-4-16,1 0 0 0,2 2-4 16,1 0 4-16,1 2 0 15,0 1 12-15,0 0-12 0,1 0 28 16,1 0-12-16,1-1-16 0,2 0 8 16,0 0 4-16,3 2-12 0,6 1 8 15,2 2 0-15,7 5-8 0,-6-5 8 16,2 5 8-16,4-1-16 15,1 2 4-15,4-3 4 0,1 4-8 16,1-4 16-16,-3 0-8 0,-4-4-8 16,-6 2 8-16,-13-4-4 0,-1-1-4 15,0 2 4-15,3 0-4 0,-4 1 0 16,-2 2 0-16,-5 2-40 16,-6 11 40-16,-9 9-4 0,-8 1-16 0,5-12 20 15,-2 5-4-15,-1-7-4 16,-1 0 8-16,0-2 0 0,2-1-16 15,3-8 8-15,4-3-192 0,3-2-264 16,6-10-317-16,7-3-1768 0</inkml:trace>
  <inkml:trace contextRef="#ctx0" brushRef="#br0" timeOffset="-104158.49">14720 14977 604 0,'0'-1'80'0,"0"1"-80"0,0-1-92 0,0-1-40 0,0 0-116 0</inkml:trace>
  <inkml:trace contextRef="#ctx0" brushRef="#br0" timeOffset="-103425.52">14737 14956 408 0,'-2'1'68'0,"4"0"-32"16,-2-1 92-16,1 1-92 0,0-1-36 16,0 0-68-16,-1 0-4 0,1-1 24 15,0 0-32-15,0-2 64 0,0 0 16 16,1-1 88-16,0 1 132 0,0-1-48 16,1 1 280-16,-1 0-156 0,1 1 4 15,-2 2 125-15,1-1-213 0,-1 1-28 16,0 0 92-16,-1-2-184 15,1 2-36-15,-2 0-16 0,1 0-32 16,-1 2-8-16,-1-4 48 0,0 2-44 16,-2-2 56-16,0 1 40 0,0 0-68 15,-1 0 36-15,-1-2 80 16,0 2-112-16,-1 0 16 0,-5 0 40 16,-3 1-76-16,-1 1 24 0,6 1 8 15,-2 4-32-15,1-2-16 16,-2 3 24-16,1-4-16 0,0 7-8 15,0-3 8-15,3-2 0 0,5-2-8 16,-1 2 4-16,3-1 8 0,-3 1-12 16,2 1 20-16,2-4-4 0,1-1-8 15,2 1 33-15,1-1-29 0,1 1-12 16,3 0 16-16,-2 0-4 0,2 1-12 16,0 1 64-16,0 2-56 0,2-2 16 15,-2 0 40-15,1 0-56 16,0 3 64-16,6 0 76 0,0-1-120 15,-10-4 20-15,1 0 56 0,8 1-104 16,-10-1 32-16,5 0 0 0,-1-2-16 16,-3 0-16-16,-1 0 0 15,-2 1 8-15,0-1-8 0,0 0 0 16,-1 0-20-16,-1 1 16 0,0-1-8 16,-3 1-16-16,-1 1 28 0,-2 0 0 15,-1 0 8-15,-4 3-8 16,-3 2 8-16,2 2-8 0,9-6 0 15,1-1 8-15,-1 0-4 0,-2 2-4 16,0 0 12-16,1 1-4 0,-1-3-8 16,0 2 12-16,0-1-4 0,1 0-8 15,0-1 0-15,1 0 12 0,1 2-12 16,0-2 8-16,2 1 4 0,0-1-12 16,2 3 48-16,1 0-36 0,2 3 72 15,1 0 60-15,8 4-116 16,3 2 32-16,5-4 56 0,-4-4-112 15,8-5 20-15,2-2-16 0,6-2-8 16,2-6 0-16,-4 1 0 0,-7-2-68 16,-15-2-140-16,-5-2-456 15,-6-6-337-15,3 3-660 0</inkml:trace>
  <inkml:trace contextRef="#ctx0" brushRef="#br0" timeOffset="-101458.71">16204 15218 2177 0,'2'2'120'0,"-1"-2"-116"0,0 0 104 0,1 0 156 0,0-1-172 0,-2 0-12 15,1 1 84-15,-1 0-32 0,0 0-32 16,0 0-36-16,-2-2-60 0,0 1 28 16,-2-2 156-16,-2 1-104 0,-5-1 8 15,-6-3 48-15,-3 2-96 0,5 1 20 16,-3-3 28-16,3 1-80 15,4 2 37-15,-1-1 71 0,4 3-112 16,-1-1 40-16,-1-2 68 0,-1 3-76 16,0 4 48-16,-5-1 92 15,-3 6-160-15,2-1 36 0,-2 0 48 16,1 5-100-16,0-1 20 0,-1-2 0 16,0 2-4-16,-3 1-20 0,4-3 4 15,-4 9 0-15,4-3-4 16,0 1 8-16,0-1 0 0,2 4-8 15,0-1 12-15,1 3 0 0,-1 3-12 16,5 3 0-16,-6 2 8 0,7-1-8 16,-5 5 4-16,7-4 8 0,-2 6-12 15,3-3 8-15,-2-1-4 0,9-3-4 16,0 0 8-16,4-4 4 0,4 2-12 16,1-2 4-16,5 1 4 0,1 1-8 15,3 1 4-15,-1-1 8 16,11-3-12-16,0-2 0 0,7-2 4 15,3 3-4-15,6-3 0 0,1-1 8 16,4-8-8-16,2-1 0 16,-2-2-20-16,-2-4 20 0,5 1 0 15,-5-6 0-15,1-7 0 0,-5-3-24 16,1-6 0-16,-5-5 24 0,0-5-8 16,-1 1 4-16,-7-8 4 0,1 3 0 15,-4-2-4-15,-2 0 4 16,-2 1 8-16,0-5-8 0,0-2 0 15,-1-2 0-15,0-5-4 0,-12 2 4 16,-2 0 0-16,-6 1-12 0,-8 1 12 16,-3 2-4-16,-3 5-8 0,-10-1 12 15,-5 3 0-15,-5 2-40 0,-12 5 40 16,-2 4-4-16,-8 8 12 0,-4-2-8 16,-6-1 0-16,-6 7-4 0,1-1 4 15,-1 8 8-15,0 8 8 0,13 5-16 16,-4 1 0-16,0 1-148 15,5 1-160-15,3-3-661 0,9-7-676 16</inkml:trace>
  <inkml:trace contextRef="#ctx0" brushRef="#br0" timeOffset="-99041.42">18139 15350 1696 0,'1'5'16'0,"1"-3"4"0,0 0 44 0,1 2 76 0,0-2-19 15,-1-1-13-15,0-1-80 16,2 0 52-16,-3-1 44 0,3 0-48 15,-3-2-8-15,1-2 108 0,0 1-112 16,0 0-4-16,-1-1 36 16,1 2-56-16,-2-1 0 0,0 2 44 15,0 1-80-15,-3-1 0 0,1 1 104 16,-5-2-28-16,-6-3-4 0,-1-1 44 16,-7 2-76-16,9 3 8 15,-4 3 44-15,-1 1-76 0,-4 1 28 16,-4 5 52-16,2-1-80 0,-2 5 40 15,-1 2 72-15,2 2-104 0,-4 5 37 16,3 2 15-16,-1 0-68 0,5 10 20 16,0-2 20-16,4 6-36 0,3 4-4 15,3 0 88-15,0 1-76 0,6 1 32 16,-4 1 28-16,10 0-76 0,0-3 16 16,6 5-4-16,5-1-8 0,11-2-12 15,3-5 12-15,5-6-4 16,9-12-8-16,7-3 0 0,8-4-64 15,11-6 64-15,5-5-12 0,8-3 8 16,-3-9 4-16,-2-8 0 16,-8-9-40-16,-9-12 40 0,-15-1 0 15,5-4 12-15,-21-5-12 0,0 0 0 16,-2-1-8-16,-7-4 8 0,-7-6 0 16,0 0-4-16,-5-2 4 15,-5 3 36-15,0-11-20 0,-7 6 8 16,-4-6 60-16,-3 15-80 0,-15-3 12 15,-7 18-16-15,-11 10-4 0,1 10 4 16,0 4 0-16,-11 4-4 0,4 12 0 16,-5 8-60-16,-2 13-156 0,-2 7-76 15,2 5-421-15,2-1-95 0,17-7-89 16</inkml:trace>
  <inkml:trace contextRef="#ctx0" brushRef="#br0" timeOffset="-98141.27">19875 15194 2113 0,'1'2'0'0,"1"-1"-36"0,-2-1 36 0,4 0 0 0,-2-1 8 16,1 0 36-16,-1 2 16 0,0 0 48 15,-1 1 132-15,1-2-96 0,0-2 36 16,1 1 108-16,-3 2-108 0,1-1-28 16,0 0 128-16,0-1-184 0,-1 0 4 15,2 0 0-15,-4 2-88 0,2-2-12 16,-1 1 8-16,-1-2 0 0,-3-2-8 16,0 0 65-16,-3 1-57 15,-8-3 28-15,-6 0 56 0,-4 3-68 16,6 5 4-16,-1-1 44 0,3 5-64 15,-1 0 12-15,-4 1 20 0,9 1-28 16,-9 3-12-16,4 1 32 0,-2 2-16 16,3 4-8-16,3 1 68 15,-2 7-68-15,2 5 36 0,-1 3 32 16,3 2-72-16,0 8 20 0,2 5 0 16,4 0-12-16,0 4-4 0,3-1 20 15,3-1-20-15,10-2-8 16,-4-2 16-16,10-8 0 0,2 0-16 15,3 2 0-15,6-8 4 0,11-3-4 16,8-1 0-16,4-2-16 0,6-9 16 16,7-2-12-16,2-5 4 0,0-15 8 15,2-5-8-15,-9-16-16 0,-4-11 24 16,-3-7 0-16,-10-6-8 0,-2-3 8 16,-5-3 0-16,-5-5-4 15,-4-2 4-15,-7-6 0 0,-2-2-12 16,-5 4 12-16,-4 2-8 0,-4-3 12 15,-13 11-4-15,1 9 0 0,-7 11-32 16,-8 5 32-16,-4 2-8 0,-5 9-4 16,-16 15 12-16,-3 4 0 15,-5 7-8-15,1 5-116 0,-1 3-164 16,5 1 39-16,-4 4 53 0,3-2-104 16,8-3-12-16,1-2-140 0,11-5-881 15</inkml:trace>
  <inkml:trace contextRef="#ctx0" brushRef="#br0" timeOffset="-97375.39">21620 15436 2429 0,'2'0'8'0,"-1"-2"4"0,1 0 20 0,0-1 40 0,-2-1 44 0,0-1 96 0,0 1-136 16,-2-1 20-16,2-6 104 0,0-5-112 15,-3 1-8-15,1 5 44 0,-1-2-84 16,-1-1 24-16,0-3 16 16,-2 5-68-16,1 6 0 0,1 0 36 15,-10-9-32-15,-7-3 32 0,2 10 40 16,-1-3-80-16,-4 8 16 0,-4 0 28 16,3 4-40-16,-1 5 4 0,-1-4 12 15,5 10-7-15,-2-2-21 16,0 5 28-16,2 2-16 0,2 8-12 15,1 2 32-15,4 3-24 0,2 8-8 16,5 5 20-16,1 0-16 0,9 8-4 16,1 3 0-16,7-3-36 0,1 3 0 15,6 1 0-15,5-5-37 0,10-8 73 16,6-3-16-16,8-6 16 0,9-10 0 16,2-6 0-16,6-12-36 15,1-8 36-15,7-10-8 0,-3-17-4 16,-8-11 12-16,3-12 4 0,-3-6 4 15,-18 1-8-15,-4-4 32 0,-12-7-4 16,0 7-28-16,-7-3 48 16,-7 2-35-16,-11 4-5 0,-4 5 24 15,-5 8-16-15,-10 6-16 0,-3 9 0 16,-11 7-12-16,-13 11 12 0,-4 7 0 16,-17 5-16-16,-15 17 16 0,-3-1-81 15,-3 2-327-15,-5-12-216 16,2-5-1473-16</inkml:trace>
  <inkml:trace contextRef="#ctx0" brushRef="#br0" timeOffset="-95757.31">16786 15616 2313 0,'3'0'108'0,"-1"0"-88"0,2 0 148 0,2-1 16 0,1 1-4 15,-2-2 108-15,1 1-152 0,0 0 48 16,3 1 104-16,-2-1-184 0,1 1 49 15,0-1 131-15,6 1-168 0,1 1 8 16,2 2 48-16,-6-1-144 0,4 1 24 16,0-2 44-16,2 3-88 0,2-1 4 15,5 2 36-15,0-3-32 0,3 2-16 16,1-1 64-16,4 0-60 0,-5 2 56 16,2-2 88-16,2 1-120 15,-6 5 16-15,5-3 32 0,0 3-64 16,1-4-8-16,-1 4 24 0,-5-2-16 15,8-2-12-15,-7 1 8 0,3-2 0 16,3-3-8-16,-1 2 4 16,1-4 0-16,0 3-4 0,-4-3 8 15,-1 0-4-15,-5-1-4 0,-5 2 0 16,0-1 4-16,-5 2-4 0,-7-2 0 16,-3-1 0-16,1 2 0 15,3-1 0-15,-5-1-28 0,0 0 0 16,-2 0 24-16,0 0-52 0,-3-2 56 15,0-2-8-15,1-1 12 0,-4 1-4 16,0 0 0-16,0 3-8 0,-1 0 8 16,-7-1 4-16,-1 0 0 0,0 1-4 15,1 2 0-15,0-2 0 0,1 3 0 16,-2-3 0-16,-1-1 0 0,3-1 0 16,-5-3 0-16,4 3 0 15,-1-4 0-15,2 2 0 0,-1 3 0 16,2-3 0-16,2 3 0 0,8 1 0 15,0 3 0-15,0-1 4 0,-1 1 0 16,2 0-4-16,1 1 40 16,1 3-32-16,2-1 4 0,3 8 8 15,9 9-12-15,9 3-8 0,-7-7 12 16,-1-4-4-16,8 5-8 0,0-5 12 16,7-1-12-16,5-1 0 15,2-2 0-15,-2-2-4 0,-2 1 4 16,-14-3 0-16,-7-2 0 0,-8-1 0 15,-3-1 0-15,0 1-4 0,-2 1-12 16,-4 1 0-16,-11 6-28 0,-15 13 44 16,-10 10 0-16,10-17-12 0,-6 8 12 15,-3 1 0-15,8-1-188 0,7-13 52 16,1 0-140-16,10-10-100 0,-2-2-81 16,6-1-371-16,10-3-204 15</inkml:trace>
  <inkml:trace contextRef="#ctx0" brushRef="#br0" timeOffset="-94941.02">17297 15236 1904 0,'2'2'213'0,"-1"-1"-9"0,0 0-156 0,2 0 136 15,-2-1 60-15,0-1-172 0,0 0 8 16,1 2 100-16,-2 0-56 0,0-1 0 15,0 0 52-15,0-1-136 0,-3 0 4 16,1 0 36-16,-3-1-56 0,-7 0 64 16,-5-3 44-16,-5 3-64 0,8 4 25 15,-1 1 27-15,-3-2-116 0,3 3 32 16,3-2 36-16,-2 6-72 0,3-3 48 16,6-3 60-16,1 3-92 0,-2-1 24 15,-1 4 56-15,-4 5-88 16,1 5 32-16,5-4 52 0,7-3-72 15,-1-7 40-15,1-1 84 0,2-1-112 16,1 3 20-16,6 1-16 16,7 2-12-16,2-2-24 0,-4-3 4 15,5-1 4-15,-1 4-8 0,0-3 4 16,-2 3 4-16,-13-4-8 0,-3-1 0 16,2 2 4-16,1 1-4 15,-3-2 0-15,-1-1-12 0,-3 2-4 16,-6 0 8-16,-8 4-28 0,-3 5 36 15,3-6-8-15,-2-1 0 0,-2-3 8 16,2-2 0-16,1 5-8 0,-1-1 8 16,2 0 0-16,0-2-8 0,8 2 8 15,4-4 4-15,3 1 4 0,-2 1-8 16,-2-1 36-16,4 2-28 0,3 1 16 16,5 0 16-16,5 7-24 15,10 3-16-15,4 2 36 0,-6-1-20 16,4-3-16-16,3-1 0 0,7 5-4 15,8-4 4-15,8-5 0 0,-4 0-68 16,-3-5-192-16,-11-3-156 16,-5-3-193-16,2-4-99 0,1 4-2069 15</inkml:trace>
  <inkml:trace contextRef="#ctx0" brushRef="#br0" timeOffset="-93907.8">18722 15654 932 0,'-2'-2'64'0,"-1"2"96"0,2 0 204 0,-2 0 108 0,0 0-231 0,3 2 23 15,-3-2 196-15,3 1-192 0,-1-1-32 16,1-1 124-16,0 1-204 0,0 0 41 16,0 0 215-16,1 0-228 0,0 0-20 15,3 0 68-15,-1 0-196 0,3 1 24 16,5-1 72-16,4 0-108 0,5 0 36 16,-3 1 96-16,4-2-136 15,4 0 40-15,3 1 12 0,4 0-60 16,-3-4-12-16,-2 4 8 0,0-3 4 15,1 2-12-15,-5 2 0 0,2 1 8 16,-3-1-8-16,0-2 0 16,1 1 12-16,-1 1-12 0,1 0 4 15,0-2-4-15,0 5 0 0,0-6 4 16,2 2 0-16,2-1-4 0,-1 0 0 16,0 0 4-16,-2 2-4 0,-3-1 0 15,5-3 4-15,-7 2-4 16,-3 2 0-16,2-3 4 0,-5 3-4 15,-2 0 0-15,-1-3-4 0,-7 2 4 16,0-1 0-16,-1 2 4 0,3-2-4 16,-3 0 0-16,-1 1-20 0,-1 0 12 15,0 0 8-15,0 0-80 0,-3 0 76 16,0-1-16-16,-2 0 4 0,-2-2 16 16,-3-1 0-16,6 1 4 15,-6-1-4-15,-3-3 0 0,-1 0 0 16,1 1 0-16,3 4 0 0,7 1 4 15,0-1-4-15,-2 0 0 0,-8-3 0 16,0-1 0-16,0-1-4 16,2 1 12-16,3-1-8 0,-4 0 0 15,9 4 0-15,-2-2 0 0,-11-6 0 16,3 0 0-16,4 2 0 0,-1 1 0 16,6 5 4-16,1 0-4 15,0 1 0-15,-3-3 4 0,2 4-4 16,3 1 4-16,-1 0 28 0,2 3-32 15,2 0 44-15,1 3-28 0,5 5-16 16,7 6 20-16,5 4-16 0,-3-8-4 16,-1-1 16-16,8 2-16 0,1-1 0 15,2-4-4-15,7 2 8 0,-3 0-4 16,3-1 0-16,-7 1 0 0,-14-4 0 16,-9-4 0-16,0 0-12 15,-1 1 12-15,0 1 0 0,-3 1-32 16,-6 8 4-16,-17 9 0 0,-7 9-36 15,6-11 64-15,-1-3-12 0,-1 0-20 16,2-7-52-16,0 3-52 16,4-5-84-16,6-4 52 0,-1-5-96 15,3-5-192-15,2-5 19 0,3-4-711 16,6-11-193-16</inkml:trace>
  <inkml:trace contextRef="#ctx0" brushRef="#br0" timeOffset="-93207.38">18973 15334 2209 0,'2'0'132'0,"0"2"-52"0,-2-2 132 0,2 0 4 0,-1-2 28 0,1 1-76 0,0-1-12 16,2 0 116-16,-4 0-140 0,2-2-16 16,1 1 69-16,2-1-89 0,-2-2 32 15,2 1 104-15,0 2-144 0,7-3-16 16,2 0 36-16,8 0-96 0,-7 5 24 16,2-2 16-16,0 6-36 15,2-2-16-15,0 1 8 0,-1 1-4 16,-2 3-4-16,-6-1 8 0,-8-1 0 15,1-3-8-15,-3 3 0 0,0 3-28 16,-7 11 28-16,-7 7-12 16,-6-2-16-16,3-5 28 0,-4-6 0 15,3 0-20-15,-6-11 20 0,4 0 0 16,-2-4-20-16,1-4 20 0,3-1 0 16,5-3 8-16,2-11-8 15,3-4 8-15,4-4 16 0,9-5-20 16,0 2 72-16,5-5-72 0,1 1 20 15,3 2 36-15,0 1-44 0,-2 2 16 16,-3 0 36-16,1 4-52 0,-1 7-16 16,-1 9 24-16,-8 1 0 0,2 9-24 15,-1-1 8-15,1 0 4 0,-2 0-12 16,0 2 4-16,-2 3 4 0,-1 3-8 16,-9 8 0-16,-5 13 4 15,-6 12-4-15,9-6 0 0,-2 5-4 16,-1 5 4-16,5 1-64 0,2-7-84 15,10-15 4-15,0-3-264 0,3-14-221 16,28 3-51-16,3-13-1553 0</inkml:trace>
  <inkml:trace contextRef="#ctx0" brushRef="#br0" timeOffset="-91890.43">20383 15599 2177 0,'0'2'108'0,"0"-1"-68"0,0-1 172 0,0 0 104 0,0 0-228 0,0-1-20 16,0 1 48-16,0 0-4 0,0 1 68 0,0-1 164 15,2-1-136-15,-2 1 49 0,0-1 211 16,0 1-304-16,1 1-16 16,1 0 52-16,3-1-176 0,-3 2 28 15,3-2 56-15,1 1-108 0,0-1 48 16,1 2 52-16,1-1-96 0,4 0 32 15,5-1 16-15,0 0-36 0,-5 1-16 16,-1 0 24-16,-1 1-12 0,0 1-12 16,1-1 24-16,-1 2-8 0,-1-4-16 15,-5 1 24-15,-1 0-8 0,11 2-16 16,1-1 28-16,-3-5-12 0,0 3-16 16,4 0 8-16,-1-1-4 15,2-2-4-15,0 4 0 0,2 1 12 16,-1 0-12-16,4 2 0 0,1-2 8 15,-7 2-8-15,7 1 0 0,-6-2 8 16,5 2-8-16,-5-1 0 16,4-2 0-16,-1 4 0 0,1 0 4 15,-1-4-4-15,0 2 0 0,3-2 4 16,-1-1 4-16,-1-1-8 16,2-2 0-16,-2 1-4 0,1-3 4 15,-2 0 0-15,1-1 0 0,-3 0 0 16,1 3 0-16,-2-2 4 0,-5 4-4 15,-2 0 0-15,1 0 4 0,-8 0-4 16,-1 0 0-16,1 0-4 0,0-1 4 16,1 1 0-16,-1 0-4 0,-2 0 4 15,-1 0 0-15,2 1-64 0,-4-2 48 16,1-1 8-16,-2 0-28 0,-1 0 36 16,1-1 0-16,0 0-8 15,-2 0 8-15,3 0 0 0,-1-1 4 16,-2 1-4-16,2 1 0 0,2-1 4 15,-1 0-4-15,0 3 0 0,1-1 0 16,-1-1 0-16,-1 0 0 16,-1 0-8-16,-2 0 8 0,-7-4 0 15,-3-4-4-15,-10-6 4 0,5 4 0 16,3 0-4-16,-6 1 4 0,2 1 0 16,1 4 4-16,1-2-4 15,-2 3 0-15,4 1 4 0,3 3-4 16,1 0 0-16,6 1 8 0,-2 6-8 15,2 2 0-15,6-5 12 0,-2 0-12 16,2 1 32-16,0 3-8 0,2 1-24 16,5 5 40-16,8 3-24 0,8-1-16 15,-7-4 8-15,2-2-4 0,6 2-4 16,2 1 0-16,7 2 0 0,-1-3 0 16,3 5 0-16,-1-4-8 15,-8 3 8-15,-5-5 0 0,-12 0 4 16,-4-6-4-16,-1-1 0 0,3 12-28 15,-12 9 28-15,-1-6-12 0,-2 0-24 16,-6-5 36-16,-1 2-4 16,-3-1-24-16,-4 0 28 0,0-2 0 15,-2-2-32-15,0-8 24 0,3 1-168 16,1-3 12-16,-1-7 8 16,7-5-268-16,-5-8-281 0,13-9-219 15</inkml:trace>
  <inkml:trace contextRef="#ctx0" brushRef="#br0" timeOffset="-90440.44">20856 15212 948 0,'-1'1'24'0,"2"-1"-20"0,-1 0 20 0,2 0-24 0,0 0 8 0,-2-2 16 0,3 0-4 15,0 1-4-15,-2-2 124 0,1-1-12 16,1 0 28-16,-1 1 180 16,0 1-124-16,-1 1-11 0,1 0 163 15,0 0-152-15,-1 1-24 0,1 0 92 16,-2 0-164-16,1 0-4 0,-1 1 12 16,0-1-124-16,-1 0 0 0,-1 0 4 15,-1-1 8-15,0 1-12 16,-4 0 84-16,-1-1-40 0,-6 0 28 15,-2-2 64-15,-7 3-92 0,10 2 16 16,-5-1 45-16,4 3-77 0,-1 1 0 16,-1 1 60-16,3 0-88 0,2 1 28 15,-1 0 28-15,4 4-48 0,5-8 0 16,-3 1 64-16,4 0-68 0,-3 4 40 16,2-1 60-16,1 0-88 0,2 3 40 15,2-3 44-15,1-1-84 16,2 0 32-16,3 0 32 0,5 2-76 15,3-2 12-15,7 0 0 16,-7-3 0-16,2 3-16 0,-1-3 0 16,6-2 4-16,-13-1-4 0,4 0 0 15,-11 0 0-15,1 0 0 16,-3 0 0-16,4 2 0 0,-3-2 0 16,-2 1 0-16,0-1-40 0,-3 2 32 15,-1-1-4-15,-2 0-16 0,-4 3 28 16,-6 3 0-16,-6 4 4 0,1-1-4 15,6-4 0-15,1 2-12 0,5-1 12 16,6-6-8-16,1 0 16 0,1 1-8 16,-2 1 16-16,1 0 4 0,2 0-20 15,3 0 36-15,2 1-28 0,2 1-8 16,4 2 12-16,0 4-8 0,4 0-4 16,-1-1 8-16,1-7-4 15,-4 4-4-15,5-2 0 0,2-1 0 16,6 0 0-16,-6-3 0 0,9-6-24 15,1 3 20-15,-7-5-88 0,-7-2-120 16,-10 4-112-16,-1-18-561 16,-3 7-383-16</inkml:trace>
  <inkml:trace contextRef="#ctx0" brushRef="#br0" timeOffset="-87307.28">16189 15054 2233 0,'1'0'60'0,"0"0"4"0,0 0 12 0,0-4 32 0,0-1 32 0,0-1-80 15,2-2 68-15,-1-7 180 0,1-3-168 16,-1-7-24-16,1 10 112 0,-5-2-124 15,7-6 16-15,-5-6 60 0,3 4-115 16,0-2 7-16,3-3 60 16,-8-6-92-16,9-3 16 0,-6-3 64 15,8-2-116-15,-9-5 32 0,9-4-8 16,-10 6-12-16,4 2-16 0,0 1 4 16,-3 12 0-16,0 8-4 0,-1 8 0 15,1 16 4-15,-1 0-4 16,1 0 0-16,0 0 4 0,-1 0-4 15,1 0 0-15,-1 1-4 0,-1 1 4 16,-1 3 12-16,1-2-4 0,0 2-8 16,1-3 0-16,0-1 12 0,1 2-12 15,0-3 28-15,0 0-12 0,1 0-16 16,1 0 20-16,-1 0-8 0,1-1-12 16,2-1 52-16,-2 0-48 15,0 2 36-15,1-1 72 0,-1 1-104 16,1 0 32-16,0-1 28 0,0 1-56 15,1 0 4-15,1 1 48 0,1-1-48 16,-1-1-8-16,1 0 28 0,1-1-12 16,0 1-12-16,7-1 28 15,1-2-20-15,2 0-8 0,-3 1 84 16,3 2-88-16,1-5 32 0,1 1 12 16,1-1-48-16,5 2 12 0,0 0 4 15,0 1-12-15,4-1-8 16,2 3 20-16,5-1-20 0,-2 1 0 15,4 0-4-15,3-1 4 0,10 2 0 16,-5 0 0-16,2-1-8 0,0 2 8 16,5-1 8-16,1-3-4 0,-1 1-4 15,6 4 0-15,-1-2 8 0,3-2-8 16,1 3 4-16,0-2 16 0,3 5-20 16,-5-3 12-16,8 2-8 0,0 2-4 15,0 0 4-15,-1 0 0 16,1-3-4-16,8 0 0 0,-6 2 8 15,2-4-8-15,2 0 0 0,-3 0 8 16,3-4-8-16,-1 2 0 0,0-2 4 16,2 1-4-16,0-1 0 15,-4 4 0-15,3-3 0 0,0 1 0 16,-1-1 12-16,-2 3-12 0,-1 0 0 16,12-1 4-16,-14 0-4 0,4-1 0 15,1 2-12-15,-3-2 12 16,1 1 0-16,1-1 0 0,1-2 0 15,4 0 0-15,-7-2 4 0,-4 0-4 16,5 1 0-16,0-1 0 0,-5-2 0 16,-1 1-4-16,1 3 12 0,0 0-8 15,-1 2 0-15,-4 1 0 0,-1 2 0 16,3-2 0-16,-5 5 0 0,2-4 0 16,-2 3 4-16,0-2 4 0,0-1-8 15,3-1 0-15,-12-1 0 16,4-3 0-16,2 2 0 0,-6-3 0 15,1 1 0-15,-2 0 4 0,-4 0 0 16,-2 0-4-16,1 3 12 0,-4-1-12 16,0 3 0-16,1 0-8 15,-8 0 16-15,2 2-8 0,-5-1 8 16,0-1 0-16,-4 0-8 0,1 0 64 16,-4 4-64-16,-1-3 40 15,-1-2 32-15,-3 2-60 0,-2-1 4 16,1 0 52-16,-6-2-52 0,1 1-12 15,-3 1 28-15,-5 0-16 0,-1-2-16 16,1 2 28-16,0 0-12 0,-1 0-16 16,0 0 4-16,-2 0-4 0,0 0 0 15,0 0 0-15,0 0-24 0,0 2 24 16,0-2-20-16,-2 0 16 0,2 2 4 16,-3-1 0-16,3 1 8 0,-2 0-8 15,2 0 4-15,-3 1 0 16,3 1-4-16,-2 0 4 0,0 2 4 15,1 0-8-15,-1 9 0 0,-1 7 4 16,1 10-4-16,2-4 4 0,0 7 4 16,2 9-8-16,1 7 4 15,-3 5 0-15,7 4-4 0,-2 4 0 16,0-2 17-16,0-4-17 0,2-2 0 16,-5-11-5-16,3-7 5 15,-2 4 0-15,2-8 9 0,-3-3-9 16,-1 0 0-16,1-1-9 0,0-5 9 15,-2-4-84-15,0-13-152 0,-2-8-48 16,0-1-308-16,1-2-140 0,-9-9 195 16,-4-23-615-16,7-18-965 0</inkml:trace>
  <inkml:trace contextRef="#ctx0" brushRef="#br0" timeOffset="-86541.2">21686 15032 808 0,'2'1'0'0,"-2"0"-144"0,2-1 108 0,-1 3 36 0,1-1 36 16,0 2 48-16,2-2 108 0,-2 1 56 15,1 1-32-15,-1-1 48 0,1 0-120 16,0 1-12-16,0-1 125 16,1 1-129-16,-1 2 20 0,-1-2 96 15,2-1-72-15,-2 1-12 0,-2-3 36 16,1 2-108-16,-1-2 36 0,0 0 116 16,2 0-148-16,-2-1-20 15,0 0 16-15,0-1-84 0,-2 0 28 16,1-2 101-16,-1-1-65 0,-4-3 16 15,-4-8 96-15,-1-6-120 0,-7-12 32 16,7 8 56-16,-4-1-136 0,1 2 28 16,-2 4 32-16,4 0-68 0,-4 4 36 15,8 5 8-15,-7 3-40 0,6 4-8 16,1 1 16-16,6 3 0 0,-3 0-16 16,2 3 20-16,-5 0 0 15,2 4-20-15,-1 5 48 0,5 6-32 16,6 3-16-16,-1-3 28 0,4 7-12 15,5-4-16-15,-5 4 0 0,6 7 12 16,3-6-12-16,-5 3 0 16,7-1 12-16,1-8-12 0,-3-2 4 15,8-5 0-15,2-7-4 0,2-5 0 16,-2-7-20-16,-5-9 20 0,-2-8-4 16,1-6-36-16,-4-10 40 15,-5-5-12-15,0-3 4 0,-3 1 8 16,-8 1 0-16,4 10 0 0,-9 19 0 15,1 5 0-15,4 9-40 0,-1-1 40 16,-1 3-60-16,-4-2-68 0,1 6 52 16,-8 10-180-16,-6 19-201 0,1 15-59 15,3-14-596-15,12-6-361 0</inkml:trace>
  <inkml:trace contextRef="#ctx0" brushRef="#br0" timeOffset="-85290.63">18712 13789 1752 0,'3'-2'88'0,"-2"2"-12"0,1-2 16 0,0 0 113 0,-1 1-161 0,0-1-20 15,-1 1 36-15,0 0-36 0,0 1 48 16,0-1 128-16,0 1-48 0,-1-1 56 16,1 0 192-16,0 0-184 0,1 1-40 15,-1-1 52-15,0 2-139 16,-1-1-9-16,0 0-36 0,-2 0-28 15,-1 1-16-15,-3 0 48 0,-7 2-44 16,-1 1 24-16,-3-3 80 16,4 4-96-16,0-4 28 0,-1 2 16 15,1 1-44-15,1 0 0 0,-1 0 36 16,-1 0-36-16,4 5-12 0,1-1 48 16,2 6-36-16,4-11 8 0,-1 1 72 15,-3 11-88-15,1 2 28 16,5-7 32-16,-1-1-48 0,5-1 0 15,-2-4 88-15,3-1-84 0,-2-1 24 16,4 4 36-16,1-1-68 0,1 1 0 16,6 2 12-16,5-2-8 0,0-4-16 15,-3 1 8-15,-1-2 8 0,6-1-16 16,-1-2 0-16,2-1-8 0,-10 1 8 16,-6 0 0-16,-4 2 8 0,1 0-8 15,1-2 0-15,-1 3 4 16,-1 0-4-16,-2-1 0 0,0-1-48 15,-3 2 48-15,-7 6-28 0,-7 9 20 16,-1 4 8-16,7-10 0 0,-1-5 4 16,2 2-4-16,-1 1 0 15,3 1 0-15,1 0 0 0,5-7 0 16,1 1 4-16,-3-1-4 0,-1 3 4 16,3 2 12-16,0-2-16 0,2-2 24 15,2 1-8-15,2-1-16 16,3 1 20-16,0 3-20 0,9 4 0 15,6 1 4-15,0 1-4 0,-3 0 0 16,3-5-8-16,1-3 8 0,9-3-8 16,3 0-68-16,-2-3-72 0,-5-4-24 15,-9 2-344-15,-7 3-121 16,1 2-15-16,-2 7-1785 0</inkml:trace>
  <inkml:trace contextRef="#ctx0" brushRef="#br0" timeOffset="-82752.36">21627 16132 1652 0,'1'0'268'0,"1"0"-236"0,-2-1 20 0,2-2 145 0,-1 1-69 0,2-1 84 0,-1 3 132 15,-2 0-184-15,1-1 0 0,1 1 68 16,-2-2-92-16,0 2 8 0,0 3 96 16,0-1-176-16,0 0-8 0,0 3 25 15,-3 6-69-15,-2 8 24 16,-1 6 80-16,4-6-100 0,-3 0 28 16,3 4 44-16,-1 1-88 0,0 4 28 15,1 0 44-15,2 0-56 0,-3 2-4 16,1 1 28-16,2 1-24 0,-2 0-4 15,0 0-4-15,2-5 0 0,-2 5-8 16,1-2 4-16,-1 3 0 0,2-7-4 16,-2-2 12-16,1-4-12 0,-1-6 0 15,2-3 4-15,0-8 0 16,0-1-4-16,0-1 0 0,0 1 0 16,0 1 0-16,0-1 0 0,-2-1 4 15,1 0-4-15,1 2 0 0,-2-1 4 16,-1 3-4-16,1-1 0 15,1 0-4-15,-3 2 4 0,3-3 0 16,-2 0-4-16,1-1 4 0,1-1 0 16,-1 0-12-16,0-1 12 0,1 0 0 15,-1 0 8-15,0-1-8 16,1 0 20-16,-1 1-4 0,-1 0-16 0,1 0 4 16,0 1 0-16,1 0-4 15,-4 0 8-15,1-1 8 0,0 1-16 16,-2 1 28-16,1 0-12 0,-2 1-4 15,-5 2 48-15,-3-1-44 0,-3 1-12 16,5-1 12-16,-1-4 12 0,-3 7-24 16,2-7 44-16,-5 4-44 0,-1-6 16 15,-3 1 48-15,4-3-60 16,-12 2 20-16,-2 1 40 0,5 0-56 16,-5-4 0-16,4 3 20 0,-3 0-24 15,-4-1-8-15,0 0 24 0,-2 0-24 16,-3 2 0-16,2 0 12 15,-1-5-4-15,-2 1-8 0,2-1 8 16,1-1 4-16,-8 1-12 0,-2-2 24 16,8 1-4-16,-5 2-20 0,-3 0 24 15,0-6-8-15,-2 8-16 0,-3-2 20 16,2 1-8-16,-2 0-12 16,1-2 8-16,-4 1-4 0,-3 0-4 15,8 0 0-15,-3-1 4 0,-1-1-4 16,-1 4 0-16,-1-2 0 0,3-3 0 15,-5 3 4-15,3 1 8 0,-4-4-12 16,-2 4 0-16,4-2-4 0,-1 1 4 16,1 1 0-16,0 0-4 0,2 2 4 15,0 2 0-15,1-3 4 16,-1 5-4-16,1 1 0 0,3-1 0 16,-3-1 0-16,6 1 0 0,-6 1 12 15,2 2-12-15,0-1 0 0,2-1 4 16,0 1-4-16,1-1 0 15,0 0-4-15,-6 1 4 0,3-3 0 16,5 4 0-16,-1-2 0 0,2 0 0 16,-4-1 4-16,5 3-4 0,-1-4 0 15,-1 1 0-15,0 2 0 16,0-3 0-16,-2 3 0 0,3-1 0 16,0 1 0-16,2 1 4 0,-2-1-4 15,-1-1 0-15,2-3 0 0,-2 7 0 16,2-4 0-16,1 0 0 0,-1 1 0 15,2-2 0-15,-4 5 8 0,1-6-8 16,3 0 0-16,2 2-8 0,-2-3 8 16,2 0 0-16,-3 2 0 0,6-3 0 15,-1 2 0-15,-2-1 12 16,1 0-12-16,0 1 0 0,-2-1 0 16,-1-2 0-16,3 2 0 0,3-4-8 15,-2 1 8-15,0-3 4 0,4 2-4 16,-6 1 0-16,4-1 0 15,2 0 8-15,2 1-8 0,2-1 0 16,-2 3-4-16,3-2 4 0,3 2 4 16,-5-1 0-16,2 1-4 0,5 1 0 15,0-1 0-15,-1 1 0 0,2 0 0 16,3 0 0-16,0-1 0 16,0 2 0-16,2-1 4 0,2-1-4 15,1-2 0-15,2 3 4 0,4-3-4 16,0-2 0-16,1 6-4 0,4-4 4 15,4 3 0-15,1-2 4 0,0 2-4 16,-2-2 8-16,-1 1-8 0,4 0 0 16,0 0 0-16,1 1 8 0,0-1-8 15,1 1 20-15,-1 0 0 16,1 0-20-16,1 0 52 0,-1 0-40 16,1-1 4-16,0 1 52 0,0 0-56 15,1-2-12-15,0 1 20 0,2-2-12 16,-2 1-8-16,1-1 0 15,-1 1 0-15,0 0 0 0,0 0 0 16,0-2-12-16,0 2 12 0,-1-2 0 16,1 1 0-16,-1-1 0 0,1 0 0 15,0 1 20-15,0-2-20 0,0 0 0 16,1 0 8-16,0 0-8 0,0 0 0 16,0-2-8-16,3-6 8 15,-1-2 0-15,2-3-4 0,-2-2 4 16,-3 2 0-16,4-8-4 0,-2-2 4 15,0-4 4-15,-2 2 8 0,2-6-12 16,1-3 16-16,-2-1 4 0,2 3-20 16,-5 3 28-16,2 4-20 0,-2 3-8 15,3 4 12-15,-2 4-4 16,-1 11-8-16,1 5 4 0,-1 2 0 16,0 1-4-16,0-2 0 0,1 0-12 15,-1 1 12-15,0 0 0 0,0 0-20 16,-1-1 20-16,0 1 0 15,0 0-4-15,1-1 4 0,0 2 4 16,-1-1-4-16,1 2 0 0,0-1 8 16,0 0-4-16,0 1-4 0,0-2 0 15,0 1 0-15,0 0 0 16,0 0 0-16,0 0-12 0,0 0 12 0,-1 0 0 16,1 0 8-16,-1 0-8 0,0 1 0 15,1-1 0-15,-1 0 0 16,1 0 0-16,-2 0-4 0,0 1 4 15,1 0 0-15,-4 0 4 0,0 1-4 16,-1 1 0-16,-8 6 0 0,-9 6 0 16,-7 9 0-16,6-1 0 0,-2 1 0 15,-1 3 4-15,2 2-4 16,-3-4 0-16,3-6-4 0,5-9-8 16,8-2 12-16,-2-1 0 0,12-5-92 15,0-3 64-15,1 0 20 0,1 1-24 16,4-7 32-16,12-7 16 0,16-17-8 15,0-4-8-15,-8 17 16 16,6 5-8-16,2-3-8 0,2-3 12 16,0 0-4-16,4-1-8 0,-8 2 0 15,-10 7-8-15,-9-11 8 16,3 6 0-16,-5 0-20 0,-3 4 20 16,-2-1 0-16,2 1-16 0,-6 8 16 0,0 0 0 15,1 2-16-15,0-5 16 16,1 3 8-16,-1 2 4 0,0 2-12 15,-1 0 16-15,1 1-16 0,0-1 0 16,1 1 0-16,-1 3-12 0,2 8 12 16,1 13 0-16,3 13 4 0,1-9-4 15,0 4 0-15,3 2-4 16,0-1-8-16,2-4-4 0,1-5-100 16,3-10 0-16,5-4-140 0,1-8-248 15,2-4-185-15,7-3-883 0</inkml:trace>
  <inkml:trace contextRef="#ctx0" brushRef="#br0" timeOffset="-81490.05">18571 16940 1324 0,'2'0'60'0,"0"0"96"0,-2 1 52 0,1-2-44 0,0 1-15 16,-1-4-97-16,0-1 24 0,0 3 96 16,-1-2-28-16,0 1 32 0,1 0 120 15,0 0-136-15,0 1 8 16,-2 0 92-16,1 1-140 0,-1 1 8 16,2-2 64-16,-4 2-108 0,-1 0 9 15,-7 0 55-15,9 1-88 0,-11 4 32 16,-6 2 52-16,-8 6-124 0,-1 2 40 15,10-4 16-15,3 3-76 0,1-5 36 16,1 1 8-16,5 7-32 0,3-9-12 16,2 4 56-16,4-10-44 0,1 1 48 15,0-1 84-15,3 3-124 16,7 3 24-16,10 0 12 0,3 1-44 16,-7-7-12-16,1 3 12 0,5 5-4 15,-5-4-8-15,3-1 8 0,-13-4-8 16,2 3 0-16,-10-3-4 15,2-1 4-15,-2 0 0 0,1 3 0 16,0-2-40-16,-2 1-12 0,-2-1-64 16,0 3 24-16,-7 6 88 0,-7 7-12 15,1-3 4-15,1-7 12 16,6 1 0-16,-2 0 4 0,-3 1-4 16,0 3 0-16,0 1-4 0,5-1 4 15,2-4 16-15,2 1-8 0,0-7-8 16,4 4 0-16,-4 7 20 0,8 2-20 15,-1-4 44-15,9-4-24 0,-4 5-16 16,6-1 112-16,3-3-100 0,0 0 24 16,5 1 16-16,-1 1-32 0,8-3-20 15,-2-2 4-15,9 3-4 16,4-7-4-16,4 0 0 0,3-2-16 16,-4-7 8-16,0 1-56 0,-11-3-100 15,-23-7 32-15,-2 9-240 0,-6-2-221 16,-8-4-131-16,0 2-1605 15</inkml:trace>
  <inkml:trace contextRef="#ctx0" brushRef="#br0" timeOffset="-78756.75">22166 15555 1752 0,'1'0'204'0,"1"0"-120"0,-2-1 101 0,2 1 143 0,-1 0-144 15,1 0 8-15,0 0 100 0,-1 0-124 16,1 0 16-16,1 3 76 15,-1-3-168-15,1 1 28 0,1 0 77 16,0 0-113-16,1 1 48 0,0-1 60 16,1 1-136-16,5-3 12 0,4 0 44 15,6 1-104-15,2-1 44 16,-6-2 32-16,4 1-76 0,-3 2 8 16,1-2 4-16,4 2-8 0,-5-3-12 15,4 1 0-15,2-1 12 0,-4 1-12 16,1-2 4-16,3 4 4 0,-1-3-8 15,-2 2 0-15,0-2 4 0,3 0-4 16,-3 2 0-16,0-2 4 0,-5 2-4 16,-3 1 4-16,0 1 4 0,0 1-8 15,-5 1 0-15,-5-3 8 0,1 0-8 16,-1 0 0-16,3 0-4 16,-1 0 4-16,-2-1 0 0,-1 1-4 15,1-2 4-15,0 1 0 0,1-1-4 16,3 0 4-16,-2-2 0 15,0 0 0-15,2 1 0 0,-1-1 0 16,4 0 4-16,-4 1-4 0,-1 1 0 16,-2 1 4-16,1-1-4 0,-3 1 0 15,1 1-4-15,0-1 4 16,-2 0 0-16,0-1-20 0,1-1 20 16,-1 2-4-16,0-3-8 0,0 0 12 15,-1-1 0-15,1-1-16 0,-4 1 16 16,1 1 0-16,0-1-8 0,0 1 8 15,-1-1 0-15,-1 2-4 0,-2-2 4 16,2-1 0-16,-2 2-4 0,1-1 4 16,-3 1 0-16,-3-2 0 0,-3 0 0 15,1 3 0-15,4-3 0 0,2 3 0 16,-2 0 4-16,7 0 8 16,-2 2-12-16,2 0 4 0,-2 0 8 15,-2 1-12-15,3 0 16 0,-1 0-12 16,3 1-4-16,2-1 40 15,0 0-28-15,2 0 68 0,0 1 108 16,1-1-176-16,5 3 16 0,3 1 28 16,2 2-40-16,10 5-12 0,-9-5 40 15,-1-1-32-15,6 3-12 0,-1 3 16 16,3-4-8-16,3 1-8 0,0 1 0 16,-1 1 4-16,0-3-4 15,-1 2 0-15,-7-7 4 0,-6 5-4 16,-5-6 0-16,-3 1 0 0,-1 1 0 15,0 1 0-15,-5 1-40 0,-12 8 40 16,-17 9-4-16,-9 10-8 0,7-14 12 16,2 1 0-16,5-8 0 0,-2 2 0 15,1 0 0-15,1 3-8 0,3-5 8 16,1-1 0-16,1-3-12 16,0-1 4-16,0-2-432 0,4-5-244 15,1-8-237-15</inkml:trace>
  <inkml:trace contextRef="#ctx0" brushRef="#br0" timeOffset="-77106.78">22508 14986 1152 0,'0'0'248'0,"0"0"-156"0,0 0-56 0,-2 0-12 0,4-2 40 15,-2 1-32-15,0-3 28 16,0 1 112-16,0-1-44 0,2-2 9 15,-2 4 127-15,0 1-72 0,1-3 12 16,-1 4 192-16,2 0-152 0,-2-1-20 16,0 1 48-16,2 0-164 0,-4 1-7 15,2-1-33-15,-2 0-68 0,-1-1 0 16,-5 1 44-16,-6 0-36 16,-4 0 20-16,3-2 52 0,4 0-80 15,-2 5 20-15,-2-2 60 0,7 0-72 16,-4 3 44-16,2 2 60 0,-1-2-100 15,4 5 44-15,4-7 44 16,0 2-80-16,-1 0 32 0,-1 4 68 16,2 0-96-16,0-1 32 0,0 0 60 15,6 0-112-15,0 0 36 0,-1-2 32 16,3 1-60-16,1 1 0 16,1-3 16-16,2 0-16 0,3 3-12 15,5 3 4-15,0-2 4 0,-14-7-8 16,0 1 0-16,2-1 4 0,1 2-4 15,-1 0 0-15,-2 0 0 0,-1-1 0 16,0 0 0-16,-1 0-4 0,-1 0 4 16,0 1 0-16,-1-1-32 0,-3 3 32 15,1-2-8-15,-3 2-8 0,-4 1 16 16,-3 3 0-16,-3 0-8 16,0-2 8-16,5-3 0 0,6-1 4 15,3 1-4-15,-1-3 0 0,-2 3 0 16,2-1 0-16,-1-2 32 0,4 2-12 15,2-1-4-15,0 0 92 16,4 3-100-16,4 5 40 0,-4-8 40 16,2 4-76-16,7 2-4 0,4 2 12 15,5-9-16-15,-2 1-4 0,2-1 0 16,-2-1-8-16,-4-3 8 0,-7 0-4 16,-9 0-108-16,0-1-116 15,-2 2-264-15,0-5-176 0,-5 0 35 16,-9-5-623-16,-8 1-905 0</inkml:trace>
  <inkml:trace contextRef="#ctx0" brushRef="#br0" timeOffset="-76106.42">23573 15293 1116 0,'1'1'228'0,"-1"-1"-128"0,0 1 48 0,3-1 76 0,-3 0-120 0,0 0 12 0,0 0 89 16,0 0-81-16,2 0 28 0,-2 0 76 16,1-1-84-16,-1-1 8 0,2 1 100 15,-2 0-148-15,0 0-16 16,0-1 56-16,-2-1-120 0,-1-2 24 16,-5-1 56-16,-5-4-60 0,-8-3 32 15,-8 2 68-15,4 9-120 0,5 3 57 16,-9 1 75-16,1 5-112 0,-4 4 12 15,-4 2 12-15,6 6-48 0,-4 9 12 16,0 2 120-16,3 5-120 0,4 7 8 16,-1 2 48-16,6 1-72 0,4 5-16 15,4 5 16-15,4-1-8 16,5 5-8-16,0 2 4 0,11-4 12 16,8-10-16-16,3-3 8 0,3-8 4 15,11-16-12-15,3-5 0 16,15-10-4-16,8-4 4 0,11-7-12 0,0-7 8 15,12-18 4-15,-4-9 0 16,-14-9-8-16,-22-18 8 0,-3-4 0 16,-3 5-8-16,-16 6 8 0,-4-6 68 15,-9 4-64-15,-16 14-4 16,-4 4 0-16,-3 1-8 0,-9 11 8 0,0 3 4 16,-11 11-4-16,-8 16 0 15,-3 4 0-15,-6 19-120 0,2 7-124 16,3 0-453-16,3 3-147 0,10-8-72 15</inkml:trace>
  <inkml:trace contextRef="#ctx0" brushRef="#br0" timeOffset="-73756.24">25219 15469 1452 0,'2'0'28'16,"-2"0"32"-16,0 1 56 0,0-1-32 0,0-1-32 0,2-2 52 0,-4-1-28 16,2 0-8-16,0 2 49 0,-2-2-57 15,-1 1 20-15,1-3 124 0,1 0-76 16,-3-1-8-16,0 0 40 0,-1-2-88 15,-5-4 20-15,-6-2 88 16,-3-2-100-16,4 9 8 0,2 2 68 16,-4-1-80-16,-1 4 0 0,-1 0 36 15,-5-2-88-15,4 4 20 0,-6 4 44 16,-3 0-88-16,2 4 24 0,1 2 24 16,-6 1-40-16,4-1 4 15,-1 5 41-15,-2 3-53 0,4 4 20 16,-1 4 32-16,-1 4-44 0,6 3 12 15,1 1 40-15,7 3-48 0,-1 6 8 16,6-2 24-16,-5 7-28 0,11-1-16 16,-2 2 4-16,7-1 0 0,1 1-4 15,6 1 4-15,3-6 4 16,6-6-8-16,3-1 0 0,6-6 12 16,13-5-12-16,2-2 0 0,13-6-4 15,-2-3 4-15,9 0 0 16,2-4 4-16,8-8-4 0,1-2 8 15,2-10-8-15,-3-7 0 0,0-6 0 16,-18-4 0-16,-4-4 0 0,-7 3 0 16,-2-5 4-16,-5 2-4 15,-3-1 0-15,-8 0 0 0,-4-6 0 0,0 4-4 16,-4-5-4-16,-2 3 8 16,-1-3 4-16,-4 2-4 0,-3-3 0 15,-2 1-8-15,-2-2-8 0,-3-3 16 16,-7-3 0-16,-7 1 4 0,-11 7-4 15,-6 6 28-15,-12 7-24 0,-9 13-4 16,-3 2 8-16,-7 8-8 0,-9 10 0 16,-5 5-4-16,-1 2 16 0,8 4-24 15,3-4-64-15,5-1-88 16,11-4-53-16,5 4-223 0,10-7 92 16,10-4-76-16,7-1-497 0,9-1-139 15</inkml:trace>
  <inkml:trace contextRef="#ctx0" brushRef="#br0" timeOffset="-73039.58">25219 15596 2625 0,'0'3'36'0,"2"-3"-16"0,-2 0-20 0,2-2 16 0,-1-4-4 0,1-1 160 16,1-7-40-16,-3 10 0 0,0-6 56 15,-3-5-112-15,-2-4 28 16,-2 1 92-16,2 7-136 0,1 7 0 16,-1 1 64-16,2-1-96 0,-12-8 20 15,-2 4 61-15,-3 7-69 0,4 2 28 16,-1 3 84-16,0-4-112 0,-4 11 24 15,3-4 28-15,-3 0-88 0,2 7 12 16,3 0 12-16,-4-1-20 0,0 3-8 16,7 2 12-16,-5-3-4 0,5 6-8 15,3-1 4-15,-1 1 12 16,5 4-16-16,1 0 8 0,3 4 0 16,8 3-8-16,1-2 0 0,1 2 16 15,5 0-16-15,3 0 0 0,2 1-12 16,8-7 12-16,6 1 0 0,3-6 0 15,4 3 0-15,6-1 0 16,-1-8-28-16,4-7 28 0,-6-4 0 16,-7-9-8-16,-2-11 8 15,1-2 0-15,-8-9-40 0,2-5 40 0,-11-1 4 16,1-1 4-16,-5-4-8 16,-5 2 28-16,3-5-20 0,-5 2 28 15,-4-2-4-15,-7 0-32 0,-6 4 0 16,0 5 0-16,-8 13-4 0,-6 4 4 15,1 3-4-15,-9-1 12 0,-11 4-8 16,-5 8 4-16,-6 10 0 0,2 5-4 16,0 3 4-16,2-4-4 0,3-2-144 15,3 0-429-15,0-1-159 16,13-10-416-16</inkml:trace>
  <inkml:trace contextRef="#ctx0" brushRef="#br0" timeOffset="-71804.98">23897 15704 1692 0,'2'2'365'0,"-1"0"-201"0,-1-1 32 0,2 2 0 0,1-3-4 0,-3 0 56 0,2 0-152 0,-1 0 24 0,1 0 76 16,1 0-88-16,0-1 16 0,-1 1 116 16,1-2-112-16,-1 1 29 0,1 1 123 15,0-1-192-15,2 2 0 16,0-1 48-16,3 1-116 0,0-1 28 0,8 3 44 16,4 0-84-16,10 0 20 15,-7-1 20-15,0-2-28 0,4 0-20 16,1 2 32-16,-1-4-16 0,-3 0-16 15,2 0 28-15,-13 2-12 0,8 2-16 16,-6-1 8-16,0 0 4 0,-3 2-12 16,5 0 4-16,-5-1 4 0,5 1-8 15,0-1 0-15,0-1 4 16,2 2-4-16,3-4 4 0,0-1-4 16,1 4 0-16,-2-4 8 0,3 1-4 15,-3-1-4-15,-3-1 8 0,0 4-4 16,-7 0-4-16,5-2 12 15,-8 3-4-15,2-3-8 0,0 1 0 16,-9-1 12-16,2 0-12 0,-2 0 0 16,0 0-8-16,1 1 8 0,-4-2-4 15,2 0-12-15,-2-4 16 0,-2 2 4 16,0-2 0-16,-3 1-4 0,0 1 0 16,0 0 8-16,-4-1-8 15,-3 0 8-15,-1 1 0 0,4 0-8 16,3-1 12-16,-4 1 0 0,1-1-12 15,1 0 36-15,-5 0-12 0,3 0-24 16,-1 1 36-16,-3-2-16 0,0 0-20 16,1 2 24-16,-1-4-8 0,2 4-16 15,2 1 4-15,-4-1 4 16,6 4-8-16,1 0 4 0,-1 0 0 16,7 1-4-16,1-1 0 0,-1 1 4 15,0 0-4-15,-1 0 28 0,4 1-16 16,0 3-4-16,5-1 12 15,5 5-12-15,8 5-8 0,7-2 0 16,-6 0 4-16,3 0-4 0,5-1 0 16,2 2 8-16,4 0-8 0,1-2 0 15,-2 1 0-15,-3 1 0 16,-10-6 0-16,-7-2 4 0,-11-1-4 16,3-1 0-16,-3 0-12 0,-1 3 12 15,-8 2 0-15,-13 6-32 0,-9 2 32 16,6-6 0-16,-3 1 0 0,-2-1 0 15,0 0 0-15,-2 1 4 0,1-3-4 16,-3 0 0-16,6-2-20 0,3-3 8 16,-2-3-316-16,8-3-148 15,-3-4-245-15,11-4-1524 0</inkml:trace>
  <inkml:trace contextRef="#ctx0" brushRef="#br0" timeOffset="-70606.08">24265 15308 1584 0,'3'0'24'0,"-1"-1"24"0,0-2 4 0,3-4 88 0,0-7 77 0,0 1-117 0,-5 9-16 16,2 1 108-16,1-8-84 0,-3 7 8 16,0 1 52-16,0-2-96 0,0 2 28 15,-1 2 112-15,-1-1-136 0,0 2 16 16,-3 0 112-16,0-1-104 16,-7 2-8-16,-4 5 84 0,-4-1-108 15,5-1 21-15,-5 1 63 0,-3 6-68 16,3-1 24-16,-6 4 60 0,8 1-124 15,0-1 12-15,5 0 32 16,-1 0-64-16,6 4 20 0,-1-3 56 16,4 0-76-16,7 2 44 0,1-2 48 15,4-3-108-15,10 1 36 0,3 0 0 16,4-8-36-16,5-2-8 16,2-2 0-16,6-2-4 0,2-1 4 15,-1 2 0-15,1-6-220 0,-8 2 36 16,-7-1-360-16,-11-5-61 0,-6 4-259 15</inkml:trace>
  <inkml:trace contextRef="#ctx0" brushRef="#br0" timeOffset="-58538.45">23007 10438 2085 0,'2'1'24'0,"1"2"144"0,-1-3-16 0,3 2 32 0,1 0 124 0,-3 1-168 16,0 0-8-16,2 7 72 0,0 4-92 16,-2 8-4-16,-1-5 84 15,3 7-108-15,-7 1 12 0,7 0 57 16,-5 4-109-16,6-5 20 0,-4 2 112 16,6-7-160-16,-4-4 28 0,5-4 144 15,-8-7-96-15,4-4 32 16,9-1 88-16,11-15-184 0,-6-6 0 15,3-14 16-15,4-6-20 0,-6-17-16 16,-3-2 16-16,-5-2-8 0,-10 4-16 16,-2 4 0-16,-3 8-8 0,-1 22 0 15,4 5-88-15,-4 6-288 0,4 13-248 16,3 4-1209-16</inkml:trace>
  <inkml:trace contextRef="#ctx0" brushRef="#br0" timeOffset="-57705.39">24650 8335 1284 0,'0'0'212'0,"1"-2"-4"0,2 1-96 0,-1-1 193 0,-1-2-169 0,1 2-12 16,0 0 80-16,1 0-88 16,-1 0-12-16,-1-1 56 0,-1 2-96 15,2-2 20-15,-2 3 68 0,1 0-88 16,-1 0 40-16,0 0 112 16,0 0-128-16,-1 0 28 0,2 2 96 15,-1-1-159-15,0 5-5 0,2 7 24 16,1 10-68-16,2 10 28 15,0-9 32-15,3 2-64 0,0-2 28 16,0 0 140-16,5-7-84 0,-2-6 24 16,5-7 80-16,1-7-100 0,7-12-16 15,5-7-24-15,0-9-32 0,2-16-16 16,-7-3 72-16,-8-9-40 0,2-7 52 16,-12 4 72-16,-6-1-156 0,-11 2 32 15,1 3-12-15,-4 12-12 0,4 17-8 16,-3 4 0-16,5 4-8 0,-6 3-164 15,2 9-388-15,2 11-317 16,9 8-367-16</inkml:trace>
  <inkml:trace contextRef="#ctx0" brushRef="#br0" timeOffset="-51805.41">18996 8383 1984 0,'3'1'73'0,"0"0"27"0,-1-1-64 0,2 1 40 0,-3 1 44 0,1 0-92 0,-2 3 0 16,1 1 28-16,0 8-4 15,0 5 20-15,-1 5 132 0,2-8-76 16,0 2 0-16,0 1 84 0,2-3-128 16,2-1 12-16,-1-4 104 0,1 3-100 15,-2-12-16-15,2-1 76 16,-1-1-120-16,13-3 17 0,8-14 127 16,11-13-132-16,-2-7 36 0,-1-9 36 15,-8-6-112-15,-3-4 20 0,-4-11 68 16,-8-3-76-16,-9 2 64 15,-2 8-56-15,-5 15-28 0,-5 12-4 16,1 8 0-16,-1 12-152 0,5 15-188 16,2 0-561-16,-13 8-159 0</inkml:trace>
  <inkml:trace contextRef="#ctx0" brushRef="#br0" timeOffset="-40802.92">2804 16247 2281 0,'36'7'0'0,"99"29"-28"0,-38-9 28 0,8 5 0 0,21-7 8 16,10 5 20-16,17-9-8 15,7 6 92-15,21 3 128 0,16 4-36 16,3-4 20-16,16 8 80 0,7 0-236 16,-19 1-32-16,10-6-28 0,-5-5-8 15,-9-10-232-15,11-2-684 16</inkml:trace>
  <inkml:trace contextRef="#ctx0" brushRef="#br0" timeOffset="-39287.65">12651 17102 2973 0,'37'0'20'0,"74"2"0"16,-39 5-12-16,2-1-8 0,4 0 48 0,-1 3-44 0,5 1-4 0,7-1 0 15,1 1 0-15,-7-4 0 0,4-1 12 16,4 0 0-16,-1-4-12 0,3-1 8 15,4-3 0-15,-3 5-8 0,4 0 0 16,7 1 8-16,-1 0-8 16,14 4 0-16,2 0-12 0,0 5 12 15,12 1-4-15,5 3-88 0,12 2 12 16,-10-1 44-16,16 1 20 0,-6-3 16 16,11 1 36-16,-4-4 12 0,8 3 92 15,9-3 80-15,-3 0-100 0,1 0 32 16,5-4 52-16,13 0-148 15,-9-3 24-15,15 2 12 0,9 1-84 16,-8 1 4-16,19 2-12 0,4 7 4 16,2 11-4-16,17-1 0 0,-12 9-112 15,5-1-100-15,1 5-444 16,8 4-348-16,7-6-873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622.47339" units="1/cm"/>
          <inkml:channelProperty channel="Y" name="resolution" value="1100.30225" units="1/cm"/>
          <inkml:channelProperty channel="F" name="resolution" value="2.74986E-6" units="1/dev"/>
          <inkml:channelProperty channel="T" name="resolution" value="1" units="1/dev"/>
        </inkml:channelProperties>
      </inkml:inkSource>
      <inkml:timestamp xml:id="ts0" timeString="2024-09-04T20:50:16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3900 5441 2421 0,'6'0'120'15,"10"0"-44"-15,-13-4-68 0,0-1-4 16,4-7 176-16,2-4-84 0,-9 3-16 16,-1-3-8-16,-2 7-68 0,-2-5 16 15,-5 1-4-15,2 2-8 0,-5-2-8 16,-2 0 8-16,1 7 4 15,-5-5-12-15,-1 4 44 0,3 0-36 16,-6 2 32-16,-1-1 72 0,4 4-60 16,-6-1 32-16,0 1 64 0,-1 2-116 15,-2 1 4-15,6 0 20 16,-6 2-52-16,0 0 20 0,-3 4 4 16,0 1-16-16,-7 1-12 0,4 4 4 15,7 2 4-15,-6 4-8 0,0 4 4 16,5 1 8-16,0 8-12 0,-2 2 4 15,6 3 12-15,0-4-16 16,4 7 4-16,2 3 4 0,4 4-8 16,-1 0 100-16,5 3-72 0,3 3 0 15,0 4 36-15,6 1-60 0,4-2 13 16,4 5-13-16,2 0 0 0,5-1-4 16,7 4 12-16,0 0-8 0,9-6-4 15,4 0 4-15,7-5 4 16,9-4-8-16,8-4 0 0,5-7 8 15,11-12-8-15,-1-5 20 0,-3-12-8 16,-3-13-4-16,1-5 8 16,-1-11 4-16,-4-8-20 0,-4-6 0 15,-6-6 8-15,4-4-8 0,-6-10 0 16,-6-3 0-16,-1-9 0 0,-4-4 36 16,-3-5-32-16,-5 6 60 0,-2-13 80 15,-4 1-108-15,-11-2 24 0,-4-3 56 16,-6 5-108-16,-17 2 12 0,-2 10-16 15,-6 8-4-15,-14 18 0 16,-2 4 0-16,-8 1 8 0,-12 9-8 16,-2 4 0-16,-16 11-16 0,-3 14-4 15,1 1-128-15,-1 4-60 0,4-4-41 16,3 7-311-16,5-6-20 0,9 0-96 16</inkml:trace>
  <inkml:trace contextRef="#ctx0" brushRef="#br0" timeOffset="1483.15">3678 5785 2401 0,'4'0'32'15,"-2"0"48"-15,2 1 100 0,0-2 56 16,0 0 252-16,-1-1-276 0,0 2-48 16,-1 0 52-16,-1 0-152 0,-1 0-11 15,0 0-53-15,-1 0-24 0,-2 0 24 16,-6 0 4-16,-10 0 4 0,-10 4 16 16,9 3 36-16,0 0-44 0,2 2-12 15,3 3 12-15,-4 3-4 16,6 2-12-16,2 0 16 0,3 2 0 15,6-6-16-15,1 2 32 0,-1-3-28 16,5 2 0-16,2-2 40 0,1-2-40 16,7 1 36-16,3-2 140 0,1-3-124 15,5-3-8-15,-1 1 44 16,5 0-92-16,11 1 28 0,-5-1-20 16,-6 3 0-16,-5 1-8 0,-6 0 8 15,-11-4 0-15,-2-1-8 16,-2-1 0-16,0 7-28 0,-9 5 28 15,-16 11-4-15,-7 7-16 0,1-12 20 16,-3 0-8-16,-3 0 0 0,2-7 4 16,1-5-44-16,0-7-164 0,6-3-16 15,3-5-169-15,7-7-63 0,4-9-56 16,7 0-989-16</inkml:trace>
  <inkml:trace contextRef="#ctx0" brushRef="#br0" timeOffset="8585.25">6407 2891 1580 0,'2'-2'76'0,"-1"1"-64"0,0 0 48 0,1-2 180 15,-2-1-139-15,0-1-29 0,-1 3 32 16,0-3-16-16,-1 1 8 16,-1 0 40-16,-1-3-76 0,-1 0 28 15,-5-5 104-15,-1-2-128 0,-4 0 20 16,3 4 60-16,0 3-84 0,1-1 20 16,-3 2 36-16,2 2-96 0,-9 1 12 15,-2 4 32-15,-2 3-60 0,-2 5 20 16,-1 4 36-16,-2 2-52 0,0 9 0 15,-1 1 16-15,1 3-12 16,1 8-12-16,2-3 12 0,3 4-12 16,6 2 0-16,6 4 16 0,-1-1 0 15,7 3-16-15,-1 2 12 0,10-7-8 16,-1 9-4-16,10 1 4 0,-4-2 8 16,18-4-12-16,-3-3 32 15,10-4-24-15,6-10 8 0,7-4 64 16,14-4-64-16,9-13 16 0,6-6 24 15,14-4-48-15,-3-1-4 16,1-2 4-16,-1-4-8 0,-7-1 0 16,-14-1-12-16,-16-6 8 0,-13-16 4 15,-5-4 48-15,-6-13-40 0,-9-3 5 16,0-13-5-16,-4 0 0 0,-17-4-4 16,1-2 12-16,-8-4-4 0,-6 6-12 15,-6 3 0-15,-8 4-16 0,-5 16 16 16,-4-2-12-16,-7 8 8 0,-5 16 4 15,-5 2 12-15,-2 20 8 16,-2 21-20-16,-2 5 16 0,-6 15-16 16,3-2-20-16,4 5-337 0,6 3-263 15,11-2-332-15</inkml:trace>
  <inkml:trace contextRef="#ctx0" brushRef="#br0" timeOffset="11834.31">7117 3156 1852 0,'1'1'401'0,"0"-1"-137"0,1 1-148 0,0 0 36 16,1-1 28-16,0 0 96 0,1-1-164 16,0 0-20-16,1 0 108 15,1 1-108-15,1-1 12 0,6-1 96 16,0 0-83-16,7 0 27 0,-5-1-20 15,0 1-124-15,0-1 64 16,3 0 88-16,3 2-104 0,-3-1-8 16,4 2 36-16,-3-2-72 0,5 1 24 15,-2 2 28-15,3-1-36 0,-1-1-20 16,-1 1 36-16,5 0-20 0,2 0-16 16,-4 1 16-16,8 1-8 0,-8 1-8 15,3-2 4-15,3-1 12 0,-1 3-16 16,0-2 4-16,0 1 8 0,1-1-12 15,-1-1 12-15,0 2 16 0,1-1-12 16,2-1 20-16,-1 2-32 16,-1 0-4-16,0 0 8 0,0-2-4 15,0 2-4-15,1-1 16 0,-2-1-8 16,-5 0-8-16,3-3 12 0,-7 3-8 16,3-6-4-16,-1 5 4 15,-4-1-4-15,1-1 0 0,-4-3 0 16,5 4 8-16,-4-1-8 0,-4 2 0 15,0 1 4-15,0-3-4 16,0 0 0-16,-3 5 8 0,-2-5-8 16,-6 3 4-16,-1-1 0 0,0 1-4 15,3-1 12-15,-2 1-4 0,-2-1-8 16,0 2 0-16,-1-1-28 0,0-1 8 16,-2 1 4-16,-1-3-28 0,-4 1 44 15,-9-7 0-15,-10-2 4 0,-5 0-4 16,9 4 0-16,-4 0 4 0,0 0-4 15,-3-1 0-15,-1 0 0 0,1 1 0 16,1-2 4-16,4 5 0 16,-3-6-4-16,5 4 0 0,1 0 4 15,9 2-4-15,1 2 0 0,8 1 0 16,2 0 0-16,1 1 12 0,-1 0 8 16,3 1-4-16,6 1 12 15,14 5-24-15,13 8-4 0,-9-5 0 16,5 3-8-16,5 1 8 0,4-1 4 15,6-1 0-15,-1-1-4 16,-4-1 0-16,-10 1 0 0,-10-4 0 16,-7-3 0-16,-4-1 0 0,-7-2 0 15,-2-1 0-15,0 1-4 0,0 1-4 16,-3 1 4-16,-5 4-52 0,-8 10 56 16,-9 9 0-16,-6-2-4 0,7-2 4 15,-3 2 0-15,-3 3 0 0,3 5 0 16,0-6 0-16,0-3-8 0,0-5 8 15,5-4 0-15,-7-5-84 16,12 1-92-16,-4-8-232 0,2 1-61 16,4-11-35-16,10 1-856 0</inkml:trace>
  <inkml:trace contextRef="#ctx0" brushRef="#br0" timeOffset="12969.12">7808 2766 2141 0,'7'0'88'16,"-3"0"20"-16,0-2-40 0,6 1 140 16,-3 0 28-16,-1-1 68 0,-2 2-164 15,-3 0-32-15,1 0 44 0,-2-1-148 16,-1-1 8-16,0-2 32 16,-2-1-36-16,-1-1 8 0,-6-5 12 15,-6-4-24-15,-11-6 64 0,5 4 64 16,3 10-120-16,-3 0 16 0,0 0 16 15,3 6-44-15,0 1 4 16,3 2 12-16,2 6-8 0,2 1-8 16,6 1 32-16,-4 4-16 0,7 8-16 15,-1 3 48-15,3 10-44 0,7 0 4 16,1-2 5-16,5-7 15 0,5-8-28 16,4 1 36-16,0-8-12 0,6-4 8 15,6-7 144-15,0-6-152 0,-3-6-16 16,-6-6-8-16,-5-1-16 15,-3-7 16-15,-1-3 24 0,-4-2 4 0,-7-1-28 16,1 3 8-16,-7 3-8 16,3 6 0-16,-3 0-8 0,-1 1 12 15,-1 3-4-15,4 7 0 0,-1 8-16 16,1 2 0-16,0 0 12 0,-1 2 8 16,0 3 48-16,-1 5 28 15,1 18-72-15,3 22 0 0,2-14 32 16,-1-10-28-16,5-1 0 0,-1 0 4 15,2-5 0-15,3-3-16 16,2-9 0-16,5-3-4 0,9-11-48 16,4-1-204-16,-6-6-141 0,-2-11-47 15,2-3-356-15,1 0 111 0,7 6-831 16</inkml:trace>
  <inkml:trace contextRef="#ctx0" brushRef="#br0" timeOffset="17152.53">4302 5221 2093 0,'2'0'60'0,"2"-1"-4"16,-1 1 4-16,2-4 60 0,1 0 24 15,0-1 36-15,-1 0-108 0,2-2-12 16,0-1 36-16,-1 2-60 0,8-7 28 16,-1-1 96-16,3-1-76 15,-2 7 0-15,-1-6 40 0,2 2-92 16,4-3 20-16,-2-1 28 0,4-3-68 15,-2 1 20-15,2-1 40 0,0-4-40 16,0-2 0-16,1 3 20 16,3 0-52-16,-1-2 20 0,1-4 12 0,-4 3-16 15,8 1-16-15,-8-2 24 16,6 7-16-16,-6-1 0 0,0 3 12 16,4-5-4-16,1 4-16 0,-1-3 24 15,0 2-8-15,2 1-16 0,0-4 69 16,1-1-65-16,0-3 16 0,2 0 8 15,-4-4-16-15,1 2-12 16,0-3 28-16,0-4-20 0,-1 4-8 16,1 2 24-16,2-6-12 0,-2 5-12 15,-3 2 16-15,0-3-12 0,0 7-4 16,-1-1 8-16,3-2 4 0,-2 5-12 16,0 1 8-16,2-2-4 0,-3 1-4 15,1 0 4-15,3-1 4 0,-3 2-8 16,0 0 20-16,-2 0-4 15,2-2-12-15,-2 2 32 0,-1-1-20 16,1 2-16-16,-1-3 40 0,-2 5-32 16,1-4 8-16,0 4 8 0,-3 1-12 15,1 1-12-15,-1 3 28 16,-3 2-20-16,0 1-8 0,-6 1 16 16,6 2 0-16,-11 2-16 0,1 1 4 15,-1 1-4-15,4-7 0 0,0 3-4 16,-3 2-8-16,3-4 12 0,1-4 0 15,2-4 8-15,-4 0-8 16,-4 15 4-16,-1-1 4 0,0 3-8 16,1-4 16-16,-1 2 4 0,0 2-20 15,0-1 20-15,-1 1-20 0,-1 1 0 16,1-1 0-16,-1 0-32 0,-1 0 32 16,-2 2 4-16,0 0-4 0,-2 2 0 15,-6 1 0-15,-2 1 8 0,-3 0-8 16,7-3 0-16,-1-2 4 15,-3-1-4-15,0 0 0 0,-4 3-4 16,0-4 4-16,-3 2 0 0,-2-1 4 16,-1-3-4-16,0 6 0 0,0-2 4 15,0 0-4-15,0 0 4 16,0 0-4-16,8 2 0 0,-3-2 4 16,5-1 0-16,4 2-4 0,6-1 0 15,3 0 12-15,1-1-12 0,-1 1 52 16,3-1-48-16,5 2-4 15,10 0 0-15,17 0-16 0,5 2 16 16,-8-1 0-16,1 1 4 0,7-2-4 16,6-4 0-16,3 2 0 0,3-4 0 15,-15 0 0-15,-8-1-4 0,-4-2 4 16,-3-3 0-16,-2 1-20 0,-5 4 20 16,-2-2 0-16,-7 4 0 0,-2 1 0 15,0 0 0-15,1 0 4 0,0 1-4 16,-2 1 12-16,-1 1-4 0,-1 1-8 15,0 1 0-15,-2 4 0 16,-3 11 0-16,-3 17 0 0,-1 12 4 16,1-16-4-16,3 9 8 0,-3 4 0 15,5 2-8-15,-3-2 0 16,4-7 0-16,-2-14 0 0,2-1 4 16,1-6 0-16,2-12-4 0,-1-4 0 15,1 0-8-15,2-3-84 0,5-13-549 16,4-19-155-16,-4-23-437 0</inkml:trace>
  <inkml:trace contextRef="#ctx0" brushRef="#br0" timeOffset="18252.08">4711 3801 872 0,'2'0'416'0,"-2"-1"-84"0,0 1-72 16,0 0 21-16,0-1-181 15,0 2 36-15,0-2 92 0,-2 1-144 16,2 1 8-16,0-1 32 0,0 0-96 16,-1 0 32-16,-2-1 192 0,-2 1-112 15,-7-1-16-15,-2 1 60 16,-4 2-140-16,0-1 20 0,-1 4 84 16,-2 2-84-16,0 0 21 0,-2 7 47 15,-1-5-120-15,2 11 24 16,0-2 16-16,1 2-48 0,2-2 8 0,6 1 12 15,3-2-12-15,3-6-12 16,4-1 52-16,2 2-44 0,3-4 20 16,3 2 132-16,-1-7-124 0,13 5 12 15,0-4 8-15,1-2-44 0,3-2-12 16,1-4 4-16,5 2 0 0,-4-1-4 16,-3 2 4-16,2 2 0 0,-8-4-4 15,3 1 0-15,-5 1 4 0,-4 0-4 16,-3 1 0-16,-4 0-4 15,2 0 4-15,0 2 0 0,-1 0-12 16,-2 1 4-16,-2 2 0 0,-2 3-44 16,-9 6 44-16,-7 6 0 15,-7-2-12-15,4-1 20 0,1-4 0 16,-2 5 4-16,8-3-4 0,-2 0 0 16,5-1 0-16,-3 2 0 0,5-1 12 15,2 0-8-15,6-5-4 0,0 0 24 16,3-5-12-16,2-3 0 15,0 0 76-15,4 2-56 0,9 3 16 16,10-2-4-16,11 0-36 0,-5-4 8 16,8 0-8-16,5-1 4 0,10 1-12 15,-2 1 0-15,-19-6-8 0,-12 3 8 16,-2-5 0-16,-9-1-140 0,-10 1-136 16,-1-15-765-16,-9 5-295 0</inkml:trace>
  <inkml:trace contextRef="#ctx0" brushRef="#br0" timeOffset="25469.67">4261 6545 900 0,'0'1'20'16,"0"-1"28"-16,0 0 116 0,0 0 44 15,0 0 100-15,0 0-40 0,0 1 1 16,2-1 127-16,-2 1-208 0,4 1-16 16,-1 0 104-16,1 2-132 0,1-1-8 15,1 2 60-15,-1-1-112 0,4 3-4 16,-2-1 68-16,-1 1-100 16,1 0 17-16,2 0 47 0,-2 0-60 15,1 1 24-15,1 0 76 0,5 5-132 16,0-3 24-16,2 3 32 0,-1-2-72 15,1 5 20-15,1-2 40 0,3 2-56 16,2 4 8-16,0 0 52 16,2 0-56-16,2 4 4 0,4 1 8 15,0 2-12-15,3 5-12 0,2 0 24 16,5 6-20-16,2-1-4 0,-2 1 4 16,1 1 8-16,2-3-12 15,-1-1 36-15,8 1-24 0,-4-4-12 16,4 0 40-16,1 6-28 0,-4-5-12 15,5 4 48-15,1-5-48 0,-3 2 12 16,-2-2 16-16,4 3-4 0,-7-4-24 16,2-1 16-16,-2 1-8 0,-4-6-8 15,1 1 0-15,-3-1 8 0,-5-3-8 16,1 0 8-16,-5-7 0 0,-1 2-8 16,-3-3 0-16,-6-3 4 15,-4-3-4-15,-3 0 20 0,-8-5-8 16,-2-2-12-16,-1 0 16 0,2 1-8 15,-2-1-8-15,-2-1 0 16,0 0-28-16,-1 0 24 0,1 1 0 16,0-1-36-16,-1 0 40 0,0 0 0 15,-1 0 4-15,1 0-4 0,1 0 0 16,0-1 8-16,0 2-8 16,0-1 12-16,0 0 0 0,0 0-12 15,0 0 0-15,0 0-4 0,0 0 4 16,0 0 0-16,0 0 4 0,0 0-4 15,0 0 0-15,0 0-4 0,0 0 4 16,0 0 0-16,0 0 8 0,0 0-8 16,0 0 0-16,0 0 4 0,0 0-4 15,0 0 0-15,0 0-8 0,0 0 8 16,0 0 0-16,0 0-12 0,0 0 12 16,-6-5 8-16,2 4-4 15,3 0-4-15,-1-1 0 0,0 2 8 16,1-2-8-16,-1 2 0 0,1-1-4 15,1 0 4-15,0 1 8 16,0 0 0-16,0 0-8 0,0 0 12 16,0 0-12-16,-1-1 0 0,2 1 0 15,-1 0 0-15,0 1 0 0,0-1 8 16,0 0 0-16,0 0-8 16,0 0 0-16,0 0 4 0,0 0-4 15,0 0 0-15,0 0 4 0,0 0-4 16,0 0 4-16,0 0 8 0,0 0-12 15,0 0 4-15,0 0 4 0,0 0-8 16,0 0 12-16,0 0-4 0,0 0-8 16,0 0 0-16,0 0 8 0,0 0-8 15,0 0 0-15,0 0 0 0,0 0 0 16,0 0 4-16,0 0-4 0,0 0 0 16,0 0 0-16,0 0 0 15,0 0 0-15,0 0 0 0,0 0 0 16,0 0 0-16,0 0 0 0,0 0 4 15,0 0-4-15,0 0 4 16,0 0 4-16,0 0-8 0,0 0 0 16,0 0 4-16,0 0-4 0,0 0 4 15,0 0 0-15,0 0-4 0,0 0 0 16,0 0 0-16,0 0 0 16,0 0-4-16,0 0 4 0,0 0 0 15,0 0 0-15,0 0 4 0,0 0-4 16,0 0 4-16,0 0 0 0,0 0-4 15,0 0 0-15,4-6 0 0,-4 6 0 16,0-1 0-16,0-1-8 0,0 2 8 16,0-1 0-16,2-1-16 15,-2-2 16-15,0 3-4 0,1-2 4 0,-1 0 0 16,0-1 0-16,0 0-4 16,0-1 4-16,0-2 0 0,0-7-12 15,-3-4 12-15,3-3 0 0,-2-4 0 16,-1-4 0-16,-1-2 4 15,-1-8 4-15,-5-5-8 0,3 3 12 16,-2 1-4-16,-3 3-8 0,3 2 0 16,1 11 0-16,1 3 0 0,2 6 0 15,-1 5 0-15,6 8 0 0,-1-1 0 16,1 3-12-16,-1-3 12 16,0 3-8-16,1 0-4 0,0 3 12 15,-2-2 4-15,2 3 8 0,-1 6-12 16,0 10 4-16,3 5 4 0,1-7-8 15,-1-2 4-15,3 4 8 0,-2-3-12 16,2 2 0-16,-1 1 8 0,2-1-8 16,-2 2 0-16,4-1 8 0,2 3-8 15,-2-1 0-15,2 1 4 0,2-4-4 16,-2 4 0-16,3 4 0 0,-1-2 0 16,-1 0 0-16,2-2 4 15,-2-2-4-15,-3-1 0 0,-6-6-8 16,6-5 8-16,-8-7 0 0,1 0 0 15,-1 1 0-15,1 0-4 16,-1 0 0-16,0-1 4 0,0-2 0 16,-1 2-8-16,2-2 8 0,-1 1-4 15,-1 1-4-15,1-1 8 0,-1-1 0 16,-1 1-4-16,-1 4 4 16,-2 0 0-16,-5 6-12 0,-6 5 12 15,-11 2-4-15,5-5 4 0,-3-1 0 16,-4 3 0-16,-5 0 4 0,-6 2-4 15,1-5 0-15,-4-2-4 0,5-2 4 16,-3-4 0-16,0-2-4 0,5-4-4 16,2 3-224-16,0-3-104 0,6-1-136 15,0-5-497-15,4-2-235 16</inkml:trace>
  <inkml:trace contextRef="#ctx0" brushRef="#br0" timeOffset="28936.85">9079 2695 1312 0,'3'0'188'0,"-1"-2"-104"0,0 1 4 0,3-3 168 0,-1 1-103 0,0 0-33 16,1 2 44-16,-3 0-96 0,0-1 8 16,-1 1 40-16,0-1-36 0,-1 2 16 15,0 0 92-15,0-1-96 16,0 1 4-16,0 0 44 0,0-1-96 15,0 2 12-15,0-1 36 0,-1-1-80 16,-2-1 24-16,-1 1 60 0,-2 0-88 16,-2-1 8-16,-6-2 36 0,-8 0-52 15,-2 2 24-15,7 2 4 16,0 1-24-16,-6 3-4 0,4 0 4 16,-6 7 8-16,3 2-12 0,-4 2 12 15,2 7 0-15,0 4-12 0,-1-1 8 16,3 7 8-16,-10 10-16 15,5 1 60-15,6 4-52 0,-1 4 0 16,2 0 16-16,2 9-16 0,5 4-8 16,1 2 24-16,5 3-12 0,2 2-12 15,7 1 12-15,1-4-12 0,9-1 0 16,5-3 0-16,9-6-8 0,8-13-8 16,2-4-8-16,1-13-28 0,17-7 52 15,2-9-12-15,18-8 4 16,11-8 8-16,7-5 8 0,8-9 0 15,-4-2-8-15,-4-12 0 0,-30-8 0 16,-17-14 0-16,-7-7 96 0,-7-7-96 16,-7-8 56-16,-5-6 57 15,-4-6-89-15,-16-4 20 0,-5-7 40 16,-5 4-80-16,-11-2 8 0,-1 2 28 16,-9 8-32-16,-7 10-8 0,0 17 0 15,-13 16 4-15,-7 10-4 0,-4 14 12 16,-4 7-12-16,-8 14-4 15,1 16-60-15,0 16-96 0,2 18-17 16,-6 8-259-16,9 9 24 0,13-10-208 16</inkml:trace>
  <inkml:trace contextRef="#ctx0" brushRef="#br0" timeOffset="30635.62">4464 7265 1312 0,'3'2'993'0,"-1"-2"-993"0,0 1 4 15,1-1 40-15,0 0 64 0,-2 0-28 16,0 0-20-16,-2 0-56 0,1 0 0 15,-1-1 24-15,-2 1-12 0,-2-2 24 16,0 0 76-16,-2 1-36 0,-2 0 4 16,0 1 100-16,0 2-84 0,-6 1 12 15,-4 5 56-15,-1 2-120 16,0 1 12-16,0 0 28 0,-2 1-84 16,3 3 28-16,-3 1 24 0,0 0-44 15,3 0-12-15,1-1 20 0,2 3-16 16,1-8-4-16,4 2 12 0,2-2-8 15,2 2-4-15,2 0 12 16,6-1 0-16,1-1-12 0,3 1 12 16,4-1-8-16,3-1-4 0,1-1 24 15,1-2-12-15,4 2-4 0,3-2 68 16,1-1-72-16,4 2 8 16,2-4-12-16,-2 1 16 0,-2-1-16 15,-4-2 4-15,-3-1 4 0,-15 0-8 16,3 2 0-16,0-2 4 0,1 0-4 15,-3 0 0-15,0 0-4 0,-2 1 0 16,-1 1 0-16,-4 0-24 0,-1 1 28 16,-7 6 0-16,-8 4-8 0,-9 5 8 15,3-4 0-15,2 3 0 16,-2 0 0-16,1 2 0 0,3 3 0 16,0-1 0-16,1 1 0 0,5 1 12 15,3-7-12-15,3 5 4 0,7-3 4 16,0-3-8-16,3 3 97 0,9-2-9 15,-2-4 76-15,9-1 148 16,2-2-228-16,8 0-16 0,0-5 28 16,3-3-92-16,8-2 8 0,4-1-4 15,7-5-4-15,4-3-8 16,-6 1-4-16,-3 3-180 0,-19-9-20 16,-14 2-289-16,-7-2 5 0,-12-2-332 15</inkml:trace>
  <inkml:trace contextRef="#ctx0" brushRef="#br0" timeOffset="37102.28">6902 7490 844 0,'6'4'3233'0,"14"6"-3233"0,-12-11 0 15,-7 2-360-15,-3-1 80 16,0-1 216-16,-2 1 40 0,-1-2 24 16,0 0 0-16,-8 2-8 0,-8-2 20 15,-4-3-12-15,1 2 148 0,-1-2-80 16,-7-4 12-16,-3 5 76 15,-4-2-116-15,-3 3 28 0,-6 0-4 16,2 3-60-16,-2 11-4 0,-2 0 28 16,-4 6-16-16,5 12-12 0,0 0 8 15,9 12-4-15,1 5-4 16,8 4 0-16,1 4-4 0,8 3 4 16,3 8-4-16,3 5-36 0,13 4 40 15,3 3-4-15,8 7 4 0,13-7 0 16,3 0 12-16,13-6-8 0,5-7-4 15,10-3 0-15,6-7-4 0,17-10 4 16,2-3 52-16,11-14-24 0,7-10 13 16,8-10-9-16,-7-15-28 15,-13-27-4-15,-10-12 80 0,-17-17-12 16,-8-17-20-16,-3-9 52 0,-8-6-84 16,-18-13 40-16,-5-5 92 0,-13-4-132 15,-16 9 36-15,-5 6-24 16,-10 13-24-16,-7 19-4 0,-3 7 0 15,-8 11-12-15,-5 13 12 0,-3 7 0 16,-14 15-12-16,4 17-88 0,-2 5-144 16,0 11 28-16,-5-2 15 0,8 2-291 15,9 7-136-15,12 2-140 16</inkml:trace>
  <inkml:trace contextRef="#ctx0" brushRef="#br0" timeOffset="38320.4">7475 8081 3065 0,'7'0'88'0,"14"-2"-44"15,-11-5 4-15,-6 6-32 0,0-1 68 16,10-7 188-16,4-2-132 0,-7 9-24 15,0 0 32-15,-1 0-92 0,5-1 33 16,-2 2 63-16,8-2-104 0,-3 5 24 16,6-5 36-16,5 3-92 0,3 1 16 15,4 1 56-15,6-2-60 16,3 2 44-16,6-2 40 0,5 0-108 16,-1-2 20-16,5 0 36 0,-1-2-48 15,0-3-4-15,-7 4 20 16,9-4-16-16,-10-1-12 0,3 0 12 15,0-1-4-15,-4 2-8 0,-1 1 0 16,-1 0 12-16,4-1-12 0,0 0 0 16,-3 1 4-16,-2-1-4 15,1-1 0-15,0 1 4 0,-4-3-4 16,-1 2 0-16,-2-2 0 0,-5 3 0 16,0 1 0-16,-2 4 0 0,-9-5 0 15,4 3 0-15,1 0 0 0,-7 1 0 16,-3 1 4-16,4 0 0 0,-10-1-4 15,2 1 0-15,-6-1 8 0,3 1-8 16,-10 2 0-16,2-1 0 0,-2 0 0 16,3-2 0-16,-1 1 8 0,-3 1-8 15,1-2 0-15,-2 0-20 16,-2-1 20-16,-3-1-4 0,-1-2-20 16,-7-5 24-16,-7-3 0 0,-4-1 4 15,0 5-4-15,3-3 0 0,-8 1 0 16,1-3 0-16,-4 2 0 15,-1-5 8-15,-1 5-8 16,-3-2 8-16,2 4-4 0,2 2-4 0,-1-1 4 16,3 8 8-16,6 0-12 15,1 3 0-15,9-1 0 0,5 5 0 16,5-1 0-16,3 1-16 0,2 8 16 16,16 4 16-16,3-2-8 0,14-1-8 15,4 1 0-15,4-4-8 0,4 3 8 16,6-5 16-16,-2 4 12 0,11-1-28 15,2-2 12-15,-6 0-8 0,2 1-4 16,-11 1 0-16,-8-5 0 0,-16 6 0 16,-6 1 4-16,0-5 0 0,-9 9-4 15,-4-2 0-15,-4 3-20 16,-12 7 20-16,-4 0-4 0,-4 4-20 16,-17 3 24-16,-5 3 0 0,-1-6 0 15,-5-4 0-15,0-4 0 16,7-6-8-16,-9-5 0 0,-3-6-164 15,7 2-156-15,2-5-100 0,2-2-457 16,10-5-115-16</inkml:trace>
  <inkml:trace contextRef="#ctx0" brushRef="#br0" timeOffset="39219.28">8324 7663 672 0,'1'0'452'0,"1"-1"-300"0,-2 0 44 15,2 1 44-15,-1-3-40 0,1 2 117 16,0 0-153-16,-1-1-12 0,-1 2 48 16,1-2-92-16,0 1 16 0,-1-3 64 15,-1 0-108-15,0-1 12 16,0-1 112-16,-3-1-136 0,0 1 0 16,-1-2 48-16,-6-5-76 0,-5 0 20 15,-5-1 48-15,4 8-100 0,0-1 44 16,-3 5 1-16,0-1-45 0,5 6 4 15,-4 3 20-15,7 0-24 0,-3 5-4 16,3 0 20-16,2 6-8 0,2 2-16 16,3 5 32-16,8-3-20 0,3 8-4 15,6-4 16-15,0-2-16 16,9-2-8-16,-6-5 24 0,9-4-16 16,1-3-8-16,3-5 32 0,5-3-24 15,2-4-4-15,0-6 0 0,-3-1 0 16,-14-2-4-16,-2-6 0 15,-3 1-32-15,-4-11 32 0,-4 2-8 16,-2-1-8-16,-6 2 16 0,0 2 0 16,-2 2-4-16,0 7 4 0,1 1 0 15,2 10-8-15,1 2 8 16,1 1 12-16,-1 0-8 0,-1 4 20 16,1 8 24-16,-1 14-44 0,8 15 20 15,-1-10 44-15,-1 2-56 0,4-1 20 16,1-1-4-16,2-7-16 0,1-9-12 15,-2-1 12-15,2-9-4 0,6-4-16 16,5-4-4-16,6-7-180 0,-3-10-56 16,-2-3-413-16,-6-6-147 0,0-5-253 15</inkml:trace>
  <inkml:trace contextRef="#ctx0" brushRef="#br0" timeOffset="40037.55">10635 7477 1592 0,'-1'-2'168'0,"0"2"-72"0,1 0-60 0,-1 0 16 0,1 0 137 16,0-1 143-16,-1 1-140 0,1 0-48 16,0 0 56-16,-1 0-84 0,-2 0 8 15,-1 0 76-15,-1 0-116 16,-2 0 12-16,-9-2 48 0,-5 1-76 16,-9-3 12-16,7 2 44 0,-4 2-112 15,-5 0 16-15,-2 3 121 16,-2 1-41-16,-4 6-40 0,-2 2 20 15,-1-3-64-15,1 10 16 0,1 2 72 16,-1-1-104-16,-2 11-4 0,0 0 32 16,9 2-24-16,7 11-12 0,2 1 16 15,4 5-4-15,8 9-12 16,5 9 12-16,13 1-4 0,7 10-8 16,7 2 12-16,11-8 0 0,8-9-12 15,6-8 16-15,9-16-8 0,16-9-8 16,11-6 12-16,13-16-4 0,10-6-8 15,3-10 0-15,1-15-8 0,-1-18 8 16,-23-18-8-16,-25-11 24 0,-10-14-16 16,-4-11 52-16,-6-1-44 15,-17-9-8-15,-13 0 36 0,-12-5-20 16,-19 9-16-16,-3 1 12 0,-14 15-12 16,-15 20 0-16,-2 7 0 0,-10 14-4 15,-17 16 4-15,-3 6-140 0,-5 10-224 16,-3 19-61-16,-11 11-647 0,21 15-365 15</inkml:trace>
  <inkml:trace contextRef="#ctx0" brushRef="#br0" timeOffset="46019.61">13265 7413 3237 0,'4'8'100'0,"14"12"-100"0,-14-18-60 15,-3-1-120-15,-3-1 164 16,2 0 16-16,-2 0 32 0,2-1-20 0,2 2 60 16,-2-1 72-16,0 0-92 0,-2-1-8 15,1 1 0-15,-2-2-36 16,-3 0 52-16,-9-2 80 0,-15-2-112 16,-11 2 4-16,12 3-4 0,-11 1-16 15,-2 6-12-15,-6 2 16 16,-1 1-8-16,-3 11-8 0,-1 10 12 15,10 9-12-15,-1 16-8 0,9 3-28 16,5 9-40-16,9 9 40 0,4 7-16 16,9 11-20-16,16 2 72 15,9 0 20-15,14-8 52 0,13-12 16 16,9-7 36-16,12-12-88 0,21-12 44 16,10-7 65-16,16-8-129 0,19-14 12 15,-2-8-4-15,5-17-20 0,-18-32-4 16,-7-17 16-16,-20-16-12 0,-8-6 28 15,-10-14-8-15,-6-7-8 0,-21-9-16 16,-6-3 52-16,-17 0-48 0,-16 0 20 16,-13 13 0-16,-12 20-20 0,-22 14-4 15,-7 5 0-15,-7 16-20 16,-3 21-12-16,0 21-80 0,-13 16-45 16,-5 12-59-16,6 12-488 0,16 12-172 15,24 0-597-15</inkml:trace>
  <inkml:trace contextRef="#ctx0" brushRef="#br0" timeOffset="46686.75">16480 7508 3237 0,'4'1'108'0,"-3"-1"-108"16,-1-2-404-16,-1-3 396 0,-8-8 8 15,-9-8 180-15,2-1-44 0,-4 7 24 16,1-4 80-16,-9 3-168 0,-9-3-24 15,3 9 28-15,-10-1-72 0,3 8 16 16,-4 2 12-16,-4 10-24 16,-3 6-8-16,7 11 0 0,3 8-60 0,8 8 4 15,3 7 0-15,5 6-12 16,9 19 36-16,3 5 24 0,10 10 0 16,8 4 8-16,6 6 80 0,11-1 16 15,14-8 24-15,10-2 121 16,8-15-161-16,18-16 40 0,7 0 48 15,7-15-152-15,20-9 28 0,10-5-24 16,0-13-12-16,4-16-8 16,-17-20 0-16,-26-15-12 0,-13-24 12 15,4-10 16-15,1-12-8 0,-26-28-8 16,-5-12 44-16,-14-8-28 0,-12-1-16 16,-8-3 8-16,-31 13-8 0,-2 20 0 15,-17 9 4-15,-5 12 0 0,-9 21-4 16,-4 11 0-16,-4 25-80 0,-3 17-96 15,-8 7-160-15,7 17-81 0,19 10-83 16,6 4-725-16</inkml:trace>
  <inkml:trace contextRef="#ctx0" brushRef="#br0" timeOffset="47320.23">19429 7581 4162 0,'6'3'104'0,"13"-13"-104"0,-17-6-249 0,-14 1-55 15,-8 0 184-15,1-6 104 16,-5 0 0-16,-7 3 16 0,-8-3 88 15,-5 1-36-15,-9-5 32 0,0 1-4 16,-5 0-56-16,-5 3 8 0,-2 6-8 16,-1 4-12-16,5 10-12 15,-3 6 0-15,-2 2-4 0,10 17 4 16,-1 9 8-16,12 13 0 0,2 12-8 16,5 5 0-16,9 13-20 0,10 6 12 15,3 7-4-15,11 8-20 0,18 7 32 16,9 4 20-16,8 9-16 0,22-17 32 15,1-7 60-15,13-9-64 0,26-11 53 16,9-4 63-16,13-8-112 16,16-14 52-16,0-8 0 0,-10-35-88 15,-40-32 0-15,-1-12 120 0,-11-21-44 16,3-16-36-16,-13-14 32 0,-13-20-48 16,-27-17 44-16,1-4 8 15,-24-2-68-15,-19 21-8 0,-12 6 0 16,-4 11-4-16,-18 15 4 0,-2 16 0 15,-6 23-140-15,3 23-56 0,-6 3-360 16,8 26-117-16,17 12-115 0,2 5-1165 16</inkml:trace>
  <inkml:trace contextRef="#ctx0" brushRef="#br0" timeOffset="48002.83">21940 7796 3401 0,'16'2'0'0,"16"-6"-312"16,-28 2-128-16,0 2 332 0,-2 0 108 15,6-3 208-15,-5 3 8 0,0-3-20 16,-3 3 36-16,0-2-228 0,-1-3 0 16,-9-7 112-16,-9-9-40 15,-12-5 4-15,2 8 44 0,-5 0-112 16,-9 3 24-16,2 0 44 0,4 4-68 16,-6 0 4-16,0 5 8 0,0 4-16 15,-1 3-8-15,-1 6 12 16,0 7 4-16,1 4-16 0,-2 7 8 15,7 6 4-15,5 8-12 0,-2 9 4 16,4 10 12-16,13 13-16 0,-2 6 4 16,11 8-4-16,10 5 0 15,8 7 4-15,11-4 4 0,15-6-8 16,7 2 41-16,10-12 15 0,16-11 68 16,13 1 52-16,14-10-128 0,20-15-12 15,11-8-16-15,4-29-20 0,-32-35 0 16,-2-18-8-16,-9-13 12 0,-12-19-4 15,0-10 12-15,-8-10 8 0,-28-11-4 16,-4-8 92-16,-4 1-100 16,-30-3 12-16,-8 17-20 0,-14 12 8 15,-11 23-8-15,-9-2 0 0,-13 19-180 16,-3 15 20-16,-6 9-205 0,2 18-11 16,-7 23-4-16,-10 7-985 0</inkml:trace>
  <inkml:trace contextRef="#ctx0" brushRef="#br0" timeOffset="48703.71">24848 8075 3109 0,'0'-1'156'0,"-3"-1"-140"16,-1-1-16-16,-10-7 0 0,-17-7 0 15,-14-5 160-15,11 6-20 0,-13 1-28 16,2 3 44-16,0 0-124 0,-8 3 20 15,-1-1 12-15,-1 7-56 0,1 8-8 16,2 4 20-16,2 5-12 0,2 22-8 16,4 6 16-16,0 13-4 15,15 10-12-15,5 10 20 0,8 5-12 16,14 2-8-16,4 7 13 0,12 4-5 16,18 1-8-16,7 3 88 15,14-6-24-15,3-16 16 0,13-3 28 16,10-1-88-16,23-11 20 0,6-3-8 15,12-13-32-15,-3-28 0 16,-8-15 0-16,-10-23-32 0,-16-17 32 16,-4-6 40-16,-6-12-24 0,-10-16-12 15,-5-12 104-15,-13-6-64 0,-6-18 4 16,-17-6 16-16,-5-1-52 0,-26 9 16 16,-8 9 28-16,-15 2-52 0,-21 32-4 15,2-3 0-15,-10 11-32 0,-10 23-4 16,1 14-76-16,-2 7-76 0,-1 14-36 15,-8 8-229-15,13-1 53 0,18 9-92 16,7 2-220-16,14 4 219 0,18-1-207 16</inkml:trace>
  <inkml:trace contextRef="#ctx0" brushRef="#br0" timeOffset="49253.04">27469 8948 4374 0,'27'2'88'0,"39"-3"-72"0,-51-8 12 15,-4-2-12-15,1-8-4 0,-6-10-12 16,-1-6 0-16,-12-5 4 16,-5-1-4-16,-6-7 0 0,-5-4 8 15,-8 1-8-15,-4-3 0 0,-4 4-4 16,-8 6 0-16,-3 0-96 0,-6 8-108 16,0 7 168-16,1 4 12 15,4 13 0-15,0 13 28 0,-2 6 0 16,-4 8 20-16,2 10-20 0,6 6 64 15,4 10-52-15,6 12-8 16,3 7 56-16,11 5-56 0,7 9 40 16,5 1 108-16,13 5-56 0,10 5 12 15,8 0 36-15,9 5-132 0,14-2 12 16,6 0-4-16,13-6-20 0,15-3 0 16,18-5-8-16,13-11-24 0,15-6 32 15,8-5-12-15,1-20-4 0,-15-33-12 16,-16-23 16-16,-11-25 8 0,-3-21 4 15,-7-15 76-15,-20-23-44 16,-17-19 28-16,-9-10 72 0,-12 1-132 16,-33 11 32-16,-11 4-24 0,-17 28 0 15,-15 7-16-15,-7 19-68 0,-6 19-288 16,-7 22-132-16,2 8-669 16,-6 16-308-16</inkml:trace>
  <inkml:trace contextRef="#ctx0" brushRef="#br0" timeOffset="51219.85">11050 7983 2521 0,'6'1'40'0,"11"4"-40"0,-15-5 0 16,2 0 0-16,7 0 16 0,4-3-12 15,-6 5 56-15,1-4-12 0,2 2 56 16,-2 2 92-16,-1-1-84 0,3 3 52 16,1-1 168-16,-3 2-200 0,4 1-12 15,-3 1 64-15,3 0-124 0,-1 1 65 16,-1-4 47-16,3 2-108 0,1 0 20 15,3-2 64-15,0-1-140 0,3-1 28 16,1 1 16-16,2-2-44 16,2-1 0-16,3 1 16 0,2 2-16 15,2 0-8-15,2 4 28 0,0-2-12 16,5 4 12-16,-5-1 24 0,4-1-40 16,1 3-12-16,2-5 12 15,1 3-4-15,6-5-8 0,-3-2 0 16,3 1 8-16,-1 0-8 0,1-4 0 15,5 1 8-15,-6-2-8 0,0-1 0 16,-2 1 4-16,-7 1-4 16,2-2 0-16,-2 2 4 0,-5-1-4 0,-3-1 0 15,-4 3 4-15,-6-3-4 16,1-1 0-16,-6-4 0 0,-4 6 0 16,-4-2 0-16,1 0-4 0,-8 3 4 15,0 0 0-15,0 0-12 0,0-4 12 16,0 0 0-16,-1-1-20 0,-4-8 20 15,-5-4 0-15,-7-1-16 0,1 3 16 16,-3 2 0-16,-5-3 0 16,-4 7 0-16,-2-2 0 0,-5 5-8 15,-3 1 8-15,1 1 0 0,2 3 0 16,-1 1 0-16,5 1 0 0,4 2 4 16,5 1-4-16,4-1 0 15,4 3-4-15,8-3 4 0,1 2 4 16,1-3 0-16,-2 2-4 0,3 0 56 15,1-1-52-15,3 1 28 0,8 4-12 16,15 6-12-16,17 6-8 16,-9-1 4-16,5-4 4 0,6 5-8 15,5-1 0-15,4-2 4 0,2 0-4 16,-2 0 0-16,-7-1 0 0,-16-7 0 16,-9 5 0-16,-4-6 4 0,-9 2-4 15,-7-3 0-15,-3 1-16 0,-5 14-8 16,-20 5 20-16,-3-2-24 0,-13 9 28 15,-8 2-4-15,-5 5-80 0,-7-5 36 16,2-7-140-16,11-5-156 16,9-4-21-16,4-4-287 0,14 1-72 15,10-1-557-15</inkml:trace>
  <inkml:trace contextRef="#ctx0" brushRef="#br0" timeOffset="52253.96">14321 7827 1788 0,'1'0'188'16,"-1"0"165"-16,1 0-113 0,-1 0-8 15,1 0 136-15,0-1-96 0,1-1-64 16,2 2 56-16,4-2-160 16,6 1 17-16,4 0 111 0,4 0-84 15,-4-1-32-15,0 2 40 0,7-1-112 16,2 0 24-16,4 1-28 0,4 1-24 16,10 0-16-16,3-1 24 15,9 3-24-15,1 2 0 0,6-1 12 16,0 0 0-16,-5 3-12 0,0 2 0 15,-3-7 0-15,-16 1 0 0,4 1 4 16,0-3-4-16,-4 1 0 16,5 4-4-16,-2-4 8 0,2 1-4 15,-2-4 4-15,-1 4-4 0,-1-3 0 16,-2-2 0-16,2-3 0 0,-3 3 0 16,-4-4 0-16,-4 3-8 0,-3-1 8 15,-6 1 8-15,-3 1 0 0,-2-3-8 16,-3 3 0-16,-4 0-4 0,-8 0 4 15,1 2 0-15,-2 0-12 0,1 0-12 16,-2-1 24-16,-3-2-56 16,-8-2 56-16,-16-3-12 0,-15-1 0 15,5 1 12-15,-1 2 0 0,-7 0 4 16,3 1-4-16,0 3 4 16,2-4 8-16,4 4-12 0,-1 1 0 0,5-1 12 15,2 0-12-15,0 2 0 16,1-1 16-16,6 4-16 0,2-3 8 15,6 0-4-15,5 0-4 0,8 0 4 16,2-1 4-16,1 1-8 16,0 0 56-16,4-1-44 0,12-2-12 15,20-1 16-15,17 4-8 0,-12 6-8 16,4-1 8-16,8 3-4 0,8 2-4 16,9 2 4-16,7 5 0 0,-3 1-4 15,-5 4 0-15,-6-9 8 0,-20 2-8 16,-5-3 0-16,-7-2 0 0,-7-1 0 15,-5 3 0-15,-9-1-8 0,-7 0 8 16,-3 4 0-16,-6 4-96 16,-10-1 60-16,-9 8 12 0,-14 5-32 15,-7 1 44-15,-9 1 0 0,-3 0-168 16,12-11-48-16,9-2-189 0,13-4 25 16,11-3-132-16,11-2-981 15</inkml:trace>
  <inkml:trace contextRef="#ctx0" brushRef="#br0" timeOffset="53170.91">17209 7988 2753 0,'8'2'280'0,"16"3"-276"0,-14-4 64 15,4-1 328-15,-1 0-236 0,5 0-52 16,0-2 92-16,1 2-88 0,4-4 21 15,1 3 79-15,0-2-140 16,13 1 28-16,1 1 20 0,5-1-100 16,6 0-20-16,4 2 68 0,2 2-64 15,1 1 8-15,-1 1 12 0,4 1-16 16,-8 1-8-16,-1-3 12 0,-7 1-4 16,1-1-8-16,-4-3 8 15,-4 2-4-15,1-4-4 0,1 4 0 16,-2-4 0-16,-3 2 0 0,1 0 4 15,-7 0 4-15,-1 2-8 0,-6-1 0 16,-3 0 0-16,-12-1 0 16,-3 0 0-16,1 0 4 0,-1 0-8 15,-1 0-4-15,-1 0-60 0,-3 0 64 16,-12-2-12-16,-19-2 12 0,-14-5 4 16,16 0 4-16,-2-3 4 0,1 3-8 15,-2-6 12-15,-2 0-8 0,3-4-4 16,-5-1 36-16,3 2-20 0,-7-9-4 15,4 5 0-15,-3 0-8 0,10 2-4 16,2 8 12-16,5 4-4 0,4 1-8 16,5 2 0-16,6 6 4 15,0 3-8-15,9-2 4 0,-2 3-52 16,3 8 52-16,11 11 12 0,6-4 0 16,7 0-12-16,6 3 4 0,3-1 0 15,8-8-4-15,6 2 20 16,6-6-16-16,9 1-4 0,5-2 0 15,3 0 0-15,-2 0 0 0,-10-5 0 16,-24-2-4-16,-10 5 4 16,-8 0 4-16,0 2 0 0,-12-7-4 15,0 0 4-15,-2-1 0 0,3 4-4 16,-2 2 0-16,-5 1-64 0,-12 10 60 16,-27 14-12-16,-14 18-4 0,15-20 16 15,3-1-44-15,6-1-80 0,7-5 36 16,5 0-76-16,-5-3-149 0,9-1-51 15,-2 9-616-15,13-3-437 0</inkml:trace>
  <inkml:trace contextRef="#ctx0" brushRef="#br0" timeOffset="54122.42">19783 8115 1836 0,'0'2'204'0,"1"-1"-155"0,1 2 339 16,1 0-148-16,0 0-72 0,-1-1 24 15,1-1 12-15,0-1 20 0,2 0 96 16,2 0-196-16,5-1 33 16,2 1 187-16,5-2-200 0,-4 3-28 15,4-1 52-15,1 0-136 0,5 4 28 16,2-4 36-16,8 2-92 0,4 0 32 16,8 1-24-16,8 1-4 0,12 7-8 15,-4-1 0-15,6 1 8 0,-3 6-8 16,-1-2 8-16,-1 2 0 0,-7 1-8 15,-7-2 0-15,-3-5 12 0,-4-2-12 16,2-2 0-16,-4 0 4 16,-6-4-4-16,3 0 0 0,-6-1-4 15,5-2 4-15,-3-1 0 0,-5-5 0 16,-3 5 0-16,0-1 0 0,-5 1 0 16,-8-1 0-16,-10 2 4 15,0 0 0-15,-3 0-4 0,1 1 0 16,-5-1-52-16,-1-1 44 0,-8-3-16 15,-19-5 20-15,-21-8 4 0,20-1 0 16,2 3-4-16,1-5 4 16,-2-5 0-16,6 5 0 0,-13-4 0 15,7 3 8-15,-4-1-8 0,-2 1 0 16,2-1 0-16,-3 5 12 0,0-1-12 16,5 0 0-16,4 5 4 0,2 7-4 15,6 6 0-15,-1 4 12 0,7 4-12 16,5 3 0-16,3-2 0 0,8 4-24 15,1 0 8-15,10 3 8 0,6-1 8 16,3 0 0-16,6-1 0 16,5-5 0-16,6 1-8 0,10-2 8 15,13 2 0-15,5 0 0 0,9 1 0 16,-7 3 0-16,6 4 0 16,3-3-8-16,-40-18 8 0,-7 6 0 15,-9 4-4-15,-8 1 4 0,-2-3 0 16,-7-1 4-16,-3-3-4 0,-2 0 0 15,-1 4-108-15,-13 7 80 0,-29 15 8 16,-25 11 16-16,7-7 4 16,-3 1-4-16,-11 12-16 0,14-21-4 15,6 3-160-15,17-3-44 0,16-4 32 16,6-1-297-16,13-4-19 0,14-3 120 16,14-3-401-16,17 0-339 0</inkml:trace>
  <inkml:trace contextRef="#ctx0" brushRef="#br0" timeOffset="55120.6">22583 8239 1664 0,'-4'3'597'0,"6"0"-309"0,-2-3-108 0,0 4 28 16,2-3-4-16,-1-1 180 0,1 1-196 15,1 2-40-15,3 1 80 0,6 1-143 16,4 2 15-16,3-2 88 16,-1-3-128-16,6 6 20 0,1-3 24 15,11-2-92-15,2 4-4 0,5 1 36 16,4-1-40-16,-2 4 28 15,0 0 44-15,-1-5-72 0,-5 4 28 0,1-3 32 16,-6 2-48-16,5-1-12 16,-3 1 12-16,1 0-4 0,3-2-12 15,2-2 0-15,0 3-4 0,3-5 4 16,-3 1 0-16,2-2 12 0,4 1-12 16,1-1 0-16,1 4 4 0,-2-4-4 15,0 1 4-15,-2-1-4 0,-6 4 0 16,0 0 4-16,-6 2 4 0,-3-1-8 15,-4 0 0-15,-2-3 4 16,-4 2-4-16,-2-2 0 0,-6-2 4 16,-3-1-4-16,-6-1 0 0,1 0 0 15,-3-1 0-15,3 1 0 0,-2-2-16 16,-1-1 16-16,-2-1-4 16,-3-2-40-16,-7-4 44 0,-14-6-8 15,-14-4 0-15,4 8 8 0,-2 0 4 16,-6 0 4-16,-4-2-8 0,-4 1 48 15,0 2-44-15,3-4 28 16,-1 0-8-16,-4-3-12 0,2 2-12 16,2-3 4-16,7-1 8 0,-2 4-12 15,4-3 0-15,0 4 8 0,5 1-8 16,9 2 0-16,2 6 4 0,12 4-4 16,-1 1 0-16,12 2-8 0,-2 0-28 15,4 2 36-15,0-1-24 0,4 5 24 16,12 7-8-16,16 7-8 0,18 4 16 15,-9-8 0-15,9 2-12 0,8-2 12 16,7 4 0-16,3-1-64 16,-10-3 56-16,-10-6-4 0,-5 5 8 15,-16-9 4-15,-2 4 0 0,-4 0 0 16,-10 0 0-16,0 0 0 0,-2 0 0 16,-4 2 0-16,-4 1 0 15,2-1-4-15,-7 3 4 0,1 3-4 16,-6-1-36-16,-6 3 32 0,-5 3-16 15,-7-2-24-15,-9 1 48 16,-4 4-12-16,-7-4 4 0,3-6 8 16,3-6 0-16,4-3-116 0,11-7-8 15,4-4-268-15,9 3-57 0,13-6-83 16,2 3-608-16,19-6 79 0</inkml:trace>
  <inkml:trace contextRef="#ctx0" brushRef="#br0" timeOffset="56104.6">25597 8575 2077 0,'0'1'128'0,"0"-1"-52"0,0 1 152 0,0 0 52 16,0-2-144-16,0 0 60 0,0 1 260 15,0 0-264-15,2 0 16 0,1 0 137 16,-1 2-177-16,6 1-36 0,6 2-4 15,7 2-84-15,5 3 12 16,-8-2 64-16,6 3-92 0,2-1 8 16,-1 2 40-16,9-3-68 0,2 6 8 15,5-2 16-15,2-2-16 0,2 3-8 16,2-3 24-16,3 1-24 0,-5 1-8 16,4-1 4-16,3-2 4 0,-2 0-8 15,-2-3 8-15,0 5-8 0,-4-1 0 16,1-2 4-16,-1 3 0 0,-3-2-4 15,-3-1 0-15,-1 0 4 16,-1-2-4-16,-2-1 0 0,-2 0 0 16,-4-1 0-16,-1-1 0 0,-3-2-4 15,-8 3 4-15,2-3 4 0,-10 1-4 16,-5-3 0-16,-3 0 4 16,1 0-4-16,-1 0-16 0,-1 0-8 15,-2-1-48-15,-10-2 72 0,-21-3-4 16,-16-1 8-16,13-2-4 0,-3 2 0 15,3-6 8-15,-4-2-8 16,2 0 0-16,-6 1 4 0,-2-7-4 16,-3 0 0-16,2-1 8 0,9-3-8 15,-3 3 0-15,3-1 8 0,6 3-8 16,0 0 0-16,1 5 0 0,12 1 0 16,4 6 8-16,5 4-4 0,8 4-4 15,1 0 4-15,2 0 16 0,3 1-20 16,9 5 0-16,15 11 0 0,15 7-24 15,-9-7 24-15,7 1-36 16,8 5 36-16,7-2 0 0,7-1 8 16,10 2-8-16,-4-1 0 0,-4-2-8 15,-4-3 8-15,2-1-4 0,-12-11-4 16,-21 2 8-16,-6 4-8 16,-6 5 12-16,-9-3-4 0,1-2 0 15,-2 3 8-15,-5 3-8 0,-2-1 0 16,-2 7-60-16,-21-1 32 0,-7 13 28 15,-15 9-28-15,-8-3 28 16,-3 6 8-16,-7-2-8 0,6-2 0 16,-6-5-88-16,-2-5-112 0,2-7-72 15,-3-6-445-15,3-2 13 0,9-4-553 16</inkml:trace>
  <inkml:trace contextRef="#ctx0" brushRef="#br0" timeOffset="59220.94">11946 7336 2173 0,'1'2'72'0,"-1"-2"-12"16,-1 1-56-16,0 1-4 0,-2 0 108 15,0 0-36-15,0 0 8 0,-1 1 112 16,1-2-72-16,1 1 20 16,0-1 68-16,0 1-92 0,0-2 32 15,-2 1 60-15,0-1-160 0,-4 2 16 16,-10 0 24-16,-10 0-20 0,-8-2-24 16,10 1-8-16,2 2-20 0,-2 0-12 15,1 2 12-15,4 2-8 0,1 0-8 16,2 3 13-16,8 0-5 0,-4 6-8 15,5-1 24-15,-1 8-12 0,10-3-12 16,-1 0 72-16,10-2 20 16,1 0 52-16,8-4 72 0,-2-1-148 15,13-5 4-15,-8-1 28 0,4-2-96 16,1-3 32-16,1 1-16 0,0-1-12 16,-8 0-8-16,-3-1 0 15,-14-1 4-15,0-1-4 0,-1 1 0 16,1 0-12-16,-2-1 0 0,-1 2-32 15,-4 0-40-15,-12 3 84 0,-15 5 0 16,0 4 4-16,8-3-4 16,2 5 8-16,0 0 4 0,6 0-12 15,1 0 8-15,2 1 4 0,8-2-12 16,-4-3 36-16,9 1-28 0,0-4 56 16,8 3 44-16,-2-3-80 0,3-5 24 15,17 5-4-15,-3-3-40 0,4-3-8 16,3 3 20-16,9-5-12 0,2 2-8 15,9-3 0-15,3 1-12 0,-6-3-4 16,-3-2-144-16,-4-1-176 16,0-7 8-16,-1 2-349 0,-1 3-407 15,3-7-1233-15</inkml:trace>
  <inkml:trace contextRef="#ctx0" brushRef="#br0" timeOffset="60004.58">15050 7221 552 0,'2'1'1476'0,"-2"-1"-1455"0,-1 0-5 0,1 0 88 16,-1-1-104-16,0-2 44 0,-1 0 212 16,-2-1-60-16,0 0-64 15,-1 0 48-15,-2-1-84 0,-5-3 28 16,-4 3 68-16,-3-1-104 0,1 4 4 16,-1-1 72-16,1 3-112 0,-3-3 4 15,0 4 64-15,3 1-100 0,-3 1 8 16,3 2 32-16,1 3-52 0,2-1 13 15,1 3 23-15,2 4-36 0,4-1 12 16,0 6 48-16,3-1-64 0,5 2 16 16,0-1 24-16,5-1-16 15,4-1 16-15,3 1 80 0,2-6-60 16,2 1 4-16,1-6 100 0,5 0-100 16,4-1-36-16,1 0-24 15,-2-2 0-15,-5-2-8 0,-3-1 0 16,-5 0 4-16,-10-1-4 0,0 0 0 15,-1 0-12-15,0 2-4 0,0-2-36 16,-4 1-104-16,-1 1 128 16,-8 4 12-16,-7 4-16 0,-3 4 32 15,9-6-4-15,-3-2-12 0,-1 5 16 16,1-2-4-16,3 1 12 0,3-4-8 16,1 0 8-16,5-4-8 0,1 0 0 15,0 2 24-15,0 2-12 0,2-1 16 16,2-1 148-16,4 1-144 0,9 1 12 15,12-1 40-15,5-3-84 0,-7 3 32 16,3 0-4-16,5 2-16 16,6 0-12-16,5 0 0 0,-2-2-4 15,7 3 4-15,-6-2 0 0,-11-6-112 16,-9 2-28-16,-2-4-232 16,6 1-105-16,2-3-63 0,0-4-1061 15</inkml:trace>
  <inkml:trace contextRef="#ctx0" brushRef="#br0" timeOffset="60753.88">17810 7458 1252 0,'0'1'408'15,"-1"-1"-256"-15,0 1 32 0,1 1 97 16,-2-2 35-16,2 0-140 0,0-1 0 16,0 2 148-16,0-1-108 0,0 0-4 15,2 1 40-15,0-1-172 0,2 1-7 16,7 2 59-16,3 2-68 0,5 2 0 15,-4-1 8-15,2 1-64 16,-6-1 0-16,2 3-4 0,-10-7 20 16,0 0-24-16,-1 1 0 0,1 3-12 15,-2 4 12-15,-5 6-8 16,-4 7-8-16,-1-6 16 0,0-2 0 0,-7 3-12 16,-3-8 12-16,1 2 0 15,-3-3-8-15,-3-6 8 0,-2 0-4 16,5-3 4-16,0-2 0 0,2-2-12 15,2-3 12-15,0-7 0 0,4-3 60 16,2-5-48-16,3-8 40 16,4-4 60-16,5-1-60 0,5-3 48 15,1-3 36-15,5-1-104 0,6-4 32 16,0-3 16-16,1 2-80 0,1 5 24 16,-1 4 8-16,6 0-28 0,-12 11-4 15,1 3 16-15,-8 6-4 0,3 8-12 16,-10 8 8-16,2 2-8 0,-1 2 0 15,1-2-4-15,-2 4-32 0,-2 2 36 16,-9 10 8-16,-4 15 8 16,-17 22-16-16,9-6 8 0,1 1 0 15,5 9-8-15,-4 1 0 0,11-12-148 16,10-18 36-16,4-7-244 0,11-5-20 16,20-14-273-16,9-3-2776 15</inkml:trace>
  <inkml:trace contextRef="#ctx0" brushRef="#br0" timeOffset="61637.97">20388 7529 1648 0,'0'-1'260'0,"-2"0"-140"0,1 0-15 16,1-1 67-16,-2-1 140 0,-1-1-164 15,-2 0-12-15,-6-2 68 16,-5 0-96-16,-5-1 28 0,7 5 44 0,-1-1-100 16,0 4-20-16,-4-1 40 15,3 4-80-15,1-1 8 0,-1 3 48 16,0 2-72-16,0 3 28 0,-1 2 28 15,3 4-48-15,6-4 16 0,0-1 41 16,1 2-29-16,7-2-20 16,2-3 48-16,-1 4 32 0,8-2-32 15,2 3 32-15,5-6-64 0,0 3 32 16,2-5 64-16,1 1-128 0,-2-3 20 16,5 0-8-16,-6-4-12 0,4 5-4 15,-6-5 0-15,-6 1 4 0,-5-1-4 16,-1 0 0-16,-2 0-8 0,2 0 8 15,-2 0-4-15,0-1-40 0,-2 2-8 16,-3-1 52-16,-7 0-36 16,-5 5 36-16,-7 1 0 0,3-1 0 15,3 4 0-15,-1 1 4 0,1-2 4 16,-1 4-8-16,-1-2 0 0,4-2-4 16,11-5 4-16,2 1 0 15,-1-2 4-15,0 5-4 0,3 0 20 16,4-3-12-16,4 3-8 0,8 4 12 15,8 7 0-15,4-1-12 0,-7 0 76 16,-1-2-68-16,10-1-4 16,0 2 8-16,-2-3-8 0,3-1-4 15,-1-3 0-15,-6-1-4 0,-4 0 0 16,-9-6-24-16,-7-2-84 0,-3-3-92 16,7-8-349-16,2-12 65 0,-16 3-132 15,2 3-981-15</inkml:trace>
  <inkml:trace contextRef="#ctx0" brushRef="#br0" timeOffset="62737.7">23393 7721 1900 0,'0'1'92'0,"0"-1"-48"16,0-1 157-16,2 2-17 0,-4-2-164 16,2 1 8-16,0-2 84 15,-4-3-12-15,0 0 0 0,-1 0 24 16,0 0-60-16,-3-2 20 0,-8-3 72 15,-5 3-80-15,-7 6 24 0,8 3 32 16,-1 2-80-16,1 4 4 16,-1 3 40-16,2 1-76 0,3 2 8 15,0-3 12-15,4 5-28 0,4-4 4 16,2-2 56-16,0 1-44 0,6-8 36 16,0 1 41-16,1 0-25 0,2 2 48 15,5 1 32-15,0 0-136 0,2-1 20 16,9 2 12-16,-1 1-44 0,5 0-12 15,-4-4 12-15,-2-1-8 16,-3 0-4-16,-6-1 0 0,-5-3-4 16,-1 0 4-16,-2 0 0 0,3 1-4 15,-1-1 4-15,-2 0 0 0,0 1-100 16,-2 0-4-16,-1 1 80 16,-4 3-4-16,-4 1 24 0,-5 0 4 15,3 3-68-15,9-7 68 0,-1-1-4 16,-9 4 0-16,11-4 4 0,0 1 0 15,-4 3 4-15,1-2-4 16,1 0 0-16,2 0 12 0,1 2-12 16,-1 1 20-16,3 1-8 0,-3 1-12 15,-1 5 44-15,3-8-36 0,-1 3 8 16,2 1 80-16,-2-4-44 0,4 2 4 16,0-4 20-16,-1 3-72 0,4-2 32 15,0-1 28-15,2 2-60 0,5 1 24 16,5 0 36-16,2-4-48 0,-2-2-12 15,2 1 0-15,8-3 4 16,0 2-8-16,1 0 0 0,6 1 0 16,-5 4 0-16,-6-3-88 0,-1-3-60 15,-22 0-4-15,0 1-341 0,0 0-15 16,-3-2-364-16</inkml:trace>
  <inkml:trace contextRef="#ctx0" brushRef="#br0" timeOffset="72005.02">31026 5591 3125 0,'14'12'56'0,"13"8"20"0,-13-16 52 16,-11-5-120-16,0-2 60 0,-1 2 36 16,5-4-96-16,1-7 12 15,0-8-8-15,-11-3-8 0,-4 2-4 16,-8 1 0-16,-1-4-20 0,-9 2 20 16,0 7 0-16,-3-2 16 0,-2 5-16 15,-1-1 20-15,-1-1-16 0,-2 6 4 16,-2-2 16-16,1 3-12 0,-5 1 0 15,-3-1 56-15,0 6-64 0,-7 2 20 16,-1 5-4-16,-3 3-8 16,-6 10-12-16,2 5 24 0,3 2-12 15,7 12 20-15,-1 0 24 0,1 6-56 16,1 15 0-16,0 4 28 16,5 5-20-16,8 8-8 0,1 4 8 0,6 3 20 15,10-1-28-15,3 1 28 16,11 2-16-16,10-2-12 0,6 3 0 15,8 0 4-15,10-6-4 0,7-5 0 16,11-3-4-16,14-13 4 16,8-2 0-16,12-8 4 0,7-16 16 15,11-6 25-15,0-19-45 0,-7-21 0 16,-5-16 12-16,-7-19-4 0,-7-6-8 16,2-10 96-16,0-9-84 0,-15-7 16 15,-8-15 28-15,-6 2-24 0,-10-18 40 16,1-8 68-16,-5 1-120 0,-17 0-20 15,-11-6 4-15,-4 14 4 0,-18 15-8 16,-9 9 8-16,-8 16-8 0,-16 11 0 16,-6 12-16-16,-11 12-16 15,-14 20 24-15,-16 7-112 0,2 18-64 16,-11 18-53-16,-5 6-303 0,-1 5-144 16,10-1-12-16</inkml:trace>
  <inkml:trace contextRef="#ctx0" brushRef="#br0" timeOffset="72972.13">30804 5689 1740 0,'3'1'176'0,"-1"-1"-120"0,-2-1-56 16,2 0 0-16,-1-2 4 15,-2 0 32-15,1 2-16 0,0-1 25 16,-1 1 63-16,-1-2-12 0,0-1 8 16,-1 0 72-16,-1-2-92 0,-2 0 4 15,-8-2 36-15,-7-4-80 0,-9 2-4 16,9 9 16-16,0 2-44 0,-1 3 12 15,-4-1 32-15,4 10-40 0,0 0 16 16,-1 4 12-16,-1 1-44 0,-1 3 12 16,-1 4 4-16,-3 1-4 15,4 8-12-15,0-1 20 0,0 2-12 16,4 7-8-16,-1 3 20 0,7 5-12 16,-3 1-8-16,5 2 12 15,-2 4-4-15,9 5-8 0,-3 2 16 16,8 1-4-16,3-5-8 0,7-4 28 15,5-11-8-15,12-15 140 0,0-1-40 16,11-9-116-16,8-10 20 16,13-5 60-16,9-3-72 0,9-12 16 15,6-1 32-15,10-4-60 0,-3-10 4 16,0-9-8-16,-6-5 0 0,-21-19 0 16,-18-6 60-16,1-14-4 0,-10-1 33 15,-3-3 31-15,-6-3-88 0,-19-9 32 16,-12-5 20-16,-11 4-72 0,-14 14-12 15,-3 9 0-15,-8 19 0 0,-11 24-16 16,-11 8-44-16,-12 16-136 0,-13 21-17 16,1 9-231-16,-4 15 4 15,-9 33-136-15</inkml:trace>
  <inkml:trace contextRef="#ctx0" brushRef="#br0" timeOffset="74938.57">28297 8540 1808 0,'2'2'4'0,"-1"-1"-4"0,2 0 4 15,1 1 16-15,-1-3-20 0,1 1 68 16,1-2 77-16,2 2-61 0,1-1 28 16,5-4 108-16,6-1-108 0,5-4-32 15,-7 3 52-15,2-7-72 0,2-1 0 16,2 0 28-16,3-4-72 0,1-2 4 16,4-5 20-16,1 1-40 0,4-2 24 15,0-6 40-15,1-5-12 16,4-3 16-16,0 0 56 0,1-4-88 15,-1-3 16-15,-2-1 20 0,3-1-60 16,5-4 16-16,0 0 44 0,3-2-68 16,-5 5 12-16,2-3-4 0,0 6 0 15,-3 0-12-15,4 2 4 0,3 6 0 16,-11 6-4-16,3 2 8 16,0 0 4-16,-2 7-12 0,1-1 8 15,-5 5 0-15,-2-1-8 0,-3 3 0 16,-1-1 4-16,-8 2-4 15,1-1 0-15,-4 5 0 0,-5-6 0 16,1 5-4-16,-5-3 4 0,-1 3 0 16,-3 1 0-16,-3 1-4 0,-2 4 4 15,-2-2-4-15,-1 8-12 0,-1-1 12 16,0 2 0-16,-2-5-48 0,-2 2 52 16,-7-2-16-16,-2 2 32 0,-6 0-16 15,4 2 20-15,-1 3-4 0,-6-4-12 16,-3 2 36-16,-4-1-40 0,-6 4 12 15,-6 2 0-15,-4-1-4 0,-12 10-8 16,4 0 0-16,8 3 4 16,0-1-4-16,1 7 0 0,5-2 0 15,13 0 0-15,3-4 16 16,2-1-12-16,14-8-4 0,6-1 4 16,3-4 8-16,2-1-20 0,2 3 8 15,16-11-12-15,28-13 12 0,22-17 36 16,-19 6-36-16,7-5 0 0,-1 3 8 15,5 1-4-15,-4 4-4 16,1 1 0-16,-5 3 8 0,-3 6-8 16,-7 1 8-16,-1 1-8 0,-3 12 0 15,-5 3-12-15,-4 5-8 0,-12 11 20 16,3 7 0-16,-11 8-12 0,1 12 12 16,-1 5 12-16,-5 13-8 0,-6 7-4 15,-2 8 24-15,-7 4-12 0,-4 9-12 16,-3 5 12-16,-1 1-8 0,-10-7-4 15,-3-1 0-15,-6-16-16 16,-2-7-84-16,1-6-716 0,2-18-233 16</inkml:trace>
  <inkml:trace contextRef="#ctx0" brushRef="#br0" timeOffset="77206.3">9896 3116 1888 0,'7'4'165'0,"14"9"263"0,-5-5-8 15,-1-1-212-15,6 0-48 0,1-3 16 16,1-2-132-16,4-4 4 0,1 0-16 16,3-2-20-16,3-1-12 15,1-1 0-15,4 4 4 0,0-1-4 0,4 1 12 16,2 2-12-16,9 1 0 0,-1-1 8 16,-2 4-4-16,9-1-4 15,-3 0 16-15,10 0-8 0,3 1 12 16,2-2 108-16,2 2-76 0,8-3 64 15,4-1-4-15,-6 2-88 0,11 0 29 16,3-3-5-16,3 4-44 0,5-1-4 16,4 4 16-16,-9-2-12 0,16 2-4 15,1-2 0-15,6 2-8 16,6 5 8-16,-4-4 0 0,8 4 8 16,3 1-8-16,10-2 0 0,-2 5-8 15,1-1 8-15,10 0 8 16,5 0-8-16,-6 1 0 0,9 0 0 15,9-1-12-15,-9 6 12 0,6-2-4 16,3 2 8-16,0-1-4 0,0 1 16 16,8 1-12-16,6 0-4 0,-6 3 0 15,2-2-12-15,4 1 12 16,5-2 4-16,-7 9 16 0,7-11-20 16,5 2 0-16,-8 3 4 0,6-2-4 15,11-2 0-15,-13 0 0 0,5 0 0 16,0-3 4-16,3 10 8 0,3-11-12 15,5 7 4-15,-12-3-4 0,12 5 0 16,-1 0 28-16,-5 1-24 16,0-1 16-16,9 0 56 0,-2 2-60 15,-5 1-16-15,5-2 52 0,1 1-52 16,-4-4 28-16,-1 1 44 0,3-2-64 16,-5-3 12-16,5-1 0 15,-4-1-4-15,-5-3-16 0,2 1 16 0,0 4-16 16,-7-2 0-16,-1 1 4 15,3 1 0-15,-6 2-4 0,2 4 8 16,1 0-4-16,-3 0-4 0,-2 0 0 16,-1 1-8-16,-2-2 8 0,-2-1 0 15,-1 2 0-15,-2-3 0 16,-1-1 0-16,-3 1 12 0,0-6-12 16,-3 2 32-16,-3 1-28 0,0-3 20 15,-3 0-12-15,-7 0-4 0,-4-4-8 16,7 2 0-16,-13-1 4 0,-3 4-4 15,-2-3 0-15,3 4-8 16,-9-4 8-16,1 2 8 0,-3 0-8 0,-3 1 0 16,-1 1-4-16,-3-4 12 15,-8 2-8-15,3-1 8 0,3 1-4 16,-18-6-4-16,9 1 0 0,-7-2-20 16,-6 3 20-16,2-3 0 0,-8 1 0 15,-5 3 0-15,2 1 16 16,-5-1-16-16,-3 4 0 0,1 0 4 15,-11 0 4-15,-3 2-8 0,1-4 8 16,-1 3 0-16,-10-5-8 0,-1 2 0 16,-3-2 0-16,-1-4 0 15,-4 4 8-15,4-5-4 0,-15 1-4 16,3-3 4-16,-4 2 12 0,-2 0-16 16,-3-2 28-16,-2 1-20 0,-6 2-8 15,0-4 8-15,-5 5 4 0,-3-3-12 16,-1-1 0-16,-3 2 0 0,0 0 0 15,-3 1 0-15,1-1-12 0,-3 0 12 16,0 1 0-16,-1-1-4 0,-3-1 4 16,-5-3 4-16,1-2 0 15,-2-1-4-15,4 4 4 0,-1-2 0 16,-1-1-4-16,0-1 0 0,-1 0-8 16,0-1 8-16,1 0 0 0,-1 0-12 15,-1 0 12-15,0 0 0 16,1-1 4-16,-1 1-4 0,0 0 0 15,-1 0 4-15,0 0-4 0,-1 0 0 16,0 0-8-16,1 1 8 0,-1-1 0 16,0 0-28-16,-1 0 24 15,0 0 0-15,0-1-32 0,-3-1 36 16,-2 0 0-16,0-1-4 0,-7-3 4 16,-4-5 0-16,-5-3 0 0,3 2 0 15,-2-3 0-15,0-2-8 0,-1-5 8 16,1-1 4-16,-2-2-4 0,1-8 0 15,-8 3 0-15,0-10-8 0,6 6 8 16,1 3 0-16,2 1-4 16,3 4 4-16,0-1 0 0,4 12 4 15,5 5-8-15,-1 0 0 0,8 9-212 16,2 1 44-16,0 0 44 0,2 3 84 16,5 7 36-16,13 13-85 0,5 16-15 15,-4-8 76-15,1 3 32 16,3 1-4-16,4-3 4 0,2 3 12 15,-1-2-8-15,-1-5-4 0,-2-1 8 16,-8-5-4-16,3 0-4 0,0-3 12 16,-7-6 0-16,1 0-12 15,-4-7 96-15,-9-4-55 0,1 2 15 16,-3-3 0-16,2 1-56 0,-2-1 0 16,-2 0-20-16,-5 3-8 0,-9 3 28 15,-16 9 0-15,-17 8-4 0,6-7 4 16,-3 6 12-16,-10 2 0 0,-7 1-12 15,-7 0 4-15,-4-3-4 0,1-8 0 16,-4 0 0-16,0-1-16 16,10-9-241-16,2-2-603 0,5-6-369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4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2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7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1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37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14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2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82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5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88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33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94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6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18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80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8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2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3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5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0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5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0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compilers.coo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rew.davidson.cool/wher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ompilers.cool/oracles/o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mpilers.cool/trials/t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5949831-8C71-49A7-A206-657DC8615E42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 C4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 descr="A diagram of a network&#10;&#10;Description automatically generated">
            <a:extLst>
              <a:ext uri="{FF2B5EF4-FFF2-40B4-BE49-F238E27FC236}">
                <a16:creationId xmlns:a16="http://schemas.microsoft.com/office/drawing/2014/main" id="{DC1AA755-CFF3-B745-7CF9-FF25B5A58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4"/>
          <a:stretch/>
        </p:blipFill>
        <p:spPr>
          <a:xfrm>
            <a:off x="-12876" y="1237445"/>
            <a:ext cx="6085735" cy="2336442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50882CEF-542C-BDE6-B58C-7C0F02151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62" y="3629318"/>
            <a:ext cx="640724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Draw out an equivalent finite automaton to the given one after applying the ε-elimination technique described in class.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 the state machine an NFA (non-deterministic finite automaton) or DFA (deterministic finite automaton)?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the machine is a DFA, create an NFA that recognizes the same language. If the machine is an NFA, create a DFA that recognizes the same language </a:t>
            </a:r>
          </a:p>
        </p:txBody>
      </p:sp>
    </p:spTree>
    <p:extLst>
      <p:ext uri="{BB962C8B-B14F-4D97-AF65-F5344CB8AC3E}">
        <p14:creationId xmlns:p14="http://schemas.microsoft.com/office/powerpoint/2010/main" val="222275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Work #1: Question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70425-3B90-7E23-51CF-F42F48593563}"/>
              </a:ext>
            </a:extLst>
          </p:cNvPr>
          <p:cNvSpPr txBox="1"/>
          <p:nvPr/>
        </p:nvSpPr>
        <p:spPr>
          <a:xfrm>
            <a:off x="1056176" y="1564880"/>
            <a:ext cx="10202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What is the purpose of the syntactic analysis component of a compiler? Give an example of an input that GCC would flag for a syntactic error.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EE3073-EC57-4451-F052-CD65E2E9CF7F}"/>
                  </a:ext>
                </a:extLst>
              </p14:cNvPr>
              <p14:cNvContentPartPr/>
              <p14:nvPr/>
            </p14:nvContentPartPr>
            <p14:xfrm>
              <a:off x="818280" y="2307960"/>
              <a:ext cx="10092600" cy="303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EE3073-EC57-4451-F052-CD65E2E9CF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8920" y="2298600"/>
                <a:ext cx="10111320" cy="305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624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Work #1: Question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70425-3B90-7E23-51CF-F42F48593563}"/>
              </a:ext>
            </a:extLst>
          </p:cNvPr>
          <p:cNvSpPr txBox="1"/>
          <p:nvPr/>
        </p:nvSpPr>
        <p:spPr>
          <a:xfrm>
            <a:off x="1056176" y="1564880"/>
            <a:ext cx="10202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What is the purpose of name analysis in a compiler? Give an example of an input that GCC would flag for failing name analysis.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AB8870-9D39-3F59-5153-394B33D74B76}"/>
                  </a:ext>
                </a:extLst>
              </p14:cNvPr>
              <p14:cNvContentPartPr/>
              <p14:nvPr/>
            </p14:nvContentPartPr>
            <p14:xfrm>
              <a:off x="1001520" y="2328480"/>
              <a:ext cx="5961960" cy="2856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AB8870-9D39-3F59-5153-394B33D74B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2160" y="2319120"/>
                <a:ext cx="5980680" cy="28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9491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Work #1: Question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70425-3B90-7E23-51CF-F42F48593563}"/>
              </a:ext>
            </a:extLst>
          </p:cNvPr>
          <p:cNvSpPr txBox="1"/>
          <p:nvPr/>
        </p:nvSpPr>
        <p:spPr>
          <a:xfrm>
            <a:off x="1056176" y="1564880"/>
            <a:ext cx="10202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What is the purpose of type analysis in a compiler? Give an example of an input that GCC would flag for failing type analysis.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E27541-583C-B66D-AC51-4261E0F83E46}"/>
                  </a:ext>
                </a:extLst>
              </p14:cNvPr>
              <p14:cNvContentPartPr/>
              <p14:nvPr/>
            </p14:nvContentPartPr>
            <p14:xfrm>
              <a:off x="1217160" y="2275920"/>
              <a:ext cx="10643040" cy="4306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E27541-583C-B66D-AC51-4261E0F83E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7800" y="2266560"/>
                <a:ext cx="10661760" cy="432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583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Bonus: Time Permitting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A9F5D6-8C60-D28A-BA3D-990B3C097B8A}"/>
                  </a:ext>
                </a:extLst>
              </p:cNvPr>
              <p:cNvSpPr txBox="1"/>
              <p:nvPr/>
            </p:nvSpPr>
            <p:spPr>
              <a:xfrm>
                <a:off x="1229932" y="1357264"/>
                <a:ext cx="92063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Convert the following regular expression to a DFA using the transformations discussed in class</a:t>
                </a:r>
              </a:p>
              <a:p>
                <a:r>
                  <a:rPr lang="en-US" dirty="0"/>
                  <a:t>(</a:t>
                </a:r>
                <a:r>
                  <a:rPr lang="en-US" dirty="0" err="1"/>
                  <a:t>RegEx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-NFA,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-NFA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-free-NFA,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-free-NFA to DFA)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A9F5D6-8C60-D28A-BA3D-990B3C097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932" y="1357264"/>
                <a:ext cx="9206366" cy="646331"/>
              </a:xfrm>
              <a:prstGeom prst="rect">
                <a:avLst/>
              </a:prstGeom>
              <a:blipFill>
                <a:blip r:embed="rId2"/>
                <a:stretch>
                  <a:fillRect l="-59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854BC8D-E646-36B3-78A3-EE8256761B50}"/>
              </a:ext>
            </a:extLst>
          </p:cNvPr>
          <p:cNvSpPr txBox="1"/>
          <p:nvPr/>
        </p:nvSpPr>
        <p:spPr>
          <a:xfrm>
            <a:off x="1278918" y="221179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a|(ab*c)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7B5454-F3F8-5D30-0C03-3B96A8413DC8}"/>
                  </a:ext>
                </a:extLst>
              </p14:cNvPr>
              <p14:cNvContentPartPr/>
              <p14:nvPr/>
            </p14:nvContentPartPr>
            <p14:xfrm>
              <a:off x="128160" y="1896120"/>
              <a:ext cx="10876680" cy="4482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7B5454-F3F8-5D30-0C03-3B96A8413D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800" y="1886760"/>
                <a:ext cx="10895400" cy="450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5683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4326A-B050-7CA7-AD43-6164CD10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3A56812-DA8F-EEB0-0A44-0D4B7A09456A}"/>
                  </a:ext>
                </a:extLst>
              </p14:cNvPr>
              <p14:cNvContentPartPr/>
              <p14:nvPr/>
            </p14:nvContentPartPr>
            <p14:xfrm>
              <a:off x="1112400" y="896040"/>
              <a:ext cx="10189800" cy="2604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3A56812-DA8F-EEB0-0A44-0D4B7A0945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3040" y="886680"/>
                <a:ext cx="10208520" cy="262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353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EE726-6877-374C-90C4-E79E8F121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65" y="1825625"/>
            <a:ext cx="5370877" cy="48061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Written Work…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attend class when a written work is due, you DO NOT have to turn it 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(but you should still do it to make sure you’re keeping up)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D029AFFB-D5AF-CFB6-6227-2EF9054F7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183" y="1149960"/>
            <a:ext cx="50863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1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EE726-6877-374C-90C4-E79E8F121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66" y="1825625"/>
            <a:ext cx="397778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Office Hours TBA</a:t>
            </a:r>
          </a:p>
          <a:p>
            <a:r>
              <a:rPr lang="en-US" dirty="0"/>
              <a:t>Will be posted on </a:t>
            </a:r>
            <a:r>
              <a:rPr lang="en-US" dirty="0">
                <a:hlinkClick r:id="rId2"/>
              </a:rPr>
              <a:t>https://compilers.cool</a:t>
            </a:r>
            <a:r>
              <a:rPr lang="en-US" dirty="0"/>
              <a:t> and posted on the class website</a:t>
            </a:r>
          </a:p>
          <a:p>
            <a:endParaRPr lang="en-US" dirty="0"/>
          </a:p>
          <a:p>
            <a:r>
              <a:rPr lang="en-US" dirty="0"/>
              <a:t>However, Drew does have an “open door” policy – if available, you’re free to come ask a question</a:t>
            </a:r>
          </a:p>
        </p:txBody>
      </p:sp>
      <p:pic>
        <p:nvPicPr>
          <p:cNvPr id="5" name="Picture 4" descr="A chalkboard with text on it&#10;&#10;Description automatically generated">
            <a:extLst>
              <a:ext uri="{FF2B5EF4-FFF2-40B4-BE49-F238E27FC236}">
                <a16:creationId xmlns:a16="http://schemas.microsoft.com/office/drawing/2014/main" id="{A0B53B1A-29D1-3A14-179D-CD9A9DE5E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5" b="25778"/>
          <a:stretch/>
        </p:blipFill>
        <p:spPr>
          <a:xfrm>
            <a:off x="5207000" y="1327150"/>
            <a:ext cx="5486400" cy="2787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966712-5B55-0D5B-FA74-A515E9902930}"/>
              </a:ext>
            </a:extLst>
          </p:cNvPr>
          <p:cNvSpPr txBox="1"/>
          <p:nvPr/>
        </p:nvSpPr>
        <p:spPr>
          <a:xfrm>
            <a:off x="5060950" y="4673600"/>
            <a:ext cx="61436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How will I know when Drew is available?</a:t>
            </a:r>
          </a:p>
          <a:p>
            <a:pPr algn="r"/>
            <a:r>
              <a:rPr lang="en-US" sz="2800" i="1" dirty="0"/>
              <a:t>- You, maybe</a:t>
            </a:r>
          </a:p>
        </p:txBody>
      </p:sp>
    </p:spTree>
    <p:extLst>
      <p:ext uri="{BB962C8B-B14F-4D97-AF65-F5344CB8AC3E}">
        <p14:creationId xmlns:p14="http://schemas.microsoft.com/office/powerpoint/2010/main" val="58608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EE726-6877-374C-90C4-E79E8F121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66" y="1825624"/>
            <a:ext cx="5685934" cy="4727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Drew Positioning System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https://drew.davidson.cool/where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also displayed outside Drew’s office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the sign (or website) says “available in Eaton Hall”, feel free to stop by with a question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Corrrolary</a:t>
            </a:r>
            <a:r>
              <a:rPr lang="en-US" dirty="0"/>
              <a:t>: if the sign says </a:t>
            </a:r>
            <a:r>
              <a:rPr lang="en-US" b="1" dirty="0"/>
              <a:t>not available</a:t>
            </a:r>
            <a:r>
              <a:rPr lang="en-US" dirty="0"/>
              <a:t> please don’t disturb (even if the door is open)</a:t>
            </a:r>
          </a:p>
        </p:txBody>
      </p:sp>
      <p:pic>
        <p:nvPicPr>
          <p:cNvPr id="6" name="Picture 5" descr="A picture containing wall, indoor, bathroom&#10;&#10;Description automatically generated">
            <a:extLst>
              <a:ext uri="{FF2B5EF4-FFF2-40B4-BE49-F238E27FC236}">
                <a16:creationId xmlns:a16="http://schemas.microsoft.com/office/drawing/2014/main" id="{2E9F730C-D0E7-25EE-AF29-C0CF2C5E1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60" y="959127"/>
            <a:ext cx="4138108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EE726-6877-374C-90C4-E79E8F121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65" y="1825625"/>
            <a:ext cx="5887039" cy="48061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Behold: The Project Oracle!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https://compilers.cool/oracles/o1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What’s the format of output &lt;x&gt; ? </a:t>
            </a:r>
          </a:p>
          <a:p>
            <a:pPr>
              <a:buFontTx/>
              <a:buChar char="-"/>
            </a:pPr>
            <a:r>
              <a:rPr lang="en-US" dirty="0"/>
              <a:t>Submit input to the Oracle</a:t>
            </a:r>
          </a:p>
          <a:p>
            <a:pPr marL="0" indent="0">
              <a:buNone/>
            </a:pPr>
            <a:r>
              <a:rPr lang="en-US" b="1" dirty="0"/>
              <a:t>What’s the token for character &lt;y&gt; ?</a:t>
            </a:r>
          </a:p>
          <a:p>
            <a:pPr marL="0" indent="0">
              <a:buNone/>
            </a:pPr>
            <a:r>
              <a:rPr lang="en-US" dirty="0"/>
              <a:t>- Submit y to the Oracle</a:t>
            </a:r>
          </a:p>
        </p:txBody>
      </p:sp>
      <p:pic>
        <p:nvPicPr>
          <p:cNvPr id="1026" name="Picture 2" descr="THE DELPHIC ORACLE - YouTube">
            <a:extLst>
              <a:ext uri="{FF2B5EF4-FFF2-40B4-BE49-F238E27FC236}">
                <a16:creationId xmlns:a16="http://schemas.microsoft.com/office/drawing/2014/main" id="{DE33A529-A921-BDFC-72D4-FCFE3237D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r="17622"/>
          <a:stretch/>
        </p:blipFill>
        <p:spPr bwMode="auto">
          <a:xfrm>
            <a:off x="6718169" y="1690688"/>
            <a:ext cx="4320619" cy="368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74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EE726-6877-374C-90C4-E79E8F121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65" y="1825625"/>
            <a:ext cx="5887039" cy="48061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Behold: The Dragon Trials!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https://compilers.cool/trials/t1</a:t>
            </a:r>
            <a:r>
              <a:rPr lang="en-US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B2B8D-0CEF-C8BB-40F7-CA2FB9999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9" y="665748"/>
            <a:ext cx="4903174" cy="437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8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24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0F989-0D2A-32AB-E57F-4791C5686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119" y="810623"/>
            <a:ext cx="4894428" cy="3570162"/>
          </a:xfrm>
        </p:spPr>
        <p:txBody>
          <a:bodyPr anchor="b">
            <a:normAutofit/>
          </a:bodyPr>
          <a:lstStyle/>
          <a:p>
            <a:pPr algn="l"/>
            <a:r>
              <a:rPr lang="en-US" sz="4200"/>
              <a:t>Flipped Wednesday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521C1-8325-ED0E-500D-89D4367B5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119" y="4547167"/>
            <a:ext cx="4894428" cy="1288482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EBBF56-923D-48A7-9F8F-86E33CFA3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1655" y="673020"/>
            <a:ext cx="4833902" cy="5683329"/>
            <a:chOff x="1674895" y="1345036"/>
            <a:chExt cx="5428610" cy="42109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D5794E-BC9E-4A8A-BB29-9A32C8F26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6175AF-13E0-4D14-8638-11BBE8359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4C92CB8-4499-3D2A-D229-BDA5BBBFA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"/>
          <a:stretch/>
        </p:blipFill>
        <p:spPr>
          <a:xfrm>
            <a:off x="6817629" y="1425956"/>
            <a:ext cx="3899155" cy="3995608"/>
          </a:xfrm>
          <a:prstGeom prst="rect">
            <a:avLst/>
          </a:prstGeom>
          <a:ln w="28575">
            <a:noFill/>
          </a:ln>
        </p:spPr>
      </p:pic>
      <p:sp>
        <p:nvSpPr>
          <p:cNvPr id="31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3" name="Graphic 212">
            <a:extLst>
              <a:ext uri="{FF2B5EF4-FFF2-40B4-BE49-F238E27FC236}">
                <a16:creationId xmlns:a16="http://schemas.microsoft.com/office/drawing/2014/main" id="{EB8560A9-B281-46EB-A304-1E4A5A00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67882DD-56E8-460E-99D5-86E71982D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Work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EE726-6877-374C-90C4-E79E8F121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Topics</a:t>
            </a:r>
            <a:r>
              <a:rPr lang="en-US" dirty="0"/>
              <a:t>:</a:t>
            </a:r>
          </a:p>
          <a:p>
            <a:r>
              <a:rPr lang="en-US" dirty="0"/>
              <a:t>Compiler Overview</a:t>
            </a:r>
          </a:p>
        </p:txBody>
      </p:sp>
    </p:spTree>
    <p:extLst>
      <p:ext uri="{BB962C8B-B14F-4D97-AF65-F5344CB8AC3E}">
        <p14:creationId xmlns:p14="http://schemas.microsoft.com/office/powerpoint/2010/main" val="10937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4375-57AF-91FE-92E9-61F4591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Work #1: Question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70425-3B90-7E23-51CF-F42F48593563}"/>
              </a:ext>
            </a:extLst>
          </p:cNvPr>
          <p:cNvSpPr txBox="1"/>
          <p:nvPr/>
        </p:nvSpPr>
        <p:spPr>
          <a:xfrm>
            <a:off x="1056176" y="1564880"/>
            <a:ext cx="10202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What is the purpose of the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lexer</a:t>
            </a:r>
            <a:r>
              <a:rPr lang="en-US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component of a compiler? Give an example of an input that GCC would flag for a lexical error.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C45B95-CC6C-41C8-A25F-D87F0FE0A2E4}"/>
                  </a:ext>
                </a:extLst>
              </p14:cNvPr>
              <p14:cNvContentPartPr/>
              <p14:nvPr/>
            </p14:nvContentPartPr>
            <p14:xfrm>
              <a:off x="959400" y="2233800"/>
              <a:ext cx="9639720" cy="1992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C45B95-CC6C-41C8-A25F-D87F0FE0A2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0040" y="2224440"/>
                <a:ext cx="9658440" cy="201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4542515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480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Cambria Math</vt:lpstr>
      <vt:lpstr>Courier New</vt:lpstr>
      <vt:lpstr>Garamond</vt:lpstr>
      <vt:lpstr>Source Sans Pro</vt:lpstr>
      <vt:lpstr>FunkyShapesVTI</vt:lpstr>
      <vt:lpstr>Office Theme</vt:lpstr>
      <vt:lpstr>Check-In C4 Review: Syntactic Ambiguity</vt:lpstr>
      <vt:lpstr>Administrivia</vt:lpstr>
      <vt:lpstr>Administrivia</vt:lpstr>
      <vt:lpstr>Administrivia</vt:lpstr>
      <vt:lpstr>Administrivia</vt:lpstr>
      <vt:lpstr>Administrivia</vt:lpstr>
      <vt:lpstr>Flipped Wednesday</vt:lpstr>
      <vt:lpstr>Written Work #1</vt:lpstr>
      <vt:lpstr>Written Work #1: Question 1</vt:lpstr>
      <vt:lpstr>Written Work #1: Question 2</vt:lpstr>
      <vt:lpstr>Written Work #1: Question 3</vt:lpstr>
      <vt:lpstr>Written Work #1: Question 4</vt:lpstr>
      <vt:lpstr>Bonus: Time Permitting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Check-in</dc:title>
  <dc:creator>Davidson, Drew</dc:creator>
  <cp:lastModifiedBy>Davidson, Drew</cp:lastModifiedBy>
  <cp:revision>10</cp:revision>
  <dcterms:created xsi:type="dcterms:W3CDTF">2022-10-05T19:26:23Z</dcterms:created>
  <dcterms:modified xsi:type="dcterms:W3CDTF">2024-09-05T01:53:28Z</dcterms:modified>
</cp:coreProperties>
</file>