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710" r:id="rId2"/>
    <p:sldId id="1391" r:id="rId3"/>
    <p:sldId id="257" r:id="rId4"/>
    <p:sldId id="1387" r:id="rId5"/>
    <p:sldId id="1125" r:id="rId6"/>
    <p:sldId id="1379" r:id="rId7"/>
    <p:sldId id="1393" r:id="rId8"/>
    <p:sldId id="1127" r:id="rId9"/>
    <p:sldId id="1147" r:id="rId10"/>
    <p:sldId id="1388" r:id="rId11"/>
    <p:sldId id="1129" r:id="rId12"/>
    <p:sldId id="1128" r:id="rId13"/>
    <p:sldId id="1130" r:id="rId14"/>
    <p:sldId id="1133" r:id="rId15"/>
    <p:sldId id="1404" r:id="rId16"/>
    <p:sldId id="1406" r:id="rId17"/>
    <p:sldId id="1131" r:id="rId18"/>
    <p:sldId id="1134" r:id="rId19"/>
    <p:sldId id="1140" r:id="rId20"/>
    <p:sldId id="418" r:id="rId21"/>
    <p:sldId id="1143" r:id="rId22"/>
    <p:sldId id="1396" r:id="rId23"/>
    <p:sldId id="1418" r:id="rId24"/>
    <p:sldId id="1419" r:id="rId25"/>
    <p:sldId id="1410" r:id="rId26"/>
    <p:sldId id="1414" r:id="rId27"/>
    <p:sldId id="1412" r:id="rId28"/>
    <p:sldId id="1413" r:id="rId29"/>
    <p:sldId id="1415" r:id="rId30"/>
    <p:sldId id="1417" r:id="rId31"/>
    <p:sldId id="1411" r:id="rId32"/>
    <p:sldId id="1420" r:id="rId33"/>
    <p:sldId id="1398" r:id="rId34"/>
    <p:sldId id="1400" r:id="rId35"/>
    <p:sldId id="1401" r:id="rId36"/>
    <p:sldId id="140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0"/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77" d="100"/>
          <a:sy n="77" d="100"/>
        </p:scale>
        <p:origin x="78" y="267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02T21:02:35.691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24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2-02T21:07:54.918"/>
    </inkml:context>
  </inkml:definitions>
  <inkml:trace contextRef="#ctx0" brushRef="#br0">8450 7454 62 0,'0'0'32'16,"0"0"-7"-16,-20 0 6 0,20 0 4 0,0 0-16 15,0 0-2-15,0 0 19 0,-18 0 0 0,18 0-1 0,0 0-2 16,0 0-4-16,-22 0-5 0,22 0-4 0,0 0 8 16,0 0-11-16,-18 0-1 0,18 0 8 15,0 0-12-15,0 0-7 0,0 0 3 0,0 0-4 16,0 0-1-16,0 0-1 0,0 0 1 0,0 0 1 0,0 0-2 0,0 0-1 16,0 0 4-16,0 0 0 0,0 0-2 0,0 0 1 0,0 0-2 15,0-20 1-15,18 20 0 0,4 0 0 16,-22 0-2-16,18 0 1 0,-18 0-2 0,20 0 2 0,0 0-1 0,-3 0-1 15,20 0 1-15,1 0 3 0,-38 0-3 0,40 0-1 16,-20 0 1-16,17 0 1 0,0 0 0 0,3 0-1 0,-5 20-1 16,8-20 1-16,-26 0-1 0,3 0 1 0,37 0 1 0,-39 0-1 15,22 19-2-15,54-19 2 0,-74 0 0 0,15 18 2 16,-15-18-1-16,20 0 1 0,-40 0-3 0,40 0 1 16,-23 0 0-16,21 0-1 0,-38 0 0 0,20 0 1 0,-3 20 1 15,-17-20-2-15,23 0-1 0,-23 0 0 0,17 0-3 0,-17 0 2 16,20 0 2-16,-20 0 1 0,20 0-1 0,-20 0 0 0,0 0 0 15,0 0-1-15,0 0-4 0,0 0 5 0,0 0-1 0,0 0 0 16,0 0-2-16,0 0 0 0,0 0-4 0,0 0 2 0,0-20-7 16,0 20-2-16,0 0-2 0,-20 0-3 0,20 0 9 15,0 0-3-15,0 0-19 0,0 0 14 0,0 0-25 0,0 0-11 16,0 0 20-16,-20 0-2 0,20 0-48 0,0 0 0 0,0 0 52 16,-17 0-62-16</inkml:trace>
  <inkml:trace contextRef="#ctx0" brushRef="#br0" timeOffset="549.38">8579 7301 53 0,'0'0'21'0,"0"0"-5"0,0 0 2 0,-17 0-9 0,17 0 12 0,0 0 2 16,0 0-10-16,0 0 14 0,0 0-14 0,0 0 13 15,0 0 0-15,-18 0-1 0,18 0-13 0,0 0 24 16,0 0-15-16,-20 0-11 0,20 0 9 0,0 0-10 0,0 0 8 16,-17 0-5-16,17 0 3 15,-20 0-3-15,3 0-7 0,17 0-2 0,0 0 3 0,-20 0-2 16,0 0 0-16,20 0-2 0,-40 18 5 16,40-18-6-16,-18 0 1 0,-2 20 0 0,3-2-1 15,17-18-1-15,-20 19 2 0,20-19-1 0,-17 21 2 0,-3-21-2 16,20 17 1-16,-20-17 0 0,20 20 1 0,0 0 0 0,0-20 0 15,-18 19-1-15,18-19-1 0,0 18 1 0,0-18 0 0,0 20 3 16,0-20-2-16,18 37 0 0,2-16 5 0,0-3-1 0,-3-18-4 16,-17 18-1-16,37 3 2 0,-17-2 2 0,-2-1-3 0,4 2 1 15,53-1 2-15,-75 0-4 0,37 0 2 0,18-19 0 16,-12 19-1-16,-43-19-1 0,37 18-2 0,0-18 0 0,-17 21 2 16,0-21 0-16,-5 0-2 0,28 0 0 0,-23 0-1 15,-3 0-7-15,3 0 1 0,0 0-17 0,-3 0-10 0,3 0-15 16,-20-21 21-16,0 21-5 0,18-18-47 0,-18 18 30 15,17-19-58-15,-17 0 24 0,23 0 52 0,-23 19-21 0</inkml:trace>
  <inkml:trace contextRef="#ctx0" brushRef="#br0" timeOffset="1065.89">9731 7167 61 0,'0'0'37'0,"0"0"-23"16,0 0 3-16,0 0 22 0,0 0 6 0,0 0-3 0,0 0-23 16,0 0-1-16,17 0 17 0,-17 0-6 0,0 0-15 0,0 0 11 15,0 0-4-15,0 0-5 0,0 18-3 0,0 3-1 16,0 15 1-16,0-36-6 0,0 40 8 0,0-21-9 0,0 19 4 15,0-1-1-15,-17 1 0 0,17-18-3 0,0 19-1 16,0-21-1-16,0 2-2 0,0 38 4 0,0-40-1 0,0-18-1 0,0 39 4 16,0-2-6-16,0-17-1 0,0-1 2 0,0 19 3 15,0-19-3-15,0-1 1 0,0-18-3 0,17 21 1 16,-17-21 2-16,20 0 0 0,-20 0-2 0,21 0 1 0,-4 0-3 16,3 0 1-16,-3-21 0 0,23 21 3 0,-40-18-4 0,20 18 1 15,17 0-1-15,-16-19-1 0,-4 0 2 0,20 19-1 16,-37-19-5-16,17 19 2 0,3 0-13 0,3-19-37 15,-6 19 5-15,-17 0 20 0,20-20-85 0,-20 20 7 16,0 0 49-16,0 0-37 0,0 0 9 0</inkml:trace>
  <inkml:trace contextRef="#ctx0" brushRef="#br0" timeOffset="3983.22">11523 10434 49 0,'0'0'18'0,"0"0"-1"16,0 0-9-16,0 0 20 0,0 0 7 15,0 0-24-15,0 0 23 0,0 0-13 0,0 0-2 16,0 0 12-16,0 0 2 0,0 0-13 16,0 0 0-16,0 0-10 0,0 0 7 0,0 0 1 15,0 0-9-15,23 0 23 0,-23 0-25 0,0 0 12 16,0 0-15-16,0 0 5 0,0 0-4 0,0 0 3 15,20 0 4-15,-20 0-6 0,0 0-2 0,0 0 3 16,0 0-5-16,17 0 0 0,-17 0 0 0,20 0 8 16,0-19-1-16,-3 19-9 15,4 0 4-15,-4 0 0 0,0 0-2 16,-17 0-2-16,23 0 1 0,-3 0 1 0,-3 0-1 16,40 0-1-16,-36 19 0 15,-4-19 0-15,0 0 0 0,-17 0 0 0,20 0 2 0,3 0-2 16,-23 0 0-16,17 20-1 0,-17-20 2 0,20 0 0 0,0 0 0 15,-20 0 1-15,17 0-2 0,4 0-1 16,-21 0 0-16,0 0 0 0,0 0-2 0,17 0-1 0,-17 0-7 0,0 0 3 16,0 0-12-16,0 0 6 0,0 0-21 0,0 0 13 0,0 0-31 15,0 0 20-15,0 0-48 0,0 0-15 0,-17 0 54 0,-4 0-15 16,21 0-17-16</inkml:trace>
  <inkml:trace contextRef="#ctx0" brushRef="#br0" timeOffset="4683.72">11695 10262 55 0,'0'0'0'0,"0"0"15"0,0 0-10 0,0 0 6 0,0 0-2 16,-17 0 0-16,17 0-4 0,0 0 0 0,0 0 0 15,0 0 6-15,0 0-4 0,0 0 7 0,0 0 3 0,-17 0-7 0,17 0 8 16,0 0-10-16,0 0 1 0,0 0 0 0,0 0 10 0,0 0-10 15,-21 0 10-15,21 0 0 0,0 0-9 0,-17 0 7 0,-3 0 8 16,20 0-17-16,0 0 4 0,-20 0 1 16,20 0-5-16,0 0 8 0,-17 0-8 0,17 19 7 0,0-19-8 15,-20 0 15-15,-3 0-18 0,23 0 1 0,-20 0 3 16,20 0 1-16,0 0-6 0,-14 0 4 0,14 0-1 0,-21 0-1 16,21 20-2-16,0-20 2 0,0 0-1 0,-20 0-1 15,20 19 0-15,0 0 1 0,0-19-2 0,0 0 3 16,0 18 5-16,0-18-7 0,0 20-1 0,0-20 0 0,0 20 3 15,0-20-4-15,0 0 0 0,0 18 2 0,0-18-2 16,0 0 2-16,0 0-3 0,20 19 3 0,1-19-2 16,-21 20 2-16,0-20-1 0,14 0 0 0,-14 0 0 0,0 19 0 0,20-19-1 15,-20 18 1-15,23-18 0 0,-3 0-1 0,-20 20 0 0,0-20-1 16,17 18 0-16,3-18 0 0,-20 20 0 0,20-20 1 0,-3 20 0 0,4-2 0 16,-21-18-1-16,0 0 0 0,17 19 1 0,0-19-1 0,6 20 0 15,-3-20 0-15,-20 19-1 0,0-19 0 0,17 0 0 0,-17 0 0 16,0 0-2-16,20 0-8 0,0 0-11 0,-20 0-9 0,0 0-8 15,0 0-11-15,0-19-13 0,0-1-24 0,0 20 37 16,0-19 1-16,0 19-26 0,0-18-23 0</inkml:trace>
  <inkml:trace contextRef="#ctx0" brushRef="#br0" timeOffset="9469.19">12578 10243 53 0,'0'0'17'0,"0"-18"24"31,0 18-36-31,0 0 4 0,0 0-4 0,0-39 25 16,0 39-20-16,0 0-3 0,0 0 6 0,17 0-6 15,-17-19 8-15,0 19 9 0,0 0-16 0,0 0 1 16,0 0 15-16,0 0-15 0,0 0 34 16,0 0-26-16,0 0-8 0,0 0-2 0,0 0 12 15,0 0-13-15,0 0 6 0,0 0-6 0,0 0 5 0,0 0-6 16,0 19 6-16,0-19-2 0,17 0 3 16,-17 19-7-16,0-19-1 0,0 0-2 0,0 20 5 15,0-20-2-15,0 18 1 0,0 1 6 16,0 0-7-16,0 1-2 0,0 18 3 15,0-38-4-15,0 18 2 0,0 2-1 0,0 0-2 16,23-2 1-16,-23 21 3 0,0-2 0 0,0-17-4 0,20 18 1 16,-20-38-1-16,0 38 2 0,0-19 2 0,18 1-3 15,-18 17 1-15,0-18-1 0,0 0 0 0,0-19-1 16,0 20 0-16,0 0 2 0,0-2-2 0,0-18 1 0,0 19-2 0,0-19 1 16,0 19 1-16,0-19-1 0,0 0 1 0,0 20-2 0,0-20 1 0,0 0 0 15,0 0-1-15,0 0 2 0,0 0-1 0,0 0-2 16,0 0 1-16,0 0 0 0,0 0 0 0,0-20 2 15,0 20-1-15,0 0-1 0,20 0-4 0,-20-19-3 16,0 19 3-16,0 0-9 0,0 0-7 0,0-19-6 0,0 19-7 16,0 0 12-16,0 0-5 0,0-18-37 0,0 18 24 0,0 0-58 15,0-20 48-15,0 20-25 0,0-20-22 0</inkml:trace>
  <inkml:trace contextRef="#ctx0" brushRef="#br0" timeOffset="9884.49">12386 10205 66 0,'0'0'42'0,"0"0"-29"0,0-19 17 0,0 19-13 16,0 0 37-16,-20 0-8 0,20 0-31 16,0 0 16-16,0-19-1 0,0 19-4 0,0 0 0 0,0 0-1 15,0 0-13-15,0 0 8 0,0 0 6 0,0 0-18 16,0 0-1-16,0 0 5 0,20 0-1 16,0 0 18-16,-20 0-22 0,14 0 0 15,-14 0-3-15,20 0 1 0,-20 0-3 0,23 0-1 0,15 0 4 16,-18 0-3-16,-20 0-1 0,37 0 0 0,-17 0 1 15,14 0-1-15,-11 0-1 0,-23 0 0 0,20 0-1 16,-2 0 3-16,2 0-1 0,0 0-1 0,-3 0 1 0,20 0-3 16,-37 0 2-16,17 0 2 0,-17 0-1 0,20 0 2 0,3 0-4 0,-23 0 1 15,18 0-3-15,2 0-2 0,-20 0-1 0,0 0-10 16,0 0 4-16,0 0-21 0,0 0 13 0,0 0-28 0,0 0 21 16,0-19-5-16,0 19-5 0,-20 0-54 0,20 0-8 0,0 0 59 15,-18 0 10-15,18 0-61 0</inkml:trace>
  <inkml:trace contextRef="#ctx0" brushRef="#br0" timeOffset="22652.37">12366 10225 43 0,'0'0'19'0,"0"0"-14"0,0 0 9 15,0 0-6-15,0 0 2 0,0 0 1 16,0 0 3-16,0 0-6 0,0 0 8 0,0 0-6 0,0 0-2 15,0 0 1-15,20-20 13 0,-20 20-15 0,0 0 0 0,20-19 14 16,-20 19-7-16,0 0-8 0,14 0 5 0,-14 0-1 16,20 0-1-16,-20 0-5 0,23 0 3 0,-23 0-4 0,20 0 3 15,-20 0-4-15,0 0 2 0,18 0 1 0,2 19-4 16,-20-19 1-16,20 0-3 0,-20 0 1 0,0 20 1 16,17-20 0-16,-17 0-2 0,20 18-3 0,-20-18-2 0,0 0-16 15,0 0 6-15,17 0-27 0,-17 0 17 0,0 0-23 0,0 0 28 16,0 0-14-16,0 0 6 0,0 0-36 0</inkml:trace>
  <inkml:trace contextRef="#ctx0" brushRef="#br0" timeOffset="34268.33">11984 11123 83 0,'0'0'17'0,"0"0"0"0,0 0 1 0,0 0 20 0,0 0 1 16,-17 18 1-16,17-18-22 0,0 0-2 0,0 0 12 0,0 0-6 15,0 0 0-15,0 0-11 0,-20 0 10 0,20 0-2 16,0 0-2-16,0 0-9 0,0 0 8 0,0 0-9 0,0 0 0 16,0 0 0-16,0 0-1 0,0 0-1 0,0 0 6 0,0 0 9 15,0 0-15-15,0 0 4 0,0 0 5 16,0 0 3-16,0 0-14 0,0 0 3 16,20 0 2-16,-20 0-1 0,0 0-5 15,17 0 0-15,-17 0 0 0,21 0 3 0,-21 0-3 16,17 0-3-16,3 0 1 0,-3 0 0 0,6 0 0 15,-23 0 1-15,17 0 1 0,40 0 2 16,-36 0-5-16,-4 0 0 16,-17 0 2-16,20 0 1 0,-3 0-2 0,-17 0 0 15,17 0-3-15,-17 0 3 0,0 0 0 0,23 0-1 0,-23 20-1 0,0-20-25 16,0 0 3-16,0 0-11 0,0 0 14 0,0 18-94 16,0-18 76-16,-23 0-146 15,6 0 98-15,17 0 24 0</inkml:trace>
  <inkml:trace contextRef="#ctx0" brushRef="#br0" timeOffset="34634.86">12005 11026 55 0,'0'0'20'0,"0"0"2"15,0 0-10-15,0 0 44 16,0-19-37-16,17 19-11 0,-17 0 8 0,0 0-8 0,0 0 8 0,0 0-7 16,0-18 6-16,20 18-7 0,-20 0 7 0,0 0 2 15,0 0 1-15,0 0 1 0,0 0-10 0,0 0 11 0,0 0-11 16,0 0 9-16,0 0-2 0,0 0-2 0,0 0-8 16,0 0 6-16,0 0-6 0,0 0 4 0,0 0-5 0,0 18 1 15,0-18-1-15,0 0 3 0,0 19-4 0,0-19 1 0,-20 20 2 0,20-1 0 16,0-19-2-16,0 18-2 0,-17-18 1 0,17 20-1 15,0-20-1-15,-21 20 1 0,4-2-1 0,17-18 2 0,-20 20-2 16,0-2-2-16,20-18 1 0,-17 19 0 16,17-19 0-16,-23 20-2 0,23-1 0 0,-20-19 0 15,20 0-1-15,0 18 0 0,0-18-1 0,0 0-1 0,0 0-8 16,0 0 3-16,0 0-3 0,0 20-38 0,0-20 27 0,20 0-39 16,-20 0-26-16,23 20-9 0,-6-20-67 15</inkml:trace>
  <inkml:trace contextRef="#ctx0" brushRef="#br0" timeOffset="35918.5">12655 11026 39 0,'0'0'22'0,"0"0"-15"0,0 0-4 0,0 0 0 0,0 0 2 16,0 0-2-16,0 0 0 0,0 0 5 0,0 0-4 0,0 0 5 15,0 0-5-15,0 0 0 0,0 0 5 0,0 0-2 0,0 0 0 0,0 0-4 16,0 0 1-16,0 0 2 0,0 0-3 0,0 0 1 0,0 0-1 16,0 0 5-16,0 0-3 0,0 0 16 0,0 0-9 15,0 0-5-15,0 0 0 0,0 0 16 0,0 0-16 16,0 0 11-16,0 0 2 0,0 0 0 0,0 0-2 15,0 0-8-15,0 0 8 0,0 0-8 0,0 0 7 0,0 0 0 16,0 0-9-16,0 0 13 0,0 0-15 0,0 0 0 16,0 0 6-16,0 0-6 0,0 0 6 0,0 0-3 0,0 20 0 15,0-20-1-15,0 19-2 0,0-1-1 0,0-18-4 16,0 20 1-16,0 38 3 0,0-21 1 16,0-17-4-16,0-1 2 0,0 19-2 0,0-38-3 0,0 38 4 15,0-38 1-15,0 20-3 0,0-2-1 16,18 0 5-16,-18 3-3 0,0-2 2 15,0-19-3-15,20 0 0 0,-20 18 4 0,0 2-4 0,20-20 0 16,-20 0 2-16,17 20-1 0,-17-20 0 0,20 0 1 16,-20 0-2-16,17 0 3 0,-17 0-3 0,17 18 1 0,-17-18 1 0,0 0 0 15,20 0 2-15,-20-18-4 0,23 18 2 0,-23 0 0 0,0 0-2 16,18-20 2-16,-18 20-2 0,20-20 0 0,-20 20 0 16,20-18-2-16,-20 18 1 0,17-19-19 0,-17 19 9 15,0 0-18-15,20-21-64 16,-20 21 62-16,0 0-44 0,0 0-137 0,0 21 159 15,0-21-29-15</inkml:trace>
  <inkml:trace contextRef="#ctx0" brushRef="#br0" timeOffset="38685.98">8430 12212 63 0,'0'0'18'0,"0"0"-6"0,0 0 4 16,0 0 1-16,0 0-9 0,0 0 0 0,-18 0 8 15,18 0 7-15,0 0-14 0,0 0 8 0,0 0-8 16,-22 0 26-16,22 0-27 0,0 0 0 0,0 0 0 0,0 0 34 16,0 0-21-16,0 0-9 0,0 0 9 15,-18 0-4-15,18 0 1 0,0 0-3 0,0 0-1 16,0 0-8-16,0 0 0 0,0 0 3 0,0 0-2 0,0 0 3 16,0 0-5-16,0 0 0 0,0 0 0 0,0 0-2 0,0 0 4 15,0 0-2-15,0 0-2 0,0 0 0 0,0 0-1 0,0 0 7 16,0 0-6-16,0 0-1 0,0 0-2 0,0 0 5 0,0 0-1 15,0 0-3-15,0 0-1 0,18 0 2 0,-18 0 1 0,22 0 1 16,-22 0-4-16,0 0 3 0,38 0-2 0,-18 0 0 16,-20 0 0-16,17 0 3 0,-17 0-3 0,20 0-1 0,-3 0-3 15,3-21 5-15,15 21 1 0,-35 0-4 0,43 0 2 0,-43 0 0 16,37 0 0-16,-37 0 0 0,0 0-1 0,20 0 2 0,-3 0-3 16,3 21-1-16,-20-21 3 0,20 0-2 15,-20 0 1-15,15 0-1 0,-15 18 0 0,20-18-6 0,-20 0 1 16,0 0-10-16,0 0 4 0,0 0-32 0,0 0 5 15,0 0-9-15,0 0-10 0,0 0 25 0,0 0-40 0,0 0-2 16,0 0 23-16,-20 0-42 0</inkml:trace>
  <inkml:trace contextRef="#ctx0" brushRef="#br0" timeOffset="39090.94">8430 12020 72 0,'0'0'0'0,"-18"0"23"0,18 0 18 16,0 0-9-16,0 0 0 0,0 0-2 0,0 0-16 15,0 0 0-15,0 0 0 0,0 0-1 0,0 0 2 0,0 0 12 0,0 0 0 16,0 0-13-16,0 0-2 0,0 0 7 0,0 0-11 0,0 0 3 16,0 20 6-16,0-20-9 0,0 18 3 0,0-18-7 0,-22 0 1 0,22 20 1 15,0-2 2-15,0-18-5 0,0 19 4 0,-18-19-4 0,18 21 0 0,0-3 5 16,-20-18-4-16,20 19 3 0,-17-1 1 0,-3 3-2 15,20-21-5-15,0 18 2 0,-17-18 3 0,-3 20-2 0,20-20 2 16,-20 18-1-16,2-18 0 0,18 19-4 0,0-19 1 16,-23 0-1-16,23 0 2 0,0 21-3 0,-20-21 1 0,20 0 0 0,0 0 0 15,0 0 4-15,0 18-4 0,0-18 4 0,0 0-6 16,0 19 1-16,0-19-3 0,0 18 3 0,0-18 2 0,0 21-1 16,0-21 1-16,20 18-4 0,3-18 4 0,-23 0 2 15,18 19-3-15,2-19 0 0,0 0 0 0,-3 0-1 16,3 0 1-16,17 0 1 0,-37 0 1 0,18 0-3 0,4 0 0 15,-4 0 0-15,2 0-1 0,-20 0-1 0,37 0 1 0,-37 0 1 16,20 0-2-16,-3 0-3 0,-17-19-13 0,38 19-9 0,-38 0-9 16,17 0 13-16,6 0-33 0,-23 0 21 0,20 0-45 15,-20 0 36-15,20 0-42 0,-3 0 18 0,3 0-39 0</inkml:trace>
  <inkml:trace contextRef="#ctx0" brushRef="#br0" timeOffset="40452.12">9424 12154 43 0,'0'0'14'0,"0"0"-2"0,0 0 0 0,0 0-6 16,0 0-1-16,0 0 14 0,0 0-11 0,0 0 0 15,0 0 8-15,0 0 3 0,0 0-9 0,0 0 11 0,0 0 1 16,0 0-1-16,0 0 0 0,0 0-2 0,0-18-10 15,0 18 11-15,0 0-11 0,0 0 8 0,0 0-7 0,0 0 6 16,0 0 22 0,0 0-33-16,0 0 11 0,0 0-11 0,0 0 5 0,0 0-6 15,0 0 3-15,0 0-3 0,0 0 2 0,0 0-5 0,0 18 5 0,0-18 1 16,0 0-3-16,0 0-2 0,0 0 0 0,0 0 0 16,0 0 0-16,0 0 7 0,0 19-2 0,0-19-2 0,0 0-4 15,0 0 1-15,0 0-1 0,0 18 1 0,0-18 2 16,0 21-1-16,0-21-2 0,0 18 2 0,0-18-2 15,0 20 2-15,0-20-2 0,0 18 1 0,0-18-2 16,0 40 4-16,0-22-2 0,0 1 1 0,0-19-1 0,0 18-2 16,0-18 0-16,0 21 0 0,0-3-1 0,0-18 2 0,0 19-1 0,0-19 2 15,0 19-3-15,0 1 0 0,0-20 3 0,0 20-1 0,0-20 0 16,0 18 0-16,0-18 0 0,0 18-2 0,0-18 2 16,0 0-2-16,0 0 1 0,0 0-1 0,0 19 2 0,0-19-1 15,0 0-2-15,0 0-2 0,0 0 1 0,0 0-2 0,0 0 1 16,0 0-16-16,0 0-24 15,0 0 31-15,0 0-4 0,0 0-16 0,0 0-9 0,0 0-11 16,0 0 24-16,0 0-35 0,0-19 32 0,0 19 0 0,0 0-18 16,18 0-42-16</inkml:trace>
  <inkml:trace contextRef="#ctx0" brushRef="#br0" timeOffset="41134.8">9290 12154 56 0,'0'0'26'0,"0"0"-6"0,0 0 7 15,0 0 1-15,0 0-14 0,0 0 16 0,0 0 2 16,0 0-15-16,0 0 18 0,0 0-3 0,0 0-18 0,0 0-1 16,0 0 11-16,0 0-12 0,0 0 11 0,0 0 0 0,0 0-14 15,0 0-2-15,0 0 20 0,0 0-22 16,0 0 5-16,17 0-3 0,-17 0-4 0,0 0 0 0,23 0 5 16,-23 0-7-16,17 0 3 0,3 0 0 0,0 0-4 0,-20 0 1 15,0 0 1-15,17 0-1 0,3 0 0 0,-20 0 2 16,18 0-2-16,2 0 1 0,-20 0-1 0,17 0 1 0,0 0-1 15,6 0-4-15,-3 0 4 0,-20 0 3 0,20 0-5 16,-3 0 3-16,-17 0-3 0,20 0 2 0,-2 0-1 16,-18 0 0-16,0 0 0 0,20 0-3 0,-20 0 1 0,20 0-8 0,-20 0 4 15,14 0-2-15,-14 0-14 0,0 0-4 0,0 0 11 0,20 0-23 16,-20 0-6-16,0 0 19 0,0 0-32 0,23 0-38 16,-23 0 39-16,0 0 15 0,0 0-43 0</inkml:trace>
  <inkml:trace contextRef="#ctx0" brushRef="#br0" timeOffset="42118.94">11812 12804 49 0,'0'0'11'0,"0"0"2"16,0 0 1-16,0 0 4 0,0 0 3 0,21 0 3 0,-21 0-11 15,0 0 17-15,0 0 2 0,0 0-16 16,17 0 15-16,-17 0 0 0,0 0-17 0,0 0 12 0,0 0-12 16,17 0 10-16,-17 0-13 0,0 0 10 0,0 0-2 0,0 0-11 15,20 0 7-15,-20 0-2 0,0 0-1 0,23 0-8 0,-23 0 3 16,0 0-4-16,17 0 1 0,-17-20 8 0,20 20-12 16,0 0 4-16,-20 0-1 0,17 0-1 0,-17 0-1 0,21 0 0 15,-4 0 2-15,-17 0-3 0,20 0 2 0,37 0-1 16,-37 0-2-16,-20 0 2 15,20 0-1-15,-3 0 2 0,-17 0-2 0,21 0-2 16,-4 0 0-16,-17 0 4 0,0 0-3 0,20 0-7 0,-20 0-1 16,17 0-2-16,-17 0-10 0,17 0 7 15,-17 0-22-15,0 0-7 0,0 0-10 0,0 0 22 0,0 0-4 16,0 0-39-16,0 0 37 0,0-19 4 0,0 19-32 0,0 0 9 16</inkml:trace>
  <inkml:trace contextRef="#ctx0" brushRef="#br0" timeOffset="42470.19">11967 12632 71 0,'0'0'68'0,"0"0"-50"0,0 0 55 0,0 0-57 0,0 0 11 0,-20 0-4 15,20 0-4-15,0 18-2 0,0-18-8 0,-20 0 1 16,20 0-2-16,0 20 10 0,0-20 0 0,0 18-8 0,-17-18-1 15,17 20 9-15,0-20-11 0,-23 20 3 0,23-20 2 0,-20 18 5 16,20-18-13-16,-17 19 2 0,17-19-2 0,-17 0 4 16,17 0-3-16,0 19 1 0,-21-19 5 0,21 0-8 15,0 0 1-15,0 0-2 0,0 20 0 0,0-20 2 0,0 18 8 16,0-18-10-16,0 0 5 0,0 20-4 0,0-20 0 0,0 18 1 16,0-18-2-16,38 58 9 15,-38-58-13-15,17 19 4 0,3 0 2 0,3 1-4 16,-23-20 0-16,17 0 0 0,3 18 1 0,-20-18 1 0,20 0-1 15,-20 0-2-15,17 20 2 0,-17-20 2 0,0 0-3 0,21 0 0 16,-21 0 0-16,17 0-1 0,-17 0-7 0,0 0-6 0,20 0 4 16,-20 0-22-16,17 0-42 0,-17 0 43 0,0 0-91 15,23 0 73-15,-23 0-1 0,0-20 3 0,0 20 7 0,17 0-74 16</inkml:trace>
  <inkml:trace contextRef="#ctx0" brushRef="#br0" timeOffset="43036.79">12635 12650 59 0,'0'0'20'0,"0"0"-3"0,0 0 18 0,0 0-16 0,0 20 43 16,0-20-42-16,0 0 0 0,0 0-1 0,0 0 13 0,0 18 19 15,0-18-40-15,0 20 11 0,0 0-1 16,0-2-2-16,0-18-10 0,0 38 15 0,0-18-7 16,0-2-2-16,0-18-7 0,0 38 7 0,0-38-12 15,0 20 5-15,0 0-1 0,0-2-4 0,0 1 11 0,0-19-9 16,0 19 2-16,0 1-6 0,0-20 2 0,0 0-1 0,0 18 3 15,0-18-3-15,0 0 4 0,0 0-1 0,0 0-3 0,0 20-1 16,20-20 2-16,-20 0 3 0,0 0-5 0,0 0 2 16,18 0 1-16,2 0 0 0,-20 0-3 0,20 0 2 15,-3 0-1-15,3 0-2 0,-20 0-1 0,17 0 1 16,0 0 1-16,-17 0-1 0,20 0 1 0,-20 0-2 16,23 0-6-16,-23 0-10 0,0 0 5 0,18 0-4 0,-18-20-22 15,0 20-9-15,0 0 18 0,0 0-42 0,20 0-21 16,-20 0-12-16,0 0 18 0,20 0-11 0</inkml:trace>
  <inkml:trace contextRef="#ctx0" brushRef="#br0" timeOffset="45419.63">9175 14677 47 0,'0'0'13'0,"0"0"4"0,0 0 5 0,0 0-8 0,0 0 13 0,-17 0 13 16,17 0-25-16,0 0 16 0,0 0-15 0,-23 0 17 15,23 0 1-15,0 0-7 0,0 0-5 0,-20 0 1 16,20 0-12-16,0 0 17 0,0 0-19 0,-17 0 6 16,17 0-10-16,0 0 5 0,-18 0 11 0,18 0-9 15,0 0 1-15,0 0-6 0,-20 0 4 0,20 0-8 0,0 0 1 16,0 0 0-16,0 0-2 0,0 0 0 0,0 0 4 0,0 0 5 15,0 0-10-15,0 0 2 16,0 0-3-16,20 0 3 0,-20 0-2 0,18 0 3 0,19 0-2 16,-14 0-4-16,-23 0 0 0,37 0 6 0,0 0-2 0,1 0-2 15,-1 0-5-15,-14 0-2 0,14 0 8 0,0 0 10 16,-17 0-10-16,-2 18 3 0,19-18-11 16,3 0 10-16,-40 0-2 0,20 0-4 0,-20 0 1 15,0 0-2-15,20 0-10 0,-20 0 6 0,0 0-4 0,0 0-1 0,0 0-46 16,0 0 29-16,0 0-42 0,0 0-13 0,0 0 39 15,-20 0-43-15,0 0 54 0,20-18-10 0,-23 18-11 0</inkml:trace>
  <inkml:trace contextRef="#ctx0" brushRef="#br0" timeOffset="45790.96">9175 14468 68 0,'0'0'0'0,"0"0"37"0,0 0-9 0,20 0 5 16,-20-22-13-16,0 22 21 0,0 0-21 0,0 0-1 0,20 0 14 16,-20-19-3-16,0 19-16 0,0 0 0 0,0 0-3 0,0 0 11 0,0 0-13 15,0-18 2-15,0 18-1 0,0 0 0 0,0 0 8 0,0 0-9 0,0 0 1 16,0 0-4-16,0 0-2 0,0 0 2 0,-20 18 4 0,20 1-3 16,-20-19-5-16,20 22-4 0,0-22 3 0,-17 17 2 0,-6 4 4 15,23-21-4-15,-20 17-1 0,3 3-2 0,17-20 1 16,-18 18 0-16,18-18-4 0,-20 20 3 0,20-2 5 0,-17-18-5 15,17 19 0-15,0-19-2 0,0 0 2 0,0 22 0 0,-20-22 7 16,20 17-3-16,0-17-3 0,0 20 5 0,0-20 2 16,0 18-10-16,0-18 2 0,0 20 4 0,0-20-5 0,0 0 3 15,20 0-6-15,-20 18 3 0,17-18 4 0,3 0-2 0,-20 0 1 16,18 20 2-16,-1-20 0 0,3 0-2 0,3 0 5 0,-6 18-8 16,23-18-4-16,-23 0 5 0,-17 0-2 0,38 0 1 15,-38 0-1-15,37 0-11 0,-37 0 3 0,0 0-4 16,23 0-20-16,-6 0 12 0,-17 0-38 0,20 0 25 0,-20 0-8 0,20 0-55 15,-20 0 47-15,17 0-33 0,3 0 2 0</inkml:trace>
  <inkml:trace contextRef="#ctx0" brushRef="#br0" timeOffset="47253.6">10052 14389 48 0,'0'0'13'0,"0"0"5"0,0 0-6 16,0 0 0-16,0 0 16 0,0 0 1 0,0 0 6 0,0 20 3 16,0-20-2-16,0 0-22 0,0 0-1 0,0 0 15 0,0 18 0 15,0-18-5-15,0 0-14 0,0 0 11 0,0 0-11 0,0 19 9 16,0-19-10-16,0 0 3 0,0 0 2 0,0 0-6 16,0 22-1-16,0-22 7 0,0 0-6 0,0 0-2 0,0 0 3 0,0 17-6 15,0-17 2-15,0 21 4 0,0-21-4 0,0 0-3 16,0 17 1-16,0-17-2 0,0 20 0 0,0-20 1 0,23 18 1 0,-23 2 2 15,0-20-6-15,0 37-2 0,17-37 7 0,-17 39 1 16,0-39-2-16,0 38-2 0,0-18-4 0,0-2 3 0,0 2 3 16,0-20-1-16,0 18-3 0,20 1 1 0,-20-19-3 0,0 22 1 15,0-22 3-15,0 0-11 0,0 0 4 0,0 0-14 0,0 0 9 16,0 0-19-16,0 0 11 0,0 0-32 0,0 0-6 16,0 0 25-16,0 0-41 0,-20 0-1 0,20-22 18 0,0 22-20 15</inkml:trace>
  <inkml:trace contextRef="#ctx0" brushRef="#br0" timeOffset="47555.05">9860 14446 76 0,'0'0'38'0,"0"0"-17"0,0 0 25 15,0 0 1-15,0 0-26 0,23 0 23 0,-23-19-4 16,0 19-23-16,20 0 15 0,-3 0-17 0,-17-18 1 0,20 18 10 0,1 0-9 16,-21 0-9-16,37-20 6 0,-37 20 4 0,17 0-11 15,0 0-1-15,3 0 2 0,3-18-3 0,14 18-1 16,1 0 4-16,-1 0-1 0,-17 0-10 0,-20 0 2 16,17 0 1-16,6 0 6 0,-6 0-7 0,-17 0-1 0,20 0 4 15,-20 0-3-15,21 0-1 0,-21 0-1 0,0 0 2 0,17 0-13 16,3 0-19-16,-20 0-13 0,0 0 18 0,0 0-40 15,0-20-15-15,0 20 38 0,0 0-44 0,0 0 27 0,0-19-5 16</inkml:trace>
  <inkml:trace contextRef="#ctx0" brushRef="#br0" timeOffset="51537.21">20356 5869 69 0,'0'0'14'0,"0"0"-1"0,0 0 1 0,0 0 31 0,0 0-14 0,-18 0 0 16,18 0-15-16,0 0 24 0,0 0-29 0,0 0 1 0,-23 0 0 16,23 0 0-16,0 0 14 0,0 0-2 0,-17 0 12 0,17 0-25 15,0 0 19-15,0 0-21 0,-20 0 8 0,20 0-8 16,0 0 7-16,0 0-8 0,0-21 4 0,-17 21-1 0,17 0-5 15,0 0-2-15,-20 0 5 0,20 0 0 0,0 0-4 16,-17 0 5-16,17 0-7 0,-20 0 6 0,-18 21 4 16,38-21-12-16,0 17 0 0,-23 3 2 15,23-3 0-15,0-17-1 0,-20 21 0 0,20-1 0 0,-17-2-2 16,17 1 0-16,-17 0 1 0,17 1 0 0,0 18-1 16,-20-21 2-16,20 5-1 0,0-22-1 0,0 37 0 0,0-37 1 15,0 19-1-15,-17 0 1 0,17 1 0 0,0-2-1 0,0 19 1 16,0-37-1-16,0 40 0 0,0-21 0 0,0 0 0 15,0 20 0-15,17-1 0 0,-17-38-1 0,0 39 1 0,20-21 0 16,-20 1 1-16,0-19-2 0,0 18 1 0,0 2 0 0,0-20 0 0,17 39 1 16,-17-39-1-16,0 18 0 0,0 1-1 0,0 2 1 0,0-4-2 15,0-17 2-15,0 20-2 0,0-2 1 0,0-18-1 0,0 21-2 16,0-3 1-16,0 2-4 0,0-20 2 0,0 18-10 16,0 1 5-16,0-19 4 0,0 21-12 0,0-21 6 0,0 0-16 15,0 17-3-15,0-17-7 0,-17 0-7 0,17 20-12 16,0-20-51-16,0 0 68 0,-20 0-32 0,20-20 46 15,0 20 5-15,0 0-45 0</inkml:trace>
  <inkml:trace contextRef="#ctx0" brushRef="#br0" timeOffset="51904.27">19897 6402 63 0,'0'0'35'16,"0"0"-17"-16,0 0 21 0,0 0 2 0,0 0-20 0,0 0 20 16,0 0-23-16,0 0 16 0,0 0 20 15,0 0-31-15,0 0-3 0,0 0-11 0,0 0 9 0,0 0 0 16,0 0-1-16,20 0-2 0,-20 0-2 0,0 0-8 15,0 0 0-15,0 0 0 0,17 0-1 0,-17 0 3 0,17 0-3 0,-17 0 3 16,23 0-4-16,-3 0 0 0,-20 0 0 0,0 0-1 0,18 0 0 16,2 0 0-16,-20 0 0 0,20 0 1 0,-3 0-1 0,3 0-2 15,-3 0 2-15,-17 0-1 0,17 0 0 0,3 0-2 16,3 0 3-16,-5 0-2 0,-18 0-1 0,20 0 1 0,-20 0 0 16,37 0-7-16,-37 0-8 0,20 0-12 0,-20 0 10 15,0 0-2-15,17 0-25 0,-17 20-13 0,0-20 21 0,0 0-5 16,0 0-2-16,0 0-1 0,20 0 0 0,-20 0-24 0,0 18 42 0,0-18-46 15</inkml:trace>
  <inkml:trace contextRef="#ctx0" brushRef="#br0" timeOffset="52371.23">20413 6440 85 0,'0'0'83'0,"0"0"-41"0,0 0-21 16,0 0 18-16,0 0-4 0,-17 0-4 0,17 0 8 16,0 0-28-16,0 0-2 0,0 0-1 0,-20 0 8 15,20 0-3-15,0 0-2 0,0 0 0 0,-20 0-5 16,20 39 14-16,0-39-12 0,0 19-1 0,0-1-3 16,0 2-3-16,0-20 1 0,0 19-1 0,0 1 2 15,0-2-2-15,0-18 0 0,0 40-1 0,20-40-2 0,-20 17 1 16,0 3 1-16,20-20 1 0,-3 18-1 0,-17-18 0 0,0 0 0 0,20 21 2 15,-20-21-3-15,17 0 2 0,-17 0-1 0,20 18 3 0,-20-18-3 16,17 0 0-16,-17 0 2 0,18 0 3 16,-18-18-5-16,0 18 0 0,0 0 1 0,23-21-1 0,-23 21 1 0,20-18 0 15,-20-2 2-15,0 3-2 0,0 17-1 0,20-21 1 0,-20 2 1 16,0 19-1-16,0 0 2 0,0-18 4 0,0 18-3 0,0-20 1 16,0 20 1-16,0 0 5 0,0 0-6 0,0-19 5 0,0 19-6 0,0 0 0 15,-20 0 0-15,20 0 8 0,0 0-8 0,0 0 2 16,0 19 1-16,0 1 1 0,0-2 0 0,0 1-2 15,0-19-5-15,0 21-1 0,0-4 1 0,0 3 2 0,0-2-3 16,0 3 1-16,0-3 0 0,0 2-1 0,0 17 2 0,20-37-1 16,-20 21 0-16,17-4 0 0,-17 3-3 0,0-20-1 0,20 17-11 15,-20 5-10-15,17-22-9 0,3 18-8 0,-20-18 18 16,0 0-35-16,20 0 25 0,-20 0-49 0,15-18 30 0,-15 18-55 16,20-22 17-16,-20 5 61 0,0 17-35 0</inkml:trace>
  <inkml:trace contextRef="#ctx0" brushRef="#br0" timeOffset="52720.49">20834 6555 118 0,'0'0'40'0,"0"0"34"0,0 0-21 0,0 20-9 16,0-20-6-16,0 0-20 0,0 0-3 0,0 18 11 0,0-18-16 16,0 40 31-16,0-40-28 15,0 17-4-15,0-17-2 0,0 20-3 0,0-20 5 16,0 0-7-16,0 0 3 0,0 18 1 0,0-18-2 15,18 0 0-15,-18 0 1 0,0 0 1 0,0 0-1 0,0 0 3 0,0 0-4 0,0 0-2 16,17 0 3-16,-17 0-2 0,0 0-1 0,23-18 1 0,-23 18-1 16,20-37 2-16,-20 37-2 0,17-21 1 0,-17 2-2 15,20 19 0-15,-20-18-1 0,20-2 4 0,-20 20-2 0,0 0 3 16,0 0-3-16,17 38 26 16,3-19-27-16,-20 2 2 15,0 16 3-15,0-37-5 0,18 39 2 0,-18-21 0 0,0-18-3 16,0 20 1-16,0-20 1 0,0 18-3 0,0 1 3 0,0-19-4 15,0 21 2-15,0-4-6 0,0-17 1 0,0 20-31 16,0-20 21-16,0 0-6 0,0 17-3 0,0-17-2 0,0 0-2 16,0 0-4-16,17 0-3 0,-17 0-96 0,0 0 79 0,0 0-2 0,20 0-137 15</inkml:trace>
  <inkml:trace contextRef="#ctx0" brushRef="#br0" timeOffset="53303.33">21293 6612 77 0,'0'0'0'0,"0"0"109"16,0 0-55-16,0 0-7 0,0 0 15 15,0 0-43-15,0 0-3 0,0 0 28 0,0 0-31 16,0 0 10-16,20 21-2 0,-20-21-12 0,0 0 12 0,0 0-14 16,17 0 9-16,3 0-13 0,-20 0 7 0,18 0-6 15,2 0 6-15,-20 0-2 0,17 17 0 0,0-17-4 0,6 0-1 16,-23 0-1-16,20 0 0 0,0 0 2 0,-20 0-2 16,17 0-2-16,3 0 1 0,-20 0-1 0,18 0 2 0,-18 0-2 15,0 0-1-15,20 0-7 0,-20 0 0 0,20 0-29 16,-20 0 19-16,0 0-32 0,0 0 18 0,14 0-50 0,-14 0 30 15,0 0-62-15,0 0 59 0,0 0-64 0</inkml:trace>
  <inkml:trace contextRef="#ctx0" brushRef="#br0" timeOffset="53819.33">22285 6267 83 0,'0'0'46'0,"0"0"8"0,0 0 22 16,0 0-55-16,-17 0-2 0,17 0-1 0,0 0 14 0,0-17-17 16,0 17 11-16,-20 0-14 0,20-20 0 0,-18 20 10 0,18 0-1 15,-20-18-4-15,0 18-10 0,20-20 8 0,-17 20-2 16,-6 0-7-16,6-19 9 0,-3 19-2 0,20 0-8 0,-17 0 0 16,-3-19 3-16,20 19-3 0,-18 0-2 0,18 0 4 0,-20 0-1 15,0 0 0-15,20 0-3 0,-17 0 0 0,17 0-1 0,-23 19 1 0,23-19-2 16,-20 19 1-16,20-19-1 0,0 0 1 0,-17 20 1 0,17-2-1 15,0 2-1-15,0-20 1 0,0 17-2 0,0 23 1 0,0-21 0 0,0 0 2 16,0 0-4-16,0 19 1 0,0-18 1 16,17-2 0-16,-17 21-1 0,0-39 1 0,0 37-1 0,0-17 0 15,20 19 2-15,-20-21-5 0,23 22 1 0,-23-40 0 0,0 17 2 16,0 42-3-16,17-41 2 0,-17 2 2 0,0 17 3 0,0 1-6 16,0-18-1-16,0 19-5 0,0-21 4 0,0 20-15 15,0 2-9-15,0-40 17 0,0 17-2 0,0-17-3 16,0 19-20-16,0 2-6 0,0-21 19 0,0 19-66 0,0-19 55 15,0 0-42-15,-17 0-35 0,17 0 66 16,0 0-11-16</inkml:trace>
  <inkml:trace contextRef="#ctx0" brushRef="#br0" timeOffset="54670.13">21809 6536 82 0,'0'0'45'16,"0"0"-21"-16,0 0 50 0,-23 0-7 0,23 0-25 15,0 0-21-15,0 0 18 0,-17 0-6 0,17 0-1 16,0 0-19-16,0 0 24 0,0 0-26 0,0 0 19 16,0 0-20-16,0 0 6 0,0 0-2 0,0 0-1 15,0 0-2-15,0 0-7 0,0 0 3 0,17 0 0 16,6 0 0-16,-3 0-2 0,55 0 4 16,-55 0-9-16,-3 19 1 15,-17-19-2-15,37 0-13 0,3 20-6 0,-40-20-12 16,20 0-17-16,-20 0 18 0,20 18-43 0,-2-18-21 15,-18 0 38-15,20 19-60 0,-3-19 27 0,3 0 16 0</inkml:trace>
  <inkml:trace contextRef="#ctx0" brushRef="#br0" timeOffset="55003.53">22362 6633 72 0,'0'0'56'0,"0"0"-1"0,0 0-3 0,0 0-4 16,0 0-26-16,-23 0 33 0,23 0-40 15,0 0-2-15,0 0-2 0,0 0 7 0,-17 0 0 0,17 0-9 0,0 0 7 16,0 0-8-16,-17 0 4 0,17 0-6 0,0 0 4 0,-20 17-4 16,20-17-4-16,0 0 1 0,-17 38 6 0,-3-38-8 0,20 21 0 15,0-21 1-15,0 38 1 0,0-38-3 0,-18 18 4 0,18 1-3 16,0-19 0-16,0 38-1 0,0-18 2 0,0-20-2 16,18 17 1-16,-18 5 0 0,20-22 0 15,-3 0-1-15,-17 18 2 0,37-18 3 0,-37 0-3 16,40-40 3-16,-40 40-4 0,20-17 1 0,-20-20 1 15,0 16-1-15,21 21-1 0,-21-19 1 0,0 1 4 0,17-2-4 16,-17 2-1-16,0-3-1 0,0 21 1 0,0-18-1 0,0-2 2 16,0 3-1-16,0 17-2 0,0-21-2 0,0 21 1 15,0 0-6-15,0 0-6 0,0 0-8 0,0 0 6 0,0 21-1 16,0-21-2-16,0 0-3 0,0 17-1 0,0-17-29 0,0 20-12 0,0-2 26 16,0 3-44-16,0-3 7 0,20 2 21 0,-20-20-6 15</inkml:trace>
  <inkml:trace contextRef="#ctx0" brushRef="#br0" timeOffset="55287.77">22669 6650 95 0,'0'0'26'0,"0"0"35"0,0 0-2 0,0-17-7 0,-20 17-6 0,20 0-26 16,0 0 49-16,0 0-55 0,-17 0-1 16,17 0 12-16,-20 17-1 0,0 3 5 0,20-20-22 15,-17 39 15-15,17-21-11 0,-21 20-2 0,21-38-4 16,0 40 6-16,0-23-6 0,0 3-3 0,0-3-1 15,21 5 2-15,-21-22 2 0,17 18-1 0,3 2-4 16,-20-20 2-16,20 0 1 0,-3 0 1 0,-17 0-2 0,20 0 0 16,-20-20 0-16,0 20-3 0,17 0 1 0,-17-40 1 0,18 23 0 0,-18 17 0 15,22-37 0-15,-1 16 4 0,-21-16-5 16,17 17 0-16,-17-19-3 0,0-16-52 16,0 55 29-16,0-21 9 15,-17 21-24-15,17-19-8 0,0 19 22 0,0 0-28 0,0 0-4 16,-21 19-3-16,21-19 32 0,-22 76-101 15,22-55 116-15,0-3 2 0,0 20-45 0</inkml:trace>
  <inkml:trace contextRef="#ctx0" brushRef="#br0" timeOffset="59354.93">23337 6688 35 0,'0'0'15'0,"0"0"-1"0,0 0-3 15,0 0 1-15,0 0 10 0,0 0-6 16,0 0 0-16,0 0 0 0,0 0-2 0,0 0-1 0,0 0-7 16,0 0 8-16,0 0-8 0,0 0 7 0,0 0-7 15,0 0 0-15,0 0 4 0,0 0 2 0,0 0-9 16,0 0 5-16,0 0 2 0,0 0-7 0,0 0 6 0,0 0-5 15,0-18 0-15,0 18 5 0,0 0 1 0,0 0 1 0,0 0 1 16,0 0-6-16,0 0 7 0,0 0-1 0,0 0-6 0,0 0 0 16,0 0 6-16,0 0-5 0,0 0 6 0,0 0 1 0,0 0-8 15,0 0 1-15,0 0-2 0,0 0 5 0,0 0-5 0,20 0 5 16,-20 0 1-16,0 0-4 0,0 0 5 0,17 0 0 0,-17 0-2 16,0 0-6-16,0 0 3 0,20 0 0 0,-20 0-4 15,0 0-1-15,20 0 0 0,-20 0-1 0,15 0 2 0,-15 0 0 16,0 0-2-16,20 0 1 0,-20 0-2 0,23 0 2 0,-23 0 0 15,20 0 0-15,-3 0 1 0,-17 0-3 16,0 0-1-16,0 0 0 0,0 0-2 0,20 0-6 0,-20 0 2 16,0 0-20-16,0 0-36 0,0 0 3 15,0 0 20-15,0 0-6 0,0 0-63 0,0 0 11 0,0 18 59 16,0-18-26-16</inkml:trace>
  <inkml:trace contextRef="#ctx0" brushRef="#br0" timeOffset="60271.35">24197 6307 33 0,'0'0'15'0,"0"0"-5"0,0 0 2 0,0 0-7 16,0 0 7-16,0 0 3 0,0 0 3 0,0 0-9 0,0 0 2 15,0 0 21-15,0 0-21 0,0 0 9 0,0 0-10 16,0 0 0-16,0 0 22 0,0 0-10 0,0 0-2 16,0 0 0-16,0 0 0 0,0 0-11 0,0 0 10 15,0 0-3-15,0 0 0 0,0 0-8 0,0 0 1 0,20 0 12 16,-20 0-7-16,0 19 1 0,0-19-3 0,0 0-5 15,0 0 3-15,0 19-5 0,0-19 4 0,0 19-6 16,0 1 5-16,0-20-2 0,0 18-2 0,0 2-2 0,0-2 0 16,0 117 4-1,0-98-3-15,0 1-2 0,-20 0-1 0,20-38 1 16,0 96 6-16,0-58-1 16,0-18-2-16,0-20-2 0,0 17 1 0,0 5 2 0,0-4-3 15,20 2 8-15,0-2-5 16,-20-18-1-16,17 0 0 0,-17 0-4 15,21 19 4-15,-4-19-2 0,-17 0 0 0,40 0 0 0,-40 0 1 16,14 0 1-16,-14 0-2 0,20 0-2 0,3 0 2 0,-23 0-2 16,20 0 2-16,-20 0-1 0,17 0 2 0,-17-19-3 0,21 19 3 15,-1 0 0-15,-3 0-3 0,-17-18 0 0,0 18-2 16,0 0 1-16,20 0-6 0,-20-20 1 0,0 20-5 0,0 0-13 0,0 0-7 16,0 0-10-16,0 0-9 0,0-18-16 0,0 18 27 15,0 0-56-15,-20 0-7 0,20 0 27 16,0 0-3-16</inkml:trace>
  <inkml:trace contextRef="#ctx0" brushRef="#br0" timeOffset="64538.51">19134 5543 49 0,'0'0'14'0,"0"0"-7"16,0 0 3-16,0 0 2 0,0 0 4 0,0 0-6 0,18 0 20 16,-18 0-20-16,0-19 23 0,0 19-20 15,20 0 0-15,-20 0 27 0,0-21-27 0,0 21 14 0,0 0-2 16,0-17 9-16,0 17 5 16,0 0-21-16,0 0-9 0,0 0 0 0,0 0 8 0,17 17-3 15,-17-17-8-15,0 0 3 0,0 21-5 0,0-21-1 0,17 19 3 16,-17 18-2-16,0-37-2 0,0 40 3 15,20-2-3-15,-20 1-2 0,0-21 1 0,0 1 0 0,0 39-1 0,0 19 3 16,23-40-2-16,-23 1 0 0,0 38 2 0,0-18-3 0,17 37 0 16,-17-1 0-16,0-54 1 0,0 17-1 0,0 40 0 0,0-60 0 15,0 20 1-15,0 0-3 0,0 40-2 0,0-41 4 0,0 21 2 16,0 18 3-16,0-55-5 0,0 17 3 0,0 17-1 0,0-34-1 16,0-21-1-16,0 39 2 0,0-1 1 0,0-20-1 0,0-17-1 15,20 17 2-15,-20-16-2 0,0-4-2 0,0 42 2 16,0-59 0-16,20 18 0 0,-20 2 0 0,0-2-2 15,0-18 2-15,18 0 2 0,-18 19-2 0,0-19 0 0,0 0 0 16,0 0-1-16,0 0 0 0,20 0 1 0,-20 0 1 0,0 0-1 16,17 0 2-16,-17-19-2 0,37 19 1 0,-37 0 0 0,23 0 1 15,-6 0 2-15,3-18-4 0,-20 18 1 0,20 0 2 16,-2-20-4-16,2 20 1 0,-3 0 1 0,3 0 0 0,-3 0-2 0,0 0 2 0,26-18-2 16,-5 18 3-16,-38 0-4 0,37 0 1 0,-17 0 0 15,14 0 0-15,-14 0 2 0,3 0-1 0,15 0-1 0,2 0-1 16,-3 0 3-16,-20 0-1 0,23 0-1 0,-2 0-1 15,-38 0 1-15,40 0 1 0,-3 0 0 0,-3 0-1 16,-14-19 1-16,3 19-2 0,15 0 1 0,-1 0 1 0,20-20-1 16,-57 20-1-16,40 0 2 0,-2 0-1 0,-38 0 0 15,37 0-1-15,-17 0 1 0,-3 0 0 0,20 0 0 0,4 0 0 16,-41 0 0-16,40 0-1 0,-23 0 0 0,20 0 2 16,3 0-1-16,-25 0 0 0,5 0 1 0,23 20-1 0,-26-20-3 15,23 0 5-15,-3 0-2 0,-37 0 3 0,35 0-2 0,8 0-1 16,-43 0 0-16,37 0 0 0,0 0 0 0,-17 0 1 15,15 0 1-15,8 0-2 0,-26 0 0 0,3 0-1 0,17 19 0 0,-37-19 1 16,38 0 1-16,-1 0 0 0,3 0-1 0,-40 0 0 0,40 18 2 16,-3-18-3-16,-19 20 1 0,19-20 0 0,-20 0-1 15,26 18 2-15,-23-18 1 0,35 19-3 0,-35-19 2 16,0 0-1-16,14 0 2 0,9 21-1 0,-26-21-1 16,23 0 0-16,-22 0 2 0,2 0-1 0,37 0 0 15,-37 0 0-15,75 0 0 16,-78 0-1-16,0 18 1 0,3-18 2 0,20 0-2 0,0 0 2 15,-22 0-2-15,2 0-1 0,-20 18 0 0,37-18 1 0,-20 0 1 16,-17 0 0-16,40 0 0 0,-20 0 0 0,18 0-1 16,-18 0 0-16,-3 0-1 0,20 0 1 0,-20 0 1 0,6 0-2 15,-3 0 1-15,18 0 2 0,-18 0-2 0,-20 0 1 16,37 0 0-16,-17 0-2 0,-20 0 1 0,35 0 1 0,-35 0 2 0,43 0 0 16,-26 0-1-16,-17 0-3 0,20 0 1 0,17 0-1 0,0 0-1 15,-19 0 2-15,4 0 0 0,16 21 1 0,2-21 2 16,-23 0-3-16,3 0 0 0,15 19-2 0,-15-19 2 15,20 0-1-15,0 0 2 0,-40 18 1 0,17-18 0 0,40 0 0 16,-16 0-3-16,-41 0 2 0,37 0 1 16,-17 0-1-16,-20 0-3 0,37 0 1 0,-20 0 2 0,3 0 2 15,-2 0-4-15,-1 0 2 0,26 0 0 0,-23 0 0 0,-3 0-1 16,3 0 0-16,-3 0-1 0,23 0 1 0,-5-18 1 0,-35 18-1 16,43 0 0-16,-26 0-1 0,-17 0 1 0,40 0 2 0,-23 0-3 15,21-19 2-15,-38 19-2 0,17 0 1 0,26 0 0 0,-43 0-1 16,37-21 3-16,-17 21 1 0,18 0-4 0,-4 0 0 0,-14 0 1 15,3 0 0-15,14-18-1 0,-17 18 1 0,-3 0-3 16,4 0 4-16,-4 0-1 0,3 0 0 0,20 0-1 16,-23 0 0-16,23 0 1 0,-40 0 0 0,17 0 1 0,41 0-16 15,-41 0 22-15,0 0-5 0,26 0 4 0,-6-18-3 16,-16 18-9-16,16 0-3 0,-37 0 3 0,54 0 6 16,-54 0 0-16,43 0-1 0,-26 0-1 0,-17 0 2 0,41 0 1 0,-41 0-1 15,17 0 0-15,20 0-1 0,-37 0 1 0,60 0 1 0,-43 0-2 16,4 0 0-16,-1 0 0 0,-3 0 1 0,3 0-1 0,14 0 0 15,-34 0 2-15,43 0-1 0,-26 0-1 0,24 0 2 0,-24 0 2 16,20 0-4-16,-17 0 1 0,-3 0-1 0,6 0 0 16,15 0-1-16,-18-21 2 0,-3 21 0 0,3-19 1 0,17 19-2 0,-20-18-1 15,-17-2 1-15,61 2 0 0,-61 18 1 0,37-19 1 16,0-1 2-16,-17 20-1 0,15-20-4 16,-15 3 1-16,3 17 1 0,14 0-3 0,-37-21 2 15,20 21-2-15,17 0 3 0,-37 0-2 0,20 0 0 0,15 0 5 16,-35 0-6-16,43 0 4 15,-26 0-4-15,3-19 1 0,-20 19 5 16,20 0-2-16,-20-18-4 0,17 18 3 0,-17 0 2 16,0 0-2-16,0 0-2 0,0-20 2 0,20 20-1 0,-20 0 0 15,0 0 0-15,0 0 1 0,0-18-1 0,0 18-1 16,0-19 3-16,0 19-2 0,0-19-1 0,17 19 2 0,-17 0 0 16,0-21-3-16,0 21 2 0,0 0 0 0,0-17 2 15,0 17-2-15,0-19 0 0,0 19 1 0,-17-21 0 0,17 21-1 0,0-18 1 0,0-1 0 16,0 0-1-16,0-2 1 0,0-16-1 0,-20 0 3 15,20 16-3-15,0-15 1 0,0 15 0 0,0-16 0 16,0-1-10-16,0-1 6 0,-17-38 12 0,17 59-7 16,0-41-3-16,0 41 2 0,0-40-2 0,0 1 3 15,0 0-2-15,0 20 2 0,0-2-1 0,0 1 0 0,0-1-2 16,0 1 2-16,-20-19-1 0,20-20 0 16,0-1 2-16,0 41-2 0,0-1 0 0,0 0 0 15,0 20 0-15,0-2 1 0,0-38-1 0,-20 20 0 0,20 20-1 16,0-3 2-16,0-37-3 0,0 58 2 0,-17-76 2 15,-3 21-5 1,20 55 1-16,-41-20-1 16,41 20 3-16,-17 0 0 0,17 0-1 15,0 0 1-15,-20 20 0 0,3-20 2 0,-3 0-3 0,0 0-1 16,3 17 4-16,-3-17-2 0,-3 0 0 0,3 0-1 16,5 0 1-16,-5 21-1 0,0-21-2 0,3 0 1 0,-3 0 3 15,-17 0-2-15,37 0 1 0,-20 17-1 0,-3-17 2 0,5 0-2 16,1 0 2-16,-3 0 0 0,-17 0-1 0,37 22-1 0,-37-22-2 15,17 0 1-15,2 0 2 0,-22 0-1 0,3 0 0 16,0 18-1-16,-4-18 2 16,41 0-3-16,-17 0 2 0,-26 0 0 0,43 0 2 0,-17 0-1 15,0 0 0-15,-3 19 1 0,3-19 0 0,-3 0-1 16,-1 17 1-16,4-17 0 0,-3 0 0 0,20 0-2 16,-23 0 2-16,6 0 1 0,0 21-2 0,-3-21 0 15,3 0 1-15,-3 0-1 0,-1 0-2 0,21 0 2 0,-17 0 1 16,17 0 4-16,-43 0 6 0,23 0-7 0,6 0-3 0,-6 0-6 15,0 0-6-15,20 0 10 0,-38 0-2 0,21 0 3 16,-3 0 7-16,-23 0-6 0,-11 0 2 16,37 0-2-16,-4 0 1 0,21 0-2 0,-17 0 1 15,-23 0-1-15,23 0 0 0,-6 0 1 0,-14 0-1 16,37 0 0-16,-38 0-2 0,38 0 1 0,-37 0 2 0,37 20 0 16,-37-20-1-16,14 0 1 0,3 0 1 0,3 0-2 0,0 0-1 15,-4 0-1-15,4 0 0 0,17 0 0 0,-20 0 2 0,0 0 1 16,3 0 0-16,-3 0 0 0,-20 0-1 0,22 0 0 0,18 0-1 15,-37 0 1-15,-3 0 1 0,23 0 1 0,-3 0-1 0,-3 0-3 16,3 17 0-16,-15-17 0 0,15 0 2 0,-17 0-1 0,37 0 1 16,-37 0 0-16,17 0 1 0,-20 0-2 0,2 0 2 15,21 0-1-15,-20 0 0 0,17 0-2 0,-17 0 0 0,-4 0 2 16,41 0 0-16,-20 0 0 0,-17 0-1 0,0-17 1 16,17 17-1-16,-20 0 0 0,-15 0 2 15,35 0-1-15,3 0 5 0,-23 0 5 0,2 0-5 0,-2-20-9 16,40 20 2-16,-37 0-1 0,37 0 1 0,-37 0-1 0,0 0 4 0,16-21 2 15,-22 21 3-15,29 0-6 0,-6 0 0 0,0 0 1 0,3 0 0 16,-20-17-1-16,-4 17 1 0,1-19-2 0,40 19 2 0,-37 0-1 16,37 0-1-16,-37-18 0 0,-1 18 1 0,18 0 0 0,-20-22 2 15,23 22-1-15,-20 0-1 0,17 0 0 0,20 0 0 0,-38 0-2 0,38 0 0 16,-37-17-2-16,-23 17 4 0,43 0-1 0,-21 0 2 0,-2 0-1 16,-20 0 1-16,43 0-1 0,0 0 0 0,-3 0 0 15,-38 0 0-15,21 0-1 0,14 0 2 0,-11 0-3 0,14 0 1 0,0 0 0 16,-18 0-1-16,-19 0 0 0,34 0-1 0,-11 0 2 0,-4 0 0 15,1 0 4-15,17 0-1 0,-40-21-1 0,23 21-2 16,19 0 2-16,-2 0-1 0,-17 0 9 0,0 0-5 0,14 0-5 16,3 0-1-16,-35 0-1 0,38 0 1 0,-23-17-1 0,23 17 6 15,-26 0-1-15,-12 0 5 0,38 0-6 0,-23 0 1 0,23 0-3 16,-3 0 1-16,-23 0-4 0,28 0 5 0,-5-20-1 0,0 20 0 16,3 0 1-16,-3 0-1 0,3 0 0 0,-3 0 1 0,-78-20 0 15,98 20 0-15,-74-18-2 0,36 18 0 0,-2 0 1 16,3 0-2-16,37 0 1 0,-37-19-2 0,-3 19 3 15,-1 0 1-15,41 0 0 0,-54 0 0 0,54 0-1 0,-37 0 0 0,-3 0 0 16,2-19 1-16,-2 19 0 0,3 0-1 16,20 0 0-16,-23 0-1 0,40 0 1 0,-38 0-4 0,-39-21 2 15,40 21 1-15,17 0 1 0,2 0 2 16,-2 0-1-16,-23-17-3 0,9-4 3 0,-3 21 0 16,-1 0-1-16,-2-17 8 0,0 17-3 0,23 0-8 15,-20-20 2-15,-1 20 2 0,-2 0-2 0,23 0-1 16,-26 0-2-16,26 0 9 0,0 0-2 0,-3 0 2 0,2 0-5 15,-2 0-1-15,0 0 1 0,-17 0 1 0,14 0-1 0,6 0 1 16,-20 0-2-16,19 0 0 0,-2 0 2 0,-17 0-2 16,37 0 0-16,-20 0 1 0,-3 0 0 0,23 0 0 0,-20 0 0 15,6 0-1-15,14 0 2 0,-20 0-2 0,20 0 2 0,-21-19-1 16,4 19-1-16,17 0-4 0,0 0 2 0,0 0-5 16,-20 0 4-16,20 0-2 0,0 0-15 0,0 0 8 0,0 0-3 0,0 19-21 15,0-19-7-15,0 20-11 0,0-3-13 0,0 4-17 16,0-4-26-16,20-17 47 0,-20 21-59 0,17 35 6 15</inkml:trace>
  <inkml:trace contextRef="#ctx0" brushRef="#br0" timeOffset="97607.95">24865 6326 54 0,'0'0'0'0,"0"0"38"0,0 0 3 15,0 0-16-15,0 0 51 0,0 0-54 0,0 0-2 0,0 0 31 16,0 0-35-16,0 0 20 0,0 0-26 0,0 0 9 16,0 0-10-16,0 0-1 0,0 0 6 0,0 0-3 0,0 0-1 15,0 0-4-15,-17 0 4 0,17 19-2 0,0-19-3 16,0 0 3-16,0 19 8 0,0 1-11 15,0-20-3-15,0 18-1 0,0-18 3 0,0 20 1 0,0-2 0 16,0 3-2-16,0-3 0 0,0-18-1 0,17 37 6 16,-17-37-5-16,0 0-1 0,0 20 2 0,20-1-1 0,-20-19 5 15,17 20-5-15,-17-2 4 0,23-18 2 0,-5 19-5 0,-18 2 1 16,20-4-3-16,-20-17-2 0,20 38 7 0,-20-38-3 0,17 21 0 16,-17-3 1-16,20 2-2 0,-20-2 7 0,0 1-6 0,17 39-1 15,-17-41-1-15,0 5-1 0,0-22 3 0,-17 18 0 16,17 2-3-16,0-20-1 0,-20 0-1 0,20 18 3 0,-17-18-4 15,-3 0-1-15,20 0-6 0,-20 0-1 0,2 0-3 0,18-18-1 16,-23-2-26-16,6 20 17 0,-3-57-54 0,3 20 24 0,17 37 28 16,-20-40-27-16,20 2 26 0,-17 38-3 0,17-39-32 0,0 1 1 15,0 21 35-15,-20-23-11 0,20 40 26 0,0-38-2 0,0-1 2 16,0 2 0-16,0 37 0 0,0-18-15 16</inkml:trace>
  <inkml:trace contextRef="#ctx0" brushRef="#br0" timeOffset="97823.85">24811 6326 31 0,'0'0'14'0,"0"0"-4"0,0 0-3 16,0 0 2-16,0 0 0 0,0 0 4 0,0-19-4 15,0 19 2-15,0 0 16 0,0 0 5 0,17 0 6 0,-17 0-18 16,0-18 19-16,0 18-5 0,0 0-17 0,0 0 14 0,20 0-3 16,-20 0-14-16,0 0 11 0,17 0-3 0,-17 0-1 15,20 0 6-15,-20 0-17 0,17 0 7 0,-17 0-7 16,23 0 6-16,-5 0-8 0,-18 0 0 0,0 0-2 0,20 0 0 0,-20 0-1 16,20 0 0-16,-20 0 4 0,17 0-1 0,3 0-3 0,-3 0-2 15,-17 0 0-15,20 0-2 0,-20 0-1 0,17 0 2 0,-17 0-1 16,18 0 0-16,-18 0 0 0,23 0-1 0,-23 0-4 0,20 0-8 15,-20 0 2-15,20-22-19 0,-3 22-44 0,-17 0 0 16,0 0-20-16,0 0-24 0,20 0 62 0,-20 0 13 16,0 0 13-16,0 0 7 0,0 0-32 0</inkml:trace>
  <inkml:trace contextRef="#ctx0" brushRef="#br0" timeOffset="106157.91">22532 7759 493 0,'0'0'3'0,"0"0"0"0,0 0-1 15,0 18-1-15,0-18 0 0,0 0 1 0,0 40 1 0,0-23 0 16,0 4-4-16,0-2 2 0,0 19 2 0,0 1-1 16,0-39-2-16,0 38 1 0,0-38-2 0,0 76 2 15,22-38 3-15,-22-18-5 0,0-2 1 0,0 1 1 16,0 0-1-16,0 2 1 0,21 16 1 0,-21-18-1 15,0 0 0-15,0 0 1 0,0 1 0 0,0-2-1 16,0 1 1-16,0-19-1 0,0 39 2 0,0-39-3 0,0 19 0 16,0 0 2-16,0 0 2 0,0-19-1 0,0 19 1 15,0-19 2-15,0 20-4 0,0-2-1 0,0 1-1 0,0 2 3 16,0-21-2-16,0 18 0 0,0-18 0 0,0 0 1 16,0 19 2-16,0-19 0 0,0 19-2 0,0 1 0 15,0-20-1-15,0 0 0 0,0 18-2 0,0-18 3 0,0 20 0 16,0-20 1-16,0 0-2 0,0 18 1 0,0-18-1 0,0 0-1 15,0 0-1-15,0 0 1 0,0 0 1 0,0 0 0 0,0 0 2 16,0 0-3-16,0 0 0 0,0 0 3 0,0 0-1 16,0 0 0-16,0 0-4 0,0 0 2 0,0 0 0 0,0 0 0 15,0 0 0-15,0 0-2 0,0 0-1 0,0 0 3 16,0 0-6-16,0 0-10 0,0 0 8 16,0 0 0-16,0 0-15 0,0 0-24 0,0 0 26 0,0 0-26 15,0 0 20-15,0 0-2 0,0-18-44 0,0 18 29 0,0 0-3 0,0 0-38 16,0 0 32-16,0 0-8 0</inkml:trace>
  <inkml:trace contextRef="#ctx0" brushRef="#br0" timeOffset="106712.08">22285 8504 59 0,'0'0'22'0,"0"0"-6"0,0 0-7 0,0 0 9 0,0 0-8 15,0 0 13-15,0 0 1 0,0 0-13 0,0 0 12 0,0 0-13 16,0 0 0-16,0 0-2 0,0 0 7 0,0 0-2 0,0 0 3 16,0 0-9-16,0 0 1 0,0 0-2 0,0 0 6 0,0 0 0 0,0 0-4 15,0 0 0-15,0 0 8 0,0 0-1 0,0 0 0 16,0 0-2-16,0 0 3 0,0 0 4 15,0 0-10-15,0 0-6 0,0 0 2 0,0 0 2 16,0 0 1-16,0 0-4 0,0 0 4 0,0 0-4 0,0 0-1 16,0 0-3-16,20 19 7 0,-20-19-6 0,0 0 2 0,0 0-2 15,0 0 2-15,17 21-1 0,-17-21-1 0,0 0 1 0,0 18-1 16,0-18-1-16,0 0 1 0,17 19 1 0,-17 0-1 16,0 1-2-16,23-20 0 0,-23 18 5 0,20 2-2 0,1-2 2 15,-21 1 0-15,0 2-4 0,17-21 0 0,-17 18 1 16,20-18 0-16,-20 18 5 0,17-18-6 0,3 0 1 0,0 20 2 15,-6-20-2-15,7 20 2 0,1-20 0 16,-1 0-1-16,-21 0-2 0,17 0 2 0,-17 0-1 0,20 0 1 16,0 0-2-16,-20 0 2 0,17 0-3 0,3 0 3 0,-20-20-4 15,17 20 4-15,-17 0-1 0,18 0-2 0,-18-20-1 0,22 20 0 0,-22-18 2 16,21 18 1-16,-21-18-1 0,0 18-3 0,17-21 2 16,3 21 0-16,-20-19-6 0,0 19-3 0,0 0 0 15,20 0-5-15,-20-18-2 0,0 18-3 0,0 0-4 16,0 0 10-16,0 0-13 0,0 0 13 0,0 0-12 15,0 0 14-15,0 0 0 0,0 0-12 0,0 0 12 0,0 0-16 0,0 0-6 16,0 0 15-16,0 0-19 0,0 0-5 0,0 0 19 16,0 0 0-16,0 18-18 0,0-18 8 0,17 19 10 0,-17-19 8 15,0 21 7-15,0-21-37 0</inkml:trace>
  <inkml:trace contextRef="#ctx0" brushRef="#br0" timeOffset="108590.82">20662 9384 47 0,'0'0'0'0,"0"0"18"0,0 0-7 0,0 0-1 16,0 0-5-16,0 0 8 0,0 0-6 0,0 0 11 0,0-20-7 15,0 20 3-15,0 0 0 0,0 0 16 0,0 0-15 0,0 0 0 0,0 0 16 0,0 0-8 16,0 0-4-16,0 0-1 0,0 0 1 15,0 0 0-15,0 0-1 0,0 0-11 0,0-20 6 16,0 20-6-16,0 0 8 0,0 0-8 0,0 0-2 0,0-18 0 0,0 18 3 16,0 0-1-16,0 0-2 0,0 0 3 0,0 0-4 15,0 0 4-15,0 0-2 0,0 0-4 0,0 0 0 16,0 0 0-16,0 0 1 0,0 0-2 0,0 0 0 0,0 18 1 16,0 22-1-16,0-40-1 0,0 114 1 15,0-96-1-15,0 3 1 16,0-2 0-16,0 37-2 0,0-17 0 0,0-2 2 0,0-16 0 15,15-2-1-15,-15-19 1 0,0 37-1 0,0-37 0 0,0 19 1 16,0-19-2-16,20 20 2 0,-20-20 0 0,0 19 0 0,0 0 0 0,0-19 0 16,23 0 1-16,-23 0 0 0,0 18 0 0,20-18 4 0,-20 0-4 15,17 0 4-15,-17 0-3 0,0 0 1 0,0 0 0 0,20-18 4 16,0 18-5-16,-20 0-1 0,0 0 0 0,17 0 3 0,3-19 0 0,-20 19-2 16,18 0 0-16,-18-19 1 0,17-1-3 0,6 20 1 15,-23 0 0-15,20-19-1 0,-20 19-1 0,0 0-1 0,17 0 2 16,3-19 2-16,-20 19-2 0,0 0-1 0,0 0 0 15,0 0-2-15,0 0-5 0,0 0-5 0,0-18 3 16,0 18 0-16,0 0-15 0,0 0 11 0,0 0-21 0,0 0-20 16,0 0 20-16,0 0-46 0,0 0 35 0,0 0-46 0,0 0 52 15,0 0 10-15,0 0 8 0,0 0-2 0,0 18-30 0</inkml:trace>
  <inkml:trace contextRef="#ctx0" brushRef="#br0" timeOffset="110014.66">21657 9326 75 0,'0'0'15'0,"0"0"23"0,0 0-24 15,0 0 2-15,0 0 0 0,0 0 2 0,-20 0 14 0,20 0-17 0,0 0 12 16,0 0-15-16,0 0 18 0,0 0-21 0,-23 0 0 16,23 0 11-16,-20 0-2 0,20 0-8 0,0 0 5 15,-14 0-3-15,-6 0 2 0,20 0-1 0,-58 18 15 16,58-18-24-16,-17 0 0 0,-3 0-1 0,0 0 3 15,-3 20-4-15,6-20 6 0,0 0-7 0,-3 20 0 16,20-20 1-16,-18 18 3 0,18 2-4 0,-20-2-2 0,20 2 1 16,-17-1 2-16,17 0 0 0,0 20-2 0,-20-2 1 15,20 1 0-15,20 38-3 0,-20-55 2 16,17-2 1-16,3-1 0 0,-2 20-2 0,-18-38 1 0,20 39-1 16,-3-20 3-16,0-19-1 0,-17 0 0 0,23 0 0 0,-3 0 2 15,0 0-1-15,-3-38 1 0,-17 38 0 0,20-39 1 16,-20 2-3-16,18-21 1 0,-18 20 1 15,0 38-2-15,0-20 0 0,-18-18-1 0,-2 20 0 0,3 18 0 16,17-19 1-16,0 19-1 0,-20 0-1 0,0 0 3 0,-20-21-1 16,40 21-1-16,-37 0 1 0,19 21 0 0,-2-2-1 15,20-19-1-15,-17 18 1 0,-3 20 3 0,20-18-4 16,-20-1-1-16,20-19 1 0,0 19-2 0,0-1-1 0,0 3-6 0,0-2 2 16,20-19-2-16,0 37-16 0,-20-18-11 0,17 1-17 0,21 18-18 15,-18-20-16-15,-3-18 42 0,-17 21 3 0,40-3-34 0</inkml:trace>
  <inkml:trace contextRef="#ctx0" brushRef="#br0" timeOffset="110358.22">22018 9651 86 0,'0'0'44'0,"0"0"-26"0,0 0 0 0,0 0 0 15,0 0 18-15,0 0 4 0,0 0-2 0,20 0-4 16,-20 0-7-16,0 0-2 0,0 0-14 0,20 0 8 16,-20 0 7-16,18 0-18 0,-18 0 6 0,20 0 0 15,-20 0-6-15,17 0 4 0,3 0-3 0,-20 0-4 16,40 0 7-16,-40 0-7 0,17 0 2 0,-17 0-5 0,20 0 0 15,0 0 0-15,-20 0 0 0,0 0 0 0,18 0 1 0,2 0-3 0,-20 0-2 16,17 0 0-16,-17 0-1 0,20 0-11 0,-20 0 5 16,0-19-13-16,17 19 7 0,-17 0-23 0,0 0 12 0,0 0-39 15,0 0-16-15,0 0-9 0,0 0 47 0,0 0 10 0,0 0-71 16</inkml:trace>
  <inkml:trace contextRef="#ctx0" brushRef="#br0" timeOffset="113058.25">22976 9344 60 0,'0'0'0'0,"0"0"75"16,0 0 2-16,0 0-58 0,0 0 45 15,0 0-20-15,0 0-32 0,0 0 21 16,0 0-14-16,0 0 9 16,0 0-18-16,-20 20 28 0,20-20-6 15,0 20-10-15,0-2-12 16,-20 2 0-16,20-20-6 0,0 76 14 16,0-76-15-16,-17 76 9 0,17-56-11 0,0 18 0 15,-23 0 0-15,23-20-1 0,0 40 3 0,0 0-1 16,-20-20 0-16,20-20-2 0,0 3 3 15,0-3-1-15,0-18 0 0,0 0 3 16,20 0 4-16,3 0 0 0,-6-18 1 16,-17 18-9-16,40 0 7 0,-23 0-5 15,-17 0-1-15,37-21 12 0,1 21-7 0,-15 0-5 16,-6-18 4-16,-17 18-4 0,40 0 0 16,-23 0-1-16,-17 0 0 0,20 0-4 15,-3 0-9-15,-17 0-2 0,0-19-22 16,0 19 18-16,0 0-46 0,0-19 8 15,0 19-58-15,0 0 66 0,0 0-122 16,0-20 86-16</inkml:trace>
  <inkml:trace contextRef="#ctx0" brushRef="#br0" timeOffset="113657.6">23604 9288 77 0,'0'0'35'0,"0"0"0"15,0 0 40-15,0 0-57 0,0 0 28 16,0 0-34-16,0 0 24 0,-18 0-13 0,18 19 17 15,-20-19-24-15,3 0 0 16,-3 19 10-16,20 19-9 16,-20-18-15-16,20-2 8 0,0 2-6 0,0-20-1 15,-17 38 6-15,17-19-8 0,0 18 1 0,0-16 1 16,0 16 3-16,17 21 4 16,-17-58-7-16,40 38 15 0,-40-38-11 0,55 95 32 31,-38-76-36-31,-17-19 2 0,23 39 0 0,-23-20-3 15,20 20 2-15,-20-21-3 0,17 20 4 16,-17-18-3-16,0-1 2 0,0 0-3 0,-17 0 1 16,17-1-3-16,-20 3 3 0,20-21-2 0,-23 0-1 15,6 0-7-15,-21-39-5 16,38 20 12-16,-37-19-1 0,17-20 2 16,20 58 0-16,0-39 0 0,0 39 1 15,0-37-3-15,0 18 2 0,0-1 1 0,20 1 5 0,-20 0-5 16,0 1 1-16,20-1-1 0,-3-20-2 0,3-19 2 15,-2 58 0-15,-18-18-3 0,17-60 6 0,6 41 1 16,-3 18-5-16,-20-19 2 16,0-20 0-16,0 58-4 0,0-38-2 15,0 38 0-15,0-38-14 0,-20 38 2 16,20-20 7-16,0 20-2 0,-40-18-36 0,40 18 2 16,-18 0 26-16,18 18 1 0,-20 21-68 15,20-2 9-15,-17 3 16 0,17 36-53 16,0-57 93-16</inkml:trace>
  <inkml:trace contextRef="#ctx0" brushRef="#br0" timeOffset="114725.2">20069 8752 63 0,'0'0'8'0,"0"20"0"0,0-20 9 0,0 0-8 16,-17 0-1-16,17 0 13 0,0 0-14 0,-20 0 25 16,20 0-25-16,-20 0 15 0,20 0-15 0,0 0 0 15,0 0 18-15,0 0-15 0,0 0 17 0,0 0-11 16,0 0 3-16,0 0-13 0,20 0 13 15,0 20-6-15,17-20-1 0,-20 0-6 16,20 0 1-16,24 0 2 0,-24 18-1 0,0-18 3 16,0 0-3-16,81 0 3 15,-101 0-7-15,61 0 4 0,-1 0 0 0,38 0 4 16,-38 0-4-16,38 0-1 0,-78 20-4 16,75-20 4-16,-72 0-6 0,0 0 2 0,92 18 5 15,-92-18-6-15,15 0 2 0,22 20 1 0,38-20-1 16,-61 0-3-16,-11 19 0 0,109 0 4 15,-132-19-3-15,55 18 0 0,-38-18-1 0,-20 0 0 0,158 40 1 16,-40-22 3 0,-81-18-2-16,-37 0-2 0,26 20 0 0,52-20 10 15,-18 18-8-15,-39-18 0 0,-18 0-1 16,37 20 1-16,38-2 1 0,-1 2 1 16,-76-20-5-16,2 0 1 0,40 18 1 15,-60-18-2-15,37 0 3 0,0 0-1 0,-37 0 0 0,98 0 1 16,-98 0-1-16,37 0 3 0,0 0-1 0,-17 0-1 15,38 0-1-15,-38 0 4 0,17 0 0 0,-17-18-4 16,17 18-1-16,-17 0 1 0,15 0-2 0,-35 0 1 0,60-20 2 16,-60 20-1-16,20 0-3 0,17 0 0 0,-37 0 1 0,38 0 1 15,2 0-1-15,-20 0 0 0,-3 0 0 0,23 0 2 16,-23 0 0-16,21 0-4 0,-21 0 3 16,26 0 2-16,-26 0-2 0,3 0-3 15,-20 0 2-15,20 0 1 0,-3 0-1 0,-17 0 1 0,21 20 0 16,-4-20-2-16,-17 0 2 0,0 0-1 15,20 0-7-15,-20 0 5 0,0 0-2 0,0 0-7 16,0 0-6-16,0 0 6 0,0 0-33 0,0 0 25 16,-20 0-78-16,20 0 25 0,-17 0 29 15,17 0-6-15,-38 0-116 0,18 0 147 0,0 0-45 16</inkml:trace>
  <inkml:trace contextRef="#ctx0" brushRef="#br0" timeOffset="115857.79">19974 9058 85 0,'0'0'28'0,"0"0"-24"0,0 0 2 0,0 0 8 0,0 0-9 15,0 0 7-15,0 0 7 0,0 0-6 0,0-18 13 16,0 18-1-16,0 0-5 0,0 0-3 0,0-20 8 16,20 20-1-16,-20 0-9 0,0 0-8 15,0 0 8-15,18 0 1 0,-18 0-6 0,20 0-2 16,-20 20 1-16,0-20-6 0,20 18-1 15,-20 2 5-15,17 17-4 0,-17-16-2 0,20 16 2 0,-20-18-2 16,0 39 1-16,17 36 2 0,-17 60 0 16,0 76-1-16,0 132-1 31,-17-323-3-31,17 37 1 0,0 0 3 0,0-37-2 0,0 18 2 16,0 39-2-16,-20-78 0 0,20 2-1 0,0 18 3 15,0-18 1-15,0-2 0 0,0 1 0 0,0 1-1 0,0-1 3 16,0-1-1-16,0 1-2 0,0-19 3 0,0 19-4 15,0-19 2-15,20 20-4 0,-20-20 5 0,0 20 0 0,17-20-3 16,-17 0 0-16,17 18 6 0,3-18-2 0,-20 0-3 16,23 19-1-16,-5-19 0 0,2 0 0 0,17 0 6 0,0 0-3 15,-17 0-4-15,-3 0 0 0,6 0-1 0,35 0 3 0,-4 0-1 16,-17 0 0-16,44 0-1 0,13 0 0 0,-59 0 0 0,102 0 1 16,-2 0-1-16,-63 0 0 15,8 0 0-15,15 0 0 0,2 0 0 0,-5 19-2 16,25-19 2-16,-2 0 0 0,-78 20-2 0,58-20 2 15,2 18-1-15,-5-18 0 0,8 0-1 0,-25 19 0 0,-18-19 1 16,21 21 0-16,-41-21 1 0,61 0-3 0,-61 0 3 16,77 18 1-16,-76-18 0 0,39 18 3 0,-42-18-6 0,65 0 3 15,-83 0-1-15,58 0 0 0,-52 20-1 0,-6-20 0 16,40 0 2-16,0 0-1 0,-16 0-1 0,-4 0 1 0,0 0-1 16,20 0 1-16,-22 0 0 0,-12 0-2 0,-3 0 2 0,109 0-1 15,-109 0 1-15,3 0-1 16,14 0 1-16,-37 0-1 0,40 0 0 0,-3 0-2 15,-19 0 3-15,-1 0-1 0,6 0 1 0,14 0-1 0,3 0 1 16,-23 0 0-16,21 0 1 0,-38 0-2 0,17 0 0 16,3 0 1-16,20 0-1 0,-40 0 1 0,20 0-1 15,0 0 1-15,-20 0-1 0,17 0 1 0,-17 0-1 0,21 0-1 16,-21 0 2-16,17 0-1 0,-17 0 2 0,20-20-1 0,-20 20-1 16,0 0 0-16,17-18 0 0,6 0 1 0,-23 18-1 15,17-40 2-15,-17 40-2 0,0-38 2 0,0 38-1 16,20-38 0-16,-20 38-1 0,0-18 1 0,0-22-2 0,0 40 1 15,0-19 1-15,20-37 3 0,-20 17-1 0,0 1-2 16,0 18 1-16,0-18-1 0,0 20 0 0,0-21 2 0,0 2-3 16,0 17 1-16,0-18 1 0,0-20 1 0,0-75 11 15,0 94-11-15,0 1-4 0,0-38 1 0,0 18 2 0,0 20 0 16,0-38 2-16,0-1-3 0,0 40 1 0,0-21-1 0,0-19-1 16,0 40 2-16,17-21 0 0,-17 1-2 0,0 37 1 15,0 2-3-15,0-22 7 0,0 22-3 0,21 18 3 0,-21-38-5 16,0 38 2-16,0-38 0 0,0 38 0 0,0-20-4 15,0 20 1-15,0 0 0 0,0-18 0 0,0 18-1 0,0 0-1 16,0 0-6-16,0 0 4 0,0 0-8 0,0 0-5 0,0-20 8 16,0 20-17-16,0 0 14 0,0 0-15 0,0 0 10 0,0-19-23 15,0 19 16-15,0 0-33 0,0 0-18 0,0 0 31 0,-21 0-58 16,21 0 56-16,0 0-74 0</inkml:trace>
  <inkml:trace contextRef="#ctx0" brushRef="#br0" timeOffset="124775.16">8831 14026 22 0,'0'0'11'0,"0"0"-4"0,0 0 10 16,0 0-9-16,0 0-2 0,0 0-1 16,0-19-2-16,0 19 3 0,0 0 0 0,0 0 2 0,0 0 0 15,0 0-3-15,-17 0 0 0,17 0 5 0,0 0-4 16,0 0 6-16,0 0 4 0,0 0 1 0,0 0 1 15,0 0-8-15,0-18 8 0,-20 18-1 0,20 0 0 0,0 0-8 16,0 0-1-16,0 0 8 0,0 0 1 16,-23 0 31-16,23 0-36 0,0 0-3 15,0 0-2-15,0 0 0 0,0 0-1 0,0 0 7 0,0 0-9 16,0 0 8-16,-20 0 8 0,20 0-13 0,0 0-1 16,0 0 4-16,0 0-4 0,0 0-2 0,0 0 4 0,0 0-7 15,0 0 9-15,0 0-3 0,0 0-2 0,0 0 5 16,0 0-5-16,0 0-6 0,0 0 2 0,0 0 0 0,20 0 3 15,-20 0-3-15,0 0-1 0,0 0 2 0,23 0 0 0,-3 0 3 16,-20 0-3-16,17 0 2 0,3 0-3 16,0 0 0-16,-20 0-2 0,37 0 5 0,-37 0-1 15,35 0 1-15,-35 0-3 0,43 0 2 0,-43 0-2 0,17 0 4 16,3 0-2-16,0 0-1 0,17 0 2 0,-2 0 1 16,-15 0-3-16,3 0-2 0,-6 0 2 0,23 18-3 15,-23-18 2-15,3 0 0 0,18 0 0 16,-38 0-2-16,17 19-2 0,-17-19 2 0,23 0 2 15,-6 0-3-15,-17 0 3 0,20 0-3 0,-20 0 3 0,0 0-1 16,20 0 2-16,-3 0 2 0,-17 0-3 0,20 0-1 16,-20 22 0-16,0-22 0 0,18 0-3 0,-18 0 4 0,0 0-6 0,20 0-3 15,-20 0 0-15,0 0 1 0,17 0-9 0,-17 0 0 16,0 0 7-16,0 0-15 0,0 0 10 0,0 0-3 0,17 0-21 16,-17 0-10-16,0 0 22 0,0 0-35 0,0 0-15 15,0 0-4-15,-17 0 48 0,17 0-11 0,0 0-16 0</inkml:trace>
  <inkml:trace contextRef="#ctx0" brushRef="#br0" timeOffset="125574.77">8908 13817 41 0,'0'0'30'0,"0"0"-9"0,18 0 8 0,-18 0 5 16,0 0-15-16,0 0 16 0,0 0-4 0,0 0-18 15,0 0 1-15,17 0 0 0,-17 0 11 0,0 0-12 0,0 0-2 0,0 0 13 0,0 0 0 16,0 0-6-16,0 0-8 0,0 0 5 16,0 0-8-16,0 0 12 0,0 18-15 0,0-18 12 0,0 0-1 15,0 0-7-15,-17 19 3 0,17-19-4 0,0 0 4 16,0 18-7-16,0-18 0 0,-18 0 0 0,18 0-1 0,-20 41 10 16,3-41-8-16,17 0-3 0,-20 17 3 15,0-17-2-15,20 21-1 0,-17-21-3 0,17 0 1 16,0 18 5-16,0-18-4 0,-20 0 0 0,20 20 0 15,0-2 4-15,0-18-4 0,0 0 1 16,0 19 0-16,0 3 7 0,0-5-11 16,0-17 6-16,20 37-1 15,-3-18-2-15,-17-19 2 0,20 20 0 16,0-1-4-16,-20-19 2 0,0 19 2 0,17-19-2 0,-17 0-3 0,0 0 2 16,38 19 2-16,-21-19-6 15,6 0 4-15,-23 0 2 0,20 0-1 0,-3 0-13 16,3 0-7-16,-20 0 9 0,0 0-2 0,20 0-17 15,-3 0-10-15,-17 0-8 0,20 0 23 0,-20 0-35 0,18 0-18 16,-18 0 33-16,0 0-1 0,0 0 3 0,17 0-21 0,-17 0 42 16,0 0-41-16</inkml:trace>
  <inkml:trace contextRef="#ctx0" brushRef="#br0" timeOffset="126509.09">9748 13797 22 0,'0'0'16'0,"0"0"-1"16,0 0-8-16,0 0-3 0,0 0-1 0,0 0 1 0,0 0 4 16,0-18-4-16,0 18 5 0,0 0 1 15,0 0 35-15,0 0-23 16,0-20-13-16,0 20 11 0,0 0 46 16,0 0 21-1,0 0-81-15,0 0 22 16,0 20-4-16,0 18 0 15,0-1-9 1,0-19-6-16,0 40 14 16,0-19-18-16,0-19 4 0,0-2-1 15,0-18-7-15,0 19 5 0,0-19-5 0,0 0 7 0,0 22-6 16,20-5 9 0,1-17-5-1,-4 0-2-15,-17 20-2 16,37-20 1-1,-37 0 0-15,17 0-2 0,6 0 3 16,-23 0-6-16,20 0 3 0,-20 0 1 0,17 0-2 16,-17 0-1-16,0 0 0 0,0 0-1 0,0 0-15 15,20 0 8-15,-20 0-2 0,0 0-20 0,0 0-9 0,0 0 17 16,0 0-38-16,0 0-16 0,-20 0-205 16</inkml:trace>
  <inkml:trace contextRef="#ctx0" brushRef="#br0" timeOffset="127109.49">9424 13321 51 0,'0'0'28'0,"0"0"-6"0,0 0-10 0,0 0 1 0,0 0 1 0,0 0 20 0,0 0-16 16,0 0 18-16,0 17-6 0,0-17-16 0,-20 0-1 0,20 0 12 15,0 0-3-15,0 0-1 0,0 0-2 0,0 21-3 16,0-21-10-16,0 0 7 0,0 0 0 0,0 0-6 16,0 0 2-16,0 0-3 0,0 0-1 0,0 0 0 0,0 0 7 15,0 0-9-15,0 0-1 0,20 0 5 0,-20 0-3 0,0 0 0 16,18 0 1-16,-18 0-2 0,0 18 1 0,37-18 9 0,-37 0-7 16,17 0-5-16,6 0 2 0,-3 0 3 0,17 0 0 15,-37 0-4-15,20 0 1 0,-2 0-3 0,-18 0 3 0,20 0-4 16,0 0 2-16,-6 0-1 0,29 19 3 0,-43-19 1 15,20 0-2-15,-3 0-3 0,-17 0 2 0,20 0-1 0,-20 0 2 0,21 0 3 16,-21 0-5-16,17 0-1 0,3 19-10 16,-3-19 11-16,-17 0-23 0,0 0 14 0,0 0-31 0,0 0 18 15,0 0-6-15,0 0-28 0,0 0 26 0,0 0-2 0,0 0-41 0,0 0-9 16,0 0 19-16,0 0 44 0,-17 0-47 0</inkml:trace>
  <inkml:trace contextRef="#ctx0" brushRef="#br0" timeOffset="127459.78">9539 13204 45 0,'0'0'14'0,"0"0"4"0,0 0-9 15,0 0 14-15,0 0 5 0,0 0-14 0,0 0 2 0,0 0 16 16,0 0 1-16,0 0-17 0,0 0-2 0,0 0 15 0,0 0-16 16,0 0 25-16,0 0-29 0,0 0 11 0,0 0-2 15,0 0-4-15,0 0-8 0,0 0 8 0,0 20-2 0,0-20-3 16,0 0-1-16,-20 19-4 0,20-19 8 0,0 19-12 15,-23-1 11-15,23-18-7 0,-17 21 0 0,17-1-1 16,-17-20 0-16,17 17-1 0,-20-17 1 0,20 21 0 16,-18-3 1-16,18 1 2 0,-20-19 1 0,20 19 3 0,0-19-8 15,-17 19 5-15,17-1 0 0,0-18-6 0,-20 0 2 16,20 21-3-16,0-21 1 0,0 19 3 0,0-19-1 0,0 18 3 16,0-18-3-16,0 20-3 0,0-20-1 0,0 0 4 15,20 0 1-15,-20 0-6 0,17 19 6 0,21-19-1 0,-38 0-2 16,20 0 0-16,-3 0 0 0,0 0-1 0,6 0 0 0,-3 0 1 15,0 0 2-15,-20 0-2 0,37 0-4 0,-37 0-4 16,18 0-16-16,2 0-8 0,0 0 10 0,-6 0-40 0,-14 0 24 0,20 0-48 16,-20 0 36-16,23 0-6 0,-23 0 1 0,0 0 8 0,20 0 11 0,-20 0-42 15</inkml:trace>
  <inkml:trace contextRef="#ctx0" brushRef="#br0" timeOffset="128108.94">10359 13166 33 0,'0'0'15'0,"0"0"0"0,0 0 9 0,0 0-2 0,0 0 4 15,0 0 1-15,0 0-14 0,0 0 13 0,0 0 2 16,-17 0-3-16,17 0 0 0,0 0-13 0,0 0 16 0,0 0-16 15,0 0 11-15,0 0-14 0,0 0 0 0,0 0-1 0,0 0-1 16,0 0 8-16,0 20-7 0,0-20 5 0,0 0-8 0,0 0-1 0,0 18 4 16,0-18-3-16,0 20 3 0,0-20-5 0,0 19 5 0,0 0 1 15,0-19-7-15,0 18 2 0,0 3-2 0,0-21 1 16,0 20 5-16,0-3-5 0,0-17-2 0,0 21 7 0,0-21-5 16,0 18 11-16,0 1-6 0,0 0-5 0,0-19-1 0,0 19 0 15,17-1 0-15,-17 3-1 0,0-2-4 0,0-19 2 0,20 38 0 16,-20-38 3-16,0 19-3 0,0-19 3 0,0 19 1 0,17 0-1 15,-17 0-1-15,0-19-6 0,0 20-2 0,0-1-1 16,0-1-1-16,0-18 2 0,17 0-14 0,-17 19-5 0,0-19-3 16,0 0 11-16,0 18-27 0,0-18 19 0,0 0-39 0,0 0 26 15,0 0-41-15,0 0 16 0,-17 0 28 0,17 0-22 16</inkml:trace>
  <inkml:trace contextRef="#ctx0" brushRef="#br0" timeOffset="128425.58">10150 13204 60 0,'0'0'14'0,"0"0"16"0,0 0 6 0,0 0-15 16,0 0 1-16,0 0 24 0,0 0-4 0,0 0-23 15,0-18 41-15,0 18-48 0,0 0 10 0,0 0-11 16,0 0 7-16,0 0-9 0,0 0 10 0,0 0-11 0,0 0 8 15,20 0-4-15,-3 0-3 0,-17 0 0 0,20 0-2 16,-3 0 2-16,6 0-6 0,-23 0 3 0,37 0-2 16,-16 0 2-16,-4 0-4 0,3 0 0 0,-3 0 0 15,3 0-4-15,-3 0 5 0,0 18 5 0,6-18-9 16,-3 0 1-16,1 0 0 0,-4 0 0 0,3 0 2 0,-3 0-2 16,3 0 0-16,-20 0-2 0,20 0 1 0,-6 0-3 15,-14 0 0-15,21 0-2 0,-21 0-11 0,22 0 8 0,-22 0-17 16,21 0-7-16,-21 0-11 0,0 0 18 0,0 0-37 15,0 0 25-15,17 0-48 0,-17 0 44 0,0 0 6 0,0 0 8 0,0 0-18 16</inkml:trace>
  <inkml:trace contextRef="#ctx0" brushRef="#br0" timeOffset="135443.03">20697 12058 37 0,'0'0'22'0,"0"0"-17"0,0 0 3 0,0 0-5 16,0 0 0-16,0 0 3 0,23 0 0 0,-23 0-3 16,0 0 6-16,0 0-5 0,0 0 4 0,20-18 4 15,-20 18 4-15,0 0-5 0,0-20 0 0,0 20 1 0,0 0 13 0,0-19 0 16,0 19-3-16,0-19-9 0,0 19-3 0,0-18 15 15,0 18-15-15,0 0 13 0,0-21-13 0,0 21 10 0,0 0 1 16,0 0-14-16,0-18 8 0,0 18-8 0,0 0 16 16,-20 0-17-16,20 0 6 0,0-19-6 0,0 19 6 0,-23 0-2 15,23 0 1-15,0 0-8 0,0 0 4 0,0 0-1 0,0 0-3 16,-20 0 2-16,20 0-1 0,0 0 4 0,0 0-3 16,-15 0 0-16,15 0-4 0,0 19 5 0,0-19-5 0,0 0 6 0,-20 0-4 15,20 0 1-15,0 18-2 0,0-18 4 0,-20 21-4 16,20-21 0-16,0 18-1 0,-17 1 3 0,17 0-3 0,0-19-1 15,0 38-1-15,0-18 2 0,0 17 2 0,-20-16-1 0,20-3-1 16,0-18 0-16,0 37 1 0,0-16-2 0,0-3 0 0,0 2 1 16,0-20 1-16,0 18 0 0,0 1-1 0,0 2 2 15,20-3 1-15,-3-18 0 0,-17 0-2 0,20 19 3 16,-20-19-3-16,20 0 3 0,-20 0-3 0,15 0 1 0,5 0 2 16,-20 0-2-16,23-19-1 0,-3 19-1 0,-20 0-2 0,17 0 3 15,3 0 3-15,-20-18-4 0,20 18-1 0,-20 0 1 0,17 0 0 0,-17 0-1 16,0 0 0-16,20 0-7 0,-2 0-6 0,-18 0-9 15,0 0 7-15,0 0-23 0,0 0 15 0,17 0-32 0,-17 0 23 16,0 0-91-16,0 0 19 0,0 0 53 0,0 0 9 16,0 0-73-16</inkml:trace>
  <inkml:trace contextRef="#ctx0" brushRef="#br0" timeOffset="136010.09">21465 11887 93 0,'0'0'34'0,"0"0"-1"16,0 0 30-16,0 0-9 0,0 0-31 0,-20 0 20 0,20 0-24 16,0-20 20-16,-23 20-10 0,23 0-7 0,-17 0-3 15,17 0-4-15,-17 0-10 0,17 0 1 0,-20 20 3 0,2-20 0 16,18 19-6-16,-20 0 1 0,3 20 9 15,17-21-11-15,-20 20 0 0,20 20 6 16,0-40-8-16,0-18 1 0,0 19-2 16,0 2 1-16,20-3 2 0,-20-18-2 0,37 37 0 0,-19-16 1 15,2-21-1-15,-20 0 0 0,17 0 3 16,-17 0 0-16,17-21-3 0,-17 3-2 0,23-1 1 16,-3 19 2-16,-20-18-1 0,0-3 2 0,0 2 0 0,0 1-2 15,20 18 3-15,-20-20-2 0,0 2 2 0,0 18-3 0,0 0 0 16,0 0 4-16,0 0-2 0,0 0 4 0,0 18-1 15,-20 20-1-15,20-19 0 0,0 2-1 0,0 16 4 0,0 20-2 16,-20 21 2-16,-3-41-4 0,23-19-2 16,0 21 1-16,0-20-2 0,0 20-2 0,-17-1 3 0,17-20-1 0,0 1-1 15,0 20-6-15,0-39 3 0,0 19-12 0,0 0 6 0,0-19-17 16,0 20-10-16,0-20 12 0,0 0-35 0,0 0 24 0,17 0-51 16,-17 0-20-16,0 0 13 0,23-20 62 0,-23 20-42 15</inkml:trace>
  <inkml:trace contextRef="#ctx0" brushRef="#br0" timeOffset="136393.38">21786 12308 93 0,'0'0'28'0,"0"0"27"0,0 0-6 0,0 0-5 16,0 0-24-16,0 0 17 0,0 0-22 0,0 0 1 0,0 18-2 15,0-18 7-15,0 0-13 0,23 0 40 16,-23 0-33-16,20 0-3 0,-20 0-2 0,17 0-2 15,3 0 3-15,0 0-3 0,18 0-1 16,-4 0 0-16,-14 0-5 0,-20 0 5 16,23 0-5-16,-6 0-3 0,3 0 3 0,0 0 0 15,-20 0-2-15,38 0-22 16,-38 0-4-16,17 0-86 16,-17 0 42-16,0 19-22 0,0-19 43 0,0 0 6 15,0 0-83-15</inkml:trace>
  <inkml:trace contextRef="#ctx0" brushRef="#br0" timeOffset="139125.98">22858 12308 34 0,'0'0'23'0,"0"0"-12"0,0 0-7 0,0-21 1 0,0 21 1 15,0 0-3-15,0 0 2 0,0 0-3 0,0-19 5 16,0 19-5-16,0 0-1 0,0 0 1 0,0 0 0 0,0 0-1 0,0 0 0 16,0 0 1-16,0 0 1 0,0 0 0 0,-17 0-1 15,17 0-1-15,0 0 2 0,0-18 2 0,0 18-2 16,0 0 2-16,0 0-2 0,0 0-1 0,0 0 1 16,0 0-3-16,0-20 1 0,0 20 1 0,0 0 2 15,0 0-2-15,0 0 3 0,0 0-2 0,0 0 3 0,0-18-3 16,0 18-2-16,0 0 4 0,0 0-2 0,0 0 1 15,0 0 1-15,0 0 1 0,0 0 7 0,0-21 5 0,0 21 0 16,0 0-9-16,0 0-1 0,0 0 1 0,0 0 8 0,0 0-9 16,0 0 8-16,0 0-9 0,0 0 2 0,0 0-1 0,0-18 0 0,0 18 8 15,0 0-8-15,0 0 24 0,0 0-17 0,0-19 19 16,0 19-26-16,0 0 4 0,0 0-1 16,0 0-1-16,0 0-3 0,0 0-2 15,0-18 1-15,0 18-3 0,0 0 3 0,0 0-4 0,0 0 2 16,0 0 0-16,0-21 1 0,0 21-3 0,0 0 6 0,0 0-3 15,0 0 1-15,0 0 2 0,0-19-1 16,0 19 0-16,0 0-1 0,-20 0-4 0,20 0 9 16,0 0-4-16,0 0-1 0,0 0 0 0,0 0-2 15,0 0 1-15,0 0 0 0,0 19-2 0,0-19 2 16,0 0-3-16,0 21 2 0,0-3 0 0,0-18-2 0,0 19-1 16,0-1 2-16,0-18-2 0,0 21 1 0,0-3 0 0,0 2-1 15,-17-2-1-15,17 1 0 0,0 20 2 0,0-20-2 16,0-1 2-16,-20 3-1 0,20 16 1 0,0-37-2 0,0 39 1 0,0-1-1 15,0-20-3-15,0 1 5 0,-20 20 0 0,20-20 1 0,0 0-4 16,0 1 0-16,0 18 4 0,0-38-3 0,0 0 2 0,0 38-2 16,0-38 2-16,0 20 0 0,0-20-1 0,0 18 3 0,0-18 1 15,0 0-7-15,0 19 1 0,0-19 5 0,0 0-3 16,0 0 2-16,0 19 0 0,0-19-1 0,0 0 0 0,0 0 2 16,0 0-1-16,0 0-2 0,0 0-1 0,20 0 2 0,-20 0 2 0,0 0 0 15,20 0-1-15,-20 0-1 0,17 0 0 0,-17 0-1 0,20 0-1 16,-3-19 2-16,-17 19 2 0,18 0 0 0,-18-19-4 15,20 19 2-15,-20 0-4 0,23 0 3 0,-23 0 1 0,0 0 0 16,17 0-3-16,-17 0-1 0,0 0 2 0,20 0 4 0,-20 0-6 0,0 0-5 16,20 0-2-16,-20 0-6 0,0 0-6 0,0 0-5 15,0 0-8-15,0 0-10 0,0 0 20 16,0 0-31-16,0 0 26 0,0 0-2 0,0 0-2 0,0 19-43 0,0-19-19 16,0 0 45-16,0 0 3 0,0 0-19 0,0 0-8 0</inkml:trace>
  <inkml:trace contextRef="#ctx0" brushRef="#br0" timeOffset="139692.51">23337 12136 54 0,'0'0'15'0,"0"0"6"0,0 0 4 0,0 0-8 0,0 0 23 16,0 0-1-16,0 0-3 0,0 0-18 0,0 0-2 0,0 0 11 15,0 18-4-15,0-18-11 0,0 0-1 0,0 0 10 0,0 0-12 16,0 19 9-16,0-19-10 0,0 0 7 0,0 18 25 15,0-18-25-15,0 0-7 0,0 21 10 16,0-21-12-16,0 18 3 0,0-18-3 0,0 20 4 0,0-20-3 16,0 18 4-16,0 1-2 0,0-19-4 0,0 39 1 15,0-39-2-15,-17 58 5 0,17-58-6 0,0 18-1 0,0 1 0 16,0 0 1-16,0 21 3 0,0-40-5 0,-20 18 0 0,20 0-1 0,0 40 3 16,0-39 1-16,0 20-4 0,0-39-2 0,0 38 0 15,0-38 2-15,0 18 0 0,0 2-3 0,0 18-12 16,0-38 9-16,0 19-18 0,0 0-9 0,0-19 15 0,0 20-3 0,0-20-2 15,0 0-30-15,20 18-47 0,-3-18 17 0,-17 0 38 16,0 0-30-16,20 0 51 0,-20 0-62 0</inkml:trace>
  <inkml:trace contextRef="#ctx0" brushRef="#br0" timeOffset="139999.06">23604 12421 59 0,'0'0'59'0,"0"0"-5"0,0 0-24 0,0-19 29 0,0 19-31 0,0 0-1 0,0-18 19 16,0 18-26-16,0 0 17 0,0 0-7 0,0 0-3 15,0 0-2-15,0 0-13 0,0 0 10 0,-18 18-1 0,18-18-12 16,-20 38 9-16,20-38-12 0,0 40 6 0,-17-40-7 0,17 36 2 16,-20 4-1-16,20-22-2 0,-20 20 1 0,3 0 1 0,17-18-2 15,0 38-1-15,0-58-3 0,0 18 0 16,0 1 2-16,0 0 2 0,17-19-3 0,-17 20-3 16,20-20 5-16,-20 0-2 0,20 0 2 0,-3-20-6 0,3 1 4 15,-20-18 3-15,18-3 2 0,-18 40-6 0,17-18-1 0,-17-40-1 16,23 2 4-16,-3 16 0 0,-20-16 0 0,17 36-2 0,3-36-4 15,-20 17 6-15,0 2-1 0,0-3-11 0,0 22 1 16,0-2 4-16,0 20-5 0,0-18 2 0,0 18 0 0,-20-21-7 16,20 21 7-16,-17-18-10 0,-3 18-1 0,20 0 8 15,-23-19-8-15,23 19 9 0,-17 0-14 0,-1 19 12 0,-2-1-37 16,3 3 8-16,17-3-8 0,-20 2 20 0,20-2-4 0,-20 1-46 16,20 2 40-16,-17-3-25 0,17 19-13 0</inkml:trace>
  <inkml:trace contextRef="#ctx0" brushRef="#br0" timeOffset="141061.37">20012 11657 60 0,'0'0'10'0,"0"0"14"0,0 0-14 16,0 0-7-16,0 0 5 0,0 0-1 0,0-19 0 15,0 19-3-15,0 0 0 0,0 0 0 0,0 0 1 0,0 0 1 0,0 0-1 0,0-19 9 16,0 19 2-16,0 0 3 0,0 0-10 0,0 0 1 15,0 0 7-15,0 0-8 0,0 0 7 0,-18 0 0 0,18 0-1 16,0 0 0-16,0 0-4 0,0 0-6 0,0 0 4 16,0 0-3-16,0 0 4 0,0 0 5 0,0-20-11 15,0 20 4-15,0 0 2 0,0-18-5 0,0 18 7 16,18-19 12-16,-18 19-8 0,0 0-8 0,20-19 6 0,-20 19-8 16,0-20 5-16,0 20-6 0,0 0-1 0,20 0 5 0,-20-19-5 15,0 19 1-15,0 0-1 0,17 0 3 0,3 0-1 0,-20 0-4 16,17 0 1-16,-17 0 1 0,17 0-1 0,3 0 2 0,3 0-1 0,-23 0-1 15,18 0-1-15,2 0 1 0,0 0-2 0,17 0 2 0,-37 0-1 16,54 0 2-16,-31 0-1 0,15 0-1 0,-38 0-1 16,37 0 3-16,0 0-1 0,-17 0-3 0,15 0 2 15,8 0-1-15,-6 0 0 0,0 0 2 0,3 0 0 16,-5 0-1-16,8 0 2 0,-6 0 0 0,0 0 0 16,-37 0-2-16,20 0-1 0,15 19 3 0,8-19-1 0,-26 0-2 15,3 0 1-15,17 0 0 0,1 0 0 0,-21 0 0 0,3 0 0 0,60 20 2 16,-63-20-2-16,3 0-1 0,-2 0-1 0,2 0 1 0,37 19-1 15,-37-19 1-15,37 0 1 0,-2 0-1 0,5 19-1 16,-23-19 1-16,21 0 0 0,-24 0 0 0,29 0 0 0,-6 18 1 16,-19-18-1-16,19 20 1 0,-20-20-1 0,3 0-1 15,-22 0 0-15,36 19 6 0,-34-19-4 0,3 0 0 0,52 19-1 0,-18-19-1 16,0 0 1-16,-37 0 0 0,38 19 1 0,-21 0-2 16,20-19-1-16,-37 0 2 0,38 20-7 0,-21-1 8 15,61 0 10-15,-61-1-9 16,-17-18-1-16,34 0-2 0,-14 21 1 0,-19-21-1 0,16 0 3 15,0 18-2-15,0-18-1 0,1 19 1 0,-15-19-1 0,14 0 1 16,-37 0 2-16,37 0-2 0,0 0 1 0,-17 0-3 0,21 0 2 16,-4 0 2-16,-37 0-5 0,37 0 2 0,0 0 0 15,-17 0-1-15,-2 0 2 0,22 0 1 0,-20-19 1 0,17 19 0 16,0 0-3-16,-17 0 2 0,15 0-1 0,-15 0 0 16,80 0 1-16,-63 0-1 15,-19 0-2-15,22 0 0 0,-3 0 3 0,-17 0 0 16,17 0-3-16,-16 0 2 0,-4 19-2 0,0-19 2 15,3 0-1-15,3 0 0 0,14 0 0 0,-37 0 1 0,37 0 0 16,-16 0 0-16,-4 0-1 0,3 0 2 0,-20 0-2 16,40 0 0-16,-40 0 1 0,17 0 1 0,-17 0-2 0,20 0 0 15,0 0 3-15,-3 0-3 0,-17 0 0 0,21 0 0 0,-4 0 0 16,3 0 2-16,-20 0 2 0,17 0-5 0,-17 0 0 16,0 0 0-16,0 0 2 0,17 0-2 15,-17 0-7-15,0 0 5 0,0-19-13 0,0 19 9 0,0 0-1 0,0 0-13 16,0 0-11-16,0 0-5 0,-17 0-8 0,17 0 18 15,-17 0-31-15,17 0-10 0,-20 0-11 0,3 0-22 16,-4 0 4-16,4 0 66 0,-23 0-54 0</inkml:trace>
  <inkml:trace contextRef="#ctx0" brushRef="#br0" timeOffset="142226.74">20396 11810 53 0,'-20'0'21'0,"20"0"-17"0,0-18 7 0,0 18-5 0,0-21 8 0,-20 21-7 0,20-18 8 16,0 18-7-16,0-19 0 0,-18 19 6 0,-5-39 5 15,23 39-12-15,0 0 0 0,-17-19 8 0,-3 0 2 0,3 19-1 16,17 0-8-16,-20 0 5 0,20-19-5 0,-17 19-1 0,-3 0 10 16,20 0-1-16,-20 0-2 0,20 0 2 0,-18 19-2 15,18-19-8-15,0 0 6 0,-23 0-2 0,23 0-1 16,0 0-4-16,0 0 4 0,0 0-5 0,-20 19 9 0,20-19-6 16,0 0-2-16,0 0 8 0,-17 0-9 0,17 19-1 15,0-19-1-15,0 20 4 0,0-20-2 0,-17 38 3 0,17-20 0 16,0 3-3-16,0 16 1 0,-20 21 2 0,20 19-3 0,-17-59-2 15,17 20 1-15,0 20 0 0,-20-21 2 0,20 39 1 0,-20-17-4 16,20-22 0-16,0 21 1 0,0-19-2 0,-18 17 3 0,18 2-2 16,0 0-1-16,0-40 1 0,0 20 1 0,0-18 0 15,0 18 0-15,0-38 0 0,0 18-2 0,0 2 3 0,0 0 0 16,0-2-3-16,0-18 5 0,0 0-1 16,0 0-4-16,0 0 1 0,0 0 0 0,18 0 2 0,-18 0-1 0,20 0 2 15,-20 0-3-15,0 0 1 0,20 0-2 0,-3 0 5 0,3 0-4 16,-20 0-1-16,0 0 0 0,17 0 0 0,20 0 2 0,-14 0-1 0,-5 0 0 15,2 0 1-15,17 0-2 0,0 19 0 0,0-19 5 16,24 0-7-16,-24 0 2 0,-17 19 0 0,17-19 2 16,21 20-3-16,-18-20 1 0,-3 18 0 0,35 2 3 15,-52-20-4-15,40 18 4 0,-3 2-1 0,-19-20 0 16,39 0 4-16,0 20-5 0,-42-20 0 0,25 0 0 0,-20 18-1 16,52-18 4-16,-52 0-4 0,17 0 1 0,-19 0 0 0,-1 19-3 15,3-19 1-15,0 0 1 0,35 0 0 0,-21 0 1 0,26 0 1 0,-5 19-3 16,2-19 0-16,-37 20 1 0,-2-20 1 0,-4 0-3 0,26 18 4 15,18 2-2-15,-41-2 0 0,40-18-3 0,-57 20 2 0,55 0 1 16,-18-2 0-16,-16-18 0 0,53 18-5 0,-80 3 5 16,29-21 8-16,15 19-7 0,-1-1-1 0,-40-18-2 0,23 20 2 15,-19-20-1-15,16 0 0 0,0 18 1 0,-37-18 2 0,20 0 0 16,15 0-1-16,8 20-1 0,-6-20 0 0,0 0 0 0,0 0 1 16,-37 0-1-16,20 19-1 0,21-19 3 15,-24 0-3-15,3 0 0 0,0 0-1 0,17 0 2 0,-20 0 2 16,21 0-4-16,2 0 2 0,-40 0-1 0,20 0 1 0,54 0-1 15,-74 0 1-15,20 0 0 0,15 0 2 16,8 0-4-16,-23 0 2 0,-3 0 0 0,3 0-1 0,-20 0 1 0,57 0 2 16,-57 0-3-16,35 0 2 0,-12 0-5 15,-23 0 4-15,20 0-3 0,-20 0 2 0,17 0 3 0,-17 0 0 16,20 0-1-16,-20 0-3 0,20 0 0 0,-20 0 2 0,17 0 2 16,-17-19-2-16,0 19-2 0,0 0 1 0,21 0 0 0,-21 0 0 15,0 0-1-15,0-20 3 0,17 20 0 0,-17 0-3 0,17 0 0 16,-17-18 2-16,0 18 2 0,20 0-3 0,-20 0 1 0,0 0-1 0,0-20-1 15,23 20 1-15,-23-18-1 0,0 18 2 0,17-19-1 16,-17-2 2-16,0 21-2 0,0-18 0 0,0 0-2 16,0 18 3-16,20-40 1 0,-20 40-2 0,0-18-1 0,0-20 1 0,0-1 2 15,0 2 1-15,0 17-3 0,0-18-1 0,0 18 2 0,0-37 0 0,0 20 2 16,0-3-2-16,0 22-1 0,0-59-2 0,0 0 4 0,0 41-2 16,0-23 1-16,20 1-1 0,-20 3 1 0,0-3-3 15,0 20 2-15,17 38 0 0,-17-39 2 0,0 20-2 0,0 19-1 16,0-18 3-16,0 18-3 0,0-21-1 0,0 21 1 15,0 0-1-15,0 0 3 0,0 0 0 0,0 0-6 0,0 0 2 16,0 0-6-16,0 0 3 0,0 0-9 0,-17 21-9 0,17-21-12 16,0 18-8-16,0 1 16 0,0-19 0 0,-20 18-68 15,20 3 18-15,0-21 33 0,-20 18-68 0,20 2 2 16,0-20 72-16,0 18-26 0</inkml:trace>
  <inkml:trace contextRef="#ctx0" brushRef="#br0" timeOffset="143048.26">22058 10911 42 0,'0'0'19'16,"0"0"-14"-16,0 0 2 0,0 0 0 0,0 0-2 0,0 0 1 0,0 0 7 15,0 0-6-15,0 0 0 0,0 0 2 0,0 0 10 0,0 0-9 16,0 0 11-16,0 0-9 0,0 0 10 0,0 0-11 0,0 0 11 15,0 0-2-15,0 0-11 0,0 0-1 0,0 0-1 0,0 0 11 16,0 0-8-16,0-18 12 0,0 18-12 0,0 0 12 0,0 0-4 16,0 0-9-16,0 0 5 0,0 0-1 0,0 0 0 15,0 0 0-15,0 0-3 0,0 0 0 0,0-18-2 16,0 18-3-16,0 0 3 0,0 0 3 0,0 0 2 0,0-21-1 16,0 21-6-16,0 0 6 0,0 0-7 0,0-19 6 15,0 19-5-15,0-18 21 0,0 18-22 0,0-20 4 16,0 20 2-16,0-19-8 0,0 0 6 0,0 19-7 0,0 0 1 15,0-18 7-15,0-2-1 0,0 0-6 16,0 20-1-16,0 0 0 0,0 0-1 0,0 0 1 0,0 0-1 0,0 0 0 16,0 0-1-16,0 0 2 0,-20 20-1 0,20 0-2 15,0-2 3-15,0 1-2 0,0 0 1 0,0-19 0 0,0 38 2 0,0 2-1 16,0-4-2-16,0-16 0 0,0 38-2 0,0-40 2 0,0 21 1 16,0-20 0-16,0 39-1 0,0-20 0 0,0-1 0 0,0-17 1 15,0 17-1-15,0 3 1 0,0-2-1 0,0-2-1 16,0 4 1-16,0-22 0 0,0 22-1 0,0-22 2 0,0 20-2 15,0-18 1-15,0 18 1 0,0-20-1 0,0 2 5 0,0 18-4 16,0-38 1-16,0 0-1 0,0 19-1 0,0 0 0 0,0 1-1 0,0-20 1 16,0 0-1-16,0 38 2 0,0-38-1 0,0 18 0 15,0-18 0-15,0 0 1 0,0 0-2 0,0 21 1 0,0-21-1 0,0 0 1 16,0 0-2-16,0 0 0 0,0 0-3 0,0 0 0 16,0 0 2-16,0-21-24 0,0 21 6 15,0 0-3-15,0-18-4 0,0 18 12 0,0 0-20 0,0 0-7 16,0-19 19-16,0 19-33 0,-20 0-15 0,20 0 28 15,0-19-54-15,0 19 17 0,-17-20 37 0,17 20-10 16</inkml:trace>
  <inkml:trace contextRef="#ctx0" brushRef="#br0" timeOffset="143392.75">21829 11543 75 0,'0'0'14'0,"0"0"16"16,0 0 6-16,0 0 6 0,0 0-22 0,0 0 20 15,0 0-8-15,0 0-18 0,0 0 12 0,0 0-3 0,0 0-12 16,0 0 9-16,0 0 0 0,0 0-10 0,0 0 0 0,0 0-1 0,0 0-1 16,0 19 9-16,17-19 0 0,-17 19-2 0,0-19-7 0,20 18-1 15,-20 2 9-15,20-20 1 0,-20 19-11 0,18-19 0 0,2 19 5 16,-3 0 0-16,-17-19-5 0,17 19-2 0,3-19 1 0,-20 20 4 15,23-20-5-15,-6 19 5 0,23-19-6 0,-22 0 3 0,19 19-1 16,-17-19 0-16,-20-19-2 0,40 19-1 0,-40 0 0 0,37-19 2 16,-17 19-5-16,-2 0 1 0,2-20-1 0,-3 1 0 0,3 0 5 15,-3 19-3-15,0-19-3 0,6 19-3 16,-23-19-8-16,20-1-23 0,1 2-127 16,-21 18 98-16,0 0 30 0,0 0-90 15,0 0 45-15,0 0 52 0,0 18-60 16</inkml:trace>
  <inkml:trace contextRef="#ctx0" brushRef="#br0" timeOffset="146610.21">22511 11141 49 0,'0'0'10'0,"0"0"2"0,0 0-7 0,0 20 6 15,0-20-6-15,0 0 1 0,0 0 4 0,0 0-1 0,0 0-4 16,0 18 6-16,0-18 1 0,0 0 1 0,0 19 2 0,0-19-5 16,0 0-1-16,0 0 8 0,0 0-8 0,0 0 0 0,0 20 9 15,0-20-10-15,0 0 8 0,0 0-1 0,0 0-8 0,0 0 8 16,0 0-2-16,0 0 0 0,0 19-7 0,0-19 4 16,0 0-5-16,21 0 3 0,-21 0-4 0,0 18 2 0,0-18-4 15,0 20 6-15,22-20-5 0,-22 20 4 0,0-2 0 16,0-18-4-16,21 20 2 0,-21-2-1 0,0-18-2 0,0 18 0 15,0-18 2-15,0 21-2 0,17-21-1 0,-17 0 0 0,0 19 0 0,0-19 3 0,0 18-2 16,0-18-1-16,0 20 0 0,0-20 1 16,0 20-2-16,0-20 1 0,20 0-1 0,-20 18-6 15,0-18-8-15,0 0-9 0,0 0 7 0,0 19-4 0,0-19-31 0,0 0-17 16,0 0-42-16,0 0 85 0,0 0 6 16,0 0-63-16</inkml:trace>
  <inkml:trace contextRef="#ctx0" brushRef="#br0" timeOffset="146861.23">22747 11523 57 0,'0'0'23'0,"0"0"-18"16,0 0 1-16,17 0 8 0,-17 0-6 0,0 0 10 0,0 0 5 0,20 0-10 16,-20 0 18-16,0 0-15 0,0-19 13 0,0 19-6 0,0 0-13 15,0 0 9-15,0 0-11 0,0 0 7 0,0 0-8 16,0 0 0-16,0 0 3 0,0 0-5 0,0 0-1 0,0 0 0 0,0 0 4 15,0 0-2-15,0 0-4 0,0 0 2 0,0 19-3 16,0-19 1-16,0 0-2 0,0 0-1 0,0 0-3 0,0 0-8 16,0 0 1-16,0 0-16 0,0 0-11 0,0 0 13 15,0 0-30-15,0 0-1 0,0 0 14 0,0 0 28 16,0 0-14-16,0-19-37 0</inkml:trace>
  <inkml:trace contextRef="#ctx0" brushRef="#br0" timeOffset="146996.66">22804 11333 65 0,'0'0'15'0,"0"0"13"0,0 0-7 0,0-20 30 0,0 20-25 15,0 0-1-15,0 0 20 0,0 0-25 0,0-18 19 0,0 18-5 0,0 0-20 16,-20 0-3-16,20 0 9 0,0 0-5 0,0 0-6 16,0 0-6-16,0 0 1 0,0 0-1 0,0 0-2 0,0 0 3 15,0 0-5-15,0 0-4 0,0 18-9 0,0-18-14 16,0 0 9-16,0 0-35 0,0 0 19 0,0 20-45 0,0-20 3 16,0 0 48-16,0 0 6 0,0 0-65 0</inkml:trace>
  <inkml:trace contextRef="#ctx0" brushRef="#br0" timeOffset="147344.03">22936 11467 86 0,'0'0'0'0,"0"0"45"0,0 0 3 0,0 0-24 0,0 0-2 0,0 0-2 15,0 0 16-15,0 0-6 0,0 0-7 0,0 0-14 0,0 0 11 16,0 0-15-16,0 0 0 0,0 0 4 0,0 0-2 16,0 0-5-16,0 0 6 0,0 0-1 0,0 0-4 0,0 0 8 15,0-20-4-15,0 20-4 0,0 0 0 0,0-20 3 16,0 20-4-16,0 0 3 0,20-18-2 0,-20 18 5 15,0-19-1-15,0 19-4 0,20-21 5 0,-20 21-1 0,0 0 0 16,17 0 1-16,-17 0 3 0,0 0-6 0,0 0 1 16,0 0-1-16,0 0 5 0,20 21-1 0,-20-21-5 0,0 19 4 0,0-19-6 15,0 18 4-15,17 2-2 0,-17-20-2 16,0 20 0-16,0-2 0 0,0-18 0 0,0 0-1 0,20 19 0 0,-20 0-1 16,0 1 1-16,18-20 0 0,-18 0-1 0,0 19 1 15,0-19-1-15,0 19 0 0,0-19 0 0,23 0 2 0,-23 0-2 16,0 18 0-16,0-18-1 0,0 0-1 0,0 0-3 15,0 0 0-15,0 0-5 0,0 0-3 0,0 0-2 16,0 0-3-16,0 0 7 0,0 0-1 0,0-18-46 16,0 18 29-16,17 0-2 0,-17-19-6 0,0 19-51 0,0 0 39 0,0-19-34 15,0 19 55-15,0-20-59 0</inkml:trace>
  <inkml:trace contextRef="#ctx0" brushRef="#br0" timeOffset="147777.38">23374 11161 67 0,'0'0'19'0,"0"0"-1"16,0 0 5-16,0 0-8 0,0 0 1 15,0-20 35-15,0 20-20 0,0 0-16 0,0 0 10 0,-17 0-14 16,17-18-1-16,0 18 10 0,0 0 15 16,0 0-17-16,0 0-8 0,0 0 6 0,0 0-7 0,0 0 7 0,0 0-9 15,0 0 9-15,0 0-8 0,0 0 0 0,0 0 8 0,0 0-4 16,0 0-7-16,0 0 5 0,0 18 0 0,0 2-3 0,0-20-4 15,0 18 5-15,0 1-6 0,0-19 3 16,0 20 0-16,0-1-3 0,0-1 0 0,0 2-1 16,0 0 0-16,0-2 2 0,0 2-3 0,0 16 0 0,0-36 1 15,0 21 0-15,0-2-3 16,0 39-13-16,0-40 0 0,0-18 5 0,0 19-16 0,0 0 10 16,0 1-22-16,0-20-9 0,0 19-8 0,0-19 24 0,0 0-38 15,0 0 31-15,0 0-26 0,0 0 24 0,17 0 21 16,-17-19 9-16,0 19-33 0</inkml:trace>
  <inkml:trace contextRef="#ctx0" brushRef="#br0" timeOffset="148059.98">23472 11275 63 0,'0'0'24'0,"0"0"-13"0,0 0 3 15,0 0 3-15,0 0 28 0,0 0 9 0,20 0-2 0,-20 0-28 16,0 0-3-16,0 0 13 0,0 0-7 0,0 20-5 0,0-20-12 16,0 0 7-16,0 0-3 0,0 18-7 0,0-18 6 0,0 0-8 15,0 0 1-15,0 20 0 0,0-20 6 0,0 18 1 0,0-18-4 16,0 0-5-16,0 18-1 0,0-18 6 0,-20 21-5 0,20-21 3 15,0 0-4-15,0 0 1 0,0 0-2 0,0 19 0 0,-23-19 3 0,23 0-2 16,0 0 0-16,0 0 0 0,0 18 1 0,-20-18-1 0,20 0 1 16,0 0-2-16,0 0 0 0,0 20 0 0,0-20 0 15,0 0 1-15,0 0-1 0,0 20 1 0,0-20-2 0,20 0 0 16,-20 0 1-16,0 0-1 0,0 18 1 0,0-18-1 0,23 0 1 16,-23 0-1-16,20 19-2 0,-20-19 0 0,0 0 1 0,0 0 0 0,17 0 1 15,-17 0-1-15,0 19-1 0,0-19-1 0,20 0-4 0,-20 0-7 16,0 0 3-16,0 0-2 0,0 0-2 0,20 0-20 0,-20 0-8 15,0 0 18-15,0 0-34 0,0 20 23 0,0-20-52 0,0 0 38 16,0 0 1-16,0 0-26 0,0 0 51 0,0 19-54 0</inkml:trace>
  <inkml:trace contextRef="#ctx0" brushRef="#br0" timeOffset="152078.6">20662 13872 84 0,'0'0'21'0,"0"0"-2"0,0 0 21 0,0 0-3 15,0 0-3-15,15 0-3 0,-15 0-7 0,0 0-14 16,0 0 10-16,0 21-2 0,0-21-11 0,0 0-1 16,0 0 5-16,0 20 1 0,0-20-6 0,0 0-1 0,0 38 13 15,0 0-11-15,0-38-4 0,0 59 9 16,0-22-1-16,-15-20-5 0,15 41 11 0,0-39-4 15,0 0-4-15,0 3-3 0,0 13 8 0,0-35-6 0,0 19 2 16,0 2 9-16,0-3-7 0,0 1-6 0,0-19-2 0,0 19 13 16,0-19-10-16,0 20 5 0,0-20 0 0,0 0 2 0,0 0-9 15,15 18 9-15,-15-18-6 0,0 0 4 0,20 0-1 0,-20 0-6 16,23 0 11-16,-3-18-12 0,-3 18-11 0,-17 0 9 16,20 0 4-16,0 0 10 0,-3-20-7 0,-17 20-8 0,20 0 5 15,-20 0-5-15,18-19-2 0,-18 19 2 0,17 0 0 0,-17-19 3 0,23 19-3 0,-3 0 4 16,-20 0-3-16,17 0-3 0,3-18-2 0,-20 18-3 15,20 0-9-15,-20 0-9 0,0 0 10 0,0 0-20 16,17 0 14-16,-17 0-3 0,0 0-33 0,0 0 21 0,0 0-3 0,20 0 1 16,-20 0-54-16,0 0-21 0,0 18 1 0,0-18 70 15,0 0-42-15</inkml:trace>
  <inkml:trace contextRef="#ctx0" brushRef="#br0" timeOffset="152699.35">21350 13835 44 0,'0'0'18'16,"0"0"-12"-16,0 0 4 0,0 0-4 0,0 0 10 0,0 0 4 15,0 0 4-15,0-18-11 0,0 18 17 0,0 0-3 16,0-20 0-16,0 20 5 0,0 0-17 0,0 0-1 0,0 0 30 15,0 0-29-15,0 0 8 0,0 0-1 0,0 0-13 16,-20 0 11-16,20 0-9 0,0 0 0 0,0 0-1 0,0 0 0 0,0 0 5 16,0 0-9-16,0 20 4 0,0-20 2 0,-17 96 34 31,17-58-45-31,0-20 0 0,0 2 0 0,0 17 2 0,0 2 0 16,0-2-2-16,0-18-4 0,0 20 7 0,0-39-2 15,0 60 3-15,0-25-5 0,0 5 5 0,0-40-5 16,0 37 1-16,0 2-7 0,0-21 3 0,0 20-7 0,0-19-2 15,0 3 4-15,0-5-11 0,0 4-10 0,0-21 11 16,17 0-23-16,-17 17-7 0,0-17 20 0,0 0-5 0,0 0-5 16,20-17-57-16,-20 17 45 0,18-21-96 0</inkml:trace>
  <inkml:trace contextRef="#ctx0" brushRef="#br0" timeOffset="152961.18">21614 13854 97 0,'0'0'0'0,"0"0"89"0,0 0-28 0,0 0-33 15,0 0 0-15,0-19 39 0,0 19-34 0,0 0-20 16,0 0 15-16,0 0-15 0,0 0-2 0,0 0 2 0,0 0 9 0,0 0-13 16,0 19 2-16,0-1-6 0,0-18 2 0,0 21 0 0,0-1 11 0,0 18-3 15,0-20-7-15,0 2-3 0,0 17 2 0,0 22-1 16,0-42-1-16,0 22-1 0,0-1-3 0,0-19-5 0,0 20 7 15,0-21-2-15,0 22 4 0,0-3-4 0,0-18 1 0,0 39-5 16,0-21-1-16,0 23-11 0,0-43-18 0,0 21 13 16,0-38-4-16,0 38-35 0,0-19-20 0,0 3-30 0,0-22 44 15,0 0 5-15,0 0-88 0</inkml:trace>
  <inkml:trace contextRef="#ctx0" brushRef="#br0" timeOffset="153260.6">21924 14313 139 0,'0'0'92'0,"0"0"-27"0,0 0-15 16,0 0-28-16,0 19 17 0,17-19-20 15,-17 0 11-15,17 0-9 0,3 0-9 0,-20 19 3 0,23-19-4 16,-6 0-1-16,3 0 2 0,-20 0-6 0,38 20-1 0,-18-20-3 16,-20 0 3-16,17 0 2 0,3 0-4 0,20 0-2 15,-40 0 2-15,17 0 0 0,3 0 0 0,0 0-4 16,-20 0-17-16,18 0-20 0,19 0-101 16,-37 0 19-16,20 0-10 0,-3 0 1 0</inkml:trace>
  <inkml:trace contextRef="#ctx0" brushRef="#br0" timeOffset="153695.17">22876 13969 124 0,'0'0'41'0,"0"0"66"16,0 0-80-16,0 0 17 0,0 0-8 0,0 20-22 0,-18-20 10 15,18 0-13-15,0 18-2 0,0 1 9 0,0 3-10 0,-17 15 25 16,17-1-20-16,0-36-7 0,0 39-3 0,0-20 4 0,-20 22 10 15,20-6-1-15,0-16-12 0,-17 39 7 0,17-39-5 0,-20 1 1 16,20 18 7-16,-20-1-4 0,20-15-6 0,-17 16 9 16,-4-1-3-16,21-19-9 0,-22 2 6 0,22-2 3 15,0-18-9-15,-18 19 13 0,18 3-9 0,0-22 2 0,0 17-2 16,0-17 0-16,0 20 3 0,0-20-3 0,18 18 0 0,-18-18-4 0,22 20 4 16,-1-20 5-16,-21 18-7 0,17-18 0 0,23 0 4 15,-3 20-5-15,-37-20 3 0,17 0-3 0,1 0 2 0,2 0-3 16,3 0-4-16,-23 18 0 0,17-18-1 0,3 0 6 0,0 0 0 15,-3 0-6-15,-17 0-2 0,37 0-13 0,-37 0 6 0,0 0-3 16,20 0 0-16,-2 0-31 0,5 0-26 0,-23 0-22 0,17-18 45 0,-17 18-9 16,20 0-80-16,-20 0 71 0,0 0 13 0,0 0-32 0</inkml:trace>
  <inkml:trace contextRef="#ctx0" brushRef="#br0" timeOffset="154095.81">23394 14255 70 0,'0'0'20'0,"0"0"0"0,0 0 24 0,0 0-20 0,0 0 22 16,-20 0-26-16,20 0 16 0,0 0-3 0,0 0-16 16,0 0 10-16,0 0-5 0,0 0-12 0,-17 0 9 0,17 0-9 0,0 0 20 15,0 0-19-15,0 0-4 0,0 0 11 0,0 0-14 16,0 0 13-16,0 0-10 0,0 0 12 0,0 19-9 0,0 20 13 16,0-39-18-16,0 19 0 0,0 0-2 15,0 19 3-15,0 0 4 0,0-19-6 16,0 20-7-16,0-1 2 0,0 20 10 0,0-40-5 15,0 40-6-15,0 56-2 0,0-95 3 16,0 20-7-16,0-21-2 0,0 22-11 0,0-1-4 0,0-22 4 16,0 3-28-16,0-20 19 0,0 19-38 0,0-19-18 0,0 0 38 15,0 19-47-15,0-19 60 0,0-19 11 0,0 19-3 16,0-19 9-16,0-1-16 0</inkml:trace>
  <inkml:trace contextRef="#ctx0" brushRef="#br0" timeOffset="154211.69">23492 14389 45 0,'0'0'20'0,"0"0"-16"0,0 0-2 0,0 0 0 0,0 0 0 0,0 0 0 16,0 0-2-16,0 0 1 0,0 0-2 0,0 0-3 16,0 0-1-16,0 0-7 0,0 0-3 0,0 0-26 15</inkml:trace>
  <inkml:trace contextRef="#ctx0" brushRef="#br0" timeOffset="154695.23">23776 14389 137 0,'0'0'46'0,"0"0"33"0,0 0-26 0,0 0-30 15,0 0 19-15,17 0-7 0,-17 0-6 0,0 0-16 0,0 0 10 16,0 0-2-16,20 0-3 0,-20 0-10 0,23 0 9 16,-6 0-8-16,-17 0-2 0,0 0-2 0,20 0 11 0,0 0-8 0,-3 0 3 15,4 0-10-15,-21 0 4 0,0 20-3 0,17-2 5 0,-17 1-8 16,20 3 5-16,-20 16 2 0,17-1-2 0,-17-37-5 0,0 75 3 15,0-53 2-15,0 33 1 0,0-17-10 16,0 0 5-16,-17 3 2 0,-3-24 0 0,20 21-2 16,-17-38-1-16,-4 20-3 0,4-2 4 0,-3-18-3 15,20 0 6-15,-20 0-2 0,20 0-5 0,-17-18 5 0,-6 18 1 16,23-20 3-16,-20 20-6 0,20-20 1 0,0 2 1 0,0 18 3 0,-17-17-1 16,17 17 0-16,17 0-3 0,-17-22-1 0,20 22 4 15,3 0 3-15,14 0-2 0,-17 22-9 16,-3-22 2-16,21 17 7 0,-1 1-4 0,-37-18-3 0,40 20 2 0,0-20-10 15,-40 0 3-15,38 20-20 0,-1-20-21 0,-3 18-21 16,9-18 29-16,-23 0-49 0,-3 0 38 0,4 0-7 0,-4 0-55 0,-17 0 73 16,20-18 11-16,0 18-28 0</inkml:trace>
  <inkml:trace contextRef="#ctx0" brushRef="#br0" timeOffset="155628.87">20204 13663 45 0,'0'0'16'0,"0"0"-7"0,0 0 11 0,0 0-11 0,0 0 12 0,-20 0-10 16,20 0 29-16,-18 0-11 0,18 0 0 0,-23 0-1 16,23-18-5-16,0 18-12 0,-20 0 8 0,3 0 0 15,17 0-2-15,-17-19 2 0,17 19 2 0,0 0-9 16,0 0 5-16,-20-20-8 0,20 20 10 0,0 0-12 0,-17 0 11 15,17 0-9-15,0-19 11 0,0 19-13 0,0 0 3 0,0 0 2 16,0 0-5-16,0 0 0 0,0 0 3 0,0 0-7 0,0-19 7 16,17 19-3-16,-17 0 0 0,20 0-7 0,-20 0 3 15,34 0 4-15,-14 0-6 0,21 0 4 0,-1 0-1 0,-40 0-5 16,54 19 5-16,-17-19-2 0,4 0 2 0,-1 0 0 16,-3 0 0-16,35 19 1 0,-29-19-4 15,278 39 16-15,-278-21-2 0,31-18-4 16,1 19-4-16,-35-19-5 0,37 0 4 0,-39 0-4 0,39 0-1 15,-40 0 1-15,78 18 0 0,-20-18 0 0,-55 0-3 16,54 0 6-16,-54 0-3 0,55 0 3 0,-18 0-6 0,-39 0 0 16,56 21 0-16,-54-21 3 0,35 19-1 0,-35-19-1 0,-3 0 2 0,38 19 0 15,2 1 0-15,1-2 2 0,-21 2-4 0,-22-20-2 16,8 18 4-16,14-18 5 0,-20 19-3 0,20-19 1 0,-36 0-5 16,36 18-1-16,-3-18 4 0,7 0 3 0,-4 21-5 15,-40-21-3-15,20 0 1 0,1 0 0 0,22 20 5 0,-40-20-4 16,34 17-2-16,-16-17 2 0,-21 0 1 0,26 0-1 0,14 21 2 0,-20-21-4 15,18 18 2-15,-32-18 0 0,14 0 0 0,3 20 0 16,-3-20 5-16,-19 0-2 0,22 0-4 0,17 0 2 16,-20-20 3-16,-16 20-4 0,-21-18 1 0,34 18-2 0,9 0-1 15,-26 0 0-15,3-21 2 0,17 21 3 0,-16 0-4 0,-4 0 1 16,20 0-1-16,3 0 4 0,-20 0-1 0,17 21 1 0,-16-21-3 16,16 18 0-16,-37-18-2 0,34 20 1 0,9-20 1 0,-23 18 3 15,18 23-3-15,-21-24-4 0,3-17 1 0,-20 20 3 16,20-20 3-16,-6 17-3 0,-14-17 0 0,20 0 3 0,-20 0-4 15,23 19 2-15,-23-19-2 0,20 0 1 0,-20 0 1 0,17 0-1 16,-17 0-3-16,21 0 5 0,-21 0-1 0,0-19 1 16,0 19-2-16,20 0-1 0,-20 0-1 0,0-17-8 15,0 17-7-15,0 0 8 0,0 0-21 0,0 0 9 0,0-20-2 16,0 20-3-16,0 0-36 0,-20 0 26 0,-1 0-89 0,4 0 27 16,-3 0-19-16,-3 0 65 0,3 0-10 0,-14 0 42 15,34 0-19-15</inkml:trace>
  <inkml:trace contextRef="#ctx0" brushRef="#br0" timeOffset="156678.79">20356 13759 42 0,'0'0'22'0,"0"0"-11"0,0 0-4 0,-18 0 10 16,18-19 3-16,0 19-7 0,-23 0 15 0,6 0-2 15,17 0-13-15,0 0 0 0,-20-19-1 0,20 19 15 0,-17 0-2 16,-3 0-14-16,3-21 21 0,-3 21-5 0,20 0-19 16,-20 0 1-16,20 0-2 0,-18 0 2 0,18 0 6 0,-23 0-3 0,23 0 5 15,0 0 2-15,-20-18-12 0,20 18-2 0,0 0 5 16,0 0 3-16,0 0-8 0,0 0 2 0,0 0 5 0,0 0 2 15,20 18-5-15,3-18 1 0,-23 21-6 0,18-2-3 16,2 20 2-16,-20 17 3 0,20-19-2 0,-20 60 1 0,17 19-3 16,-17-60-1-16,0 58-1 0,0-37-2 0,0 37 5 0,0-54-3 15,0-23 2-15,-17 135-1 0,-3-134-2 0,20 21 2 0,0 16 2 16,-20 1 3-16,20-38-6 0,-18 38-6 0,18-55 2 0,0 16 1 16,0 1 1-16,0 1 3 0,0-39-2 0,0 20 3 0,0 18 0 15,0-21-3-15,0 3 3 16,0-1 1-16,0-19-3 0,0 0 1 15,18 19-1-15,2-19 1 0,-20 0-1 0,37 0 2 16,20 18-1-16,1-18 0 16,-38 0-1-16,37 0 0 0,-40 0 0 0,38 0-3 0,25 21 5 15,-3-21 0-15,-19 0-1 0,19 20 1 0,18-20 2 0,19 17 0 16,-19 4-4-16,-38-21 2 0,-19 0-2 0,79 17 2 16,-25 3 0-16,117-1 1 15,-14 1 2-15,-158-20-3 0,58 0-2 0,-18 17 1 16,-19-17-1-16,16 0 1 0,-34 0 0 0,55 21 1 0,-58-21 1 15,61 0 0-15,-61 0-4 0,3 0 4 0,-5 20 2 0,8-20 0 0,186 17 6 16,287-17 6 15,-479 0-16-31,35 0 5 0,-29 0-6 0,34 0 2 0,-60 0-1 0,21-17 1 16,22 17-3-16,-23 0 1 0,0 0 0 0,-16 0 0 0,13-20 1 16,-14 20-1-16,20 0 2 0,0 0-3 0,-23 0 2 0,-17 0-1 0,38 0 2 15,-18 20-2-15,20-20 0 0,-40 0 2 0,17 0 0 0,23 0-1 16,-23 0-1-16,4 0-1 0,-4 0-1 15,-17 0 2-15,20 0 0 0,-20 0 3 0,17 0-3 0,-17 0 2 16,17 0-4-16,-17 0 3 0,0 0-1 0,23 0 1 0,-3 0 1 16,-20-20-1-16,20 20 2 0,-20 0 1 0,17 0-4 15,-17-21-2-15,0 21 1 0,21-17 4 0,-21 17-3 16,0 0 1-16,0 0 0 0,0-20-1 0,17 20-1 0,-17 0 1 0,0-19 1 16,0-1 0-16,0 20-4 0,0-55 5 15,0 35 2-15,-17-1-3 0,17-16 0 0,0 18-2 16,0-18 1-16,0 37-1 0,0-21 0 0,0-16 1 15,0-2 6-15,0 1 4 0,0 38-7 0,0-37-1 0,0-1-1 16,0 17-1-16,17-17-2 0,-17 0 4 0,0 1-1 0,0-2-1 16,20 19-2-16,-20-57 2 0,0 40 4 15,20-21-6-15,-20 3-3 0,0 14 10 0,0 23-4 16,0-2 0-16,0 2-4 0,14-19-2 0,-14-1 2 0,0 16 0 16,0-15-4-16,20 17-6 0,-20 20-3 0,0-18 7 15,0 18 0-15,0 0-17 0,0 0 12 0,0-20-42 0,0 20 8 16,0 20-10-16,0-20-7 0,0 18-15 0,0 20-22 15,0-38 50-15,0 41-26 0,0-24 51 0,0 4-13 0</inkml:trace>
  <inkml:trace contextRef="#ctx0" brushRef="#br0" timeOffset="158994.13">21978 12956 50 0,'0'0'0'0,"0"0"130"0,0 0-97 16,0 0-4-16,0 0-15 0,0 20 14 0,0-20-3 16,0 0 2-16,0 0-14 0,0 0 8 0,0 0 8 15,0 0-11-15,0 18-10 0,0-18 4 0,0 0-4 0,0 0 6 16,0 0-7-16,0 0-1 0,0 0 1 0,0 0 0 0,0 0 4 15,0 20-9-15,0-20 2 0,0 0 5 0,0 0 0 0,0 0-4 0,0 18 0 16,0-18-3-16,0 20-2 0,0-20 1 0,0 20 2 0,0-20 0 16,0 18 0-16,0 0 1 0,0 3-4 0,0 16 2 15,0-37-1-15,0 38 0 0,0 1 3 0,0-20-8 0,0-1 3 16,0 3 1-16,0-1 4 0,0 18-3 0,0-20-1 16,0 1-2-16,23 19 8 0,-23-38 0 0,0 18 7 15,0 3-14-15,0-2-2 0,0-19 3 0,0 18 0 16,0 2 2-16,0-20-1 0,0 0-3 0,0 19 1 0,0 0-8 15,0-19 4-15,0 0-7 0,0 0 4 0,0 19-6 16,0-19-1-16,0 0-4 0,0 0-6 0,0 0-6 16,0 0-5-16,0 0-6 0,0 0-2 0,0 0-5 15,0 0-4-15,0 19 28 0,-23-19-21 0,23 0 12 16,0 0 21-16,0 0-5 0,0 0 11 0,0 0-11 0,0 0-33 16</inkml:trace>
  <inkml:trace contextRef="#ctx0" brushRef="#br0" timeOffset="159427.53">21809 13359 59 0,'0'0'10'0,"0"0"7"0,0 0-7 0,0 0 13 0,0 0 7 0,0 0 4 16,0 0-1-16,0 0-7 0,0 0-12 0,0 0-2 16,0 0 13-16,0 0 0 0,0 18-14 0,0 1 26 15,0 0 1-15,0 0-29 0,0-1 2 0,0-18-3 0,0 21 0 16,0-2 5-16,0 19-2 0,0-38-6 0,20 38 8 0,-3-19-4 15,3 0-6-15,-20 1 1 0,20-1 6 0,-2-1-1 16,-18-18-6-16,37 37 14 0,-20-37-6 16,3 0-2-16,3 0 1 0,-6 0-1 0,-17 0-4 15,20 0 3-15,0-18-4 0,-20-1-5 0,18 1 4 16,2-1 1-16,-20-1 3 0,17 20-5 0,3-38-4 0,-20 19 3 16,17 19-3-16,-17-39-7 0,23 39 3 0,-23-18 5 0,0-1 0 15,17 19-2-15,-17-21-1 0,0 3-2 0,0 18-11 0,20-19-10 16,-20 19-8-16,0-19 10 0,20 19-32 0,-20 0 22 15,0 0-242-15,18 19 175 0</inkml:trace>
  <inkml:trace contextRef="#ctx0" brushRef="#br0" timeOffset="161011.91">24770 7511 41 0,'0'0'14'0,"0"0"1"0,0 0-6 16,0-20-1-16,0 20-3 0,0 0-1 0,0 0 2 0,0 0 6 16,0 0-5-16,0 0 0 0,0-18 14 0,0 18 4 0,0 0 3 15,0 0 2-15,0 0-15 0,0 0 15 0,0 0-16 16,0 0 14-16,0-19-3 0,0 19-13 0,-17 0 12 0,17 0-13 16,0 0 8-16,0 0 0 0,0 0 0 0,-23 0 0 15,23 0-3-15,0 0-9 0,0 0 7 0,0 0-7 0,0 0 2 16,0 0-4-16,0 0-4 0,0 0 5 0,0 0-6 15,0 0 4-15,0 0 2 0,23 19-2 0,-23-19 0 16,17 18 0-16,4-18 3 0,-21 0-4 0,20 20 2 0,-20-20-3 16,17 18 0-16,-17-18 0 0,37 19 2 0,-17 2-2 0,-3-21 0 15,6 18 1-15,-5 0-1 0,2-18 0 0,0 21-2 16,17 16 1-16,-20-17 0 0,20-1 0 0,-37 0 0 0,41 0 0 16,-41 0-1-16,40 20 1 0,-23-20-1 0,20 19 0 0,-37-19-1 15,20 0 1-15,15 0 1 0,-35 20-1 0,80-1 0 0,-40 19 1 16,-40-57 0-16,37 57 0 0,-20-37-1 0,24 17-1 0,-21 3 2 15,17-3-2-15,0 20 2 0,18 21 1 16,-12-22 10-16,-26-56-9 0,-17 38-3 16,40 0 3-16,-23 2 0 0,3-3 3 0,-3-18-6 0,4 19 0 15,-4-38-1-15,6 38 1 0,-23-19 0 0,17 2 1 0,3 15 3 0,0-16-3 16,-20 0 1-16,37 18-2 0,-37 0-1 0,38 18 2 0,-21 2-1 16,0-20 0-16,-17 0-1 0,23 40 2 0,-3-41 0 15,-20-18 1-15,20 57 0 0,-3-18-2 0,20 18-1 0,-37-56 1 16,0 18-1-16,41 18 2 0,-41-35-1 0,0 16 0 0,14 21 2 15,29-2 1-15,-43-16-3 0,37 74-1 0,-17-57 2 16,-20-38-1-16,20 39-1 0,-20-20 0 0,18 19-2 16,2 1-3-16,-3-1 3 0,-17 0 4 0,17 1-1 15,6-2 1-15,-23-36-1 0,0 57 0 0,0-58 0 16,20 19-1-16,-20 57 1 0,0-56 0 0,17 17-1 0,-17-16 1 16,20-3 0-16,-20 2 1 0,0-21-2 0,0 58 2 0,20-56-1 0,-20 38 1 15,0-21-1-15,0 40 0 0,0-57 0 0,0 18 1 0,18-1-2 16,-18 2-1-16,0-1 1 0,0 0 0 0,0 0 2 0,0 1 0 15,0-2 0-15,0 21-2 0,0-20 2 0,0 1-1 0,0-2 0 16,-18-17 0-16,18 37 1 0,0-38-1 0,0 20 0 0,0-2-1 16,-20 2 0-16,20-1 2 0,0 20-1 0,0 0-1 15,-20-2 1-15,20-36 0 0,0 36 1 0,-17-37 0 0,17 20-1 16,-20-2-1-16,20 22 0 0,-23-1 2 0,23-40-1 16,-17 40 1-16,0-40-1 0,-3 40 0 0,20-38-1 0,-18 35 2 0,-2-34-1 15,0 35 0-15,3-36 0 0,17 18 1 0,-43 20-1 0,43-40 0 16,-20 1 0-16,6 20 1 0,-6 17-2 0,-1-16 0 0,4 16 2 15,-3-36 0-15,3 18 3 0,-3 0-5 0,0 18-1 16,20-35 2-16,-23-2-1 0,6-1 1 0,0 20 0 0,-4 1 1 16,4 19-1-16,17-38-2 0,-20-3 1 0,3 22-1 0,-3-20 9 15,-17 37 7-15,37-35-13 0,-23-21 3 0,6 19-4 0,-4 19-1 16,-16 0 2-16,20-38-1 0,-3 19-1 0,-17 20-1 16,14-39 3-16,3 37 0 0,2-37-3 0,-19 37-1 15,20-16 4-15,17-2-2 0,-20-19 3 0,0 19-1 0,3 19 3 0,-3-18-3 16,20-2-2-16,-41 1 2 0,41 20-2 0,-37-2 0 0,20 2-3 15,17-39 4-15,-20 38-2 0,0 3 2 0,3-24 1 16,17-17 0-16,-20 37 0 0,-3 2 6 0,3-20-9 0,20 0 1 16,-15-19 3-16,15 19-1 0,-20 3-2 0,0-5 0 15,20-17 2-15,-17 18 2 0,-3-18-1 0,3 0-5 0,17 0 2 16,-40 19 2-16,17-19-3 16,5 21 2-16,18-21-2 0,-17 0 5 0,17 0-5 0,-20 18 4 15,20-18-4-15,-17 19 2 0,17-19 2 0,-20 19 2 16,20 1-3-16,-17-20 0 0,17 18-5 0,0-18 4 0,-20 20 0 15,20 17 3-15,-20-37-3 0,20 0-2 0,0 22 0 0,0-5 1 16,-18 4 5-16,18-21-4 0,0 17 2 0,0-17-4 0,-23 20 0 16,23-20 1-16,0 0 3 0,0 0-1 0,0 0-2 0,-17 0 1 15,17 0 0-15,0 0 0 0,17 0-6 0,-17 0 0 16,0-20-14-16,0 20 5 0,23-17-23 0,-23 17 17 0,0 0-35 0,0-21 22 16,0 21-46-16,0-17 32 0,18 17-73 0,-18-22 60 0,0 3-28 15,0 1 21-15</inkml:trace>
  <inkml:trace contextRef="#ctx0" brushRef="#br0" timeOffset="161396.65">24865 14121 81 0,'0'0'28'0,"0"0"-8"0,0 0 11 0,0 0-18 0,0 0 14 15,0 0 8-15,0 0 1 0,0 0-19 0,0 0 10 16,0 0-15-16,20 0-2 0,-20-19 8 0,0 19 0 0,0 0-4 15,17 0 1-15,-17 0-6 0,23-17 10 0,-23 17-10 16,0 0 12-16,0 0-12 0,0 0 3 0,0 0 4 0,0 0-7 16,0 0 0-16,0 17-2 0,0-17-4 0,0 19-2 15,0 1 3-15,-23-1 4 0,23-19-6 0,-17 19 0 0,17 0 2 0,-20-19-3 16,3 39 0-16,17-21 2 0,-20-18-2 0,3 19 3 16,17 2-2-16,-20-3 5 0,20 1-4 0,-21 0 2 15,4 1-2-15,17-2 3 0,0-18 3 0,-23 20-5 0,23-20-3 16,0 18 4-16,0-18-4 0,0 41 11 0,0-24-4 15,0-17-4-15,23 21-2 0,-23-21-2 0,17 0 7 16,4 17-6-16,-21-17 3 0,37 0 2 0,-17 0 2 0,57 20 0 16,-77-20-3-16,38 0 0 0,-18 0-5 0,17 0 2 0,0 0 2 15,-37 0-2-15,35 0 1 0,28 0-3 0,-46-20 1 0,20 20 0 16,3-17-1-16,-5 17-1 0,-35 0-3 16,43 0-12-16,-26-21 7 0,3 21-20 0,0-17-15 0,-20 17 14 15,17-22-43-15,3 22 29 0,-3 0-66 0,-17-19-34 0,18 1 34 16,-18 18 39-16</inkml:trace>
  <inkml:trace contextRef="#ctx0" brushRef="#br0" timeOffset="162026.89">26892 9918 92 0,'0'0'26'0,"0"19"82"0,0-19-85 16,0 0 38-16,-20 39 19 15,20-39-66-15,0 19 31 0,0 0-19 0,0-19-14 16,0 18-2-16,0-18 0 0,0 21 10 0,0-21-10 0,0 18-2 0,0-18-3 15,0 19 8-15,0-19-6 0,0 19 5 0,0 1-6 0,0-1 4 16,0 0 2-16,0 0-9 0,0-19 1 0,0 19-1 0,0 1 0 16,0-20-2-16,0 18 3 0,0 1-3 0,0 0 2 0,-17 1-1 15,17 18 1-15,0-20-2 0,0-18 0 0,0 20 0 0,-20 0 1 16,20 17-3-16,-18-17 0 0,-2-1-3 0,20-1-6 16,-20 2-6-16,20-20 3 0,0 18-21 0,-17-18-16 0,17 0 19 15,-23 0-46-15,23 0-24 0,0-18-25 0,-17-2 72 16,17 20 13-16,0-37-42 0</inkml:trace>
  <inkml:trace contextRef="#ctx0" brushRef="#br0" timeOffset="162214.69">26817 9479 111 0,'0'0'122'0,"0"0"-51"0,0 0 16 0,0 0-40 0,0 0-27 15,0-19 13-15,0 19-20 0,-20 0-1 0,20 0 19 16,0 0-24-16,0 0 6 0,0 0-5 0,0 0-1 0,0 19-5 15,0-19 2-15,0 0-4 0,0 0 0 0,0 19-3 16,0-19 2-16,0 0-9 0,0 0-1 0,0 18-25 0,0 3-22 16,0-2-28-16,0-19 34 0,0 18-72 0,0 2 20 15,0-2 1-15</inkml:trace>
  <inkml:trace contextRef="#ctx0" brushRef="#br0" timeOffset="162761.04">27044 9881 54 0,'0'0'38'0,"0"0"-23"0,0 0 20 0,0 0 7 0,0 0-4 16,0 0-21-16,0 0 1 0,0 0 15 0,0 0-1 0,0 18-18 15,0-18 10-15,0 0-2 0,0 19-11 0,0-19 10 16,0 19-1-16,0 1-11 0,0-20-1 0,0 19 8 0,0 0-3 16,0-19-9-16,0 19 5 0,0-1-2 0,0-18-5 0,0 21 4 15,0-21-7-15,0 18 1 0,0 1-3 0,0 0 4 16,0 1 1-16,0-20 0 0,20 19 1 0,-20-19-2 16,0 0-1-16,0 0 4 0,20 19-1 0,-20-19-3 0,0 0 4 15,0-19 4-15,14 19-1 0,-14-19 5 0,0 19-9 0,20-20 0 16,-20 1 4-16,23 0-6 0,-23 1-1 0,0 18 2 0,0-39 2 15,20 39-2-15,-20-38-1 0,0 38 0 0,0-19 0 0,18 19-3 16,-18-20 0-16,0 20 1 0,0 0 4 0,20 0-3 0,-20 0 2 16,0 20-2-16,0-20 1 0,0 19-1 0,0 0 0 15,0-19 1-15,0 19-1 0,0-1 1 0,0-18-1 0,0 0-1 16,0 21 2-16,0-21 0 0,0 18 0 0,0-18-4 0,0 19 2 16,0-19 5-16,20 0-3 0,-3-37-1 15,3-2 0-15,-20 39 2 0,0-19 0 0,17 0-1 16,0 0-2-16,6-1 4 0,-23 1-1 0,20 19 0 15,-2-19-1-15,-18 19 3 0,20 0 1 0,-20 0 2 16,20 0-5-16,-20 19 0 0,17-19 2 0,-17 19-2 16,0 1-2-16,0-1 4 0,0 19 0 0,0-20-4 15,0 3-4-15,0-3-1 0,0-18-3 0,0 19-11 0,0 20-6 16,0-39 8-16,0 19-3 0,0-19-4 0,0 19-34 0,0 0-17 16,0-19 28-16,0 0-69 0,20 19 9 0,-20-19 4 15</inkml:trace>
  <inkml:trace contextRef="#ctx0" brushRef="#br0" timeOffset="163028.41">27677 10032 102 0,'0'0'0'16,"0"0"88"-16,0 0-41 0,0 0-26 0,0 0 14 0,0 21 9 15,0-21-30-15,0 18 11 0,0 1-5 0,0 0-4 16,0 20-4-16,0-20-6 0,0 19 2 0,0-38-5 16,0 38 3-16,0 0-5 0,0 1 2 0,0-2 0 0,0 3-2 15,18 54 2-15,-18-36-3 0,0-1 0 0,0 19-1 16,0-57-1-16,0 21-2 0,0-3-9 0,0 2 5 0,0-21-3 16,0 58-30-16,0-56 22 0,0-20-3 0,0 38-61 0,0-18 14 15,0-20 37-15,0 0-20 0,0 0 23 16,0 0 16-16,0 0 7 0,-18 0-3 0,18-40-35 0</inkml:trace>
  <inkml:trace contextRef="#ctx0" brushRef="#br0" timeOffset="163233.74">27655 10243 56 0,'0'0'17'0,"0"-18"8"0,0-2 12 15,0 1-15-15,22-58 102 16,-22 58-104-16,0 0-1 0,18 1-2 0,2-21 11 0,-20 39-15 0,20-19 13 16,-20 0-14-16,17 0 2 0,3-1 27 0,-20 20-29 15,17 0 12-15,-17 0-12 0,0-19-1 0,20 19 0 0,-20 0 6 0,18 19 5 16,-18 20-9-16,17-39-7 0,-17 19-2 0,0 0 2 0,23-1-2 15,-23 21 3-15,0-39 1 0,0 58-5 16,0-39-1-16,-23 19 1 0,23-19 0 0,-17 19-1 16,-1-38-2-16,-2 38 0 0,20-38-5 0,-37 20-16 0,20-1-15 15,-3-19 14-15,0 19-35 0,2-19-16 0,-4 0 28 0,4 0-66 16,-2 0-12-16,20 0 40 0,-17 0 18 0</inkml:trace>
  <inkml:trace contextRef="#ctx0" brushRef="#br0" timeOffset="-195813.99">26511 5083 70 0,'0'0'31'0,"0"0"-10"16,0 0 3-16,0 0 3 0,0 0-15 0,0 0 1 16,0 0 10-16,0 0-12 0,0 0 7 0,0 0-11 0,0 0 14 15,0 0-15-15,0 0 10 0,0 0-7 16,0 0 0-16,0 0-4 0,0 0 5 0,0 0-6 0,0 0 6 15,0 0-6-15,0 0 5 0,0 20 3 0,0-20-1 0,0 0-6 16,0 0 6-16,0 0-5 0,0 20 0 0,0-1 6 0,0-19-8 16,0 17 7-16,0 4-2 0,0-21-5 0,0 20 6 15,0-20-6-15,0 17 1 0,0-17-3 0,0 21 2 0,0-4 1 16,0 22 0-16,-20-19-3 0,20-3 2 0,0 4-2 16,0-1-2-16,0-3 2 0,0 3-2 0,0-20 1 0,0 19 2 15,0 1-3-15,0-20 0 0,0 17-1 0,0 4 1 16,0 17-25-16,0-19-9 0,0-19 9 15,0 0-38-15,0 19-19 0,-18-19-11 0,18 0 25 16,0 0 34-16,0 0-41 0</inkml:trace>
  <inkml:trace contextRef="#ctx0" brushRef="#br0" timeOffset="-195530.53">26201 5715 51 0,'0'0'14'0,"0"0"0"0,0 0-7 0,0 0-4 16,0 0 2-16,0 19 0 0,0-19 10 0,0 0 5 0,0 0 7 0,0 0 6 16,0 0 25-16,0 0-19 0,0 0-5 15,0 0-19-15,23 0 29 0,-23 0-36 16,0 0 8-16,20 0-8 0,-20 0 8 0,17 0 0 0,3 0-8 16,0 0 6-16,-20 0-3 0,38 0-3 0,-38 0-3 15,34 0 4-15,-34 0-6 0,23 0 0 0,-3 0-1 0,-3 0 3 16,3 0-4-16,18 0 3 0,-18 0-1 0,14 0-2 15,-34 0 0-15,43 0 0 0,-43 0 0 0,17 17-1 0,-17-17 1 16,0 0-1-16,20 0 1 0,-20 0-1 0,20 21-3 0,-20-21-1 0,18 0-18 16,-18 0-19-16,0 0-24 0,0 0-29 15,0 0 37-15,-18-21-46 0,18 21 67 0,0 0 14 0,-20-17-52 16</inkml:trace>
  <inkml:trace contextRef="#ctx0" brushRef="#br0" timeOffset="-195296.67">26201 5028 63 0,'0'0'59'0,"0"0"-25"0,0 0 6 0,0 0-4 16,0 0 12-16,43 0 7 16,-43 0-44-16,37 0 7 0,-37 0-8 0,0 0-2 0,38 0 8 15,-18 0-2-15,-3 17-4 0,0-17-6 0,-17 0-1 0,43 21 2 16,-26-21-3-16,3 0-2 0,0 17 0 0,-20-17 1 0,18 0 1 15,2 20 0-15,-20-20-2 0,17 0-2 0,-17 0-7 0,17 0-10 16,-17 0 5-16,20 0-58 0,3 0-6 0,-23 0 34 0,17 0-32 16,-17 0 35-16,0 0-45 0</inkml:trace>
  <inkml:trace contextRef="#ctx0" brushRef="#br0" timeOffset="-194963.83">26969 5159 82 0,'0'0'0'0,"0"0"42"0,0 0-17 0,0 0 30 0,0 0-28 15,0 0 20-15,0 0-26 0,0 0 16 0,0 0-22 0,0 0-2 16,0 0 7-16,0 0-10 0,0 21 12 0,0-21-17 0,0 0 7 16,0 20-6-16,0-3 0 0,0-17-3 15,0 21 1-15,0-21-2 0,0 17 0 0,0 22 0 0,0-19-1 0,0-3-1 16,0 4 1-16,0-1 0 0,0 17 0 0,0-18-4 16,0 1 0-16,0-3-12 0,0 4 3 0,0-21-5 0,0 17-2 15,0 4-29-15,0-21 21 0,0 19-5 0,0-19-4 0,0 19-41 0,0-1 43 16,0-18-9-16,0 0 30 0,0 0-3 0,0 0-51 0</inkml:trace>
  <inkml:trace contextRef="#ctx0" brushRef="#br0" timeOffset="-194664.83">27007 4951 74 0,'0'0'63'0,"0"19"-45"0,0-19 25 16,0 18 0-16,0-18-1 0,0 40 16 15,0-23-28-15,0 4-16 0,0-4 10 0,0 3-14 16,20 19 7-16,-20-1-5 0,0-18-7 0,17 18-1 0,-17-38 0 15,20 37 1-15,-20-18-3 0,20 1 0 0,-6 18 5 0,6-1-3 16,-20-37-1-16,23 39 1 0,-3-19 0 0,-20-3 0 16,18-17-1-16,2 21 4 0,-20-4 0 0,20 4-1 0,-3-21-4 15,-17 0 2-15,20 0-2 0,-20 0-1 0,17 0 1 16,-17-21 0-16,17 4 1 0,6-4-3 0,-3 4 1 0,-2-22 1 16,-18 2 0-16,20-4 0 0,0 4-2 0,-20-2 2 15,17 22-2-15,-17-21-2 0,0-3 3 0,0 5 1 16,0 36-2-16,0-57 0 0,0 57-5 0,0-21-1 15,0 21-8-15,0-17-8 0,0 17-7 0,0 0 10 16,0 0-17-16,0 17-6 0,0-17-15 0,0 21 22 0,0-21-7 16,0 37-77-16,0 2 79 0,0-39-23 0</inkml:trace>
  <inkml:trace contextRef="#ctx0" brushRef="#br0" timeOffset="-193814.71">26244 7185 66 0,'0'0'0'0,"0"0"22"0,0 0-11 0,0 0 26 0,0 0 11 15,0 0-26-15,0 0 18 0,0 0-22 0,0 0-2 0,0 0 0 16,0 0 9-16,0-18-5 0,0 18-12 0,0 0 7 0,0 0-1 15,0-19-1-15,0 19-9 0,-20 0 9 0,20 0-7 16,0 0 7-16,0 0-2 0,-23 0 0 0,23 0-5 0,0-19 6 16,-20 19 0-16,20 0-7 0,0 0 2 0,-14 0-1 15,-6 0-2-15,-1 19-1 0,4-19 1 0,17 0-3 16,-20 19 1-16,20-1-1 0,0-18 0 0,-17 40 0 0,17-40-1 16,-20 17 1-16,20 4 0 0,0-2 0 0,0 0-1 0,-20-1 0 0,20 20 0 15,0-19-1-15,0-19 0 0,0 78 2 16,20-41 0-16,0-37 1 0,-20 38-1 0,17-38-3 15,20 19 6-15,-37 2-3 0,21-21 1 0,-1 18-2 16,-6-18 3-16,-14 0-1 0,20-18 3 0,23-22-1 16,-43 22-2-16,17-20 3 0,-17 38-4 0,20-39 1 0,-20 19-3 15,20-18 1-15,-20 38 1 0,18-37 5 0,-18 17-3 0,0-17-2 16,0 18-2-16,0 19 2 0,0-38 0 0,0 38 1 0,-18-40-2 16,18 40-1-16,-20-18 2 0,20 18-2 0,0 0 1 15,-20-19 0-15,3 19-5 0,17 0 0 0,0 0-1 0,0 0-2 0,-20 0 1 16,20 0-3-16,0 19-3 0,0-19-19 0,0 18 12 0,0-18-5 0,0 0-2 15,0 21-42-15,0-2 26 0,0-2-59 0,20-17 56 0,-3 40-16 16,-17-40-19-16</inkml:trace>
  <inkml:trace contextRef="#ctx0" brushRef="#br0" timeOffset="-193430.93">26625 7263 76 0,'0'0'59'0,"0"0"-9"16,0 0 0-16,-20 0-10 0,20 0-9 0,0 0-6 16,0 0-15-16,-17 0 7 0,17 0-10 0,0 0 7 0,0 0-9 15,0 19 3-15,-23-19 3 0,23 0-2 0,0 19 1 0,0-1-2 16,-20 2-3-16,20-20-2 0,0 0 0 0,0 37 0 16,0-16 0-16,0-4 1 0,0 3 2 0,0 0-5 15,0 17 4-15,0-17-3 0,0-20 0 0,20 37 3 0,-20-37-3 16,23 21 2-16,-23-3 3 0,0 0-3 0,17-18 3 0,3 21 0 15,-20-21-3-15,20 0 4 0,-2 0-1 0,-18 0 0 16,20-21-1-16,-3 21-3 0,-17-18 0 0,20-21-1 0,-20 39 1 16,17-19-1-16,6-19 2 0,-23 38-4 0,17-37 0 0,-17-3 0 15,0 40 0-15,20-38 4 0,-20 1-2 0,20 17-1 0,-20 2-1 16,0-20 0-16,0 17 4 0,0 4-4 0,0-2 2 16,0 19-2-16,0-21 1 0,0 3-1 0,0 18-2 15,0-19 2-15,0 19-1 0,0 0-3 0,0 0 1 0,0 0-7 16,0 0 4-16,0 0-2 0,0 19-11 0,0-19 6 0,0 18-43 15,0-18 30-15,0 21-37 0,0-2 24 0,0-19-59 0,0 17 48 16,0 4-23-16,18-2-22 0</inkml:trace>
  <inkml:trace contextRef="#ctx0" brushRef="#br0" timeOffset="-193130.43">27179 7206 61 0,'0'0'34'0,"0"0"4"16,0 0 12-16,0 0 3 0,0 0 6 15,0 0-27-15,0 0-3 0,0 0-4 0,0 0 0 16,0 0-8-16,0 19 2 0,-18-2-12 0,18-17-1 15,0 21-2-15,0-21-2 0,0 38 4 0,0-38-4 16,0 38 2-16,0-1-1 0,0 1-1 0,0 21 0 16,0-21 0-16,0-1-2 0,0 2-7 0,0-21 1 15,0 22-11-15,0-40 4 0,0 0-3 0,0 38-25 0,0-19-12 16,0 0-175-16,0-38 195 16,0 19 2-16</inkml:trace>
  <inkml:trace contextRef="#ctx0" brushRef="#br0" timeOffset="-192975.67">27027 7167 95 0,'0'0'32'0,"0"0"51"16,0 0-7-16,0 0-46 0,0 0 21 0,0 18-10 0,0-18-24 16,0 0-2-16,0 0-2 0,0 0-2 0,0 21 10 0,0-2-1 15,17-19-6-15,-17 17-5 0,40 4-3 0,-26-21-4 16,-14 0 0-16,43 19 1 0,-5-19-3 0,-38 0 1 0,40 19-3 0,-23-19 4 16,3 0-3-16,14 0 0 0,9 0-10 0,-25 0-13 0,22 0 4 15,-3-19-38-15,-20 0-40 0,0 19 32 0,4 0-3 0,1-21-35 16,-4 4 14-16</inkml:trace>
  <inkml:trace contextRef="#ctx0" brushRef="#br0" timeOffset="-191897.42">14470 8372 48 0,'0'0'26'0,"0"0"-16"0,0 0-5 0,0 0 1 15,0 0-3-15,0 0 7 0,0 0-5 0,0 0 1 0,0 0 5 16,0 0-5-16,-23 0 18 0,23 0-6 0,0 0-10 16,0 0 10-16,0 0-9 0,0 0 1 0,0 0 20 15,0 0-10-15,0 0-11 0,0 0 7 0,0 0 1 0,0 0-8 16,0 0 8-16,0 0-9 0,0 0 7 0,0 0-8 0,0 0-1 16,0 0 5-16,0 0-6 0,0 0 1 0,23 0-2 0,-23 0 0 0,0 0 1 15,0 18 7-15,20 1-1 0,-20 0-5 16,0 0-2-16,17 0 1 0,-17 1-2 0,0 17 4 15,0 2-5-15,0-39-2 0,0 38-1 0,0 20 5 16,0-58-3-16,0 37-2 0,0-16-4 0,0-3-10 0,0 0-12 16,0 2 9-16,0 0-27 0,0-2-18 0,0-18-18 15,0 20 7-15,0-20 49 0,0 0-8 0,0 0-46 16</inkml:trace>
  <inkml:trace contextRef="#ctx0" brushRef="#br0" timeOffset="-191647.15">14221 9058 88 0,'0'0'10'0,"0"0"-3"0,0 0 1 0,0 0 1 16,0 0 11-16,0 0-2 0,0 0 3 0,0 0 13 16,0 0-22-16,0 0 1 0,20-18 26 0,-20 18-27 15,14 0-1-15,6-20 7 0,3 20-12 0,-3 0 7 0,17-18-2 16,1 18 2-16,-38 0-9 0,37 0 4 0,3 0-6 0,-40-20 1 15,37 20-1-15,3 0 0 0,-22 0-1 0,2-18 0 0,-3 18-1 0,20 0 2 16,-37 0 0-16,23 0-1 0,14 0 1 0,-17 0-3 0,-20 0 0 16,38 0-9-16,-38 0-4 0,0 0-5 0,17 0-39 15,-17 0 19-15,0-21-45 0,0 21 48 0,20 0-22 0,-20 0-15 16</inkml:trace>
  <inkml:trace contextRef="#ctx0" brushRef="#br0" timeOffset="-191413.89">14083 8409 101 0,'0'0'14'16,"0"0"2"-16,0 0 3 0,0 0 4 0,0 0-9 0,0 0 1 15,0 0 1-15,0 0 0 0,23 0 15 0,-3 0-16 0,0 0 13 0,-3 0-15 16,-17 0 0-16,38 0 11 0,2 0-7 0,17 0 9 16,-20 0-10-16,-17 0-4 0,18 0-7 0,-1 0 4 15,3 0-3-15,-40 0-4 0,37 0 2 0,3 0-1 0,-2 0-3 16,-21 0 0-16,-17 0 1 0,37 0 0 0,-14 0 0 0,-23 0-5 15,37 0-12-15,-37 0 4 0,20 0-20 0,-2 0-12 16,2 0-13-16,-20 0 22 0,0 0-4 0,17-19-37 0,-17 19 48 16,20 0-5-16,-20 0-52 0</inkml:trace>
  <inkml:trace contextRef="#ctx0" brushRef="#br0" timeOffset="-191160.66">15063 8409 92 0,'0'0'22'0,"-20"19"2"16,20-19 28-16,0 19-17 0,0 0 9 15,-20 38 12-15,20-18-37 16,0-20-14-16,0 20 4 0,0 17 2 15,0-16-9-15,0-4-1 0,0 4-1 16,0-22 0-16,0 40-15 0,0-58-12 0,0 19 8 16,0-19-120-16,0 0 90 0,20 0 22 15,-20-39 15-15,0 39-72 0</inkml:trace>
  <inkml:trace contextRef="#ctx0" brushRef="#br0" timeOffset="-190880.89">15063 8332 93 0,'0'0'18'0,"0"0"5"0,0 19-10 0,0-19 17 0,0 0-15 0,0 21 14 15,0-3-15-15,0 39 32 0,18-57-37 16,-18 39 11-16,0-39-10 0,37 172 61 16,-37-135-56-1,20-16-11-15,-20-3 0 0,0 0 0 0,0-18-2 0,20 40 1 16,-20-22-2-16,14-18 0 0,6 38 3 0,3-38-3 0,-23 20 1 0,20-1 0 16,18 0-1-16,-38-19-1 0,0 18 1 0,37-18 3 15,-17 0-2-15,-20 0-2 0,34-37 4 0,9-2-2 16,-43 21 0-16,38-40 0 0,-38 38 0 0,37-74-3 15,-37 56-1-15,20-1 2 0,-3-38 3 0,-17 59-2 0,0-21 1 16,0-18 2-16,0 39-3 0,0-22 2 0,0 2 0 0,0 19-3 16,0 19-1-16,0 0-1 0,0 0 1 0,0 0-7 15,0 0-7-15,0 19-10 0,0-19-13 0,0 38-46 16,0 2 45-16,0-22-48 0,0 20 23 0,0 0-40 16</inkml:trace>
  <inkml:trace contextRef="#ctx0" brushRef="#br0" timeOffset="-189913.3">14393 10529 68 0,'0'0'12'0,"0"0"-5"16,0 0-3-16,0 0 12 0,0 0-3 0,0 0-4 15,0 0-1-15,0 0 19 0,0 0-18 0,-18 0 17 16,18 0-17-16,0 0 28 0,-20 0-31 0,20 20 13 16,-20-20-15-16,20 20 4 0,-17-20-5 0,17 37 4 15,-20-17-5-15,20-1 3 0,0-1-4 0,-23 20 3 16,23-38-3-16,0 40 2 0,0-3-1 0,-20 20 2 0,20-38-1 15,0 20 2-15,0-21 2 0,0 20-2 0,0 2 1 16,20-22-1-16,-20 1-2 0,0-19-2 0,23 20 6 16,14-1 8-16,-17-19-6 0,0 0 0 0,18-19 5 15,-21-1-9-15,-17 20 0 0,17-37-1 0,6 17 5 0,14-18-1 16,-37 18-5-16,40-56 2 0,-40 58-3 16,0-2-2-16,18-18 1 0,-18-20 2 0,20 20 0 0,-20-19-2 0,0 20 0 15,0 37 0-15,-20-40 1 0,20 22 0 0,-18-2-1 16,-2 2-1-16,0 18 1 0,20 0-2 0,-17 0 0 0,-3 0 0 15,20 0 0-15,-23 0-7 0,6 0 1 0,17 18-11 16,-17-18 6-16,17 20-19 0,-20-2-8 0,20-18 17 0,0 20-4 0,0-20-2 16,0 0-4-16,0 20-3 0,0-20 3 0,20 18-21 0,-3 1 23 15,0-19-53-15</inkml:trace>
  <inkml:trace contextRef="#ctx0" brushRef="#br0" timeOffset="-189531.06">14811 10529 92 0,'0'0'10'0,"0"0"-5"0,0 0-1 0,-17 0 19 0,-3 0 0 16,20 20-12-16,-17-20 9 0,17 0-11 0,0 0 1 0,-20 20 8 16,20-20-4-16,0 18-3 0,-18 1 2 0,18 20-3 15,0-39-4-15,0 18 0 0,0 20 8 0,0-38-6 0,0 40 5 0,0-3-1 16,0-18-7-16,0 38 11 0,0-36-12 15,0-21 1-15,0 18-1 0,0 0 1 0,18 2 3 0,2 18-2 16,-3-18 1-16,3-20 1 0,-20 18-2 0,40-18 6 0,-40 0-6 16,37 0 6-16,-37 0-2 0,20 0-4 0,-2-18 4 0,2-2-1 15,-3 0-2-15,3 20-5 0,-20-18 1 0,17-20 1 16,0-1 0-16,26 2-3 0,-43 17 1 0,20 1-1 16,-20-18 2-16,0-3-1 0,18 2 0 0,-18 38-2 0,0-18 2 0,0-1-1 15,0-38 1-15,0 37-1 0,0 0 0 0,0 20 0 16,0-18-1-16,-18 18 1 0,18-20-2 0,0 20 2 0,0 0-2 0,0 0-1 15,-20 0 1-15,20 20 1 0,0-20-7 0,0 18-7 0,0-18 4 16,0 20-17-16,0 0-8 0,0-2-35 16,0 1 40-16,20 1-45 0,-2-1-12 0,2-1 29 0,-3 1-36 15</inkml:trace>
  <inkml:trace contextRef="#ctx0" brushRef="#br0" timeOffset="-189330.07">15482 10511 77 0,'0'0'0'0,"0"0"30"0,0 0-5 0,0 0-9 0,0 0 24 0,0 0 0 0,0 0-24 16,0 0-2-16,0 0 9 0,0 0-14 0,0 0 11 0,0 0 1 15,0 0 7-15,0 0-19 0,0 18-2 16,0 2 6-16,0 0-7 0,20-2 4 0,-20 1-7 0,0 20 4 0,0-21-5 16,17 20 1-16,-17-18-2 0,0 0 0 0,17 36 1 0,-17-36-1 15,0 38-1-15,21-40-1 0,-21 0 0 0,0 20-7 0,22 2-11 16,-22-22 4-16,0 21-26 0,0-20-15 0,0-1 22 0,0-18-4 15,0 20-35-15,0-20 45 0,0 0-7 0,0 0-40 0</inkml:trace>
  <inkml:trace contextRef="#ctx0" brushRef="#br0" timeOffset="-189163.68">15347 10357 150 0,'0'0'0'0,"0"0"69"0,0 0-46 0,0 0 25 0,0 20 1 0,0-20-4 15,0 0-26-15,0 0-2 0,17 0-2 0,6 20 8 0,15-20-7 16,-38 0-10-16,20 18 5 0,17-18-4 0,0 19-4 0,1-19 2 15,2 0-2-15,17 0-2 0,-20 20 2 16,1-20-3-16,2 0 1 0,0 0-10 0,-3 0-3 0,0 0-29 16,-19 0 11-16,42 0-52 0,-40 0 26 0,-3 0-9 0,3 0 4 15,37-20-97-15</inkml:trace>
  <inkml:trace contextRef="#ctx0" brushRef="#br0" timeOffset="-187547.06">14891 11695 53 0,'0'0'25'0,"0"0"-21"16,0 0 1-16,0 0 1 0,0 0-4 0,0 0 1 0,0 0 3 16,0 0-2-16,0 0 4 0,0 0-3 0,0 0 0 0,0-19 10 0,0 19 4 15,0 0-9-15,0 0 2 0,0 0 14 0,0 0-12 0,0 0 0 16,0 0 9-16,0 0-12 0,-20 0 6 0,20 0-8 0,0 0-2 15,0-19 19-15,0 19-12 0,-20 0-1 16,20 0-5-16,0-19-2 0,0 19 1 0,0 0-2 0,0 0-1 0,-17 0 1 0,17-19 4 0,0 19-5 16,0 0 3-16,0 0-5 0,-23 0 3 0,23 0-3 0,-17 0 3 15,17 0-2-15,-20 19 4 0,20-19-2 16,0 0-4-16,-17 19 0 0,17-19-1 0,0 19 1 0,0-19-1 16,-20 19-1-16,20 1 2 0,-18-1 0 0,18-19-1 0,0 19 0 15,0-1 1-15,0 3 1 0,-20-3-1 0,20 1 1 0,0 0-3 16,0 0-1-16,20 1 4 0,-20-20 0 0,0 19-1 15,18 0-2-15,2-1 1 0,-20-18-1 0,17 0 3 16,-17 21-2-16,20-21 3 0,-3 0-3 0,6 0 3 0,-23 0-2 0,17 0 5 16,-17-21-2-16,20 3-3 0,0 18 2 0,-20-38 1 0,18 38-3 15,-18-20-1-15,20 1 1 0,-20 0 1 0,0 0-2 0,17 1 2 16,-17-3 0-16,20-16-1 0,-20 37-1 0,0-39-2 16,0 39 1-16,-20 0 2 0,20-19-1 0,0 0 0 0,-17 19 0 15,-3-19 0-15,20 19 0 0,-18-19-1 0,-2 19-1 0,20 0-4 16,-20 0-3-16,3 0-6 0,17 0 7 0,0 0-1 15,0 0 0-15,-23 19-31 0,23 0 23 0,0-19-28 0,0 19-11 16,0 0 22-16,23 1-2 0,-6-1-29 0,-17 0 26 16,40-1-54-16</inkml:trace>
  <inkml:trace contextRef="#ctx0" brushRef="#br0" timeOffset="-185692.19">14811 11676 71 0,'0'0'0'0,"0"0"20"15,0 0-6-15,0 0-6 0,0 0 1 0,0 0 1 0,0 0 10 0,0 0-9 16,0 0 13-16,0 0-1 0,0 0-3 0,0-19-13 0,0 19 17 16,0 0-9-16,0 0-3 0,0 0-5 15,0 0 0-15,0 0 9 0,0 0-10 0,0 0 8 0,0 0-2 16,0 0-6-16,0 0 8 0,0 0 1 0,0 0-9 0,0-19 6 15,-17 19-7-15,17 0 1 0,0 0 5 0,0-19-1 0,0 19-6 16,0 0 3-16,0 0 0 0,0-20-1 0,0 20-4 16,0 0 0-16,0 0-1 0,0 0 3 0,0 0 0 0,0-18-1 15,0 18-2-15,0 0 2 0,0 0-1 0,0-19-1 0,0 19 0 16,0 0 1-16,0 0 3 0,0 0-2 0,0-19 2 0,0 19 20 16,0-20-23-1,0 20 1-15,0 0 2 0,0 0 0 0,0 0-3 16,0 0 0-16,0 0 6 0,0 0-5 0,0 0 1 0,0 0-1 15,0 0 1-15,0 0-3 0,0 0 1 0,0 0-1 16,0 0 3-16,0 0-3 0,0 0 2 0,0 20-1 16,0-20-2-16,0 19-1 0,0-19 1 0,0 19 0 0,0-1 1 15,0-18-1-15,0 20 3 0,0-1 1 0,0 0-5 16,0-19 2-16,0 19-2 0,0-19 3 0,0 19-1 0,17 1-2 0,-17 18 1 16,0-38-1-16,0 18 2 0,0 3-1 0,0-3 0 0,0 1-1 15,0 0-2-15,0-19-1 0,0 19-7 0,0 1 4 0,0-1-10 0,0 0-10 16,0-19 10-16,0 18-25 0,0 3-46 15,0-21 52-15,0 0-2 0,0 0-56 0,0 18 51 0,0-18-15 0,0 0 24 16,0 0-32-16</inkml:trace>
  <inkml:trace contextRef="#ctx0" brushRef="#br0" timeOffset="-185396.63">14619 11906 64 0,'0'0'14'0,"0"0"0"0,0 0-9 15,-17 0 1-15,17 0 9 0,0 0 5 0,0 0-8 0,0 0 15 0,-17 0 1 16,17 0-14-16,0 0 10 0,0 0-13 0,0 19 12 16,0-19 0-16,0 0 0 0,0 0 0 0,0 18-12 15,0-18 8-15,0 0-1 0,0 0 3 0,17 21-6 16,-17-21-10-16,0 0 9 0,17 0-9 0,3 0 13 16,3 0-9-16,-23 0-6 0,17 0 1 0,3 0 3 0,0 0-1 15,-2 0-2-15,2 0-3 0,-20 0 0 0,17 18-2 16,3-18 6-16,-3 0-4 0,6 0 2 0,-6 0-4 0,-17 0 4 0,20 0-4 15,0 0 2-15,-20 0-1 0,18 0 2 16,2 0 1-16,-3 0-3 0,3 0-1 0,-20-18-1 0,0 18 0 16,0 0-3-16,0 0-19 0,0 0 6 0,0 0-28 0,0-21-19 15,0 21 26-15,0 0-6 0,-20-18-92 0,20 18 109 0,-17-19-3 16,-3 19-48-16</inkml:trace>
  <inkml:trace contextRef="#ctx0" brushRef="#br0" timeOffset="-185146.93">14565 11676 96 0,'0'0'47'0,"0"0"-3"0,0 0 2 0,0 0-25 15,0 0 17-15,0 0-20 0,0 0-1 0,0 0-1 0,0 0 0 0,0 0 30 16,0 19-32-16,0-19 9 0,0 0-13 0,20 0 7 0,-3 0-4 16,0 0 0-16,-17 0-8 0,0 0 1 0,20 0-1 0,3 20 0 15,-6-20 2-15,3 0 0 0,-20 0-3 0,20 0-1 0,-20 0 0 16,38 0 0-16,-38 0 1 0,17 0-3 0,3 0 0 0,-20 0 0 0,17 0 1 15,6 0 0-15,-6 0-3 0,-17 0 1 16,20-20-5-16,0 20-11 0,-20 0-12 0,18-19-18 0,-18 19-21 16,0 0-18-16,0 0 33 0,20 0-49 0,-20-19 40 15,0 19 33-15,0 0-36 0</inkml:trace>
  <inkml:trace contextRef="#ctx0" brushRef="#br0" timeOffset="-184763.06">15118 11562 55 0,'0'0'21'0,"0"0"0"0,0 0-14 0,0 0 13 0,0 0-8 0,0 0 15 16,0 0 1-16,0 0-3 0,0 0 26 16,0 0-41-16,0 0 10 0,0 0-2 0,0 0-9 15,0 0-1-15,0 0 8 0,0 0 0 0,0 0-9 0,0 0 6 16,0 0-1-16,0 0-8 0,0 0 6 0,0 0-7 15,0 19 1-15,0-1 0 0,0 2-1 0,0-20 1 0,0 19 0 0,20 0-3 16,-20 0-1-16,0 20 1 0,0-39 0 0,0 38-1 16,20 1-5-16,-20-21-5 0,0 1 2 0,14 0-16 15,-14 0-15-15,0 20-21 0,20-2-85 16,-20-37 121-16,0 21-1 0,0-21 11 0,0 18-65 16</inkml:trace>
  <inkml:trace contextRef="#ctx0" brushRef="#br0" timeOffset="-184473.57">15192 11599 70 0,'-20'0'14'0,"20"0"-6"0,0 0 9 0,0 0 6 0,0 0-9 0,0 0 3 15,0 0 0-15,0 0 0 0,0 0 1 0,0 0 15 0,0 0-19 0,0 0 14 16,0 0-4-16,0 0-12 0,20 20 11 0,-20-20-11 0,0 19 11 16,0-19-15-16,0 19 0 0,23-19 5 0,-23 19-7 0,0-19-2 0,0 39 2 15,0-1 1-15,0-38-4 0,20 18-1 0,-20 21 2 16,18-20 0-16,2 19 4 0,0-38 3 0,-20 20-6 15,17-20-1-15,-17 19 0 0,20 0 11 0,-3-19-8 0,-17 0-4 16,17 0 13-16,26 0 2 0,-43 0-15 0,0 0 1 16,18-38 0-16,-18 18-1 0,20-18 1 0,-20 19 0 15,0 1-3-15,20-3-1 0,-20-16-3 0,0 37 2 0,0-39 0 0,0 39 2 0,0-38-2 16,0 19-6-16,0 0 0 0,0-1-14 0,0 2 9 16,0 18 0-16,0-19-18 0,0 19-11 0,0 0-9 15,0 0 23-15,0 19-194 0,0-1 181 16,0-18-50-16</inkml:trace>
  <inkml:trace contextRef="#ctx0" brushRef="#br0" timeOffset="-183296.06">14565 12728 63 0,'0'0'27'0,"0"0"-18"0,0 0-4 0,0 0 10 0,0 18 5 16,0-18 6-16,0 0 2 0,-18 0-14 0,18 19 12 16,0-19-14-16,0 0 9 0,0 0-11 0,-20 19 10 15,20-19-10-15,0 0 1 0,0 0 1 0,-20 0 9 0,20 0-12 0,0 0-1 16,-17 20 10-16,17-20-11 0,0 0 0 0,-20 18 3 0,20-18-1 0,-23 20-2 16,23-20-4-16,0 18-1 0,-17-18 0 0,17 20 5 0,0 0-6 15,-17-2 1-15,17-18-4 0,0 19 4 0,0 0 1 16,0-19-1-16,0 20 0 0,0-20-2 0,17 18-2 0,-17 2 3 15,17-20 1-15,-17 18 0 0,23-18-3 0,-3 0 1 0,-20 20 0 16,17-20 2-16,-17 0-2 0,20 0 5 0,0 0 5 16,-2 0-3-16,2-20-1 0,-3 2-1 0,-17-20 1 15,0 38-5-15,17-39 2 0,-17 20-2 0,20 1 5 0,-20-2-6 16,0 0 1-16,0 2 0 0,0-2 1 0,0-18-1 16,0 38 0-16,0-38-1 0,0 38 0 0,0 0 0 0,-20-18 3 15,20 18-2-15,0-20-1 0,-34 20 2 0,34-20-3 0,-20 20 1 16,2 0-1-16,18 0 0 0,0 20-3 0,-20-20-6 0,20 0 3 15,0 0 0-15,-20 20-13 0,20-2-11 0,0-18-8 16,0 19 16-16,0 0-30 0,0-19 21 0,20 20-41 0,0-20 1 16,-2 18 28-16,-18 2 18 0,20-20-45 0</inkml:trace>
  <inkml:trace contextRef="#ctx0" brushRef="#br0" timeOffset="-182861.7">14811 12860 76 0,'0'0'41'0,"0"0"-27"0,0 0 2 0,0 0 42 0,0 0-38 16,0-18 34-16,0 18-29 0,0 0-3 0,0 0-12 16,0 0 11-16,-17 0-14 0,17 0 3 0,0 0-4 0,0 0 3 15,0 0 9-15,-20 0-2 0,20 0-2 0,0 0-5 0,-17 0-4 16,17 0-2-16,0 18 1 0,0-18 0 0,0 20 1 0,0-20 0 15,-20 20-1-15,20 17 1 0,0-37-2 0,0 77 8 16,20-39-7-16,-20-38-2 0,0 0 0 16,17 20-1-16,-17-2 0 0,0 0-2 0,20-18 3 0,-3 21 1 15,-17-21 1-15,23 0-3 0,-6 19 5 0,3-19-4 16,0 0-2-16,-20 0 4 0,18 0-3 0,-18-19 1 16,20-2-1-16,-3 3 0 0,-17 18 1 0,20-18 1 15,-20-22-1-15,17 22-3 0,-17-20 6 0,0 18 1 16,0-36 0-16,0 36-3 0,0 0-1 15,0 2-2-15,0-2 2 0,0 2-2 0,0-2 2 16,0 20 1-16,-17-19-3 0,17 19-2 0,0-19 3 0,0 19-1 0,0 0 0 16,0 0 0-16,0 0-2 0,0 0-6 15,0 19-7-15,0-19 4 0,0 0 0 0,0 0-4 0,0 19-49 16,0-19 8-16,0 0 26 0,0 20-40 0,0-20 29 16,17 18-43-16,-17-18 51 0,17 0-5 0,-17 0-49 0</inkml:trace>
  <inkml:trace contextRef="#ctx0" brushRef="#br0" timeOffset="-182563.07">15330 12746 80 0,'0'0'58'16,"0"0"-4"-16,0 0 0 0,0 0 9 16,0 0-32-16,0 0-3 0,0 0-3 0,0 0-1 15,0 0-15-15,0 0 1 0,0 0 5 0,0 19-7 0,0-19-3 0,0 0 0 16,17 19 1-16,-17-19-4 0,0 20 4 0,0-2-5 0,17 2 1 16,-17 18-2-16,0 0 0 0,0 0 1 0,0-18 2 15,23 18-1-15,-23-38-4 0,0 38-5 0,0-38 1 16,0 38-1-16,0-38-19 0,0 39-14 0,0-20-20 15,0-1-25-15,0 2-9 0,0-2 30 0,0-18 47 0,0 0-36 16</inkml:trace>
  <inkml:trace contextRef="#ctx0" brushRef="#br0" timeOffset="-182378.63">15172 12746 122 0,'0'0'33'0,"0"0"41"15,0 0-10-15,0 0-10 0,0 0-30 0,0 0 23 0,0 0-8 16,0 0-25-16,0 0 11 0,0 0-14 0,0 0 9 0,43 0 1 15,-43 0-10-15,20 0-6 0,-2 0 1 0,2 0 1 16,0 0 0-16,-20 0-3 0,17-18-2 16,20 18 1-16,-20 0-1 0,6 0-1 0,-3 0 1 0,-2 0-2 0,2-20-4 15,0 20 2-15,-3 0-8 0,20 0-19 0,-37 0 4 16,38 0-48-16,-16 0 20 0,-22 0-11 0,38 0-90 0,-18 0 43 16,17 0 38-16</inkml:trace>
  <inkml:trace contextRef="#ctx0" brushRef="#br0" timeOffset="-180229.88">26720 13872 34 0,'0'0'27'0,"0"0"-20"0,0 0 1 0,0 0-3 0,0 0 1 0,0 0-1 16,0-18 0-16,0 18 8 0,0 0-6 0,0 0 11 0,0 0 3 16,0 0-10-16,0 0 2 0,0 0-1 0,17 0 11 0,-17 0-5 15,0 0-7-15,0 0 0 0,0 0 1 0,0 0 1 0,0 0 7 0,0 0-1 16,0-19-1-16,0 19-1 0,0 0-3 0,0 0-3 15,0 0-7-15,0 0 7 0,0 0-2 16,0 0-1-16,0 0-4 0,0 0 1 0,0 0-2 0,0 0 3 16,0 0 0-16,0 0 1 0,0 0 0 0,0 0 3 15,0 19 4-15,0-19-6 16,0 0-1-16,0 18 12 0,0-18-14 0,0 0 1 16,0 0-1-16,0 0-1 0,0 21 6 15,0-21 18-15,0 20-27 0,0-20 2 0,0 0 0 16,0 0 1-16,0 0-3 0,0 17 2 0,0-17-2 0,0 0-1 15,0 21 4-15,0-21-5 0,0 0 1 0,0 18 7 16,0 2-3-16,0-2-4 0,0-18-1 0,0 19-1 16,0-19 2-16,0 22-1 0,0-22 1 0,0 17 2 0,0-17 1 15,0 20-4-15,0-20 2 0,0 0 1 0,0 17-2 16,0-17 2-16,0 0-1 0,23 0-2 0,-23 19 1 16,0-19 1-16,0 0 0 0,0 20-1 0,0-20 1 15,0 19-4-15,0-19 3 0,0 0 1 0,0 19 1 0,0-19-2 16,0 0-3-16,0 19 3 0,0-19 0 0,0 0-1 0,0 22 3 0,0-22-3 15,0 17-1-15,0-17 1 0,0 0 1 0,0 18 1 0,0-18 2 16,0 0-3-16,0 0 0 0,0 0-2 0,0 19-2 0,0-19 4 16,0 0-2-16,0 0-4 0,0 0 0 0,0 0-6 15,0 0-1-15,17 0-1 0,-17 0-9 0,0 0 10 0,0-19-19 16,0 19-3-16,0 0-2 0,0 0-12 0,0 0-10 16,0 0-11-16,0 0 33 0,0-18-27 0,0 18 42 15,0 0-3-15,0 0-51 0</inkml:trace>
  <inkml:trace contextRef="#ctx0" brushRef="#br0" timeOffset="-179793.51">26605 14371 66 0,'0'0'24'0,"0"0"-14"0,0 0 21 15,0 0-13-15,-17 0 24 0,17 0-22 0,0 0 22 0,0 0-5 16,-23 18-4-16,23-18-15 0,0 0 0 0,0 0 14 0,0 0-6 16,0 0-4-16,0 0-13 0,0 0-2 0,0 0 15 15,0 0 1-15,0 0-9 0,0 0-9 0,23 0 7 0,-23 0-3 16,17 0 3-16,3 0-1 0,0 0-2 0,-20 0-4 16,18 0-2-16,-18 0-2 0,20 0 8 0,-3 0-6 0,-17 0-1 15,20 0-2-15,-20 0 1 0,17 0 2 0,-17 0-2 0,40 0 0 0,-40 0-3 16,20 0 4-16,0 0-2 0,-2 0 0 0,-18 0 1 0,20 0-3 15,-20 0 1-15,0 0 0 0,17 0 0 0,3 0-9 0,-20 0-8 16,17 0 7-16,-17 0-27 0,0 0 14 0,17 0-44 0,-17 0-30 16,0 0-31-16,0-18-72 15</inkml:trace>
  <inkml:trace contextRef="#ctx0" brushRef="#br0" timeOffset="-179593.9">26625 13930 87 0,'0'0'43'0,"0"0"24"0,0 0-34 0,0 0-4 0,0 0 0 0,-20 0 23 0,20 0-7 0,0 0-10 16,0 0-18-16,0 0-1 0,0-17 13 0,0 17-18 16,0 0 8-16,0 0-6 0,0-20 0 0,20 20-1 15,0 0-3-15,-20 0-1 0,18-21-6 0,-18 21 2 0,37 0 2 16,-37 0-2-16,37 0 0 0,-37 0-5 0,23-18 1 0,-6 18 2 16,3 0-4-16,0 0 1 0,-20 0-5 0,18-19-18 0,2 19-24 15,-20 0 15-15,17 0-49 0,3 0-35 0,-3 0-7 16,0 0 49-16,-17 0-1 0</inkml:trace>
  <inkml:trace contextRef="#ctx0" brushRef="#br0" timeOffset="-179346.5">27098 13930 97 0,'0'0'118'0,"0"0"-66"16,0 0-1-16,0 0-5 0,0 21-11 0,0-21-9 16,0 0-13-16,0 18 16 0,20 2-19 0,-20-2-8 15,0 1 5-15,0 3-7 0,0-5 8 0,23 3-8 0,-23-3 2 16,0 2-2-16,20 39 1 0,-20-58-5 0,0 41-8 16,0-24-13-16,0 1 8 0,0-18-6 0,0 40-75 15,0-22-33-15,0-18 88 0,0 19-13 0,-20-19 37 16,20 0-50-16</inkml:trace>
  <inkml:trace contextRef="#ctx0" brushRef="#br0" timeOffset="-179109.3">27141 13817 90 0,'0'0'21'0,"0"0"37"0,0 0-26 0,0 0 0 16,0 0 20-16,0 0-3 0,20 0-29 0,-20 18 17 0,0-18-22 16,0 19 12-16,0-1-15 0,0 3 6 0,0 16-3 15,0-37-9-15,18 39 3 0,-18-19-5 0,20 17-2 0,-20 2 5 16,20-2 0-16,-3-18-7 0,3 20 3 0,-20-20-5 0,17 0 5 15,0 3-1-15,6 13 2 0,15-16 1 0,-18 2-1 16,17-21 3-16,-17 0 0 0,-3-21 4 0,0 2-6 16,4 1 0-16,1-21-1 0,-4 1 0 0,22-74 10 15,-3 33-10-15,-20 23-5 0,-17-3-1 0,0 2 5 16,20 19-2-16,-20 19-9 0,0-21-18 0,0 22 5 0,0-1 0 16,18 19-34-16,-18-18-45 0,0 18 1 0,-18 0-9 15,18 18 67-15,0-18-8 0,0 19-17 0</inkml:trace>
  <inkml:trace contextRef="#ctx0" brushRef="#br0" timeOffset="-178095.88">26528 15363 63 0,'0'-18'119'0,"0"18"-101"15,0 0 14-15,0 0-16 0,0-19 30 0,0 19-7 16,0 0-25-16,0 0 8 0,0 0-12 0,0 0-1 15,-17 0 14-15,17 0 0 0,-20 0-6 0,20 0-5 0,-18 0-6 16,-2 0 4-16,20 19-3 0,0-19-2 0,-20 18 4 0,3 23-6 16,-3-41-2-16,20 38 2 0,-23-1 3 0,6-37-5 0,17 39 1 15,0-1 1-15,-17-1 1 0,17-19-2 0,0 23-1 16,-20-3-1-16,20 0-1 0,0-20 3 0,0 19 1 0,0 4-3 16,0-24 0-16,20 22-1 0,-20-19 0 0,17-2 2 0,0-18 0 15,-17 19 1-15,23-19-1 0,-3 0-2 0,-3 18 1 0,3-18 1 0,-20-18 1 16,20 18 3-16,-2-37 2 0,2 17-3 0,14-36 6 15,-34-3-7-15,20 40-2 0,3-20 1 0,-23 2 1 16,17-1-2-16,-17 17-2 0,0 3 1 0,0 1 0 0,0-41 3 16,0 19-2-16,0 2 1 0,0 37-2 0,0-21 0 0,0 4-2 15,-40-3 4-15,40-1-3 0,-20 21-3 0,3 0-1 16,17 0 2-16,0 0-4 0,-17 0 0 0,17 0 1 16,0 0-13-16,-20 0 8 0,20 21-4 0,0-1-23 0,0-3-46 15,0-17 48-15,0 38-94 0,0-18 85 0,0-1-21 16,20 1 36-16,-20-20-39 0</inkml:trace>
  <inkml:trace contextRef="#ctx0" brushRef="#br0" timeOffset="-177712.66">26835 15384 60 0,'0'0'30'0,"0"0"-15"15,0 0 20-15,0 0 7 0,0 0-21 0,0 0 18 16,-18 0-6-16,18 0-7 0,0 0-14 0,0 0 7 0,0 0-3 16,0 20 1-16,-20-3-2 0,20 21-3 0,0-18-7 15,0-1 0-15,0 1 2 0,0 18-3 0,0-18-3 0,0 15 1 16,0-14-1-16,0 17 0 0,0 20 2 0,0-58-1 0,0 37 1 16,20 2 7-16,-2-2-2 0,-18-16 4 0,20-3-7 15,-20 2 8-15,17-2-2 0,3-18-1 0,-20 0-3 16,17 0 4-16,0 0 0 0,6 0-3 0,-23 0-2 15,0 0-3-15,20-18 1 0,0-2 6 0,-20 2-6 0,18-20 3 0,2-3-3 16,-3 4-1-16,-17-2-1 0,20 2 1 16,-20 37-1-16,0-38-4 0,20 17 4 0,-20 21 0 0,0-35-1 0,0 15 2 0,14-18 0 15,-14 18-5-15,0-36 1 16,0 35-2-16,0 21-3 0,0 0-3 16,0 0-6-16,0 0 6 0,0 21-15 0,0-21 10 15,0 17-24-15,0 3 16 0,0-20-35 0,0 19 25 0,0-19-5 16,0 20-46-16,20-3 37 0,-20 4 3 0,0-1-17 0,0-20 43 0,0 17-4 15,0 1-29-15</inkml:trace>
  <inkml:trace contextRef="#ctx0" brushRef="#br0" timeOffset="-177430.15">27462 15479 64 0,'0'0'18'0,"0"0"21"0,0 0 72 0,0 0-88 16,0 0 17-16,21 0-6 0,-21 0-5 0,0 19-5 16,22-19-12-16,-22 0 1 0,0 0 10 0,0 20-5 0,0-3 0 15,18 4-3-15,-18-1 1 0,0-3-1 0,0 1-2 16,0 3-8-16,20 17 5 0,-20-38-6 0,0 37 2 16,0 2-4-16,20-2-1 0,-20-37 2 0,0 41 0 0,0-24-1 15,0 22 0-15,0-19-1 0,0 17-1 0,0-19 0 0,17 23-7 0,-17-41 1 16,0 38-15-16,0-20 7 0,0-18-2 0,0 38-49 15,0-18 37-15,0-3-35 0,-17-17-14 0,17 0 31 0,0 0-44 16,0 0 36-16,0 0-23 0</inkml:trace>
  <inkml:trace contextRef="#ctx0" brushRef="#br0" timeOffset="-177228.57">27391 15576 99 0,'0'0'87'0,"0"0"-2"0,0 0-18 0,0 0-38 16,0 0 19-16,0 0-10 0,0 17-1 0,0-17-21 0,0 0-1 15,0 0 6-15,17 0-2 0,3 0-2 0,-3 0-4 16,0 0-2-16,-17 0-5 0,43 0 3 0,-25 0-1 16,2 0-4-16,0 0 6 0,-3 0-10 0,20 0-2 0,-17 0 3 15,-2-17-1-15,-18 17 2 0,80-20-6 16,-80 20 7-16,17 0-3 0,3-21-2 0,-3 21-17 16,3-17-8-16,-20 17-17 0,18-20 18 0,-18 20-5 0,40 0-96 15,-40 0 69-15,0-19-73 0,20 19 39 0,0 0 10 16</inkml:trace>
  <inkml:trace contextRef="#ctx1" brushRef="#br0">24254 14274 0</inkml:trace>
  <inkml:trace contextRef="#ctx0" brushRef="#br0" timeOffset="-109524.18">27907 5200 96 0,'0'0'0'0,"0"0"63"0,0 0 43 0,0 0-51 0,0 0-16 16,0-20-25-16,0 20 10 0,0-21-5 0,0 21-10 16,0 0 8-16,0 0-7 0,17-17 14 0,-17 17-17 15,0 0 9-15,0-19-1 0,0 19-6 0,20 0 8 0,-20 0-4 16,0-20-4-16,0 20 0 0,0 0-6 0,17 0-1 15,-17 0 2-15,0 0 0 0,0 0-3 0,0 0 3 0,0 0-5 16,0 0 0-16,0 0-3 0,0 0-14 0,0 0-22 16,0 0 12-16,0 0-51 0,0 0 27 0,0 0-6 0,0 0-69 15,0 0 76-15,0 20-10 0,0-20-8 0</inkml:trace>
  <inkml:trace contextRef="#ctx0" brushRef="#br0" timeOffset="-109374.9">27944 5389 102 0,'0'0'70'0,"-20"20"166"15,20-20-197-15,0 19-8 16,0-19 6-16,0 0-16 0,0 20-14 0,0-20 6 0,0 0-3 16,0 0-6-16,0 17 2 0,0-17-3 0,0 0-1 15,0 0 1-15,0 0-1 0,20 21-2 0,-20-21-1 16,0 0-10-16,0 0 0 0,0 0-8 0,17 0-87 0,-17 0 50 16,0 0-94-16,0 0 23 0,0 0 22 0</inkml:trace>
  <inkml:trace contextRef="#ctx0" brushRef="#br0" timeOffset="-106055.66">28804 5200 66 0,'0'0'15'0,"0"0"-6"0,0 0 13 15,0 0 13-15,0 0 3 0,0 0-3 0,0 0-20 0,0 0-1 16,0 0 13-16,0 0-14 0,0 0 12 0,0 0-14 0,-20-20 11 16,20 20-1-16,0 0-1 0,0 0-1 0,0 0-11 15,0 0 6-15,-23 0 0 0,23 0 1 0,0 0-7 16,0 0-1-16,0 0 7 0,-17 0-4 0,17 0-2 0,0 0-5 16,0 0 2-16,-17 0 3 0,17 0-2 15,0 0-2-15,0 0-2 0,-20 0 2 0,20 0-2 0,0 20 1 16,-18-3-1-16,-2 4-1 0,20-4-2 0,0-17 2 15,-17 20-1-15,17-1 1 0,0 1 0 0,0-20-1 16,-20 17 0-16,20 4 1 0,0-21-2 0,0 20 0 0,0-3 1 16,0-17 0-16,0 0 1 0,0 20-1 0,0-1 0 0,0-19-1 0,0 20 2 15,20-3-1-15,-20-17 1 0,17 21-1 0,-17-21 1 16,20 0-1-16,-20 17 0 0,18-17 1 0,-18 0-1 16,20 0 0-16,-3 0 1 0,-17 0-1 15,17-17 2-15,6 17-1 0,-23 0-2 0,0-21 1 0,20 21-1 0,0-17 2 16,-20-3 0-16,17 20 0 0,-17-19 0 0,0 19-1 0,20 0 2 15,-20-20 1-15,0 20 3 0,0 0-1 0,0 0-1 16,0-17 3-16,0 17-1 0,0 0-1 0,0 0 5 16,0 0-7-16,0 0 2 0,0 0 1 0,0 17 0 0,0-17-3 15,0 0 5-15,0 20-3 0,0-20-1 0,0 19 0 0,0-19-2 16,0 37 3-16,18-37-3 0,-18 21-3 16,20-4 5-16,-20 4-3 0,20-21-1 0,-20 19 1 15,14-19 0-15,-14 0 0 0,0 19 0 0,20-19-1 0,-20 0 0 0,23 0 0 16,-23 18 0-16,20-18 1 0,-20 0-2 0,17 0-1 0,-17 0-12 15,20 0-37-15,1 0-5 0,-4-18-167 16,-17-1-5 0,20 19 137-16</inkml:trace>
  <inkml:trace contextRef="#ctx0" brushRef="#br0" timeOffset="-105573.7">29280 5028 81 0,'0'0'39'0,"0"0"-12"15,0 0 34-15,0 0-32 0,0 0 19 0,0 0-10 0,0 0-22 16,0 0 11-16,0 0-16 0,0 0 5 0,0 0-10 0,0 0 4 16,0 0-4-16,0 0 0 0,0 0-3 0,0 0-2 15,0 17 0-15,0-17 1 0,0 0-1 0,17 0 1 0,-17 21-2 16,0-21-1-16,0 0-10 0,0 17-19 0,0-17 4 15,0 20-49-15,0-20 23 0,0 20-49 0,0-1 68 0,0-19-69 16</inkml:trace>
  <inkml:trace contextRef="#ctx0" brushRef="#br0" timeOffset="-105407.93">29297 5352 84 0,'0'0'70'0,"0"0"50"15,0 0-74-15,0 0-26 0,0 0 13 0,0 0-21 16,0 0 8-16,0 0-13 0,0 0 1 0,0 0 2 0,0 0-3 15,0 0-4-15,0 0 0 0,0 0-3 0,0 0 1 0,0 0 0 16,0 0-1-16,0 0 0 0,0 0-17 0,0 20-22 16,0-20-29-16,0 0-34 0,0 0 6 0,20 0 0 15</inkml:trace>
  <inkml:trace contextRef="#ctx0" brushRef="#br0" timeOffset="-104557.2">29742 5123 52 0,'0'0'22'0,"0"0"-12"15,0 0 0-15,0 0-3 0,0 0 8 0,0 0 3 0,0 0-7 16,0 0-1-16,0 0 23 0,0 0-11 0,0-20-11 16,0 20-1-16,0 0 56 15,0 0-53-15,0 0-7 0,0-20 1 0,0 20 4 0,0 0-1 16,0 0-5-16,0 0 3 0,17 0-4 0,-17 0-1 0,0 0 4 16,0 0-4-16,0 0 3 0,0 0 1 0,0 0-2 0,0 20-1 15,0-20 4-15,0 0 0 0,0 0-1 0,0 0-4 16,0 20 1-16,0-20 1 0,0 19-1 0,0-19-1 0,20 17 1 0,-20-17 1 15,0 21-3-15,0-21 0 0,0 20 2 0,0-3 0 16,0 4-1-16,0-21-2 0,0 17 1 0,0-17 1 16,0 20 1-16,0-1 2 0,17 1-2 0,-17-20-3 15,0 17 1-15,0-17-1 0,0 41 1 0,0-41 0 0,0 17 1 0,0-17-2 16,0 20 1-16,0-1 0 0,0-19 0 0,0 20-1 16,0-20 0-16,0 17 0 0,0-17 1 0,0 21-3 0,0-21 1 15,0 17 1-15,0-17-1 0,0 0-2 0,0 0-2 16,0 21-4-16,0-21-12 0,0 0-14 0,0 0-11 0,0 0 16 15,0 19-42-15,0-19-20 0,0 0 46 0,0 0 9 16,0 0-84-16</inkml:trace>
  <inkml:trace contextRef="#ctx0" brushRef="#br0" timeOffset="-103891.11">29644 5524 52 0,'0'0'0'0,"0"0"21"0,0 0-16 0,0 0 4 15,0 0-3-15,0 0 1 0,0 0 11 0,0 0 7 0,0 0-11 16,0 0 20-16,0 0 0 0,0 0 16 0,-20 0-33 16,20 0 12-16,0 0-1 0,0 0-15 0,0 0 11 15,0 0-13-15,0 0 11 0,0 0-12 0,0 0 1 0,0 0 10 0,0 0-13 16,0 0 13-16,0 0-8 0,0 0-7 0,0 0 5 15,0 0-2-15,0 0-5 0,0 0 0 0,0 0 2 0,0 0 1 16,0 0-5-16,0 0 4 0,0 0-2 0,0 0-1 0,0 0 1 16,0 0 1-16,0 0-4 0,0 0 4 0,0 0-2 15,0 0 0-15,20 0 2 0,-3 0 2 0,0 0-1 0,-17 0-3 16,23 0 1-16,-23 0 0 0,20 0 2 0,-20 0-4 0,38 0 1 16,-38 0 1-16,20 0-1 0,-3 0-2 0,3 0 2 15,0 0-2-15,-6 0 1 0,7 0-2 0,1 0 2 16,-22 0 1-16,21 0-3 0,-21 0-1 0,17 0 1 0,-17 0 0 15,20 0 1-15,-20 0-1 0,0 0 0 0,20 0 1 0,-20 0 0 16,17 0-1-16,-17 0-3 0,0 0-2 0,0 0-1 16,0 0-14-16,0 0-7 0,0 0-9 0,0 0 15 0,0 0-3 15,0 0-3-15,0 0-36 0,0 0-16 0,0 0 30 0,0 0-62 16,0 0 64-16,0 0-7 0,0 19-21 0</inkml:trace>
  <inkml:trace contextRef="#ctx0" brushRef="#br0" timeOffset="-102637.75">30768 4988 66 0,'0'0'26'0,"0"0"-12"0,0 0 3 15,0 0 0-15,0 0-3 0,0 0-8 16,0 0-1-16,0 20-1 0,0-20 5 0,-14 20-1 0,14-3-2 0,0 4-1 16,0-4-4-16,0 3 0 0,0 0 0 0,0 16 0 15,-21-15 0-15,21 16 0 0,0-16-2 0,0 35 2 0,0-56-1 16,0 37 2-16,0 4 0 0,0-24 8 0,0 3-2 15,0-1 10-15,0 18-9 0,0-37 9 0,0 38-1 0,0-38-8 16,21 21 9-16,-21-21 2 0,0 19 12 0,0-19-11 16,0 0-11-16,14 0 18 15,-14-40-1-15,20 40-14 0,-20-38 0 0,23 21-1 16,-3-3-1-16,-3 1 1 0,-17 19-7 0,20-20 5 0,-20 20-5 16,20-17 6-16,-20 17-5 0,17-20 7 0,-17 20-1 15,21 0-2-15,-21 0-5 0,17 0 10 0,-17 0-11 16,0 0-1-16,0 20 3 0,0-20-3 0,0 17 4 0,0 3-2 15,0-1-2-15,0 18 0 0,0-16-1 0,-17-4 2 16,17 4-3-16,-21-21-2 0,21 19 1 0,-17 0-2 16,17-19-5-16,-20 0 1 0,20 0-15 0,0 18 6 15,-20-18-24-15,20 0-13 0,-17 0-17 0,17 0 26 0,0 0-59 16,0 0 41-16,0-18-45 0,0 18 51 0,17 0-12 16</inkml:trace>
  <inkml:trace contextRef="#ctx0" brushRef="#br0" timeOffset="-102389.9">31192 5083 81 0,'0'0'76'0,"0"0"-36"0,0 0-3 15,0 0-6-15,0 0 15 0,0 0-11 0,0 0-21 0,0 0 8 16,0 0-7-16,0 20-10 0,0-20-2 0,0 0-1 16,0 0-2-16,0 0 0 0,0 0 0 0,0 20-10 0,0-20-23 0,0 19 6 15,0-19-61-15,0 17-17 0,0-17 65 0,0 0 11 16,0 0-46-16</inkml:trace>
  <inkml:trace contextRef="#ctx0" brushRef="#br0" timeOffset="-102240.41">31192 5294 198 0,'0'0'77'0,"0"0"23"0,-17 0-43 0,17 0-32 0,0 0 23 0,0 0-11 0,0 0-11 16,0 0-17-16,0 0-3 0,0 0 1 0,0 0-5 15,0 0 1-15,0 0-1 0,0 0-1 0,0 20-5 16,0-20-13-16,0 0-16 0,0 0-22 0,0 0 16 16,0 17-9-16,0-17-82 0,17 0-5 0,-17 0-2 15</inkml:trace>
  <inkml:trace contextRef="#ctx0" brushRef="#br0" timeOffset="-101639.64">31705 4951 61 0,'0'0'50'16,"0"0"-26"-16,0 0 3 0,0 0 29 0,0 0-8 0,0 0-8 16,0-20-6-16,0 20-17 0,0 0-2 0,0 0 24 0,0 0-16 15,0 0-13-15,0 0 6 0,0 0-9 0,0 0-1 0,0 0 8 16,0 0-9-16,0 0 7 0,0 0-6 0,0 0 5 0,0 0-5 16,0 0 3-16,0 0-2 0,0 20 5 15,0-20-7-15,0 0-3 0,0 19-1 0,0-1 0 0,0-18-1 16,0 20 2-16,0 0 1 0,0-3-2 0,0 4-1 15,0-4 1-15,0 3-1 0,0 0 1 0,0-20-1 0,0 19 1 16,0-2 0-16,0-17-2 0,0 0 1 0,0 41-22 16,0-24 11-16,0-17-3 0,0 21-26 0,0-4-17 15,0 3-18-15,0-20-24 0,0 19-7 0,0-19 42 0,0 20 45 16,0-20-47-16</inkml:trace>
  <inkml:trace contextRef="#ctx0" brushRef="#br0" timeOffset="-101356.95">31459 5486 69 0,'0'0'46'0,"0"0"-23"0,0 0 1 0,-17 0 43 0,17 0-48 16,0 0 15-16,0 0-19 0,0 0 11 0,0 0-15 0,0 0 12 16,0 0-1-16,0 0-11 0,0-21 14 0,0 21-1 15,0 0-13-15,0 0 10 0,0 0 0 0,0-17-11 0,17 17-1 16,-17 0 8-16,0 0-2 0,20 0-8 0,-20-20 5 15,17 20 0-15,-17 0-7 0,17 0 0 0,6-19 4 0,-23 19-6 0,20 0 4 16,0 0-6-16,-2 0 4 0,2 0-4 0,-3 0 3 16,-17 0-3-16,40 0 0 0,-26 0 0 0,6 0 0 0,-20 0 0 15,23 0-1-15,-23 0-1 0,20 0 1 0,-2 19 3 0,2-19-2 16,-20 0-3-16,20 0-3 0,-3 0-8 0,-17 0 5 16,0 0-2-16,20 0-18 0,-3 0-14 0,-17 0-18 0,0 0 23 15,17 0-59-15,-17 0 36 0,0 0-3 0,0 0-34 0,0 0-4 16</inkml:trace>
  <inkml:trace contextRef="#ctx0" brushRef="#br0" timeOffset="-69804.3">32683 5180 55 0,'0'0'22'0,"0"0"-14"0,0 0 9 0,0 0 1 0,20 0 2 0,-20 0-2 15,0 0-1-15,0-21-2 0,0 21 8 16,0 0-14-16,0 0 9 0,0-17-1 0,0 17-9 0,0 0 8 15,0 0 0-15,0 0-9 0,0-19 0 0,20 19 8 0,-20 0 1 16,0-20 1-16,0 20-1 0,0 0-7 0,0 0 7 16,0 0-1-16,0 0-9 0,0 0 5 0,0 0-6 15,0 0 0-15,0 0 6 0,0 0-6 0,0 0 1 0,0 0 0 0,0 0 2 16,0 0-3-16,0 0 5 0,0 0-3 0,0 0-4 0,0 0 4 16,0 0 1-16,0 0-2 0,-20 0-4 15,20 0 1-15,0 0 0 0,0 0-1 0,0 0 2 0,-20 0 1 0,20 0-3 16,0 0 0-16,-17 0 1 0,17 0 1 0,-20 0 1 15,20 0-4-15,-23 0 3 0,23 0-2 0,-20 20 2 16,20-1-2-16,-15-19 2 0,15 17 1 0,0 24 5 16,-20-24-5-16,20-17-2 0,0 38 3 15,0-18 1-15,0-1-6 0,0-19 1 0,0 20 0 0,0-3-1 16,0-17 1-16,0 21 1 0,0-1-2 0,0-20 0 0,0 17-2 16,20 3 1-16,-20-20 0 0,0 0 1 0,15 19-1 15,5-19 1-15,3 20-3 0,-23-20 1 0,0 0-1 0,20 0-5 16,-3 0 0-16,-17 17-13 0,0-17 7 0,20 0-24 0,-20 0-13 15,20 0 19-15,-20 0-3 0,17 0-53 0,-17 0-21 16,0-17 55-16,20 17-121 0</inkml:trace>
  <inkml:trace contextRef="#ctx0" brushRef="#br0" timeOffset="-69487.45">32950 5045 56 0,'0'0'71'0,"0"0"-20"0,0 0 4 15,0 0 19-15,0 0-31 0,0 0-24 16,0 0 32-16,0 0-35 0,0 21 11 0,0-21-15 0,0 0-2 16,0 0 9-16,0 0-8 0,0 17-3 0,0-17-5 15,0 0 2-15,0 0-3 0,17 20 3 0,-17-20-4 16,0 0-2-16,0 0-3 0,0 20-20 0,0-20-23 0,0 0 14 16,0 19-55-16,0-19 34 0,0 17-107 0,0-17 121 15,0 0-47-15</inkml:trace>
  <inkml:trace contextRef="#ctx0" brushRef="#br0" timeOffset="-69334.37">32967 5372 123 0,'0'0'129'0,"0"0"11"0,0 0-98 0,0 0-16 16,0 0-17-16,0 0 4 0,0 17-4 0,0-17-4 0,0 0-2 16,0 0 4-16,0 0-6 0,0 0 2 0,0 0-2 15,0 0-2-15,0 0-3 0,0 0-4 0,0 0-21 0,0 0 7 16,0 20-43-16,0-20 22 0,0 0-9 0,0 0-2 0,0 0-47 0,0 0-31 15</inkml:trace>
  <inkml:trace contextRef="#ctx0" brushRef="#br0" timeOffset="-68681.85">33411 5028 71 0,'0'0'26'0,"0"0"16"0,0 0-9 0,0 0-15 16,0 0 22-16,0 0 3 0,0 0-22 0,0-20-1 0,0 20 15 16,0 0-19-16,0 0 12 0,0 0-15 0,0 0 10 0,0 0-2 15,0 0-10-15,0 0 17 0,0 0-21 0,0 0 6 16,0 20-8-16,0-20 8 0,0 0-7 0,0 0-2 0,0 17 4 15,0-17 3-15,0 21-7 0,0-21 5 0,0 17-5 16,0 3 3-16,0 19 5 0,0-22-8 0,0-17-1 16,0 21 0-16,0-1-1 0,0-3-1 0,0 4 5 0,0-4-4 15,0-17-2-15,0 20 2 0,0-1 0 0,0 1-1 16,0-20-1-16,0 17 1 0,0 4 0 0,0-1 1 0,0-3-1 0,0-17-1 16,0 20 0-16,0-1 0 0,0 1 0 0,0-20 1 0,0 17 0 15,0-17-1-15,0 21-4 0,0-21 2 0,0 0 0 0,0 17-3 16,0-17-3-16,0 0-6 0,0 21-7 0,0-21 8 15,0 0-22-15,0 0 13 0,0 0-26 0,0 0 19 0,0 0-5 16,0-21-50-16,0 4-12 0,-20-21 14 0,20 18 25 16,0 1-12-16</inkml:trace>
  <inkml:trace contextRef="#ctx0" brushRef="#br0" timeOffset="-68370.85">33199 4911 96 0,'0'0'22'0,"0"0"28"0,0 0 5 0,0 0 0 0,0 0-31 15,0 0 20-15,0 0-24 0,0 0-2 0,-17 0-2 0,17-17 9 16,0 17-3-16,0 0-1 0,0 0-10 0,0 0 10 0,0 0-3 16,0 0-10-16,17-21 6 0,-17 21 2 0,0 0-8 15,0-19 7-15,0 19-8 0,20 0 6 0,0 0-8 0,-20 0-1 16,0 0 4-16,17 0-3 0,-17 0 1 0,20 0-3 0,-20 0-1 15,18 0 2-15,2 0-2 0,-20 0 0 0,34 0 3 0,-11 0-5 16,-23 0 0-16,0 0 1 0,40 0 1 0,-40 0-1 0,37 0-1 16,-37 0-1-16,18 0 2 0,2 0-1 0,-20 0-2 0,20 19-2 15,-6-19 1-15,-14 0-8 0,20 0 2 0,-20 0-3 0,43 21-93 16,-43-21 34-16,0 0-22 0,17 0-21 16,-17 17 57-16,0-17-38 0,0 0 22 0</inkml:trace>
  <inkml:trace contextRef="#ctx0" brushRef="#br0" timeOffset="-54469.19">28059 7339 62 0,'0'0'11'0,"0"0"5"16,0 0-8-16,0 0 11 0,0 0 4 0,0 0 5 15,0 0-13-15,0 0 15 0,0-20-2 0,0 20 0 0,0 0 2 16,0 0 0-16,0 0-16 0,0 0 59 31,0 0 0-31,0 0-49 0,0 0-14 0,0 0 0 0,0 0 8 0,0 0-11 16,0 0 7-16,0 0-1 0,0 0-8 15,0 0 2-15,0 0 0 0,0 0 0 0,0 0-3 16,0 0-3-16,0 0 0 0,0 0 2 0,0 0-2 0,0 0 0 16,0-18-2-16,20 18-1 0,-20 0-3 0,0 0-9 0,0 0-37 15,0 0-7-15,0 0-22 0,0 0 32 16,0 0-9-16,0 0-119 0,0 0 134 0,0 0-45 0</inkml:trace>
  <inkml:trace contextRef="#ctx0" brushRef="#br0" timeOffset="-54320.47">28036 7645 83 0,'0'0'0'0,"0"0"53"0,0 0-30 0,0 0 24 0,0 0-2 0,0 0-7 0,0 0-8 15,0 0-10-15,0 0-13 0,0 0 1 0,0 0-6 16,0 18-1-16,0-18 0 0,0 0-3 0,0 0-3 0,0 0-25 0,0 0 3 15,0 0-55-15,0 0-2 0,0 0 51 0,0 0-62 0</inkml:trace>
  <inkml:trace contextRef="#ctx0" brushRef="#br0" timeOffset="-45286.17">28612 7263 40 0,'0'0'17'0,"0"0"-3"0,0 0-9 0,0 0 3 0,0 0 4 0,0 0-8 16,0 0 3-16,0 0 3 0,0 0 4 16,0 0-4-16,0 0-4 0,0 0 0 0,0 0 8 0,0 0 10 15,0 0-15-15,0 0 7 0,0 0-7 0,0 0 8 16,0 0-7-16,0 0-2 0,0 0 9 0,0 0-11 0,0 0 1 16,0 0 6-16,0 0-5 0,0 0-2 0,0 0 8 0,0 0-2 0,0 0-8 15,0 0 6-15,0 0 0 0,0 0-5 0,0 0 1 16,0 0 1-16,0 0 1 0,0 0 1 15,0 0-7-15,0 0 4 0,-17 0-3 0,17 0 0 0,0 0 1 0,0 0 2 16,0 0-3-16,-23 0 2 0,23 0 0 0,0 0-1 16,0 0 3-16,0 0-5 0,-17 19 2 0,17-19 3 0,0 0-5 15,-20 0 1-15,20 19 1 0,0-19-1 0,-18 0-1 16,18 0-1-16,0 18-1 0,-20-18 3 0,20 0-3 16,0 20 1-16,0-20-1 0,0 18 1 0,-17 1 1 15,17-19-2-15,0 21-1 0,0-4 0 0,0 3 2 0,0-20-1 16,0 20 0-16,0-1 1 0,0-1 0 0,0 2-1 0,0-20 0 15,0 18 1-15,0 1-2 0,0-19 2 0,0 21-2 0,17-3 1 16,-17 0 0-16,0-18 1 0,0 0-1 0,20 0-1 16,-20 0 1-16,18 0 1 0,-18 0-1 0,0 0 0 15,0 0 0-15,20 0-1 0,-20-18 2 0,0 18-1 0,17-18 1 16,-17-3-2-16,0 2 2 0,0 1-1 0,0 18-1 0,0 0 3 16,23-38-3-16,-23 38 3 0,0-19-2 0,0-1 0 0,0 20 1 0,0 0 0 15,0-20-2-15,0 3 2 0,0 17-1 0,0-21 1 0,0 21 3 16,0-19-1-16,0 19-2 0,0 0 4 0,0 0 0 0,-23 0-2 15,23 0 0-15,0 0 2 0,0 0 6 0,0 0-4 16,0 0-1-16,0 19-4 0,0 2 7 0,0-4-3 16,0 3-4-16,0-20 2 0,0 20-3 0,0-1 3 15,0-19-4-15,0 18 1 0,0 2 0 0,0-20-1 0,0 18 2 0,0-18-1 16,0 19 0-16,0-19-1 0,23 21-1 0,-23-21 1 0,0 0 1 16,0 18 0-16,17-18-1 0,-17 18 0 0,20-18-1 0,-20 21 2 15,20-21-1-15,-3 0 0 0,-17 19-1 0,20-19 2 16,-2 0 1-16,-18 18-4 0,20-18 1 0,-3 0 0 15,-17 0-2-15,17 20-5 0,6-20 2 0,-23 0-10 0,20 0 6 16,-20 0-3-16,0 0 0 0,20 0-21 0,-20 0-9 0,17-20 18 16,-17 20-33-16,20-18-12 0,-20 18 29 0,0 0-1 0,18-19 2 0,-18-2-21 15,0 21 40-15,0-18-54 0</inkml:trace>
  <inkml:trace contextRef="#ctx0" brushRef="#br0" timeOffset="-44802.84">29054 7242 65 0,'0'0'0'0,"0"0"33"0,0 0-16 0,0 0 26 16,0 0 10-16,0 0-27 0,0 0 20 0,0 0-26 15,0 0 19-15,0 0-21 0,0 0 42 0,0 0-36 16,0 0-6-16,0 21-3 0,0-21-9 0,0 0 0 16,0 0 1-16,0 0-5 0,0 0 2 0,0 19 1 0,0-19-2 15,0 0-2-15,0 0-1 0,0 0 2 0,0 0 0 0,0 0-3 16,0 0-6-16,0 0-10 0,0 19-9 0,0-19-14 15,0 0-14-15,0 0 20 0,0 0-46 16,0 0-1-16,0 18-6 0,0-18 66 0,0 0-46 16</inkml:trace>
  <inkml:trace contextRef="#ctx0" brushRef="#br0" timeOffset="-44596.81">29071 7511 54 0,'0'0'22'0,"0"0"-9"0,0 0 0 0,0 0 15 0,0 0-13 0,0 0 14 0,0 18 1 16,0-18-2-16,0 0-13 0,0 0 17 0,0 19-2 16,0-19-18-16,0 0 0 0,0 0 11 0,0 0-4 0,0 0-1 15,0 0-10-15,0 0 5 0,0 0-7 0,0 0 2 0,0 0-2 16,0 0-4-16,20 0 6 0,-20 0-9 16,0 0 1-16,0 0-1 0,0 0-8 0,0 0-3 0,0 0-25 15,0 0-23-15,0 0-21 0,0 0 37 0,0 0-32 16,0 0 49-16,17 0-69 0</inkml:trace>
  <inkml:trace contextRef="#ctx0" brushRef="#br0" timeOffset="-41985.57">29607 7167 58 0,'0'0'15'0,"0"0"13"0,0 0-17 0,0 0 1 0,0 0 14 16,0 0 4-16,0 0 0 0,0 0-16 0,0 0-1 0,0 0 10 16,-20 0-12-16,20 0 14 0,0 0 0 0,0 0-13 0,0 0 9 15,0 0-11-15,0 0 11 0,0 0 4 0,0 0-4 0,0 0-11 16,0 0-2-16,0 0 2 0,0 0 8 0,0 0-10 0,0 0 9 15,0 0 0-15,0 0-11 0,0 0 9 0,0 0-3 16,0 0-8-16,0 0 4 0,0 0 1 0,0 0-1 16,0 0-6-16,0 0 4 0,0 0-4 15,0 0 0-15,0 18 0 0,0-18 1 0,0 21-3 16,0-2 2-16,0-19-2 0,0 17 1 0,-17-17-1 16,17 21 1-16,0 17 0 0,0-38 0 0,0 38-1 15,0-38-2-15,0 18 2 0,0-18 1 0,0 19 1 0,0 19-2 16,0-38 0-16,0 0 0 0,0 20 2 0,0 0-2 15,0-20 1-15,0 0-1 0,0 37-2 16,0-17 3-16,0-2-6 0,0-18-2 16,0 19 4-16,0-19-1 0,0 0-4 0,0 0-2 0,0 0 3 15,0 21-8-15,0-21 8 0,0 0-29 0,0 18 26 16,0-18-13-16,0 0 11 0,0 0-17 0,0 0 10 0,0 0-23 16,0 0 18-16,-21 0-35 0,21 0-13 0,0 0 2 0,0 0 42 15,0 0-12-15,-20 0 23 0,20 0-43 0</inkml:trace>
  <inkml:trace contextRef="#ctx0" brushRef="#br0" timeOffset="-41619.94">29398 7148 76 0,'0'0'37'0,"0"0"-17"0,0 0 1 15,0 0 51-15,0-19-26 0,-21 19-25 0,21 0 15 16,0-21 21-16,0 21-33 16,0 0-3-16,0 0-11 0,0-17 9 0,0 17-9 0,0 0-1 0,0 0 10 15,0 0-10-15,0 0 8 0,0 0-11 0,0 0 8 0,0 0-7 16,0-20 10-16,0 20-11 0,0 0-1 0,0 0 3 0,0 0-3 16,0 0-2-16,21 0 3 0,-4 0 3 0,-17 0-5 0,20 0 3 15,-20 0-5-15,17 0 3 0,-17 0-1 0,20 0-1 0,-20 0-2 0,17 0 3 16,-17 0-2-16,40 0 0 0,-20 0-1 0,-20 0 0 0,0 0 2 15,38 0-1-15,-38 0-1 0,37 0 1 0,-37 20 1 16,37-20-4-16,-37 0 1 0,17 0 1 0,6 0-4 0,-3 17 4 16,-20-17 0-16,21 0-4 0,-21 0 0 0,17 0-3 0,-17 0-11 15,0 21 5-15,20-21-12 0,-20 0 8 0,0 0-26 0,0 0-14 16,17 0 24-16,-17 19-43 0,0-19 32 0,0 0-59 0,0 0 52 16,0 0 5-16,0 0-21 0,0 0 2 0</inkml:trace>
  <inkml:trace contextRef="#ctx0" brushRef="#br0" timeOffset="-35111.38">30888 7034 71 0,'0'0'19'0,"0"0"-1"0,0 0 43 0,0 0-38 0,-20 0 22 15,20 0-8-15,0 0-20 0,0 0-1 0,0 0 18 0,0 0-18 16,0 0 10-16,0 19-13 0,0-19 10 0,0 0-2 15,0 0-4-15,0 0 0 0,0 0-1 0,0 0-8 16,0 0 6-16,0 0-7 0,0 0 10 0,0 0-5 0,0 0-6 16,0 0 1-16,0 0 3 0,0 0-6 0,-20 0 4 0,20 0-5 0,0 18 12 15,0-18-12-15,0 0 0 0,-17 37 7 16,17-16-3 0,0-2-6-16,-20 0 2 0,20 20 0 0,0-20-2 0,0 19 0 0,0-19 0 15,-23 18 0-15,23 20 0 0,0-19 1 16,0 2 0-16,0 17 3 0,0-39-5 0,-20 22-1 0,20-22-1 15,0 0 4-15,0 22 0 0,0-40 0 0,0 38 0 0,0-19-6 16,0-19 5-16,0 19-1 0,0-19 2 0,0 0-2 0,0 0 2 0,0 0-1 16,0 0 2-16,0 0-3 0,20 0 1 0,-20-19 0 15,23-20 4-15,-23 21-3 0,20-1-1 0,-3-20 0 16,3 21-1-16,-20 18 1 0,20-40 1 0,-3 22 0 0,4 18-1 16,-21-20 1-16,0 20-1 0,17-18-1 0,0-1 2 0,-17 19-1 15,23 0 0-15,-23 0 1 0,20 0 2 0,-20 0-1 0,17 0-2 0,-17 0 1 16,0 0 0-16,20 19 4 0,-20-1-4 0,20 2 4 0,-20-2-5 15,0-18 2-15,0 19 3 0,0 2 6 0,0-3-8 0,-20 0-1 16,0-18-1-16,20 21 1 0,-60-2-2 16,43-1 0-16,-21-18 0 0,38 20-4 0,0-20 1 0,-37 0-11 15,37 0 4-15,-20 19-1 0,20-19-1 0,-17 0-15 0,17 0 10 16,-20 0-2-16,20 19-51 0,-23-19 12 0,23 0-9 0,0 0 32 16,0 0-1-16,0 0-37 0,0 19-9 0,23-19 4 15,-3 0 19-15,-20 0 37 0,17 0-17 0</inkml:trace>
  <inkml:trace contextRef="#ctx0" brushRef="#br0" timeOffset="-34819.11">31270 7339 90 0,'0'0'37'0,"0"0"0"0,0 0 71 0,0 0-77 0,0 0-4 0,0 0 18 16,0 0-6-16,0 0-8 0,0 0-6 0,0 0-2 16,0 18-11-16,0-18 6 0,0 0-4 0,0 0-3 15,0 19-3-15,0-19-6 0,17 0 2 0,-17 0-3 16,0 21-2-16,0-21-1 0,0 0-11 0,0 0-24 0,0 17-27 15,0-17 24-15,0 20-65 0,0-20-73 16,0 0 135-16,0 20-37 0</inkml:trace>
  <inkml:trace contextRef="#ctx0" brushRef="#br0" timeOffset="-34682.59">31270 7548 110 0,'0'0'0'16,"0"0"134"-16,-20 21-93 0,20-21-6 0,0 0-2 0,0 0 23 0,0 0-10 15,0 0-29-15,-18 18 13 0,18-18-12 0,0 0-9 16,0 18-3-16,0-18-3 0,0 0 0 0,0 0-2 15,18 0-1-15,-18 21-3 0,0-21-1 0,0 0-5 0,20 19-29 0,-20-19 7 16,0 0-9-16,17 18-140 0,-17-18 115 0,0 0 9 16,0 20-1-16</inkml:trace>
  <inkml:trace contextRef="#ctx0" brushRef="#br0" timeOffset="-33052.41">31748 6919 38 0,'0'0'11'0,"0"0"-4"0,0 0-1 0,0 0-1 0,0 0 6 16,0 0 2-16,0 0-7 0,0 0 8 0,0 0-6 0,0 0 0 16,0 0 10-16,0 0-9 0,0 0 12 0,0 0-9 0,0 0 8 0,0 0-9 15,0 0-2-15,0 0 10 0,0 0-3 0,0 0 1 0,0-20-8 16,0 20 0-16,0 0 9 0,0 0-9 0,0 0-1 15,0 0 6-15,0 0-1 0,0 0-6 0,0 0 0 0,0-18-1 0,0 18 5 16,0 0-6-16,0 0 17 0,0-22-19 0,0 22 9 16,0 0-8-16,0 0-3 0,0 0 6 0,0 0 0 0,0 0-5 15,0 0 0-15,0-17 5 0,0 17-3 0,0 0 4 0,0 0-1 16,0 0-1-16,0 0-4 0,0 0 2 0,0 0-1 16,0 0-2-16,0 0 1 0,0-20 1 0,18 20-2 15,-18 0 2-15,0 0-2 0,0 0 1 0,0 0-2 0,0 0 2 16,0 0 2-16,20-17-1 0,-20 17-1 0,0 0 1 0,0 0-1 15,0 0 2-15,0 0-2 0,20-21 1 0,-20 21-2 16,0 0 3-16,0 0-2 0,0 0 3 0,0 0-3 0,0 0 0 16,0-19 0-16,0 19-1 0,0 0 2 0,0 0-2 0,17 0 0 15,-17 0-1-15,0 0 1 0,0 0 2 0,0 19-2 0,20-19 0 16,-20 0 0-16,0 0 0 0,0 0 0 0,17 21 1 16,-17-21 0-16,0 17-1 0,17-17 0 0,-17 20-2 15,0-20 1-15,0 17 1 0,23 5 0 0,-23-22-2 0,0 18 2 16,20 2 0-16,-20-2 1 0,0-18-2 0,0 19-1 15,0-19 2-15,18 38-1 0,-18-19 0 0,0-19 1 0,0 21-2 0,0-2 1 16,0-19 1-16,0 18-1 0,0 19 1 0,0-37-1 0,0 40 0 0,-18-40 1 16,18 37 1-16,0-37-2 0,-20 57 0 0,-3-36 1 15,23-21 0-15,0 19-1 0,-17 0 0 0,0-1 2 16,17-18 0-16,-20 0-3 0,3 20 0 0,17-20 1 16,-20 0 2-16,20 0-1 0,-20-20-1 0,2 20 0 0,18 0 1 15,-20 0-1-15,20-18 1 0,0 18 1 0,-23 0-1 0,23 0 0 0,0 0 0 16,0-19 1-16,-20 19-2 0,20 0 1 0,0 0 0 0,0 0 1 15,0 0 2-15,0 0-3 0,0-19 0 0,0 19 0 0,0 0 1 0,0 0-1 16,0 0 1-16,0 0-2 0,20 0 2 0,-20 19-1 16,23-19 0-16,-3 0-1 0,-2 19 3 0,-18-19-1 15,20 0-2-15,-20 0 1 0,0 0 1 0,20 18 1 0,-3-18-1 16,3 20 1-16,-3-20-1 0,0 0-1 0,-17 0 0 16,0 0-1-16,43 18 2 0,-43-18-2 0,18 0 1 15,2 19 1-15,-20-19-2 0,20 21-3 0,-3-21-1 0,3 0-6 16,-20 0 4-16,17 0-12 0,-17 17 7 0,17-17-16 0,3 0-6 15,-20 0 14-15,0 20-25 0,23-20-7 0,-23 0-11 16,18 0 25-16,-18 0-50 0,20 0 42 0,-20 0 3 0,0 0-23 16,20 0-14-16</inkml:trace>
  <inkml:trace contextRef="#ctx0" brushRef="#br0" timeOffset="-31914.74">32723 7148 62 0,'0'0'27'0,"0"0"-14"0,0 0 1 0,0 0 17 0,0 0 5 0,0 0-18 16,0 0 1-16,0 0 16 0,0 0-5 0,-20 0-1 16,20 0-2-16,0 0-15 0,0 0-3 0,0 0 1 0,0-19 7 0,0 19-8 15,0 0 1-15,-20 0 11 0,20 0-13 0,0 0 10 16,0 0-4-16,0 0 1 0,-17 0-3 0,17 0-7 15,0 0 4-15,0 0 1 0,0 0-6 0,0 0 2 0,-20 0 3 16,20 0-2-16,0 0 0 0,-23 19 5 0,23-19-9 16,0 19 3-16,0-1 0 0,0-18-3 0,-20 0 0 0,20 21 0 15,0-2 3-15,0-2 0 0,-15-17-3 0,15 21-2 16,0-21 0-16,0 19 1 0,0-19 0 0,0 19-1 0,0-19-2 16,0 18 3-16,0-18 1 0,0 20-1 0,0-20-1 0,0 0-1 15,0 18 2-15,0-18-1 0,0 19-1 0,15-19 1 0,-15 0-1 16,0 0 0-16,0 21 1 0,0-21-1 0,20 0 2 0,3 0-2 15,-3 17-3-15,-20-17 1 0,17 0-2 0,23 0-28 16,-40 0 16-16,0 0-4 0,17 0-60 16,3 0 2-16,-20-17-28 0,18-4-60 15,-18 21 126-15,17 0-38 0</inkml:trace>
  <inkml:trace contextRef="#ctx0" brushRef="#br0" timeOffset="-31685.07">32987 7053 100 0,'0'0'38'0,"0"0"40"0,0 0-39 16,0 0 23-16,0 0-15 0,0 0-9 15,0 0-13-15,0 0-15 0,0 0 5 0,0 0-9 0,0 0 0 16,0 0-1-16,0 0-3 0,0 0-1 0,0 0 1 0,0 18-3 15,0-18 0-15,0 0-20 0,0 20 6 0,0-20-35 0,0 17-32 16,0-17 30-16,0 0-53 0,0 21 63 0,0-21-63 16</inkml:trace>
  <inkml:trace contextRef="#ctx0" brushRef="#br0" timeOffset="-31517.86">33010 7206 138 0,'0'0'0'0,"0"-21"51"0,0 21 2 0,0 0 43 0,0 0-59 15,0 0 22-15,0 0-36 0,0 0-5 0,0 0 13 0,0 0-8 16,0 21-2-16,0-21-16 0,0 0 5 16,0 19-10-16,0-19 1 0,0 0 1 0,0 17 0 0,0-17-4 15,0 21-17-15,0-21-18 0,0 19 9 0,0-19-46 0,0 19-37 16,17-19-17-16,-17 18 75 0,0-18-27 0</inkml:trace>
  <inkml:trace contextRef="#ctx0" brushRef="#br0" timeOffset="-30868.81">33391 6919 72 0,'0'0'26'0,"0"0"5"16,0 0-14-16,0 0 26 0,0-20 3 0,0 20-22 16,0 0 19-16,0 0-6 0,0-18-3 0,0 18-4 0,0 0-17 15,0 0 9-15,0 0-14 0,0 0 1 0,0 0-3 0,0 0 0 0,0 0 7 16,0 0-2-16,20 0-2 0,-20 0-6 0,0 0 5 16,17 0 0-16,-17 0-6 0,20 0 4 0,-20 0-2 15,18 0 0-15,2 0 1 0,0 18 1 0,-20-18-1 16,14 20-1-16,6-2 0 0,-20 1-2 15,0-19-1-15,23 38 5 0,-23-38-5 0,0 40 1 0,0-21-1 0,0-1 1 16,0 2 0-16,0 18 0 0,0-38-2 0,0 56 1 16,0-35 0-16,-23-2-1 0,3-2 1 0,6 4 2 15,14-2-4-15,-20 0 2 0,0-19-2 0,2 18 2 16,18-18-1-16,-37 0-1 0,17 0 3 0,20 0-2 16,-20 0 0-16,20-18-1 0,-23-1 3 0,6 0-1 0,0-2-1 15,17 21 0-15,0 0 1 0,0-17-1 0,0 17 0 0,0-19 2 16,0 19 1-16,0 0-2 0,0-21 2 0,17 21 3 15,-17 0-3-15,17 0 7 0,6 21-2 0,17-21-3 16,-40 19 0-16,17-2-2 0,3-17-1 0,-20 21 1 16,38-2-1-16,-38-19 0 0,20 19 1 0,-6-19-1 0,6 18-2 0,3 2 0 15,14-20-3-15,-37 18-8 0,40-18-1 16,-22 19-60-16,-18 2-10 0,20-21-37 0,-3 0 45 16,-17 0-2-16,17 17-49 0,-17-17 48 0</inkml:trace>
  <inkml:trace contextRef="#ctx0" brushRef="#br0" timeOffset="-25848.72">16090 8314 80 0,'0'0'20'0,"0"0"3"0,0 0 4 0,-15 0 33 15,15 0-6-15,0 0 13 0,0 0-30 0,-20 0-7 16,20 0-16-16,0 0 0 0,0 0-1 0,0 0-1 0,0 18 9 15,-20-18-5-15,20 0 0 0,0 0-8 0,0 19 8 0,0-19-8 16,0 0 10-16,0 0-9 0,0 0 8 0,0 0-4 16,0 0 5-16,0 0-5 0,0 0-8 0,0 0 3 15,0 0-2-15,0 0-1 0,0 0-4 0,0 0 0 16,0 0 0-16,0 0 4 0,0 0-5 0,0 0 2 0,20 0-1 0,-20 21-1 16,0-21-2-16,0 0-5 0,0 0-4 0,0 0-26 0,0 18 11 15,0-18-44-15,0 0-23 0,0 19 36 0,0-19-79 0,0 19 74 16,0 19-96-16</inkml:trace>
  <inkml:trace contextRef="#ctx0" brushRef="#br0" timeOffset="-25684.43">15981 8752 70 0,'0'0'30'0,"0"0"22"0,-20 0 9 0,20 20-8 16,0-20-30-16,0 0 14 0,-20 0-23 0,20 0 10 0,0 0-12 16,0 20 7-16,0-20-13 0,0 0 9 0,0 0-9 0,0 18 7 15,0-18-3-15,0 0-3 0,0 0-6 0,0 0 3 16,0 0-3-16,0 0 2 0,0 20-4 0,20-20-9 0,-20 0-4 15,0 0-11-15,0 0-11 0,0 18-72 0,20-18-11 0,-20 0-29 16</inkml:trace>
  <inkml:trace contextRef="#ctx0" brushRef="#br0" timeOffset="-23118.39">16571 8562 57 0,'0'0'28'0,"0"0"-5"15,0 19-7-15,0-19 21 0,0 0 3 0,0 0-1 16,0 0-22-16,-17 0 16 0,17 0-1 0,0 0-17 16,0 0-1-16,0 0 0 0,-20 0 22 0,20 0-14 0,0 0 4 15,0 0-14-15,0 0-4 0,-20 0-2 0,20 0 16 16,0 0-13-16,-17 0 0 0,17 0 0 0,0 0-3 16,-23 0-3-16,23 19-1 0,0-19 0 0,-20 0 4 15,20 0-5-15,-17 20-2 0,17-20 0 0,-18 0 4 0,18 18 0 16,0-18-2-16,0 20-2 0,-20-2 0 0,20-18 0 15,0 19 1-15,0 2 3 0,0-3-3 16,0 0 2-16,0-18 1 0,20 20-2 0,-20-20-4 0,18 20 3 16,-1-20 2-1,3 0-1-15,-20 0-3 0,0 0 1 0,23 0 1 0,-23 0 2 16,17 0 1-16,-17 0-3 0,0 0 0 0,0-20 0 0,20 20 0 16,-20 0-1-16,0 0 1 0,0 0 0 0,0-20 1 0,0 20 0 0,0 0 1 15,0 0 1-15,0 0 2 0,0 0-2 0,0 0 4 16,0 20-2-16,0-20 2 0,0 0-4 0,0 20 4 15,0-20-4-15,0 0 0 0,0 18-2 0,0 2 5 0,0-2-4 16,0 2-1-16,0-20 2 0,20 19-2 0,-20 0-1 0,37-1 3 16,-19 1-3-16,-18-19-1 15,20 0-1-15,-3 21 0 0,-17-21-6 0,0 0-2 16,23 0-24-16,-23 0-11 0,17 0 19 0,-17 0-4 0,0 0-47 16,20-21-25-16,-20 21 44 0,20-19-44 0,-20 19 39 15,0 0 0-15</inkml:trace>
  <inkml:trace contextRef="#ctx0" brushRef="#br0" timeOffset="-22901.37">16781 8658 75 0,'0'0'0'0,"0"0"57"0,0 0-13 0,0 0-21 0,0 0 19 16,0 0-8-16,0-20-20 0,0 20 1 0,0 0 14 0,0 0-14 15,0-18 10-15,0 18-5 0,0 0-1 0,0 0-2 0,0 0-9 16,0 0 6-16,0 0-1 0,0 0-5 0,0 0-1 15,0 0-3-15,0 0-3 0,0 18 1 0,0-18-2 16,0 0 0-16,0 0-8 0,0 20-14 0,0-20 3 16,0 0-30-16,0 0 17 0,0 18-6 0,0-18-56 0,0 19 5 15,0-19 58-15,0 0 9 0,0 21-60 0</inkml:trace>
  <inkml:trace contextRef="#ctx0" brushRef="#br0" timeOffset="-22765.43">16781 8830 73 0,'0'0'40'0,"0"0"-17"0,0 0 4 0,0 0 1 0,0 18 21 0,0-18-8 15,0 0-23-15,0 0 14 0,0 0-18 0,0 20 7 0,0-20-13 16,0 0-3-16,0 19 5 0,0-19-8 0,0 0 0 0,0 19 1 16,0-19-1-16,0 0-2 0,0 0-1 0,0 18-8 15,0-18-4-15,0 0-34 0,0 0-33 0,0 0-11 16,0 0 28-16,0 0-31 0</inkml:trace>
  <inkml:trace contextRef="#ctx0" brushRef="#br0" timeOffset="-22301.83">17145 8620 75 0,'0'0'24'0,"0"0"18"15,0 0-23-15,0 0 1 0,0 0 19 0,0 0-23 0,0 0-1 0,0 0-2 16,0 0 8-16,0 0-10 0,0 0 25 0,0 0-12 15,0 0-4-15,0 0-2 0,0 0-9 0,0 0 7 16,0 0-8-16,0 0 7 0,0 0-9 0,0 0 0 0,0 0 6 16,0 0-5-16,0 0-3 0,0 0-2 0,0 0 3 0,0 38 3 15,0-20-2-15,0-18-3 0,0 19-2 0,0-19-1 16,0 21 2-16,0-3-1 0,0 0 1 0,0 2-2 0,0-20 0 0,0 38 3 16,0-38-2-16,0 20-1 0,0 37-1 15,0-38 2-15,0-19-1 0,0 18-1 16,0 1-1-16,0 2-7 0,0-21-8 0,0 18-10 0,0-18-12 15,0 20 16-15,0-20-37 0,0 0-13 0,0 0-7 16,0 0 15-16,0-20 29 0,0 2-42 0</inkml:trace>
  <inkml:trace contextRef="#ctx0" brushRef="#br0" timeOffset="-22094.5">16993 8504 88 0,'0'0'46'0,"0"0"-17"0,0 0 33 16,0 0-7-16,0 0-31 0,0 0 17 0,0 19-23 0,-20-19 25 15,20 0-32-15,0 0-1 0,0 0 17 0,0 0 10 16,0 0-1-16,0 0-23 16,0 0-6-16,0 0-5 0,20 0 3 0,-20 0 0 0,14 0 5 15,6 0-5-15,-20 0-4 0,23-19 0 0,-23 19 0 16,20 0 0-16,-20 0 1 0,17 0 0 0,-17-18-2 0,41 18 2 0,-41 0-2 16,17-20-2-16,3 20-2 0,-20 0-19 0,17 0 6 15,0 0-32-15,-17-19 20 0,0 19-5 0,23 0-46 0,-3 0 31 16,-20 0-60-16,17 0 60 0,4 0-16 0,-21 0 29 0</inkml:trace>
  <inkml:trace contextRef="#ctx0" brushRef="#br0" timeOffset="-21234.81">17735 8466 97 0,'0'0'57'0,"0"0"4"0,0 0-9 0,0 0-9 16,0 0-13-16,0 0-15 0,0 0 17 0,0 0-21 15,0 0-1-15,0 20 8 0,0-20-6 0,0 0 2 0,0 0-8 16,0 0 0-16,0 18 5 0,0 22 7 15,0 16-13-15,0-36-4 16,0-2 2-16,0-18-3 0,0 38 4 0,0-38-4 0,0 40 1 16,0-4-1-16,0-36 1 0,0 20 0 0,0 18 1 15,0-38-1-15,18 20-1 0,-18-20 3 0,0 18 0 16,0-18-1-16,22 0 0 0,-22 0 1 16,21 0-3-16,-1-18 2 0,-20 18-2 0,17-20 3 15,-17 20 3-15,20 0-6 0,-20-18 5 0,0 18-4 16,17 0 4-16,-17 0 4 0,20 0 2 0,-20 0-7 0,0 0 1 15,0 0 0-15,0 0 6 0,20 18-1 0,-20-18-7 0,0 20-2 0,0-20 3 16,0 18 2-16,0 2-1 0,0-20-3 0,0 19 1 0,-20 0-2 16,20-19-1-16,0 18 1 0,0-18-2 0,-20 19 1 15,20-19-1-15,0 0-3 0,-17 0-4 0,17 21-20 0,0-21-3 16,-20 0-8-16,20 0 16 0,0 0-33 0,0 0-15 16,0 0-19-16,0 0-8 0,0 0 23 0,20-21 31 15,-20 21-15-15</inkml:trace>
  <inkml:trace contextRef="#ctx0" brushRef="#br0" timeOffset="-21033.66">18099 8716 103 0,'0'0'40'0,"0"0"43"0,0 0-46 0,0 0 20 0,0 0-34 0,0 0 15 0,0 0-23 16,0 0-1-16,0-21 7 0,0 21-13 0,0 0-3 0,0 0 3 15,0 0-2-15,0 0-2 0,0 0-2 0,0 0-6 16,0 0-14-16,0 0 4 0,0 0-32 16,0 0 15-16,0 0-49 0,0 21-13 0,0-21 50 0,0 0-13 15,0 0 36-15,0 0-39 0</inkml:trace>
  <inkml:trace contextRef="#ctx0" brushRef="#br0" timeOffset="-20884.27">18099 8830 88 0,'0'0'47'0,"0"0"45"16,0 0-52-16,0 18 23 0,0-18-12 0,0 20-9 15,0-20-25-15,0 0 12 0,0 19-8 0,0-19-13 0,0 19-3 16,0-19-1-16,0 18 1 0,0 1 0 0,0-19-4 0,0 21-2 16,0-21 2-16,0 18-5 0,18-18-10 0,-18 0 0 15,0 20-30-15,0-20 10 0,0 0-55 0,0 0 33 0,23 0-57 0,-23 0 40 16,0 0 35-16</inkml:trace>
  <inkml:trace contextRef="#ctx0" brushRef="#br0" timeOffset="-20450.8">18406 8504 99 0,'0'0'80'0,"0"0"-10"0,0 0-42 15,0 0 18-15,0 0-14 0,0 0-8 0,0 0-6 0,0 0-11 16,0 0 1-16,0 0-1 0,0-18 6 0,0 18-6 16,20 0 4-16,-20 0-4 0,17 0-3 0,-17 0 12 0,20 0-2 15,-20 0-7-15,0 0-4 0,18 18 2 0,-18 1-1 16,0-19-3-16,0 0 1 0,0 21 0 0,0 16-4 0,0-37 1 16,0 39 3-16,0-21-2 0,0 20 3 0,0-19-1 0,0 2-1 15,-18-3-2-15,18 20 2 0,0-38 1 0,-20 20-1 0,20-2 0 16,-17-18-1-16,17 38 2 0,0-38-3 0,-20 0 1 0,20 20 1 0,-17-20 1 15,17 19-2-15,0-19 0 0,-20 0-1 0,20 0 0 0,-20 0 4 16,20 0-2-16,0-19-1 0,-17 19-1 0,17-20 2 16,0 20 1-16,0-18 3 0,0 18-4 0,0-20 1 0,0 20 6 0,0 0 4 15,0 0-1-15,0 0-4 0,0 0-2 0,17 0 8 16,-17 0-8-16,20 20 4 0,0-2-4 0,-20-18-3 0,37 20 2 16,-37-20-3-16,0 19-1 0,17-19 1 0,3 19 0 0,-2-19 2 15,-18 18-2-15,40-18-5 0,-40 19-6 0,20-19 0 0,0 0-30 16,-20 0 13-16,17 21-34 0,3-21-19 0,-20 0-30 15,38 0-128-15,-38 0 190 0</inkml:trace>
  <inkml:trace contextRef="#ctx0" brushRef="#br0" timeOffset="-19582.2">19249 8504 67 0,'0'0'16'0,"0"0"20"0,0 0-15 0,0 0 3 0,0 0 21 0,0 0-4 0,-23 0-22 15,23 0-2-15,0 0 17 0,0 0-4 0,0 0-15 0,0 0-1 16,0 0 1-16,-20 0 26 0,20 0-18 0,-17 0-3 15,17 0-1-15,-17 0 1 0,17 0-14 0,0 0 6 16,0 0-6-16,-20 19 1 0,20-19 1 0,0 0-2 0,-18 0 0 16,18 21 0-16,0-21-3 0,0 0 0 0,0 18 5 0,0-18-4 0,-20 0-2 15,20 19 2-15,0-19-3 0,0 19 2 0,0-19-2 0,0 20 3 16,0-20-3-16,0 18 0 0,0-18 0 0,0 20-3 0,20-20 6 16,-20 18 0-16,0-18 2 0,0 0-5 0,18 19-3 0,-18-19 2 15,20 0-7-15,-3 0-16 0,-17 0 5 0,17 0-31 0,3 0-19 16,3 0-28-16,-23 0-32 0,17 0 64 15,3-19-104-15</inkml:trace>
  <inkml:trace contextRef="#ctx0" brushRef="#br0" timeOffset="-19378.13">19587 8428 119 0,'0'0'42'0,"0"0"0"0,0 0 22 16,0 0-40-16,0 0-2 0,0 0 16 0,0 0-9 0,0 0-19 16,0 19 9-16,23-19-6 0,-23 0-11 0,0 0 1 0,0 0-1 15,0 19 0-15,20-19 4 0,-20 0-15 0,0 0-20 0,0 0 5 16,0 20-9-16,20-20-59 0,-20 0-7 0,0 18 4 16,0 1 39-16</inkml:trace>
  <inkml:trace contextRef="#ctx0" brushRef="#br0" timeOffset="-19217.23">19610 8620 90 0,'0'0'76'0,"0"0"2"0,0 0-16 0,0 0-13 0,-23 0-1 15,23 0-30-15,0 0-11 0,0 0 4 0,0 0-9 16,0 0 0-16,0 0 2 0,0 0-2 0,0 0 3 0,0 0-6 16,0 0-9-16,0 0 2 0,0 0-22 0,0 0-62 15,0 0 47-15,0 0-58 0,23 0-62 16</inkml:trace>
  <inkml:trace contextRef="#ctx0" brushRef="#br0" timeOffset="-18817.58">19934 8179 71 0,'0'0'46'0,"0"0"-21"16,0 0 1-16,0 0 23 0,17 0-9 0,-17 0-23 0,0 0-3 0,23 0 11 16,-23-19-14-16,20 19 6 0,-2 0-2 0,2 0 7 15,-20 0-16-15,20 0 3 0,-20 0-1 0,17 0 0 16,-17 19-2-16,0 2-4 0,0-3 3 0,0 1-1 16,0 0-1-16,0 0-2 0,0 0 0 0,0 19 2 15,0-38-3-15,0 40 2 0,0-40 2 0,-17 37 5 16,-3-18-5-16,0 0-2 0,20-19-2 0,-18 19 1 15,18 1 1-15,-20-20 3 0,20 0-4 0,0 0 2 0,-23 0-4 16,23 0 4-16,0 0-1 0,-17 0 1 0,17 0-6 0,0 0 8 16,0 0-1-16,0 0 0 0,0-20 8 0,17 20-3 15,-17 0 2-15,23 0-2 0,-23 0-5 0,0 0 1 0,0 0 1 16,20 0 6-16,-20 0-3 0,18 0-1 0,-18 0 6 16,20 0-4-16,0 20-8 0,-20-20 2 0,17 0-2 0,3 18-2 15,-20-18 0-15,17 19 2 0,-17-19-3 0,17 21 2 0,3-21-5 16,3 18-14-16,-23-18 5 0,18 0-23 0,-18 19 13 15,20-19-33-15,0 0-18 0,-3 0-18 0,-17 19-16 16,20-19 61-16,-20 0-16 0,0 0-6 0</inkml:trace>
  <inkml:trace contextRef="#ctx0" brushRef="#br0" timeOffset="33255.34">15961 10626 90 0,'0'0'42'0,"0"0"-24"0,0 19 34 0,0-19 11 15,0 0-36-15,0 0 20 0,0 0-27 0,0 18-2 0,0-18 1 0,20 0 12 16,-20 0-17-16,0 0 11 0,0 19-14 0,0-19 8 0,0 0-11 15,0 19 0-15,17-19 0 0,-17 0 5 0,0 0-7 0,0 0-1 0,0 0 6 16,0 20-6-16,0-20-1 0,20 0 2 0,-20 0 0 0,0 0-3 16,0 0 1-16,17 0-1 0,-17 0-1 0,0 0 0 15,0 0-2-15,20 20-4 0,-20-20-1 0,0 0-1 0,0 0-5 16,0 0-2-16,0 0-27 0,20 0-57 0,-20 0 55 16,0 0-5-16,0 0-58 0,0 0 55 0,0 18 7 0,15-18-84 0</inkml:trace>
  <inkml:trace contextRef="#ctx0" brushRef="#br0" timeOffset="33404.4">16090 10778 75 0,'0'0'74'0,"0"0"-44"0,0 19 68 0,0-19-37 16,0 20-12-16,0-20-29 0,0 18-3 0,0-18 13 15,0 19-4-15,0-19-15 0,0 21 10 0,0-3-7 0,0-18-9 16,0 18 3-16,0 2-2 0,0-20-5 0,0 18-1 0,0 2 1 16,0 0-1-16,0-2-4 0,0 1-3 0,20 1-22 15,-20-20-22-15,0 19 19 0,0-19-53 0,0 0 31 0,23 18-60 16,-23-18 66-16,0 0-75 0</inkml:trace>
  <inkml:trace contextRef="#ctx0" brushRef="#br0" timeOffset="35919.72">16534 10663 58 0,'0'-18'17'0,"0"18"3"0,0 0 1 16,0 0-11-16,0 0 14 0,0 0 0 0,0 0 1 0,0 0-12 16,0 0 11-16,-20 0-13 0,20 0-1 0,0 0 7 0,0 0-10 15,0 0 7-15,0 0-5 0,-17 0 7 0,17 0-2 0,0 0 0 16,0 0-8-16,0 0 7 0,-23 0-2 0,23 0 1 16,0 0-6-16,0 0 1 0,0 0 6 0,-20 0-3 0,20 18-6 15,0-18 4-15,0 38 3 0,-17-38-7 16,17 20 0-16,0 0 0 0,0-2 0 0,-18 1-1 15,18-19-3-15,0 0 0 0,0 19 1 0,0 1 0 0,0-20-1 16,0 18 1-16,0 1 0 0,0-19-1 0,0 0 0 0,0 21 1 16,0-21-1-16,0 18 1 0,0-18-1 0,0 0 0 0,18 0 0 15,-18 0 0-15,0 0 1 0,17 0-1 0,-17 0 0 0,20 0-1 16,-20 0 2-16,23 0-1 0,-23-18 1 0,17-3-2 0,-17 2 2 16,0 19 0-16,20-38 0 0,-20 38-1 0,0 0 0 15,0 0 1-15,0-19 0 0,0 0 2 0,0 1 0 0,0 18 0 16,0-20 2-16,0 20-2 0,0 0 10 0,0 0-8 0,0 0 9 15,0 0-10-15,0 0 0 0,0 0 0 0,0 0 6 0,0 0-6 16,0 20 7-16,0 17-1 0,20 39 0 16,-20-55-7-1,17-3-1-15,3 20 0 0,-20-20 0 16,18 2 0-16,-18-20-1 0,20 20-2 0,-20-20 1 0,17 18 0 16,-17-18 0-16,23 0-2 0,-23 19-4 0,17-19-8 15,-17 0-8-15,20 0 9 0,-20 0-21 0,20 0-13 0,-20-19-16 16,17 19 24-16,-17 0-60 0,0 0-5 0,0 0 63 15,20 0-72-15</inkml:trace>
  <inkml:trace contextRef="#ctx0" brushRef="#br0" timeOffset="36436.54">16935 10587 87 0,'0'0'37'0,"0"0"-16"0,0 0 50 0,0 0-23 0,0 0-6 15,0 0-6-15,0 0-19 0,0 0 11 0,0 0-3 16,0 0 6-16,0 0-14 0,0 0-4 16,0 0-2-16,0 0-6 0,0 0 0 0,0 0 9 0,0 0-8 15,0 0 0-15,0 0-5 0,0 0-1 16,0 0-7-16,0 0-1 0,0 0-4 15,0 0-7-15,0 0-35 0,0 19-21 0,0 1-29 0,0-20-1 16,0 19 63-16,0-19-53 0</inkml:trace>
  <inkml:trace contextRef="#ctx0" brushRef="#br0" timeOffset="36586.5">16935 10893 84 0,'-20'0'23'0,"20"0"-3"15,0 0 25-15,0 0-22 0,0 0-1 0,0 0-1 0,0 0-3 0,0 0 11 0,0 0-5 16,0 0-5-16,0 0-4 0,0 18-4 0,0-18-7 15,0 0-1-15,0 0 1 0,0 0-3 0,0 0 0 0,0 0-3 16,20 0-11-16,-20 0 1 0,0 0-62 16,18 0 3-16,-18 0 38 0,0-18-21 0,0 18-54 15</inkml:trace>
  <inkml:trace contextRef="#ctx0" brushRef="#br0" timeOffset="37074.53">17280 10549 49 0,'0'0'34'0,"0"0"-13"0,0 0 20 16,0 0-25-16,0 0 16 0,0 0-17 0,0 0 14 16,0 0-17-16,0 0 11 0,0 0-1 0,0 0 1 0,0 0-12 15,0 0 10-15,-21 0-3 0,21 0-3 0,0 0-7 16,0 0 5-16,0 0-8 0,0 0 4 0,0 0 1 0,0 0-5 15,0 0 0-15,0 0 4 0,0 0-3 0,0 0-2 0,0 0 3 16,0 0-2-16,0 0-2 0,0 0 4 0,0 0-4 0,0 20-1 16,0-20-1-16,0 18 2 0,0-18-1 0,0 19-1 0,0 1 2 15,0-20-3-15,0 19-1 0,0-19 2 0,0 18 2 16,0 1-3-16,0 0 2 0,0-19-2 0,21 40-2 16,-21-22 3-16,0-18 0 0,0 19-2 0,0 0 2 0,0 1-1 15,0-2 0-15,0 1 0 0,0-19-1 0,0 21-1 16,0-3-2-16,0-18 0 0,0 18-9 0,0 2-7 0,0-20 8 15,0 0-16-15,0 18-4 0,0-18 13 0,0 0-3 16,0 0-2-16,0 0-4 0,-21 0-96 0,21 0 98 0,0 0 3 16,0 0 4-16,0 0-11 0,-17-18 9 0,17 18-25 0</inkml:trace>
  <inkml:trace contextRef="#ctx0" brushRef="#br0" timeOffset="37369.43">17087 10397 62 0,'0'0'37'0,"0"0"-20"0,0 0 23 0,0 0-16 0,0 0 29 0,0 0-26 15,0 0 22-15,0 0-7 0,0-20-9 0,0 20-17 0,0 0-1 16,0 0-2-16,0 0 0 0,0 0 6 0,0 0-11 0,0 0 5 0,0 0-3 16,0 0 1-16,20 0-6 0,-20 0 0 0,0 0 0 0,21 0 5 15,-21 0-4-15,0 0 3 0,37 0 2 16,-20 0-8-16,0 0 4 0,-17 0-5 0,23 0 3 0,-3 0 0 15,-3 0-2-15,4 0-1 0,-1 0 1 0,-20 0-1 0,37 0-1 16,-37 0 0-16,17 0-1 0,0 0 1 0,26 0 0 0,-43 0 1 16,17 0-2-16,-17 0-4 0,21 0 0 0,-21 0-6 0,20 0-8 15,-20 0 5-15,17 0-25 0,-17 0-15 0,0 0 22 16,0 0-5-16,20 0-53 0,-20 0-17 0,0 0 16 0,0 0-9 16</inkml:trace>
  <inkml:trace contextRef="#ctx0" brushRef="#br0" timeOffset="39286.36">18062 10397 71 0,'0'0'29'0,"0"0"-17"0,0 0 0 0,0-20 16 0,-17 20 3 0,17 0 16 16,0-20-32-16,0 20 23 0,0 0-16 15,0 0-12-15,-20 0 42 16,20 0-36-16,0 0-9 0,0 0 12 0,0 0-12 15,0 0-1-15,0 0 8 0,0 20-4 0,0 0-2 16,0 17 3-16,0-17-5 16,-20 17-1-16,20 1-2 0,0-18-2 0,0 18 1 15,0 1 1-15,0-39-3 0,0 19 0 0,0 18 1 0,0 2 2 16,0-1-3 0,0 0 3-16,0-38-2 0,0 0 2 0,0 0-2 15,0 0-1-15,0 0 1 0,20 0 3 0,-20-19-4 0,0 19 1 16,20-19 0-16,-20 19 1 0,17-38 2 0,-17 38-1 0,0-20-1 15,20 20 1-15,-20-19 4 0,17 0 4 0,-17 1 0 16,0 18-7-16,0-19 4 0,18 19 2 0,-18 0 1 16,0 0 0-16,0 0-3 0,0 0-4 0,0 0-1 15,0 0 2-15,-18 19 4 0,18-1-3 0,-17-18-3 0,17 19 1 16,0-19-2-16,-20 39-1 0,20-39-1 0,-17 0-2 0,17 20 2 16,-20-20-3-16,20 18-7 0,0-18-1 0,0 0 0 0,-20 19-18 0,20-19-7 15,0 0 13-15,0 0-32 0,0 19 24 0,0-19-4 16,20 0-102-16,-20 0 84 0,20 0-42 0,-3-19 54 0,3 19-23 15</inkml:trace>
  <inkml:trace contextRef="#ctx0" brushRef="#br0" timeOffset="39486.28">18369 10511 78 0,'0'0'38'0,"0"0"-18"0,0 0 50 16,0 0-45-16,0 0 20 0,0 0-5 0,0 0-7 0,0 0-6 15,0 0-15-15,0 0 19 0,0 0-23 0,0 0 4 16,0 0-2-16,0 0-2 0,0 0-4 0,0 0-2 16,0 0-1-16,0 0 1 0,0 18-3 0,0-18-8 0,0 0-18 15,0 20-25-15,-20-20-27 0,20 0 29 0,0 20-1 16,0-20-38-16,0 0-19 0</inkml:trace>
  <inkml:trace contextRef="#ctx0" brushRef="#br0" timeOffset="39637.64">18369 10663 153 0,'0'0'0'0,"0"19"130"0,0-19-61 16,0 0-38-16,0 0-4 0,-20 0 17 0,20 19-14 0,0-19-17 16,0 20 4-16,0-20-8 0,0 0-5 0,0 20-2 0,0-20 2 15,0 18-2-15,0-18 0 0,0 19-1 0,0-19 0 0,0 0-2 16,0 0-4-16,0 19-1 0,0-19-3 0,0 0-21 0,20 0-13 16,-20 0-16-16,0 0 19 0,0 0-59 0,20 0-1 0,-3 0 28 15,-17 0-3-15</inkml:trace>
  <inkml:trace contextRef="#ctx0" brushRef="#br0" timeOffset="45303.94">18713 10225 48 0,'0'0'15'0,"0"0"3"15,0 0-12-15,0 0 9 0,0 0-10 16,0 0 18-16,0 0-13 0,0 0 23 15,0 0-10-15,0 0 12 0,-20 0-23 0,20 0 10 16,0 0-11-16,0 0 9 0,0 0 6 0,-23 0-19 16,23 0 0-16,0 0 11 0,0 0-4 15,0 0-9-15,0 0-1 0,-17 0 0 0,17 0 3 0,0 0-3 0,0 0-1 16,0 0 8-16,0 0-8 0,-17 0 0 0,17 0 3 0,0 18-1 16,-21-18 4-16,21 38-1 15,0-38-6-15,0 0 0 0,0 20 1 0,0-1-1 16,0 0 0-16,0-1-1 0,0-18-1 0,0 0 0 15,0 20 1-15,0-20-1 0,0 20 0 0,21-20 1 0,-21 18 0 16,0-18-1-16,0 0 1 0,17 19-1 0,-17-19-1 16,17 0 1-16,-17 0 1 0,0 0-1 0,0 0 0 15,23 0 0-15,-23 0 0 0,20 0 1 0,-20-19 0 0,0 19 0 16,0-18-1-16,20-2-1 0,-20 20 3 0,0-20-1 16,0 2-1-16,0 18 0 0,0 0 2 0,0-19 0 15,0 19 0-15,0-19 8 0,0 19-3 0,0 0 5 16,0 0-8-16,0 0 5 0,0 0-1 0,0 19-4 15,0 0 11-15,0-1-6 0,0 2 1 0,0 18-2 16,-20-19-1-16,20 20-4 0,0-39 1 0,0 56 3 16,0-16-3-16,-20-22 0 0,20 40 1 0,0-40-3 0,0 1 0 15,0 0-2-15,-23 21 3 0,23-3-1 0,0 20 0 16,0-57 0-16,0 40-4 0,0-4 1 0,0-16 4 16,0-2-3-16,0-18 0 0,0 0 0 0,0 20 1 0,0 0 2 15,0-20-4-15,0 0-12 0,0 18-13 16,0-18 10-16,0 0-3 0,0-38-175 15,0 38 146-15,0-20-57 0,0 2 56 0,0 18-28 16</inkml:trace>
  <inkml:trace contextRef="#ctx0" brushRef="#br0" timeOffset="46371.62">19189 10645 47 0,'0'0'16'0,"0"0"19"0,0 0-26 0,0 0 21 0,0 0-20 16,0 0 10-16,0 0 2 0,0 0-11 0,0 0 9 0,0-19 1 15,0 19-9-15,0 0 10 0,0 0-1 0,-17 0 0 16,17 0-11-16,0 0 11 0,0 0 1 0,0 0-1 0,-20 0 7 16,20 0-19-16,0 0 0 0,0 0 8 15,-18 0-4-15,18 0 0 0,0 0-8 0,0 0 0 0,-20 0 3 16,20 0-4-16,0 0 0 0,-20 0 1 0,20 19 6 0,-17-19-7 16,17 0 2-16,0 18-2 0,0-18 3 0,-20 38 5 0,20-38-10 15,0 20 4-15,0-20-4 0,0 20 3 0,-23-20-1 16,23 18 0-16,0 1 1 0,0-19-2 0,0 19-1 15,0-19-1-15,0 20 0 0,0-20 0 0,0 0 1 0,23 18-2 16,-3 1 2-16,-20-19-2 0,0 0 0 16,17 21-1-16,-17-21 1 0,20 0 2 0,0 18-2 15,-20-18-3-15,18 0-10 0,2 0-30 16,-3 0-74-16,-17 0 77 0,17-18-55 0,3-3-106 16</inkml:trace>
  <inkml:trace contextRef="#ctx0" brushRef="#br0" timeOffset="46803.25">19496 10529 93 0,'0'0'49'15,"0"0"-2"-15,0 0-1 0,0 0 12 0,0 0-31 16,0 0-11-16,0 0-5 0,0 0-3 16,0 20-3-16,0-20-2 15,0 0-3-15,0 20-12 0,0-20 3 16,0 18-73-16,0-18-59 15,0 0 87-15</inkml:trace>
  <inkml:trace contextRef="#ctx0" brushRef="#br0" timeOffset="46953.95">19533 10854 147 0,'0'0'0'0,"0"0"167"0,-17 21-62 15,17-21-83-15,0 0 27 0,0 18-38 0,0 0 8 16,0-18-12-16,-20 20-4 0,20-2-1 15,0-18-1-15,0 0-12 0,0 0-4 16,20 0-25-16,-20 0 20 0,0 0-67 16,17 0 45-16,-17 0-7 0,0 0-98 0,0 0 112 0</inkml:trace>
  <inkml:trace contextRef="#ctx0" brushRef="#br0" timeOffset="47536.65">19860 10511 51 0,'0'0'15'0,"0"0"16"16,0 0-8-16,0 0 3 0,0 0-12 0,0-20 17 15,0 20-2-15,0 0 0 0,0 0-2 16,0-18-14-16,0 18 13 0,0 0-3 0,0 0-13 0,0-19 22 15,0 19-22-15,20 0 6 0,-20 0-1 0,0 0 7 16,0 0-14-16,0 0-2 0,17 0 12 16,-17 0-13-16,0 0 4 0,0 0-6 0,20 0 5 0,-20 19 0 15,0-19-5-15,0 18 4 0,0-18-2 0,17 20-1 16,-17 18-1-16,0-38-2 0,0 38 2 0,0 1 0 16,0-39-2-16,0 37 1 0,-17 1 0 0,17-18-1 15,0 0 0-15,-20 17 1 0,20-37-2 0,-17 39 1 16,-3-39-3-16,20 18 2 0,-20-18 1 15,20 0-1-15,0 0 0 0,-18-18 0 0,18-2 1 16,0 20 0-16,0-19-2 0,0 0 2 0,0 19 0 0,0 0 0 0,0-18 0 16,0 18 0-16,0-20 1 0,0 20 1 0,0 0 1 0,18 0-1 15,2 0 3-15,-20 0-4 0,37 20 6 16,-17-20-7-16,-20 18 0 0,0 1-1 0,34 0 1 0,-34 1 0 0,23 17-1 16,-3-16 0-16,-2-3-3 0,22 0-7 0,-40 2-3 15,0-20-4-15,37 18-37 0,-37 22-22 0,34-22-106 16,-14 1 50-16,-20-19 35 0</inkml:trace>
  <inkml:trace contextRef="#ctx0" brushRef="#br0" timeOffset="52188.25">15883 11523 78 0,'0'0'0'0,"0"0"51"0,0 0 2 0,0 0-26 16,0 0-2-16,0-19 39 0,0 19-30 0,0 0-20 15,0 0-1-15,0-19 11 0,0 19-3 0,0 0 0 0,0 0-13 16,0 0 26-16,0 0-28 0,0 0 13 16,0 0-5-16,0 0-5 0,0 0-4 15,0 0-2-15,0 0 0 0,0 19-1 0,0-19-2 0,0 0 0 16,0 0-4-16,0 0-14 0,-20 19-22 0,20-19 12 15,0 0-49-15,0 0 28 0,0 20-109 0,-17-1 89 16,17 0-16-16</inkml:trace>
  <inkml:trace contextRef="#ctx0" brushRef="#br0" timeOffset="52276.55">15826 11792 81 0,'0'0'26'0,"0"0"32"16,0 0 7-16,-17 0-10 0,17 0-34 0,0 0 13 16,0 18-20-16,0-18 9 0,0 0-10 0,0 0-8 0,0 0-1 15,0 0-2-15,0 19-12 0,0-19-8 0,17 0-73 0,-17 0-39 16,20 0-22-16</inkml:trace>
  <inkml:trace contextRef="#ctx0" brushRef="#br0" timeOffset="73562">16305 11657 94 0,'0'0'32'0,"0"0"0"0,0 0 53 0,0 0-64 16,0 0-3-16,-23 0-2 0,23-19 12 0,0 19-17 0,0 0 11 0,0 0-3 15,0 0-10-15,0 0-1 0,0 0 7 0,0 0 0 16,0 0-2-16,0 0 4 0,0 0-1 15,0 0-10-15,0 0 2 0,0 0 0 0,0 0-2 16,0 0 8-16,-17 19-6 0,17 0-2 0,0 0 0 16,0-19-3-16,-18 20 0 0,18 36 9 15,-20-35-8-15,20-3-3 0,0 20-2 0,0-19 4 0,-17 1 0 16,17-1-4-16,0 0 2 0,0-19-2 0,0 39 3 16,0-21 0-16,0-18-4 0,17 19 1 0,-17-19-2 0,0 0 2 15,0 19 1-15,20-19 3 0,-2 0-2 0,-1-19 2 0,6 0-5 16,-3 1 0-16,-20-3 5 0,17-16 0 0,-17 37-3 15,20-39 0-15,0 20 0 0,-20-19 1 0,17 20 1 16,-17-3-1-16,0 3 0 0,0-1 1 0,0 0-1 0,0-1 8 16,0 20-5-16,0 0 4 0,0-19-2 0,0 19 0 15,0 19 3-15,0-19-5 0,0 0 1 0,0 20 1 0,0-1-3 16,0 0 0-16,0-1 0 0,0-18-1 0,0 21 1 0,0-3-1 16,20 1-2-16,-20 0 0 0,0 0 1 0,18-19-1 15,-18 20-2-15,0-20 1 0,17 19 0 0,3-19 0 0,-20 19-8 16,23-19 0-16,-23 0-1 0,17 0-17 0,-17 0 11 0,20 0-24 15,0 0 16-15,-20 0-4 0,0 0-3 0,17 0-8 0,3-38-183 0,-2 38 169 16,2-20-82-16</inkml:trace>
  <inkml:trace contextRef="#ctx0" brushRef="#br0" timeOffset="73843.51">16835 11676 79 0,'0'-19'61'0,"0"19"-6"16,0 0-27-16,0 0 21 0,0 0-6 0,0 0-23 15,0 0-1-15,0 0 32 0,0 0-23 0,0 0 0 0,0 0-4 16,0 0-13-16,0 0-1 0,0 19 7 0,0-19-12 0,0 0 5 15,0 0-2-15,0 0-3 0,0 19-1 0,0-19-3 16,0 0 0-16,0 0-2 0,0 20-8 0,0-20-13 16,0 0-18-16,0 19 12 0,0-19-48 0,0 19-36 0,0-19 48 15,0 0 6-15,0 0 13 0,0 18-57 0</inkml:trace>
  <inkml:trace contextRef="#ctx0" brushRef="#br0" timeOffset="74005.65">16835 11810 95 0,'0'0'0'0,"0"0"64"0,0 0-28 0,0 0 0 0,0 0-4 15,0 0 24-15,0 0-11 0,0 0-27 0,-17 0 15 0,17 0-4 16,0 0-8-16,0 19-14 0,0-19 0 0,0 0-3 16,0 0 2-16,0 19-6 0,0-19 2 0,0 0 0 0,0 19-1 15,0-19 0-15,0 0-11 0,0 0-16 0,0 0 8 0,17 0-36 16,-17 0 17-16,0 0-9 0,0 0-6 0,0 0-51 0,0 0 64 16,23 0-71-16</inkml:trace>
  <inkml:trace contextRef="#ctx0" brushRef="#br0" timeOffset="74372.34">17242 11676 61 0,'0'0'17'0,"0"0"-11"0,0 0 6 0,0 0-3 0,0 0 23 16,0 0-20-16,0 0 14 0,0 0-14 0,0 0 1 0,0 0 26 15,0 0-26-15,0 0 17 0,0 0-14 0,0 0 32 16,0 0-33-16,0 0 11 0,0 0-13 0,0 0 0 16,0 0 23-16,0 0-7 0,0 0-20 15,0 19 18-15,0 1 0 0,0-20-21 16,0 38 8-16,0-38-5 0,0 18-8 0,0 3 3 0,0-3 2 15,0 1-7-15,0 0 3 0,0-19-2 0,0 19 1 16,0 1-2-16,0 18 2 0,0-20 0 0,0 3-1 16,0-3-8-16,17 1 5 0,-17 0-4 0,0-19 2 0,0 20-1 0,0-2-10 15,0-18-4-15,0 20 6 0,0-2-29 0,21-18-3 16,-21 0 18-16,0 0-67 0,0 0 18 0,0 0-27 16,0-18 82-16,0 18-15 0,0-20-16 0</inkml:trace>
  <inkml:trace contextRef="#ctx0" brushRef="#br0" timeOffset="74628.68">17128 11581 86 0,'0'0'0'0,"0"0"65"0,0 0-27 0,0 0 34 0,-21 0-12 0,21 0-11 16,0 0-8-16,0 0 5 0,0 0-21 15,0 0-12-15,0 0 0 0,0 0-2 0,0 18 11 0,0-18-13 16,0 0-1-16,21 0 6 0,-21 0-3 0,17 0-8 0,3 20 8 15,-3-20-3-15,-17 0-5 0,17 0 1 0,-17 0-2 16,23 0 2-16,-3 0-1 0,-3 0 0 0,-17 0-1 0,21 0-1 16,16 0-1-16,-37 0 1 0,20 0-1 15,-20 0-2-15,17-20-1 0,0 20-6 0,3 0-16 16,-20 0 13-16,23-18-3 0,-23 18-3 0,17 0-55 0,-17 0 43 16,21 0-45-16,-21-19 30 0,0 19-68 0,20 0 12 0,-20 0 67 15,0 0-39-15</inkml:trace>
  <inkml:trace contextRef="#ctx0" brushRef="#br0" timeOffset="75607.88">17988 11467 72 0,'0'0'19'0,"0"0"2"0,0 0 3 15,0 0 29-15,-20 0-4 0,20 0-6 0,0 0-6 0,0 0-20 16,0 18-2-16,0-18 12 0,0 0-14 0,-23 19 8 16,23-19-11-16,0 19 10 0,0-19-4 0,0 39 9 15,0-39-20-15,-20 19 2 0,20-19-4 0,0 38-1 16,0-38-1-16,0 38 1 0,0 0 1 0,0-18-1 0,0-1 0 15,0 18 2-15,0-37-3 0,0 21-1 0,0-21 1 16,0 18-2-16,0 1 2 0,0 0 4 0,0-19-3 0,0 0-1 0,0 19-1 16,0-19 4-16,0 20-3 0,0-20 0 0,20 0 3 0,-20 0 0 15,23 0 3-15,-23-20-3 0,20 20-1 0,-20 0 1 16,0-19-1-16,17 19 6 0,3-19-5 0,-20 19 3 0,20-19 1 0,-3 19 2 16,-17 0-6-16,0-18 1 0,0 18-1 0,20 0 4 0,-20 0-1 15,0 0-4-15,17 0 2 0,-17 18 4 0,0-18 3 16,0 19-2-16,0-19-8 0,0 19 0 0,-17 0-1 15,-3-19 5-15,20 20-5 0,-17-20 1 0,17 0-2 0,-20 19-3 0,0-19 3 16,20 0-2-16,0 0-1 0,-17 19-6 0,-3-19 0 0,20 0-2 0,-23 0-17 16,23 0 10-16,-20 0-24 0,20-19 19 0,0 19 0 0,0-19-27 15,-15 19-11-15,15-20-14 0,0 20 33 0,0-19-47 0,15 0 13 16,5 19 49-16,-20-19-59 0</inkml:trace>
  <inkml:trace contextRef="#ctx0" brushRef="#br0" timeOffset="75838.99">18309 11599 78 0,'0'0'0'0,"0"0"50"0,0 0-19 0,0 0 34 0,0 0-34 15,0 0-2-15,0 0 20 0,0 0-29 0,0 0 14 0,0 0-8 16,0 0-5-16,0 0-2 0,0 0-5 0,0 0-10 15,0 20 4-15,0-20-4 0,0 0-2 0,0 0-1 0,0 0 1 16,0 0-3-16,0 19-4 0,0-19-15 0,0 0 2 0,0 0-5 0,0 0-42 16,0 19 25-16,0-19-60 0,0 0 48 0,0 0-53 15,0 19 46-15</inkml:trace>
  <inkml:trace contextRef="#ctx0" brushRef="#br0" timeOffset="75990.38">18349 11810 108 0,'0'0'44'0,"0"0"48"0,-17 0-16 15,17 19 10-15,0-19-63 0,0 0 14 0,-23 0-23 16,23 19 8-16,0-19-11 0,0 0-8 0,0 0-3 16,-20 19 0-16,20-19 1 0,0 0-3 0,0 20-5 0,0-20-1 15,0 0 0-15,0 0-25 0,0 0 13 0,0 0-7 0,20 19-94 16,-20-19 67-16,0 0-51 0,0 0 66 0,23 0-54 0</inkml:trace>
  <inkml:trace contextRef="#ctx0" brushRef="#br0" timeOffset="76439.48">18713 11581 100 0,'0'0'34'0,"0"0"42"0,0 0-7 0,0 0-40 0,0 0 23 0,0 0-28 15,0 0 16-15,-20 0-4 0,20 0-6 0,0 0-16 16,0 0-3-16,0 0 2 0,-23 0-4 0,23 0 1 0,0 0-1 0,0 0-2 0,-17 0 4 16,17 18 0-16,-17 2-6 0,17-20-3 0,0 19 0 0,-21 0 1 15,21-19-1-15,0 19 1 0,0 0-1 0,0 1-1 16,0-20 0-16,0 38-3 0,0-20 2 16,0 3 3-16,0-3-3 0,0 1-2 0,0-19 0 0,21 19-1 15,-21-19 1-15,17 0 4 0,0 0-1 0,-17-19-1 16,0 19 1-16,23-37-2 0,-23 16-3 0,20 3 3 0,-20-20 1 15,20 18 0-15,-20 20-2 0,0-38 1 0,0 38 0 16,17-19 3-16,-17 0-2 0,0-1 2 0,0 2 2 0,0-1-1 16,0 0 0-16,0 19-1 0,0 0 2 0,0 0 2 0,0 0-2 15,0 0-1-15,0 0 1 0,0 19 0 0,0 0 4 0,-17-1-4 0,17 2 0 0,0-1-1 16,-20 58 9-16,20-58-11 0,-20 39 2 0,20-21-2 0,-23 40 0 16,23-58 1-16,0 20 2 0,-17 17 0 0,17 2-7 15,0-21-1-15,0-16 2 0,-17 16-1 0,17-19-12 0,0 3 1 16,0-3-20-16,0-18 16 0,0 20-1 0,0-20-6 0,0 18-33 0,0-18 23 15,0 0-1-15,0 0-56 0,17 0 37 0,-17 0-59 0,0 0 32 16,17-18 11-16</inkml:trace>
  <inkml:trace contextRef="#ctx0" brushRef="#br0" timeOffset="76989.44">19189 11810 37 0,'0'0'31'0,"0"0"-15"0,0 0 0 0,0 0-6 0,0 0 0 15,0 0 14-15,0-18 6 0,0 18-15 0,0 0 15 0,0 0-1 16,0-21 3-16,0 21 1 0,0 0 3 16,0 0-17-16,0 0 14 0,0 0-4 0,0 0-15 0,0 0 11 15,-17 0 7-15,17 0-21 0,0 0 1 0,0 21 10 0,-20-21-8 16,20 18-6-16,0-18 1 0,-18 19 14 16,18 0-15-16,-20-19-2 0,20 19 15 0,0 1-11 0,-20 18-2 15,20-20-1-15,0 3-3 0,0-21-1 0,-17 18 5 16,17 20-3-16,0-38-4 0,0 20 1 0,0-2 4 15,0 2-7-15,0-20 1 0,17 18-1 16,-17-18 0-16,0 19-1 0,0-19-1 0,20 0-8 0,0 0-4 16,-20 0 3-16,18 0-19 0,2-19-15 0,-20 1-15 15,17 18 25-15,0-20-101 0,3-18-47 16,3 38 96-16,-23-19 28 0</inkml:trace>
  <inkml:trace contextRef="#ctx0" brushRef="#br0" timeOffset="77189.5">19478 11638 126 0,'0'0'47'0,"0"0"2"0,0 0-6 16,0 0 46-16,0 0-66 0,0 19 33 0,0-19-31 0,0 0-16 15,0 0 3-15,0 19-4 0,0-19-5 0,0 0 2 16,0 0-1-16,0 19-4 0,0-19 1 0,0 0-2 15,0 20-4-15,0-20-12 0,0 0-20 0,0 19-24 0,0-19 20 16,0 0-6-16,0 0-63 0,0 19 22 0,0-19 58 16,0 0-33-16</inkml:trace>
  <inkml:trace contextRef="#ctx0" brushRef="#br0" timeOffset="77356.2">19516 11887 115 0,'0'0'119'0,"0"0"-25"0,0 19-4 16,-20-19-45-16,20 19 1 0,0-19-35 0,0 18 9 15,-18-18-13-15,18 21 0 0,0-3-3 0,0 1-2 16,0-19 0-16,0 19 0 0,0-19-4 0,0 20-1 16,0-20-10-16,0 0 5 0,0 0-16 0,0 18-17 15,0-18-19-15,18 0-27 0,-18 0-25 0,20 0 10 0,-20 0 68 16,17 0-44-16</inkml:trace>
  <inkml:trace contextRef="#ctx0" brushRef="#br0" timeOffset="77764.85">19822 11657 41 0,'0'0'24'0,"0"0"-20"0,0 0 1 15,0 0 5-15,0 0-3 0,0 0 3 0,0 0 15 0,0 0 8 16,0 0-14-16,0 0 17 0,0 0-6 0,0 0-1 0,0 0-16 16,0 0 0-16,0 0 0 0,0 0 0 0,0 0 0 0,0 0 12 0,0 0-2 15,0 0-2-15,0 0-1 0,0 0-11 0,0 0 10 16,0 0-10-16,0 0-1 0,0 0 0 0,0 0-2 0,0 0 7 0,-20 19 20 16,20-19-19-16,0 0-1 15,0 0 0-15,-23 19-3 0,23-19-5 0,0 0 4 0,0 0-4 16,0 20 5-16,0-20-4 0,0 19-3 0,0 18 7 15,0-37-4-15,0 21-5 0,0-3 1 0,-20 20 2 16,20 1 0-16,0-20-2 0,0 0-2 16,20-1-2-16,-20 21 4 0,0-20-1 0,0 0 1 0,0 1-8 0,0 18 0 15,0-38 2-15,0 37-1 0,0-16-8 0,0-21-6 16,0 18-6-16,0 1-10 0,0-19-8 0,0 0 18 16,0 18-37-16,0-18-18 0,0 0-20 0,0-18 49 15,0 18-31-15,0-37 56 0,0 37 7 0,0-21-32 0</inkml:trace>
  <inkml:trace contextRef="#ctx0" brushRef="#br0" timeOffset="77989.36">19705 11715 60 0,'0'0'66'0,"0"0"3"0,0 0-8 0,0 0-35 16,0 0-1-16,0 0 17 0,0 0-6 0,0 0-5 16,0 0-4-16,0 0-16 0,0 0 11 0,0 0-13 0,0-20 1 15,0 20 11-15,0 0-11 0,0 0 8 0,0-19-2 0,0 19-8 16,20 0 5-16,0 0 1 0,-20-19-5 0,0 19-7 15,14 0 1-15,-14-19 2 0,20 0 0 0,3 19-1 0,-3 0-2 16,-2-20-1-16,-18 20-1 0,40 0 2 0,-40 0-2 0,17-18 0 16,3 18-3-16,-3 0 0 0,0 0-7 0,6 0-12 0,-23 0 5 15,20 0-29-15,-2 0-51 0,-18 0 58 16,20 0-4-16,-20 0-8 0,20 18-66 0,-20-18 24 0,0 0 64 0,17 0-29 16</inkml:trace>
  <inkml:trace contextRef="#ctx0" brushRef="#br0" timeOffset="96474.65">18828 12765 68 0,'0'0'25'0,"0"0"-10"16,0 0 23-16,0 0 1 0,0 0-22 0,0 19 0 0,0-19-2 0,0 0 13 15,0 0-15-15,0 0-1 0,0 0 12 0,0 0 0 0,-20 20 3 16,20-20-14-16,0 0 11 0,0 0-13 0,0 0 10 15,-21 18-10-15,21-18-1 0,0 0 11 0,0 0-11 0,0 20 9 0,-17-20 2 16,17 18-13-16,0-18 7 0,0 0-7 0,0 20 13 0,-37 56 25 31,37-76-39-31,0 20-2 0,0-20 1 0,0 0 5 16,-20 18-6-16,20-18 7 0,0 20-4 0,0-20-6 0,0 18 3 16,0-18-1-16,0 0-3 0,0 0 1 0,0 20 1 0,0-20-2 15,0 0 1-15,20 20 1 0,-20-20 4 0,0 0-6 0,0 0-3 16,17 18-1-16,-17-18 1 0,20 0 5 15,-20 0-1-15,0 0 0 0,17 0-2 0,4 18 0 0,-21-18-1 0,20 0-2 16,-20 0 1-16,14 0-9 0,6 0-14 0,-20 0 8 16,23 0-23-16,-3 0-15 0,-20 0-14 0,0 0 28 0,17 0-58 15,-17 0-22-15,20 0 58 0,-20 0 14 0,0-18 10 0,20 18-3 0</inkml:trace>
  <inkml:trace contextRef="#ctx0" brushRef="#br0" timeOffset="96741.52">19189 12765 43 0,'0'0'26'0,"0"0"-20"0,0 0 14 0,0 0-6 0,0 0 25 16,0 0-17-16,0-19 50 0,0 19-4 15,0 0-48-15,0 0-2 0,0 0 14 0,0-18-18 0,0 18 13 0,0 0-12 16,0 0 10-16,0 0-1 0,0 0-3 0,0 0-13 15,0 0 4-15,0 0-4 0,0 0-4 0,0 18 2 16,0-18-5-16,0 19 2 0,0 0-1 0,0-19-4 16,0 20-1-16,0-2-9 0,0-18-11 0,0 20 6 0,0-20-31 15,0 18 18-15,0-18-5 0,0 20-61 0,0-20-23 16,0 0 71-16,0 20-18 0,0-20 15 0</inkml:trace>
  <inkml:trace contextRef="#ctx0" brushRef="#br0" timeOffset="96891.14">19189 12900 66 0,'0'0'109'0,"0"0"-71"0,0 0 28 15,0 0-39-15,0 0-3 0,0 0-3 0,-17 0 15 0,17 0-21 0,0 0 2 16,0 0 10-16,0 0-5 0,0 18 18 16,0-18-33-16,0 0-1 0,0 19 4 0,0-19-7 0,0 19 0 15,0-19-2-15,0 0-1 0,0 0-3 0,0 20 4 0,0-20 0 0,0 18-8 16,17-18-1-16,-17 20-17 0,0-20 7 0,0 0-4 16,0 0-126-16,0 18 35 0,0-18 18 0,17 0-6 15</inkml:trace>
  <inkml:trace contextRef="#ctx0" brushRef="#br0" timeOffset="97257.83">19630 12746 66 0,'0'0'17'0,"0"0"28"0,0 0 13 0,0 0-1 16,0 0-6-16,0 0-9 0,0 0-9 15,0 0-7-15,0 0-2 0,20 0-3 0,-20 0-11 16,0 0 7-16,0 19-10 0,0-19 13 0,0 0-15 0,0 19 5 16,0-19-4-16,0 20-1 0,0-20-2 0,0 18 4 0,0 20 1 15,0-18-6-15,0 0 5 0,18-2-3 0,-18 20-1 16,0-18 1-16,0-2-2 0,0 2-3 0,0-2 3 15,0 22-1-15,0-40-3 0,20 36 2 0,-20-15 2 0,0 16-1 16,0-17-2-16,0 18 0 0,0-38 0 0,0 19 3 0,0 0-3 16,0-1 1-16,0 3-3 0,0-1-3 0,0-3 4 0,0 4-8 15,0-3-9-15,0-18-4 0,0 0 10 0,0 0 0 16,0 19-22-16,0-19-10 0,0 0-13 0,0 0 22 16,0 0-5-16,0-19-49 0,0 19 48 0,0-18-11 0,0-20-1 0</inkml:trace>
  <inkml:trace contextRef="#ctx0" brushRef="#br0" timeOffset="97561.52">19553 12822 121 0,'0'0'45'0,"0"0"3"0,0 0 30 16,0 0-46-16,0 0-5 0,0 0 21 0,0 0-12 0,0 0-22 15,0 0 0-15,0 0 17 0,0 0-22 0,0 0 6 16,0 0-8-16,0 0-2 0,0 0 8 0,0 0-1 0,0 0-6 0,0 0 4 15,0 0-5-15,0 0 5 0,17 0-3 0,0 0 0 16,-17 0-2-16,0 0 3 0,23 0-2 0,-23 0 1 16,20 0-5-16,-20 0-1 0,20 0 5 0,-2 0 3 15,-18 0-9-15,20 0 1 0,-3 0-3 0,3 0 1 16,0 0 4-16,-20 0-4 0,34 0-1 16,-34 0-6-16,23 0-4 0,-3 0 4 0,-2 0-21 15,-18 0 9-15,20 0 10 0,-20 0-12 0,37-18-36 16,-37 18 21-16,0 0 16 0,20 0-2 0,-20 0-1 15,17 0-34-15,-17 0-46 0,17 0 69 0,-17 0-27 16,0 0 29-16,0 0 24 0,0 0 2 0,23 18-34 0</inkml:trace>
  <inkml:trace contextRef="#ctx0" brushRef="#br0" timeOffset="99382.13">17586 12670 53 0,'0'0'0'0,"0"0"67"16,0 0-27-16,0 0-22 0,0 0 15 0,0 0 6 15,0 18-3-15,0-18-30 0,0 0 1 0,0 0 5 16,0 20 0-16,0-20-7 0,0 20 1 0,0-20-1 0,0 18 11 15,0 1-11-15,0 0 3 0,0-19-3 0,0 58 23 16,0-58-23-16,-23 38 9 0,23-18-1 16,0-2-7-16,0 1 3 0,0-19-3 0,0 19 5 15,0 1 0-15,0-20-2 0,0 18 0 0,0-18-4 0,0 0 0 16,0 20-1-16,0-20 3 0,40 0 13 16,-40 0-9-16,21 0-8 0,-1 0 0 0,-20 0-4 15,0-20 8-15,17 2 6 0,3 18-11 16,-20 0 0-16,17 0 0 0,-17 0-1 0,0-20-1 0,0 20 4 0,0 0 1 15,0 0 0-15,0 0-3 0,0 0 1 0,0 0-1 0,0 20 0 0,0-20 0 16,0 0 3-16,0 0-2 0,0 0-1 0,0 18 2 0,-17-18 4 16,-3 20-6-16,3-20-4 0,-3 0 0 15,-1 18-6-15,21-18 1 0,0 0-34 0,-17 0 1 16,17 20 15-16,0-20-34 0,0 0-9 0,0 0 33 16,0 0-4-16,0 20-47 0,0-2-1 0,0-18 30 0,17 18-14 15</inkml:trace>
  <inkml:trace contextRef="#ctx0" brushRef="#br0" timeOffset="99625.08">17925 12900 52 0,'-15'0'10'0,"15"0"7"0,0 0-7 15,0 0 22-15,0 0-11 0,0 0 2 0,0 0 22 0,0 0-23 16,0 0 17-16,0-20-5 0,0 20 0 0,0 0-19 15,0 0 0-15,0 0 12 0,0 0-15 0,0 0-2 0,0 0 15 0,0 0-13 16,0 0-7-16,0 0 2 0,0 0-3 0,0 0 6 0,0 0-7 16,0 0 3-16,0 0-2 0,0 0-3 0,0 0 0 0,0 20-1 15,0-20-6-15,0 0-6 0,0 0-4 0,0 0-5 16,0 0-8-16,0 18-5 0,0-18-59 0,0 0 35 0,0 0-50 0,0 19-11 16</inkml:trace>
  <inkml:trace contextRef="#ctx0" brushRef="#br0" timeOffset="99791.55">17910 12956 131 0,'0'0'49'0,"0"0"44"0,0 0-55 0,0 0-4 0,0 0-4 16,0 0 21-16,0 0-31 0,0 0-3 0,0 0 11 0,0 0-5 15,0 0-13-15,0 0-1 0,0 0-3 0,0 20-4 16,0-20 3-16,0 18-3 0,0-18 1 0,0 38 0 16,0-38-2-16,0 0 0 0,0 20-1 0,0-20-5 15,0 20-4-15,0-2-19 0,0-18 6 0,0 0-43 0,15 18-26 16,-15-18 35-16,0 0-69 0,0 0 39 0,20 21 17 15</inkml:trace>
  <inkml:trace contextRef="#ctx0" brushRef="#br0" timeOffset="100308.83">18369 12765 45 0,'0'0'0'0,"0"0"21"15,0 0-15-15,0 0 8 0,0 0 5 0,0 0 5 0,0 0 3 16,-20 0-14-16,20-19 9 0,0 19-12 0,0 0 0 0,0 0 11 15,-17-18 2-15,17 18 2 0,0 0-13 0,0 0 11 0,-23 0-2 16,23 0-11-16,0 0 7 0,0 0-7 0,-20 0-2 16,20 0 16-16,0 0-17 0,-18 0 8 0,18 0-8 0,0 18 4 15,0-18-4-15,0 19-4 0,-17 0-1 0,17 1-1 0,0-20 0 16,0 38 0-16,0-38 0 0,0 38 1 0,0 0-2 16,17-38 2-16,-17 19-2 0,0-19-1 0,18 19 1 0,-18 1 1 15,20-2 2-15,-20-18-3 0,23 0 0 0,-23 0 0 0,17 0 0 16,-17 0 0-16,0 0 1 0,20-18-1 0,-20 18 1 0,20-39 0 15,-20 39-1-15,0-37-1 0,0 17 1 0,17 20 1 16,-17-20-1-16,0-18 1 0,20 38 1 0,-20-18-1 0,0-2 3 16,0 20 1-16,0 0 0 0,0 0 0 0,0-19 7 0,0 19 0 0,-20 0-7 15,20 19 8-15,0-19-7 0,0 20 1 0,0-2 0 0,-17 2 5 16,17 38-3-16,0 36 5 0,-20 60-7 16,0-98-7-16,20-17-3 0,0-20-3 15,0 20-1-15,0-2-14 0,0 21-4 0,0-58 11 0,0 38-13 16,0-38-13-16,0 18 13 0,0-18-39 0,0 0 28 0,0 0-4 15,0 21-4-15,0-21-3 0,0 0-33 0,0 0 54 0,0 0-49 0</inkml:trace>
  <inkml:trace contextRef="#ctx0" brushRef="#br0" timeOffset="101140.96">16055 12937 55 0,'0'0'31'0,"0"0"-5"0,0 0-7 0,0 0 26 0,0 0 1 16,0 0-25-16,0-19-2 0,0 19-1 0,-20 0 44 15,20 0-49-15,0 0 8 0,0 0 1 0,0 0-7 0,0 0-10 16,0 0-2-16,0 0 7 0,0 0-6 0,-17 0 1 0,17 0 2 15,0 0-4-15,0 0 0 0,-20 19 3 0,20-19-6 0,0 19 3 16,0 1 0-16,0-2 5 0,-17-18-8 0,17 38 1 0,0-38 1 16,0 40 1-16,0-22-1 0,0-18 2 0,0 18-3 0,0 3 6 15,0-2-3-15,0-19 3 0,17 18-3 0,-17 2 6 16,0-20-8-16,20 18 9 0,-20-18-7 0,17 0 4 16,-17-18-4-16,20 18-2 0,-20-38 1 0,20 19 1 15,-20-2-1-15,15 3 2 0,-15 0-4 0,20-2 4 16,-20 0-4-16,0 2 7 0,0-2-5 0,23 2 1 0,-23 18 1 15,0-20 2-15,0 20-4 0,0 0 1 0,0 0 4 16,0 0-6-16,20 0 0 0,-20 0 3 0,0 20-1 0,17-2-1 16,-17 2 0-16,0-20-3 0,20 18 0 0,0 2 1 15,-20 0 0-15,17-2-1 0,3 0-3 0,-20-18 0 0,0 21-2 0,18-2-17 16,-1-19 6-16,-17 0-1 0,23 18-28 0,-23 2 15 0,0-20-4 16,20 0-50-16,-3 18-27 0,-17-18 48 0,0 0-35 0,20 0 66 15,-20 0-39-15</inkml:trace>
  <inkml:trace contextRef="#ctx0" brushRef="#br0" timeOffset="101374.75">16646 12746 109 0,'0'0'0'15,"-17"0"118"-15,17 0-21 0,0 0-48 0,0 0-28 16,0 0 11-16,0 19-8 0,0-19-15 0,0 0 1 0,0 19 0 16,0-19-5-16,0 20-1 0,0-20-3 0,0 18 2 0,0 2-5 15,0-20 1-15,0 18-3 0,0 2-25 0,0-20 11 16,0 20-36-16,0-2 19 0,0 1-60 0,0-19 40 0,0 19-36 16,0-19 62-16,0 20-40 0</inkml:trace>
  <inkml:trace contextRef="#ctx0" brushRef="#br0" timeOffset="101525.33">16629 13072 82 0,'-20'0'51'0,"20"0"16"0,0 0-3 0,0 0-34 0,0 0 22 0,0 0-10 16,0 0-10-16,0 0-10 0,0 0-12 0,0 0 13 15,0 0-17-15,0 0-4 0,0 0 4 0,20 0-5 16,-20 0-1-16,0 18 0 0,0-18-2 16,17 0-10-16,-17 0 1 0,0 0-24 0,0 18-16 0,23-18-20 15,-23 0 25-15,0 0-54 0,0 0 28 0,0 0 44 0,0 0-34 16</inkml:trace>
  <inkml:trace contextRef="#ctx0" brushRef="#br0" timeOffset="101958.37">17107 12746 72 0,'0'0'26'0,"0"0"9"0,0 0-14 15,0 0 2-15,0 0 18 0,0 0-10 0,0-18-3 0,0 18-15 16,0 0 11-16,0 0 2 0,0 0-15 0,0 0 11 0,-20 0-1 15,20 0 0-15,0 0-11 0,0 0 12 0,0 0-5 16,0 0-9-16,-17 0 10 0,17 0 2 0,0 0-13 16,0 0 15-16,0 0-13 0,0 0-1 0,0 0 7 0,0 0-1 15,0 0-9-15,-20 0 0 0,20 18 3 0,0 20 8 16,0 0-10-16,0-18-1 0,0-2-1 0,0 2 1 16,0 0-3-16,0-2-2 0,0 20-1 0,0-38 2 0,0 58 0 15,0-40-2-15,20 22 3 0,-20-4-3 0,0 4 1 16,17 16 4-16,-17-17-8 0,0-20-7 15,0-1 3-15,0 3-1 0,0-1-32 0,20-3 5 0,-20-17 18 16,0 0-2-16,0 21-27 0,0-21-12 0,0 0-13 0,0-21 31 16,0 21-54-16,0-37 14 0,0 16 56 0,0 21 7 15,0-37-2-15,0 37-21 0</inkml:trace>
  <inkml:trace contextRef="#ctx0" brushRef="#br0" timeOffset="102190.95">16953 12728 138 0,'0'0'98'0,"0"0"67"16,0 0-128-16,0 0-21 0,0 0 10 0,0 18-2 16,0-18-1-16,0 0-13 0,20 0 7 0,-20 0-9 0,0 0-1 15,20 0-2-15,-20 19 10 0,14-19-11 0,6 0 0 0,3 0-1 16,-3 0 1-16,-20 0 0 0,0 0-1 0,17 0 2 0,3 0-4 0,1 0 2 16,-21 0-3-16,17 0 0 0,3 0 2 0,-3 0 0 0,0 0-3 15,26-19 0-15,-43 19-5 0,17 0-9 16,4 0 3-16,-1 0-38 0,-3 0-2 0,-17 0 22 15,20 0-7-15,-20 0-4 0,17-18-56 0,-17 18 39 0,0 0 3 0,17 0-29 16,-17 0-1-16</inkml:trace>
  <inkml:trace contextRef="#ctx0" brushRef="#br0" timeOffset="134764.48">28191 13759 68 0,'0'0'18'0,"0"0"-3"0,0 0 24 0,0 0-17 16,0 0 2-16,0 0-1 0,0 0 23 0,-18 0-3 15,18 20-2-15,0-20-23 0,-20 18-2 0,20-18 12 0,0 0-18 0,0 0 8 16,0 0-11-16,-17 20 8 0,17-20 4 0,0 0-11 0,0 0-2 16,0 18 5-16,0-18-7 0,0 0 6 0,0 0 1 15,0 0-8-15,0 0 7 0,17 0-4 0,-17 0-4 0,0 0-1 16,0 0 0-16,20 19 0 0,-20-19-2 0,0 0-6 16,0 0-22-16,0 18-27 0,0-18-36 0,0 0 28 15,0 0-8-15,0 21-48 0,0-21 17 0</inkml:trace>
  <inkml:trace contextRef="#ctx0" brushRef="#br0" timeOffset="134911.16">28136 13969 175 0,'0'0'245'0,"-20"57"-125"16,0 2-100 0,20-42-19-16,0-17-4 0,0 19-10 15,0 1-28-15,20-1 9 0,-20-19-8 0,0 0-11 0,20 0-85 16,-3 19 1-16,-17-19 25 0</inkml:trace>
  <inkml:trace contextRef="#ctx0" brushRef="#br0" timeOffset="135443.7">28879 13854 153 0,'0'0'52'0,"0"0"33"0,0 0-52 0,0 0 17 0,-18 0-28 0,18 0-2 0,0 0 13 16,-20 0-10-16,3-19-11 0,17 19 6 0,-20 0-11 15,0 0 0-15,20 0-2 0,0 0-2 0,-23 0 3 0,6 0-6 0,17 0 3 16,-17 0-1-16,17 0 0 0,-20 0 0 0,2 0-2 16,18 19 3-16,-20-1 3 0,20 3-4 0,0-21-3 15,-17 20 0-15,17-3 4 0,-20 4-1 0,20-3-1 0,0 2-1 16,0-2-3-16,0 1 2 0,0 3-1 0,0-5 6 0,0 3 2 15,0-20-6-15,0 17 5 0,0-17-4 0,0 0 3 0,0 0-3 16,20 0 0-16,-20 0 0 0,0 0 2 0,17 0 3 0,-17-17-2 16,20-3-1-16,-2 3-1 0,-18 17 4 0,20 0-4 0,-20-22 10 0,17 3-3 15,-17 1-6-15,0 18-1 0,17 0 2 0,-17-20 5 16,0 20-6-16,23 0 0 0,-23-18 0 0,0 18 1 0,0 0-1 16,20 0-1-16,-20 0 5 0,0 0-3 0,20 0-2 0,-20 18-2 15,17 2 0-15,-17-20-1 0,20 18 2 0,-20-18 0 0,0 19-1 16,18 3-6-16,2-22 0 0,0 0-11 0,-20 17 4 0,14-17-4 15,6 20-58-15,3-20 7 0,-23 0-26 0,20 17 32 16,-3-17-82-16,-17 0 37 0,20 0 49 0</inkml:trace>
  <inkml:trace contextRef="#ctx0" brushRef="#br0" timeOffset="135644.33">29317 13740 129 0,'0'0'0'0,"-20"0"124"16,20 0-80-16,0 0 20 0,0 0-41 0,0 0 2 0,0 0 10 0,0 0-10 16,0 0-5-16,0 0-15 0,0 0 2 0,0 0 0 0,0 0-5 15,0 0 0-15,0 0-1 0,0 0 0 0,0 0-1 16,0 19 2-16,0-19-7 0,0 0-8 0,0 0 1 0,0 0-3 0,0 20-6 16,0-20-38-16,0 0 20 0,0 18-8 0,0-18-62 0,0 0 56 0,0 20-21 15,0-20 5-15</inkml:trace>
  <inkml:trace contextRef="#ctx0" brushRef="#br0" timeOffset="135793.95">29280 13969 219 0,'0'0'72'0,"0"0"24"0,0 0-61 0,0 0 18 16,0 0-29-16,0 0-9 0,-17 0 10 0,17 0-15 0,0 0 1 0,0 0-4 16,0 0 0-16,0 0-5 0,0 20 1 0,0-20-5 0,0 0 2 0,0 0-6 15,0 18 2-15,0-18-6 0,0 0-26 0,0 19 9 0,0-19-39 0,0 0 24 16,0 22-8-16,0-22-10 0,0 17-66 0,0-17 37 0,0 20 28 15</inkml:trace>
  <inkml:trace contextRef="#ctx0" brushRef="#br0" timeOffset="136310.69">29721 13817 90 0,'0'0'79'0,"-20"0"1"0,20 0-15 16,0 0-7-16,0 0-10 0,0 0-28 0,-23 0 12 15,23 0-16-15,0 0 5 0,0 0-11 0,0 0 2 0,0 0-7 16,0 0-2-16,0 0 6 0,0 0 4 0,0 0-2 15,0 0-5-15,0 0 1 0,0 0-3 16,0 0 5-16,0 0-4 0,0 0 3 0,0 0-7 0,0 0-3 0,0 0 2 16,0 18 1-16,23-18-1 0,-23 19 5 0,0-19 0 15,0 18-5-15,0 3-2 0,0-21 2 0,0 37 1 0,20-16-2 16,-20-3 1-16,0 2-1 0,0-2 2 0,0 1-1 0,0 3-2 16,0-5 2-16,0 20-2 0,0-18-3 0,0 20-3 15,0-20-1-15,0-19 2 0,0 19-11 0,0 3 8 0,0-22-2 16,0 0-2-16,0 17-21 0,0 1-10 0,0-18 18 0,0 0-38 15,0 0-19-15,0 0 34 0,0 0 1 0,0 0-57 16,-20-18 35-16</inkml:trace>
  <inkml:trace contextRef="#ctx0" brushRef="#br0" timeOffset="136527.99">29587 13759 76 0,'0'0'36'0,"0"0"1"0,0 0 42 0,-17 0-42 0,17 0 25 0,0 0-11 16,0 0-31-16,0 0 18 0,-21 0 0 0,21 0-10 15,0 0-4-15,0 0-16 0,0 0 10 0,0 0-15 0,0 0 1 16,21 0 3-16,-4 0 9 0,-17 0-15 0,0-19 3 0,20 19-2 16,-3 0 5-16,3-19 1 0,-20 19-7 0,34-21 0 0,-34 21 0 15,23 0-1-15,-3-18 2 0,1 18 0 0,-4 0 2 0,3 0-5 0,-3-19 1 16,-17 19-1-16,54 0-3 0,-33-18 4 0,1 18-8 16,16 0-9-16,-18 0-18 0,0 0-18 0,-3 0-13 15,3 0 21-15,-3 0-126 0,1 0 68 16,-18 0 68-16,23 0-12 0</inkml:trace>
  <inkml:trace contextRef="#ctx0" brushRef="#br0" timeOffset="140728.3">31040 13645 40 0,'0'0'17'0,"0"0"1"15,0 0-11-15,0 0 11 0,0 0-8 0,0 0 0 0,-20 0 11 0,20 0 0 16,0 0-11-16,0 0 1 0,0 0 9 0,-17 0-10 15,17 0 6-15,0 0-3 0,0 0-4 0,0 0 2 0,0 0 2 0,-20-19 5 0,20 19-8 16,0 0 0-16,-23 0 10 0,23-20 21 16,-17 20-34-16,17 0 3 0,0 0 9 0,0 0 0 0,0 0-9 15,-17 0 7-15,17 0 0 0,-21 0-5 0,21 0-6 16,0 0 8-16,0 0-11 0,0 0 5 0,0 0-5 0,-17 0 2 16,17 20 3-16,0-20-3 0,0 0-2 0,0 0 5 0,-20 0-5 0,20 19 5 15,0-19-3-15,0 0 1 0,0 18-4 0,0-18-3 16,0 19 2-16,0-1-2 0,0-18 1 0,0 40-1 0,0-40 2 0,0 19 0 15,0 1 1-15,0 18-2 0,0-38-1 0,0 37 1 0,0-19 1 16,0 23 0-16,0-24 0 0,0 4-1 0,0-21-1 0,0 18 3 16,20 2-5-16,-20-20 1 0,0 18 1 0,17-18 4 0,-17 0 0 15,21 0-1-15,-21 0-1 0,0 0 1 0,34 0 1 0,-34 0 0 16,23-18 0-16,14-2-2 0,-17 20 2 0,0-18-1 0,-20 18 0 16,0 0-1-16,17 0 3 0,4 0-2 0,-21 0 3 0,17 0-2 15,-17 0-1-15,0 18 4 0,0-18-4 0,-17 38 1 0,-4-19-1 16,4 3 1-16,-3-5-1 0,0 3 2 15,3-3 0-15,-3 2-2 0,-3 1-4 0,23-20 6 0,-34 19-6 16,34-19 0-16,-21 0-7 0,21 0-14 0,-17 0 5 0,17 19-24 16,-20-19-6-16,20 0-8 0,0 0-8 0,20-19-13 15,-3 19-15-15,-17-19 1 0,21 19 31 0,-4 0-2 16</inkml:trace>
  <inkml:trace contextRef="#ctx0" brushRef="#br0" timeOffset="141061.81">31422 13797 76 0,'0'0'68'15,"0"0"-33"-15,0 0 66 0,0 0-71 0,0 0 24 0,0 0-12 16,0-18-25-16,0 18 14 0,0 0-1 0,0 0-18 16,0 0-2-16,0 0 5 0,0 0 0 0,0 0-12 0,0 0 1 15,0 0-3-15,0 0 3 0,0 0 5 0,0 0-9 16,0 0-4-16,0 0 0 0,0 18-15 0,0-18-17 15,0 0-22-15,0 0 17 0,0 0-60 0,0 20 41 0,0-20-51 0,0 18-12 16</inkml:trace>
  <inkml:trace contextRef="#ctx0" brushRef="#br0" timeOffset="141195.16">31364 14048 155 0,'0'0'0'0,"0"0"57"0,0 0 41 0,0 0-27 0,0 0-41 0,-17 0 21 0,17 0-9 15,0 0-10-15,-23 0-17 0,23 0-7 16,0 0-6-16,0 0-1 0,0 0 3 0,23 0-9 15,-23 0-4-15,0 0-6 0,0 0-5 0,17 0-3 0,-17 17-42 0,0-17 19 16,20 0-146-16,0 0 132 0,-20 0-71 0</inkml:trace>
  <inkml:trace contextRef="#ctx0" brushRef="#br0" timeOffset="169163.42">31766 13473 45 0,'0'0'32'0,"0"0"-1"0,0 0 14 0,0 0 21 16,0 0-33-16,0 0-17 0,0 0 0 0,0 0 12 0,0 0-18 0,0 0 12 15,0 0-12-15,0 0 1 0,0 0 11 0,0 0 16 16,20 0-29-16,-20 0 13 0,0-21-13 0,0 21 5 16,0 0-5-16,0 0 9 0,0 0-2 0,0 0-6 0,0 0 4 15,0 0 5-15,0 0 0 0,0 21-6 0,0-21-10 16,0 19 2-16,0-19 1 0,0 18 1 0,0-18-5 15,0 20 6-15,0 37-11 0,0-38 7 16,0-19 1-16,0 39-2 0,0-21-8 0,0 59 4 16,0-77 4-16,0 19-2 0,0 1 2 0,0-2-2 15,0 2 0-15,0-2-1 0,0 1 1 0,0-1 1 0,0 3-2 16,0-21 0-16,0 20-2 0,20-3-4 0,-20 4-6 0,0-3 3 16,0 2-18-16,0-20-4 0,0 18-7 0,0-18-8 15,0 19-10-15,0-19-16 0,0 0-13 0,0 0-7 16,-20 0 18-16,20-19 35 0,0 1-15 0</inkml:trace>
  <inkml:trace contextRef="#ctx0" brushRef="#br0" timeOffset="169398.7">31671 13587 54 0,'0'0'29'0,"0"0"-7"16,0 0 43-16,-20 0 0 0,20 0-12 0,0 0-30 0,0 0 15 16,-20 0 27-16,20 0-37 0,0 0-7 15,0 0-10-15,0-19 14 0,0 19-13 0,0 0 11 0,0 0-6 16,0 0-11-16,0-19 11 0,0 19-11 0,0 0 19 15,0-19-13-15,0 19-8 0,0-20 3 0,0 20-3 16,0 0 2-16,0-18 0 0,0 18-5 0,0 0-2 0,20-19-1 0,-20 19 8 16,20-21-2-16,-6 21 1 0,6-18 0 0,3 18-1 0,-3-19-2 15,75 0-4 1,-78 19 0-16,-17 0 4 0,40 0 1 0,-20 0-4 0,-20 0-14 16,38 0-11-16,-38 0 9 0,20 0-28 0,-3 0-14 0,-17 0 24 15,20 0-46-15,-3 0-26 0,-17 0-20 0,0 0 76 16,17 0 11-16,-17 0 11 0,0 0-7 0</inkml:trace>
  <inkml:trace contextRef="#ctx0" brushRef="#br0" timeOffset="170517.31">32683 13568 50 0,'0'0'11'0,"0"0"3"16,0 0 6-16,0 0-3 0,0 0 2 0,0 0 24 0,0 0-23 0,0 0 0 15,0 0 21-15,0 0-23 0,0 0-1 0,0-19 12 0,0 19-15 16,0 0-1-16,0 0 0 0,0 0 15 0,-17 0-3 0,17 0-15 0,0 0 9 16,-20 0 13-16,20 0-23 0,-23-19 9 0,23 19-12 15,-20 0 6-15,20 0-1 0,-15 0 2 0,-5 19 0 16,20-19-11-16,0 0 0 0,-20 0 1 0,20 19 1 0,-17-19 1 0,17 0 0 15,0 19 5-15,-20 0-4 0,20-19-1 0,0 20-5 0,-17-20 4 16,17 19 3-16,0 18 9 0,-20-19-16 0,20 3 2 16,0-21-1-16,0 19 1 0,0-19-1 0,0 19 0 0,0 1-1 15,20-20 5-15,-20 18-3 0,17 2-6 0,-17-20 3 16,20 18-1-16,-20 1 3 0,17-19-2 0,3 18-6 0,0 3-11 16,-20-21 3-16,0 0-6 0,15 20-42 0,5-20 25 0,3 0-56 15,-23 17-40-15,0-17 62 0,20 0-28 0,-3 0 31 0</inkml:trace>
  <inkml:trace contextRef="#ctx0" brushRef="#br0" timeOffset="170696.07">32912 13606 148 0,'0'0'50'0,"0"0"-2"0,0 0 23 0,0 0-13 0,0 0-35 0,0 0 35 15,0 0-41-15,0 0-9 0,0 0 0 0,0 0-2 0,0 0 1 16,0 0-5-16,0 0 0 0,0 20-2 0,0-20-7 15,0 0-5-15,0 0-7 0,20 0-45 0,-20 19 16 0,0-19-78 16,0 0 9-16,0 0 78 0,0 18-35 0</inkml:trace>
  <inkml:trace contextRef="#ctx0" brushRef="#br0" timeOffset="170814.34">32895 13835 160 0,'0'19'107'0,"0"-19"-39"0,0 18-18 0,0-18-32 16,0 21 9-16,0-1-16 0,0-20-10 0,0 17 3 0,0 4-7 15,0-21-6-15,0 0-11 0,0 18-16 0,0 2-86 0,0-20 51 16,0 18-38-16,0-18 33 0</inkml:trace>
  <inkml:trace contextRef="#ctx0" brushRef="#br0" timeOffset="177818.77">33371 13740 30 0,'0'0'0'0,"0"0"27"0,0 0-20 0,0-19-3 0,0 19 0 16,0 0-2-16,0 0 1 0,0-21-2 0,0 21 2 0,0 0-2 16,0-18 1-16,0 18-1 0,0-19 4 0,0 19 2 0,0-18 0 15,20 18-2-15,-20 0 3 0,0-19 20 16,0-1-13-16,0 20 5 0,0 0-10 0,0 0 10 15,0-19 1-15,0 19-12 0,0 0 11 0,0 0-2 16,0-19-8-16,0 19-2 0,0 0 8 0,0 0 0 0,0-19-8 16,0 19 3-16,0 0 3 0,0 0-7 0,0 0 5 15,0-19-8-15,0 19 1 0,0 0 10 0,0 0-4 0,0 0-5 16,0 0 9-16,-20 0-12 0,20 0 6 0,0 0-6 16,0 0 9-16,0 0-9 0,0 0 1 0,0 0-2 0,0 0-1 0,0-20 7 15,0 20-3-15,0 0 2 0,0 0-4 0,0 0 5 0,0 0-5 16,0 0 4-16,0 0 3 0,0 0-4 0,0 0 2 0,0 0-8 15,0 0 1-15,0 20 0 0,0-20 4 0,0 19-3 0,0-19 0 16,0 19 0-16,0 19 4 0,0-18-4 0,0 17 2 0,20 0-4 16,-20 3 2-16,0-21-1 0,0 19-2 0,0 0 2 15,0-38-1-15,0 37 0 0,0-16 0 0,0-1 0 0,0 18 5 16,0 0-4-16,0-1-2 0,20-15 2 0,-20-22 0 0,0 54-2 16,0-35 2-16,0-19 0 0,0 39-1 0,0-39-1 0,0 19 1 15,0 0-1-15,0-19-1 0,0 22-1 0,0-22-8 0,0 0-4 16,0 17-6-16,0-17 6 0,0 0-21 0,0 0 15 15,0 0-2-15,0-17 1 0,0 17-2 0,0 0-1 0,0-22-1 0,0 22-4 0,0-19-37 16,0 19 32-16,0-19-26 0,-20 19 37 0,20-19 5 0,0 19 4 0,0-20-16 16,0 1-15-16</inkml:trace>
  <inkml:trace contextRef="#ctx0" brushRef="#br0" timeOffset="178268.45">33276 13549 35 0,'0'0'11'0,"0"0"2"15,-20 0-10-15,20 0 0 0,0 0-2 0,0-19 2 0,0 19-2 0,0 0 1 16,-17 0-2-16,17-20 2 0,0 20-1 0,0 0 0 0,-20 0 1 16,20 0-1-16,0-18 4 0,0 18-2 0,-20 0 3 15,20 0-1-15,0 0 1 0,0-19-1 0,0 19 11 0,0 0 2 16,0-21 3-16,-17 21-9 0,17 0 12 0,0 0 0 0,0 0-12 16,-23-18 12-16,23 18-12 0,0 0-1 0,0 0 11 0,0 0-12 15,0-19 12-15,0 19-12 0,0 0 10 0,0 0-10 0,0-19 17 16,0 19-14-16,0 0-6 0,0 0 8 0,0 0 0 15,0 0-8-15,0 0 2 0,0 0 5 0,23 0-5 0,-23 0 2 16,17 0-2-16,3 0-5 0,17 0 0 0,-17 0 3 16,-20 0-3-16,55 0 0 0,-38 0 0 0,6 0-4 15,-3 0 2-15,17 0-2 0,-17 0-1 0,18 0 4 16,-18 0-2-16,-6 19-4 0,29-19-14 0,-43 0-13 16,20 0 10-16,-20 0-27 0,17 0 18 0,-17 0-5 0,20 19-45 15,0-19-15-15,-20 0 9 0,18 0-22 0</inkml:trace>
  <inkml:trace contextRef="#ctx1" brushRef="#br0" timeOffset="-140150.98">29834 17560 0</inkml:trace>
  <inkml:trace contextRef="#ctx0" brushRef="#br0" timeOffset="184483.86">28380 15824 421 0,'0'0'-40'0,"20"17"-22"0,-20-17 22 0,0 0-96 16,0 0 74-16,0 21-19 0</inkml:trace>
  <inkml:trace contextRef="#ctx0" brushRef="#br0">28460 15404 86 0,'0'0'26'0,"0"0"28"0,0 0 1 16,-20 0-2-16,20 0-8 0,0 0-26 0,0 0 14 15,0 0-17-15,0 0 8 0,0 0-15 0,0 0-2 0,0 0 12 16,0 0-12-16,0 0-1 0,0 0 1 0,0 0 1 0,0 0-4 0,0 0 9 15,0 0-4-15,0 0-5 0,0 0 1 0,0 0-3 16,0 0 2-16,20 0-1 0,-20 0-2 0,0 0 4 0,0 0-3 16,0 0-2-16</inkml:trace>
  <inkml:trace contextRef="#ctx0" brushRef="#br0" timeOffset="187514.41">28996 15593 75 0,'0'0'18'0,"0"0"42"0,0 0-21 0,0 0 0 0,0 0-22 16,0 0 11-16,0 0-15 0,-20 0 11 0,20 0-12 0,0 0 10 16,0 0 0-16,0 0-11 0,-23 0 0 0,23 0 7 0,0 0-10 15,0 0 7-15,0 0-6 0,-20 0 8 0,20 0-4 0,-14-17-9 16,14 17 10-16,-20 0-5 0,0 0-1 0,20 0 2 15,0 0-8-15,-18 0 1 0,18 0 2 0,-20 0-3 0,20 17 0 16,0-17 1-16,-17 18 3 0,-3 23-3 0,20-23-1 0,-20 2 2 16,20-3-1-16,0 4-1 0,0-3 1 0,0-18-3 15,0 37 3-15,0-16-1 0,0-1 0 0,0-3-2 16,0-17 1-16,0 21 3 0,20-21-2 0,-20 0 2 16,0 0-1-16,0 0-1 0,20 0 1 0,-20-21-2 15,0 4 0-15,0 17 0 0,17-20 1 0,-17-1-1 0,20-16-1 16,-20 19 6-16,0-3-5 0,18 4-1 0,-18-3-1 15,0 20-1-15,0-18 3 0,0 18-1 0,0 0 1 0,20 0-1 16,-20 18-1-16,0-18 0 0,20 37 2 0,-20-37 0 0,0 39 0 16,0-39-1-16,0 19 0 0,0 20 1 0,0-39 0 15,14 37-1-15,-14-16 0 0,0-3 0 0,0-18 0 0,0 38-2 0,20-19-9 16,-20-19 2-16,23 0-20 0,-23 0 6 0,20 18-31 16,-3-18-15-16,3 0-23 0,-20 0-21 0,21 0 60 0,-4-18-24 15,-17 18 12-15</inkml:trace>
  <inkml:trace contextRef="#ctx0" brushRef="#br0" timeOffset="187718.18">29377 15498 120 0,'0'0'0'0,"0"0"77"0,0 0-43 0,0 0-5 0,-20 0-4 15,20 0 35-15,0 0-28 0,-17 20-5 0,17-20-18 16,0 0 5-16,0 0-4 0,0 0-3 0,0 0-1 15,0 0-5-15,0 0-2 0,0 0 3 0,0 0-2 0,0 0-1 16,0 0-1-16,0 0-10 0,0 17 2 0,0-17-131 16,0 21 43-16,0-21 15 15,0 0 53-15,0 0-45 0</inkml:trace>
  <inkml:trace contextRef="#ctx0" brushRef="#br0" timeOffset="187864.23">29317 15707 104 0,'0'0'0'0,"0"0"119"0,0 0-82 0,0 21 25 0,0-21-14 15,0 0-8-15,0 0-8 0,-20 0-22 0,20 18-1 0,0-18 1 16,0 0-4-16,0 19-5 0,0-19 2 0,0 18-1 16,0-18-2-16,0 21-6 0,0-21-6 0,0 20 2 15,0-20-20-15,0 0-14 0,0 0-22 0,20 0 23 0,-20 17-58 16,0-17 19-16,0 0 47 0,0 0-19 0</inkml:trace>
  <inkml:trace contextRef="#ctx0" brushRef="#br0" timeOffset="188314.69">29624 15670 40 0,'0'0'27'0,"0"0"-13"0,0 0 1 16,0 0 6-16,0 0 4 0,0 0-12 0,0-18 57 15,0 18-55-15,0 0 0 0,0 0 16 0,0 0-17 16,0 0-1-16,0 0 14 0,0 0-3 0,0-20-4 0,0 20-1 15,0 0-9-15,0 0 7 0,0 0-10 0,0 0 7 16,0 0 2-16,0 0-9 0,0 0 3 0,0 0 0 0,0 0-4 16,0 0 0-16,0 20 7 0,0-20-9 0,0 18 5 15,0 2-2-15,0-20-2 0,0 17 2 0,0 22-3 0,0-39-2 16,0 19-1-16,0-1 0 0,0 3 0 0,0-1 2 0,0-3-2 16,0 4 0-16,0-3 0 0,0 2-1 0,0-2-1 0,0 19 0 15,0-37 0-15,20 21-1 0,-20-1-9 0,0-3 3 0,0 4-18 16,0-21 10-16,0 18-23 0,0 3 15 0,0-4-31 0,0-17 23 15,0 0-3-15,0 0-50 0,0 20 39 0,0-20-30 0,0 0 52 0,0-20-12 16,0 20-12-16</inkml:trace>
  <inkml:trace contextRef="#ctx0" brushRef="#br0" timeOffset="188531.13">29512 15498 101 0,'0'0'41'0,"0"0"1"0,-23 0 37 0,23 0-44 0,0 0-5 16,0 0-2-16,0 0 19 0,-17 0-8 0,17 0-9 0,-20 0-8 15,20 0-12-15,0 0 5 0,0 0-3 0,0 0-1 16,0 0-7-16,0-19 5 0,0 19 1 0,0 0-6 16,20 0 0-16,-20 0 2 0,17-20 0 0,6 20 2 15,14 0-7-15,-37 0 0 0,21 0 1 0,-4-17 1 0,3 17 0 0,-3 0-3 16,3 0 1-16,14 0-4 0,-11 0 1 0,-3 0-6 16,1 0-13-16,-21 0 5 0,37 0-59 0,-20 0 5 15,3 0 26-15,-20 0-9 0,20 0-7 0,-6 0-105 0,-14 0 78 16</inkml:trace>
  <inkml:trace contextRef="#ctx0" brushRef="#br0" timeOffset="189118.33">30659 15249 119 0,'0'0'46'0,"0"0"36"0,0 0-51 0,0 0-5 15,0 0-2-15,0 0 34 0,-20 0-43 0,20 0-1 0,0 0 4 0,0 0-6 16,-20 0-5-16,20 0-5 0,0 0 0 0,0 21-1 15,-23 16 3-15,23-37-3 0,0 38 3 0,0-20-1 16,0 3-1-16,0-1 1 0,-17 35 0 0,17-16-3 0,0 19 1 16,0-38 1-16,-18 36 1 0,18 40-5 0,0-59 4 15,0 22 1-15,0-42-3 0,0 4 1 0,0-21 0 16,0 38 1-16,0-20 0 0,0 1 0 0,18-19 7 0,-18 0 0 16,0 0-8-16,40-19 12 0,-40 1-11 15,40-20 1-15,-23 17 0 0,3 4 3 0,-20-3-4 16,17-1 1-16,3 3-3 0,-20 18 2 0,21-19 5 0,-7 19-2 15,-14 0-2-15,20 0 2 0,-20 0-2 0,23 0 3 16,-23 19 0-16,0-19-1 0,0 18 3 0,0 3-6 0,0-1 1 16,0-3 1-16,0 4-2 0,0-21 1 0,-23 18-3 0,23 2-1 15,-20-20-4-15,6 18-13 0,14-18 2 0,-21 19-28 16,1-19-18-16,20 0-22 0,-17 0 30 0,17 0-8 0,-20 0-62 0,20-19 43 16,0 19 23-16</inkml:trace>
  <inkml:trace contextRef="#ctx0" brushRef="#br0" timeOffset="189331.31">31175 15518 189 0,'0'0'73'0,"0"0"31"0,0 0-71 0,0 0 17 0,0 0-29 0,-23 0-2 0,23 0 11 16,0 17-12-16,0-17-9 0,0 0 4 15,0 21-10-15,0-21-3 0,0 20-4 16,0-3-31-16,0-17-9 0,0 0 15 0,0 18-49 0,0-18 24 16,0 21-9-16,0-21-61 0,0 20 79 0,0-20-41 15</inkml:trace>
  <inkml:trace contextRef="#ctx0" brushRef="#br0" timeOffset="189467.25">31175 15804 158 0,'0'0'122'0,"0"0"-75"0,0 20 25 0,0-20-44 0,0 17 39 15,0-17-50-15,-23 21 6 0,23-21-9 0,0 18-6 0,0 2-5 16,-20-20 2-16,20 18-4 0,0-18-2 0,0 19-2 16,0-19-14-16,0 18-23 0,0-18-19 0,0 0 22 0,0 21-134 15,20-21 47-15,-20 0 11 0</inkml:trace>
  <inkml:trace contextRef="#ctx0" brushRef="#br0" timeOffset="189752.71">31513 15518 77 0,'0'0'92'15,"0"0"-22"-15,0 0-41 0,0 0-2 0,0 0 39 16,0 0-47-16,0 0 18 0,0 0-20 0,0 0-2 0,0 17 10 0,0 4-5 15,0-21-7-15,0 20-2 0,0-3-2 0,0-17-5 16,0 18 3-16,0 23-3 0,0-41-2 0,0 18 1 16,23 2 1-16,-23 18-4 0,0-1 2 0,0-19-1 0,0 40-1 15,0-37 0-15,0-21-2 0,0 38-7 0,0-1 0 16,0-19-13-16,0 23-17 0,0-41 12 0,0 38-37 0,0-20-22 16,0 3-23-16,0-21 57 0,0 17-20 0,0-17 9 0</inkml:trace>
  <inkml:trace contextRef="#ctx0" brushRef="#br0" timeOffset="189956.67">31479 15404 178 0,'0'0'67'0,"-20"0"42"0,20 0-68 0,0 0 23 0,0 0-14 0,0 0-31 16,-17 0-1-16,17 0 7 0,-20 0 29 16,20 0-48-16,0 0 4 0,0 0-4 0,20 0 5 0,-20 0-5 15,17-20 9-15,-17 20-10 0,20 0 3 0,-3-21-2 16,-17 21-3-16,17 0 0 0,26 0-3 0,-43-18 2 0,20 18-1 15,-20 0 0-15,38-19 2 0,-21 19-7 0,3-19-6 0,14 19-13 16,-34-20 5-16,20 20-33 0,23-17-23 0,-25 17 29 0,2 0-56 16,-20 0 42-16,20 0-6 0,17 0-114 0,-20 0 97 15</inkml:trace>
  <inkml:trace contextRef="#ctx0" brushRef="#br0" timeOffset="190481.2">32703 15611 70 0,'0'0'36'0,"0"0"33"0,-20 0-37 0,20 0 23 16,0 0-31-16,0 0 14 0,0 0-9 0,-17 0-15 0,17 0-2 15,0-18-3-15,-20 18 9 0,20 0 1 0,-23 0-8 0,23 0-1 0,0 0-1 16,0 0-1-16,-20 0 7 0,5 0-2 0,15 18-6 0,0-18-1 16,0 0 1-16,-20 0 9 0,20 21-3 0,-20-1-4 15,20-20-2-15,-17 38 13 0,17-21-15 0,0 4 0 0,-20-3 2 0,20 1 0 16,0-1-5-16,0-18 1 0,0 21 2 0,0-1 0 15,0-3-2-15,0 4-3 0,0-3 1 0,0 2 0 0,0-2-4 16,0 1 2-16,20-1 3 0,-3-18-1 0,-17 21-8 16,20-1 1-16,-20-20-6 0,20 17-42 0,-5-17 3 0,-15 0 18 15,20 0-48-15,23 0-30 0,-43 0 47 0,17-17-44 16,23-3 16-16</inkml:trace>
  <inkml:trace contextRef="#ctx0" brushRef="#br0" timeOffset="190664.84">33027 15576 187 0,'0'0'68'0,"0"0"67"0,0 0-103 0,0 0-4 0,0 0-3 0,-17 0-3 15,17 0-4-15,0 0 9 0,0 0-18 0,-23 17 5 0,23-17-10 16,0 0 6-16,0 18-6 0,0-18-3 0,0 0-1 16,0 0-1-16,0 21-15 0,0-1 5 0,0-20-4 0,0 0-25 15,0 18 10-15,0-18-83 0,0 20-1 0,0-3-4 16,0-17 41-16,0 0 28 0</inkml:trace>
  <inkml:trace contextRef="#ctx0" brushRef="#br0" timeOffset="190797.83">33010 15900 104 0,'0'0'60'0,"0"0"50"0,0 0-29 0,0 0-16 0,0 0-37 16,0 0-1-16,-23 18 30 0,23-18-30 0,0 0-16 16,0 19 0-16,-20-1-4 0,20-18-4 0,0 21 4 15,0-1-6-15,0-20-5 0,0 0-4 0,0 17-2 0,0-17-21 16,0 21-16-16,0-21 17 0,0 18-50 0,0-18-36 0,0 0 48 15,0 0 6-15,20 0-29 0,-20 0 39 16</inkml:trace>
  <inkml:trace contextRef="#ctx0" brushRef="#br0" timeOffset="191032.08">33348 15498 96 0,'0'0'34'0,"0"0"4"0,0 0 30 0,0 20-13 15,-17-20 59 1,17 75-30 0,0-36-74-16,0-19-2 0,0-2-6 15,0 19 4-15,0-16-4 0,0-3-1 0,0 19-2 0,0 42 7 16,0-41-8-16,0 38 2 16,0 21-52-16,0-80 29 15,0 20-73-15,0-16 51 0,0-21-60 0,0 20 52 0,0-20 11 16,0 17-63-16</inkml:trace>
  <inkml:trace contextRef="#ctx0" brushRef="#br0" timeOffset="191248.46">33199 15707 161 0,'0'0'69'0,"0"0"39"0,-17 0-70 0,17 0-4 0,0 0-4 15,-23 0 45-15,23 0-56 0,-17 0 8 0,17 0-15 0,0 0-2 16,0 0-1-16,0 0 1 0,0-17 6 0,0 17-5 0,0-20-6 0,0 20-1 15,0 0 1-15,0 0-3 0,17-18 1 0,6 18 1 0,14-20 1 0,-37 20-5 16,20-21 4-16,17 21-3 0,-19-18-2 0,2 18 2 0,-3-17 0 16,0 17-1-16,26 0-4 0,-43-20 2 0,37 20-9 0,-17 0 2 15,-20 0-5-15,38-21-22 0,-18 21 13 0,-6 0-36 0,29 0-21 16,-23 0-34-16,-20 0 42 0,17 21-1 0,3-1-36 0,-20-20 52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02T21:20:22.6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7418 9479 477 0,'0'0'11'0,"0"0"0"0,0 0-3 15,0 0 1-15,0 0 0 16,0 0-5-16,0 19-1 0,0-1-2 0,0-18 0 0,0 40 1 16,0-22 1-16,0 20-2 0,0 59 2 15,0-78-4-15,0 134 2 16,17-97-2-16,-17 2 0 0,20 0 2 0,-20-2-3 16,0-17-2-16,0-1 5 0,0-19-1 0,17 38 0 15,-17-38 1-15,0-19-2 0,0 20-5 0,0-20 1 0,0 19-13 16,0-19-8-16,0 0 8 0,0 0-4 0,0 0-35 15,0 0-18-15,-17 0-7 0,17 0 10 0,0 0 21 16,0 0-39-16</inkml:trace>
  <inkml:trace contextRef="#ctx0" brushRef="#br0" timeOffset="333.66">6936 10491 115 0,'0'0'0'0,"0"0"41"0,0 0 10 15,0 0-15-15,0 0 25 0,43 0 0 16,-26 0-51-16,-17 0 1 0,40 0 7 15,-40 0-10-15,18 0 9 0,2 0-9 0,14 0 7 0,9 0 5 16,-6-18-9-16,1 18-6 0,-1 0 4 16,-20-19-6-16,43-1 2 0,-2 1-1 0,-38 19-3 15,34 0-1-15,-31-18 0 0,14 18 0 0,1 0 0 0,19 0-23 16,-40 0-40-16,0 0 0 16,6-20-15-16,-3 20-74 0,-20-20 31 15</inkml:trace>
  <inkml:trace contextRef="#ctx0" brushRef="#br0" timeOffset="533.3">6936 9384 137 0,'0'0'0'0,"0"0"50"0,0 0-31 16,0 0 1-16,0 0 1 0,0-20 39 0,0 20-12 15,0 0-34-15,0 0 14 0,0 0-4 0,43 0 7 16,14 0-4-16,15 20-11 0,-49-20-12 15,34 18 1-15,-19-18-4 0,-1 20 2 0,23-2-1 0,-23-18-1 16,1 20-10-16,19-1-20 0,0 0-94 16,-37-19 85-16,0 0-41 0,-2 18 8 0,19-18-27 15</inkml:trace>
  <inkml:trace contextRef="#ctx0" brushRef="#br0" timeOffset="849.47">7896 9765 110 0,'0'19'80'0,"0"1"13"0,0 36-44 15,-20-17-29-15,20-20-11 0,0 20 10 16,0-1-13-16,0-1 4 0,0 40 5 16,0 39 3-16,0-98-8 15,20-18-1-15,109-76 75 31,-68-20-77-15,-41 78-7-16,17-21 5 0,0 20 13 16,-20 38 3-16,3-1-12 15,3 21-5-15,-5-1-3 0,2 20 1 16,0 18-3-16,-20-57-6 16,17 20-14-16,3-1-106 15,-20-20 56-15,17 2-16 0,3-20-45 16,-20 0 1-16</inkml:trace>
  <inkml:trace contextRef="#ctx0" brushRef="#br0" timeOffset="1085.36">8622 9976 97 0,'0'0'130'0,"-20"0"-65"0,20-19 23 0,-23 19-3 15,23-20-22 1,0 20-45-16,0 0 11 0,43 0-9 16,-23 0-4-16,-3 20-9 15,3-20-3-15,-3 19 4 0,3-19-6 16,0 19-2-16,-5 0-1 0,-15-19-11 16,20 0-19-16,-20 18-54 0,23-18-2 0,-3 0-28 15,-20 0-2-15,0 0 23 0,17 0 4 16</inkml:trace>
  <inkml:trace contextRef="#ctx0" brushRef="#br0" timeOffset="1437.56">9519 9842 122 0,'0'0'38'0,"0"0"24"15,0 0 68-15,0 0-107 0,-23 0-5 16,23 0 39-16,-17 0-15 16,-20 0-21-16,37 0-4 0,-55 76 39 15,35-57-43 1,0 97 13-1,3-79-26-15,17-18 2 0,0 39 6 16,0-58-7-16,17 38 1 0,-17-18 1 16,20-2-2-16,-20-18 1 0,75 38-11 15,-55-38-12-15,14 0-73 16,84-133-364 0</inkml:trace>
  <inkml:trace contextRef="#ctx0" brushRef="#br0" timeOffset="1637.41">9826 9516 123 0,'0'0'44'0,"-20"-18"240"16,20 18-236-16,0 0-1 15,-17 18-17 1,17 40 8-16,0-38-28 16,0 18-4-16,0 0 2 0,0 38 1 15,0 59-2-15,0-59 0 16,0-1-15-16,0 60-36 15,0-116 22-15,17 57-123 0,3-37 94 16,-20-39-2-16,17 38-95 0,0-20 63 0,6-18 64 16,-23 0-63-16</inkml:trace>
  <inkml:trace contextRef="#ctx0" brushRef="#br0" timeOffset="2134.64">10112 9918 105 0,'0'0'0'0,"0"0"136"15,0-19-106-15,0 19 73 0,0-18-80 16,0 18-1-16,0 0-5 0,0 0 38 0,-20 18-14 15,20 20-12-15,-17 1 2 16,17-1-14-16,0 19-16 16,-23-19 3-16,46 78 4 15,-6-60-5-15,-17-36 4 16,20-1-1-16,-20-19-3 0,21 0 1 0,-21 0 4 0,17 0-1 16,3-19-2-16,-3-20 1 0,3 20-5 15,-3-19 1-15,6 0 13 16,-23 0-2-16,17 18-15 0,-17 20 4 15,0-19 0-15,0 38-9 16,0 1 3-16,41 132-80 31,-41-113-25-31,17-20-57 16,57-38-74 0,-34-76 236-1,1-1 12 1,-4-38 143-1,-20 96-69-15,-17 18-53 0,0 1 32 0,0 19-2 16,20-19 50-16,-20 19-64 16,-20 19-26-16,20 20 2 0,0-20-14 15,-17 58 2-15,17-1-2 16,-20 76 2 0,20-132-9-16,0 18 3 0,0 0-2 15,0 0-6-15,0-19-17 16,37-19-38-16,-37 0-11 15,40-57-117-15,-26 0 61 16,7 38 25-16,1-20 47 16,-1 20-25-16</inkml:trace>
  <inkml:trace contextRef="#ctx0" brushRef="#br0" timeOffset="2366.98">10760 10090 84 0,'0'0'90'0,"0"0"57"0,18 0-50 0,-18 0-29 15,0 0-39-15,0 0 18 0,0 0-37 0,0 19 7 16,0 1-1-16,-18-1 2 15,18 0-6-15,-17 19 4 0,-3 0-9 16,20-19-2-16,-17 58 6 0,-3-1 2 16,20-76-12-16,0 19 0 0,0 1 1 15,0-1 3-15,20 19 2 0,-3-20-4 16,20 22 6-16,-37-40-7 0,18 18-10 16,-18-18 10-16,22 19 11 0,-22-19-14 15,0 0 0-15,0 20-21 0,-22-1-10 16,-33 18-371-1,38 2 138-15</inkml:trace>
  <inkml:trace contextRef="#ctx0" brushRef="#br0" timeOffset="3366.76">12022 9516 122 0,'0'0'49'0,"0"0"89"15,0 21-120-15,-17-21 26 0,17 0-5 16,0 19-14-16,0-19-15 0,0 18 12 0,0-18-12 0,0 38 32 16,0-18-32-16,0-1 4 0,0 18-3 0,0 3-1 15,0 55 6-15,0 230-4 32,17-230-10-32,-17-37-2 0,0 56-8 15,0-38-48-15,0-38-84 16,0-38-120-1,0-38 214-15,0 1-38 16</inkml:trace>
  <inkml:trace contextRef="#ctx0" brushRef="#br0" timeOffset="3666.45">12005 9765 75 0,'0'-19'38'0,"0"19"-24"15,0-95 71-15,0 76-59 0,0-19 28 16,17 0 19-16,-17-2-27 0,20-16 19 16,-3 18-31-16,-17 38 9 0,23-20-9 15,-6 20-14-15,3 20 11 0,0 18-7 16,-3 39-11-1,4-2-8-15,-21-55-4 0,17 76-1 0,-17-1 7 16,-17-19-12-16,17-57 7 16,-21 77 4-16,21-57-7 15,-17-39 1-15,-3 18 1 16,20-18-1-16,0 19 1 0,-20-19-1 16,20 19 4-16,0-19-8 15,0 58 2-15,20 37 2 31,17 0 1-31,21 21-18 16,-41-78-23-16,43 0-195 16,-40-38 119-16,-20 0 57 15,0 0 8-15,18 0-18 0,2-38-35 16</inkml:trace>
  <inkml:trace contextRef="#ctx0" brushRef="#br0" timeOffset="4205.77">12501 10071 87 0,'0'0'93'0,"0"0"-27"0,0 0-31 0,0 0 29 0,20 19 4 15,-20-19-53-15,0 19 9 0,0-19-12 0,20 20 13 0,-20-20-14 16,0 19-2-16,17 0 3 0,37 39 29 31,-31-58-21-31,-23-20-16 16,0 20 4-16,0-19-3 0,0-19 6 0,0 19-8 16,0 19-3-16,0-58 5 0,0 19-2 15,-40 2 12-15,23 37-5 16,17 19-6-16,-20-1-3 0,20 21-6 15,0 38 5-15,-17 0 1 16,17-21 2-16,0-17-2 16,0 18-5-16,17 0-14 0,3-37-5 15,-20 17-26-15,17 1-15 0,0-38-4 16,-17 0 22-16,23 0 24 0,-23 0-21 16,20-38 0-16,-2-56 3 15,2-2 25-15,0 57 15 0,-20 20 1 16,17-76 26-16,-17 37 30 0,20 0 2 15,-3 21-7-15,-17 18-24 0,17-20 26 16,-17 39-36-16,0 0 34 16,0 0-33-1,0 39-3-15,0-39-7 0,0 38 3 16,20 1-16-16,-20-2 1 0,0-18 6 16,23 1-2-16,-23-20 0 0,0 38 0 0,0-19-1 0,0 0 0 15,0 1 0-15,18-2 2 0,-18 20-1 16,20-18 1-16,-20-20 0 0,20 19 3 0,-20 0 3 15,17-19-5-15,-17 0 1 0,37-19 4 0,-37 0-6 16,20-20-2-16,-3 39 2 0,-17-37-1 0,61-40 12 16,-61 38-10-16,37-56-58 15,-37 76 24-15,20 19 12 0,-20-19-3 16,0 0-27-16,0-1-3 0,0 20-8 16,17-19-13-16,-17 19-35 0,20-19-19 15,-20 38 95-15</inkml:trace>
  <inkml:trace contextRef="#ctx0" brushRef="#br0" timeOffset="4771.83">13323 10225 69 0,'0'0'18'0,"0"0"61"16,0-39 40-16,0-18 194 47,0 57-307-47,0 0 0 0,0 0 0 15,0 19 6-15,0 0-3 0,15 19 5 0,-15 19-6 16,0-57-7-16,0 77 0 15,0-59-26-15,0 22-69 16,0-22-221-16,0-36 260 16,0-2-14-16,0-18-22 0</inkml:trace>
  <inkml:trace contextRef="#ctx0" brushRef="#br0" timeOffset="5183.42">13338 9842 112 0,'-15'0'67'0,"15"-19"-27"0,0-20 134 0,0 20-105 15,0 19-9-15,0 19-16 16,15 1-23-16,-15-1-7 15,0 0-1-15,0 20-7 0,20-2-5 0,-20 2 3 16,23-20-14-16,-3 19-49 16,-3 1-20-16,3-21-26 0,0 1 39 15,-20 0 35-15,37-19-38 0,-37 20 48 16,18-20 19-16,-1 0 5 0,6 0 18 0,-3 0-3 16,-20-20 28-16,17 1 31 0,3 19-51 15,-20 0 2-15,20 0 10 0,-3 0-9 16,3 0-7-16,-20 0-12 0,18 0-3 15,-1 19-2-15,3-19-2 0,-20 20-1 0,23-20 1 32,51 38 36-17,-54-57-7-15,-20 0-16 0,0-20-11 16,0 20 2-16,0 1-5 0,-20-21 14 16,20 20-11-16,-17 19-4 15,17 0 0-15,0 0 1 0,-40 0 4 16,23 37-3-16,17 2-7 0,-23 38 6 15,23-20-1-15,0-19 0 16,0 39-3-16,0-20-14 16,23-19-32-16,14 20-112 15,-37-58 119-15,20 18-45 0,-3-18-61 16,3 0 125-16,-2-18-29 0,2-40-32 16</inkml:trace>
  <inkml:trace contextRef="#ctx0" brushRef="#br0" timeOffset="5716.8">14066 9995 81 0,'0'0'0'0,"0"0"138"15,0-19-37-15,0 19-56 16,0-19-5-16,0 19-10 0,-17-20 42 16,17 20-63-16,0 0 0 0,-20 0 28 15,20 0-21-15,0 0-5 0,0 0-1 16,-18 39 13-16,18-20-17 16,0 18-2-16,0 21-3 15,0 0 8 1,0-58-7-16,0 19 2 0,0 0-1 15,18 20 2-15,-18-21-1 16,20-18 1-16,-20 19-1 16,17 0-3-16,-17 1 0 0,0-20-2 15,0 19 3-15,17 0-1 0,6 39 0 16,-23-40-2 0,20 21 8-16,-20-39-3 15,0 19-1-15,75-19 16 16,-75 0-17-16,0-19-2 0,40-1 3 15,-26-17-1-15,6-21-4 0,-20 39 3 0,23 0-1 0,-23-39 2 16,20 40-1-16,-3-40 14 0,3 20-7 16,-20-20-8-16,38-18 2 15,-18 152-14 1,-20-57 6-16,0 20 3 0,0 18 6 16,34 248-1-1,-11-247 0-15,-23-38-2 16,20-2 0-16,-3 1 4 0,-17-19-3 15,20 0-1-15,0-37 5 0,35-59 1 16,-55 57-5-16,37-56 4 0,23-39 5 16,-22 38 9-1,-1 40-27-15,-17 17-17 0,20 1-28 16,-40 19 34-16,17 19-5 0,-17-20-2 0,20 20-59 16,0-19-27-16,-20 38-218 15,-20-19 235 1</inkml:trace>
  <inkml:trace contextRef="#ctx0" brushRef="#br0" timeOffset="6450.37">6517 11198 97 0,'21'0'45'0,"-21"0"-10"0,0 0 1 0,0 0-20 0,0 0 14 16,0-19-5-16,40 1 10 0,17-2 3 16,18 2-3-1,-41-2-17-15,9 20-9 0,244-154 45 16,-193 116-45-16,462-56 38 16,-232 94-29-1,-20 18-11-15,-77 1-5 16,120 38-3-16,151-19 3 0,325 20 5 15,-556-58-5 1,114 19 2-16,-17-19 3 0,-134-19 3 16,228 19 14-16,-39-38 1 15,-18 18-13-15,-229 20-5 16,78 0 3-16,-1 0 3 16,75 40-6-16,-192-22-5 0,-72-18-2 0,207 19-3 15,39-19-3-15,-214 0 11 16,26-19-2-16,-81 19-2 0,40-18 1 15,55-2-3-15,-34 0 2 0,-61 20 0 16,37 0 2-16,44 0-30 16,-98 0 5-1,-3-18-26-15,-17 18-22 16,0 0 8-16,0-38-58 0,-54-1-95 16,34 20 151-16,-18-19-1 0</inkml:trace>
  <inkml:trace contextRef="#ctx0" brushRef="#br0" timeOffset="10870.5">21674 9556 64 0,'0'0'0'0,"0"0"28"0,0 0 13 16,0 0-15-16,0 0 24 0,0 0 4 16,0 0-21-16,0 0-4 0,0 0 7 15,0 0-3-15,0 0-14 0,0 0-10 0,0 0 7 16,0 0-8-16,0 0 20 0,0 0-10 15,0 0-4-15,0 0 1 16,0 0-3 0,0 0-3-16,0 0-3 0,20 172 14 31,0 18-11-31,-2-113-9 16,2-19 1-16,-20 37-8 0,17 19-16 15,0-75-26 1,-17-20-11-16,23-19-26 0,-23 0 13 15,0-19-54-15,0-1 94 0,20-56-35 16,-20 57 16-16</inkml:trace>
  <inkml:trace contextRef="#ctx0" brushRef="#br0" timeOffset="11200.06">21846 9344 64 0,'0'0'0'0,"-17"-18"156"0,17 18-118 15,0 0 0-15,0 0 50 16,-20 18-10-16,20 2-54 15,0 0 1-15,0 18-1 16,0-20-14-16,0 40-1 0,0-40-7 0,0 98 12 16,20-60-12-1,-20-16 1-15,37 74-2 0,21-19 6 16,-24-18-8-16,9-20 4 16,14-38 8-16,-19-38 0 15,-21 19-5-15,20-76 6 0,-14 57-9 16,-23 0-1-16,57-96 5 0,-19-18 2 15,16-212 0 1,-54 307-10-16,17 0-69 16,6 94-108-1,-23-36 106 1,20 38-106-16,-20-20 140 0,0 0-14 16,0 1-14-16</inkml:trace>
  <inkml:trace contextRef="#ctx0" brushRef="#br0" timeOffset="11483.63">22612 10032 146 0,'0'0'42'0,"0"0"33"15,0-18 84-15,0 18-124 16,-20-19 22-16,20 19-38 0,-17-19 11 16,-4 19-24-16,-1 19 1 15,1-19 2-15,7 37-4 16,14-37-5-16,-20 77-5 15,20-57 4-15,0-1 3 0,0 19 2 16,20-38-4-16,-6 0 15 0,7 0-7 16,1-19 1-16,-1-39-1 0,-4 39-11 0,3-57 10 15,0 38-8-15,-20 19 5 16,37-57-7-16,-37 76-1 0,0-21-11 16,0 21 4-16,0 0-13 0,17 0-35 0,-17 0 5 15,18 21-72-15,4-21 88 16,16 18-168-16,2 1 109 15</inkml:trace>
  <inkml:trace contextRef="#ctx0" brushRef="#br0" timeOffset="11783.68">23148 9498 74 0,'0'0'21'0,"0"-38"80"0,17-20-11 16,-17 0-16-16,0 21-36 0,0-40 22 16,0 59-22-1,0-2-2-15,-17 40-15 0,17-20-16 16,0 56 9-16,0-17-7 0,-20 18-3 0,20 39 0 15,0-40-3-15,-20 22 1 0,20-40-1 16,-17 153-61-16,17-133 10 16,0-2-71-16,0-17 29 0,-23-20 49 0,23-19 9 15,0 19-34 17,-18-76 71-32,-39-249 278 0,57 287-267 15,-17-76 68 1,71 56-19-1,-54 57-63-15,98 22-1 16,-24-22-18-16,4-18-11 16,36 20-58-16,21-2-147 15,-20 2 42-15</inkml:trace>
  <inkml:trace contextRef="#ctx0" brushRef="#br0" timeOffset="12100.45">24619 9651 81 0,'0'0'23'0,"0"0"24"0,0 0 68 16,0-19-65-16,0 19-6 0,-21-20-7 15,21 2 5-15,-17-2 4 16,17 20-12-16,0 0-19 0,-20-18 12 16,20 18-19-16,0 18 0 0,-23 20 11 15,23-18-13-15,0 36-2 16,0-35-2-16,0 16 2 0,0-18-3 0,0 76-5 16,0-18-25-16,0-19-45 15,-17-21-10-15,17 98-338 16</inkml:trace>
  <inkml:trace contextRef="#ctx0" brushRef="#br0" timeOffset="12268.84">24237 9957 136 0,'0'0'0'0,"-20"0"194"15,0 0-124-15,-3 0-4 16,23 0-23-16,0 0-35 0,0 19 2 16,0-19 5-16,63 19 20 15,-46 0-31-15,4-1-1 0,-4-18-1 0,57 21 5 16,-31-3-8-16,32 1-13 15,-38 0-19-15,23-19-100 0,-22 0 28 16,36-114-133 0,-57 37 176-16</inkml:trace>
  <inkml:trace contextRef="#ctx0" brushRef="#br0" timeOffset="12433.73">24710 9516 67 0,'0'0'0'0,"0"0"29"0,-17-37-3 16,17-2 11-16,-54-94 136 16,34 94-93-16,-1 1 5 15,4 58-22 1,-3-2-46-16,20-18-2 0,0 39 5 15,0 38 6-15,20-59-19 16,38 96 1 0,-41-56-23-16,3-38-14 15,-3-2-44-15,0 2-2 0,43 18-162 16,-19 1 13 0</inkml:trace>
  <inkml:trace contextRef="#ctx0" brushRef="#br0" timeOffset="12717.2">25020 9899 103 0,'0'19'137'0,"-20"20"-16"15,20-39-108-15,0 0-1 0,-17 19 7 0,17 0-11 16,0-19 6-16,-20 37 2 0,20-37-8 0,0 21-3 16,0-3 14-16,0 1-9 0,0-19 0 15,0 19 8-15,0-19-3 0,0 20-9 0,0-20-2 16,20 0 8-16,-3 0-4 0,3-39-4 0,-20 39 1 15,54-58 9-15,-36 40-6 0,5-20 6 16,-3 19-4-16,17-1-7 0,-37 20 5 16,20-19-1-16,-3 19 4 0,-17 19-7 0,55 58 9 15,-55-38-17 1,0-21 0-16,20 40-5 0,3-20-10 0,-3 0-42 16,-20-18 0-16,0-2 24 0,0 1-1 0,17 0-95 15,-17 1 30-15,20-20 19 0,0 0 34 16,-20-20-6-16</inkml:trace>
  <inkml:trace contextRef="#ctx0" brushRef="#br0" timeOffset="13235.58">25843 9937 58 0,'0'0'40'0,"0"0"-9"0,0 0 12 16,-23 0 30-16,23 0 0 0,0 0-30 16,0 0-8-16,0 0-16 0,0-19 37 0,0 19-10 15,0 0-25-15,0-19 14 16,0 19-22-16,23 0 12 16,-6 0-20-16,-17 0 5 0,20 0-9 0,-20 0 0 15,0 0-1-15,20 0 0 0,-20 19-11 0,17-19-18 16,-17 0 7-16,0 19-39 0,0-19-29 0,20 20-167 15,-3-20 99-15</inkml:trace>
  <inkml:trace contextRef="#ctx0" brushRef="#br0" timeOffset="13583.71">26645 9881 125 0,'0'0'79'0,"0"0"22"0,-20 0 35 16,20 0-102-16,0 0-8 0,-37 0 5 15,37 0-10-15,-60 0 7 16,60 0-24-16,-17 0-2 0,-41 56 21 15,21 2-14-15,37-39-2 0,0-1-3 16,-20 40-3-16,20-19-3 16,0-1 5-16,0 0-3 0,0-18 0 0,20 17 0 15,-3-18-5-15,3 1-9 0,-20-1-9 16,20 0-13-16,18-19-48 0,-4 18 2 16,-14-18-25-16,20 0-54 0,-20 0 96 15,0 0 10-15</inkml:trace>
  <inkml:trace contextRef="#ctx0" brushRef="#br0" timeOffset="13783.81">27044 9440 102 0,'0'0'153'0,"0"-18"-38"0,-17-2-69 16,17 2 6-16,-20 18-29 0,20 0-11 0,0 0-3 16,-18 0 10-16,18 0-9 0,0 0 0 0,-20 38 9 15,20 19 10-15,-20 38-18 16,20-57-2-16,0 173-5 15,0-97-6-15,0-37-1 0,0 38-28 16,0-58-13-16,20-18 16 0,-20-2-54 0,20 21-26 16,-2-1-122-16,-18-57 135 15</inkml:trace>
  <inkml:trace contextRef="#ctx0" brushRef="#br0" timeOffset="14069.39">27445 9384 114 0,'0'0'77'0,"0"0"-22"0,0 0 6 0,-17 0-45 15,17 0-1-15,0 0 4 0,0 18-9 0,-20 2-5 0,20 18 13 16,0 0 2 0,0 1-5-16,0-20-9 0,-17-1 4 0,17 20 0 15,0 1 15-15,0-39-17 0,-20 58 5 0,20-21-3 16,0 1 1-16,0-18-6 0,-20 18 5 0,20 19-5 15,0-19-5-15,0 20 1 0,-18 0-5 0,18-2 0 16,0 40 6-16,0-58-4 16,0-19 0-16,0 0 0 0,0 20-5 0,0-20 2 0,0-19-2 0,18 58-22 15,-18-40 16-15,0 1 6 0,20-19-8 16,37 20-73-16,-57-20 57 0,17 0-44 16,0-20-4-16,4 20 16 0,1-19 42 0,-22 19 3 0,18-18-51 15</inkml:trace>
  <inkml:trace contextRef="#ctx0" brushRef="#br0" timeOffset="14404.76">27735 9918 114 0,'0'0'75'0,"0"0"-5"16,0-19-5-16,0 19-7 0,-20 0-13 16,20-18-11-16,-20 18-7 0,20 0-14 0,0 0-4 0,-18-21 17 15,18 21-19-15,-22-18-2 0,22 18 11 0,-18 0-12 16,-2 18 6-16,3 21 0 0,17-1 4 15,-20 20 0-15,20-39-11 16,-17 20-4-16,17-21 2 0,0 20 2 0,0 1 4 0,0-1 0 16,17-38-5-16,-17 39 4 0,0-39-3 0,0 37 4 15,0-37-3-15,37 39 8 0,-37-20-6 16,20-19-1-16,-20 0-4 0,0 19 1 0,18-19-1 0,-18 0 0 16,22 0 4-16,-22 0-4 0,18 18-2 0,-18-18 2 15,0 20-2-15,20-20 0 0,-20 0 2 0,0 20-4 16,0-2-5-16,20 21-49 15,-3-39 42-15,-17 19-2 0,0-1-44 16,0-18 36-16,0 0 0 0,20 20-3 0,-20-20-35 16,17 18-49-16,3-18-9 0,-2 0 89 0,-18-18 7 0,17-2-8 15,-17 20 17-15,23 0-34 0</inkml:trace>
  <inkml:trace contextRef="#ctx0" brushRef="#br0" timeOffset="15200.5">27428 9842 66 0,'0'0'34'0,"0"0"-4"16,0 0-12-16,0 0 22 0,0 0-19 0,0 0 20 0,-20 0 15 15,20 0-22-15,0 0-18 0,0 0 50 16,-17-19-41-16,17 19-12 0,0 0 22 16,-20 0 4-16,20 0-30 0,0 0 0 15,-20 19 8-15,20-1-5 0,-18 3-2 0,-2 16-5 16,-3 59 16-16,23-57-18 0,-17 37-8 16,17-19 5-16,0-38 2 0,0 1-2 0,0-2 1 15,0 1-1-15,0 20 2 0,0-1-1 0,40-20 3 16,-40-18 1-16,20 0-3 0,18 0 11 0,-38-18-12 15,20-20 7-15,-3-1 5 0,3 2 3 0,14-59 5 16,-34 57-18-16,21 20-3 0,1-38 4 0,-4-20 1 16,2 0-4-16,-20 59-2 0,20-59 5 0,-20 58-6 0,0-39 5 15,17 40 5-15,-17-1-4 0,0 0-3 0,0-1 3 16,0 20-2-16,0 0 2 0,0 0-1 0,0 20 3 16,0-20-7-16,0 56 5 0,0-16 3 0,-17 55-1 15,17-37-4-15,0-2-1 0,-20 21 0 16,20-1-12-16,0 39 0 0,20 19-28 15,-3-76-4-15,3-21-21 0,17 20-127 16,-19-57 150-16,4 0-49 0,16 0-1 16,-1-37 11-16,0-2 62 0,1 1 14 15,22-77 4-15,-23 39 8 0,0-57 31 0,3 75 9 16,-25-19 10-16,5 58-29 0,3-20-3 0,-3-37 41 16,-20 57-45-16,17-18 26 0,-17 18-26 0,0-2 19 15,0 21-22-15,0-18 15 0,0 18-18 0,0 0 17 0,0 0-19 0,-37 39 46 16,14-2-44-16,23-18-10 15,-20 39 5-15,-15 18-3 0,15-38 1 0,20 20-1 0,-17 37-3 16,-3-56-7-16,20 37 2 0,-17-38 3 0,17 0 0 0,-20 20 0 16,0 37 1-16,20-38-2 0,-23-37-2 0,23 38-3 15,0-40-10-15,-17 1-50 0,17 1 0 16,0-20 24-16,0 0-53 0,0-39-19 0,0 39 50 0,17-38-63 16,-17 0 73-16,23 18 14 0,-3-37-6 0,0 20-7 15</inkml:trace>
  <inkml:trace contextRef="#ctx0" brushRef="#br0" timeOffset="15421.28">28363 9899 118 0,'0'0'43'0,"0"0"3"0,0 0 47 0,17-18 5 16,-17 18-29-16,0 0-49 0,0-21 0 0,0 21 32 15,0 0-27-15,0 0-14 0,0 0 0 0,0 0 19 16,-17 0-6-16,17 21-14 0,-18-3-1 16,-2 1-6-16,-17 39-2 0,17-39 0 0,3 0 2 15,-3 20-9-15,-3-2 7 0,23 21 11 0,-17-39-6 16,-1 57 4-16,18-57-8 0,0 20 4 0,0 17-1 15,-20 2 6-15,20-39-7 0,0 38 1 16,0-37-5-16,0-2 2 16,0 2-7-16,0 0-28 0,-17-2-100 15,17-18 83-15,0 0-6 0,0 0-7 0,0 0-10 0,-20 0-84 16,20-18 51-16,0-2 37 0</inkml:trace>
  <inkml:trace contextRef="#ctx0" brushRef="#br0" timeOffset="16017.64">29988 9422 90 0,'0'0'39'0,"0"0"54"0,-17-20 7 16,17 2-57-16,-20 18-5 0,-17-20 45 15,16 40-24 1,21-20-47-16,-22 38 21 16,1 19-2-16,-13 58-13 15,14 19-11-15,20-97-5 0,-17 155-1 16,17-117-5-16,-20-36 1 0,20 76-53 15,-17-58 6-15,17 1-66 0,0-39-51 16,0 0 108-16,0-19-33 0,0 0 65 0,0 18-48 16</inkml:trace>
  <inkml:trace contextRef="#ctx0" brushRef="#br0" timeOffset="16274.31">29759 9995 85 0,'0'0'25'0,"0"-58"69"16,0 2-21-16,0-21-12 0,20 38-36 0,-20-94 41 16,17 17-14-16,37 2 16 15,-33 96-34 1,39-22 23-16,-40 40-36 15,-20 0-12-15,0 20 6 0,20 18-2 0,-20-38-6 16,17 38 2-16,-17-18-9 0,0 36 4 0,0-35-1 0,0 16 6 16,0 1-7-16,-17 1-3 0,-3 19-1 0,0-2 2 15,3-37 0-15,-4 20 0 0,-1-2-1 0,1-16 0 0,21-3 3 0,0 1-3 0,-14 0-2 16,-6 1-2-16,0-20-1 0,3 38 0 16,17-38 4-16,-20 0-2 15,40 19 4-15,51 38-5 16,50 58-32-1,-84-58-30 1,-20-38 40-16,44 58-171 0,-44-59 86 16,40 40-90-16,-37-58 148 15</inkml:trace>
  <inkml:trace contextRef="#ctx0" brushRef="#br0" timeOffset="16900.97">30352 10129 66 0,'0'0'0'0,"0"0"55"0,0 0-26 0,0 0 1 16,0 0 120-16,0 0-120 15,0 0-16-15,17 0 12 0,-17 19-4 0,0-19-4 16,20 19 20-16,21-19-2 16,-41 19-26-16,37-19 12 15,-17-38-5 1,-3-1-17-16,-17-17 10 16,0 35-5-16,0 3-4 0,0-20 1 0,0 19 1 15,0-1-3-15,-37 1 5 0,17 19-3 16,20 19-2-16,-17 20 0 15,-6-20 1-15,23 18-3 0,-18 40-11 16,18-38 9-16,-20 38-32 0,20-59 0 16,0 59-42-16,0-40-32 0,0-17 25 15,20 0-13-15,-2-2 58 0,-18-18 34 16,40-18 2-16,-20-22 6 0,17 3 15 16,0-40 39-16,-17 59-34 0,78-136 230 31,-81 97-188-31,3 57-35 0,-20-19-20 15,0 19-1-15,17 0 15 0,-17 19 8 16,0 20-21-16,0-2-14 0,0-18-1 16,0 1 6-16,0-1 1 0,0 38 2 0,0 39-2 15,20-58-1-15,-20-20-1 16,0 2 1-16,21 0 1 0,-7-2-1 16,6-18 1-16,-20 0-1 0,23 0-1 0,-3-38 3 15,-20 18-1-15,37 2-1 0,-37-1 1 0,0 0-2 0,20-39 4 16,-3 20 6-16,4 38-6 0,-21-19 1 0,17-19-4 15,43-1 6 1,-60 59-3-16,0 18 2 16,17 0 2-16,-17 0-5 0,20 39 11 15,0-58-6-15,-3 39 0 0,-17-40-6 16,55 21 11-16,-35-39-12 0,3 0 2 16,14-20-2-16,21-113 3 15,-58 94-8 1,37 2-7-16,-20-2-11 0,-17 20 11 15,40-39-117-15,-20 39 27 16,0 19 17-16,-2-19-72 0,-18 19 62 16,20 19 22-16,-20-19 30 15</inkml:trace>
  <inkml:trace contextRef="#ctx0" brushRef="#br0" timeOffset="17617.23">30831 9957 96 0,'0'0'34'0,"0"0"72"0,0 0-36 0,-20 0 60 16,20 0-110-16,0 0 21 15,0 0 18-15,0 0-50 0,0 19 17 16,0 37 10-16,0-35-27 16,20 74-4-16,-20-38 4 15,57 172 28 1,-19-190-31-16,-21-1 10 15,60-20 10-15,-57-18-18 16,17-38 4-16,1 1-4 0,-21-20-5 16,175-308 32-1,-169 328-34-15,-6-21 0 0,23-37 8 16,-22 95-13-16,2-38-13 16,-3 38 2-16,-17 0-18 0,20 0 19 15,-20 19-46-15,0 0-1 0,17 38-104 16,-17-38 113-16,0 39-126 0,0-20 36 15,0 1 71-15</inkml:trace>
  <inkml:trace contextRef="#ctx0" brushRef="#br0" timeOffset="17800.56">31594 10167 136 0,'0'-19'225'16,"0"19"-163"-16,0-39 53 15,0 39-82-15,0-19 9 0,0 19-2 16,0 19-23-16,0 1-15 0,0-1 0 15,-18-19 1-15,18 38-1 0,0-19-1 0,0 19-8 16,-20 20-29-16,20-58 14 0,0 38-7 0,-20 0-137 16,20-38 112-16,0 20-232 15,0-20 206 1</inkml:trace>
  <inkml:trace contextRef="#ctx0" brushRef="#br0" timeOffset="18418.16">31705 9784 98 0,'0'0'0'0,"0"-19"234"15,0 0-203-15,0 19-3 0,0-37 46 16,-20 16 9-16,20 21-64 0,0 0-3 15,-14 40-13-15,14-3-1 16,0-18 1-16,-20 78-9 0,20-41-24 16,-20 2-3-16,20 56-159 15,40-37 22 1,-26-58 154-16,29 1 14 0,-23-20 4 16,18 0 27-16,-18 0 16 0,17-20 35 15,-20-18-25-15,0 19 0 0,6 0-15 0,15-20-5 16,-38 20-13-16,40 1 4 0,-40-3-17 15,17 3 5-15,-17-1-1 0,0 38 17 32,0-1-26-32,0 21 0 15,0-20-3-15,0 20 7 16,0-20-2-16,0 19 10 0,0 19 1 16,0-38-11-16,0 20 0 15,20-1-1-15,-20-20-3 0,0 22 8 16,17-22-7-16,0 58 9 15,3-38-9-15,-20-18-2 0,23 0 2 0,-23-2-2 16,0-18 0-16,18 39 2 0,22-2-2 0,-23-18 0 16,3-19-1-16,-3 19 2 0,3-19-2 15,58-75-3 1,-58 36 2-16,-20 21 0 0,17-60 1 0,3 41 2 16,-3-20 0-16,3 17-2 0,-20-36 3 15,17 57-3-15,-17-57 19 0,0 38-12 0,0-1-3 16,0 39-3-16,-37-56 18 15,0 56-15 1,37 0 0-16,-17 0-3 0,-41 95-9 16,35-57 16-1,6 1-2-15,-20 93 7 16,17-112-11-16,20 37 3 0,0-37-5 16,-17 17 0-16,17 41 1 0,0-41 1 0,0 39-3 15,0 1 2 1,17-39-2-16,-17-18-5 0,0-2 3 0,0 1-6 15,0-19 4-15,20 0-10 0,-20 21-6 0,0-21 9 0,17 0-17 16,3 0-11-16,-20 0 16 0,0 0-2 0,17 0-2 0,6-21-29 0,-5 2-6 16,2 1-13-16,17-2-17 0,-17-18-59 15,-3 20 115-15,38-41-29 0,-32 22 26 16</inkml:trace>
  <inkml:trace contextRef="#ctx0" brushRef="#br0" timeOffset="18817.38">32531 10090 44 0,'57'-133'569'0,"-57"133"-555"0,15 38 17 16,-15 20-40-16,20-2 14 0,-20-17-1 15,0-1-3-15,0 115 2 0,0-95 0 16,0 36-3-16,23-36-1 16,-23-20 1-16,0-38 1 0,20 0-2 15,-3-38-2-15,23-38-6 16,-23 18 4-16,21-76 3 0,-21 20 2 16,26-77 19-1,-6 152-7 1,-37 39-2-16,20 20 0 0,-20 37-9 0,0 19 8 15,17 77 1-15,3 58 0 16,-2-136-8-16,59 41-1 16,-57-98 0-16,37 1-18 15,-39-19 8-15,-18 0-5 0,60-19-49 0,-43-18-43 16,23-2-67-16,-40 1 99 16,17-134-167-16,-17 134 208 15</inkml:trace>
  <inkml:trace contextRef="#ctx0" brushRef="#br0" timeOffset="19583.89">22113 10587 121 0,'0'0'61'0,"-95"39"81"15,35-2-94-15,43-18-29 16,0 0 1-16,-3-19-10 0,57 20 30 15,0-40-19 1,215-36 31 0,-214 37-47-16,114-1 6 15,60 20 17-15,-80-19-19 0,576-19 7 32,-614 38-16-32,385-58 1 0,-367 58 0 15,559-37 6-15,-43 17-6 16,-130 40 9-1,-251 17 0-15,252 41 3 0,91 35 1 16,-203-17-4-16,-275-77-5 0,252 77 4 16,-249-78-8-16,344 78 9 15,-132-20 3-15,108 39-1 0,-337-95-10 16,208 57 1-16,170 37-4 16,-132-56 3-16,-37-2 2 15,-57-17 8-15,-98-20-1 16,-95-19-8-16,0 18 0 0,1-18 0 0,114 39 9 15,-95-39-8-15,38 19-2 0,-4 19 2 16,24-18-3 0,-115-1 1-16,20-19-3 15,-22 0-9-15,-18 0 4 0,0 0-2 16,0 0-29-16,0-19 2 0,-41 19-38 0,-13-58-68 16,17 39-7-16,-44-38-85 15,27 38 180-15,17-20 11 16</inkml:trace>
  <inkml:trace contextRef="#ctx0" brushRef="#br0" timeOffset="35002.24">10342 12096 209 0,'0'0'0'0,"0"0"50"0,0 0-10 0,0 0 27 15,0 0-59-15,0-18 20 16,71-2-3-16,-48 20-21 15,-3-18-1-15,75 18 19 0,20 38 20 16,-3 96-12 0,-69-38-18-16,-6 17 4 0,-37 78 8 15,-20-75-15-15,-58 93 17 0,41-74-18 16,-20-21 2-16,40-57-7 0,-26-20 1 0,-49 117 6 0,-175 94 38 31,190-209-45-31,-115-39-5 16,134-39 1-16,-2-17-3 0,6-2-5 15,37 0-1-15,-4-18 16 0,21-57 13 16,92 36-13-16,9 22 6 16,-10 36-4-16,44 21 5 0,134 54-9 15,-174 22 0-15,132 97-1 16,-90-80-7-16,-59-37 22 16,-4 1-17-16,24-2 7 0,51 2-41 15,-89-39-56 1,14-57-65-16,-33 38-2 15,-27-20 23-15,49-57-75 0</inkml:trace>
  <inkml:trace contextRef="#ctx0" brushRef="#br0" timeOffset="35455.05">11503 12115 74 0,'-14'0'55'0,"14"0"3"0,0-19 3 16,-21 19 21-16,21 0-44 0,0 0 45 15,0 0-63 1,55 19 15-16,-12-19-20 0,14 39 8 15,15-20-9-15,-49-1-11 0,34 3 5 0,1 35 2 16,-4-37-6-16,6 39 7 16,-23-19-10-16,-16 37 2 0,-4-38 2 15,-17 20-1-15,-17-2-2 0,17-36-3 16,-21 18-1-16,-36 20 3 0,40-21-2 16,-26-18-4-16,-12 1 2 0,18-20 3 15,-60-58 7 1,80 40-5-16,17-2 12 15,34 20-9-15,-11 20-2 0,14-2 3 16,41 78 12-16,36 56-12 16,-56 2 3-16,-21 94 17 15,-37-152-4-15,-20-20-16 0,20-57-4 16,-75 94-13-16,-22-34-196 16,59-79 62-16,1 18-13 0,-43-18-45 15</inkml:trace>
  <inkml:trace contextRef="#ctx0" brushRef="#br0" timeOffset="51505.89">25671 11964 64 0,'0'0'23'0,"0"-21"-11"16,0 3 7 15,-43-97 241-31,25 76-150 0,18 39-84 0,0 0-6 16,-17 0 18-16,17 0-29 0,0 21-1 0,0-21 7 0,0 18-5 15,0 1-5-15,0 58 24 16,0-58-25-16,0-1 0 0,0 21 3 0,0 19-2 16,35 56 0-16,-15-77-2 0,3 117 2 0,-6-19-3 15,-17-80-1-15,0 60 1 0,0 0-2 0,20 76-7 16,-20-115-2-16,0-18-10 0,20-40 2 15,-20 3-1-15,0 16-30 0,17-17-57 0,20-2-177 16,-37-18 226-16,21-38-69 0</inkml:trace>
  <inkml:trace contextRef="#ctx0" brushRef="#br0" timeOffset="52042.36">26356 12040 199 0,'0'0'83'0,"-37"0"35"0,37 0-95 0,-38 18 73 16,18-18-43-16,3 20-15 15,34-20-25 1,23 0 1-16,32 0 1 0,-49 18-12 0,72-18 3 16,39 0-2-16,-76 19-1 0,56-19-3 0,-19 0 0 15,2 0 1-15,-42 0 0 0,-15 0 1 0,37 0-1 0,-39 0 0 16,36 0-1-16,-14-19 1 0,15 19 1 0,-38-18-10 16,1 18 9-16,-16 0-2 0,-22 0 8 0,18 0-6 0,-18 0-1 15,20 37 5-15,-20 78-2 16,-60-19-5-16,39-38 2 0,-90 151 1 15,33-37 1-15,-16 0-3 0,-41 77 3 16,0 17 6-16,98-188-4 0,0-2 3 0,-98 211-25 16,118-173-17-16,-3-56 13 0,2-21-8 0,-2 59-39 15,0-20-81-15,20-37 80 0,0-20-9 0,20 20-122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02T21:36:23.3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15482 16396 46 0,'0'0'27'0,"0"0"-17"0,0 0-6 0,0 0 0 0,0-20 4 15,0 20-4-15,0 0 4 0,0 0 3 0,0 0-7 0,0 0 6 16,0 0-1-16,0 0-4 0,0 0 15 15,-17 0-9-15,17 0 3 0,0 0-8 0,0 0 7 16,0 0 31 0,-20-19-32-16,20 19-1 0,0 0 0 0,0 0-6 15,0 0 1-15,0-19 0 0,-20 19 7 0,20 0-7 0,0 0 6 0,0 0-1 16,0 0 0-16,0 0-6 0,-18 0 0 0,18 0 3 0,0 0-6 16,0 0 4-16,0 0-1 0,-20 0-1 0,20 0-3 15,0 0 1-15,0 0 0 0,0 0-1 0,0 0-1 0,0 0 1 0,0 0 1 16,0 0-2-16,0 0 1 0,0 19-1 15,0-19 0-15,0 0 0 0,20 19 1 0,-20-19-1 0,0 20 0 16,0-20 1-16,18 0 0 0,-18 20-2 0,20-20 1 0,-20 18 1 16,0-18-2-16,20 0 2 0,-20 20-2 0,17-20 3 0,3 18-1 15,-3-18 0-15,-17 0-1 0,17 20 1 0,26-20 0 0,-43 0 1 0,18 0 0 16,2 0-1-16,17 0 0 0,-17 0 0 0,-20 0-1 0,55 0 1 16,-55-20-1-16,40 20 1 0,-20 0 1 0,0-18 0 15,17-2-1-15,-37 20 0 0,37-38 0 0,-19 38 0 0,-1-20 1 16,6 20-3-16,-3-19 1 0,0 0-1 0,-20 19 2 15,37-18 0-15,-37 18 0 0,17-17-1 0,3 17 2 0,-20 0-3 16,35-21 1-16,-35 21-1 0,0 0 2 0,43-20 2 0,-23 20-2 0,-3 0 0 16,-17 0 0-16,20 0-1 0,17 0 0 0,-37 20 1 15,0-20-1-15,38 21 0 0,-38-21-1 0,40 17 1 0,-40 1 1 16,0-18 0-16,20 0-1 0,-3 19 1 0,3 0-2 0,0-19 0 0,17 20 1 16,-19 0 1-16,19-2-1 0,-14-18 0 15,-23 20 0-15,37-20 0 0,-17 18 0 0,-3-18 1 0,21 0-1 0,-1 20 0 16,3-20 0-16,-20 0-1 0,17 18 1 0,-37-18 0 15,58 0 0-15,-41 0 0 0,23 0-1 0,0 20 0 0,-3-20 2 16,21 0 0-16,-24 0-1 0,-34 0 0 16,60 0 0-16,-19 21 0 0,-4-21 1 0,-3 0 1 0,-11 0 2 15,-3 17-2-15,18-17 3 0,-1 20 0 0,-17-20-3 16,14 0 1-16,9 18 2 0,-26-18 0 0,24 20 0 16,33-2-3-16,-57 3-1 15,-17-21 2-15,23 0-1 0,-6 17 0 0,4-17 1 0,-1 0-1 0,-3 20-1 16,-17-20-1-16,20 0 0 0,-20 0 0 0,17 0-2 15,-17 0 0-15,0 0-7 0,0 0-10 0,0 0-20 0,20 0-20 16,-20 0 25-16,0-20-46 0,0 20 1 0,0 0 15 16,0 0 37-16,0 0-58 0</inkml:trace>
  <inkml:trace contextRef="#ctx0" brushRef="#br0" timeOffset="800.06">15364 16090 67 0,'0'0'16'0,"0"0"-7"0,0 0 0 0,23 0 0 16,-23 0-5-16,0 20 5 0,0-20-2 0,20 0-1 15,-20 0-1-15,18 0-3 0,-18 0 0 0,0 0 1 0,0 0-1 16,20 0 3-16,-20 0-3 0,0 0 1 0,20 0-1 0,-20 0 3 0,0 0-2 16,17 0 1-16,-17 17 7 0,20-17 2 0,-20 0 0 15,0 0 1-15,0 0-8 0,17 0-1 0,-17 21 5 0,0-21-6 16,0 0 1-16,0 0 11 0,0 20-11 0,0-20 1 15,0 0 17-15,0 0-17 0,0 17 5 0,0-17-2 16,0 0-1-16,0 0-4 0,-17 19 6 0,17-19-1 0,-20 0-6 16,20 0 1-16,-17 20 3 0,17 1-2 0,-20-21-2 15,20 17-2-15,-20-17 0 0,20 20 1 0,0 1-1 16,-18-21 0-16,18 17 0 0,0 1 0 0,-20-18-1 0,20 19 1 0,0 0-1 16,0-19 0-16,0 20-1 0,0-20 1 0,0 20 1 15,0-20 3-15,0 18-1 0,0-18 0 0,0 20-2 0,0-20 2 16,0 0-3-16,20 18 0 0,-20-18 1 0,38 20 2 15,-38-20-2-15,20 0 0 0,-3 0-1 16,20 18 1-16,-20-18 1 0,4 0-2 16,-21 0-1-16,22 0 1 0,-22 0 2 0,18 0-1 0,-18 0-1 15,20 0-1-15,0 20-1 0,-20-20 1 0,17 0-11 16,3 0-3-16,-20 21-7 0,17-21-42 0,-17 17 28 0,20-17-34 0,-2 20 11 16,4-20 12-16,-22 18-42 0</inkml:trace>
  <inkml:trace contextRef="#ctx0" brushRef="#br0" timeOffset="1534.49">17563 16644 92 0,'0'0'13'0,"0"0"2"0,0 0-8 0,0 0 0 16,0 21 10-16,0-21-8 0,0 0 11 0,0 17-3 0,0 3 1 16,0 1-2-16,0-4-4 0,0 3 1 15,0-20-9-15,0 0 5 0,23 18 2 0,-23-18 5 16,17 21 3-16,-17-21-10 0,0 0 7 0,21 0 0 0,-1 0 1 15,-3 0-9-15,3 0-1 0,-20 0-1 0,17 0 1 0,3 0-1 16,-3 0-2-16,-17 0-3 0,18 0 0 0,4 0 1 16,-1 0-1-16,-1 0-1 0,-20 0 0 0,37 0-1 15,-37 0-10-15,0 0 0 0,17 0-21 0,-17 0 9 16,20 0-34-16,-20 0-37 0,20 0 16 16,-20 0-13-16</inkml:trace>
  <inkml:trace contextRef="#ctx0" brushRef="#br0" timeOffset="1700.54">17833 16492 76 0,'0'0'42'0,"0"0"-22"0,0 18-10 0,0 2 12 0,0-20-7 0,-17 21 21 0,17-4 3 15,0 3-22-15,0-2 12 0,0 20-7 0,-20-17-15 16,20-4 0-16,0 24 0 0,-21-24-4 0,21 3-2 0,0 19 1 0,0-39-2 16,0 38 1-16,-22-1 0 0,22 1-1 0,0 0-2 15,0-17-9-15,0-4-2 0,0 41-36 0,0-20-24 0,22-20 35 16,-22 23-27-16,0-24-37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02T21:51:14.462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2-02T21:51:14.950"/>
    </inkml:context>
  </inkml:definitions>
  <inkml:trace contextRef="#ctx0" brushRef="#br0">14126 1281 134 0,'0'0'35'15,"0"0"-16"-15,0 0 20 0,0 19-16 16,0-19 8-16,20 0 3 0,-20 19-15 16,0-19-13-16,17 18 9 0,3 3-2 15,-2-21-6-15,2 37 8 0,34 21 22 16,26 56-9-16,-5-17-13 0,2 37-5 0,18-3 2 15,77 159 2-15,-135-215-13 0,81 97 0 16,34 96 3-16,-41-96-6 0,61 94 1 16,21-18-4-16,-133-169 4 0,14-3 0 0,233 247 6 15,0-37 1 1,-270-265-5-16,20 36 0 16,78 20 2-16,-98-60-4 0,38 22-9 0,-52-39-2 15,14 0-32-15,38-39-272 16,-55 2 193-16</inkml:trace>
  <inkml:trace contextRef="#ctx0" brushRef="#br0" timeOffset="234.14">16554 841 230 0,'-20'0'75'0,"-17"0"-64"16,14-18 7-16,-14 18 17 0,-1 0 3 0,1 0-25 15,-20 18 9-15,17 2-15 0,-135 56 14 0,120-38-15 0,-154 96 11 16,0 76-4-16,74-20-1 0,60-73-6 16,-59 131 9-16,-268 534 12 15,250-397-19-15,-20 15-5 0,-100 401-1 16,218-610-3-16,-4 21 0 0,-56 171-10 0,19-39-7 0,-97 228-84 16,115-343 15-16,-95 231-245 15</inkml:trace>
  <inkml:trace contextRef="#ctx1" brushRef="#br0">12863 6860 0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36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03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28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33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0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4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1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8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6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9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3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7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1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6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1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E6AE233-AFCC-4064-A3DE-8C227D5F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Review: Abstract Interpretation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84A10-17FF-4D88-9116-D36826BC175A}"/>
              </a:ext>
            </a:extLst>
          </p:cNvPr>
          <p:cNvSpPr txBox="1"/>
          <p:nvPr/>
        </p:nvSpPr>
        <p:spPr>
          <a:xfrm>
            <a:off x="612352" y="1168748"/>
            <a:ext cx="1060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</a:rPr>
              <a:t>Draw the CFG for the following 3AC procedure. Indicate the IN and OUT sets for each basic block on a, b, c for a constant propagation analysis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AA2C0-7346-BF61-FF52-1C3E13BB2551}"/>
              </a:ext>
            </a:extLst>
          </p:cNvPr>
          <p:cNvSpPr txBox="1"/>
          <p:nvPr/>
        </p:nvSpPr>
        <p:spPr>
          <a:xfrm>
            <a:off x="587529" y="2529012"/>
            <a:ext cx="383630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   enter foo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L1: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L2:    [b] :=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L3:    [c] :=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L4:    [tmp0] := [a] LT64 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L5:    IFZ [tmp0] GOTO L11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L6:    [tmp1] := [b] ADD64 7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L7:    [b] := [tmp1]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L8:    call bar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L9:    [tmp3] := [c] ADD64 7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L10:   [c] := [tmp3]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L11: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[b]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L12:    leave foo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DE917-6C17-E254-FE66-26030E8B5DE5}"/>
              </a:ext>
            </a:extLst>
          </p:cNvPr>
          <p:cNvSpPr txBox="1"/>
          <p:nvPr/>
        </p:nvSpPr>
        <p:spPr>
          <a:xfrm>
            <a:off x="653439" y="2150070"/>
            <a:ext cx="440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c is global and all other vars are local</a:t>
            </a:r>
          </a:p>
        </p:txBody>
      </p:sp>
    </p:spTree>
    <p:extLst>
      <p:ext uri="{BB962C8B-B14F-4D97-AF65-F5344CB8AC3E}">
        <p14:creationId xmlns:p14="http://schemas.microsoft.com/office/powerpoint/2010/main" val="3285050367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BF4769-4CAA-4707-BFDD-11157E341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3" r="4602"/>
          <a:stretch/>
        </p:blipFill>
        <p:spPr>
          <a:xfrm>
            <a:off x="6386807" y="1952060"/>
            <a:ext cx="3934047" cy="3370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SSA and UD chains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SSA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872" y="1825625"/>
            <a:ext cx="53323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SSA makes UD chains explicit</a:t>
            </a:r>
            <a:endParaRPr lang="en-US" dirty="0"/>
          </a:p>
          <a:p>
            <a:r>
              <a:rPr lang="en-US" dirty="0"/>
              <a:t>Can carry less information on dataflow analysis</a:t>
            </a:r>
          </a:p>
          <a:p>
            <a:r>
              <a:rPr lang="en-US" dirty="0"/>
              <a:t>Simplifies analyses that require UD info</a:t>
            </a:r>
          </a:p>
          <a:p>
            <a:pPr lvl="1"/>
            <a:r>
              <a:rPr lang="en-US" dirty="0"/>
              <a:t>Register allocation: </a:t>
            </a:r>
          </a:p>
          <a:p>
            <a:pPr lvl="2"/>
            <a:r>
              <a:rPr lang="en-US" dirty="0"/>
              <a:t>General algorithm: NP-Complete</a:t>
            </a:r>
          </a:p>
          <a:p>
            <a:pPr lvl="2"/>
            <a:r>
              <a:rPr lang="en-US" dirty="0"/>
              <a:t>Assuming SSA: Quadratic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C24FC-3B6E-422E-9CA6-A216A4A41CBF}"/>
              </a:ext>
            </a:extLst>
          </p:cNvPr>
          <p:cNvSpPr txBox="1"/>
          <p:nvPr/>
        </p:nvSpPr>
        <p:spPr>
          <a:xfrm>
            <a:off x="6279932" y="5355772"/>
            <a:ext cx="405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Hack et. al., Compiler Construction, 2006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80C5DD-78C3-F485-3F6C-D35838AC875D}"/>
              </a:ext>
            </a:extLst>
          </p:cNvPr>
          <p:cNvGrpSpPr/>
          <p:nvPr/>
        </p:nvGrpSpPr>
        <p:grpSpPr>
          <a:xfrm>
            <a:off x="878541" y="4970929"/>
            <a:ext cx="4991114" cy="1407421"/>
            <a:chOff x="878541" y="4970929"/>
            <a:chExt cx="4991114" cy="140742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9F66932-83B9-B4FA-236E-A3EAEE04ABC5}"/>
                </a:ext>
              </a:extLst>
            </p:cNvPr>
            <p:cNvSpPr/>
            <p:nvPr/>
          </p:nvSpPr>
          <p:spPr>
            <a:xfrm>
              <a:off x="4208929" y="4970929"/>
              <a:ext cx="1660726" cy="972671"/>
            </a:xfrm>
            <a:custGeom>
              <a:avLst/>
              <a:gdLst>
                <a:gd name="connsiteX0" fmla="*/ 0 w 1660726"/>
                <a:gd name="connsiteY0" fmla="*/ 972671 h 972671"/>
                <a:gd name="connsiteX1" fmla="*/ 1640542 w 1660726"/>
                <a:gd name="connsiteY1" fmla="*/ 376518 h 972671"/>
                <a:gd name="connsiteX2" fmla="*/ 766483 w 1660726"/>
                <a:gd name="connsiteY2" fmla="*/ 0 h 9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0726" h="972671">
                  <a:moveTo>
                    <a:pt x="0" y="972671"/>
                  </a:moveTo>
                  <a:cubicBezTo>
                    <a:pt x="756397" y="755650"/>
                    <a:pt x="1512795" y="538630"/>
                    <a:pt x="1640542" y="376518"/>
                  </a:cubicBezTo>
                  <a:cubicBezTo>
                    <a:pt x="1768289" y="214406"/>
                    <a:pt x="1267386" y="107203"/>
                    <a:pt x="766483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EC1AC2-28A9-60E7-5A61-0558E4177406}"/>
                </a:ext>
              </a:extLst>
            </p:cNvPr>
            <p:cNvSpPr txBox="1"/>
            <p:nvPr/>
          </p:nvSpPr>
          <p:spPr>
            <a:xfrm>
              <a:off x="878541" y="5455020"/>
              <a:ext cx="34695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2"/>
                  </a:solidFill>
                </a:rPr>
                <a:t>Note: this implies some cost to SSA</a:t>
              </a:r>
            </a:p>
            <a:p>
              <a:pPr algn="ctr"/>
              <a:r>
                <a:rPr lang="en-US" i="1" dirty="0">
                  <a:solidFill>
                    <a:schemeClr val="accent2"/>
                  </a:solidFill>
                </a:rPr>
                <a:t>(either complexity to transform or </a:t>
              </a:r>
            </a:p>
            <a:p>
              <a:pPr algn="ctr"/>
              <a:r>
                <a:rPr lang="en-US" i="1" dirty="0">
                  <a:solidFill>
                    <a:schemeClr val="accent2"/>
                  </a:solidFill>
                </a:rPr>
                <a:t> information loss)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6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Transformation to SSA Form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SSA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65E403-B546-48C0-8483-347A050B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276" y="1619681"/>
            <a:ext cx="3844498" cy="49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Basic Idea</a:t>
            </a:r>
          </a:p>
          <a:p>
            <a:r>
              <a:rPr lang="en-US" dirty="0"/>
              <a:t>Break noncompliant variables into multiple “versions”</a:t>
            </a:r>
          </a:p>
          <a:p>
            <a:r>
              <a:rPr lang="en-US" dirty="0"/>
              <a:t>Preserve semantics!</a:t>
            </a:r>
          </a:p>
          <a:p>
            <a:pPr marL="0" indent="0">
              <a:buNone/>
            </a:pPr>
            <a:r>
              <a:rPr lang="en-US" b="1" dirty="0"/>
              <a:t>Obvious within a BBL</a:t>
            </a:r>
          </a:p>
          <a:p>
            <a:r>
              <a:rPr lang="en-US" sz="2600" dirty="0"/>
              <a:t>Each definition rewritten to a new variable version</a:t>
            </a:r>
          </a:p>
          <a:p>
            <a:r>
              <a:rPr lang="en-US" sz="2600" dirty="0"/>
              <a:t>Each use rewritten to the most recently defined variable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DEB98-D6C0-4650-9EE3-4748E0FF4E6C}"/>
              </a:ext>
            </a:extLst>
          </p:cNvPr>
          <p:cNvSpPr txBox="1"/>
          <p:nvPr/>
        </p:nvSpPr>
        <p:spPr>
          <a:xfrm>
            <a:off x="6149115" y="2580085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9E2A28-2C05-448F-8CB0-1F813A4619BC}"/>
              </a:ext>
            </a:extLst>
          </p:cNvPr>
          <p:cNvSpPr txBox="1"/>
          <p:nvPr/>
        </p:nvSpPr>
        <p:spPr>
          <a:xfrm>
            <a:off x="6149114" y="2949417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b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B4A21-C544-4DCE-B610-CB6BCA40B41A}"/>
              </a:ext>
            </a:extLst>
          </p:cNvPr>
          <p:cNvSpPr txBox="1"/>
          <p:nvPr/>
        </p:nvSpPr>
        <p:spPr>
          <a:xfrm>
            <a:off x="6149115" y="3620433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c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+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b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DAE071-8E4B-47F2-B5FC-CAEA7024A63B}"/>
              </a:ext>
            </a:extLst>
          </p:cNvPr>
          <p:cNvSpPr txBox="1"/>
          <p:nvPr/>
        </p:nvSpPr>
        <p:spPr>
          <a:xfrm>
            <a:off x="6144305" y="3284925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b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*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0B8DC3-A3C2-41F2-A518-48EA22289008}"/>
              </a:ext>
            </a:extLst>
          </p:cNvPr>
          <p:cNvSpPr txBox="1"/>
          <p:nvPr/>
        </p:nvSpPr>
        <p:spPr>
          <a:xfrm>
            <a:off x="8747668" y="2585004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25E752-7CB9-4BD4-A066-AF4F67C4CEC8}"/>
              </a:ext>
            </a:extLst>
          </p:cNvPr>
          <p:cNvSpPr txBox="1"/>
          <p:nvPr/>
        </p:nvSpPr>
        <p:spPr>
          <a:xfrm>
            <a:off x="8747667" y="295433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b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56D6B5-5B1D-4D35-ACF5-F346ED42ABC4}"/>
              </a:ext>
            </a:extLst>
          </p:cNvPr>
          <p:cNvSpPr txBox="1"/>
          <p:nvPr/>
        </p:nvSpPr>
        <p:spPr>
          <a:xfrm>
            <a:off x="8747668" y="3625352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c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+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b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0C58FD-23DC-48EC-B2C3-5E11377403B3}"/>
              </a:ext>
            </a:extLst>
          </p:cNvPr>
          <p:cNvSpPr txBox="1"/>
          <p:nvPr/>
        </p:nvSpPr>
        <p:spPr>
          <a:xfrm>
            <a:off x="8747667" y="3289844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b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*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BE68E-F3F3-4891-A2CC-E98CDF1BBFD6}"/>
              </a:ext>
            </a:extLst>
          </p:cNvPr>
          <p:cNvSpPr txBox="1"/>
          <p:nvPr/>
        </p:nvSpPr>
        <p:spPr>
          <a:xfrm>
            <a:off x="6853879" y="4366046"/>
            <a:ext cx="2902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quick note on notation:</a:t>
            </a:r>
          </a:p>
          <a:p>
            <a:r>
              <a:rPr lang="en-US" i="1" dirty="0"/>
              <a:t>Ok to leave off the subscript</a:t>
            </a:r>
          </a:p>
          <a:p>
            <a:r>
              <a:rPr lang="en-US" i="1" dirty="0"/>
              <a:t>if there’s only one “version”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E8F78D-2C37-45D5-ACCC-E61797729901}"/>
              </a:ext>
            </a:extLst>
          </p:cNvPr>
          <p:cNvSpPr txBox="1"/>
          <p:nvPr/>
        </p:nvSpPr>
        <p:spPr>
          <a:xfrm>
            <a:off x="6149114" y="1939694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Before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76911-89C2-46D4-BB51-D019AAD5C578}"/>
              </a:ext>
            </a:extLst>
          </p:cNvPr>
          <p:cNvSpPr txBox="1"/>
          <p:nvPr/>
        </p:nvSpPr>
        <p:spPr>
          <a:xfrm>
            <a:off x="8764629" y="1923218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After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06FFFD8-105A-490B-8A10-9AE72E520D3B}"/>
              </a:ext>
            </a:extLst>
          </p:cNvPr>
          <p:cNvSpPr/>
          <p:nvPr/>
        </p:nvSpPr>
        <p:spPr>
          <a:xfrm>
            <a:off x="7918538" y="2918483"/>
            <a:ext cx="619843" cy="500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EDB169-ECB8-4DDA-9681-7FB6A326BA51}"/>
              </a:ext>
            </a:extLst>
          </p:cNvPr>
          <p:cNvSpPr txBox="1"/>
          <p:nvPr/>
        </p:nvSpPr>
        <p:spPr>
          <a:xfrm>
            <a:off x="6149115" y="2200217"/>
            <a:ext cx="1742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(not SSA form)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5D549D-E259-4AFC-B8E2-B7ED99A26B79}"/>
              </a:ext>
            </a:extLst>
          </p:cNvPr>
          <p:cNvSpPr txBox="1"/>
          <p:nvPr/>
        </p:nvSpPr>
        <p:spPr>
          <a:xfrm>
            <a:off x="8764629" y="2200217"/>
            <a:ext cx="1406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(is SSA form)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39F595-B742-4054-A8DE-5CB20C6CF7F1}"/>
              </a:ext>
            </a:extLst>
          </p:cNvPr>
          <p:cNvSpPr txBox="1"/>
          <p:nvPr/>
        </p:nvSpPr>
        <p:spPr>
          <a:xfrm>
            <a:off x="8996806" y="2584165"/>
            <a:ext cx="29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56DF10-039D-4338-BAAE-22675230AAB3}"/>
              </a:ext>
            </a:extLst>
          </p:cNvPr>
          <p:cNvSpPr txBox="1"/>
          <p:nvPr/>
        </p:nvSpPr>
        <p:spPr>
          <a:xfrm>
            <a:off x="9005044" y="3289068"/>
            <a:ext cx="29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B41954-E565-4D49-8BBE-0AFCE1D9EC24}"/>
              </a:ext>
            </a:extLst>
          </p:cNvPr>
          <p:cNvSpPr txBox="1"/>
          <p:nvPr/>
        </p:nvSpPr>
        <p:spPr>
          <a:xfrm>
            <a:off x="9692903" y="2950747"/>
            <a:ext cx="29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72941A-FD4F-4B6E-978E-D5B45B6C4E9C}"/>
              </a:ext>
            </a:extLst>
          </p:cNvPr>
          <p:cNvSpPr txBox="1"/>
          <p:nvPr/>
        </p:nvSpPr>
        <p:spPr>
          <a:xfrm>
            <a:off x="9668195" y="3630939"/>
            <a:ext cx="29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6" grpId="0"/>
      <p:bldP spid="19" grpId="0"/>
      <p:bldP spid="20" grpId="0"/>
      <p:bldP spid="7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Transformation to SSA Form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SSA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65E403-B546-48C0-8483-347A050B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535374"/>
            <a:ext cx="4599653" cy="1893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Non-Obvious between BBLs</a:t>
            </a:r>
          </a:p>
          <a:p>
            <a:r>
              <a:rPr lang="en-US" dirty="0"/>
              <a:t>Don’t know (statically) the most recently defined variable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25E752-7CB9-4BD4-A066-AF4F67C4CEC8}"/>
              </a:ext>
            </a:extLst>
          </p:cNvPr>
          <p:cNvSpPr txBox="1"/>
          <p:nvPr/>
        </p:nvSpPr>
        <p:spPr>
          <a:xfrm>
            <a:off x="2048479" y="3679140"/>
            <a:ext cx="29418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[v] :=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[g]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[a] := [x] + [y]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L1: [a] := [b] + 2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[v] := [y] + 1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L2: [a] := [v] + [a]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043BB8-F596-4BD5-A014-F20ACE0AA88B}"/>
              </a:ext>
            </a:extLst>
          </p:cNvPr>
          <p:cNvSpPr txBox="1"/>
          <p:nvPr/>
        </p:nvSpPr>
        <p:spPr>
          <a:xfrm>
            <a:off x="6950833" y="2189428"/>
            <a:ext cx="2098651" cy="888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[v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[g]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24B62-0207-4524-9D38-C1488C0B6FAA}"/>
              </a:ext>
            </a:extLst>
          </p:cNvPr>
          <p:cNvSpPr txBox="1"/>
          <p:nvPr/>
        </p:nvSpPr>
        <p:spPr>
          <a:xfrm>
            <a:off x="5722180" y="3513228"/>
            <a:ext cx="2297424" cy="888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5AD32C-1693-4489-97E2-1CAB6C7151D3}"/>
              </a:ext>
            </a:extLst>
          </p:cNvPr>
          <p:cNvSpPr txBox="1"/>
          <p:nvPr/>
        </p:nvSpPr>
        <p:spPr>
          <a:xfrm>
            <a:off x="7780813" y="4604730"/>
            <a:ext cx="2496196" cy="888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[b]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[v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0F9DF-EA81-4FC0-9FE3-5952E5C3F2EB}"/>
              </a:ext>
            </a:extLst>
          </p:cNvPr>
          <p:cNvSpPr/>
          <p:nvPr/>
        </p:nvSpPr>
        <p:spPr>
          <a:xfrm>
            <a:off x="6408967" y="5928529"/>
            <a:ext cx="3113974" cy="473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[v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 ]</a:t>
            </a:r>
            <a:r>
              <a:rPr lang="en-US" sz="3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C03FC-B21E-488B-AC1D-BD6F566A5816}"/>
              </a:ext>
            </a:extLst>
          </p:cNvPr>
          <p:cNvCxnSpPr>
            <a:stCxn id="26" idx="2"/>
            <a:endCxn id="28" idx="0"/>
          </p:cNvCxnSpPr>
          <p:nvPr/>
        </p:nvCxnSpPr>
        <p:spPr>
          <a:xfrm flipH="1">
            <a:off x="6870892" y="3078133"/>
            <a:ext cx="1129266" cy="43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1A8BCD-A635-49DA-9E18-0B14DEEED651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>
            <a:off x="8000159" y="3078133"/>
            <a:ext cx="1028753" cy="1526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6BB9C1D-4388-4AF4-AD95-B8F9E2518942}"/>
              </a:ext>
            </a:extLst>
          </p:cNvPr>
          <p:cNvSpPr txBox="1"/>
          <p:nvPr/>
        </p:nvSpPr>
        <p:spPr>
          <a:xfrm>
            <a:off x="8824123" y="3609413"/>
            <a:ext cx="61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905980-2EE5-4017-A061-F9F3FB7FF233}"/>
              </a:ext>
            </a:extLst>
          </p:cNvPr>
          <p:cNvSpPr txBox="1"/>
          <p:nvPr/>
        </p:nvSpPr>
        <p:spPr>
          <a:xfrm>
            <a:off x="6680776" y="498286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6003DA-92BD-4085-AE60-50FAEA8C60ED}"/>
              </a:ext>
            </a:extLst>
          </p:cNvPr>
          <p:cNvCxnSpPr>
            <a:cxnSpLocks/>
            <a:stCxn id="28" idx="2"/>
            <a:endCxn id="6" idx="0"/>
          </p:cNvCxnSpPr>
          <p:nvPr/>
        </p:nvCxnSpPr>
        <p:spPr>
          <a:xfrm>
            <a:off x="6870892" y="4401933"/>
            <a:ext cx="1095062" cy="1526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C8BDAB-602C-45BC-A847-CF8E51D1386E}"/>
              </a:ext>
            </a:extLst>
          </p:cNvPr>
          <p:cNvCxnSpPr>
            <a:cxnSpLocks/>
            <a:stCxn id="29" idx="2"/>
            <a:endCxn id="6" idx="0"/>
          </p:cNvCxnSpPr>
          <p:nvPr/>
        </p:nvCxnSpPr>
        <p:spPr>
          <a:xfrm flipH="1">
            <a:off x="7965955" y="5493435"/>
            <a:ext cx="1062957" cy="43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9CA7FBA-E3C1-4C57-93AB-B46D6392F505}"/>
              </a:ext>
            </a:extLst>
          </p:cNvPr>
          <p:cNvSpPr txBox="1"/>
          <p:nvPr/>
        </p:nvSpPr>
        <p:spPr>
          <a:xfrm>
            <a:off x="7212179" y="239228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460D16-8562-44E7-B56F-90319233DE81}"/>
              </a:ext>
            </a:extLst>
          </p:cNvPr>
          <p:cNvSpPr txBox="1"/>
          <p:nvPr/>
        </p:nvSpPr>
        <p:spPr>
          <a:xfrm>
            <a:off x="6023115" y="373272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E9B220-B73B-4F87-9A9A-2C84E50023B4}"/>
              </a:ext>
            </a:extLst>
          </p:cNvPr>
          <p:cNvSpPr txBox="1"/>
          <p:nvPr/>
        </p:nvSpPr>
        <p:spPr>
          <a:xfrm>
            <a:off x="8531255" y="483204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7CB9B9-4E9F-4719-8697-F456309107A3}"/>
              </a:ext>
            </a:extLst>
          </p:cNvPr>
          <p:cNvSpPr txBox="1"/>
          <p:nvPr/>
        </p:nvSpPr>
        <p:spPr>
          <a:xfrm>
            <a:off x="8539493" y="520182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B9EC0A-EB79-4A66-8420-C6871CAB63FE}"/>
              </a:ext>
            </a:extLst>
          </p:cNvPr>
          <p:cNvSpPr txBox="1"/>
          <p:nvPr/>
        </p:nvSpPr>
        <p:spPr>
          <a:xfrm>
            <a:off x="8913544" y="61047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2849C13-89E2-4C0C-ABFE-B23DB8993061}"/>
              </a:ext>
            </a:extLst>
          </p:cNvPr>
          <p:cNvSpPr txBox="1"/>
          <p:nvPr/>
        </p:nvSpPr>
        <p:spPr>
          <a:xfrm>
            <a:off x="8108022" y="610579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D2F34E5-5CB6-4A94-ADC2-3612512B0E14}"/>
              </a:ext>
            </a:extLst>
          </p:cNvPr>
          <p:cNvSpPr txBox="1"/>
          <p:nvPr/>
        </p:nvSpPr>
        <p:spPr>
          <a:xfrm>
            <a:off x="7158887" y="612760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0267017"/>
      </p:ext>
    </p:extLst>
  </p:cSld>
  <p:clrMapOvr>
    <a:masterClrMapping/>
  </p:clrMapOvr>
</p:sld>
</file>

<file path=ppt/slides/slide13.xml><?xml version="1.0" encoding="utf-8"?>
<p:sld xmlns:mc="http://schemas.openxmlformats.org/markup-compatibility/2006"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noFill/>
              <a:ln w="12700">
                <a:noFil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70000"/>
                  </a:lnSpc>
                </a:pPr>
                <a14:m>
                  <m:oMath xmlns:m="http://schemas.openxmlformats.org/officeDocument/2006/math">
                    <m:r>
                      <a:rPr xmlns:a="http://schemas.openxmlformats.org/drawingml/2006/main"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xmlns:a="http://schemas.openxmlformats.org/drawingml/2006/main"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Functions – Notational Placeholders</a:t>
                </a:r>
                <a:b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atin typeface="Garamond" panose="02020404030301010803" pitchFamily="18" charset="0"/>
                  </a:rPr>
                  <a:t>SSA – </a:t>
                </a:r>
                <a:r>
                  <a:rPr lang="el-GR" sz="2000" i="1" dirty="0">
                    <a:latin typeface="Garamond" panose="02020404030301010803" pitchFamily="18" charset="0"/>
                  </a:rPr>
                  <a:t>ϕ</a:t>
                </a:r>
                <a:r>
                  <a:rPr lang="en-US" sz="2000" i="1" dirty="0">
                    <a:latin typeface="Garamond" panose="02020404030301010803" pitchFamily="18" charset="0"/>
                  </a:rPr>
                  <a:t> </a:t>
                </a:r>
                <a:r>
                  <a:rPr lang="en-US" sz="2000" dirty="0">
                    <a:latin typeface="Garamond" panose="02020404030301010803" pitchFamily="18" charset="0"/>
                  </a:rPr>
                  <a:t>Functions</a:t>
                </a:r>
                <a:endParaRPr lang="en-US" sz="5000" dirty="0">
                  <a:ln w="12700">
                    <a:solidFill>
                      <a:schemeClr val="tx1"/>
                    </a:solidFill>
                  </a:ln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5E6B0493-D57A-448C-B38F-D62BB4D4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35374"/>
            <a:ext cx="8083088" cy="1431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Encapsulated the uncertainty of which version to use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379029B-0165-409F-B0CB-24B0D0FC8D9F}"/>
              </a:ext>
            </a:extLst>
          </p:cNvPr>
          <p:cNvSpPr/>
          <p:nvPr/>
        </p:nvSpPr>
        <p:spPr>
          <a:xfrm>
            <a:off x="4149260" y="2109816"/>
            <a:ext cx="3650358" cy="571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a := 𝜙(a , a , a  ) </a:t>
            </a:r>
          </a:p>
          <a:p>
            <a:pPr>
              <a:lnSpc>
                <a:spcPct val="150000"/>
              </a:lnSpc>
            </a:pPr>
            <a:endParaRPr lang="en-US" sz="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B077DD-F1A6-490C-84FC-B9B13F82D4B1}"/>
              </a:ext>
            </a:extLst>
          </p:cNvPr>
          <p:cNvSpPr txBox="1"/>
          <p:nvPr/>
        </p:nvSpPr>
        <p:spPr>
          <a:xfrm>
            <a:off x="4973322" y="2317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2219151-29E2-453B-BFBB-DFFC3E749014}"/>
              </a:ext>
            </a:extLst>
          </p:cNvPr>
          <p:cNvSpPr txBox="1"/>
          <p:nvPr/>
        </p:nvSpPr>
        <p:spPr>
          <a:xfrm>
            <a:off x="5956993" y="2336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51775B-25E3-4D14-B907-49451D3C41F9}"/>
              </a:ext>
            </a:extLst>
          </p:cNvPr>
          <p:cNvSpPr txBox="1"/>
          <p:nvPr/>
        </p:nvSpPr>
        <p:spPr>
          <a:xfrm>
            <a:off x="6508408" y="23393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A531B0E-6039-49DB-BDE7-C52E605B0603}"/>
              </a:ext>
            </a:extLst>
          </p:cNvPr>
          <p:cNvSpPr txBox="1"/>
          <p:nvPr/>
        </p:nvSpPr>
        <p:spPr>
          <a:xfrm>
            <a:off x="7059823" y="23420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7" name="Content Placeholder 4">
            <a:extLst>
              <a:ext uri="{FF2B5EF4-FFF2-40B4-BE49-F238E27FC236}">
                <a16:creationId xmlns:a16="http://schemas.microsoft.com/office/drawing/2014/main" id="{6424892B-B8B9-4717-955E-597B6D1B65F3}"/>
              </a:ext>
            </a:extLst>
          </p:cNvPr>
          <p:cNvSpPr txBox="1">
            <a:spLocks/>
          </p:cNvSpPr>
          <p:nvPr/>
        </p:nvSpPr>
        <p:spPr>
          <a:xfrm>
            <a:off x="2357238" y="2782086"/>
            <a:ext cx="7501197" cy="1893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means that a</a:t>
            </a:r>
            <a:r>
              <a:rPr lang="en-US" baseline="-25000" dirty="0"/>
              <a:t>4</a:t>
            </a:r>
            <a:r>
              <a:rPr lang="en-US" dirty="0"/>
              <a:t> will hold whichever version of </a:t>
            </a:r>
            <a:r>
              <a:rPr lang="en-US" b="1" dirty="0"/>
              <a:t>a</a:t>
            </a:r>
            <a:r>
              <a:rPr lang="en-US" dirty="0"/>
              <a:t> was defined most recently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21"/>
      </p:ext>
    </p:extLst>
  </p:cSld>
  <p:clrMapOvr>
    <a:masterClrMapping/>
  </p:clrMapOvr>
</p:sld>
</file>

<file path=ppt/slides/slide14.xml><?xml version="1.0" encoding="utf-8"?>
<p:sld xmlns:mc="http://schemas.openxmlformats.org/markup-compatibility/2006"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noFill/>
              <a:ln w="12700">
                <a:noFil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70000"/>
                  </a:lnSpc>
                </a:pPr>
                <a14:m>
                  <m:oMath xmlns:m="http://schemas.openxmlformats.org/officeDocument/2006/math">
                    <m:r>
                      <a:rPr xmlns:a="http://schemas.openxmlformats.org/drawingml/2006/main"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xmlns:a="http://schemas.openxmlformats.org/drawingml/2006/main"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Functions – Resolving “Conflicts”</a:t>
                </a:r>
                <a:b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atin typeface="Garamond" panose="02020404030301010803" pitchFamily="18" charset="0"/>
                  </a:rPr>
                  <a:t>SSA – </a:t>
                </a:r>
                <a:r>
                  <a:rPr lang="el-GR" sz="2000" i="1" dirty="0">
                    <a:latin typeface="Garamond" panose="02020404030301010803" pitchFamily="18" charset="0"/>
                  </a:rPr>
                  <a:t>ϕ</a:t>
                </a:r>
                <a:r>
                  <a:rPr lang="en-US" sz="2000" dirty="0">
                    <a:latin typeface="Garamond" panose="02020404030301010803" pitchFamily="18" charset="0"/>
                  </a:rPr>
                  <a:t> Functions</a:t>
                </a:r>
                <a:endParaRPr lang="en-US" sz="5000" dirty="0">
                  <a:ln w="12700">
                    <a:solidFill>
                      <a:schemeClr val="tx1"/>
                    </a:solidFill>
                  </a:ln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1F05C8-0CF4-4832-BBD7-2F8124FA52F2}"/>
              </a:ext>
            </a:extLst>
          </p:cNvPr>
          <p:cNvSpPr txBox="1"/>
          <p:nvPr/>
        </p:nvSpPr>
        <p:spPr>
          <a:xfrm>
            <a:off x="4167044" y="1184378"/>
            <a:ext cx="2252540" cy="888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[v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[g]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2917DD-913F-4755-8BE9-3518A7E9ABE5}"/>
              </a:ext>
            </a:extLst>
          </p:cNvPr>
          <p:cNvSpPr txBox="1"/>
          <p:nvPr/>
        </p:nvSpPr>
        <p:spPr>
          <a:xfrm>
            <a:off x="2938392" y="2508178"/>
            <a:ext cx="2390398" cy="888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 ]:= [x] + [y]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E7A430-6585-4D58-B098-D7D3C1C510EC}"/>
              </a:ext>
            </a:extLst>
          </p:cNvPr>
          <p:cNvSpPr txBox="1"/>
          <p:nvPr/>
        </p:nvSpPr>
        <p:spPr>
          <a:xfrm>
            <a:off x="4997025" y="3599680"/>
            <a:ext cx="2650084" cy="888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L1: [a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 [b]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[v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 [y]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736737-0B35-45ED-8826-4CE0EE27B52C}"/>
              </a:ext>
            </a:extLst>
          </p:cNvPr>
          <p:cNvSpPr/>
          <p:nvPr/>
        </p:nvSpPr>
        <p:spPr>
          <a:xfrm>
            <a:off x="3625179" y="4923480"/>
            <a:ext cx="3495358" cy="14715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L2: </a:t>
            </a:r>
          </a:p>
          <a:p>
            <a:pPr>
              <a:lnSpc>
                <a:spcPct val="150000"/>
              </a:lnSpc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[a ] := [v ] + [a ]</a:t>
            </a:r>
          </a:p>
          <a:p>
            <a:pPr>
              <a:lnSpc>
                <a:spcPct val="150000"/>
              </a:lnSpc>
            </a:pPr>
            <a:endParaRPr lang="en-US" sz="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3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2FBF930-D6A6-4F55-B341-6F863E5A8431}"/>
              </a:ext>
            </a:extLst>
          </p:cNvPr>
          <p:cNvCxnSpPr>
            <a:stCxn id="39" idx="2"/>
            <a:endCxn id="42" idx="0"/>
          </p:cNvCxnSpPr>
          <p:nvPr/>
        </p:nvCxnSpPr>
        <p:spPr>
          <a:xfrm flipH="1">
            <a:off x="4133592" y="2073083"/>
            <a:ext cx="1159723" cy="43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CD74C03-B54B-4E32-AE14-36AE6DF1D0FE}"/>
              </a:ext>
            </a:extLst>
          </p:cNvPr>
          <p:cNvCxnSpPr>
            <a:cxnSpLocks/>
            <a:stCxn id="39" idx="2"/>
            <a:endCxn id="43" idx="0"/>
          </p:cNvCxnSpPr>
          <p:nvPr/>
        </p:nvCxnSpPr>
        <p:spPr>
          <a:xfrm>
            <a:off x="5293315" y="2073083"/>
            <a:ext cx="1028753" cy="1526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94C262E-15C1-44C7-A86A-61BD2A6664DA}"/>
              </a:ext>
            </a:extLst>
          </p:cNvPr>
          <p:cNvSpPr txBox="1"/>
          <p:nvPr/>
        </p:nvSpPr>
        <p:spPr>
          <a:xfrm>
            <a:off x="6040335" y="2604363"/>
            <a:ext cx="61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52FB3E-76B7-438D-AC28-D6535C64B8D7}"/>
              </a:ext>
            </a:extLst>
          </p:cNvPr>
          <p:cNvSpPr txBox="1"/>
          <p:nvPr/>
        </p:nvSpPr>
        <p:spPr>
          <a:xfrm>
            <a:off x="3896988" y="397781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08ADDD1-757D-411B-8076-636E65C42E8B}"/>
              </a:ext>
            </a:extLst>
          </p:cNvPr>
          <p:cNvCxnSpPr>
            <a:cxnSpLocks/>
            <a:stCxn id="42" idx="2"/>
            <a:endCxn id="47" idx="0"/>
          </p:cNvCxnSpPr>
          <p:nvPr/>
        </p:nvCxnSpPr>
        <p:spPr>
          <a:xfrm>
            <a:off x="4133592" y="3396883"/>
            <a:ext cx="1239267" cy="1526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9404322-630F-4480-BA8C-6D23C74E6723}"/>
              </a:ext>
            </a:extLst>
          </p:cNvPr>
          <p:cNvCxnSpPr>
            <a:cxnSpLocks/>
            <a:stCxn id="43" idx="2"/>
            <a:endCxn id="47" idx="0"/>
          </p:cNvCxnSpPr>
          <p:nvPr/>
        </p:nvCxnSpPr>
        <p:spPr>
          <a:xfrm flipH="1">
            <a:off x="5372859" y="4488385"/>
            <a:ext cx="949209" cy="43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0FAF192-C141-4BF4-B24C-92B520A1A66A}"/>
              </a:ext>
            </a:extLst>
          </p:cNvPr>
          <p:cNvSpPr txBox="1"/>
          <p:nvPr/>
        </p:nvSpPr>
        <p:spPr>
          <a:xfrm>
            <a:off x="4428391" y="138723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BF01E9-0520-4D00-8892-A633735C0AEB}"/>
              </a:ext>
            </a:extLst>
          </p:cNvPr>
          <p:cNvSpPr txBox="1"/>
          <p:nvPr/>
        </p:nvSpPr>
        <p:spPr>
          <a:xfrm>
            <a:off x="3239327" y="27276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542AEF-884A-40A7-9807-1C1115965E8D}"/>
              </a:ext>
            </a:extLst>
          </p:cNvPr>
          <p:cNvSpPr txBox="1"/>
          <p:nvPr/>
        </p:nvSpPr>
        <p:spPr>
          <a:xfrm>
            <a:off x="5821609" y="382699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10173D-4D4E-4C27-AB04-7679162C8862}"/>
              </a:ext>
            </a:extLst>
          </p:cNvPr>
          <p:cNvSpPr txBox="1"/>
          <p:nvPr/>
        </p:nvSpPr>
        <p:spPr>
          <a:xfrm>
            <a:off x="5821609" y="419677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345FC1-F912-4F8F-8132-491B2EF3DBB8}"/>
              </a:ext>
            </a:extLst>
          </p:cNvPr>
          <p:cNvSpPr txBox="1"/>
          <p:nvPr/>
        </p:nvSpPr>
        <p:spPr>
          <a:xfrm>
            <a:off x="6637521" y="594189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250B1C-FD2F-4FA3-8F44-70D2163FB375}"/>
              </a:ext>
            </a:extLst>
          </p:cNvPr>
          <p:cNvSpPr txBox="1"/>
          <p:nvPr/>
        </p:nvSpPr>
        <p:spPr>
          <a:xfrm>
            <a:off x="5691952" y="59594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295FC4F-5D1C-41A1-82C2-B6800BA69E3E}"/>
              </a:ext>
            </a:extLst>
          </p:cNvPr>
          <p:cNvSpPr txBox="1"/>
          <p:nvPr/>
        </p:nvSpPr>
        <p:spPr>
          <a:xfrm>
            <a:off x="4589163" y="59720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4E756C-3D65-4B18-99A7-1B83453B466F}"/>
              </a:ext>
            </a:extLst>
          </p:cNvPr>
          <p:cNvSpPr/>
          <p:nvPr/>
        </p:nvSpPr>
        <p:spPr>
          <a:xfrm>
            <a:off x="4473573" y="4879218"/>
            <a:ext cx="2271776" cy="472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 := 𝜙(a , a 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D72A2F5-294F-48EB-AEE8-D70121D84A7A}"/>
              </a:ext>
            </a:extLst>
          </p:cNvPr>
          <p:cNvSpPr txBox="1"/>
          <p:nvPr/>
        </p:nvSpPr>
        <p:spPr>
          <a:xfrm>
            <a:off x="5706791" y="509185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C7F499-D30D-49AC-ADE5-01394AA84715}"/>
              </a:ext>
            </a:extLst>
          </p:cNvPr>
          <p:cNvSpPr txBox="1"/>
          <p:nvPr/>
        </p:nvSpPr>
        <p:spPr>
          <a:xfrm>
            <a:off x="6261803" y="506001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262D9D5-D6F2-42A7-ADD8-E9AC61552A26}"/>
              </a:ext>
            </a:extLst>
          </p:cNvPr>
          <p:cNvSpPr txBox="1"/>
          <p:nvPr/>
        </p:nvSpPr>
        <p:spPr>
          <a:xfrm>
            <a:off x="4674356" y="509910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EEB16-EE20-4443-945A-EDA309279BC2}"/>
              </a:ext>
            </a:extLst>
          </p:cNvPr>
          <p:cNvSpPr/>
          <p:nvPr/>
        </p:nvSpPr>
        <p:spPr>
          <a:xfrm>
            <a:off x="4325331" y="5414703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  := 𝜙(v , v 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6C864-21A9-45C0-A9E9-C4DA120B3968}"/>
              </a:ext>
            </a:extLst>
          </p:cNvPr>
          <p:cNvSpPr txBox="1"/>
          <p:nvPr/>
        </p:nvSpPr>
        <p:spPr>
          <a:xfrm>
            <a:off x="5696743" y="554235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6DE3A6-B517-47F8-92E4-459B192F9894}"/>
              </a:ext>
            </a:extLst>
          </p:cNvPr>
          <p:cNvSpPr txBox="1"/>
          <p:nvPr/>
        </p:nvSpPr>
        <p:spPr>
          <a:xfrm>
            <a:off x="6251755" y="555169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187A68C-B0D2-45B2-9973-3379EEFD066F}"/>
              </a:ext>
            </a:extLst>
          </p:cNvPr>
          <p:cNvSpPr txBox="1"/>
          <p:nvPr/>
        </p:nvSpPr>
        <p:spPr>
          <a:xfrm>
            <a:off x="4674356" y="551622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AF69566-300E-4870-8AF7-5003ACAFE1FF}"/>
              </a:ext>
            </a:extLst>
          </p:cNvPr>
          <p:cNvSpPr txBox="1"/>
          <p:nvPr/>
        </p:nvSpPr>
        <p:spPr>
          <a:xfrm>
            <a:off x="5564068" y="6089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86CB7D-F419-4EB8-AB04-EFA1809AB55C}"/>
              </a:ext>
            </a:extLst>
          </p:cNvPr>
          <p:cNvSpPr txBox="1"/>
          <p:nvPr/>
        </p:nvSpPr>
        <p:spPr>
          <a:xfrm>
            <a:off x="6499716" y="61134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5D423E-7FFC-42A5-8110-CC5FFFCB8680}"/>
              </a:ext>
            </a:extLst>
          </p:cNvPr>
          <p:cNvCxnSpPr>
            <a:cxnSpLocks/>
          </p:cNvCxnSpPr>
          <p:nvPr/>
        </p:nvCxnSpPr>
        <p:spPr>
          <a:xfrm flipH="1">
            <a:off x="6717057" y="6027660"/>
            <a:ext cx="132996" cy="17152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34542B7-74C3-43B3-92AC-3B2D4525F10E}"/>
              </a:ext>
            </a:extLst>
          </p:cNvPr>
          <p:cNvCxnSpPr>
            <a:cxnSpLocks/>
          </p:cNvCxnSpPr>
          <p:nvPr/>
        </p:nvCxnSpPr>
        <p:spPr>
          <a:xfrm flipH="1">
            <a:off x="5761978" y="6039764"/>
            <a:ext cx="132996" cy="17152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C8383DE-7E77-41FC-9E34-139CF1F1463D}"/>
              </a:ext>
            </a:extLst>
          </p:cNvPr>
          <p:cNvCxnSpPr>
            <a:cxnSpLocks/>
          </p:cNvCxnSpPr>
          <p:nvPr/>
        </p:nvCxnSpPr>
        <p:spPr>
          <a:xfrm flipH="1">
            <a:off x="4658811" y="6075757"/>
            <a:ext cx="132996" cy="17152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50DB293-694B-4DC2-8EE5-ED0B964A7867}"/>
              </a:ext>
            </a:extLst>
          </p:cNvPr>
          <p:cNvSpPr txBox="1"/>
          <p:nvPr/>
        </p:nvSpPr>
        <p:spPr>
          <a:xfrm>
            <a:off x="4773108" y="60760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75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3" grpId="0"/>
      <p:bldP spid="64" grpId="0"/>
      <p:bldP spid="65" grpId="0"/>
      <p:bldP spid="7" grpId="0"/>
      <p:bldP spid="66" grpId="0"/>
      <p:bldP spid="67" grpId="0"/>
      <p:bldP spid="68" grpId="0"/>
      <p:bldP spid="69" grpId="0"/>
      <p:bldP spid="70" grpId="0"/>
      <p:bldP spid="73" grpId="0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Transform to SSA Form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5F6F3-EAA1-3CD6-D9C8-C4B2FFCBC5B3}"/>
              </a:ext>
            </a:extLst>
          </p:cNvPr>
          <p:cNvSpPr txBox="1"/>
          <p:nvPr/>
        </p:nvSpPr>
        <p:spPr>
          <a:xfrm>
            <a:off x="158750" y="1371600"/>
            <a:ext cx="29001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foo(int a, int b){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while(b &lt; 4){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 +=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 a * 2 == 4){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b = 7;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a;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AD290-FCEA-6592-59C0-1825FB2532E1}"/>
              </a:ext>
            </a:extLst>
          </p:cNvPr>
          <p:cNvSpPr txBox="1"/>
          <p:nvPr/>
        </p:nvSpPr>
        <p:spPr>
          <a:xfrm>
            <a:off x="3629025" y="1371600"/>
            <a:ext cx="2440092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enter foo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1,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2, [b]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C8C64-8F9B-B303-4AA7-4A76653B7571}"/>
              </a:ext>
            </a:extLst>
          </p:cNvPr>
          <p:cNvSpPr txBox="1"/>
          <p:nvPr/>
        </p:nvSpPr>
        <p:spPr>
          <a:xfrm>
            <a:off x="3629025" y="2008922"/>
            <a:ext cx="43719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lbl_1:  [tmp1] := [b] LT64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[tmp1]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F7379-19D4-FF50-7ED6-10FAF2AEFF4E}"/>
              </a:ext>
            </a:extLst>
          </p:cNvPr>
          <p:cNvSpPr txBox="1"/>
          <p:nvPr/>
        </p:nvSpPr>
        <p:spPr>
          <a:xfrm>
            <a:off x="3629025" y="2514660"/>
            <a:ext cx="445827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[a] = [a] ADD64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[tmp2] := [a] MULT64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[tmp3] := [tmp2] EQ64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[tmp3]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lbl_3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E6D3F-4A7C-DC68-8819-2094E792DB12}"/>
              </a:ext>
            </a:extLst>
          </p:cNvPr>
          <p:cNvSpPr txBox="1"/>
          <p:nvPr/>
        </p:nvSpPr>
        <p:spPr>
          <a:xfrm>
            <a:off x="3629024" y="3376276"/>
            <a:ext cx="324802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[b] := 7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3E9BD-724C-89BE-004C-16B37AFA5C28}"/>
              </a:ext>
            </a:extLst>
          </p:cNvPr>
          <p:cNvSpPr txBox="1"/>
          <p:nvPr/>
        </p:nvSpPr>
        <p:spPr>
          <a:xfrm>
            <a:off x="3629023" y="3606920"/>
            <a:ext cx="269319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lbl_3: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E5760D-4317-2487-96EF-6AD5288B30F2}"/>
              </a:ext>
            </a:extLst>
          </p:cNvPr>
          <p:cNvSpPr txBox="1"/>
          <p:nvPr/>
        </p:nvSpPr>
        <p:spPr>
          <a:xfrm>
            <a:off x="3629022" y="4074558"/>
            <a:ext cx="282654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lbl_2: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lv_foo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D8F568-B3C0-294A-694F-C4D45673AC2C}"/>
              </a:ext>
            </a:extLst>
          </p:cNvPr>
          <p:cNvSpPr txBox="1"/>
          <p:nvPr/>
        </p:nvSpPr>
        <p:spPr>
          <a:xfrm>
            <a:off x="3629022" y="4790618"/>
            <a:ext cx="251221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leave foo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94E9DC-C810-286E-275E-3562F0CB97A7}"/>
              </a:ext>
            </a:extLst>
          </p:cNvPr>
          <p:cNvSpPr/>
          <p:nvPr/>
        </p:nvSpPr>
        <p:spPr>
          <a:xfrm>
            <a:off x="3629022" y="2557780"/>
            <a:ext cx="4371975" cy="8534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24462-756C-5654-AF1D-0C78CB3DEF56}"/>
              </a:ext>
            </a:extLst>
          </p:cNvPr>
          <p:cNvSpPr/>
          <p:nvPr/>
        </p:nvSpPr>
        <p:spPr>
          <a:xfrm>
            <a:off x="3629021" y="1381640"/>
            <a:ext cx="4371975" cy="66398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58F43-598E-6B9F-7766-1E4FB0166AAD}"/>
              </a:ext>
            </a:extLst>
          </p:cNvPr>
          <p:cNvSpPr/>
          <p:nvPr/>
        </p:nvSpPr>
        <p:spPr>
          <a:xfrm>
            <a:off x="3629019" y="2041527"/>
            <a:ext cx="4371975" cy="5174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F97CC0-44E8-97AD-7376-C8B1A9EBCC53}"/>
              </a:ext>
            </a:extLst>
          </p:cNvPr>
          <p:cNvSpPr/>
          <p:nvPr/>
        </p:nvSpPr>
        <p:spPr>
          <a:xfrm>
            <a:off x="3629310" y="3408285"/>
            <a:ext cx="4371975" cy="2544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57E16-EB05-B61A-CEE4-2F3D52822AC7}"/>
              </a:ext>
            </a:extLst>
          </p:cNvPr>
          <p:cNvSpPr/>
          <p:nvPr/>
        </p:nvSpPr>
        <p:spPr>
          <a:xfrm>
            <a:off x="3629598" y="3664467"/>
            <a:ext cx="4371975" cy="46567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1D0A37-3E88-5B95-595A-CC65B9516B76}"/>
              </a:ext>
            </a:extLst>
          </p:cNvPr>
          <p:cNvSpPr/>
          <p:nvPr/>
        </p:nvSpPr>
        <p:spPr>
          <a:xfrm>
            <a:off x="3629018" y="4127173"/>
            <a:ext cx="4371975" cy="66630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5C6483-87F6-28A0-3EFC-F21280429D9F}"/>
              </a:ext>
            </a:extLst>
          </p:cNvPr>
          <p:cNvSpPr/>
          <p:nvPr/>
        </p:nvSpPr>
        <p:spPr>
          <a:xfrm>
            <a:off x="3628438" y="4796464"/>
            <a:ext cx="4371975" cy="3019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BF038C-9772-ABE5-1CB7-09F637A997F6}"/>
              </a:ext>
            </a:extLst>
          </p:cNvPr>
          <p:cNvSpPr txBox="1"/>
          <p:nvPr/>
        </p:nvSpPr>
        <p:spPr>
          <a:xfrm>
            <a:off x="3321050" y="13214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0B7A14-09F3-4C58-5B8A-6F0AA97E31C7}"/>
              </a:ext>
            </a:extLst>
          </p:cNvPr>
          <p:cNvSpPr txBox="1"/>
          <p:nvPr/>
        </p:nvSpPr>
        <p:spPr>
          <a:xfrm>
            <a:off x="3346450" y="20008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FDA1C0-45F7-CD74-20BA-1F5C049C4AF6}"/>
              </a:ext>
            </a:extLst>
          </p:cNvPr>
          <p:cNvSpPr txBox="1"/>
          <p:nvPr/>
        </p:nvSpPr>
        <p:spPr>
          <a:xfrm>
            <a:off x="3346450" y="25342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DC1756-4BFE-034E-9008-6581C40F49AA}"/>
              </a:ext>
            </a:extLst>
          </p:cNvPr>
          <p:cNvSpPr txBox="1"/>
          <p:nvPr/>
        </p:nvSpPr>
        <p:spPr>
          <a:xfrm>
            <a:off x="3346450" y="33851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344B47-C23E-EC1A-3078-677A5FC3ADF0}"/>
              </a:ext>
            </a:extLst>
          </p:cNvPr>
          <p:cNvSpPr txBox="1"/>
          <p:nvPr/>
        </p:nvSpPr>
        <p:spPr>
          <a:xfrm>
            <a:off x="3346450" y="36328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7A1101-FDAF-BF42-9C15-8A84C5946F7D}"/>
              </a:ext>
            </a:extLst>
          </p:cNvPr>
          <p:cNvSpPr txBox="1"/>
          <p:nvPr/>
        </p:nvSpPr>
        <p:spPr>
          <a:xfrm>
            <a:off x="3346450" y="41090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63DCEB-F9C5-8FE0-2479-61A6FE818EDF}"/>
              </a:ext>
            </a:extLst>
          </p:cNvPr>
          <p:cNvSpPr txBox="1"/>
          <p:nvPr/>
        </p:nvSpPr>
        <p:spPr>
          <a:xfrm>
            <a:off x="3346450" y="48012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B7</a:t>
            </a:r>
          </a:p>
        </p:txBody>
      </p:sp>
    </p:spTree>
    <p:extLst>
      <p:ext uri="{BB962C8B-B14F-4D97-AF65-F5344CB8AC3E}">
        <p14:creationId xmlns:p14="http://schemas.microsoft.com/office/powerpoint/2010/main" val="100498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  <p:bldP spid="17" grpId="0"/>
      <p:bldP spid="19" grpId="0"/>
      <p:bldP spid="21" grpId="0"/>
      <p:bldP spid="3" grpId="0" animBg="1"/>
      <p:bldP spid="5" grpId="0" animBg="1"/>
      <p:bldP spid="7" grpId="0" animBg="1"/>
      <p:bldP spid="9" grpId="0" animBg="1"/>
      <p:bldP spid="10" grpId="0" animBg="1"/>
      <p:bldP spid="12" grpId="0" animBg="1"/>
      <p:bldP spid="14" grpId="0" animBg="1"/>
      <p:bldP spid="16" grpId="0"/>
      <p:bldP spid="18" grpId="0"/>
      <p:bldP spid="20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16="http://schemas.microsoft.com/office/drawing/2014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Transform to SSA Form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AD290-FCEA-6592-59C0-1825FB2532E1}"/>
              </a:ext>
            </a:extLst>
          </p:cNvPr>
          <p:cNvSpPr txBox="1"/>
          <p:nvPr/>
        </p:nvSpPr>
        <p:spPr>
          <a:xfrm>
            <a:off x="4251325" y="1371600"/>
            <a:ext cx="2440092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enter foo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1,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2, [b]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C8C64-8F9B-B303-4AA7-4A76653B7571}"/>
              </a:ext>
            </a:extLst>
          </p:cNvPr>
          <p:cNvSpPr txBox="1"/>
          <p:nvPr/>
        </p:nvSpPr>
        <p:spPr>
          <a:xfrm>
            <a:off x="3629025" y="2231172"/>
            <a:ext cx="43719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lbl_1:  [tmp1] := [b] LT64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[tmp1]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F7379-19D4-FF50-7ED6-10FAF2AEFF4E}"/>
              </a:ext>
            </a:extLst>
          </p:cNvPr>
          <p:cNvSpPr txBox="1"/>
          <p:nvPr/>
        </p:nvSpPr>
        <p:spPr>
          <a:xfrm>
            <a:off x="4543425" y="3105210"/>
            <a:ext cx="445827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[a] = [a] ADD64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[tmp2] := [a] MULT64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[tmp3] := [tmp2] EQ64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[tmp3]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lbl_3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E6D3F-4A7C-DC68-8819-2094E792DB12}"/>
              </a:ext>
            </a:extLst>
          </p:cNvPr>
          <p:cNvSpPr txBox="1"/>
          <p:nvPr/>
        </p:nvSpPr>
        <p:spPr>
          <a:xfrm>
            <a:off x="6334124" y="4341476"/>
            <a:ext cx="324802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[b] := 7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3E9BD-724C-89BE-004C-16B37AFA5C28}"/>
              </a:ext>
            </a:extLst>
          </p:cNvPr>
          <p:cNvSpPr txBox="1"/>
          <p:nvPr/>
        </p:nvSpPr>
        <p:spPr>
          <a:xfrm>
            <a:off x="4397373" y="4711820"/>
            <a:ext cx="269319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lbl_3: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E5760D-4317-2487-96EF-6AD5288B30F2}"/>
              </a:ext>
            </a:extLst>
          </p:cNvPr>
          <p:cNvSpPr txBox="1"/>
          <p:nvPr/>
        </p:nvSpPr>
        <p:spPr>
          <a:xfrm>
            <a:off x="3629022" y="5433458"/>
            <a:ext cx="282654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lbl_2: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lv_foo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D8F568-B3C0-294A-694F-C4D45673AC2C}"/>
              </a:ext>
            </a:extLst>
          </p:cNvPr>
          <p:cNvSpPr txBox="1"/>
          <p:nvPr/>
        </p:nvSpPr>
        <p:spPr>
          <a:xfrm>
            <a:off x="3629022" y="6365418"/>
            <a:ext cx="251221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leave foo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94E9DC-C810-286E-275E-3562F0CB97A7}"/>
              </a:ext>
            </a:extLst>
          </p:cNvPr>
          <p:cNvSpPr/>
          <p:nvPr/>
        </p:nvSpPr>
        <p:spPr>
          <a:xfrm>
            <a:off x="5416549" y="3148330"/>
            <a:ext cx="2564123" cy="8534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24462-756C-5654-AF1D-0C78CB3DEF56}"/>
              </a:ext>
            </a:extLst>
          </p:cNvPr>
          <p:cNvSpPr/>
          <p:nvPr/>
        </p:nvSpPr>
        <p:spPr>
          <a:xfrm>
            <a:off x="4251321" y="1381640"/>
            <a:ext cx="2352679" cy="66398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58F43-598E-6B9F-7766-1E4FB0166AAD}"/>
              </a:ext>
            </a:extLst>
          </p:cNvPr>
          <p:cNvSpPr/>
          <p:nvPr/>
        </p:nvSpPr>
        <p:spPr>
          <a:xfrm>
            <a:off x="3629019" y="2263777"/>
            <a:ext cx="3330581" cy="5174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F97CC0-44E8-97AD-7376-C8B1A9EBCC53}"/>
              </a:ext>
            </a:extLst>
          </p:cNvPr>
          <p:cNvSpPr/>
          <p:nvPr/>
        </p:nvSpPr>
        <p:spPr>
          <a:xfrm>
            <a:off x="7207249" y="4373485"/>
            <a:ext cx="1016002" cy="2544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57E16-EB05-B61A-CEE4-2F3D52822AC7}"/>
              </a:ext>
            </a:extLst>
          </p:cNvPr>
          <p:cNvSpPr/>
          <p:nvPr/>
        </p:nvSpPr>
        <p:spPr>
          <a:xfrm>
            <a:off x="4397949" y="4769367"/>
            <a:ext cx="2066352" cy="46567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1D0A37-3E88-5B95-595A-CC65B9516B76}"/>
              </a:ext>
            </a:extLst>
          </p:cNvPr>
          <p:cNvSpPr/>
          <p:nvPr/>
        </p:nvSpPr>
        <p:spPr>
          <a:xfrm>
            <a:off x="3629019" y="5486073"/>
            <a:ext cx="2181232" cy="66630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5C6483-87F6-28A0-3EFC-F21280429D9F}"/>
              </a:ext>
            </a:extLst>
          </p:cNvPr>
          <p:cNvSpPr/>
          <p:nvPr/>
        </p:nvSpPr>
        <p:spPr>
          <a:xfrm>
            <a:off x="3628438" y="6371264"/>
            <a:ext cx="2066353" cy="3019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9CFCB5-EE19-63AA-CFE7-E508DEF3F9AA}"/>
              </a:ext>
            </a:extLst>
          </p:cNvPr>
          <p:cNvCxnSpPr>
            <a:stCxn id="5" idx="2"/>
          </p:cNvCxnSpPr>
          <p:nvPr/>
        </p:nvCxnSpPr>
        <p:spPr>
          <a:xfrm>
            <a:off x="5427661" y="2045625"/>
            <a:ext cx="1589" cy="2276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77169C-85CA-F4A6-1184-97143BBE63B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294310" y="2781189"/>
            <a:ext cx="121980" cy="3927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E750B52-A1C9-476F-C89E-8041CFB859FC}"/>
              </a:ext>
            </a:extLst>
          </p:cNvPr>
          <p:cNvSpPr/>
          <p:nvPr/>
        </p:nvSpPr>
        <p:spPr>
          <a:xfrm>
            <a:off x="2875265" y="2781300"/>
            <a:ext cx="2420635" cy="2717800"/>
          </a:xfrm>
          <a:custGeom>
            <a:avLst/>
            <a:gdLst>
              <a:gd name="connsiteX0" fmla="*/ 2420635 w 2420635"/>
              <a:gd name="connsiteY0" fmla="*/ 0 h 2717800"/>
              <a:gd name="connsiteX1" fmla="*/ 83835 w 2420635"/>
              <a:gd name="connsiteY1" fmla="*/ 1568450 h 2717800"/>
              <a:gd name="connsiteX2" fmla="*/ 744235 w 2420635"/>
              <a:gd name="connsiteY2" fmla="*/ 27178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0635" h="2717800">
                <a:moveTo>
                  <a:pt x="2420635" y="0"/>
                </a:moveTo>
                <a:cubicBezTo>
                  <a:pt x="1391935" y="557741"/>
                  <a:pt x="363235" y="1115483"/>
                  <a:pt x="83835" y="1568450"/>
                </a:cubicBezTo>
                <a:cubicBezTo>
                  <a:pt x="-195565" y="2021417"/>
                  <a:pt x="274335" y="2369608"/>
                  <a:pt x="744235" y="2717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92668CF-F4A8-020D-94BC-AF78EE05FA18}"/>
              </a:ext>
            </a:extLst>
          </p:cNvPr>
          <p:cNvSpPr/>
          <p:nvPr/>
        </p:nvSpPr>
        <p:spPr>
          <a:xfrm>
            <a:off x="4432300" y="3994150"/>
            <a:ext cx="2413000" cy="781050"/>
          </a:xfrm>
          <a:custGeom>
            <a:avLst/>
            <a:gdLst>
              <a:gd name="connsiteX0" fmla="*/ 2420635 w 2420635"/>
              <a:gd name="connsiteY0" fmla="*/ 0 h 2717800"/>
              <a:gd name="connsiteX1" fmla="*/ 83835 w 2420635"/>
              <a:gd name="connsiteY1" fmla="*/ 1568450 h 2717800"/>
              <a:gd name="connsiteX2" fmla="*/ 744235 w 2420635"/>
              <a:gd name="connsiteY2" fmla="*/ 2717800 h 2717800"/>
              <a:gd name="connsiteX0" fmla="*/ 3817635 w 3817635"/>
              <a:gd name="connsiteY0" fmla="*/ 0 h 1657350"/>
              <a:gd name="connsiteX1" fmla="*/ 83835 w 3817635"/>
              <a:gd name="connsiteY1" fmla="*/ 508000 h 1657350"/>
              <a:gd name="connsiteX2" fmla="*/ 744235 w 3817635"/>
              <a:gd name="connsiteY2" fmla="*/ 1657350 h 1657350"/>
              <a:gd name="connsiteX0" fmla="*/ 3833430 w 3833430"/>
              <a:gd name="connsiteY0" fmla="*/ 0 h 749300"/>
              <a:gd name="connsiteX1" fmla="*/ 99630 w 3833430"/>
              <a:gd name="connsiteY1" fmla="*/ 508000 h 749300"/>
              <a:gd name="connsiteX2" fmla="*/ 639380 w 3833430"/>
              <a:gd name="connsiteY2" fmla="*/ 749300 h 749300"/>
              <a:gd name="connsiteX0" fmla="*/ 3194050 w 3194050"/>
              <a:gd name="connsiteY0" fmla="*/ 0 h 749300"/>
              <a:gd name="connsiteX1" fmla="*/ 0 w 3194050"/>
              <a:gd name="connsiteY1" fmla="*/ 749300 h 749300"/>
              <a:gd name="connsiteX0" fmla="*/ 3225692 w 3225692"/>
              <a:gd name="connsiteY0" fmla="*/ 0 h 749300"/>
              <a:gd name="connsiteX1" fmla="*/ 31642 w 3225692"/>
              <a:gd name="connsiteY1" fmla="*/ 749300 h 749300"/>
              <a:gd name="connsiteX0" fmla="*/ 2457156 w 2457156"/>
              <a:gd name="connsiteY0" fmla="*/ 0 h 781050"/>
              <a:gd name="connsiteX1" fmla="*/ 44156 w 2457156"/>
              <a:gd name="connsiteY1" fmla="*/ 781050 h 781050"/>
              <a:gd name="connsiteX0" fmla="*/ 2413000 w 2413000"/>
              <a:gd name="connsiteY0" fmla="*/ 0 h 781050"/>
              <a:gd name="connsiteX1" fmla="*/ 0 w 2413000"/>
              <a:gd name="connsiteY1" fmla="*/ 781050 h 781050"/>
              <a:gd name="connsiteX0" fmla="*/ 2413000 w 2413000"/>
              <a:gd name="connsiteY0" fmla="*/ 0 h 781050"/>
              <a:gd name="connsiteX1" fmla="*/ 0 w 2413000"/>
              <a:gd name="connsiteY1" fmla="*/ 781050 h 781050"/>
              <a:gd name="connsiteX0" fmla="*/ 2413000 w 2413000"/>
              <a:gd name="connsiteY0" fmla="*/ 0 h 781050"/>
              <a:gd name="connsiteX1" fmla="*/ 0 w 2413000"/>
              <a:gd name="connsiteY1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3000" h="781050">
                <a:moveTo>
                  <a:pt x="2413000" y="0"/>
                </a:moveTo>
                <a:cubicBezTo>
                  <a:pt x="1348317" y="249767"/>
                  <a:pt x="264583" y="315383"/>
                  <a:pt x="0" y="78105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56ADBC-F6DE-6AF4-581E-B4D3966BE99F}"/>
              </a:ext>
            </a:extLst>
          </p:cNvPr>
          <p:cNvCxnSpPr>
            <a:cxnSpLocks/>
            <a:stCxn id="32" idx="0"/>
          </p:cNvCxnSpPr>
          <p:nvPr/>
        </p:nvCxnSpPr>
        <p:spPr>
          <a:xfrm>
            <a:off x="6845300" y="3994150"/>
            <a:ext cx="361949" cy="3793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36E0712-FFA1-A0D1-D40A-9B42FB061429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6455566" y="4627959"/>
            <a:ext cx="1259684" cy="15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F11EDAC-0551-36A0-5972-234D7D3FEC61}"/>
              </a:ext>
            </a:extLst>
          </p:cNvPr>
          <p:cNvSpPr/>
          <p:nvPr/>
        </p:nvSpPr>
        <p:spPr>
          <a:xfrm>
            <a:off x="4705351" y="2273300"/>
            <a:ext cx="4333154" cy="3074583"/>
          </a:xfrm>
          <a:custGeom>
            <a:avLst/>
            <a:gdLst>
              <a:gd name="connsiteX0" fmla="*/ 0 w 4778843"/>
              <a:gd name="connsiteY0" fmla="*/ 2965450 h 2965450"/>
              <a:gd name="connsiteX1" fmla="*/ 4718050 w 4778843"/>
              <a:gd name="connsiteY1" fmla="*/ 1352550 h 2965450"/>
              <a:gd name="connsiteX2" fmla="*/ 2247900 w 4778843"/>
              <a:gd name="connsiteY2" fmla="*/ 0 h 2965450"/>
              <a:gd name="connsiteX0" fmla="*/ 6 w 4778849"/>
              <a:gd name="connsiteY0" fmla="*/ 2965450 h 3056743"/>
              <a:gd name="connsiteX1" fmla="*/ 4718056 w 4778849"/>
              <a:gd name="connsiteY1" fmla="*/ 1352550 h 3056743"/>
              <a:gd name="connsiteX2" fmla="*/ 2247906 w 4778849"/>
              <a:gd name="connsiteY2" fmla="*/ 0 h 3056743"/>
              <a:gd name="connsiteX0" fmla="*/ 0 w 2247900"/>
              <a:gd name="connsiteY0" fmla="*/ 2965450 h 2965450"/>
              <a:gd name="connsiteX1" fmla="*/ 2247900 w 2247900"/>
              <a:gd name="connsiteY1" fmla="*/ 0 h 2965450"/>
              <a:gd name="connsiteX0" fmla="*/ 0 w 3253533"/>
              <a:gd name="connsiteY0" fmla="*/ 2965450 h 2965450"/>
              <a:gd name="connsiteX1" fmla="*/ 2247900 w 3253533"/>
              <a:gd name="connsiteY1" fmla="*/ 0 h 2965450"/>
              <a:gd name="connsiteX0" fmla="*/ 0 w 4333154"/>
              <a:gd name="connsiteY0" fmla="*/ 2965450 h 3074583"/>
              <a:gd name="connsiteX1" fmla="*/ 2247900 w 4333154"/>
              <a:gd name="connsiteY1" fmla="*/ 0 h 30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33154" h="3074583">
                <a:moveTo>
                  <a:pt x="0" y="2965450"/>
                </a:moveTo>
                <a:cubicBezTo>
                  <a:pt x="5473700" y="3704167"/>
                  <a:pt x="5213350" y="467783"/>
                  <a:pt x="22479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DBBCD8E-96DA-BE65-74E9-2F820D80A20D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718050" y="6152378"/>
            <a:ext cx="1585" cy="210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4150037-6F7C-A5A7-29C0-ABABE9DEB733}"/>
              </a:ext>
            </a:extLst>
          </p:cNvPr>
          <p:cNvSpPr txBox="1"/>
          <p:nvPr/>
        </p:nvSpPr>
        <p:spPr>
          <a:xfrm>
            <a:off x="8605114" y="2760591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FD52DF-4D0B-4A42-BFA6-57452357F62B}"/>
              </a:ext>
            </a:extLst>
          </p:cNvPr>
          <p:cNvSpPr txBox="1"/>
          <p:nvPr/>
        </p:nvSpPr>
        <p:spPr>
          <a:xfrm>
            <a:off x="3433993" y="330590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801A2C-3D8A-7D44-5146-F12F7418EEBA}"/>
              </a:ext>
            </a:extLst>
          </p:cNvPr>
          <p:cNvSpPr txBox="1"/>
          <p:nvPr/>
        </p:nvSpPr>
        <p:spPr>
          <a:xfrm>
            <a:off x="4661614" y="4123037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DF6FA0-F0CD-69EE-087D-0104AD0C828D}"/>
              </a:ext>
            </a:extLst>
          </p:cNvPr>
          <p:cNvSpPr txBox="1"/>
          <p:nvPr/>
        </p:nvSpPr>
        <p:spPr>
          <a:xfrm>
            <a:off x="158750" y="1371600"/>
            <a:ext cx="29001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foo(int a, int b){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while(b &lt; 4){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 +=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 a * 2 == 4){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b = 7;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a;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8A277F-26B3-602D-E176-B0DA0A7502F3}"/>
              </a:ext>
            </a:extLst>
          </p:cNvPr>
          <p:cNvSpPr txBox="1"/>
          <p:nvPr/>
        </p:nvSpPr>
        <p:spPr>
          <a:xfrm>
            <a:off x="3968750" y="13214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077018-4E18-2F2F-FFD5-DA58E411A037}"/>
              </a:ext>
            </a:extLst>
          </p:cNvPr>
          <p:cNvSpPr txBox="1"/>
          <p:nvPr/>
        </p:nvSpPr>
        <p:spPr>
          <a:xfrm>
            <a:off x="3321050" y="22421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C97A3CB-0717-1CB4-60D6-C30E53BDFBC7}"/>
              </a:ext>
            </a:extLst>
          </p:cNvPr>
          <p:cNvSpPr txBox="1"/>
          <p:nvPr/>
        </p:nvSpPr>
        <p:spPr>
          <a:xfrm>
            <a:off x="5124450" y="31184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E1F9B6-511C-B810-57EA-5CE478A608AA}"/>
              </a:ext>
            </a:extLst>
          </p:cNvPr>
          <p:cNvSpPr txBox="1"/>
          <p:nvPr/>
        </p:nvSpPr>
        <p:spPr>
          <a:xfrm>
            <a:off x="6927850" y="43567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F1E039-94B4-A367-A275-49E3ED614F0D}"/>
              </a:ext>
            </a:extLst>
          </p:cNvPr>
          <p:cNvSpPr txBox="1"/>
          <p:nvPr/>
        </p:nvSpPr>
        <p:spPr>
          <a:xfrm>
            <a:off x="4114800" y="47250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96A264-7440-0783-29B0-476C89EB4045}"/>
              </a:ext>
            </a:extLst>
          </p:cNvPr>
          <p:cNvSpPr txBox="1"/>
          <p:nvPr/>
        </p:nvSpPr>
        <p:spPr>
          <a:xfrm>
            <a:off x="3333750" y="54552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AAB118-865D-F485-8060-090D79A2639C}"/>
              </a:ext>
            </a:extLst>
          </p:cNvPr>
          <p:cNvSpPr txBox="1"/>
          <p:nvPr/>
        </p:nvSpPr>
        <p:spPr>
          <a:xfrm>
            <a:off x="3340100" y="63252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CA5801-289A-CB10-FCB7-4E4FB260CBFB}"/>
              </a:ext>
            </a:extLst>
          </p:cNvPr>
          <p:cNvSpPr txBox="1"/>
          <p:nvPr/>
        </p:nvSpPr>
        <p:spPr>
          <a:xfrm>
            <a:off x="6426200" y="1656757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492047-364E-5CC8-999F-57B50729182A}"/>
              </a:ext>
            </a:extLst>
          </p:cNvPr>
          <p:cNvSpPr txBox="1"/>
          <p:nvPr/>
        </p:nvSpPr>
        <p:spPr>
          <a:xfrm>
            <a:off x="6426200" y="1878481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92281E-0EDF-8EF6-A3B7-8D0B3D9F200F}"/>
              </a:ext>
            </a:extLst>
          </p:cNvPr>
          <p:cNvSpPr txBox="1"/>
          <p:nvPr/>
        </p:nvSpPr>
        <p:spPr>
          <a:xfrm>
            <a:off x="5810251" y="2330877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14D6F-B84B-4C3E-54C8-E52157614220}"/>
              </a:ext>
            </a:extLst>
          </p:cNvPr>
          <p:cNvSpPr txBox="1"/>
          <p:nvPr/>
        </p:nvSpPr>
        <p:spPr>
          <a:xfrm>
            <a:off x="5648854" y="3184614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24BEE2-4CBA-6681-77D1-F9909F7D99A6}"/>
              </a:ext>
            </a:extLst>
          </p:cNvPr>
          <p:cNvSpPr txBox="1"/>
          <p:nvPr/>
        </p:nvSpPr>
        <p:spPr>
          <a:xfrm>
            <a:off x="7449031" y="4423258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F00C09-BAD4-44C6-9085-579456564A46}"/>
              </a:ext>
            </a:extLst>
          </p:cNvPr>
          <p:cNvSpPr txBox="1"/>
          <p:nvPr/>
        </p:nvSpPr>
        <p:spPr>
          <a:xfrm>
            <a:off x="6286788" y="3196749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A60618B-926C-354E-B8BF-0B3322D21FD9}"/>
              </a:ext>
            </a:extLst>
          </p:cNvPr>
          <p:cNvSpPr/>
          <p:nvPr/>
        </p:nvSpPr>
        <p:spPr>
          <a:xfrm>
            <a:off x="5568950" y="1636302"/>
            <a:ext cx="2051050" cy="668748"/>
          </a:xfrm>
          <a:custGeom>
            <a:avLst/>
            <a:gdLst>
              <a:gd name="connsiteX0" fmla="*/ 2051050 w 2051050"/>
              <a:gd name="connsiteY0" fmla="*/ 21048 h 668748"/>
              <a:gd name="connsiteX1" fmla="*/ 1549400 w 2051050"/>
              <a:gd name="connsiteY1" fmla="*/ 59148 h 668748"/>
              <a:gd name="connsiteX2" fmla="*/ 1257300 w 2051050"/>
              <a:gd name="connsiteY2" fmla="*/ 522698 h 668748"/>
              <a:gd name="connsiteX3" fmla="*/ 406400 w 2051050"/>
              <a:gd name="connsiteY3" fmla="*/ 529048 h 668748"/>
              <a:gd name="connsiteX4" fmla="*/ 0 w 2051050"/>
              <a:gd name="connsiteY4" fmla="*/ 668748 h 66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50" h="668748">
                <a:moveTo>
                  <a:pt x="2051050" y="21048"/>
                </a:moveTo>
                <a:cubicBezTo>
                  <a:pt x="1866371" y="-1706"/>
                  <a:pt x="1681692" y="-24460"/>
                  <a:pt x="1549400" y="59148"/>
                </a:cubicBezTo>
                <a:cubicBezTo>
                  <a:pt x="1417108" y="142756"/>
                  <a:pt x="1447800" y="444381"/>
                  <a:pt x="1257300" y="522698"/>
                </a:cubicBezTo>
                <a:cubicBezTo>
                  <a:pt x="1066800" y="601015"/>
                  <a:pt x="615950" y="504706"/>
                  <a:pt x="406400" y="529048"/>
                </a:cubicBezTo>
                <a:cubicBezTo>
                  <a:pt x="196850" y="553390"/>
                  <a:pt x="98425" y="611069"/>
                  <a:pt x="0" y="668748"/>
                </a:cubicBezTo>
              </a:path>
            </a:pathLst>
          </a:cu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7FC0AA-741B-B262-E988-9A731722E146}"/>
              </a:ext>
            </a:extLst>
          </p:cNvPr>
          <p:cNvSpPr txBox="1"/>
          <p:nvPr/>
        </p:nvSpPr>
        <p:spPr>
          <a:xfrm>
            <a:off x="7620000" y="1481259"/>
            <a:ext cx="13436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Insert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ϕ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(b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,b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19D795-7BE8-19DA-B1E9-BA36CD3768C9}"/>
              </a:ext>
            </a:extLst>
          </p:cNvPr>
          <p:cNvSpPr txBox="1"/>
          <p:nvPr/>
        </p:nvSpPr>
        <p:spPr>
          <a:xfrm>
            <a:off x="8636006" y="2157211"/>
            <a:ext cx="13436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Insert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ϕ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(a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,a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D5CD7D-1043-F3DE-F964-8A65C32D41DC}"/>
              </a:ext>
            </a:extLst>
          </p:cNvPr>
          <p:cNvSpPr txBox="1"/>
          <p:nvPr/>
        </p:nvSpPr>
        <p:spPr>
          <a:xfrm>
            <a:off x="6712238" y="3399949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FA204-D837-14EC-2481-1A3040171E81}"/>
              </a:ext>
            </a:extLst>
          </p:cNvPr>
          <p:cNvSpPr txBox="1"/>
          <p:nvPr/>
        </p:nvSpPr>
        <p:spPr>
          <a:xfrm>
            <a:off x="6626898" y="5525791"/>
            <a:ext cx="13436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Insert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ϕ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(a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,a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B14FB2E-071A-107F-F7A2-1610F3FEE128}"/>
              </a:ext>
            </a:extLst>
          </p:cNvPr>
          <p:cNvSpPr/>
          <p:nvPr/>
        </p:nvSpPr>
        <p:spPr>
          <a:xfrm>
            <a:off x="6506680" y="2354823"/>
            <a:ext cx="2165350" cy="846548"/>
          </a:xfrm>
          <a:custGeom>
            <a:avLst/>
            <a:gdLst>
              <a:gd name="connsiteX0" fmla="*/ 2051050 w 2051050"/>
              <a:gd name="connsiteY0" fmla="*/ 21048 h 668748"/>
              <a:gd name="connsiteX1" fmla="*/ 1549400 w 2051050"/>
              <a:gd name="connsiteY1" fmla="*/ 59148 h 668748"/>
              <a:gd name="connsiteX2" fmla="*/ 1257300 w 2051050"/>
              <a:gd name="connsiteY2" fmla="*/ 522698 h 668748"/>
              <a:gd name="connsiteX3" fmla="*/ 406400 w 2051050"/>
              <a:gd name="connsiteY3" fmla="*/ 529048 h 668748"/>
              <a:gd name="connsiteX4" fmla="*/ 0 w 2051050"/>
              <a:gd name="connsiteY4" fmla="*/ 668748 h 668748"/>
              <a:gd name="connsiteX0" fmla="*/ 2095500 w 2095500"/>
              <a:gd name="connsiteY0" fmla="*/ 21048 h 783048"/>
              <a:gd name="connsiteX1" fmla="*/ 1593850 w 2095500"/>
              <a:gd name="connsiteY1" fmla="*/ 59148 h 783048"/>
              <a:gd name="connsiteX2" fmla="*/ 1301750 w 2095500"/>
              <a:gd name="connsiteY2" fmla="*/ 522698 h 783048"/>
              <a:gd name="connsiteX3" fmla="*/ 450850 w 2095500"/>
              <a:gd name="connsiteY3" fmla="*/ 529048 h 783048"/>
              <a:gd name="connsiteX4" fmla="*/ 0 w 2095500"/>
              <a:gd name="connsiteY4" fmla="*/ 783048 h 783048"/>
              <a:gd name="connsiteX0" fmla="*/ 2165350 w 2165350"/>
              <a:gd name="connsiteY0" fmla="*/ 21048 h 846548"/>
              <a:gd name="connsiteX1" fmla="*/ 1663700 w 2165350"/>
              <a:gd name="connsiteY1" fmla="*/ 59148 h 846548"/>
              <a:gd name="connsiteX2" fmla="*/ 1371600 w 2165350"/>
              <a:gd name="connsiteY2" fmla="*/ 522698 h 846548"/>
              <a:gd name="connsiteX3" fmla="*/ 520700 w 2165350"/>
              <a:gd name="connsiteY3" fmla="*/ 529048 h 846548"/>
              <a:gd name="connsiteX4" fmla="*/ 0 w 2165350"/>
              <a:gd name="connsiteY4" fmla="*/ 846548 h 84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350" h="846548">
                <a:moveTo>
                  <a:pt x="2165350" y="21048"/>
                </a:moveTo>
                <a:cubicBezTo>
                  <a:pt x="1980671" y="-1706"/>
                  <a:pt x="1795992" y="-24460"/>
                  <a:pt x="1663700" y="59148"/>
                </a:cubicBezTo>
                <a:cubicBezTo>
                  <a:pt x="1531408" y="142756"/>
                  <a:pt x="1562100" y="444381"/>
                  <a:pt x="1371600" y="522698"/>
                </a:cubicBezTo>
                <a:cubicBezTo>
                  <a:pt x="1181100" y="601015"/>
                  <a:pt x="730250" y="504706"/>
                  <a:pt x="520700" y="529048"/>
                </a:cubicBezTo>
                <a:cubicBezTo>
                  <a:pt x="311150" y="553390"/>
                  <a:pt x="98425" y="788869"/>
                  <a:pt x="0" y="846548"/>
                </a:cubicBezTo>
              </a:path>
            </a:pathLst>
          </a:cu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B1CE07E-97CF-1E17-7088-005D89CF1A7C}"/>
              </a:ext>
            </a:extLst>
          </p:cNvPr>
          <p:cNvSpPr/>
          <p:nvPr/>
        </p:nvSpPr>
        <p:spPr>
          <a:xfrm>
            <a:off x="4981816" y="5389961"/>
            <a:ext cx="1701800" cy="279400"/>
          </a:xfrm>
          <a:custGeom>
            <a:avLst/>
            <a:gdLst>
              <a:gd name="connsiteX0" fmla="*/ 2051050 w 2051050"/>
              <a:gd name="connsiteY0" fmla="*/ 21048 h 668748"/>
              <a:gd name="connsiteX1" fmla="*/ 1549400 w 2051050"/>
              <a:gd name="connsiteY1" fmla="*/ 59148 h 668748"/>
              <a:gd name="connsiteX2" fmla="*/ 1257300 w 2051050"/>
              <a:gd name="connsiteY2" fmla="*/ 522698 h 668748"/>
              <a:gd name="connsiteX3" fmla="*/ 406400 w 2051050"/>
              <a:gd name="connsiteY3" fmla="*/ 529048 h 668748"/>
              <a:gd name="connsiteX4" fmla="*/ 0 w 2051050"/>
              <a:gd name="connsiteY4" fmla="*/ 668748 h 668748"/>
              <a:gd name="connsiteX0" fmla="*/ 2095500 w 2095500"/>
              <a:gd name="connsiteY0" fmla="*/ 21048 h 783048"/>
              <a:gd name="connsiteX1" fmla="*/ 1593850 w 2095500"/>
              <a:gd name="connsiteY1" fmla="*/ 59148 h 783048"/>
              <a:gd name="connsiteX2" fmla="*/ 1301750 w 2095500"/>
              <a:gd name="connsiteY2" fmla="*/ 522698 h 783048"/>
              <a:gd name="connsiteX3" fmla="*/ 450850 w 2095500"/>
              <a:gd name="connsiteY3" fmla="*/ 529048 h 783048"/>
              <a:gd name="connsiteX4" fmla="*/ 0 w 2095500"/>
              <a:gd name="connsiteY4" fmla="*/ 783048 h 783048"/>
              <a:gd name="connsiteX0" fmla="*/ 2165350 w 2165350"/>
              <a:gd name="connsiteY0" fmla="*/ 21048 h 846548"/>
              <a:gd name="connsiteX1" fmla="*/ 1663700 w 2165350"/>
              <a:gd name="connsiteY1" fmla="*/ 59148 h 846548"/>
              <a:gd name="connsiteX2" fmla="*/ 1371600 w 2165350"/>
              <a:gd name="connsiteY2" fmla="*/ 522698 h 846548"/>
              <a:gd name="connsiteX3" fmla="*/ 520700 w 2165350"/>
              <a:gd name="connsiteY3" fmla="*/ 529048 h 846548"/>
              <a:gd name="connsiteX4" fmla="*/ 0 w 2165350"/>
              <a:gd name="connsiteY4" fmla="*/ 846548 h 846548"/>
              <a:gd name="connsiteX0" fmla="*/ 1701800 w 1701800"/>
              <a:gd name="connsiteY0" fmla="*/ 929212 h 929212"/>
              <a:gd name="connsiteX1" fmla="*/ 1663700 w 1701800"/>
              <a:gd name="connsiteY1" fmla="*/ 8462 h 929212"/>
              <a:gd name="connsiteX2" fmla="*/ 1371600 w 1701800"/>
              <a:gd name="connsiteY2" fmla="*/ 472012 h 929212"/>
              <a:gd name="connsiteX3" fmla="*/ 520700 w 1701800"/>
              <a:gd name="connsiteY3" fmla="*/ 478362 h 929212"/>
              <a:gd name="connsiteX4" fmla="*/ 0 w 1701800"/>
              <a:gd name="connsiteY4" fmla="*/ 795862 h 929212"/>
              <a:gd name="connsiteX0" fmla="*/ 1701800 w 1701800"/>
              <a:gd name="connsiteY0" fmla="*/ 457200 h 457200"/>
              <a:gd name="connsiteX1" fmla="*/ 1371600 w 1701800"/>
              <a:gd name="connsiteY1" fmla="*/ 0 h 457200"/>
              <a:gd name="connsiteX2" fmla="*/ 520700 w 1701800"/>
              <a:gd name="connsiteY2" fmla="*/ 6350 h 457200"/>
              <a:gd name="connsiteX3" fmla="*/ 0 w 1701800"/>
              <a:gd name="connsiteY3" fmla="*/ 323850 h 457200"/>
              <a:gd name="connsiteX0" fmla="*/ 1701800 w 1701800"/>
              <a:gd name="connsiteY0" fmla="*/ 450850 h 450850"/>
              <a:gd name="connsiteX1" fmla="*/ 520700 w 1701800"/>
              <a:gd name="connsiteY1" fmla="*/ 0 h 450850"/>
              <a:gd name="connsiteX2" fmla="*/ 0 w 1701800"/>
              <a:gd name="connsiteY2" fmla="*/ 317500 h 450850"/>
              <a:gd name="connsiteX0" fmla="*/ 1701800 w 1701800"/>
              <a:gd name="connsiteY0" fmla="*/ 279400 h 279400"/>
              <a:gd name="connsiteX1" fmla="*/ 863600 w 1701800"/>
              <a:gd name="connsiteY1" fmla="*/ 0 h 279400"/>
              <a:gd name="connsiteX2" fmla="*/ 0 w 1701800"/>
              <a:gd name="connsiteY2" fmla="*/ 1460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800" h="279400">
                <a:moveTo>
                  <a:pt x="1701800" y="279400"/>
                </a:moveTo>
                <a:cubicBezTo>
                  <a:pt x="1455738" y="185473"/>
                  <a:pt x="1147233" y="22225"/>
                  <a:pt x="863600" y="0"/>
                </a:cubicBezTo>
                <a:cubicBezTo>
                  <a:pt x="654050" y="24342"/>
                  <a:pt x="98425" y="88371"/>
                  <a:pt x="0" y="146050"/>
                </a:cubicBezTo>
              </a:path>
            </a:pathLst>
          </a:cu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829666-9BE0-E17F-24CD-A5CCFA415F1F}"/>
                  </a:ext>
                </a:extLst>
              </p14:cNvPr>
              <p14:cNvContentPartPr/>
              <p14:nvPr/>
            </p14:nvContentPartPr>
            <p14:xfrm>
              <a:off x="5531040" y="5792400"/>
              <a:ext cx="916920" cy="385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829666-9BE0-E17F-24CD-A5CCFA415F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1680" y="5783040"/>
                <a:ext cx="935640" cy="4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52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40" grpId="0" animBg="1"/>
      <p:bldP spid="46" grpId="0"/>
      <p:bldP spid="47" grpId="0"/>
      <p:bldP spid="48" grpId="0"/>
      <p:bldP spid="66" grpId="0" animBg="1"/>
      <p:bldP spid="67" grpId="0"/>
      <p:bldP spid="68" grpId="0"/>
      <p:bldP spid="70" grpId="0"/>
      <p:bldP spid="71" grpId="0" animBg="1"/>
      <p:bldP spid="72" grpId="0" animBg="1"/>
    </p:bldLst>
  </p:timing>
</p:sld>
</file>

<file path=ppt/slides/slide17.xml><?xml version="1.0" encoding="utf-8"?>
<p:sld xmlns:mc="http://schemas.openxmlformats.org/markup-compatibility/2006"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noFill/>
              <a:ln w="12700">
                <a:noFil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70000"/>
                  </a:lnSpc>
                </a:pPr>
                <a14:m>
                  <m:oMath xmlns:m="http://schemas.openxmlformats.org/officeDocument/2006/math">
                    <m:r>
                      <a:rPr xmlns:a="http://schemas.openxmlformats.org/drawingml/2006/main"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xmlns:a="http://schemas.openxmlformats.org/drawingml/2006/main"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Functions – A “Magical” Placeholder</a:t>
                </a:r>
                <a:b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atin typeface="Garamond" panose="02020404030301010803" pitchFamily="18" charset="0"/>
                  </a:rPr>
                  <a:t>SSA – </a:t>
                </a:r>
                <a:r>
                  <a:rPr lang="el-GR" sz="2000" i="1" dirty="0">
                    <a:latin typeface="Garamond" panose="02020404030301010803" pitchFamily="18" charset="0"/>
                  </a:rPr>
                  <a:t>ϕ</a:t>
                </a:r>
                <a:r>
                  <a:rPr lang="en-US" sz="2000" dirty="0">
                    <a:latin typeface="Garamond" panose="02020404030301010803" pitchFamily="18" charset="0"/>
                  </a:rPr>
                  <a:t> Functions</a:t>
                </a:r>
                <a:endParaRPr lang="en-US" sz="5000" dirty="0">
                  <a:ln w="12700">
                    <a:solidFill>
                      <a:schemeClr val="tx1"/>
                    </a:solidFill>
                  </a:ln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86C70715-AC86-4F94-8317-F77F9157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498058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Why rely on a function we cannot compute?</a:t>
            </a:r>
          </a:p>
          <a:p>
            <a:pPr marL="0" indent="0">
              <a:buNone/>
            </a:pPr>
            <a:r>
              <a:rPr lang="en-US" dirty="0"/>
              <a:t>We can remove the 𝜙s later</a:t>
            </a:r>
          </a:p>
          <a:p>
            <a:r>
              <a:rPr lang="en-US" dirty="0"/>
              <a:t>Easy solution: make sure that all arguments to the 𝜙 share a common memory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Image result for wizard">
            <a:extLst>
              <a:ext uri="{FF2B5EF4-FFF2-40B4-BE49-F238E27FC236}">
                <a16:creationId xmlns:a16="http://schemas.microsoft.com/office/drawing/2014/main" id="{B9EC5873-3019-4A0C-8692-04DFB288B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6"/>
          <a:stretch/>
        </p:blipFill>
        <p:spPr bwMode="auto">
          <a:xfrm>
            <a:off x="7191647" y="2005304"/>
            <a:ext cx="2653664" cy="313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B1BF7C-5D13-494A-82C0-94058DC9B241}"/>
              </a:ext>
            </a:extLst>
          </p:cNvPr>
          <p:cNvSpPr txBox="1"/>
          <p:nvPr/>
        </p:nvSpPr>
        <p:spPr>
          <a:xfrm>
            <a:off x="6757602" y="5139300"/>
            <a:ext cx="349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Credit:  </a:t>
            </a:r>
            <a:r>
              <a:rPr lang="en-US" i="1" dirty="0" err="1"/>
              <a:t>Avyst</a:t>
            </a:r>
            <a:r>
              <a:rPr lang="en-US" i="1" dirty="0"/>
              <a:t> e-forms wizard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6BB3D3-8883-46CA-96AC-79D9711DA63B}"/>
                  </a:ext>
                </a:extLst>
              </p:cNvPr>
              <p:cNvSpPr txBox="1"/>
              <p:nvPr/>
            </p:nvSpPr>
            <p:spPr>
              <a:xfrm>
                <a:off x="3383794" y="5044697"/>
                <a:ext cx="1500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baseline="-25000" dirty="0"/>
                  <a:t>3</a:t>
                </a:r>
                <a:r>
                  <a:rPr lang="en-US" dirty="0"/>
                  <a:t> 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xmlns:a="http://schemas.openxmlformats.org/drawingml/2006/main" lang="en-US" dirty="0"/>
                      <m:t>a</m:t>
                    </m:r>
                    <m:r>
                      <m:rPr>
                        <m:nor/>
                      </m:rPr>
                      <a:rPr xmlns:a="http://schemas.openxmlformats.org/drawingml/2006/main" lang="en-US" baseline="-25000" dirty="0"/>
                      <m:t>1</m:t>
                    </m:r>
                    <m:r>
                      <m:rPr>
                        <m:nor/>
                      </m:rPr>
                      <a:rPr xmlns:a="http://schemas.openxmlformats.org/drawingml/2006/main" lang="en-US" dirty="0"/>
                      <m:t>, </m:t>
                    </m:r>
                    <m:r>
                      <m:rPr>
                        <m:nor/>
                      </m:rPr>
                      <a:rPr xmlns:a="http://schemas.openxmlformats.org/drawingml/2006/main" lang="en-US" dirty="0"/>
                      <m:t>a</m:t>
                    </m:r>
                    <m:r>
                      <m:rPr>
                        <m:nor/>
                      </m:rPr>
                      <a:rPr xmlns:a="http://schemas.openxmlformats.org/drawingml/2006/main" lang="en-US" baseline="-25000" dirty="0"/>
                      <m:t>2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6BB3D3-8883-46CA-96AC-79D9711DA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794" y="5044697"/>
                <a:ext cx="1500860" cy="369332"/>
              </a:xfrm>
              <a:prstGeom prst="rect">
                <a:avLst/>
              </a:prstGeom>
              <a:blipFill>
                <a:blip r:embed="rId4"/>
                <a:stretch>
                  <a:fillRect l="-3252" t="-10000" r="-81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9AA7347-6C1A-459E-B550-82B5F23A61E9}"/>
              </a:ext>
            </a:extLst>
          </p:cNvPr>
          <p:cNvSpPr txBox="1"/>
          <p:nvPr/>
        </p:nvSpPr>
        <p:spPr>
          <a:xfrm>
            <a:off x="3218923" y="567834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-24(%</a:t>
            </a:r>
            <a:r>
              <a:rPr lang="en-US" i="1" dirty="0" err="1">
                <a:solidFill>
                  <a:schemeClr val="accent2"/>
                </a:solidFill>
              </a:rPr>
              <a:t>rbp</a:t>
            </a:r>
            <a:r>
              <a:rPr lang="en-US" i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DA1EE-03E8-46B5-BB73-19911CBA6829}"/>
              </a:ext>
            </a:extLst>
          </p:cNvPr>
          <p:cNvSpPr txBox="1"/>
          <p:nvPr/>
        </p:nvSpPr>
        <p:spPr>
          <a:xfrm>
            <a:off x="4586933" y="598074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-24(%</a:t>
            </a:r>
            <a:r>
              <a:rPr lang="en-US" i="1" dirty="0" err="1">
                <a:solidFill>
                  <a:schemeClr val="accent2"/>
                </a:solidFill>
              </a:rPr>
              <a:t>rbp</a:t>
            </a:r>
            <a:r>
              <a:rPr lang="en-US" i="1" dirty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6933C0-A9BE-4A6C-BBA6-EBF767A68BD6}"/>
              </a:ext>
            </a:extLst>
          </p:cNvPr>
          <p:cNvCxnSpPr/>
          <p:nvPr/>
        </p:nvCxnSpPr>
        <p:spPr>
          <a:xfrm flipV="1">
            <a:off x="3908156" y="5400670"/>
            <a:ext cx="340963" cy="29446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A4BBAF-A49D-4CE0-A639-EE64F35510F4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4586933" y="5425384"/>
            <a:ext cx="559608" cy="55535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9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8.xml><?xml version="1.0" encoding="utf-8"?>
<p:sld xmlns:mc="http://schemas.openxmlformats.org/markup-compatibility/2006"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noFill/>
              <a:ln w="12700">
                <a:noFil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70000"/>
                  </a:lnSpc>
                </a:pPr>
                <a14:m>
                  <m:oMath xmlns:m="http://schemas.openxmlformats.org/officeDocument/2006/math">
                    <m:r>
                      <a:rPr xmlns:a="http://schemas.openxmlformats.org/drawingml/2006/main"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xmlns:a="http://schemas.openxmlformats.org/drawingml/2006/main" lang="en-US" sz="450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Functions are Costly!</a:t>
                </a:r>
                <a:b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atin typeface="Garamond" panose="02020404030301010803" pitchFamily="18" charset="0"/>
                  </a:rPr>
                  <a:t>SSA – Placing </a:t>
                </a:r>
                <a:r>
                  <a:rPr lang="el-GR" sz="2000" i="1" dirty="0">
                    <a:latin typeface="Garamond" panose="02020404030301010803" pitchFamily="18" charset="0"/>
                  </a:rPr>
                  <a:t>ϕ</a:t>
                </a:r>
                <a:r>
                  <a:rPr lang="en-US" sz="2000" dirty="0">
                    <a:latin typeface="Garamond" panose="02020404030301010803" pitchFamily="18" charset="0"/>
                  </a:rPr>
                  <a:t>s</a:t>
                </a:r>
                <a:endParaRPr lang="en-US" sz="5000" dirty="0">
                  <a:ln w="12700">
                    <a:solidFill>
                      <a:schemeClr val="tx1"/>
                    </a:solidFill>
                  </a:ln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ontent Placeholder 4">
            <a:extLst>
              <a:ext uri="{FF2B5EF4-FFF2-40B4-BE49-F238E27FC236}">
                <a16:creationId xmlns:a16="http://schemas.microsoft.com/office/drawing/2014/main" id="{0E98EFCE-9B7C-4263-892C-BD39393D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10591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Rolls back our sub-variable resource goals</a:t>
            </a:r>
          </a:p>
          <a:p>
            <a:r>
              <a:rPr lang="en-US" dirty="0"/>
              <a:t>Consider a naïve algorithm to place 𝜙s:</a:t>
            </a:r>
          </a:p>
          <a:p>
            <a:pPr lvl="1"/>
            <a:r>
              <a:rPr lang="en-US" dirty="0"/>
              <a:t>Place 𝜙 for every defined version of the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8898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What Points Actually Require 𝜙?  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6" name="Content Placeholder 4">
            <a:extLst>
              <a:ext uri="{FF2B5EF4-FFF2-40B4-BE49-F238E27FC236}">
                <a16:creationId xmlns:a16="http://schemas.microsoft.com/office/drawing/2014/main" id="{09F6FF6B-8DD7-43C6-9B3C-B76E753C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81925"/>
            <a:ext cx="8105917" cy="207056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One sufficient condition for Avoiding 𝜙 nodes:</a:t>
            </a:r>
          </a:p>
          <a:p>
            <a:pPr marL="0" indent="0">
              <a:buNone/>
            </a:pPr>
            <a:r>
              <a:rPr lang="en-US" i="1" dirty="0"/>
              <a:t>(</a:t>
            </a:r>
            <a:r>
              <a:rPr lang="en-US" i="1" dirty="0" err="1"/>
              <a:t>wlog</a:t>
            </a:r>
            <a:r>
              <a:rPr lang="en-US" i="1" dirty="0"/>
              <a:t>, assume Block A defines x and Block B uses x)</a:t>
            </a:r>
          </a:p>
          <a:p>
            <a:r>
              <a:rPr lang="en-US" sz="2600" dirty="0"/>
              <a:t>Block B has an </a:t>
            </a:r>
            <a:r>
              <a:rPr lang="en-US" sz="2600" i="1" dirty="0"/>
              <a:t>unambiguous variable definition</a:t>
            </a:r>
            <a:r>
              <a:rPr lang="en-US" sz="2600" dirty="0"/>
              <a:t> if you’re </a:t>
            </a:r>
            <a:r>
              <a:rPr lang="en-US" sz="2600" u="sng" dirty="0"/>
              <a:t>guaranteed</a:t>
            </a:r>
            <a:r>
              <a:rPr lang="en-US" sz="2600" dirty="0"/>
              <a:t> to go through block A on any path to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535C6F-1C2A-4A69-9783-6CA18643A5D5}"/>
              </a:ext>
            </a:extLst>
          </p:cNvPr>
          <p:cNvSpPr/>
          <p:nvPr/>
        </p:nvSpPr>
        <p:spPr>
          <a:xfrm>
            <a:off x="3929168" y="6109112"/>
            <a:ext cx="1591543" cy="612364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L5: ???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 [b] := [a</a:t>
            </a:r>
            <a:r>
              <a:rPr lang="en-US" baseline="-25000" dirty="0">
                <a:solidFill>
                  <a:schemeClr val="tx1"/>
                </a:solidFill>
              </a:rPr>
              <a:t>?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D5BB21-737F-4D24-AC4E-C1DDC4992AC7}"/>
              </a:ext>
            </a:extLst>
          </p:cNvPr>
          <p:cNvSpPr/>
          <p:nvPr/>
        </p:nvSpPr>
        <p:spPr>
          <a:xfrm>
            <a:off x="3929165" y="4289537"/>
            <a:ext cx="1591542" cy="612365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L1: [a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] := 7</a:t>
            </a:r>
          </a:p>
          <a:p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goto</a:t>
            </a:r>
            <a:r>
              <a:rPr lang="en-US" dirty="0">
                <a:solidFill>
                  <a:schemeClr val="tx1"/>
                </a:solidFill>
              </a:rPr>
              <a:t> L3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9CB2B8-D587-4EE7-9690-F2B9D9ED5D3A}"/>
              </a:ext>
            </a:extLst>
          </p:cNvPr>
          <p:cNvSpPr/>
          <p:nvPr/>
        </p:nvSpPr>
        <p:spPr>
          <a:xfrm>
            <a:off x="3929167" y="5201843"/>
            <a:ext cx="1591542" cy="612364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L3: [a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] := 9</a:t>
            </a:r>
          </a:p>
          <a:p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goto</a:t>
            </a:r>
            <a:r>
              <a:rPr lang="en-US" dirty="0">
                <a:solidFill>
                  <a:schemeClr val="tx1"/>
                </a:solidFill>
              </a:rPr>
              <a:t> L5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89303C-4727-4517-A5C6-DEC6DD6A2EE7}"/>
              </a:ext>
            </a:extLst>
          </p:cNvPr>
          <p:cNvSpPr/>
          <p:nvPr/>
        </p:nvSpPr>
        <p:spPr>
          <a:xfrm>
            <a:off x="6709793" y="6163582"/>
            <a:ext cx="1852843" cy="557893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L5: ???</a:t>
            </a:r>
          </a:p>
          <a:p>
            <a:r>
              <a:rPr lang="en-US" dirty="0">
                <a:solidFill>
                  <a:schemeClr val="tx1"/>
                </a:solidFill>
              </a:rPr>
              <a:t>      [b] := [a</a:t>
            </a:r>
            <a:r>
              <a:rPr lang="en-US" baseline="-25000" dirty="0">
                <a:solidFill>
                  <a:schemeClr val="tx1"/>
                </a:solidFill>
              </a:rPr>
              <a:t>?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C9BAE9-388D-4B05-AC86-6104EBFDB193}"/>
              </a:ext>
            </a:extLst>
          </p:cNvPr>
          <p:cNvSpPr/>
          <p:nvPr/>
        </p:nvSpPr>
        <p:spPr>
          <a:xfrm>
            <a:off x="6756644" y="4289537"/>
            <a:ext cx="1805992" cy="612365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L1: [a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] := 7</a:t>
            </a:r>
          </a:p>
          <a:p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en-US" dirty="0" err="1">
                <a:solidFill>
                  <a:schemeClr val="tx1"/>
                </a:solidFill>
              </a:rPr>
              <a:t>ifz</a:t>
            </a:r>
            <a:r>
              <a:rPr lang="en-US" dirty="0">
                <a:solidFill>
                  <a:schemeClr val="tx1"/>
                </a:solidFill>
              </a:rPr>
              <a:t> [g] </a:t>
            </a:r>
            <a:r>
              <a:rPr lang="en-US" dirty="0" err="1">
                <a:solidFill>
                  <a:schemeClr val="tx1"/>
                </a:solidFill>
              </a:rPr>
              <a:t>goto</a:t>
            </a:r>
            <a:r>
              <a:rPr lang="en-US" dirty="0">
                <a:solidFill>
                  <a:schemeClr val="tx1"/>
                </a:solidFill>
              </a:rPr>
              <a:t> L5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02FAE3-8D50-4D66-A155-319EBFC54E5B}"/>
              </a:ext>
            </a:extLst>
          </p:cNvPr>
          <p:cNvSpPr/>
          <p:nvPr/>
        </p:nvSpPr>
        <p:spPr>
          <a:xfrm>
            <a:off x="6719613" y="5209463"/>
            <a:ext cx="1843022" cy="612363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L3: [a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] := 9</a:t>
            </a:r>
          </a:p>
          <a:p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en-US" dirty="0" err="1">
                <a:solidFill>
                  <a:schemeClr val="tx1"/>
                </a:solidFill>
              </a:rPr>
              <a:t>goto</a:t>
            </a:r>
            <a:r>
              <a:rPr lang="en-US" dirty="0">
                <a:solidFill>
                  <a:schemeClr val="tx1"/>
                </a:solidFill>
              </a:rPr>
              <a:t> L5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41AFDE4-2C18-451D-9886-0F2C8511E976}"/>
              </a:ext>
            </a:extLst>
          </p:cNvPr>
          <p:cNvCxnSpPr>
            <a:cxnSpLocks/>
          </p:cNvCxnSpPr>
          <p:nvPr/>
        </p:nvCxnSpPr>
        <p:spPr>
          <a:xfrm>
            <a:off x="4718716" y="4008752"/>
            <a:ext cx="0" cy="281253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16EF69E-139D-4E5C-8831-24D2C83AEB0E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4724936" y="4901901"/>
            <a:ext cx="2" cy="299942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2E394BF-44F8-4904-95E8-AB1B1135D0DF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4724939" y="5814208"/>
            <a:ext cx="1" cy="294905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95CEAE2-B0CF-425B-AE75-58B9AE5A1C04}"/>
              </a:ext>
            </a:extLst>
          </p:cNvPr>
          <p:cNvSpPr txBox="1"/>
          <p:nvPr/>
        </p:nvSpPr>
        <p:spPr>
          <a:xfrm>
            <a:off x="3573739" y="3633742"/>
            <a:ext cx="234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Possible </a:t>
            </a:r>
            <a:r>
              <a:rPr lang="en-US" b="1" u="sng"/>
              <a:t>CFG Snippet </a:t>
            </a:r>
            <a:r>
              <a:rPr lang="en-US" b="1" u="sng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0A69AC-4C68-411F-BA36-31E185CE0068}"/>
              </a:ext>
            </a:extLst>
          </p:cNvPr>
          <p:cNvSpPr txBox="1"/>
          <p:nvPr/>
        </p:nvSpPr>
        <p:spPr>
          <a:xfrm>
            <a:off x="6343136" y="3627646"/>
            <a:ext cx="234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Possible CFG Snippet 2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8D67C4-65DF-4CED-9D62-07E5BF49513B}"/>
              </a:ext>
            </a:extLst>
          </p:cNvPr>
          <p:cNvCxnSpPr>
            <a:cxnSpLocks/>
          </p:cNvCxnSpPr>
          <p:nvPr/>
        </p:nvCxnSpPr>
        <p:spPr>
          <a:xfrm>
            <a:off x="7523989" y="3996979"/>
            <a:ext cx="0" cy="281253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983B6C55-8868-48BB-A207-673D677A2AA9}"/>
              </a:ext>
            </a:extLst>
          </p:cNvPr>
          <p:cNvSpPr/>
          <p:nvPr/>
        </p:nvSpPr>
        <p:spPr>
          <a:xfrm>
            <a:off x="8794243" y="3538221"/>
            <a:ext cx="56388" cy="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8306D7F-ADBF-482D-BB7D-58C5888DF359}"/>
              </a:ext>
            </a:extLst>
          </p:cNvPr>
          <p:cNvCxnSpPr>
            <a:cxnSpLocks/>
          </p:cNvCxnSpPr>
          <p:nvPr/>
        </p:nvCxnSpPr>
        <p:spPr>
          <a:xfrm>
            <a:off x="7285484" y="4903091"/>
            <a:ext cx="0" cy="1049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A05FB35A-2507-447E-A5CB-86E8584C32E7}"/>
              </a:ext>
            </a:extLst>
          </p:cNvPr>
          <p:cNvSpPr/>
          <p:nvPr/>
        </p:nvSpPr>
        <p:spPr>
          <a:xfrm>
            <a:off x="8794243" y="3721292"/>
            <a:ext cx="56388" cy="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363D092C-5BBD-438B-B6BB-4549EF8CFAD9}"/>
              </a:ext>
            </a:extLst>
          </p:cNvPr>
          <p:cNvSpPr/>
          <p:nvPr/>
        </p:nvSpPr>
        <p:spPr>
          <a:xfrm>
            <a:off x="8009383" y="3721292"/>
            <a:ext cx="56388" cy="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1E5E0B1-1FD6-44D8-A79D-EAC3AE4B7B74}"/>
              </a:ext>
            </a:extLst>
          </p:cNvPr>
          <p:cNvCxnSpPr>
            <a:cxnSpLocks/>
          </p:cNvCxnSpPr>
          <p:nvPr/>
        </p:nvCxnSpPr>
        <p:spPr>
          <a:xfrm flipH="1">
            <a:off x="6500624" y="5008073"/>
            <a:ext cx="7848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00DB0521-AC63-4313-AE1B-24BC7B9CB036}"/>
              </a:ext>
            </a:extLst>
          </p:cNvPr>
          <p:cNvSpPr/>
          <p:nvPr/>
        </p:nvSpPr>
        <p:spPr>
          <a:xfrm>
            <a:off x="8009383" y="4695026"/>
            <a:ext cx="56388" cy="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A18010-4C3A-4992-8773-91A17E90A8E3}"/>
              </a:ext>
            </a:extLst>
          </p:cNvPr>
          <p:cNvCxnSpPr>
            <a:cxnSpLocks/>
          </p:cNvCxnSpPr>
          <p:nvPr/>
        </p:nvCxnSpPr>
        <p:spPr>
          <a:xfrm>
            <a:off x="6500624" y="5008073"/>
            <a:ext cx="0" cy="973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1726D312-3535-4FA5-B33A-9FF8CA9D256D}"/>
              </a:ext>
            </a:extLst>
          </p:cNvPr>
          <p:cNvSpPr/>
          <p:nvPr/>
        </p:nvSpPr>
        <p:spPr>
          <a:xfrm>
            <a:off x="8794243" y="4695026"/>
            <a:ext cx="56388" cy="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063ADA4-34B1-4686-BE4D-FB0439B0F102}"/>
              </a:ext>
            </a:extLst>
          </p:cNvPr>
          <p:cNvCxnSpPr>
            <a:cxnSpLocks/>
          </p:cNvCxnSpPr>
          <p:nvPr/>
        </p:nvCxnSpPr>
        <p:spPr>
          <a:xfrm>
            <a:off x="6500624" y="5981807"/>
            <a:ext cx="7848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81FC496E-2555-4629-A8CB-9A573CB77773}"/>
              </a:ext>
            </a:extLst>
          </p:cNvPr>
          <p:cNvSpPr/>
          <p:nvPr/>
        </p:nvSpPr>
        <p:spPr>
          <a:xfrm>
            <a:off x="8794243" y="4876801"/>
            <a:ext cx="56388" cy="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4584AF7-E881-4BE0-8CC7-FA4F3A927D6B}"/>
              </a:ext>
            </a:extLst>
          </p:cNvPr>
          <p:cNvCxnSpPr>
            <a:cxnSpLocks/>
          </p:cNvCxnSpPr>
          <p:nvPr/>
        </p:nvCxnSpPr>
        <p:spPr>
          <a:xfrm flipV="1">
            <a:off x="7285484" y="5981808"/>
            <a:ext cx="0" cy="18177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4AA705A-0BA8-4134-83E7-0B032E43BF09}"/>
              </a:ext>
            </a:extLst>
          </p:cNvPr>
          <p:cNvCxnSpPr>
            <a:cxnSpLocks/>
          </p:cNvCxnSpPr>
          <p:nvPr/>
        </p:nvCxnSpPr>
        <p:spPr>
          <a:xfrm>
            <a:off x="7514293" y="4901902"/>
            <a:ext cx="0" cy="281253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E81A8F3-19DF-4954-A8B5-E37D895423FB}"/>
              </a:ext>
            </a:extLst>
          </p:cNvPr>
          <p:cNvCxnSpPr>
            <a:cxnSpLocks/>
          </p:cNvCxnSpPr>
          <p:nvPr/>
        </p:nvCxnSpPr>
        <p:spPr>
          <a:xfrm>
            <a:off x="7523227" y="5828302"/>
            <a:ext cx="3258" cy="33528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1E530915-D8DB-4240-8246-AADBDA3B0B3E}"/>
              </a:ext>
            </a:extLst>
          </p:cNvPr>
          <p:cNvSpPr/>
          <p:nvPr/>
        </p:nvSpPr>
        <p:spPr>
          <a:xfrm>
            <a:off x="4286451" y="6174287"/>
            <a:ext cx="1219200" cy="199250"/>
          </a:xfrm>
          <a:prstGeom prst="rect">
            <a:avLst/>
          </a:prstGeom>
          <a:solidFill>
            <a:srgbClr val="FFF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nop</a:t>
            </a:r>
            <a:r>
              <a:rPr lang="en-US" dirty="0">
                <a:solidFill>
                  <a:schemeClr val="tx1"/>
                </a:solidFill>
              </a:rPr>
              <a:t> (no </a:t>
            </a:r>
            <a:r>
              <a:rPr lang="en-US" i="1" dirty="0">
                <a:solidFill>
                  <a:schemeClr val="tx1"/>
                </a:solidFill>
              </a:rPr>
              <a:t>𝜙)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38B548-7604-4284-9004-1B9A8C1017C4}"/>
              </a:ext>
            </a:extLst>
          </p:cNvPr>
          <p:cNvSpPr/>
          <p:nvPr/>
        </p:nvSpPr>
        <p:spPr>
          <a:xfrm>
            <a:off x="7105851" y="6205884"/>
            <a:ext cx="1390030" cy="199250"/>
          </a:xfrm>
          <a:prstGeom prst="rect">
            <a:avLst/>
          </a:prstGeom>
          <a:solidFill>
            <a:srgbClr val="FFF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𝜙 (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,a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30C1BA66-DE5E-4BC6-9AF9-F2B8EBF6AC43}"/>
              </a:ext>
            </a:extLst>
          </p:cNvPr>
          <p:cNvSpPr/>
          <p:nvPr/>
        </p:nvSpPr>
        <p:spPr>
          <a:xfrm>
            <a:off x="2395728" y="2662796"/>
            <a:ext cx="6986016" cy="42149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5108F1D-F4FA-42EB-AD9D-A7BB9516C201}"/>
              </a:ext>
            </a:extLst>
          </p:cNvPr>
          <p:cNvSpPr txBox="1"/>
          <p:nvPr/>
        </p:nvSpPr>
        <p:spPr>
          <a:xfrm>
            <a:off x="7096937" y="3105773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There’s a name for </a:t>
            </a:r>
            <a:r>
              <a:rPr lang="en-US" b="1" i="1">
                <a:solidFill>
                  <a:schemeClr val="accent2"/>
                </a:solidFill>
              </a:rPr>
              <a:t>this constraint…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1F411F8-4829-41B2-B782-2EDA58546F6C}"/>
              </a:ext>
            </a:extLst>
          </p:cNvPr>
          <p:cNvSpPr txBox="1"/>
          <p:nvPr/>
        </p:nvSpPr>
        <p:spPr>
          <a:xfrm>
            <a:off x="6098297" y="5415608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F096E82-3F60-4D8F-840E-6A3AA32180F5}"/>
              </a:ext>
            </a:extLst>
          </p:cNvPr>
          <p:cNvSpPr txBox="1"/>
          <p:nvPr/>
        </p:nvSpPr>
        <p:spPr>
          <a:xfrm>
            <a:off x="5155261" y="64629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DC18225-3379-4E96-B647-DD21BD7806C4}"/>
              </a:ext>
            </a:extLst>
          </p:cNvPr>
          <p:cNvSpPr txBox="1"/>
          <p:nvPr/>
        </p:nvSpPr>
        <p:spPr>
          <a:xfrm>
            <a:off x="7943756" y="64753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3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B6ABE42-564B-41C4-8E11-01C1F40F3FDC}"/>
              </a:ext>
            </a:extLst>
          </p:cNvPr>
          <p:cNvCxnSpPr/>
          <p:nvPr/>
        </p:nvCxnSpPr>
        <p:spPr>
          <a:xfrm flipV="1">
            <a:off x="5041557" y="6483559"/>
            <a:ext cx="113704" cy="28718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3C227B8-C108-4B0F-8211-1B7A69B11CB2}"/>
              </a:ext>
            </a:extLst>
          </p:cNvPr>
          <p:cNvCxnSpPr/>
          <p:nvPr/>
        </p:nvCxnSpPr>
        <p:spPr>
          <a:xfrm flipV="1">
            <a:off x="7832478" y="6437155"/>
            <a:ext cx="113704" cy="28718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22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 animBg="1"/>
      <p:bldP spid="24" grpId="0" animBg="1"/>
      <p:bldP spid="25" grpId="0" animBg="1"/>
      <p:bldP spid="47" grpId="0"/>
      <p:bldP spid="48" grpId="0"/>
      <p:bldP spid="89" grpId="0" animBg="1"/>
      <p:bldP spid="90" grpId="0" animBg="1"/>
      <p:bldP spid="97" grpId="0" animBg="1"/>
      <p:bldP spid="98" grpId="0"/>
      <p:bldP spid="100" grpId="0"/>
      <p:bldP spid="101" grpId="0"/>
      <p:bldP spid="103" grpId="0"/>
    </p:bldLst>
  </p:timing>
</p:sld>
</file>

<file path=ppt/slides/slide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CF989-E3B7-745B-3FB9-17FBC54DA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4 Friday</a:t>
            </a:r>
          </a:p>
          <a:p>
            <a:r>
              <a:rPr lang="en-US" dirty="0"/>
              <a:t>Review Session…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5052" r="3275" b="4924"/>
          <a:stretch/>
        </p:blipFill>
        <p:spPr bwMode="auto">
          <a:xfrm>
            <a:off x="0" y="0"/>
            <a:ext cx="12192000" cy="688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1201" y="509884"/>
            <a:ext cx="8439149" cy="55099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numCol="1">
            <a:prstTxWarp prst="textSlant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Domination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2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Domination Examples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61AE0-4C4B-4047-848C-8C07D23DE218}"/>
              </a:ext>
            </a:extLst>
          </p:cNvPr>
          <p:cNvSpPr/>
          <p:nvPr/>
        </p:nvSpPr>
        <p:spPr>
          <a:xfrm>
            <a:off x="3359556" y="4019104"/>
            <a:ext cx="1171291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19B14-5B36-4E0F-BFAB-F58ACAE92F16}"/>
              </a:ext>
            </a:extLst>
          </p:cNvPr>
          <p:cNvSpPr/>
          <p:nvPr/>
        </p:nvSpPr>
        <p:spPr>
          <a:xfrm>
            <a:off x="3359555" y="5895679"/>
            <a:ext cx="1171291" cy="36921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9E4CD3-229D-4F3D-B446-6E497EC39E03}"/>
              </a:ext>
            </a:extLst>
          </p:cNvPr>
          <p:cNvSpPr/>
          <p:nvPr/>
        </p:nvSpPr>
        <p:spPr>
          <a:xfrm>
            <a:off x="2460265" y="4939017"/>
            <a:ext cx="1171291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93B29E-12E6-4C44-8486-DD66BE5CFBDB}"/>
              </a:ext>
            </a:extLst>
          </p:cNvPr>
          <p:cNvSpPr/>
          <p:nvPr/>
        </p:nvSpPr>
        <p:spPr>
          <a:xfrm>
            <a:off x="4455092" y="4953760"/>
            <a:ext cx="1171291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DDCD9-1DE2-4B80-AE69-B1BA57BED101}"/>
              </a:ext>
            </a:extLst>
          </p:cNvPr>
          <p:cNvSpPr/>
          <p:nvPr/>
        </p:nvSpPr>
        <p:spPr>
          <a:xfrm>
            <a:off x="3350512" y="3075506"/>
            <a:ext cx="1171300" cy="58112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C7D7E-B773-4593-9855-C12A56F2EDEC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>
            <a:off x="3936163" y="3656634"/>
            <a:ext cx="9039" cy="362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06B7E8-AD1D-48B7-B09E-E402FF59A44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3045911" y="4432757"/>
            <a:ext cx="899291" cy="506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68F96E-825B-4084-9E81-CEC6D14B8E30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3945201" y="4432756"/>
            <a:ext cx="1095536" cy="521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23E86B-EB7E-4E17-BFE0-7A9ECF2CCC7E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3045910" y="5352669"/>
            <a:ext cx="899290" cy="543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4ED6CA-A16D-4D88-911C-10BBFD4A4C9D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 flipH="1">
            <a:off x="3945201" y="5367413"/>
            <a:ext cx="1095537" cy="528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2C4B3544-1E08-4154-907A-650CC435BEB9}"/>
              </a:ext>
            </a:extLst>
          </p:cNvPr>
          <p:cNvCxnSpPr>
            <a:cxnSpLocks/>
            <a:stCxn id="56" idx="3"/>
            <a:endCxn id="55" idx="0"/>
          </p:cNvCxnSpPr>
          <p:nvPr/>
        </p:nvCxnSpPr>
        <p:spPr>
          <a:xfrm>
            <a:off x="8645939" y="3383280"/>
            <a:ext cx="509883" cy="16078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FFA0075-F425-4AED-B8B1-6A8D3565EC85}"/>
              </a:ext>
            </a:extLst>
          </p:cNvPr>
          <p:cNvSpPr txBox="1"/>
          <p:nvPr/>
        </p:nvSpPr>
        <p:spPr>
          <a:xfrm>
            <a:off x="2926010" y="2298768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dominates</a:t>
            </a:r>
            <a:r>
              <a:rPr lang="en-US" dirty="0"/>
              <a:t> A, D, C, 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655AD6-E0EE-42E6-A9EE-1DAA961CBDB0}"/>
              </a:ext>
            </a:extLst>
          </p:cNvPr>
          <p:cNvSpPr txBox="1"/>
          <p:nvPr/>
        </p:nvSpPr>
        <p:spPr>
          <a:xfrm>
            <a:off x="7173663" y="2321440"/>
            <a:ext cx="260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dominates</a:t>
            </a:r>
            <a:r>
              <a:rPr lang="en-US" dirty="0"/>
              <a:t> A and C only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F2B918-59B7-42B4-BF5E-7D25EB702469}"/>
              </a:ext>
            </a:extLst>
          </p:cNvPr>
          <p:cNvSpPr/>
          <p:nvPr/>
        </p:nvSpPr>
        <p:spPr>
          <a:xfrm>
            <a:off x="3095906" y="1425885"/>
            <a:ext cx="6657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X </a:t>
            </a:r>
            <a:r>
              <a:rPr lang="en-US" b="1" dirty="0"/>
              <a:t>dominates</a:t>
            </a:r>
            <a:r>
              <a:rPr lang="en-US" dirty="0"/>
              <a:t> block Y if all paths to Y must pass through X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FE4CE4A-18F6-47D7-A6AF-159CC0D5BAC1}"/>
              </a:ext>
            </a:extLst>
          </p:cNvPr>
          <p:cNvSpPr/>
          <p:nvPr/>
        </p:nvSpPr>
        <p:spPr>
          <a:xfrm>
            <a:off x="7474640" y="4056498"/>
            <a:ext cx="1171291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EF087C9-F4D3-41FA-80B5-E8F9AEB83B8B}"/>
              </a:ext>
            </a:extLst>
          </p:cNvPr>
          <p:cNvSpPr/>
          <p:nvPr/>
        </p:nvSpPr>
        <p:spPr>
          <a:xfrm>
            <a:off x="7474639" y="5933073"/>
            <a:ext cx="1171291" cy="36921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BE648A0-786F-4878-AF41-EEEACED40D1E}"/>
              </a:ext>
            </a:extLst>
          </p:cNvPr>
          <p:cNvSpPr/>
          <p:nvPr/>
        </p:nvSpPr>
        <p:spPr>
          <a:xfrm>
            <a:off x="6575349" y="4976411"/>
            <a:ext cx="1171291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CC83FD6-7B41-45F5-A596-C5DCE5155A88}"/>
              </a:ext>
            </a:extLst>
          </p:cNvPr>
          <p:cNvSpPr/>
          <p:nvPr/>
        </p:nvSpPr>
        <p:spPr>
          <a:xfrm>
            <a:off x="8570176" y="4991154"/>
            <a:ext cx="1171291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D016270-D379-4A56-BC78-86E49F79B5E1}"/>
              </a:ext>
            </a:extLst>
          </p:cNvPr>
          <p:cNvSpPr/>
          <p:nvPr/>
        </p:nvSpPr>
        <p:spPr>
          <a:xfrm>
            <a:off x="7474638" y="3075507"/>
            <a:ext cx="1171300" cy="615547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AA9BF96-A1C6-4A7C-B55A-0AC69C87AF0E}"/>
              </a:ext>
            </a:extLst>
          </p:cNvPr>
          <p:cNvCxnSpPr>
            <a:cxnSpLocks/>
            <a:stCxn id="56" idx="2"/>
            <a:endCxn id="52" idx="0"/>
          </p:cNvCxnSpPr>
          <p:nvPr/>
        </p:nvCxnSpPr>
        <p:spPr>
          <a:xfrm flipH="1">
            <a:off x="8060286" y="3691054"/>
            <a:ext cx="3" cy="365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BF626A3-CDC9-4444-B961-5709D8C24723}"/>
              </a:ext>
            </a:extLst>
          </p:cNvPr>
          <p:cNvCxnSpPr>
            <a:cxnSpLocks/>
            <a:stCxn id="52" idx="2"/>
            <a:endCxn id="54" idx="0"/>
          </p:cNvCxnSpPr>
          <p:nvPr/>
        </p:nvCxnSpPr>
        <p:spPr>
          <a:xfrm flipH="1">
            <a:off x="7160995" y="4470151"/>
            <a:ext cx="899291" cy="506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B193BD8-0912-45BC-BE5C-E770C1E879BB}"/>
              </a:ext>
            </a:extLst>
          </p:cNvPr>
          <p:cNvCxnSpPr>
            <a:cxnSpLocks/>
            <a:stCxn id="52" idx="2"/>
            <a:endCxn id="55" idx="0"/>
          </p:cNvCxnSpPr>
          <p:nvPr/>
        </p:nvCxnSpPr>
        <p:spPr>
          <a:xfrm>
            <a:off x="8060285" y="4470150"/>
            <a:ext cx="1095536" cy="521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884C842-8A19-49AE-BE30-F1743EDACA60}"/>
              </a:ext>
            </a:extLst>
          </p:cNvPr>
          <p:cNvCxnSpPr>
            <a:cxnSpLocks/>
            <a:stCxn id="54" idx="2"/>
            <a:endCxn id="53" idx="0"/>
          </p:cNvCxnSpPr>
          <p:nvPr/>
        </p:nvCxnSpPr>
        <p:spPr>
          <a:xfrm>
            <a:off x="7160994" y="5390063"/>
            <a:ext cx="899290" cy="543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1683329-AE60-4DA9-A957-19FC24BC5B80}"/>
              </a:ext>
            </a:extLst>
          </p:cNvPr>
          <p:cNvCxnSpPr>
            <a:cxnSpLocks/>
            <a:stCxn id="55" idx="2"/>
            <a:endCxn id="53" idx="0"/>
          </p:cNvCxnSpPr>
          <p:nvPr/>
        </p:nvCxnSpPr>
        <p:spPr>
          <a:xfrm flipH="1">
            <a:off x="8060285" y="5404807"/>
            <a:ext cx="1095537" cy="528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25DE9E1-27AF-4276-AC92-4D1AA9261468}"/>
              </a:ext>
            </a:extLst>
          </p:cNvPr>
          <p:cNvSpPr txBox="1"/>
          <p:nvPr/>
        </p:nvSpPr>
        <p:spPr>
          <a:xfrm>
            <a:off x="9150013" y="383342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814BC3-504F-41E5-9941-65E1EE37ACEB}"/>
              </a:ext>
            </a:extLst>
          </p:cNvPr>
          <p:cNvSpPr txBox="1"/>
          <p:nvPr/>
        </p:nvSpPr>
        <p:spPr>
          <a:xfrm>
            <a:off x="4350009" y="1851496"/>
            <a:ext cx="349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Examples</a:t>
            </a:r>
            <a:r>
              <a:rPr lang="en-US" b="1" dirty="0"/>
              <a:t> </a:t>
            </a:r>
            <a:r>
              <a:rPr lang="en-US" i="1" dirty="0"/>
              <a:t>(what does A dominate?)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08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30" grpId="0"/>
      <p:bldP spid="31" grpId="0"/>
      <p:bldP spid="52" grpId="0" animBg="1"/>
      <p:bldP spid="53" grpId="0" animBg="1"/>
      <p:bldP spid="54" grpId="0" animBg="1"/>
      <p:bldP spid="55" grpId="0" animBg="1"/>
      <p:bldP spid="56" grpId="0" animBg="1"/>
      <p:bldP spid="70" grpId="0"/>
      <p:bldP spid="2" grpId="0"/>
    </p:bldLst>
  </p:timing>
</p:sld>
</file>

<file path=ppt/slides/slide2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Domination Vocabulary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>
                <a:extLst>
                  <a:ext uri="{FF2B5EF4-FFF2-40B4-BE49-F238E27FC236}">
                    <a16:creationId xmlns:a16="http://schemas.microsoft.com/office/drawing/2014/main" id="{806F7FF6-7598-4890-9F70-D988DF8E2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994" y="1641850"/>
                <a:ext cx="6253623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X DOM Y – </a:t>
                </a:r>
                <a:r>
                  <a:rPr lang="en-US" i="1" dirty="0"/>
                  <a:t>X dominates Y</a:t>
                </a:r>
              </a:p>
              <a:p>
                <a:r>
                  <a:rPr lang="en-US" dirty="0"/>
                  <a:t>All paths to Y go through X</a:t>
                </a:r>
              </a:p>
              <a:p>
                <a:r>
                  <a:rPr lang="en-US" dirty="0"/>
                  <a:t>(Reflexive - X DOM X)</a:t>
                </a:r>
              </a:p>
              <a:p>
                <a:pPr marL="0" indent="0">
                  <a:buNone/>
                </a:pPr>
                <a:r>
                  <a:rPr lang="en-US" b="1" dirty="0"/>
                  <a:t>X SDOM Y – </a:t>
                </a:r>
                <a:r>
                  <a:rPr lang="en-US" i="1" dirty="0"/>
                  <a:t>X strictly dominates Y</a:t>
                </a:r>
              </a:p>
              <a:p>
                <a:r>
                  <a:rPr lang="en-US" dirty="0"/>
                  <a:t>Non-reflexive domination</a:t>
                </a:r>
              </a:p>
              <a:p>
                <a:r>
                  <a:rPr lang="en-US" dirty="0"/>
                  <a:t>Formally: X DOM Y and X != Y</a:t>
                </a:r>
              </a:p>
              <a:p>
                <a:pPr marL="0" indent="0">
                  <a:buNone/>
                </a:pPr>
                <a:r>
                  <a:rPr lang="en-US" b="1" dirty="0"/>
                  <a:t>X IDOM Y –  </a:t>
                </a:r>
                <a:r>
                  <a:rPr lang="en-US" i="1" dirty="0"/>
                  <a:t>X immediately dominates Y</a:t>
                </a:r>
              </a:p>
              <a:p>
                <a:r>
                  <a:rPr lang="en-US" dirty="0"/>
                  <a:t>“Closest” strict dominator</a:t>
                </a:r>
              </a:p>
              <a:p>
                <a:r>
                  <a:rPr lang="en-US" dirty="0"/>
                  <a:t>Formally: X SDOM Y and Z SDOM Y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Z = X</a:t>
                </a:r>
              </a:p>
            </p:txBody>
          </p:sp>
        </mc:Choice>
        <mc:Fallback>
          <p:sp>
            <p:nvSpPr>
              <p:cNvPr id="28" name="Content Placeholder 4">
                <a:extLst>
                  <a:ext uri="{FF2B5EF4-FFF2-40B4-BE49-F238E27FC236}">
                    <a16:creationId xmlns:a16="http://schemas.microsoft.com/office/drawing/2014/main" id="{806F7FF6-7598-4890-9F70-D988DF8E2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994" y="1641850"/>
                <a:ext cx="6253623" cy="4351338"/>
              </a:xfrm>
              <a:blipFill>
                <a:blip r:embed="rId2"/>
                <a:stretch>
                  <a:fillRect l="-1754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3938BA-56D4-4E2A-95D3-46B8189E34DF}"/>
              </a:ext>
            </a:extLst>
          </p:cNvPr>
          <p:cNvSpPr/>
          <p:nvPr/>
        </p:nvSpPr>
        <p:spPr>
          <a:xfrm>
            <a:off x="7710002" y="3466209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377D29-A2C0-42E4-BA3C-AD4B4B85D6D9}"/>
              </a:ext>
            </a:extLst>
          </p:cNvPr>
          <p:cNvSpPr/>
          <p:nvPr/>
        </p:nvSpPr>
        <p:spPr>
          <a:xfrm>
            <a:off x="6863406" y="4937401"/>
            <a:ext cx="653363" cy="36921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6A06D7-BF2E-4788-BDA5-65363AA9051D}"/>
              </a:ext>
            </a:extLst>
          </p:cNvPr>
          <p:cNvSpPr/>
          <p:nvPr/>
        </p:nvSpPr>
        <p:spPr>
          <a:xfrm>
            <a:off x="6901933" y="4210827"/>
            <a:ext cx="5802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72C935-FCC7-49E8-B25E-293C53E9FF8F}"/>
              </a:ext>
            </a:extLst>
          </p:cNvPr>
          <p:cNvSpPr/>
          <p:nvPr/>
        </p:nvSpPr>
        <p:spPr>
          <a:xfrm>
            <a:off x="8592221" y="4210827"/>
            <a:ext cx="5802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5ED69E-CAB1-4064-BC70-FC2BC84113FB}"/>
              </a:ext>
            </a:extLst>
          </p:cNvPr>
          <p:cNvSpPr/>
          <p:nvPr/>
        </p:nvSpPr>
        <p:spPr>
          <a:xfrm>
            <a:off x="7710002" y="2721934"/>
            <a:ext cx="6533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F37474-7C06-49AA-857B-9CE55C267B9E}"/>
              </a:ext>
            </a:extLst>
          </p:cNvPr>
          <p:cNvCxnSpPr>
            <a:cxnSpLocks/>
            <a:stCxn id="22" idx="2"/>
            <a:endCxn id="18" idx="0"/>
          </p:cNvCxnSpPr>
          <p:nvPr/>
        </p:nvCxnSpPr>
        <p:spPr>
          <a:xfrm>
            <a:off x="8036683" y="3135587"/>
            <a:ext cx="0" cy="330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18E7DA-9A0F-4178-8976-A1438DD64800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7192065" y="3879861"/>
            <a:ext cx="844619" cy="33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8487AE-9BD6-4C57-B16F-7A708D95FFFA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>
            <a:off x="8036684" y="3879861"/>
            <a:ext cx="845669" cy="33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D762A7-821B-40E1-8A61-A5B4C6D38390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 flipH="1">
            <a:off x="7190088" y="4624479"/>
            <a:ext cx="1977" cy="31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EFF22A-D91A-469A-8F60-23D0A81B069E}"/>
              </a:ext>
            </a:extLst>
          </p:cNvPr>
          <p:cNvCxnSpPr>
            <a:cxnSpLocks/>
            <a:stCxn id="21" idx="2"/>
            <a:endCxn id="33" idx="0"/>
          </p:cNvCxnSpPr>
          <p:nvPr/>
        </p:nvCxnSpPr>
        <p:spPr>
          <a:xfrm flipH="1">
            <a:off x="8036682" y="4624480"/>
            <a:ext cx="845670" cy="999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60FFF6B-8B00-45F9-9674-FB35C4D5AAEF}"/>
              </a:ext>
            </a:extLst>
          </p:cNvPr>
          <p:cNvSpPr/>
          <p:nvPr/>
        </p:nvSpPr>
        <p:spPr>
          <a:xfrm>
            <a:off x="7713544" y="1906768"/>
            <a:ext cx="6533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D07132-5D42-4A13-92CF-5375C4B0CE85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 flipH="1">
            <a:off x="8036683" y="2320420"/>
            <a:ext cx="3542" cy="40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5AC04BB-553B-45A2-81E5-B3D9DFE47B4C}"/>
              </a:ext>
            </a:extLst>
          </p:cNvPr>
          <p:cNvSpPr/>
          <p:nvPr/>
        </p:nvSpPr>
        <p:spPr>
          <a:xfrm>
            <a:off x="7710001" y="5623884"/>
            <a:ext cx="653363" cy="36921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A1F130-317A-42A7-AB83-C4A4EF23FCB9}"/>
              </a:ext>
            </a:extLst>
          </p:cNvPr>
          <p:cNvCxnSpPr>
            <a:cxnSpLocks/>
            <a:stCxn id="19" idx="2"/>
            <a:endCxn id="33" idx="0"/>
          </p:cNvCxnSpPr>
          <p:nvPr/>
        </p:nvCxnSpPr>
        <p:spPr>
          <a:xfrm>
            <a:off x="7190088" y="5306614"/>
            <a:ext cx="846595" cy="31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6D53A4C6-EE46-4BD6-AD30-747EBF1CE136}"/>
              </a:ext>
            </a:extLst>
          </p:cNvPr>
          <p:cNvCxnSpPr>
            <a:stCxn id="19" idx="1"/>
            <a:endCxn id="20" idx="1"/>
          </p:cNvCxnSpPr>
          <p:nvPr/>
        </p:nvCxnSpPr>
        <p:spPr>
          <a:xfrm rot="10800000" flipH="1">
            <a:off x="6863405" y="4417653"/>
            <a:ext cx="38528" cy="704354"/>
          </a:xfrm>
          <a:prstGeom prst="bentConnector3">
            <a:avLst>
              <a:gd name="adj1" fmla="val -5933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141D0E3-3034-1027-CD41-6B88A80C07B0}"/>
              </a:ext>
            </a:extLst>
          </p:cNvPr>
          <p:cNvSpPr/>
          <p:nvPr/>
        </p:nvSpPr>
        <p:spPr>
          <a:xfrm>
            <a:off x="10584211" y="1790458"/>
            <a:ext cx="6533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46DB8-90E9-7336-EA66-A9EFCB4D689E}"/>
              </a:ext>
            </a:extLst>
          </p:cNvPr>
          <p:cNvSpPr/>
          <p:nvPr/>
        </p:nvSpPr>
        <p:spPr>
          <a:xfrm>
            <a:off x="10584211" y="2507852"/>
            <a:ext cx="6533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AD4A5D-9D9F-3970-5E60-846A6A5BDABA}"/>
              </a:ext>
            </a:extLst>
          </p:cNvPr>
          <p:cNvSpPr/>
          <p:nvPr/>
        </p:nvSpPr>
        <p:spPr>
          <a:xfrm>
            <a:off x="10584210" y="3163999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FCE5E-2989-E8EB-209D-29DA9752B1BB}"/>
              </a:ext>
            </a:extLst>
          </p:cNvPr>
          <p:cNvSpPr/>
          <p:nvPr/>
        </p:nvSpPr>
        <p:spPr>
          <a:xfrm>
            <a:off x="9754198" y="4029295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F52A97-3BFD-249A-42E7-CD47CF858B58}"/>
              </a:ext>
            </a:extLst>
          </p:cNvPr>
          <p:cNvSpPr/>
          <p:nvPr/>
        </p:nvSpPr>
        <p:spPr>
          <a:xfrm>
            <a:off x="9754198" y="4727164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06A6-8169-1391-E9EB-95E88FEDCD9E}"/>
              </a:ext>
            </a:extLst>
          </p:cNvPr>
          <p:cNvSpPr/>
          <p:nvPr/>
        </p:nvSpPr>
        <p:spPr>
          <a:xfrm>
            <a:off x="10602261" y="4024776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1717B5-7ED5-C36B-2795-B9A999468476}"/>
              </a:ext>
            </a:extLst>
          </p:cNvPr>
          <p:cNvSpPr/>
          <p:nvPr/>
        </p:nvSpPr>
        <p:spPr>
          <a:xfrm>
            <a:off x="11450324" y="4020257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657395-DC79-C130-7BBA-19EDCD42C9FB}"/>
              </a:ext>
            </a:extLst>
          </p:cNvPr>
          <p:cNvCxnSpPr>
            <a:stCxn id="3" idx="2"/>
            <a:endCxn id="5" idx="0"/>
          </p:cNvCxnSpPr>
          <p:nvPr/>
        </p:nvCxnSpPr>
        <p:spPr>
          <a:xfrm>
            <a:off x="10910892" y="2204110"/>
            <a:ext cx="0" cy="303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198B9C-44FE-49F3-B098-74B88898BC4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10910892" y="2921504"/>
            <a:ext cx="0" cy="242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3BD4ED-6F00-CDA6-57D2-06A32AA8D0E9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0080880" y="3577651"/>
            <a:ext cx="830012" cy="451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59F213-B967-8D2F-941E-2EA46801C681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10910892" y="3577651"/>
            <a:ext cx="18051" cy="447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485E1D-EBBD-8F7D-176E-D2C2901E93C1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10910892" y="3577651"/>
            <a:ext cx="866114" cy="442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E7B22F0-BF60-AE96-1298-C236B13001E4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10080880" y="4442947"/>
            <a:ext cx="0" cy="284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36E7BC5-FF86-0418-F884-711CA46766BF}"/>
              </a:ext>
            </a:extLst>
          </p:cNvPr>
          <p:cNvSpPr txBox="1"/>
          <p:nvPr/>
        </p:nvSpPr>
        <p:spPr>
          <a:xfrm>
            <a:off x="6580096" y="1259543"/>
            <a:ext cx="205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Control-Flow Graph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C88CBD-43C2-D594-13BE-523EE27F2678}"/>
              </a:ext>
            </a:extLst>
          </p:cNvPr>
          <p:cNvSpPr txBox="1"/>
          <p:nvPr/>
        </p:nvSpPr>
        <p:spPr>
          <a:xfrm>
            <a:off x="10121167" y="1241615"/>
            <a:ext cx="168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Dominator Tree</a:t>
            </a:r>
          </a:p>
        </p:txBody>
      </p:sp>
    </p:spTree>
    <p:extLst>
      <p:ext uri="{BB962C8B-B14F-4D97-AF65-F5344CB8AC3E}">
        <p14:creationId xmlns:p14="http://schemas.microsoft.com/office/powerpoint/2010/main" val="802306060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What Good is Domination?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7D86C2B-8C8E-4EF3-7D29-BAD560C4E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Provides guarantees about execution (</a:t>
            </a:r>
            <a:r>
              <a:rPr lang="en-US" b="1" dirty="0" err="1"/>
              <a:t>sorta-kinda</a:t>
            </a:r>
            <a:r>
              <a:rPr lang="en-US" b="1" dirty="0"/>
              <a:t> like a looser version of statements being in the same basic block)</a:t>
            </a:r>
          </a:p>
          <a:p>
            <a:r>
              <a:rPr lang="en-US" dirty="0"/>
              <a:t>A given block can rely on statements in a dominator to always have happened before the block is executed</a:t>
            </a:r>
          </a:p>
          <a:p>
            <a:r>
              <a:rPr lang="en-US" dirty="0"/>
              <a:t>Similarly, a given block cannot rely on statements in non-dominators to always have happened before the block is executed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3B528026-8DC4-F595-88D9-375E85F8BF2D}"/>
              </a:ext>
            </a:extLst>
          </p:cNvPr>
          <p:cNvSpPr/>
          <p:nvPr/>
        </p:nvSpPr>
        <p:spPr>
          <a:xfrm>
            <a:off x="578222" y="2729754"/>
            <a:ext cx="403412" cy="1716741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49F04-E167-E5AD-E881-E48C17E63DB4}"/>
              </a:ext>
            </a:extLst>
          </p:cNvPr>
          <p:cNvSpPr txBox="1"/>
          <p:nvPr/>
        </p:nvSpPr>
        <p:spPr>
          <a:xfrm>
            <a:off x="1035426" y="5023876"/>
            <a:ext cx="474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The boundary has interesting properties for SSA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B4BA4FD-452B-4BBD-4C11-83FF8620E5A0}"/>
              </a:ext>
            </a:extLst>
          </p:cNvPr>
          <p:cNvSpPr/>
          <p:nvPr/>
        </p:nvSpPr>
        <p:spPr>
          <a:xfrm>
            <a:off x="302853" y="3588798"/>
            <a:ext cx="633959" cy="1619698"/>
          </a:xfrm>
          <a:custGeom>
            <a:avLst/>
            <a:gdLst>
              <a:gd name="connsiteX0" fmla="*/ 635726 w 635726"/>
              <a:gd name="connsiteY0" fmla="*/ 1640541 h 1640541"/>
              <a:gd name="connsiteX1" fmla="*/ 12679 w 635726"/>
              <a:gd name="connsiteY1" fmla="*/ 860612 h 1640541"/>
              <a:gd name="connsiteX2" fmla="*/ 277138 w 635726"/>
              <a:gd name="connsiteY2" fmla="*/ 0 h 1640541"/>
              <a:gd name="connsiteX0" fmla="*/ 635726 w 635726"/>
              <a:gd name="connsiteY0" fmla="*/ 1631016 h 1631016"/>
              <a:gd name="connsiteX1" fmla="*/ 12679 w 635726"/>
              <a:gd name="connsiteY1" fmla="*/ 851087 h 1631016"/>
              <a:gd name="connsiteX2" fmla="*/ 277138 w 635726"/>
              <a:gd name="connsiteY2" fmla="*/ 0 h 1631016"/>
              <a:gd name="connsiteX0" fmla="*/ 635460 w 635460"/>
              <a:gd name="connsiteY0" fmla="*/ 1625301 h 1625301"/>
              <a:gd name="connsiteX1" fmla="*/ 12413 w 635460"/>
              <a:gd name="connsiteY1" fmla="*/ 845372 h 1625301"/>
              <a:gd name="connsiteX2" fmla="*/ 281634 w 635460"/>
              <a:gd name="connsiteY2" fmla="*/ 0 h 1625301"/>
              <a:gd name="connsiteX0" fmla="*/ 633959 w 633959"/>
              <a:gd name="connsiteY0" fmla="*/ 1625411 h 1625411"/>
              <a:gd name="connsiteX1" fmla="*/ 10912 w 633959"/>
              <a:gd name="connsiteY1" fmla="*/ 845482 h 1625411"/>
              <a:gd name="connsiteX2" fmla="*/ 280133 w 633959"/>
              <a:gd name="connsiteY2" fmla="*/ 110 h 1625411"/>
              <a:gd name="connsiteX0" fmla="*/ 633959 w 633959"/>
              <a:gd name="connsiteY0" fmla="*/ 1619698 h 1619698"/>
              <a:gd name="connsiteX1" fmla="*/ 10912 w 633959"/>
              <a:gd name="connsiteY1" fmla="*/ 839769 h 1619698"/>
              <a:gd name="connsiteX2" fmla="*/ 280133 w 633959"/>
              <a:gd name="connsiteY2" fmla="*/ 112 h 161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3959" h="1619698">
                <a:moveTo>
                  <a:pt x="633959" y="1619698"/>
                </a:moveTo>
                <a:cubicBezTo>
                  <a:pt x="352318" y="1366445"/>
                  <a:pt x="70677" y="1113192"/>
                  <a:pt x="10912" y="839769"/>
                </a:cubicBezTo>
                <a:cubicBezTo>
                  <a:pt x="-48853" y="566346"/>
                  <a:pt x="150406" y="-9189"/>
                  <a:pt x="280133" y="112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1884"/>
      </p:ext>
    </p:extLst>
  </p:cSld>
  <p:clrMapOvr>
    <a:masterClrMapping/>
  </p:clrMapOvr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Detour: Using Dominators for </a:t>
            </a:r>
            <a:r>
              <a:rPr lang="el-GR" sz="4800" i="1" dirty="0">
                <a:latin typeface="Garamond" panose="02020404030301010803" pitchFamily="18" charset="0"/>
              </a:rPr>
              <a:t>ϕ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pic>
        <p:nvPicPr>
          <p:cNvPr id="14" name="Picture 13" descr="A close-up of a sign&#10;&#10;Description automatically generated">
            <a:extLst>
              <a:ext uri="{FF2B5EF4-FFF2-40B4-BE49-F238E27FC236}">
                <a16:creationId xmlns:a16="http://schemas.microsoft.com/office/drawing/2014/main" id="{D9F02DCA-6138-8A32-B167-86A1BB32D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30" y="1350746"/>
            <a:ext cx="5507254" cy="5507254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8423067-8A90-CD7D-422A-C37EE021C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55151"/>
      </p:ext>
    </p:extLst>
  </p:cSld>
  <p:clrMapOvr>
    <a:masterClrMapping/>
  </p:clrMapOvr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Domination Vocabulary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806F7FF6-7598-4890-9F70-D988DF8E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825625"/>
            <a:ext cx="60313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Dominator Frontier of X:</a:t>
            </a:r>
          </a:p>
          <a:p>
            <a:pPr marL="0" indent="0">
              <a:buNone/>
            </a:pPr>
            <a:r>
              <a:rPr lang="en-US" dirty="0"/>
              <a:t>The set of nodes 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that X does not strictly dominate, </a:t>
            </a:r>
          </a:p>
          <a:p>
            <a:pPr marL="0" indent="0">
              <a:buNone/>
            </a:pPr>
            <a:r>
              <a:rPr lang="en-US" dirty="0"/>
              <a:t>   but X dominates an immediate predecessor of k</a:t>
            </a:r>
            <a:r>
              <a:rPr lang="en-US" baseline="-25000" dirty="0"/>
              <a:t>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3938BA-56D4-4E2A-95D3-46B8189E34DF}"/>
              </a:ext>
            </a:extLst>
          </p:cNvPr>
          <p:cNvSpPr/>
          <p:nvPr/>
        </p:nvSpPr>
        <p:spPr>
          <a:xfrm>
            <a:off x="8781282" y="3466209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377D29-A2C0-42E4-BA3C-AD4B4B85D6D9}"/>
              </a:ext>
            </a:extLst>
          </p:cNvPr>
          <p:cNvSpPr/>
          <p:nvPr/>
        </p:nvSpPr>
        <p:spPr>
          <a:xfrm>
            <a:off x="7934686" y="4937401"/>
            <a:ext cx="653363" cy="36921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6A06D7-BF2E-4788-BDA5-65363AA9051D}"/>
              </a:ext>
            </a:extLst>
          </p:cNvPr>
          <p:cNvSpPr/>
          <p:nvPr/>
        </p:nvSpPr>
        <p:spPr>
          <a:xfrm>
            <a:off x="7973213" y="4210827"/>
            <a:ext cx="5802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72C935-FCC7-49E8-B25E-293C53E9FF8F}"/>
              </a:ext>
            </a:extLst>
          </p:cNvPr>
          <p:cNvSpPr/>
          <p:nvPr/>
        </p:nvSpPr>
        <p:spPr>
          <a:xfrm>
            <a:off x="9663501" y="4210827"/>
            <a:ext cx="5802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5ED69E-CAB1-4064-BC70-FC2BC84113FB}"/>
              </a:ext>
            </a:extLst>
          </p:cNvPr>
          <p:cNvSpPr/>
          <p:nvPr/>
        </p:nvSpPr>
        <p:spPr>
          <a:xfrm>
            <a:off x="8781282" y="2721934"/>
            <a:ext cx="6533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F37474-7C06-49AA-857B-9CE55C267B9E}"/>
              </a:ext>
            </a:extLst>
          </p:cNvPr>
          <p:cNvCxnSpPr>
            <a:cxnSpLocks/>
            <a:stCxn id="22" idx="2"/>
            <a:endCxn id="18" idx="0"/>
          </p:cNvCxnSpPr>
          <p:nvPr/>
        </p:nvCxnSpPr>
        <p:spPr>
          <a:xfrm>
            <a:off x="9107963" y="3135587"/>
            <a:ext cx="0" cy="330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18E7DA-9A0F-4178-8976-A1438DD64800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8263345" y="3879861"/>
            <a:ext cx="844619" cy="33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8487AE-9BD6-4C57-B16F-7A708D95FFFA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>
            <a:off x="9107964" y="3879861"/>
            <a:ext cx="845669" cy="33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D762A7-821B-40E1-8A61-A5B4C6D38390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 flipH="1">
            <a:off x="8261368" y="4624479"/>
            <a:ext cx="1977" cy="31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EFF22A-D91A-469A-8F60-23D0A81B069E}"/>
              </a:ext>
            </a:extLst>
          </p:cNvPr>
          <p:cNvCxnSpPr>
            <a:cxnSpLocks/>
            <a:stCxn id="21" idx="2"/>
            <a:endCxn id="33" idx="0"/>
          </p:cNvCxnSpPr>
          <p:nvPr/>
        </p:nvCxnSpPr>
        <p:spPr>
          <a:xfrm flipH="1">
            <a:off x="9107962" y="4624480"/>
            <a:ext cx="845670" cy="999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60FFF6B-8B00-45F9-9674-FB35C4D5AAEF}"/>
              </a:ext>
            </a:extLst>
          </p:cNvPr>
          <p:cNvSpPr/>
          <p:nvPr/>
        </p:nvSpPr>
        <p:spPr>
          <a:xfrm>
            <a:off x="8784824" y="1906768"/>
            <a:ext cx="6533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D07132-5D42-4A13-92CF-5375C4B0CE85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 flipH="1">
            <a:off x="9107963" y="2320420"/>
            <a:ext cx="3542" cy="40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5AC04BB-553B-45A2-81E5-B3D9DFE47B4C}"/>
              </a:ext>
            </a:extLst>
          </p:cNvPr>
          <p:cNvSpPr/>
          <p:nvPr/>
        </p:nvSpPr>
        <p:spPr>
          <a:xfrm>
            <a:off x="8781281" y="5623884"/>
            <a:ext cx="653363" cy="36921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A1F130-317A-42A7-AB83-C4A4EF23FCB9}"/>
              </a:ext>
            </a:extLst>
          </p:cNvPr>
          <p:cNvCxnSpPr>
            <a:cxnSpLocks/>
            <a:stCxn id="19" idx="2"/>
            <a:endCxn id="33" idx="0"/>
          </p:cNvCxnSpPr>
          <p:nvPr/>
        </p:nvCxnSpPr>
        <p:spPr>
          <a:xfrm>
            <a:off x="8261368" y="5306614"/>
            <a:ext cx="846595" cy="31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6D53A4C6-EE46-4BD6-AD30-747EBF1CE136}"/>
              </a:ext>
            </a:extLst>
          </p:cNvPr>
          <p:cNvCxnSpPr>
            <a:stCxn id="19" idx="1"/>
            <a:endCxn id="20" idx="1"/>
          </p:cNvCxnSpPr>
          <p:nvPr/>
        </p:nvCxnSpPr>
        <p:spPr>
          <a:xfrm rot="10800000" flipH="1">
            <a:off x="7934685" y="4417653"/>
            <a:ext cx="38528" cy="704354"/>
          </a:xfrm>
          <a:prstGeom prst="bentConnector3">
            <a:avLst>
              <a:gd name="adj1" fmla="val -5933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A3E49928-2FAA-0B53-254D-C2F6B4D43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34110"/>
      </p:ext>
    </p:extLst>
  </p:cSld>
  <p:clrMapOvr>
    <a:masterClrMapping/>
  </p:clrMapOvr>
</p:sld>
</file>

<file path=ppt/slides/slide2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Compute Dom Frontier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28" name="Table 29">
            <a:extLst>
              <a:ext uri="{FF2B5EF4-FFF2-40B4-BE49-F238E27FC236}">
                <a16:creationId xmlns:a16="http://schemas.microsoft.com/office/drawing/2014/main" id="{F01FFA56-E36E-38B0-14F7-548FA7CC4380}"/>
              </a:ext>
            </a:extLst>
          </p:cNvPr>
          <p:cNvGraphicFramePr>
            <a:graphicFrameLocks noGrp="1"/>
          </p:cNvGraphicFramePr>
          <p:nvPr/>
        </p:nvGraphicFramePr>
        <p:xfrm>
          <a:off x="330395" y="3980546"/>
          <a:ext cx="4847414" cy="246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69">
                  <a:extLst>
                    <a:ext uri="{9D8B030D-6E8A-4147-A177-3AD203B41FA5}">
                      <a16:colId xmlns:a16="http://schemas.microsoft.com/office/drawing/2014/main" val="102749369"/>
                    </a:ext>
                  </a:extLst>
                </a:gridCol>
                <a:gridCol w="594686">
                  <a:extLst>
                    <a:ext uri="{9D8B030D-6E8A-4147-A177-3AD203B41FA5}">
                      <a16:colId xmlns:a16="http://schemas.microsoft.com/office/drawing/2014/main" val="1013876269"/>
                    </a:ext>
                  </a:extLst>
                </a:gridCol>
                <a:gridCol w="1384635">
                  <a:extLst>
                    <a:ext uri="{9D8B030D-6E8A-4147-A177-3AD203B41FA5}">
                      <a16:colId xmlns:a16="http://schemas.microsoft.com/office/drawing/2014/main" val="338634086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1361204320"/>
                    </a:ext>
                  </a:extLst>
                </a:gridCol>
                <a:gridCol w="1100081">
                  <a:extLst>
                    <a:ext uri="{9D8B030D-6E8A-4147-A177-3AD203B41FA5}">
                      <a16:colId xmlns:a16="http://schemas.microsoft.com/office/drawing/2014/main" val="367325317"/>
                    </a:ext>
                  </a:extLst>
                </a:gridCol>
              </a:tblGrid>
              <a:tr h="317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IPRED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627411"/>
                  </a:ext>
                </a:extLst>
              </a:tr>
              <a:tr h="273498">
                <a:tc>
                  <a:txBody>
                    <a:bodyPr/>
                    <a:lstStyle/>
                    <a:p>
                      <a:r>
                        <a:rPr lang="en-US" sz="1400" dirty="0"/>
                        <a:t> 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(all)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67829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r>
                        <a:rPr lang="en-US" sz="1400" dirty="0"/>
                        <a:t> 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65000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 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082377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961029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21071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9589430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9630280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4A4DF501-1053-AECE-8A90-2F7F745B35F3}"/>
              </a:ext>
            </a:extLst>
          </p:cNvPr>
          <p:cNvSpPr/>
          <p:nvPr/>
        </p:nvSpPr>
        <p:spPr>
          <a:xfrm>
            <a:off x="96722" y="3053285"/>
            <a:ext cx="399460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5A03E5-C2B0-E353-3124-EF901E0A3F93}"/>
              </a:ext>
            </a:extLst>
          </p:cNvPr>
          <p:cNvSpPr/>
          <p:nvPr/>
        </p:nvSpPr>
        <p:spPr>
          <a:xfrm>
            <a:off x="95370" y="103925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7A05E3-897B-9CAA-8D8D-5971284514C3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CF2CC9-29E2-0D21-2617-B1CC69D31AC8}"/>
              </a:ext>
            </a:extLst>
          </p:cNvPr>
          <p:cNvSpPr/>
          <p:nvPr/>
        </p:nvSpPr>
        <p:spPr>
          <a:xfrm>
            <a:off x="98912" y="582653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B8294D-F60A-A7BF-0AFA-A47F1AEE5993}"/>
              </a:ext>
            </a:extLst>
          </p:cNvPr>
          <p:cNvCxnSpPr>
            <a:cxnSpLocks/>
            <a:stCxn id="37" idx="2"/>
            <a:endCxn id="34" idx="0"/>
          </p:cNvCxnSpPr>
          <p:nvPr/>
        </p:nvCxnSpPr>
        <p:spPr>
          <a:xfrm flipH="1">
            <a:off x="295688" y="845751"/>
            <a:ext cx="3542" cy="19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BD9D41-2B4A-2C48-0250-517F52D6ABC3}"/>
              </a:ext>
            </a:extLst>
          </p:cNvPr>
          <p:cNvSpPr/>
          <p:nvPr/>
        </p:nvSpPr>
        <p:spPr>
          <a:xfrm>
            <a:off x="514121" y="154063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0FB0D2-5BC5-D4C8-BADF-B8F0DC8F5088}"/>
              </a:ext>
            </a:extLst>
          </p:cNvPr>
          <p:cNvSpPr/>
          <p:nvPr/>
        </p:nvSpPr>
        <p:spPr>
          <a:xfrm>
            <a:off x="880210" y="2048572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81370A-48EA-4BF7-30F3-0F9054D83F44}"/>
              </a:ext>
            </a:extLst>
          </p:cNvPr>
          <p:cNvSpPr/>
          <p:nvPr/>
        </p:nvSpPr>
        <p:spPr>
          <a:xfrm>
            <a:off x="518131" y="2561440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053E12-2D39-3412-D9F8-3721C124568F}"/>
              </a:ext>
            </a:extLst>
          </p:cNvPr>
          <p:cNvSpPr/>
          <p:nvPr/>
        </p:nvSpPr>
        <p:spPr>
          <a:xfrm>
            <a:off x="95370" y="3532909"/>
            <a:ext cx="399783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E19CE8-3FEA-FA9E-046E-9707592BA694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F333B3-0ED4-8722-07E9-960357693BF1}"/>
              </a:ext>
            </a:extLst>
          </p:cNvPr>
          <p:cNvCxnSpPr>
            <a:cxnSpLocks/>
            <a:stCxn id="30" idx="2"/>
            <a:endCxn id="45" idx="0"/>
          </p:cNvCxnSpPr>
          <p:nvPr/>
        </p:nvCxnSpPr>
        <p:spPr>
          <a:xfrm flipH="1">
            <a:off x="295262" y="3316383"/>
            <a:ext cx="1190" cy="21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4E1C019-5182-D4FC-5243-7F27EA2DA309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>
            <a:off x="295688" y="1302353"/>
            <a:ext cx="418751" cy="23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7F561C2-0BFD-A0B8-CE3C-8C30722A1A59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14439" y="1803733"/>
            <a:ext cx="366089" cy="24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92D9AEF-A3D4-4D8F-4D29-0BABB26D156B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718449" y="2311670"/>
            <a:ext cx="362079" cy="24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46DDD95D-4F5B-B3C0-794E-8BB06B7D9027}"/>
              </a:ext>
            </a:extLst>
          </p:cNvPr>
          <p:cNvCxnSpPr>
            <a:cxnSpLocks/>
            <a:stCxn id="44" idx="2"/>
            <a:endCxn id="34" idx="3"/>
          </p:cNvCxnSpPr>
          <p:nvPr/>
        </p:nvCxnSpPr>
        <p:spPr>
          <a:xfrm rot="5400000" flipH="1">
            <a:off x="-219640" y="1886449"/>
            <a:ext cx="1653734" cy="222444"/>
          </a:xfrm>
          <a:prstGeom prst="bentConnector4">
            <a:avLst>
              <a:gd name="adj1" fmla="val -13823"/>
              <a:gd name="adj2" fmla="val -3483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0A48F2-16F4-4ACC-5279-DF7245D4A3FC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714439" y="1803733"/>
            <a:ext cx="4010" cy="75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27CB40CA-8D94-ABD0-655D-8602B8E76A4E}"/>
              </a:ext>
            </a:extLst>
          </p:cNvPr>
          <p:cNvSpPr txBox="1"/>
          <p:nvPr/>
        </p:nvSpPr>
        <p:spPr>
          <a:xfrm>
            <a:off x="1909742" y="2010872"/>
            <a:ext cx="3356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Dominator Frontier of X:</a:t>
            </a:r>
          </a:p>
          <a:p>
            <a:pPr marL="0" indent="0">
              <a:buNone/>
            </a:pPr>
            <a:r>
              <a:rPr lang="en-US" dirty="0"/>
              <a:t>The set of nodes 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! X SDOM k</a:t>
            </a:r>
            <a:r>
              <a:rPr lang="en-US" baseline="-25000" dirty="0"/>
              <a:t>i</a:t>
            </a:r>
          </a:p>
          <a:p>
            <a:pPr marL="0" indent="0">
              <a:buNone/>
            </a:pPr>
            <a:r>
              <a:rPr lang="en-US" dirty="0"/>
              <a:t>   X DOM Y and Y IPRED k</a:t>
            </a:r>
            <a:r>
              <a:rPr lang="en-US" baseline="-25000" dirty="0"/>
              <a:t>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C87A31-F8B1-D3BF-B307-3F57AD6F5E81}"/>
              </a:ext>
            </a:extLst>
          </p:cNvPr>
          <p:cNvSpPr txBox="1"/>
          <p:nvPr/>
        </p:nvSpPr>
        <p:spPr>
          <a:xfrm>
            <a:off x="5570163" y="120970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588A2D-E89D-AB0B-CBF2-3450E6FA7A62}"/>
              </a:ext>
            </a:extLst>
          </p:cNvPr>
          <p:cNvSpPr txBox="1"/>
          <p:nvPr/>
        </p:nvSpPr>
        <p:spPr>
          <a:xfrm>
            <a:off x="5960087" y="1210826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B1 dominate?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9E19D5-6A40-DB94-FE7D-57B822C6A921}"/>
              </a:ext>
            </a:extLst>
          </p:cNvPr>
          <p:cNvSpPr txBox="1"/>
          <p:nvPr/>
        </p:nvSpPr>
        <p:spPr>
          <a:xfrm>
            <a:off x="8825223" y="122036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1DEE4D-57E8-4C6F-3EB4-BE9C909B11DA}"/>
              </a:ext>
            </a:extLst>
          </p:cNvPr>
          <p:cNvSpPr txBox="1"/>
          <p:nvPr/>
        </p:nvSpPr>
        <p:spPr>
          <a:xfrm>
            <a:off x="913414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FB9F83-3FD3-086A-BA70-6245ACBD2938}"/>
              </a:ext>
            </a:extLst>
          </p:cNvPr>
          <p:cNvSpPr txBox="1"/>
          <p:nvPr/>
        </p:nvSpPr>
        <p:spPr>
          <a:xfrm>
            <a:off x="9443067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A112F4-C0A9-9D7E-7D8F-523EFE266712}"/>
              </a:ext>
            </a:extLst>
          </p:cNvPr>
          <p:cNvSpPr txBox="1"/>
          <p:nvPr/>
        </p:nvSpPr>
        <p:spPr>
          <a:xfrm>
            <a:off x="9751989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409F4C-AD3C-C6B5-7955-BE95AD24D38D}"/>
              </a:ext>
            </a:extLst>
          </p:cNvPr>
          <p:cNvSpPr txBox="1"/>
          <p:nvPr/>
        </p:nvSpPr>
        <p:spPr>
          <a:xfrm>
            <a:off x="10060911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17098A-5C27-A920-5651-CCB032141DC4}"/>
              </a:ext>
            </a:extLst>
          </p:cNvPr>
          <p:cNvSpPr txBox="1"/>
          <p:nvPr/>
        </p:nvSpPr>
        <p:spPr>
          <a:xfrm>
            <a:off x="1036983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6AB98A-CF1B-47AC-9330-0F3D14ED13EB}"/>
              </a:ext>
            </a:extLst>
          </p:cNvPr>
          <p:cNvSpPr txBox="1"/>
          <p:nvPr/>
        </p:nvSpPr>
        <p:spPr>
          <a:xfrm>
            <a:off x="8516301" y="122448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ED7519-3352-21C7-1840-2667CE3901B2}"/>
              </a:ext>
            </a:extLst>
          </p:cNvPr>
          <p:cNvSpPr txBox="1"/>
          <p:nvPr/>
        </p:nvSpPr>
        <p:spPr>
          <a:xfrm>
            <a:off x="5960087" y="1495034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D86D1A-EDE2-EF0C-58FE-86AFEEFB0720}"/>
              </a:ext>
            </a:extLst>
          </p:cNvPr>
          <p:cNvSpPr txBox="1"/>
          <p:nvPr/>
        </p:nvSpPr>
        <p:spPr>
          <a:xfrm>
            <a:off x="8794797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3EA4AF-3F47-0D83-97A4-0DA6A1C4ABE8}"/>
              </a:ext>
            </a:extLst>
          </p:cNvPr>
          <p:cNvSpPr txBox="1"/>
          <p:nvPr/>
        </p:nvSpPr>
        <p:spPr>
          <a:xfrm>
            <a:off x="9452908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A243D9-35B5-C5C5-0637-F59DF82A23FA}"/>
              </a:ext>
            </a:extLst>
          </p:cNvPr>
          <p:cNvSpPr txBox="1"/>
          <p:nvPr/>
        </p:nvSpPr>
        <p:spPr>
          <a:xfrm>
            <a:off x="10075693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54CB97-22B9-E963-9D45-F0000FB153D7}"/>
              </a:ext>
            </a:extLst>
          </p:cNvPr>
          <p:cNvSpPr txBox="1"/>
          <p:nvPr/>
        </p:nvSpPr>
        <p:spPr>
          <a:xfrm>
            <a:off x="10401091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E1C7D4-5EC1-303A-7EA5-7E41CA0068D8}"/>
              </a:ext>
            </a:extLst>
          </p:cNvPr>
          <p:cNvSpPr txBox="1"/>
          <p:nvPr/>
        </p:nvSpPr>
        <p:spPr>
          <a:xfrm>
            <a:off x="8490353" y="147635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FA325B-8E1E-986D-FB55-F96B4652F4DA}"/>
              </a:ext>
            </a:extLst>
          </p:cNvPr>
          <p:cNvSpPr txBox="1"/>
          <p:nvPr/>
        </p:nvSpPr>
        <p:spPr>
          <a:xfrm>
            <a:off x="5960087" y="178373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B1 SDOMs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73E880-A7BA-15D5-1014-61817840B74F}"/>
              </a:ext>
            </a:extLst>
          </p:cNvPr>
          <p:cNvSpPr txBox="1"/>
          <p:nvPr/>
        </p:nvSpPr>
        <p:spPr>
          <a:xfrm>
            <a:off x="4472357" y="423626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3A1A1C-0D2F-7705-051A-6DDAC21BBB85}"/>
              </a:ext>
            </a:extLst>
          </p:cNvPr>
          <p:cNvCxnSpPr>
            <a:cxnSpLocks/>
          </p:cNvCxnSpPr>
          <p:nvPr/>
        </p:nvCxnSpPr>
        <p:spPr>
          <a:xfrm flipV="1">
            <a:off x="8565834" y="1565181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AA13057-2792-3C0E-35AF-4A7B11AF7B7F}"/>
              </a:ext>
            </a:extLst>
          </p:cNvPr>
          <p:cNvCxnSpPr>
            <a:cxnSpLocks/>
          </p:cNvCxnSpPr>
          <p:nvPr/>
        </p:nvCxnSpPr>
        <p:spPr>
          <a:xfrm flipV="1">
            <a:off x="8878878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B16BF01-F8E0-BCDA-CD6D-DFB4F1550692}"/>
              </a:ext>
            </a:extLst>
          </p:cNvPr>
          <p:cNvCxnSpPr>
            <a:cxnSpLocks/>
          </p:cNvCxnSpPr>
          <p:nvPr/>
        </p:nvCxnSpPr>
        <p:spPr>
          <a:xfrm flipV="1">
            <a:off x="9183676" y="1573419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1854BF-5B66-7883-3C9E-32DA2894FBB6}"/>
              </a:ext>
            </a:extLst>
          </p:cNvPr>
          <p:cNvCxnSpPr>
            <a:cxnSpLocks/>
          </p:cNvCxnSpPr>
          <p:nvPr/>
        </p:nvCxnSpPr>
        <p:spPr>
          <a:xfrm flipV="1">
            <a:off x="9529665" y="155694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BD83186-B3D6-7851-4883-BEE528A61CAE}"/>
              </a:ext>
            </a:extLst>
          </p:cNvPr>
          <p:cNvCxnSpPr>
            <a:cxnSpLocks/>
          </p:cNvCxnSpPr>
          <p:nvPr/>
        </p:nvCxnSpPr>
        <p:spPr>
          <a:xfrm flipV="1">
            <a:off x="9809754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199582A-37D8-75BF-F809-389BE48318DF}"/>
              </a:ext>
            </a:extLst>
          </p:cNvPr>
          <p:cNvCxnSpPr>
            <a:cxnSpLocks/>
          </p:cNvCxnSpPr>
          <p:nvPr/>
        </p:nvCxnSpPr>
        <p:spPr>
          <a:xfrm flipV="1">
            <a:off x="10122786" y="1573415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F256D96-B1D4-AEED-73F2-9F6EB9DEE653}"/>
              </a:ext>
            </a:extLst>
          </p:cNvPr>
          <p:cNvCxnSpPr>
            <a:cxnSpLocks/>
          </p:cNvCxnSpPr>
          <p:nvPr/>
        </p:nvCxnSpPr>
        <p:spPr>
          <a:xfrm flipV="1">
            <a:off x="10477014" y="154870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0E695050-5092-A545-D572-A048438D9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41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82" grpId="0"/>
    </p:bldLst>
  </p:timing>
</p:sld>
</file>

<file path=ppt/slides/slide27.xml><?xml version="1.0" encoding="utf-8"?>
<p:sld xmlns:a16="http://schemas.microsoft.com/office/drawing/2014/main" xmlns:p14="http://schemas.microsoft.com/office/powerpoint/2010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Compute Dom Frontier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28" name="Table 29">
            <a:extLst>
              <a:ext uri="{FF2B5EF4-FFF2-40B4-BE49-F238E27FC236}">
                <a16:creationId xmlns:a16="http://schemas.microsoft.com/office/drawing/2014/main" id="{F01FFA56-E36E-38B0-14F7-548FA7CC4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57208"/>
              </p:ext>
            </p:extLst>
          </p:nvPr>
        </p:nvGraphicFramePr>
        <p:xfrm>
          <a:off x="330395" y="3971582"/>
          <a:ext cx="4847414" cy="246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69">
                  <a:extLst>
                    <a:ext uri="{9D8B030D-6E8A-4147-A177-3AD203B41FA5}">
                      <a16:colId xmlns:a16="http://schemas.microsoft.com/office/drawing/2014/main" val="102749369"/>
                    </a:ext>
                  </a:extLst>
                </a:gridCol>
                <a:gridCol w="594686">
                  <a:extLst>
                    <a:ext uri="{9D8B030D-6E8A-4147-A177-3AD203B41FA5}">
                      <a16:colId xmlns:a16="http://schemas.microsoft.com/office/drawing/2014/main" val="1013876269"/>
                    </a:ext>
                  </a:extLst>
                </a:gridCol>
                <a:gridCol w="1384635">
                  <a:extLst>
                    <a:ext uri="{9D8B030D-6E8A-4147-A177-3AD203B41FA5}">
                      <a16:colId xmlns:a16="http://schemas.microsoft.com/office/drawing/2014/main" val="338634086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1361204320"/>
                    </a:ext>
                  </a:extLst>
                </a:gridCol>
                <a:gridCol w="1100081">
                  <a:extLst>
                    <a:ext uri="{9D8B030D-6E8A-4147-A177-3AD203B41FA5}">
                      <a16:colId xmlns:a16="http://schemas.microsoft.com/office/drawing/2014/main" val="367325317"/>
                    </a:ext>
                  </a:extLst>
                </a:gridCol>
              </a:tblGrid>
              <a:tr h="317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IPRED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627411"/>
                  </a:ext>
                </a:extLst>
              </a:tr>
              <a:tr h="273498">
                <a:tc>
                  <a:txBody>
                    <a:bodyPr/>
                    <a:lstStyle/>
                    <a:p>
                      <a:r>
                        <a:rPr lang="en-US" sz="1400" dirty="0"/>
                        <a:t> 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(all)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67829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r>
                        <a:rPr lang="en-US" sz="1400" dirty="0"/>
                        <a:t> 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65000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 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082377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961029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21071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9589430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9630280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4A4DF501-1053-AECE-8A90-2F7F745B35F3}"/>
              </a:ext>
            </a:extLst>
          </p:cNvPr>
          <p:cNvSpPr/>
          <p:nvPr/>
        </p:nvSpPr>
        <p:spPr>
          <a:xfrm>
            <a:off x="96722" y="3053285"/>
            <a:ext cx="399460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5A03E5-C2B0-E353-3124-EF901E0A3F93}"/>
              </a:ext>
            </a:extLst>
          </p:cNvPr>
          <p:cNvSpPr/>
          <p:nvPr/>
        </p:nvSpPr>
        <p:spPr>
          <a:xfrm>
            <a:off x="95370" y="103925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7A05E3-897B-9CAA-8D8D-5971284514C3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CF2CC9-29E2-0D21-2617-B1CC69D31AC8}"/>
              </a:ext>
            </a:extLst>
          </p:cNvPr>
          <p:cNvSpPr/>
          <p:nvPr/>
        </p:nvSpPr>
        <p:spPr>
          <a:xfrm>
            <a:off x="98912" y="582653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B8294D-F60A-A7BF-0AFA-A47F1AEE5993}"/>
              </a:ext>
            </a:extLst>
          </p:cNvPr>
          <p:cNvCxnSpPr>
            <a:cxnSpLocks/>
            <a:stCxn id="37" idx="2"/>
            <a:endCxn id="34" idx="0"/>
          </p:cNvCxnSpPr>
          <p:nvPr/>
        </p:nvCxnSpPr>
        <p:spPr>
          <a:xfrm flipH="1">
            <a:off x="295688" y="845751"/>
            <a:ext cx="3542" cy="19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BD9D41-2B4A-2C48-0250-517F52D6ABC3}"/>
              </a:ext>
            </a:extLst>
          </p:cNvPr>
          <p:cNvSpPr/>
          <p:nvPr/>
        </p:nvSpPr>
        <p:spPr>
          <a:xfrm>
            <a:off x="514121" y="154063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0FB0D2-5BC5-D4C8-BADF-B8F0DC8F5088}"/>
              </a:ext>
            </a:extLst>
          </p:cNvPr>
          <p:cNvSpPr/>
          <p:nvPr/>
        </p:nvSpPr>
        <p:spPr>
          <a:xfrm>
            <a:off x="880210" y="2048572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81370A-48EA-4BF7-30F3-0F9054D83F44}"/>
              </a:ext>
            </a:extLst>
          </p:cNvPr>
          <p:cNvSpPr/>
          <p:nvPr/>
        </p:nvSpPr>
        <p:spPr>
          <a:xfrm>
            <a:off x="518131" y="2561440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053E12-2D39-3412-D9F8-3721C124568F}"/>
              </a:ext>
            </a:extLst>
          </p:cNvPr>
          <p:cNvSpPr/>
          <p:nvPr/>
        </p:nvSpPr>
        <p:spPr>
          <a:xfrm>
            <a:off x="95370" y="3532909"/>
            <a:ext cx="399783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E19CE8-3FEA-FA9E-046E-9707592BA694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F333B3-0ED4-8722-07E9-960357693BF1}"/>
              </a:ext>
            </a:extLst>
          </p:cNvPr>
          <p:cNvCxnSpPr>
            <a:cxnSpLocks/>
            <a:stCxn id="30" idx="2"/>
            <a:endCxn id="45" idx="0"/>
          </p:cNvCxnSpPr>
          <p:nvPr/>
        </p:nvCxnSpPr>
        <p:spPr>
          <a:xfrm flipH="1">
            <a:off x="295262" y="3316383"/>
            <a:ext cx="1190" cy="21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4E1C019-5182-D4FC-5243-7F27EA2DA309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>
            <a:off x="295688" y="1302353"/>
            <a:ext cx="418751" cy="23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7F561C2-0BFD-A0B8-CE3C-8C30722A1A59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14439" y="1803733"/>
            <a:ext cx="366089" cy="24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92D9AEF-A3D4-4D8F-4D29-0BABB26D156B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718449" y="2311670"/>
            <a:ext cx="362079" cy="24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46DDD95D-4F5B-B3C0-794E-8BB06B7D9027}"/>
              </a:ext>
            </a:extLst>
          </p:cNvPr>
          <p:cNvCxnSpPr>
            <a:cxnSpLocks/>
            <a:stCxn id="44" idx="2"/>
            <a:endCxn id="34" idx="3"/>
          </p:cNvCxnSpPr>
          <p:nvPr/>
        </p:nvCxnSpPr>
        <p:spPr>
          <a:xfrm rot="5400000" flipH="1">
            <a:off x="-219640" y="1886449"/>
            <a:ext cx="1653734" cy="222444"/>
          </a:xfrm>
          <a:prstGeom prst="bentConnector4">
            <a:avLst>
              <a:gd name="adj1" fmla="val -13823"/>
              <a:gd name="adj2" fmla="val -3483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0A48F2-16F4-4ACC-5279-DF7245D4A3FC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714439" y="1803733"/>
            <a:ext cx="4010" cy="75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27CB40CA-8D94-ABD0-655D-8602B8E76A4E}"/>
              </a:ext>
            </a:extLst>
          </p:cNvPr>
          <p:cNvSpPr txBox="1"/>
          <p:nvPr/>
        </p:nvSpPr>
        <p:spPr>
          <a:xfrm>
            <a:off x="1909742" y="2010872"/>
            <a:ext cx="3356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Dominator Frontier of X:</a:t>
            </a:r>
          </a:p>
          <a:p>
            <a:pPr marL="0" indent="0">
              <a:buNone/>
            </a:pPr>
            <a:r>
              <a:rPr lang="en-US" dirty="0"/>
              <a:t>The set of nodes 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! X SDOM k</a:t>
            </a:r>
            <a:r>
              <a:rPr lang="en-US" baseline="-25000" dirty="0"/>
              <a:t>i</a:t>
            </a:r>
          </a:p>
          <a:p>
            <a:pPr marL="0" indent="0">
              <a:buNone/>
            </a:pPr>
            <a:r>
              <a:rPr lang="en-US" dirty="0"/>
              <a:t>   X DOM Y and Y IPRED k</a:t>
            </a:r>
            <a:r>
              <a:rPr lang="en-US" baseline="-25000" dirty="0"/>
              <a:t>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1DD5F-1352-B04D-EB82-9C20CD82FA00}"/>
              </a:ext>
            </a:extLst>
          </p:cNvPr>
          <p:cNvSpPr txBox="1"/>
          <p:nvPr/>
        </p:nvSpPr>
        <p:spPr>
          <a:xfrm>
            <a:off x="5570163" y="212535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E8E6C-B9E8-B798-0367-812B00F07728}"/>
              </a:ext>
            </a:extLst>
          </p:cNvPr>
          <p:cNvSpPr txBox="1"/>
          <p:nvPr/>
        </p:nvSpPr>
        <p:spPr>
          <a:xfrm>
            <a:off x="5960087" y="2137713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B2 dominate?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5A4AD-F17C-A50C-0D74-277D63606BDD}"/>
              </a:ext>
            </a:extLst>
          </p:cNvPr>
          <p:cNvSpPr txBox="1"/>
          <p:nvPr/>
        </p:nvSpPr>
        <p:spPr>
          <a:xfrm>
            <a:off x="8394353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DB5FF-F530-5B12-6B49-67B65257903B}"/>
              </a:ext>
            </a:extLst>
          </p:cNvPr>
          <p:cNvSpPr txBox="1"/>
          <p:nvPr/>
        </p:nvSpPr>
        <p:spPr>
          <a:xfrm>
            <a:off x="8688449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E6A64-0D33-ABC1-3A70-AD37A00EE670}"/>
              </a:ext>
            </a:extLst>
          </p:cNvPr>
          <p:cNvSpPr txBox="1"/>
          <p:nvPr/>
        </p:nvSpPr>
        <p:spPr>
          <a:xfrm>
            <a:off x="8982545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AF9C5-BAB2-7A85-0CC4-8E9185B0CDA1}"/>
              </a:ext>
            </a:extLst>
          </p:cNvPr>
          <p:cNvSpPr txBox="1"/>
          <p:nvPr/>
        </p:nvSpPr>
        <p:spPr>
          <a:xfrm>
            <a:off x="9276641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EFD59-3011-E6F5-C293-22169DF420A5}"/>
              </a:ext>
            </a:extLst>
          </p:cNvPr>
          <p:cNvSpPr txBox="1"/>
          <p:nvPr/>
        </p:nvSpPr>
        <p:spPr>
          <a:xfrm>
            <a:off x="9570737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E282A-F1BF-67B3-B951-0F384270C08F}"/>
              </a:ext>
            </a:extLst>
          </p:cNvPr>
          <p:cNvSpPr txBox="1"/>
          <p:nvPr/>
        </p:nvSpPr>
        <p:spPr>
          <a:xfrm>
            <a:off x="9864831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27A01A-FE16-39B2-2C96-77399A63DACD}"/>
              </a:ext>
            </a:extLst>
          </p:cNvPr>
          <p:cNvSpPr txBox="1"/>
          <p:nvPr/>
        </p:nvSpPr>
        <p:spPr>
          <a:xfrm>
            <a:off x="5960087" y="2411392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990FF-3251-D295-64D3-8554D14EB4DA}"/>
              </a:ext>
            </a:extLst>
          </p:cNvPr>
          <p:cNvSpPr txBox="1"/>
          <p:nvPr/>
        </p:nvSpPr>
        <p:spPr>
          <a:xfrm>
            <a:off x="8349047" y="24113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D8DD1-4D83-AA93-6395-AE5EA91D10ED}"/>
              </a:ext>
            </a:extLst>
          </p:cNvPr>
          <p:cNvSpPr txBox="1"/>
          <p:nvPr/>
        </p:nvSpPr>
        <p:spPr>
          <a:xfrm>
            <a:off x="8971006" y="24113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65411-A37B-D4AF-5E64-08595BF8E5E1}"/>
              </a:ext>
            </a:extLst>
          </p:cNvPr>
          <p:cNvSpPr txBox="1"/>
          <p:nvPr/>
        </p:nvSpPr>
        <p:spPr>
          <a:xfrm>
            <a:off x="9865644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A9EAE0-769B-D5D5-2531-91A81C72E553}"/>
              </a:ext>
            </a:extLst>
          </p:cNvPr>
          <p:cNvSpPr txBox="1"/>
          <p:nvPr/>
        </p:nvSpPr>
        <p:spPr>
          <a:xfrm>
            <a:off x="10174558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5ABD97-FE65-F6FB-6B58-76E043AA20E5}"/>
              </a:ext>
            </a:extLst>
          </p:cNvPr>
          <p:cNvSpPr txBox="1"/>
          <p:nvPr/>
        </p:nvSpPr>
        <p:spPr>
          <a:xfrm>
            <a:off x="5960087" y="2703835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B2 SDOMs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B3C708-9720-F483-DDEC-6F72CF8AD5BB}"/>
              </a:ext>
            </a:extLst>
          </p:cNvPr>
          <p:cNvSpPr txBox="1"/>
          <p:nvPr/>
        </p:nvSpPr>
        <p:spPr>
          <a:xfrm>
            <a:off x="9552575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C87A31-F8B1-D3BF-B307-3F57AD6F5E81}"/>
              </a:ext>
            </a:extLst>
          </p:cNvPr>
          <p:cNvSpPr txBox="1"/>
          <p:nvPr/>
        </p:nvSpPr>
        <p:spPr>
          <a:xfrm>
            <a:off x="5570163" y="120970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588A2D-E89D-AB0B-CBF2-3450E6FA7A62}"/>
              </a:ext>
            </a:extLst>
          </p:cNvPr>
          <p:cNvSpPr txBox="1"/>
          <p:nvPr/>
        </p:nvSpPr>
        <p:spPr>
          <a:xfrm>
            <a:off x="5960087" y="1210826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B1 dominate?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9E19D5-6A40-DB94-FE7D-57B822C6A921}"/>
              </a:ext>
            </a:extLst>
          </p:cNvPr>
          <p:cNvSpPr txBox="1"/>
          <p:nvPr/>
        </p:nvSpPr>
        <p:spPr>
          <a:xfrm>
            <a:off x="8825223" y="122036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1DEE4D-57E8-4C6F-3EB4-BE9C909B11DA}"/>
              </a:ext>
            </a:extLst>
          </p:cNvPr>
          <p:cNvSpPr txBox="1"/>
          <p:nvPr/>
        </p:nvSpPr>
        <p:spPr>
          <a:xfrm>
            <a:off x="913414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FB9F83-3FD3-086A-BA70-6245ACBD2938}"/>
              </a:ext>
            </a:extLst>
          </p:cNvPr>
          <p:cNvSpPr txBox="1"/>
          <p:nvPr/>
        </p:nvSpPr>
        <p:spPr>
          <a:xfrm>
            <a:off x="9443067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A112F4-C0A9-9D7E-7D8F-523EFE266712}"/>
              </a:ext>
            </a:extLst>
          </p:cNvPr>
          <p:cNvSpPr txBox="1"/>
          <p:nvPr/>
        </p:nvSpPr>
        <p:spPr>
          <a:xfrm>
            <a:off x="9751989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409F4C-AD3C-C6B5-7955-BE95AD24D38D}"/>
              </a:ext>
            </a:extLst>
          </p:cNvPr>
          <p:cNvSpPr txBox="1"/>
          <p:nvPr/>
        </p:nvSpPr>
        <p:spPr>
          <a:xfrm>
            <a:off x="10060911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17098A-5C27-A920-5651-CCB032141DC4}"/>
              </a:ext>
            </a:extLst>
          </p:cNvPr>
          <p:cNvSpPr txBox="1"/>
          <p:nvPr/>
        </p:nvSpPr>
        <p:spPr>
          <a:xfrm>
            <a:off x="1036983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6AB98A-CF1B-47AC-9330-0F3D14ED13EB}"/>
              </a:ext>
            </a:extLst>
          </p:cNvPr>
          <p:cNvSpPr txBox="1"/>
          <p:nvPr/>
        </p:nvSpPr>
        <p:spPr>
          <a:xfrm>
            <a:off x="8516301" y="122448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ED7519-3352-21C7-1840-2667CE3901B2}"/>
              </a:ext>
            </a:extLst>
          </p:cNvPr>
          <p:cNvSpPr txBox="1"/>
          <p:nvPr/>
        </p:nvSpPr>
        <p:spPr>
          <a:xfrm>
            <a:off x="5960087" y="1495034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D86D1A-EDE2-EF0C-58FE-86AFEEFB0720}"/>
              </a:ext>
            </a:extLst>
          </p:cNvPr>
          <p:cNvSpPr txBox="1"/>
          <p:nvPr/>
        </p:nvSpPr>
        <p:spPr>
          <a:xfrm>
            <a:off x="8794797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3EA4AF-3F47-0D83-97A4-0DA6A1C4ABE8}"/>
              </a:ext>
            </a:extLst>
          </p:cNvPr>
          <p:cNvSpPr txBox="1"/>
          <p:nvPr/>
        </p:nvSpPr>
        <p:spPr>
          <a:xfrm>
            <a:off x="9452908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A243D9-35B5-C5C5-0637-F59DF82A23FA}"/>
              </a:ext>
            </a:extLst>
          </p:cNvPr>
          <p:cNvSpPr txBox="1"/>
          <p:nvPr/>
        </p:nvSpPr>
        <p:spPr>
          <a:xfrm>
            <a:off x="10075693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54CB97-22B9-E963-9D45-F0000FB153D7}"/>
              </a:ext>
            </a:extLst>
          </p:cNvPr>
          <p:cNvSpPr txBox="1"/>
          <p:nvPr/>
        </p:nvSpPr>
        <p:spPr>
          <a:xfrm>
            <a:off x="10401091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E1C7D4-5EC1-303A-7EA5-7E41CA0068D8}"/>
              </a:ext>
            </a:extLst>
          </p:cNvPr>
          <p:cNvSpPr txBox="1"/>
          <p:nvPr/>
        </p:nvSpPr>
        <p:spPr>
          <a:xfrm>
            <a:off x="8490353" y="147635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FA325B-8E1E-986D-FB55-F96B4652F4DA}"/>
              </a:ext>
            </a:extLst>
          </p:cNvPr>
          <p:cNvSpPr txBox="1"/>
          <p:nvPr/>
        </p:nvSpPr>
        <p:spPr>
          <a:xfrm>
            <a:off x="5960087" y="178373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B1 SDOMs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F5F2EC-8D77-8935-1C00-457A4EA67622}"/>
              </a:ext>
            </a:extLst>
          </p:cNvPr>
          <p:cNvSpPr txBox="1"/>
          <p:nvPr/>
        </p:nvSpPr>
        <p:spPr>
          <a:xfrm>
            <a:off x="5570163" y="302374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B52BE0-B363-E670-0192-765958FAB384}"/>
              </a:ext>
            </a:extLst>
          </p:cNvPr>
          <p:cNvSpPr txBox="1"/>
          <p:nvPr/>
        </p:nvSpPr>
        <p:spPr>
          <a:xfrm>
            <a:off x="5960087" y="3035467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B3 dominate?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C6FE35-C351-B8DE-7699-EBFEC1BFDB99}"/>
              </a:ext>
            </a:extLst>
          </p:cNvPr>
          <p:cNvSpPr txBox="1"/>
          <p:nvPr/>
        </p:nvSpPr>
        <p:spPr>
          <a:xfrm>
            <a:off x="8419078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328FFF-52B3-6461-47F5-D3FF53FA9358}"/>
              </a:ext>
            </a:extLst>
          </p:cNvPr>
          <p:cNvSpPr txBox="1"/>
          <p:nvPr/>
        </p:nvSpPr>
        <p:spPr>
          <a:xfrm>
            <a:off x="8688459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63A58F-B6D1-4335-4C6D-54B778C9356C}"/>
              </a:ext>
            </a:extLst>
          </p:cNvPr>
          <p:cNvSpPr txBox="1"/>
          <p:nvPr/>
        </p:nvSpPr>
        <p:spPr>
          <a:xfrm>
            <a:off x="8971849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44596D-6599-323B-AB61-80924634659D}"/>
              </a:ext>
            </a:extLst>
          </p:cNvPr>
          <p:cNvSpPr txBox="1"/>
          <p:nvPr/>
        </p:nvSpPr>
        <p:spPr>
          <a:xfrm>
            <a:off x="5960087" y="3317389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844063-C364-251E-494E-C40014FC4830}"/>
              </a:ext>
            </a:extLst>
          </p:cNvPr>
          <p:cNvSpPr txBox="1"/>
          <p:nvPr/>
        </p:nvSpPr>
        <p:spPr>
          <a:xfrm>
            <a:off x="8414962" y="331738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2CC19B-1D0C-7AF8-035E-AD66A853DB59}"/>
              </a:ext>
            </a:extLst>
          </p:cNvPr>
          <p:cNvSpPr txBox="1"/>
          <p:nvPr/>
        </p:nvSpPr>
        <p:spPr>
          <a:xfrm>
            <a:off x="9305481" y="33173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CF8AD88-B96C-06C9-301B-2D7C084E62A4}"/>
              </a:ext>
            </a:extLst>
          </p:cNvPr>
          <p:cNvSpPr txBox="1"/>
          <p:nvPr/>
        </p:nvSpPr>
        <p:spPr>
          <a:xfrm>
            <a:off x="5960087" y="360159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B3 SDOMs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F1C07B-BF31-A22D-E87D-DC4E2560B94E}"/>
              </a:ext>
            </a:extLst>
          </p:cNvPr>
          <p:cNvSpPr txBox="1"/>
          <p:nvPr/>
        </p:nvSpPr>
        <p:spPr>
          <a:xfrm>
            <a:off x="8992412" y="33173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73E880-A7BA-15D5-1014-61817840B74F}"/>
              </a:ext>
            </a:extLst>
          </p:cNvPr>
          <p:cNvSpPr txBox="1"/>
          <p:nvPr/>
        </p:nvSpPr>
        <p:spPr>
          <a:xfrm>
            <a:off x="4472357" y="423626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6525212-9C6A-50F6-F70C-B3DE7A876E4D}"/>
              </a:ext>
            </a:extLst>
          </p:cNvPr>
          <p:cNvSpPr txBox="1"/>
          <p:nvPr/>
        </p:nvSpPr>
        <p:spPr>
          <a:xfrm>
            <a:off x="4427045" y="453694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EE4300E-F0C7-E98B-2AE2-34F0FADD6D1D}"/>
              </a:ext>
            </a:extLst>
          </p:cNvPr>
          <p:cNvSpPr txBox="1"/>
          <p:nvPr/>
        </p:nvSpPr>
        <p:spPr>
          <a:xfrm>
            <a:off x="4431161" y="483762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3A1A1C-0D2F-7705-051A-6DDAC21BBB85}"/>
              </a:ext>
            </a:extLst>
          </p:cNvPr>
          <p:cNvCxnSpPr>
            <a:cxnSpLocks/>
          </p:cNvCxnSpPr>
          <p:nvPr/>
        </p:nvCxnSpPr>
        <p:spPr>
          <a:xfrm flipV="1">
            <a:off x="8565834" y="1565181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AA13057-2792-3C0E-35AF-4A7B11AF7B7F}"/>
              </a:ext>
            </a:extLst>
          </p:cNvPr>
          <p:cNvCxnSpPr>
            <a:cxnSpLocks/>
          </p:cNvCxnSpPr>
          <p:nvPr/>
        </p:nvCxnSpPr>
        <p:spPr>
          <a:xfrm flipV="1">
            <a:off x="8878878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B16BF01-F8E0-BCDA-CD6D-DFB4F1550692}"/>
              </a:ext>
            </a:extLst>
          </p:cNvPr>
          <p:cNvCxnSpPr>
            <a:cxnSpLocks/>
          </p:cNvCxnSpPr>
          <p:nvPr/>
        </p:nvCxnSpPr>
        <p:spPr>
          <a:xfrm flipV="1">
            <a:off x="9183676" y="1573419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1854BF-5B66-7883-3C9E-32DA2894FBB6}"/>
              </a:ext>
            </a:extLst>
          </p:cNvPr>
          <p:cNvCxnSpPr>
            <a:cxnSpLocks/>
          </p:cNvCxnSpPr>
          <p:nvPr/>
        </p:nvCxnSpPr>
        <p:spPr>
          <a:xfrm flipV="1">
            <a:off x="9529665" y="155694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BD83186-B3D6-7851-4883-BEE528A61CAE}"/>
              </a:ext>
            </a:extLst>
          </p:cNvPr>
          <p:cNvCxnSpPr>
            <a:cxnSpLocks/>
          </p:cNvCxnSpPr>
          <p:nvPr/>
        </p:nvCxnSpPr>
        <p:spPr>
          <a:xfrm flipV="1">
            <a:off x="9809754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199582A-37D8-75BF-F809-389BE48318DF}"/>
              </a:ext>
            </a:extLst>
          </p:cNvPr>
          <p:cNvCxnSpPr>
            <a:cxnSpLocks/>
          </p:cNvCxnSpPr>
          <p:nvPr/>
        </p:nvCxnSpPr>
        <p:spPr>
          <a:xfrm flipV="1">
            <a:off x="10122786" y="1573415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F256D96-B1D4-AEED-73F2-9F6EB9DEE653}"/>
              </a:ext>
            </a:extLst>
          </p:cNvPr>
          <p:cNvCxnSpPr>
            <a:cxnSpLocks/>
          </p:cNvCxnSpPr>
          <p:nvPr/>
        </p:nvCxnSpPr>
        <p:spPr>
          <a:xfrm flipV="1">
            <a:off x="10477014" y="154870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335FFF1-B7C5-A8C5-6C51-AAFA19B10BED}"/>
              </a:ext>
            </a:extLst>
          </p:cNvPr>
          <p:cNvCxnSpPr>
            <a:cxnSpLocks/>
          </p:cNvCxnSpPr>
          <p:nvPr/>
        </p:nvCxnSpPr>
        <p:spPr>
          <a:xfrm flipV="1">
            <a:off x="8396954" y="251664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DFC567B-1F63-4EAC-1BEC-59A707469635}"/>
              </a:ext>
            </a:extLst>
          </p:cNvPr>
          <p:cNvCxnSpPr>
            <a:cxnSpLocks/>
          </p:cNvCxnSpPr>
          <p:nvPr/>
        </p:nvCxnSpPr>
        <p:spPr>
          <a:xfrm flipV="1">
            <a:off x="8714108" y="2504292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229E515-BA76-8F7E-F45F-1C3313BD7802}"/>
              </a:ext>
            </a:extLst>
          </p:cNvPr>
          <p:cNvCxnSpPr>
            <a:cxnSpLocks/>
          </p:cNvCxnSpPr>
          <p:nvPr/>
        </p:nvCxnSpPr>
        <p:spPr>
          <a:xfrm flipV="1">
            <a:off x="9031262" y="2491936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D9BDE5E-4FA8-59EE-D7E7-6EBE756FC419}"/>
              </a:ext>
            </a:extLst>
          </p:cNvPr>
          <p:cNvCxnSpPr>
            <a:cxnSpLocks/>
          </p:cNvCxnSpPr>
          <p:nvPr/>
        </p:nvCxnSpPr>
        <p:spPr>
          <a:xfrm flipV="1">
            <a:off x="9348416" y="2479580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7EE6C88-18EA-70FD-FBB6-C83E0F116686}"/>
              </a:ext>
            </a:extLst>
          </p:cNvPr>
          <p:cNvCxnSpPr>
            <a:cxnSpLocks/>
          </p:cNvCxnSpPr>
          <p:nvPr/>
        </p:nvCxnSpPr>
        <p:spPr>
          <a:xfrm flipV="1">
            <a:off x="9649094" y="2467224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DD9EECA-A22A-BCC4-9382-34B380CCF373}"/>
              </a:ext>
            </a:extLst>
          </p:cNvPr>
          <p:cNvCxnSpPr>
            <a:cxnSpLocks/>
          </p:cNvCxnSpPr>
          <p:nvPr/>
        </p:nvCxnSpPr>
        <p:spPr>
          <a:xfrm flipV="1">
            <a:off x="10254574" y="245486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D95E85-772B-CE20-EBEB-60C5B19A9ADB}"/>
              </a:ext>
            </a:extLst>
          </p:cNvPr>
          <p:cNvCxnSpPr>
            <a:cxnSpLocks/>
          </p:cNvCxnSpPr>
          <p:nvPr/>
        </p:nvCxnSpPr>
        <p:spPr>
          <a:xfrm flipV="1">
            <a:off x="8466974" y="3402216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44D3F67-A462-544B-8028-864A0D8F1EB7}"/>
              </a:ext>
            </a:extLst>
          </p:cNvPr>
          <p:cNvCxnSpPr>
            <a:cxnSpLocks/>
          </p:cNvCxnSpPr>
          <p:nvPr/>
        </p:nvCxnSpPr>
        <p:spPr>
          <a:xfrm flipV="1">
            <a:off x="8751182" y="3414572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92695A-9C4B-C7A4-F9EB-5E40CF092580}"/>
              </a:ext>
            </a:extLst>
          </p:cNvPr>
          <p:cNvCxnSpPr>
            <a:cxnSpLocks/>
          </p:cNvCxnSpPr>
          <p:nvPr/>
        </p:nvCxnSpPr>
        <p:spPr>
          <a:xfrm flipV="1">
            <a:off x="9051866" y="342692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8484FB77-BC23-D239-2EAE-40976727D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1" grpId="0"/>
      <p:bldP spid="33" grpId="0"/>
      <p:bldP spid="61" grpId="0"/>
      <p:bldP spid="62" grpId="0"/>
      <p:bldP spid="63" grpId="0"/>
      <p:bldP spid="64" grpId="0"/>
      <p:bldP spid="67" grpId="0"/>
      <p:bldP spid="70" grpId="0"/>
      <p:bldP spid="72" grpId="0"/>
      <p:bldP spid="75" grpId="0"/>
      <p:bldP spid="78" grpId="0"/>
      <p:bldP spid="80" grpId="0"/>
      <p:bldP spid="83" grpId="0"/>
      <p:bldP spid="84" grpId="0"/>
    </p:bldLst>
  </p:timing>
</p:sld>
</file>

<file path=ppt/slides/slide28.xml><?xml version="1.0" encoding="utf-8"?>
<p:sld xmlns:a16="http://schemas.microsoft.com/office/drawing/2014/main" xmlns:p14="http://schemas.microsoft.com/office/powerpoint/2010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29">
            <a:extLst>
              <a:ext uri="{FF2B5EF4-FFF2-40B4-BE49-F238E27FC236}">
                <a16:creationId xmlns:a16="http://schemas.microsoft.com/office/drawing/2014/main" id="{8FEF6EBF-8CBF-033B-06A1-80BD75970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29018"/>
              </p:ext>
            </p:extLst>
          </p:nvPr>
        </p:nvGraphicFramePr>
        <p:xfrm>
          <a:off x="330395" y="3971582"/>
          <a:ext cx="4847414" cy="246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69">
                  <a:extLst>
                    <a:ext uri="{9D8B030D-6E8A-4147-A177-3AD203B41FA5}">
                      <a16:colId xmlns:a16="http://schemas.microsoft.com/office/drawing/2014/main" val="102749369"/>
                    </a:ext>
                  </a:extLst>
                </a:gridCol>
                <a:gridCol w="594686">
                  <a:extLst>
                    <a:ext uri="{9D8B030D-6E8A-4147-A177-3AD203B41FA5}">
                      <a16:colId xmlns:a16="http://schemas.microsoft.com/office/drawing/2014/main" val="1013876269"/>
                    </a:ext>
                  </a:extLst>
                </a:gridCol>
                <a:gridCol w="1384635">
                  <a:extLst>
                    <a:ext uri="{9D8B030D-6E8A-4147-A177-3AD203B41FA5}">
                      <a16:colId xmlns:a16="http://schemas.microsoft.com/office/drawing/2014/main" val="338634086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1361204320"/>
                    </a:ext>
                  </a:extLst>
                </a:gridCol>
                <a:gridCol w="1100081">
                  <a:extLst>
                    <a:ext uri="{9D8B030D-6E8A-4147-A177-3AD203B41FA5}">
                      <a16:colId xmlns:a16="http://schemas.microsoft.com/office/drawing/2014/main" val="367325317"/>
                    </a:ext>
                  </a:extLst>
                </a:gridCol>
              </a:tblGrid>
              <a:tr h="317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IPRED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627411"/>
                  </a:ext>
                </a:extLst>
              </a:tr>
              <a:tr h="273498">
                <a:tc>
                  <a:txBody>
                    <a:bodyPr/>
                    <a:lstStyle/>
                    <a:p>
                      <a:r>
                        <a:rPr lang="en-US" sz="1400" dirty="0"/>
                        <a:t> 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(all)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67829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r>
                        <a:rPr lang="en-US" sz="1400" dirty="0"/>
                        <a:t> 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65000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 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082377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961029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21071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9589430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963028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Compute Dom Frontier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4DF501-1053-AECE-8A90-2F7F745B35F3}"/>
              </a:ext>
            </a:extLst>
          </p:cNvPr>
          <p:cNvSpPr/>
          <p:nvPr/>
        </p:nvSpPr>
        <p:spPr>
          <a:xfrm>
            <a:off x="96722" y="3053285"/>
            <a:ext cx="399460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5A03E5-C2B0-E353-3124-EF901E0A3F93}"/>
              </a:ext>
            </a:extLst>
          </p:cNvPr>
          <p:cNvSpPr/>
          <p:nvPr/>
        </p:nvSpPr>
        <p:spPr>
          <a:xfrm>
            <a:off x="95370" y="103925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7A05E3-897B-9CAA-8D8D-5971284514C3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CF2CC9-29E2-0D21-2617-B1CC69D31AC8}"/>
              </a:ext>
            </a:extLst>
          </p:cNvPr>
          <p:cNvSpPr/>
          <p:nvPr/>
        </p:nvSpPr>
        <p:spPr>
          <a:xfrm>
            <a:off x="98912" y="582653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B8294D-F60A-A7BF-0AFA-A47F1AEE5993}"/>
              </a:ext>
            </a:extLst>
          </p:cNvPr>
          <p:cNvCxnSpPr>
            <a:cxnSpLocks/>
            <a:stCxn id="37" idx="2"/>
            <a:endCxn id="34" idx="0"/>
          </p:cNvCxnSpPr>
          <p:nvPr/>
        </p:nvCxnSpPr>
        <p:spPr>
          <a:xfrm flipH="1">
            <a:off x="295688" y="845751"/>
            <a:ext cx="3542" cy="19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BD9D41-2B4A-2C48-0250-517F52D6ABC3}"/>
              </a:ext>
            </a:extLst>
          </p:cNvPr>
          <p:cNvSpPr/>
          <p:nvPr/>
        </p:nvSpPr>
        <p:spPr>
          <a:xfrm>
            <a:off x="514121" y="154063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0FB0D2-5BC5-D4C8-BADF-B8F0DC8F5088}"/>
              </a:ext>
            </a:extLst>
          </p:cNvPr>
          <p:cNvSpPr/>
          <p:nvPr/>
        </p:nvSpPr>
        <p:spPr>
          <a:xfrm>
            <a:off x="880210" y="2048572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81370A-48EA-4BF7-30F3-0F9054D83F44}"/>
              </a:ext>
            </a:extLst>
          </p:cNvPr>
          <p:cNvSpPr/>
          <p:nvPr/>
        </p:nvSpPr>
        <p:spPr>
          <a:xfrm>
            <a:off x="518131" y="2561440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053E12-2D39-3412-D9F8-3721C124568F}"/>
              </a:ext>
            </a:extLst>
          </p:cNvPr>
          <p:cNvSpPr/>
          <p:nvPr/>
        </p:nvSpPr>
        <p:spPr>
          <a:xfrm>
            <a:off x="95370" y="3532909"/>
            <a:ext cx="399783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E19CE8-3FEA-FA9E-046E-9707592BA694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F333B3-0ED4-8722-07E9-960357693BF1}"/>
              </a:ext>
            </a:extLst>
          </p:cNvPr>
          <p:cNvCxnSpPr>
            <a:cxnSpLocks/>
            <a:stCxn id="30" idx="2"/>
            <a:endCxn id="45" idx="0"/>
          </p:cNvCxnSpPr>
          <p:nvPr/>
        </p:nvCxnSpPr>
        <p:spPr>
          <a:xfrm flipH="1">
            <a:off x="295262" y="3316383"/>
            <a:ext cx="1190" cy="21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4E1C019-5182-D4FC-5243-7F27EA2DA309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>
            <a:off x="295688" y="1302353"/>
            <a:ext cx="418751" cy="23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7F561C2-0BFD-A0B8-CE3C-8C30722A1A59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14439" y="1803733"/>
            <a:ext cx="366089" cy="24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92D9AEF-A3D4-4D8F-4D29-0BABB26D156B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718449" y="2311670"/>
            <a:ext cx="362079" cy="24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46DDD95D-4F5B-B3C0-794E-8BB06B7D9027}"/>
              </a:ext>
            </a:extLst>
          </p:cNvPr>
          <p:cNvCxnSpPr>
            <a:cxnSpLocks/>
            <a:stCxn id="44" idx="2"/>
            <a:endCxn id="34" idx="3"/>
          </p:cNvCxnSpPr>
          <p:nvPr/>
        </p:nvCxnSpPr>
        <p:spPr>
          <a:xfrm rot="5400000" flipH="1">
            <a:off x="-219640" y="1886449"/>
            <a:ext cx="1653734" cy="222444"/>
          </a:xfrm>
          <a:prstGeom prst="bentConnector4">
            <a:avLst>
              <a:gd name="adj1" fmla="val -13823"/>
              <a:gd name="adj2" fmla="val -3483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0A48F2-16F4-4ACC-5279-DF7245D4A3FC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714439" y="1803733"/>
            <a:ext cx="4010" cy="75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27CB40CA-8D94-ABD0-655D-8602B8E76A4E}"/>
              </a:ext>
            </a:extLst>
          </p:cNvPr>
          <p:cNvSpPr txBox="1"/>
          <p:nvPr/>
        </p:nvSpPr>
        <p:spPr>
          <a:xfrm>
            <a:off x="1909742" y="2010872"/>
            <a:ext cx="3356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Dominator Frontier of X:</a:t>
            </a:r>
          </a:p>
          <a:p>
            <a:pPr marL="0" indent="0">
              <a:buNone/>
            </a:pPr>
            <a:r>
              <a:rPr lang="en-US" dirty="0"/>
              <a:t>The set of nodes 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! X SDOM k</a:t>
            </a:r>
            <a:r>
              <a:rPr lang="en-US" baseline="-25000" dirty="0"/>
              <a:t>i</a:t>
            </a:r>
          </a:p>
          <a:p>
            <a:pPr marL="0" indent="0">
              <a:buNone/>
            </a:pPr>
            <a:r>
              <a:rPr lang="en-US" dirty="0"/>
              <a:t>   X DOM Y and Y IPRED k</a:t>
            </a:r>
            <a:r>
              <a:rPr lang="en-US" baseline="-25000" dirty="0"/>
              <a:t>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1DD5F-1352-B04D-EB82-9C20CD82FA00}"/>
              </a:ext>
            </a:extLst>
          </p:cNvPr>
          <p:cNvSpPr txBox="1"/>
          <p:nvPr/>
        </p:nvSpPr>
        <p:spPr>
          <a:xfrm>
            <a:off x="5570163" y="212535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E8E6C-B9E8-B798-0367-812B00F07728}"/>
              </a:ext>
            </a:extLst>
          </p:cNvPr>
          <p:cNvSpPr txBox="1"/>
          <p:nvPr/>
        </p:nvSpPr>
        <p:spPr>
          <a:xfrm>
            <a:off x="5960087" y="2137713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B2 dominate?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5A4AD-F17C-A50C-0D74-277D63606BDD}"/>
              </a:ext>
            </a:extLst>
          </p:cNvPr>
          <p:cNvSpPr txBox="1"/>
          <p:nvPr/>
        </p:nvSpPr>
        <p:spPr>
          <a:xfrm>
            <a:off x="8394353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DB5FF-F530-5B12-6B49-67B65257903B}"/>
              </a:ext>
            </a:extLst>
          </p:cNvPr>
          <p:cNvSpPr txBox="1"/>
          <p:nvPr/>
        </p:nvSpPr>
        <p:spPr>
          <a:xfrm>
            <a:off x="8688449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E6A64-0D33-ABC1-3A70-AD37A00EE670}"/>
              </a:ext>
            </a:extLst>
          </p:cNvPr>
          <p:cNvSpPr txBox="1"/>
          <p:nvPr/>
        </p:nvSpPr>
        <p:spPr>
          <a:xfrm>
            <a:off x="8982545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AF9C5-BAB2-7A85-0CC4-8E9185B0CDA1}"/>
              </a:ext>
            </a:extLst>
          </p:cNvPr>
          <p:cNvSpPr txBox="1"/>
          <p:nvPr/>
        </p:nvSpPr>
        <p:spPr>
          <a:xfrm>
            <a:off x="9276641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EFD59-3011-E6F5-C293-22169DF420A5}"/>
              </a:ext>
            </a:extLst>
          </p:cNvPr>
          <p:cNvSpPr txBox="1"/>
          <p:nvPr/>
        </p:nvSpPr>
        <p:spPr>
          <a:xfrm>
            <a:off x="9570737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E282A-F1BF-67B3-B951-0F384270C08F}"/>
              </a:ext>
            </a:extLst>
          </p:cNvPr>
          <p:cNvSpPr txBox="1"/>
          <p:nvPr/>
        </p:nvSpPr>
        <p:spPr>
          <a:xfrm>
            <a:off x="9864831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27A01A-FE16-39B2-2C96-77399A63DACD}"/>
              </a:ext>
            </a:extLst>
          </p:cNvPr>
          <p:cNvSpPr txBox="1"/>
          <p:nvPr/>
        </p:nvSpPr>
        <p:spPr>
          <a:xfrm>
            <a:off x="5960087" y="2411392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990FF-3251-D295-64D3-8554D14EB4DA}"/>
              </a:ext>
            </a:extLst>
          </p:cNvPr>
          <p:cNvSpPr txBox="1"/>
          <p:nvPr/>
        </p:nvSpPr>
        <p:spPr>
          <a:xfrm>
            <a:off x="8349047" y="24113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D8DD1-4D83-AA93-6395-AE5EA91D10ED}"/>
              </a:ext>
            </a:extLst>
          </p:cNvPr>
          <p:cNvSpPr txBox="1"/>
          <p:nvPr/>
        </p:nvSpPr>
        <p:spPr>
          <a:xfrm>
            <a:off x="8971006" y="24113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65411-A37B-D4AF-5E64-08595BF8E5E1}"/>
              </a:ext>
            </a:extLst>
          </p:cNvPr>
          <p:cNvSpPr txBox="1"/>
          <p:nvPr/>
        </p:nvSpPr>
        <p:spPr>
          <a:xfrm>
            <a:off x="9865644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A9EAE0-769B-D5D5-2531-91A81C72E553}"/>
              </a:ext>
            </a:extLst>
          </p:cNvPr>
          <p:cNvSpPr txBox="1"/>
          <p:nvPr/>
        </p:nvSpPr>
        <p:spPr>
          <a:xfrm>
            <a:off x="10174558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5ABD97-FE65-F6FB-6B58-76E043AA20E5}"/>
              </a:ext>
            </a:extLst>
          </p:cNvPr>
          <p:cNvSpPr txBox="1"/>
          <p:nvPr/>
        </p:nvSpPr>
        <p:spPr>
          <a:xfrm>
            <a:off x="5960087" y="2703835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B2 SDOMs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B3C708-9720-F483-DDEC-6F72CF8AD5BB}"/>
              </a:ext>
            </a:extLst>
          </p:cNvPr>
          <p:cNvSpPr txBox="1"/>
          <p:nvPr/>
        </p:nvSpPr>
        <p:spPr>
          <a:xfrm>
            <a:off x="9552575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C87A31-F8B1-D3BF-B307-3F57AD6F5E81}"/>
              </a:ext>
            </a:extLst>
          </p:cNvPr>
          <p:cNvSpPr txBox="1"/>
          <p:nvPr/>
        </p:nvSpPr>
        <p:spPr>
          <a:xfrm>
            <a:off x="5570163" y="120970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588A2D-E89D-AB0B-CBF2-3450E6FA7A62}"/>
              </a:ext>
            </a:extLst>
          </p:cNvPr>
          <p:cNvSpPr txBox="1"/>
          <p:nvPr/>
        </p:nvSpPr>
        <p:spPr>
          <a:xfrm>
            <a:off x="5960087" y="1210826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B1 dominate?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9E19D5-6A40-DB94-FE7D-57B822C6A921}"/>
              </a:ext>
            </a:extLst>
          </p:cNvPr>
          <p:cNvSpPr txBox="1"/>
          <p:nvPr/>
        </p:nvSpPr>
        <p:spPr>
          <a:xfrm>
            <a:off x="8825223" y="122036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1DEE4D-57E8-4C6F-3EB4-BE9C909B11DA}"/>
              </a:ext>
            </a:extLst>
          </p:cNvPr>
          <p:cNvSpPr txBox="1"/>
          <p:nvPr/>
        </p:nvSpPr>
        <p:spPr>
          <a:xfrm>
            <a:off x="913414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FB9F83-3FD3-086A-BA70-6245ACBD2938}"/>
              </a:ext>
            </a:extLst>
          </p:cNvPr>
          <p:cNvSpPr txBox="1"/>
          <p:nvPr/>
        </p:nvSpPr>
        <p:spPr>
          <a:xfrm>
            <a:off x="9443067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A112F4-C0A9-9D7E-7D8F-523EFE266712}"/>
              </a:ext>
            </a:extLst>
          </p:cNvPr>
          <p:cNvSpPr txBox="1"/>
          <p:nvPr/>
        </p:nvSpPr>
        <p:spPr>
          <a:xfrm>
            <a:off x="9751989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409F4C-AD3C-C6B5-7955-BE95AD24D38D}"/>
              </a:ext>
            </a:extLst>
          </p:cNvPr>
          <p:cNvSpPr txBox="1"/>
          <p:nvPr/>
        </p:nvSpPr>
        <p:spPr>
          <a:xfrm>
            <a:off x="10060911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17098A-5C27-A920-5651-CCB032141DC4}"/>
              </a:ext>
            </a:extLst>
          </p:cNvPr>
          <p:cNvSpPr txBox="1"/>
          <p:nvPr/>
        </p:nvSpPr>
        <p:spPr>
          <a:xfrm>
            <a:off x="1036983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6AB98A-CF1B-47AC-9330-0F3D14ED13EB}"/>
              </a:ext>
            </a:extLst>
          </p:cNvPr>
          <p:cNvSpPr txBox="1"/>
          <p:nvPr/>
        </p:nvSpPr>
        <p:spPr>
          <a:xfrm>
            <a:off x="8516301" y="122448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ED7519-3352-21C7-1840-2667CE3901B2}"/>
              </a:ext>
            </a:extLst>
          </p:cNvPr>
          <p:cNvSpPr txBox="1"/>
          <p:nvPr/>
        </p:nvSpPr>
        <p:spPr>
          <a:xfrm>
            <a:off x="5960087" y="1495034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D86D1A-EDE2-EF0C-58FE-86AFEEFB0720}"/>
              </a:ext>
            </a:extLst>
          </p:cNvPr>
          <p:cNvSpPr txBox="1"/>
          <p:nvPr/>
        </p:nvSpPr>
        <p:spPr>
          <a:xfrm>
            <a:off x="8794797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3EA4AF-3F47-0D83-97A4-0DA6A1C4ABE8}"/>
              </a:ext>
            </a:extLst>
          </p:cNvPr>
          <p:cNvSpPr txBox="1"/>
          <p:nvPr/>
        </p:nvSpPr>
        <p:spPr>
          <a:xfrm>
            <a:off x="9452908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A243D9-35B5-C5C5-0637-F59DF82A23FA}"/>
              </a:ext>
            </a:extLst>
          </p:cNvPr>
          <p:cNvSpPr txBox="1"/>
          <p:nvPr/>
        </p:nvSpPr>
        <p:spPr>
          <a:xfrm>
            <a:off x="10075693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54CB97-22B9-E963-9D45-F0000FB153D7}"/>
              </a:ext>
            </a:extLst>
          </p:cNvPr>
          <p:cNvSpPr txBox="1"/>
          <p:nvPr/>
        </p:nvSpPr>
        <p:spPr>
          <a:xfrm>
            <a:off x="10401091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E1C7D4-5EC1-303A-7EA5-7E41CA0068D8}"/>
              </a:ext>
            </a:extLst>
          </p:cNvPr>
          <p:cNvSpPr txBox="1"/>
          <p:nvPr/>
        </p:nvSpPr>
        <p:spPr>
          <a:xfrm>
            <a:off x="8490353" y="147635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FA325B-8E1E-986D-FB55-F96B4652F4DA}"/>
              </a:ext>
            </a:extLst>
          </p:cNvPr>
          <p:cNvSpPr txBox="1"/>
          <p:nvPr/>
        </p:nvSpPr>
        <p:spPr>
          <a:xfrm>
            <a:off x="5960087" y="178373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B1 SDOMs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F5F2EC-8D77-8935-1C00-457A4EA67622}"/>
              </a:ext>
            </a:extLst>
          </p:cNvPr>
          <p:cNvSpPr txBox="1"/>
          <p:nvPr/>
        </p:nvSpPr>
        <p:spPr>
          <a:xfrm>
            <a:off x="5570163" y="302374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B52BE0-B363-E670-0192-765958FAB384}"/>
              </a:ext>
            </a:extLst>
          </p:cNvPr>
          <p:cNvSpPr txBox="1"/>
          <p:nvPr/>
        </p:nvSpPr>
        <p:spPr>
          <a:xfrm>
            <a:off x="5960087" y="3035467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B3 dominate?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C6FE35-C351-B8DE-7699-EBFEC1BFDB99}"/>
              </a:ext>
            </a:extLst>
          </p:cNvPr>
          <p:cNvSpPr txBox="1"/>
          <p:nvPr/>
        </p:nvSpPr>
        <p:spPr>
          <a:xfrm>
            <a:off x="8419078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328FFF-52B3-6461-47F5-D3FF53FA9358}"/>
              </a:ext>
            </a:extLst>
          </p:cNvPr>
          <p:cNvSpPr txBox="1"/>
          <p:nvPr/>
        </p:nvSpPr>
        <p:spPr>
          <a:xfrm>
            <a:off x="8688459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63A58F-B6D1-4335-4C6D-54B778C9356C}"/>
              </a:ext>
            </a:extLst>
          </p:cNvPr>
          <p:cNvSpPr txBox="1"/>
          <p:nvPr/>
        </p:nvSpPr>
        <p:spPr>
          <a:xfrm>
            <a:off x="8971849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44596D-6599-323B-AB61-80924634659D}"/>
              </a:ext>
            </a:extLst>
          </p:cNvPr>
          <p:cNvSpPr txBox="1"/>
          <p:nvPr/>
        </p:nvSpPr>
        <p:spPr>
          <a:xfrm>
            <a:off x="5960087" y="3317389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844063-C364-251E-494E-C40014FC4830}"/>
              </a:ext>
            </a:extLst>
          </p:cNvPr>
          <p:cNvSpPr txBox="1"/>
          <p:nvPr/>
        </p:nvSpPr>
        <p:spPr>
          <a:xfrm>
            <a:off x="8414962" y="331738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2CC19B-1D0C-7AF8-035E-AD66A853DB59}"/>
              </a:ext>
            </a:extLst>
          </p:cNvPr>
          <p:cNvSpPr txBox="1"/>
          <p:nvPr/>
        </p:nvSpPr>
        <p:spPr>
          <a:xfrm>
            <a:off x="9305481" y="33173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CF8AD88-B96C-06C9-301B-2D7C084E62A4}"/>
              </a:ext>
            </a:extLst>
          </p:cNvPr>
          <p:cNvSpPr txBox="1"/>
          <p:nvPr/>
        </p:nvSpPr>
        <p:spPr>
          <a:xfrm>
            <a:off x="5960087" y="360159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B3 SDOMs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F1C07B-BF31-A22D-E87D-DC4E2560B94E}"/>
              </a:ext>
            </a:extLst>
          </p:cNvPr>
          <p:cNvSpPr txBox="1"/>
          <p:nvPr/>
        </p:nvSpPr>
        <p:spPr>
          <a:xfrm>
            <a:off x="8992412" y="33173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73E880-A7BA-15D5-1014-61817840B74F}"/>
              </a:ext>
            </a:extLst>
          </p:cNvPr>
          <p:cNvSpPr txBox="1"/>
          <p:nvPr/>
        </p:nvSpPr>
        <p:spPr>
          <a:xfrm>
            <a:off x="4472357" y="423626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6525212-9C6A-50F6-F70C-B3DE7A876E4D}"/>
              </a:ext>
            </a:extLst>
          </p:cNvPr>
          <p:cNvSpPr txBox="1"/>
          <p:nvPr/>
        </p:nvSpPr>
        <p:spPr>
          <a:xfrm>
            <a:off x="4427045" y="453694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EE4300E-F0C7-E98B-2AE2-34F0FADD6D1D}"/>
              </a:ext>
            </a:extLst>
          </p:cNvPr>
          <p:cNvSpPr txBox="1"/>
          <p:nvPr/>
        </p:nvSpPr>
        <p:spPr>
          <a:xfrm>
            <a:off x="4431161" y="483762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3A1A1C-0D2F-7705-051A-6DDAC21BBB85}"/>
              </a:ext>
            </a:extLst>
          </p:cNvPr>
          <p:cNvCxnSpPr>
            <a:cxnSpLocks/>
          </p:cNvCxnSpPr>
          <p:nvPr/>
        </p:nvCxnSpPr>
        <p:spPr>
          <a:xfrm flipV="1">
            <a:off x="8565834" y="1565181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AA13057-2792-3C0E-35AF-4A7B11AF7B7F}"/>
              </a:ext>
            </a:extLst>
          </p:cNvPr>
          <p:cNvCxnSpPr>
            <a:cxnSpLocks/>
          </p:cNvCxnSpPr>
          <p:nvPr/>
        </p:nvCxnSpPr>
        <p:spPr>
          <a:xfrm flipV="1">
            <a:off x="8878878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B16BF01-F8E0-BCDA-CD6D-DFB4F1550692}"/>
              </a:ext>
            </a:extLst>
          </p:cNvPr>
          <p:cNvCxnSpPr>
            <a:cxnSpLocks/>
          </p:cNvCxnSpPr>
          <p:nvPr/>
        </p:nvCxnSpPr>
        <p:spPr>
          <a:xfrm flipV="1">
            <a:off x="9183676" y="1573419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1854BF-5B66-7883-3C9E-32DA2894FBB6}"/>
              </a:ext>
            </a:extLst>
          </p:cNvPr>
          <p:cNvCxnSpPr>
            <a:cxnSpLocks/>
          </p:cNvCxnSpPr>
          <p:nvPr/>
        </p:nvCxnSpPr>
        <p:spPr>
          <a:xfrm flipV="1">
            <a:off x="9529665" y="155694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BD83186-B3D6-7851-4883-BEE528A61CAE}"/>
              </a:ext>
            </a:extLst>
          </p:cNvPr>
          <p:cNvCxnSpPr>
            <a:cxnSpLocks/>
          </p:cNvCxnSpPr>
          <p:nvPr/>
        </p:nvCxnSpPr>
        <p:spPr>
          <a:xfrm flipV="1">
            <a:off x="9809754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199582A-37D8-75BF-F809-389BE48318DF}"/>
              </a:ext>
            </a:extLst>
          </p:cNvPr>
          <p:cNvCxnSpPr>
            <a:cxnSpLocks/>
          </p:cNvCxnSpPr>
          <p:nvPr/>
        </p:nvCxnSpPr>
        <p:spPr>
          <a:xfrm flipV="1">
            <a:off x="10122786" y="1573415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F256D96-B1D4-AEED-73F2-9F6EB9DEE653}"/>
              </a:ext>
            </a:extLst>
          </p:cNvPr>
          <p:cNvCxnSpPr>
            <a:cxnSpLocks/>
          </p:cNvCxnSpPr>
          <p:nvPr/>
        </p:nvCxnSpPr>
        <p:spPr>
          <a:xfrm flipV="1">
            <a:off x="10477014" y="154870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335FFF1-B7C5-A8C5-6C51-AAFA19B10BED}"/>
              </a:ext>
            </a:extLst>
          </p:cNvPr>
          <p:cNvCxnSpPr>
            <a:cxnSpLocks/>
          </p:cNvCxnSpPr>
          <p:nvPr/>
        </p:nvCxnSpPr>
        <p:spPr>
          <a:xfrm flipV="1">
            <a:off x="8396954" y="251664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DFC567B-1F63-4EAC-1BEC-59A707469635}"/>
              </a:ext>
            </a:extLst>
          </p:cNvPr>
          <p:cNvCxnSpPr>
            <a:cxnSpLocks/>
          </p:cNvCxnSpPr>
          <p:nvPr/>
        </p:nvCxnSpPr>
        <p:spPr>
          <a:xfrm flipV="1">
            <a:off x="8714108" y="2504292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229E515-BA76-8F7E-F45F-1C3313BD7802}"/>
              </a:ext>
            </a:extLst>
          </p:cNvPr>
          <p:cNvCxnSpPr>
            <a:cxnSpLocks/>
          </p:cNvCxnSpPr>
          <p:nvPr/>
        </p:nvCxnSpPr>
        <p:spPr>
          <a:xfrm flipV="1">
            <a:off x="9031262" y="2491936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D9BDE5E-4FA8-59EE-D7E7-6EBE756FC419}"/>
              </a:ext>
            </a:extLst>
          </p:cNvPr>
          <p:cNvCxnSpPr>
            <a:cxnSpLocks/>
          </p:cNvCxnSpPr>
          <p:nvPr/>
        </p:nvCxnSpPr>
        <p:spPr>
          <a:xfrm flipV="1">
            <a:off x="9348416" y="2479580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7EE6C88-18EA-70FD-FBB6-C83E0F116686}"/>
              </a:ext>
            </a:extLst>
          </p:cNvPr>
          <p:cNvCxnSpPr>
            <a:cxnSpLocks/>
          </p:cNvCxnSpPr>
          <p:nvPr/>
        </p:nvCxnSpPr>
        <p:spPr>
          <a:xfrm flipV="1">
            <a:off x="9649094" y="2467224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DD9EECA-A22A-BCC4-9382-34B380CCF373}"/>
              </a:ext>
            </a:extLst>
          </p:cNvPr>
          <p:cNvCxnSpPr>
            <a:cxnSpLocks/>
          </p:cNvCxnSpPr>
          <p:nvPr/>
        </p:nvCxnSpPr>
        <p:spPr>
          <a:xfrm flipV="1">
            <a:off x="10254574" y="245486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D95E85-772B-CE20-EBEB-60C5B19A9ADB}"/>
              </a:ext>
            </a:extLst>
          </p:cNvPr>
          <p:cNvCxnSpPr>
            <a:cxnSpLocks/>
          </p:cNvCxnSpPr>
          <p:nvPr/>
        </p:nvCxnSpPr>
        <p:spPr>
          <a:xfrm flipV="1">
            <a:off x="8466974" y="3402216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44D3F67-A462-544B-8028-864A0D8F1EB7}"/>
              </a:ext>
            </a:extLst>
          </p:cNvPr>
          <p:cNvCxnSpPr>
            <a:cxnSpLocks/>
          </p:cNvCxnSpPr>
          <p:nvPr/>
        </p:nvCxnSpPr>
        <p:spPr>
          <a:xfrm flipV="1">
            <a:off x="8751182" y="3414572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92695A-9C4B-C7A4-F9EB-5E40CF092580}"/>
              </a:ext>
            </a:extLst>
          </p:cNvPr>
          <p:cNvCxnSpPr>
            <a:cxnSpLocks/>
          </p:cNvCxnSpPr>
          <p:nvPr/>
        </p:nvCxnSpPr>
        <p:spPr>
          <a:xfrm flipV="1">
            <a:off x="9051866" y="342692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24C2F815-1445-205A-CDAB-357EB826F644}"/>
              </a:ext>
            </a:extLst>
          </p:cNvPr>
          <p:cNvSpPr txBox="1"/>
          <p:nvPr/>
        </p:nvSpPr>
        <p:spPr>
          <a:xfrm>
            <a:off x="5570163" y="490044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D439B3C-2425-A9C8-29FA-E6A8512AFA06}"/>
              </a:ext>
            </a:extLst>
          </p:cNvPr>
          <p:cNvSpPr txBox="1"/>
          <p:nvPr/>
        </p:nvSpPr>
        <p:spPr>
          <a:xfrm>
            <a:off x="5960087" y="4922098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B5 dominate?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83DED88-0FFD-43A8-8728-E98380FF54AF}"/>
              </a:ext>
            </a:extLst>
          </p:cNvPr>
          <p:cNvSpPr txBox="1"/>
          <p:nvPr/>
        </p:nvSpPr>
        <p:spPr>
          <a:xfrm>
            <a:off x="8402591" y="491796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12AA300-183A-1221-2E8B-7B251C5AD87F}"/>
              </a:ext>
            </a:extLst>
          </p:cNvPr>
          <p:cNvSpPr txBox="1"/>
          <p:nvPr/>
        </p:nvSpPr>
        <p:spPr>
          <a:xfrm>
            <a:off x="5960087" y="5187539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0995EDE-3046-DCA8-5280-6F9EA6D9AC9B}"/>
              </a:ext>
            </a:extLst>
          </p:cNvPr>
          <p:cNvSpPr txBox="1"/>
          <p:nvPr/>
        </p:nvSpPr>
        <p:spPr>
          <a:xfrm>
            <a:off x="8402591" y="522872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20E38DA-A421-36D0-1CB6-0FDFF3F83763}"/>
              </a:ext>
            </a:extLst>
          </p:cNvPr>
          <p:cNvSpPr txBox="1"/>
          <p:nvPr/>
        </p:nvSpPr>
        <p:spPr>
          <a:xfrm>
            <a:off x="5960087" y="5463505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B5 SDOMs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9D8AE6E-ABCA-056D-2A54-C26B166846C4}"/>
              </a:ext>
            </a:extLst>
          </p:cNvPr>
          <p:cNvSpPr txBox="1"/>
          <p:nvPr/>
        </p:nvSpPr>
        <p:spPr>
          <a:xfrm>
            <a:off x="5570163" y="394466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4BCE09F-5308-C9C3-2031-1BCA8064B404}"/>
              </a:ext>
            </a:extLst>
          </p:cNvPr>
          <p:cNvSpPr txBox="1"/>
          <p:nvPr/>
        </p:nvSpPr>
        <p:spPr>
          <a:xfrm>
            <a:off x="5960087" y="3929310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B4 dominate?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17A0E42-9381-C6D8-CE57-1AA1EA4E3FF1}"/>
              </a:ext>
            </a:extLst>
          </p:cNvPr>
          <p:cNvSpPr txBox="1"/>
          <p:nvPr/>
        </p:nvSpPr>
        <p:spPr>
          <a:xfrm>
            <a:off x="8402591" y="394708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5412B13-911F-5A95-83FD-57169787D0A8}"/>
              </a:ext>
            </a:extLst>
          </p:cNvPr>
          <p:cNvSpPr txBox="1"/>
          <p:nvPr/>
        </p:nvSpPr>
        <p:spPr>
          <a:xfrm>
            <a:off x="5960087" y="4248716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51D1356-DB93-C3CD-7C10-D6EE6EE289AB}"/>
              </a:ext>
            </a:extLst>
          </p:cNvPr>
          <p:cNvSpPr txBox="1"/>
          <p:nvPr/>
        </p:nvSpPr>
        <p:spPr>
          <a:xfrm>
            <a:off x="8402591" y="429863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E65341F7-916E-E4C2-F079-04911445F9F5}"/>
              </a:ext>
            </a:extLst>
          </p:cNvPr>
          <p:cNvSpPr txBox="1"/>
          <p:nvPr/>
        </p:nvSpPr>
        <p:spPr>
          <a:xfrm>
            <a:off x="5960087" y="456812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B4 SDOMs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EAB42-DFBC-39D9-721B-D02A3D6A1BD4}"/>
              </a:ext>
            </a:extLst>
          </p:cNvPr>
          <p:cNvSpPr txBox="1"/>
          <p:nvPr/>
        </p:nvSpPr>
        <p:spPr>
          <a:xfrm>
            <a:off x="4424170" y="514941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687CD-50DE-77E5-B3F8-D68D0737FE0D}"/>
              </a:ext>
            </a:extLst>
          </p:cNvPr>
          <p:cNvSpPr txBox="1"/>
          <p:nvPr/>
        </p:nvSpPr>
        <p:spPr>
          <a:xfrm>
            <a:off x="4417179" y="546959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pic>
        <p:nvPicPr>
          <p:cNvPr id="20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62FD0B89-AD1C-BDC9-51F5-5AD39D745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5" grpId="0"/>
      <p:bldP spid="6" grpId="0"/>
    </p:bldLst>
  </p:timing>
</p:sld>
</file>

<file path=ppt/slides/slide29.xml><?xml version="1.0" encoding="utf-8"?>
<p:sld xmlns:a16="http://schemas.microsoft.com/office/drawing/2014/main" xmlns:p14="http://schemas.microsoft.com/office/powerpoint/2010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9">
            <a:extLst>
              <a:ext uri="{FF2B5EF4-FFF2-40B4-BE49-F238E27FC236}">
                <a16:creationId xmlns:a16="http://schemas.microsoft.com/office/drawing/2014/main" id="{AE5826B6-D631-D1AC-BC55-5703BEB01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0077"/>
              </p:ext>
            </p:extLst>
          </p:nvPr>
        </p:nvGraphicFramePr>
        <p:xfrm>
          <a:off x="330395" y="3971582"/>
          <a:ext cx="4847414" cy="246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69">
                  <a:extLst>
                    <a:ext uri="{9D8B030D-6E8A-4147-A177-3AD203B41FA5}">
                      <a16:colId xmlns:a16="http://schemas.microsoft.com/office/drawing/2014/main" val="102749369"/>
                    </a:ext>
                  </a:extLst>
                </a:gridCol>
                <a:gridCol w="594686">
                  <a:extLst>
                    <a:ext uri="{9D8B030D-6E8A-4147-A177-3AD203B41FA5}">
                      <a16:colId xmlns:a16="http://schemas.microsoft.com/office/drawing/2014/main" val="1013876269"/>
                    </a:ext>
                  </a:extLst>
                </a:gridCol>
                <a:gridCol w="1384635">
                  <a:extLst>
                    <a:ext uri="{9D8B030D-6E8A-4147-A177-3AD203B41FA5}">
                      <a16:colId xmlns:a16="http://schemas.microsoft.com/office/drawing/2014/main" val="338634086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1361204320"/>
                    </a:ext>
                  </a:extLst>
                </a:gridCol>
                <a:gridCol w="1100081">
                  <a:extLst>
                    <a:ext uri="{9D8B030D-6E8A-4147-A177-3AD203B41FA5}">
                      <a16:colId xmlns:a16="http://schemas.microsoft.com/office/drawing/2014/main" val="367325317"/>
                    </a:ext>
                  </a:extLst>
                </a:gridCol>
              </a:tblGrid>
              <a:tr h="317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IPRED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627411"/>
                  </a:ext>
                </a:extLst>
              </a:tr>
              <a:tr h="273498">
                <a:tc>
                  <a:txBody>
                    <a:bodyPr/>
                    <a:lstStyle/>
                    <a:p>
                      <a:r>
                        <a:rPr lang="en-US" sz="1400" dirty="0"/>
                        <a:t> 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(all)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67829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r>
                        <a:rPr lang="en-US" sz="1400" dirty="0"/>
                        <a:t> 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65000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 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082377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961029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21071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9589430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963028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Compute Dom Frontier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4DF501-1053-AECE-8A90-2F7F745B35F3}"/>
              </a:ext>
            </a:extLst>
          </p:cNvPr>
          <p:cNvSpPr/>
          <p:nvPr/>
        </p:nvSpPr>
        <p:spPr>
          <a:xfrm>
            <a:off x="96722" y="3053285"/>
            <a:ext cx="399460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5A03E5-C2B0-E353-3124-EF901E0A3F93}"/>
              </a:ext>
            </a:extLst>
          </p:cNvPr>
          <p:cNvSpPr/>
          <p:nvPr/>
        </p:nvSpPr>
        <p:spPr>
          <a:xfrm>
            <a:off x="95370" y="103925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7A05E3-897B-9CAA-8D8D-5971284514C3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CF2CC9-29E2-0D21-2617-B1CC69D31AC8}"/>
              </a:ext>
            </a:extLst>
          </p:cNvPr>
          <p:cNvSpPr/>
          <p:nvPr/>
        </p:nvSpPr>
        <p:spPr>
          <a:xfrm>
            <a:off x="98912" y="582653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B8294D-F60A-A7BF-0AFA-A47F1AEE5993}"/>
              </a:ext>
            </a:extLst>
          </p:cNvPr>
          <p:cNvCxnSpPr>
            <a:cxnSpLocks/>
            <a:stCxn id="37" idx="2"/>
            <a:endCxn id="34" idx="0"/>
          </p:cNvCxnSpPr>
          <p:nvPr/>
        </p:nvCxnSpPr>
        <p:spPr>
          <a:xfrm flipH="1">
            <a:off x="295688" y="845751"/>
            <a:ext cx="3542" cy="19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BD9D41-2B4A-2C48-0250-517F52D6ABC3}"/>
              </a:ext>
            </a:extLst>
          </p:cNvPr>
          <p:cNvSpPr/>
          <p:nvPr/>
        </p:nvSpPr>
        <p:spPr>
          <a:xfrm>
            <a:off x="514121" y="154063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0FB0D2-5BC5-D4C8-BADF-B8F0DC8F5088}"/>
              </a:ext>
            </a:extLst>
          </p:cNvPr>
          <p:cNvSpPr/>
          <p:nvPr/>
        </p:nvSpPr>
        <p:spPr>
          <a:xfrm>
            <a:off x="880210" y="2048572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81370A-48EA-4BF7-30F3-0F9054D83F44}"/>
              </a:ext>
            </a:extLst>
          </p:cNvPr>
          <p:cNvSpPr/>
          <p:nvPr/>
        </p:nvSpPr>
        <p:spPr>
          <a:xfrm>
            <a:off x="518131" y="2561440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053E12-2D39-3412-D9F8-3721C124568F}"/>
              </a:ext>
            </a:extLst>
          </p:cNvPr>
          <p:cNvSpPr/>
          <p:nvPr/>
        </p:nvSpPr>
        <p:spPr>
          <a:xfrm>
            <a:off x="95370" y="3532909"/>
            <a:ext cx="399783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E19CE8-3FEA-FA9E-046E-9707592BA694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F333B3-0ED4-8722-07E9-960357693BF1}"/>
              </a:ext>
            </a:extLst>
          </p:cNvPr>
          <p:cNvCxnSpPr>
            <a:cxnSpLocks/>
            <a:stCxn id="30" idx="2"/>
            <a:endCxn id="45" idx="0"/>
          </p:cNvCxnSpPr>
          <p:nvPr/>
        </p:nvCxnSpPr>
        <p:spPr>
          <a:xfrm flipH="1">
            <a:off x="295262" y="3316383"/>
            <a:ext cx="1190" cy="21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4E1C019-5182-D4FC-5243-7F27EA2DA309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>
            <a:off x="295688" y="1302353"/>
            <a:ext cx="418751" cy="23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7F561C2-0BFD-A0B8-CE3C-8C30722A1A59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14439" y="1803733"/>
            <a:ext cx="366089" cy="24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92D9AEF-A3D4-4D8F-4D29-0BABB26D156B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718449" y="2311670"/>
            <a:ext cx="362079" cy="24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46DDD95D-4F5B-B3C0-794E-8BB06B7D9027}"/>
              </a:ext>
            </a:extLst>
          </p:cNvPr>
          <p:cNvCxnSpPr>
            <a:cxnSpLocks/>
            <a:stCxn id="44" idx="2"/>
            <a:endCxn id="34" idx="3"/>
          </p:cNvCxnSpPr>
          <p:nvPr/>
        </p:nvCxnSpPr>
        <p:spPr>
          <a:xfrm rot="5400000" flipH="1">
            <a:off x="-219640" y="1886449"/>
            <a:ext cx="1653734" cy="222444"/>
          </a:xfrm>
          <a:prstGeom prst="bentConnector4">
            <a:avLst>
              <a:gd name="adj1" fmla="val -13823"/>
              <a:gd name="adj2" fmla="val -3483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0A48F2-16F4-4ACC-5279-DF7245D4A3FC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714439" y="1803733"/>
            <a:ext cx="4010" cy="75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27CB40CA-8D94-ABD0-655D-8602B8E76A4E}"/>
              </a:ext>
            </a:extLst>
          </p:cNvPr>
          <p:cNvSpPr txBox="1"/>
          <p:nvPr/>
        </p:nvSpPr>
        <p:spPr>
          <a:xfrm>
            <a:off x="1909742" y="2010872"/>
            <a:ext cx="3356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Dominator Frontier of X:</a:t>
            </a:r>
          </a:p>
          <a:p>
            <a:pPr marL="0" indent="0">
              <a:buNone/>
            </a:pPr>
            <a:r>
              <a:rPr lang="en-US" dirty="0"/>
              <a:t>The set of nodes 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! X SDOM k</a:t>
            </a:r>
            <a:r>
              <a:rPr lang="en-US" baseline="-25000" dirty="0"/>
              <a:t>i</a:t>
            </a:r>
          </a:p>
          <a:p>
            <a:pPr marL="0" indent="0">
              <a:buNone/>
            </a:pPr>
            <a:r>
              <a:rPr lang="en-US" dirty="0"/>
              <a:t>   X DOM Y and Y IPRED k</a:t>
            </a:r>
            <a:r>
              <a:rPr lang="en-US" baseline="-25000" dirty="0"/>
              <a:t>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1DD5F-1352-B04D-EB82-9C20CD82FA00}"/>
              </a:ext>
            </a:extLst>
          </p:cNvPr>
          <p:cNvSpPr txBox="1"/>
          <p:nvPr/>
        </p:nvSpPr>
        <p:spPr>
          <a:xfrm>
            <a:off x="5570163" y="212535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E8E6C-B9E8-B798-0367-812B00F07728}"/>
              </a:ext>
            </a:extLst>
          </p:cNvPr>
          <p:cNvSpPr txBox="1"/>
          <p:nvPr/>
        </p:nvSpPr>
        <p:spPr>
          <a:xfrm>
            <a:off x="5960087" y="2137713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B2 dominate?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5A4AD-F17C-A50C-0D74-277D63606BDD}"/>
              </a:ext>
            </a:extLst>
          </p:cNvPr>
          <p:cNvSpPr txBox="1"/>
          <p:nvPr/>
        </p:nvSpPr>
        <p:spPr>
          <a:xfrm>
            <a:off x="8394353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DB5FF-F530-5B12-6B49-67B65257903B}"/>
              </a:ext>
            </a:extLst>
          </p:cNvPr>
          <p:cNvSpPr txBox="1"/>
          <p:nvPr/>
        </p:nvSpPr>
        <p:spPr>
          <a:xfrm>
            <a:off x="8688449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E6A64-0D33-ABC1-3A70-AD37A00EE670}"/>
              </a:ext>
            </a:extLst>
          </p:cNvPr>
          <p:cNvSpPr txBox="1"/>
          <p:nvPr/>
        </p:nvSpPr>
        <p:spPr>
          <a:xfrm>
            <a:off x="8982545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AF9C5-BAB2-7A85-0CC4-8E9185B0CDA1}"/>
              </a:ext>
            </a:extLst>
          </p:cNvPr>
          <p:cNvSpPr txBox="1"/>
          <p:nvPr/>
        </p:nvSpPr>
        <p:spPr>
          <a:xfrm>
            <a:off x="9276641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EFD59-3011-E6F5-C293-22169DF420A5}"/>
              </a:ext>
            </a:extLst>
          </p:cNvPr>
          <p:cNvSpPr txBox="1"/>
          <p:nvPr/>
        </p:nvSpPr>
        <p:spPr>
          <a:xfrm>
            <a:off x="9570737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E282A-F1BF-67B3-B951-0F384270C08F}"/>
              </a:ext>
            </a:extLst>
          </p:cNvPr>
          <p:cNvSpPr txBox="1"/>
          <p:nvPr/>
        </p:nvSpPr>
        <p:spPr>
          <a:xfrm>
            <a:off x="9864831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27A01A-FE16-39B2-2C96-77399A63DACD}"/>
              </a:ext>
            </a:extLst>
          </p:cNvPr>
          <p:cNvSpPr txBox="1"/>
          <p:nvPr/>
        </p:nvSpPr>
        <p:spPr>
          <a:xfrm>
            <a:off x="5960087" y="2411392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990FF-3251-D295-64D3-8554D14EB4DA}"/>
              </a:ext>
            </a:extLst>
          </p:cNvPr>
          <p:cNvSpPr txBox="1"/>
          <p:nvPr/>
        </p:nvSpPr>
        <p:spPr>
          <a:xfrm>
            <a:off x="8349047" y="24113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D8DD1-4D83-AA93-6395-AE5EA91D10ED}"/>
              </a:ext>
            </a:extLst>
          </p:cNvPr>
          <p:cNvSpPr txBox="1"/>
          <p:nvPr/>
        </p:nvSpPr>
        <p:spPr>
          <a:xfrm>
            <a:off x="8971006" y="24113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65411-A37B-D4AF-5E64-08595BF8E5E1}"/>
              </a:ext>
            </a:extLst>
          </p:cNvPr>
          <p:cNvSpPr txBox="1"/>
          <p:nvPr/>
        </p:nvSpPr>
        <p:spPr>
          <a:xfrm>
            <a:off x="9865644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A9EAE0-769B-D5D5-2531-91A81C72E553}"/>
              </a:ext>
            </a:extLst>
          </p:cNvPr>
          <p:cNvSpPr txBox="1"/>
          <p:nvPr/>
        </p:nvSpPr>
        <p:spPr>
          <a:xfrm>
            <a:off x="10174558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5ABD97-FE65-F6FB-6B58-76E043AA20E5}"/>
              </a:ext>
            </a:extLst>
          </p:cNvPr>
          <p:cNvSpPr txBox="1"/>
          <p:nvPr/>
        </p:nvSpPr>
        <p:spPr>
          <a:xfrm>
            <a:off x="5960087" y="2703835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B2 SDOMs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B3C708-9720-F483-DDEC-6F72CF8AD5BB}"/>
              </a:ext>
            </a:extLst>
          </p:cNvPr>
          <p:cNvSpPr txBox="1"/>
          <p:nvPr/>
        </p:nvSpPr>
        <p:spPr>
          <a:xfrm>
            <a:off x="9552575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C87A31-F8B1-D3BF-B307-3F57AD6F5E81}"/>
              </a:ext>
            </a:extLst>
          </p:cNvPr>
          <p:cNvSpPr txBox="1"/>
          <p:nvPr/>
        </p:nvSpPr>
        <p:spPr>
          <a:xfrm>
            <a:off x="5570163" y="120970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588A2D-E89D-AB0B-CBF2-3450E6FA7A62}"/>
              </a:ext>
            </a:extLst>
          </p:cNvPr>
          <p:cNvSpPr txBox="1"/>
          <p:nvPr/>
        </p:nvSpPr>
        <p:spPr>
          <a:xfrm>
            <a:off x="5960087" y="1210826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B1 dominate?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9E19D5-6A40-DB94-FE7D-57B822C6A921}"/>
              </a:ext>
            </a:extLst>
          </p:cNvPr>
          <p:cNvSpPr txBox="1"/>
          <p:nvPr/>
        </p:nvSpPr>
        <p:spPr>
          <a:xfrm>
            <a:off x="8825223" y="122036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1DEE4D-57E8-4C6F-3EB4-BE9C909B11DA}"/>
              </a:ext>
            </a:extLst>
          </p:cNvPr>
          <p:cNvSpPr txBox="1"/>
          <p:nvPr/>
        </p:nvSpPr>
        <p:spPr>
          <a:xfrm>
            <a:off x="913414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FB9F83-3FD3-086A-BA70-6245ACBD2938}"/>
              </a:ext>
            </a:extLst>
          </p:cNvPr>
          <p:cNvSpPr txBox="1"/>
          <p:nvPr/>
        </p:nvSpPr>
        <p:spPr>
          <a:xfrm>
            <a:off x="9443067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A112F4-C0A9-9D7E-7D8F-523EFE266712}"/>
              </a:ext>
            </a:extLst>
          </p:cNvPr>
          <p:cNvSpPr txBox="1"/>
          <p:nvPr/>
        </p:nvSpPr>
        <p:spPr>
          <a:xfrm>
            <a:off x="9751989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409F4C-AD3C-C6B5-7955-BE95AD24D38D}"/>
              </a:ext>
            </a:extLst>
          </p:cNvPr>
          <p:cNvSpPr txBox="1"/>
          <p:nvPr/>
        </p:nvSpPr>
        <p:spPr>
          <a:xfrm>
            <a:off x="10060911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17098A-5C27-A920-5651-CCB032141DC4}"/>
              </a:ext>
            </a:extLst>
          </p:cNvPr>
          <p:cNvSpPr txBox="1"/>
          <p:nvPr/>
        </p:nvSpPr>
        <p:spPr>
          <a:xfrm>
            <a:off x="1036983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6AB98A-CF1B-47AC-9330-0F3D14ED13EB}"/>
              </a:ext>
            </a:extLst>
          </p:cNvPr>
          <p:cNvSpPr txBox="1"/>
          <p:nvPr/>
        </p:nvSpPr>
        <p:spPr>
          <a:xfrm>
            <a:off x="8516301" y="122448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ED7519-3352-21C7-1840-2667CE3901B2}"/>
              </a:ext>
            </a:extLst>
          </p:cNvPr>
          <p:cNvSpPr txBox="1"/>
          <p:nvPr/>
        </p:nvSpPr>
        <p:spPr>
          <a:xfrm>
            <a:off x="5960087" y="1495034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D86D1A-EDE2-EF0C-58FE-86AFEEFB0720}"/>
              </a:ext>
            </a:extLst>
          </p:cNvPr>
          <p:cNvSpPr txBox="1"/>
          <p:nvPr/>
        </p:nvSpPr>
        <p:spPr>
          <a:xfrm>
            <a:off x="8794797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3EA4AF-3F47-0D83-97A4-0DA6A1C4ABE8}"/>
              </a:ext>
            </a:extLst>
          </p:cNvPr>
          <p:cNvSpPr txBox="1"/>
          <p:nvPr/>
        </p:nvSpPr>
        <p:spPr>
          <a:xfrm>
            <a:off x="9452908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A243D9-35B5-C5C5-0637-F59DF82A23FA}"/>
              </a:ext>
            </a:extLst>
          </p:cNvPr>
          <p:cNvSpPr txBox="1"/>
          <p:nvPr/>
        </p:nvSpPr>
        <p:spPr>
          <a:xfrm>
            <a:off x="10075693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54CB97-22B9-E963-9D45-F0000FB153D7}"/>
              </a:ext>
            </a:extLst>
          </p:cNvPr>
          <p:cNvSpPr txBox="1"/>
          <p:nvPr/>
        </p:nvSpPr>
        <p:spPr>
          <a:xfrm>
            <a:off x="10401091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E1C7D4-5EC1-303A-7EA5-7E41CA0068D8}"/>
              </a:ext>
            </a:extLst>
          </p:cNvPr>
          <p:cNvSpPr txBox="1"/>
          <p:nvPr/>
        </p:nvSpPr>
        <p:spPr>
          <a:xfrm>
            <a:off x="8490353" y="147635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FA325B-8E1E-986D-FB55-F96B4652F4DA}"/>
              </a:ext>
            </a:extLst>
          </p:cNvPr>
          <p:cNvSpPr txBox="1"/>
          <p:nvPr/>
        </p:nvSpPr>
        <p:spPr>
          <a:xfrm>
            <a:off x="5960087" y="178373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B1 SDOMs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F5F2EC-8D77-8935-1C00-457A4EA67622}"/>
              </a:ext>
            </a:extLst>
          </p:cNvPr>
          <p:cNvSpPr txBox="1"/>
          <p:nvPr/>
        </p:nvSpPr>
        <p:spPr>
          <a:xfrm>
            <a:off x="5570163" y="302374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B52BE0-B363-E670-0192-765958FAB384}"/>
              </a:ext>
            </a:extLst>
          </p:cNvPr>
          <p:cNvSpPr txBox="1"/>
          <p:nvPr/>
        </p:nvSpPr>
        <p:spPr>
          <a:xfrm>
            <a:off x="5960087" y="3035467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B3 dominate?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C6FE35-C351-B8DE-7699-EBFEC1BFDB99}"/>
              </a:ext>
            </a:extLst>
          </p:cNvPr>
          <p:cNvSpPr txBox="1"/>
          <p:nvPr/>
        </p:nvSpPr>
        <p:spPr>
          <a:xfrm>
            <a:off x="8419078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328FFF-52B3-6461-47F5-D3FF53FA9358}"/>
              </a:ext>
            </a:extLst>
          </p:cNvPr>
          <p:cNvSpPr txBox="1"/>
          <p:nvPr/>
        </p:nvSpPr>
        <p:spPr>
          <a:xfrm>
            <a:off x="8688459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63A58F-B6D1-4335-4C6D-54B778C9356C}"/>
              </a:ext>
            </a:extLst>
          </p:cNvPr>
          <p:cNvSpPr txBox="1"/>
          <p:nvPr/>
        </p:nvSpPr>
        <p:spPr>
          <a:xfrm>
            <a:off x="8971849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44596D-6599-323B-AB61-80924634659D}"/>
              </a:ext>
            </a:extLst>
          </p:cNvPr>
          <p:cNvSpPr txBox="1"/>
          <p:nvPr/>
        </p:nvSpPr>
        <p:spPr>
          <a:xfrm>
            <a:off x="5960087" y="3317389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844063-C364-251E-494E-C40014FC4830}"/>
              </a:ext>
            </a:extLst>
          </p:cNvPr>
          <p:cNvSpPr txBox="1"/>
          <p:nvPr/>
        </p:nvSpPr>
        <p:spPr>
          <a:xfrm>
            <a:off x="8414962" y="331738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2CC19B-1D0C-7AF8-035E-AD66A853DB59}"/>
              </a:ext>
            </a:extLst>
          </p:cNvPr>
          <p:cNvSpPr txBox="1"/>
          <p:nvPr/>
        </p:nvSpPr>
        <p:spPr>
          <a:xfrm>
            <a:off x="9305481" y="33173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CF8AD88-B96C-06C9-301B-2D7C084E62A4}"/>
              </a:ext>
            </a:extLst>
          </p:cNvPr>
          <p:cNvSpPr txBox="1"/>
          <p:nvPr/>
        </p:nvSpPr>
        <p:spPr>
          <a:xfrm>
            <a:off x="5960087" y="360159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B3 SDOMs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F1C07B-BF31-A22D-E87D-DC4E2560B94E}"/>
              </a:ext>
            </a:extLst>
          </p:cNvPr>
          <p:cNvSpPr txBox="1"/>
          <p:nvPr/>
        </p:nvSpPr>
        <p:spPr>
          <a:xfrm>
            <a:off x="8992412" y="33173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73E880-A7BA-15D5-1014-61817840B74F}"/>
              </a:ext>
            </a:extLst>
          </p:cNvPr>
          <p:cNvSpPr txBox="1"/>
          <p:nvPr/>
        </p:nvSpPr>
        <p:spPr>
          <a:xfrm>
            <a:off x="4472357" y="423626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6525212-9C6A-50F6-F70C-B3DE7A876E4D}"/>
              </a:ext>
            </a:extLst>
          </p:cNvPr>
          <p:cNvSpPr txBox="1"/>
          <p:nvPr/>
        </p:nvSpPr>
        <p:spPr>
          <a:xfrm>
            <a:off x="4427045" y="453694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EE4300E-F0C7-E98B-2AE2-34F0FADD6D1D}"/>
              </a:ext>
            </a:extLst>
          </p:cNvPr>
          <p:cNvSpPr txBox="1"/>
          <p:nvPr/>
        </p:nvSpPr>
        <p:spPr>
          <a:xfrm>
            <a:off x="4431161" y="483762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3A1A1C-0D2F-7705-051A-6DDAC21BBB85}"/>
              </a:ext>
            </a:extLst>
          </p:cNvPr>
          <p:cNvCxnSpPr>
            <a:cxnSpLocks/>
          </p:cNvCxnSpPr>
          <p:nvPr/>
        </p:nvCxnSpPr>
        <p:spPr>
          <a:xfrm flipV="1">
            <a:off x="8565834" y="1565181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AA13057-2792-3C0E-35AF-4A7B11AF7B7F}"/>
              </a:ext>
            </a:extLst>
          </p:cNvPr>
          <p:cNvCxnSpPr>
            <a:cxnSpLocks/>
          </p:cNvCxnSpPr>
          <p:nvPr/>
        </p:nvCxnSpPr>
        <p:spPr>
          <a:xfrm flipV="1">
            <a:off x="8878878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B16BF01-F8E0-BCDA-CD6D-DFB4F1550692}"/>
              </a:ext>
            </a:extLst>
          </p:cNvPr>
          <p:cNvCxnSpPr>
            <a:cxnSpLocks/>
          </p:cNvCxnSpPr>
          <p:nvPr/>
        </p:nvCxnSpPr>
        <p:spPr>
          <a:xfrm flipV="1">
            <a:off x="9183676" y="1573419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1854BF-5B66-7883-3C9E-32DA2894FBB6}"/>
              </a:ext>
            </a:extLst>
          </p:cNvPr>
          <p:cNvCxnSpPr>
            <a:cxnSpLocks/>
          </p:cNvCxnSpPr>
          <p:nvPr/>
        </p:nvCxnSpPr>
        <p:spPr>
          <a:xfrm flipV="1">
            <a:off x="9529665" y="155694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BD83186-B3D6-7851-4883-BEE528A61CAE}"/>
              </a:ext>
            </a:extLst>
          </p:cNvPr>
          <p:cNvCxnSpPr>
            <a:cxnSpLocks/>
          </p:cNvCxnSpPr>
          <p:nvPr/>
        </p:nvCxnSpPr>
        <p:spPr>
          <a:xfrm flipV="1">
            <a:off x="9809754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199582A-37D8-75BF-F809-389BE48318DF}"/>
              </a:ext>
            </a:extLst>
          </p:cNvPr>
          <p:cNvCxnSpPr>
            <a:cxnSpLocks/>
          </p:cNvCxnSpPr>
          <p:nvPr/>
        </p:nvCxnSpPr>
        <p:spPr>
          <a:xfrm flipV="1">
            <a:off x="10122786" y="1573415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F256D96-B1D4-AEED-73F2-9F6EB9DEE653}"/>
              </a:ext>
            </a:extLst>
          </p:cNvPr>
          <p:cNvCxnSpPr>
            <a:cxnSpLocks/>
          </p:cNvCxnSpPr>
          <p:nvPr/>
        </p:nvCxnSpPr>
        <p:spPr>
          <a:xfrm flipV="1">
            <a:off x="10477014" y="154870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335FFF1-B7C5-A8C5-6C51-AAFA19B10BED}"/>
              </a:ext>
            </a:extLst>
          </p:cNvPr>
          <p:cNvCxnSpPr>
            <a:cxnSpLocks/>
          </p:cNvCxnSpPr>
          <p:nvPr/>
        </p:nvCxnSpPr>
        <p:spPr>
          <a:xfrm flipV="1">
            <a:off x="8396954" y="251664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DFC567B-1F63-4EAC-1BEC-59A707469635}"/>
              </a:ext>
            </a:extLst>
          </p:cNvPr>
          <p:cNvCxnSpPr>
            <a:cxnSpLocks/>
          </p:cNvCxnSpPr>
          <p:nvPr/>
        </p:nvCxnSpPr>
        <p:spPr>
          <a:xfrm flipV="1">
            <a:off x="8714108" y="2504292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229E515-BA76-8F7E-F45F-1C3313BD7802}"/>
              </a:ext>
            </a:extLst>
          </p:cNvPr>
          <p:cNvCxnSpPr>
            <a:cxnSpLocks/>
          </p:cNvCxnSpPr>
          <p:nvPr/>
        </p:nvCxnSpPr>
        <p:spPr>
          <a:xfrm flipV="1">
            <a:off x="9031262" y="2491936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D9BDE5E-4FA8-59EE-D7E7-6EBE756FC419}"/>
              </a:ext>
            </a:extLst>
          </p:cNvPr>
          <p:cNvCxnSpPr>
            <a:cxnSpLocks/>
          </p:cNvCxnSpPr>
          <p:nvPr/>
        </p:nvCxnSpPr>
        <p:spPr>
          <a:xfrm flipV="1">
            <a:off x="9348416" y="2479580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7EE6C88-18EA-70FD-FBB6-C83E0F116686}"/>
              </a:ext>
            </a:extLst>
          </p:cNvPr>
          <p:cNvCxnSpPr>
            <a:cxnSpLocks/>
          </p:cNvCxnSpPr>
          <p:nvPr/>
        </p:nvCxnSpPr>
        <p:spPr>
          <a:xfrm flipV="1">
            <a:off x="9649094" y="2467224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DD9EECA-A22A-BCC4-9382-34B380CCF373}"/>
              </a:ext>
            </a:extLst>
          </p:cNvPr>
          <p:cNvCxnSpPr>
            <a:cxnSpLocks/>
          </p:cNvCxnSpPr>
          <p:nvPr/>
        </p:nvCxnSpPr>
        <p:spPr>
          <a:xfrm flipV="1">
            <a:off x="10254574" y="245486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D95E85-772B-CE20-EBEB-60C5B19A9ADB}"/>
              </a:ext>
            </a:extLst>
          </p:cNvPr>
          <p:cNvCxnSpPr>
            <a:cxnSpLocks/>
          </p:cNvCxnSpPr>
          <p:nvPr/>
        </p:nvCxnSpPr>
        <p:spPr>
          <a:xfrm flipV="1">
            <a:off x="8466974" y="3402216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44D3F67-A462-544B-8028-864A0D8F1EB7}"/>
              </a:ext>
            </a:extLst>
          </p:cNvPr>
          <p:cNvCxnSpPr>
            <a:cxnSpLocks/>
          </p:cNvCxnSpPr>
          <p:nvPr/>
        </p:nvCxnSpPr>
        <p:spPr>
          <a:xfrm flipV="1">
            <a:off x="8751182" y="3414572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92695A-9C4B-C7A4-F9EB-5E40CF092580}"/>
              </a:ext>
            </a:extLst>
          </p:cNvPr>
          <p:cNvCxnSpPr>
            <a:cxnSpLocks/>
          </p:cNvCxnSpPr>
          <p:nvPr/>
        </p:nvCxnSpPr>
        <p:spPr>
          <a:xfrm flipV="1">
            <a:off x="9051866" y="342692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24C2F815-1445-205A-CDAB-357EB826F644}"/>
              </a:ext>
            </a:extLst>
          </p:cNvPr>
          <p:cNvSpPr txBox="1"/>
          <p:nvPr/>
        </p:nvSpPr>
        <p:spPr>
          <a:xfrm>
            <a:off x="5570163" y="490044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D439B3C-2425-A9C8-29FA-E6A8512AFA06}"/>
              </a:ext>
            </a:extLst>
          </p:cNvPr>
          <p:cNvSpPr txBox="1"/>
          <p:nvPr/>
        </p:nvSpPr>
        <p:spPr>
          <a:xfrm>
            <a:off x="5960087" y="4922098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B5 dominate?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83DED88-0FFD-43A8-8728-E98380FF54AF}"/>
              </a:ext>
            </a:extLst>
          </p:cNvPr>
          <p:cNvSpPr txBox="1"/>
          <p:nvPr/>
        </p:nvSpPr>
        <p:spPr>
          <a:xfrm>
            <a:off x="8402591" y="491796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12AA300-183A-1221-2E8B-7B251C5AD87F}"/>
              </a:ext>
            </a:extLst>
          </p:cNvPr>
          <p:cNvSpPr txBox="1"/>
          <p:nvPr/>
        </p:nvSpPr>
        <p:spPr>
          <a:xfrm>
            <a:off x="5960087" y="5187539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0995EDE-3046-DCA8-5280-6F9EA6D9AC9B}"/>
              </a:ext>
            </a:extLst>
          </p:cNvPr>
          <p:cNvSpPr txBox="1"/>
          <p:nvPr/>
        </p:nvSpPr>
        <p:spPr>
          <a:xfrm>
            <a:off x="8402591" y="522872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20E38DA-A421-36D0-1CB6-0FDFF3F83763}"/>
              </a:ext>
            </a:extLst>
          </p:cNvPr>
          <p:cNvSpPr txBox="1"/>
          <p:nvPr/>
        </p:nvSpPr>
        <p:spPr>
          <a:xfrm>
            <a:off x="5960087" y="5463505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B5 SDOMs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9D8AE6E-ABCA-056D-2A54-C26B166846C4}"/>
              </a:ext>
            </a:extLst>
          </p:cNvPr>
          <p:cNvSpPr txBox="1"/>
          <p:nvPr/>
        </p:nvSpPr>
        <p:spPr>
          <a:xfrm>
            <a:off x="5570163" y="394466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4BCE09F-5308-C9C3-2031-1BCA8064B404}"/>
              </a:ext>
            </a:extLst>
          </p:cNvPr>
          <p:cNvSpPr txBox="1"/>
          <p:nvPr/>
        </p:nvSpPr>
        <p:spPr>
          <a:xfrm>
            <a:off x="5960087" y="3929310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B4 dominate?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17A0E42-9381-C6D8-CE57-1AA1EA4E3FF1}"/>
              </a:ext>
            </a:extLst>
          </p:cNvPr>
          <p:cNvSpPr txBox="1"/>
          <p:nvPr/>
        </p:nvSpPr>
        <p:spPr>
          <a:xfrm>
            <a:off x="8402591" y="394708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5412B13-911F-5A95-83FD-57169787D0A8}"/>
              </a:ext>
            </a:extLst>
          </p:cNvPr>
          <p:cNvSpPr txBox="1"/>
          <p:nvPr/>
        </p:nvSpPr>
        <p:spPr>
          <a:xfrm>
            <a:off x="5960087" y="4248716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51D1356-DB93-C3CD-7C10-D6EE6EE289AB}"/>
              </a:ext>
            </a:extLst>
          </p:cNvPr>
          <p:cNvSpPr txBox="1"/>
          <p:nvPr/>
        </p:nvSpPr>
        <p:spPr>
          <a:xfrm>
            <a:off x="8402591" y="429863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E65341F7-916E-E4C2-F079-04911445F9F5}"/>
              </a:ext>
            </a:extLst>
          </p:cNvPr>
          <p:cNvSpPr txBox="1"/>
          <p:nvPr/>
        </p:nvSpPr>
        <p:spPr>
          <a:xfrm>
            <a:off x="5960087" y="456812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B4 SDOMs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C1D31158-AC18-1C56-A58B-8DD060D0E68E}"/>
              </a:ext>
            </a:extLst>
          </p:cNvPr>
          <p:cNvSpPr txBox="1"/>
          <p:nvPr/>
        </p:nvSpPr>
        <p:spPr>
          <a:xfrm>
            <a:off x="5570163" y="583284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958DB9B-9EC8-6FFA-94AB-68534EA87D01}"/>
              </a:ext>
            </a:extLst>
          </p:cNvPr>
          <p:cNvSpPr txBox="1"/>
          <p:nvPr/>
        </p:nvSpPr>
        <p:spPr>
          <a:xfrm>
            <a:off x="5960087" y="5819855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B6 dominate?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65CA4808-1A07-3990-1674-C95226A0ACB5}"/>
              </a:ext>
            </a:extLst>
          </p:cNvPr>
          <p:cNvSpPr txBox="1"/>
          <p:nvPr/>
        </p:nvSpPr>
        <p:spPr>
          <a:xfrm>
            <a:off x="8402591" y="5807487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 B7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615AD9D-D952-4D81-F05C-180AC8723EC0}"/>
              </a:ext>
            </a:extLst>
          </p:cNvPr>
          <p:cNvSpPr txBox="1"/>
          <p:nvPr/>
        </p:nvSpPr>
        <p:spPr>
          <a:xfrm>
            <a:off x="5960087" y="6074085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4528BFA-29C8-20D4-A6E2-47AFCEAB72C5}"/>
              </a:ext>
            </a:extLst>
          </p:cNvPr>
          <p:cNvSpPr txBox="1"/>
          <p:nvPr/>
        </p:nvSpPr>
        <p:spPr>
          <a:xfrm>
            <a:off x="8402591" y="610177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FDE267B-A958-D2AD-413D-64EB1105F54A}"/>
              </a:ext>
            </a:extLst>
          </p:cNvPr>
          <p:cNvSpPr txBox="1"/>
          <p:nvPr/>
        </p:nvSpPr>
        <p:spPr>
          <a:xfrm>
            <a:off x="5960087" y="6328315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B6 SDOMs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C64813C-29E3-F069-BE5D-2576057050E3}"/>
              </a:ext>
            </a:extLst>
          </p:cNvPr>
          <p:cNvSpPr txBox="1"/>
          <p:nvPr/>
        </p:nvSpPr>
        <p:spPr>
          <a:xfrm>
            <a:off x="8969488" y="426284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09CE04C-E2D5-53DB-4688-BF279979E770}"/>
              </a:ext>
            </a:extLst>
          </p:cNvPr>
          <p:cNvSpPr txBox="1"/>
          <p:nvPr/>
        </p:nvSpPr>
        <p:spPr>
          <a:xfrm>
            <a:off x="9339698" y="4258093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B7 dominate?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2CF5B3E5-4BAD-2580-11B9-C4CE87840289}"/>
              </a:ext>
            </a:extLst>
          </p:cNvPr>
          <p:cNvSpPr txBox="1"/>
          <p:nvPr/>
        </p:nvSpPr>
        <p:spPr>
          <a:xfrm>
            <a:off x="11739267" y="424327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7EE1915B-5EF7-C16D-A789-B162BC956055}"/>
              </a:ext>
            </a:extLst>
          </p:cNvPr>
          <p:cNvSpPr txBox="1"/>
          <p:nvPr/>
        </p:nvSpPr>
        <p:spPr>
          <a:xfrm>
            <a:off x="9339698" y="4552960"/>
            <a:ext cx="254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 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68A63DA-1D28-4695-942E-F7DFBD565D9E}"/>
              </a:ext>
            </a:extLst>
          </p:cNvPr>
          <p:cNvSpPr txBox="1"/>
          <p:nvPr/>
        </p:nvSpPr>
        <p:spPr>
          <a:xfrm>
            <a:off x="11752498" y="454412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{}</a:t>
            </a:r>
            <a:endParaRPr lang="en-US" dirty="0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812671F-7625-21B4-CEBC-29F3701292A3}"/>
              </a:ext>
            </a:extLst>
          </p:cNvPr>
          <p:cNvCxnSpPr>
            <a:cxnSpLocks/>
          </p:cNvCxnSpPr>
          <p:nvPr/>
        </p:nvCxnSpPr>
        <p:spPr>
          <a:xfrm flipV="1">
            <a:off x="8475216" y="6170124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C571C4A-8343-3D9B-0011-549027C2E62F}"/>
              </a:ext>
            </a:extLst>
          </p:cNvPr>
          <p:cNvSpPr txBox="1"/>
          <p:nvPr/>
        </p:nvSpPr>
        <p:spPr>
          <a:xfrm>
            <a:off x="4424170" y="514941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E994C-743E-C81B-9B3C-33A03BC830B0}"/>
              </a:ext>
            </a:extLst>
          </p:cNvPr>
          <p:cNvSpPr txBox="1"/>
          <p:nvPr/>
        </p:nvSpPr>
        <p:spPr>
          <a:xfrm>
            <a:off x="4417179" y="546959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E155B-7FDD-F3F8-4F6B-8811E5FE8A29}"/>
              </a:ext>
            </a:extLst>
          </p:cNvPr>
          <p:cNvSpPr txBox="1"/>
          <p:nvPr/>
        </p:nvSpPr>
        <p:spPr>
          <a:xfrm>
            <a:off x="4418577" y="578977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FE03FC-1406-B5FE-6C07-E36A66C0F21D}"/>
              </a:ext>
            </a:extLst>
          </p:cNvPr>
          <p:cNvSpPr txBox="1"/>
          <p:nvPr/>
        </p:nvSpPr>
        <p:spPr>
          <a:xfrm>
            <a:off x="4419975" y="610995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pic>
        <p:nvPicPr>
          <p:cNvPr id="22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F53CCFAA-0CCF-24DD-FB09-33D053892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" grpId="0"/>
      <p:bldP spid="20" grpId="0"/>
    </p:bldLst>
  </p:timing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SSA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Drew Davidson | University of Kansas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9">
            <a:extLst>
              <a:ext uri="{FF2B5EF4-FFF2-40B4-BE49-F238E27FC236}">
                <a16:creationId xmlns:a16="http://schemas.microsoft.com/office/drawing/2014/main" id="{62808D20-15E4-849A-9FFD-9916786E0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0077"/>
              </p:ext>
            </p:extLst>
          </p:nvPr>
        </p:nvGraphicFramePr>
        <p:xfrm>
          <a:off x="330395" y="3971582"/>
          <a:ext cx="4847414" cy="246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69">
                  <a:extLst>
                    <a:ext uri="{9D8B030D-6E8A-4147-A177-3AD203B41FA5}">
                      <a16:colId xmlns:a16="http://schemas.microsoft.com/office/drawing/2014/main" val="102749369"/>
                    </a:ext>
                  </a:extLst>
                </a:gridCol>
                <a:gridCol w="594686">
                  <a:extLst>
                    <a:ext uri="{9D8B030D-6E8A-4147-A177-3AD203B41FA5}">
                      <a16:colId xmlns:a16="http://schemas.microsoft.com/office/drawing/2014/main" val="1013876269"/>
                    </a:ext>
                  </a:extLst>
                </a:gridCol>
                <a:gridCol w="1384635">
                  <a:extLst>
                    <a:ext uri="{9D8B030D-6E8A-4147-A177-3AD203B41FA5}">
                      <a16:colId xmlns:a16="http://schemas.microsoft.com/office/drawing/2014/main" val="338634086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1361204320"/>
                    </a:ext>
                  </a:extLst>
                </a:gridCol>
                <a:gridCol w="1100081">
                  <a:extLst>
                    <a:ext uri="{9D8B030D-6E8A-4147-A177-3AD203B41FA5}">
                      <a16:colId xmlns:a16="http://schemas.microsoft.com/office/drawing/2014/main" val="367325317"/>
                    </a:ext>
                  </a:extLst>
                </a:gridCol>
              </a:tblGrid>
              <a:tr h="317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IPRED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627411"/>
                  </a:ext>
                </a:extLst>
              </a:tr>
              <a:tr h="273498">
                <a:tc>
                  <a:txBody>
                    <a:bodyPr/>
                    <a:lstStyle/>
                    <a:p>
                      <a:r>
                        <a:rPr lang="en-US" sz="1400" dirty="0"/>
                        <a:t> 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(all)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67829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r>
                        <a:rPr lang="en-US" sz="1400" dirty="0"/>
                        <a:t> 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65000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 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082377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961029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21071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9589430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963028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Compute Dom Frontier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4DF501-1053-AECE-8A90-2F7F745B35F3}"/>
              </a:ext>
            </a:extLst>
          </p:cNvPr>
          <p:cNvSpPr/>
          <p:nvPr/>
        </p:nvSpPr>
        <p:spPr>
          <a:xfrm>
            <a:off x="96722" y="3053285"/>
            <a:ext cx="399460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5A03E5-C2B0-E353-3124-EF901E0A3F93}"/>
              </a:ext>
            </a:extLst>
          </p:cNvPr>
          <p:cNvSpPr/>
          <p:nvPr/>
        </p:nvSpPr>
        <p:spPr>
          <a:xfrm>
            <a:off x="95370" y="103925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7A05E3-897B-9CAA-8D8D-5971284514C3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CF2CC9-29E2-0D21-2617-B1CC69D31AC8}"/>
              </a:ext>
            </a:extLst>
          </p:cNvPr>
          <p:cNvSpPr/>
          <p:nvPr/>
        </p:nvSpPr>
        <p:spPr>
          <a:xfrm>
            <a:off x="98912" y="582653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B8294D-F60A-A7BF-0AFA-A47F1AEE5993}"/>
              </a:ext>
            </a:extLst>
          </p:cNvPr>
          <p:cNvCxnSpPr>
            <a:cxnSpLocks/>
            <a:stCxn id="37" idx="2"/>
            <a:endCxn id="34" idx="0"/>
          </p:cNvCxnSpPr>
          <p:nvPr/>
        </p:nvCxnSpPr>
        <p:spPr>
          <a:xfrm flipH="1">
            <a:off x="295688" y="845751"/>
            <a:ext cx="3542" cy="19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BD9D41-2B4A-2C48-0250-517F52D6ABC3}"/>
              </a:ext>
            </a:extLst>
          </p:cNvPr>
          <p:cNvSpPr/>
          <p:nvPr/>
        </p:nvSpPr>
        <p:spPr>
          <a:xfrm>
            <a:off x="514121" y="154063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0FB0D2-5BC5-D4C8-BADF-B8F0DC8F5088}"/>
              </a:ext>
            </a:extLst>
          </p:cNvPr>
          <p:cNvSpPr/>
          <p:nvPr/>
        </p:nvSpPr>
        <p:spPr>
          <a:xfrm>
            <a:off x="880210" y="2048572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81370A-48EA-4BF7-30F3-0F9054D83F44}"/>
              </a:ext>
            </a:extLst>
          </p:cNvPr>
          <p:cNvSpPr/>
          <p:nvPr/>
        </p:nvSpPr>
        <p:spPr>
          <a:xfrm>
            <a:off x="518131" y="2561440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053E12-2D39-3412-D9F8-3721C124568F}"/>
              </a:ext>
            </a:extLst>
          </p:cNvPr>
          <p:cNvSpPr/>
          <p:nvPr/>
        </p:nvSpPr>
        <p:spPr>
          <a:xfrm>
            <a:off x="95370" y="3532909"/>
            <a:ext cx="399783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E19CE8-3FEA-FA9E-046E-9707592BA694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F333B3-0ED4-8722-07E9-960357693BF1}"/>
              </a:ext>
            </a:extLst>
          </p:cNvPr>
          <p:cNvCxnSpPr>
            <a:cxnSpLocks/>
            <a:stCxn id="30" idx="2"/>
            <a:endCxn id="45" idx="0"/>
          </p:cNvCxnSpPr>
          <p:nvPr/>
        </p:nvCxnSpPr>
        <p:spPr>
          <a:xfrm flipH="1">
            <a:off x="295262" y="3316383"/>
            <a:ext cx="1190" cy="21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4E1C019-5182-D4FC-5243-7F27EA2DA309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>
            <a:off x="295688" y="1302353"/>
            <a:ext cx="418751" cy="23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7F561C2-0BFD-A0B8-CE3C-8C30722A1A59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14439" y="1803733"/>
            <a:ext cx="366089" cy="24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92D9AEF-A3D4-4D8F-4D29-0BABB26D156B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718449" y="2311670"/>
            <a:ext cx="362079" cy="24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46DDD95D-4F5B-B3C0-794E-8BB06B7D9027}"/>
              </a:ext>
            </a:extLst>
          </p:cNvPr>
          <p:cNvCxnSpPr>
            <a:cxnSpLocks/>
            <a:stCxn id="44" idx="2"/>
            <a:endCxn id="34" idx="3"/>
          </p:cNvCxnSpPr>
          <p:nvPr/>
        </p:nvCxnSpPr>
        <p:spPr>
          <a:xfrm rot="5400000" flipH="1">
            <a:off x="-219640" y="1886449"/>
            <a:ext cx="1653734" cy="222444"/>
          </a:xfrm>
          <a:prstGeom prst="bentConnector4">
            <a:avLst>
              <a:gd name="adj1" fmla="val -13823"/>
              <a:gd name="adj2" fmla="val -3483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0A48F2-16F4-4ACC-5279-DF7245D4A3FC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714439" y="1803733"/>
            <a:ext cx="4010" cy="75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27CB40CA-8D94-ABD0-655D-8602B8E76A4E}"/>
              </a:ext>
            </a:extLst>
          </p:cNvPr>
          <p:cNvSpPr txBox="1"/>
          <p:nvPr/>
        </p:nvSpPr>
        <p:spPr>
          <a:xfrm>
            <a:off x="1909742" y="2010872"/>
            <a:ext cx="3356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Dominator Frontier of X:</a:t>
            </a:r>
          </a:p>
          <a:p>
            <a:pPr marL="0" indent="0">
              <a:buNone/>
            </a:pPr>
            <a:r>
              <a:rPr lang="en-US" dirty="0"/>
              <a:t>The set of nodes 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! X SDOM k</a:t>
            </a:r>
            <a:r>
              <a:rPr lang="en-US" baseline="-25000" dirty="0"/>
              <a:t>i</a:t>
            </a:r>
          </a:p>
          <a:p>
            <a:pPr marL="0" indent="0">
              <a:buNone/>
            </a:pPr>
            <a:r>
              <a:rPr lang="en-US" dirty="0"/>
              <a:t>   X DOM Y and Y IPRED k</a:t>
            </a:r>
            <a:r>
              <a:rPr lang="en-US" baseline="-25000" dirty="0"/>
              <a:t>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73E880-A7BA-15D5-1014-61817840B74F}"/>
              </a:ext>
            </a:extLst>
          </p:cNvPr>
          <p:cNvSpPr txBox="1"/>
          <p:nvPr/>
        </p:nvSpPr>
        <p:spPr>
          <a:xfrm>
            <a:off x="4472357" y="423626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6525212-9C6A-50F6-F70C-B3DE7A876E4D}"/>
              </a:ext>
            </a:extLst>
          </p:cNvPr>
          <p:cNvSpPr txBox="1"/>
          <p:nvPr/>
        </p:nvSpPr>
        <p:spPr>
          <a:xfrm>
            <a:off x="4427045" y="453694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EE4300E-F0C7-E98B-2AE2-34F0FADD6D1D}"/>
              </a:ext>
            </a:extLst>
          </p:cNvPr>
          <p:cNvSpPr txBox="1"/>
          <p:nvPr/>
        </p:nvSpPr>
        <p:spPr>
          <a:xfrm>
            <a:off x="4431161" y="483762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71C4A-8343-3D9B-0011-549027C2E62F}"/>
              </a:ext>
            </a:extLst>
          </p:cNvPr>
          <p:cNvSpPr txBox="1"/>
          <p:nvPr/>
        </p:nvSpPr>
        <p:spPr>
          <a:xfrm>
            <a:off x="4424170" y="514941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E994C-743E-C81B-9B3C-33A03BC830B0}"/>
              </a:ext>
            </a:extLst>
          </p:cNvPr>
          <p:cNvSpPr txBox="1"/>
          <p:nvPr/>
        </p:nvSpPr>
        <p:spPr>
          <a:xfrm>
            <a:off x="4417179" y="546959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E155B-7FDD-F3F8-4F6B-8811E5FE8A29}"/>
              </a:ext>
            </a:extLst>
          </p:cNvPr>
          <p:cNvSpPr txBox="1"/>
          <p:nvPr/>
        </p:nvSpPr>
        <p:spPr>
          <a:xfrm>
            <a:off x="4418577" y="578977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FE03FC-1406-B5FE-6C07-E36A66C0F21D}"/>
              </a:ext>
            </a:extLst>
          </p:cNvPr>
          <p:cNvSpPr txBox="1"/>
          <p:nvPr/>
        </p:nvSpPr>
        <p:spPr>
          <a:xfrm>
            <a:off x="4419975" y="610995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B0205F-5E06-D0C0-7C10-B9F553BADE4C}"/>
              </a:ext>
            </a:extLst>
          </p:cNvPr>
          <p:cNvSpPr txBox="1"/>
          <p:nvPr/>
        </p:nvSpPr>
        <p:spPr>
          <a:xfrm>
            <a:off x="7097625" y="1073927"/>
            <a:ext cx="445827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 v in vars: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d in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DefBBLs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[v]: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for block in DF[d]: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Add a ϕ-node to block,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unless we have done so already.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Add block 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DefBBLs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[v]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unless it's already in there.</a:t>
            </a:r>
          </a:p>
        </p:txBody>
      </p:sp>
      <p:pic>
        <p:nvPicPr>
          <p:cNvPr id="3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28F01B50-7797-E632-987E-74F789B70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54642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14="http://schemas.microsoft.com/office/drawing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Compute Dom Frontier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AD290-FCEA-6592-59C0-1825FB2532E1}"/>
              </a:ext>
            </a:extLst>
          </p:cNvPr>
          <p:cNvSpPr txBox="1"/>
          <p:nvPr/>
        </p:nvSpPr>
        <p:spPr>
          <a:xfrm>
            <a:off x="1351705" y="1299210"/>
            <a:ext cx="250100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enter foo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1,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2,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C8C64-8F9B-B303-4AA7-4A76653B7571}"/>
              </a:ext>
            </a:extLst>
          </p:cNvPr>
          <p:cNvSpPr txBox="1"/>
          <p:nvPr/>
        </p:nvSpPr>
        <p:spPr>
          <a:xfrm>
            <a:off x="981075" y="2231172"/>
            <a:ext cx="4371975" cy="569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lbl_1:  [tmp1] :=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LT64 4</a:t>
            </a:r>
            <a:endParaRPr lang="en-US" sz="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[tmp1]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F7379-19D4-FF50-7ED6-10FAF2AEFF4E}"/>
              </a:ext>
            </a:extLst>
          </p:cNvPr>
          <p:cNvSpPr txBox="1"/>
          <p:nvPr/>
        </p:nvSpPr>
        <p:spPr>
          <a:xfrm>
            <a:off x="1895475" y="3105210"/>
            <a:ext cx="445827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ADD64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[tmp2] :=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MULT64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[tmp3] := [tmp2] EQ64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[tmp3]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lbl_3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E6D3F-4A7C-DC68-8819-2094E792DB12}"/>
              </a:ext>
            </a:extLst>
          </p:cNvPr>
          <p:cNvSpPr txBox="1"/>
          <p:nvPr/>
        </p:nvSpPr>
        <p:spPr>
          <a:xfrm>
            <a:off x="3686174" y="4341476"/>
            <a:ext cx="324802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:= 7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3E9BD-724C-89BE-004C-16B37AFA5C28}"/>
              </a:ext>
            </a:extLst>
          </p:cNvPr>
          <p:cNvSpPr txBox="1"/>
          <p:nvPr/>
        </p:nvSpPr>
        <p:spPr>
          <a:xfrm>
            <a:off x="1749423" y="4711820"/>
            <a:ext cx="269319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lbl_3: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E5760D-4317-2487-96EF-6AD5288B30F2}"/>
              </a:ext>
            </a:extLst>
          </p:cNvPr>
          <p:cNvSpPr txBox="1"/>
          <p:nvPr/>
        </p:nvSpPr>
        <p:spPr>
          <a:xfrm>
            <a:off x="981072" y="5433458"/>
            <a:ext cx="282654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lbl_2: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lv_foo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D8F568-B3C0-294A-694F-C4D45673AC2C}"/>
              </a:ext>
            </a:extLst>
          </p:cNvPr>
          <p:cNvSpPr txBox="1"/>
          <p:nvPr/>
        </p:nvSpPr>
        <p:spPr>
          <a:xfrm>
            <a:off x="981072" y="6365418"/>
            <a:ext cx="251221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leave foo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94E9DC-C810-286E-275E-3562F0CB97A7}"/>
              </a:ext>
            </a:extLst>
          </p:cNvPr>
          <p:cNvSpPr/>
          <p:nvPr/>
        </p:nvSpPr>
        <p:spPr>
          <a:xfrm>
            <a:off x="2768599" y="3148330"/>
            <a:ext cx="2564123" cy="8534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24462-756C-5654-AF1D-0C78CB3DEF56}"/>
              </a:ext>
            </a:extLst>
          </p:cNvPr>
          <p:cNvSpPr/>
          <p:nvPr/>
        </p:nvSpPr>
        <p:spPr>
          <a:xfrm>
            <a:off x="1259422" y="1295908"/>
            <a:ext cx="2654894" cy="74971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58F43-598E-6B9F-7766-1E4FB0166AAD}"/>
              </a:ext>
            </a:extLst>
          </p:cNvPr>
          <p:cNvSpPr/>
          <p:nvPr/>
        </p:nvSpPr>
        <p:spPr>
          <a:xfrm>
            <a:off x="981069" y="2263777"/>
            <a:ext cx="3330581" cy="5174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F97CC0-44E8-97AD-7376-C8B1A9EBCC53}"/>
              </a:ext>
            </a:extLst>
          </p:cNvPr>
          <p:cNvSpPr/>
          <p:nvPr/>
        </p:nvSpPr>
        <p:spPr>
          <a:xfrm>
            <a:off x="4559299" y="4373485"/>
            <a:ext cx="1016002" cy="2544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57E16-EB05-B61A-CEE4-2F3D52822AC7}"/>
              </a:ext>
            </a:extLst>
          </p:cNvPr>
          <p:cNvSpPr/>
          <p:nvPr/>
        </p:nvSpPr>
        <p:spPr>
          <a:xfrm>
            <a:off x="1749999" y="4769367"/>
            <a:ext cx="2066352" cy="46567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1D0A37-3E88-5B95-595A-CC65B9516B76}"/>
              </a:ext>
            </a:extLst>
          </p:cNvPr>
          <p:cNvSpPr/>
          <p:nvPr/>
        </p:nvSpPr>
        <p:spPr>
          <a:xfrm>
            <a:off x="981069" y="5486073"/>
            <a:ext cx="2181232" cy="66630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5C6483-87F6-28A0-3EFC-F21280429D9F}"/>
              </a:ext>
            </a:extLst>
          </p:cNvPr>
          <p:cNvSpPr/>
          <p:nvPr/>
        </p:nvSpPr>
        <p:spPr>
          <a:xfrm>
            <a:off x="980488" y="6371264"/>
            <a:ext cx="2066353" cy="3019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9CFCB5-EE19-63AA-CFE7-E508DEF3F9A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586869" y="2045625"/>
            <a:ext cx="121" cy="2289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77169C-85CA-F4A6-1184-97143BBE63B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646360" y="2781189"/>
            <a:ext cx="121980" cy="3927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E750B52-A1C9-476F-C89E-8041CFB859FC}"/>
              </a:ext>
            </a:extLst>
          </p:cNvPr>
          <p:cNvSpPr/>
          <p:nvPr/>
        </p:nvSpPr>
        <p:spPr>
          <a:xfrm>
            <a:off x="227315" y="2781300"/>
            <a:ext cx="2420635" cy="2717800"/>
          </a:xfrm>
          <a:custGeom>
            <a:avLst/>
            <a:gdLst>
              <a:gd name="connsiteX0" fmla="*/ 2420635 w 2420635"/>
              <a:gd name="connsiteY0" fmla="*/ 0 h 2717800"/>
              <a:gd name="connsiteX1" fmla="*/ 83835 w 2420635"/>
              <a:gd name="connsiteY1" fmla="*/ 1568450 h 2717800"/>
              <a:gd name="connsiteX2" fmla="*/ 744235 w 2420635"/>
              <a:gd name="connsiteY2" fmla="*/ 27178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0635" h="2717800">
                <a:moveTo>
                  <a:pt x="2420635" y="0"/>
                </a:moveTo>
                <a:cubicBezTo>
                  <a:pt x="1391935" y="557741"/>
                  <a:pt x="363235" y="1115483"/>
                  <a:pt x="83835" y="1568450"/>
                </a:cubicBezTo>
                <a:cubicBezTo>
                  <a:pt x="-195565" y="2021417"/>
                  <a:pt x="274335" y="2369608"/>
                  <a:pt x="744235" y="2717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92668CF-F4A8-020D-94BC-AF78EE05FA18}"/>
              </a:ext>
            </a:extLst>
          </p:cNvPr>
          <p:cNvSpPr/>
          <p:nvPr/>
        </p:nvSpPr>
        <p:spPr>
          <a:xfrm>
            <a:off x="1784350" y="3994150"/>
            <a:ext cx="2413000" cy="781050"/>
          </a:xfrm>
          <a:custGeom>
            <a:avLst/>
            <a:gdLst>
              <a:gd name="connsiteX0" fmla="*/ 2420635 w 2420635"/>
              <a:gd name="connsiteY0" fmla="*/ 0 h 2717800"/>
              <a:gd name="connsiteX1" fmla="*/ 83835 w 2420635"/>
              <a:gd name="connsiteY1" fmla="*/ 1568450 h 2717800"/>
              <a:gd name="connsiteX2" fmla="*/ 744235 w 2420635"/>
              <a:gd name="connsiteY2" fmla="*/ 2717800 h 2717800"/>
              <a:gd name="connsiteX0" fmla="*/ 3817635 w 3817635"/>
              <a:gd name="connsiteY0" fmla="*/ 0 h 1657350"/>
              <a:gd name="connsiteX1" fmla="*/ 83835 w 3817635"/>
              <a:gd name="connsiteY1" fmla="*/ 508000 h 1657350"/>
              <a:gd name="connsiteX2" fmla="*/ 744235 w 3817635"/>
              <a:gd name="connsiteY2" fmla="*/ 1657350 h 1657350"/>
              <a:gd name="connsiteX0" fmla="*/ 3833430 w 3833430"/>
              <a:gd name="connsiteY0" fmla="*/ 0 h 749300"/>
              <a:gd name="connsiteX1" fmla="*/ 99630 w 3833430"/>
              <a:gd name="connsiteY1" fmla="*/ 508000 h 749300"/>
              <a:gd name="connsiteX2" fmla="*/ 639380 w 3833430"/>
              <a:gd name="connsiteY2" fmla="*/ 749300 h 749300"/>
              <a:gd name="connsiteX0" fmla="*/ 3194050 w 3194050"/>
              <a:gd name="connsiteY0" fmla="*/ 0 h 749300"/>
              <a:gd name="connsiteX1" fmla="*/ 0 w 3194050"/>
              <a:gd name="connsiteY1" fmla="*/ 749300 h 749300"/>
              <a:gd name="connsiteX0" fmla="*/ 3225692 w 3225692"/>
              <a:gd name="connsiteY0" fmla="*/ 0 h 749300"/>
              <a:gd name="connsiteX1" fmla="*/ 31642 w 3225692"/>
              <a:gd name="connsiteY1" fmla="*/ 749300 h 749300"/>
              <a:gd name="connsiteX0" fmla="*/ 2457156 w 2457156"/>
              <a:gd name="connsiteY0" fmla="*/ 0 h 781050"/>
              <a:gd name="connsiteX1" fmla="*/ 44156 w 2457156"/>
              <a:gd name="connsiteY1" fmla="*/ 781050 h 781050"/>
              <a:gd name="connsiteX0" fmla="*/ 2413000 w 2413000"/>
              <a:gd name="connsiteY0" fmla="*/ 0 h 781050"/>
              <a:gd name="connsiteX1" fmla="*/ 0 w 2413000"/>
              <a:gd name="connsiteY1" fmla="*/ 781050 h 781050"/>
              <a:gd name="connsiteX0" fmla="*/ 2413000 w 2413000"/>
              <a:gd name="connsiteY0" fmla="*/ 0 h 781050"/>
              <a:gd name="connsiteX1" fmla="*/ 0 w 2413000"/>
              <a:gd name="connsiteY1" fmla="*/ 781050 h 781050"/>
              <a:gd name="connsiteX0" fmla="*/ 2413000 w 2413000"/>
              <a:gd name="connsiteY0" fmla="*/ 0 h 781050"/>
              <a:gd name="connsiteX1" fmla="*/ 0 w 2413000"/>
              <a:gd name="connsiteY1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3000" h="781050">
                <a:moveTo>
                  <a:pt x="2413000" y="0"/>
                </a:moveTo>
                <a:cubicBezTo>
                  <a:pt x="1348317" y="249767"/>
                  <a:pt x="264583" y="315383"/>
                  <a:pt x="0" y="78105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56ADBC-F6DE-6AF4-581E-B4D3966BE99F}"/>
              </a:ext>
            </a:extLst>
          </p:cNvPr>
          <p:cNvCxnSpPr>
            <a:cxnSpLocks/>
            <a:stCxn id="32" idx="0"/>
          </p:cNvCxnSpPr>
          <p:nvPr/>
        </p:nvCxnSpPr>
        <p:spPr>
          <a:xfrm>
            <a:off x="4197350" y="3994150"/>
            <a:ext cx="361949" cy="3793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36E0712-FFA1-A0D1-D40A-9B42FB061429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3807616" y="4627959"/>
            <a:ext cx="1259684" cy="15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F11EDAC-0551-36A0-5972-234D7D3FEC61}"/>
              </a:ext>
            </a:extLst>
          </p:cNvPr>
          <p:cNvSpPr/>
          <p:nvPr/>
        </p:nvSpPr>
        <p:spPr>
          <a:xfrm>
            <a:off x="2775331" y="2256522"/>
            <a:ext cx="3432712" cy="3090877"/>
          </a:xfrm>
          <a:custGeom>
            <a:avLst/>
            <a:gdLst>
              <a:gd name="connsiteX0" fmla="*/ 0 w 4778843"/>
              <a:gd name="connsiteY0" fmla="*/ 2965450 h 2965450"/>
              <a:gd name="connsiteX1" fmla="*/ 4718050 w 4778843"/>
              <a:gd name="connsiteY1" fmla="*/ 1352550 h 2965450"/>
              <a:gd name="connsiteX2" fmla="*/ 2247900 w 4778843"/>
              <a:gd name="connsiteY2" fmla="*/ 0 h 2965450"/>
              <a:gd name="connsiteX0" fmla="*/ 6 w 4778849"/>
              <a:gd name="connsiteY0" fmla="*/ 2965450 h 3056743"/>
              <a:gd name="connsiteX1" fmla="*/ 4718056 w 4778849"/>
              <a:gd name="connsiteY1" fmla="*/ 1352550 h 3056743"/>
              <a:gd name="connsiteX2" fmla="*/ 2247906 w 4778849"/>
              <a:gd name="connsiteY2" fmla="*/ 0 h 3056743"/>
              <a:gd name="connsiteX0" fmla="*/ 0 w 2247900"/>
              <a:gd name="connsiteY0" fmla="*/ 2965450 h 2965450"/>
              <a:gd name="connsiteX1" fmla="*/ 2247900 w 2247900"/>
              <a:gd name="connsiteY1" fmla="*/ 0 h 2965450"/>
              <a:gd name="connsiteX0" fmla="*/ 0 w 3253533"/>
              <a:gd name="connsiteY0" fmla="*/ 2965450 h 2965450"/>
              <a:gd name="connsiteX1" fmla="*/ 2247900 w 3253533"/>
              <a:gd name="connsiteY1" fmla="*/ 0 h 2965450"/>
              <a:gd name="connsiteX0" fmla="*/ 0 w 4333154"/>
              <a:gd name="connsiteY0" fmla="*/ 2965450 h 3074583"/>
              <a:gd name="connsiteX1" fmla="*/ 2247900 w 4333154"/>
              <a:gd name="connsiteY1" fmla="*/ 0 h 3074583"/>
              <a:gd name="connsiteX0" fmla="*/ 0 w 4114398"/>
              <a:gd name="connsiteY0" fmla="*/ 2982227 h 3090877"/>
              <a:gd name="connsiteX1" fmla="*/ 1865812 w 4114398"/>
              <a:gd name="connsiteY1" fmla="*/ 0 h 309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14398" h="3090877">
                <a:moveTo>
                  <a:pt x="0" y="2982227"/>
                </a:moveTo>
                <a:cubicBezTo>
                  <a:pt x="5473700" y="3720944"/>
                  <a:pt x="4831262" y="467783"/>
                  <a:pt x="1865812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DBBCD8E-96DA-BE65-74E9-2F820D80A20D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070100" y="6152378"/>
            <a:ext cx="1585" cy="210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8FD52DF-4D0B-4A42-BFA6-57452357F62B}"/>
              </a:ext>
            </a:extLst>
          </p:cNvPr>
          <p:cNvSpPr txBox="1"/>
          <p:nvPr/>
        </p:nvSpPr>
        <p:spPr>
          <a:xfrm>
            <a:off x="786043" y="330590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801A2C-3D8A-7D44-5146-F12F7418EEBA}"/>
              </a:ext>
            </a:extLst>
          </p:cNvPr>
          <p:cNvSpPr txBox="1"/>
          <p:nvPr/>
        </p:nvSpPr>
        <p:spPr>
          <a:xfrm>
            <a:off x="2013664" y="4123037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8A277F-26B3-602D-E176-B0DA0A7502F3}"/>
              </a:ext>
            </a:extLst>
          </p:cNvPr>
          <p:cNvSpPr txBox="1"/>
          <p:nvPr/>
        </p:nvSpPr>
        <p:spPr>
          <a:xfrm>
            <a:off x="976851" y="13214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077018-4E18-2F2F-FFD5-DA58E411A037}"/>
              </a:ext>
            </a:extLst>
          </p:cNvPr>
          <p:cNvSpPr txBox="1"/>
          <p:nvPr/>
        </p:nvSpPr>
        <p:spPr>
          <a:xfrm>
            <a:off x="673100" y="22421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C97A3CB-0717-1CB4-60D6-C30E53BDFBC7}"/>
              </a:ext>
            </a:extLst>
          </p:cNvPr>
          <p:cNvSpPr txBox="1"/>
          <p:nvPr/>
        </p:nvSpPr>
        <p:spPr>
          <a:xfrm>
            <a:off x="2476500" y="31184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E1F9B6-511C-B810-57EA-5CE478A608AA}"/>
              </a:ext>
            </a:extLst>
          </p:cNvPr>
          <p:cNvSpPr txBox="1"/>
          <p:nvPr/>
        </p:nvSpPr>
        <p:spPr>
          <a:xfrm>
            <a:off x="4279900" y="43567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F1E039-94B4-A367-A275-49E3ED614F0D}"/>
              </a:ext>
            </a:extLst>
          </p:cNvPr>
          <p:cNvSpPr txBox="1"/>
          <p:nvPr/>
        </p:nvSpPr>
        <p:spPr>
          <a:xfrm>
            <a:off x="1466850" y="47250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96A264-7440-0783-29B0-476C89EB4045}"/>
              </a:ext>
            </a:extLst>
          </p:cNvPr>
          <p:cNvSpPr txBox="1"/>
          <p:nvPr/>
        </p:nvSpPr>
        <p:spPr>
          <a:xfrm>
            <a:off x="685800" y="54552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AAB118-865D-F485-8060-090D79A2639C}"/>
              </a:ext>
            </a:extLst>
          </p:cNvPr>
          <p:cNvSpPr txBox="1"/>
          <p:nvPr/>
        </p:nvSpPr>
        <p:spPr>
          <a:xfrm>
            <a:off x="692150" y="63252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CA5801-289A-CB10-FCB7-4E4FB260CBFB}"/>
              </a:ext>
            </a:extLst>
          </p:cNvPr>
          <p:cNvSpPr txBox="1"/>
          <p:nvPr/>
        </p:nvSpPr>
        <p:spPr>
          <a:xfrm>
            <a:off x="3557060" y="1584367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492047-364E-5CC8-999F-57B50729182A}"/>
              </a:ext>
            </a:extLst>
          </p:cNvPr>
          <p:cNvSpPr txBox="1"/>
          <p:nvPr/>
        </p:nvSpPr>
        <p:spPr>
          <a:xfrm>
            <a:off x="3560870" y="1806091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92281E-0EDF-8EF6-A3B7-8D0B3D9F200F}"/>
              </a:ext>
            </a:extLst>
          </p:cNvPr>
          <p:cNvSpPr txBox="1"/>
          <p:nvPr/>
        </p:nvSpPr>
        <p:spPr>
          <a:xfrm>
            <a:off x="3185161" y="2330877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14D6F-B84B-4C3E-54C8-E52157614220}"/>
              </a:ext>
            </a:extLst>
          </p:cNvPr>
          <p:cNvSpPr txBox="1"/>
          <p:nvPr/>
        </p:nvSpPr>
        <p:spPr>
          <a:xfrm>
            <a:off x="3041544" y="3184614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24BEE2-4CBA-6681-77D1-F9909F7D99A6}"/>
              </a:ext>
            </a:extLst>
          </p:cNvPr>
          <p:cNvSpPr txBox="1"/>
          <p:nvPr/>
        </p:nvSpPr>
        <p:spPr>
          <a:xfrm>
            <a:off x="4836641" y="4423258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F00C09-BAD4-44C6-9085-579456564A46}"/>
              </a:ext>
            </a:extLst>
          </p:cNvPr>
          <p:cNvSpPr txBox="1"/>
          <p:nvPr/>
        </p:nvSpPr>
        <p:spPr>
          <a:xfrm>
            <a:off x="3735358" y="3196749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D5CD7D-1043-F3DE-F964-8A65C32D41DC}"/>
              </a:ext>
            </a:extLst>
          </p:cNvPr>
          <p:cNvSpPr txBox="1"/>
          <p:nvPr/>
        </p:nvSpPr>
        <p:spPr>
          <a:xfrm>
            <a:off x="4104928" y="3399949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93DAB-8542-6EA1-5DFB-FDB6FEEE5984}"/>
              </a:ext>
            </a:extLst>
          </p:cNvPr>
          <p:cNvSpPr txBox="1"/>
          <p:nvPr/>
        </p:nvSpPr>
        <p:spPr>
          <a:xfrm>
            <a:off x="7097625" y="1073927"/>
            <a:ext cx="445827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 v in vars: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d in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DefBBLs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[v]: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for block in DF[d]: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Add a ϕ-node to block,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unless we have done so already.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Add block 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DefBBLs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[v]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unless it's already in there.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296E15C-8922-FAFA-3F23-EDD8EAA5F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004239"/>
              </p:ext>
            </p:extLst>
          </p:nvPr>
        </p:nvGraphicFramePr>
        <p:xfrm>
          <a:off x="6472804" y="3946294"/>
          <a:ext cx="4847414" cy="246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69">
                  <a:extLst>
                    <a:ext uri="{9D8B030D-6E8A-4147-A177-3AD203B41FA5}">
                      <a16:colId xmlns:a16="http://schemas.microsoft.com/office/drawing/2014/main" val="102749369"/>
                    </a:ext>
                  </a:extLst>
                </a:gridCol>
                <a:gridCol w="658717">
                  <a:extLst>
                    <a:ext uri="{9D8B030D-6E8A-4147-A177-3AD203B41FA5}">
                      <a16:colId xmlns:a16="http://schemas.microsoft.com/office/drawing/2014/main" val="1013876269"/>
                    </a:ext>
                  </a:extLst>
                </a:gridCol>
                <a:gridCol w="1320604">
                  <a:extLst>
                    <a:ext uri="{9D8B030D-6E8A-4147-A177-3AD203B41FA5}">
                      <a16:colId xmlns:a16="http://schemas.microsoft.com/office/drawing/2014/main" val="338634086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1361204320"/>
                    </a:ext>
                  </a:extLst>
                </a:gridCol>
                <a:gridCol w="1100081">
                  <a:extLst>
                    <a:ext uri="{9D8B030D-6E8A-4147-A177-3AD203B41FA5}">
                      <a16:colId xmlns:a16="http://schemas.microsoft.com/office/drawing/2014/main" val="367325317"/>
                    </a:ext>
                  </a:extLst>
                </a:gridCol>
              </a:tblGrid>
              <a:tr h="317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IPRED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627411"/>
                  </a:ext>
                </a:extLst>
              </a:tr>
              <a:tr h="273498">
                <a:tc>
                  <a:txBody>
                    <a:bodyPr/>
                    <a:lstStyle/>
                    <a:p>
                      <a:r>
                        <a:rPr lang="en-US" sz="1400" dirty="0"/>
                        <a:t> 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(all)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67829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r>
                        <a:rPr lang="en-US" sz="1400" dirty="0"/>
                        <a:t> 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65000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 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082377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961029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21071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9589430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9630280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1F3646B7-744D-894A-C465-50E98DF81159}"/>
              </a:ext>
            </a:extLst>
          </p:cNvPr>
          <p:cNvSpPr txBox="1"/>
          <p:nvPr/>
        </p:nvSpPr>
        <p:spPr>
          <a:xfrm>
            <a:off x="10614766" y="420200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3E460B-FDC7-4E5E-6DB2-3AC67AC91FEB}"/>
              </a:ext>
            </a:extLst>
          </p:cNvPr>
          <p:cNvSpPr txBox="1"/>
          <p:nvPr/>
        </p:nvSpPr>
        <p:spPr>
          <a:xfrm>
            <a:off x="10569454" y="45026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DBB70E-480F-BDA3-E051-12172C681B83}"/>
              </a:ext>
            </a:extLst>
          </p:cNvPr>
          <p:cNvSpPr txBox="1"/>
          <p:nvPr/>
        </p:nvSpPr>
        <p:spPr>
          <a:xfrm>
            <a:off x="10573570" y="480337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4146E1-E141-FA0A-9358-89A5A9155F21}"/>
              </a:ext>
            </a:extLst>
          </p:cNvPr>
          <p:cNvSpPr txBox="1"/>
          <p:nvPr/>
        </p:nvSpPr>
        <p:spPr>
          <a:xfrm>
            <a:off x="10566579" y="511516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BC0D32-D90F-1B22-6FF8-D5B48F505403}"/>
              </a:ext>
            </a:extLst>
          </p:cNvPr>
          <p:cNvSpPr txBox="1"/>
          <p:nvPr/>
        </p:nvSpPr>
        <p:spPr>
          <a:xfrm>
            <a:off x="10559588" y="543534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C767C1-8B04-F237-C8FE-438C194A9962}"/>
              </a:ext>
            </a:extLst>
          </p:cNvPr>
          <p:cNvSpPr txBox="1"/>
          <p:nvPr/>
        </p:nvSpPr>
        <p:spPr>
          <a:xfrm>
            <a:off x="10560986" y="575552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2A919C-407F-AA83-B5FA-6A0918C3D4AD}"/>
              </a:ext>
            </a:extLst>
          </p:cNvPr>
          <p:cNvSpPr txBox="1"/>
          <p:nvPr/>
        </p:nvSpPr>
        <p:spPr>
          <a:xfrm>
            <a:off x="10562384" y="607570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7719D0-B98D-D5E2-863B-0AC3F07CA6C7}"/>
              </a:ext>
            </a:extLst>
          </p:cNvPr>
          <p:cNvSpPr txBox="1"/>
          <p:nvPr/>
        </p:nvSpPr>
        <p:spPr>
          <a:xfrm>
            <a:off x="4235279" y="1697345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baseline="-25000" dirty="0"/>
              <a:t>3</a:t>
            </a:r>
            <a:r>
              <a:rPr lang="en-US" sz="1400" dirty="0"/>
              <a:t> = ϕ( a</a:t>
            </a:r>
            <a:r>
              <a:rPr lang="en-US" sz="1400" baseline="-25000" dirty="0"/>
              <a:t>1</a:t>
            </a:r>
            <a:r>
              <a:rPr lang="en-US" sz="1400" dirty="0"/>
              <a:t>,a</a:t>
            </a:r>
            <a:r>
              <a:rPr lang="en-US" sz="1400" baseline="-25000" dirty="0"/>
              <a:t>2 </a:t>
            </a:r>
            <a:r>
              <a:rPr lang="en-US" sz="1400" dirty="0"/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02026A0-9DDD-AE83-13E4-03FBB91CA780}"/>
              </a:ext>
            </a:extLst>
          </p:cNvPr>
          <p:cNvSpPr txBox="1"/>
          <p:nvPr/>
        </p:nvSpPr>
        <p:spPr>
          <a:xfrm>
            <a:off x="4240359" y="1900545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baseline="-25000" dirty="0"/>
              <a:t>3</a:t>
            </a:r>
            <a:r>
              <a:rPr lang="en-US" sz="1400" dirty="0"/>
              <a:t> = ϕ( b</a:t>
            </a:r>
            <a:r>
              <a:rPr lang="en-US" sz="1400" baseline="-25000" dirty="0"/>
              <a:t>1</a:t>
            </a:r>
            <a:r>
              <a:rPr lang="en-US" sz="1400" dirty="0"/>
              <a:t>,b</a:t>
            </a:r>
            <a:r>
              <a:rPr lang="en-US" sz="1400" baseline="-25000" dirty="0"/>
              <a:t>4 </a:t>
            </a:r>
            <a:r>
              <a:rPr lang="en-US" sz="1400" dirty="0"/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A1BB81E-02C0-DE9E-A98C-276CF089B02A}"/>
              </a:ext>
            </a:extLst>
          </p:cNvPr>
          <p:cNvSpPr txBox="1"/>
          <p:nvPr/>
        </p:nvSpPr>
        <p:spPr>
          <a:xfrm>
            <a:off x="823036" y="4273294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baseline="-25000" dirty="0"/>
              <a:t>4</a:t>
            </a:r>
            <a:r>
              <a:rPr lang="en-US" sz="1200" dirty="0"/>
              <a:t> = ϕ(b</a:t>
            </a:r>
            <a:r>
              <a:rPr lang="en-US" sz="1200" baseline="-25000" dirty="0"/>
              <a:t>3</a:t>
            </a:r>
            <a:r>
              <a:rPr lang="en-US" sz="1200" dirty="0"/>
              <a:t>,b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05ADFFC-8A41-999C-4241-6C9A3CBF800A}"/>
              </a:ext>
            </a:extLst>
          </p:cNvPr>
          <p:cNvSpPr txBox="1"/>
          <p:nvPr/>
        </p:nvSpPr>
        <p:spPr>
          <a:xfrm>
            <a:off x="2898140" y="5716446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3</a:t>
            </a:r>
          </a:p>
        </p:txBody>
      </p:sp>
      <p:graphicFrame>
        <p:nvGraphicFramePr>
          <p:cNvPr id="83" name="Table 83">
            <a:extLst>
              <a:ext uri="{FF2B5EF4-FFF2-40B4-BE49-F238E27FC236}">
                <a16:creationId xmlns:a16="http://schemas.microsoft.com/office/drawing/2014/main" id="{B430287C-042B-CFCA-EFEF-BAC7136DA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67867"/>
              </p:ext>
            </p:extLst>
          </p:nvPr>
        </p:nvGraphicFramePr>
        <p:xfrm>
          <a:off x="7422184" y="2730471"/>
          <a:ext cx="3236891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3023">
                  <a:extLst>
                    <a:ext uri="{9D8B030D-6E8A-4147-A177-3AD203B41FA5}">
                      <a16:colId xmlns:a16="http://schemas.microsoft.com/office/drawing/2014/main" val="3949616124"/>
                    </a:ext>
                  </a:extLst>
                </a:gridCol>
                <a:gridCol w="1302473">
                  <a:extLst>
                    <a:ext uri="{9D8B030D-6E8A-4147-A177-3AD203B41FA5}">
                      <a16:colId xmlns:a16="http://schemas.microsoft.com/office/drawing/2014/main" val="1092168286"/>
                    </a:ext>
                  </a:extLst>
                </a:gridCol>
                <a:gridCol w="1281395">
                  <a:extLst>
                    <a:ext uri="{9D8B030D-6E8A-4147-A177-3AD203B41FA5}">
                      <a16:colId xmlns:a16="http://schemas.microsoft.com/office/drawing/2014/main" val="1660230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DefBBLs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Φ</a:t>
                      </a:r>
                      <a:r>
                        <a:rPr lang="en-US" dirty="0"/>
                        <a:t> Blocks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1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56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41296"/>
                  </a:ext>
                </a:extLst>
              </a:tr>
            </a:tbl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EE4647CA-1CDE-7225-4012-46662541CE74}"/>
              </a:ext>
            </a:extLst>
          </p:cNvPr>
          <p:cNvSpPr txBox="1"/>
          <p:nvPr/>
        </p:nvSpPr>
        <p:spPr>
          <a:xfrm>
            <a:off x="8635581" y="309189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025EB70-E480-DDD4-94B0-9B8F164383AB}"/>
              </a:ext>
            </a:extLst>
          </p:cNvPr>
          <p:cNvSpPr txBox="1"/>
          <p:nvPr/>
        </p:nvSpPr>
        <p:spPr>
          <a:xfrm>
            <a:off x="8044483" y="3091896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19450F7-DFB1-8012-6FE1-DF3C1D5589ED}"/>
              </a:ext>
            </a:extLst>
          </p:cNvPr>
          <p:cNvSpPr txBox="1"/>
          <p:nvPr/>
        </p:nvSpPr>
        <p:spPr>
          <a:xfrm>
            <a:off x="8340032" y="3091896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6CFC94D-88E5-5FA7-C3EF-18E42F8202C7}"/>
              </a:ext>
            </a:extLst>
          </p:cNvPr>
          <p:cNvSpPr txBox="1"/>
          <p:nvPr/>
        </p:nvSpPr>
        <p:spPr>
          <a:xfrm>
            <a:off x="8044483" y="3461000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4E2571E-2BB6-8C99-2C89-51F83FAF9D9B}"/>
              </a:ext>
            </a:extLst>
          </p:cNvPr>
          <p:cNvSpPr txBox="1"/>
          <p:nvPr/>
        </p:nvSpPr>
        <p:spPr>
          <a:xfrm>
            <a:off x="8341391" y="3461000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2AFC045-E5BF-C30F-DE29-623BE279F6D3}"/>
              </a:ext>
            </a:extLst>
          </p:cNvPr>
          <p:cNvSpPr txBox="1"/>
          <p:nvPr/>
        </p:nvSpPr>
        <p:spPr>
          <a:xfrm>
            <a:off x="8638299" y="3461000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A40AC59-B233-9864-6945-EFE47682C93B}"/>
              </a:ext>
            </a:extLst>
          </p:cNvPr>
          <p:cNvSpPr txBox="1"/>
          <p:nvPr/>
        </p:nvSpPr>
        <p:spPr>
          <a:xfrm>
            <a:off x="8935208" y="3461000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B539CB1-C3DA-5A84-30A6-EEF6A8C00AFA}"/>
              </a:ext>
            </a:extLst>
          </p:cNvPr>
          <p:cNvSpPr txBox="1"/>
          <p:nvPr/>
        </p:nvSpPr>
        <p:spPr>
          <a:xfrm>
            <a:off x="9357160" y="310206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B59E737-3194-41CB-D39C-460AFBF8A5EA}"/>
              </a:ext>
            </a:extLst>
          </p:cNvPr>
          <p:cNvSpPr txBox="1"/>
          <p:nvPr/>
        </p:nvSpPr>
        <p:spPr>
          <a:xfrm>
            <a:off x="9354468" y="3470478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D96BEF5-6040-4F0A-0D00-D38EF266E6D1}"/>
              </a:ext>
            </a:extLst>
          </p:cNvPr>
          <p:cNvSpPr txBox="1"/>
          <p:nvPr/>
        </p:nvSpPr>
        <p:spPr>
          <a:xfrm>
            <a:off x="9651377" y="3470478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B2</a:t>
            </a:r>
          </a:p>
        </p:txBody>
      </p:sp>
      <p:pic>
        <p:nvPicPr>
          <p:cNvPr id="16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4FD4E90A-7827-CCC8-FEFD-CD7B4EFAA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9" grpId="0"/>
      <p:bldP spid="79" grpId="0"/>
      <p:bldP spid="80" grpId="0"/>
      <p:bldP spid="81" grpId="0"/>
      <p:bldP spid="82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3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End Detour: Using Dominators for </a:t>
            </a:r>
            <a:r>
              <a:rPr lang="el-GR" sz="4800" i="1" dirty="0">
                <a:latin typeface="Garamond" panose="02020404030301010803" pitchFamily="18" charset="0"/>
              </a:rPr>
              <a:t>ϕ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/>
          </a:p>
        </p:txBody>
      </p:sp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FBF1017C-D9C7-5BEE-4C7D-049ADA2B6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35" y="1585986"/>
            <a:ext cx="4945226" cy="39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40412"/>
      </p:ext>
    </p:extLst>
  </p:cSld>
  <p:clrMapOvr>
    <a:masterClrMapping/>
  </p:clrMapOvr>
</p:sld>
</file>

<file path=ppt/slides/slide3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Dominance: Summary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9B57584-CF30-44AD-9D6A-6686B74DE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49" y="1825625"/>
            <a:ext cx="77821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Summary:</a:t>
            </a:r>
            <a:endParaRPr lang="en-US" dirty="0"/>
          </a:p>
          <a:p>
            <a:r>
              <a:rPr lang="en-US" dirty="0"/>
              <a:t>Dominators can be computed efficiently</a:t>
            </a:r>
          </a:p>
          <a:p>
            <a:r>
              <a:rPr lang="en-US" dirty="0"/>
              <a:t>Dominance can be used to aid in efficient SSA</a:t>
            </a:r>
          </a:p>
          <a:p>
            <a:r>
              <a:rPr lang="en-US" dirty="0"/>
              <a:t>SSA aids in efficient program optimization and future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 descr="Improve your efficiency. Thoughts at the beginning of the year | Lufthansa  Systems">
            <a:extLst>
              <a:ext uri="{FF2B5EF4-FFF2-40B4-BE49-F238E27FC236}">
                <a16:creationId xmlns:a16="http://schemas.microsoft.com/office/drawing/2014/main" id="{7BD4A0A4-6C07-4489-90E0-710D5B03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71" y="4573781"/>
            <a:ext cx="4514336" cy="16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69912"/>
      </p:ext>
    </p:extLst>
  </p:cSld>
  <p:clrMapOvr>
    <a:masterClrMapping/>
  </p:clrMapOvr>
</p:sld>
</file>

<file path=ppt/slides/slide3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Oh Hey, We Built a Compiler!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26442F-896E-47D5-B198-489C5D5BF426}"/>
              </a:ext>
            </a:extLst>
          </p:cNvPr>
          <p:cNvSpPr/>
          <p:nvPr/>
        </p:nvSpPr>
        <p:spPr>
          <a:xfrm>
            <a:off x="5424256" y="4298755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optimization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396B1A-47BC-4C4F-8FE3-673E27C539EB}"/>
              </a:ext>
            </a:extLst>
          </p:cNvPr>
          <p:cNvSpPr/>
          <p:nvPr/>
        </p:nvSpPr>
        <p:spPr>
          <a:xfrm>
            <a:off x="5431753" y="6341949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8B42D9-0C58-4008-8473-A59A38505FD3}"/>
              </a:ext>
            </a:extLst>
          </p:cNvPr>
          <p:cNvSpPr/>
          <p:nvPr/>
        </p:nvSpPr>
        <p:spPr>
          <a:xfrm>
            <a:off x="5424258" y="1152208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3A013E-FC42-4CEE-824D-CF944F9DB13F}"/>
              </a:ext>
            </a:extLst>
          </p:cNvPr>
          <p:cNvCxnSpPr>
            <a:cxnSpLocks/>
            <a:stCxn id="10" idx="2"/>
            <a:endCxn id="21" idx="0"/>
          </p:cNvCxnSpPr>
          <p:nvPr/>
        </p:nvCxnSpPr>
        <p:spPr>
          <a:xfrm>
            <a:off x="6209426" y="1541710"/>
            <a:ext cx="3748" cy="159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7666F9-283A-4845-BB41-5A4485624DD5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>
            <a:off x="6213174" y="2233534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A89F4F-E734-4550-AD1F-633DB643F141}"/>
              </a:ext>
            </a:extLst>
          </p:cNvPr>
          <p:cNvCxnSpPr>
            <a:cxnSpLocks/>
            <a:stCxn id="24" idx="2"/>
            <a:endCxn id="27" idx="0"/>
          </p:cNvCxnSpPr>
          <p:nvPr/>
        </p:nvCxnSpPr>
        <p:spPr>
          <a:xfrm>
            <a:off x="6213174" y="2872191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86D6B3-220E-4766-867F-4CD394E684D6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>
            <a:off x="6213174" y="3510846"/>
            <a:ext cx="0" cy="91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9DA28A-0310-4823-AEF0-E251A40C3A71}"/>
              </a:ext>
            </a:extLst>
          </p:cNvPr>
          <p:cNvCxnSpPr>
            <a:cxnSpLocks/>
            <a:stCxn id="30" idx="2"/>
            <a:endCxn id="7" idx="0"/>
          </p:cNvCxnSpPr>
          <p:nvPr/>
        </p:nvCxnSpPr>
        <p:spPr>
          <a:xfrm flipH="1">
            <a:off x="6213175" y="4188875"/>
            <a:ext cx="1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38BF0B-36E4-45C4-93C5-5C2B79402F69}"/>
              </a:ext>
            </a:extLst>
          </p:cNvPr>
          <p:cNvCxnSpPr>
            <a:cxnSpLocks/>
            <a:stCxn id="7" idx="2"/>
            <a:endCxn id="33" idx="0"/>
          </p:cNvCxnSpPr>
          <p:nvPr/>
        </p:nvCxnSpPr>
        <p:spPr>
          <a:xfrm>
            <a:off x="6213173" y="4817556"/>
            <a:ext cx="0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2C9AB0-E577-44CC-9A66-D708E0EBB21B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>
            <a:off x="6213175" y="5446239"/>
            <a:ext cx="1" cy="103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EC346C-6DC7-495F-8407-C1B5C3466118}"/>
              </a:ext>
            </a:extLst>
          </p:cNvPr>
          <p:cNvCxnSpPr>
            <a:cxnSpLocks/>
            <a:stCxn id="35" idx="2"/>
            <a:endCxn id="9" idx="0"/>
          </p:cNvCxnSpPr>
          <p:nvPr/>
        </p:nvCxnSpPr>
        <p:spPr>
          <a:xfrm>
            <a:off x="6213174" y="6092798"/>
            <a:ext cx="3748" cy="249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4EBAB7-0378-4A2A-9AEC-48BF0B48A81E}"/>
              </a:ext>
            </a:extLst>
          </p:cNvPr>
          <p:cNvGrpSpPr/>
          <p:nvPr/>
        </p:nvGrpSpPr>
        <p:grpSpPr>
          <a:xfrm>
            <a:off x="5424256" y="1701092"/>
            <a:ext cx="2144556" cy="532440"/>
            <a:chOff x="1177914" y="1737515"/>
            <a:chExt cx="2144556" cy="53244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D9B1128-4874-40AE-B2A0-D994EE6E84A4}"/>
                </a:ext>
              </a:extLst>
            </p:cNvPr>
            <p:cNvSpPr/>
            <p:nvPr/>
          </p:nvSpPr>
          <p:spPr>
            <a:xfrm>
              <a:off x="1177914" y="1737515"/>
              <a:ext cx="157783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Lexical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 analysis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B10A4B-518E-4CB5-A116-867E163FA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1863569"/>
              <a:ext cx="395096" cy="31764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2AFFC3-4D49-42B3-8D6F-B3B4E3552D2E}"/>
              </a:ext>
            </a:extLst>
          </p:cNvPr>
          <p:cNvGrpSpPr/>
          <p:nvPr/>
        </p:nvGrpSpPr>
        <p:grpSpPr>
          <a:xfrm>
            <a:off x="5416763" y="2339749"/>
            <a:ext cx="2152051" cy="532440"/>
            <a:chOff x="1170419" y="2376172"/>
            <a:chExt cx="2152051" cy="53244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FC68485-EDB8-4570-9964-2340BB76566F}"/>
                </a:ext>
              </a:extLst>
            </p:cNvPr>
            <p:cNvSpPr/>
            <p:nvPr/>
          </p:nvSpPr>
          <p:spPr>
            <a:xfrm>
              <a:off x="1170419" y="2376172"/>
              <a:ext cx="159282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Syntactic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analysis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0E3931-CE99-470F-8A7C-C304E0F7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2507260"/>
              <a:ext cx="395096" cy="31764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25C592-5E08-4EBE-B841-E6CB5FDD051A}"/>
              </a:ext>
            </a:extLst>
          </p:cNvPr>
          <p:cNvGrpSpPr/>
          <p:nvPr/>
        </p:nvGrpSpPr>
        <p:grpSpPr>
          <a:xfrm>
            <a:off x="5416763" y="2978406"/>
            <a:ext cx="2152051" cy="532440"/>
            <a:chOff x="1170419" y="3014829"/>
            <a:chExt cx="2152051" cy="53244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9CC59FB-1144-4B42-B9B5-747331DE23EC}"/>
                </a:ext>
              </a:extLst>
            </p:cNvPr>
            <p:cNvSpPr/>
            <p:nvPr/>
          </p:nvSpPr>
          <p:spPr>
            <a:xfrm>
              <a:off x="1170419" y="3014829"/>
              <a:ext cx="159282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Semantic analysis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8E26F9-DAAD-44BC-B2B9-E99FFC7D8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3118867"/>
              <a:ext cx="395096" cy="31764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9ED997-6070-4C5B-96F7-D90D7DC4F5CE}"/>
              </a:ext>
            </a:extLst>
          </p:cNvPr>
          <p:cNvGrpSpPr/>
          <p:nvPr/>
        </p:nvGrpSpPr>
        <p:grpSpPr>
          <a:xfrm>
            <a:off x="5424258" y="3602616"/>
            <a:ext cx="2133247" cy="586261"/>
            <a:chOff x="1177914" y="3639037"/>
            <a:chExt cx="2133247" cy="58626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9981189-3926-4349-801E-EE25607A4DF2}"/>
                </a:ext>
              </a:extLst>
            </p:cNvPr>
            <p:cNvSpPr/>
            <p:nvPr/>
          </p:nvSpPr>
          <p:spPr>
            <a:xfrm>
              <a:off x="1177914" y="3639037"/>
              <a:ext cx="1577835" cy="5862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Intermediate code generation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372CBE1-7365-45BD-A0B8-037C8A57A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065" y="3732867"/>
              <a:ext cx="395096" cy="31764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0E4989-6473-496D-83CB-5A10FC365BE4}"/>
              </a:ext>
            </a:extLst>
          </p:cNvPr>
          <p:cNvGrpSpPr/>
          <p:nvPr/>
        </p:nvGrpSpPr>
        <p:grpSpPr>
          <a:xfrm>
            <a:off x="5424258" y="4927436"/>
            <a:ext cx="2155865" cy="518803"/>
            <a:chOff x="1177914" y="4963857"/>
            <a:chExt cx="2155865" cy="51880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2D2B2AB-0958-4DC4-BE18-E1DADBEB8C37}"/>
                </a:ext>
              </a:extLst>
            </p:cNvPr>
            <p:cNvSpPr/>
            <p:nvPr/>
          </p:nvSpPr>
          <p:spPr>
            <a:xfrm>
              <a:off x="1177914" y="4963857"/>
              <a:ext cx="1577834" cy="51880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Final code generation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E713E0A-18C9-48B1-BB69-76E43A8D7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683" y="5049666"/>
              <a:ext cx="395096" cy="317646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E977210-A063-441F-84BA-F1BDE8492AC0}"/>
              </a:ext>
            </a:extLst>
          </p:cNvPr>
          <p:cNvSpPr/>
          <p:nvPr/>
        </p:nvSpPr>
        <p:spPr>
          <a:xfrm>
            <a:off x="5431754" y="5549554"/>
            <a:ext cx="1562843" cy="5432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67C248F-8EC6-4EBB-96E7-12C6CB0E8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34" y="5675653"/>
            <a:ext cx="395096" cy="3176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EDFC843-FDD9-4206-9BB6-B0A251E3D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86" y="4363741"/>
            <a:ext cx="395096" cy="31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56371"/>
      </p:ext>
    </p:extLst>
  </p:cSld>
  <p:clrMapOvr>
    <a:masterClrMapping/>
  </p:clrMapOvr>
</p:sld>
</file>

<file path=ppt/slides/slide3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3" t="10000" r="9051" b="11333"/>
          <a:stretch/>
        </p:blipFill>
        <p:spPr>
          <a:xfrm>
            <a:off x="1529891" y="-38100"/>
            <a:ext cx="9132219" cy="6934200"/>
          </a:xfrm>
          <a:prstGeom prst="rect">
            <a:avLst/>
          </a:prstGeom>
        </p:spPr>
      </p:pic>
      <p:sp>
        <p:nvSpPr>
          <p:cNvPr id="61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8003225" y="6394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35</a:t>
            </a:fld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7336475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9393875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3526475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9708263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7107875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6269675" y="3930848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2916875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Syntax-Dir</a:t>
            </a:r>
          </a:p>
          <a:p>
            <a:pPr algn="ctr"/>
            <a:r>
              <a:rPr lang="en-US" sz="1400" dirty="0"/>
              <a:t>Translation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5785733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4250375" y="2619280"/>
            <a:ext cx="8763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 Analysis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726920" y="6175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Machine </a:t>
            </a:r>
            <a:r>
              <a:rPr lang="en-US" sz="1400" dirty="0" err="1"/>
              <a:t>Codegen</a:t>
            </a:r>
            <a:endParaRPr lang="en-US" sz="1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7336475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Intermediate Representation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3753206" y="5341609"/>
            <a:ext cx="4890843" cy="1208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890843"/>
              <a:gd name="connsiteY0" fmla="*/ 1058698 h 1208182"/>
              <a:gd name="connsiteX1" fmla="*/ 652007 w 4890843"/>
              <a:gd name="connsiteY1" fmla="*/ 724743 h 1208182"/>
              <a:gd name="connsiteX2" fmla="*/ 1598213 w 4890843"/>
              <a:gd name="connsiteY2" fmla="*/ 1175 h 1208182"/>
              <a:gd name="connsiteX3" fmla="*/ 2661100 w 4890843"/>
              <a:gd name="connsiteY3" fmla="*/ 565903 h 1208182"/>
              <a:gd name="connsiteX4" fmla="*/ 3164620 w 4890843"/>
              <a:gd name="connsiteY4" fmla="*/ 979185 h 1208182"/>
              <a:gd name="connsiteX5" fmla="*/ 3951799 w 4890843"/>
              <a:gd name="connsiteY5" fmla="*/ 1201822 h 1208182"/>
              <a:gd name="connsiteX6" fmla="*/ 4548147 w 4890843"/>
              <a:gd name="connsiteY6" fmla="*/ 1106405 h 1208182"/>
              <a:gd name="connsiteX7" fmla="*/ 4890052 w 4890843"/>
              <a:gd name="connsiteY7" fmla="*/ 684987 h 1208182"/>
              <a:gd name="connsiteX0" fmla="*/ 0 w 4890843"/>
              <a:gd name="connsiteY0" fmla="*/ 1059102 h 1208586"/>
              <a:gd name="connsiteX1" fmla="*/ 652007 w 4890843"/>
              <a:gd name="connsiteY1" fmla="*/ 725147 h 1208586"/>
              <a:gd name="connsiteX2" fmla="*/ 1598213 w 4890843"/>
              <a:gd name="connsiteY2" fmla="*/ 1579 h 1208586"/>
              <a:gd name="connsiteX3" fmla="*/ 2661100 w 4890843"/>
              <a:gd name="connsiteY3" fmla="*/ 566307 h 1208586"/>
              <a:gd name="connsiteX4" fmla="*/ 3164620 w 4890843"/>
              <a:gd name="connsiteY4" fmla="*/ 979589 h 1208586"/>
              <a:gd name="connsiteX5" fmla="*/ 3951799 w 4890843"/>
              <a:gd name="connsiteY5" fmla="*/ 1202226 h 1208586"/>
              <a:gd name="connsiteX6" fmla="*/ 4548147 w 4890843"/>
              <a:gd name="connsiteY6" fmla="*/ 1106809 h 1208586"/>
              <a:gd name="connsiteX7" fmla="*/ 4890052 w 4890843"/>
              <a:gd name="connsiteY7" fmla="*/ 685391 h 120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8586">
                <a:moveTo>
                  <a:pt x="0" y="1059102"/>
                </a:moveTo>
                <a:cubicBezTo>
                  <a:pt x="224624" y="1020008"/>
                  <a:pt x="441298" y="1020671"/>
                  <a:pt x="652007" y="725147"/>
                </a:cubicBezTo>
                <a:cubicBezTo>
                  <a:pt x="862716" y="429623"/>
                  <a:pt x="1263364" y="28052"/>
                  <a:pt x="1598213" y="1579"/>
                </a:cubicBezTo>
                <a:cubicBezTo>
                  <a:pt x="1933062" y="-24894"/>
                  <a:pt x="2442562" y="286346"/>
                  <a:pt x="2661100" y="566307"/>
                </a:cubicBezTo>
                <a:cubicBezTo>
                  <a:pt x="2879638" y="846268"/>
                  <a:pt x="2949503" y="873602"/>
                  <a:pt x="3164620" y="979589"/>
                </a:cubicBezTo>
                <a:cubicBezTo>
                  <a:pt x="3379737" y="1085576"/>
                  <a:pt x="3721211" y="1181023"/>
                  <a:pt x="3951799" y="1202226"/>
                </a:cubicBezTo>
                <a:cubicBezTo>
                  <a:pt x="4182387" y="1223429"/>
                  <a:pt x="4381170" y="1191623"/>
                  <a:pt x="4548147" y="1106809"/>
                </a:cubicBezTo>
                <a:cubicBezTo>
                  <a:pt x="4715124" y="1021995"/>
                  <a:pt x="4904629" y="833815"/>
                  <a:pt x="4890052" y="685391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9636868" y="1597519"/>
            <a:ext cx="990601" cy="411162"/>
          </a:xfrm>
          <a:prstGeom prst="rect">
            <a:avLst/>
          </a:prstGeom>
          <a:solidFill>
            <a:srgbClr val="C51B8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6365138" y="4989293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2578953" y="2250404"/>
            <a:ext cx="7347820" cy="300584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5430179 w 7347820"/>
              <a:gd name="connsiteY18" fmla="*/ 1871657 h 3754924"/>
              <a:gd name="connsiteX19" fmla="*/ 6526253 w 7347820"/>
              <a:gd name="connsiteY19" fmla="*/ 1690759 h 3754924"/>
              <a:gd name="connsiteX20" fmla="*/ 6958515 w 7347820"/>
              <a:gd name="connsiteY20" fmla="*/ 792985 h 3754924"/>
              <a:gd name="connsiteX21" fmla="*/ 5973825 w 7347820"/>
              <a:gd name="connsiteY21" fmla="*/ 0 h 3754924"/>
              <a:gd name="connsiteX0" fmla="*/ 3786186 w 7347820"/>
              <a:gd name="connsiteY0" fmla="*/ 3503491 h 3770456"/>
              <a:gd name="connsiteX1" fmla="*/ 4247362 w 7347820"/>
              <a:gd name="connsiteY1" fmla="*/ 2978705 h 3770456"/>
              <a:gd name="connsiteX2" fmla="*/ 5487765 w 7347820"/>
              <a:gd name="connsiteY2" fmla="*/ 3622761 h 3770456"/>
              <a:gd name="connsiteX3" fmla="*/ 6803113 w 7347820"/>
              <a:gd name="connsiteY3" fmla="*/ 3741971 h 3770456"/>
              <a:gd name="connsiteX4" fmla="*/ 7332082 w 7347820"/>
              <a:gd name="connsiteY4" fmla="*/ 3212999 h 3770456"/>
              <a:gd name="connsiteX5" fmla="*/ 6717447 w 7347820"/>
              <a:gd name="connsiteY5" fmla="*/ 2342397 h 3770456"/>
              <a:gd name="connsiteX6" fmla="*/ 5168425 w 7347820"/>
              <a:gd name="connsiteY6" fmla="*/ 2642649 h 3770456"/>
              <a:gd name="connsiteX7" fmla="*/ 4370032 w 7347820"/>
              <a:gd name="connsiteY7" fmla="*/ 2280984 h 3770456"/>
              <a:gd name="connsiteX8" fmla="*/ 3626228 w 7347820"/>
              <a:gd name="connsiteY8" fmla="*/ 2089914 h 3770456"/>
              <a:gd name="connsiteX9" fmla="*/ 2486641 w 7347820"/>
              <a:gd name="connsiteY9" fmla="*/ 2765480 h 3770456"/>
              <a:gd name="connsiteX10" fmla="*/ 1463058 w 7347820"/>
              <a:gd name="connsiteY10" fmla="*/ 3318214 h 3770456"/>
              <a:gd name="connsiteX11" fmla="*/ 193816 w 7347820"/>
              <a:gd name="connsiteY11" fmla="*/ 3243151 h 3770456"/>
              <a:gd name="connsiteX12" fmla="*/ 55999 w 7347820"/>
              <a:gd name="connsiteY12" fmla="*/ 2359810 h 3770456"/>
              <a:gd name="connsiteX13" fmla="*/ 1645517 w 7347820"/>
              <a:gd name="connsiteY13" fmla="*/ 2564910 h 3770456"/>
              <a:gd name="connsiteX14" fmla="*/ 2064261 w 7347820"/>
              <a:gd name="connsiteY14" fmla="*/ 2274353 h 3770456"/>
              <a:gd name="connsiteX15" fmla="*/ 1346414 w 7347820"/>
              <a:gd name="connsiteY15" fmla="*/ 1300132 h 3770456"/>
              <a:gd name="connsiteX16" fmla="*/ 1730976 w 7347820"/>
              <a:gd name="connsiteY16" fmla="*/ 778838 h 3770456"/>
              <a:gd name="connsiteX17" fmla="*/ 3371768 w 7347820"/>
              <a:gd name="connsiteY17" fmla="*/ 1445409 h 3770456"/>
              <a:gd name="connsiteX18" fmla="*/ 5430179 w 7347820"/>
              <a:gd name="connsiteY18" fmla="*/ 1887189 h 3770456"/>
              <a:gd name="connsiteX19" fmla="*/ 6526253 w 7347820"/>
              <a:gd name="connsiteY19" fmla="*/ 1706291 h 3770456"/>
              <a:gd name="connsiteX20" fmla="*/ 6958515 w 7347820"/>
              <a:gd name="connsiteY20" fmla="*/ 808517 h 3770456"/>
              <a:gd name="connsiteX21" fmla="*/ 5999408 w 7347820"/>
              <a:gd name="connsiteY21" fmla="*/ 76556 h 3770456"/>
              <a:gd name="connsiteX22" fmla="*/ 5973825 w 7347820"/>
              <a:gd name="connsiteY22" fmla="*/ 15532 h 3770456"/>
              <a:gd name="connsiteX0" fmla="*/ 3786186 w 7347820"/>
              <a:gd name="connsiteY0" fmla="*/ 3426935 h 3693900"/>
              <a:gd name="connsiteX1" fmla="*/ 4247362 w 7347820"/>
              <a:gd name="connsiteY1" fmla="*/ 2902149 h 3693900"/>
              <a:gd name="connsiteX2" fmla="*/ 5487765 w 7347820"/>
              <a:gd name="connsiteY2" fmla="*/ 3546205 h 3693900"/>
              <a:gd name="connsiteX3" fmla="*/ 6803113 w 7347820"/>
              <a:gd name="connsiteY3" fmla="*/ 3665415 h 3693900"/>
              <a:gd name="connsiteX4" fmla="*/ 7332082 w 7347820"/>
              <a:gd name="connsiteY4" fmla="*/ 3136443 h 3693900"/>
              <a:gd name="connsiteX5" fmla="*/ 6717447 w 7347820"/>
              <a:gd name="connsiteY5" fmla="*/ 2265841 h 3693900"/>
              <a:gd name="connsiteX6" fmla="*/ 5168425 w 7347820"/>
              <a:gd name="connsiteY6" fmla="*/ 2566093 h 3693900"/>
              <a:gd name="connsiteX7" fmla="*/ 4370032 w 7347820"/>
              <a:gd name="connsiteY7" fmla="*/ 2204428 h 3693900"/>
              <a:gd name="connsiteX8" fmla="*/ 3626228 w 7347820"/>
              <a:gd name="connsiteY8" fmla="*/ 2013358 h 3693900"/>
              <a:gd name="connsiteX9" fmla="*/ 2486641 w 7347820"/>
              <a:gd name="connsiteY9" fmla="*/ 2688924 h 3693900"/>
              <a:gd name="connsiteX10" fmla="*/ 1463058 w 7347820"/>
              <a:gd name="connsiteY10" fmla="*/ 3241658 h 3693900"/>
              <a:gd name="connsiteX11" fmla="*/ 193816 w 7347820"/>
              <a:gd name="connsiteY11" fmla="*/ 3166595 h 3693900"/>
              <a:gd name="connsiteX12" fmla="*/ 55999 w 7347820"/>
              <a:gd name="connsiteY12" fmla="*/ 2283254 h 3693900"/>
              <a:gd name="connsiteX13" fmla="*/ 1645517 w 7347820"/>
              <a:gd name="connsiteY13" fmla="*/ 2488354 h 3693900"/>
              <a:gd name="connsiteX14" fmla="*/ 2064261 w 7347820"/>
              <a:gd name="connsiteY14" fmla="*/ 2197797 h 3693900"/>
              <a:gd name="connsiteX15" fmla="*/ 1346414 w 7347820"/>
              <a:gd name="connsiteY15" fmla="*/ 1223576 h 3693900"/>
              <a:gd name="connsiteX16" fmla="*/ 1730976 w 7347820"/>
              <a:gd name="connsiteY16" fmla="*/ 702282 h 3693900"/>
              <a:gd name="connsiteX17" fmla="*/ 3371768 w 7347820"/>
              <a:gd name="connsiteY17" fmla="*/ 1368853 h 3693900"/>
              <a:gd name="connsiteX18" fmla="*/ 5430179 w 7347820"/>
              <a:gd name="connsiteY18" fmla="*/ 1810633 h 3693900"/>
              <a:gd name="connsiteX19" fmla="*/ 6526253 w 7347820"/>
              <a:gd name="connsiteY19" fmla="*/ 1629735 h 3693900"/>
              <a:gd name="connsiteX20" fmla="*/ 6958515 w 7347820"/>
              <a:gd name="connsiteY20" fmla="*/ 731961 h 3693900"/>
              <a:gd name="connsiteX21" fmla="*/ 5999408 w 7347820"/>
              <a:gd name="connsiteY21" fmla="*/ 0 h 3693900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20" fmla="*/ 6958515 w 7347820"/>
              <a:gd name="connsiteY20" fmla="*/ 43909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19902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207903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20" h="3005848">
                <a:moveTo>
                  <a:pt x="3786186" y="2738883"/>
                </a:moveTo>
                <a:cubicBezTo>
                  <a:pt x="3784861" y="2570580"/>
                  <a:pt x="3963765" y="2194219"/>
                  <a:pt x="4247362" y="2214097"/>
                </a:cubicBezTo>
                <a:cubicBezTo>
                  <a:pt x="4530959" y="2233975"/>
                  <a:pt x="5061807" y="2730942"/>
                  <a:pt x="5487765" y="2858153"/>
                </a:cubicBezTo>
                <a:cubicBezTo>
                  <a:pt x="5913724" y="2985364"/>
                  <a:pt x="6495727" y="3045657"/>
                  <a:pt x="6803113" y="2977363"/>
                </a:cubicBezTo>
                <a:cubicBezTo>
                  <a:pt x="7110499" y="2909069"/>
                  <a:pt x="7251962" y="2807896"/>
                  <a:pt x="7332082" y="2448391"/>
                </a:cubicBezTo>
                <a:cubicBezTo>
                  <a:pt x="7426777" y="1760016"/>
                  <a:pt x="7078056" y="1672847"/>
                  <a:pt x="6717447" y="1577789"/>
                </a:cubicBezTo>
                <a:cubicBezTo>
                  <a:pt x="6356838" y="1482731"/>
                  <a:pt x="5566485" y="1878041"/>
                  <a:pt x="5168425" y="1878041"/>
                </a:cubicBezTo>
                <a:cubicBezTo>
                  <a:pt x="4770365" y="1878041"/>
                  <a:pt x="4627065" y="1608499"/>
                  <a:pt x="4370032" y="1516376"/>
                </a:cubicBezTo>
                <a:cubicBezTo>
                  <a:pt x="4112999" y="1424254"/>
                  <a:pt x="3933303" y="1254792"/>
                  <a:pt x="3626228" y="1325306"/>
                </a:cubicBezTo>
                <a:cubicBezTo>
                  <a:pt x="3319153" y="1395820"/>
                  <a:pt x="2847169" y="1796155"/>
                  <a:pt x="2486641" y="2000872"/>
                </a:cubicBezTo>
                <a:cubicBezTo>
                  <a:pt x="2126113" y="2205589"/>
                  <a:pt x="1834960" y="2462621"/>
                  <a:pt x="1463058" y="2553606"/>
                </a:cubicBezTo>
                <a:cubicBezTo>
                  <a:pt x="1091156" y="2644591"/>
                  <a:pt x="291593" y="2558516"/>
                  <a:pt x="193816" y="2478543"/>
                </a:cubicBezTo>
                <a:cubicBezTo>
                  <a:pt x="96039" y="2398570"/>
                  <a:pt x="-94796" y="1752395"/>
                  <a:pt x="55999" y="1595202"/>
                </a:cubicBezTo>
                <a:cubicBezTo>
                  <a:pt x="591355" y="1155998"/>
                  <a:pt x="1319684" y="1864852"/>
                  <a:pt x="1645517" y="1800302"/>
                </a:cubicBezTo>
                <a:cubicBezTo>
                  <a:pt x="1971350" y="1735752"/>
                  <a:pt x="2271531" y="1507711"/>
                  <a:pt x="2010995" y="1207903"/>
                </a:cubicBezTo>
                <a:cubicBezTo>
                  <a:pt x="1750459" y="908095"/>
                  <a:pt x="1340716" y="828929"/>
                  <a:pt x="1346414" y="535524"/>
                </a:cubicBezTo>
                <a:cubicBezTo>
                  <a:pt x="1275199" y="276302"/>
                  <a:pt x="1443320" y="127268"/>
                  <a:pt x="1730976" y="14230"/>
                </a:cubicBezTo>
                <a:cubicBezTo>
                  <a:pt x="2018632" y="-98808"/>
                  <a:pt x="2756244" y="493048"/>
                  <a:pt x="3371768" y="680801"/>
                </a:cubicBezTo>
                <a:cubicBezTo>
                  <a:pt x="3987292" y="868554"/>
                  <a:pt x="4904432" y="1079101"/>
                  <a:pt x="5430179" y="112258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7B21055-9851-4D37-9623-D1EEDB9F5D70}"/>
              </a:ext>
            </a:extLst>
          </p:cNvPr>
          <p:cNvSpPr/>
          <p:nvPr/>
        </p:nvSpPr>
        <p:spPr>
          <a:xfrm>
            <a:off x="7839575" y="1484164"/>
            <a:ext cx="1740794" cy="1891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4247362 w 7347820"/>
              <a:gd name="connsiteY0" fmla="*/ 2963173 h 3754924"/>
              <a:gd name="connsiteX1" fmla="*/ 5487765 w 7347820"/>
              <a:gd name="connsiteY1" fmla="*/ 3607229 h 3754924"/>
              <a:gd name="connsiteX2" fmla="*/ 6803113 w 7347820"/>
              <a:gd name="connsiteY2" fmla="*/ 3726439 h 3754924"/>
              <a:gd name="connsiteX3" fmla="*/ 7332082 w 7347820"/>
              <a:gd name="connsiteY3" fmla="*/ 3197467 h 3754924"/>
              <a:gd name="connsiteX4" fmla="*/ 6717447 w 7347820"/>
              <a:gd name="connsiteY4" fmla="*/ 2326865 h 3754924"/>
              <a:gd name="connsiteX5" fmla="*/ 5168425 w 7347820"/>
              <a:gd name="connsiteY5" fmla="*/ 2627117 h 3754924"/>
              <a:gd name="connsiteX6" fmla="*/ 4370032 w 7347820"/>
              <a:gd name="connsiteY6" fmla="*/ 2265452 h 3754924"/>
              <a:gd name="connsiteX7" fmla="*/ 3626228 w 7347820"/>
              <a:gd name="connsiteY7" fmla="*/ 2074382 h 3754924"/>
              <a:gd name="connsiteX8" fmla="*/ 2486641 w 7347820"/>
              <a:gd name="connsiteY8" fmla="*/ 2749948 h 3754924"/>
              <a:gd name="connsiteX9" fmla="*/ 1463058 w 7347820"/>
              <a:gd name="connsiteY9" fmla="*/ 3302682 h 3754924"/>
              <a:gd name="connsiteX10" fmla="*/ 193816 w 7347820"/>
              <a:gd name="connsiteY10" fmla="*/ 3227619 h 3754924"/>
              <a:gd name="connsiteX11" fmla="*/ 55999 w 7347820"/>
              <a:gd name="connsiteY11" fmla="*/ 2344278 h 3754924"/>
              <a:gd name="connsiteX12" fmla="*/ 1645517 w 7347820"/>
              <a:gd name="connsiteY12" fmla="*/ 2549378 h 3754924"/>
              <a:gd name="connsiteX13" fmla="*/ 2064261 w 7347820"/>
              <a:gd name="connsiteY13" fmla="*/ 2258821 h 3754924"/>
              <a:gd name="connsiteX14" fmla="*/ 1346414 w 7347820"/>
              <a:gd name="connsiteY14" fmla="*/ 1284600 h 3754924"/>
              <a:gd name="connsiteX15" fmla="*/ 1730976 w 7347820"/>
              <a:gd name="connsiteY15" fmla="*/ 763306 h 3754924"/>
              <a:gd name="connsiteX16" fmla="*/ 3371768 w 7347820"/>
              <a:gd name="connsiteY16" fmla="*/ 1429877 h 3754924"/>
              <a:gd name="connsiteX17" fmla="*/ 6526253 w 7347820"/>
              <a:gd name="connsiteY17" fmla="*/ 1690759 h 3754924"/>
              <a:gd name="connsiteX18" fmla="*/ 6958515 w 7347820"/>
              <a:gd name="connsiteY18" fmla="*/ 792985 h 3754924"/>
              <a:gd name="connsiteX19" fmla="*/ 5973825 w 7347820"/>
              <a:gd name="connsiteY19" fmla="*/ 0 h 3754924"/>
              <a:gd name="connsiteX0" fmla="*/ 5487765 w 7347820"/>
              <a:gd name="connsiteY0" fmla="*/ 3607229 h 3754924"/>
              <a:gd name="connsiteX1" fmla="*/ 6803113 w 7347820"/>
              <a:gd name="connsiteY1" fmla="*/ 3726439 h 3754924"/>
              <a:gd name="connsiteX2" fmla="*/ 7332082 w 7347820"/>
              <a:gd name="connsiteY2" fmla="*/ 3197467 h 3754924"/>
              <a:gd name="connsiteX3" fmla="*/ 6717447 w 7347820"/>
              <a:gd name="connsiteY3" fmla="*/ 2326865 h 3754924"/>
              <a:gd name="connsiteX4" fmla="*/ 5168425 w 7347820"/>
              <a:gd name="connsiteY4" fmla="*/ 2627117 h 3754924"/>
              <a:gd name="connsiteX5" fmla="*/ 4370032 w 7347820"/>
              <a:gd name="connsiteY5" fmla="*/ 2265452 h 3754924"/>
              <a:gd name="connsiteX6" fmla="*/ 3626228 w 7347820"/>
              <a:gd name="connsiteY6" fmla="*/ 2074382 h 3754924"/>
              <a:gd name="connsiteX7" fmla="*/ 2486641 w 7347820"/>
              <a:gd name="connsiteY7" fmla="*/ 2749948 h 3754924"/>
              <a:gd name="connsiteX8" fmla="*/ 1463058 w 7347820"/>
              <a:gd name="connsiteY8" fmla="*/ 3302682 h 3754924"/>
              <a:gd name="connsiteX9" fmla="*/ 193816 w 7347820"/>
              <a:gd name="connsiteY9" fmla="*/ 3227619 h 3754924"/>
              <a:gd name="connsiteX10" fmla="*/ 55999 w 7347820"/>
              <a:gd name="connsiteY10" fmla="*/ 2344278 h 3754924"/>
              <a:gd name="connsiteX11" fmla="*/ 1645517 w 7347820"/>
              <a:gd name="connsiteY11" fmla="*/ 2549378 h 3754924"/>
              <a:gd name="connsiteX12" fmla="*/ 2064261 w 7347820"/>
              <a:gd name="connsiteY12" fmla="*/ 2258821 h 3754924"/>
              <a:gd name="connsiteX13" fmla="*/ 1346414 w 7347820"/>
              <a:gd name="connsiteY13" fmla="*/ 1284600 h 3754924"/>
              <a:gd name="connsiteX14" fmla="*/ 1730976 w 7347820"/>
              <a:gd name="connsiteY14" fmla="*/ 763306 h 3754924"/>
              <a:gd name="connsiteX15" fmla="*/ 3371768 w 7347820"/>
              <a:gd name="connsiteY15" fmla="*/ 1429877 h 3754924"/>
              <a:gd name="connsiteX16" fmla="*/ 6526253 w 7347820"/>
              <a:gd name="connsiteY16" fmla="*/ 1690759 h 3754924"/>
              <a:gd name="connsiteX17" fmla="*/ 6958515 w 7347820"/>
              <a:gd name="connsiteY17" fmla="*/ 792985 h 3754924"/>
              <a:gd name="connsiteX18" fmla="*/ 5973825 w 7347820"/>
              <a:gd name="connsiteY18" fmla="*/ 0 h 3754924"/>
              <a:gd name="connsiteX0" fmla="*/ 6803113 w 7347820"/>
              <a:gd name="connsiteY0" fmla="*/ 3726439 h 3726439"/>
              <a:gd name="connsiteX1" fmla="*/ 7332082 w 7347820"/>
              <a:gd name="connsiteY1" fmla="*/ 3197467 h 3726439"/>
              <a:gd name="connsiteX2" fmla="*/ 6717447 w 7347820"/>
              <a:gd name="connsiteY2" fmla="*/ 2326865 h 3726439"/>
              <a:gd name="connsiteX3" fmla="*/ 5168425 w 7347820"/>
              <a:gd name="connsiteY3" fmla="*/ 2627117 h 3726439"/>
              <a:gd name="connsiteX4" fmla="*/ 4370032 w 7347820"/>
              <a:gd name="connsiteY4" fmla="*/ 2265452 h 3726439"/>
              <a:gd name="connsiteX5" fmla="*/ 3626228 w 7347820"/>
              <a:gd name="connsiteY5" fmla="*/ 2074382 h 3726439"/>
              <a:gd name="connsiteX6" fmla="*/ 2486641 w 7347820"/>
              <a:gd name="connsiteY6" fmla="*/ 2749948 h 3726439"/>
              <a:gd name="connsiteX7" fmla="*/ 1463058 w 7347820"/>
              <a:gd name="connsiteY7" fmla="*/ 3302682 h 3726439"/>
              <a:gd name="connsiteX8" fmla="*/ 193816 w 7347820"/>
              <a:gd name="connsiteY8" fmla="*/ 3227619 h 3726439"/>
              <a:gd name="connsiteX9" fmla="*/ 55999 w 7347820"/>
              <a:gd name="connsiteY9" fmla="*/ 2344278 h 3726439"/>
              <a:gd name="connsiteX10" fmla="*/ 1645517 w 7347820"/>
              <a:gd name="connsiteY10" fmla="*/ 2549378 h 3726439"/>
              <a:gd name="connsiteX11" fmla="*/ 2064261 w 7347820"/>
              <a:gd name="connsiteY11" fmla="*/ 2258821 h 3726439"/>
              <a:gd name="connsiteX12" fmla="*/ 1346414 w 7347820"/>
              <a:gd name="connsiteY12" fmla="*/ 1284600 h 3726439"/>
              <a:gd name="connsiteX13" fmla="*/ 1730976 w 7347820"/>
              <a:gd name="connsiteY13" fmla="*/ 763306 h 3726439"/>
              <a:gd name="connsiteX14" fmla="*/ 3371768 w 7347820"/>
              <a:gd name="connsiteY14" fmla="*/ 1429877 h 3726439"/>
              <a:gd name="connsiteX15" fmla="*/ 6526253 w 7347820"/>
              <a:gd name="connsiteY15" fmla="*/ 1690759 h 3726439"/>
              <a:gd name="connsiteX16" fmla="*/ 6958515 w 7347820"/>
              <a:gd name="connsiteY16" fmla="*/ 792985 h 3726439"/>
              <a:gd name="connsiteX17" fmla="*/ 5973825 w 7347820"/>
              <a:gd name="connsiteY17" fmla="*/ 0 h 3726439"/>
              <a:gd name="connsiteX0" fmla="*/ 7332082 w 7347820"/>
              <a:gd name="connsiteY0" fmla="*/ 3197467 h 3341717"/>
              <a:gd name="connsiteX1" fmla="*/ 6717447 w 7347820"/>
              <a:gd name="connsiteY1" fmla="*/ 2326865 h 3341717"/>
              <a:gd name="connsiteX2" fmla="*/ 5168425 w 7347820"/>
              <a:gd name="connsiteY2" fmla="*/ 2627117 h 3341717"/>
              <a:gd name="connsiteX3" fmla="*/ 4370032 w 7347820"/>
              <a:gd name="connsiteY3" fmla="*/ 2265452 h 3341717"/>
              <a:gd name="connsiteX4" fmla="*/ 3626228 w 7347820"/>
              <a:gd name="connsiteY4" fmla="*/ 2074382 h 3341717"/>
              <a:gd name="connsiteX5" fmla="*/ 2486641 w 7347820"/>
              <a:gd name="connsiteY5" fmla="*/ 2749948 h 3341717"/>
              <a:gd name="connsiteX6" fmla="*/ 1463058 w 7347820"/>
              <a:gd name="connsiteY6" fmla="*/ 3302682 h 3341717"/>
              <a:gd name="connsiteX7" fmla="*/ 193816 w 7347820"/>
              <a:gd name="connsiteY7" fmla="*/ 3227619 h 3341717"/>
              <a:gd name="connsiteX8" fmla="*/ 55999 w 7347820"/>
              <a:gd name="connsiteY8" fmla="*/ 2344278 h 3341717"/>
              <a:gd name="connsiteX9" fmla="*/ 1645517 w 7347820"/>
              <a:gd name="connsiteY9" fmla="*/ 2549378 h 3341717"/>
              <a:gd name="connsiteX10" fmla="*/ 2064261 w 7347820"/>
              <a:gd name="connsiteY10" fmla="*/ 2258821 h 3341717"/>
              <a:gd name="connsiteX11" fmla="*/ 1346414 w 7347820"/>
              <a:gd name="connsiteY11" fmla="*/ 1284600 h 3341717"/>
              <a:gd name="connsiteX12" fmla="*/ 1730976 w 7347820"/>
              <a:gd name="connsiteY12" fmla="*/ 763306 h 3341717"/>
              <a:gd name="connsiteX13" fmla="*/ 3371768 w 7347820"/>
              <a:gd name="connsiteY13" fmla="*/ 1429877 h 3341717"/>
              <a:gd name="connsiteX14" fmla="*/ 6526253 w 7347820"/>
              <a:gd name="connsiteY14" fmla="*/ 1690759 h 3341717"/>
              <a:gd name="connsiteX15" fmla="*/ 6958515 w 7347820"/>
              <a:gd name="connsiteY15" fmla="*/ 792985 h 3341717"/>
              <a:gd name="connsiteX16" fmla="*/ 5973825 w 7347820"/>
              <a:gd name="connsiteY16" fmla="*/ 0 h 3341717"/>
              <a:gd name="connsiteX0" fmla="*/ 6717447 w 7001415"/>
              <a:gd name="connsiteY0" fmla="*/ 2326865 h 3341717"/>
              <a:gd name="connsiteX1" fmla="*/ 5168425 w 7001415"/>
              <a:gd name="connsiteY1" fmla="*/ 2627117 h 3341717"/>
              <a:gd name="connsiteX2" fmla="*/ 4370032 w 7001415"/>
              <a:gd name="connsiteY2" fmla="*/ 2265452 h 3341717"/>
              <a:gd name="connsiteX3" fmla="*/ 3626228 w 7001415"/>
              <a:gd name="connsiteY3" fmla="*/ 2074382 h 3341717"/>
              <a:gd name="connsiteX4" fmla="*/ 2486641 w 7001415"/>
              <a:gd name="connsiteY4" fmla="*/ 2749948 h 3341717"/>
              <a:gd name="connsiteX5" fmla="*/ 1463058 w 7001415"/>
              <a:gd name="connsiteY5" fmla="*/ 3302682 h 3341717"/>
              <a:gd name="connsiteX6" fmla="*/ 193816 w 7001415"/>
              <a:gd name="connsiteY6" fmla="*/ 3227619 h 3341717"/>
              <a:gd name="connsiteX7" fmla="*/ 55999 w 7001415"/>
              <a:gd name="connsiteY7" fmla="*/ 2344278 h 3341717"/>
              <a:gd name="connsiteX8" fmla="*/ 1645517 w 7001415"/>
              <a:gd name="connsiteY8" fmla="*/ 2549378 h 3341717"/>
              <a:gd name="connsiteX9" fmla="*/ 2064261 w 7001415"/>
              <a:gd name="connsiteY9" fmla="*/ 2258821 h 3341717"/>
              <a:gd name="connsiteX10" fmla="*/ 1346414 w 7001415"/>
              <a:gd name="connsiteY10" fmla="*/ 1284600 h 3341717"/>
              <a:gd name="connsiteX11" fmla="*/ 1730976 w 7001415"/>
              <a:gd name="connsiteY11" fmla="*/ 763306 h 3341717"/>
              <a:gd name="connsiteX12" fmla="*/ 3371768 w 7001415"/>
              <a:gd name="connsiteY12" fmla="*/ 1429877 h 3341717"/>
              <a:gd name="connsiteX13" fmla="*/ 6526253 w 7001415"/>
              <a:gd name="connsiteY13" fmla="*/ 1690759 h 3341717"/>
              <a:gd name="connsiteX14" fmla="*/ 6958515 w 7001415"/>
              <a:gd name="connsiteY14" fmla="*/ 792985 h 3341717"/>
              <a:gd name="connsiteX15" fmla="*/ 5973825 w 7001415"/>
              <a:gd name="connsiteY15" fmla="*/ 0 h 3341717"/>
              <a:gd name="connsiteX0" fmla="*/ 5168425 w 7001415"/>
              <a:gd name="connsiteY0" fmla="*/ 2627117 h 3341717"/>
              <a:gd name="connsiteX1" fmla="*/ 4370032 w 7001415"/>
              <a:gd name="connsiteY1" fmla="*/ 2265452 h 3341717"/>
              <a:gd name="connsiteX2" fmla="*/ 3626228 w 7001415"/>
              <a:gd name="connsiteY2" fmla="*/ 2074382 h 3341717"/>
              <a:gd name="connsiteX3" fmla="*/ 2486641 w 7001415"/>
              <a:gd name="connsiteY3" fmla="*/ 2749948 h 3341717"/>
              <a:gd name="connsiteX4" fmla="*/ 1463058 w 7001415"/>
              <a:gd name="connsiteY4" fmla="*/ 3302682 h 3341717"/>
              <a:gd name="connsiteX5" fmla="*/ 193816 w 7001415"/>
              <a:gd name="connsiteY5" fmla="*/ 3227619 h 3341717"/>
              <a:gd name="connsiteX6" fmla="*/ 55999 w 7001415"/>
              <a:gd name="connsiteY6" fmla="*/ 2344278 h 3341717"/>
              <a:gd name="connsiteX7" fmla="*/ 1645517 w 7001415"/>
              <a:gd name="connsiteY7" fmla="*/ 2549378 h 3341717"/>
              <a:gd name="connsiteX8" fmla="*/ 2064261 w 7001415"/>
              <a:gd name="connsiteY8" fmla="*/ 2258821 h 3341717"/>
              <a:gd name="connsiteX9" fmla="*/ 1346414 w 7001415"/>
              <a:gd name="connsiteY9" fmla="*/ 1284600 h 3341717"/>
              <a:gd name="connsiteX10" fmla="*/ 1730976 w 7001415"/>
              <a:gd name="connsiteY10" fmla="*/ 763306 h 3341717"/>
              <a:gd name="connsiteX11" fmla="*/ 3371768 w 7001415"/>
              <a:gd name="connsiteY11" fmla="*/ 1429877 h 3341717"/>
              <a:gd name="connsiteX12" fmla="*/ 6526253 w 7001415"/>
              <a:gd name="connsiteY12" fmla="*/ 1690759 h 3341717"/>
              <a:gd name="connsiteX13" fmla="*/ 6958515 w 7001415"/>
              <a:gd name="connsiteY13" fmla="*/ 792985 h 3341717"/>
              <a:gd name="connsiteX14" fmla="*/ 5973825 w 7001415"/>
              <a:gd name="connsiteY14" fmla="*/ 0 h 3341717"/>
              <a:gd name="connsiteX0" fmla="*/ 4370032 w 7001415"/>
              <a:gd name="connsiteY0" fmla="*/ 2265452 h 3341717"/>
              <a:gd name="connsiteX1" fmla="*/ 3626228 w 7001415"/>
              <a:gd name="connsiteY1" fmla="*/ 2074382 h 3341717"/>
              <a:gd name="connsiteX2" fmla="*/ 2486641 w 7001415"/>
              <a:gd name="connsiteY2" fmla="*/ 2749948 h 3341717"/>
              <a:gd name="connsiteX3" fmla="*/ 1463058 w 7001415"/>
              <a:gd name="connsiteY3" fmla="*/ 3302682 h 3341717"/>
              <a:gd name="connsiteX4" fmla="*/ 193816 w 7001415"/>
              <a:gd name="connsiteY4" fmla="*/ 3227619 h 3341717"/>
              <a:gd name="connsiteX5" fmla="*/ 55999 w 7001415"/>
              <a:gd name="connsiteY5" fmla="*/ 2344278 h 3341717"/>
              <a:gd name="connsiteX6" fmla="*/ 1645517 w 7001415"/>
              <a:gd name="connsiteY6" fmla="*/ 2549378 h 3341717"/>
              <a:gd name="connsiteX7" fmla="*/ 2064261 w 7001415"/>
              <a:gd name="connsiteY7" fmla="*/ 2258821 h 3341717"/>
              <a:gd name="connsiteX8" fmla="*/ 1346414 w 7001415"/>
              <a:gd name="connsiteY8" fmla="*/ 1284600 h 3341717"/>
              <a:gd name="connsiteX9" fmla="*/ 1730976 w 7001415"/>
              <a:gd name="connsiteY9" fmla="*/ 763306 h 3341717"/>
              <a:gd name="connsiteX10" fmla="*/ 3371768 w 7001415"/>
              <a:gd name="connsiteY10" fmla="*/ 1429877 h 3341717"/>
              <a:gd name="connsiteX11" fmla="*/ 6526253 w 7001415"/>
              <a:gd name="connsiteY11" fmla="*/ 1690759 h 3341717"/>
              <a:gd name="connsiteX12" fmla="*/ 6958515 w 7001415"/>
              <a:gd name="connsiteY12" fmla="*/ 792985 h 3341717"/>
              <a:gd name="connsiteX13" fmla="*/ 5973825 w 7001415"/>
              <a:gd name="connsiteY13" fmla="*/ 0 h 3341717"/>
              <a:gd name="connsiteX0" fmla="*/ 3626228 w 7001415"/>
              <a:gd name="connsiteY0" fmla="*/ 2074382 h 3341717"/>
              <a:gd name="connsiteX1" fmla="*/ 2486641 w 7001415"/>
              <a:gd name="connsiteY1" fmla="*/ 2749948 h 3341717"/>
              <a:gd name="connsiteX2" fmla="*/ 1463058 w 7001415"/>
              <a:gd name="connsiteY2" fmla="*/ 3302682 h 3341717"/>
              <a:gd name="connsiteX3" fmla="*/ 193816 w 7001415"/>
              <a:gd name="connsiteY3" fmla="*/ 3227619 h 3341717"/>
              <a:gd name="connsiteX4" fmla="*/ 55999 w 7001415"/>
              <a:gd name="connsiteY4" fmla="*/ 2344278 h 3341717"/>
              <a:gd name="connsiteX5" fmla="*/ 1645517 w 7001415"/>
              <a:gd name="connsiteY5" fmla="*/ 2549378 h 3341717"/>
              <a:gd name="connsiteX6" fmla="*/ 2064261 w 7001415"/>
              <a:gd name="connsiteY6" fmla="*/ 2258821 h 3341717"/>
              <a:gd name="connsiteX7" fmla="*/ 1346414 w 7001415"/>
              <a:gd name="connsiteY7" fmla="*/ 1284600 h 3341717"/>
              <a:gd name="connsiteX8" fmla="*/ 1730976 w 7001415"/>
              <a:gd name="connsiteY8" fmla="*/ 763306 h 3341717"/>
              <a:gd name="connsiteX9" fmla="*/ 3371768 w 7001415"/>
              <a:gd name="connsiteY9" fmla="*/ 1429877 h 3341717"/>
              <a:gd name="connsiteX10" fmla="*/ 6526253 w 7001415"/>
              <a:gd name="connsiteY10" fmla="*/ 1690759 h 3341717"/>
              <a:gd name="connsiteX11" fmla="*/ 6958515 w 7001415"/>
              <a:gd name="connsiteY11" fmla="*/ 792985 h 3341717"/>
              <a:gd name="connsiteX12" fmla="*/ 5973825 w 7001415"/>
              <a:gd name="connsiteY12" fmla="*/ 0 h 3341717"/>
              <a:gd name="connsiteX0" fmla="*/ 2486641 w 7001415"/>
              <a:gd name="connsiteY0" fmla="*/ 2749948 h 3341717"/>
              <a:gd name="connsiteX1" fmla="*/ 1463058 w 7001415"/>
              <a:gd name="connsiteY1" fmla="*/ 3302682 h 3341717"/>
              <a:gd name="connsiteX2" fmla="*/ 193816 w 7001415"/>
              <a:gd name="connsiteY2" fmla="*/ 3227619 h 3341717"/>
              <a:gd name="connsiteX3" fmla="*/ 55999 w 7001415"/>
              <a:gd name="connsiteY3" fmla="*/ 2344278 h 3341717"/>
              <a:gd name="connsiteX4" fmla="*/ 1645517 w 7001415"/>
              <a:gd name="connsiteY4" fmla="*/ 2549378 h 3341717"/>
              <a:gd name="connsiteX5" fmla="*/ 2064261 w 7001415"/>
              <a:gd name="connsiteY5" fmla="*/ 2258821 h 3341717"/>
              <a:gd name="connsiteX6" fmla="*/ 1346414 w 7001415"/>
              <a:gd name="connsiteY6" fmla="*/ 1284600 h 3341717"/>
              <a:gd name="connsiteX7" fmla="*/ 1730976 w 7001415"/>
              <a:gd name="connsiteY7" fmla="*/ 763306 h 3341717"/>
              <a:gd name="connsiteX8" fmla="*/ 3371768 w 7001415"/>
              <a:gd name="connsiteY8" fmla="*/ 1429877 h 3341717"/>
              <a:gd name="connsiteX9" fmla="*/ 6526253 w 7001415"/>
              <a:gd name="connsiteY9" fmla="*/ 1690759 h 3341717"/>
              <a:gd name="connsiteX10" fmla="*/ 6958515 w 7001415"/>
              <a:gd name="connsiteY10" fmla="*/ 792985 h 3341717"/>
              <a:gd name="connsiteX11" fmla="*/ 5973825 w 7001415"/>
              <a:gd name="connsiteY11" fmla="*/ 0 h 3341717"/>
              <a:gd name="connsiteX0" fmla="*/ 1463058 w 7001415"/>
              <a:gd name="connsiteY0" fmla="*/ 3302682 h 3341717"/>
              <a:gd name="connsiteX1" fmla="*/ 193816 w 7001415"/>
              <a:gd name="connsiteY1" fmla="*/ 3227619 h 3341717"/>
              <a:gd name="connsiteX2" fmla="*/ 55999 w 7001415"/>
              <a:gd name="connsiteY2" fmla="*/ 2344278 h 3341717"/>
              <a:gd name="connsiteX3" fmla="*/ 1645517 w 7001415"/>
              <a:gd name="connsiteY3" fmla="*/ 2549378 h 3341717"/>
              <a:gd name="connsiteX4" fmla="*/ 2064261 w 7001415"/>
              <a:gd name="connsiteY4" fmla="*/ 2258821 h 3341717"/>
              <a:gd name="connsiteX5" fmla="*/ 1346414 w 7001415"/>
              <a:gd name="connsiteY5" fmla="*/ 1284600 h 3341717"/>
              <a:gd name="connsiteX6" fmla="*/ 1730976 w 7001415"/>
              <a:gd name="connsiteY6" fmla="*/ 763306 h 3341717"/>
              <a:gd name="connsiteX7" fmla="*/ 3371768 w 7001415"/>
              <a:gd name="connsiteY7" fmla="*/ 1429877 h 3341717"/>
              <a:gd name="connsiteX8" fmla="*/ 6526253 w 7001415"/>
              <a:gd name="connsiteY8" fmla="*/ 1690759 h 3341717"/>
              <a:gd name="connsiteX9" fmla="*/ 6958515 w 7001415"/>
              <a:gd name="connsiteY9" fmla="*/ 792985 h 3341717"/>
              <a:gd name="connsiteX10" fmla="*/ 5973825 w 7001415"/>
              <a:gd name="connsiteY10" fmla="*/ 0 h 3341717"/>
              <a:gd name="connsiteX0" fmla="*/ 193816 w 7001415"/>
              <a:gd name="connsiteY0" fmla="*/ 3227619 h 3227619"/>
              <a:gd name="connsiteX1" fmla="*/ 55999 w 7001415"/>
              <a:gd name="connsiteY1" fmla="*/ 2344278 h 3227619"/>
              <a:gd name="connsiteX2" fmla="*/ 1645517 w 7001415"/>
              <a:gd name="connsiteY2" fmla="*/ 2549378 h 3227619"/>
              <a:gd name="connsiteX3" fmla="*/ 2064261 w 7001415"/>
              <a:gd name="connsiteY3" fmla="*/ 2258821 h 3227619"/>
              <a:gd name="connsiteX4" fmla="*/ 1346414 w 7001415"/>
              <a:gd name="connsiteY4" fmla="*/ 1284600 h 3227619"/>
              <a:gd name="connsiteX5" fmla="*/ 1730976 w 7001415"/>
              <a:gd name="connsiteY5" fmla="*/ 763306 h 3227619"/>
              <a:gd name="connsiteX6" fmla="*/ 3371768 w 7001415"/>
              <a:gd name="connsiteY6" fmla="*/ 1429877 h 3227619"/>
              <a:gd name="connsiteX7" fmla="*/ 6526253 w 7001415"/>
              <a:gd name="connsiteY7" fmla="*/ 1690759 h 3227619"/>
              <a:gd name="connsiteX8" fmla="*/ 6958515 w 7001415"/>
              <a:gd name="connsiteY8" fmla="*/ 792985 h 3227619"/>
              <a:gd name="connsiteX9" fmla="*/ 5973825 w 7001415"/>
              <a:gd name="connsiteY9" fmla="*/ 0 h 3227619"/>
              <a:gd name="connsiteX0" fmla="*/ 0 w 6945416"/>
              <a:gd name="connsiteY0" fmla="*/ 2344278 h 2549606"/>
              <a:gd name="connsiteX1" fmla="*/ 1589518 w 6945416"/>
              <a:gd name="connsiteY1" fmla="*/ 2549378 h 2549606"/>
              <a:gd name="connsiteX2" fmla="*/ 2008262 w 6945416"/>
              <a:gd name="connsiteY2" fmla="*/ 2258821 h 2549606"/>
              <a:gd name="connsiteX3" fmla="*/ 1290415 w 6945416"/>
              <a:gd name="connsiteY3" fmla="*/ 1284600 h 2549606"/>
              <a:gd name="connsiteX4" fmla="*/ 1674977 w 6945416"/>
              <a:gd name="connsiteY4" fmla="*/ 763306 h 2549606"/>
              <a:gd name="connsiteX5" fmla="*/ 3315769 w 6945416"/>
              <a:gd name="connsiteY5" fmla="*/ 1429877 h 2549606"/>
              <a:gd name="connsiteX6" fmla="*/ 6470254 w 6945416"/>
              <a:gd name="connsiteY6" fmla="*/ 1690759 h 2549606"/>
              <a:gd name="connsiteX7" fmla="*/ 6902516 w 6945416"/>
              <a:gd name="connsiteY7" fmla="*/ 792985 h 2549606"/>
              <a:gd name="connsiteX8" fmla="*/ 5917826 w 6945416"/>
              <a:gd name="connsiteY8" fmla="*/ 0 h 2549606"/>
              <a:gd name="connsiteX0" fmla="*/ 315414 w 5671312"/>
              <a:gd name="connsiteY0" fmla="*/ 2549378 h 2549378"/>
              <a:gd name="connsiteX1" fmla="*/ 734158 w 5671312"/>
              <a:gd name="connsiteY1" fmla="*/ 2258821 h 2549378"/>
              <a:gd name="connsiteX2" fmla="*/ 16311 w 5671312"/>
              <a:gd name="connsiteY2" fmla="*/ 1284600 h 2549378"/>
              <a:gd name="connsiteX3" fmla="*/ 400873 w 5671312"/>
              <a:gd name="connsiteY3" fmla="*/ 763306 h 2549378"/>
              <a:gd name="connsiteX4" fmla="*/ 2041665 w 5671312"/>
              <a:gd name="connsiteY4" fmla="*/ 1429877 h 2549378"/>
              <a:gd name="connsiteX5" fmla="*/ 5196150 w 5671312"/>
              <a:gd name="connsiteY5" fmla="*/ 1690759 h 2549378"/>
              <a:gd name="connsiteX6" fmla="*/ 5628412 w 5671312"/>
              <a:gd name="connsiteY6" fmla="*/ 792985 h 2549378"/>
              <a:gd name="connsiteX7" fmla="*/ 4643722 w 5671312"/>
              <a:gd name="connsiteY7" fmla="*/ 0 h 2549378"/>
              <a:gd name="connsiteX0" fmla="*/ 734158 w 5671312"/>
              <a:gd name="connsiteY0" fmla="*/ 2258821 h 2258821"/>
              <a:gd name="connsiteX1" fmla="*/ 16311 w 5671312"/>
              <a:gd name="connsiteY1" fmla="*/ 1284600 h 2258821"/>
              <a:gd name="connsiteX2" fmla="*/ 400873 w 5671312"/>
              <a:gd name="connsiteY2" fmla="*/ 763306 h 2258821"/>
              <a:gd name="connsiteX3" fmla="*/ 2041665 w 5671312"/>
              <a:gd name="connsiteY3" fmla="*/ 1429877 h 2258821"/>
              <a:gd name="connsiteX4" fmla="*/ 5196150 w 5671312"/>
              <a:gd name="connsiteY4" fmla="*/ 1690759 h 2258821"/>
              <a:gd name="connsiteX5" fmla="*/ 5628412 w 5671312"/>
              <a:gd name="connsiteY5" fmla="*/ 792985 h 2258821"/>
              <a:gd name="connsiteX6" fmla="*/ 4643722 w 5671312"/>
              <a:gd name="connsiteY6" fmla="*/ 0 h 2258821"/>
              <a:gd name="connsiteX0" fmla="*/ 16311 w 5671312"/>
              <a:gd name="connsiteY0" fmla="*/ 1284600 h 1899645"/>
              <a:gd name="connsiteX1" fmla="*/ 400873 w 5671312"/>
              <a:gd name="connsiteY1" fmla="*/ 763306 h 1899645"/>
              <a:gd name="connsiteX2" fmla="*/ 2041665 w 5671312"/>
              <a:gd name="connsiteY2" fmla="*/ 1429877 h 1899645"/>
              <a:gd name="connsiteX3" fmla="*/ 5196150 w 5671312"/>
              <a:gd name="connsiteY3" fmla="*/ 1690759 h 1899645"/>
              <a:gd name="connsiteX4" fmla="*/ 5628412 w 5671312"/>
              <a:gd name="connsiteY4" fmla="*/ 792985 h 1899645"/>
              <a:gd name="connsiteX5" fmla="*/ 4643722 w 5671312"/>
              <a:gd name="connsiteY5" fmla="*/ 0 h 1899645"/>
              <a:gd name="connsiteX0" fmla="*/ 0 w 5270439"/>
              <a:gd name="connsiteY0" fmla="*/ 763306 h 1899645"/>
              <a:gd name="connsiteX1" fmla="*/ 1640792 w 5270439"/>
              <a:gd name="connsiteY1" fmla="*/ 1429877 h 1899645"/>
              <a:gd name="connsiteX2" fmla="*/ 4795277 w 5270439"/>
              <a:gd name="connsiteY2" fmla="*/ 1690759 h 1899645"/>
              <a:gd name="connsiteX3" fmla="*/ 5227539 w 5270439"/>
              <a:gd name="connsiteY3" fmla="*/ 792985 h 1899645"/>
              <a:gd name="connsiteX4" fmla="*/ 4242849 w 5270439"/>
              <a:gd name="connsiteY4" fmla="*/ 0 h 1899645"/>
              <a:gd name="connsiteX0" fmla="*/ 0 w 3629647"/>
              <a:gd name="connsiteY0" fmla="*/ 1429877 h 1899645"/>
              <a:gd name="connsiteX1" fmla="*/ 3154485 w 3629647"/>
              <a:gd name="connsiteY1" fmla="*/ 1690759 h 1899645"/>
              <a:gd name="connsiteX2" fmla="*/ 3586747 w 3629647"/>
              <a:gd name="connsiteY2" fmla="*/ 792985 h 1899645"/>
              <a:gd name="connsiteX3" fmla="*/ 2602057 w 3629647"/>
              <a:gd name="connsiteY3" fmla="*/ 0 h 1899645"/>
              <a:gd name="connsiteX0" fmla="*/ 0 w 3629647"/>
              <a:gd name="connsiteY0" fmla="*/ 1429877 h 1891586"/>
              <a:gd name="connsiteX1" fmla="*/ 1888853 w 3629647"/>
              <a:gd name="connsiteY1" fmla="*/ 1876703 h 1891586"/>
              <a:gd name="connsiteX2" fmla="*/ 3154485 w 3629647"/>
              <a:gd name="connsiteY2" fmla="*/ 1690759 h 1891586"/>
              <a:gd name="connsiteX3" fmla="*/ 3586747 w 3629647"/>
              <a:gd name="connsiteY3" fmla="*/ 792985 h 1891586"/>
              <a:gd name="connsiteX4" fmla="*/ 2602057 w 3629647"/>
              <a:gd name="connsiteY4" fmla="*/ 0 h 1891586"/>
              <a:gd name="connsiteX0" fmla="*/ 0 w 1740794"/>
              <a:gd name="connsiteY0" fmla="*/ 1876703 h 1891586"/>
              <a:gd name="connsiteX1" fmla="*/ 1265632 w 1740794"/>
              <a:gd name="connsiteY1" fmla="*/ 1690759 h 1891586"/>
              <a:gd name="connsiteX2" fmla="*/ 1697894 w 1740794"/>
              <a:gd name="connsiteY2" fmla="*/ 792985 h 1891586"/>
              <a:gd name="connsiteX3" fmla="*/ 713204 w 1740794"/>
              <a:gd name="connsiteY3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794" h="1891586">
                <a:moveTo>
                  <a:pt x="0" y="1876703"/>
                </a:moveTo>
                <a:cubicBezTo>
                  <a:pt x="525748" y="1920183"/>
                  <a:pt x="982650" y="1871379"/>
                  <a:pt x="1265632" y="1690759"/>
                </a:cubicBezTo>
                <a:cubicBezTo>
                  <a:pt x="1777525" y="1321375"/>
                  <a:pt x="1787194" y="1080320"/>
                  <a:pt x="1697894" y="792985"/>
                </a:cubicBezTo>
                <a:cubicBezTo>
                  <a:pt x="1475590" y="439148"/>
                  <a:pt x="841298" y="434193"/>
                  <a:pt x="71320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8870E04-B1EF-40EB-9BB2-DBED10B7F5FE}"/>
              </a:ext>
            </a:extLst>
          </p:cNvPr>
          <p:cNvSpPr/>
          <p:nvPr/>
        </p:nvSpPr>
        <p:spPr>
          <a:xfrm>
            <a:off x="2847995" y="314330"/>
            <a:ext cx="5706518" cy="1904835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4527612 w 4527612"/>
              <a:gd name="connsiteY0" fmla="*/ 392950 h 1122255"/>
              <a:gd name="connsiteX1" fmla="*/ 3870664 w 4527612"/>
              <a:gd name="connsiteY1" fmla="*/ 2333 h 1122255"/>
              <a:gd name="connsiteX2" fmla="*/ 2698812 w 4527612"/>
              <a:gd name="connsiteY2" fmla="*/ 1067653 h 1122255"/>
              <a:gd name="connsiteX3" fmla="*/ 1651247 w 4527612"/>
              <a:gd name="connsiteY3" fmla="*/ 925610 h 1122255"/>
              <a:gd name="connsiteX4" fmla="*/ 215487 w 4527612"/>
              <a:gd name="connsiteY4" fmla="*/ 561310 h 1122255"/>
              <a:gd name="connsiteX5" fmla="*/ 0 w 4527612"/>
              <a:gd name="connsiteY5" fmla="*/ 606014 h 1122255"/>
              <a:gd name="connsiteX0" fmla="*/ 5697193 w 5697193"/>
              <a:gd name="connsiteY0" fmla="*/ 531278 h 1260583"/>
              <a:gd name="connsiteX1" fmla="*/ 5040245 w 5697193"/>
              <a:gd name="connsiteY1" fmla="*/ 140661 h 1260583"/>
              <a:gd name="connsiteX2" fmla="*/ 3868393 w 5697193"/>
              <a:gd name="connsiteY2" fmla="*/ 1205981 h 1260583"/>
              <a:gd name="connsiteX3" fmla="*/ 2820828 w 5697193"/>
              <a:gd name="connsiteY3" fmla="*/ 1063938 h 1260583"/>
              <a:gd name="connsiteX4" fmla="*/ 1385068 w 5697193"/>
              <a:gd name="connsiteY4" fmla="*/ 699638 h 1260583"/>
              <a:gd name="connsiteX5" fmla="*/ 0 w 5697193"/>
              <a:gd name="connsiteY5" fmla="*/ 63 h 1260583"/>
              <a:gd name="connsiteX0" fmla="*/ 5697193 w 5697193"/>
              <a:gd name="connsiteY0" fmla="*/ 531274 h 1260579"/>
              <a:gd name="connsiteX1" fmla="*/ 5040245 w 5697193"/>
              <a:gd name="connsiteY1" fmla="*/ 140657 h 1260579"/>
              <a:gd name="connsiteX2" fmla="*/ 3868393 w 5697193"/>
              <a:gd name="connsiteY2" fmla="*/ 1205977 h 1260579"/>
              <a:gd name="connsiteX3" fmla="*/ 2820828 w 5697193"/>
              <a:gd name="connsiteY3" fmla="*/ 1063934 h 1260579"/>
              <a:gd name="connsiteX4" fmla="*/ 864073 w 5697193"/>
              <a:gd name="connsiteY4" fmla="*/ 752796 h 1260579"/>
              <a:gd name="connsiteX5" fmla="*/ 0 w 5697193"/>
              <a:gd name="connsiteY5" fmla="*/ 59 h 1260579"/>
              <a:gd name="connsiteX0" fmla="*/ 5697193 w 5697193"/>
              <a:gd name="connsiteY0" fmla="*/ 531215 h 1260520"/>
              <a:gd name="connsiteX1" fmla="*/ 5040245 w 5697193"/>
              <a:gd name="connsiteY1" fmla="*/ 140598 h 1260520"/>
              <a:gd name="connsiteX2" fmla="*/ 3868393 w 5697193"/>
              <a:gd name="connsiteY2" fmla="*/ 1205918 h 1260520"/>
              <a:gd name="connsiteX3" fmla="*/ 2820828 w 5697193"/>
              <a:gd name="connsiteY3" fmla="*/ 1063875 h 1260520"/>
              <a:gd name="connsiteX4" fmla="*/ 864073 w 5697193"/>
              <a:gd name="connsiteY4" fmla="*/ 752737 h 1260520"/>
              <a:gd name="connsiteX5" fmla="*/ 332446 w 5697193"/>
              <a:gd name="connsiteY5" fmla="*/ 327436 h 1260520"/>
              <a:gd name="connsiteX6" fmla="*/ 0 w 5697193"/>
              <a:gd name="connsiteY6" fmla="*/ 0 h 1260520"/>
              <a:gd name="connsiteX0" fmla="*/ 5382937 w 5382937"/>
              <a:gd name="connsiteY0" fmla="*/ 1137271 h 1866576"/>
              <a:gd name="connsiteX1" fmla="*/ 4725989 w 5382937"/>
              <a:gd name="connsiteY1" fmla="*/ 746654 h 1866576"/>
              <a:gd name="connsiteX2" fmla="*/ 3554137 w 5382937"/>
              <a:gd name="connsiteY2" fmla="*/ 1811974 h 1866576"/>
              <a:gd name="connsiteX3" fmla="*/ 2506572 w 5382937"/>
              <a:gd name="connsiteY3" fmla="*/ 1669931 h 1866576"/>
              <a:gd name="connsiteX4" fmla="*/ 549817 w 5382937"/>
              <a:gd name="connsiteY4" fmla="*/ 1358793 h 1866576"/>
              <a:gd name="connsiteX5" fmla="*/ 18190 w 5382937"/>
              <a:gd name="connsiteY5" fmla="*/ 933492 h 1866576"/>
              <a:gd name="connsiteX6" fmla="*/ 578879 w 5382937"/>
              <a:gd name="connsiteY6" fmla="*/ 0 h 1866576"/>
              <a:gd name="connsiteX0" fmla="*/ 5696968 w 5696968"/>
              <a:gd name="connsiteY0" fmla="*/ 1137271 h 1866576"/>
              <a:gd name="connsiteX1" fmla="*/ 5040020 w 5696968"/>
              <a:gd name="connsiteY1" fmla="*/ 746654 h 1866576"/>
              <a:gd name="connsiteX2" fmla="*/ 3868168 w 5696968"/>
              <a:gd name="connsiteY2" fmla="*/ 1811974 h 1866576"/>
              <a:gd name="connsiteX3" fmla="*/ 2820603 w 5696968"/>
              <a:gd name="connsiteY3" fmla="*/ 1669931 h 1866576"/>
              <a:gd name="connsiteX4" fmla="*/ 863848 w 5696968"/>
              <a:gd name="connsiteY4" fmla="*/ 1358793 h 1866576"/>
              <a:gd name="connsiteX5" fmla="*/ 13244 w 5696968"/>
              <a:gd name="connsiteY5" fmla="*/ 699576 h 1866576"/>
              <a:gd name="connsiteX6" fmla="*/ 892910 w 5696968"/>
              <a:gd name="connsiteY6" fmla="*/ 0 h 1866576"/>
              <a:gd name="connsiteX0" fmla="*/ 5710739 w 5710739"/>
              <a:gd name="connsiteY0" fmla="*/ 1162069 h 1891374"/>
              <a:gd name="connsiteX1" fmla="*/ 5053791 w 5710739"/>
              <a:gd name="connsiteY1" fmla="*/ 771452 h 1891374"/>
              <a:gd name="connsiteX2" fmla="*/ 3881939 w 5710739"/>
              <a:gd name="connsiteY2" fmla="*/ 1836772 h 1891374"/>
              <a:gd name="connsiteX3" fmla="*/ 2834374 w 5710739"/>
              <a:gd name="connsiteY3" fmla="*/ 1694729 h 1891374"/>
              <a:gd name="connsiteX4" fmla="*/ 877619 w 5710739"/>
              <a:gd name="connsiteY4" fmla="*/ 1383591 h 1891374"/>
              <a:gd name="connsiteX5" fmla="*/ 27015 w 5710739"/>
              <a:gd name="connsiteY5" fmla="*/ 724374 h 1891374"/>
              <a:gd name="connsiteX6" fmla="*/ 906681 w 5710739"/>
              <a:gd name="connsiteY6" fmla="*/ 24798 h 1891374"/>
              <a:gd name="connsiteX0" fmla="*/ 5710739 w 5710739"/>
              <a:gd name="connsiteY0" fmla="*/ 1162069 h 1891374"/>
              <a:gd name="connsiteX1" fmla="*/ 5053791 w 5710739"/>
              <a:gd name="connsiteY1" fmla="*/ 771452 h 1891374"/>
              <a:gd name="connsiteX2" fmla="*/ 3881939 w 5710739"/>
              <a:gd name="connsiteY2" fmla="*/ 1836772 h 1891374"/>
              <a:gd name="connsiteX3" fmla="*/ 2834374 w 5710739"/>
              <a:gd name="connsiteY3" fmla="*/ 1694729 h 1891374"/>
              <a:gd name="connsiteX4" fmla="*/ 877619 w 5710739"/>
              <a:gd name="connsiteY4" fmla="*/ 1383591 h 1891374"/>
              <a:gd name="connsiteX5" fmla="*/ 27015 w 5710739"/>
              <a:gd name="connsiteY5" fmla="*/ 724374 h 1891374"/>
              <a:gd name="connsiteX6" fmla="*/ 906681 w 5710739"/>
              <a:gd name="connsiteY6" fmla="*/ 24798 h 1891374"/>
              <a:gd name="connsiteX0" fmla="*/ 5718361 w 5718361"/>
              <a:gd name="connsiteY0" fmla="*/ 1162069 h 1891374"/>
              <a:gd name="connsiteX1" fmla="*/ 5061413 w 5718361"/>
              <a:gd name="connsiteY1" fmla="*/ 771452 h 1891374"/>
              <a:gd name="connsiteX2" fmla="*/ 3889561 w 5718361"/>
              <a:gd name="connsiteY2" fmla="*/ 1836772 h 1891374"/>
              <a:gd name="connsiteX3" fmla="*/ 2841996 w 5718361"/>
              <a:gd name="connsiteY3" fmla="*/ 1694729 h 1891374"/>
              <a:gd name="connsiteX4" fmla="*/ 885241 w 5718361"/>
              <a:gd name="connsiteY4" fmla="*/ 1383591 h 1891374"/>
              <a:gd name="connsiteX5" fmla="*/ 34637 w 5718361"/>
              <a:gd name="connsiteY5" fmla="*/ 724374 h 1891374"/>
              <a:gd name="connsiteX6" fmla="*/ 914303 w 5718361"/>
              <a:gd name="connsiteY6" fmla="*/ 24798 h 1891374"/>
              <a:gd name="connsiteX0" fmla="*/ 5718361 w 5718361"/>
              <a:gd name="connsiteY0" fmla="*/ 1182593 h 1911898"/>
              <a:gd name="connsiteX1" fmla="*/ 5061413 w 5718361"/>
              <a:gd name="connsiteY1" fmla="*/ 791976 h 1911898"/>
              <a:gd name="connsiteX2" fmla="*/ 3889561 w 5718361"/>
              <a:gd name="connsiteY2" fmla="*/ 1857296 h 1911898"/>
              <a:gd name="connsiteX3" fmla="*/ 2841996 w 5718361"/>
              <a:gd name="connsiteY3" fmla="*/ 1715253 h 1911898"/>
              <a:gd name="connsiteX4" fmla="*/ 885241 w 5718361"/>
              <a:gd name="connsiteY4" fmla="*/ 1404115 h 1911898"/>
              <a:gd name="connsiteX5" fmla="*/ 34637 w 5718361"/>
              <a:gd name="connsiteY5" fmla="*/ 744898 h 1911898"/>
              <a:gd name="connsiteX6" fmla="*/ 914303 w 5718361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858853 w 5691973"/>
              <a:gd name="connsiteY4" fmla="*/ 140411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2177291 w 5691973"/>
              <a:gd name="connsiteY4" fmla="*/ 136158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2177291 w 5691973"/>
              <a:gd name="connsiteY4" fmla="*/ 136158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4804058 w 4804058"/>
              <a:gd name="connsiteY0" fmla="*/ 1137271 h 1866576"/>
              <a:gd name="connsiteX1" fmla="*/ 4147110 w 4804058"/>
              <a:gd name="connsiteY1" fmla="*/ 746654 h 1866576"/>
              <a:gd name="connsiteX2" fmla="*/ 2975258 w 4804058"/>
              <a:gd name="connsiteY2" fmla="*/ 1811974 h 1866576"/>
              <a:gd name="connsiteX3" fmla="*/ 1927693 w 4804058"/>
              <a:gd name="connsiteY3" fmla="*/ 1669931 h 1866576"/>
              <a:gd name="connsiteX4" fmla="*/ 1289376 w 4804058"/>
              <a:gd name="connsiteY4" fmla="*/ 1316263 h 1866576"/>
              <a:gd name="connsiteX5" fmla="*/ 0 w 4804058"/>
              <a:gd name="connsiteY5" fmla="*/ 0 h 1866576"/>
              <a:gd name="connsiteX0" fmla="*/ 5615424 w 5615424"/>
              <a:gd name="connsiteY0" fmla="*/ 1137271 h 1866576"/>
              <a:gd name="connsiteX1" fmla="*/ 4958476 w 5615424"/>
              <a:gd name="connsiteY1" fmla="*/ 746654 h 1866576"/>
              <a:gd name="connsiteX2" fmla="*/ 3786624 w 5615424"/>
              <a:gd name="connsiteY2" fmla="*/ 1811974 h 1866576"/>
              <a:gd name="connsiteX3" fmla="*/ 2739059 w 5615424"/>
              <a:gd name="connsiteY3" fmla="*/ 1669931 h 1866576"/>
              <a:gd name="connsiteX4" fmla="*/ 2100742 w 5615424"/>
              <a:gd name="connsiteY4" fmla="*/ 1316263 h 1866576"/>
              <a:gd name="connsiteX5" fmla="*/ 811366 w 5615424"/>
              <a:gd name="connsiteY5" fmla="*/ 0 h 1866576"/>
              <a:gd name="connsiteX0" fmla="*/ 5706253 w 5706253"/>
              <a:gd name="connsiteY0" fmla="*/ 1227659 h 1956964"/>
              <a:gd name="connsiteX1" fmla="*/ 5049305 w 5706253"/>
              <a:gd name="connsiteY1" fmla="*/ 837042 h 1956964"/>
              <a:gd name="connsiteX2" fmla="*/ 3877453 w 5706253"/>
              <a:gd name="connsiteY2" fmla="*/ 1902362 h 1956964"/>
              <a:gd name="connsiteX3" fmla="*/ 2829888 w 5706253"/>
              <a:gd name="connsiteY3" fmla="*/ 1760319 h 1956964"/>
              <a:gd name="connsiteX4" fmla="*/ 2191571 w 5706253"/>
              <a:gd name="connsiteY4" fmla="*/ 1406651 h 1956964"/>
              <a:gd name="connsiteX5" fmla="*/ 902195 w 5706253"/>
              <a:gd name="connsiteY5" fmla="*/ 90388 h 1956964"/>
              <a:gd name="connsiteX0" fmla="*/ 5879599 w 5879599"/>
              <a:gd name="connsiteY0" fmla="*/ 1228850 h 1958155"/>
              <a:gd name="connsiteX1" fmla="*/ 5222651 w 5879599"/>
              <a:gd name="connsiteY1" fmla="*/ 838233 h 1958155"/>
              <a:gd name="connsiteX2" fmla="*/ 4050799 w 5879599"/>
              <a:gd name="connsiteY2" fmla="*/ 1903553 h 1958155"/>
              <a:gd name="connsiteX3" fmla="*/ 3003234 w 5879599"/>
              <a:gd name="connsiteY3" fmla="*/ 1761510 h 1958155"/>
              <a:gd name="connsiteX4" fmla="*/ 2088470 w 5879599"/>
              <a:gd name="connsiteY4" fmla="*/ 1375944 h 1958155"/>
              <a:gd name="connsiteX5" fmla="*/ 1075541 w 5879599"/>
              <a:gd name="connsiteY5" fmla="*/ 91579 h 1958155"/>
              <a:gd name="connsiteX0" fmla="*/ 5701656 w 5701656"/>
              <a:gd name="connsiteY0" fmla="*/ 1229627 h 1958932"/>
              <a:gd name="connsiteX1" fmla="*/ 5044708 w 5701656"/>
              <a:gd name="connsiteY1" fmla="*/ 839010 h 1958932"/>
              <a:gd name="connsiteX2" fmla="*/ 3872856 w 5701656"/>
              <a:gd name="connsiteY2" fmla="*/ 1904330 h 1958932"/>
              <a:gd name="connsiteX3" fmla="*/ 2825291 w 5701656"/>
              <a:gd name="connsiteY3" fmla="*/ 1762287 h 1958932"/>
              <a:gd name="connsiteX4" fmla="*/ 1910527 w 5701656"/>
              <a:gd name="connsiteY4" fmla="*/ 1376721 h 1958932"/>
              <a:gd name="connsiteX5" fmla="*/ 897598 w 5701656"/>
              <a:gd name="connsiteY5" fmla="*/ 92356 h 1958932"/>
              <a:gd name="connsiteX0" fmla="*/ 5688041 w 5688041"/>
              <a:gd name="connsiteY0" fmla="*/ 1221720 h 1951025"/>
              <a:gd name="connsiteX1" fmla="*/ 5031093 w 5688041"/>
              <a:gd name="connsiteY1" fmla="*/ 831103 h 1951025"/>
              <a:gd name="connsiteX2" fmla="*/ 3859241 w 5688041"/>
              <a:gd name="connsiteY2" fmla="*/ 1896423 h 1951025"/>
              <a:gd name="connsiteX3" fmla="*/ 2811676 w 5688041"/>
              <a:gd name="connsiteY3" fmla="*/ 1754380 h 1951025"/>
              <a:gd name="connsiteX4" fmla="*/ 1896912 w 5688041"/>
              <a:gd name="connsiteY4" fmla="*/ 1368814 h 1951025"/>
              <a:gd name="connsiteX5" fmla="*/ 883983 w 5688041"/>
              <a:gd name="connsiteY5" fmla="*/ 84449 h 1951025"/>
              <a:gd name="connsiteX0" fmla="*/ 5692577 w 5692577"/>
              <a:gd name="connsiteY0" fmla="*/ 1225146 h 1954451"/>
              <a:gd name="connsiteX1" fmla="*/ 5035629 w 5692577"/>
              <a:gd name="connsiteY1" fmla="*/ 834529 h 1954451"/>
              <a:gd name="connsiteX2" fmla="*/ 3863777 w 5692577"/>
              <a:gd name="connsiteY2" fmla="*/ 1899849 h 1954451"/>
              <a:gd name="connsiteX3" fmla="*/ 2816212 w 5692577"/>
              <a:gd name="connsiteY3" fmla="*/ 1757806 h 1954451"/>
              <a:gd name="connsiteX4" fmla="*/ 1901448 w 5692577"/>
              <a:gd name="connsiteY4" fmla="*/ 1372240 h 1954451"/>
              <a:gd name="connsiteX5" fmla="*/ 888519 w 5692577"/>
              <a:gd name="connsiteY5" fmla="*/ 87875 h 1954451"/>
              <a:gd name="connsiteX0" fmla="*/ 5737982 w 5737982"/>
              <a:gd name="connsiteY0" fmla="*/ 1165132 h 1894437"/>
              <a:gd name="connsiteX1" fmla="*/ 5081034 w 5737982"/>
              <a:gd name="connsiteY1" fmla="*/ 774515 h 1894437"/>
              <a:gd name="connsiteX2" fmla="*/ 3909182 w 5737982"/>
              <a:gd name="connsiteY2" fmla="*/ 1839835 h 1894437"/>
              <a:gd name="connsiteX3" fmla="*/ 2861617 w 5737982"/>
              <a:gd name="connsiteY3" fmla="*/ 1697792 h 1894437"/>
              <a:gd name="connsiteX4" fmla="*/ 1946853 w 5737982"/>
              <a:gd name="connsiteY4" fmla="*/ 1312226 h 1894437"/>
              <a:gd name="connsiteX5" fmla="*/ 933924 w 5737982"/>
              <a:gd name="connsiteY5" fmla="*/ 27861 h 1894437"/>
              <a:gd name="connsiteX0" fmla="*/ 5767444 w 5767444"/>
              <a:gd name="connsiteY0" fmla="*/ 1137271 h 1866576"/>
              <a:gd name="connsiteX1" fmla="*/ 5110496 w 5767444"/>
              <a:gd name="connsiteY1" fmla="*/ 746654 h 1866576"/>
              <a:gd name="connsiteX2" fmla="*/ 3938644 w 5767444"/>
              <a:gd name="connsiteY2" fmla="*/ 1811974 h 1866576"/>
              <a:gd name="connsiteX3" fmla="*/ 2891079 w 5767444"/>
              <a:gd name="connsiteY3" fmla="*/ 1669931 h 1866576"/>
              <a:gd name="connsiteX4" fmla="*/ 1976315 w 5767444"/>
              <a:gd name="connsiteY4" fmla="*/ 1284365 h 1866576"/>
              <a:gd name="connsiteX5" fmla="*/ 19924 w 5767444"/>
              <a:gd name="connsiteY5" fmla="*/ 837799 h 1866576"/>
              <a:gd name="connsiteX6" fmla="*/ 963386 w 5767444"/>
              <a:gd name="connsiteY6" fmla="*/ 0 h 1866576"/>
              <a:gd name="connsiteX0" fmla="*/ 5767444 w 5767444"/>
              <a:gd name="connsiteY0" fmla="*/ 1137271 h 1866576"/>
              <a:gd name="connsiteX1" fmla="*/ 5110496 w 5767444"/>
              <a:gd name="connsiteY1" fmla="*/ 746654 h 1866576"/>
              <a:gd name="connsiteX2" fmla="*/ 3938644 w 5767444"/>
              <a:gd name="connsiteY2" fmla="*/ 1811974 h 1866576"/>
              <a:gd name="connsiteX3" fmla="*/ 2891079 w 5767444"/>
              <a:gd name="connsiteY3" fmla="*/ 1669931 h 1866576"/>
              <a:gd name="connsiteX4" fmla="*/ 1976315 w 5767444"/>
              <a:gd name="connsiteY4" fmla="*/ 1284365 h 1866576"/>
              <a:gd name="connsiteX5" fmla="*/ 19924 w 5767444"/>
              <a:gd name="connsiteY5" fmla="*/ 837799 h 1866576"/>
              <a:gd name="connsiteX6" fmla="*/ 963386 w 5767444"/>
              <a:gd name="connsiteY6" fmla="*/ 0 h 1866576"/>
              <a:gd name="connsiteX0" fmla="*/ 5747520 w 5747520"/>
              <a:gd name="connsiteY0" fmla="*/ 1137271 h 1866576"/>
              <a:gd name="connsiteX1" fmla="*/ 5090572 w 5747520"/>
              <a:gd name="connsiteY1" fmla="*/ 746654 h 1866576"/>
              <a:gd name="connsiteX2" fmla="*/ 3918720 w 5747520"/>
              <a:gd name="connsiteY2" fmla="*/ 1811974 h 1866576"/>
              <a:gd name="connsiteX3" fmla="*/ 2871155 w 5747520"/>
              <a:gd name="connsiteY3" fmla="*/ 1669931 h 1866576"/>
              <a:gd name="connsiteX4" fmla="*/ 1956391 w 5747520"/>
              <a:gd name="connsiteY4" fmla="*/ 1284365 h 1866576"/>
              <a:gd name="connsiteX5" fmla="*/ 0 w 5747520"/>
              <a:gd name="connsiteY5" fmla="*/ 837799 h 1866576"/>
              <a:gd name="connsiteX6" fmla="*/ 943462 w 5747520"/>
              <a:gd name="connsiteY6" fmla="*/ 0 h 1866576"/>
              <a:gd name="connsiteX0" fmla="*/ 5747520 w 5747520"/>
              <a:gd name="connsiteY0" fmla="*/ 1142799 h 1872104"/>
              <a:gd name="connsiteX1" fmla="*/ 5090572 w 5747520"/>
              <a:gd name="connsiteY1" fmla="*/ 752182 h 1872104"/>
              <a:gd name="connsiteX2" fmla="*/ 3918720 w 5747520"/>
              <a:gd name="connsiteY2" fmla="*/ 1817502 h 1872104"/>
              <a:gd name="connsiteX3" fmla="*/ 2871155 w 5747520"/>
              <a:gd name="connsiteY3" fmla="*/ 1675459 h 1872104"/>
              <a:gd name="connsiteX4" fmla="*/ 1956391 w 5747520"/>
              <a:gd name="connsiteY4" fmla="*/ 1289893 h 1872104"/>
              <a:gd name="connsiteX5" fmla="*/ 0 w 5747520"/>
              <a:gd name="connsiteY5" fmla="*/ 843327 h 1872104"/>
              <a:gd name="connsiteX6" fmla="*/ 943462 w 5747520"/>
              <a:gd name="connsiteY6" fmla="*/ 5528 h 1872104"/>
              <a:gd name="connsiteX0" fmla="*/ 5747520 w 5747520"/>
              <a:gd name="connsiteY0" fmla="*/ 1137271 h 1866576"/>
              <a:gd name="connsiteX1" fmla="*/ 5090572 w 5747520"/>
              <a:gd name="connsiteY1" fmla="*/ 746654 h 1866576"/>
              <a:gd name="connsiteX2" fmla="*/ 3918720 w 5747520"/>
              <a:gd name="connsiteY2" fmla="*/ 1811974 h 1866576"/>
              <a:gd name="connsiteX3" fmla="*/ 2871155 w 5747520"/>
              <a:gd name="connsiteY3" fmla="*/ 1669931 h 1866576"/>
              <a:gd name="connsiteX4" fmla="*/ 1956391 w 5747520"/>
              <a:gd name="connsiteY4" fmla="*/ 1284365 h 1866576"/>
              <a:gd name="connsiteX5" fmla="*/ 0 w 5747520"/>
              <a:gd name="connsiteY5" fmla="*/ 837799 h 1866576"/>
              <a:gd name="connsiteX6" fmla="*/ 943462 w 5747520"/>
              <a:gd name="connsiteY6" fmla="*/ 0 h 1866576"/>
              <a:gd name="connsiteX0" fmla="*/ 5747520 w 5747520"/>
              <a:gd name="connsiteY0" fmla="*/ 1137271 h 1842516"/>
              <a:gd name="connsiteX1" fmla="*/ 5090572 w 5747520"/>
              <a:gd name="connsiteY1" fmla="*/ 746654 h 1842516"/>
              <a:gd name="connsiteX2" fmla="*/ 3918720 w 5747520"/>
              <a:gd name="connsiteY2" fmla="*/ 1811974 h 1842516"/>
              <a:gd name="connsiteX3" fmla="*/ 2754197 w 5747520"/>
              <a:gd name="connsiteY3" fmla="*/ 1531708 h 1842516"/>
              <a:gd name="connsiteX4" fmla="*/ 1956391 w 5747520"/>
              <a:gd name="connsiteY4" fmla="*/ 1284365 h 1842516"/>
              <a:gd name="connsiteX5" fmla="*/ 0 w 5747520"/>
              <a:gd name="connsiteY5" fmla="*/ 837799 h 1842516"/>
              <a:gd name="connsiteX6" fmla="*/ 943462 w 5747520"/>
              <a:gd name="connsiteY6" fmla="*/ 0 h 1842516"/>
              <a:gd name="connsiteX0" fmla="*/ 5747520 w 5747520"/>
              <a:gd name="connsiteY0" fmla="*/ 1137271 h 1856360"/>
              <a:gd name="connsiteX1" fmla="*/ 5090572 w 5747520"/>
              <a:gd name="connsiteY1" fmla="*/ 746654 h 1856360"/>
              <a:gd name="connsiteX2" fmla="*/ 3918720 w 5747520"/>
              <a:gd name="connsiteY2" fmla="*/ 1811974 h 1856360"/>
              <a:gd name="connsiteX3" fmla="*/ 2754197 w 5747520"/>
              <a:gd name="connsiteY3" fmla="*/ 1531708 h 1856360"/>
              <a:gd name="connsiteX4" fmla="*/ 1956391 w 5747520"/>
              <a:gd name="connsiteY4" fmla="*/ 1284365 h 1856360"/>
              <a:gd name="connsiteX5" fmla="*/ 0 w 5747520"/>
              <a:gd name="connsiteY5" fmla="*/ 837799 h 1856360"/>
              <a:gd name="connsiteX6" fmla="*/ 943462 w 5747520"/>
              <a:gd name="connsiteY6" fmla="*/ 0 h 1856360"/>
              <a:gd name="connsiteX0" fmla="*/ 5747520 w 5747520"/>
              <a:gd name="connsiteY0" fmla="*/ 1137271 h 1866116"/>
              <a:gd name="connsiteX1" fmla="*/ 5090572 w 5747520"/>
              <a:gd name="connsiteY1" fmla="*/ 746654 h 1866116"/>
              <a:gd name="connsiteX2" fmla="*/ 3918720 w 5747520"/>
              <a:gd name="connsiteY2" fmla="*/ 1811974 h 1866116"/>
              <a:gd name="connsiteX3" fmla="*/ 2764829 w 5747520"/>
              <a:gd name="connsiteY3" fmla="*/ 1574238 h 1866116"/>
              <a:gd name="connsiteX4" fmla="*/ 1956391 w 5747520"/>
              <a:gd name="connsiteY4" fmla="*/ 1284365 h 1866116"/>
              <a:gd name="connsiteX5" fmla="*/ 0 w 5747520"/>
              <a:gd name="connsiteY5" fmla="*/ 837799 h 1866116"/>
              <a:gd name="connsiteX6" fmla="*/ 943462 w 5747520"/>
              <a:gd name="connsiteY6" fmla="*/ 0 h 1866116"/>
              <a:gd name="connsiteX0" fmla="*/ 5747520 w 5747520"/>
              <a:gd name="connsiteY0" fmla="*/ 1137271 h 1866116"/>
              <a:gd name="connsiteX1" fmla="*/ 5090572 w 5747520"/>
              <a:gd name="connsiteY1" fmla="*/ 746654 h 1866116"/>
              <a:gd name="connsiteX2" fmla="*/ 3918720 w 5747520"/>
              <a:gd name="connsiteY2" fmla="*/ 1811974 h 1866116"/>
              <a:gd name="connsiteX3" fmla="*/ 2764829 w 5747520"/>
              <a:gd name="connsiteY3" fmla="*/ 1574238 h 1866116"/>
              <a:gd name="connsiteX4" fmla="*/ 1956391 w 5747520"/>
              <a:gd name="connsiteY4" fmla="*/ 1284365 h 1866116"/>
              <a:gd name="connsiteX5" fmla="*/ 0 w 5747520"/>
              <a:gd name="connsiteY5" fmla="*/ 837799 h 1866116"/>
              <a:gd name="connsiteX6" fmla="*/ 943462 w 5747520"/>
              <a:gd name="connsiteY6" fmla="*/ 0 h 1866116"/>
              <a:gd name="connsiteX0" fmla="*/ 5747520 w 5747520"/>
              <a:gd name="connsiteY0" fmla="*/ 1167781 h 1896626"/>
              <a:gd name="connsiteX1" fmla="*/ 5090572 w 5747520"/>
              <a:gd name="connsiteY1" fmla="*/ 777164 h 1896626"/>
              <a:gd name="connsiteX2" fmla="*/ 3918720 w 5747520"/>
              <a:gd name="connsiteY2" fmla="*/ 1842484 h 1896626"/>
              <a:gd name="connsiteX3" fmla="*/ 2764829 w 5747520"/>
              <a:gd name="connsiteY3" fmla="*/ 1604748 h 1896626"/>
              <a:gd name="connsiteX4" fmla="*/ 1956391 w 5747520"/>
              <a:gd name="connsiteY4" fmla="*/ 1314875 h 1896626"/>
              <a:gd name="connsiteX5" fmla="*/ 0 w 5747520"/>
              <a:gd name="connsiteY5" fmla="*/ 868309 h 1896626"/>
              <a:gd name="connsiteX6" fmla="*/ 943462 w 5747520"/>
              <a:gd name="connsiteY6" fmla="*/ 30510 h 1896626"/>
              <a:gd name="connsiteX0" fmla="*/ 5748935 w 5748935"/>
              <a:gd name="connsiteY0" fmla="*/ 1167781 h 1896626"/>
              <a:gd name="connsiteX1" fmla="*/ 5091987 w 5748935"/>
              <a:gd name="connsiteY1" fmla="*/ 777164 h 1896626"/>
              <a:gd name="connsiteX2" fmla="*/ 3920135 w 5748935"/>
              <a:gd name="connsiteY2" fmla="*/ 1842484 h 1896626"/>
              <a:gd name="connsiteX3" fmla="*/ 2766244 w 5748935"/>
              <a:gd name="connsiteY3" fmla="*/ 1604748 h 1896626"/>
              <a:gd name="connsiteX4" fmla="*/ 1957806 w 5748935"/>
              <a:gd name="connsiteY4" fmla="*/ 1314875 h 1896626"/>
              <a:gd name="connsiteX5" fmla="*/ 1415 w 5748935"/>
              <a:gd name="connsiteY5" fmla="*/ 868309 h 1896626"/>
              <a:gd name="connsiteX6" fmla="*/ 944877 w 5748935"/>
              <a:gd name="connsiteY6" fmla="*/ 30510 h 1896626"/>
              <a:gd name="connsiteX0" fmla="*/ 5706445 w 5706445"/>
              <a:gd name="connsiteY0" fmla="*/ 1175990 h 1904835"/>
              <a:gd name="connsiteX1" fmla="*/ 5049497 w 5706445"/>
              <a:gd name="connsiteY1" fmla="*/ 785373 h 1904835"/>
              <a:gd name="connsiteX2" fmla="*/ 3877645 w 5706445"/>
              <a:gd name="connsiteY2" fmla="*/ 1850693 h 1904835"/>
              <a:gd name="connsiteX3" fmla="*/ 2723754 w 5706445"/>
              <a:gd name="connsiteY3" fmla="*/ 1612957 h 1904835"/>
              <a:gd name="connsiteX4" fmla="*/ 1915316 w 5706445"/>
              <a:gd name="connsiteY4" fmla="*/ 1323084 h 1904835"/>
              <a:gd name="connsiteX5" fmla="*/ 1455 w 5706445"/>
              <a:gd name="connsiteY5" fmla="*/ 823355 h 1904835"/>
              <a:gd name="connsiteX6" fmla="*/ 902387 w 5706445"/>
              <a:gd name="connsiteY6" fmla="*/ 38719 h 1904835"/>
              <a:gd name="connsiteX0" fmla="*/ 5706518 w 5706518"/>
              <a:gd name="connsiteY0" fmla="*/ 1175990 h 1904835"/>
              <a:gd name="connsiteX1" fmla="*/ 5049570 w 5706518"/>
              <a:gd name="connsiteY1" fmla="*/ 785373 h 1904835"/>
              <a:gd name="connsiteX2" fmla="*/ 3877718 w 5706518"/>
              <a:gd name="connsiteY2" fmla="*/ 1850693 h 1904835"/>
              <a:gd name="connsiteX3" fmla="*/ 2723827 w 5706518"/>
              <a:gd name="connsiteY3" fmla="*/ 1612957 h 1904835"/>
              <a:gd name="connsiteX4" fmla="*/ 1915389 w 5706518"/>
              <a:gd name="connsiteY4" fmla="*/ 1323084 h 1904835"/>
              <a:gd name="connsiteX5" fmla="*/ 1528 w 5706518"/>
              <a:gd name="connsiteY5" fmla="*/ 823355 h 1904835"/>
              <a:gd name="connsiteX6" fmla="*/ 902460 w 5706518"/>
              <a:gd name="connsiteY6" fmla="*/ 38719 h 1904835"/>
              <a:gd name="connsiteX0" fmla="*/ 5706518 w 5706518"/>
              <a:gd name="connsiteY0" fmla="*/ 1175990 h 1904835"/>
              <a:gd name="connsiteX1" fmla="*/ 5049570 w 5706518"/>
              <a:gd name="connsiteY1" fmla="*/ 785373 h 1904835"/>
              <a:gd name="connsiteX2" fmla="*/ 3877718 w 5706518"/>
              <a:gd name="connsiteY2" fmla="*/ 1850693 h 1904835"/>
              <a:gd name="connsiteX3" fmla="*/ 2723827 w 5706518"/>
              <a:gd name="connsiteY3" fmla="*/ 1612957 h 1904835"/>
              <a:gd name="connsiteX4" fmla="*/ 1915389 w 5706518"/>
              <a:gd name="connsiteY4" fmla="*/ 1323084 h 1904835"/>
              <a:gd name="connsiteX5" fmla="*/ 1528 w 5706518"/>
              <a:gd name="connsiteY5" fmla="*/ 823355 h 1904835"/>
              <a:gd name="connsiteX6" fmla="*/ 902460 w 5706518"/>
              <a:gd name="connsiteY6" fmla="*/ 38719 h 19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6518" h="1904835">
                <a:moveTo>
                  <a:pt x="5706518" y="1175990"/>
                </a:moveTo>
                <a:cubicBezTo>
                  <a:pt x="5610343" y="920017"/>
                  <a:pt x="5478658" y="761701"/>
                  <a:pt x="5049570" y="785373"/>
                </a:cubicBezTo>
                <a:cubicBezTo>
                  <a:pt x="4620482" y="809045"/>
                  <a:pt x="4265342" y="1712762"/>
                  <a:pt x="3877718" y="1850693"/>
                </a:cubicBezTo>
                <a:cubicBezTo>
                  <a:pt x="3490094" y="1988624"/>
                  <a:pt x="3148348" y="1846204"/>
                  <a:pt x="2723827" y="1612957"/>
                </a:cubicBezTo>
                <a:cubicBezTo>
                  <a:pt x="2309940" y="1443506"/>
                  <a:pt x="2234427" y="1302285"/>
                  <a:pt x="1915389" y="1323084"/>
                </a:cubicBezTo>
                <a:cubicBezTo>
                  <a:pt x="1362435" y="1386414"/>
                  <a:pt x="-52934" y="1526514"/>
                  <a:pt x="1528" y="823355"/>
                </a:cubicBezTo>
                <a:cubicBezTo>
                  <a:pt x="109153" y="-103088"/>
                  <a:pt x="723951" y="-34298"/>
                  <a:pt x="902460" y="38719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A6A76DC-C2FD-4544-A732-F1C22A76C85C}"/>
              </a:ext>
            </a:extLst>
          </p:cNvPr>
          <p:cNvSpPr/>
          <p:nvPr/>
        </p:nvSpPr>
        <p:spPr>
          <a:xfrm>
            <a:off x="3728095" y="345791"/>
            <a:ext cx="1130252" cy="766164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4527612 w 4527612"/>
              <a:gd name="connsiteY0" fmla="*/ 392950 h 1457346"/>
              <a:gd name="connsiteX1" fmla="*/ 3870664 w 4527612"/>
              <a:gd name="connsiteY1" fmla="*/ 2333 h 1457346"/>
              <a:gd name="connsiteX2" fmla="*/ 2698812 w 4527612"/>
              <a:gd name="connsiteY2" fmla="*/ 1067653 h 1457346"/>
              <a:gd name="connsiteX3" fmla="*/ 1066456 w 4527612"/>
              <a:gd name="connsiteY3" fmla="*/ 1350913 h 1457346"/>
              <a:gd name="connsiteX4" fmla="*/ 0 w 4527612"/>
              <a:gd name="connsiteY4" fmla="*/ 606014 h 1457346"/>
              <a:gd name="connsiteX0" fmla="*/ 3870664 w 3870664"/>
              <a:gd name="connsiteY0" fmla="*/ 0 h 1455013"/>
              <a:gd name="connsiteX1" fmla="*/ 2698812 w 3870664"/>
              <a:gd name="connsiteY1" fmla="*/ 1065320 h 1455013"/>
              <a:gd name="connsiteX2" fmla="*/ 1066456 w 3870664"/>
              <a:gd name="connsiteY2" fmla="*/ 1348580 h 1455013"/>
              <a:gd name="connsiteX3" fmla="*/ 0 w 3870664"/>
              <a:gd name="connsiteY3" fmla="*/ 603681 h 1455013"/>
              <a:gd name="connsiteX0" fmla="*/ 3870664 w 3870664"/>
              <a:gd name="connsiteY0" fmla="*/ 0 h 1348580"/>
              <a:gd name="connsiteX1" fmla="*/ 1066456 w 3870664"/>
              <a:gd name="connsiteY1" fmla="*/ 1348580 h 1348580"/>
              <a:gd name="connsiteX2" fmla="*/ 0 w 3870664"/>
              <a:gd name="connsiteY2" fmla="*/ 603681 h 1348580"/>
              <a:gd name="connsiteX0" fmla="*/ 1066456 w 1066456"/>
              <a:gd name="connsiteY0" fmla="*/ 771478 h 771478"/>
              <a:gd name="connsiteX1" fmla="*/ 0 w 1066456"/>
              <a:gd name="connsiteY1" fmla="*/ 26579 h 771478"/>
              <a:gd name="connsiteX0" fmla="*/ 1066456 w 1066456"/>
              <a:gd name="connsiteY0" fmla="*/ 744899 h 744899"/>
              <a:gd name="connsiteX1" fmla="*/ 0 w 1066456"/>
              <a:gd name="connsiteY1" fmla="*/ 0 h 744899"/>
              <a:gd name="connsiteX0" fmla="*/ 1130252 w 1130252"/>
              <a:gd name="connsiteY0" fmla="*/ 766164 h 766164"/>
              <a:gd name="connsiteX1" fmla="*/ 0 w 1130252"/>
              <a:gd name="connsiteY1" fmla="*/ 0 h 76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0252" h="766164">
                <a:moveTo>
                  <a:pt x="1130252" y="766164"/>
                </a:moveTo>
                <a:cubicBezTo>
                  <a:pt x="591673" y="485038"/>
                  <a:pt x="602580" y="188117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0F3C8A-83F2-5CB3-A0CD-D6E622DDEF5A}"/>
                  </a:ext>
                </a:extLst>
              </p14:cNvPr>
              <p14:cNvContentPartPr/>
              <p14:nvPr/>
            </p14:nvContentPartPr>
            <p14:xfrm>
              <a:off x="4630680" y="296280"/>
              <a:ext cx="1418040" cy="217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0F3C8A-83F2-5CB3-A0CD-D6E622DDEF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1320" y="286920"/>
                <a:ext cx="1436760" cy="21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86493"/>
      </p:ext>
    </p:extLst>
  </p:cSld>
  <p:clrMapOvr>
    <a:masterClrMapping/>
  </p:clrMapOvr>
</p:sld>
</file>

<file path=ppt/slides/slide3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What Next?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9025F547-C3EF-49E6-9FDC-C587DA1759E8}"/>
              </a:ext>
            </a:extLst>
          </p:cNvPr>
          <p:cNvSpPr>
            <a:spLocks noGrp="1"/>
          </p:cNvSpPr>
          <p:nvPr/>
        </p:nvSpPr>
        <p:spPr>
          <a:xfrm>
            <a:off x="1964052" y="1446245"/>
            <a:ext cx="7995494" cy="479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Practical Applications</a:t>
            </a:r>
          </a:p>
          <a:p>
            <a:pPr marL="0" indent="0">
              <a:buNone/>
            </a:pPr>
            <a:r>
              <a:rPr lang="en-US" i="1" dirty="0"/>
              <a:t>Why does this class matter?</a:t>
            </a:r>
          </a:p>
          <a:p>
            <a:r>
              <a:rPr lang="en-US" dirty="0"/>
              <a:t>“So you can do compilers”: Practical skills for language implementation / reasoning</a:t>
            </a:r>
          </a:p>
          <a:p>
            <a:r>
              <a:rPr lang="en-US" dirty="0"/>
              <a:t>“What you do with compilers is useful outside doing compilers”</a:t>
            </a:r>
          </a:p>
        </p:txBody>
      </p:sp>
    </p:spTree>
    <p:extLst>
      <p:ext uri="{BB962C8B-B14F-4D97-AF65-F5344CB8AC3E}">
        <p14:creationId xmlns:p14="http://schemas.microsoft.com/office/powerpoint/2010/main" val="24870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Abstract Interpretation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CA246CD-5920-4742-887B-82E81F57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6766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Rounding out dataflow analysis concepts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Some more examples </a:t>
            </a:r>
          </a:p>
          <a:p>
            <a:pPr marL="0" indent="0">
              <a:buNone/>
            </a:pPr>
            <a:r>
              <a:rPr lang="en-US" dirty="0"/>
              <a:t>• Considering more complex code </a:t>
            </a:r>
          </a:p>
          <a:p>
            <a:pPr marL="0" indent="0">
              <a:buNone/>
            </a:pPr>
            <a:r>
              <a:rPr lang="en-US" dirty="0"/>
              <a:t>• Dataflow Framework </a:t>
            </a:r>
          </a:p>
          <a:p>
            <a:pPr marL="0" indent="0">
              <a:buNone/>
            </a:pPr>
            <a:r>
              <a:rPr lang="en-US" b="1" dirty="0"/>
              <a:t>Abstract Interpretation</a:t>
            </a:r>
          </a:p>
          <a:p>
            <a:pPr marL="0" indent="0">
              <a:buNone/>
            </a:pPr>
            <a:r>
              <a:rPr lang="en-US" dirty="0"/>
              <a:t>• Concepts</a:t>
            </a:r>
          </a:p>
          <a:p>
            <a:pPr marL="0" indent="0">
              <a:buNone/>
            </a:pPr>
            <a:r>
              <a:rPr lang="en-US" dirty="0"/>
              <a:t>• Examples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45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31AA7F-D3F9-4764-9089-154EAD2D33CC}"/>
              </a:ext>
            </a:extLst>
          </p:cNvPr>
          <p:cNvSpPr/>
          <p:nvPr/>
        </p:nvSpPr>
        <p:spPr>
          <a:xfrm>
            <a:off x="2526675" y="5202712"/>
            <a:ext cx="4908884" cy="14325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saturation approach to dataflow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Handling loops, </a:t>
            </a:r>
            <a:r>
              <a:rPr lang="en-US" dirty="0" err="1"/>
              <a:t>globals</a:t>
            </a:r>
            <a:r>
              <a:rPr lang="en-US" dirty="0"/>
              <a:t>, large domains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BBCD6-B069-4DB9-9FCB-056596950A98}"/>
              </a:ext>
            </a:extLst>
          </p:cNvPr>
          <p:cNvSpPr txBox="1"/>
          <p:nvPr/>
        </p:nvSpPr>
        <p:spPr>
          <a:xfrm>
            <a:off x="8202663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BE98E2-67DA-47C1-93DF-9BF008855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4" y="2818540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85681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Static Single Assignment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Concept</a:t>
            </a:r>
          </a:p>
          <a:p>
            <a:r>
              <a:rPr lang="en-US" dirty="0"/>
              <a:t>Importance</a:t>
            </a:r>
          </a:p>
          <a:p>
            <a:r>
              <a:rPr lang="en-US" dirty="0"/>
              <a:t>Implementation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AC283C1-9BA8-44A6-BFE3-42642ED2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45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373A4-E6BF-4467-B49E-DABD4A41EC45}"/>
              </a:ext>
            </a:extLst>
          </p:cNvPr>
          <p:cNvSpPr txBox="1"/>
          <p:nvPr/>
        </p:nvSpPr>
        <p:spPr>
          <a:xfrm>
            <a:off x="8202663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9F20A-52A8-403B-9255-D29D75F2E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4" y="2818540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35601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Data Allocation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Motivation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28350"/>
            <a:ext cx="799011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Simplistic Interference Graph:</a:t>
            </a:r>
          </a:p>
          <a:p>
            <a:r>
              <a:rPr lang="en-US" dirty="0"/>
              <a:t>Nodes are “variables” </a:t>
            </a:r>
          </a:p>
          <a:p>
            <a:r>
              <a:rPr lang="en-US" dirty="0"/>
              <a:t>Edges indicate interference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2950922" y="4539481"/>
            <a:ext cx="15808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1. [A] := 1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2. [B] :=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3. output [B]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4. [C] := 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5. output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6. [D] :=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7. output [D]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8. output [C]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44849F-C964-4024-9ED7-094C18A4680C}"/>
              </a:ext>
            </a:extLst>
          </p:cNvPr>
          <p:cNvSpPr/>
          <p:nvPr/>
        </p:nvSpPr>
        <p:spPr>
          <a:xfrm>
            <a:off x="7512584" y="4514335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C3B85E-19E4-440D-94E2-DC9A20A9FD4F}"/>
              </a:ext>
            </a:extLst>
          </p:cNvPr>
          <p:cNvSpPr/>
          <p:nvPr/>
        </p:nvSpPr>
        <p:spPr>
          <a:xfrm>
            <a:off x="8669412" y="4514335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48AD42-0485-4EAC-A0CC-978429A3A821}"/>
              </a:ext>
            </a:extLst>
          </p:cNvPr>
          <p:cNvSpPr/>
          <p:nvPr/>
        </p:nvSpPr>
        <p:spPr>
          <a:xfrm>
            <a:off x="8039805" y="5682021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CB60D4-159A-4895-A618-56C49C899029}"/>
              </a:ext>
            </a:extLst>
          </p:cNvPr>
          <p:cNvCxnSpPr>
            <a:cxnSpLocks/>
            <a:stCxn id="22" idx="4"/>
            <a:endCxn id="24" idx="1"/>
          </p:cNvCxnSpPr>
          <p:nvPr/>
        </p:nvCxnSpPr>
        <p:spPr>
          <a:xfrm>
            <a:off x="7776194" y="5066269"/>
            <a:ext cx="340820" cy="696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15D75B-1FCC-493E-A51E-D09ECC6B0E56}"/>
              </a:ext>
            </a:extLst>
          </p:cNvPr>
          <p:cNvCxnSpPr>
            <a:cxnSpLocks/>
            <a:stCxn id="28" idx="2"/>
            <a:endCxn id="24" idx="6"/>
          </p:cNvCxnSpPr>
          <p:nvPr/>
        </p:nvCxnSpPr>
        <p:spPr>
          <a:xfrm flipH="1" flipV="1">
            <a:off x="8567025" y="5957988"/>
            <a:ext cx="738798" cy="12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3FA9A-2FA5-45AA-AE27-EEB0C9C719FB}"/>
              </a:ext>
            </a:extLst>
          </p:cNvPr>
          <p:cNvCxnSpPr>
            <a:cxnSpLocks/>
            <a:stCxn id="23" idx="2"/>
            <a:endCxn id="22" idx="6"/>
          </p:cNvCxnSpPr>
          <p:nvPr/>
        </p:nvCxnSpPr>
        <p:spPr>
          <a:xfrm flipH="1">
            <a:off x="8039805" y="4790302"/>
            <a:ext cx="6296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E49F9036-4276-49B9-A6DD-D416A458D503}"/>
              </a:ext>
            </a:extLst>
          </p:cNvPr>
          <p:cNvSpPr/>
          <p:nvPr/>
        </p:nvSpPr>
        <p:spPr>
          <a:xfrm>
            <a:off x="9305824" y="5694509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5C7013-1D39-4FB4-96A8-A16ECA99FAD8}"/>
              </a:ext>
            </a:extLst>
          </p:cNvPr>
          <p:cNvSpPr txBox="1"/>
          <p:nvPr/>
        </p:nvSpPr>
        <p:spPr>
          <a:xfrm>
            <a:off x="5128317" y="4881603"/>
            <a:ext cx="129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live: (1, 5]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63F236-EF3F-4B0B-B6AC-7E51DE176DA3}"/>
              </a:ext>
            </a:extLst>
          </p:cNvPr>
          <p:cNvSpPr txBox="1"/>
          <p:nvPr/>
        </p:nvSpPr>
        <p:spPr>
          <a:xfrm>
            <a:off x="5132436" y="5165811"/>
            <a:ext cx="12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live: (2, 3]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081B91-A21F-42FF-929B-482F75D50CBB}"/>
              </a:ext>
            </a:extLst>
          </p:cNvPr>
          <p:cNvSpPr txBox="1"/>
          <p:nvPr/>
        </p:nvSpPr>
        <p:spPr>
          <a:xfrm>
            <a:off x="5140671" y="5437660"/>
            <a:ext cx="128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live: (4, 8]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59D075-CEC5-4FC3-88F7-7DCFE2BD0F3E}"/>
              </a:ext>
            </a:extLst>
          </p:cNvPr>
          <p:cNvSpPr txBox="1"/>
          <p:nvPr/>
        </p:nvSpPr>
        <p:spPr>
          <a:xfrm>
            <a:off x="5144789" y="5721868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live: (6, 7]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484BA17-4FB3-4043-AEC4-58F38BD9D3AF}"/>
              </a:ext>
            </a:extLst>
          </p:cNvPr>
          <p:cNvSpPr/>
          <p:nvPr/>
        </p:nvSpPr>
        <p:spPr>
          <a:xfrm>
            <a:off x="7512584" y="4514335"/>
            <a:ext cx="527221" cy="5519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CE4D2A8-2F87-4A4E-B4CD-708CCDC90543}"/>
              </a:ext>
            </a:extLst>
          </p:cNvPr>
          <p:cNvSpPr/>
          <p:nvPr/>
        </p:nvSpPr>
        <p:spPr>
          <a:xfrm>
            <a:off x="8669412" y="4514335"/>
            <a:ext cx="527221" cy="5519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5182C8C-C628-4976-B514-5F2F2722FA2E}"/>
              </a:ext>
            </a:extLst>
          </p:cNvPr>
          <p:cNvSpPr/>
          <p:nvPr/>
        </p:nvSpPr>
        <p:spPr>
          <a:xfrm>
            <a:off x="8039805" y="5682021"/>
            <a:ext cx="527221" cy="5519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6CFC80A-52D1-4653-AA52-566530BB168D}"/>
              </a:ext>
            </a:extLst>
          </p:cNvPr>
          <p:cNvSpPr/>
          <p:nvPr/>
        </p:nvSpPr>
        <p:spPr>
          <a:xfrm>
            <a:off x="9305824" y="5694509"/>
            <a:ext cx="527221" cy="5519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F928343-73E3-4FC1-A29A-A9988A864273}"/>
              </a:ext>
            </a:extLst>
          </p:cNvPr>
          <p:cNvGrpSpPr/>
          <p:nvPr/>
        </p:nvGrpSpPr>
        <p:grpSpPr>
          <a:xfrm>
            <a:off x="2652584" y="4037659"/>
            <a:ext cx="7488194" cy="2560851"/>
            <a:chOff x="1128584" y="4037658"/>
            <a:chExt cx="7488194" cy="2560851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F188E3C-F865-40F2-8A79-902D715F2C8B}"/>
                </a:ext>
              </a:extLst>
            </p:cNvPr>
            <p:cNvSpPr/>
            <p:nvPr/>
          </p:nvSpPr>
          <p:spPr>
            <a:xfrm>
              <a:off x="1128584" y="4234249"/>
              <a:ext cx="7488194" cy="236426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EE2A62-023B-41AC-8C5A-795666F17910}"/>
                </a:ext>
              </a:extLst>
            </p:cNvPr>
            <p:cNvSpPr txBox="1"/>
            <p:nvPr/>
          </p:nvSpPr>
          <p:spPr>
            <a:xfrm>
              <a:off x="1511157" y="4037658"/>
              <a:ext cx="12407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2-colorable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8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3" grpId="0" animBg="1"/>
      <p:bldP spid="24" grpId="0" animBg="1"/>
      <p:bldP spid="28" grpId="0" animBg="1"/>
      <p:bldP spid="46" grpId="0"/>
      <p:bldP spid="47" grpId="0"/>
      <p:bldP spid="48" grpId="0"/>
      <p:bldP spid="49" grpId="0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Data Allocation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Motivation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6DEDE-BB2D-4E7E-9F31-E56059F5B874}"/>
              </a:ext>
            </a:extLst>
          </p:cNvPr>
          <p:cNvSpPr txBox="1"/>
          <p:nvPr/>
        </p:nvSpPr>
        <p:spPr>
          <a:xfrm>
            <a:off x="2865111" y="1544590"/>
            <a:ext cx="15808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1. [A] := 1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2. [B] :=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3. output [B]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4. [C] := 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5. output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6. [B] :=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7. output [B]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8. output [C]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5375715-E814-409D-A714-6B552189BF15}"/>
              </a:ext>
            </a:extLst>
          </p:cNvPr>
          <p:cNvSpPr/>
          <p:nvPr/>
        </p:nvSpPr>
        <p:spPr>
          <a:xfrm>
            <a:off x="7776194" y="1661201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750D35-B783-4BEB-973C-606122FB92D2}"/>
              </a:ext>
            </a:extLst>
          </p:cNvPr>
          <p:cNvSpPr/>
          <p:nvPr/>
        </p:nvSpPr>
        <p:spPr>
          <a:xfrm>
            <a:off x="8933022" y="1661201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EC2C52-A568-4C7F-AABA-025D0A15F9C6}"/>
              </a:ext>
            </a:extLst>
          </p:cNvPr>
          <p:cNvSpPr/>
          <p:nvPr/>
        </p:nvSpPr>
        <p:spPr>
          <a:xfrm>
            <a:off x="8303415" y="2828887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6E9E9D-ADDC-409A-BE34-8525A4090E05}"/>
              </a:ext>
            </a:extLst>
          </p:cNvPr>
          <p:cNvCxnSpPr>
            <a:cxnSpLocks/>
            <a:stCxn id="3" idx="4"/>
            <a:endCxn id="12" idx="1"/>
          </p:cNvCxnSpPr>
          <p:nvPr/>
        </p:nvCxnSpPr>
        <p:spPr>
          <a:xfrm>
            <a:off x="8039804" y="2213135"/>
            <a:ext cx="340820" cy="696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5954F-A08A-4988-82F6-4DC0B9D849A7}"/>
              </a:ext>
            </a:extLst>
          </p:cNvPr>
          <p:cNvCxnSpPr>
            <a:cxnSpLocks/>
            <a:stCxn id="11" idx="4"/>
            <a:endCxn id="12" idx="7"/>
          </p:cNvCxnSpPr>
          <p:nvPr/>
        </p:nvCxnSpPr>
        <p:spPr>
          <a:xfrm flipH="1">
            <a:off x="8753426" y="2213135"/>
            <a:ext cx="443207" cy="696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CF1EBA-C2A3-457C-90D2-8E046146C40F}"/>
              </a:ext>
            </a:extLst>
          </p:cNvPr>
          <p:cNvCxnSpPr>
            <a:cxnSpLocks/>
            <a:stCxn id="11" idx="2"/>
            <a:endCxn id="3" idx="6"/>
          </p:cNvCxnSpPr>
          <p:nvPr/>
        </p:nvCxnSpPr>
        <p:spPr>
          <a:xfrm flipH="1">
            <a:off x="8303415" y="1937168"/>
            <a:ext cx="6296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B08124B-1238-4E0C-9C36-9A92CDF9662C}"/>
              </a:ext>
            </a:extLst>
          </p:cNvPr>
          <p:cNvSpPr txBox="1"/>
          <p:nvPr/>
        </p:nvSpPr>
        <p:spPr>
          <a:xfrm>
            <a:off x="4986265" y="1893314"/>
            <a:ext cx="129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live: (1, 5]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453FEF-6CC4-4A04-BCCE-0FEFFFE3F5E6}"/>
              </a:ext>
            </a:extLst>
          </p:cNvPr>
          <p:cNvSpPr txBox="1"/>
          <p:nvPr/>
        </p:nvSpPr>
        <p:spPr>
          <a:xfrm>
            <a:off x="4990383" y="2177522"/>
            <a:ext cx="217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live: (2, 3] and (6,7]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E1FBD94-77A2-47CC-BA6D-E8CE466417E6}"/>
              </a:ext>
            </a:extLst>
          </p:cNvPr>
          <p:cNvSpPr txBox="1"/>
          <p:nvPr/>
        </p:nvSpPr>
        <p:spPr>
          <a:xfrm>
            <a:off x="4998619" y="2449371"/>
            <a:ext cx="128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live: (4, 8]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24B35E-49DE-4C06-A605-212B264536A2}"/>
              </a:ext>
            </a:extLst>
          </p:cNvPr>
          <p:cNvSpPr txBox="1"/>
          <p:nvPr/>
        </p:nvSpPr>
        <p:spPr>
          <a:xfrm>
            <a:off x="2950922" y="4539481"/>
            <a:ext cx="15808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1. [A] := 1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2. [B] :=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3. output [B]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4. [C] := 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5. output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6. [D] :=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7. output [D]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8. output [C]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12D1D84-4B21-4E4B-A83C-9A4CF1AEAA76}"/>
              </a:ext>
            </a:extLst>
          </p:cNvPr>
          <p:cNvSpPr/>
          <p:nvPr/>
        </p:nvSpPr>
        <p:spPr>
          <a:xfrm>
            <a:off x="7512584" y="4514335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C5BC97-48E3-40CA-BC8C-8E24863E09CC}"/>
              </a:ext>
            </a:extLst>
          </p:cNvPr>
          <p:cNvSpPr/>
          <p:nvPr/>
        </p:nvSpPr>
        <p:spPr>
          <a:xfrm>
            <a:off x="8669412" y="4514335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F91170-BCEA-402D-9A87-338622573EA3}"/>
              </a:ext>
            </a:extLst>
          </p:cNvPr>
          <p:cNvSpPr/>
          <p:nvPr/>
        </p:nvSpPr>
        <p:spPr>
          <a:xfrm>
            <a:off x="8039805" y="5682021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23FD3CF-E4B3-4A3A-9D7B-A242BECD8A48}"/>
              </a:ext>
            </a:extLst>
          </p:cNvPr>
          <p:cNvCxnSpPr>
            <a:cxnSpLocks/>
            <a:stCxn id="53" idx="4"/>
            <a:endCxn id="55" idx="1"/>
          </p:cNvCxnSpPr>
          <p:nvPr/>
        </p:nvCxnSpPr>
        <p:spPr>
          <a:xfrm>
            <a:off x="7776194" y="5066269"/>
            <a:ext cx="340820" cy="696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F9D98D6-36FD-4EC3-8071-F142F77F1D82}"/>
              </a:ext>
            </a:extLst>
          </p:cNvPr>
          <p:cNvCxnSpPr>
            <a:cxnSpLocks/>
            <a:stCxn id="59" idx="2"/>
            <a:endCxn id="55" idx="6"/>
          </p:cNvCxnSpPr>
          <p:nvPr/>
        </p:nvCxnSpPr>
        <p:spPr>
          <a:xfrm flipH="1" flipV="1">
            <a:off x="8567025" y="5957988"/>
            <a:ext cx="738798" cy="12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828FC7B-71AA-4753-860B-F51382AC869C}"/>
              </a:ext>
            </a:extLst>
          </p:cNvPr>
          <p:cNvCxnSpPr>
            <a:cxnSpLocks/>
            <a:stCxn id="54" idx="2"/>
            <a:endCxn id="53" idx="6"/>
          </p:cNvCxnSpPr>
          <p:nvPr/>
        </p:nvCxnSpPr>
        <p:spPr>
          <a:xfrm flipH="1">
            <a:off x="8039805" y="4790302"/>
            <a:ext cx="6296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2FB101CD-8E35-4350-8063-0CE57B2D6D94}"/>
              </a:ext>
            </a:extLst>
          </p:cNvPr>
          <p:cNvSpPr/>
          <p:nvPr/>
        </p:nvSpPr>
        <p:spPr>
          <a:xfrm>
            <a:off x="9305824" y="5694509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050E108-889D-417B-9A9B-4B9887502794}"/>
              </a:ext>
            </a:extLst>
          </p:cNvPr>
          <p:cNvSpPr txBox="1"/>
          <p:nvPr/>
        </p:nvSpPr>
        <p:spPr>
          <a:xfrm>
            <a:off x="5128317" y="4881603"/>
            <a:ext cx="129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live: (1, 5]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E6F417-C2B9-4DA0-AB75-8AF998CFFE0D}"/>
              </a:ext>
            </a:extLst>
          </p:cNvPr>
          <p:cNvSpPr txBox="1"/>
          <p:nvPr/>
        </p:nvSpPr>
        <p:spPr>
          <a:xfrm>
            <a:off x="5132436" y="5165811"/>
            <a:ext cx="12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live: (2, 3]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0359AF-FBED-4F37-B3EA-D30460B7EF87}"/>
              </a:ext>
            </a:extLst>
          </p:cNvPr>
          <p:cNvSpPr txBox="1"/>
          <p:nvPr/>
        </p:nvSpPr>
        <p:spPr>
          <a:xfrm>
            <a:off x="5140671" y="5437660"/>
            <a:ext cx="128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live: (4, 8]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FF6FB4-F45C-475C-9B9D-2592420F1D8C}"/>
              </a:ext>
            </a:extLst>
          </p:cNvPr>
          <p:cNvSpPr txBox="1"/>
          <p:nvPr/>
        </p:nvSpPr>
        <p:spPr>
          <a:xfrm>
            <a:off x="5144789" y="5721868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live: (6, 7]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4C81400-3118-4048-A9D4-B25AD8E62E17}"/>
              </a:ext>
            </a:extLst>
          </p:cNvPr>
          <p:cNvSpPr/>
          <p:nvPr/>
        </p:nvSpPr>
        <p:spPr>
          <a:xfrm>
            <a:off x="7512584" y="4514335"/>
            <a:ext cx="527221" cy="5519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3197959-2687-4871-8B69-3ABFC7696833}"/>
              </a:ext>
            </a:extLst>
          </p:cNvPr>
          <p:cNvSpPr/>
          <p:nvPr/>
        </p:nvSpPr>
        <p:spPr>
          <a:xfrm>
            <a:off x="8669412" y="4514335"/>
            <a:ext cx="527221" cy="5519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7259DED-6FFA-45DF-90F2-D11D76663824}"/>
              </a:ext>
            </a:extLst>
          </p:cNvPr>
          <p:cNvSpPr/>
          <p:nvPr/>
        </p:nvSpPr>
        <p:spPr>
          <a:xfrm>
            <a:off x="8039805" y="5682021"/>
            <a:ext cx="527221" cy="5519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6F5429-62FC-45CC-B310-D71CBB5AAB12}"/>
              </a:ext>
            </a:extLst>
          </p:cNvPr>
          <p:cNvSpPr/>
          <p:nvPr/>
        </p:nvSpPr>
        <p:spPr>
          <a:xfrm>
            <a:off x="9305824" y="5694509"/>
            <a:ext cx="527221" cy="5519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7A82C88-C393-48DD-A6DD-5A44F131969D}"/>
              </a:ext>
            </a:extLst>
          </p:cNvPr>
          <p:cNvSpPr/>
          <p:nvPr/>
        </p:nvSpPr>
        <p:spPr>
          <a:xfrm>
            <a:off x="7776194" y="1661201"/>
            <a:ext cx="527221" cy="5519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6C99C9D-89B8-444C-BEC9-0D17FCD4422B}"/>
              </a:ext>
            </a:extLst>
          </p:cNvPr>
          <p:cNvSpPr/>
          <p:nvPr/>
        </p:nvSpPr>
        <p:spPr>
          <a:xfrm>
            <a:off x="8933022" y="1661201"/>
            <a:ext cx="527221" cy="5519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2C388E5-B12A-4A5A-AC3F-EBFE696024DD}"/>
              </a:ext>
            </a:extLst>
          </p:cNvPr>
          <p:cNvSpPr/>
          <p:nvPr/>
        </p:nvSpPr>
        <p:spPr>
          <a:xfrm>
            <a:off x="8303415" y="2828887"/>
            <a:ext cx="527221" cy="5519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13CB7A-269E-439D-9F15-5E9242B0F1A9}"/>
              </a:ext>
            </a:extLst>
          </p:cNvPr>
          <p:cNvGrpSpPr/>
          <p:nvPr/>
        </p:nvGrpSpPr>
        <p:grpSpPr>
          <a:xfrm>
            <a:off x="2652584" y="4037659"/>
            <a:ext cx="7488194" cy="2560851"/>
            <a:chOff x="1128584" y="4037658"/>
            <a:chExt cx="7488194" cy="256085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66EFEEE-12FC-4274-A23F-9E723318BB45}"/>
                </a:ext>
              </a:extLst>
            </p:cNvPr>
            <p:cNvSpPr/>
            <p:nvPr/>
          </p:nvSpPr>
          <p:spPr>
            <a:xfrm>
              <a:off x="1128584" y="4234249"/>
              <a:ext cx="7488194" cy="236426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32E3AD-F59B-462B-818C-DBBCF95EB2D3}"/>
                </a:ext>
              </a:extLst>
            </p:cNvPr>
            <p:cNvSpPr txBox="1"/>
            <p:nvPr/>
          </p:nvSpPr>
          <p:spPr>
            <a:xfrm>
              <a:off x="1511157" y="4037658"/>
              <a:ext cx="12407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2-colorable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4785E4-B6C0-4DEE-A12C-EAEB5D805B3A}"/>
              </a:ext>
            </a:extLst>
          </p:cNvPr>
          <p:cNvGrpSpPr/>
          <p:nvPr/>
        </p:nvGrpSpPr>
        <p:grpSpPr>
          <a:xfrm>
            <a:off x="2652584" y="1125583"/>
            <a:ext cx="7488194" cy="2560851"/>
            <a:chOff x="1116224" y="1282104"/>
            <a:chExt cx="7488194" cy="2560851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DE690F48-62DA-4CAA-B8B6-957BB8653B00}"/>
                </a:ext>
              </a:extLst>
            </p:cNvPr>
            <p:cNvSpPr/>
            <p:nvPr/>
          </p:nvSpPr>
          <p:spPr>
            <a:xfrm>
              <a:off x="1116224" y="1478695"/>
              <a:ext cx="7488194" cy="236426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268442B-8F1A-4DF7-A557-AD9BE190FA40}"/>
                </a:ext>
              </a:extLst>
            </p:cNvPr>
            <p:cNvSpPr txBox="1"/>
            <p:nvPr/>
          </p:nvSpPr>
          <p:spPr>
            <a:xfrm>
              <a:off x="1498797" y="1282104"/>
              <a:ext cx="12407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3-colorable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2DA63AE-2D9E-4B7D-B6C7-1349E15B0D79}"/>
              </a:ext>
            </a:extLst>
          </p:cNvPr>
          <p:cNvSpPr txBox="1"/>
          <p:nvPr/>
        </p:nvSpPr>
        <p:spPr>
          <a:xfrm>
            <a:off x="3632883" y="3723499"/>
            <a:ext cx="578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Breaking out B into </a:t>
            </a:r>
            <a:r>
              <a:rPr lang="en-US" b="1" i="1" dirty="0">
                <a:solidFill>
                  <a:schemeClr val="accent2"/>
                </a:solidFill>
              </a:rPr>
              <a:t>more </a:t>
            </a:r>
            <a:r>
              <a:rPr lang="en-US" b="1" dirty="0">
                <a:solidFill>
                  <a:schemeClr val="accent2"/>
                </a:solidFill>
              </a:rPr>
              <a:t>variables uses </a:t>
            </a:r>
            <a:r>
              <a:rPr lang="en-US" b="1" i="1" dirty="0">
                <a:solidFill>
                  <a:schemeClr val="accent2"/>
                </a:solidFill>
              </a:rPr>
              <a:t>fewer </a:t>
            </a:r>
            <a:r>
              <a:rPr lang="en-US" b="1" dirty="0">
                <a:solidFill>
                  <a:schemeClr val="accent2"/>
                </a:solidFill>
              </a:rPr>
              <a:t>resources!</a:t>
            </a:r>
          </a:p>
        </p:txBody>
      </p:sp>
    </p:spTree>
    <p:extLst>
      <p:ext uri="{BB962C8B-B14F-4D97-AF65-F5344CB8AC3E}">
        <p14:creationId xmlns:p14="http://schemas.microsoft.com/office/powerpoint/2010/main" val="39535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50" grpId="0"/>
      <p:bldP spid="51" grpId="0"/>
      <p:bldP spid="52" grpId="0"/>
      <p:bldP spid="68" grpId="0" animBg="1"/>
      <p:bldP spid="69" grpId="0" animBg="1"/>
      <p:bldP spid="70" grpId="0" animBg="1"/>
      <p:bldP spid="19" grpId="0"/>
    </p:bldLst>
  </p:timing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Static Single Assignment Concept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SSA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43885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 additional restriction on the IR:</a:t>
            </a:r>
          </a:p>
          <a:p>
            <a:r>
              <a:rPr lang="en-US" dirty="0"/>
              <a:t>Every variable is assigned a value in </a:t>
            </a:r>
            <a:r>
              <a:rPr lang="en-US" i="1" dirty="0"/>
              <a:t>at most one</a:t>
            </a:r>
            <a:r>
              <a:rPr lang="en-US" dirty="0"/>
              <a:t> program point</a:t>
            </a:r>
          </a:p>
          <a:p>
            <a:pPr marL="0" indent="0">
              <a:buNone/>
            </a:pPr>
            <a:r>
              <a:rPr lang="en-US" b="1" dirty="0"/>
              <a:t>We can say 3AC is (or isn’t) in </a:t>
            </a:r>
            <a:r>
              <a:rPr lang="en-US" b="1" i="1" dirty="0"/>
              <a:t>SSA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1096C-4291-4370-A9D6-1FD0E93601A0}"/>
              </a:ext>
            </a:extLst>
          </p:cNvPr>
          <p:cNvSpPr txBox="1"/>
          <p:nvPr/>
        </p:nvSpPr>
        <p:spPr>
          <a:xfrm>
            <a:off x="8828150" y="1610071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31E1F-2988-4F00-B6EC-37BAB2239E74}"/>
              </a:ext>
            </a:extLst>
          </p:cNvPr>
          <p:cNvSpPr txBox="1"/>
          <p:nvPr/>
        </p:nvSpPr>
        <p:spPr>
          <a:xfrm>
            <a:off x="8828151" y="197940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:=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F9D1A-901A-4766-8CE2-CCA432BBE11A}"/>
              </a:ext>
            </a:extLst>
          </p:cNvPr>
          <p:cNvSpPr txBox="1"/>
          <p:nvPr/>
        </p:nvSpPr>
        <p:spPr>
          <a:xfrm>
            <a:off x="8828151" y="2348735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:= a + 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DEB98-D6C0-4650-9EE3-4748E0FF4E6C}"/>
              </a:ext>
            </a:extLst>
          </p:cNvPr>
          <p:cNvSpPr txBox="1"/>
          <p:nvPr/>
        </p:nvSpPr>
        <p:spPr>
          <a:xfrm>
            <a:off x="8828150" y="320343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9E2A28-2C05-448F-8CB0-1F813A4619BC}"/>
              </a:ext>
            </a:extLst>
          </p:cNvPr>
          <p:cNvSpPr txBox="1"/>
          <p:nvPr/>
        </p:nvSpPr>
        <p:spPr>
          <a:xfrm>
            <a:off x="8828151" y="357277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:=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B4A21-C544-4DCE-B610-CB6BCA40B41A}"/>
              </a:ext>
            </a:extLst>
          </p:cNvPr>
          <p:cNvSpPr txBox="1"/>
          <p:nvPr/>
        </p:nvSpPr>
        <p:spPr>
          <a:xfrm>
            <a:off x="8828151" y="4243787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:= a + 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DAE071-8E4B-47F2-B5FC-CAEA7024A63B}"/>
              </a:ext>
            </a:extLst>
          </p:cNvPr>
          <p:cNvSpPr txBox="1"/>
          <p:nvPr/>
        </p:nvSpPr>
        <p:spPr>
          <a:xfrm>
            <a:off x="8823342" y="3908279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b *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39C09B-EC7C-4D11-9AE4-BC82F456015E}"/>
              </a:ext>
            </a:extLst>
          </p:cNvPr>
          <p:cNvSpPr txBox="1"/>
          <p:nvPr/>
        </p:nvSpPr>
        <p:spPr>
          <a:xfrm>
            <a:off x="8517169" y="526245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 b := 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F275B9-6F55-490D-BB9B-0926C1CB28E4}"/>
              </a:ext>
            </a:extLst>
          </p:cNvPr>
          <p:cNvSpPr txBox="1"/>
          <p:nvPr/>
        </p:nvSpPr>
        <p:spPr>
          <a:xfrm>
            <a:off x="8866084" y="5631788"/>
            <a:ext cx="87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L1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EC943F-128D-49BC-BE1E-DA0633C88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33" y="1878929"/>
            <a:ext cx="644540" cy="518192"/>
          </a:xfrm>
          <a:prstGeom prst="rect">
            <a:avLst/>
          </a:prstGeom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C667FF79-F934-4340-852A-6CB9F5CEA0FB}"/>
              </a:ext>
            </a:extLst>
          </p:cNvPr>
          <p:cNvSpPr/>
          <p:nvPr/>
        </p:nvSpPr>
        <p:spPr>
          <a:xfrm>
            <a:off x="9736364" y="3355976"/>
            <a:ext cx="776727" cy="802923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34102B-0586-4F9B-B29D-2B7206726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57" y="5166152"/>
            <a:ext cx="644540" cy="51819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30788B-C23B-4E09-8C95-86BEAEC0680D}"/>
              </a:ext>
            </a:extLst>
          </p:cNvPr>
          <p:cNvCxnSpPr/>
          <p:nvPr/>
        </p:nvCxnSpPr>
        <p:spPr>
          <a:xfrm>
            <a:off x="8823341" y="3572771"/>
            <a:ext cx="2883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FBB124-CD1A-44F9-B542-AA78EC6AFDC5}"/>
              </a:ext>
            </a:extLst>
          </p:cNvPr>
          <p:cNvCxnSpPr/>
          <p:nvPr/>
        </p:nvCxnSpPr>
        <p:spPr>
          <a:xfrm>
            <a:off x="8827457" y="4277110"/>
            <a:ext cx="2883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329493-3B4A-4C3C-9FCE-F476EF7A11F1}"/>
              </a:ext>
            </a:extLst>
          </p:cNvPr>
          <p:cNvCxnSpPr/>
          <p:nvPr/>
        </p:nvCxnSpPr>
        <p:spPr>
          <a:xfrm>
            <a:off x="8849608" y="5598836"/>
            <a:ext cx="28832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B47443-2293-42E6-8A21-DFD187D61DF7}"/>
              </a:ext>
            </a:extLst>
          </p:cNvPr>
          <p:cNvSpPr txBox="1"/>
          <p:nvPr/>
        </p:nvSpPr>
        <p:spPr>
          <a:xfrm>
            <a:off x="6112710" y="5688730"/>
            <a:ext cx="3029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6"/>
                </a:solidFill>
              </a:rPr>
              <a:t>Ok! statically defined only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once (doesn’t matter that it’s 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dynamically assigned &gt; 1)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51D75E-74AA-4805-9409-AF1AF8F52533}"/>
              </a:ext>
            </a:extLst>
          </p:cNvPr>
          <p:cNvGrpSpPr/>
          <p:nvPr/>
        </p:nvGrpSpPr>
        <p:grpSpPr>
          <a:xfrm>
            <a:off x="2381247" y="4800678"/>
            <a:ext cx="3510924" cy="2019890"/>
            <a:chOff x="857247" y="4800678"/>
            <a:chExt cx="3510924" cy="201989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0BB5AB60-06E8-43ED-8196-FBD14F2F4EAD}"/>
                </a:ext>
              </a:extLst>
            </p:cNvPr>
            <p:cNvSpPr/>
            <p:nvPr/>
          </p:nvSpPr>
          <p:spPr>
            <a:xfrm rot="254313">
              <a:off x="857247" y="4800678"/>
              <a:ext cx="3510924" cy="2019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6745B3-5F6F-4CEC-B5D7-ACF2626F6F2F}"/>
                </a:ext>
              </a:extLst>
            </p:cNvPr>
            <p:cNvSpPr txBox="1"/>
            <p:nvPr/>
          </p:nvSpPr>
          <p:spPr>
            <a:xfrm>
              <a:off x="1464553" y="5062027"/>
              <a:ext cx="2389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Why does that matter?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FD3C9B-4FA0-45AB-BF43-A1307825116A}"/>
                </a:ext>
              </a:extLst>
            </p:cNvPr>
            <p:cNvSpPr txBox="1"/>
            <p:nvPr/>
          </p:nvSpPr>
          <p:spPr>
            <a:xfrm>
              <a:off x="1464553" y="5414170"/>
              <a:ext cx="23131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Disentangles value use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F0BA93-B9EF-4811-83A8-DCD75B44C422}"/>
                </a:ext>
              </a:extLst>
            </p:cNvPr>
            <p:cNvSpPr txBox="1"/>
            <p:nvPr/>
          </p:nvSpPr>
          <p:spPr>
            <a:xfrm>
              <a:off x="1452196" y="5723091"/>
              <a:ext cx="24988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Simplifies other analyses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3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Use-Def Chains (AKA UD chains)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SSA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401" y="1825625"/>
            <a:ext cx="65802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pair (</a:t>
            </a:r>
            <a:r>
              <a:rPr lang="en-US" dirty="0" err="1"/>
              <a:t>u,D</a:t>
            </a:r>
            <a:r>
              <a:rPr lang="en-US" dirty="0"/>
              <a:t>) where:</a:t>
            </a:r>
          </a:p>
          <a:p>
            <a:r>
              <a:rPr lang="en-US" dirty="0"/>
              <a:t>u is a use of a variable in a program</a:t>
            </a:r>
          </a:p>
          <a:p>
            <a:r>
              <a:rPr lang="en-US" dirty="0"/>
              <a:t>D is the </a:t>
            </a:r>
            <a:r>
              <a:rPr lang="en-US" b="1" dirty="0"/>
              <a:t>set</a:t>
            </a:r>
            <a:r>
              <a:rPr lang="en-US" dirty="0"/>
              <a:t> of definitions that may reach u without being killed</a:t>
            </a:r>
          </a:p>
          <a:p>
            <a:pPr marL="0" indent="0">
              <a:buNone/>
            </a:pPr>
            <a:r>
              <a:rPr lang="en-US" dirty="0"/>
              <a:t>Lots of program analysis depend on UD</a:t>
            </a:r>
          </a:p>
          <a:p>
            <a:r>
              <a:rPr lang="en-US" dirty="0"/>
              <a:t>Register allocation</a:t>
            </a:r>
          </a:p>
          <a:p>
            <a:r>
              <a:rPr lang="en-US" dirty="0"/>
              <a:t>Constant propagation</a:t>
            </a:r>
          </a:p>
          <a:p>
            <a:r>
              <a:rPr lang="en-US" dirty="0"/>
              <a:t>Common subexpression elimination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58706</TotalTime>
  <Words>3684</Words>
  <Application>Microsoft Office PowerPoint</Application>
  <PresentationFormat>Widescreen</PresentationFormat>
  <Paragraphs>1016</Paragraphs>
  <Slides>36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</vt:lpstr>
      <vt:lpstr>Calibri</vt:lpstr>
      <vt:lpstr>Calibri Light</vt:lpstr>
      <vt:lpstr>Cambria Math</vt:lpstr>
      <vt:lpstr>Courier New</vt:lpstr>
      <vt:lpstr>Garamond</vt:lpstr>
      <vt:lpstr>Wingdings</vt:lpstr>
      <vt:lpstr>Office Theme</vt:lpstr>
      <vt:lpstr>Check-In Review: Abstract Interpretation</vt:lpstr>
      <vt:lpstr>Announcements Administrivia</vt:lpstr>
      <vt:lpstr>SSA</vt:lpstr>
      <vt:lpstr>Previously… Abstract Interpretation</vt:lpstr>
      <vt:lpstr>Today’s Lecture Outline SSA </vt:lpstr>
      <vt:lpstr>Recall Data Allocation SSA – Motivation</vt:lpstr>
      <vt:lpstr>Recall Data Allocation SSA – Motivation</vt:lpstr>
      <vt:lpstr>The Static Single Assignment Concept SSA</vt:lpstr>
      <vt:lpstr>Use-Def Chains (AKA UD chains) SSA</vt:lpstr>
      <vt:lpstr>SSA and UD chains SSA</vt:lpstr>
      <vt:lpstr>Transformation to SSA Form SSA</vt:lpstr>
      <vt:lpstr>Transformation to SSA Form SSA</vt:lpstr>
      <vt:lpstr>ϕ Functions – Notational Placeholders SSA – ϕ Functions</vt:lpstr>
      <vt:lpstr>ϕ Functions – Resolving “Conflicts” SSA – ϕ Functions</vt:lpstr>
      <vt:lpstr>Example Time – Transform to SSA Form SSA – ϕ Functions</vt:lpstr>
      <vt:lpstr>Example Time – Transform to SSA Form SSA – ϕ Functions</vt:lpstr>
      <vt:lpstr>ϕ Functions – A “Magical” Placeholder SSA – ϕ Functions</vt:lpstr>
      <vt:lpstr>ϕ Functions are Costly! SSA – Placing ϕs</vt:lpstr>
      <vt:lpstr>What Points Actually Require 𝜙?   SSA – Placing ϕs</vt:lpstr>
      <vt:lpstr>PowerPoint Presentation</vt:lpstr>
      <vt:lpstr>Domination Examples SSA – Placing ϕs</vt:lpstr>
      <vt:lpstr>Domination Vocabulary SSA – Placing ϕs</vt:lpstr>
      <vt:lpstr>What Good is Domination? SSA – Placing ϕs</vt:lpstr>
      <vt:lpstr>Detour: Using Dominators for ϕs SSA – Placing ϕs</vt:lpstr>
      <vt:lpstr>Domination Vocabulary SSA – Placing ϕs</vt:lpstr>
      <vt:lpstr>Example Time – Compute Dom Frontier SSA – ϕ Functions</vt:lpstr>
      <vt:lpstr>Example Time – Compute Dom Frontier SSA – ϕ Functions</vt:lpstr>
      <vt:lpstr>Example Time – Compute Dom Frontier SSA – ϕ Functions</vt:lpstr>
      <vt:lpstr>Example Time – Compute Dom Frontier SSA – ϕ Functions</vt:lpstr>
      <vt:lpstr>Example Time – Compute Dom Frontier SSA – ϕ Functions</vt:lpstr>
      <vt:lpstr>Example Time – Compute Dom Frontier SSA – ϕ Functions</vt:lpstr>
      <vt:lpstr>End Detour: Using Dominators for ϕs SSA – Placing ϕs</vt:lpstr>
      <vt:lpstr>Dominance: Summary SSA – Placing ϕs</vt:lpstr>
      <vt:lpstr>Oh Hey, We Built a Compiler! Underview</vt:lpstr>
      <vt:lpstr>PowerPoint Presentation</vt:lpstr>
      <vt:lpstr>What Next? Underview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1019</cp:revision>
  <cp:lastPrinted>2018-08-29T18:10:22Z</cp:lastPrinted>
  <dcterms:created xsi:type="dcterms:W3CDTF">2018-07-19T03:57:05Z</dcterms:created>
  <dcterms:modified xsi:type="dcterms:W3CDTF">2024-12-02T22:08:33Z</dcterms:modified>
</cp:coreProperties>
</file>