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7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3" d="100"/>
          <a:sy n="93" d="100"/>
        </p:scale>
        <p:origin x="5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04T20:00:46.988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3977 7447 134 0,'0'0'179'0,"0"0"242"0,0 0-86 15,0 0 17-15,0 0-114 0,0 0-89 16,0 0 7-16,0 0 26 0,0 0-14 15,0 0 13-15,-3 6 0 0,3-6-1 16,0 0-16-16,0 0-30 0,0 0-3 16,-4 0-22-16,4 0 2 0,0 0-7 15,0 0-31-15,0 0 15 0,-3 0 42 16,3 0-11-16,-5 0-18 0,1 0-8 16,-4 0-36-16,1 0-33 0,-3 0 1 0,3 0 28 15,-3 0 6-15,-4 0-56 0,2 2 25 16,2 4-28-16,-7 2-2 0,2 4-32 15,3 2-4-15,0 2 14 0,-2 4 2 16,6 0 3-16,1 0 16 0,0 1 1 16,0-1 1-16,4-5 0 0,1 2-1 0,-3-1-26 15,5-2 26-15,0-4-14 0,0-2-12 16,0-2 0-16,0-2-15 0,0 0-10 16,5-2 15-16,4 2 36 0,1 0 1 15,5-2 1-15,11 5 16 0,-4-4-14 16,10 4 13-16,-3 1 4 0,2 0-17 15,-2 4-2-15,3 1 16 0,-10 6-13 16,7 1 56-16,-10 4-21 0,1 0 27 16,-6 0-19-16,-4 3-21 0,-8-6-9 15,3 2 43-15,-5-6-10 0,0 0 1 16,-7-3 2-16,-3-2 7 0,-7-2 5 16,-2 0-5-16,-3-4 24 0,-2-4-47 15,2-2-36-15,-2 0-2 0,11 0-10 0,-3 0-16 16,8 0 4-16,-1 0-74 0,1-2-26 15,8-2-39-15,0 2-108 0,0 0-206 0,0-6-208 16,10 2-72-16,5 2-416 16</inkml:trace>
  <inkml:trace contextRef="#ctx0" brushRef="#br0" timeOffset="489.43">4593 7632 408 0,'0'0'1038'15,"0"0"-606"-15,0 0-143 0,0 0 148 0,0 0-99 16,0 0-76-16,0 0-83 0,0 0 37 16,0 0 17-16,0 0-88 0,0 0-86 15,-153 20-32-15,143-6-27 0,-2 6-4 16,2 0-22-16,8 2-8 0,-3 5 18 16,5-1 14-16,0-1-14 0,5 0-12 15,7-1-6-15,10-4 12 0,0-6 0 16,-5 1 6-16,2-7-6 0,-2-5 22 15,0-3 12-15,2 0 4 0,-9 0 28 0,7-8 7 16,-2-4 17-16,-6-6-1 0,3-4-14 16,1-4-18-16,-4-4-4 0,-6 2 3 15,2-3 7-15,-5 6-13 0,0 0-25 16,0 3 12-16,0 4 19 0,0 2 0 16,0 6 4-16,-8 2-17 0,1-1-5 0,5 6 12 15,2 3-13-15,0 0-15 16,0 0-10-16,0 0-55 0,0 0-62 0,0 0-51 15,0 8-67-15,0 4-8 0,0 4-173 16,4-2-307-16,4 0-494 0</inkml:trace>
  <inkml:trace contextRef="#ctx0" brushRef="#br0" timeOffset="601.8">4593 7632 1366 0</inkml:trace>
  <inkml:trace contextRef="#ctx0" brushRef="#br0" timeOffset="894.33">4593 7632 1366 0,'198'-38'760'0,"-205"38"-323"0,-7 0 33 0,-3 0-49 0,7 0-108 0,-2 0-174 15,2 2-39-15,-2-1-36 0,2 8-38 0,3 1-26 16,2 0-22-16,0 6-26 16,3 4-5-16,2 6 18 0,0 2 7 0,12 2 28 15,3-1-22-15,9-1 0 16,-7-2 3-16,9-4 0 0,1-4 19 0,-8-3-44 15,-2-8 43-15,8-3 2 0,-8-4 0 16,-5 0 12-16,10-11 37 0,-5-10 26 0,-3-3-14 16,1-6-18-16,-6-3-8 0,-1 3-21 15,-1 2-15-15,-7 2 2 0,0 8 20 16,0 6 10-16,0 2 2 0,0 6 19 16,0 2 18-16,0 2-2 0,0 0 18 15,0 10-35-15,-7 8-52 0,7 8-52 16,0 7 52-16,0 2 12 0,0 3-12 15,7-1 0-15,0-3-1 0,3-2 0 16,2-6-21-16,3-1-24 0,-6-7 2 16,8-6-40-16,-5-4-43 0,0-6-81 15,1-2-111-15,1-2-193 0,-4-8-486 0,7-16-319 16</inkml:trace>
  <inkml:trace contextRef="#ctx0" brushRef="#br0" timeOffset="1274.17">5269 7712 75 0,'0'0'355'15,"0"0"808"-15,0 0-776 0,0 0-72 16,0 0-12-16,0 0-74 0,0 0-62 16,0 0-48-16,0 0-23 0,0 0-48 15,0 0-39-15,0 0 7 0,-24 46-6 16,24-21 22-16,0 1 34 0,0-2 30 15,7 2-11-15,-2-1 1 0,2-10 9 0,-2 1-17 16,-5-7-30-16,5-6-14 16,-5 2 7-16,5-5 15 0,-3 0 2 0,8-5 32 15,-3-8 23-15,8-7-11 0,2-9-31 16,4-1-50-16,1 0-21 0,-5 4-12 16,5 5-16-16,-8 8 0 0,3 3-37 0,0 5 21 15,0 5 44-15,0 0 53 0,0 6 12 16,-2 9-3-16,2 5-6 0,-3 2-7 15,-6 4-27-15,-1-2-7 0,-5 0-13 16,6-4-2-16,-8-3-12 0,0-4-31 16,0 0-44-16,0-3-46 0,0-5-79 15,0 2-109-15,0-5-196 0,0-2-556 16,0 0-366-16</inkml:trace>
  <inkml:trace contextRef="#ctx0" brushRef="#br0" timeOffset="1742.62">5894 7847 703 0,'0'0'1068'0,"0"0"-562"0,0 0-86 0,0 0-63 16,0 0-76-16,0 0-119 0,0 0-79 16,0 0-64-16,0 0 3 0,0 0 10 0,-68 123-32 15,68-101-13-15,0-2-12 0,8-2-1 16,-3-2 25-16,-1-6-24 0,9-3-4 15,-6-6 7-15,0-1-22 0,0 0 18 16,1-14 26-16,1-8 99 0,1-8-17 16,-3-13-22-16,-2-7-38 0,2-8-9 15,-2-6 22-15,-5-1-20 0,0-3 96 16,0 0 61-16,0-1-121 0,0 7-50 16,0 1 46-16,-5 11 3 0,3 6-28 15,-8 10-12-15,10 10-8 0,-7 5 34 0,0 9 32 16,4 2 22-16,-4 6 24 0,5 2-9 15,-6 0-43-15,1 0-28 0,-3 2-34 16,1 6-2-16,1 2-16 0,-1 7-22 16,-1 3 9-16,3 2 7 0,2 7 8 15,5 6-9-15,0 1 7 0,0 4-1 0,5 7 1 16,4 1 6-16,4 3 10 16,-1 1-20-16,-3 4 22 0,1-2-1 0,5 3-9 15,-6-1 10-15,8-4 15 0,0-3-14 16,-5-9-1-16,3-8-18 0,2-6-48 15,-5-8-55-15,5-6-47 0,-3-4-61 16,3-8-147-16,-2 0-279 0,0-10-599 16,-1-20-360-16</inkml:trace>
  <inkml:trace contextRef="#ctx0" brushRef="#br0" timeOffset="2541.37">6217 7718 235 0,'0'0'799'0,"0"0"-217"0,0 0-198 0,0 0-57 16,0 0-33-16,0 0-85 0,0 0-122 15,0 0-39-15,0 0 4 0,0 0 2 16,0 0-25-16,0 0-16 0,0 0 44 16,0 0 46-16,0 0-5 0,0 0 7 15,0 0 28-15,0 0 6 0,0 0-9 16,0 0-5-16,0-2-11 0,0 2-30 16,0 0-12-16,0 0-16 0,0 0-13 0,0 0-28 15,0 0 13-15,0 0 0 0,0 0-27 16,0 0-1-16,0 0 2 0,0 0-2 15,0 0 1-15,0 0 29 0,0 0-2 16,0 0-3-16,0 0 3 0,0 0-1 16,0 0 7-16,0 0-12 0,0 0-22 15,0 0-21-15,0 0 6 0,0 7-7 16,7 3-10-16,-7 5 32 0,10 3 0 16,-10 5 3-16,7 1-1 0,3 0 15 15,-3 0-16-15,-2-1-2 0,0-3 2 0,-3-7-2 16,5-3-10-16,-7-2 8 15,0-3-10-15,0-3 1 0,0 0 12 0,3-2 24 16,-3 0 13-16,5 0 3 0,-3-10-3 16,5-7 6-16,1-5 15 0,4-8-24 15,-3 0-16-15,8 0-18 0,-2 6-18 0,-5-1-13 16,7 9-2-16,-1 2 2 0,1 6-12 16,0 2 3-16,0 2 12 0,3 4 28 15,4 0 21-15,-7 0 20 0,5 12-1 16,0 4 9-16,-1 3-9 0,-4 7-7 15,-2 2-2-15,-5 2-3 0,2-2-28 16,-5 2 0-16,-2-2-16 0,-3-3-8 16,-2-7-31-16,0-6-53 0,0-4-68 15,3-4-69-15,2-4-68 0,-3 0-253 16,-2-8-548-16,7-16-408 0</inkml:trace>
  <inkml:trace contextRef="#ctx0" brushRef="#br0" timeOffset="2829.14">6823 7863 36 0,'0'0'1965'0,"0"0"-1370"0,0 0-247 15,0 0-41-15,0 0-87 0,0 0-115 16,0 0-83-16,0 0 51 0,0 0 43 16,0 0 4-16,0 0-32 0,97-12-38 15,-88-16-24-15,-1 0-26 0,-1-1 0 16,-7 3-32-16,0 4 32 0,0 4 2 15,0 8-1-15,0 0 19 0,-7 8 30 16,-8-2-13-16,3 4 16 0,-5 4-53 16,0 8-1-16,-7 13-43 0,4 3 44 15,3 4 10-15,0 4 46 0,8 2 28 0,4 0-22 16,5-1-34-16,0-1-28 0,5-6-3 16,12 0-28-16,5-4-10 0,2-6-46 15,12-3-31-15,-2-6-131 0,10-4-136 16,-3-7-297-16,-12 0-610 0,27-17-191 0</inkml:trace>
  <inkml:trace contextRef="#ctx0" brushRef="#br0" timeOffset="3093.56">7363 7664 1091 0,'0'0'1474'15,"0"0"-956"-15,0 0-81 0,0 0 39 16,0 0-141-16,0 0-174 0,0 0-87 15,0 0-22-15,-189 51-27 0,177-30-3 16,2 4-7-16,3 0-13 0,7 2-2 0,0 1-1 16,0-2-17-16,7-2 6 0,8-1 12 15,-1-3 0-15,3-2 0 0,-2 0 0 16,-1-2 1-16,-6-2-1 0,6 2 0 16,-6-4 1-16,1-2-1 0,-9 0-21 0,5-2-16 15,-5-1-37-15,0-6-56 0,0-1 9 16,0-6-111-16,-5-12-339 0,-4 2-678 15,1-18-365-15</inkml:trace>
  <inkml:trace contextRef="#ctx0" brushRef="#br0" timeOffset="3418.31">7695 7748 328 0,'0'0'548'0,"0"0"439"0,0 0-429 0,0 0-91 15,0 0-130-15,0 0-51 0,0 0-64 16,0 0-37-16,0 0-2 0,0 0-33 16,-53-38-48-16,41 38-33 0,-12 0-40 15,7 8-29-15,0 4-4 0,-3 4-2 16,3 4 6-16,0 7 34 0,10-1-12 0,5 2 15 16,2 2-3-16,0 0-9 0,17 3-4 15,9-5 16-15,1-4-9 0,7 4 3 16,-7-2 3-16,6 1-7 0,-11-4-8 15,0 2 8-15,-5-5 7 0,-5 0 3 16,-9 0 0-16,-3 2 8 0,0-3-8 16,-5-1 3-16,-22-3-13 0,3-2-27 15,-17-6-12-15,2 0-174 0,-2-1-107 0,4-4-242 16,11 0-748-16,-3 8-998 0</inkml:trace>
  <inkml:trace contextRef="#ctx0" brushRef="#br0" timeOffset="4473.12">4171 11593 642 0,'0'0'251'0,"0"0"472"0,0 0-265 15,0 0-121-15,0 0-21 0,0 0-49 16,0 0-75-16,0 0-19 0,0 0-18 15,0 0 57-15,0 0-26 0,-107-10-44 16,90 12-29-16,3 6-23 0,4 0-28 16,-2 2-49-16,-5 4-13 0,10 5-16 15,-3 2-2-15,3 1 5 0,-1 5 13 16,4 1 2-16,4-2 15 0,0-2-17 0,0 0-3 16,0-4-41-16,19 0-9 0,-2-2 22 15,7-3-16-15,5-3 35 0,3 0 9 16,4-4-70-16,-2 0-50 0,2-2-122 15,6-2-204-15,-6-4-264 0,-2 0-655 16</inkml:trace>
  <inkml:trace contextRef="#ctx0" brushRef="#br0" timeOffset="4775.57">4544 11615 1638 0,'0'0'646'0,"0"0"-317"15,0 0 115-15,0 0-64 0,0 0-98 16,0 0-206-16,0 0-75 0,0 0 0 16,0 0 21-16,-107 110-11 0,107-83-11 15,0-3 0-15,10-2-12 0,5-2 12 0,2-8 0 16,0-1 10-16,-5-6 22 0,5-5-4 16,2 0 38-16,-2-3 25 0,0-16 50 15,5-7 24-15,-12-10-34 0,7-2-33 16,-13-2-17-16,1 3-14 0,-2 7 10 0,-3 6-3 15,0 10-47-15,0 6 4 0,0 2 12 16,-3 6-4-16,-2 0-39 0,5 0-45 16,-2 0-130-16,2 6-121 0,0 8-105 15,0 8-132-15,0 2-266 0,10-1-741 16</inkml:trace>
  <inkml:trace contextRef="#ctx0" brushRef="#br0" timeOffset="5236.22">4818 11667 673 0,'0'0'1382'15,"0"0"-884"-15,0 0-150 0,0 0-28 16,0 0-49-16,0 0-112 0,0 0-125 16,0 0-34-16,0 0-34 0,0 0 34 0,0 0 4 15,10 83-4-15,-3-63-3 0,-2-2 0 16,2-8-28-16,8-2-4 0,-15-4-9 15,7-4 2-15,3 0 33 0,-6-2 9 16,9-10 63-16,-4-6 7 0,8-4-29 16,-5-2 41-16,-2-1-19 0,5 3-61 15,-8 2-2-15,3 4 0 0,-3 6-22 0,-7 2-28 16,2 6-1-16,3 2-2 0,5 0-27 16,0 12 80-16,-1 8 70 0,1 4-13 15,4 6-25-15,-4 0-22 0,2 1-10 16,0-7-1-16,-7-4 1 0,3-6 3 15,-8-5-3-15,7-8 22 0,-7-1 48 16,7 0 49-16,3-10 29 0,-3-10 49 16,3-6-67-16,2-4-58 0,2 2 23 15,-4 3-70-15,-3 12-25 0,1 3-19 0,1 3 16 16,-9 7-28-16,8 0 31 0,4 9 0 16,2 4 71-16,3 10-12 0,-2-1-19 15,-3 4-40-15,-2-2-9 0,-3-2-22 16,-2-3-9-16,0-6-37 0,-5-1-59 15,2-4-60-15,-2-1-80 0,0-6-163 16,0-1-364-16,0 0-802 0</inkml:trace>
  <inkml:trace contextRef="#ctx0" brushRef="#br0" timeOffset="5464.51">5538 11772 2179 0,'0'0'665'16,"0"0"-287"-16,0 0 20 0,0 0-92 0,0 0-158 16,0 0-92-16,0 0-18 0,-12 131 15 15,12-87-3-15,5 6-26 16,2 8-21-16,3 5 9 0,-3 3-10 0,-2 1-2 16,2-1 0-16,-2-5-68 15,5-9-51-15,-10-10-38 0,0-13-114 0,0-16-151 16,0-8-252-16,0-5-674 0</inkml:trace>
  <inkml:trace contextRef="#ctx0" brushRef="#br0" timeOffset="5662.63">5557 11591 1649 0,'0'0'749'0,"0"0"-294"15,0 0 57-15,0 0-21 0,0 0-199 16,0 0-99-16,0 0-72 0,0 0-41 15,0 0 0-15,0 0-33 0,146 124-20 16,-146-87 1-16,0-1 6 0,0 0 0 0,-15-4-7 16,1-2-27-16,-8-5-27 0,-2-9-44 15,-1-8-31-15,4-8-68 0,-6-2-168 16,-2-12-278-16,7-12-454 0,7 6-268 16</inkml:trace>
  <inkml:trace contextRef="#ctx0" brushRef="#br0" timeOffset="5888.59">5868 11193 59 0,'0'0'2043'0,"0"0"-1306"0,0 0-225 16,0 0 1-16,0 0-124 0,0 0-119 15,0 0-125-15,0 0-56 0,0 0-59 16,0 0-29-16,0 104-2 0,0-54 0 0,0 7-2 15,0 5 0-15,2 5-9 16,5 1-9-16,-4 0-4 0,4 1-43 0,0-9-86 16,3-5-100-16,-10-14-192 0,7-8-505 15,-7-15-452-15</inkml:trace>
  <inkml:trace contextRef="#ctx0" brushRef="#br0" timeOffset="6208.7">6122 11732 466 0,'0'0'1913'0,"0"0"-1394"16,0 0-323-16,0 0 24 0,0 0 25 15,0 0-122-15,0 0-98 0,0 0 10 16,0 0 31-16,0 0 32 0,0 0-1 16,141 38 7-16,-132-56-13 0,4-2-19 15,-11-7-32-15,5-1-15 0,-7 2-22 0,0 4 15 16,0 2 10-16,0 6-3 0,-9 4-23 15,-4 6 23-15,4 2 22 0,-8 2-7 16,-3 0-40-16,3 10-10 0,-7 8-48 16,12 10 11-16,-7 4 22 0,7 5 25 15,9 3 2-15,3 2 42 0,0 0-13 0,0-4-31 16,10-1 0-16,4-3-3 0,3-4-10 16,3-5-21-16,4-4-15 0,-2-9 8 15,2-4-77-15,8-8-58 0,-1-8-50 16,1-15-128-16,-6-2-306 0,-2-27-857 0</inkml:trace>
  <inkml:trace contextRef="#ctx0" brushRef="#br0" timeOffset="6447.33">6532 11137 1732 0,'0'0'1050'15,"0"0"-630"-15,0 0-54 0,0 0-38 16,0 0-26-16,0 0-100 0,0 0-128 0,0 0-74 16,0 0-4-16,0 0 4 0,0 0 50 15,39 80-16-15,-25-28-23 0,8 5-11 16,-12 4 0-16,4 4 0 0,-4-1-16 16,-5 1-51-16,-5-7-36 0,0-8-71 15,0-7-115-15,-3-13-216 0,-11-12-277 0,-1-10-722 16</inkml:trace>
  <inkml:trace contextRef="#ctx0" brushRef="#br0" timeOffset="6589.49">6425 11430 1045 0,'0'0'1259'16,"0"0"-852"-16,0 0-153 0,0 0 114 16,0 0-50-16,0 0-158 0,0 0-115 15,0 0-44-15,199 70-1 0,-155-57-70 16,-6-8-278-16,11 3-131 0,-23-6-664 0,8-2-674 15</inkml:trace>
  <inkml:trace contextRef="#ctx0" brushRef="#br0" timeOffset="6876.92">6990 11667 833 0,'0'0'1188'0,"0"0"-971"0,0 0 49 15,0 0 104-15,0 0-84 0,0 0-149 16,0 0-16-16,0 0-10 0,0 0 25 15,0 0-38-15,0 0-22 0,138-56-29 16,-138 28-16-16,0 1-9 0,0 6-3 16,-14 1 6-16,1 5 35 0,-4 5 84 15,1 8-25-15,-1 2-11 0,-3 2-15 16,-4 14-34-16,0 6-47 0,4 5 22 16,1 7-3-16,12 2 0 0,-8 0-16 15,13 3 4-15,2-1-1 0,0-6-18 16,0-2-18-16,17-2-16 0,0-3 18 0,4-7-24 15,1-3-6-15,5 0-56 0,0-7-40 16,-3-3-58-16,-2-2-45 0,2-3-99 16,0 0-202-16,-12-8-559 0,-5-17-673 0</inkml:trace>
  <inkml:trace contextRef="#ctx0" brushRef="#br0" timeOffset="7290.05">7404 11641 365 0,'0'0'1467'0,"0"0"-816"15,0 0-81-15,0 0-70 0,0 0-99 16,0 0-144-16,0 0-107 0,0 0-64 15,0 0-30-15,0 0-10 0,0 0-18 16,-14 101-9-16,14-75 2 0,0-4 10 0,0-4-28 16,0-2-3-16,0-4-3 0,0-7-18 15,0-2-23-15,0-3-24 0,0 0 13 16,14-3 55-16,-4-10 18 0,2-7 63 16,10-4-35-16,5-2-24 0,-8 0-22 15,5 6-24-15,5 3-25 0,-4 7 49 16,9 7 15-16,-8 3 22 0,-1 0-9 15,-4 13 18-15,1 12 6 0,-10 7-12 16,3 4 0-16,-8 4-37 0,-2 1 19 16,-5-3-22-16,0-4-43 0,0-4-28 15,0-6-49-15,0-6-69 0,0-6-28 0,0-5-103 16,0-7-317-16,0 0-700 0,0-12-342 0</inkml:trace>
  <inkml:trace contextRef="#ctx0" brushRef="#br0" timeOffset="7610.91">7865 11802 2103 0,'0'0'756'0,"0"0"-374"15,0 0 12-15,0 0-120 0,0 0-145 16,0 0-60-16,0 0-34 0,0 0 11 16,0 0-8-16,0 0 2 0,0 0-2 15,90 64 21-15,-88-76 9 0,3-4 12 16,-5-6-24-16,0-2-38 0,0 0-8 15,-5-2-10-15,0 6-3 0,-4 3 3 16,1 7 3-16,-9 7 40 0,0 3-40 0,-2 0-3 16,-5 5-22-16,-1 13-2 0,1 7 5 15,10 5 7-15,-3 6 2 0,5 2 10 16,9 2 30-16,3-1-1 0,0 3-29 16,0-4-15-16,17 1-12 0,0-5 26 15,7-4 0-15,-4-8-39 0,9-4-62 0,-7-8-81 16,4-8-34-16,-1-2-34 0,-4-10-82 15,11-12-200-15,-3-12-284 16,-7 5-737-16,14-24 1015 0</inkml:trace>
  <inkml:trace contextRef="#ctx0" brushRef="#br0" timeOffset="7847.7">8292 11583 2028 0,'0'0'1128'0,"0"0"-723"0,0 0 74 16,0 0-74-16,0 0-72 0,0 0-179 15,0 0-102-15,0 0-16 0,0 0-26 16,0 0-10-16,-163 32-31 0,161-6-6 16,2 2-6-16,0 7 16 0,7-5 12 15,3 2-10-15,7-2 23 0,0-2-1 16,0-1-15-16,0-4 18 0,-5 0 11 0,-3-1 1 16,-1-4 0-16,-1 0 10 15,-7-2-10-15,0-2 0 0,0-2-12 0,-10-6-22 16,-4-4-49-16,-3-2-95 0,-3-8-131 15,1-10-222-15,2-4-470 0,5 0-542 16</inkml:trace>
  <inkml:trace contextRef="#ctx0" brushRef="#br0" timeOffset="8145.91">8585 11684 897 0,'0'0'1025'16,"0"0"-529"-16,0 0 0 0,0 0 34 15,0 0-62-15,0 0-176 0,0 0-90 16,0 0-69-16,0 0-37 0,0 0-38 16,0 0-18-16,-155 36-15 0,148-16-6 15,-1 0-19-15,8 0 0 0,0 0-18 16,22 3 15-16,0-5 3 0,5 2 6 0,-6 0 19 16,8 0-10-16,-4 2-12 0,-8 2 28 15,0 2 6-15,-13 3 5 0,-4-1-5 16,0 4 15-16,-14-2-6 0,-10-2 3 15,-13-2 3-15,-1-8-10 0,-9-4-42 16,4-8-45-16,-8-6-84 0,7-2-110 0,8-16-162 16,2-3-396-16,15 0-812 15,-6-15-364-15</inkml:trace>
  <inkml:trace contextRef="#ctx0" brushRef="#br0" timeOffset="9530.95">8277 7678 897 0,'0'0'511'16,"0"0"12"-16,0 0-27 0,0 0-67 16,0 0-60-16,0 0-42 0,0 0-1 15,0 0-97-15,0 0-73 0,0 0-41 0,0-8-28 16,0 8-19-16,0 0-28 0,0 0-12 15,0 0-28-15,0 0-19 0,0 0-24 16,0 0-9-16,0 0-10 0,5 4-34 16,-3 2-29-16,1 4-120 0,2 2-212 0,-3-4-512 15,-2 8-627-15,-17-72 659 0</inkml:trace>
  <inkml:trace contextRef="#ctx0" brushRef="#br0" timeOffset="9706.2">8347 8010 470 0,'0'0'1826'15,"0"0"-1297"-15,0 0-167 0,0 0 30 16,0 0-36-16,0 0-139 0,0 0-136 16,0 0-50-16,0 0 16 0,0 0-47 0,0 0 0 15,8 36-28-15,-8-26-59 16,0 0-199-16,0-2-204 0,0 1-473 0,0-1-512 0,-8-89 493 15</inkml:trace>
  <inkml:trace contextRef="#ctx0" brushRef="#br0" timeOffset="12025.8">4753 8879 277 0,'0'0'206'0,"0"0"-144"0,0 0 68 16,0 0-16-16,0 0 189 0,0 0-33 0,0 0-81 16,0 0-16-16,0 0-1 0,0 0 13 15,-5-4-17-15,5 4-3 0,0 0 36 16,0 0 11-16,0 0-6 0,0 0-27 15,0 0-13-15,0 0-20 0,0 0 19 16,0 0-33-16,0 0-41 0,0 0-28 16,0 0-22-16,0 0-7 0,0 0-5 0,0 0-10 15,0 0-19-15,0 0-19 0,0 10-10 16,0 4 29-16,0 5 10 0,5 1 7 16,2 1-17-16,0-2 0 0,-4 1 6 15,4-2-6-15,0-6 0 0,-7 0 0 16,0-6 0-16,0 0 0 0,0-2 0 15,7-2 3-15,-7-2-3 0,0 0 15 16,0 0 16-16,0 0-12 0,0 0-18 16,0 0 15-16,0 0 18 0,0 0 7 15,0-4 18-15,3 2-13 0,4-6-6 0,5 0-15 16,-5 0 0-16,3-2-6 0,-3-2-16 16,8 0-3-16,-5 2-1 0,7-3-21 15,-8 3-3-15,3 5 4 0,10-3 17 16,-10-1 4-16,-2 3 7 0,7 1 21 15,-2-4-4-15,-6 3-5 0,6 2 12 0,-5 0-19 16,-3 2-9-16,-2 2-3 16,0-2-1-16,-3 2-1 0,5 0 0 0,0 0 2 15,3 0 16-15,-3 0 8 0,3 7-2 16,-3 0 9-16,6 6 0 0,-6-2-10 16,2 8 1-16,-1-3-4 0,-8-1-15 15,7 2 13-15,-7-1-4 0,0-2-12 16,0 2 0-16,0-6 0 0,-7 0 0 0,7-4 0 15,0-4-21-15,0 2-23 0,0 0-36 16,0-2-37-16,0 0-44 0,0 3 2 16,7-2-21-16,3-3-46 0,2 2-158 15,5-2-267-15,-3 0-472 0,3-2-453 0</inkml:trace>
  <inkml:trace contextRef="#ctx0" brushRef="#br0" timeOffset="12489.26">5443 8925 1018 0,'0'0'648'0,"0"0"-255"16,0 0 41-16,0 0-12 0,0 0-140 15,0 0-68-15,0 0-34 0,0 0 7 16,0 0-11-16,0 0-31 0,0 0-17 16,-60-7-32-16,50 7-37 0,3 0-31 15,0 3-28-15,-1 7-18 0,3 5-35 16,1 0-34-16,1 8 37 0,3-1 25 16,0 2 3-16,3-2 10 0,6-2-4 0,6 0-21 15,2-4 34-15,2-6-49 16,-2-1 40-16,-2-6-27 0,2-3 39 0,-8 0 28 15,8-2 24-15,-5-8 16 0,3-1 7 16,2-6 9-16,-12-1-6 0,7-4-25 0,-10 0-13 16,1 2-12-16,-3 1 0 0,0 6 12 15,0-2-13-15,0 5 4 0,0 5 3 16,-3-2 15-16,-6 1 19 0,-1 4-22 16,-5 0-27-16,6 2-19 0,1-1-15 15,6 1-34-15,-3 0-40 0,5 1-56 16,0 8-72-16,0 1 18 0,7 1-62 15,8 1-100-15,7 3-156 0,2-3-192 16,-7-2-463-16</inkml:trace>
  <inkml:trace contextRef="#ctx0" brushRef="#br0" timeOffset="12889.65">6415 8515 661 0,'0'0'798'0,"0"0"-369"0,0 0 12 15,0 0 27-15,0 0-45 0,0 0-193 0,0 0-78 16,0 0-7-16,0 0 0 16,0 0-35-16,0 0-63 0,-94-18-43 0,84 24 16 15,1 4-20-15,1 4-19 0,-6 4-26 16,4 8 30-16,8 3 15 0,-6 2 15 16,8 6-13-16,0 1 14 0,0 5-3 0,0-2 0 15,0 6 6-15,0-1-6 16,3 0 15-16,4 1-3 0,0-5-23 0,1 2-2 15,-6-6-13-15,5-8 13 0,-7-2-19 16,8-5-2-16,-8-9-78 0,0-4-102 16,0-6-58-16,0-4-94 0,0 0-126 15,-8-2-161-15,-9-18-838 0</inkml:trace>
  <inkml:trace contextRef="#ctx0" brushRef="#br0" timeOffset="13070.29">6054 8918 313 0,'0'0'1494'0,"0"0"-962"0,0 0-161 16,0 0 53-16,0 0-80 0,0 0-147 15,0 0-93-15,0 0-19 0,0 0-57 16,0 0-9-16,0 0-18 0,180 23 2 16,-154-18-3-16,-1-2-138 0,4 4-195 0,-3-4-239 15,-11 4-474-15,7 1-676 0,-345-64 1618 16</inkml:trace>
  <inkml:trace contextRef="#ctx0" brushRef="#br0" timeOffset="13423.58">6520 8956 1747 0,'0'0'710'0,"0"0"-403"15,0 0 72-15,0 0 0 0,0 0-145 0,0 0-125 16,0 0-109-16,0 0-19 0,0 0 19 15,-88 106 13-15,88-84-13 0,0-4 0 16,0-2-16-16,5-4 13 0,7-2 2 16,-2-3-37-16,0-7-41 0,7 0 35 0,-10 0 44 15,10-10 57-15,-12-9 34 0,5-1-6 16,-3-4-19-16,-2 0-22 0,-3-2-6 16,-2 4 3-16,0 6 12 0,0 1-28 15,0 5 22-15,0 8 28 0,0 1 8 16,0 1 26-16,0 0-42 0,0 0-67 15,0 6-16-15,7 8-2 0,-7 4 17 16,8 2 0-16,1 6-2 0,8-2-19 16,-12 0 7-16,10-6-16 0,-8-1-25 0,10-5-78 15,-10-4-62-15,5-5-25 0,-2-3-60 16,-3 0-223-16,1-3-279 0,-6-25-635 0</inkml:trace>
  <inkml:trace contextRef="#ctx0" brushRef="#br0" timeOffset="13671.29">6789 8509 1960 0,'0'0'657'0,"0"0"-223"16,0 0-32-16,0 0-35 0,0 0-106 15,0 0-139-15,0 0-63 0,0 0-28 16,0 0-9-16,0 0-3 0,0 0-19 0,2 66 0 15,5-30-1-15,1 7-18 0,1 5 17 16,4 2-8-16,-6 7 10 0,-2-3 1 16,-3 2-1-16,-2-4-16 0,0-1-46 15,0-9-19-15,0-6-80 0,0-8-46 16,0-8-148-16,0-5-240 0,0-10-507 16,2-5-149-16</inkml:trace>
  <inkml:trace contextRef="#ctx0" brushRef="#br0" timeOffset="13973.78">7034 8909 1907 0,'0'0'744'0,"0"0"-336"16,0 0 1-16,0 0 24 0,0 0-148 0,0 0-138 15,0 0-112-15,0 0-35 0,0 0-34 16,0 0-4-16,-105 40-14 0,103-25-1 15,2-1 6-15,0 0 19 0,10-2 0 16,7 0 9-16,2-2 19 0,5 0 98 16,-2-2-27-16,2 2-11 0,-7 0 23 15,3 4-5-15,-3 0-26 0,-10 4 7 16,0 2 0-16,-7 5-16 0,0-5 3 16,-5 0-43-16,-9-2-3 0,-3-8-15 15,0-5-35-15,-5-5-67 0,10-3-128 0,-5-11-200 16,7-10-250-16,3 5-433 15,7-16-396-15</inkml:trace>
  <inkml:trace contextRef="#ctx0" brushRef="#br0" timeOffset="14342.17">7356 8966 1231 0,'0'0'1016'0,"0"0"-696"0,0 0 2 16,0 0-49-16,0 0-66 0,0 0-194 15,0 0-11-15,0 0 90 0,0 0-35 16,0 0-41-16,0 0 25 0,70 13-25 16,-60-13 19-16,2 0-16 0,-2-5 3 15,-3-3 10-15,-5 1 12 0,6-3 0 16,-8 4 0-16,0 1-6 0,0-4-16 16,0 1 6-16,-10 2-3 0,3 0 3 15,-3 2-27-15,-4 2 3 0,1 2-1 0,-4 0 12 16,-7 0-15-16,7 2 0 0,-2 8 25 15,2 3-21-15,2 0 53 0,3 5-10 16,0 1 6-16,7 2 0 0,-2 4-7 16,7 1-5-16,0 2 2 0,0-1 4 0,7-2-7 15,10 2-3-15,-5-3 9 0,3-4 4 16,7-3-13-16,-5-4-37 0,4-3-13 16,1-4-11-16,3-4 2 0,-1-2-21 15,5 0-53-15,2-8-75 0,3-5-120 16,-7-4-192-16,-5 3-610 0,7-6-971 0</inkml:trace>
  <inkml:trace contextRef="#ctx0" brushRef="#br0" timeOffset="14921.71">8086 8913 427 0,'0'0'1137'0,"0"0"-445"0,0 0-156 16,0 0-113-16,0 0-38 0,0 0-117 16,0 0-63-16,0 0-52 0,0 0-38 15,0 0-47-15,0 0-37 0,0-4-31 16,0 6 0-16,0 8 0 0,4 7 0 16,-1 4 28-16,7 6 3 0,-6 3-28 0,6 6 28 15,0 2-9-15,-3 2-21 0,3 5-1 16,-3-1 0-16,-2 0-2 0,2 0-14 15,-2-5 15-15,-3-3 1 0,-2-8-3 16,0-8-16-16,0-2-18 0,0-10-25 16,0-1-21-16,0-5-11 0,0-2-2 15,0 0-18-15,-2-5-74 0,-10-7-246 16,2-6-119-16,3-2-106 0,-3-6-327 0,3 8 165 16</inkml:trace>
  <inkml:trace contextRef="#ctx0" brushRef="#br0" timeOffset="15240.69">8061 9147 368 0,'0'0'604'0,"0"0"-168"0,0 0-120 0,0 0-47 16,12-105-3-16,-7 77-98 0,10 0-10 16,-1 1-41-16,-4 4-66 0,7 0 75 15,-5 3 28-15,3 2-20 0,2 0-32 16,-8 6 19-16,-1 0 41 0,1 4 16 15,-1 2-46-15,-4 4-32 0,4 2 8 16,-1 0-33-16,0 0-32 0,3 8 42 0,2 4 11 16,0 2 6-16,-7 6-28 15,-5 2-30-15,0 4-11 0,0 1-17 0,0 1-16 16,-5-3-1-16,-2 2-2 0,-3-5-25 16,-7-2-15-16,3-8 0 0,4-2 9 15,0-3 9-15,1-4-28 0,-6-3-46 16,13 0-41-16,-6 0-55 0,8 0-120 0,0 0-130 15,0 0-246-15,8 0 11 0,9-2-388 16,2-2 293-16</inkml:trace>
  <inkml:trace contextRef="#ctx0" brushRef="#br0" timeOffset="15650.44">8452 8992 638 0,'0'0'792'16,"0"0"-259"-16,0 0-25 0,0 0-56 0,0 0-107 16,0 0-119-16,0 0-83 0,0 0-23 15,0 0-23-15,0 0-59 0,0 0-22 16,-76 16-16-16,69-6-13 0,7 4-18 16,0-2 9-16,0 6 3 0,0-3 18 0,7-2-18 15,8-1 17-15,-3-2-4 0,-2-2 6 16,0-1 20-16,6-6-18 0,1-1 14 15,-4 0 13-15,8-1 9 0,-4-14-1 16,0 1 20-16,-5-6-10 0,-2-2 7 16,-3 0-4-16,1 0-7 0,-8-2 20 15,0 4-26-15,0 1 4 0,0 1-23 16,0 8-15-16,0 0 47 0,0 2 30 16,0 4 29-16,-10 0 17 0,5 2-16 15,-2 2-42-15,2 0-16 0,-5 0-52 16,3 0 0-16,-3 2-64 0,10 6 2 0,-7 2 4 15,0 0-4-15,7 5 10 0,0-4 3 16,0 6-22-16,0-5-59 0,0 2-66 16,7-2-24-16,10 0-95 0,0-4-187 15,-5 0-283-15,3-6-600 0</inkml:trace>
  <inkml:trace contextRef="#ctx0" brushRef="#br0" timeOffset="16058.65">8808 8889 375 0,'0'0'1297'0,"0"0"-895"15,0 0-23-15,0 0 50 0,0 0-80 16,0 0-123-16,0 0-51 0,0 0-14 16,0 0 33-16,0 0-8 0,0 0-99 15,-27-16-72-15,22 16-15 0,-2 2-22 0,-3 4-19 16,6 4-2-16,1 0 5 0,-4 4-2 15,7 2 24-15,-3 1 14 0,3 1-21 16,0 0 7-16,0-3 16 0,3 0 16 16,4-5-16-16,0 0-3 0,3-4-13 15,-3 0 16-15,6-2 10 0,-4-2 16 0,-2-2 11 16,8 0-15-16,-5 0 9 0,2 0-12 16,0 0-3-16,-2-4-14 0,2 2 10 15,2 0 4-15,3 2 15 0,-5 0 12 16,-2 0 1-16,-3 6 24 0,3 6-15 15,-5 0-13-15,-5 6-6 0,0 0-9 16,0 2-10-16,-15 3-13 0,-2-1 0 16,-4-4-1-16,-4-4-1 0,-1-2-34 15,-1-6-12-15,5-2-34 0,10-2-38 16,-5-2 2-16,7 0-44 0,10 0-79 0,0-6-115 16,0-4-158-16,0 2-49 0,17-4-6 15,-4 4-504-15,6-2 349 0</inkml:trace>
  <inkml:trace contextRef="#ctx0" brushRef="#br0" timeOffset="16288.05">9138 9004 1721 0,'0'0'736'16,"0"0"-214"-16,0 0-40 0,0 0-36 15,0 0-167-15,0 0-163 0,0 0-116 16,0 0-38-16,0 0-12 0,0 0 16 0,-39 68 19 16,39-43-4-16,0-2 18 0,0 2-40 15,0-3-47-15,0-4-110 0,7-2-137 16,-7-6-240-16,0-6-622 0,0-4-499 0</inkml:trace>
  <inkml:trace contextRef="#ctx0" brushRef="#br0" timeOffset="16457.66">9150 8702 2666 0,'0'0'807'0,"0"0"-255"15,0 0 18-15,0 0-211 0,0 0-185 16,0 0-112-16,0 0-62 0,0 0-24 0,0 0-13 16,0 0-33-16,0 0-77 0,-29-8-104 15,33 8-183-15,6 0-113 0,0 0-474 16,12 2-691-16</inkml:trace>
  <inkml:trace contextRef="#ctx0" brushRef="#br0" timeOffset="16722.5">9375 8529 901 0,'0'0'1070'0,"0"0"-587"0,0 0-35 15,0 0-80-15,0 0-88 0,0 0-144 16,0 0-63-16,0 0-7 0,0 0-12 16,-31 115-14-16,31-81-11 0,7 4-29 15,5 6 25-15,0 5 12 0,-2 3-24 0,0 2-13 16,-1 5-3-16,-2 1-10 0,1-2-24 16,-8-3-51-16,2-3-79 0,-2-8-106 15,0-8-113-15,0-8-200 0,-2-11-497 16,-6-5-126-16</inkml:trace>
  <inkml:trace contextRef="#ctx0" brushRef="#br0" timeOffset="16908.47">9281 9026 1410 0,'0'0'1238'0,"0"0"-731"0,0 0-23 0,0 0-52 15,0 0-80-15,0 0-152 0,0 0-107 16,0 0-41-16,0 0-12 0,0 0 0 15,0 0-15-15,34-24-25 0,-30 18 0 16,11 2-19-16,2 0 7 0,0-3-10 0,2 4 7 16,-2-1 12-16,7 1-40 0,-4 1-105 15,-3 2-133-15,7 0-104 0,-5 5-191 16,-4-1-738-16,-3 2-741 0</inkml:trace>
  <inkml:trace contextRef="#ctx0" brushRef="#br0" timeOffset="17096.9">9654 9028 1345 0,'0'0'1174'15,"0"0"-784"-15,0 0 42 0,0 0 52 0,0 0-154 16,0 0-255-16,0 0-75 0,0 0-18 16,0 0 18-16,0 0 16 0,-44 107-15 15,44-87 1-15,0 2-2 0,0-2-53 16,0-4-85-16,0 0-142 0,0-4-234 15,0-4-629-15,0-4-539 0</inkml:trace>
  <inkml:trace contextRef="#ctx0" brushRef="#br0" timeOffset="17288.09">9576 8835 1448 0,'0'0'1361'0,"0"0"-954"15,0 0 6-15,0 0-38 0,0 0-121 16,0 0-161-16,0 0-93 0,0 0-34 0,0 0-6 16,0 0-1-16,0 0-18 0,20-85-117 15,-6 85-151-15,3 0-89 0,0 4-268 16,-7 4-611-16</inkml:trace>
  <inkml:trace contextRef="#ctx0" brushRef="#br0" timeOffset="17724.18">9758 8984 1044 0,'0'0'596'0,"0"0"-157"0,0 0 27 15,0 0-64-15,0 0-149 0,0 0-106 16,0 0 21-16,0 0 38 0,0 0-39 15,0 0-73-15,0 24-44 0,5-6 5 16,2 6 1-16,1 0 6 0,6 2-9 0,-4 2 15 16,7-1-12-16,0-1 34 0,-8-4-53 15,4-2-34-15,-1-2 24 0,2-6-26 16,-2-2 13-16,-7-4-14 0,2-4-25 16,-7-2 3-16,10 0 16 0,-3 0 6 0,1-4 43 15,-1-10 16-15,10-1-10 0,-7-8 1 16,-6-3-7-16,9-5-10 0,-4 0-5 15,-1-4-25-15,1-1 15 0,-2 4-15 16,3-3-3-16,-5 7-13 0,2 8 13 16,-2 7 15-16,-2 3 7 0,-3 3-22 15,0 7 0-15,2-2 19 0,-2 2-19 16,0 0 0-16,0 0-31 0,0 0-24 0,0 0-47 16,5 4-173-16,-3 4-23 0,6 4 58 15,-1 1-129-15,5 0-280 0,-7-3-533 16,4 5-400-16</inkml:trace>
  <inkml:trace contextRef="#ctx0" brushRef="#br0" timeOffset="18042.18">10148 8986 962 0,'0'0'742'0,"0"0"-249"16,0 0-24-16,0 0-38 0,0 0-141 16,0 0-102-16,0 0-84 0,0 0-53 15,0 0-51-15,0 0-12 0,0 0-16 16,20 22 28-16,-11-18-3 0,-1-4 3 15,9 0 0-15,-10 0 13 0,5 0 0 0,-7-8 21 16,7-4 17-16,-2-2-13 16,-5 0-10-16,4-1-6 0,-9 2-22 0,0 0 25 15,0 5-3-15,0 2 13 0,0 2 5 16,0 0 30-16,-7 2-67 0,-8 0 50 16,1 2 25-16,-10 0-22 0,-1 0-18 15,-4 8-16-15,-2 2 30 0,7 4 26 16,2 3-16-16,0 3-13 0,10 2-49 15,5 4-1-15,4 0-1 0,3-2-20 16,0 2 1-16,3-1-4 0,6-3 10 0,13-2-10 16,0-4-6-16,2-2-62 0,0-4-29 15,3-2-82-15,-8-2-35 0,13-4-68 16,-3-2-184-16,12 0-284 0,-14-6-215 16,19-10-212-16</inkml:trace>
  <inkml:trace contextRef="#ctx0" brushRef="#br0" timeOffset="18392.59">10757 8847 130 0,'0'0'2176'0,"0"0"-1531"0,0 0-273 0,0 0 62 16,0 0-25-16,0 0-158 0,0 0-133 15,0 0-28-15,0 0-53 0,0 0-37 16,-148 0-22-16,138 18-6 0,-4 2 19 0,6 4 9 15,6-2 22-15,-5-2-20 16,7 0 16-16,0-3-2 0,0-1-14 0,0-4 0 16,0 0-2-16,7-2-1 0,3-2-15 15,-3-2-2-15,0 2-1 0,3-4 16 16,2 4-12-16,3 0 15 0,2 2 21 0,-10 0-20 16,7 2 2-16,-1 3 25 0,-9 1-16 15,1-1 10-15,-5 8-4 0,0-3 10 16,-5 2-9-16,-12 2-9 0,-4-2-10 15,-6 3-37-15,0-7-55 0,3-4-81 16,2-3-82-16,8 2-94 0,-1-7-122 16,8 2-276-16,4-4-438 0,3 6-89 0</inkml:trace>
  <inkml:trace contextRef="#ctx0" brushRef="#br0" timeOffset="20339.11">4883 12890 727 0,'0'0'127'0,"0"0"427"0,0 0-34 0,0 0-157 0,0 0-85 16,0 0-30-16,0 0-3 0,0 0-34 15,0 0-24-15,0 0-57 0,-36-11-28 16,36 9-14-16,0 2-28 0,0 0-16 16,0 0-16-16,0 0 7 0,0 3-35 15,0 12-15-15,0 0-1 0,0 12 14 0,0 1 2 16,0 5 13-16,0-3 28 0,0-4-23 15,0-2 17-15,0-4-33 0,5-4 37 16,-5-8-18-16,0-4-18 0,0 0 18 16,2-4 7-16,-2 0-25 0,8 0 31 15,-8 0 31-15,0-4 10 0,7-10-10 16,3-4 6-16,-6-7-27 0,9-3-34 0,-4 0-10 16,8 0-2-16,-5 8-10 0,-2 2-4 15,2 6-15-15,-2 4-9 0,0 0 12 16,-1 6 16-16,6 2-10 0,-5 0-6 15,-1 0 12-15,1 0 16 0,4 6 3 16,3 2 15-16,-7 4 19 0,-3 0-3 16,-2 2-9-16,3 2 3 0,-6 0-6 15,3 1-19-15,-5-4-1 0,0 4-2 16,0-6-12-16,2 1 9 0,3-1-22 16,-5-1-19-16,2-4-21 0,6 0-72 0,-1-2-67 15,3 0-73-15,-3 0-56 0,8-2-253 16,-1 0-187-16,-7-2-487 0</inkml:trace>
  <inkml:trace contextRef="#ctx0" brushRef="#br0" timeOffset="20773.12">5395 13048 734 0,'0'0'746'16,"0"0"-343"-16,0 0 22 0,0 0-28 15,0 0-60-15,0 0-135 0,0 0-68 0,0 0-36 16,0 0-31-16,0 0-29 0,0 0-38 16,-73 48-2-16,73-30-14 0,0 0-13 15,0 0 26-15,0 2-28 0,8 0 11 16,1 0-8-16,3-2 25 0,3 1-32 15,9-3 3-15,-7-4 3 0,-5-2 28 0,5-4 1 16,-2-2-16-16,-1-4 13 0,-2 0 3 16,-2 0 54-16,0-4 13 0,-3-8 44 15,0-2 22-15,-4-3-4 0,4 2-16 16,-7-3-12-16,0 1-16 0,0 3-1 16,0 2-28-16,0 4-18 0,-7 4 36 15,4 2 69-15,-4-2 8 0,-8 4-90 0,3 0-42 16,-5 0-19-16,8 0-22 0,-8 0-18 15,5 0-21-15,9 2-38 0,1 4-59 16,2 0-57-16,0 3-11 0,0 1-67 16,12 0-88-16,10 0-110 0,-5 0-152 15,4-2-378-15,11 0-81 0</inkml:trace>
  <inkml:trace contextRef="#ctx0" brushRef="#br0" timeOffset="21480.55">6629 12671 1129 0,'0'0'674'0,"0"0"-139"0,0 0-48 16,0 0-99-16,0 0-54 0,0 0-97 0,0 0-67 15,0 0 47-15,0 0-52 0,0 0-78 16,0 0-35-16,-160-50 16 0,143 50 9 15,2 0-21-15,1 6-50 0,6 4-6 0,-6 6-43 16,4 6 15-16,3 6-3 16,0 7 28-16,2 5 3 0,5 2 0 0,0 5 10 15,0 5-10-15,5 2-2 0,9 4 1 16,1 3-1-16,-3-1-10 0,7-2-13 16,-4-1-6-16,-5-5-15 0,-1-7-41 15,6-5-34-15,-15-10-19 0,7-6-58 16,-7-8-105-16,0-6-158 0,0-6-296 15,0-2-31-15,0-4-326 0</inkml:trace>
  <inkml:trace contextRef="#ctx0" brushRef="#br0" timeOffset="21623.01">6355 13168 1096 0,'0'0'515'15,"0"0"-219"-15,0 0 38 0,0 0-34 16,0 0-93-16,0 0-114 0,0 0-54 0,0 0-23 15,0 0-16-15,199-4-42 16,-168 4-484-16,-9 0-227 0,2 3-714 0</inkml:trace>
  <inkml:trace contextRef="#ctx0" brushRef="#br0" timeOffset="21929.79">6685 13144 1570 0,'0'0'665'0,"0"0"-322"0,0 0 27 16,0 0-24-16,0 0-76 0,0 0-109 16,-42 119-66-16,42-101-70 0,3-4-25 15,4-4-22-15,8-4-3 0,2-6-7 0,-5 0 32 16,5-12 19-16,-3-4 60 0,3-6-4 16,-7-2-3-16,-3-3-14 0,3 4 14 15,-10 0 65-15,0 7-100 0,0 2-21 16,0 6 55-16,0 4 90 0,0 2 17 0,0 2-70 15,0 0-65-15,0 0-43 0,0 10-25 16,0 4-70-16,0 9 28 0,0 0 42 16,7 5 7-16,5-3-4 0,3-3-6 15,2-4-15-15,2-4-22 0,0-2-34 16,3-6-10-16,0-4-28 0,2-2-39 16,1-10-107-16,-8-12-264 0,-5 4-536 15,-3-26-463-15</inkml:trace>
  <inkml:trace contextRef="#ctx0" brushRef="#br0" timeOffset="22149.46">7080 12661 635 0,'0'0'1742'16,"0"0"-1050"-16,0 0-116 0,0 0-7 0,0 0-101 16,0 0-247-16,0 0-102 0,0 0-112 15,0 0-7-15,0 0-71 0,0 0 2 16,-5 59 68-16,22-21 0 0,-12 10 1 15,4 8 14-15,-1 1-14 0,-1 5-1 16,0-2-33-16,0-2-18 0,3-3-37 16,-3-9-31-16,5-8-56 0,-4-5-98 15,-1-9-236-15,-2-6-524 0,0-8-409 0</inkml:trace>
  <inkml:trace contextRef="#ctx0" brushRef="#br0" timeOffset="22442.06">7465 13056 1516 0,'0'0'1155'0,"0"0"-799"0,0 0 78 0,0 0 56 16,0 0-136-16,0 0-125 0,0 0-90 16,0 0-32-16,0 0-21 0,0 0-55 15,-92-25-31-15,89 35-37 0,-1 0-27 16,1 7-1-16,3 1 19 0,0 0-3 0,10 0 3 15,7-2 24-15,-3 0 22 0,3 0 43 16,3 2 7-16,-3 2-10 0,0 2 6 16,-5 5-13-16,-5 1 1 0,0 0 3 15,-7 2-12-15,0-2-22 0,0-2 0 16,-4-6-3-16,-6-3-17 0,-2-9-29 16,2-6-37-16,3-2-74 0,-8-17-193 15,8-4-342-15,2 1-511 0,5-20-242 0</inkml:trace>
  <inkml:trace contextRef="#ctx0" brushRef="#br0" timeOffset="22782.98">7795 13154 1685 0,'0'0'678'0,"0"0"-79"0,0 0-132 0,0 0-78 16,0 0-160-16,0 0-100 0,0 0-64 15,0 0-8-15,0 0-11 0,0 0-34 0,92 33 7 16,-85-33-17-16,0 0 11 0,1 0 21 15,1-5 21-15,-1-5-5 0,1 0 12 16,-6-4-13-16,2-2-15 0,-5 0-10 16,0-1-21-16,0 6 0 0,0 1 24 15,-8 6-5-15,-9-1-7 0,0 5-15 16,0 0-1-16,-9 0-27 0,-8 10-2 16,-3 5 2-16,6-1 19 0,2 4 9 15,2 2 43-15,10 2-9 0,0 2-34 16,8 2 2-16,9 3-1 0,0-3-1 15,0 2-9-15,16-2-16 0,6-2-6 0,3-4 13 16,4-2-19-16,2-1 9 0,-2-9-9 16,5-2-16-16,5-4-58 0,-10-2-75 15,7 0-91-15,-4-6-101 0,-8-3-386 0,8-4-999 16</inkml:trace>
  <inkml:trace contextRef="#ctx0" brushRef="#br0" timeOffset="23447.88">8752 13152 620 0,'0'0'1124'0,"0"0"-647"16,0 0-8-16,0 0 67 0,0 0-60 15,0 0-143-15,0 0-48 0,0 0-65 16,0 0-66-16,0 0-52 0,0 0-32 15,-24-28-70-15,24 28 0 0,0 0-58 16,0 2-3-16,0 12 5 0,0 4 38 0,7 8 18 16,0 5-1-16,-4-1-2 0,2-4-31 15,-3-4 12-15,5-6 19 0,-7-6-28 16,3-6 7-16,4-2 24 0,-7-2 6 16,7 0 59-16,-7-10 21 0,13-6-16 15,-4-10-5-15,6-9-40 0,2 2-23 16,0 0-2-16,-5 5-1 0,2 6-12 15,3 6-8-15,-9 6-10 0,9 2-6 16,-5 8 22-16,2 0 12 0,-2 0 3 16,3 10 1-16,2 6 54 0,-7 4-21 0,-1 6-7 15,-1 2-24-15,-1-1-3 0,-5 1-33 16,6-4-4-16,-8 0-43 0,4-4-52 16,1-2-76-16,-5-4-59 0,7-1-127 15,-2-8-309-15,0-5-591 0,2-2-431 0</inkml:trace>
  <inkml:trace contextRef="#ctx0" brushRef="#br0" timeOffset="23802.84">9205 13164 1975 0,'0'0'689'0,"0"0"-223"0,0 0 33 15,0 0-146-15,0 0-223 0,0 0-130 16,0 0-65-16,0 0 65 0,0 0 35 15,0 0-19-15,0 0 9 0,22 36 0 16,-7-36 3-16,2 0 3 0,-3-8 10 16,3-2 2-16,-5-2-21 0,3 0-3 15,-8-2 2-15,1 4 10 0,-6 2-3 16,-2 2-6-16,0 2-3 0,0 0 18 16,0 0 43-16,0 2-6 0,-15 0 28 15,6 2-29-15,-11 0-36 0,3 0 3 16,-2 0-30-16,-5 8-10 0,7 0-2 0,2 6-10 15,5 2-16-15,3 4-15 0,2 2 6 16,5 3 22-16,0-4 0 0,0-2-28 0,5 1-10 16,12-2 20-16,5-2 8 15,5 0-52-15,-1-4-72 0,8-2-62 0,-7-2 34 16,7-4-55-16,2-4-209 0,-4 0-330 16,-6-2-612-16</inkml:trace>
  <inkml:trace contextRef="#ctx0" brushRef="#br0" timeOffset="24146.94">9632 13127 1850 0,'0'0'1064'0,"0"0"-712"16,0 0 80-16,0 0-92 0,0 0-108 0,0 0-139 15,0 0-81-15,0 0-11 0,0 0 33 16,0 0 3-16,0 0-37 0,-104 116 0 15,104-106-24-15,0-2-7 0,7-4-10 16,0-2-18-16,1-2 16 0,1 0 43 0,-1 0 15 16,-4-10 32-16,11 0 18 0,-8-2-34 15,3-5-12-15,-3 6-18 0,3 1-1 16,-3 1-16-16,3 8-12 0,0 1 13 16,7 3 15-16,12 22 139 0,-3 7-25 15,3 12-21-15,1 12-19 0,-14 4-10 16,-6 11-30-16,-5-1 3 0,-5 1-10 15,-7-5-9-15,-8-7 22 0,-2-13 0 16,-5-10-30-16,5-12-10 0,-4-16-40 16,-8-8-24-16,2-14-138 0,-7-20-166 15,0-11-230-15,15 7-481 0,-6-22-698 0</inkml:trace>
  <inkml:trace contextRef="#ctx0" brushRef="#br0" timeOffset="24540.43">10001 13190 979 0,'0'0'1105'0,"0"0"-578"16,0 0-54-16,0 0-30 0,0 0-83 15,0 0-127-15,0 0-65 0,0 0 0 16,0 0-20-16,0 0-65 0,0 0-52 15,-100 28-29-15,95-8 1 0,-2 0 0 16,2 3 9-16,5-3-10 0,0 0 14 0,0-4-13 16,0-2-3-16,5-6-25 0,2-1-21 15,5-4 6-15,-2-3 5 0,12 0 35 16,-12-12 43-16,9-8 10 0,-2-4-19 16,-2-4-13-16,1 0-18 0,-6-1 0 0,-5 1 0 15,2 8-1-15,-2 4-2 16,-2 10 0-16,-3 2-12 0,0 4 10 0,7 8-13 15,-5 10-7-15,13 9 22 0,-3 3 25 16,5 6-24-16,5 0 20 0,4-4-21 16,1 1-1-16,7-8-33 0,-5-7-3 15,3-8-15-15,-6-7-68 0,1-6-82 16,-5-17-34-16,-5-11-221 0,-10-12-341 16,0 9-920-16</inkml:trace>
  <inkml:trace contextRef="#ctx0" brushRef="#br0" timeOffset="24735.43">10287 12754 1273 0,'0'0'1285'0,"0"0"-768"0,0 0-64 15,0 0-33-15,0 0-88 0,0 0-183 16,0 0-84-16,0 0-28 0,0 0 3 16,0 0-21-16,-39 135-4 0,44-96 3 0,4 8-5 15,-1 7-13-15,1 1-1 16,-1 1-33-16,1 1-68 0,-4-7-90 0,0-4-77 15,-5-10-182-15,0-9-273 0,0-14-492 16,0-8-127-16</inkml:trace>
  <inkml:trace contextRef="#ctx0" brushRef="#br0" timeOffset="24886.44">10209 13197 23 0,'0'0'1760'16,"0"0"-1053"-16,0 0-266 0,0 0-82 0,0 0-20 15,0 0-111-15,0 0-43 0,0 0 34 16,0 0-42-16,0 0-53 0,114-33-41 15,-85 31-37-15,3 0-44 0,-3 0 14 16,-3 0-16-16,1 0-2 0,-3 2-63 16,0-4-145-16,-7 2-167 0,3-2-159 0,-6 0-602 15,-4-6-493-15</inkml:trace>
  <inkml:trace contextRef="#ctx0" brushRef="#br0" timeOffset="25055.63">10735 13238 2085 0,'0'0'1135'0,"0"0"-782"0,0 0 79 16,0 0-4-16,0 0-147 0,0 0-164 16,-56 111-65-16,51-91-25 0,1 0-14 15,4-2-13-15,0-1-19 0,0-7-24 16,0-4-49-16,0-4-74 0,0-2-147 16,0-12-129-16,0-1-297 0,0-28-926 0</inkml:trace>
  <inkml:trace contextRef="#ctx0" brushRef="#br0" timeOffset="25211.39">10679 12910 1372 0,'0'0'1351'0,"0"0"-1017"16,0 0-49-16,0 0 3 0,0 0-76 16,0 0-212-16,0 0-63 0,0 0-44 15,0 0-29-15,0 0-154 0,0 0-230 0,27 63-492 16,-10-51-475-16</inkml:trace>
  <inkml:trace contextRef="#ctx0" brushRef="#br0" timeOffset="25474">10837 13162 1787 0,'0'0'510'0,"0"0"-164"16,0 0 46-16,0 0-22 0,0 0-141 15,0 0-116-15,0 121-18 0,7-93 24 16,3 2 5-16,9 3-28 0,3-3-9 0,-5-7-6 15,-3-4-16-15,-1-11-46 16,-9-6-17-16,11-2 17 0,0-2 33 0,4-8 4 16,-2-8-1-16,2-4-11 0,-4-5-26 15,2-1-3-15,0 0-2 0,-8 0-1 16,1 0-11-16,0 0-1 0,4 1-1 16,-1-1-14-16,1 6-22 0,-2 2-3 0,3 6-130 15,-8 2 18-15,3 4-88 16,-5 6-113-16,7 2-101 0,-3 0-230 0,-1 0-421 15,-6 4-294-15</inkml:trace>
  <inkml:trace contextRef="#ctx0" brushRef="#br0" timeOffset="25786.42">11268 13227 316 0,'0'0'1562'0,"0"0"-1134"16,0 0-185-16,0 0-8 0,0 0-71 0,0 0-151 15,0 0 32-15,0 0 0 0,0 0-23 16,0 0-2-16,0 0 15 0,90 0-10 16,-76-7 14-16,-4 2-4 0,-3-3 0 0,-7-2 6 15,0 0-12-15,0-5-13 0,0 5-13 16,0-2 35-16,-7 4 29 16,-3 0 3-16,-4 6 72 0,2 2-28 0,-10 0-79 15,3 2 28-15,-6 8-7 0,1 2 10 16,2 6-9-16,5 3 9 0,3 2-19 15,2 6-28-15,2-3-1 0,10 4 13 16,0-2-3-16,0 0-25 0,10-3-3 16,7-2-22-16,0-4-13 0,9-1-42 15,-4-8-94-15,10 0-64 0,-8-8-136 16,5-2-161-16,-5-2-472 0,15-18-406 0</inkml:trace>
  <inkml:trace contextRef="#ctx0" brushRef="#br0" timeOffset="26054.93">11755 12975 1850 0,'0'0'1038'0,"0"0"-749"0,0 0 71 0,0 0-10 16,0 0-92-16,0 0-115 0,0 0-127 16,0 0-16-16,0 0 2 0,0 0 10 15,0 0 32-15,-130 101-26 0,130-71-18 16,17-2 2-16,4 0 36 0,1 2-1 15,-2 3 3-15,4-5-25 0,-5 2 26 16,-4 2-14-16,-6 2 13 0,-4 1 4 16,-5 3-7-16,0-2-10 0,-14 0-24 0,-3-2-3 15,-10-6-45-15,3-3-29 16,-8-7-37-16,3-4-28 0,-5-8-51 0,0-2-165 16,8-4-270-16,6 0-610 0,-4 0-398 0</inkml:trace>
  <inkml:trace contextRef="#ctx0" brushRef="#br0" timeOffset="30355.44">8924 11593 1687 0,'0'0'1197'0,"0"0"-765"0,0 0-38 16,0 0 59-16,0 0-81 16,0 0-159-16,0 0-109 0,0 0-27 0,0 0 17 15,-17 0 29-15,17 0-23 0,0 0-63 16,8 0-1-16,1 0 7 0,-4 6-22 16,2 0-2-16,-2 0-19 0,-2-2-21 15,-3 0-6-15,2 2-46 0,-2-2-64 16,0 2-120-16,0-2-125 0,0 6-239 15,0-4-464-15,0 6-732 0,-31-86 835 0</inkml:trace>
  <inkml:trace contextRef="#ctx0" brushRef="#br0" timeOffset="30478.85">8968 12042 1353 0,'0'0'1004'15,"0"0"-807"-15,0 0 6 0,0 0-48 16,0 0-155-16,0 0-100 0,0 0-332 15,0 0-576-15,0 0-353 0</inkml:trace>
  <inkml:trace contextRef="#ctx0" brushRef="#br1" timeOffset="80621.14">9896 5105 108 0,'0'0'68'16,"0"0"105"-16,0 0 130 0,0 0-303 0,0 0 30 15,0 0-30-15,0 0 316 16,0 0-72-16,0 0-146 0,0 0 107 0,-109-12 16 16,109 12-56-16,-2 0-54 0,-3 0-33 15,5 0 16-15,-2 0 48 0,-1 0 71 16,3 0 42-16,-7 0-14 0,2 0-24 0,0 0-39 16,5 0 16-16,-10 0 1 0,10 0-10 15,0 0-49-15,-7 0-33 0,7 0-20 16,0 0-24-16,0 0-25 0,0 0-30 15,0 0-4-15,0 0-13 0,0 0 1 16,0 0-4-16,0 0-5 0,0 0 21 16,0-2 0-16,0 2 2 0,0 0 1 15,0 0 0-15,0 0 19 0,0 0-6 16,0 0-16-16,7-2-3 0,-7 2-28 16,10-2 19-16,7 2 12 0,2 0 31 0,6 0 6 15,4 0-19-15,-5 0 1 0,5 0-4 16,3 0-2-16,2 0 14 0,-8 0-5 15,8 0-22-15,-5 2 2 0,3 0 17 16,-3-2 2-16,2 0 13 0,1 0 9 16,2 0-9-16,-8 0-3 0,4 0-7 15,1 0-5-15,-2-2 2 0,8 0-21 0,-4 2 1 16,1 0-1-16,3 0 1 0,-1 0 0 16,5 2 1-16,-4 2 19 0,-1 0-21 15,0 2-3-15,-4-4 2 0,-8 4 1 16,10-4 1-16,-12 0 0 0,5 0-1 15,-6 0 2-15,-1 0 10 0,4-2-9 16,-7 2-1-16,0-2 1 0,2 0 0 16,1 0 10-16,-3 2-3 0,5-2-10 15,-3 0-2-15,8 2 2 0,-3-2 1 16,5 2-1-16,-5-2-13 0,5 2 13 0,-2-2 0 16,2 0 2-16,-2 0-2 15,-8 0 1-15,10 0 0 0,0 0 1 0,-2 0 16 16,7-2 4-16,-8-4 2 0,4 2-6 15,-4-2-15-15,8 2 7 0,-7-2-8 16,4 4-4-16,3-2 2 0,-2 4-1 16,-1 0-12-16,11 0 11 0,-6 0 1 0,-2 0 2 15,0 4-1-15,5-2 3 0,-3 2-3 16,-2 0 0-16,-3-2 13 0,-2 0-11 16,3-2 10-16,-5 0-12 0,-3 2 30 15,3-2-26-15,-6 0 26 0,1 0-27 16,-5 0 0-16,5 0 13 0,0 0-13 15,0 0 9-15,-1 0 12 0,6 0-12 16,-3 0-11-16,5 0-1 0,3 0 1 16,-3 0-2-16,0 0 1 0,3 0 0 0,2 2-3 15,-5 0 3-15,2-2 13 0,-2 2 5 16,3 0-3-16,-10-2-14 0,7 0 11 16,-3 0 0-16,-4 0-10 0,0 0 17 15,5 0-18-15,-8 0 11 0,12 0 11 16,-9 0-22-16,10 0-1 0,-8 0 0 0,8 4 2 15,1-2-2-15,1 2 3 0,-2 2 10 16,2-4-11-16,-3 4 13 0,1-4-3 16,2 5-12-16,-5-6 12 0,2 1 6 15,-1 0-16-15,-6-2 1 0,5 3 16 16,-5-3 2-16,3 0 3 0,-1 2-6 16,-4-2 7-16,7 0-4 0,-9 0-19 0,9 0 0 15,-7 0-1-15,9 1 0 0,-9 1 2 16,17 5 15-16,-10-4-18 0,12 4 1 15,-5-6 2-15,13 6 13 0,-10-5 2 16,9-2 9-16,1 0-12 0,-1 0 12 16,-4 0-5-16,2 0-7 0,2-2-13 15,-2-5 19-15,5 1 9 0,0 1-27 16,0-2-3-16,2 4-1 0,-7-2-14 16,8 3 15-16,-6 2 0 0,3 0 0 15,2 0-1-15,-7 2 0 0,5 4-2 0,0-2 0 16,-7 1 3-16,2-2 6 15,-2 2 6-15,-3-3 0 0,-5-1 3 0,3-1-11 16,-10 0 11-16,3 0-13 0,-6 0 10 16,1 0 6-16,0 0-1 0,-6 0-16 15,1-1 0-15,2-4 26 0,6 1-12 0,1 3 0 16,1-6 1-16,6 5-4 0,-4 1 3 16,3-4-12-16,-3 1 15 0,9 0-6 15,1 0 3-15,-1 1 3 0,4-4-3 16,1-1 0-16,0 4 4 0,1-4 8 15,-3 2-15-15,2 2 9 0,-4-4-18 16,2 2 9-16,-2 2-10 0,-3-4-2 16,3 2 2-16,-3 2 9 0,5-2-10 15,0 2 0-15,2 2-1 0,-4-4 0 16,0 4-1-16,7 0-2 0,2-2 3 16,-2 2 1-16,-5 2 0 0,7-2 2 15,1-3-1-15,1 4 1 0,-1-1-1 0,-3-5 22 16,2 4-21-16,0-2 12 15,-4 2 5-15,4-2-20 0,0 1-3 0,1 3-15 0,-3-1 16 16,2-3 0-16,5 3 1 0,-5 1 1 16,-7 1 0-16,5-5 0 0,3 3 0 15,-6 2 1-15,-2-2 0 0,-2 1 1 16,4-2-2-16,-11 1-2 0,-1 0-1 16,5 2 2-16,-2-2 0 0,0 2 1 15,0 0 0-15,4 0-2 0,-4 0 2 16,5 0 0-16,-6 2-1 0,4 0 0 15,-6 0 2-15,5-2-1 0,0 3 0 16,-2-3 12-16,-5 0-12 0,7 0 2 16,-7 0-1-16,3 0 0 0,-3-5-1 15,-5 1-3-15,2 4 3 0,3-4-12 16,-7 2 12-16,2 0-2 0,2 0-10 0,-2 2 9 16,-2 0 3-16,5 0 0 0,-6 0 0 15,1 0 12-15,-8 2-10 0,3 0-1 16,-2-2 0-16,-1 0 0 0,0 0 0 15,3 0 1-15,2 0 0 0,-2 0 1 0,-5 0 12 16,5 0-15-16,-3-2 0 0,1 0 14 16,-1 1-14-16,3-4 0 0,-3 1 10 15,6 0-8-15,-1 0-2 0,3-2 1 16,2 2-1-16,-3-2 0 0,6 2 0 16,4-2-1-16,-2 0 4 0,0 0-5 15,0 0 2-15,2 2 0 0,-2-2 11 16,-7 4-10-16,-3-4 0 0,-2 4-1 15,2 0-3-15,-4 2 0 0,6-5 3 16,1 4 0-16,4-1 13 0,-4-5 14 0,5 2-3 16,-11-3-9-16,11 0-6 15,-10-2-7-15,7 0-4 0,-2 1-11 0,-8 3 10 16,-2 2-15-16,2 0 3 0,-9 0 3 16,5 2-16-16,-6 2 4 0,-4 0 6 15,-3-1-6-15,6 1-6 0,-8-3-24 0,0 3-13 16,0 0-50-16,0 0-26 0,0-2-29 15,0 0-19-15,-17-6-53 0,-7 0-398 16,4 0-783-16,-31 2-1347 0</inkml:trace>
  <inkml:trace contextRef="#ctx0" brushRef="#br0" timeOffset="85808.41">14085 6034 186 0,'0'0'225'0,"0"0"424"16,0 0-145-16,0 0-140 0,0 0-91 16,0 0-40-16,0 0-7 0,0 0-27 15,0 0-38-15,0 0-23 0,0-6-20 16,0 6-16-16,0 0-7 0,0 0-16 15,0 0 10-15,0 0-19 0,0 0-11 16,0 0-8-16,0 0-10 0,0 0-16 0,0 0 6 16,0 0-9-16,0 0-22 0,0 0 0 15,0 6-3-15,0 11-18 0,0 1 21 16,0 6 16-16,5 2-16 0,-3 2-2 16,1 0 2-16,4 2 10 0,0-2-10 15,5 1-1-15,-4-1-2 0,-1 0-12 16,0-2 15-16,0 2 0 0,-2-4 15 15,3 1-15-15,-1-4 1 0,-7-2 1 0,0-3 0 16,0 0 1-16,0-6-1 16,0 0-1-16,0-3-1 0,0-4-3 15,0-1-26-15,0-2-5 0,0 0-42 0,0 0-53 16,0 0-68-16,0 0-54 0,0-2-92 16,0-8-215-16,0-1-136 0,-7-2-546 15,-3-7 847-15</inkml:trace>
  <inkml:trace contextRef="#ctx0" brushRef="#br0" timeOffset="86311.47">14099 6087 395 0,'0'0'1076'15,"0"0"-644"-15,0 0-13 0,0 0-38 16,0 0-111-16,0 0-94 0,0 0-39 15,0 0-9-15,0 0-17 0,0 0-26 0,0 0-28 16,-14-51-28-16,14 49-18 0,5 1-9 16,4-6 9-16,8 5 36 0,5 1 7 15,10 1 12-15,-8 0-13 0,-2 0-2 0,0 0-11 16,-5 0-4-16,-3 0-2 0,1 3 19 16,-6 4 6-16,6-2-24 0,-8 3-4 15,3 2 9-15,-5 5 1 0,-5 3-10 16,5-3-4-16,-5 4-23 0,0-1 17 15,0 0-21-15,0-2 0 0,-5-2 0 16,0-3 1-16,-5-6 40 0,-4 3-4 16,-3-6-16-16,7 3-5 0,0-3-13 15,1-2 9-15,1 0-9 0,8 0-3 16,0 0-39-16,0 0-54 0,0 1-31 16,0 1-10-16,17 5 105 0,3-1 29 15,4 1 16-15,-5 4-13 0,1 1 10 16,2 2 18-16,-5 2 9 0,2 2-15 0,-5 2 12 15,-4 5 4-15,0-2-7 0,-3 4 3 16,-7 3 3-16,0 2-12 0,0-2-9 16,-7 0-19-16,-10-2 0 0,2-3-1 0,-6-5-12 15,4-6-8-15,-5 0-26 0,2-10-33 16,1 0-95-16,9-4-41 16,3 0-46-16,7 0-58 0,0-6-188 0,7-2-255 15,3 4-375-15,12-4 160 0</inkml:trace>
  <inkml:trace contextRef="#ctx0" brushRef="#br0" timeOffset="86680.48">14642 6429 430 0,'0'0'1255'0,"0"0"-704"15,0 0-73-15,0 0-70 0,0 0-98 16,0 0-88-16,0 0-55 0,0 0-26 15,0 0 4-15,0 0-73 0,-99-25-72 0,92 38-6 16,0-1-41-16,7 6 3 0,0 4-4 16,0 2 20-16,9-2 26 0,3 0-20 15,5-1 0-15,-7-6-9 0,9 0 15 16,-4-5-6-16,4-2-9 0,-2-6 19 16,0 0 12-16,0-2 22 0,0-4 10 15,0-9 30-15,0-2 10 0,3-3 33 16,-13-2-49-16,10 1-25 0,-12 1 0 15,2 8 3-15,-2 2-33 0,-5 2 15 16,0 4 18-16,0 2 3 0,0 0 13 16,0 0-19-16,-5 8-31 0,-7 4-78 0,5 3 4 15,7 3-10-15,0-3-16 0,0 3-82 16,0 0-156-16,0 1-162 0,12-3-644 16,-5-6-368-16</inkml:trace>
  <inkml:trace contextRef="#ctx0" brushRef="#br0" timeOffset="87013.83">15004 6411 718 0,'0'0'1125'0,"0"0"-552"0,0 0-89 0,0 0-46 16,0 0-133-16,0 0-116 0,0 0-113 16,0 0-48-16,0 0-9 0,0 0 0 15,-124 110 6-15,124-86-16 0,0 1-9 0,2-7-22 16,13-5-3-16,-5 0 0 0,-1-7-9 15,-1-2 2-15,-4-2 20 0,4-2 12 16,-1 0 49-16,0-6 54 0,-7-4 70 16,3 0-23-16,2 1-14 0,-5 4-43 15,0 2-44-15,0 3-49 0,2 0 0 16,5 15 9-16,3 7 78 0,0 14 17 16,-1 9-9-16,-1 3-31 0,-1 0-27 15,-7 5-15-15,0-5-20 0,-7-7-1 0,-10-2-1 16,-3-8-13-16,-4-10 1 0,0-9-3 15,-5-5-28-15,-10-7-58 0,7-7-80 16,6-11-11-16,9-8-28 0,10-6-81 16,7-5-119-16,0 4-19 0,16-2-95 15,-3 9-234-15,11-6-836 0</inkml:trace>
  <inkml:trace contextRef="#ctx0" brushRef="#br0" timeOffset="87541.44">15949 6093 724 0,'0'0'1056'0,"0"0"-589"0,0 0-69 0,0 0-12 16,0 0-83-16,0 0-68 0,0 0-64 16,0 0 2-16,0 0-6 0,0 0 14 15,-158 82-19-15,146-52-45 0,3 3-24 0,1 1-29 16,8 4-14-16,0 4-17 0,0 5-20 15,0-1-10-15,8 4 7 0,6-2-10 16,-4 5-12-16,7-3-7 0,-10-4 1 16,3-1-13-16,-8-7-37 0,3-8-95 15,-3-8-85-15,-2-4-100 0,0-8-108 16,0-4-257-16,-7-6-942 0</inkml:trace>
  <inkml:trace contextRef="#ctx0" brushRef="#br0" timeOffset="87709.35">15610 6495 2180 0,'0'0'726'0,"0"0"-396"16,0 0 61-16,0 0 73 0,0 0-181 15,0 0-128-15,0 0-69 0,0 0-9 16,0 0-28-16,191 48-18 0,-157-38-20 16,-7-2-11-16,9 2-21 0,-9-1-10 15,4 1-107-15,-4-4-144 0,-8-2-194 0,6 0-268 16,-16-2-845-16</inkml:trace>
  <inkml:trace contextRef="#ctx0" brushRef="#br0" timeOffset="87892.2">16046 6503 1129 0,'0'0'1789'0,"0"0"-1204"0,0 0-175 15,0 0-46-15,0 0-95 0,0 0-127 16,0 0-105-16,0 0-6 0,0 0 21 0,0 0-3 15,-10 85-18-15,18-73-18 0,-6-1-13 16,5-1-27-16,3-1-50 0,-3-3-68 16,5-2-114-16,-4-4-188 0,-6 0-298 15,5-4-914-15</inkml:trace>
  <inkml:trace contextRef="#ctx0" brushRef="#br0" timeOffset="88164.97">16356 6682 2251 0,'0'0'723'0,"0"0"-378"0,0 0 1 16,0 0-43-16,0 0-90 0,0 0-126 15,-17 105-52-15,17-97 2 0,0-2 19 16,0-2-13-16,0-4-21 0,0 0-10 16,0 0 13-16,0-8 15 0,0-10-9 15,10-9 3-15,0-5-9 0,-1-2-7 0,6 0-15 16,2 2 19-16,-7 3 18 0,2 9 0 15,5 7-40-15,4 5-13 0,-4 1 10 16,3 7 3-16,4 7 68 0,-7 8 30 16,5 10-6-16,-5 9-31 0,-3 0-40 15,-2 2-21-15,-2 2-27 0,-3-3-80 0,8-7-145 16,-8 0-212-16,3-10-494 16,-10-8-593-16</inkml:trace>
  <inkml:trace contextRef="#ctx0" brushRef="#br0" timeOffset="88551.46">16664 6691 1911 0,'0'0'1078'0,"0"0"-720"15,0 0 117-15,0 0-54 0,0 0-111 16,0 0-169-16,0 0-95 0,-12 104-12 16,22-84-33-16,2-2-1 0,2-1-12 15,3-6-6-15,0-4-13 0,0-7 30 16,0-3 1-16,0-19 52 0,0-14 19 15,-12-12-25-15,2-15-25 0,-7-5-20 16,0-7 17-16,0-3-17 0,0-3 0 0,-12 3 2 16,5 0 9-16,-10 3 12 0,2 6-22 15,6 9 1-15,-3 12 13 0,4 10 17 16,1 12 19-16,5 14-3 0,2 4 36 16,0 6 37-16,0 2-22 0,0 0-30 0,0 2-12 15,0 11-28-15,0 12-3 16,9 5 7-16,11 14-14 0,-3 6-20 0,14 13 0 15,-9 5 0-15,9 9 15 0,-9 7-13 16,7 2 25-16,-9 2-5 0,4-7-22 16,-12-1-3-16,3-12-19 0,-6-6-41 15,8-12-61-15,-9-3-43 0,9-16-37 16,2-4-59-16,-2-11-125 0,2-8-275 16,-2-6-464-16,-2-2-498 0</inkml:trace>
  <inkml:trace contextRef="#ctx0" brushRef="#br0" timeOffset="88852.56">17243 6691 395 0,'0'0'1554'0,"0"0"-1068"0,0 0-28 16,0 0 15-16,0 0-8 0,0 0-82 15,0 0-103-15,0 0-83 0,0 0-52 16,0 0-41-16,0 0-43 0,-9 23 3 16,18 2-30-16,-1 1-16 0,4 2-15 15,-3 0-3-15,-1-4-2 0,6 1-28 0,-4-5-44 16,2-2-97-16,-5-8-134 0,-2-7-225 15,-2-3-596-15,-3-12-922 0</inkml:trace>
  <inkml:trace contextRef="#ctx0" brushRef="#br0" timeOffset="88998.91">17134 6324 2546 0,'0'0'668'0,"0"0"-252"0,0 0 39 0,0 0-141 16,0 0-271-16,0 0-43 0,0 0-93 15,0 0 44-15,0 0-67 0,0 0-173 16,0 0-252-16,92 78-611 0,-67-59-637 0</inkml:trace>
  <inkml:trace contextRef="#ctx0" brushRef="#br0" timeOffset="89257.88">17525 6682 1623 0,'0'0'1340'0,"0"0"-1007"16,0 0 108-16,0 0 46 0,0 0-128 15,0 0-226-15,0 0-112 0,0 0 25 0,0 0 19 16,0 0-1-16,0 0-15 16,92 38-6-16,-75-49-18 0,0-2-23 0,-8 3-2 15,1 0-12-15,0 6-3 0,-5 0-9 16,-3 4-19-16,5 0-28 0,-7 8 25 16,8 12 46-16,1 8 16 0,-9 8-16 15,0 7-1-15,0-5-18 0,0-1-11 16,0-6-13-16,0-4-50 0,0-5-46 15,0-6-19-15,10-4-44 0,2-4-56 16,0-8-92-16,5 0-64 0,3-12-46 16,-4-14-193-16,1-4-108 0,0 4-422 15</inkml:trace>
  <inkml:trace contextRef="#ctx0" brushRef="#br0" timeOffset="89904.44">18043 6712 995 0,'0'0'1433'0,"0"0"-1030"16,0 0-146-16,0 0 40 0,0 0 8 16,0 0-129-16,0 0-154 0,-26 103-20 15,26-97-2-15,0-2 16 0,0-2-16 16,7 0-29-16,5-2 29 0,-2 0 25 16,7-4 6-16,-3-4-6 0,3 0-5 15,0 0-20-15,0 0-21 0,0 0 21 16,0 0 22-16,0 0-9 0,-5-2-10 15,3 1 15-15,-6-1 1 0,-1 2 17 16,1-2 4-16,-6 7-2 0,-3-4-24 0,0 6-13 16,0 1 1-16,0 0 47 0,0 0 48 15,0 0 61-15,0 0-53 0,0 0-90 16,0 6-15-16,-3-1-18 0,-1 3-13 16,-1 4-12-16,5 3 18 0,0-2 25 0,0 4 30 15,0-1 26-15,0-2-13 0,0-4-3 16,0 0 6-16,0-4 0 0,0-2-18 15,0-1-16-15,0-2-12 0,5-1 2 16,-5 0 1-16,0 0-1 0,4 0-1 16,-4 0 12-16,3 0 14 0,-3-1 32 15,5-8-4-15,-5-5-6 0,0 2-3 16,0-6-16-16,0 0-30 0,-5-1-2 0,-2 6-22 16,2-2 24-16,-10 5 0 0,5 0 1 15,3 2-1-15,0 5-16 0,2-2 16 16,-2 3 3-16,2 2-1 0,0 0-2 15,-2 0-18-15,0 0 3 0,-1 0 0 16,6 7-7-16,-5-4 1 0,7 4 21 16,0 2 49-16,0 1-19 0,4 7 7 15,16 3 6-15,4 6 5 0,-5 4 32 0,15 2 44 16,-7 11-26-16,-3-2-13 16,8 8-22-16,-3 2-2 0,-2-1-10 0,-10 2 10 15,-5 0 11-15,-8 1 19 0,-4-3 0 16,-4-4-4-16,-13-1-33 0,-12-14-18 15,-10-2-26-15,0-9-10 0,-14-8-55 16,-3-8-41-16,0-4-58 0,-2 0-70 16,12-10-6-16,10 2 8 0,4 0-25 0,13 4-122 15,2 2-342-15,7 2-335 16,3 0-626-16</inkml:trace>
  <inkml:trace contextRef="#ctx0" brushRef="#br0" timeOffset="90884.78">13918 7128 303 0,'0'0'1080'0,"0"0"-618"16,0 0-21-16,0 0-44 0,0 0-98 0,0 0-55 15,0 0-50-15,0 0-38 0,0 0-36 16,0 0-38-16,0 0-82 0,-15-13 25 16,47 13-12-16,2 2 97 0,19 2 9 15,8 0 1-15,11-1-21 0,20 2-9 0,5-3 3 16,15-2-12-16,9 0-7 16,10 0-12-16,7 0-4 0,5-4-36 0,3 1 17 15,9 2-8-15,0 1 18 0,-5 0-21 16,3 0 6-16,0-4-4 0,-8-2 1 15,0-4 12-15,3 0 39 0,-10-7 28 16,13 2-40-16,-3-3 3 0,2 0-16 16,-5-2-11-16,1 1-45 0,-13 3 11 15,-4 6 6-15,-16 2-5 0,-11 6-11 16,-14 2-1-16,-16 2 0 0,3 6 1 16,-14 2-1-16,-8 0 2 0,-7 0 15 15,-7-2 0-15,0 2 15 0,-8-3-15 16,11-4 7-16,-6-1 44 0,-9 3 116 0,-1-5-137 15,-1 0-45-15,-4 0 24 0,1 0-9 16,5 0-15-16,-3 0 13 0,-4 0 13 16,-4-3-29-16,1 1-2 0,-12 2 2 0,0-2-1 15,-2 2 2-15,-3 0 0 0,0 0 26 16,0 0 9-16,0 0-9 0,0 0-12 16,0 0-13-16,0 0-2 0,0 0 2 15,0 0 0-15,0 0 0 0,0 0 10 16,0-2 9-16,0 2-6 0,-8 0-15 15,-6 0-18-15,-3-1-99 0,-10-2-67 16,-7-1-7-16,3 2-21 0,2 1-22 16,2-2-105-16,-7 3-204 0,2 4-560 15,6 2-760-15,305 0 476 0</inkml:trace>
  <inkml:trace contextRef="#ctx0" brushRef="#br0" timeOffset="93750.29">14659 8237 173 0,'0'0'610'0,"0"0"-63"0,0 0-150 15,0 0-53-15,0 0-33 0,0 0-53 0,0 0-77 16,0 0-43-16,0 0-45 0,0 0-3 16,-38-20 5-16,38 20-5 0,0 0 15 15,0 0-16-15,0 0-4 0,0 0-12 16,0 0 12-16,0 0 0 0,0 0-19 15,0 0-6-15,0 0 3 0,0 0-19 16,0 0-15-16,0 0-27 0,0 0 19 16,0 6-20-16,7 8 24 0,3 9 28 15,-6 7-21-15,4 6-29 0,-1 0 0 16,-5 3 9-16,6-8-12 0,-3-2-15 16,-3-5-1-16,0-8-6 0,6-6-6 0,-8-4-6 15,0-4 6-15,0-2 28 0,0 0 9 16,0 0 69-16,0-10 59 0,0-8-7 15,0-6 6-15,-3-11-47 0,-4-1-24 16,5-2-22-16,-3 2-9 0,5 4 9 0,0 4-10 16,0 3-8-16,0 10-7 15,0 2-18-15,7 9-27 0,3-2-10 0,4 4 13 16,-4 0 22-16,-3 2 1 16,10-2 2-16,-12 2 1 0,10 0 0 0,-8 0-2 15,3 0 0-15,-3 0 1 0,-2 0-1 16,2 0 0-16,-2 0-3 0,-3 0-13 15,1 2-33-15,4 0-68 0,-7 4-49 16,7-2-113-16,-7 4-177 0,3-4-259 16,1 2-661-16,-4 2-322 0</inkml:trace>
  <inkml:trace contextRef="#ctx0" brushRef="#br0" timeOffset="95410.62">15105 8350 78 0,'0'0'731'0,"0"0"24"0,0 0-365 16,0 0-117-16,0 0-2 0,0 0-19 16,0 0-88-16,0 0-81 0,0 0-38 15,0 0-45-15,15 6 0 0,-3-4 36 16,-2 2 24-16,7 0 52 0,0-2-70 16,2 2-17-16,-2-2-12 0,0-2 6 15,-5 2-17-15,0-2 14 0,-2 0-13 0,-3 0 23 16,-4-2 34-16,4-4 23 0,-7 0 12 15,0-2-10-15,0 0 47 0,0 0-9 16,0 0-31-16,-10 1-39 0,3 2-31 16,-3-1 9-16,-2 4-12 0,0-2-16 0,-7 0 18 15,-3 2 8-15,5 2-1 16,-5 0 9-16,0 0 16 0,10 0-35 0,-5 0 32 16,7 0 6-16,3 3-23 0,-2 10-33 15,4-1-13-15,-3 8 10 0,8 4-15 16,0 0-13-16,0 4 30 0,5 0 1 15,5-1 0-15,4-3-1 0,-4-2-12 16,7-6 11-16,-7-2-20 0,0 1-2 16,4-5-4-16,3-2 6 0,2-3 0 0,6 2 4 15,1-6-26-15,-4-1-172 0,10 0-206 16,-3-10-142-16,-7 0-608 0,7-16-428 0</inkml:trace>
  <inkml:trace contextRef="#ctx0" brushRef="#br0" timeOffset="95797.54">15561 8295 222 0,'0'0'1247'0,"0"0"-734"16,0 0-62-16,0 0-113 0,0 0-142 0,0 0-38 15,0 0-69-15,0 0-54 0,0 0-22 16,0 0-13-16,0 0-1 0,-138 101 0 15,138-83 0-15,0-3 0 0,5-2 0 16,12-4-25-16,-8-1 4 0,1-6-14 16,0-2 36-16,4 0 36 0,-4 0 91 15,2-10 4-15,-4 0 11 0,-1-5 4 16,0 1-42-16,0-2-48 0,-4 2-15 16,-3 0-13-16,0 4 16 0,0 2 26 15,0 6 2-15,0 2 6 0,0 0-25 16,0 0-29-16,0 6-24 0,0 8-15 0,7 6 15 15,10 8 62-15,-5 3 12 0,5-1-36 16,7-2-20-16,-4-4-18 0,4-2 0 16,-7-3-18-16,2-6-10 0,-4-5-13 15,2-4 7-15,0-4-53 0,-3 0-90 0,8-14-138 16,-5-12-125-16,0-4-301 0,-12 2-918 16</inkml:trace>
  <inkml:trace contextRef="#ctx0" brushRef="#br0" timeOffset="96049.48">15847 7786 1605 0,'0'0'1078'0,"0"0"-698"0,0 0-39 15,0 0 20-15,0 0-138 0,0 0-149 0,0 0-21 16,0 0 34-16,0 0 10 0,24 129-4 15,-16-89 0-15,4 9-7 0,-5 3 4 16,0 6-20-16,-4 7-2 0,4-1-28 0,-5 5-25 16,3-1-14-16,-2 1-1 0,-3-7-18 15,7-3-16-15,-7-9-3 0,0-6-64 16,7-10-116-16,-2-8-146 0,0-10-244 16,2-6-475-16,-7-8-465 0</inkml:trace>
  <inkml:trace contextRef="#ctx0" brushRef="#br0" timeOffset="96773.48">16873 7952 212 0,'0'0'1270'0,"0"0"-779"16,0 0-54-16,0 0-66 0,0 0-50 16,0 0-53-16,0 0-125 0,0 0-89 15,0 0-25-15,0 0-7 0,0 0-22 16,-22 32 1-16,22-4 24 0,0 6 45 16,9 6-26-16,-4 8-13 0,10 5-27 15,-6 5-2-15,6 0-2 0,2-1 1 16,-5-3-1-16,-2-7 0 0,2-9 15 15,-2-8 17-15,-8-12-7 0,5-5-25 0,-7-10 0 16,0-3 0-16,8 0 22 0,-4-8 57 16,4-8 38-16,1-8 10 0,6-4-21 15,2-5-41-15,-10 3-24 0,10 8-17 16,-2 2-2-16,-1 6-22 0,1 6-2 16,-6 6 2-16,4 2 11 0,-4 6 73 0,-1 12 11 15,-1 4-2-15,-7 6-29 16,0 2-24-16,-7 5-15 0,-10-3-4 0,-10-1-19 15,0-8 0-15,-2-3-2 16,-10-10-18-16,10-3-19 0,-2-7-55 0,2 0-74 16,12-9-51-16,2-2-44 0,13-6-152 15,2-3-137-15,0 2-515 0,7 4-78 16,10 0 199-16</inkml:trace>
  <inkml:trace contextRef="#ctx0" brushRef="#br0" timeOffset="97301.6">17304 8431 627 0,'0'0'1091'0,"0"0"-432"0,0 0-169 15,0 0-71-15,0 0-53 0,0 0-92 16,0 0-82-16,0 0-52 0,0 0-56 15,0 0-47-15,-19 68-18 0,19-48-17 16,0 6 4-16,2 2-6 0,15 0-12 16,-5 1-1-16,3-8 11 0,-3 0-26 0,2-7 7 15,1-4-4-15,-5-8-3 0,7-2 28 16,-5-2 47-16,2-16 25 0,3-4 8 16,-5-13-24-16,3-1-19 0,-8-4-15 15,-2 2-21-15,0 2-1 0,-5 6 0 16,0 10 18-16,0 3-15 0,0 9 22 15,0 4 12-15,0 4 37 0,0 0-22 16,0 2-15-16,-5 12-37 0,3 9-40 0,-6 0 9 16,8 4 13-16,0 1 15 0,0-2-25 15,8-1-21-15,6-4-7 0,1-1-163 16,-1-3-178-16,6-4-222 0,1-4-446 16,-4-1-419-16,5-8 721 0</inkml:trace>
  <inkml:trace contextRef="#ctx0" brushRef="#br0" timeOffset="97620.42">17755 8411 352 0,'0'0'1019'0,"0"0"-421"0,0 0-115 0,0 0-48 15,0 0-86-15,0 0-24 0,0 0-41 16,-68 116-29-16,61-86-52 0,7 3-61 16,0-3-77-16,0-6-65 0,14-2-3 0,-2-8-18 15,3-4 21-15,2-4 6 16,-7-6 25-16,4 0 12 0,-4-16 31 0,0-6-25 15,-3-10-12-15,-5-3-6 0,-2-3 0 16,0 4-16-16,0 7-15 0,0 7 0 16,0 9 0-16,0 1 0 0,0 10 6 15,0 0-6-15,7 6-34 0,10 16 34 16,5 14 19-16,3 16 79 0,6 12 40 16,-4 11 29-16,-8 8-57 0,-4 3-40 15,-15 3-9-15,0-3 15 0,-8-6-7 16,-9-11-23-16,-2-15-46 0,-5-16-14 15,-8-15-50-15,3-20-45 0,-5-4-68 0,-2-26-122 16,-8-15-159-16,3-12-314 0,12 8-422 16,-5-29-770-16</inkml:trace>
  <inkml:trace contextRef="#ctx0" brushRef="#br0" timeOffset="100222.49">18276 8449 202 0,'0'0'176'0,"0"0"444"0,0 0-194 16,0 0-52-16,0 0 19 0,0 0 1 0,0 0-71 16,0 0-54-16,0 0-91 0,0 0-85 15,0 0-8-15,-17 12 4 0,7-4 44 16,1 0-14-16,-3 0-40 0,-1-1-10 16,4 2-2-16,-6 5-67 0,8-2-3 15,2 6-42-15,-2 2 4 0,7 3 38 0,0-3 3 16,0 0 3-16,0-7-3 0,0-3-12 15,0-1 9-15,0-3 3 0,2-4 33 16,3 0 40-16,-5 0 17 0,2 0-9 16,-2 0 0-16,0 2 21 0,0 4 31 15,0 2-9-15,0 6-23 0,-7 2-37 16,-5 2-36-16,-10-2-26 0,10 1-2 16,-2-6 0-16,1-3-14 0,6-3-26 15,-2-6-22-15,9 2-39 0,0-3-66 16,0 0-90-16,0 0-69 0,0-8-97 15,9 0-101-15,11-4-237 0,-6 4-404 0,20 1 108 16</inkml:trace>
  <inkml:trace contextRef="#ctx0" brushRef="#br0" timeOffset="100901.38">18623 8507 55 0,'0'0'242'0,"0"0"827"0,0 0-676 16,0 0-58-16,0 0 11 0,0 0-43 15,0 0-110-15,0 0-71 0,0 0-26 16,0 0 23-16,0 0-8 0,4 0-28 0,-4 0-10 16,0 0 12-16,0 0 1 0,0 0-30 15,5 0-8-15,-5 0-11 0,8 2-11 16,-8 8-23-16,4 6 66 0,4 4-7 15,-1 8-30-15,0 0-9 0,3 2-21 0,-3-1 0 16,-7-5-1-16,0-6 2 16,0-6 13-16,5-6-15 0,-5-2 0 0,0-4 11 15,0 0 35-15,0 0 75 0,5-5 79 16,-5-12-28-16,0-7-99 0,2-6-25 16,3-8 0-16,0 1-12 0,2-1 6 15,1 2-9-15,9 6-7 0,-10 2-11 16,10 9-16-16,-12 1-1 0,4 8 1 15,-1 7-1-15,-4-2-33 0,-1 5-21 16,-3 0 0-16,7 0-22 0,5 2 76 16,0 4-67-16,-2 1-160 0,2 3-209 15,3 0-316-15,-15 0-757 0,7 1-247 0</inkml:trace>
  <inkml:trace contextRef="#ctx0" brushRef="#br0" timeOffset="101204.25">18981 8557 901 0,'0'0'1400'0,"0"0"-1077"16,0 0-59-16,0 0 21 0,0 0 28 16,0 0-85-16,0 0-143 0,0 0-32 15,0 0-31-15,0 0 7 0,185 16 8 16,-178-24 1-16,0-2-10 0,0-2 13 16,-7-2-2-16,0 2 4 0,0-4-8 15,0 4-23-15,0 2 16 0,0 2 28 16,0 4-3-16,-9 4-16 0,-3 0 4 0,-1 0-7 15,-6 0 2-15,2 5-35 0,-5 10 13 16,5 5 11-16,-2 4-13 0,9 6 1 16,1 0 18-16,4 7-19 0,5-5-11 15,0 2 1-15,0-4-2 0,7-4-17 16,8-6-11-16,2-1-12 0,2-9-4 16,0-2-5-16,3-6-94 0,0-2-143 15,-5 0-139-15,0-10-201 0,-3-2-662 0,-4-13-313 16</inkml:trace>
  <inkml:trace contextRef="#ctx0" brushRef="#br0" timeOffset="101391.6">19335 8535 320 0,'0'0'1603'0,"0"0"-1020"0,0 0-219 15,0 0-59-15,0 0-44 0,0 0-115 16,0 0-76-16,-34 123-23 0,34-83-9 15,0 4-3-15,0 9-24 0,3 1-11 16,2 6-13-16,4 0-2 0,-1 1-39 16,-8-7-91-16,4-8-151 0,1-9-114 15,-5-11-640-15,0-10-371 0</inkml:trace>
  <inkml:trace contextRef="#ctx0" brushRef="#br0" timeOffset="101629.9">19238 8394 1535 0,'0'0'1086'0,"0"0"-684"0,0 0-25 15,0 0-41-15,0 0-116 0,0 0-69 16,0 0-101-16,0 0-48 0,0 0 17 16,0 0 12-16,0 0 4 0,141-50-4 15,-134 64 3-15,-4 8 6 0,-3 2-9 16,0 4-20-16,0 1-11 0,-8 1-25 15,6 0-16-15,-13-2-46 0,8-4-179 16,2-2-173-16,-4-4-148 0,1-8-689 16,8 3-317-16</inkml:trace>
  <inkml:trace contextRef="#ctx0" brushRef="#br0" timeOffset="101909.58">19677 8457 1248 0,'0'0'1031'0,"0"0"-594"0,0 0-116 0,0 0-65 16,0 0-81-16,0 0-93 0,0 0-18 15,-133 126 24-15,123-91 13 0,10-5 3 16,0-6-38-16,0-2-46 0,5-8-20 16,7-6 0-16,0-2 1 0,3-6 69 15,2 0 30-15,2-8 40 0,-7-6 40 16,10-6-48-16,-15-2-33 0,5-6-19 15,-2-4-34-15,-5-3-25 0,0 5-19 16,-5 0-2-16,0 6-9 0,0 6-22 0,0 8-9 16,0 8-6-16,0 2-108 0,5 2-115 15,2 8-44-15,3 8-103 0,-3 0-254 16,-5-6-674-16,6 8-228 0</inkml:trace>
  <inkml:trace contextRef="#ctx0" brushRef="#br0" timeOffset="102152.5">19677 8457 967 0,'87'94'1135'0,"-87"-82"-740"15,0-2-2-15,0 7-24 0,0-6-140 16,8 1-150-16,6-4-57 0,-4-1 7 16,0-7 15-16,-1 0 26 0,8-12 62 15,-2-11 19-15,7-5-56 0,-5-4-55 16,4-2-31-16,-4 2-9 0,-2 4-28 15,-1 5-6-15,3 8 6 0,-2 5-5 16,-5 5-42-16,-6 5-13 0,4 5 25 0,1 6 35 16,-1 3-16-16,-1 4-54 0,0-1-60 15,-2 1-69-15,-5-2-147 0,0-2-327 0,0-4-502 16,0 4 226-16</inkml:trace>
  <inkml:trace contextRef="#ctx0" brushRef="#br0" timeOffset="102510.25">20145 8131 163 0,'0'0'1919'0,"0"0"-1363"16,0 0-189-16,0 0-60 0,0 0-31 16,0 0-89-16,0 0-77 0,0 0-7 15,7 112 14-15,3-65-4 0,-3 7-20 16,0 6-28-16,3 5 3 0,-7 1 13 15,-3 0-29-15,0-1-52 0,0-13-24 16,0-10-116-16,0-10-127 0,0-9-177 16,-3-11-144-16,-7-12-485 0,3 0-238 15,-10-20 581-15</inkml:trace>
  <inkml:trace contextRef="#ctx0" brushRef="#br0" timeOffset="102633.11">20162 8517 636 0,'0'0'824'0,"0"0"-440"0,0 0-95 16,0 0-176-16,0 0-113 0,0 0-162 0,0 0-514 16,0 0-598-16</inkml:trace>
  <inkml:trace contextRef="#ctx0" brushRef="#br0" timeOffset="103149.63">20511 8593 352 0,'0'0'1292'0,"0"0"-840"0,0 0-109 0,0 0-81 16,0 0-47-16,0 0-71 0,0 0-144 15,0 0-9-15,0 0 9 0,0 0 2 16,0 0 24-16,7 17 9 0,3-26 6 16,-3-1-5-16,3-1-36 0,-5-4-16 15,-3 5-39-15,5 0 52 0,-7 4 3 16,8 2 22-16,-8 4-22 0,0 0 0 15,0 0 23-15,0 0-23 0,0 2-32 16,0 6-42-16,0 2 42 0,0 2 3 0,0 1 7 16,9-3 3-16,-4 0 15 0,2-2-12 15,1-5 16-15,-1 2 8 0,-5-3-6 16,3 0 9-16,-5-2 17 0,3 0 8 0,4 0 57 16,-7-7 6-16,7 2-45 0,-7-3-19 15,10-1-32-15,-10 1 0 0,5 2 16 16,-5 0 19-16,5 0-16 0,-5 4-9 15,0-1 12-15,0-2 32 0,0 3-6 16,0 0 38-16,0-2 25 0,-10 2 12 16,0 2-16-16,3-2-88 0,-3 2-1 15,-7 0 17-15,0 0-38 0,-9 0 0 16,1 0-24-16,-1 4 22 0,-1 0 2 16,5 0 3-16,1 4 36 0,4 2 42 15,7 7-81-15,-2 3-6 0,7 0 6 0,5 4 0 16,0-2 28-16,0 2-13 15,0-2 10-15,10 0 6 0,7 1-6 0,0-3-25 16,-1-5-9-16,6 0-13 16,3-3-18-16,-1-2 9 0,-2-2-79 0,7 0-303 15,-8-4-243-15,-6 0-859 0</inkml:trace>
  <inkml:trace contextRef="#ctx0" brushRef="#br0" timeOffset="103554.83">20719 8611 912 0,'0'0'1604'0,"0"0"-1086"15,0 0-173-15,0 0-41 0,0 0-96 16,0 0-136-16,0 0-72 0,0 0 1 0,-72 109 1 16,74-77 55-16,13 3 3 15,4-3-35-15,5-4 0 0,-4-6-3 0,-3-6-20 16,2-8-1-16,-2-8-1 0,-2 0 60 15,1-14 21-15,-8-12-4 0,9-10-6 16,-17-11-33-16,5-9-35 0,-5-7-3 16,0-3-13-16,0-2-11 0,-5 2-1 0,-3-1 9 15,-6 3 14-15,4 6-1 0,1-1-12 16,-1 7 12-16,-7 5-9 0,7 11 12 16,-4 12 0-16,6 6 53 0,4 10 24 15,-4 2-3-15,3 6 6 0,1 0-12 16,4 6-52-16,-5 12-16 0,2 10-47 15,3 11 23-15,0 11 24 0,0 9 34 16,12 9-19-16,20 6-3 0,-3 4 1 16,2 7 14-16,16-1 32 0,-4-3-26 0,-2-11-33 15,1-7-18-15,-6-15-25 0,0-12-65 16,-4-10-89-16,-1-5-148 16,-9-9-177-16,5-4-247 0,-17-6-839 0</inkml:trace>
  <inkml:trace contextRef="#ctx0" brushRef="#br0" timeOffset="104624.03">13023 8422 320 0,'0'0'733'0,"0"0"-56"15,0 0-41-15,0 0-162 0,0 0-121 16,0 0-16-16,0 0-81 0,0 0-51 16,0 0-36-16,0 0 9 0,-87 14-39 15,77-11-24-15,-4-1-54 0,4-1-41 16,3 8-20-16,-1 1-34 0,4 4-9 15,4 3 0-15,0 6 2 0,0-3 17 16,12 5-7-16,5-4 9 0,0-1-6 0,7-1 9 16,-2-6 4-16,0-2-1 0,4-7 13 15,-6-4 3-15,-3-2 22 0,2-16 34 16,-7-7 40-16,-2-5 24 0,-5-4-55 16,-5 0-19-16,0-2-31 0,0 1 1 15,-10 5-4-15,0 2-9 0,-2 8 12 0,-2 4 4 16,4 6-1-16,0 3-18 0,3 6-11 15,0 1-51-15,-1 0-45 0,8 8-134 16,0 8-110-16,0 4-107 0,8 8-189 16,6-1-564-16,-4-6-271 0</inkml:trace>
  <inkml:trace contextRef="#ctx0" brushRef="#br0" timeOffset="104725.36">13023 8422 548 0</inkml:trace>
  <inkml:trace contextRef="#ctx0" brushRef="#br0" timeOffset="104958.77">13023 8422 548 0,'194'29'1163'0,"-194"-28"-715"0,0 16-238 0,0 1-10 0,5 4-29 0,0 4-26 15,2 2 19-15,3-8-68 0,2-2-65 16,-2-6-31-16,7-5-18 0,-13-7 18 0,13 0 60 16,-2-9 49-16,2-11 21 15,7-6 29-15,-9-4-27 0,7-2-9 0,-1 0-47 16,-4 5-23-16,5 7-22 0,-15 8 2 15,3 4-2-15,0 5-30 0,-3 3 49 16,-2 0 6-16,7 5 22 0,-2 11 34 16,-1 4-32-16,4 2-43 0,-1 3-21 15,-7-3-4-15,-1 0-12 0,-1-4-13 16,2-4-27-16,-3 1-22 0,-2-5-10 16,7-2-33-16,-7-3-39 0,0-3-127 0,3-2-83 15,4 0-121-15,-7-5-497 16,7-4-342-16,-7-15 599 0</inkml:trace>
  <inkml:trace contextRef="#ctx0" brushRef="#br0" timeOffset="105198.79">13823 8006 1197 0,'0'0'1263'0,"0"0"-742"16,0 0-99-16,0 0 31 0,0 0-36 15,0 0-126-15,0 0-103 0,0 0-75 16,0 0-24-16,0 0-25 0,0 0-35 16,0 0-29-16,-24 30 0 0,24 7 3 15,0 3 21-15,5 6-12 0,4 2-12 16,-1 5-1-16,-3-3-1 0,-1 0-32 16,4 1 9-16,-6-3-27 0,5-4-42 0,-7-4-115 15,0-3-190-15,3-7-271 0,4-10-591 16,-7 0-599-16</inkml:trace>
  <inkml:trace contextRef="#ctx0" brushRef="#br0" timeOffset="105421.07">13969 8384 2421 0,'0'0'1074'0,"0"0"-597"16,0 0 4-16,0 0-164 0,0 0-154 15,0 0-126-15,0 0-37 0,0 0-27 16,0 0 27-16,0 0 21 0,0 0-20 0,70 63 0 16,-53-46-2-16,5 4 0 0,-5-5-11 15,4 4-15-15,-1-4-19 0,-1 2-77 16,-4-6-130-16,2 1-211 0,-10-5-254 16,5-3-559-16,-2-5-345 0</inkml:trace>
  <inkml:trace contextRef="#ctx0" brushRef="#br0" timeOffset="105614.5">14230 8293 434 0,'0'0'2241'0,"0"0"-1571"0,0 0-211 0,0 0-54 16,-36 136-42-16,24-73-111 0,-7 12-86 16,-1 14-26-16,-2 7-30 0,-4 9-31 15,6 4-12-15,1-5-9 0,2-7-25 0,17-15-33 16,-7-15-67-16,7-19-45 0,0-12-92 15,0-9-69-15,7-14-134 0,0-5-345 16,-4-3-598-16,-3-10-583 0</inkml:trace>
  <inkml:trace contextRef="#ctx0" brushRef="#br0" timeOffset="109181.64">13930 12852 187 0,'0'0'104'0,"0"0"350"0,0 0 47 16,0 0-191-16,0 0-76 0,0 0 51 16,0 0 7-16,0 0-14 0,0 0-92 15,0 0-57-15,0 0 47 0,-5-16 19 16,5 16-30-16,0 0-28 0,0 0-17 15,0 0-16-15,0 0-13 0,0 0-4 16,0 0 2-16,0 0-17 0,0 0-7 16,0 0 7-16,0 0 5 0,-7 0 1 15,7-2-4-15,-8 0-40 0,6 0 6 0,2 1 9 16,-5-2 6-16,3 1 7 16,2 2 15-16,0 0-4 0,0 0 10 0,0 0-13 15,0 0-18-15,0 0-16 0,0 0-2 16,0 0-1-16,0 0-5 0,0 0-10 15,0 0 3-15,0 0-2 0,0 0 5 0,0 0-12 16,0 0 12-16,0 0 4 0,0 0 2 16,0 0-3-16,0 0 1 0,0 0-1 15,0 0 3-15,0-2-9 0,-3 0-3 16,-2 2-17-16,5-4 1 0,0 4 13 16,-2 0 0-16,2 0-15 0,0 0 1 15,0 0 13-15,0 0-14 0,0 0-1 16,0 0-2-16,0 0-9 0,0 0 10 15,0 0 0-15,0 0-16 0,0 0 2 16,0 0 16-16,0 0-2 0,0 0 1 16,0 0-14-16,0 0 12 0,0 0-12 0,0 0 0 15,0 0 13-15,0 0-19 0,0 0 0 16,0 0-31-16,0 0 12 0,0 0-23 16,0 0-4-16,7 0 0 0,3 0 61 15,7 0 6-15,0 0 0 0,-3 0-2 16,8 0-11-16,-5 0 0 0,-5 0 13 0,10-2 0 15,-5 0 1-15,-2 0 1 16,-3-2-2-16,-7 0 0 0,2-2 0 0,-2 4-2 16,-3-6 2-16,1 0 1 0,1-2 10 15,-1-2-11-15,-3-5-2 0,0-1 0 16,0 3-13-16,0-1 12 0,-3-1-27 16,-4 4-4-16,0-2 21 0,-3 3 13 15,3 0 2-15,-5 1 1 0,-3 4-1 16,3-1 1-16,0 0-2 0,-5 1 14 15,3 2-13-15,-3-3-2 0,0 1 1 16,2 4-1-16,3-2 22 0,5 3 5 16,7 2 1-16,-10 0-10 0,5 0-15 0,3 0-3 15,-1 0-15-15,-2 5-19 0,3 2-8 16,-5 8-13-16,-1 1 18 0,6 1 6 16,-8 4 7-16,10 1 12 0,0 0 12 0,0 4-1 15,0-1 0-15,0-2-2 16,10 2-13-16,0-1 15 0,-1-2-14 0,6 0 0 15,2-2 12-15,5-2-16 0,0 1 4 16,4-3 12-16,-4-4-14 0,0-1 17 16,7-2 0-16,-7-1-13 0,-3-4-5 15,5 0-1-15,-4-4 1 0,-3 0 6 16,0 0-93-16,0 0-92 0,-5-6-89 16,2-4-201-16,-6-4-178 0,1 0-564 15,-9-8-402-15</inkml:trace>
  <inkml:trace contextRef="#ctx0" brushRef="#br0" timeOffset="109613.09">14247 12527 160 0,'0'0'1125'0,"0"0"-705"16,0 0 2-16,0 0-8 0,0 0-107 16,0 0-70-16,0 0-48 0,0 0-72 15,0 0-82-15,0 0-34 0,0 0 15 16,8 2 73-16,4 18 95 0,-3 1-11 16,13 12-66-16,-5 1-37 0,-2 2-17 15,2 2-13-15,5 2-8 0,-5-1-17 0,-1-5-15 16,-3-4-11-16,4-4-2 15,-3-6-5-15,3-3-1 0,-7-9-9 0,-1-5 6 16,1 2 0-16,5-5 12 0,-6 0 10 16,-1-5 62-16,6-6 63 0,1-9-4 0,-1-8 58 15,-4-7-18-15,7-5-48 0,-7-5-14 16,-1 4-32-16,6 0-43 0,-5 7-22 16,2 6-2-16,-5 8-21 0,0 5 3 15,-4 5-22-15,4 7-49 0,-5 3-98 16,3 0-76-16,-2 0-103 0,2 0-147 15,-3 5-126-15,5 3-551 0,-7 7-411 0</inkml:trace>
  <inkml:trace contextRef="#ctx0" brushRef="#br0" timeOffset="109989.92">14805 12744 251 0,'0'0'369'0,"0"0"61"0,0 0-92 16,0 0-64-16,0 0-47 0,0 0-29 15,0 0-23-15,0 0 16 0,0 0-29 16,0 0 2-16,128 5 32 0,-120-15-42 16,1 1-17-16,-9-3-25 0,0 0-11 15,0-1-12-15,0 3-25 0,0 0-7 16,-9 2 18-16,1 3-15 0,1-2-19 0,-3 4-19 15,1-2 35-15,-8 5 8 0,0 0-14 16,-5 0-32-16,7 5-18 0,1 6 0 16,-3 3-1-16,7 6-25 0,8 6 25 15,-3 9 0-15,5 1 38 0,0 2 18 16,5-1-3-16,7-4-28 0,5 2 6 16,2-5-8-16,3-4-23 0,5-4-28 15,-10-6 6-15,4-4-18 0,1-2 2 16,-5-2-37-16,3-6-111 0,-3-2-148 15,7 0-36-15,-7-10-175 0,-3-5-278 16,-6 0-458-16,6-13 756 0</inkml:trace>
  <inkml:trace contextRef="#ctx0" brushRef="#br0" timeOffset="110237.85">15159 12728 189 0,'0'0'1232'0,"0"0"-243"15,0 0-476-15,0 0-133 0,0 0-84 16,0 0-151-16,0 0-98 0,0 0-18 15,0 0-28-15,0 0-1 0,0 0 19 16,-10 106 1-16,10-96-20 0,0-4-22 16,0-4 19-16,0-2 3 0,10 0 47 15,-5-10 72-15,7-6 73 0,0-4 28 16,-2-8-62-16,4-2-16 0,5-5-22 16,-2 3-25-16,0-2-43 0,0 8-52 15,8 4 0-15,-13 3-37 0,5 9-3 0,5 0 3 16,-3 7-49-16,0 3-71 0,3 0-62 15,-5 0-48-15,2 2-247 0,-2 8-204 16,-14-4-479-16,11 12-338 0</inkml:trace>
  <inkml:trace contextRef="#ctx0" brushRef="#br0" timeOffset="110638.38">15527 12802 55 0,'0'0'760'0,"0"0"361"15,0 0-606-15,0 0-112 0,0 0-19 16,0 0 52-16,0 0-75 0,0 0-88 16,0 0-72-16,0 0-46 0,0 0-66 15,-12-24-45-15,15 32-42 0,13 8 23 16,11 6 28-16,0 8-20 0,-1 5-18 15,6 1-15-15,-8 0-16 0,8-2-5 16,-8 0-16-16,7-4-95 0,-9-1-167 16,0-9-271-16,-5-6-467 0,-7-4-579 15</inkml:trace>
  <inkml:trace contextRef="#ctx0" brushRef="#br0" timeOffset="110833.48">15888 12660 706 0,'0'0'1930'0,"0"0"-1448"16,0 0-179-16,0 0 30 0,0 0 23 16,-53 132-117-16,36-72-112 0,0 15-56 15,0 11-6-15,-10 11-3 0,11 5-10 16,-11 7-24-16,5-4-10 0,0-6-15 16,5-11-3-16,5-16-26 0,7-17-24 15,-4-15-110-15,9-14-69 0,0-12-137 16,0-12-197-16,0-2-404 0,4-4-174 15,4-24-132-15</inkml:trace>
  <inkml:trace contextRef="#ctx0" brushRef="#br0" timeOffset="111804.84">16574 12182 267 0,'0'0'1176'0,"0"0"-624"16,0 0-88-16,0 0-71 0,0 0-92 16,0 0-71-16,0 0-55 0,0 0-4 15,0 0-14-15,0 0-10 0,-21-80-17 16,21 80-37-16,0 0-25 0,0 0-21 16,0 0-4-16,0 8-41 0,0 10-1 15,4 10 0-15,4 17 15 0,1 9-15 16,8 8-1-16,3 11 1 0,-3 3 18 15,7 2-19-15,-7-3 0 0,0-4-20 0,-7-12 20 16,-1-10 22-16,-1-15 6 16,-6-12-16-16,5-9-12 0,1-11-9 0,-8-2 9 15,4-5 34-15,8-10 37 0,-2-10 61 16,0-3-37-16,7-2-30 0,0 0-32 16,-5 5-14-16,5 7-19 0,-3 5 0 15,-4 4-1-15,2 5-10 0,3 4 11 16,-6 4 35-16,6 10 39 0,-8 9-16 0,3 3-16 15,-10 6-2-15,0 0-6 0,0 0-19 16,-15-3-15-16,3-8 3 0,-5-4-2 16,-9-7-1-16,9-7-46 0,-5 0-67 15,0-3-73-15,8-3-39 0,4-7-78 16,10-1-216-16,0-1-129 0,10-3-356 16,4 3-191-16,8 4 207 0</inkml:trace>
  <inkml:trace contextRef="#ctx0" brushRef="#br0" timeOffset="112103.46">17180 12670 1072 0,'0'0'1326'0,"0"0"-865"16,0 0-28-16,0 0-49 0,0 0-110 16,0 0-126-16,0 0-67 0,0 0-6 0,0 0 24 15,0 0 22-15,-48 112-3 0,48-88-47 16,0 2-38-16,7-6-33 0,3-3-20 15,0-9-20-15,4-5 3 0,-7-3 37 16,8-1 6-16,2-16 62 0,5-3-10 16,-5-8-24-16,0-4-9 0,-5-1-25 15,2 2-10-15,3 1-2 0,-12 5-9 16,0 7 8-16,-5 10 10 0,2 2-15 16,-2 6-62-16,0 0-22 0,0 12 68 0,0 8-25 15,0 8 9-15,0 2 26 0,5 5-1 16,0-3-22-16,5-1-165 0,4-8-147 15,1-1-280-15,2-4-574 0,-7-5-258 16</inkml:trace>
  <inkml:trace contextRef="#ctx0" brushRef="#br0" timeOffset="112418.27">17556 12701 969 0,'0'0'1275'0,"0"0"-855"16,0 0-140-16,0 0-11 0,0 0 81 15,0 0-63-15,0 0-102 0,-53 103-55 16,53-87-62-16,0-2-37 0,5-6-29 16,2-1 2-16,0-7-1 0,-4 0 12 15,4-5 44-15,3-7 40 0,-10-8 19 16,4-6-19-16,-4-6-44 0,0-1-24 0,0 3-13 16,-4 6-16-16,1 8 12 15,1 6-14-15,2 6 0 0,0 4-10 0,0 18 10 16,9 17 28-16,8 13-16 0,0 14 40 15,3 8 28-15,-3 13 3 0,-10 2 14 16,3 3 7-16,-10-4-7 0,0-1-15 0,-15-10-21 16,3-13-55-16,-5-14-6 15,-10-16-67-15,6-12-39 0,-9-13-62 0,-6-10-134 16,-8-23-279-16,11-14-540 0,-1 6-714 16</inkml:trace>
  <inkml:trace contextRef="#ctx0" brushRef="#br0" timeOffset="113163.52">18269 12562 101 0,'0'0'734'0,"0"0"67"0,0 0-233 16,0 0-112-16,0 0-125 0,0 0-72 15,0 0-138-15,0 0-120 0,0 0 1 16,0 0 89-16,34 8 73 0,-15 12 13 16,13 7-4-16,-3 3-44 0,-5 8-29 15,0 5-25-15,3-2-10 0,-10 4-15 16,0-5-22-16,-5-4-13 0,-5-9 44 16,-4-11-16-16,-3-6 16 0,4-6-4 0,-4-4 38 15,0 0 11-15,0-10 9 0,0-10-21 16,0-10-64-16,0-7-16 0,0-3 9 15,0-1-21-15,0 3 12 0,3 7-12 16,7 2-1-16,4 8-32 0,-2 6-19 16,-2 5 3-16,7 4 21 0,5 6-27 0,-5 0-27 15,4 8-23-15,1 2-43 16,0 8-121-16,0-2-271 0,-3 3-498 0,1-6-636 16</inkml:trace>
  <inkml:trace contextRef="#ctx0" brushRef="#br0" timeOffset="113459.72">18894 12766 411 0,'0'0'1216'0,"0"0"-635"15,0 0-196-15,0 0-57 0,0 0-33 16,0 0-88-16,0 0-10 0,0 0 2 16,0 0-45-16,0 0-34 0,102-105-30 15,-102 81 1-15,0 2-26 0,0 0-31 16,0 4-12-16,0 3 21 0,-15 5 7 15,8 4 2-15,-10 4 35 0,5 2-56 0,-12 0-31 16,4 15-58-16,-6 3 24 0,9 7 3 16,2 8-18-16,6 5 21 0,9 2 9 15,0 5 7-15,2-5-13 0,20-2 6 16,2-3-2-16,5-5-17 0,12-6-14 16,3-2-161-16,0-8-127 0,2-4-143 15,2-6-265-15,-9-4-309 0,-8 0-145 16</inkml:trace>
  <inkml:trace contextRef="#ctx0" brushRef="#br0" timeOffset="113720.75">19456 12511 82 0,'0'0'1509'0,"0"0"-518"16,0 0-537-16,0 0-30 0,0 0 44 15,0 0-130-15,0 0-102 0,0 0-69 16,0 0-66-16,0 0-39 0,0 0-26 16,-48 0-14-16,48 28-22 0,0 10 0 15,0 10 16-15,0 7 15 0,10 9-10 16,2 4-9-16,-2 2 1 0,6 5-13 16,-8-1-1-16,6-3-21 0,-6-6-5 15,6-9-25-15,-7-11-40 0,3-8-75 16,-10-9-130-16,5-12-188 0,0-8-213 15,-5-6-633-15,0-5-310 0</inkml:trace>
  <inkml:trace contextRef="#ctx0" brushRef="#br0" timeOffset="113939.05">19386 12560 320 0,'0'0'1633'0,"0"0"-985"0,0 0-147 0,0 0-67 16,0 0-65-16,0 0-133 0,0 0-109 15,0 0-9-15,0 0 12 0,0 0-43 16,141-18-22-16,-122 36-13 0,-2 7-27 16,-2 5-4-16,-6 2-19 0,-9 4 0 15,0 2-2-15,0-1-21 0,-17-1-32 16,3-6-70-16,2-5-112 0,-5-7-119 16,0-8-154-16,2-8-308 0,3-2-950 0</inkml:trace>
  <inkml:trace contextRef="#ctx0" brushRef="#br0" timeOffset="114235.43">19847 12660 828 0,'0'0'1401'0,"0"0"-839"0,0 0-184 0,0 0-8 16,0 0-73-16,0 0-106 0,0 0-96 15,0 0-76-15,0 0-7 0,0 0 13 16,-68 112 6-16,68-84-14 0,0-4-17 15,0-4-19-15,12-4-3 0,0-6-3 0,0-5 0 16,3-5 25-16,2 0 31 0,-8-13 50 16,4-5 9-16,-1-6-13 0,-10-2 10 15,1-4 24-15,-3 2 0 0,0 2-62 16,0 4-24-16,0 5 9 0,-5 7-4 16,0 4-11-16,2 4 17 0,-6 2 4 15,1 0-40-15,8 0-12 0,-9 7-89 16,9 6-10-16,0 4 10 0,0 3-35 15,0 0-50-15,0-1-99 0,9 4-156 16,8-5-136-16,-7-4-611 0,7 6-393 0</inkml:trace>
  <inkml:trace contextRef="#ctx0" brushRef="#br0" timeOffset="114501.14">20075 12849 1102 0,'0'0'1557'0,"0"0"-1107"16,0 0-141-16,0 0-8 0,0 0-31 16,0 0-72-16,0 0-76 0,0 0-38 15,0 0-38-15,0 0 31 0,7-15 35 16,27-23-38-16,-5-9-56 0,2-2-15 16,1 2-3-16,-1 7-12 0,-1 10-13 15,-1 7-18-15,-8 12 18 0,-4 2-15 16,5 9-9-16,-2 0-16 0,-8 9 64 0,5 9 0 15,-5 4-1-15,-2-2-48 0,-10 4-71 16,9-2-151-16,-9-4-239 0,0-3-286 16,0-3-584-16,0-9 53 0</inkml:trace>
  <inkml:trace contextRef="#ctx0" brushRef="#br0" timeOffset="114729.61">20596 12222 1305 0,'0'0'1347'16,"0"0"-836"-16,0 0-82 0,0 0-50 15,0 0-85-15,0 0-114 0,0 0-75 16,0 0-3-16,0 0-3 0,60 113 17 16,-43-67-36-16,0 3-13 0,-5 7-33 15,1 0-17-15,4 5-17 0,-13-3-21 16,1 1-4-16,-2-5-36 0,-3-6-86 0,0-8-102 15,0-7-167-15,-3-11-234 0,-6-12-432 16,-4-9-484-16</inkml:trace>
  <inkml:trace contextRef="#ctx0" brushRef="#br0" timeOffset="114903.94">20538 12605 1740 0,'0'0'1379'15,"0"0"-835"-15,0 0-121 0,0 0-103 16,0 0-79-16,0 0-102 0,0 0-72 15,0 0-21-15,0 0-25 0,0 0-21 16,0 0-1-16,169-43-26 0,-132 40-68 16,4 1-139-16,-7 2-188 0,5 0-279 15,9 2-654-15,-19 4 53 0,20 6 519 0</inkml:trace>
  <inkml:trace contextRef="#ctx0" brushRef="#br0" timeOffset="115168.05">21148 12711 673 0,'0'0'1010'0,"0"0"-406"0,0 0-181 16,0 0-15-16,0 0-92 0,0 0-180 15,0 0-101-15,0 0 19 0,0 0 19 16,0 0-26-16,93 20 0 0,-69-20 16 16,-5-5-10-16,-2-5 7 0,-5-5 32 15,-7 4-2-15,0-6-21 0,-5 1-26 16,0 2-24-16,0 2 18 0,-5 2 10 15,-7 6-10-15,2 4-28 0,-7 0-9 16,3 8-65-16,-3 12-25 0,5 5 12 16,0 5 25-16,7 0 16 0,5 2 9 15,0-2 0-15,0-2-33 0,0-6-112 0,0 3-60 16,12-7-47-16,-2-3-59 0,7 0-267 16,-3-10-656-16,3-2 150 0</inkml:trace>
  <inkml:trace contextRef="#ctx0" brushRef="#br0" timeOffset="115575.97">21602 12633 1562 0,'0'0'1259'0,"0"0"-875"0,0 0-37 15,0 0-28-15,0 0-67 0,0 0-155 16,0 0-76-16,0 0-8 0,0 0 15 15,-124 125 6-15,124-97 34 0,3 0-44 0,16-3-24 16,-2-10-3-16,0-2-34 0,7-10 3 16,-7-3 34-16,2-8 6 0,6-14 56 15,-6-8-6-15,-4-12 15 0,2-5-6 16,-8-9-22-16,-1-2-22 0,-8-5-18 16,0 0-3-16,0-2 3 0,0 0 24 15,-17 3-25-15,2 4 23 0,0 1-10 0,-4 7-15 16,7 8 0-16,-3 13 21 15,8 9 25-15,-3 12 55 0,3 6 95 0,5 2-53 16,-5 2-93-16,-6 15-50 16,6 4-40-16,-3 18 10 0,6 11 11 0,4 12 19 15,4 13 30-15,23 7 3 0,7 9-14 0,12 6-16 16,12 4 36-16,8-2 25 0,6-4-24 16,1-8-40-16,-3-15-61 0,-4-11-49 15,-10-15-82-15,-3-12-105 0,-5-8-285 16,-21-9-889-16,-10-14-1184 0</inkml:trace>
  <inkml:trace contextRef="#ctx0" brushRef="#br0" timeOffset="149454.01">25247 5932 49 0,'0'0'1255'0,"0"0"-953"16,0 0 59-16,0 0 25 0,0 0-60 16,0 0-81-16,0 0-56 0,0 0 2 15,0 0-31-15,0 0-30 0,-51-27 12 16,51 26-38-16,0 1-19 0,0 0-38 16,0 0-32-16,0 0-14 0,0 0 2 0,0 0-3 15,0 0 0-15,0 0-4 0,0 0-8 16,0 0 10-16,0 0-1 0,0 0 3 15,0 0 28-15,0 0 5 0,0 0-33 16,0 0-19-16,0 0 18 16,0 0 1-16,0 0 0 0,0 0 1 0,0 6 31 15,8 4 41-15,9 4-30 0,-5 2-15 16,2 2 1-16,3 4-11 0,0 2-15 16,-5 3-1-16,5 1 18 0,-2 2-20 15,2 2-12-15,-3 2-1 0,8 4 11 0,-5 4 2 16,3 1-37-16,-3-3 12 15,7 3 12-15,-7-10 13 0,2 0-1 0,-2-5-11 16,3-6-4-16,-11 0 14 16,8-6 0-16,-9 0 2 0,6-4 2 0,-14-2 32 15,10-2-30-15,-10-3 8 0,7-1-9 0,-7-4 19 16,0 1-6-16,0-1 2 0,0 0 7 16,0 0 16-16,0 0 33 0,0 0 50 15,0 0-4-15,0 0 10 0,0 0 14 16,0-1-13-16,0-9-63 0,0 0-66 15,-7 0 0-15,7-5 9 0,-10 3-11 16,10 1 0-16,0-6 3 0,0-3 9 16,-7-4 0-16,7-3 1 0,0-3-12 15,-7-3 14-15,4-4-15 0,3-5 12 16,0-2-10-16,0-5 19 0,0-1-20 16,3 0 15-16,4-5-1 0,0 5-12 15,3 0-3-15,-3 8 1 0,-2 2-2 0,2 5-9 16,-2 11-8-16,-3 10 16 15,-2 4 0-15,3 4 1 0,-3 4-1 0,0 2-16 16,0 0 0-16,0-2-16 0,0 2 1 0,0 0-7 16,0 0 3-16,0 0-12 0,0 0-18 15,5 0-19-15,-3 0-30 0,13 2-42 16,-6 6 28-16,8 4-131 0,-5 0-233 16,-2 4-217-16,2-6-686 0,-12 8-120 0,-82-96 1484 15</inkml:trace>
  <inkml:trace contextRef="#ctx0" brushRef="#br0" timeOffset="149976.54">26042 6391 205 0,'0'0'711'0,"0"0"-50"0,0 0-404 15,0 0 55-15,0 0-154 0,0 0-80 16,0 0 3-16,0 0 35 0,0 0 48 15,0 0-41-15,0 0-8 0,100 0 4 0,-81-15-36 16,-4 3-32-16,4-1-25 0,-9-2 15 16,4 3-6-16,-4 2 7 0,-10 2 5 15,7 0 36-15,-7 6 28 0,0-2-13 16,0 2-4-16,0 0 13 0,0 2-38 16,-7 0 1-16,-10 0-48 0,-2 0-22 15,-5 4-12-15,-8 10-39 0,3 6 10 0,-5 0 28 16,2 5 13-16,3-2 47 0,5 5-6 15,2 5 16-15,8-3 9 0,4 0 24 16,5 0 13-16,5 3-23 0,0-3-49 16,0-2-16-16,12 0-14 0,-2 0-1 15,7-8 3-15,2 0-3 0,-2-3-9 16,0-4 9-16,8 0 12 0,-8-5 7 16,2-2-7-16,5-2-11 0,-4-2-1 15,-3-2-16-15,7 0-36 0,2-6-94 0,1-6-25 16,-3-6-144-16,5-2-236 0,-12 1-716 15,8-10-485-15</inkml:trace>
  <inkml:trace contextRef="#ctx0" brushRef="#br0" timeOffset="150259.06">26379 6471 157 0,'0'0'1873'15,"0"0"-1239"-15,0 0-245 0,0 0-130 0,0 0-78 16,0 0-92-16,0 0-67 0,0 0-20 15,-46 102-2-15,46-75 16 0,0-1-16 16,0-6-25-16,0-2-2 0,3-8 27 16,2-2 3-16,-3-6 23 0,8-2 18 0,4-2 51 15,-2-9 69-15,10-12 37 0,-2-7-26 16,-3-5-39-16,9-3-27 0,-2 5-32 16,3-2-49-16,-7 7-26 0,4 8-2 15,-5 2-19-15,-2 6 1 0,-2 2-19 16,-1 5-13-16,-2 3-5 0,5 2-14 15,-7 0-33-15,7 0-98 0,0 9-159 16,-7 1-258-16,-1 0-709 0,-1 8-450 0</inkml:trace>
  <inkml:trace contextRef="#ctx0" brushRef="#br0" timeOffset="150441.89">26864 6527 787 0,'0'0'1801'0,"0"0"-1306"0,0 0-71 16,0 0 27-16,0 0 5 0,0 0-159 16,0 0-187-16,0 0-67 0,0 0-13 15,0 0-30-15,0 0-37 0,-17 73 10 16,17-37-10-16,0 2 6 0,0-3-3 16,7-4-58-16,1-2-137 0,1-8-123 15,1-6-210-15,-3-13-497 0,-7-2-465 16</inkml:trace>
  <inkml:trace contextRef="#ctx0" brushRef="#br0" timeOffset="150605.43">26934 5948 3179 0,'0'0'807'0,"0"0"-332"0,0 0 8 0,0 0-224 0,0 0-216 15,0 0-43-15,0 0-116 0,0 0-27 16,0 0 54-16,0 0-308 0,42 65-218 15,-16-54-688-15,11 3-1076 0</inkml:trace>
  <inkml:trace contextRef="#ctx0" brushRef="#br0" timeOffset="150853.26">27584 5805 1653 0,'0'0'1325'0,"0"0"-881"0,0 0-77 16,0 0 26-16,0 0-70 0,-191-54-132 16,154 54-92-16,-2 0-22 0,10 14 5 15,-2 12-18-15,4 10-21 0,1 14 0 0,9 13-3 16,7 5-16-16,3 13 3 0,7 2-8 16,0 3-19-16,4 2-1 0,13 5-2 15,3-1-10-15,-1 1-5 0,-2-3-64 16,0-5-53-16,-2-11-125 0,-6-13-34 15,-6-19-84-15,-3-16-199 0,0-12-426 16,-3-14-544-16</inkml:trace>
  <inkml:trace contextRef="#ctx0" brushRef="#br0" timeOffset="151057.34">27201 6551 1990 0,'0'0'991'0,"0"0"-725"0,0 0 68 15,0 0-22-15,0 0-82 0,0 0-121 16,0 0-59-16,0 0-34 0,213 37 2 16,-179-44 15-16,0-3-33 0,-2-1-93 15,2-6-127-15,-8 4-125 0,1-4-212 0,-8-1-258 16,-4 2-177-16,-3 4 291 0,-5 2 212 16</inkml:trace>
  <inkml:trace contextRef="#ctx0" brushRef="#br0" timeOffset="151177.18">27679 6461 215 0,'0'0'1403'0,"0"0"-818"0,0 0-71 16,0 0-65-16,0 0-57 0,-10 110-111 16,10-73-99-16,0 3-56 0,-7 4-54 15,7 3-32-15,0-6-40 0,0 2-1 16,0-5-36-16,0-9-133 0,0-11-204 0,0-13-224 16,0-5-744-16</inkml:trace>
  <inkml:trace contextRef="#ctx0" brushRef="#br0" timeOffset="151349.6">27722 6177 1752 0,'0'0'1881'0,"0"0"-1353"0,0 0-124 0,0 0-47 16,0 0-180-16,0 0-177 0,0 0-86 15,0 0 10-15,0 0-19 0,0 0-179 16,3 111-101-16,21-91-293 0,-12-2-640 15,3 0-717-15</inkml:trace>
  <inkml:trace contextRef="#ctx0" brushRef="#br0" timeOffset="151630.85">28035 6682 417 0,'0'0'989'0,"0"0"-677"15,0 0 23-15,0 0 34 0,0 0-156 16,0 0-139-16,208 32-29 0,-178-37 0 0,-6-10 10 15,0-1-13-15,-7-4-1 0,-12 0 4 16,7-2 4-16,-10-3 5 0,-2 4 61 16,0 4 159-16,0 5-65 0,-9 2-105 15,-6 4-16-15,-12 6 102 0,3 0-19 16,-7 2-62-16,-3 12 31 0,0 5 20 16,2 2-3-16,3 8-25 0,5 3-16 0,5 2-31 15,2 4-42-15,17 0-34 0,0 3-9 16,0-1-12-16,17-3-9 0,7-1-16 15,3-4-12-15,4-4-61 0,8-6-111 16,-5-6-115-16,0-8-83 0,4-8-337 16,-11 0-877-16</inkml:trace>
  <inkml:trace contextRef="#ctx0" brushRef="#br0" timeOffset="151938.31">28670 6571 2629 0,'0'0'1058'0,"0"0"-598"0,0 0 58 16,0 0-135-16,0 0-191 0,0 0-158 0,0 0-34 16,0 0 0-16,-111 140-2 15,98-92 2-15,1 8 2 0,10 2-2 0,-1 3 0 16,3-3-1-16,0-6-3 16,0-9-11-16,0-13 12 0,0-12-15 0,0-12 3 15,0-6 15-15,5-16 2 0,7-19-2 16,5-13 21-16,10-8-9 0,-5-9-12 15,9 5-1-15,3 2-14 0,0 4 0 16,-7 6 13-16,7 8-10 0,-7 7 10 16,-1 11-23-16,-2 6-8 0,-2 7-10 15,0 8 3-15,0 1-3 0,-5 0 1 0,-3 6 11 16,3 6-12-16,-7 1-52 0,-3 6-145 16,-7-1-201-16,0 0-598 0,0-3-550 15,-17 0 87-15</inkml:trace>
  <inkml:trace contextRef="#ctx0" brushRef="#br0" timeOffset="152921.98">24964 7433 326 0,'0'0'678'0,"0"0"-30"16,0 0-67-16,0 0-119 0,0 0 1 16,0 0-107-16,0 0-65 0,0 0-93 15,0 0-50-15,0 0-58 0,0 0-52 16,-24-15 8-16,24 15-18 0,0-1-28 0,21-6 0 15,13 4 38-15,20-6 203 0,1 3-100 16,21 2-70-16,8-2-13 0,8 6-3 16,18 0-6-16,3 0-12 0,16 5 6 15,-8 3-10-15,3 4 1 0,4-2-16 16,-2 1-15-16,3 4 12 0,2-5-15 0,-3 0 19 16,3-4 5-16,0 0 0 0,5-4 1 15,2 0 5-15,2-2 7 16,6-2 2-16,2-8-12 0,-8 0-2 0,-6-2-7 15,-6 0-7-15,-9 2-11 0,-15 4-3 16,-7 6-27-16,-2 0 5 0,-18 1 23 16,-2 9 2-16,-2 5 2 0,-12-1-1 15,-8 0 2-15,-17-2-2 0,-4-2-1 16,-3-2 0-16,-12-2-1 0,2-2-2 16,-9 0 2-16,-3-2 1 0,-7 0 3 0,0-2 19 15,5 0 2-15,-5 0 6 0,0 0 13 16,0 0-1-16,0 0-2 0,0 0-13 15,0 0-3-15,0 0-6 0,-5 0 0 16,5 0-6-16,0 0-12 0,-2 0-2 16,-5 0-37-16,-1 0-28 0,-4 0-93 0,-5 4-84 15,7 2-43-15,-2 4-97 0,-2 5-181 16,-3 2-163-16,10-2-684 0,-20 15-348 0</inkml:trace>
  <inkml:trace contextRef="#ctx0" brushRef="#br0" timeOffset="165060.09">25577 8492 284 0,'0'0'0'0,"0"0"350"16,0 0-350-16,0 0 1432 0,0 0-999 15,0 0-287-15,0 0 53 0,0 0 109 0,0 0-18 16,-56 43-103-16,51-43-63 15,-2 0 11-15,0 0-44 0,0 0 13 0,4 0-16 16,-4 0-23-16,7 0-26 0,0 0-37 16,-2 2 8-16,-3 4-10 0,2 6-62 15,1 6-22-15,-5 4 65 0,2 4 19 16,5 1 22-16,0-5-22 0,0-2 0 16,5-6-11-16,4-4 11 0,1-2 28 15,0-4-12-15,-3-4 3 0,7 0 6 16,-4 0-13-16,2-8 47 0,3-12 31 0,2-4-12 15,-10-10-32-15,3-3-15 0,-3 1-9 16,-7 2-7-16,0 4 4 0,0 6-16 16,0 4 14-16,-7 3-16 0,-3 7 0 15,10 4 39-15,-7 4-30 0,7 0-10 16,0 2-96-16,0 0-65 0,0 10-53 0,0 7 6 16,7 5-2-16,10 6-212 0,0 0-267 15,-5-8-666-15</inkml:trace>
  <inkml:trace contextRef="#ctx0" brushRef="#br0" timeOffset="165343.41">25866 8459 1358 0,'0'0'989'0,"0"0"-572"0,0 0 0 16,0 0-10-16,0 0-91 0,0 0-207 15,0 0-109-15,0 0-50 0,0 0 47 16,-20 121 0-16,20-83-9 0,0-6-4 15,5-4 16-15,2-10 0 0,1-10 3 16,1-4-1-16,1-4 33 0,4-2 50 16,11-10 40-16,-6-6-6 0,-2-8-11 15,7 2-30-15,-9-1 36 0,-3 9-28 0,-2 4-57 16,-8 4-29-16,5 6 0 0,-7 2 0 16,0-2 0-16,0 2-25 0,0 0-33 15,8 2-13-15,-8 10-3 0,9 4 27 16,-1 3-130-16,-4-1-136 0,4 0-180 15,-8-4-304-15,0-4-707 0</inkml:trace>
  <inkml:trace contextRef="#ctx0" brushRef="#br0" timeOffset="165572.21">26350 7905 1861 0,'0'0'541'0,"0"0"-205"0,0 0 40 16,-17 123-25-16,17-78-123 0,0-4-102 15,0 6-16-15,0-1 26 0,3 2-46 16,4 5-46-16,-5-1-18 0,6 0-24 16,-3 3-4-16,-3-5-26 0,-2-6-148 15,7-4-158-15,-2-5-222 0,0-15-767 0,-3 0-376 0</inkml:trace>
  <inkml:trace contextRef="#ctx0" brushRef="#br0" timeOffset="165773.42">26571 8374 1656 0,'0'0'1273'0,"0"0"-879"0,0 0-125 16,0 0 119-16,-5 115-118 0,5-77-121 0,0 6-100 15,0 3-30-15,0-5-16 16,5 0-3-16,2-5-10 0,8-7-68 0,-10-9-139 16,9-4-154-16,-2-9-165 0,0-4-501 15,-2-14-450-15</inkml:trace>
  <inkml:trace contextRef="#ctx0" brushRef="#br0" timeOffset="165909.39">26697 8590 466 0,'0'0'1845'0,"-78"160"-1223"0,35-63 39 16,-15 22-38-16,-5 15-245 0,2 4-191 16,8-4-88-16,11-11-53 0,18-11-46 15,17-21-37-15,7-23-209 0,5-19-272 16,12-21-546-16,17-22-891 0</inkml:trace>
  <inkml:trace contextRef="#ctx0" brushRef="#br0" timeOffset="166421.78">27463 8571 1570 0,'0'0'766'0,"0"0"-231"0,0 0-138 16,0 0 7-16,0 0-121 0,0 0-125 0,0 0-122 16,0 0-35-16,0 0 14 0,-15 109-13 15,15-69 1-15,0 0 22 0,0-1-24 16,0-3 2-16,0-10-2 0,0-10 0 16,0-4 1-16,0-10-2 0,0-2 19 15,5 0 34-15,2-10 49 0,3-10 78 16,7-8-5-16,0-8-40 0,3-7-46 15,4 3-40-15,-2 4-6 0,-5 6 6 16,4 5-49-16,-4 10-15 0,-5 0-28 0,3 12-28 16,2-2-30-16,-7 5-104 0,11 0-77 15,1 0-102-15,-5 10-277 0,-7-4-635 16,2 6-619-16</inkml:trace>
  <inkml:trace contextRef="#ctx0" brushRef="#br0" timeOffset="166660.57">27892 8769 2345 0,'0'0'690'0,"0"0"-285"0,0 0-19 16,0 0 13-16,0 0-172 0,0 0-153 15,0 0-22-15,0 0 19 0,0 0 25 16,0 0 17-16,22-25-42 0,-22 11-38 16,0-2-5-16,0 4-4 0,0 4-8 15,0 2 23-15,0 4-2 0,0 2-16 0,0 0 4 16,-15 12-25-16,3 10-129 0,-5 7 62 15,0 4 30-15,7 5 35 0,6 3-10 16,1-5 12-16,3-2-40 0,0 1-3 16,17-5-3-16,7-6-21 0,6-4-109 15,6-8-200-15,5-4-64 0,-12-6-328 16,15-2-755-16</inkml:trace>
  <inkml:trace contextRef="#ctx0" brushRef="#br0" timeOffset="166841.85">28243 8694 2247 0,'0'0'713'0,"0"0"-164"15,0 0-70-15,0 0-119 0,-43 105-118 0,33-59-82 16,3 4-41-16,7 13-18 0,0 1-39 16,0 4-41-16,0 7-18 0,0-1-3 15,7-4-57-15,-7-1-72 0,10-11-101 16,-3-11-173-16,-7-19-264 0,10-13-481 15,-10-15-335-15</inkml:trace>
  <inkml:trace contextRef="#ctx0" brushRef="#br0" timeOffset="167024.98">28289 8610 1881 0,'0'0'660'0,"0"0"-78"15,0 0-34-15,0 0-107 0,0 0-112 16,0 0-85-16,0 0-35 0,0 0-32 15,0 0-67-15,0 0-61 0,136 114-34 0,-136-79-15 16,0-4-36-16,0-2-53 0,-5-1-88 16,-4-4-81-16,-3-6-113 0,-5-6-291 15,2-8-712-15,3-4-851 0</inkml:trace>
  <inkml:trace contextRef="#ctx0" brushRef="#br0" timeOffset="167276.1">28755 8740 20 0,'0'0'2368'0,"0"0"-1755"16,0 0-214-16,0 0 38 0,0 0-114 0,0 0-117 15,0 0-82-15,0 0-25 16,-112 117 21-16,103-85 12 0,-1-3-40 0,5-1-53 16,5-5-17-16,0-4-22 0,0-9-12 15,0-4-3-15,5-6 15 0,0 0 46 16,9-15 34-16,3-10 121 0,0-11-58 0,0-11-77 15,0-1-17-15,-5-3-28 0,-7 9-21 16,5 6-17-16,-5 10-35 0,0 8-11 16,-3 9-56-16,-2 6-64 0,7 3-196 15,1 2-218-15,-1 14 36 0,3 2-225 16,-3-4-681-16</inkml:trace>
  <inkml:trace contextRef="#ctx0" brushRef="#br0" timeOffset="167491.82">28755 8740 1747 0,'109'79'817'0,"-109"-79"-197"0,0 0-114 0,0 0-16 16,0 0-108-16,0 0-228 0,5 0-136 15,-5 0 13-15,2 0-18 0,3 0-13 16,0 0 0-16,2 0 96 0,8 0 20 16,2-12 67-16,0-5-28 0,2-1-76 0,5 0-79 15,-4 4 0-15,-3 4-30 0,7 4-19 16,-12 2-27-16,-2 4-15 0,7 0-19 15,-3 10-98-15,-6 2-75 0,1 6-86 16,1-1-356-16,-8-4-630 0,-2-4-685 0</inkml:trace>
  <inkml:trace contextRef="#ctx0" brushRef="#br0" timeOffset="167693.57">29441 8084 378 0,'0'0'2650'0,"0"0"-1842"0,0 0-223 0,0 0-139 16,0 0-119-16,0 0-162 0,0 0-105 16,-12 115-14-16,0-52 9 0,4 7-16 15,1 12-18-15,5 5-19 0,-6 3-2 16,6 5-24-16,-3-9-58 0,5-7-88 16,-2-19-126-16,-6-15-202 0,4-22-173 15,-4-13-434-15,-9-20-535 0</inkml:trace>
  <inkml:trace contextRef="#ctx0" brushRef="#br0" timeOffset="167816.85">29249 8501 2345 0,'0'0'1079'0,"0"0"-683"0,0 0-131 15,0 0-63-15,0 0 31 0,0 0-48 16,0 0-112-16,0 0-60 0,0 0-13 0,209 22-160 16,-166-10-246-16,4 0-385 15,-11-2-1022-15,34 0 257 0</inkml:trace>
  <inkml:trace contextRef="#ctx0" brushRef="#br0" timeOffset="168343.07">30345 8103 1982 0,'0'0'667'0,"0"0"-182"0,0 0-39 0,0 0-40 16,0 0-124-16,0 0-154 0,0 0-66 15,0 0-22-15,0 0 9 0,0 0-5 16,0 0-32-16,0 137-9 0,12-84-3 16,-7 10 19-16,2 2-19 0,-7 3-13 0,3-4-21 15,-1-4-12-15,-2-9-7 16,7-11-49-16,-2-14 25 0,-2-12-23 0,4-8-44 15,3-6 144-15,9-8 3 0,8-14 125 16,9-4 22-16,3-4 17 0,0 2-22 16,-1 5-56-16,-11 11 0 0,-8 9 7 15,1 3-23-15,-8 5 22 0,-12 13 33 16,0 9-4-16,0 7-54 0,-17 2-30 16,-15 0-24-16,3-3-16 0,-2-10-49 15,2-4-23-15,2-9-47 0,10-10-101 16,0 0-77-16,8-16-205 0,9-8-219 15,0-3-76-15,4 7-463 0</inkml:trace>
  <inkml:trace contextRef="#ctx0" brushRef="#br0" timeOffset="168642.65">30890 8696 2140 0,'0'0'640'0,"0"0"-79"0,0 0-93 16,0 0-122-16,0 0-113 0,0 0-143 15,0 0-28-15,0 0 9 0,0 0-6 16,-87 129-16-16,87-103-27 0,0-4-19 16,0-6-3-16,12-8-43 0,-2-4-25 15,7-4 68-15,5-8 3 0,4-10 83 16,-6-10-9-16,9-2-34 0,-7-3-22 16,-3 1 1-16,-4 4-4 0,-3 6-15 15,-5 6 16-15,-5 6-7 0,3 4 9 0,-5 6 1 16,0 0 2-16,0 6-24 0,0 10-24 15,0 10-40-15,0 8 39 0,0 3 22 16,0 1-15-16,3 0-22 0,6-6-151 16,13-6-289-16,0-3-274 0,-5-10-681 15,7-3-541-15</inkml:trace>
  <inkml:trace contextRef="#ctx0" brushRef="#br0" timeOffset="168912.53">31290 8742 2210 0,'0'0'733'16,"0"0"-254"-16,0 0 52 0,0 0-35 16,-70 119-150-16,53-87-147 0,17 3-65 15,0-7-39-15,0-5-59 0,0-4-22 0,17-3-14 16,-12-8 0-16,9-6 2 0,3-2 13 16,-4 0 27-16,1-18 25 0,3-10 30 15,0-11-18-15,0 1-58 0,-5 2-19 16,-5 8-2-16,1 10-21 0,-6 16-6 15,5 2 0-15,1 20 27 0,-1 18 0 16,-7 15 69-16,0 11-17 0,-17 6-4 0,-12 5-20 16,0-1-28-16,-8-8-14 15,3-11-1-15,3-15-24 0,9-18-79 0,-5-19-107 16,3-14-166-16,7-11-828 0,-17-45-959 16</inkml:trace>
  <inkml:trace contextRef="#ctx0" brushRef="#br0" timeOffset="169520.67">31622 8250 1056 0,'0'0'999'16,"0"0"-549"-16,0 0-73 0,0 0 68 15,0 0 8-15,0 0-88 0,0 0-138 16,0 0-20-16,0 0 55 0,0 0-100 16,0 0-55-16,-14 15-67 0,9 18-39 0,-5 13 23 15,10 11 10-15,0 9 11 0,0 10 4 16,0 9-22-16,0 3-15 0,10 5-11 15,-7-1 2-15,4-5-1 0,-5-9-2 16,-2-14-43-16,0-9-61 0,0-19-118 16,0-14-101-16,0-12-160 0,0-10-246 15,0 0-372-15,-12-32-747 0</inkml:trace>
  <inkml:trace contextRef="#ctx0" brushRef="#br0" timeOffset="169634.95">31526 8718 1672 0,'0'0'542'15,"0"0"-206"-15,0 0 73 0,0 0-76 16,0 0-206-16,181 84-127 0,-135-69-57 0,3-3-465 16,-22-2-687-16</inkml:trace>
  <inkml:trace contextRef="#ctx0" brushRef="#br0" timeOffset="170404.7">31942 8840 775 0,'0'0'1177'0,"0"0"-1008"0,0 0-137 15,0 0 117-15,0 0 52 0,0 0-201 0,0 0-65 16,0 0 65-16,0 0 13 0,0 0 100 16,0 0-74-16,17-7-10 0,-17 7 38 15,0 0 101-15,0 0 24 0,0 0-35 16,0 0-23-16,0 0-10 0,0 0 22 0,0 0-7 15,0 0-4-15,0 0-6 16,0 0-9-16,0 0 36 0,0 0 27 0,0 0-38 16,0 0-56-16,8 0-31 0,-8 0-21 15,0 0-28-15,0 0-9 0,0 0-58 16,9 6 9-16,-4 4 49 0,7 8 31 16,-9 4-4-16,-1 4-24 0,3 5 22 15,-5-3-24-15,0-6 1 0,0-2-2 16,-5-10 2-16,3-2 0 0,-1-4 1 15,3-2 15-15,0 0 7 0,0-2 21 0,0 0 24 16,0 0 37-16,0 0 46 16,0 0-31-16,0 0-53 0,0 0-35 0,0 0-19 15,0 0-14-15,0 0 0 0,0 0-1 16,0 0 0-16,0 0-11 0,0 0-4 16,0 0-7-16,0 0 4 0,0 0 17 15,0 0 1-15,0 0 11 0,0 0 5 0,0 0 17 16,0 0-6-16,0 0 10 0,0 0-1 15,0 0-3-15,0 0-8 0,0 0 5 16,0 0 6-16,0 0-9 0,0 0-2 16,0 0-10-16,0 0-13 0,0 0 1 15,-7 0-3-15,7 0-39 0,-10 0 23 16,10 0 13-16,0 0-21 0,0 0 22 16,0 0-13-16,0 0-3 0,0 0-16 15,0 0-11-15,0 0 6 0,0 2-4 16,0 4 13-16,0 4 29 0,0-2 0 15,-7-2-14-15,5 2 2 0,2-2 10 16,0-4-15-16,0 0 15 0,0-2 0 0,0 0-11 16,0 0 14-16,0 0 15 0,0 0-12 15,0 0 24-15,0-10 16 0,9-6 0 16,1-4-4-16,0-8-3 0,7-2-2 16,7-7-19-16,-5-3-15 0,8-4 0 0,0 4-3 15,-3 3 1-15,0 7-10 0,-7 9 9 16,-2 4 2-16,-8 9-24 0,0 2-11 15,-4 6-10-15,4 0-20 0,0 0-1 16,0 0 52-16,1 4-28 0,4 0-70 16,-5 4-128-16,3 0-118 0,-3 0-134 15,0 2-291-15,-4-1-650 0,4 1-458 0</inkml:trace>
  <inkml:trace contextRef="#ctx0" brushRef="#br0" timeOffset="170683.29">32301 8790 2123 0,'0'0'707'0,"0"0"-348"0,0 0-40 0,0 0 6 16,0 0-108-16,0 0-75 0,0 0-30 16,0 0-32-16,104 107-15 0,-82-99-21 15,5-2-41-15,-15-6 15 0,3 0 29 0,2-2 24 16,-5-12 6-16,-3-4 18 0,3-4-31 16,-9-4-27-16,4-1-34 0,-7 5 9 15,0 4 4-15,0 6 11 0,0 2-14 16,-14 4-13-16,4 6-11 0,-9 0 9 15,2 10-26-15,-10 13-52 0,0 7 31 16,5 2 49-16,1 6 3 0,4-2 25 16,0 0-28-16,17-4-2 0,0-1-17 15,0-5-27-15,9-2-68 0,16-4-96 16,4-8-166-16,12-4-161 0,7-6-487 0,-9-2 33 16,17-4-299-16</inkml:trace>
  <inkml:trace contextRef="#ctx0" brushRef="#br0" timeOffset="170979.3">32905 8807 1826 0,'0'0'642'0,"0"0"-133"15,0 0-46-15,0 0-86 0,-24 106-119 16,24-80-133-16,0-7-7 0,7-6-40 16,-7-3-66-16,9-3 1 0,-6-7-10 15,2 0 59-15,-5 0 12 0,2-2 18 16,-2-10 22-16,3-6-49 0,-3-7-44 15,0-1-21-15,0 4 0 0,-3 4-34 0,-11 2 4 16,-8 7-75-16,0 6 6 0,-5 3 25 16,-7 8 0-16,8 12 74 0,-3 8 16 15,12 8 52-15,2 3 30 0,10-3 1 16,5-2-35-16,0-4-30 0,12-6-22 16,13-4 13-16,4-5-25 0,10-7-21 15,4-8-16-15,-6 0-46 0,-1-10-59 16,5-7-190-16,-14-3-208 0,-10 4-429 15,-5-12-582-15</inkml:trace>
  <inkml:trace contextRef="#ctx0" brushRef="#br0" timeOffset="171894">31659 8199 786 0,'0'0'612'0,"0"0"-156"16,0 0-87-16,0 0-55 0,0 0-75 16,0 0-120-16,0 0-58 0,0 0-16 15,0 0-17-15,0 0 8 0,0 0-7 16,-12-8 12-16,12 8 42 0,0 0 70 0,0 0 6 15,0 0-4-15,0 0 12 0,0 0 0 16,0 0-1-16,0 0-26 0,0 0 15 16,0-2-6-16,0-2-5 0,12-4-12 15,2-2-52-15,-2-6-13 0,10-1-30 16,0 4-16-16,2-4 13 0,8 7-18 16,-5 0-16-16,6 4-37 0,-3 6 37 15,6 0 0-15,-5 5 19 0,-6 5 17 16,4 1 1-16,-10 8-4 0,3-1-12 15,-10 0 13-15,-5 0-19 0,-4-4-13 0,-3 0-2 16,0-6-12-16,0-2-113 0,0 0-138 16,-3-6-75-16,-4 0-34 0,5 0-409 15,-8-2-1371-15</inkml:trace>
  <inkml:trace contextRef="#ctx0" brushRef="#br0" timeOffset="172955.89">25655 12345 1384 0,'0'0'468'0,"0"0"-140"0,0 0 64 0,0 0-29 16,0 0-106-16,0 0-76 0,0 0-44 16,0 0 72-16,0 0-11 0,0 0-34 15,0 0-48-15,-153-36-41 0,134 36-44 16,-8 6-31-16,0 9-47 0,1 8 13 16,1 7-16-16,8 7 31 0,3 1 7 15,9 0-4-15,5 0 14 0,0-2-39 0,14-3 16 16,8-5 7-16,3-8 17 0,1-6 2 15,1-6 41-15,0-6 27 0,-1-2 56 16,3-12-4-16,3-14 89 0,-8-8-19 16,-2-9-26-16,-5-3-52 0,-3 0-39 15,-6 2-50-15,-4 3-23 0,-4 11 1 0,0 9 19 16,0 4-21-16,-4 9-21 0,-11 4-86 16,1 4-55-16,4 0-53 0,5 4-66 15,5 14-109-15,0 2-280 0,0 0-467 16,2 11-416-16</inkml:trace>
  <inkml:trace contextRef="#ctx0" brushRef="#br0" timeOffset="173242.32">25943 12355 688 0,'0'0'1526'0,"0"0"-958"0,0 0-23 15,0 0-26-15,0 0-145 0,0 0-176 0,0 0-102 16,0 0-80-16,0 0-16 0,0 0-25 15,0 41-3-15,7-27-12 0,3-3-6 16,-3-4-1-16,3-5 19 0,7-2 3 16,-5-2 25-16,12-10 78 0,1-8 6 0,4-3 21 15,-5 3-34-15,0 2-10 16,-12 6-50-16,-4 6-11 0,1 4-54 0,-1 2 54 16,-1 17 92-16,5 9 56 0,-5 7-17 15,-4 10-60-15,-3-3-41 0,0-2-30 16,0-8-33-16,0-3-44 0,0-7-103 15,0-10-91-15,0 0-49 0,4-10-91 16,-1 0-214-16,7-2-359 0,-3-8-161 16</inkml:trace>
  <inkml:trace contextRef="#ctx0" brushRef="#br0" timeOffset="176736.57">26505 11591 293 0,'0'0'480'0,"0"0"155"16,0 0-232-16,0 0-23 0,0 0 5 0,0 0-89 15,0 0-55-15,0 0-59 0,0 0-29 16,0 0-26-16,0 0-17 0,-7-8-12 15,7 8-13-15,0 0 6 0,0 0-44 16,0 0-6-16,0 0 19 0,0 0-3 16,0 0-14-16,0 4-24 0,0 8-17 15,0 8 42-15,7 10-16 0,-2 6-5 0,5 13-23 16,5 7-1-16,-1 7 1 0,3 3-1 16,-2 2-9-16,2 3 10 0,-3-7-12 15,-2-5-7-15,0-11-6 0,-2-10-6 16,-3-12-16-16,-2-7-68 0,2-9-49 15,-2-7-54-15,-2-1-4 0,-3-2-81 16,0 0-291-16,0 0-197 0,0-12-546 0</inkml:trace>
  <inkml:trace contextRef="#ctx0" brushRef="#br0" timeOffset="176977.96">26774 12204 1725 0,'0'0'564'16,"0"0"-392"-16,0 0-37 0,0 0 149 15,0 0-57-15,0 0-124 0,0 0-27 0,0 0 36 16,0 0 28-16,44 111-39 0,-34-91 0 16,2-2-57-16,-2-3-43 0,-3-3-1 15,3-1 0-15,2-2-25 0,-3-3 22 0,1-4-89 16,0 0-130-16,0-2-116 15,-1 0-241-15,-2-4-526 0</inkml:trace>
  <inkml:trace contextRef="#ctx0" brushRef="#br0" timeOffset="177171.57">27002 12124 2617 0,'0'0'654'16,"0"0"-298"-16,-60 108 66 0,28-51-1 15,3 17-137-15,-7 9-146 0,2 10-52 16,-3 5-16-16,6 4-33 0,7-1-4 0,2-6-33 16,5-11-9-16,7-14-43 0,3-15-67 15,2-11-50-15,5-14-90 0,0-11-145 16,0-9-262-16,5-9-538 0,2-6-615 0</inkml:trace>
  <inkml:trace contextRef="#ctx0" brushRef="#br0" timeOffset="178357.45">27931 12158 157 0,'0'0'1198'0,"0"0"-714"0,0 0-30 15,0 0-85-15,0 0-51 0,0 0-39 16,0 0-56-16,0 0-46 0,0 0-16 16,0 0-23-16,-8-12-47 0,8 12-21 15,0 0-64-15,0 0-6 0,0 0-2 16,0 0-26-16,0 2-10 0,0 6-32 0,8 10 70 16,-1 7 21-16,-2 5-19 0,5 6 20 15,-3 1-21-15,0-4 10 0,-4 2-9 16,1-7 9-16,-1-8-11 0,-3-8-1 15,0-4 1-15,0-8 59 0,0 0 19 16,0 0 52-16,0-2 59 0,0-13 6 16,0-5-69-16,0-8-59 0,5-2 13 15,4-4-7-15,-4 2-12 0,10 4-3 16,-1 3-24-16,-4 7-34 0,7 6-10 16,-7 2-14-16,7 4-34 0,0 4 18 15,2 2 19-15,8 0-16 0,-10 2-61 0,7 9-83 16,0 2-68-16,-5 6-81 0,6-1-303 15,-11-6-467-15,1 6-492 0</inkml:trace>
  <inkml:trace contextRef="#ctx0" brushRef="#br0" timeOffset="178652.27">28416 12285 954 0,'0'0'987'0,"0"0"-650"16,0 0-184-16,0 0 153 0,0 0-145 15,0 0-119-15,0 0-20 0,0 0 45 16,0 0 26-16,0 0-6 0,0 0 34 16,96 12 51-16,-96-18 21 0,0-4-61 15,0-2-37-15,0 2 2 0,0 0 4 16,-7 2 11-16,0 1 12 0,-3 5-37 0,1 1-37 16,-6 1 2-16,-7 0-8 0,5 0-17 15,3 6-2-15,-6 6-25 0,11 6-19 16,-1 2 7-16,5 5-3 0,5 0 12 15,0 1 0-15,0-1-38 0,7-5 1 16,10-7 12-16,3 4-27 0,4-7-194 0,-7 0-53 16,10-2-70-16,-8-3-165 15,3-4-214-15,4-1-653 0</inkml:trace>
  <inkml:trace contextRef="#ctx0" brushRef="#br0" timeOffset="178858.32">28704 12199 859 0,'0'0'1218'0,"0"0"-745"16,0 0-19-16,0 0-7 0,0 0-112 0,0 0-140 15,0 0-193-15,0 0 45 0,0 0 23 16,0 124-11-16,7-79-18 0,5 5-13 16,3 8 9-16,-10 5-23 0,7 5-14 15,-2 6-13-15,-10-1-8 0,0-3-57 16,0-5-124-16,0-16-62 0,0-8-72 15,0-17-89-15,-8-14-198 0,6-5-156 0,-3-18-437 0</inkml:trace>
  <inkml:trace contextRef="#ctx0" brushRef="#br0" timeOffset="179034.38">28757 12219 1190 0,'0'0'660'0,"0"0"-147"15,0 0-30-15,0 0-28 0,0 0-96 16,0 0-47-16,0 0-64 0,0 0-3 15,0 0-7-15,0 0-57 0,0 0-47 0,192-47-39 16,-178 69-43-16,-4-2-19 0,-3 7-11 16,-7-6-22-16,0 2 0 0,0-5-73 15,-7-4-98-15,-3-1-106 0,1-8-50 16,-3-3-139-16,7-2-289 0,-12-2-867 0</inkml:trace>
  <inkml:trace contextRef="#ctx0" brushRef="#br0" timeOffset="179290.52">29121 12217 55 0,'0'0'2290'0,"0"0"-1764"0,0 0-142 15,0 0-24-15,0 0-89 0,0 0-139 16,-68 126-56-16,56-81 27 0,5-3 12 16,-8 2-31-16,13-6-38 0,2-8-45 15,0-5-1-15,0-13-9 0,2-6-13 0,13-6 22 16,-8-5 0-16,10-15 127 0,-3-9 64 15,-1-14-19-15,-4-7-56 0,-1-2-48 16,1 1-26-16,-9 7-29 0,0 10 11 16,0 9-24-16,0 10-14 0,0 7-72 15,0 8-113-15,0 0-96 0,0 5-96 16,5 12-118-16,0 4-173 0,-5-2-537 16,2 9-389-16</inkml:trace>
  <inkml:trace contextRef="#ctx0" brushRef="#br0" timeOffset="179495.05">29194 12401 2066 0,'0'0'682'0,"0"0"-233"0,0 0-26 0,0 0-26 16,0 0-119-16,0 0-157 0,0 0-46 0,0 0-29 16,0 0-3-16,0 0 19 0,0 0 79 15,38 19 34-15,-16-38-74 0,2-1-46 16,1 0-55-16,-3 1-18 0,-1-1-22 15,4 5-113-15,-6 3-151 0,0 2-59 16,-4 2-180-16,2 4-546 0,2 0-643 0</inkml:trace>
  <inkml:trace contextRef="#ctx0" brushRef="#br0" timeOffset="179669.52">29523 11929 2146 0,'0'0'729'0,"0"0"-191"0,0 0 14 15,0 0-108-15,0 0-104 0,0 0-144 16,0 0-123-16,0 0-2 0,0 0 23 16,39 123-27-16,-27-69-36 0,-2 4-7 15,-5 0-24-15,-3 3-18 0,-2-4-68 16,0-4-94-16,0-2-138 0,-2-9-147 16,-6-12-567-16,-18-9-588 0</inkml:trace>
  <inkml:trace contextRef="#ctx0" brushRef="#br0" timeOffset="179803.26">29371 12219 1785 0,'0'0'1117'0,"0"0"-940"0,0 0-113 0,0 0 337 15,0 0-76-15,0 0-212 0,0 0-69 16,208 36-44-16,-159-30-25 0,6 2-242 16,6 0-72-16,-15-6-628 0,15 6-1071 0</inkml:trace>
  <inkml:trace contextRef="#ctx0" brushRef="#br0" timeOffset="180508.41">30772 11750 889 0,'0'0'1018'0,"0"0"-565"0,0 0-62 0,0 0-67 16,0 0-84-16,0 0-122 0,0 0-26 15,-17 106-29-15,17-55 10 0,9 3-13 16,6 8-6-16,2 5-35 0,0 5-16 15,2-2-2-15,-4 1-1 0,2-13-32 16,-8-11-21-16,8-17-7 0,-12-10 3 16,0-14-42-16,5-6 99 0,7-8 111 15,0-14 57-15,2-11-5 0,13-7-21 0,-3 1-4 16,-5 2-29-16,-7 9-7 16,0 10-16-16,-12 10-36 0,0 6 39 0,-5 2 16 15,0 2 24-15,0 12-120 0,-10 6-9 16,-12 6-28-16,0 2 13 0,0-2-19 15,6-1-39-15,3-9-66 0,6-4-65 0,0-4-7 16,7-4-44-16,0-4-158 0,0 0-284 16,0 0-379-16,5 0 330 0,12 0-69 15</inkml:trace>
  <inkml:trace contextRef="#ctx0" brushRef="#br0" timeOffset="181176.2">31273 12241 1165 0,'0'0'566'0,"0"0"-176"0,0 0-125 15,0 0-55-15,0 0-97 0,0 0-113 0,0 0-36 16,0 0 36-16,0 0 41 0,0 0 59 16,-36 56 80-16,36-41 47 0,0-10-32 15,0 1-24-15,0-4-10 0,0-2 31 16,0 0 0-16,0 0-30 0,0 0-38 15,0 0-43-15,0 0-22 0,-5 0-16 0,5 0-3 16,0 0-24-16,0 0-16 0,0 0-34 16,0 7 7-16,-2 1-16 0,2 3-28 15,-5 1 27-15,5 5 26 0,-2-7 15 16,-1 0-15-16,3-4 18 0,-7-1 22 16,2 2-20-16,5-4 0 0,-5 6 1 15,5-5 7-15,0 0-9 0,0-4-1 16,0 2 0-16,0-2-15 0,0 2 12 0,0 0-25 15,0-2 25-15,0 0 3 0,0 0 11 16,0 0-11-16,0 0-11 0,0 0 11 16,0 0 83-16,5 0-36 0,7 0-10 15,-12 0-13-15,5 0 1 0,-5 0-6 16,0 0 5-16,5 0 7 0,-3 0-16 0,3 0 1 16,5 0 5-16,-1-2-19 0,-1 0-2 15,1 0 0-15,4 0-15 0,1 0 15 16,-4-2 2-16,4 0 16 0,-2-2 4 15,-2-4-1-15,0 0 1 0,4-9 3 16,1-1-8-16,-5-6-17 0,7 0-1 16,-5-2-2-16,2 2 0 0,-6 0-13 0,1 1 14 15,1 5 1-15,-3 4 1 0,-4 4-1 16,-1 6-1-16,-2 4-1 0,0 0-9 16,5 2 11-16,-5 0 1 0,0 0 3 15,0 0 22-15,0 4 24 0,0 7-10 16,0 2-39-16,0 9 1 0,0 4 1 15,-5 4 2-15,3 5 17 0,2 0-6 16,0-4 10-16,0-1 11 0,0-3-34 16,2-7 2-16,5-4-4 0,-2-4-28 15,0-4-24-15,2 0-34 0,1-4-27 0,-1 2-103 16,-2-4-129-16,0 3-82 0,2-5-170 16,-5 0-483-16,8-5-413 0</inkml:trace>
  <inkml:trace contextRef="#ctx0" brushRef="#br0" timeOffset="181540.44">31639 12317 2106 0,'0'0'659'0,"0"0"-232"0,0 0-30 16,0 0-103-16,0 0-171 0,0 0-123 16,0 0-37-16,0 0 37 0,0 0 0 15,0 0 2-15,0 103-2 0,8-85-1 16,-1-2 1-16,3-6-29 0,-5-2-33 15,7-6-55-15,-8-2 35 0,4 0 82 16,6-6 89-16,-9-10 37 0,7-6-22 16,-7-7-37-16,7-4-2 0,-7 0 1 15,0 1-1-15,-3 4-43 0,-2 4-3 0,0 5 30 16,0 9 16-16,0 2-34 0,0 6 7 16,0 2 8-16,0 0-6 0,0 2-3 15,0 15 28-15,0 11 18 0,0 12-6 16,0 12 36-16,0 7-15 0,0 7-19 15,0 0-6-15,-7 2-15 0,-10 0-15 16,0-7-16-16,-10-4-27 0,8-13-27 0,-8-9-28 16,8-13-42-16,-3-10-29 0,0-12-48 15,1-4-131-15,1-21-200 0,6-8-183 16,9 2-367-16,5-23-530 0</inkml:trace>
  <inkml:trace contextRef="#ctx0" brushRef="#br0" timeOffset="181868.48">32054 12325 2035 0,'0'0'808'0,"0"0"-315"16,0 0-59-16,0 0-22 0,0 0-172 0,0 0-157 15,0 0-52-15,0 0 28 0,0 0 2 16,0 0-2-16,-162 115-59 0,162-103-12 15,0-6-19-15,0 0-3 0,0-6-3 16,7 0 25-16,0 0 12 0,5-10 77 16,3-6 15-16,-3-1-21 0,2 4-10 15,3-2 0-15,-7 5-21 0,0 7-40 16,4 3 0-16,3 1 40 0,3 18 60 16,-1 12 59-16,-2 14-4 0,-2 10-76 15,-6 3-31-15,-9 8-24 0,0-1-5 16,-9-3-10-16,-13-8-9 0,5-10-34 15,-5-14-23-15,7-12-56 0,3-11-45 0,-2-7-61 16,4-22-223-16,0-14-518 0,10 1-137 16,0-29-533-16</inkml:trace>
  <inkml:trace contextRef="#ctx0" brushRef="#br0" timeOffset="182072.47">32328 12287 46 0,'0'0'2877'0,"0"0"-2141"0,0 0-211 16,0 0-72-16,0 0-119 0,0 0-178 16,0 0-98-16,0 0 6 0,-3 114-6 15,3-94-31-15,10 5-14 0,5-5-13 16,-6-2 0-16,11-3-43 0,-6-3-39 0,-2-2-49 16,10-4-102-16,-10-4-127 0,3-2-208 15,-3 0-497-15,-7-25-778 0</inkml:trace>
  <inkml:trace contextRef="#ctx0" brushRef="#br0" timeOffset="182241.13">32604 12164 635 0,'0'0'2121'0,"0"0"-1617"16,0 0-88-16,0 0 72 0,-24 143-134 16,7-80-105-16,-12 7-89 0,-7 12-23 15,-8 9-3-15,-7 4-48 0,-2 1-29 16,4-3-26-16,6-9-31 0,6-14-85 15,11-9-92-15,6-15-92 0,13-9-178 16,-3-12-300-16,10-8-591 0,-17-9-689 0</inkml:trace>
  <inkml:trace contextRef="#ctx0" brushRef="#br0" timeOffset="-90744.74">4515 14176 333 0,'0'0'225'0,"0"0"-137"0,0 0 1679 16,0 0-1075-16,0 0-312 0,0 0-174 15,0 0-33-15,0 0-4 0,0 0-36 16,0 0-31-16,85 73 4 0,-58-45-10 16,-1 2-12-16,8 2-38 0,0 4 0 15,-2 2-21-15,6 3-1 0,-9-1-24 16,-2-4 2-16,0-6-4 0,-10-3-10 0,0-7-37 15,-3-7-81-15,3-4-109 0,-12-8-168 16,2-1-266-16,-7-5-963 0</inkml:trace>
  <inkml:trace contextRef="#ctx0" brushRef="#br0" timeOffset="-90569.54">4966 14110 2081 0,'0'0'1477'0,"0"0"-954"0,0 0-69 15,-51 142-189-15,32-75-87 0,2 9-77 16,-8 13-44-16,8 1-23 0,8 5-10 16,-1-5-22-16,0-11-2 0,10-9-24 15,0-13-16-15,0-15-24 0,5-6-64 16,7-10-68-16,-2-14-113 0,0-7-295 0,-3-5-828 16,-7-27-728-16</inkml:trace>
  <inkml:trace contextRef="#ctx0" brushRef="#br0" timeOffset="-90215.86">5368 14415 2353 0,'0'0'789'0,"0"0"-410"0,0 0 25 0,0 0-19 16,0 0-230-16,0 0-155 0,0 0-12 15,0 0-13-15,0 0 9 0,0 0 13 16,0 0 1-16,68 97 2 0,-44-97 0 16,-2-8 3-16,0-8 19 0,0-11 3 15,0-6 9-15,-10-5 0 0,0-5-19 16,-2 1 10-16,-10 6 3 0,0 8-27 16,0 5 36-16,0 11 21 0,-17 4-21 15,7 4 3-15,-7 4 18 0,-10 0 31 0,-2 12-34 16,-2 8-10-16,-1 15-44 0,-4 6 10 15,4 10 2-15,3 1 14 0,12 4 1 0,10-3-7 16,7-3-21-16,0-4-21 16,15-3-22-16,11-9-6 0,3-2-73 0,12-8-158 15,1-4-114-15,1-7-331 0,-11-8-833 16,16-5-324-16</inkml:trace>
  <inkml:trace contextRef="#ctx0" brushRef="#br0" timeOffset="-89994.82">5955 14172 1406 0,'0'0'1859'0,"0"0"-1282"0,0 0-51 15,0 0-156-15,0 0-143 0,-92 110-107 16,85-77-83-16,7 1-36 0,0 2-1 16,4 2 0-16,13-1-2 0,0-3-1 15,10-4 2-15,-10-4 1 0,0-2 3 0,0-1 12 16,-7-5-12-16,-8 0 9 15,-2-2-12-15,0 0-28 0,0-4-42 0,-12-2-3 16,-12-6-81-16,4-4-225 0,-4 0-391 16,0-6-1049-16,-5-6-38 0</inkml:trace>
  <inkml:trace contextRef="#ctx0" brushRef="#br0" timeOffset="-89550.64">3958 15217 2161 0,'0'0'1467'16,"0"0"-1230"-16,0 0 90 0,0 0 66 0,0 0-64 15,0 0-154-15,0 0-107 0,0 0-68 16,0 0-83-16,0 0-30 0,92-25 113 15,29 19 58-15,27 2 25 0,17-2-40 16,4 2-43-16,-2 2 12 0,-11-1 24 16,-11 2-17-16,-9 1-19 0,-25 0-3 15,-11-4 0-15,-18 2-13 0,-14-2 4 16,-12 2 10-16,-10 0-19 0,-17 0-19 16,-5-1-55-16,-2 2-107 0,-8-1-304 0,-6 0-999 15,-8-11-1244-15</inkml:trace>
  <inkml:trace contextRef="#ctx0" brushRef="#br0" timeOffset="-88856.74">7337 14289 16 0,'0'0'1260'0,"0"0"-519"16,0 0-301-16,0 0 63 0,0 0-37 15,0 0-83-15,0 0-112 0,0 0-52 16,0 0-43-16,0 0-77 0,-163-8-65 16,161 26-34-16,2 4-1 0,0 14 1 15,0 7 31-15,17 7 6 0,0 10-6 16,4 9-30-16,1 7 20 0,-5 2-15 15,5 7-6-15,-7-3-12 0,-1-4-25 16,-9-8-21-16,0-12-118 0,-3-12-163 0,-2-14-191 16,0-12-546-16,-2-12-372 15</inkml:trace>
  <inkml:trace contextRef="#ctx0" brushRef="#br0" timeOffset="-88753.01">7206 14713 691 0,'0'0'985'0,"0"0"-738"15,0 0-40-15,0 0-103 0,114 117-101 16,-78-85-3-16,-2-2-639 0,-10-10-524 16</inkml:trace>
  <inkml:trace contextRef="#ctx0" brushRef="#br0" timeOffset="-88466.07">7666 14866 1159 0,'0'0'1744'0,"0"0"-1058"0,0 0-203 15,0 0-125-15,0 0-148 0,0 0-105 0,0 0-41 16,0 0-37-16,0 0-27 0,0 0-13 16,-80 109-14-16,90-99 11 0,7 0-5 15,0-4 6-15,-5-4-1 0,-2-2 16 16,4-5 24-16,-2-8 46 0,-2-7 7 0,2-7-10 16,-2-1-27-16,-8 2 0 0,3 6 12 15,-5 8 12-15,3 6-15 0,-3 6 12 16,7 0 8-16,-7 10-50 0,7 12-19 15,3 8-2-15,2 7 0 0,5 1-17 16,5-2-11-16,-3-2-13 0,0-8-24 16,-2-6-39-16,8-5-96 0,-8-12-133 15,-8-3-267-15,8-8-895 0,-9-25-868 0</inkml:trace>
  <inkml:trace contextRef="#ctx0" brushRef="#br0" timeOffset="-88312.25">8047 14520 909 0,'0'0'1735'16,"0"0"-922"-16,0 0-156 0,0 0-176 16,0 157-152-16,0-91-158 0,0 9-77 15,0 5-39-15,0 7-21 0,0-1-16 0,9-1-18 16,-1-1-12-16,6-9-43 0,1-13-76 16,-1-12-111-16,-4-13-155 0,0-17-659 15,-10-20-1404-15</inkml:trace>
  <inkml:trace contextRef="#ctx0" brushRef="#br0" timeOffset="-87981.95">8352 14693 1721 0,'0'0'1208'0,"0"0"-840"0,0 0-6 15,0 0-25-15,0 0-108 0,0 0-108 16,7 111-22-16,-7-96 22 0,0 2 39 15,0-1-40-15,-4 0-50 0,-4 3-24 16,4 1-16-16,-9 1-30 0,9 1 0 0,4-1 0 16,-5-4 0-16,0 0 1 0,5-5 8 15,0-2-9-15,0-2-18 0,0-4 5 16,5 0 1-16,0 1 12 0,4-2 11 0,1 4 29 16,0 1 0-16,4 3 3 0,-4 3 6 15,7 4-7-15,-10 5-11 0,-2 1-10 16,-5 4 3-16,0 0-22 0,0-3-2 15,0-6-12-15,-5-5-55 0,-7-6-82 16,7-6-81-16,-9-2-221 0,11-5-656 16,-4-4-976-16</inkml:trace>
  <inkml:trace contextRef="#ctx0" brushRef="#br0" timeOffset="-87713.31">8759 15048 2176 0,'0'0'1264'15,"0"0"-887"-15,0 0-106 0,0 0-63 0,0 0-62 16,0 0-75-16,0 0-15 0,0 0 12 16,0 0-13-16,0 0 7 0,0 0 2 15,148-5 7-15,-143-17-4 0,-5-4-24 0,0-2-40 16,0 1-3-16,-12 4 0 0,2 4 3 16,-7 8 12-16,-2 4 1 0,2 7-13 15,-15 2 0-15,8 18 30 0,-5 8-33 16,3 9 19-16,-1 7 17 0,5 3 7 15,10-1-9-15,7-3-34 0,5-2 0 16,5-7-31-16,14-4 4 0,13-6-22 16,4-9-3-16,10-10-40 0,10-5-24 15,-3-3-62-15,8-15-237 0,-15 3-602 16,22-13-1302-16</inkml:trace>
  <inkml:trace contextRef="#ctx0" brushRef="#br0" timeOffset="-87293.88">9889 14880 1798 0,'0'0'1226'0,"0"0"-703"15,0 0-22-15,0 0-55 0,0 0-95 0,0 0-109 16,0 0-96-16,0 0-55 0,0 0-82 16,0 0-9-16,-24 22-24 0,43 11 22 15,5 10 1-15,8 14 1 0,-3 12 2 16,3 11 1-16,-1 14-3 0,-2 11 0 16,-2 4-24-16,-1 2-46 0,-9-9-40 15,5-15-52-15,-10-19-154 0,-7-24-398 16,-5-20-1029-16,0-24-377 0</inkml:trace>
  <inkml:trace contextRef="#ctx0" brushRef="#br0" timeOffset="-87076.5">9950 14882 1357 0,'0'0'1516'0,"0"0"-889"16,0 0-151-16,0 0-79 0,0 0-45 15,0 0-174-15,0 0-28 0,0 0-58 0,225 18-41 16,-169 9-8-16,4 1-31 15,-11 2-10-15,-5 2 1 0,-6 0 22 0,-13 0 2 16,-6-4-6-16,-14 0-19 0,-5 1 12 16,-5-7-14-16,-17-2-37 0,-5-6-24 15,-6-6-33-15,-1-6-90 0,-10-2-252 16,0-10-618-16,13 0-765 0</inkml:trace>
  <inkml:trace contextRef="#ctx0" brushRef="#br0" timeOffset="-86813.03">10643 14937 2564 0,'0'0'998'0,"0"0"-573"15,0 0 53-15,0 0-96 0,0 0-177 16,0 0-146-16,0 0-59 0,0 0-12 16,-75 150 12-16,67-93 21 0,8-1 1 15,0-6-10-15,0-7-12 0,8-13-2 0,1-12-20 16,-1-8-8-16,-1-10-4 0,5-2 34 15,-2-18 19-15,7-14 99 16,-5-13-20-16,-2-7-28 0,-10-6-19 0,0 3-20 16,0 5-16-16,0 14-13 0,0 14-2 15,0 9-18-15,0 10-92 0,0 5-66 0,4 0-56 16,9 7-106-16,4 11-22 0,2 7-590 16,-2-7-878-16</inkml:trace>
  <inkml:trace contextRef="#ctx0" brushRef="#br0" timeOffset="-86450.67">11053 14878 2071 0,'0'0'1247'0,"0"0"-734"0,0 0-42 0,0 0 7 15,0 0-147-15,0 0-148 0,0 0-89 16,0 0-94-16,0 0-18 0,0 0-19 16,0 0-8-16,-127 105 8 0,127-63 19 15,0-4 0-15,0 3-4 0,13-9 4 16,-1-6-22-16,5-6-5 0,2-6 8 15,-2-2 25-15,-2-3 9 0,-6-4 2 16,-1 5 1-16,1 0 3 0,-1 4 37 0,-1 8-13 16,-7 5 3-16,0 1-11 0,0-2-19 15,0-2-1-15,-17-8-51 0,2-8-34 16,3-8-88-16,-5-1-301 0,0-18-777 16,8 3-800-16</inkml:trace>
  <inkml:trace contextRef="#ctx0" brushRef="#br0" timeOffset="-86257.37">11428 15114 2519 0,'0'0'1382'0,"0"0"-823"0,0 0-82 0,0 0-230 16,0 0-122-16,0 0-34 0,0 0-51 16,-56 103-4-16,49-70-2 0,-2 5 2 15,1-1-15-15,6-3-21 0,2-10-49 16,0-1-39-16,0-13-43 0,0-7-46 15,0-3-89-15,0-13-150 0,0-6-637 16,-22-33-1377-16</inkml:trace>
  <inkml:trace contextRef="#ctx0" brushRef="#br0" timeOffset="-86127.08">11409 14677 2771 0,'0'0'1185'0,"0"0"-868"0,0 0-23 16,0 0-115-16,0 0-179 0,0 0-83 15,0 0-96-15,0 0-166 0,0 0-295 16,0 0-1146-16,41-10 73 0</inkml:trace>
  <inkml:trace contextRef="#ctx0" brushRef="#br0" timeOffset="-85990.45">11409 14677 1641 0,'216'117'1572'0,"-207"-85"-1143"16,-1 8-6-16,-4 16 3 0,9 13-177 0,-1 3-132 15,5 9-31-15,-3-3-54 16,-4-4-32-16,-3-7-83 0,-2-11-111 0,-5-13-214 16,0-15-686-16,-19-16-1173 0</inkml:trace>
  <inkml:trace contextRef="#ctx0" brushRef="#br0" timeOffset="-85845.32">11508 15089 1243 0,'0'0'1810'0,"0"0"-1344"15,0 0-53-15,0 0-99 0,0 0-125 16,0 0-124-16,221 99-62 0,-173-80-3 16,-2-4-80-16,0 0-160 0,-4-5-216 15,-13-1-644-15,2-5-487 0,-19 2 547 16</inkml:trace>
  <inkml:trace contextRef="#ctx0" brushRef="#br0" timeOffset="-85711.86">12003 15230 192 0,'0'0'1707'0,"0"0"-729"0,0 0-346 16,0 0-61-16,0 0-166 0,0 0-134 0,-83 133-84 15,66-90-62-15,8-3-12 0,-1-2-43 16,3-8-30-16,2-6-40 0,5-10-52 16,0-6-18-16,0-6-49 0,0-4-89 15,12-22-63-15,-2-17-29 0,-1-18-414 0,-1 6-1051 16,-8-39-27-16</inkml:trace>
  <inkml:trace contextRef="#ctx0" brushRef="#br0" timeOffset="-85584.14">11971 14940 1072 0,'0'0'1972'16,"0"0"-1471"-16,0 0-119 0,0 0-41 16,0 0-130-16,-17 105-211 0,17-89-12 15,0-1-100-15,0-4-118 0,3-2-160 0,4-1-381 16,0-5-633-16,3-3-140 0</inkml:trace>
  <inkml:trace contextRef="#ctx0" brushRef="#br0" timeOffset="-85359.61">12015 15013 1026 0,'0'0'1610'0,"0"0"-1067"0,0 0-44 0,-5 106-71 16,5-63-104-16,0-1-102 0,0 4-31 15,0-1-35-15,0-1-76 0,15-2-38 16,-8-7-30-16,7-7-12 0,3-10-18 16,-2-10 0-16,-1-6 18 0,8-2 1 15,-5-18 48-15,7-9 5 0,3-9-11 16,-3-4-15-16,-2-3-28 0,0 5-14 0,-5 0-10 15,-5 10-10-15,3 6-27 0,-3 4-100 16,-5 8-45-16,0 6-83 0,-4 4-53 16,4 0-115-16,-7 6-327 0,2 4-474 15,3 0-244-15</inkml:trace>
  <inkml:trace contextRef="#ctx0" brushRef="#br0" timeOffset="-85041.57">12371 15296 212 0,'0'0'1604'0,"0"0"-1053"0,0 0-119 15,0 0-31-15,0 0-105 0,0 0-99 0,0 0-49 16,0 0-16-16,0 0-18 16,0 0-52-16,143 59 3 0,-119-59 20 0,-9-4-17 15,0-6 19-15,1-6 27 0,-8-3-6 16,-1-2-1-16,-7-1-11 0,0 1-35 15,0 1-9-15,0 6 9 0,-10 2 12 16,1 4 0-16,-8 2-18 0,0 4 9 16,-8 2-27-16,-4 0-22 0,3 10-15 15,1 10-3-15,-1 10-15 0,-1 8-13 16,13 5 19-16,1 5-9 0,11 0 20 0,2-1-24 16,2-6-2-16,20-4-13 0,10-4-36 15,4-13-113-15,5-9-196 0,5-11-192 16,-9 0-987-16,28-31-763 0</inkml:trace>
  <inkml:trace contextRef="#ctx0" brushRef="#br0" timeOffset="-84850.13">12936 15033 2346 0,'0'0'1394'0,"0"0"-839"16,0 0-57-16,0 0-189 0,-109 109-157 15,89-77-88-15,11 1-9 0,2 2-28 16,7 3 7-16,0-2-14 0,0-1-20 15,14-5-1-15,3-5-2 0,-5-7-25 16,3-5 7-16,-10-3 6 0,2-2-21 16,0 1-16-16,-7-6-3 0,-7 5-27 15,-17 1-108-15,-8-1-348 0,-7-5-1316 16,-26 6-708-16</inkml:trace>
  <inkml:trace contextRef="#ctx0" brushRef="#br0" timeOffset="-60539.19">7450 10038 1056 0,'0'0'1312'16,"0"0"-847"-16,0 0-78 0,0 0-11 0,0 0-89 15,0 0-124-15,0 0-103 0,0 0-22 16,0 0 27-16,0 0 22 0,0 0-18 0,51 73-32 16,-34-53-12-16,5 0-10 0,2 2-2 15,1 4 24-15,4-3-36 0,2 2 8 16,-7-3-9-16,-4-1 0 0,-3-4-22 16,0-2-52-16,0-4-134 0,-12-2-141 15,7-3-87-15,-10-4-266 0,1-2-568 16,-3-7-104-16</inkml:trace>
  <inkml:trace contextRef="#ctx0" brushRef="#br0" timeOffset="-60327.15">7780 10104 772 0,'0'0'1650'0,"0"0"-917"0,0 0-249 0,0 0-110 16,-31 115-26-16,16-62-110 0,-9 5-121 0,0 4-71 15,4 2-6-15,-4 1-12 16,12-9 5-16,-12-3-33 0,14-12-22 0,0-8-43 15,5-11-39-15,5-10-66 0,0-6-78 16,0-6-157-16,5-2-207 0,10-16-414 16,-3 2-237-16</inkml:trace>
  <inkml:trace contextRef="#ctx0" brushRef="#br0" timeOffset="-59965.03">8018 10207 1170 0,'0'0'1707'0,"0"0"-1253"0,0 0-159 0,0 0-52 15,0 0-164-15,0 0-79 0,0 0-10 16,0 0 10-16,0 0 22 0,0 0 0 16,46 68 6-16,-34-66 13 0,-5-2 1 0,0 0 5 15,3 0 9-15,-3 0 3 0,3-5 25 16,0-8-16-16,-3-1 0 0,-2-2-24 15,0-2-10-15,-3 4 3 0,-2 0-10 16,0 4 10-16,0 1 3 0,0 4-15 16,-7-3 6-16,-3 1 52 0,-2 6 18 15,-12-1-10-15,4 2-57 0,-6 0-16 16,-6 2 16-16,3 6-7 0,0 2-8 0,7 3-1 16,-4 6-18-16,11 7-2 0,5 2-19 15,3 2 2-15,7 6 7 0,0-3-3 16,5-1-6-16,7-6 18 0,5-2-19 15,2-4-11-15,6-4-13 0,-1 1 6 16,0-6-12-16,-2-2-6 0,2-3-13 16,3-4-37-16,0-2-49 0,-1-2-79 15,1-13-121-15,-5-3-296 0,4 3-701 0,-9-16-429 16</inkml:trace>
  <inkml:trace contextRef="#ctx0" brushRef="#br0" timeOffset="-58743.21">8614 10066 891 0,'0'0'1146'0,"0"0"-670"0,0 0-47 16,0 0-7-16,0 0-89 0,0 0-75 16,0 0-57-16,0 0-33 0,0 0 9 15,0 0-60-15,0 0-77 0,-90-8-6 16,76 18 19-16,4 0-29 0,-4 2-24 15,4 4-24-15,3 1 5 0,7 1 1 0,0 0 16 16,0 2-17-16,7-2 19 0,7 0 0 16,3 0 25-16,5 0 6 0,0 0 27 15,-5 0 16-15,5 0-19 0,-5 0-19 16,-3-3 1-16,-4-3-3 0,-3-2 2 0,-7 0 10 16,0 2-3-16,0 0-10 15,-7-2-17-15,-10-2 8 0,0-2-24 0,-2-2-14 16,2-4-41-16,0 0-141 15,2-4 40-15,10-8-136 0,-2-6-128 0,7 2-106 16,7 2-196-16,15 4-274 0,-7 4-72 16,14 6 335-16</inkml:trace>
  <inkml:trace contextRef="#ctx0" brushRef="#br0" timeOffset="-58123.18">9700 9915 473 0,'0'0'992'16,"0"0"-468"-16,0 0-67 0,0 0-51 16,0 0-3-16,0 0-138 0,0 0-107 15,0 0-98-15,0 0 6 0,0 0 51 0,-114 87 40 16,104-49 2-16,1 6-34 0,1 3-29 16,8 3-16-16,-4 4-37 0,4 3-3 15,0-1-21-15,0-2-19 0,0-2-1 16,0-2-15-16,0-5-33 0,0-7-10 15,0-8-130-15,0-7-136 0,0-12-123 16,-13-4-219-16,6-7-781 0</inkml:trace>
  <inkml:trace contextRef="#ctx0" brushRef="#br0" timeOffset="-57772.46">9428 10332 973 0,'0'0'1772'15,"0"0"-1374"-15,0 0-124 0,0 0 59 16,0 0-51-16,0 0-143 0,131 114-99 15,-97-88-27-15,0-6-13 0,3-1-74 16,-1-5-152-16,-2-4-156 0,0-8-157 16,-8-2-238-16,4-2-52 0,-13-12 236 0,-5-6 212 15,-10 0 205-15,1-7 176 16,-3 4 117-16,0 0 274 0,0 3 258 0,0 8 53 16,-3 2-311-16,1 4-33 0,-6 4 68 15,-1 2-20-15,-3 0-157 0,-3 12-116 16,3 6-86-16,2 8 28 0,1 1 43 0,-1 1 49 15,5-3-18-15,0 2-39 0,5-7-24 16,0-4-67-16,0-6-19 0,0-2-22 16,5-4 10-16,2-2 12 0,1 0 1 15,-1-2 0-15,0 0 10 0,3-6 38 16,7-2-6-16,-5-2-18 0,-2 0-25 16,-3 4 0-16,0 2-28 0,0 2-27 15,-4 2-71-15,4 0-46 0,0 0-30 16,3 4 6-16,-3 4-46 0,5 2-178 15,-2-2-582-15,5-6-412 0</inkml:trace>
  <inkml:trace contextRef="#ctx0" brushRef="#br0" timeOffset="-57564.51">10088 9957 1406 0,'0'0'1807'0,"0"0"-1258"0,0 0-143 15,0 0-25-15,0 0-91 0,0 0-159 16,-12 103-79-16,12-65-9 0,0 8 0 16,0 4-3-16,2 5-13 0,3 1-12 15,0 5-5-15,0-3-10 0,2 0-48 0,0-3-7 16,0-9-61-16,1-6-71 0,1-12-134 16,-6-8-247-16,4-10-734 0,-7-3-654 0</inkml:trace>
  <inkml:trace contextRef="#ctx0" brushRef="#br0" timeOffset="-57175.43">10391 10366 245 0,'0'0'1494'0,"0"0"-920"16,0 0-67-16,0 0-30 15,0 0-96-15,0 0-35 0,0 0-95 0,0 0-25 16,0 0 5-16,0 0-25 0,0 0-53 16,9-23-16-16,-9 32-25 0,-14 1-112 15,-3 8 0-15,0 6-27 0,-5 4-9 16,8 4 20-16,-1 3 1 0,10-5 3 15,5 0-12-15,0-6-4 0,0-4-5 16,0-8-16-16,0-2 15 0,0-2 7 16,3-6-13-16,-3-2 3 0,0 0 7 0,2 3 5 15,-2-3 22-15,0 0-31 0,0 0 1 16,0 0-23-16,0 0 1 0,0 0-105 16,-2 0-134-16,2 0-227 0,0 0-556 15,0 0-377-15,0 0 237 0,0-3 1214 0</inkml:trace>
  <inkml:trace contextRef="#ctx0" brushRef="#br0" timeOffset="-56866.28">10621 10621 684 0,'0'0'1366'0,"0"0"-735"0,0 0-28 16,0 0-196-16,0 0-105 0,0 0-89 16,0 0-107-16,0 0-1 0,0 0-2 15,0 0-8-15,0 0 1 0,66 27 5 16,-62-42 16-16,4-1-32 0,-1-6-33 15,0 0-33-15,3-2-19 0,-10 4 2 0,0 2-2 16,0 1 18-16,0 5-3 16,-10 4 7-16,0 5 5 0,-4-2-25 0,-5 5-2 15,-6 0-14-15,1 8 11 0,2 12-22 16,-2 8 4-16,9 9 6 0,3 1 15 16,3 5 20-16,9-7-20 0,0-4-1 0,0-2-1 15,12-8-1-15,5-3-12 0,7-6-19 16,-7-3-12-16,10-3 0 0,-3-4-27 15,5-1-71-15,-5 1-121 0,3-3-188 16,0 0-744-16,-3-3-1004 0</inkml:trace>
  <inkml:trace contextRef="#ctx0" brushRef="#br0" timeOffset="-56118.85">7535 10772 264 0,'0'0'623'0,"0"0"191"16,0 0-201-16,0 0-155 0,0 0-136 16,0 0-128-16,0 0 51 0,0 0 84 15,0 0-21-15,0 0-56 0,0 0 7 16,97-12-62-16,-80 8-72 0,12-2-36 16,5 0-34-16,17 0-25 0,7 4 1 15,13 0 14-15,9 2-20 0,4 0 5 16,-1 2-28-16,-1 4-2 0,-4 0-24 0,-5 0-13 15,2 0-2-15,-15-2-19 0,-4-4-37 16,-5 0-49-16,0 0-126 0,-7 0-151 16,-18 0-380-16,8-16-1445 0</inkml:trace>
  <inkml:trace contextRef="#ctx0" brushRef="#br0" timeOffset="-55281.58">11486 10348 176 0,'0'0'1975'0,"0"0"-990"15,0 0-612-15,0 0-54 0,0 0-23 16,0 0-109-16,0 0-128 0,0 0-31 16,0 0 21-16,0 0 13 0,54 134-18 15,-45-89-17-15,-1-3-5 0,1 0 3 16,6-10-4-16,-10-5-8 0,0-11-13 15,2-8-31-15,-5-6 21 0,6-2 10 16,1-6 44-16,8-13 82 0,0-2-1 0,3-8-48 16,4-1-25-16,-7 4-15 0,-5 4-25 15,-2 8-12-15,2 6-20 0,-3 8-7 16,1 0 27-16,10 0 1 0,-6 14 33 16,6 2-1-16,-6 2-18 0,3 4-5 15,-5 0-10-15,3-2-45 0,-6-2-59 16,8 1-74-16,-9-8-136 0,4 2-157 0,-3-7-483 15,6-5-787-15</inkml:trace>
  <inkml:trace contextRef="#ctx0" brushRef="#br0" timeOffset="-55020.51">12148 10575 1934 0,'0'0'1328'0,"0"0"-960"0,0 0-15 16,0 0-58-16,0 0-162 0,0 0-105 15,0 0 16-15,0 0 39 0,0 0-9 0,0 0 18 16,0 0-3-16,129-18-33 0,-122-12-17 16,-7 2-8-16,0 3-16 0,0 5 22 15,0 10 46-15,0 4-7 0,0 4-21 16,-7 2-55-16,-10 8-22 0,-3 12-42 16,3 8-24-16,3 17 27 0,2 3 27 0,0 2 6 15,12 3-8-15,0-9-23 16,0-4-33-16,17-10-114 0,14-3-170 0,3-9-261 15,12-6-460-15,7-11 413 0,-11-1-555 16,18-11 779-16</inkml:trace>
  <inkml:trace contextRef="#ctx0" brushRef="#br0" timeOffset="-54747.01">12706 10541 232 0,'0'0'1524'0,"0"0"-743"16,0 0-282-16,0 0-135 0,0 0 3 15,0 0-48-15,0 0-76 0,0 0-64 0,0 0-96 16,0 0-83-16,0 0 0 0,-114 32 44 15,104 5 11-15,3-4-12 0,0 0 13 16,7-8-7-16,0-6-28 0,0-5-21 16,0-10-27-16,0 0 11 0,0-4 16 15,0 0 13-15,0 0 48 0,2-6 18 16,3-2-5-16,0-2-16 0,-3 3-3 0,0 6-24 16,-2 1-31-16,0 16-12 0,0 14 12 15,0 13 0-15,0 10 1 0,0 8-1 16,-14-3-15-16,7-3-7 0,-3-15-20 15,3-10-65-15,-1-14-95 0,1-14-125 16,5-4-173-16,-6-14-684 0,1-24-1208 0</inkml:trace>
  <inkml:trace contextRef="#ctx0" brushRef="#br0" timeOffset="-54384.24">12997 10489 752 0,'0'0'1892'16,"0"0"-1139"-16,0 0-238 0,0 0-49 0,0 0-9 15,0 0-206-15,0 0-175 0,0 0-46 16,0 0-30-16,0 0-17 0,0 0-7 16,-78 126 11-16,78-88 2 0,7-3 10 15,8-7 0-15,2-8-32 0,0-6-28 16,5-8-4-16,-5-6-5 0,4-4 70 0,1-16 40 15,0-11 18-15,-5-7-18 0,-3-5-10 16,3-4-30-16,-9 5 0 0,-8 10 19 16,0 9-7-16,2 11 24 15,5 9-8-15,-7 3-28 0,5 3-1 0,3 17-66 16,1 13 30-16,6 7 37 0,-1 8 28 16,8 3-16-16,-5 1 24 0,7-6-34 15,1-6-2-15,1-5-33 0,1-14-59 16,2-4-52-16,-7-14-68 0,7-4-131 15,-12-21-130-15,-3-16-306 0,-4 3-753 16,-3-35 8-16</inkml:trace>
  <inkml:trace contextRef="#ctx0" brushRef="#br0" timeOffset="-54237.55">13450 10010 1623 0,'0'0'1422'0,"0"0"-924"0,0 0-25 0,14 141-12 16,-14-80-140-16,0 10-156 0,0 4-79 0,0 3-28 15,0-3-37-15,0-1-15 0,0-8-6 16,0-7-73-16,0-11-98 0,0-14-158 16,-17-16-282-16,3-9-800 0,-15-24-987 0</inkml:trace>
  <inkml:trace contextRef="#ctx0" brushRef="#br0" timeOffset="-54117.92">13372 10410 615 0,'0'0'1591'0,"0"0"-1106"15,0 0-80-15,0 0-10 0,0 0-142 0,180 112-177 16,-137-97-76-16,-11-3-29 0,7-6-303 16,-13-6-349-16,-9 0-665 0,0-6-86 0</inkml:trace>
  <inkml:trace contextRef="#ctx0" brushRef="#br0" timeOffset="-53967.41">13826 10414 1216 0,'0'0'1881'0,"0"0"-1258"0,0 0-130 16,0 0-102-16,0 0-130 0,-5 105-138 15,0-77-65-15,5 2-15 0,-3 0-13 16,-1-4-30-16,4 1-12 0,0-7-46 16,0-4-86-16,0-6-92 0,0-8-195 15,0-2-664-15,-22-17-1280 0</inkml:trace>
  <inkml:trace contextRef="#ctx0" brushRef="#br0" timeOffset="-53604.38">13937 10247 1596 0,'0'0'2349'0,"0"0"-1735"0,0 0-325 16,0 0-102-16,0 0-56 0,0 0-131 0,0 0-15 15,0 0-10-15,0 0 10 16,0 0 3-16,49 113-6 0,-40-95-34 0,3-6-37 16,-2 2-52-16,-3-4-62 0,1 0-91 15,-1-2-173-15,-7 1-174 0,7 1-359 16,-4 3 520-16,4 7-41 0,-7 5 91 15,0 3 430-15,5 0 355 0,0 2 205 16,-5-2-41-16,7-3-82 0,-2-3-45 16,7-4-66-16,-3-6-116 0,1-4-74 15,7-5-4-15,-5-3 22 0,10 0 38 16,0-11 85-16,7-9-55 0,-10-7-81 16,6 4-76-16,-4-2-38 0,1 1-27 0,-5 4-1 15,-5 4-14-15,-2 2-7 0,0 4 4 16,-5 1-7-16,-3 6 10 0,3-2-31 0,-5 3-80 15,0 2-19-15,0 0 2 16,0 10-53-16,0 5-71 0,0-1-30 0,0 4-273 16,0 0-210-16,0 0-350 0,0-6 144 15,0 2 860-15</inkml:trace>
  <inkml:trace contextRef="#ctx0" brushRef="#br0" timeOffset="-53410.47">14451 10617 102 0,'0'0'147'0,"0"0"1016"15,0 0-675-15,0 0-99 0,94-116-17 16,-79 87-25-16,-8 3-110 0,3 6-33 15,-10 8 87-15,0 2-27 0,0 6-72 16,-10 2 10-16,-4 2 42 0,-6 0-41 16,-1 0-41-16,-9 10-55 0,11 6-70 0,2 6-36 15,-5 8-1-15,13 5-1 0,1-1 0 16,6-2 0-16,2-2-2 0,0-4-25 16,17-1-11-16,7-5-20 0,-2-7-42 15,9 0-83-15,-6-9-130 0,4-4-190 0,2-4-644 16,-11-6-552-16</inkml:trace>
  <inkml:trace contextRef="#ctx0" brushRef="#br0" timeOffset="-53225.24">14829 10209 1193 0,'0'0'1941'0,"0"0"-1233"0,0 0-108 16,0 0-258-16,0 0-200 0,0 0-106 15,0 0-11-15,-85 134 2 0,93-89 7 0,9-1 12 16,2 5-4-16,-2-1 10 0,0-4-24 15,-3 0-10-15,-4-3-16 0,-5-3 0 16,-5-2 1-16,0-6-3 0,-5-3-1 16,-22-7-51-16,-7-2-91 0,-9-5-111 15,-10 2-241-15,11-7-554 0,-35 2-981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04T20:18:42.599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14926 8591 463 0,'0'0'1365'0,"0"0"-1002"16,0 0-4-16,0 0 43 15,0 0-27-15,0 0-86 0,0 0-27 0,0 0-23 16,0 0-46-16,-44-8-26 0,35 5-46 15,-6-2 11-15,3 3 22 0,-5 0-1 16,0 1-28-16,-2 1-49 0,-5 0-36 16,-1 5-28-16,1 11-12 0,-5 13-25 15,5 5-29-15,4 8 14 0,3 4 3 0,3-1 13 16,11-5-3-16,3-4-10 0,3-10-15 16,19-6 3-16,-3-6 3 0,8-6 6 15,-3-8-3-15,5 0-6 0,3-12 49 16,1-14 3-16,-6-6 37 0,-3-10-3 15,3-5-19-15,-8 1-5 0,1 4-11 16,-11 4 0-16,-1 3 0 0,-3 15 16 16,-3 4 22-16,-2 11 18 0,0 2-9 15,7 3 12-15,-7 0-30 0,0 6-15 16,0 12-16-16,0 11-27 0,0 7 27 0,0 0 0 16,0 1-9-16,0-7-15 0,8-5 2 15,6-4-11-15,1-7 5 0,-6-3 4 16,8-2 23-16,3-3-21 0,4-4-23 15,0-2-32-15,0 0-67 0,6-12-125 0,-1-4-203 16,-12 6-307-16,7-12-824 0</inkml:trace>
  <inkml:trace contextRef="#ctx0" brushRef="#br0" timeOffset="233.13">15508 8408 2360 0,'0'0'815'0,"0"0"-310"0,0 0-61 15,0 0-80-15,0 0-99 0,0 0-142 16,0 0-123-16,0 0-3 0,0 0-68 16,0 0-49-16,0 24 77 0,7-7-74 15,-4 3-159-15,4 0-224 0,-5-4-547 0,-2 6-763 16</inkml:trace>
  <inkml:trace contextRef="#ctx0" brushRef="#br0" timeOffset="351.5">15471 8744 2644 0,'0'0'1132'16,"0"0"-739"-16,0 0-18 0,0 0-144 16,0 0-139-16,0 0-92 0,0 0-65 15,0 0 19-15,0 0-3 0,0 0-105 16,0 0-132-16,51 26-184 0,-34-32-516 15,5-14-858-15</inkml:trace>
  <inkml:trace contextRef="#ctx0" brushRef="#br0" timeOffset="593.14">15976 8487 1805 0,'0'0'1181'0,"0"0"-687"16,0 0 8-16,0 0 31 0,0 0-139 16,0 0-189-16,0 0-153 0,0 0-49 15,0 0 15-15,-75 124-3 0,72-77-15 16,1-1-17-16,2-8-10 0,0-3-19 16,2-7-67-16,8-6-105 0,7-6-170 15,-3-10-232-15,-4-2-781 0,-3-18-785 0</inkml:trace>
  <inkml:trace contextRef="#ctx0" brushRef="#br0" timeOffset="738.16">16010 8298 1448 0,'0'0'1653'16,"0"0"-1052"-16,0 0-70 0,0 0-42 0,0 0-179 16,0 0-170-16,0 0-140 0,0 0-15 15,0 0-68-15,0 0-24 0,0 0-70 16,-54 62-107-16,59-42-101 0,10-2-383 15,-6-4-857-15</inkml:trace>
  <inkml:trace contextRef="#ctx0" brushRef="#br0" timeOffset="994.45">16201 8638 1952 0,'0'0'1085'0,"0"0"-676"0,0 0 24 15,0 0-85-15,0 0-146 0,0 0-153 16,0 0-48-16,0 0-1 0,0 0 13 15,0 0-11-15,0 0 84 0,29 34 13 16,-5-66-41-16,3-8-36 0,-3-3-22 16,1 3-31-16,1 5-12 0,-6 10 15 15,-3 4 25-15,7 9-12 0,-12 10 15 16,12 2 28-16,-7 19 79 0,0 11 31 0,0 10 6 16,-7 10-43-16,-3 5-37 0,-5-1-61 15,13 0-3-15,-5-8-43 0,2-7-42 16,10-13-102-16,-5-14-117 0,9-12-149 15,1-10-323-15,-10-8-637 0,5-41-550 0</inkml:trace>
  <inkml:trace contextRef="#ctx0" brushRef="#br0" timeOffset="1177">16926 8056 935 0,'0'0'2203'0,"0"0"-1542"0,0 0-141 16,0 0-103-16,0 0-174 0,0 0-155 15,0 0-66-15,-15 115-1 0,15-61-9 16,0 4-12-16,0 13 2 0,3 6-2 0,9 3 0 16,0 4-45-16,-2-1-72 0,-3-5-73 15,-2-9-134-15,2-17-310 0,-7-18-909 16,0-14-687-16</inkml:trace>
  <inkml:trace contextRef="#ctx0" brushRef="#br0" timeOffset="1341.72">16783 8491 1365 0,'0'0'1369'0,"0"0"-901"16,0 0-102-16,0 0 47 0,0 0-146 15,106 117-155-15,-74-102-85 0,2 0-27 16,-3-9 3-16,3-6 13 0,-2 0 31 16,-5-4-38-16,-3-5-9 0,-7 1-155 15,-3 5-180-15,-6-4-126 0,-8 5-165 0,0 2-602 16,-13 7-421-16</inkml:trace>
  <inkml:trace contextRef="#ctx0" brushRef="#br0" timeOffset="2076.07">14613 9947 630 0,'0'0'1542'0,"0"0"-1067"0,0 0-51 16,0 0 32-16,0 0-96 0,0 0-133 15,0 0-65-15,0 0-23 0,0 0-3 16,0 0-24-16,-29 0-45 0,29 0-30 15,0 0-25-15,0 0-12 0,0 0-1 16,0 17-45-16,5 9 46 0,5 12 49 16,2 12 1-16,-2 6-30 0,-1 9-19 15,-1-5 0-15,-8 3-1 0,4-11-21 0,-4-8-38 16,5-10-33-16,-2-12-65 0,-3-7-57 16,5-13-124-16,-5-2-244 0,0-19-184 0,0 1-589 15</inkml:trace>
  <inkml:trace contextRef="#ctx0" brushRef="#br0" timeOffset="2297.3">14621 9738 919 0,'0'0'1446'0,"0"0"-898"16,0 0-107-16,0 0-4 0,0 0-65 16,0 0-161-16,0 0-96 0,0 0 61 15,0 0-1-15,0 0-59 0,0 0-67 16,155 8-12-16,-129 12-22 0,-9 7-1 15,0-2-13-15,-12 6 0 0,0-1-1 16,-5-2-30-16,0-1-34 0,0-7-37 16,-5-4-38-16,0-6 10 0,-2-6-41 0,-7-4-113 15,6 0-356-15,6-7-703 0,2-13-592 0</inkml:trace>
  <inkml:trace contextRef="#ctx0" brushRef="#br0" timeOffset="2607.02">15471 9516 1056 0,'0'0'1078'0,"0"0"-609"15,0 0-109-15,0 0 59 0,0 0-80 16,0 0-125-16,0 0-31 0,0 0-2 16,0 0-42-16,0 0-49 0,-181-23-32 15,171 49-27-15,-5 8-3 0,8 12 21 16,7 2 10-16,0 5 8 0,0-1-21 0,7-1-30 16,8-5-16-16,12-4-3 15,-10-6-22-15,2-8-6 0,8-3-27 0,-8-7-74 16,10-4-113-16,-2-8-130 0,-8-6-231 15,-2 0-624-15,7-24-593 0</inkml:trace>
  <inkml:trace contextRef="#ctx0" brushRef="#br0" timeOffset="2832.7">15670 9392 2439 0,'0'0'807'0,"0"0"-350"0,0 0-94 15,0 0-89-15,0 0-135 0,0 0-77 16,0 0 68-16,0 0 17 0,0 0-49 16,0 0-55-16,158 131-6 0,-141-88-13 0,-8 2 4 15,-1 6-1-15,-8-1-27 0,0-4-2 16,0-6-43-16,-10-5-23 0,-7-7-45 16,0-10-68-16,0-6-70 0,0-4-167 15,3-8-582-15,-3 0-814 0</inkml:trace>
  <inkml:trace contextRef="#ctx0" brushRef="#br0" timeOffset="3256.19">16613 9702 1793 0,'0'0'761'0,"0"0"-278"15,0 0-97-15,0 0-72 0,0 0-103 16,0 0-44-16,0 0-30 0,7 113-10 16,3-87-12-16,5-4-41 0,-3-4-31 15,0-2-21-15,5-8-4 0,-5-4 4 16,3-4 18-16,6-8 52 0,4-12 55 16,-1-10-18-16,0-10-56 0,3-6-18 15,-10-5-25-15,9 2-18 0,-14 3-12 16,3 6-11-16,-5 6-53 0,2 8-70 0,-5 10-117 15,3 6-160-15,2 10-266 16,-7 0-577-16,2 18-544 0</inkml:trace>
  <inkml:trace contextRef="#ctx0" brushRef="#br0" timeOffset="3526.84">17134 9815 1509 0,'0'0'1255'0,"0"0"-656"0,0 0-77 15,0 0-12-15,0 0-103 0,0 0-199 16,0 0-73-16,0 0-68 0,0 0-28 16,0 0-39-16,0 0-30 0,-177 1-16 15,170 37 25-15,5 3 20 0,2-1-18 16,0-1 1-16,17-11-15 0,0-7-1 16,4-6-6-16,4-11 3 0,-1-4 37 0,-2-6 51 15,2-18 38-15,3-13-7 0,-10-9-18 16,4-6-39-16,-11-4-25 0,-3 1 0 15,-2 5-25-15,-5 8-11 16,0 12-13-16,0 8-9 0,-5 9-52 0,5 10-77 0,-7 3-62 16,0 3-142-16,4 15-251 15,-1 7-322-15,4-3-225 0</inkml:trace>
  <inkml:trace contextRef="#ctx0" brushRef="#br0" timeOffset="3738.7">17403 9748 82 0,'0'0'2883'0,"0"0"-2074"0,0 0-317 16,0 0-102-16,0 0-122 0,0 0-128 0,-106 121-97 16,98-95-19-16,8-2 4 0,0-6-28 15,0-1-26-15,15-6-47 0,-3-1-16 16,5-8-39-16,0-2-72 0,-2-13-94 15,2-16-229-15,-10 1-605 0,5-30-834 0</inkml:trace>
  <inkml:trace contextRef="#ctx0" brushRef="#br0" timeOffset="3864.44">17425 9478 1562 0,'0'0'1483'0,"0"0"-1007"0,0 0-82 0,0 0-55 15,0 0-144-15,0 0-195 0,0 0-37 16,0 0-62-16,0 0-164 0,0 0-140 15,46 103-706-15,-14-88-1088 0</inkml:trace>
  <inkml:trace contextRef="#ctx0" brushRef="#br0" timeOffset="4207.35">17745 9738 722 0,'0'0'2214'0,"0"0"-1639"16,0 0-208-16,0 0 18 0,-111 123-109 0,94-91-143 15,9 2-84-15,8-2-37 16,0 1-12-16,8-5 2 0,9-6-4 0,0-4 2 16,2-10-52-16,-2-8-19 0,2-2 71 15,-2-22 71-15,0-14 3 0,5-17-37 16,-12-7-25-16,7-12-12 0,-8-3-1 16,-1-4-39-16,-3-1-21 0,-1 0 21 0,6-1 21 15,-10 1 19-15,7 3 62 0,-7 9 33 16,0 11-12-16,0 18-28 0,0 10 3 15,0 15 31-15,0 8 60 0,-7 2 0 16,-3 6-73-16,3 0-43 0,-3 16-33 16,-4 10-103-16,2 16 36 0,2 16 37 15,3 15 12-15,7 10-4 0,0 5 7 16,7 6 12-16,3 1-34 0,12-2 13 16,-1-7-52-16,13-10-43 0,-7-8-84 15,0-15-145-15,-5-15-631 0,-1 0-1082 0</inkml:trace>
  <inkml:trace contextRef="#ctx0" brushRef="#br0" timeOffset="4962.92">18676 9205 1699 0,'0'0'619'0,"0"0"-215"0,0 0-6 15,0 0-12-15,0 0-105 0,0 0-98 16,0 0-7-16,0 0 8 0,0 0-36 16,0 0-43-16,0 0-46 0,12 23-7 15,-12-8 50-15,-5 11-19 0,-9 4-34 16,2 5-22-16,-5 3-25 0,0 0-2 15,0-2 0-15,-5 1 0 0,12-5-2 16,3-2-28-16,7-6-4 0,0-4-3 0,0-8-9 16,0 1 12-16,7-5 7 0,3-3 8 15,-3-3 4-15,0 3 14 0,1-4-12 16,-3-1 13-16,2 2 0 0,-2 3 2 16,-5-2-1-16,4 6 0 0,1 1 23 15,3 4 7-15,-8 8-3 0,0 2-13 16,0 4-12-16,0 5 15 0,-8 3-18 15,3 4 0-15,1 4 1 0,-1 5-1 16,0 1 1-16,5 0 0 0,0 0 39 16,0-3 19-16,5-7-4 0,4-10-19 0,4-6-20 15,-4-10-13-15,1-1-2 0,-3-10 0 16,10-1 13-16,5-2 32 0,2-2-22 16,3-10-21-16,0-2-3 0,4-4-36 0,-9 2-123 15,0 2-207-15,-5 6-286 0,0 4-725 16,-17 4-1018-16</inkml:trace>
  <inkml:trace contextRef="#ctx0" brushRef="#br0" timeOffset="6743.31">14924 9712 13 0,'0'0'623'0,"0"0"-421"0,0 0 319 0,0 0-69 16,0 0-36-16,0 0 14 0,0 0-22 16,0 0-76-16,0 0-59 0,0 0-18 15,-17-4-41-15,17 4-62 0,0 0-15 16,0 0-23-16,0 0-21 0,0 0-10 16,0 0-37-16,0 0-43 0,5 0-2 15,7 2-2-15,-8 2 0 0,9 2-94 16,-4 2-146-16,-1 2-126 0,1 2-126 15,1 0-632-15,-8 9-658 0,-74-96 1121 0</inkml:trace>
  <inkml:trace contextRef="#ctx0" brushRef="#br0" timeOffset="6879.27">15105 9939 1304 0,'0'0'1595'0,"0"0"-1001"0,0 0-234 15,0 0-83-15,0 0-53 0,0 0-90 0,0 0-92 16,0 0-42-16,0 0-46 0,10 121-94 15,-10-103-115-15,3 0-193 0,-1-6-556 16,-2 3-842-16</inkml:trace>
  <inkml:trace contextRef="#ctx0" brushRef="#br0" timeOffset="7895.94">15784 10643 813 0,'0'0'651'0,"0"0"-189"16,0 0-50-16,0 0 52 0,0 0-88 15,0 0-89-15,0 0-9 0,0 0 2 16,0 0-42-16,0 0-61 0,-43 0-53 16,35 10-118-16,-6 8-6 0,4 9-28 15,0 7 28-15,3 6 1 0,2 0-1 0,5 3 0 16,0-5-18-16,0-8 17 15,15-4-1-15,-3-10-2 0,0-8-17 0,3-5-4 16,-3-3 25-16,-3-15 96 0,8-9 40 16,-2-8-23-16,-3-6-42 0,-7 0-13 15,2 1-21-15,-7 7-16 0,0 4-9 16,0 10 4-16,0 6-13 0,5 6-3 0,0 4-77 16,-3 4-42-16,5 20 91 15,-4 12 28-15,2 13 74 0,-5 7-38 0,0 8-8 16,0 3-7-16,-10-5 4 0,-7-2-9 15,10-13-16-15,-3-14-58 0,0-8-49 16,3-13-81-16,7-12-22 0,-5 0-82 16,5-20-379-16,0 2-835 0,0-24-432 0</inkml:trace>
  <inkml:trace contextRef="#ctx0" brushRef="#br0" timeOffset="8102.35">16230 10758 2884 0,'0'0'1053'0,"0"0"-742"0,0 0 17 0,0 0-39 15,0 0-120-15,-53 107-99 0,46-83-40 16,4 0 4-16,1-4-34 0,2-5 0 16,0-5-82-16,0-5-25 0,0-5-83 15,0 0-100-15,2-14-187 0,1-12-158 16,1 0-721-16,-4-29-675 0</inkml:trace>
  <inkml:trace contextRef="#ctx0" brushRef="#br0" timeOffset="8230.56">16191 10408 1307 0,'0'0'1430'0,"0"0"-949"0,0 0-159 16,0 0-38-16,0 0-180 0,0 0-104 15,0 0-76-15,0 0 20 0,0 0-55 16,10 103-222-16,2-85-366 0,3 4-972 0</inkml:trace>
  <inkml:trace contextRef="#ctx0" brushRef="#br0" timeOffset="11178.55">16574 10661 153 0,'0'0'825'16,"0"0"-144"-16,0 0-178 0,0 0-147 15,0 0-24-15,0 0-44 0,0 0-52 16,0 0-115-16,0 0-32 0,0 0 25 0,25 12 37 16,-11 13-6-16,8 3 15 0,-5 4-20 15,0 2-22-15,0 3-25 0,0-6-28 16,-7 2-22-16,7-7-15 0,-8-6 0 16,-6-6-10-16,1-8-7 0,-1-4-10 15,-3-2 1-15,2 0 37 0,6-2 17 16,1-12 48-16,6-6 34 0,2-4-56 0,-5-7-36 15,2 1-34-15,-4 0-3 0,5 2-9 16,-6 2-27-16,-4 2-4 0,7 6-17 16,-7 4-47-16,0 4-65 0,-3 6-83 15,3 1-141-15,-2 3-132 0,4 0-79 16,3 8-84-16,2 1-629 0</inkml:trace>
  <inkml:trace contextRef="#ctx0" brushRef="#br0" timeOffset="11530.42">17185 10794 761 0,'0'0'791'0,"0"0"-414"16,0 0-75-16,0 0-11 15,0 0-107-15,0 0-94 0,0 0-3 0,0 0 96 16,0 0 21-16,0 0-63 0,0 0-43 15,95-60 16-15,-95 48 0 0,0 0 6 16,0 2 11-16,0 1 11 0,-3 1 20 0,-6 5-10 16,1-4-25-16,-9 5-34 0,0 1-26 15,3 1-8-15,-8 0-38 0,-2 1 28 16,0 8-18-16,2 7-10 0,5 4-18 16,2 2 10-16,6 6 8 0,1 0 4 15,6-2 8-15,2 1-15 0,0-7-18 16,2-2-17-16,13-2-13 0,2-2 8 15,0-4-5-15,5-2 25 0,9 0-17 16,-9-4-11-16,7 0-50 0,-2-4-55 16,-1 0-106-16,1 0-124 0,2 0-162 15,-5-4-475-15,8 0-343 0</inkml:trace>
  <inkml:trace contextRef="#ctx0" brushRef="#br0" timeOffset="12480.61">18244 10863 1421 0,'0'0'776'16,"0"0"-246"-16,0 0-93 0,0 0-17 0,0 0-51 15,0 0-118-15,0 0-89 0,0 0-48 16,0 0-27-16,0 0 9 0,0 0-4 16,-89-51-92-16,89 51 0 0,0 7-37 15,0 6-9-15,0 12 18 0,0-2 16 0,0 6-13 16,12-3-6-16,2 2 28 0,3-3 1 16,8-4-13-16,-8-4-13 0,4-5 15 15,1-6-2-15,-2-4 14 0,-3-2 1 16,0 0 25-16,0-7 6 0,-5-4 27 15,-3-6 32-15,-1 2-1 0,-1-8-28 16,-5 5 13-16,3 4 17 0,-5 4 47 16,0 2-50-16,0 4-9 0,0 2-9 15,0 2-6-15,0 0-61 0,3 0-3 16,-3 0-58-16,4 8-51 0,6 6 54 16,0 0 52-16,2 2-37 0,3-2-11 0,2 1-13 15,7-5-34-15,-5-4-59 0,8-4-61 16,-3-2-113-16,-2-7-275 0,0-1-687 15,-1-14-738-15,-248-40 1685 0</inkml:trace>
  <inkml:trace contextRef="#ctx0" brushRef="#br0" timeOffset="12675.7">18841 10700 1159 0,'0'0'1845'0,"0"0"-1306"0,0 0-101 15,0 0-38-15,0 0-118 0,0 0-138 16,0 0-144-16,0 0-46 0,0 0-49 0,0 0-41 16,2 28 133-16,5-8-44 0,3 2-151 15,5 0-122-15,-3 3-83 0,2-2-226 16,-4 0-355-16,0-7-95 0</inkml:trace>
  <inkml:trace contextRef="#ctx0" brushRef="#br0" timeOffset="12804.5">18945 11021 300 0,'0'0'1201'0,"0"0"-603"0,0 0-84 15,0 0-99-15,-53 109-98 16,36-77-76-16,7-1-83 0,3-3-82 0,7-6-76 16,-8-4-26-16,8-2-63 0,-2-2-174 15,-3 1-203-15,5-8-344 0,-9 1-705 0</inkml:trace>
  <inkml:trace contextRef="#ctx0" brushRef="#br0" timeOffset="13822.56">14405 11637 104 0,'0'0'88'16,"0"0"40"-16,0 0-47 0,0 0 177 15,0 0-76-15,0 0-71 0,0 0 52 16,0 0-26-16,0 0-40 0,0 0 53 16,0 0 32-16,77-44-22 0,-77 36-1 15,8 2 3-15,-6 0 39 0,-2 2 9 16,0 0-27-16,7 4-35 0,-7-2-19 0,0 0-4 16,0 2 2-16,0 0 23 0,0 0 5 15,0 0-53-15,0 0-46 0,0 0-21 16,0 5 19-16,0 6 5 0,0 3 14 15,-7-2 5-15,5 2-2 0,-6-2 21 16,4 0-7-16,1 2-44 0,1-4-15 0,-3 2-6 16,5-2-8-16,0 3-17 15,0-1-3-15,0-2 2 0,0-4-2 0,0 0-28 16,0-5 3-16,0 2 3 0,0-3 3 16,0 0 22-16,0 0 0 0,0 0 13 15,0 2 14-15,7 2-2 0,-4 4 65 16,1 2 3-16,4 2 18 0,-6 4-16 15,-2 0-18-15,0 2-40 0,0 2-10 16,0 0-12-16,0 0-15 0,0 0-1 16,7 3-15-16,-7-5 13 0,8 2-34 15,1-2 1-15,-1-4 17 0,1 1 1 16,-4-5 5-16,2-2 1 0,1-5-3 0,-1 4 14 16,0-4-1-16,-7-1 2 0,0 3 0 15,3-2 24-15,4 2 10 0,-7-1-9 16,0 4-1-16,0-2 1 0,0 4-4 15,0 4-9-15,0 0-12 0,0 0 0 0,0 4 0 16,0 2 2-16,0-2 17 0,0-3-19 16,0-2 3-16,0-3-3 0,-7 0-12 15,4-3-28-15,3-4-46 0,0 2-65 16,0-1-90-16,0 4-111 0,0 0-156 16,0 2-217-16,0-2-693 0</inkml:trace>
  <inkml:trace contextRef="#ctx0" brushRef="#br0" timeOffset="14633.77">14943 13019 329 0,'0'0'502'0,"0"0"-75"0,0 0-20 0,0 0-63 15,0 0-75-15,0 0-68 0,0 0 28 16,0 0 60-16,0 0-26 0,0 0-66 16,0 0-41-16,-36-16-17 0,36 16 15 15,0-2-35-15,0 2-67 0,0 0-52 0,0 0-26 16,0 0-12-16,0-2-27 0,0 2 8 16,0 0 1-16,0 0 18 0,0-4 13 15,-8 2 6-15,6-2 3 0,2 0 16 16,0 0 16-16,0-2 6 0,0 4 6 15,0-4-12-15,-7 4 15 0,7 2 42 16,0-2 8-16,0 2-14 0,0 0-42 0,0 0-3 16,0 0-7-16,0 0 1 0,0 0 3 15,0 0 12-15,0 0 6 0,0 0 50 16,0 0 16-16,0 0-7 0,0 0-22 16,0 2-16-16,0 8-37 0,0 8-21 15,0 2-12-15,0 3 10 0,0 0-1 16,0 6 3-16,0-5 1 0,0-2 15 15,0-2 5-15,0-4-18 0,0-6 13 16,0-3-14-16,0-4 13 0,0-3 16 16,0 0 6-16,0 0 37 0,0-12 27 0,7-8 21 15,3-6-73-15,7-8-48 16,-8 0-1-16,8-1-13 0,-9 5 11 0,11 2-1 16,-7 4-33-16,3 4-10 0,-6 10 3 15,-1 2-18-15,-1 4-16 0,-7 4-2 16,5 0 11-16,0 2 10 0,-3 10 58 15,3 4 58-15,0 6-15 0,-5 4-40 0,7-1-3 16,-5-4-12-16,-2-2-7 0,0-8-18 16,5-4-6-16,-2-5 0 0,-3-2 43 15,7-2 12-15,7-13 84 0,-4-5 42 16,7-3-70-16,-5-4-38 0,3 3-8 16,2 4-22-16,-5 2 0 0,-5 8 0 15,0 6 0-15,-4 2-13 0,4 2-20 16,-7 0-44-16,10 2 25 0,-5 8 52 15,-3 2 0-15,5 4-34 0,-2 0-132 0,0 0-85 16,2 0-127-16,-2-4-239 16,0-4-664-16,2-1-534 0</inkml:trace>
  <inkml:trace contextRef="#ctx0" brushRef="#br0" timeOffset="14934.32">15457 12923 375 0,'0'0'2197'0,"0"0"-1587"15,0 0-139-15,0 0-61 0,0 0-118 16,0 0-137-16,0 0-99 0,0 0-31 16,0 0-13-16,0 0-12 0,-46 58-28 15,46-56-27-15,0-2 55 0,0 0 6 16,7 0 46-16,3-8 28 0,-5-2 28 16,7-2-47-16,-3-4-24 0,-1 4 3 15,-6 0-9-15,5 6 18 0,-7-1-13 16,0 6-14-16,0 1-20 0,0 0-1 0,8 8-2 15,-8 8-9-15,9 6 10 0,1 4 25 16,2 2-25-16,3 1-30 0,2-8-44 16,7-1-15-16,-2-1-37 0,0-9-65 15,4-4-78-15,1-6-120 0,-3 0-273 0,-4-5-667 16,6-8-472-16</inkml:trace>
  <inkml:trace contextRef="#ctx0" brushRef="#br0" timeOffset="15085.01">15898 12975 1922 0,'0'0'1499'0,"0"0"-996"16,0 0-44-16,0 0-58 0,0 0-140 16,0 0-133-16,0 0-61 0,0 0-41 15,0 0-26-15,0 0-33 0,0 0-22 16,-53 73-30-16,53-73-28 0,0-2-90 16,7-15-145-16,3-4-221 0,-1 1-840 0,8-23-1002 15</inkml:trace>
  <inkml:trace contextRef="#ctx0" brushRef="#br0" timeOffset="15220.58">16039 12693 2368 0,'0'0'1075'15,"0"0"-660"-15,0 0-33 0,0 0-146 0,0 0-217 16,0 0-19-16,0 0-56 0,0 0 0 16,0 0-40-16,0 0-85 0,0 0-99 15,-3 109-141-15,13-95-316 0,4-1-774 16</inkml:trace>
  <inkml:trace contextRef="#ctx0" brushRef="#br0" timeOffset="15402.21">16131 12981 767 0,'0'0'1109'0,"0"0"-522"0,0 0-72 15,0 0-58-15,0 0-21 0,0 0-125 0,0 0-68 16,0 0-24-16,0 0-108 0,0 0-25 16,60-109-46-16,-38 77-40 0,-5 4 11 15,-2 8-11-15,2 4-2 0,-10 8-23 16,3 4-18-16,-8 4 0 0,5 5-18 0,1 14 61 15,1 5 49-15,-1 6 0 16,-6 0-49-16,5 1-51 0,1-6-78 0,-6-2-119 16,5-7-101-16,3-2-130 0,-8-4-595 15,-2-8-860-15</inkml:trace>
  <inkml:trace contextRef="#ctx0" brushRef="#br0" timeOffset="15774.27">17069 12491 473 0,'0'0'2022'0,"0"0"-1388"16,0 0-220-16,0 0-70 0,0 0-61 16,0 0-84-16,0 0-81 0,-138 122-20 15,121-80-14-15,7 4-26 0,10 2-18 16,0-3-25-16,0-5-14 0,0 1-1 15,7-9-18-15,8-4-13 0,2-8-18 16,0-4-6-16,9-4-66 0,-4-4-55 16,5-4-92-16,-3-4-123 0,-2 0-339 15,9-18-941-15</inkml:trace>
  <inkml:trace contextRef="#ctx0" brushRef="#br0" timeOffset="15995.91">17321 12529 1805 0,'0'0'1184'0,"0"0"-810"15,0 0-142-15,0 0-2 0,0 0 63 16,0 0-32-16,0 0-128 0,104 106-55 16,-87-66-17-16,-10 6-15 0,-7 1-15 15,0 5-9-15,0-5-22 0,-7-5-15 16,-7-4-22-16,1-10-52 0,-3-5-81 15,-1-8-75-15,0-9-167 0,-5-2-300 16,0-4-938-16</inkml:trace>
  <inkml:trace contextRef="#ctx0" brushRef="#br0" timeOffset="17116.87">18106 12778 919 0,'0'0'1136'0,"0"0"-551"0,0 0-154 15,0 0-93-15,0 0-46 0,0 0-100 16,0 0-47-16,0 0-4 0,0 0-16 15,0 0-14-15,0 0-36 0,12 131-47 16,-7-102-16-16,0 4-9 0,2-3 9 16,3-3-12-16,0-7-3 0,-3-7-15 0,10-5-13 15,-7-3-3-15,2-5 34 16,10-6 74-16,-1-13 25 0,4-2 33 0,-1-12 9 16,3 1-58-16,-8-4-40 0,5-1-19 15,-7 7-24-15,-7 4 0 0,4 6-24 16,-4 6-111-16,-10 8-95 0,10 6-191 0,-8 0-275 15,3 6-32-15,-5 2-539 0</inkml:trace>
  <inkml:trace contextRef="#ctx0" brushRef="#br0" timeOffset="17400.87">18700 12967 1167 0,'0'0'1484'16,"0"0"-836"-16,0 0-87 0,0 0-20 0,0 0-223 15,0 0-164-15,0 0-50 0,0 0-86 16,0 0-18-16,0 0-80 0,0 0 31 16,-94 66 28-16,94-25 18 0,0-3-19 15,0-4-2-15,5-6 21 0,7-7-34 16,5-8 6-16,-5-6 31 0,2-7 21 16,8-3 46-16,-5-12 56 0,0-12 5 0,5-9-36 15,-10 0-31-15,-7-6-31 16,0 2 4-16,0 3-22 0,-5 5-9 15,0 10 12-15,0 6-15 0,0 4-21 0,0 5-46 16,0 7-43-16,0 0-110 0,0 5-155 16,2 9-134-16,8 4 138 0,4 3-273 15,-7-2-874-15</inkml:trace>
  <inkml:trace contextRef="#ctx0" brushRef="#br0" timeOffset="17592.83">19144 12915 2541 0,'0'0'1002'0,"0"0"-623"0,0 0 18 15,0 0-81-15,0 0-107 0,0 0-105 16,0 0-64-16,-95 106-22 0,88-86-18 0,7-3-16 16,0-6-64-16,0-1-61 0,7-1-47 15,10-9-121-15,0 0-212 0,-7-10-447 16,9-29-754-16</inkml:trace>
  <inkml:trace contextRef="#ctx0" brushRef="#br0" timeOffset="17716.81">19258 12539 866 0,'0'0'1999'0,"0"0"-1459"16,0 0-220-16,0 0-62 0,0 0-121 0,0 0-137 15,-61 100-63-15,61-76-126 0,0 1-200 16,7-10-681-16,3 10-953 0</inkml:trace>
  <inkml:trace contextRef="#ctx0" brushRef="#br0" timeOffset="18705.62">19570 12875 274 0,'0'0'1626'0,"0"0"-1027"16,0 0-154-16,0 0-39 0,0 0-51 0,0 0-172 15,0 0-98-15,0 0-32 0,0 0 17 16,0 0 8-16,-152 120 0 0,142-89 0 15,5-1-20-15,5-4-8 0,0-2-19 16,0-8-18-16,5-4-13 0,2-6-11 16,8-4 11-16,4-2 25 0,1-16 52 15,6-12 80-15,6-14-49 0,-8-13-65 0,3-9-25 16,-5-6-17-16,-6-5 11 0,1 1-12 16,-2-3 1-16,2-2-1 0,-10 8 28 15,-2 0-10-15,5 12-2 0,-10 13 5 16,0 14 13-16,5 14-10 0,-5 10 13 15,0 6 5-15,0 2 10 0,0 10-52 16,-5 10-12-16,-10 14-67 0,3 12 57 16,0 13 19-16,-5 8 0 0,2 2 3 15,11 6 0-15,-1 3 0 0,2 3-15 0,3-5 3 16,3-3-37-16,14-8-52 16,14-14-56-16,-2-11-142 0,3-12-220 0,-5-11-764 15,2-9-1038-15</inkml:trace>
  <inkml:trace contextRef="#ctx0" brushRef="#br0" timeOffset="19156.12">20593 12466 642 0,'0'0'1719'0,"0"0"-1093"15,0 0-205-15,0 0-28 0,0 0 9 16,0 0-101-16,0 0-103 0,0 0-30 0,0 0-51 16,0 0-22-16,0 0-34 15,-58-40-43-15,51 50-18 0,-5 4-28 0,-5 8-2 16,0 0-1-16,7 6 13 0,-4 0 15 16,1 1-21-16,13-5 2 0,-7 0 1 15,7-4 2-15,0-2-2 0,0-3 0 0,12-7-4 16,0-3-18-16,1 2 19 0,4-4 22 15,-3 0 2-15,1-1-4 0,-3-2 2 16,0 2-10-16,-7-2-9 0,4 3 2 16,-1 5 19-16,-8 7 6 0,5 7 34 15,-5 6-3-15,0 8-6 0,-5 4-19 16,-10 3 3-16,-2 3 1 0,0-2-4 16,-2 5-10-16,2-1 22 0,7-4-5 15,3-3-17-15,4-8 1 0,3-5-3 16,0-8-13-16,3-3-33 0,9-7 0 15,10-4 15-15,0-2 7 0,2-4 11 16,3 0 10-16,-1 0 3 0,-2 0-95 0,3 0-84 16,-10 0-94-16,0 0-169 0,-10 6-192 15,1 0-560-15,-8 14-664 0</inkml:trace>
  <inkml:trace contextRef="#ctx0" brushRef="#br0" timeOffset="20215.28">15270 17805 777 0,'0'0'1045'0,"0"0"-737"16,0 0 3-16,0 0 12 0,0 0-98 15,0 0-75-15,0 0-63 0,0 0 18 0,0 0-6 16,0 0-4-16,0 0 25 16,3-6 16-16,4 6 12 0,3 0-35 0,-3-2-40 15,-7 0 2-15,5 2-4 0,-5-2-2 16,0 2-29-16,0 0-6 0,0 0-9 16,0 0 37-16,0 0 12 0,0 6-34 0,0 10-22 15,0 2 1-15,0 4-16 0,-5 1-3 16,-2-3-4-16,-3-4 2 0,3-2 1 15,-1-4-11-15,6-2 9 0,-3-1-18 16,5 0 21-16,-2 1-2 0,2 0-26 16,0 0 13-16,0 0-3 0,0 1 18 15,0-1 28-15,0 2 12 0,0 0 16 16,0 2-4-16,2 2 0 0,5 2 6 16,8 2-18-16,-5 0-37 0,-3-2-3 15,5 3-2-15,-2-4 2 0,-3 1 0 0,8 1 2 16,-6 1 29-16,-1-5-3 15,-8 6 2-15,4-3 4 0,-4 0-1 0,0 3-14 16,0-1 11-16,-4-1 4 0,-13 1-4 16,9 0-8-16,-1 0-22 0,-1-1 0 15,3 1-14-15,-3 0-8 0,3 0-27 16,7 1-24-16,0-4-10 0,0 0-27 0,0-4-10 16,0-4-31-16,0-4-38 0,0-3-63 15,0-1-189-15,0-8-302 0,-17-17-928 0</inkml:trace>
  <inkml:trace contextRef="#ctx0" brushRef="#br0" timeOffset="21879.59">16330 13873 833 0,'0'0'635'16,"0"0"-37"-16,0 0-181 0,0 0-69 16,0 0-59-16,0 0-43 0,0 0-65 15,0 0 6-15,0 0 20 0,0 0-2 0,0 0-18 16,-25 11-1-16,18-11-91 15,0 0-8-15,-1 0 2 0,4-1-25 0,-1-1-3 16,0-1-30-16,-2 3-31 0,-8 0 0 16,5 5-2-16,-2 8-29 0,0 7-27 15,0 11-3-15,2 5 30 0,6 4 6 16,4 2 1-16,0-4-7 0,4-3 3 16,13-9-12-16,-5-6 9 0,5-6-12 15,0-8-12-15,8-6 3 0,-8 0 52 16,2-16 65-16,-2-8 31 0,2-10-1 15,-4-4-18-15,-5-5-22 0,-3 3-12 0,3 2-30 16,-10 6 2-16,0 4-13 0,0 5 16 16,0 11 31-16,0 2-6 0,0 4 0 15,0 4-22-15,0 2-21 0,7 0-1 16,-7 6-38-16,10 11-31 0,-1 8 70 16,1 8 31-16,7 1-13 0,2 2-18 0,-2-3-2 15,0-5-16-15,5-5 2 0,-5-4-20 16,2-5-25-16,-2-4-7 0,5-4-33 15,0 0-69-15,-3-6-121 0,6 0-215 16,-13 0-496-16,2-12-820 0</inkml:trace>
  <inkml:trace contextRef="#ctx0" brushRef="#br0" timeOffset="22151.29">17079 13904 1315 0,'0'0'1223'0,"0"0"-862"0,0 0-15 15,0 0 32-15,0 0-82 0,0 0-116 16,0 0-105-16,0 0-19 0,0 0 6 16,0 0-24-16,0 0 33 0,55-8 31 0,-30 5-9 15,-4-6-4-15,6 1-27 0,-8 0-38 16,6 0-22-16,1 2-2 0,1 0-1 15,-8 2-36-15,-2 0-83 0,-7 2-136 16,5 2-110-16,-8 0-16 0,-7 8-73 16,0 2-537-16,0 4-504 0</inkml:trace>
  <inkml:trace contextRef="#ctx0" brushRef="#br0" timeOffset="22311.96">17159 14027 1215 0,'0'0'826'0,"0"0"-283"0,0 0-128 0,0 0-82 15,0 0-92-15,0 0-73 0,0 0-10 16,41 101-46-16,-24-96-29 0,0 2 26 16,9-5-28-16,-6-2-44 0,4 0-9 15,5 0-5-15,3 0-23 0,-8 0-99 0,12-6-177 16,-2-2-140-16,-14 0-312 0,16-9-872 0</inkml:trace>
  <inkml:trace contextRef="#ctx0" brushRef="#br0" timeOffset="22609.47">18106 13611 264 0,'0'0'1964'0,"0"0"-1210"0,0 0-271 16,0 0-54-16,0 0-90 0,0 0-171 0,0 0-66 16,0 0 12-16,-21 101 0 0,13-68 0 15,1 7-59-15,7 3-21 0,0-3-19 16,0 6-14-16,0-3-1 0,0-3-13 16,0-5-18-16,0-4-33 0,0-4-22 15,0-5-59-15,7-4-102 0,1-6-78 16,1-2-183-16,-9-4-278 0,7 0-877 0</inkml:trace>
  <inkml:trace contextRef="#ctx0" brushRef="#br0" timeOffset="22915.86">18458 13697 1846 0,'0'0'1397'0,"0"0"-855"0,0 0-12 0,0 0-67 15,0 0-144-15,0 0-167 0,0 0-125 16,0 0-27-16,0 0-25 0,0 0-20 16,0 0-53-16,2 7-24 0,6 3-99 15,-1 3 24-15,2 5-188 0,-1-1-362 16,-3 6-892-16,-44-111-158 0</inkml:trace>
  <inkml:trace contextRef="#ctx0" brushRef="#br0" timeOffset="23067.9">18514 14204 1163 0,'0'0'2050'0,"0"0"-1491"0,0 0-229 16,0 0 25-16,-66 103-111 0,49-73-155 0,0 3-88 15,3-3-1-15,2-7-71 0,-1-5-117 16,-4-8-169-16,5-5-594 0,-22-20-1741 0</inkml:trace>
  <inkml:trace contextRef="#ctx0" brushRef="#br0" timeOffset="23923.54">17411 8431 450 0,'0'0'2026'15,"0"0"-1220"-15,0 0-217 0,0 0 5 0,0 0-123 16,0 0-270-16,0 0-103 0,0 0-28 15,0 0-24-15,0 0-19 0,0-9-27 16,0 9-15-16,0 0-25 0,0 0-45 16,4 0-77-16,-4 4-110 0,3 9-148 15,-3-1-282-15,0 1-859 0,0 10-560 0,-7-79 2121 16</inkml:trace>
  <inkml:trace contextRef="#ctx0" brushRef="#br0" timeOffset="24062.16">17495 8843 2462 0,'0'0'1077'0,"0"0"-563"0,0 0-13 16,0 0-175-16,0 0-164 0,-33 116-74 15,13-79-33-15,-7 1-55 0,6 0-27 16,4-2-117-16,5-4-122 0,-3-4-151 0,8-5-369 16,-13 5-1343-16</inkml:trace>
  <inkml:trace contextRef="#ctx0" brushRef="#br0" timeOffset="25525.66">16453 15049 665 0,'0'0'1167'16,"0"0"-529"-16,0 0-148 0,0 0-81 16,0 0-28-16,0 0-108 0,0 0-22 0,0 0-10 15,0 0-6-15,0 0-76 0,0 0-43 16,-104-44-18-16,85 44-22 0,11 0-60 16,-9 2-16-16,3 12-55 0,6 8 0 15,4 6 21-15,-1 7 31 0,5-4-12 0,0 2-25 16,5-9 19-16,7 0-7 0,2-10-2 15,3-4-10-15,0-4 0 0,0-6 40 16,-5 0 25-16,5-6 51 0,3-8 10 16,-3-6-4-16,-3-2-27 0,-4 0-21 15,-3 0-7-15,0 6-12 0,-7-1 7 16,0 9 2-16,0 4 22 0,0 3-19 16,0 1-27-16,0 0-18 0,5 8-52 15,3 12-52-15,1 10 122 0,1 6 15 16,2 1 3-16,5-6-18 0,-7-3-12 0,7-8-18 15,-8-5-16-15,8-5-6 0,0-6 3 16,5-4-33-16,2 0 11 0,8-10-27 16,4-12-90-16,1-5-147 0,-3-2-348 15,-3 4-786-15,-4-7-587 0</inkml:trace>
  <inkml:trace contextRef="#ctx0" brushRef="#br0" timeOffset="25719.98">17028 14940 866 0,'0'0'1630'16,"0"0"-951"-16,0 0-29 0,0 0-121 15,0 0-192-15,0 0-149 0,0 0-84 0,0 0-67 16,0 0-37-16,0 0-52 0,0 0-70 16,-3 15 42-16,3-3-40 0,3-1-127 15,4 6-131-15,-7-1-251 0,7-4-742 16,-7 4-609-16,-14-115 1939 0</inkml:trace>
  <inkml:trace contextRef="#ctx0" brushRef="#br0" timeOffset="25866.22">17042 15204 775 0,'0'0'1718'0,"0"0"-995"16,0 0-145-16,0 0-117 0,0 0-133 0,0 0-140 16,0 0-99-16,0 0-31 0,0 0-48 15,0 0-10-15,-22 38-77 0,30-33-64 16,6-5-10-16,-4 0-119 0,9 0-197 15,-4-2-653-15,2-11-919 0</inkml:trace>
  <inkml:trace contextRef="#ctx0" brushRef="#br0" timeOffset="26152.45">17442 15055 1698 0,'0'0'994'16,"0"0"-538"-16,0 0-29 0,0 0-62 16,0 0-95-16,0 0-102 0,0 0-41 15,0 0-22-15,0 0-19 0,0 0-61 16,0 0-10-16,-27 26 4 0,23 0 27 0,1 3-28 16,-2 2 31-16,1 4-12 0,4 0 6 15,-10-4-28-15,10-1-12 0,0-3 16 16,-7-3-16-16,7-2 12 0,0-4-15 0,0-1 0 15,0-4-18-15,0-3-25 0,0-2-24 16,0-1-35-16,0-4-70 0,0 4-76 16,0-6-67-16,0 1-167 0,0-2-497 15,0 0-898-15</inkml:trace>
  <inkml:trace contextRef="#ctx0" brushRef="#br0" timeOffset="26390.73">17399 14894 13 0,'0'0'2048'0,"0"0"-1240"0,0 0-233 16,0 0-19-16,0 0-79 0,0 0-159 0,0 0-122 15,0 0-68-15,0 0-24 0,0 0-34 16,0 0-34-16,-34-62-36 0,34 62-26 15,0 0-38-15,0 6-33 0,0 6-47 16,0 4-6-16,7 5-139 0,3 0-90 16,2 1-343-16,-3-4-890 0,-13-72-234 0</inkml:trace>
  <inkml:trace contextRef="#ctx0" brushRef="#br0" timeOffset="26692.46">17624 15204 1213 0,'0'0'1540'0,"0"0"-1030"0,0 0-103 16,0 0-43-16,0 0-110 0,0 0-142 0,0 0-75 15,0 0-18-15,0 0-18 16,0 0 0-16,0 0-1 0,-22 81 3 0,37-90 86 16,9-9 29-16,-5-8-29 0,8-6-46 15,-3-4-31-15,5-1-12 0,-4 4-1 16,1 2-14-16,-6 11 14 0,1 6-1 15,-4 6-51-15,-4 8-5 0,3 2 58 16,-1 14 12-16,-5 12 59 0,2 4 6 16,-2 11-22-16,-3 3-18 0,-2 1-37 15,4 1-1-15,-9-5-27 0,8-2-42 16,-6-7-115-16,13-6-102 0,-11-10-132 16,11-11-195-16,-8-7-531 0,5-15-343 0</inkml:trace>
  <inkml:trace contextRef="#ctx0" brushRef="#br0" timeOffset="26895.23">18293 14789 2002 0,'0'0'1047'0,"0"0"-525"16,0 0 27-16,0 0-185 0,0 0-167 16,0 0-68-16,0 0-43 0,-70 133-25 15,62-80-30-15,8 1 12 0,-7 6-10 16,7 3-17-16,0-1-16 0,0-1-43 15,0-10-46-15,0-1-64 0,0-15-78 16,0-7-63-16,0-10-224 0,0-8-224 16,0-5-533-16,0-5-268 0</inkml:trace>
  <inkml:trace contextRef="#ctx0" brushRef="#br0" timeOffset="27049.68">18131 15232 1159 0,'0'0'1142'0,"0"0"-738"0,0 0 13 15,0 0-72-15,0 0-57 0,0 0-21 0,0 0-69 16,0 0-65-16,0 0-61 0,196 5-63 16,-165-12-9-16,-1 4-47 0,-4 3-161 15,-4 0-197-15,-7 0-176 0,-6 13-916 0</inkml:trace>
  <inkml:trace contextRef="#ctx0" brushRef="#br0" timeOffset="27589.42">18875 14991 1091 0,'0'0'1308'0,"0"0"-680"0,0 0-92 16,0 0 34-16,0 0-86 0,0 0-155 0,0 0-161 15,0 0-73-15,0 0-41 0,0 0-51 16,0 0-3-16,0-18-64 0,5 20-18 16,2 6-46-16,3 4 82 0,2 4-55 15,0 6-179-15,2 4-142 0,-9-6-635 16,0 17-1079-16</inkml:trace>
  <inkml:trace contextRef="#ctx0" brushRef="#br0" timeOffset="27722.33">18911 15520 1479 0,'0'0'1761'0,"0"0"-1162"0,0 0-191 16,0 0-105-16,0 0-142 0,0 0-124 0,0 0-37 15,-150 116-50-15,133-96-33 0,-10-3-121 16,3-3-236-16,7-6-685 0,-19 0-1368 0</inkml:trace>
  <inkml:trace contextRef="#ctx0" brushRef="#br0" timeOffset="28438.05">16499 16053 954 0,'0'0'1222'0,"0"0"-737"0,0 0 19 15,0 0-55-15,0 0-112 0,0 0-102 16,0 0-51-16,0 0-63 0,0 0-118 15,0 0-3-15,0 0-9 0,-138 79 9 16,138-45 1-16,0-2 18 0,12-2-19 16,8-2-28-16,-1-3 28 0,-2-12 7 15,7-3 11-15,-7-3-15 0,-5-7 25 16,10 0 34-16,-5-12 36 0,5-6 19 16,-8-7-13-16,-4-1-24 0,0 0-22 15,-3 2-24-15,0 2-22 0,-7 6 18 0,0 4 1 16,0 4 36-16,0 1-6 0,0 5-19 15,0 2-8-15,0 0 17 0,0 0-51 16,0 0 0-16,0 9-69 0,0 7-8 16,0 4 23-16,12 2 35 0,3 0-14 15,2 0-19-15,0-5-24 0,5-2-25 0,2 0-46 16,8-5-35-16,-3 0-38 0,2-7-126 16,5 2-359-16,-11-3-842 0</inkml:trace>
  <inkml:trace contextRef="#ctx0" brushRef="#br0" timeOffset="28681.75">17331 16103 1626 0,'0'0'1280'0,"0"0"-816"15,0 0 24-15,0 0-53 0,0 0-193 16,0 0-162-16,0 0-55 0,0 0-23 15,0 0 57-15,0 0 11 0,68-8-33 16,-42 6-20-16,3 1-17 0,-2-2-12 16,4 1-6-16,-6 2 16 0,1-2-149 0,-9 2-146 15,3 0-169-15,-3 0-226 16,-17 2-686-16,0 13-431 0</inkml:trace>
  <inkml:trace contextRef="#ctx0" brushRef="#br0" timeOffset="28836.88">17328 16286 1140 0,'0'0'1492'0,"0"0"-882"0,0 0-131 16,0 0-132-16,0 0-141 0,0 0-48 15,0 0 0-15,0 0-44 0,0 0-44 16,0 0-51-16,0 0-19 0,175-24-13 16,-146 18-23-16,2-2-177 0,-2 2-163 15,-4-4-207-15,-1 4-724 0,-5-6-869 0</inkml:trace>
  <inkml:trace contextRef="#ctx0" brushRef="#br0" timeOffset="29230.3">18111 15971 1380 0,'0'0'1399'0,"0"0"-928"0,0 0-45 16,0 0-74-16,0 0-95 0,0 0-96 15,0 0-71-15,0 0-19 0,0 0-12 16,0 0 11-16,0 0-14 0,141 58-32 16,-139-12 4-16,-2 7-4 0,-5 5-24 15,-16 2 0-15,-9-2-24 0,4-3 5 16,-8-9-8-16,7-8 2 0,-7-11 1 16,3-11 22-16,9-6-1 0,-10-10-22 15,3 0-21-15,12-6-16 0,-4-11-18 16,11 4 18-16,5-6 44 0,5 3 14 15,0 2 4-15,0 2 38 0,5 0 5 0,5 4 12 16,4 2-18-16,1 0 7 0,11 2 17 16,-4 2 10-16,5 2 2 0,-3 0-17 15,0 0-7-15,0 0-25 0,-2 0-22 16,0 4-1-16,0 2 0 0,-5 0 30 0,7 2-30 16,-4-4 1-16,-4 2-2 0,1-2-25 15,5-2-45-15,5-2-99 0,-10 0-96 16,10 0-126-16,-8-6-240 0,-2 0-750 15,12-10-708-15</inkml:trace>
  <inkml:trace contextRef="#ctx0" brushRef="#br0" timeOffset="29396.7">18717 15997 1365 0,'0'0'1628'0,"0"0"-1044"0,0 0 20 16,0 0-167-16,0 0-157 0,0 0-176 15,0 0-104-15,0 0-49 0,0 0-86 16,0 0 12-16,0 0-120 0,-34 60-160 16,39-48-330-16,0 11-1007 0</inkml:trace>
  <inkml:trace contextRef="#ctx0" brushRef="#br0" timeOffset="29551.89">18821 16431 1623 0,'0'0'1795'0,"0"0"-1186"16,0 0-234-16,0 0-109 0,0 0-165 16,0 0-101-16,0 0-77 0,0 0-6 15,0 0-65-15,-138 123-116 0,114-93-261 16,9-10-768-16,-6 13-928 0</inkml:trace>
  <inkml:trace contextRef="#ctx0" brushRef="#br0" timeOffset="30373.97">16669 17027 642 0,'0'0'825'0,"0"0"-133"15,0 0-201-15,0 0-102 0,0 0-63 16,0 0-53-16,17 132-100 0,-17-89-37 0,0 5-45 16,0 0-28-16,0 5-25 0,0 1-1 15,0-4-9-15,0-8-28 0,0-5-33 16,-5-11-39-16,5-10-57 0,0-6-66 15,0-4-115-15,0-6-163 0,0 0-220 16,0-8-67-16,5-12-441 0</inkml:trace>
  <inkml:trace contextRef="#ctx0" brushRef="#br0" timeOffset="30663.28">16746 17071 245 0,'0'0'789'0,"0"0"-122"0,0 0-268 0,0 0-46 15,0 0-43-15,0 0-121 0,0 0-67 16,13-109 13-16,4 84 2 0,-3-2-35 0,8-3-4 16,0-1 19-16,-5 3-3 15,9 5 15-15,-14 3-7 0,10 1 17 0,-2 5 13 16,-3 6-15-16,2 2-17 16,8 6 7-16,-1 0-8 0,6 8 13 0,-3 11-58 15,2 4-7-15,-1 7-37 0,-9 5-21 0,-4 1-9 16,-7 4 0-16,-10 0-15 0,0 1-21 15,0-3 5-15,-10-6 16 0,-11-4-28 16,4-6-12-16,4-8 18 0,-4-4-3 16,1-3-40-16,1-7-46 0,5 0-133 15,8 0-191-15,2 0-349 0,0-5-941 16</inkml:trace>
  <inkml:trace contextRef="#ctx0" brushRef="#br0" timeOffset="31063.93">17772 16886 650 0,'0'0'1056'0,"0"0"-517"16,0 0-16-16,0 0-74 0,0 0-99 16,0 0-31-16,0 0-64 0,0 0-78 15,0 0-22-15,0 0-7 0,0 0-18 16,-102-47-23-16,85 42 3 0,-2 2-33 16,2 1-22-16,2 2 12 0,-2 0-49 15,-5 13-18-15,1 7-15 0,1 8-19 16,1 6 13-16,2 4-3 0,2 7 21 15,6 1 1-15,1 2-14 0,8-2 13 0,0 1 3 16,0-7 0-16,17-6-15 0,7-4-19 16,6-5 16-16,8-10 15 0,1 0-15 15,10-7 5-15,-6-8-11 0,3 0-16 0,-2-6-49 16,-3-11-86-16,3-3-169 0,-10-2-261 16,-5 4-692-16,2-12-836 0</inkml:trace>
  <inkml:trace contextRef="#ctx0" brushRef="#br0" timeOffset="31376.54">18101 16864 228 0,'0'0'1316'0,"0"0"-609"0,0 0-200 15,0 0-70-15,0 0-40 0,0 0-90 16,0 0-56-16,0 0-52 0,0 0-65 0,0 0-42 16,175 2 4-16,-141 4-29 0,-12 4-30 15,4 2 9-15,-1 8 3 0,-8 4-27 16,-3 10 15-16,-9 7-7 0,-5 7-18 16,0 4-9-16,-15 2-3 0,-6-5-62 15,4-1-17-15,-5-12-10 0,-2-8-19 16,7-5 9-16,-10-9-37 0,12-6-47 15,-2-5-56-15,5-3-212 0,3 0-217 16,9-3-484-16,-8-14-406 0</inkml:trace>
  <inkml:trace contextRef="#ctx0" brushRef="#br0" timeOffset="31672.76">18858 16880 235 0,'0'0'2802'0,"0"0"-2045"0,0 0-209 0,0 0-94 15,0 0-163-15,0 0-142 0,0 0-149 16,0 0-37-16,0 0-17 0,0 0-35 16,0 0-73-16,-8 22 101 0,16-8-105 15,-6 2-156-15,3 0-185 0,-3-4-583 16,-2 8-922-16,-9-120 1276 0</inkml:trace>
  <inkml:trace contextRef="#ctx0" brushRef="#br0" timeOffset="31802.79">18761 17290 2613 0,'0'0'751'0,"0"0"-286"0,0 0-69 16,0 0-185-16,0 0-152 0,0 0-47 15,-68 121-12-15,51-93-27 0,7-2-81 16,1-4-113-16,-4-2-238 0,9-5-559 0,-23-5-957 16</inkml:trace>
  <inkml:trace contextRef="#ctx0" brushRef="#br0" timeOffset="32650.81">16722 17242 310 0,'0'0'420'0,"0"0"365"0,0 0-291 15,0 0-189-15,0 0-79 0,0 0 64 0,0 0-4 16,0 0-37-16,0 0-49 0,0 0-10 16,80-30-23-16,-70 20-42 0,0 0-5 15,4-3-42-15,1 3-44 0,-1-2-12 16,3 2-19-16,5 0-1 0,7 0-1 16,3 2 1-16,2-2 29 0,-5 2-9 15,7 2-7-15,-4-2 1 0,1 4-13 16,-6-2 9-16,-3 2-12 0,-4 0-12 15,-3 0-13-15,-10 2-102 0,3 0-42 0,-10 2-64 16,0 0-67-16,0 0-57 0,0 0-111 16,0 0-140-16,0 2-520 0</inkml:trace>
  <inkml:trace contextRef="#ctx0" brushRef="#br0" timeOffset="40255.81">3584 17248 1197 0,'0'0'745'0,"0"0"-220"0,0 0-144 15,0 0-51-15,0 0-72 0,0 0-39 16,0 0-52-16,0 0-19 0,0 0-6 16,0 0-43-16,-12 0-36 0,12 0-14 15,0 0 1-15,0 0-10 0,0 0-2 16,0 0 11-16,0 0 13 0,0 0-25 16,0 0 0-16,0 0-22 0,0 0-12 0,0 0-3 15,0 2 1-15,5 2 1 16,2 4 0-16,-4 0 0 0,-1-2 1 0,3-2-1 15,-3 1-2-15,-2-4 0 0,0 1 2 16,0-2 13-16,5 0 10 0,-5 2 15 16,0-2 24-16,0 0 22 0,0 0 6 15,0 0 3-15,0 0-16 0,0 0-33 16,0 0-13-16,0 0-12 0,0 0-18 0,0 0 12 16,0 0-15-16,0 0-3 0,0 0-19 15,0 0 4-15,0 0 3 0,0 0-10 16,0 0 1-16,0 0-3 0,0 0 24 15,0 0-11-15,0 0 14 0,0 0 2 16,0 0 14-16,0 0 2 0,0 0 0 16,0 0 10-16,0 0-7 0,0 0 9 0,0 0 16 15,0 0-16-15,0 0 19 0,0 0-34 16,0 0 19-16,0 0-19 0,0 0-15 16,0 0-2-16,0 0-10 0,0 0-4 15,0 0 14-15,0 0 1 0,0 0-13 16,0 0 13-16,0 0-10 0,0 0 11 15,0 0 0-15,0 0 12 0,0 0-11 16,0 0-1-16,0 0 0 0,0 0 12 0,0 0-11 16,0 0 12-16,0 0-11 0,0 0 1 15,0 0 18-15,0 0-10 0,0 0-11 16,0 0-1-16,0 0 1 0,0 0-1 16,0 0-14-16,0 0 3 0,0 0-13 15,0 0-8-15,0 0-10 0,0 0-57 16,0 0-117-16,0 0-114 0,0 2-71 15,0 4-172-15,0 2-152 0,0 4-963 0,0-40 388 16</inkml:trace>
  <inkml:trace contextRef="#ctx0" brushRef="#br0" timeOffset="45561.77">3664 17206 525 0,'0'0'258'0,"0"0"455"15,0 0-174-15,0 0-92 16,0 0-102-16,0 0-43 0,0 0-18 0,0 0-24 16,0 0-5-16,0 0-23 0,-14 0-60 15,4 4-48-15,-2 2-19 0,-5 8-53 0,2 4-52 16,-2 9 0-16,-2 6-15 0,9 7 13 16,1 5-23-16,4-1 0 0,5-2 4 15,0-1-4-15,14-6 3 0,8-8-15 16,0-7 19-16,5-8 18 0,-8-6 18 15,0-6 10-15,3 0 28 0,2-12 15 16,-4-6 6-16,-1-4-6 0,3-2 11 16,-10 0-29-16,-2-1-35 0,0 1-3 15,-6 2-12-15,4 2 13 0,-8 0 2 16,0 4-15-16,2 2 19 0,-2 4 2 16,0 4-12-16,0 2 16 0,0 1 36 15,0 3-24-15,0 0-4 0,7 10-36 0,-7 7-52 16,10 9 13-16,0 6 37 0,4 6-11 15,6-2 2-15,4-1 10 0,-2-5 1 16,0-6 0-16,7-5 0 0,-5-6-1 0,10-3-45 16,-8-8 13-16,8-2 2 15,0 0-12-15,3-4-33 0,-3-12-97 0,0-2-148 16,2-2-174-16,-7 4-475 0,3-3-721 0</inkml:trace>
  <inkml:trace contextRef="#ctx0" brushRef="#br0" timeOffset="46438">4561 16985 897 0,'0'0'1441'16,"0"0"-829"-16,0 0-139 0,0 0-33 15,0 0-11-15,0 0-141 0,0 0-106 16,0 0-59-16,0 0-71 0,0 0-37 16,0 0-3-16,-5 23 20 0,5-13-32 0,0 3-25 15,0 1-30-15,0 0-55 16,10 2-84-16,2 4-109 0,-5-2-180 0,8-4-494 16,-13 8-726-16,-43-186 557 0</inkml:trace>
  <inkml:trace contextRef="#ctx0" brushRef="#br0" timeOffset="46584.03">4653 17482 2511 0,'0'0'1143'0,"0"0"-677"0,0 0 15 0,0 0-70 0,0 0-170 15,0 0-116-15,0 0-73 0,0 0-37 16,0 0-15-16,0 0-82 0,-39 32-101 16,39-32-129-16,0 0-224 0,13 0-632 15,4 0-716-15</inkml:trace>
  <inkml:trace contextRef="#ctx0" brushRef="#br0" timeOffset="50189.51">3402 15683 676 0,'0'0'482'0,"0"0"124"0,0 0-175 16,0 0-68-16,0 0-67 0,0 0-36 0,0 0-46 15,0 0-8-15,0 0-9 0,0 0-5 16,0 0-13-16,-7 4-38 0,7-4-20 16,0 2-16-16,0-2-12 0,0 2-1 15,0 0-18-15,0 2-28 0,3 2-12 16,1 4-3-16,6 6 9 0,-3 9-19 0,10 1 1 16,-2 8-6-16,-1 0-16 0,-4 2-1 15,5-2-1-15,-3 1 2 0,-2-7 1 16,-3-5 0-16,0-2 2 0,-5-5-2 15,3-8-1-15,-2-2-2 0,-3-4-13 16,0 0 2-16,0-2 13 0,0 0 2 16,0 0 23-16,0 0 2 0,5 0 1 15,-5-4-4-15,2-8-2 0,5-6 21 0,1-10-10 16,1-5-18-16,3-7-14 0,-2 0 10 16,5-2-11-16,-6 4-16 0,6 6-2 15,-3 7-3-15,-2 9-19 0,-3 6 3 16,0 6-15-16,-4 4 0 0,4 0-3 15,0 0 18-15,5 8 37 0,0 1 28 16,3 2-7-16,0 1 19 0,-1 5-21 16,3-4 5-16,-7 2-9 0,-5-5-2 0,2-7-13 15,-7 2 1-15,0-3 19 0,0-2 35 16,7 0-3-16,-7 0-19 0,10-7 1 16,4 0 15-16,3-6-22 0,-5 3-9 15,5 0-18-15,3 0-3 0,-8 4-9 16,5 6 9-16,-5 0-36 0,5 0-10 15,7 16 18-15,-2 4 31 0,7 9 0 0,-7 0 3 16,2 4-3-16,0-3-17 0,-4-2-35 16,-3-3-24-16,-3-5-53 0,6-6-21 15,-11-2-57-15,6-4-66 0,-3-6-126 16,7-2-216-16,-6 0-422 0,-1-12-357 0</inkml:trace>
  <inkml:trace contextRef="#ctx0" brushRef="#br0" timeOffset="50515.94">4401 15780 1049 0,'0'0'1429'0,"0"0"-808"0,0 0-42 15,0 0 15-15,0 0-140 0,0 0-150 16,0 0-88-16,0 0-94 0,0 0-61 16,0 0-61-16,0 0-13 0,-138-5-29 0,128 24-22 15,10 1 9-15,0 2 7 0,0 0-4 16,3-4-6-16,11-6-6 0,-4-2-1 15,7-4 1-15,-5-4 27 0,-2-2 37 16,4 0 61-16,1-8 21 0,-3-10 4 16,-2 0-1-16,-3-6-21 0,-5 1-24 15,3 2-16-15,-2 1 0 0,-3 8-5 16,0 4-4-16,0 3-12 0,4 5-3 16,-1 0-40-16,4 5-17 0,-2 6-17 15,-3 9 62-15,13 5 12 0,-1 3 2 16,3 2 12-16,0-2-14 0,3-1-42 0,-3-4-13 15,7-5-31-15,0-1-51 0,-2-5-57 16,0-6-143-16,5-4-195 0,-10-2-218 16,-5 0-668-16,12-14-234 0</inkml:trace>
  <inkml:trace contextRef="#ctx0" brushRef="#br0" timeOffset="50696.28">4862 15703 1703 0,'0'0'1332'0,"0"0"-632"0,0 0-142 15,0 0-103-15,0 0-170 0,0 0-133 16,0 0-82-16,0 0-48 0,0 0-7 16,0 0-15-16,-32 112-6 0,32-99-40 15,0-3-9-15,5-5-3 0,-3 4-76 16,6-3-71-16,-1-2-94 0,3-4-194 16,-10 0-225-16,7-2-572 0,-7-16-340 0</inkml:trace>
  <inkml:trace contextRef="#ctx0" brushRef="#br0" timeOffset="50836.29">4869 15540 1360 0,'0'0'1610'16,"0"0"-903"-16,0 0-117 0,0 0-138 0,0 0-179 15,0 0-139-15,0 0-134 0,0 0-3 16,0 0-52-16,0 0-15 0,0 0-25 16,-22 68-37-16,27-45-71 0,5-1-76 15,2 4-135-15,-3-2-306 0,-1-6-802 16</inkml:trace>
  <inkml:trace contextRef="#ctx0" brushRef="#br0" timeOffset="51158.94">5027 15882 843 0,'0'0'1381'0,"0"0"-748"0,0 0-197 0,0 0-24 16,0 0-49-16,0 102-95 16,0-83-85-16,0-1-82 0,2-7-60 0,-2-2-26 15,7-3 6-15,-7-2-19 0,3-4 2 16,1 0 29-16,6-4 35 0,-3-8 18 15,3-10 39-15,2-2-36 0,-4-9-43 0,8-5-31 16,-1 2-15-16,-5-3-17 0,2 6 15 16,2 0-1-16,-4 11-10 0,-3 4-20 15,1 6-1-15,1 6 11 0,-1 6 22 16,-4 0-14-16,4 0-3 0,1 0 18 16,1 8 34-16,12 2 2 0,-10 2-14 15,5 4-4-15,0 1 10 0,2 3-16 16,-2 2 6-16,-2 2-4 0,2 0-13 15,-10 4 1-15,10 0-2 0,-7 0-27 16,-1 0-10-16,-6 5-48 0,4-3-38 0,0 0-88 16,-7 3-98-16,8-3-31 15,-6 2-253-15,5-8-724 0,-7 8-689 0</inkml:trace>
  <inkml:trace contextRef="#ctx0" brushRef="#br0" timeOffset="51862.64">5795 15570 170 0,'0'0'1979'0,"0"0"-1317"0,0 0-252 15,0 0 39-15,0 0-43 0,0 0-157 16,0 0-125-16,0 0-65 0,0 0-22 16,0 0-12-16,0 0-6 0,56 41-19 15,-37-27-3-15,-2 2-132 0,0-1-208 16,-5 6-218-16,0-7-731 0,-7 6-801 0</inkml:trace>
  <inkml:trace contextRef="#ctx0" brushRef="#br0" timeOffset="51966.53">5877 16013 1676 0,'0'0'1952'0,"0"0"-1323"0,0 0-180 0,0 0-121 16,0 0-167-16,0 0-155 0,0 0-6 15,0 0-94-15,0 0-89 0,0 0-78 16,34 18-204-16,-12-24-575 0,17 2-1225 0</inkml:trace>
  <inkml:trace contextRef="#ctx0" brushRef="#br0" timeOffset="63746.7">5555 16972 802 0,'0'0'1419'0,"0"0"-860"0,0 0-158 0,0 0-22 16,0 0-20-16,0 0-7 0,0 0-86 15,0 0-47-15,0 0-41 0,0 0-50 16,-34-34-21-16,34 33-25 0,0-2-24 0,0 3-25 16,0 0-29-16,0 0 14 15,0 0-18-15,0 0-2 0,0 4-41 0,0 15-18 16,0 14 6-16,0 22 28 0,10 21 15 16,-3 19-9-16,-7 14 20 0,0 5 0 15,0-3-27-15,0-10-5 0,0-17-16 16,0-20-40-16,0-18-89 0,5-18-93 15,9-15-130-15,1-11-317 0,-5-2-797 16,-1-18-344-16</inkml:trace>
  <inkml:trace contextRef="#ctx0" brushRef="#br0" timeOffset="69820.88">6832 15717 840 0,'0'0'1386'0,"0"0"-973"0,0 0-126 0,0 0 52 16,0 0-43-16,0 0-91 0,0 0-76 15,0 0-38-15,0 0-14 0,0 0-74 0,-155 0-3 16,146 14-20-16,-6 4-2 0,8 0 9 16,2 0 13-16,5 1 10 0,0-5-10 15,0-2-25-15,0-2 25 0,0-7-1 16,5 2-11-16,0-3-3 0,2-2 2 15,-2 0 13-15,2-4 3 0,8-4 54 16,-6-2 0-16,-2-4-7 0,-7 2-19 16,5-3-12-16,-5 2-7 0,0 3-12 15,0 0-29-15,0 1-11 0,0 1 24 16,0 2 14-16,-5 2-10 0,5 2 12 16,-4-2 10-16,1 4-10 0,3 0-19 0,0 0-13 15,0 0 4-15,0 0 27 0,0 4-31 16,0 10-71-16,3 6 33 0,6 3 70 15,6 0 54-15,-1 2 9 0,6-5-7 16,-1-4 1-16,5-4-22 0,1-4 15 0,4-4 3 16,2-1-19-16,1-3 7 0,-1 0 34 15,6-5-41-15,-1-3 9 0,-4 0-40 16,1 0-3-16,-3 2-43 0,-9 1-50 16,8 4-318-16,-4 1-210 0,-8 0-560 15,4 18-692-15</inkml:trace>
  <inkml:trace contextRef="#ctx0" brushRef="#br0" timeOffset="85240.54">7926 15485 1304 0,'0'0'1212'0,"0"0"-755"16,0 0-58-16,0 0 4 0,0 0-63 0,0 0-101 15,0 0-62-15,0 0-35 16,0 0-38-16,0 0-27 0,-17 27-49 0,17-25-25 16,0 2-1-16,9 2 25 0,-1 2-27 15,-4 2-11-15,4 6-56 0,1 2-121 0,-1 4-155 16,-8 3-206-16,2-7-659 15,-2 12-1035-15,-31-216 1938 0</inkml:trace>
  <inkml:trace contextRef="#ctx0" brushRef="#br0" timeOffset="85388.81">7712 15934 2062 0,'0'0'1813'15,"0"0"-1213"-15,0 0-230 0,0 0-107 16,0 0-86-16,0 0-95 0,0 0-82 15,0 0-46-15,0 0-9 0,0 0-15 0,5 0-94 16,22 0 14-16,2 0-96 0,2 0-204 16,-4 0-538-16,7-10-842 0</inkml:trace>
  <inkml:trace contextRef="#ctx0" brushRef="#br0" timeOffset="85868.95">8469 15353 866 0,'0'0'984'16,"0"0"-598"-16,0 0 15 0,0 0-31 15,0 0-15-15,0 0-57 0,0 0-109 0,0 0-69 16,0 0-32-16,0 0-13 0,0 0-22 15,38-55 3-15,-21 55 16 0,5 0 18 16,0 0-16-16,0 7 10 0,-5 4 14 16,7 14-14-16,-9 5-11 0,-1 10-17 15,-9 6-8-15,-5 7-23 0,0 3 6 16,-22 3-11-16,-7-1-20 0,-7-2 0 0,-6-10 0 16,-1-7-25-16,6-10 10 0,1-8 13 15,2-9-10-15,3-10-16 0,2-2-8 16,2-6 11-16,0-10-52 0,10-7-21 15,-7 4 33-15,17-5-9 0,-1 1 37 16,8 5 19-16,0-2-10 0,5 6 12 16,12 0 16-16,0 0 9 0,12 6 56 0,3 2-3 15,7 4 43-15,4 2-10 0,6 2 1 16,-6 8-51-16,3 8-26 0,3-2 11 16,-5 2-27-16,-6-1-1 0,4-2 14 15,-1 0-4-15,-5-3-12 0,-2-2-2 16,-7-2-19-16,-1-2-35 0,-6 0-103 15,2 2-171-15,-8 0-73 0,-2 0-155 16,-2 0-615-16,-10 4-828 0</inkml:trace>
  <inkml:trace contextRef="#ctx0" brushRef="#br0" timeOffset="90445.64">3688 13810 212 0,'0'0'287'15,"0"0"-85"-15,0 0 264 0,0 0-53 16,0 0-88-16,0 0-29 0,0 0-5 0,0 0-4 16,0 0-49-16,0 0-5 0,0 0-16 15,-50-55-24-15,40 52-26 0,10-2-66 16,-7 2-13-16,-3 1-28 0,5-3-22 15,3 5-13-15,-1-2 3 0,3 2-13 0,-5 0-12 16,5 0-3-16,-2 0-15 0,-3 0-10 16,5 0-6-16,0 10-1 0,0 5-31 15,0 9-16-15,0 4 76 0,7 10 3 16,8 5 25-16,2 5 29 16,0 2 16-16,-5 6-2 0,-5 5 32 0,3 1-35 15,-10 2-49-15,0-1-16 0,0-1 0 16,0 0 4-16,-7 1-4 0,-3-3 0 15,-7-2-22-15,-2-3 22 0,-1-7 6 16,-2-4 22-16,1-4-12 0,4-10-16 16,0-5-27-16,5-7 5 0,7-8 7 0,-5-4-10 15,10-4-41-15,0-2-30 16,-7 0-40-16,-1-6-71 0,-1-8-237 0,-6-8-155 16,8 3-487-16,-3-21-221 0</inkml:trace>
  <inkml:trace contextRef="#ctx0" brushRef="#br0" timeOffset="90754.42">3645 13663 326 0,'0'0'1163'0,"0"0"-808"0,0 0-14 16,0 0 43-16,0 0-110 0,0 0-59 15,203-113 0-15,-154 101-31 0,4 7-108 0,-9 2-66 16,-3 3 6-16,3 8-13 0,-13 9 19 16,-2 3 51-16,0 6-7 0,-12 4-25 15,0 6 19-15,-17 6 3 0,0 3-3 16,0 3-13-16,-26 0-7 0,-1-2 5 0,-12-1-23 16,8-7-22-16,-13-8-25 0,10-10 23 15,7-4-24-15,-6-8-12 0,8-6-12 16,6-2-16-16,2 0-72 0,0-2-115 15,10-4-34-15,7 2-117 0,0-2-352 16,0 2-360-16</inkml:trace>
  <inkml:trace contextRef="#ctx0" brushRef="#br0" timeOffset="91047.46">4571 13512 1304 0,'0'0'780'16,"0"0"-291"-16,0 0-84 0,0 0-18 15,0 0-95-15,0 0-90 0,0 0-102 16,0 0-100-16,0 0-6 0,0 0-98 16,0 0 13-16,22-2 63 0,-13 22 12 15,3 5-51-15,1 5-295 0,-9-10-305 16,-4 20-1020-16</inkml:trace>
  <inkml:trace contextRef="#ctx0" brushRef="#br0" timeOffset="91210.48">4532 14090 1694 0,'0'0'1812'0,"0"0"-1244"0,0 0-191 16,0 0-100-16,0 0-90 0,0 0-70 0,0 0-108 15,0 0-9-15,0 0-80 0,0 0-58 16,0 0-89-16,-15 23-43 0,42-10-68 16,-3 1-204-16,1-4-541 0,9 6-822 0</inkml:trace>
  <inkml:trace contextRef="#ctx0" brushRef="#br0" timeOffset="128630.09">25466 9195 919 0,'0'0'1514'0,"0"0"-1234"0,0 0-70 16,0 0 14-16,0 0 63 0,0 0-125 15,0 0-99-15,0 0-12 0,0 0 24 16,0 0-2-16,-27 112-7 0,27-65 15 0,0 3-27 16,7-1-25-16,-4-7-11 0,-3-4-16 15,0-12 0-15,7-6-2 0,-7-10-32 16,0-5-25-16,0-5-75 0,0-5-127 15,-7-13-125-15,-3-2-339 0,-17-36-949 0</inkml:trace>
  <inkml:trace contextRef="#ctx0" brushRef="#br0" timeOffset="128779.56">25276 8928 2398 0,'0'0'593'0,"0"0"-232"0,0 0 51 16,0 0 22-16,0 0-142 0,0 0-178 15,0 0-99-15,0 0-13 0,0 0-2 16,0 0-17-16,0 0-32 0,-12 30-84 16,24-32-222-16,5-8-39 0,15-5-182 15,-15 5-566-15,19-10-693 0</inkml:trace>
  <inkml:trace contextRef="#ctx0" brushRef="#br0" timeOffset="129099.4">26353 8475 375 0,'0'0'1724'0,"0"0"-1261"0,0 0-109 0,0 0-37 16,0 0 46-16,-201-23-82 0,164 23-118 16,-2 9-44-16,5 7-34 0,-2 6-11 0,14 14-24 15,-2 9-13-15,9 13-25 0,8 8 13 16,7 9-9-16,0 3 2 0,0 6-18 16,15 1-12-16,-1 1 9 0,3-1-31 15,3-5-41-15,-3-7-49 0,-8-9-180 0,3-12-123 16,-4-15-221-16,-8-15-360 15,0-12-353-15</inkml:trace>
  <inkml:trace contextRef="#ctx0" brushRef="#br0" timeOffset="129267.31">25742 9128 2040 0,'0'0'779'0,"0"0"-143"0,0 0-260 15,0 0-17-15,0 0-129 0,0 0-181 16,0 0 41-16,0 0 18 0,0 0-31 15,174 15-61-15,-128-10-16 0,3 2-15 16,-5-5-16-16,9-1-139 0,-9-1-221 0,2 0-261 16,-8 0-566-16,6-3-848 0</inkml:trace>
  <inkml:trace contextRef="#ctx0" brushRef="#br0" timeOffset="129628.53">27027 8457 1034 0,'0'0'1278'0,"0"0"-816"0,0 0-109 0,0 0 29 15,0 0-3-15,0 0-118 0,-199-16-87 16,160 32-40-16,0 9-38 0,3 12-29 16,-3 15-2-16,10 8 0 0,-5 13 8 15,10 3-17-15,7 7-7 0,5 0-25 0,12-3-2 16,0 1-22-16,19-5 0 0,5-8-3 16,10-2-45-16,-5-5 23 0,8-11-15 15,-3-5 6-15,-3-12-12 0,-4-4-52 16,-3-5-22-16,3-6-47 0,-8-6-23 15,5-5-67-15,-4-7-150 0,-6 0-309 16,3-20-839-16</inkml:trace>
  <inkml:trace contextRef="#ctx0" brushRef="#br0" timeOffset="129894.71">27332 8511 1740 0,'0'0'1147'0,"0"0"-804"0,0 0-76 0,0 0 37 16,0 0-42-16,0 0-103 0,-68 119-66 15,61-73-9-15,7 10 9 0,0 2-47 16,0 7-43-16,0 1-3 0,7-1-11 15,0-5-23-15,1-6-56 0,-3-7-115 16,2-9-84-16,-2-12-179 0,-5-8-580 16,0-9-587-16</inkml:trace>
  <inkml:trace contextRef="#ctx0" brushRef="#br0" timeOffset="130051.09">27230 8911 1623 0,'0'0'1869'0,"0"0"-1291"15,0 0-223-15,0 0-41 0,0 0-163 0,0 0-151 16,0 0-25-16,0 0 25 0,0 0 10 16,0 0 23-16,87 22-33 0,-65-22-86 15,7 0-141-15,-4 0-180 0,-4 0-276 16,-4 0-727-16,-2 0-685 0,-231-22 2095 0</inkml:trace>
  <inkml:trace contextRef="#ctx0" brushRef="#br0" timeOffset="130268.59">27487 9046 1638 0,'0'0'1661'0,"0"0"-1154"16,0 0-176-16,0 0 17 0,0 0-102 15,0 0-154-15,0 0-92 0,0 0 25 16,0 0-23-16,0 0 13 0,0 0 19 16,22 42 95-16,0-70 8 0,4-6-52 15,-9 2-48-15,0-3-35 0,0 7-2 0,-7 6-40 16,0 6-12-16,-1 6-45 0,1 2-145 15,5 6-118-15,-3 2-108 0,5 0-163 16,-8 4-589-16,6 12-534 0</inkml:trace>
  <inkml:trace contextRef="#ctx0" brushRef="#br0" timeOffset="130603.29">27853 8971 1269 0,'0'0'1817'0,"0"0"-1292"0,0 0-125 16,0 0 53-16,0 0-120 0,0 0-140 16,0 0-138-16,0 0-55 0,0 0-52 15,0 0 0-15,0 0 21 0,-19 109 10 16,19-82 19-16,5-6-20 0,9-4 1 16,-2-5-7-16,0-6-9 0,1-2-6 0,1-4 43 15,-2-2 10-15,10-13 69 0,-7-5-5 16,-1-8-31-16,3-2-22 0,-2-4-19 15,-1 2-2-15,-2 2-1 0,-7 3 0 16,2 9 1-16,-2 6 17 0,-2 6 10 0,-3 4-9 16,7 2 10-16,-7 0-7 0,0 10-18 15,0 10 16-15,0 8-19 0,10 9 21 16,-3-1-6-16,3 0-14 0,-1-4-1 16,6-2-18-16,4-3-12 0,-7-3-35 15,5-6-36-15,5-6-95 0,0-2-94 16,2-6-94-16,0-4-307 0,-7 0-628 15,3-14-600-15</inkml:trace>
  <inkml:trace contextRef="#ctx0" brushRef="#br0" timeOffset="130936.45">28452 9016 2028 0,'0'0'1103'0,"0"0"-759"0,0 0-18 16,0 0 7-16,0 0-115 0,0 0-157 15,0 0-60-15,0 0 82 0,0 0-27 0,0 0-10 16,0 0 0-16,60 26-12 0,-43-26-12 16,0-10 11-16,-4 0 1 0,1-4-3 15,-7 0-10-15,-4-1-5 0,4 4-13 16,-7 2 24-16,0 3-5 0,0 2 12 16,0 4 14-16,-10 0-48 0,-11 2-52 15,-6 13-18-15,-7 7 18 0,5 6 52 16,-5 6 37-16,7-2 52 0,1 4-1 15,4-1-30-15,5-1-27 0,12 2-31 16,0-6 21-16,5-4-21 0,0-4-1 16,17-7-20-16,5-5-16 0,5-4 10 0,16-6 2 15,1 0 7-15,4-15-43 0,8-5-108 16,-3-4-201-16,-7-4-279 0,-7 6-740 16,-2-12-909-16</inkml:trace>
  <inkml:trace contextRef="#ctx0" brushRef="#br0" timeOffset="131252.57">28879 8326 241 0,'0'0'2258'0,"0"0"-1579"16,0 0-196-16,0 0 5 0,0 0-159 15,0 0-196-15,0 0-130 0,0 0 105 0,0 0-7 16,0 0-42-16,167-33-35 0,-119 40-8 16,-4 11-4-16,0 8 3 0,-1 12 3 15,-2 11 4-15,-9 11 2 0,-8 12 4 16,-9 6-4-16,-6 13-8 0,-9 4 14 0,-9 1 16 16,-18-5-10-16,-7-7-11 0,0-15-25 15,-7-13-14-15,5-12-25 0,-1-14-1 16,-4-10-67-16,7-10-101 0,-2-8-103 15,9-2-204-15,3-3-612 0,12-19-712 0</inkml:trace>
  <inkml:trace contextRef="#ctx0" brushRef="#br0" timeOffset="131680.79">29901 8394 2350 0,'0'0'1120'0,"0"0"-772"16,0 0 13-16,0 0 76 0,0 0-151 0,0 0-197 16,0 0-89-16,0 0-25 0,0 0 23 15,-118 103-10-15,118-65 10 0,0 2-10 16,0 5 3-16,7-5 6 0,0-2 3 15,3-4-19-15,7-6 17 0,-10-4-10 16,10-6-3-16,-7-3-16 0,0-5-3 0,-3-7-6 16,-5 0 10-16,5-1-17 0,-7-2 23 15,0 0 24-15,0 0 37 0,0 0 3 16,0 4-40-16,-7 12-3 0,-12 6-68 16,-3 12 22-16,0 6 45 0,-4 7-8 15,4 1 12-15,2 3 0 0,6-8 2 16,9-2 41-16,5-7 13 0,0-6-19 15,0-5-37-15,17-10 3 0,5-3 18 16,2-2 1-16,10-6-19 0,0-2 21 16,0 0-24-16,5-2 0 0,-8-1-92 15,-4-2-111-15,-10 5-148 0,0 0-77 16,-13 8-83-16,-4 1-286 0,-4 12-1244 0</inkml:trace>
  <inkml:trace contextRef="#ctx0" brushRef="#br0" timeOffset="132887.84">27194 10370 359 0,'0'0'159'0,"0"0"301"16,0 0 74-16,0 0-102 0,0 0-56 16,0 0-98-16,0 0-49 0,0 0-7 15,0 0 37-15,0 0-15 0,0 0-89 16,-68 2-13-16,61-2 15 0,7 0-28 15,-3 0-51-15,3 0-25 0,0 0-15 16,-2 0-19-16,2 0-19 0,-5 0-28 16,5 2-6-16,-7 8-34 0,4 4-10 0,3 4 5 15,-2 2 57-15,2 0 16 16,0-2 18-16,0 0-2 0,0-1 0 0,0-4 19 16,0 0-13-16,5-1-22 0,0-4-3 15,2 0-12-15,5 2 15 0,-5-4 19 16,8 2-18-16,-6-2-1 0,8-2 2 15,-7-1 18-15,0-3-17 0,7 0 38 16,-10 0-13-16,10-5 3 0,-5-3 7 16,3 0-14-16,2-4 4 0,-8-2 3 15,-1-4-12-15,-3-6 3 0,4-3-7 0,-4-1-15 16,-3-4 0-16,-2-2 0 0,0 2 0 16,0-1-1-16,-7 3 1 0,-2 8 11 15,4 2-11-15,-3 6 31 0,-1 4-3 16,1 6 9-16,1 0 16 0,0 2-22 15,7 2 39-15,-10 0-22 0,8 6-48 16,-8 10-90-16,-2 6 22 0,7 8 53 0,-2 2 15 16,7 3 43-16,0 1 7 0,0 0 2 15,17-2 0-15,-5 1-12 0,5-5 0 16,-3-4-6-16,6-4-4 0,-1-6-28 16,3-4 0-16,2 1 20 0,-2-8-10 15,2 3 0-15,3-3-12 0,-8-2 13 16,8-1-13-16,-10-2 0 0,7 0 0 0,-7 0-2 15,7 0-11-15,-11 0-45 16,1-5-108-16,3-2-164 0,-5-1-236 0,-5 2-727 16,-2 0-1056-16</inkml:trace>
  <inkml:trace contextRef="#ctx0" brushRef="#br0" timeOffset="133380.42">27931 10093 1330 0,'0'0'1744'0,"0"0"-1231"0,0 0-156 16,0 0-19-16,0 0-19 0,0 0-119 15,0 0-179-15,0 0-21 0,0 0-33 16,0 0-10-16,0 0-44 0,17 13-5 15,-12 2-38-15,2 0-178 0,-7 3-243 16,7-3-790-16,-7 5-881 0,-36-116 2207 0</inkml:trace>
  <inkml:trace contextRef="#ctx0" brushRef="#br0" timeOffset="133511.45">27877 10406 1539 0,'0'0'2171'0,"0"0"-1538"0,0 0-284 16,0 0-66-16,0 0-155 0,0 0-128 15,0 0-67-15,0 0-102 0,0 0 50 16,0 0-32-16,22 45-178 0,-5-42-372 16,15-3-1060-16</inkml:trace>
  <inkml:trace contextRef="#ctx0" brushRef="#br0" timeOffset="133730.09">28321 10163 3205 0,'0'0'960'0,"0"0"-572"15,0 0-59-15,0 0-137 0,0 0-164 16,0 0-28-16,0 0-15 0,0 0 12 16,-39 114-22-16,51-89-18 0,0-5-79 15,3 0-81-15,2-4-106 0,-12-4-333 16,7-2-850-16,-12-10-756 0</inkml:trace>
  <inkml:trace contextRef="#ctx0" brushRef="#br0" timeOffset="133870.6">28306 9871 3056 0,'0'0'1338'0,"0"0"-925"0,0 0-116 0,0 0-120 15,0 0-141-15,0 0-36 0,0 0-116 0,0 0 34 16,0 0-3-16,0 0-53 0,25 104-62 15,-13-75-143-15,5 0-315 0,-5-4-876 16,-2 5-627-16</inkml:trace>
  <inkml:trace contextRef="#ctx0" brushRef="#br0" timeOffset="134085.56">28551 10313 2262 0,'0'0'1510'0,"0"0"-1011"16,0 0-94-16,0 0-68 0,0 0-198 0,0 0-139 15,0 0-16-15,73-129-10 0,-46 94 25 16,-6 0-16-16,4 7-2 0,-1 4-14 16,-7 8 17-16,-7 8-14 0,-3 8-7 15,3 0-6-15,-3 20 43 0,3 8 93 0,-3 9-41 16,5 4-26-16,-2 6-26 0,-3-3-40 16,0-4-58-16,3-3-61 0,-3-7-146 15,-2-12-245-15,-3-8-819 0,-2-14-1117 0</inkml:trace>
  <inkml:trace contextRef="#ctx0" brushRef="#br0" timeOffset="134286.34">29026 9798 2119 0,'0'0'1458'16,"0"0"-960"-16,0 0-140 0,0 0-93 15,0 0-102-15,0 0-95 0,27 151-7 16,-12-86 18-16,2 9-21 0,0 9 9 15,4 3-27-15,-4 0-40 0,0 2-17 16,-2-8-23-16,2-12-45 0,-12-7-62 0,-1-13-151 16,-4-18-170-16,0-12-295 0,-4-10-858 15</inkml:trace>
  <inkml:trace contextRef="#ctx0" brushRef="#br0" timeOffset="134473.82">28925 10074 1570 0,'0'0'1803'0,"0"0"-1296"0,0 0-265 0,0 0 57 0,0 0-22 16,0 0-144-16,0 0-81 0,0 0 24 15,0 0-24-15,206 103-6 0,-180-101 9 16,8-2-6-16,0 0-7 0,-10-10-17 16,5-3-22-16,-4 0-3 0,-6-4-60 15,-4 4-154-15,-6-4-309 0,-6 9-489 16,-3-4-923-16</inkml:trace>
  <inkml:trace contextRef="#ctx0" brushRef="#br0" timeOffset="135338.29">25851 11362 114 0,'0'0'1404'0,"0"0"-771"0,0 0-242 15,0 0-55-15,0 0-99 0,0 0-68 16,0 0-118-16,0 0-35 0,0 0 95 16,0 0 23-16,0 0-43 0,39-8 1 15,-22 11-1-15,0 4 0 0,-5-4 26 0,2 2-1 16,-4-1-10-16,0 2-29 0,2-2-24 16,-10 0-13-16,8-2-18 0,-8 0-10 15,-2 4 7-15,0 4-7 0,0 2 34 16,0 8-9-16,0 4-6 0,-12 3-9 15,-5 1-10-15,-5 0 3 0,1 2-14 16,-4-6 9-16,4 0-10 0,-1-4-2 16,5-6 1-16,0-1-21 0,7-2 7 15,0-1-13-15,6 0-12 0,1 5 18 0,3-3-18 16,0 1 15-16,7 4 24 0,6 1 1 16,11 0 2-16,-5-2 2 0,1-2 23 15,1-4-25-15,-4 0-1 0,0-2 0 16,-7 0-1-16,7-1 13 0,-10-2-2 15,3 0-11-15,-10-2-3 0,5-3 3 0,-5 0 9 16,2 0 16-16,-2 0 6 0,0 0 6 16,0 5 12-16,0 0 22 0,-7 10-1 15,-10 3-70-15,-5 4-1 0,8 6-14 16,-3 2-13-16,9 1-39 0,-6 1-32 16,14-2-24-16,0 3-4 0,0-2-53 15,0-3-103-15,5 1-146 0,12-3-245 16,-12-8-679-16,7 4-131 0</inkml:trace>
  <inkml:trace contextRef="#ctx0" brushRef="#br0" timeOffset="136057.66">25970 13389 680 0,'0'0'720'0,"0"0"-60"0,0 0-245 16,0 0-12-16,0 0-61 0,0 0-49 15,0 0-49-15,0 0-59 0,0 0-46 0,0 0-14 16,-114-60-31-16,97 56 23 0,0 2-18 16,2 2-18-16,3 0-4 0,-5 0-68 15,8 10-9-15,-6 8-49 0,8 7-22 16,7 5 9-16,0 4 34 0,0 0 7 15,14 0 8-15,11-4-5 0,-6-2 18 16,5-8 24-16,-2-5-24 0,0-7 0 16,-3-6 11-16,5-2 20 0,-7-16 37 0,0-13 24 15,0-7-6-15,-7-12 3 0,-3-7-46 16,-7 4-6-16,0 2-19 0,0 11 4 16,0 7 18-16,-2 11 21 0,-3 10 40 15,-5 5 36-15,5 2-49 0,3 3-30 16,2 0-46-16,-7 13-12 0,7 11-104 15,0 8 31-15,0 6 37 0,14 6 8 0,13 2-8 16,2-3 11-16,3-5-2 0,-3-8 6 16,2-5-13-16,-2-7-36 0,3-6-16 15,-3-9 0-15,2-3-55 0,1-1-23 16,-1-18-193-16,-4 1-423 0,-8-12-1217 0</inkml:trace>
  <inkml:trace contextRef="#ctx0" brushRef="#br0" timeOffset="136850.76">26750 13172 1778 0,'0'0'1259'0,"0"0"-930"0,0 0 51 16,0 0-21-16,0 0-138 0,0 0-202 16,0 0-19-16,0 0 0 0,0 0 68 15,0 0-3-15,138-38-28 0,-92 22-12 16,-4 0-12-16,-8-2 2 0,-3 2 7 0,1-1-22 16,-13 5-14-16,-2 2-20 0,-7 2-49 15,-3 6-91-15,-7 2-111 0,0 0-55 16,0 9-67-16,0 11-19 0,-12-2-859 15</inkml:trace>
  <inkml:trace contextRef="#ctx0" brushRef="#br0" timeOffset="137003.49">26714 13359 741 0,'0'0'1820'0,"0"0"-1267"0,0 0-206 16,0 0-2-16,0 0 1 0,0 0-69 15,0 0-67-15,0 0-87 0,0 0-71 16,194-26-27-16,-160 20 9 0,0-2-34 15,0 0-14-15,-8 0-35 0,1 0-126 16,-3-2-203-16,-4-2-190 0,-3 4-760 16,-8-10-870-16</inkml:trace>
  <inkml:trace contextRef="#ctx0" brushRef="#br0" timeOffset="137298.96">27700 12862 1672 0,'0'0'1347'0,"0"0"-948"15,0 0 25-15,0 0-29 0,0 0-199 16,0 0-193-16,0 0 0 0,0 0-3 16,-116 146 71-16,106-98 0 0,1 0-18 15,4-6-10-15,5-6-31 0,0-3-10 0,0-10-2 16,10-4-1-16,14-9 0 0,2-2 1 15,6-2 43-15,12-6 16 0,9 0 8 16,-2 0-9-16,9-6-33 0,-6-1-23 16,9 2-2-16,-3-1-20 0,-1 0 19 15,-4 2-61-15,-6 0-110 0,2-1-121 16,-20 0-167-16,-7 0-511 0,-9-13-734 0</inkml:trace>
  <inkml:trace contextRef="#ctx0" brushRef="#br0" timeOffset="137510.79">27996 12749 2564 0,'0'0'818'0,"0"0"-378"0,0 0-76 15,-43 103 27-15,40-48-123 0,1 5-130 16,2 11-71-16,0 7-24 0,2 4-19 16,8 3 10-16,4 1-4 0,-4 1-30 0,5-5-17 15,-3-7-11-15,2-11-26 0,-9-14-23 16,2-15-85-16,8-13-90 0,-10-12-120 15,0-10-346-15,2 0-799 0,-7-32-467 0</inkml:trace>
  <inkml:trace contextRef="#ctx0" brushRef="#br0" timeOffset="137730.4">28512 12814 2478 0,'0'0'1217'0,"0"0"-720"0,0 0-153 16,0 0 105-16,0 0-202 0,0 0-154 0,0 0-93 16,0 0-64-16,0 0-58 0,0 0 3 15,0 0 104-15,17 43-129 0,5-11-139 16,7-1-132-16,-7 6-298 0,-5-11-710 15,7 14-604-15</inkml:trace>
  <inkml:trace contextRef="#ctx0" brushRef="#br0" timeOffset="137868.2">28903 13667 2553 0,'0'0'1304'0,"0"0"-1053"0,0 0-54 0,-39 107 109 15,24-71-127-15,1-4-109 0,-3 0-54 16,7-2-16-16,-9-1-37 0,4-5-74 15,6-2-145-15,-8-4-215 0,7-6-708 0,-12 6-1144 16</inkml:trace>
  <inkml:trace contextRef="#ctx0" brushRef="#br0" timeOffset="138650.65">29860 9980 821 0,'0'0'2089'0,"0"0"-1508"0,0 0-227 0,0 0-5 16,0 0-5-16,0 0-104 0,0 0-203 15,0 0-37-15,0 0-95 0,0 0-38 16,0 0 44-16,32 35-23 0,-20-4-208 0,5 1-287 16,-7-6-796-16,4 16-546 0</inkml:trace>
  <inkml:trace contextRef="#ctx0" brushRef="#br0" timeOffset="138779.79">30023 10780 1562 0,'0'0'1658'16,"0"0"-1143"-16,-61 139-153 0,34-85-11 0,-4 7-91 15,4-9-137-15,1-1-123 0,6-16 0 16,3-9-96-16,0-7-123 0,8-9-113 16,-4-6-393-16,1-4-1623 0</inkml:trace>
  <inkml:trace contextRef="#ctx0" brushRef="#br1" timeOffset="141278">26127 12933 179 0,'0'0'300'0,"0"0"114"0,0 0-101 0,0 0 6 15,0 0 35-15,0 0 0 0,0 0-21 16,0 0 12-16,0 0-22 0,0 0-14 16,5 0 4-16,-12-6-49 0,-10 4-114 15,-10-4-17-15,-7 6 6 0,-14 0 9 16,-8 6-46-16,-12 12-50 0,-12 6-28 16,-14 8-6-16,-13 7-18 0,-4 1-1 15,-3 6 0-15,2 2 0 0,15 3 1 16,10 3-3-16,21 2-19 0,16 7-5 15,20-1-4-15,21 6-12 0,9 7 9 16,39-1 3-16,26 5 19 0,13-3 9 0,18-3-12 16,9-9 11-16,6-9-14 0,-7-14-19 15,3-14 6-15,-5-15 13 0,-12-12 18 16,2-22 15-16,-10-21 56 0,-4-19-13 16,-3-17 1-16,-12-17-10 0,-5-15-6 15,-14-5 3-15,-8-1 18 0,-12 4-15 16,-7 13-24-16,-17 7-22 0,0 12-2 0,-31 7-1 15,-15 12-37-15,-10 6-21 0,-7 8-71 16,-10 13-52-16,5 10 26 0,-2 18 3 16,9 7-94-16,3 24-135 0,5 12-191 15,7 12-527-15,7-9-318 0</inkml:trace>
  <inkml:trace contextRef="#ctx0" brushRef="#br1" timeOffset="142126.18">25424 13058 202 0,'0'0'708'0,"0"0"-207"15,0 0-133-15,0 0-1 0,0 0-34 16,0 0-62-16,0 0-53 0,0 0-28 0,0 0 52 15,0 0 21-15,-191-25-11 0,162 20-66 16,-3-5-21-16,3 1-37 0,-12-2-26 16,5-2 21-16,-3-3-43 0,0 0-12 15,3-4-19-15,-6-4-46 0,11 2 28 16,-5-6-19-16,9-2-10 0,0-7 1 16,3-4-3-16,2-2 0 0,5-10-2 15,10-2-25-15,-3-3 24 0,10-8-16 16,0-4 1-16,0-6 17 0,10-5-12 0,14-6 11 15,-2-3-7-15,2-3 9 16,5 5 13-16,0-3 14 0,3 3 4 16,-3-3 12-16,-2 3-16 0,7-3 4 0,2 1-10 15,0 1-5-15,8 3-1 0,4 3-13 16,-1 5-2-16,6 3-15 0,0 7-10 16,3 7 24-16,5 9-14 0,-3 6-10 0,7 3 4 15,3 12 6-15,5 2-13 16,4 5-9-16,11 6-15 0,4 4 18 0,0 4 10 15,7 0-13-15,8 0-6 0,-3 2 9 16,-2-2 15-16,-3-5-9 0,-2 4 27 16,-5-6 1-16,-7-1 17 0,-5 4-17 15,-12 2-3-15,-7 4-13 0,-8 4-2 16,-14 2-13-16,-8 2 3 0,-7 0-15 16,-7 4 12-16,-7 0 6 0,-3-2 6 15,-4 0-9-15,-3 0 25 0,0 0 2 16,0-2 0-16,0 0-24 0,0 0 23 15,-15 0-116-15,-7 2-156 0,-4-2-171 0,-13 0-147 16,10 2-449-16,-32-2-685 0</inkml:trace>
  <inkml:trace contextRef="#ctx0" brushRef="#br1" timeOffset="142444.48">26702 10263 630 0,'0'0'1516'0,"0"0"-1106"0,0 0-30 0,0 0 23 16,0 0-41-16,0 0-145 0,0 0-104 16,0 0-46-16,0 0 2 0,0 0-38 15,0 0-16-15,56-20 10 0,-27 20 13 16,2 0-13-16,8 0 12 0,2 0-25 0,-5 6-10 16,6 4-2-16,-8 4-12 15,2 0 10-15,-9 4 1 0,-3 7 1 0,-12 3 28 16,-2 2 6-16,-10 8 9 0,0 0 13 15,-17 9 0-15,-15-1 2 0,-11 2 7 16,-6 7-10-16,-11-1 13 0,-1 2-7 16,-2-4-21-16,2-1-40 0,3-9-11 0,12-8-7 15,5-5-13-15,4-8-28 16,13-2-36-16,7-1-41 0,5-2-105 0,12 0-135 16,0 6-225-16,0-6-673 0,0 12-625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04T20:22:32.743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7128 6994 750 0,'0'0'1091'0,"0"0"-657"15,0 0-120-15,0 0 53 0,0 0-89 0,0 0-80 16,0 0-40-16,0 0 4 0,0 0 23 16,0 0-43-16,-191-16-39 0,169 28-53 15,0 2 0-15,5 4-13 0,-5 9-9 16,10 3-12-16,-2 4 2 0,1 6-5 0,13 0-13 15,0 5-1-15,0 1-24 0,8-2 6 16,9-2 17-16,2-2-20 0,5-5-5 16,5-7 11-16,-4-8 4 0,4-6-4 15,-5-4 14-15,0-8 2 0,-4-2 10 16,-3 0 31-16,0-12 30 0,-1-6-3 16,4-8-3-16,-6-4 12 0,-4-6 1 15,7-3-38-15,-10 1-22 0,-7 0-3 16,5 5 7-16,-5 5 5 0,0 8-2 15,-5 2 6-15,-2 8 30 0,-10 0 104 16,7 4-6-16,-4 4-74 0,2 0-33 0,4 2-16 16,-1 0-16-16,2 10-20 0,-8 8-27 15,13 10-3-15,-6 9 18 0,8 5-4 16,0 8 2-16,15-3 13 0,2-4-1 16,5-2-13-16,9-7-9 0,-7-6-7 0,5-3 4 15,3-7 5-15,-1-6 4 16,1-4 18-16,2-6 1 0,0-2 23 0,5-7 16 15,4-6-3-15,-4-12-37 0,7-3 0 16,-2 0-116-16,-3-2-162 0,-5 2-160 16,-2 1-354-16,-12 12-872 0,-7-10-329 0</inkml:trace>
  <inkml:trace contextRef="#ctx0" brushRef="#br0" timeOffset="268.45">7850 7020 2699 0,'0'0'1058'16,"0"0"-652"-16,0 0 43 0,0 0-77 0,0 0-128 15,0 0-168-15,0 0-76 0,0 0-58 16,0 0-9-16,0 0-12 0,0 0 24 16,15 32 9-16,-10-14-95 0,0 7-185 15,-3-2-301-15,-2-4-785 0,0 9-938 0,-27-173 2207 16</inkml:trace>
  <inkml:trace contextRef="#ctx0" brushRef="#br0" timeOffset="403.76">7887 7491 2209 0,'0'0'1393'0,"0"0"-999"16,0 0-87-16,0 0 2 0,0 0-69 16,0 0-135-16,0 0-105 0,0 0-67 15,0 0-28-15,0 0-127 0,-10 10-225 0,10-10-722 16,7-10-585-16</inkml:trace>
  <inkml:trace contextRef="#ctx0" brushRef="#br0" timeOffset="859.15">8692 7079 2534 0,'0'0'1016'0,"0"0"-625"16,0 0 16-16,0 0-58 0,0 0-88 16,0 0-96-16,-68 112-61 0,60-75-28 15,4 3-33-15,-1-4-31 0,5 0-12 16,0-6-34-16,0-2 7 0,0-3-34 0,7-5-82 15,0-2-136-15,3-4-84 16,-3-6-250-16,-2-2-586 0,-5-8-1050 0</inkml:trace>
  <inkml:trace contextRef="#ctx0" brushRef="#br0" timeOffset="1019.72">8660 6803 2538 0,'0'0'1421'0,"0"0"-829"0,0 0-201 15,0 0-25-15,0 0-120 0,0 0-152 16,0 0-94-16,0 0-70 0,0 0-42 16,0 0-6-16,0 0-77 0,0 78-169 15,17-43-327-15,-5-10-987 0,0 10-741 0</inkml:trace>
  <inkml:trace contextRef="#ctx0" brushRef="#br0" timeOffset="1300.97">8951 7276 1474 0,'0'0'1593'0,"0"0"-1169"16,0 0-73-16,0 0-6 0,0 0-105 15,0 0-132-15,-70 106-56 0,70-101-21 0,0-5 16 16,0 0 5-16,0-2 15 0,2-13 19 16,13-11 28-16,6-8-47 0,1-8-43 15,-2-5-23-15,4 1 12 0,-5 6-10 16,6 4 27-16,-9 7 28 0,1 9-15 15,-4 7 6-15,1 6 2 0,3 7-23 16,5 0-1-16,0 20 52 0,4 9 48 16,-6 9-21-16,-3 8-27 0,-3 7-49 15,-4-1-30-15,2 2-1 0,-2-8-56 16,2-6-64-16,-2-10-83 0,-1-7-88 16,-1-17-161-16,1-6-623 0,-1-4-488 15,-6-41-467-15</inkml:trace>
  <inkml:trace contextRef="#ctx0" brushRef="#br0" timeOffset="1500.09">9741 6421 2418 0,'0'0'966'0,"0"0"-542"16,0 0 69-16,0 0-101 0,0 0-152 16,0 0-155-16,0 0-60 0,-14 110 24 15,11-51 12-15,-4 15-34 0,4 11 4 16,-1 9-1-16,-4 12-30 0,6 4-34 15,-5 0-88-15,-5-10-123 0,2-9-143 16,-5-18-175-16,-2-23-237 0,5-16-466 16,-14-15-448-16</inkml:trace>
  <inkml:trace contextRef="#ctx0" brushRef="#br0" timeOffset="1668.98">9450 6908 1944 0,'0'0'1680'0,"0"0"-1135"0,0 0-120 15,0 0-5-15,0 0-136 0,0 0-105 0,0 0-52 16,0 0-33-16,0 0-42 0,197-75-16 16,-156 71-36-16,-5 2-12 0,3 2-64 15,0 6-78-15,0 6-113 0,-1 4-189 16,-9 1-520-16,3 5-785 0</inkml:trace>
  <inkml:trace contextRef="#ctx0" brushRef="#br0" timeOffset="1935.74">10592 6757 2583 0,'0'0'1207'0,"0"0"-695"0,0 0-46 0,0 0-80 16,0 0-131-16,0 0-154 0,0 0-101 15,0 0-22-15,0 0-35 0,0 0-4 16,0 0 61-16,70 40 0 0,-45-16-44 0,-13 5-221 16,2 1-263-16,-4-9-827 0,-10 22-1597 0</inkml:trace>
  <inkml:trace contextRef="#ctx0" brushRef="#br0" timeOffset="2064.79">10471 7793 3335 0,'0'0'620'16,"0"0"-478"-16,0 0-142 0,0 0 0 0,0 0-290 16,0 0-695-16,0 0-1414 0</inkml:trace>
  <inkml:trace contextRef="#ctx0" brushRef="#br0" timeOffset="3189.51">10517 7410 2451 0,'0'0'717'15,"0"0"-366"-15,0 0-64 0,0 0 90 16,0 0-66-16,0 0-111 0,0 0-104 16,0 0 8-16,0 0 37 0,0 0 2 15,0 0-15-15,104 101-25 0,-99-51-36 16,-5 11-15-16,-12-1-19 0,-3 3-33 0,-14-9-13 16,10-8-57-16,-1-12-76 0,3-9-106 15,3-14-122-15,4-2-291 0,-19-9-1219 0</inkml:trace>
  <inkml:trace contextRef="#ctx0" brushRef="#br0" timeOffset="4170.6">7051 8630 271 0,'0'0'384'0,"0"0"385"0,0 0-284 15,0 0-70-15,0 0-5 0,0 0-6 16,0 0-63-16,0 0-56 0,0 0-52 16,0 0-73-16,0 0-32 0,-10-10-32 15,10 28-31-15,0 5-15 0,2 10-7 16,6 3-6-16,1 6-3 0,6 11-12 15,-6 3-22-15,8 9 0 0,0 5-13 16,-4 2 13-16,1 1 0 0,-2-1-14 16,-5 1 13-16,-4-9 0 0,2-7-15 0,-5-9-24 15,0-14-37-15,0-10-44 0,0-12-28 16,0-10-58-16,-10-4-92 16,-7-20-267-16,0 2-844 0,-19-35-251 0</inkml:trace>
  <inkml:trace contextRef="#ctx0" brushRef="#br0" timeOffset="4420.77">7036 8630 1615 0,'0'0'976'0,"0"0"-593"0,0 0-63 16,0 0-50-16,0 0-80 0,0 0-90 15,0 0 39-15,0 0 43 0,0 0-23 16,0 0-38-16,191-7-29 0,-152 24-2 15,-2 1-4-15,-3 10-12 0,-8 2-25 16,-9 8-21-16,-7 7 5 0,-10 1 4 16,0 2-31-16,-20 5-6 0,-6-7-46 0,-8-4-34 15,0-8-64-15,0-12-16 0,-2-7-5 16,2-12-27-16,-3-3-145 0,8-1-224 16,7-16-427-16,13 5-374 0</inkml:trace>
  <inkml:trace contextRef="#ctx0" brushRef="#br0" timeOffset="4798.55">7986 8447 2043 0,'0'0'1307'0,"0"0"-807"0,0 0-27 0,0 0-56 16,0 0-113-16,0 0-146 0,0 0-145 16,0 0-13-16,0 0-22 0,0 0-23 15,0 0-10-15,10 72-3 0,-3-52-135 0,3 4-180 16,-5-2-309-16,0-4-932 0,-5 10-559 16</inkml:trace>
  <inkml:trace contextRef="#ctx0" brushRef="#br0" timeOffset="4939.89">7957 8959 2677 0,'0'0'1322'0,"0"0"-1003"0,0 0-37 0,0 0-27 15,0 0-108-15,0 0-147 0,0 0-34 16,0 0-67-16,0 0-6 0,0 0-158 16,0 0-124-16,12 19-613 0,-2-31-868 15</inkml:trace>
  <inkml:trace contextRef="#ctx0" brushRef="#br0" timeOffset="5283.58">8803 8260 143 0,'0'0'2421'16,"0"0"-1699"-16,0 0-303 0,0 0 72 0,0 0-57 15,0 0-185-15,0 0-124 0,-182-23-45 16,158 41-32-16,-5 9-17 0,12 7-4 16,0 6 10-16,0 8-16 0,0 7-20 15,10 3 11-15,7 0 1 0,0 5-3 0,0-5-10 16,14 0-16-16,8-3 3 0,0-7 13 15,5-4 25-15,2-6-25 0,2-9-1 16,-4-3-27-16,0-11 4 0,7-2-28 16,-8-7-58-16,3-2-46 0,3-4-52 15,-3-4-70-15,-2-12-125 0,2-8-270 16,-8 0-695-16,1-19-611 0</inkml:trace>
  <inkml:trace contextRef="#ctx0" brushRef="#br0" timeOffset="5552.67">9072 8350 931 0,'0'0'1713'0,"0"0"-1238"0,0 0-207 16,0 0 43-16,0 0 55 15,0 0-198-15,0 0-62 0,0 0-7 0,211-24 6 16,-160 34 0-16,-5 8-6 0,-5 10-4 15,0 6-22-15,-14 11-11 0,-8 5-14 16,-11 4-8-16,-8 7-18 0,0 1-4 16,-20 2-8-16,-4-6-10 0,-3-3-37 15,-7-9-27-15,3-9-9 0,2-11-25 16,-7-12-65-16,2-4-75 0,0-6-177 16,7-4-331-16,5 0-612 0,5-14-379 0</inkml:trace>
  <inkml:trace contextRef="#ctx0" brushRef="#br0" timeOffset="6481.04">10488 8676 7 0,'0'0'2331'0,"0"0"-1722"0,0 0-273 15,0 0 149-15,0 0 46 0,0 0-191 16,0 0-162-16,0 0-83 0,0 0-6 16,0 0-22-16,0 0-67 0,-17 2 19 15,29 24-19-15,0 6 30 0,7 11-30 16,-9-2-1-16,9 6-14 0,-4-3 12 0,2-6-40 15,0-8-3-15,0-3 6 0,-5-11 10 16,-2-6-13-16,4-6-6 0,1-4 49 16,4 0 6-16,-2-12 71 0,10-8 42 15,0-15-27-15,6-6-22 0,-8-12-16 0,1-2-17 16,1-1 6-16,-8 2-10 0,-2 4 3 16,0 6-17-16,-5 9-18 0,-4 9-1 15,-1 10-2-15,-7 6-32 0,2 8-81 16,-2 2-74-16,0 0-78 0,8 0-121 15,-1 12-152-15,8 4-126 0,-6 0-704 16,1 14-493-16</inkml:trace>
  <inkml:trace contextRef="#ctx0" brushRef="#br0" timeOffset="6771.21">11135 8764 1125 0,'0'0'1586'0,"0"0"-1120"15,0 0-65-15,0 0 43 0,0 0-156 16,0 0-167-16,0 0-90 0,0 0-6 0,-107 103 15 16,107-65 9-16,0 3-12 15,0-6-18-15,5 0-17 0,15-9 29 0,-3-6-6 16,-1-5-25-16,4-10 0 0,4-5 45 16,-5-2 54-16,6-18 81 0,-8-10 3 15,0-8-40-15,0-8-54 0,-8-1-41 16,-6 1-21-16,2 5-5 0,-5 9-10 15,0 8-12-15,0 8-2 0,0 6-19 16,0 4 8-16,0 6-59 0,0 0-59 16,0 0-55-16,0 2-68 0,0 8-57 15,0 6-14-15,9 2-327 0,-4-1-469 16,10 5-555-16</inkml:trace>
  <inkml:trace contextRef="#ctx0" brushRef="#br0" timeOffset="6982.47">11581 8610 1778 0,'0'0'1502'15,"0"0"-1023"-15,0 0-120 0,0 0 8 16,0 0-53-16,-56 146-91 0,51-95-94 16,1-1-62-16,4-2-28 0,0-5-37 15,0-7-2-15,4-6-48 0,1-10-117 16,7-8-126-16,-2-12-135 0,-3-2-534 15,3-14-256-15,-10-34-858 0</inkml:trace>
  <inkml:trace contextRef="#ctx0" brushRef="#br0" timeOffset="7098.42">11617 8432 1056 0,'0'0'1790'0,"0"0"-1118"0,0 0-196 0,0 0-67 15,0 0-116-15,0 0-191 0,0 0-102 0,0 0-135 16,0 0 85-16,0 0-89 0,34 57-190 15,-12-47-317-15,0-2-686 0,12 2-719 0</inkml:trace>
  <inkml:trace contextRef="#ctx0" brushRef="#br0" timeOffset="7454.18">12068 8585 2050 0,'0'0'964'0,"0"0"-650"0,0 0 48 16,0 0 53-16,-77 123-116 0,62-81-104 0,3 3-50 15,-3-1-10-15,13 2-37 16,2 0-54-16,0-3-44 0,17-5-18 0,5-8-6 16,2-8-1-16,-2-9-24 0,0-13 3 15,-1-11 46-15,-4-21 58 0,3-18 1 16,-13-16-38-16,-2-13-19 0,-5-6 13 16,0-3-14-16,0-5 0 0,0 1 1 0,0-1 11 15,0 3 5-15,-5-1 0 0,0 7 16 16,-2 7 12-16,2 9-1 0,-5 14 1 15,3 9 15-15,7 17 9 0,-7 10 39 16,4 12 12-16,3 6-30 0,-7 0-30 16,2 16-61-16,-4 12-15 0,6 13-19 15,-2 9 32-15,5 14 1 0,0 9-16 16,17 9-1-16,5 10 3 0,0 11 0 16,0 8 12-16,4-3 2 0,1-5-11 15,-3-11-25-15,3-17-78 0,-8-17-101 0,6-20-123 16,-1-11-331-16,-12-17-755 0,-5-10-1042 0</inkml:trace>
  <inkml:trace contextRef="#ctx0" brushRef="#br0" timeOffset="8718.12">13326 7978 897 0,'0'0'1407'16,"0"0"-819"-16,0 0-172 0,0 0 62 15,0 0-1-15,0 0-124 0,0 0-119 16,0 0-41-16,0 0-10 0,0 0-55 0,0 0-83 16,-102-18-45-16,73 46-24 0,8 6 24 15,-4 8 1-15,3 0 1 0,5 3-2 16,10-7-30-16,7-2 2 0,0-6-5 15,7 3-10-15,10-9 13 0,5 0 11 16,-5-6-2-16,0-8 3 0,5-2-4 0,-10-6 21 16,3 0 1-16,-6-2 25 0,1 0 2 15,-5 0 0-15,-3 0-27 0,-2 0-19 16,8 6 19-16,-8 6 2 0,0 6 53 16,0 2-18-16,0 9-19 0,-15-1-17 15,-4 0-1-15,-3 2-21 0,0 0-19 16,5 1-12-16,7-6 7 0,-7 2 11 15,8-1 7-15,9-2 11 0,0 0 15 16,0 2 0-16,0 1 1 0,0-4 2 16,0 4 23-16,9-3 24 0,-1 4 8 0,6 1 17 15,-2-1-1-15,-2-5-19 0,0 2-29 16,2-5-10-16,-5-8 0 0,0-2-15 16,1-2-18-16,1-6-13 0,1 0-2 15,5-2 21-15,6 0-13 0,4-2-102 16,6-2-154-16,-4-2-172 0,0 6-326 15,-6 0-744-15,-4 6-653 0</inkml:trace>
  <inkml:trace contextRef="#ctx0" brushRef="#br0" timeOffset="9864.04">7821 11583 1940 0,'0'0'680'0,"0"0"-301"0,0 0-49 15,0 0-3-15,0 0-97 16,0 0-133-16,0 0-94 0,0 0 29 0,0 0 25 16,0 0-7-16,0 0-50 0,-12 0 3 15,29 0 41-15,0-2 52 0,5 0 13 16,0-2-28-16,-5 4-38 0,-3-2-28 16,-2 2 4-16,-4 0-4 0,-3 0 4 15,-1 0-7-15,4 2 4 0,-8 6 12 16,7 2 15-16,-7 4 6 0,0 4-25 15,0 2-11-15,0 0-12 0,0 0-1 16,-15 0 0-16,6-3 0 0,-3-5-28 0,-5-2 28 16,7-2 2-16,3-6 14 0,2 0-14 15,5-2-2-15,0 0 0 0,0 0-43 16,0 2-13-16,0 2 10 0,0 2 34 16,7 4 12-16,8 6 61 0,2 3-11 15,0 1 2-15,-5 1-9 0,5-1-28 16,-3 3-15-16,3-1-3 0,-2-2 3 0,-1-2 9 15,1-2-8-15,-6-2 21 0,-1-2-1 16,-8-1 7-16,5-1 21 0,-5-3-3 16,0 4-3-16,-13 1 12 0,-3 0-10 15,-1-1-23-15,-3 4-20 0,-4-1 1 16,-3 0-3-16,5 0-33 0,1 2-19 16,-1 4-18-16,5-2 12 0,-3 0 6 15,8 1-13-15,-2-3-14 0,-1-4 2 16,1-2 3-16,6-4 0 0,1-4 6 15,0-2-44-15,0 0-34 0,4 0-165 0,3-10-272 16,0 0-601-16,0-10-509 0</inkml:trace>
  <inkml:trace contextRef="#ctx0" brushRef="#br0" timeOffset="12934.9">9489 10504 3 0,'0'0'245'0,"0"0"479"0,0 0-187 16,0 0-183-16,0 0-26 0,0 0-50 15,0 0-7-15,0 0-14 0,0 0 6 16,0 0-5-16,0 0-15 0,-99-98 5 16,94 94-50-16,0 0-39 0,0 4-14 15,5-2-37-15,-7 2-52 0,7 0-38 16,0 0-18-16,-10 10-40 0,3 6-24 16,7 8 5-16,-7 9 6 0,7 0 13 15,0 6-3-15,7-1 5 0,5-4 7 16,5 1 4-16,5-12 23 0,-3-3-17 0,5-5-7 15,-4-9 15-15,-3-2 12 0,2-4 1 16,-2 0 20-16,0-12 30 0,3-4 27 16,-8-9 1-16,0-3 14 0,-5-2-18 15,0 0-24-15,-4 0-13 0,2 2-7 0,-5 2-2 16,0 7 6-16,0 1 3 16,0 8 15-16,0 4 40 0,0 2 30 0,0 4-6 15,0 0-86-15,0 4-2 0,0 12-26 16,0 14 49-16,9 13 10 0,1 11-28 15,7 6-17-15,0 7-13 0,-7 1 9 16,7-4 6-16,-10 1 9 0,-2-7 25 16,-5-5-7-16,0-11-22 0,0-6-23 15,-5-12-46-15,-12-10-5 0,5-6-7 16,-3-8 22-16,-9-5-86 0,-3-18-97 16,5-5-60-16,6-10-51 0,11-7-210 15,5 3-115-15,0 8-555 0,17-8-594 0</inkml:trace>
  <inkml:trace contextRef="#ctx0" brushRef="#br0" timeOffset="13202.14">10226 10340 342 0,'0'0'1558'0,"0"0"-897"0,0 0-102 16,0 0-75-16,0 0-71 0,0 0-119 15,0 0-142-15,0 0-93 0,0 0-16 0,0 0 12 16,0 0-14-16,22 142-8 0,-17-92-2 16,-3 3-6-16,5-5-25 0,-7-3-14 15,8-9-50-15,-4-8-143 0,1-8-129 16,-5-8-199-16,0-6-500 0,0-6-592 0</inkml:trace>
  <inkml:trace contextRef="#ctx0" brushRef="#br0" timeOffset="13356.09">10221 10096 1034 0,'0'0'1677'0,"0"0"-1285"16,0 0-38-16,0 0-9 0,0 0-219 0,0 0-126 15,0 0-123-15,0 0-3 0,0 0-204 16,0 0-240-16,0 0-765 0</inkml:trace>
  <inkml:trace contextRef="#ctx0" brushRef="#br0" timeOffset="13600.96">10500 10527 859 0,'0'0'1131'0,"0"0"-726"15,0 0-5-15,14 108 55 0,-11-65-105 16,11-3-164-16,-6-2-104 0,6-5-28 16,1-10 2-16,2-5-18 0,-3-8-4 0,1-10-5 15,2 0 43-15,5-18 68 0,-5-12 56 16,4-14-33-16,1-8-80 0,0-9-46 16,-5 3-25-16,-2 6-10 0,1 6-2 15,-3 5-3-15,-1 13-18 0,-7 8-37 16,2 10-50-16,0 6-100 0,0 4-236 15,3 4-1-15,-8 10-59 0,6 0-495 16,6 10-532-16</inkml:trace>
  <inkml:trace contextRef="#ctx0" brushRef="#br0" timeOffset="13955.51">10975 10529 124 0,'0'0'1957'0,"0"0"-1166"0,0 0-390 0,0 0-90 16,0 0-102-16,0 0-153 0,0 0 1 16,0 0-4-16,0 0-34 0,0 0-18 0,107 10 21 15,-83-10 0-15,-5-8 6 0,-2-4 14 16,0-6 5-16,-2-2-10 0,-8-5 29 16,3 3-4-16,-10 0-34 0,0 0-16 15,0 4 10-15,0 4 12 0,0 4 56 16,-10 0 49-16,3 4 8 0,-15 6-64 15,0 0-28-15,-12 0-42 0,8 14-10 16,-8 6 30-16,2 4-2 0,10 4-1 16,0 6 7-16,10 5 21 0,5 1-3 0,5 4 3 15,2 1-18-15,0-5-13 0,4-4-3 16,11-4-24-16,9-4-22 0,-2-8 1 16,2-2-16-16,8-5 22 0,-1-8-25 15,11-3 7-15,-9-2-56 0,9-2-39 16,-6-11-145-16,0-4-186 0,-4 1-600 15,-10-6-970-15</inkml:trace>
  <inkml:trace contextRef="#ctx0" brushRef="#br0" timeOffset="14519.93">12749 10209 1375 0,'0'0'1479'16,"0"0"-1043"-16,0 0-78 0,0 0 84 15,0 0-122-15,0 0-134 0,0 0-100 16,-196 0-28-16,164 20 10 0,3 6-10 16,3 4 7-16,4 5-4 0,3 1 6 15,9-2-3-15,-5 2-6 0,15 0-33 16,0-6-14-16,0 0-11 0,15-3-3 0,2-7-13 15,2-2 4-15,5-8 9 16,3-4-15-16,0-6 16 0,7-6 2 0,-8-12 12 16,8-12 15-16,-12-4 1 0,0-7-13 15,0 1-12-15,-8 2 9 0,-4 2-12 16,-5 8 0-16,-3 3 1 0,-2 8 30 0,0 2 8 16,0 5 4-16,0 7-1 0,-7-2 19 15,7 5 30-15,-7 0-12 0,7 6-31 16,0 10-48-16,0 7-27 0,0 7 12 15,0 0-3-15,14 6 0 0,10-3-4 16,-2-2 4-16,10-4-12 0,2-5-6 16,0-6-56-16,-3-4-35 0,8-6-32 15,-10-4-58-15,3-2-186 0,-11-2-599 16,4-21-707-16</inkml:trace>
  <inkml:trace contextRef="#ctx0" brushRef="#br0" timeOffset="14771.49">13518 9990 29 0,'0'0'2527'0,"0"0"-1817"0,0 0-325 15,0 0 43-15,0 0-39 0,0 0-114 16,0 0-150-16,0 0-125 0,0 0-6 15,0 0-15-15,-22 0-41 0,22 10 35 16,5 2 11-16,4-1-30 0,1 4-105 16,5-3-47-16,2 2-109 0,-5 2-235 0,-5-3-566 15,0 8-751-15,-67-145 1334 0</inkml:trace>
  <inkml:trace contextRef="#ctx0" brushRef="#br0" timeOffset="14937.52">13666 10575 1456 0,'0'0'2312'0,"0"0"-1866"15,0 0-194-15,0 0 93 0,-34 106-30 0,19-69-129 16,-2 3-101-16,5-2-85 0,-7-4-15 16,2-4-131-16,-8-1-120 0,6-5-173 15,2-10-541-15,-17 4-1058 0</inkml:trace>
  <inkml:trace contextRef="#ctx0" brushRef="#br0" timeOffset="20186.79">7887 17164 749 0,'0'0'801'16,"0"0"-417"-16,0 0-229 0,0 0 143 15,0 0 96-15,0 0 90 0,0 0-160 16,0 0-166-16,0 0-3 0,191-27-42 15,-174 27-47-15,5 0-28 0,-10 10 46 16,-2 2 25-16,4 8 9 0,-6 3-32 16,-6 5-24-16,-2 2-25 0,0 0-9 15,0 0-26-15,-10-2-1 0,-4-5 2 16,2-7 13-16,2-4-14 0,-4-4 22 0,1-2-22 16,6-6 14-16,2 2-16 0,5-2 0 15,0 2-46-15,0 2-13 0,0 2-15 16,8 6 74-16,13 6 0 0,1 2 86 15,2 5 34-15,1-2 16 0,4 4 65 16,-5-1-76-16,0 2-73 0,-7 0-21 16,-2 1 8-16,-3 2 7 0,-2-1-19 0,-10 1-15 15,0-5 22-15,0-4-19 0,-15-3-4 16,-2-8-11-16,-12-4-64 0,-3-7-63 16,-6-3-72-16,-6-17-88 0,3-8-118 15,17-10-306-15,4 8-462 0,20-15-545 0</inkml:trace>
  <inkml:trace contextRef="#ctx0" brushRef="#br0" timeOffset="23677.32">7596 13369 215 0,'0'0'548'16,"0"0"224"-16,0 0-314 0,0 0-131 15,0 0 22-15,0 0-66 0,0 0-55 16,0 0-59-16,0 0-16 0,0 0-8 16,0 0 10-16,-39-42 12 0,39 42-32 15,0 0-32-15,0 0-47 0,0 2-34 0,0 10-22 16,0 6 0-16,0 7-1 0,0 5-2 15,5 2 0-15,2 4 0 0,-2 2-9 16,7 5 12-16,-2-5 3 0,-5 0 16 16,0-6-18-16,2-4 1 0,-7-10 32 15,0-3-18-15,0-10-16 0,0-5 0 16,0 0 15-16,0 0 32 0,5 0 24 16,0-10 34-16,2-8 22 0,-2-6-54 0,9-4-33 15,-6-6-12-15,1-1-7 0,-2 2-8 16,6-4-11-16,-6 3 1 0,3 2-3 15,-3 6-19-15,0 6 7 0,3 8-9 16,-3 5-1-16,-7 7-3 0,5 0-45 16,0 10-50-16,0 13 28 0,9 11 92 0,-4 6 0 15,4 4-11-15,3 1 8 0,-12-7-25 16,7-10 15-16,-7-8 1 0,0-10 12 16,-3-5 23-16,3-5 63 0,-2 0 38 15,6-13 2-15,6-9 6 0,4-4-44 16,-2-4-27-16,8-3-12 0,-8 6-6 15,-3 4-22-15,1 5-9 0,-1 8 7 16,-11 4-13-16,4 4-6 0,0 2-58 16,3 6-15-16,-5 10 73 0,9 6 39 15,-4 6-17-15,4 2-22 0,-1-1 0 16,-6-1-58-16,3-2-71 0,-3-4-110 16,7 1-79-16,-4-3-94 0,2-2-201 0,-7-5-554 15,7-3-545-15</inkml:trace>
  <inkml:trace contextRef="#ctx0" brushRef="#br0" timeOffset="24048.56">8292 13502 833 0,'0'0'1309'0,"0"0"-785"16,0 0-112-16,0 0 56 0,0 0-83 15,0 0-168-15,0 0-102 0,0 0-28 16,0 0-28-16,0 0-38 0,-122 44-21 15,115-22-16-15,7 9 13 0,0 3 0 16,0 6 0-16,7 1-25 0,10-8 13 16,-4-5 12-16,1-9-28 0,-4-5 31 0,-1-10 3 15,6-4 28-15,-8 0 52 0,10-16 26 16,-5-6 23-16,-2-10-12 0,5-5-46 16,-8-3-31-16,-7-2 2 0,5 4-11 0,0 6 6 15,-5 5 24-15,0 9 18 0,0 6 49 16,0 8-58-16,0 2-52 0,0 2 1 15,0 2-1-15,0 12-21 0,4 8-18 16,-4 8 16-16,13 7 2 0,-9 1-2 16,8-2-20-16,-2-6 4 0,7-2 0 15,0-5-22-15,-7-8-33 0,2 0-24 16,2-7-37-16,-1-4-53 0,-1-4-25 16,0 0-79-16,5-12-235 0,-3-6-445 15,-4 1-480-15</inkml:trace>
  <inkml:trace contextRef="#ctx0" brushRef="#br0" timeOffset="24317.32">8607 13474 1053 0,'0'0'1289'16,"0"0"-789"-16,0 0-87 0,0 0 54 16,0 0-95-16,0 0-163 0,0 0-101 0,0 0-58 15,0 0-50-15,0 0-9 0,0 0-4 16,-46-2 13-16,46 2 0 0,0 0 3 15,0 0 31-15,0 0 16 0,0 0 11 16,0 0-39-16,0 0-19 0,0 0-2 16,0 0 2-16,0 0 13 0,0 0-14 15,0 0-2-15,0 0-16 0,0 0-18 16,0 0-18-16,0 0-22 0,0 0-69 16,0 0-94-16,0 0-62 0,0 0-68 15,0 6-200-15,0 2-40 0,0 2-664 16,0-34 304-16</inkml:trace>
  <inkml:trace contextRef="#ctx0" brushRef="#br0" timeOffset="24981.13">8561 13512 59 0,'0'0'195'0,"0"0"37"0,0 0 514 15,0 0-157-15,0 0-109 0,0 0-89 16,0 0-21-16,0 0-67 0,0 0-27 0,0 0-71 16,0 0-48-16,0-16-46 0,0 18-27 15,0 10-28-15,0 6 9 0,0 7 7 16,0 5-4-16,7 6 12 0,3 2-3 16,-3 0-49-16,-2-1-25 0,0-7 13 15,-3-8-16-15,0-6-18 0,-2-8-16 0,0-4-34 16,0-2-34-16,0-2-56 0,0-4-118 15,0-14-184-15,0-9-265 0,0 4-739 16</inkml:trace>
  <inkml:trace contextRef="#ctx0" brushRef="#br0" timeOffset="25134.65">8599 13182 176 0,'0'0'2530'0,"0"0"-1576"0,0 0-564 16,0 0 62-16,0 0-73 0,0 0-165 0,0 0-156 15,0 0-58-15,0 0-58 0,0 0-25 16,-14-2-42-16,19 19 8 0,2 1-58 16,3 2-95-16,7 2-140 0,2 0-332 15,-7-6-704-15,8 10-281 0</inkml:trace>
  <inkml:trace contextRef="#ctx0" brushRef="#br0" timeOffset="25383.86">8796 13701 833 0,'0'0'752'15,"0"0"-223"-15,0 0-63 0,0 0-35 16,0 0-168-16,0 0-196 0,0 0-20 16,0 0 90-16,0 0 43 0,0 0 0 15,0 0-30-15,63-26 1 0,-41-18-42 16,-3-2-37-16,8 4-41 0,-3 4-28 16,-2 7 31-16,-5 9 19 0,0 6 18 0,-3 12-34 15,-2 4-34-15,0 4 49 0,5 16 77 16,3 12 6-16,-3 8-52 0,-5 8-25 15,-2 5-30-15,4-3-16 0,-7 3-12 16,3-7-22-16,5-6-48 0,-10-10-95 16,4-5-128-16,-2-12-104 0,3-5-284 0,-5-4-511 15,5-6-489-15</inkml:trace>
  <inkml:trace contextRef="#ctx0" brushRef="#br0" timeOffset="25997.95">9501 13275 443 0,'0'0'2369'0,"0"0"-1675"16,0 0-120-16,0 0-77 0,0 0-113 16,0 0-112-16,0 0-74 0,0 0-68 15,0 0-45-15,0 0-61 0,0 0-24 16,-7 0-42-16,9 6-13 0,3 4 52 15,0 0-18-15,0 4-40 0,2 2-42 16,0 2-113-16,1 2-163 0,-1 5-284 0,-5-7-901 16,-2 10-971-16</inkml:trace>
  <inkml:trace contextRef="#ctx0" brushRef="#br0" timeOffset="26164.55">9535 13657 1380 0,'0'0'2407'0,"0"0"-1694"0,0 0-160 15,0 0-66-15,0 0-154 0,0 0-146 16,0 0-94-16,0 0-72 0,0 0-21 16,0 0-6-16,-24 8-42 0,24-8-69 15,0 0-80-15,0-6-130 0,14-8-243 16,-4 2-782-16,5-10-1500 0,-30 68 2147 0</inkml:trace>
  <inkml:trace contextRef="#ctx0" brushRef="#br0" timeOffset="26521.84">10047 13144 995 0,'0'0'1641'0,"0"0"-1079"16,0 0-66-16,0 0-21 0,0 0-109 15,0 0-141-15,0 0-44 0,0 0-34 16,0 0-32-16,0 0-32 0,0 0-48 16,-175-18-35-16,158 38-2 0,7 6 2 15,1 7 12-15,1 5 0 0,8 2 19 16,0 4-18-16,8 3-13 0,4-1-27 15,12-2 2-15,0-2 22 0,5-3-18 16,3-8 6-16,-5-6-19 0,-1-5-17 0,3-8-35 16,3-2-63-16,-3-8-91 15,2-2-53-15,3-6-77 0,-14-8-408 0,14-16-856 16</inkml:trace>
  <inkml:trace contextRef="#ctx0" brushRef="#br0" timeOffset="26771.75">10270 13130 1886 0,'0'0'1176'0,"0"0"-736"16,0 0-93-16,0 0-89 0,0 0-145 16,0 0-35-16,0 0 46 0,0 0 27 15,0 0-28-15,140 113-40 0,-111-75-21 16,-2 2-10-16,-5 6-3 0,-5 3-9 15,-8-1-4-15,-9-2-2 0,0-1-10 16,0-5-24-16,-7-10-21 0,-3-4-58 0,-4-6-47 16,-3-6-55-16,-2-5-73 0,2-8-136 15,4-1-261-15,9 0-758 0,-4-14-556 0</inkml:trace>
  <inkml:trace contextRef="#ctx0" brushRef="#br0" timeOffset="31019.43">11225 13277 1053 0,'0'0'1301'0,"0"0"-701"15,0 0-210-15,0 0-32 0,0 0 5 16,0 0-105-16,0 0-87 0,0 0-48 0,0 0-55 15,0 0-67-15,0 0 1 0,26 32 36 16,-16-4 5-16,0 6-41 0,-1 9 1 16,8-1 16-16,-2 4-19 0,2 0-1 15,0-3-1-15,2-3-14 0,-2-10 1 16,3-4 13-16,-3-9 2 0,-3-9-12 16,3-6 12-16,-2-2 38 0,9-17 55 15,-2-11 44-15,4-12 10 0,1-8-41 16,-10-7-36-16,2 1-39 0,-7-1-29 15,1 14-2-15,-4 4-2 0,-1 11-41 16,-8 10-51-16,0 8-71 0,0 4-43 16,0 4-96-16,0 4-56 0,9 8-162 0,-6 6-224 15,2-4-648-15</inkml:trace>
  <inkml:trace contextRef="#ctx0" brushRef="#br0" timeOffset="31356.03">11928 13404 1110 0,'0'0'1503'16,"0"0"-937"-16,0 0-260 0,0 0-40 15,0 0-9-15,0 0-84 0,0 0-101 16,0 0-38-16,0 0-31 0,0 0 16 16,0 0-18-16,-156 48-1 0,147-18 0 15,1-2 3-15,8 5 28 0,0-3 0 16,0-7-3-16,8-3 15 0,1-3-15 0,4-7 3 15,4-6 3-15,0-4 22 0,9 0 21 16,-2-6 30-16,1-12 22 0,9-10-16 16,-13-4-33-16,6-9-31 0,-10-3-19 15,5 0-6-15,-12-1 4 0,-3 9 5 16,3 8 19-16,-10 6-6 0,0 10-7 0,0 4-2 16,0 2-7-16,0 6 28 0,0 0-37 15,-10 0-21-15,-5 4-109 0,8 6-46 16,0 4 12-16,7 6-10 0,0 2-43 15,5 2-45-15,12 2-69 0,0 3-242 16,2-9-492-16,5 10-669 0</inkml:trace>
  <inkml:trace contextRef="#ctx0" brushRef="#br0" timeOffset="31567.74">12425 13490 1087 0,'0'0'1984'0,"0"0"-1332"0,0 0-196 16,0 0 83-16,0 0-71 0,0 0-152 15,0 0-101-15,0 0-85 0,0 0-54 16,0 0-76-16,0 0-54 0,-88 8-10 0,88 14 7 16,0-2-13-16,0-2-48 0,8-3-101 15,1-7-91-15,8-8-256 0,-12 0-564 16,10-18-591-16</inkml:trace>
  <inkml:trace contextRef="#ctx0" brushRef="#br0" timeOffset="31703.75">12485 13177 1387 0,'0'0'1952'0,"0"0"-1574"16,0 0-117-16,0 0 31 0,0 0-113 0,0 0-179 15,0 0-130-15,0 0-32 0,0 0-127 16,0 0-418-16,0 0-1147 0</inkml:trace>
  <inkml:trace contextRef="#ctx0" brushRef="#br0" timeOffset="32070.19">12868 13353 2024 0,'0'0'1286'15,"0"0"-899"-15,0 0 4 0,0 0-52 16,0 0-123-16,0 0-99 0,-191 71-65 15,166-33-21-15,6 2 21 0,9 6-6 16,10 1-46-16,0-1-3 0,10-6-25 16,7-7-2-16,10-10 2 0,-1-8-40 0,1-15 1 15,4-2 36-15,-1-24 31 0,1-14 52 16,-9-13-18-16,2-12-15 0,-5-5-19 16,-4-9 0-16,-5-1 0 0,-8-4-2 15,-2-5 2-15,0 3 18 0,0-7 16 16,0 0 82-16,-5 5-6 0,-2 5-21 15,0 17 48-15,-1 18-52 0,4 20-6 16,4 11 27-16,-8 15 21 0,8 2-33 0,-7 2-55 16,-3 16-39-16,1 12-63 0,-3 15 33 15,7 16 14-15,5 11 4 0,0 12 12 16,0 9 0-16,9 6 0 0,8 4 0 16,8-3-24-16,-4 0-18 0,11-11-46 0,-10-9-94 15,2-11-111-15,0-15-275 0,-4-19-699 16,-3-7-1033-16</inkml:trace>
  <inkml:trace contextRef="#ctx0" brushRef="#br0" timeOffset="32669.2">14116 12766 199 0,'0'0'1547'0,"0"0"-824"0,0 0-284 0,0 0-116 16,0 0-11-16,0 0-91 0,0 0-26 15,0 0-43-15,0 0-46 0,0 0-50 16,0 0 6-16,-84 64 21 0,69-32 13 16,-2 5 0-16,7 1 15 0,-2-6-34 15,5-2-56-15,5-6-21 0,2-1-16 16,0-10-3-16,0-1-11 0,0-5 2 0,9-1-6 16,-1-4 21-16,6 0 13 0,8-2 25 15,2 0 2-15,3 0-11 0,-1-2-16 16,1-2 0-16,-7 4-2 0,-3 0-23 15,2 6 25-15,-7 12 15 0,-2 3 10 16,-3 10 9-16,-7 1-10 0,0 6-21 0,-7 1 0 16,-10-1 13-16,-7 3-13 0,-3-3 0 15,0-2-2-15,3-2-1 0,5-4-2 16,-1-4-23-16,13-3 4 0,-3-3 2 16,5-5 1-16,3 0-7 0,2-3 10 15,0 2-3-15,0-4 5 0,2 2 12 16,13 0 0-16,-8 0 1 0,3 4 34 15,2-2-12-15,-2 2-1 0,4 2 7 16,3 3 2-16,3 1-2 0,-3 0-16 16,0-2-12-16,7 2-1 0,0-2-14 0,-5-3 14 15,6-4-11-15,4-3-44 0,2-3-36 16,1-6-56-16,7-1-87 0,-10 0-198 16,2-8-370-16,-9 5-840 0</inkml:trace>
  <inkml:trace contextRef="#ctx0" brushRef="#br0" timeOffset="43117.36">9664 14761 124 0,'0'0'248'0,"0"0"277"15,0 0-79-15,0 0-143 0,0 0-76 16,0 0-39-16,0 0 7 16,0 0-27-16,0 0-13 0,0 0-7 0,0 0 17 15,0-28-12-15,0 26-2 0,0 0-33 16,0 1 3-16,-5 1-10 0,2-3 3 16,3 1-16-16,0 2 0 0,0 0 55 15,0 0 20-15,0 0-61 0,0 0-46 16,-2 0-14-16,2-2 10 0,0 2-9 15,0 0-7-15,0 0-3 0,0 0-27 16,0 0 2-16,0 0 10 0,0 0-13 0,0 0 4 16,0 0-16-16,0 0 18 0,0 0-5 15,0 0 5-15,0 0-8 0,0 0-10 16,0 0 0-16,0 0 12 0,0 0-14 16,0 0-1-16,0 0 1 0,0 0 2 15,0 0-2-15,0 0 1 0,0 0 20 16,0 0-19-16,0 0 0 0,0 0 12 15,0 0 1-15,0 0-4 0,0 0 12 0,0 0-2 16,0 0 5-16,0 0 4 0,0 0-4 16,0 0 16-16,0 0 24 0,0 0 0 15,0 0-9-15,0 0-24 0,0 0-19 16,0 0 6-16,0 0-18 0,0 0-1 0,0 0 17 16,0 0-17-16,0 0 10 0,0 0 0 15,0 0 0-15,0 0 3 0,0 0-15 16,0 0 3-16,0 0 15 0,0 0-8 15,0 0-10-15,0 0 0 0,0 0-1 16,0 0 0-16,0 0 1 0,0 0 0 16,0 0 2-16,0 0 16 0,0 0-16 15,0 0 0-15,0 0-2 0,0 0 2 16,0 0 0-16,0 0-1 0,0 0-1 0,0 0-1 16,0 0 1-16,0 0 2 0,0 0 0 15,0 0 0-15,0 0 10 0,0 0 0 16,0 0 13-16,0 0-10 0,0 0-3 15,0 0-9-15,0 0 18 0,0 0-3 16,0 0-15-16,0 0 15 0,0 0-15 0,0 0 13 16,0 0-1-16,0 0-15 15,0 0 2-15,0 0-1 0,0 0 0 0,0 0-1 16,0 0-1-16,0 0 0 0,0 0 0 16,0 0 1-16,0 0 0 0,0 0 1 15,0 0-1-15,0 0 0 0,0 0 2 16,0 0-2-16,0 0 2 0,0 0 0 15,0 0 0-15,0 0-1 0,0 0 0 16,0 0 0-16,0 0 0 0,0 0-1 16,0 0 0-16,0 0 0 0,0 0 0 0,0 0-2 15,0 0-1-15,0 0 1 16,0 0 0-16,0 0 2 0,0 0 0 0,0 0 0 16,0 0 3-16,0 0 0 0,0 0 18 15,0 0-3-15,0 0-18 0,0 0 3 0,0 0-1 16,0 0-2-16,0 0 0 0,0 0 0 15,0 0-3-15,0 0-9 0,0 0 12 16,0 0-12-16,0 0 12 0,0 0 1 16,0 0 1-16,0 0-1 0,0 0-1 15,0 0 2-15,0 0 0 0,0 0 1 16,0 0 9-16,0 0 0 0,0 0-10 16,0 0 16-16,0 0-15 0,0 0 0 15,0 0-2-15,0 0 1 0,0 0-1 16,0 0-2-16,0 0 0 0,0 0-12 15,0 0 11-15,0 0 2 0,0 0 0 16,0 0-1-16,0 0 1 0,0 0 12 16,0 0-11-16,0 0 11 0,0 0 0 0,0 0-10 15,0 0 1-15,0 0 0 0,0 0 18 16,0 0-20-16,0 0 2 0,0-2 0 16,0 2 0-16,0 0 0 0,0 0 8 0,0 0-10 15,0 0 1-15,0 0-1 16,0 0 2-16,0 0-1 0,0 0 0 0,0 0-2 15,0 0 0-15,0 0-3 0,0 0-9 16,0 0 9-16,0 0-18 0,0 0 18 16,0 0-12-16,0 0 12 0,0 0 0 15,0 0-12-15,0 0 12 0,0 0-13 16,0 0 13-16,0 0-18 0,-7 9-9 16,-8 4-43-16,3 7-9 0,-5 5 46 15,7-2 9-15,1 4 2 0,1-1 10 16,3 0-6-16,5 1 9 0,0-2-16 15,0 0-8-15,0-5-4 0,0 0 10 16,15-4-4-16,0-2-2 0,4-1 2 0,-2-6 1 16,0-3 5-16,0-4 26 0,5 0 2 15,2-4 24-15,0-8 6 0,-7-6 16 16,3-4-10-16,-4-3 7 0,-6-3-18 0,5 0 11 16,-15 0-12-16,0 4-8 0,0 2-1 15,0 2-14-15,0 0 2 0,0 8 0 16,0 0 18-16,-8 4 3 0,6 1 13 15,-5 4-4-15,-1-2 1 0,8 5-4 16,-2 0-18-16,2 0-10 0,0 0-2 16,-5 0 0-16,3 8-3 0,-5 9-70 15,-1 3 6-15,6 8 46 0,2 2 6 16,2 0-24-16,15 6 26 0,7-1 11 16,6-3 1-16,-1 2-1 0,2-2-1 15,1-6 2-15,-3-6-17 0,-5-2 18 16,7-6-1-16,-1-4-17 0,-1-1-34 0,-5-4 0 15,7 0-3-15,-4-3-18 0,-8 0-58 16,13-4-60-16,-10-6-108 0,9-4-239 16,-14 1-438-16,0-7-733 0</inkml:trace>
  <inkml:trace contextRef="#ctx0" brushRef="#br0" timeOffset="43341.18">10531 14671 1676 0,'0'0'1601'0,"0"0"-1059"15,0 0-31-15,0 0 7 0,0 0-179 0,0 0-153 16,0 0-123-16,0 0-63 0,0 0-28 16,0 0-39-16,-9-4 28 0,18 24 37 15,-1 6-68-15,4 2-131 0,-3 5-112 16,-1 1-101-16,-1 4-281 0,0-10-803 15,-4 15-611-15</inkml:trace>
  <inkml:trace contextRef="#ctx0" brushRef="#br0" timeOffset="43479.75">10626 15137 2771 0,'0'0'1200'0,"0"0"-785"0,0 0 73 0,0 0-82 15,0 0-160-15,0 0-128 0,0 0-85 16,0 0-33-16,0 0-45 0,0 0-34 15,0 0-76-15,19 0-125 0,-4 2-4 0,7 1-151 16,-5-3-570-16,-3-5-802 0</inkml:trace>
  <inkml:trace contextRef="#ctx0" brushRef="#br0" timeOffset="43719.53">11036 14699 1641 0,'0'0'1783'0,"0"0"-1265"0,0 0-21 16,0 0-13-16,0 0-130 0,0 0-230 15,0 0-93-15,0 0-29 0,0 0 16 16,-61 123-15-16,61-81 0 0,0 4-3 0,0 1-1 16,7 1-36-16,-2-2-35 0,7-6-53 15,-2-4-107-15,2-7-124 0,0-7-222 16,-2-8-575-16,-8-8-598 0</inkml:trace>
  <inkml:trace contextRef="#ctx0" brushRef="#br0" timeOffset="43871.69">11019 14490 2791 0,'0'0'1045'0,"0"0"-637"15,0 0 59-15,0 0-39 0,0 0-148 0,0 0-134 16,0 0-97-16,0 0-49 0,0 0-19 15,0 0-50-15,0 0-56 0,-20 24 49 16,25 4-110-16,2 2-159 0,1 5-156 16,-1-9-522-16,0 16-691 0</inkml:trace>
  <inkml:trace contextRef="#ctx0" brushRef="#br0" timeOffset="44154.02">11208 15099 1661 0,'0'0'1923'0,"0"0"-1381"0,0 0-166 16,0 0-74-16,0 0-63 0,0 0-74 16,0 0-74-16,0 0-30 0,0 0-1 15,65-104-23-15,-41 56-25 0,-4-2 3 16,2-1-15-16,4 3 0 0,-9 3 1 0,3 7 14 16,-3 10 22-16,-8 8-10 0,6 6-9 15,-15 10-18-15,7 4-38 0,5 6 38 16,-2 16 18-16,7 12 70 0,-3 8-12 15,3 13-34-15,-7 1-24 0,0 2-17 16,-3-2-1-16,0 1-15 0,3-6-30 0,0-5-55 16,-3-11-73-16,-2-8-49 0,7-7-105 15,-2-12-156-15,-6-8-455 0,9 0-386 16,-4-34-408-16</inkml:trace>
  <inkml:trace contextRef="#ctx0" brushRef="#br0" timeOffset="44359.76">11860 14476 430 0,'0'0'1050'0,"0"0"-278"16,0 0-78-16,0 0-167 0,0 0 0 16,0 0-31-16,2-103-114 0,-2 101-123 15,-2 2-76-15,2 0-55 0,0 4-37 0,-5 12-76 16,5 11-15-16,0 11-12 0,0 10 12 16,0 8 0-16,5 6 0 0,4 9 18 15,-1 4-15-15,1 5-3 0,-1 4-19 16,1-1-84-16,-1-1-61 0,1-9-59 15,-6-11-96-15,-3-16-194 0,0-11-272 16,0-15-528-16,-12-17-388 0</inkml:trace>
  <inkml:trace contextRef="#ctx0" brushRef="#br0" timeOffset="44524.99">11702 14739 2598 0,'0'0'1038'0,"0"0"-587"0,0 0 21 16,0 0-76-16,0 0-170 0,0 0-116 15,0 0 54-15,0 0 27 0,0 0-85 16,0 0-64-16,170-74-25 0,-139 66-17 16,-2 0-24-16,3 4-24 0,2 2-19 0,0-1-124 15,5 3-86-15,2 0-77 0,-7 0-211 16,0 0-817-16,2 13-1064 0</inkml:trace>
  <inkml:trace contextRef="#ctx0" brushRef="#br0" timeOffset="44854.36">12713 14534 352 0,'0'0'2275'0,"0"0"-1534"15,0 0-153-15,0 0-110 0,0 0-87 16,0 0-63-16,0 0-100 0,0 0-107 16,0 0-54-16,0 0-55 0,0 0-12 0,-7 2-48 15,12 8-13-15,2 3 43 0,3 2 6 16,-1 1-125-16,3 4-119 0,0 0-124 15,-12 9-222-15,5-9-731 0,-5 16-1169 16</inkml:trace>
  <inkml:trace contextRef="#ctx0" brushRef="#br0" timeOffset="44975.5">12720 15295 1812 0,'0'0'1750'15,"0"0"-1472"-15,0 0-74 0,0 0 34 16,-70 111-77-16,55-98-161 0,-4 4-68 15,2-7-134-15,-7-4-141 0,12-3-397 16,-27-3-1289-16</inkml:trace>
  <inkml:trace contextRef="#ctx0" brushRef="#br0" timeOffset="46303.59">9923 15707 362 0,'0'0'443'0,"0"0"232"0,0 0-191 0,0 0-85 16,0 0-76-16,0 0 4 0,0 0-7 15,0 0-31-15,0 0-8 0,0 0 8 16,0 0-47-16,-68-56-26 0,61 51-37 16,-3 2-66-16,0 3 6 0,1 0-9 15,-13 0-85-15,5 10-25 0,0 6-12 16,-5 8-3-16,8 8-6 0,-3 5-13 15,9 3 10-15,8-2-7 0,0-2-12 16,0-6 4-16,15-3 5 0,2-9 0 16,0-6 10-16,7-6-7 0,-7-4 10 15,0-2 21-15,5-5 25 0,-5-8 36 0,0-9 10 16,-3-3-4-16,-9-5-12 0,0-3-15 16,-3 5-19-16,-2 0-6 0,0 10 10 15,0 4 8-15,0 8 25 0,0 2 6 16,0 3-28-16,0 1 7 0,0 0-10 15,0 0 1-15,0 1-34 0,0 13-20 0,5 4-28 16,0 10 36-16,10 1 10 0,2 1-26 16,7-4 1-16,3-3-10 0,-1-5 4 15,3-5-49-15,3-3-52 0,4-5-25 16,-2-3-71-16,5-2-61 0,2-5-225 16,-14-2-530-16,12-14-676 0</inkml:trace>
  <inkml:trace contextRef="#ctx0" brushRef="#br0" timeOffset="46509.46">10514 15693 2111 0,'0'0'1035'16,"0"0"-666"-16,0 0-24 0,0 0-28 16,0 0-161-16,0 0-107 0,0 0 32 15,0 0-7-15,0 0 0 0,0 0 9 0,175 31-49 16,-141-31-34-16,-5 0 0 0,2 0-12 15,-14 0-81-15,0 0-79 0,-4 0-68 16,-6 0-118-16,0 5-132 0,-7 3-244 16,0 0-504-16,0 1-78 0</inkml:trace>
  <inkml:trace contextRef="#ctx0" brushRef="#br0" timeOffset="46636.96">10662 15784 437 0,'0'0'1349'0,"0"0"-674"0,0 0-70 0,0 0-23 15,0 0-109-15,0 0-125 0,0 0-120 16,0 0-95-16,0 0-133 0,0 0 0 15,0 0-90-15,-41 6 90 0,65-1 3 16,5 5-3-16,0-1-3 0,-2-1-104 16,-5 0-159-16,9 0-156 0,-14-4-253 15,5-3-713-15,-10-1-494 0,-184-59 1882 0</inkml:trace>
  <inkml:trace contextRef="#ctx0" brushRef="#br0" timeOffset="47004.04">11157 15485 825 0,'0'0'1630'0,"0"0"-992"16,0 0-234-16,0 0 23 0,0 0-79 0,0 0-125 15,0 0-100-15,0 0-39 0,0 0-20 16,0 0-6-16,172 73-12 0,-160-41-21 16,-5 9 12-16,-7 1-25 0,0 2-10 15,-9-2-2-15,-13-6-27 0,-5 1-18 16,0-9-5-16,-2-8 7 0,-5-4-18 15,-2-8-1-15,-8-6-5 0,6-2-11 16,1-2-27-16,11-9 6 0,-1-2 55 16,17 1 26-16,1 2 18 0,4 2 23 15,5 1-23-15,0 7-13 0,0 0-46 0,19 0 59 16,3 5 121-16,5 3 47 0,9 4-17 16,-2 0-31-16,2 2-10 0,3 0-42 15,-7-4 11-15,-3 3-11 0,0-3-32 16,-3-5-2-16,1 2-4 0,-3-6-20 0,0-1-10 15,3 0-58-15,-7-3-27 0,11-7-123 16,-9-3-140-16,0 1-311 0,-5 4-774 16,-3-6-935-16</inkml:trace>
  <inkml:trace contextRef="#ctx0" brushRef="#br0" timeOffset="47230.47">11903 15603 1289 0,'0'0'1547'0,"0"0"-1003"0,0 0-22 0,0 0 46 16,0 0-122-16,0 0-146 0,0 0-133 15,0 0-85-15,0 0-82 0,0 0-9 0,0 0-82 16,0-3-22-16,12 14 92 0,1 3-46 15,-4 0-174-15,1 1-141 0,-3 5-220 16,3-5-733-16,-10 11-1062 0,-61-138 2190 0</inkml:trace>
  <inkml:trace contextRef="#ctx0" brushRef="#br0" timeOffset="47381.99">12017 16065 1554 0,'0'0'1719'0,"0"0"-1303"0,0 0-114 15,0 0 23-15,0 0-80 0,0 0-131 0,-77 117-114 16,65-99-3-16,-5 0-102 0,0-4-115 16,-5-2-162-16,10-4-336 0,-15-4-952 15</inkml:trace>
  <inkml:trace contextRef="#ctx0" brushRef="#br0" timeOffset="48032.22">10478 15971 232 0,'0'0'339'0,"0"0"29"0,0 0 244 16,0 0-173-16,0 0-118 0,0 0-1 15,0 0-2-15,0 0-58 0,0 0-63 16,0 0-51-16,0 0 3 0,70-27 12 16,-50 27-48-16,11 0-2 0,-9 0-18 15,10 0 1-15,-6 0-1 0,-6 2 15 16,4-2 7-16,3 3-5 0,-10-1-17 0,7-2-29 15,-7 2-24-15,-3-2-12 0,-6 0-16 16,6 0 2-16,-14 0-14 0,7 0 0 16,-7 0-1-16,0 0-14 0,0 1-80 15,0 1-87-15,0 5-80 0,0 3-37 16,-5 1-202-16,3-1-553 0,-20 9-663 0</inkml:trace>
  <inkml:trace contextRef="#ctx0" brushRef="#br0" timeOffset="48989.77">9908 16463 261 0,'0'0'557'0,"0"0"251"0,0 0-201 0,0 0-187 16,0 0-28-16,0 0-104 0,0 0-78 15,0 0-36-15,0 0-17 0,0 0-28 0,0 0 3 16,-19-22 12-16,19 22-20 16,0 0-19-16,0 12-21 0,0 8 8 0,0 8-15 15,0 11-31-15,7 5-15 0,-2 11-1 16,12 5 19-16,-10 6-18 0,8 7-13 16,-5 5 10-16,-3-1 12 0,-7-3-40 15,0-5-10-15,0-13-20 0,0-10-10 16,0-12-36-16,0-10-35 0,0-10-101 15,0-6-64-15,0-8-97 0,0 0-73 16,0-18-177-16,0 0-636 0,-15-24-319 0</inkml:trace>
  <inkml:trace contextRef="#ctx0" brushRef="#br0" timeOffset="49223.84">9908 16526 1873 0,'0'0'1023'0,"0"0"-671"0,0 0 55 0,0 0 50 16,0 0-149-16,0 0-89 0,0 0-75 16,0 0-24-16,214 28-22 0,-178-10-22 15,-9 6-15-15,2 4-15 0,-5 7-3 16,-9 1 15-16,-6 4-31 0,-1 0-3 16,-8 1-24-16,0-8-30 0,-17-4-37 0,-5-7-15 15,0-8-53-15,-2-6 22 0,-3-6-22 16,0-2-71-16,-4-6-141 0,14-8-80 15,5-2-295-15,12 2-594 0,0-4-292 0</inkml:trace>
  <inkml:trace contextRef="#ctx0" brushRef="#br0" timeOffset="49542.21">10800 16405 718 0,'0'0'1306'0,"0"0"-658"16,0 0-160-16,0 0-62 0,0 0-57 16,0 0-121-16,0 0-102 0,0 0-47 15,0 0-3-15,-181-24-37 0,166 46-50 16,3 8-7-16,12 10-2 0,0 5 31 15,0 5 15-15,17 1-6 0,5-1-9 16,0-2-16-16,7-6-15 0,2-3-15 16,-2-6 12-16,3-6-43 0,-6-7-31 15,1-6-90-15,-3-10-100 0,-2-4-100 0,0 0-166 16,-12-8-263-16,7-26-945 0</inkml:trace>
  <inkml:trace contextRef="#ctx0" brushRef="#br0" timeOffset="49778.18">11113 16321 417 0,'0'0'1694'0,"0"0"-1067"0,0 0-251 16,0 0-41-16,0 0-22 0,0 0-71 16,0 0-78-16,0 0-40 0,0 0-65 15,0 0 6-15,192 72-3 0,-173-48-6 16,-4 9-7-16,-6 7 22 0,-6 6-18 15,-3 7 2-15,-3 3-40 0,-16-2-15 16,-5 0-1-16,-1-9-66 0,6-12-16 0,-8-6-41 16,6-11-65-16,-1-8-133 15,12-8-234-15,-5 0-561 0,8-14-579 0</inkml:trace>
  <inkml:trace contextRef="#ctx0" brushRef="#br0" timeOffset="50035.33">11668 16443 1201 0,'0'0'1307'0,"0"0"-827"0,0 0-52 16,0 0 12-16,0 0-126 0,0 0-31 0,0 0-114 15,0 0-61-15,0 0-31 16,0 0 3-16,0 0-40 0,-5 8-39 0,5 1-1 16,0 1-3-16,5 0-25 0,5 0 0 15,-3 0-21-15,3 4-74 0,7 0-86 16,-10 2-133-16,5 2-254 0,-4-4-689 16,-6 6-838-16,-75-173 1981 0</inkml:trace>
  <inkml:trace contextRef="#ctx0" brushRef="#br0" timeOffset="50195.87">11794 17035 2342 0,'0'0'1069'15,"0"0"-781"-15,0 0 14 0,0 0-8 16,-39 109-107-16,32-84-144 0,-2 0-28 16,1-3 1-16,-4-2-16 0,5-4-71 0,-3-2-103 15,-7-4-158-15,3-4-249 16,2 0-866-16,-13-4-504 0</inkml:trace>
  <inkml:trace contextRef="#ctx0" brushRef="#br1" timeOffset="58254.53">6377 7417 862 0,'0'0'807'0,"0"0"-372"15,0 0-91-15,0 0 78 16,0 0-9-16,0 0-143 0,0 0-70 0,0 0-30 16,0 0 28-16,-71-35-2 0,67 35-16 15,4-2-29-15,-8 0-31 0,8 2-6 16,-7 0 5-16,5-1-6 0,2 1-9 0,0 0-1 16,0 0-18-16,0 0-12 0,0 0-12 15,0 0-1-15,0 0-2 0,0 0-22 16,0 0-15-16,0 0-21 0,0 0 0 15,0 0-3-15,0 0-9 0,0 0 0 16,0 0-15-16,0 0 12 0,0 0-6 16,0 0-7-16,0 0 16 0,0 0-6 15,0 0 16-15,0 0-14 0,0 0 16 16,0 0 3-16,0 0 9 0,0 0 0 16,9 0 0-16,3 0 0 0,5 0 16 15,8 0 2-15,4 0-27 0,9 1 0 0,-4 3 15 16,10 2-3-16,-5-2-14 0,9 2 0 15,-4 1 0-15,2-4 14 0,5-1 10 16,0 3-7-16,5-5 0 0,-1 0 3 16,6 0-3-16,2 0-16 0,-2 0 1 15,-1 0 15-15,1-2-16 0,7-1-2 0,-5 1 0 16,0 1 2-16,2 1-1 0,-4-2 0 16,-6-1 2-16,4 1-3 0,1 0 1 15,3 2 1-15,8-3 11 0,-1-2-13 16,-2 3 27-16,7-4 0 0,-2 2-25 15,2-4-2-15,2 5-1 0,-2-4 0 16,8 1 0-16,-3 2-17 0,5-2-12 16,-3 4 30-16,8 0 15 0,-3 0-3 0,5 2-12 15,-2 0-16-15,2 0 15 0,-5 4-1 16,-4 2 2-16,-6-2-1 0,1 2 1 16,-6-2 0-16,-1-2 1 0,-1 1 2 15,5-3 0-15,-5 0 12 0,6 0-12 16,-4 0 9-16,3-7-9 0,-4 1 15 15,2-2-16-15,-3 0 16 0,-2 2-17 16,-8-2 2-16,-2 4-3 0,-4 0-2 0,-3 4-37 16,-5 0 22-16,-5 0 16 0,3 6 2 15,-15 0 8-15,-3 0-9 16,6 2-2-16,-8-2 1 0,3 0-1 0,-10 0 2 16,5-2 0-16,-1 0 15 0,6-4 0 15,-5 0-12-15,4 0 15 0,-1 0 12 0,-1-4 1 16,0-2-15-16,5 0-14 15,-4 0-2-15,-6 2 0 0,-2 0-3 0,0 0-9 16,-10 2-13-16,0 2-14 0,-7-2-18 16,0 2 18-16,0 0 8 0,0 0-5 15,5 0 15-15,-5 2 21 0,5 0 24 16,-2 0-24-16,-3 0 2 0,2 0 19 16,5-2-6-16,8 0 16 0,2 0 32 15,9-8-3-15,-1-2-32 0,1 2-28 16,-4 0 0-16,-7 4-25 0,-6-1-17 15,-1 4-6-15,-8-1-73 0,0 2-94 16,-8 0-25-16,-16 10 36 0,-7 2 180 0,-15 6-687 16,7-4-388-16,-58 8-1117 0</inkml:trace>
  <inkml:trace contextRef="#ctx0" brushRef="#br0" timeOffset="97137.45">18131 15898 411 0,'0'0'2045'15,"0"0"-1745"-15,0 0-148 0,0 0 2 0,0 0 139 16,0 0-70-16,0 0-78 0,0 0-63 16,0 0 0-16,0 0 0 0,-30-24 6 15,30 24-31-15,0 0-26 0,0 0-3 16,0 0 22-16,0 0-7 0,0 0 7 15,0 6 15-15,0 10-6 0,0 14 31 0,0 17-28 16,0 19-16-16,-7 23-34 0,-12 17 8 16,-3 15-19-16,-2 7-1 0,-5 9 21 15,4 1 1-15,4 0 18 0,-4-6 18 16,6-3 10-16,7-14-10 0,0-14-9 16,4-17-9-16,8-17-39 0,0-17 2 15,0-12-3-15,8-10-21 0,4-7-31 16,0-8 31-16,3-4-47 0,6-6 47 15,8-3 21-15,13 0 55 0,11 0-9 16,22-5-18-16,20-5-1 0,28-3-24 0,18-2-2 16,31-4 0-16,12-5 2 0,34-6-3 15,13-6 19-15,21-4-4 0,12-5-15 16,10 3 12-16,5 1-12 0,-10 10 0 16,-10 6 0-16,-24 10-11 0,-26 6 10 15,-28 9 2-15,-21 2 8 0,-17 15-9 0,-17 4 0 16,-12 6 2-16,-5 3-1 0,-12 6 91 15,-4 4-59-15,-6 3-2 0,-12 0 11 16,-2 4-8-16,-10-3-7 0,-5-4 16 16,-5-2-40-16,-7-5 15 0,-9-9-6 15,1-6 12-15,-9-4 1 0,-4-5-10 16,4-6 3-16,-7-1 12 0,-3-2-8 16,0 0-1-16,-6 0 0 0,1 0-18 15,-2-4 12-15,-2 3-13 0,-3-2-1 16,-7 1 14-16,0 0-15 0,0 2 2 15,3-2 17-15,-3 1 11 0,0-2-12 16,0-3 31-16,0-2-37 0,-3-3-12 0,-4-4-1 16,-8 1 0-16,8 0 0 0,-7-3 1 15,1 2 0-15,1-8-2 0,-2-2-23 16,-3-6 14-16,5-5 10 0,-5-3 0 16,0-2-14-16,7-4 3 0,3-1-2 0,-1-1 13 15,1-1 0-15,2-6 0 0,-2 0-11 16,5-2-9-16,2-3 21 0,-3-1 0 15,3 0 2-15,0-5-2 0,-5-6-13 16,5 3 10-16,0-4 0 0,0 2 3 16,0-1-12-16,0 9-3 0,0 3 13 15,0 11 0-15,0 8-1 0,0 8 3 16,-7 9 12-16,5 5 6 0,-3 6 13 16,-2 0 8-16,-3 2-6 0,-2-4-8 0,-12 2 8 15,-1-4-12-15,-4 2-12 0,-14 0-8 16,-23-5-1-16,-4 1 3 0,-27-2-3 15,-17-2 0-15,-17-4-1 0,-24-2-17 16,-8 0 17-16,-11 4-1 0,-3 3 0 16,-5 6-22-16,-4 7 9 0,-1 1 12 0,-2 7 3 15,-5 0-15-15,-2 10 15 0,-3 5 0 16,-5-2 3-16,-12 6 19 0,-7-1-22 16,-4-4-17-16,-1-4 2 0,-15-6 13 15,1-4 0-15,2-8-19 0,5-10-15 16,5-8-13-16,7-2-26 0,24 2-10 15,32 1 6-15,28 11 18 0,45 6 15 16,33 4-21-16,32 4 34 0,15 0-41 16,14 11-115-16,14 10-181 0,23 11-58 0,6 15-252 15,8 9-89-15,-7-10-681 0</inkml:trace>
  <inkml:trace contextRef="#ctx0" brushRef="#br0" timeOffset="98365.95">18892 14659 1186 0,'0'0'644'0,"0"0"-284"15,0 0-127-15,0 0 61 0,0 0 30 16,0 0-94-16,0 0-134 0,0 0-51 16,0 0 21-16,-27 125 14 0,27-77-1 15,0 8-32-15,0 4 16 0,0-1 22 16,0 1 51-16,0-10-29 0,0-7-23 15,0-15 7-15,0-12 24 0,0-6-1 16,0-7 32-16,0-3-20 0,0 0 6 16,0-15-1-16,10-7-45 0,7-12-40 15,-5-6-19-15,12-7-9 0,-5-1-17 0,3 4-1 16,-5 4 0-16,-7 5-1 0,7 7 1 16,-7 6 0-16,-3 8-1 0,-5 4 1 15,1 8-24-15,-3 2-4 0,5 0-45 16,4 10-25-16,-1 12 34 0,9 12 64 15,-3 11 25-15,1 5-22 0,9-2 0 16,-12-2 30-16,-2-11-14 0,2-14 27 0,-7-11-13 16,2-5-2-16,0-5 21 0,0 0 18 15,15-13-12-15,2-7 57 0,8-3-15 16,-5-5-36-16,-1-1-34 0,-1 7-30 16,-11 6-2-16,1 3-25 0,-8 10 3 15,-7 1 3-15,2 2-28 0,6 5-12 16,6 14 49-16,-2 9 12 0,5 10 0 15,0 3-23-15,-5-1-41 0,5-2-40 0,0-2-63 16,5-4-121-16,0-4-229 0,-5-8-284 16,-5-3-796-16</inkml:trace>
  <inkml:trace contextRef="#ctx0" brushRef="#br0" timeOffset="98675.2">19806 14953 1918 0,'0'0'1150'0,"0"0"-754"16,0 0 43-16,0 0-35 0,0 0-110 16,0 0-128-16,0 0-83 0,-158 128-34 15,151-92-6-15,7 3-40 0,0-1-3 16,7 0-21-16,12-5-13 0,8-10 0 0,5-8-30 16,1-12-50-16,-1-3 52 0,2-18 62 15,-3-10 65-15,-4-12-7 0,-3-6-24 16,3-4 0-16,-10 2-3 0,-7 5-1 15,-1 11 16-15,-1 8-3 0,-8 10 24 16,0 6 37-16,0 3 64 0,0 5-41 16,0 0-87-16,0 5-40 0,0 8-27 15,0 14-64-15,7 7 45 0,7 6 3 16,3 5-2-16,5-3-74 0,12 0-126 0,3-2-177 16,-1-2-173-16,-5-9-430 15,1 1-975-15</inkml:trace>
  <inkml:trace contextRef="#ctx0" brushRef="#br0" timeOffset="98834.39">20298 15162 1949 0,'0'0'722'0,"0"0"-87"16,0 0-28-16,0 0 11 0,0 0-38 15,0 0-309-15,0 0-207 0,0 0-40 16,0 0 9-16,0 0-33 0,-76 116-30 16,76-83-15-16,0-8-16 0,15-4-33 15,2-7-65-15,5-6-79 0,0-8-126 16,-5-6-235-16,2-18-497 0,-9 0-454 15</inkml:trace>
  <inkml:trace contextRef="#ctx0" brushRef="#br0" timeOffset="98972.38">20368 14824 29 0,'0'0'1794'0,"0"0"-1168"0,0 0-56 0,0 0 89 16,0 0-128-16,0 0-119 0,0 0-107 16,0 0-116-16,0 0-137 0,0 0-52 15,0 0-37-15,0 35 10 0,10-10-13 16,2 3-64-16,2 0-64 0,1 5-91 15,-3-1-98-15,2 2-203 0,3-2-505 0,-7-7-428 16</inkml:trace>
  <inkml:trace contextRef="#ctx0" brushRef="#br0" timeOffset="99185.69">20511 15296 1026 0,'0'0'1138'0,"0"0"-582"0,0 0-49 0,0 0-24 16,0 0-68-16,0 0-135 0,0 0-94 15,0 0-17-15,0 0-3 0,0 0-10 16,0 0-71-16,155-132-33 0,-106 75-16 15,4 8-36-15,-10 6-30 0,-9 11-22 16,-4 14 9-16,-9 11-24 0,1 7-49 0,-5 17 116 16,3 15 31-16,-8 10 54 0,-3 15-30 15,-6 7-27-15,-3 8-7 0,0-1 15 16,0-1-36-16,0-7-30 0,0-9-55 16,0-10-99-16,0-12-194 0,0-10-168 15,5-5-466-15,-5-16-708 0</inkml:trace>
  <inkml:trace contextRef="#ctx0" brushRef="#br0" timeOffset="99594.92">21883 14633 2556 0,'0'0'1234'0,"0"0"-834"16,0 0-102-16,0 0 71 0,0 0-88 16,0 0-168-16,0 0-113 0,0 0-44 0,0 0-27 15,0 0-8-15,0 0-7 16,24 22 62-16,-7-6 6 0,-10 4-271 0,5 2-195 15,-7-4-490-15,-5 10-1118 0,-65-154 1002 16</inkml:trace>
  <inkml:trace contextRef="#ctx0" brushRef="#br0" timeOffset="99752.62">21762 15278 3332 0,'0'0'1192'0,"0"0"-789"0,0 0-37 0,0 0-132 16,0 0-119-16,0 0-115 0,0 0-79 15,0 0-39-15,0 0 54 0,0 0 31 16,0 0-107-16,133-56-206 0,-89 38-359 16,-18 4-798-16,18-2-1088 0</inkml:trace>
  <inkml:trace contextRef="#ctx0" brushRef="#br0" timeOffset="100203.71">22920 14985 1322 0,'0'0'1704'0,"0"0"-1219"15,0 0-74-15,0 0 30 0,0 0-86 16,0 0-156-16,0 0-113 0,0 0-55 16,0 0-31-16,0 0-31 0,-179 63 16 15,167-24 15-15,5 6 29 0,7-3 2 16,0-6-16-16,0-8-15 0,7-10-20 16,10-8-26-16,2-10-3 0,-2 0 49 15,3-8 64-15,-3-12 22 0,7-8-10 16,-2-6-33-16,-5-5-22 0,-5 3-19 0,-3 2-2 15,-4 6 2-15,-2 10 32 0,-3 4 8 16,2 10 16-16,-2 4-10 0,7 0-48 16,-7 12-42-16,10 14-64 0,0 14 106 15,4 13 24-15,6 7 9 0,4 1-11 0,3-5 0 16,7-6-22-16,2-7-1 16,-2-8-2-16,2-7-37 0,1-3-30 15,4-7-21-15,-12-4-59 0,2-2-159 0,-4 2-224 16,-10-4-661-16,-10 10-1404 0</inkml:trace>
  <inkml:trace contextRef="#ctx0" brushRef="#br0" timeOffset="101489.04">19057 13069 1330 0,'0'0'1042'0,"0"0"-642"0,0 0-110 0,0 0-9 15,0 0 20-15,0 0-105 0,0 0-64 16,0 0-18-16,0 0 7 0,0 0 4 16,0 0-39-16,0 0-39 0,0 0-4 15,2 5-20-15,13 9-21 0,-1 14 39 0,10 14 61 16,-2 15-10-16,0 9-12 0,-5 10-13 16,-3 7-33-16,-6 5-13 0,-6 3-8 15,-2-3-13-15,0-5-11 0,0-9 10 16,0-15-16-16,0-13-44 0,0-16-80 15,0-10-90-15,0-12-83 0,0-8-31 16,0 0-101-16,0-14-34 0,-2-2-682 16,-13-30-205-16</inkml:trace>
  <inkml:trace contextRef="#ctx0" brushRef="#br0" timeOffset="101712.01">19180 12951 1041 0,'0'0'1002'0,"0"0"-571"15,0 0-64-15,0 0 5 0,0 0-60 16,192-94-40-16,-146 86-27 0,5 8-51 16,-10 0-60-16,2 5-19 0,-9 18 23 15,0 5-30-15,-7 10-49 0,-20 4 5 16,-2 11-30-16,-5-3 0 0,-12 4-1 16,-15-6 10-16,1-10-43 0,-6-8-41 15,3-9-23-15,5-11-43 0,0-6-66 16,2-4-93-16,7-2-128 0,1-8-137 15,11-4-241-15,3 4-811 0</inkml:trace>
  <inkml:trace contextRef="#ctx0" brushRef="#br0" timeOffset="102315.05">20193 12739 421 0,'0'0'1561'0,"0"0"-955"15,0 0-121-15,0 0-19 0,0 0-3 16,0 0-94-16,0 0-82 0,0 0-22 16,0 0-45-16,0 0-92 0,0 0-77 0,-7-78-49 15,7 78 7-15,0 0-9 0,0 0-51 16,0 0-4-16,3 9-21 0,1 1 30 16,1 5 15-16,-5 8-118 15,5 3-183-15,-5 6-190 0,0-6-563 0,-5 16-871 0</inkml:trace>
  <inkml:trace contextRef="#ctx0" brushRef="#br0" timeOffset="102440.49">20099 13257 3059 0,'0'0'1065'15,"0"0"-630"-15,0 0-161 0,0 0-66 16,0 0-89-16,0 0-119 0,0 0 0 16,0 0-46-16,0 0 6 0,0 0-100 0,0 0-238 15,99 18-309-15,-77-4-869 0</inkml:trace>
  <inkml:trace contextRef="#ctx0" brushRef="#br2" timeOffset="107134.62">21388 12965 1307 0,'0'0'1614'0,"0"0"-1045"0,0 0-234 0,0 0-140 16,0 0 12-16,0 0-33 0,0 0-90 16,0 0-50-16,0 0-19 0,0 0-14 15,0 0-1-15,29 8-6 0,-14-8-7 16,2-2 10-16,5-2-12 0,-5 2-7 15,2 2-46-15,-2 0-109 0,7 0-77 0,-2 0-32 16,2 6-108-16,-4 4-199 0,2 2-447 16,-5-2-66-16,-282-48 548 0</inkml:trace>
  <inkml:trace contextRef="#ctx0" brushRef="#br2" timeOffset="107437.93">21810 13162 760 0,'0'0'820'16,"0"0"-177"-16,0 0-113 0,0 0-116 15,0 0-38-15,0 0-117 0,0 0-92 16,100 105-69-16,-79-89-5 0,-9-4-30 15,5 4-26-15,0-4-21 0,-2 2-14 0,-3-2 10 16,3-2-12-16,-6 0-2 16,1 0-13-16,5 0-10 0,-8-2-84 0,3 2-65 15,-1-1-36-15,-6 1-78 0,4 0-41 16,-5 0-98-16,3 0-210 0,-2 0-127 16,4 2 31-16,3 0 368 0,-3 0 303 0,0 6 62 15,3 0 326-15,-3 2 85 0,-2 5 35 16,7-3-26-16,-7 0 28 0,0 0-18 15,4-4-76-15,-9 0-66 0,8-4-31 16,-8 1-51-16,0-2-52 0,9-3-41 16,-9 0-21-16,0-2-17 0,0-1-7 15,0-4-12-15,0 6-43 0,0-3-1 16,0-2 1-16,8 4-13 0,-8-6-38 16,0 2-186-16,5 0-63 0,-1-4-122 15,-4 0-276-15,0 0-715 0</inkml:trace>
  <inkml:trace contextRef="#ctx0" brushRef="#br2" timeOffset="107612.05">22234 14102 2539 0,'0'0'701'0,"0"0"-330"15,0 0-105-15,0 0-27 0,-34 114-37 0,34-89-90 16,-7-5-41-16,5-4-15 0,2-2-13 16,0-3-31-16,0-2-12 0,0-3-18 15,0-4-10-15,0 0-34 0,0-2-37 16,0 0-16-16,9 0 3 0,-1 0 40 15,1 0-98-15,1-2-139 0,0-2-206 16,-3 0-607-16,-7 4-645 0</inkml:trace>
  <inkml:trace contextRef="#ctx0" brushRef="#br2" timeOffset="107927.56">22004 14390 202 0,'0'0'2164'16,"0"0"-1613"-16,0 0-224 0,0 0-44 0,0 0 33 15,0 0-109-15,0 0-93 0,0 0-83 16,0 0-29-16,0 0-1 0,22-25 1 16,-3 41 169-16,6 4-59 0,1 7-32 15,1 6-25-15,2 4-5 0,2 5-16 16,-6 0-19-16,11-4-12 0,-12-1 9 15,5-7-12-15,0-12-11 0,1-8 11 16,-4-10 52-16,8-10 19 0,-5-22 45 16,8-19 10-16,1-11-53 0,-6-10-53 15,-3-3-20-15,-2 7-76 0,-8 10-135 0,-4 15-90 16,-6 13-25-16,-4 14-122 0,2 14-260 16,-7 2-642-16,0 2-63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04T20:33:11.54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800080"/>
    </inkml:brush>
    <inkml:brush xml:id="br2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26862 1295 267 0,'0'0'1004'0,"0"0"-431"16,0 0-61-16,0 0-79 0,0 0-106 0,0 0-8 16,0 0-34-16,0 0-55 0,0 0-29 15,0 0-27-15,0 0-59 0,0 0-47 16,0 0-25-16,0 0-2 0,0 0 11 0,0 0 3 16,0 0-11-16,0 0-44 0,2 5 9 15,5 8-9-15,10 5 43 0,0 2-22 16,-4 8-20-16,8 1 12 0,1 1-1 15,0 4-10-15,-3 2-2 0,6-2-13 16,-11 2 9-16,8-1 2 0,-5-5 0 16,2-2-16-16,1-4 6 0,-6-2-10 15,1-6-2-15,-1-3-53 0,-2-3-186 16,-2-2-57-16,-3-5-71 0,3-3-60 16,-10 0-230-16,10-3-318 0,-10-7-275 15</inkml:trace>
  <inkml:trace contextRef="#ctx0" brushRef="#br0" timeOffset="257.77">27296 1315 303 0,'0'0'711'15,"0"0"-8"-15,0 0-203 0,0 0-41 0,0 0 0 16,0 0-86-16,0 0-126 0,0 0-134 16,0 0-22-16,0 0-6 0,0 0-12 15,-32 44 17-15,22-10-3 0,-4 9 10 16,-3-2-17-16,-5 10-9 0,-2 3-6 15,-5 7 0-15,-10 5 9 0,3 4-25 16,-10 3-19-16,4 0-14 0,-1-7-4 16,9-6-12-16,5-7-2 0,7-12-16 15,10-8-38-15,0-11-42 0,7-8-62 16,5-6-42-16,0-4-57 0,0-4-53 0,7 0-119 16,12-14 102-16,8-10-232 0,0 4-694 15</inkml:trace>
  <inkml:trace contextRef="#ctx0" brushRef="#br0" timeOffset="573.91">27725 1444 1656 0,'0'0'1209'0,"0"0"-688"16,0 0-100-16,0 0-16 0,0 0-51 16,0 0-111-16,0 0-99 0,0 0-61 15,0 0-37-15,0 0-23 0,7 2-23 16,-7 0-34-16,0 4 11 0,0 4 22 15,7-2-16-15,-7 2-23 0,0 2-80 0,0 4-200 16,0-2-200-16,0 2-490 16,10 1-489-16,-34-130-22 0</inkml:trace>
  <inkml:trace contextRef="#ctx0" brushRef="#br0" timeOffset="729.36">27730 1776 1056 0,'0'0'1583'0,"0"0"-954"0,0 0-150 16,0 0 2-16,0 0-78 0,0 0-151 15,0 0-118-15,0 0-66 0,0 0-50 16,0 0-18-16,0 0-52 0,-5 11-21 16,10-11 8-16,4 2 13 0,1 1-160 15,-3-3-159-15,5 0-119 0,5-8-260 16,-2 0-802-16,-85 8 66 0</inkml:trace>
  <inkml:trace contextRef="#ctx0" brushRef="#br0" timeOffset="935.51">28057 1418 615 0,'0'0'1617'16,"0"0"-850"-16,0 0-174 0,0 0-13 0,0 0-121 16,0 0-167-16,0 0-127 0,0 0-65 15,0 0-52-15,0 0-48 0,0 0-64 16,-15 1-37-16,15 8 65 0,0 1 11 15,3 0-39-15,4 1-138 0,-7 2-172 16,5-1-165-16,0 4-461 0,-5-4-509 16,-5-106 187-16</inkml:trace>
  <inkml:trace contextRef="#ctx0" brushRef="#br0" timeOffset="1115.84">28011 1736 985 0,'0'0'1761'0,"0"0"-1130"15,0 0-166-15,0 0-54 0,0 0-77 16,0 0-143-16,0 0-111 0,0 0-31 16,0 0 12-16,0 0-34 0,0 0-27 0,-3 46-2 15,8-42-16-15,7-1-10 0,-7 0-79 16,10-3-112-16,2 0-81 0,7 0-126 16,-5-8-290-16,-2-2-811 0,-128-28-125 15</inkml:trace>
  <inkml:trace contextRef="#ctx0" brushRef="#br0" timeOffset="1339.38">28573 1522 2115 0,'0'0'1229'0,"0"0"-657"0,0 0-44 0,0 0-149 15,0 0-140-15,0 0-123 0,0 0-104 16,0 0-12-16,0 0-30 0,0 0 24 0,46-2 6 15,-14 2 58-15,-3-4-28 0,7 2-30 16,3 0 0-16,-5 0-24 0,2 2-31 16,1-2-147-16,-11 2-148 0,1 0-128 15,-5 0-286-15,-13 6-653 0,-6 6-498 0</inkml:trace>
  <inkml:trace contextRef="#ctx0" brushRef="#br0" timeOffset="1515.81">28486 1764 680 0,'0'0'2069'16,"0"0"-1508"-16,0 0-256 0,0 0-43 0,0 0-33 15,0 0-76-15,0 0 27 0,0 0 36 16,0 0-77-16,0 0-69 0,182-8-45 16,-139 1-25-16,-4 4-1 0,0-4-36 15,-3 1-197-15,3 0-165 0,0 2-240 0,-22 0-661 16,17-2-674-16</inkml:trace>
  <inkml:trace contextRef="#ctx0" brushRef="#br0" timeOffset="1863.8">29652 1297 1995 0,'0'0'1074'16,"0"0"-571"-16,0 0-90 0,0 0-65 16,0 0-91-16,0 0-159 0,0 0-55 0,0 0 108 15,0 0-14-15,0 0-48 0,0 0-40 16,206 119-31-16,-163-87 25 0,1 4-31 15,-5 8-9-15,0 5 21 0,-3-1-24 16,-2 0-9-16,-15 2-27 0,6-4 8 16,-6-1-60-16,-4-7-123 0,-3-10-94 15,-5-8-207-15,0-10-273 0,-7-10-285 0,7 0-53 16,-7-25 35-16</inkml:trace>
  <inkml:trace contextRef="#ctx0" brushRef="#br0" timeOffset="2051.55">30183 1313 1403 0,'0'0'1030'0,"0"0"-422"16,0 0-98-16,0 0-162 0,0 0-166 15,0 0-76-15,0 0 31 0,-114 123 43 0,68-73 14 16,-3 6-65-16,-11 7-37 16,-1 3-18-16,-2 0-31 0,0-1-4 0,2-5-39 15,3-7-6-15,12-10-70 0,5-8-65 16,7-9-49-16,10-4-117 0,7-6-134 15,2-2-275-15,8-4-412 0,-8-2-479 0</inkml:trace>
  <inkml:trace contextRef="#ctx0" brushRef="#br0" timeOffset="2708.62">27237 2445 271 0,'0'0'362'0,"0"0"84"0,0 0-52 15,0 0-95-15,0 0-52 0,0 0 3 16,0 0 21-16,0 0 3 0,0 0-43 15,0 0-19-15,0 0 39 0,-80-2-7 16,76 2-43-16,-1 0-19 0,5 0-13 16,-7 0 14-16,7 0 17 0,0 0-19 15,0 0-46-15,0 0-55 0,0 0-38 16,0 0-42-16,0 0-24 0,0 9-25 16,7 4 49-16,2 10 6 0,11 7 37 15,4 4-16-15,-7 5-14 0,5-1-12 16,2 5 10-16,-4 2-11 0,-3 1-1 0,-1 1-2 15,6-6 2-15,-12-4-36 0,7-5-33 16,-12-8-43-16,7-6-90 0,-2-5-106 16,-10-9-87-16,7-4-109 0,-5 0-85 15,-2-12 22-15,0-3-543 0</inkml:trace>
  <inkml:trace contextRef="#ctx0" brushRef="#br0" timeOffset="2904.39">27393 2530 153 0,'0'0'1411'0,"0"0"-823"16,0 0-29-16,0 0-266 0,0 0-63 16,0 0-4-16,0 0 9 0,0 0 17 15,-114 129-45-15,92-95-45 0,0 0-47 16,-9 4-16-16,4 0-47 0,-2-1-45 16,5-1-7-16,-1-6-13 0,6-6-21 15,4-5-31-15,6-9-43 0,9-5-101 16,0-5-127-16,0 0-247 0,24-14-499 0,-7-2-57 15</inkml:trace>
  <inkml:trace contextRef="#ctx0" brushRef="#br0" timeOffset="3151.89">27785 2503 1026 0,'0'0'1505'16,"0"0"-894"-16,0 0-121 0,0 0-15 15,0 0-129-15,0 0-183 0,0 0-123 0,0 0-40 16,0 0-46-16,0 0-28 0,-12 19 56 16,12-9 18-16,3 0-47 0,-1 2-114 15,5 0-221-15,1 3-210 0,-1-5-598 16,-2 10-645-16,-25-128 1524 0</inkml:trace>
  <inkml:trace contextRef="#ctx0" brushRef="#br0" timeOffset="3298.63">27785 2780 760 0,'0'0'1962'0,"0"0"-1286"16,0 0-133-16,0 0-136 0,0 0-172 15,0 0-185-15,0 0-50 0,0 0-114 0,0 0-41 16,0 0 21-16,0 0-133 0,58-25-171 15,-31 11-362-15,0 0-843 0</inkml:trace>
  <inkml:trace contextRef="#ctx0" brushRef="#br0" timeOffset="3468.33">28251 2391 362 0,'0'0'2136'0,"0"0"-1137"0,0 0-503 0,0 0 21 15,0 0-141-15,0 0-187 0,0 0-161 16,0 0-28-16,0 0-34 0,0 0 1 16,0 0-16-16,0 52-22 0,0-40-48 15,0 3-257-15,9-2-181 0,-1 2-465 0,-3-5-639 16,-27-127 480-16</inkml:trace>
  <inkml:trace contextRef="#ctx0" brushRef="#br0" timeOffset="3636.65">28260 2644 798 0,'0'0'1552'16,"0"0"-908"-16,0 0-111 0,0 0-66 16,0 0-86-16,0 0-143 0,-101 109-145 15,93-92-47-15,6-6-40 0,2 1-6 16,0-2-37-16,0-2-25 0,10-1 4 16,4-5-103-16,3-2-184 0,10 0-52 15,-8-12-217-15,-4 2-679 0,11-15-498 0</inkml:trace>
  <inkml:trace contextRef="#ctx0" brushRef="#br0" timeOffset="3883.41">28634 2534 49 0,'0'0'2320'0,"0"0"-1304"0,0 0-589 16,0 0-43-16,0 0-77 0,0 0-137 15,0 0-142-15,0 0-25 0,0 0 76 16,0 0-11-16,131 4-16 0,-93-4-18 16,8 0-7-16,8-6-24 0,-1-2-3 15,8 0-21-15,-6 0-111 0,1 2-102 0,-7 2-75 16,-8 2-200-16,-10 2-280 0,-14 0-570 16,-12 6-255-16</inkml:trace>
  <inkml:trace contextRef="#ctx0" brushRef="#br0" timeOffset="4043.06">28728 2761 684 0,'0'0'2027'0,"0"0"-1376"0,0 0-283 0,0 0-95 16,0 0-66-16,0 0-57 0,0 0 48 16,0 0 20-16,0 0-74 0,0 0-64 15,228-24-68-15,-175 14-12 0,1-4-24 16,4 0-37-16,-7-3-234 0,9 2-158 15,-14-3-231-15,-4 3-655 0,1-3-655 0</inkml:trace>
  <inkml:trace contextRef="#ctx0" brushRef="#br0" timeOffset="4531.85">29884 2516 398 0,'0'0'1947'0,"0"0"-1264"16,0 0-182-16,0 0-59 0,0 0-123 15,0 0-83-15,0 0-110 0,0 0-88 16,0 0-36-16,0 0 39 0,0 0 51 16,54 46-15-16,-25-22-31 0,0 4-22 15,-2 5-11-15,-1 1 14 0,1 4-24 16,0 3-3-16,-3-1 0 0,-2-2-12 16,0-2-3-16,-3-4-28 0,-2-6-27 15,2-4-192-15,-4-7-181 0,2-7-165 0,-8-8-469 16,4 0-33-16,-6-18-217 0</inkml:trace>
  <inkml:trace contextRef="#ctx0" brushRef="#br0" timeOffset="4748.24">30314 2450 326 0,'0'0'1933'0,"0"0"-1320"0,0 0-267 15,0 0 1-15,0 0-6 0,0 0-52 16,0 0-103-16,-185 141-40 0,139-95-23 15,-2 6-15-15,-8 2-19 0,-2 4-19 16,5-1-36-16,-1-1-21 0,6-6-13 0,4-7-21 16,15-7-13-16,5-10-27 0,9-8-40 15,10-6-56-15,5-6-113 0,0-3-127 16,10-3-176-16,14-9 29 0,-2-1-460 16,19-20-734-16</inkml:trace>
  <inkml:trace contextRef="#ctx0" brushRef="#br0" timeOffset="5172.32">30900 2753 254 0,'0'0'1937'0,"0"0"-1333"16,0 0-181-16,0 0-66 0,0 0-42 16,0 0-57-16,0 0-50 0,0 0-111 15,0 0-29-15,0 0-25 0,-131 70 3 16,114-39-12-16,-7-1-15 0,14-2-19 16,3-1 0-16,5-7-19 0,2-2-18 15,0-8-3-15,2-7 40 0,13-3 34 16,2 0 34-16,2-5 6 0,8-11-10 0,-1-6-3 15,1-5-2-15,-5 1-23 16,4-2-20-16,-13 3 5 0,1 5-6 0,-14 7 1 16,10 5 8-16,-10 1 4 0,0 5 5 15,0 2-22-15,0 0-11 0,0 12-18 16,-10 5-46-16,10 9 15 0,0 0 31 0,0 4 16 16,0 2 0-16,17-4-17 0,5-1-2 15,2-6-7-15,8-2-5 0,-6-5-7 16,8-6-46-16,-7-4-81 0,0 0-133 15,-8-2-202-15,-9 0-484 0,-1-2-493 16</inkml:trace>
  <inkml:trace contextRef="#ctx0" brushRef="#br0" timeOffset="5871.17">28268 3547 134 0,'0'0'398'15,"0"0"-56"-15,0 0-114 0,0 0-98 16,0 0-13-16,0 0 62 0,0 0 46 15,0 0-1-15,0 0-62 0,0 0-55 16,0 0 10-16,46-73 47 0,-46 70-15 16,7 3-27-16,-7 0-16 0,0-2 16 0,0 0 32 15,0 1 2-15,0-6-3 0,0 5-14 16,0-4-3-16,0 2 15 0,0 0 13 16,0 4 5-16,0 0-48 0,0 0-16 15,0 4-18-15,0 10-13 0,5 12-16 16,-5 13 25-16,0 9 9 0,5 8-3 0,-3 7-15 15,-2 5-7-15,5 5-12 0,-5-3-19 16,0 1-14-16,0-12 2 0,0-4 13 16,2-9 4-16,-2-9-41 0,3-9-3 15,2-10-43-15,2-8-66 0,5-6-50 16,3-4-74-16,11-10-42 0,1-12-165 16,-10-1-612-16,10-20-759 0</inkml:trace>
  <inkml:trace contextRef="#ctx0" brushRef="#br0" timeOffset="6401.72">30052 3711 303 0,'0'0'633'0,"0"0"37"0,0 0-221 16,0 0-22-16,0 0-63 0,0 0-33 15,0 0-57-15,0 0-43 0,0 0-35 16,0 0 2-16,0 0 2 0,-46-35-33 15,29 35-34-15,0 0-34 0,-3 0-22 16,-4 0-16-16,-3 10-33 0,-4 5-10 16,4 7-17-16,-2 4 0 0,3 6 0 15,4 2-1-15,2-2 2 0,6 1-2 16,9-5-17-16,0-6 2 0,5-6-13 16,0-4-24-16,7-5 46 0,8-7 6 15,4 0 76-15,6-5 7 0,1-9-19 0,1-4-30 16,0-6-3-16,-3 0-16 0,-2-1-14 15,-1 4 20-15,-11 2-5 0,-3 5-1 16,-2 4 9-16,0 5 7 0,-5 0-7 16,0 5-24-16,2 0-3 0,-2 3-15 0,3 9-43 15,2 6 20-15,2 8 41 0,-2 4 0 16,9 0-3-16,1-2-15 0,4 0-7 16,1-6-5-16,11-2-4 0,-9-5-61 15,10-5-132-15,2-2-98 0,-8-6-215 16,-2 1-638-16,-11 0-565 0</inkml:trace>
  <inkml:trace contextRef="#ctx0" brushRef="#br1" timeOffset="8208.01">27107 329 157 0,'0'0'117'0,"0"0"333"0,0 0 29 15,0 0-36-15,0 0-141 0,0 0-23 16,0 0-1-16,0 0-56 0,0 0-32 16,0 0-42-16,0 0-40 0,-10-18 7 15,10 18 22-15,0 0 44 0,0 0 43 0,0 0 16 16,0 0-3-16,-5 0-33 0,0 0-16 16,-2 0-43-16,0 0-59 0,-10 4-19 15,2 0-18-15,1 6-49 0,-11 6-21 16,-1 4 0-16,-1 8 3 0,-4 2 2 15,1 7 13-15,6-3-24 0,5-2 2 16,2-4 1-16,7-1-7 0,10-9-9 16,0 0 0-16,0-8-3 0,3 0 16 15,21-2-4-15,-2-4 15 0,12-2 16 16,-1-2 24-16,9 0-18 0,-16 4-6 16,3 0-21-16,-7 4-1 0,-5 8 22 15,-7 0 21-15,-3 5 28 0,-7 0-6 0,-7 6 0 16,-15 1-3-16,-5 0-12 0,-9 0-13 15,2-6-13-15,-9-6 9 0,6-4-11 16,6-5-15-16,-1-7-111 0,10 0-105 16,10-10-33-16,2-7-62 0,10-1-119 15,0-4-236-15,13-4-441 0,4 6-197 0</inkml:trace>
  <inkml:trace contextRef="#ctx0" brushRef="#br1" timeOffset="8598.92">27822 118 1174 0,'0'0'1126'15,"0"0"-603"-15,0 0-65 0,0 0-121 16,0 0-28-16,0 0-77 0,0 0-79 15,0 0-35-15,0 0-1 0,0 0-36 16,-124 115-41-16,105-89-38 0,9-6-2 16,3-2-22-16,-8 0-3 0,8-6-15 15,2-2-61-15,0 2-135 0,3 2-169 0,2-4-207 16,0 2-538-16,0-4-457 0</inkml:trace>
  <inkml:trace contextRef="#ctx0" brushRef="#br1" timeOffset="8919.37">28003 425 620 0,'0'0'1272'0,"0"0"-553"0,0 0-176 16,0 0-50-16,0 0-61 0,0 0-136 16,0 0-129-16,0 0-68 0,0 0-31 0,0 0-53 15,0 0-15-15,0 13-12 0,0-3-10 16,0 0-5-16,0 2-20 0,0 2-85 15,0 0-229-15,0 2-222 0,0-6-604 16,-4 10-624-16,8-139 1269 0</inkml:trace>
  <inkml:trace contextRef="#ctx0" brushRef="#br1" timeOffset="9088.93">27877 810 833 0,'0'0'1890'0,"0"0"-1192"0,0 0-183 16,0 0-6-16,0 0-123 0,0 0-172 15,0 0-193-15,0 0-21 0,0 0-46 16,0 0-15-16,-7 8-40 0,14-6 49 16,8-2-68-16,7 0-189 0,2 0-129 0,5-12-309 15,-5 2-973-15,-138 22 248 0</inkml:trace>
  <inkml:trace contextRef="#ctx0" brushRef="#br1" timeOffset="9257.86">28280 468 2443 0,'0'0'1159'0,"0"0"-645"0,0 0 38 0,0 0-141 15,0 0-183-15,0 0-167 0,0 0-61 16,0 0-61-16,0 0-18 0,0 0-61 16,0 0 94-16,-7 32-132 0,14-18-203 15,-5 0-329-15,5 0-623 0,-2 6-568 0</inkml:trace>
  <inkml:trace contextRef="#ctx0" brushRef="#br1" timeOffset="9429.15">28314 755 810 0,'0'0'1627'0,"0"0"-894"0,0 0-145 0,0 0-30 16,0 0-116-16,0 0-142 0,0 0-175 15,0 0-125-15,0 0-15 0,0 0-37 0,-34 16-49 16,34-16-95-16,7 0-62 0,3 0-108 15,7 0-286-15,0 0-803 0,0-5-633 0</inkml:trace>
  <inkml:trace contextRef="#ctx0" brushRef="#br1" timeOffset="9644.29">28750 544 1026 0,'0'0'1745'0,"0"0"-1120"0,0 0-170 0,0 0-50 16,0 0-101-16,0 0-135 0,0 0-138 15,0 0-19-15,0 0 71 0,0 0-22 16,0 0-18-16,131 8-21 0,-87-8-9 16,4 0-13-16,-9 0-12 0,7 0-80 0,-10 0-132 15,-7 0-157-15,-12 0-184 0,-2 0-603 16,-15 4-613-16,0 11 1010 0</inkml:trace>
  <inkml:trace contextRef="#ctx0" brushRef="#br1" timeOffset="9820.65">28617 796 166 0,'0'0'2421'0,"0"0"-1715"0,0 0-465 15,0 0-79-15,0 0 124 0,0 0-69 16,0 0-86-16,0 0-60 0,0 0-52 0,0 0-4 15,182 12-14-15,-156-10-1 0,8-2-32 16,-7 0-173-16,-1 0-207 0,-9 4-143 16,-4-4-625-16,-1 2-648 0,-349-22 1604 0</inkml:trace>
  <inkml:trace contextRef="#ctx0" brushRef="#br1" timeOffset="10355.34">29606 375 1375 0,'0'0'1099'0,"0"0"-706"0,0 0 10 16,0 0-9-16,0 0-82 0,0 0-98 16,0 0-81-16,0 0-36 0,0 0-42 15,0 0-27-15,0 0 80 0,34 37 34 16,-15-16-35-16,5 2-39 0,3 3-44 0,-8 0-6 15,10-2-18-15,-4 3-1 16,-1-5 1-16,0-2-27 0,-4-4-7 0,-3-4-18 16,-1-2-120-16,-3-4-131 0,1-2-144 15,-4-2-202-15,-8-2-588 0,10 0-438 0</inkml:trace>
  <inkml:trace contextRef="#ctx0" brushRef="#br1" timeOffset="10538.93">30083 339 1132 0,'0'0'1157'16,"0"0"-692"-16,0 0 7 0,0 0-97 15,0 0-60-15,0 0-110 0,0 0-143 16,0 0-15-16,0 0 6 0,-104 133 15 16,70-91-31-16,0-4-37 0,0-1-6 15,8-5-9-15,-1-2-19 0,10-6-72 16,2-4-211-16,3-4-179 0,5-2-315 0,0-6-686 15,4 2 391-15</inkml:trace>
  <inkml:trace contextRef="#ctx0" brushRef="#br1" timeOffset="10789.9">29766 711 401 0,'0'0'1221'16,"0"0"-611"-16,0 0-167 0,0 0-22 16,0 0-32-16,0 0-98 0,0 0-109 15,0 0-91-15,0 0-6 0,0 0 15 16,0 0 0-16,0 89-10 0,-3-57-53 16,-6 4-37-16,1 3-3 0,8-4-13 0,-2 3-21 15,2-1-25-15,0-3-87 0,0 1-118 16,0-3-131-16,0 2-225 0,0-10-505 15,0 9-438-15</inkml:trace>
  <inkml:trace contextRef="#ctx0" brushRef="#br0" timeOffset="15924.62">15290 8670 297 0,'0'0'1102'0,"0"0"-617"15,0 0-25-15,0 0-43 0,0 0-77 16,0 0-30-16,0 0-35 0,0 0-54 15,0 0-29-15,0 0-5 0,-27-32-16 16,22 25-23-16,0 4-22 0,-7-4-27 16,7 4-1-16,-2-2-10 0,-3 3-8 15,-4 1-25-15,-3 1-34 0,0 0-21 16,-10 10-18-16,3 6-13 0,2 6-18 16,-4 4 4-16,4 4 17 0,10 6-6 0,-5-4 13 15,9 3 9-15,8-7-25 0,0-2 3 16,0-4 1-16,0-6 2 0,15-4-15 15,-3-4 12-15,7-1 6 0,10-4 13 0,-2 4 15 16,-7-5 21-16,4 1-8 0,-5 5 2 16,-9 9 65-16,0 1 6 0,-3 6 24 15,-7 8-46-15,0 0-18 0,-10 3-12 16,-9-4-7-16,-8-2-27 0,-4-5-14 16,1-4-17-16,9-8-8 0,-1-4-19 15,5-2-114-15,2-6 25 0,6 0-23 16,9 0-22-16,0 0-23 0,0-2-93 15,2-2-205-15,20-2-96 0,0 2-122 0,2 2-489 16,12-4 467-16</inkml:trace>
  <inkml:trace contextRef="#ctx0" brushRef="#br0" timeOffset="16308.66">15828 8461 241 0,'0'0'1376'16,"0"0"-717"-16,0 0-161 0,0 0-81 15,0 0-13-15,0 0-114 0,0 0-140 16,0 0-55-16,0 0-1 0,0 0-29 16,-126 66-12-16,111-44-38 0,8-4-15 0,-3-2-27 15,3-4-1-15,7 1-16 0,0-1-9 16,0-2-19-16,0 0-163 0,0 0-122 15,0 4-157-15,10-2-461 0,-3 0-552 16</inkml:trace>
  <inkml:trace contextRef="#ctx0" brushRef="#br0" timeOffset="16900.57">15917 9026 855 0,'0'0'1139'0,"0"0"-569"15,0 0-71-15,0 0-62 0,0 0-49 0,0 0-90 16,0 0-58-16,0 0-86 0,0 0-82 15,0 0-71-15,0 0-1 0,32 18 59 16,12-12-10-16,7 0 28 0,4-2-10 16,13-4-6-16,0 0-27 0,2 0 6 15,-2 0-19-15,-5-6-7 0,0 4-14 16,-5 0-18-16,-7 0 3 0,-7 2-7 16,-10 0-8-16,-7 0-102 0,-1 0-111 15,-6 0-60-15,-11 0-95 0,6 0-190 16,-15 0-538-16,0 0-245 0</inkml:trace>
  <inkml:trace contextRef="#ctx0" brushRef="#br0" timeOffset="17149.43">16550 8789 800 0,'0'0'1159'16,"0"0"-696"-16,0 0-266 0,0 0 128 0,0 0 11 15,0 0-53-15,0 0-56 0,0 0-51 16,0 0 4-16,0 0-12 0,119 104-13 15,-102-96-19-15,-7-4-7 0,-1 2-33 16,-1 2-11-16,1-2-14 0,-1 5-10 16,-8 2 3-16,0 6-3 0,0 9 0 15,-8 2-25-15,-16 6-23 0,-5 4-13 16,-3-2-2-16,3-1-11 0,-5-3-41 16,17-7-10-16,3-6-68 0,9-3-94 15,5-4-95-15,0-4-96 0,19-4-221 0,-2 1-491 16,20-7-575-16</inkml:trace>
  <inkml:trace contextRef="#ctx0" brushRef="#br0" timeOffset="17721.82">17442 8959 293 0,'0'0'1676'0,"0"0"-1115"15,0 0-108-15,0 0-78 0,0 0-4 16,0 0-70-16,0 0-63 0,0 0-30 15,0 0-38-15,0 0-28 0,0 0-50 16,-43-16-83-16,33 24-9 0,3 7-25 0,2-3 24 16,0-1 0-16,5 4 1 0,0-5-3 15,0-2-12-15,0-2-7 0,0-2-24 16,0-4 46-16,5 0 0 0,7 0 92 16,-2-6 22-16,2-6-26 0,2-4-30 15,3 2-9-15,-10-2-28 0,6 4 1 16,-6-3-10-16,-7 7 0 0,0 0 9 0,0 4-5 15,0 1 14-15,0 0-9 0,0 1-21 16,-10 2-3-16,-7 0-39 0,0 6-4 16,-5 8 0-16,1 4 4 0,4 9 30 15,2-1 10-15,8-4-16 0,4-2-6 16,3-4-1-16,0-6-8 0,0-4-25 16,0-4 15-16,8-2 34 0,1 0 9 15,6-2 73-15,-5-10 52 0,9-2-30 16,-5-4-43-16,-4 0-22 0,-3 1-12 15,3 6-18-15,-10 1-2 0,0 6 2 0,0-1 11 16,0 5-11-16,0 0-103 0,0 0-28 16,0 5-13-16,-7 7-58 0,-3 1-73 15,10 4-177-15,-10 3-230 0,6-4-558 16,4 4-511-16</inkml:trace>
  <inkml:trace contextRef="#ctx0" brushRef="#br0" timeOffset="18432.87">18089 8555 271 0,'0'0'1247'0,"0"0"-728"15,0 0 19-15,0 0-107 0,0 0-83 16,0 0-75-16,0 0-61 0,0 0-18 16,0 0-24-16,0 0-61 0,0 0-38 15,-12-10-55-15,29 20-13 0,0 10 78 16,0 6 8-16,10 3-15 0,-8 1-3 0,5 4-10 16,1-4-33-16,-8 0 6 0,4-2-13 15,1-1-2-15,-7 1-19 0,-1-4-15 16,-4-2 12-16,0 0-21 0,4 1-41 15,-6-5-150-15,-4-5-126 0,4 2-124 16,-3-8-264-16,-3 0-561 0,0-6-371 0</inkml:trace>
  <inkml:trace contextRef="#ctx0" brushRef="#br0" timeOffset="18638.98">18623 8553 473 0,'0'0'1569'0,"0"0"-938"0,0 0-252 16,0 0-44-16,0 0 11 0,0 0-70 0,-119 113-90 16,90-69-37-16,-3 5-28 0,3-1-35 15,-5-6-36-15,8 0-50 0,1-10-6 16,11-6-34-16,9-4-19 0,-2-5-146 16,7-3-48-16,0-2-103 0,0-2-194 15,0 0-258-15,0-4-615 0,0-2 601 0</inkml:trace>
  <inkml:trace contextRef="#ctx0" brushRef="#br0" timeOffset="18835.39">18354 9004 863 0,'0'0'1570'0,"0"0"-1023"0,0 0-93 16,0 0-5-16,0 0-82 0,0 0-125 15,-68 123-94-15,65-89-19 0,-4 4-28 16,0 2-36-16,-1-2-22 0,8 1-28 0,-7-3-12 15,7-4-3-15,0-4-49 0,0-4-80 16,0-7-95-16,0-4-108 0,0-4-145 16,0-1-244-16,0-5-596 0,0 4-378 0</inkml:trace>
  <inkml:trace contextRef="#ctx0" brushRef="#br0" timeOffset="35751.14">14873 10164 85 0,'0'0'81'0,"0"0"966"16,0 0-673-16,0 0-111 0,0 0 23 16,0 0 12-16,0 0 5 0,0 0-55 15,0 0-56-15,0 0 2 0,-61-86 13 0,54 82-8 16,7 2 18-16,0 0-38 16,-3 2-36-16,3 0-10 0,-4 0-6 0,4 0-22 15,0 4-40-15,0 6-35 0,0 4-27 16,0 12 28-16,7 4 0 0,10 13-10 15,7 5 25-15,3 4 22 0,-1 9-44 16,8-1 7-16,0 3 5 0,-5-3-36 16,3-4-1-16,-10-8-1 0,2-7-38 15,0-11-5-15,-7-8-41 0,0-10-43 16,-5-8-84-16,3-4-87 0,-8-12-155 16,3-16-148-16,-5 4-371 0,-5-43-579 0</inkml:trace>
  <inkml:trace contextRef="#ctx0" brushRef="#br0" timeOffset="35963.83">15297 10062 623 0,'0'0'1877'0,"0"0"-1326"0,0 0-124 0,0 0-88 16,0 0 10-16,0 0-76 0,0 0-168 16,0 0-49-16,-41 125-22 0,16-67 34 15,-1 10 2-15,-3 7 22 0,-12 8-15 16,4-3-34-16,-2 2-10 0,1-7-17 15,4-7-7-15,0-7-9 0,9-11-37 16,4-12-18-16,4-10-18 0,2-10-38 16,8-6-34-16,7-6-93 0,0-4-76 0,0-2-216 15,14-2-131-15,11-11 25 16,-4 0-597-16</inkml:trace>
  <inkml:trace contextRef="#ctx0" brushRef="#br0" timeOffset="36398.73">16000 10432 1511 0,'0'0'633'0,"0"0"-199"0,0 0-96 16,0 0 59-16,0 0-29 0,0 0-88 16,0 0-82-16,0 0-79 0,0 0-48 15,0 0-12-15,0 0-12 0,-15 9-26 16,15-9-19-16,0 1 0 0,0-1-2 0,8 2 0 15,1 5 86-15,11-4 19 0,-3 5 18 16,7-4-56-16,0 1-30 0,-2-4 18 16,9-1-9-16,-1 2-25 0,1 3-21 15,-2-3-7-15,3-1 7 0,-11-1 0 16,4 5-1-16,-3-3 1 0,4 0-18 16,-9-1 6-16,3 1-86 0,-3 1-120 15,-5-1-144-15,0-2-93 0,-3 0-252 16,-6 0-301-16,-3-7-146 0</inkml:trace>
  <inkml:trace contextRef="#ctx0" brushRef="#br0" timeOffset="36733.58">16269 10229 821 0,'0'0'1328'0,"0"0"-801"16,0 0-58-16,0 0-36 15,0 0-115-15,0 0-141 0,0 0-118 0,0 0-59 16,0 0 0-16,0 0 66 0,61 18 24 15,-35-8-40-15,1-2-16 0,2 0-33 16,-5 1 18-16,5-4-16 0,-2 1-2 16,-5-4 1-16,-5 3 16 0,2-5-18 15,-9 0 2-15,-3 0 0 0,-4 2-2 16,1-2-4-16,-1 1 4 0,-3 6 1 16,0 1 21-16,0 7 43 0,-10 12-3 15,-9 3-31-15,-8 6-13 0,-12 4 4 16,-4 5 30-16,4-1 25 0,-2 1 0 0,4-2-34 15,-2 0-25-15,18-7-8 0,-4-6-10 16,13-8-21-16,5-4-10 0,2-8-12 16,5 0-9-16,0-2-49 0,0-4-196 15,7-1-66-15,10-3-87 0,8 0-131 16,4-13-184-16,-7 3-654 0,14 0 628 0</inkml:trace>
  <inkml:trace contextRef="#ctx0" brushRef="#br0" timeOffset="37821.18">17365 10372 46 0,'0'0'1274'0,"0"0"-731"0,0 0-141 15,0 0-75-15,0 0-21 0,0 0 14 16,0 0-74-16,0 0-82 0,0 0-22 16,0 0-19-16,0 0-13 0,-15-32-31 15,15 32 6-15,0 0-17 0,0 0-21 16,0 0-10-16,0 0 0 0,0 0-6 0,0 0-3 16,0 0-26-16,-2 0 11 0,-3 0-13 15,2 2-3-15,3 4-41 0,-7-2-8 16,7 2 14-16,0-4-2 0,0 0-13 15,0-2 9-15,0 0 35 0,0 0 9 16,0 0 31-16,0 0 31 0,0-10 63 16,0 0-23-16,0-7-53 0,5 4-11 15,-5 1-11-15,0-1 20 0,0 8-20 16,0-2 7-16,0 7 9 0,0-2-6 16,-5 2-37-16,-5 0-9 0,-2 4-62 15,-10 9 19-15,10 2 9 0,-2 10 9 16,2 1 18-16,4-2 16 0,8 2 19 0,0-8-18 15,0-4-1-15,0-1-25 0,0-10-21 16,0-1-7-16,17-2 53 0,-7 0 31 0,0-5 65 16,4-10 27-16,3 1-37 0,-7-4-46 15,-8 0-12-15,3 2-4 0,-5-2-5 16,0 6-1-16,0 4-3 0,0 1 1 16,0 5-4-16,0 2-9 0,0 0-3 15,0 0-1-15,-7 0-42 0,2 5-80 16,0 5-21-16,5 0-4 0,0 2-4 15,0 4-75-15,17-4-60 0,5 2-162 16,5-2-218-16,-5-6-421 0,7-2-247 0,-129-105 1048 16</inkml:trace>
  <inkml:trace contextRef="#ctx0" brushRef="#br0" timeOffset="38349.58">18138 10229 238 0,'0'0'1270'0,"0"0"-838"0,0 0-69 15,0 0 2-15,0 0 24 0,0 0-47 16,0 0-95-16,0 0-35 0,0 0-43 16,0 0-37-16,-44-8-54 0,44 8-50 15,0 8-27-15,17 6 89 0,-5 6 22 16,10 2-19-16,7 5-16 0,-5 1 3 16,10 2 6-16,-5 0 6 0,3 6-19 15,-5 0-30-15,-1 4-21 0,3 3-10 0,-4-1-10 16,1 1 1-16,-4-3-3 0,-2-2-3 15,-4-4-22-15,-3-7 7 0,1-6-3 16,-4-4-4-16,0-5-45 0,4-4-99 16,-7-5-106-16,-7 2-20 0,5-5-114 15,2 0-166-15,-7-10-142 0,3-1-614 16</inkml:trace>
  <inkml:trace contextRef="#ctx0" brushRef="#br0" timeOffset="38567.58">18557 10262 855 0,'0'0'1207'0,"0"0"-699"16,0 0-102-16,0 0-6 0,0 0-86 15,0 0-157-15,0 0-106 0,0 0 17 0,0 0 21 16,-133 150 2-16,92-88-23 0,-3 9-2 16,-2 1 5-16,-7 2-2 0,-6-1-17 15,1-5-18-15,5-7-6 0,12-11-28 16,2-12-19-16,12-10-27 0,3-9-75 15,10-8-87-15,14-4-113 0,0-1-186 16,0-4-483-16,0 0-117 0,12-2-108 0</inkml:trace>
  <inkml:trace contextRef="#ctx0" brushRef="#br0" timeOffset="42703.16">14812 11569 29 0,'0'0'134'16,"0"0"-98"-16,0 0-20 0,0 0-3 15,0 0 4-15,0 0 2 0,0 0 4 16,0 0-7-16,0 0-14 0,0 0 28 15,0 0 113-15,-7-4-25 0,4 4-40 16,3 0-13-16,0 0 23 0,0 0 49 16,0 0-3-16,0 0-37 0,0 0-6 15,0 0 1-15,0-2-8 0,-4 2 1 0,4 0 16 16,0 0-14-16,0 0-15 0,-3-2-7 16,3 2-7-16,0 0 7 0,0 0 0 15,0 0 7-15,0-2 15 0,-2-1-3 16,2 2 7-16,-5-1 51 0,2-5 19 15,3 6 29-15,0-3 6 0,-4-1-8 0,4 4-6 16,0-1-5-16,-5 2 38 0,5 0 12 16,0 0-40-16,0 0-25 0,0 0-17 15,0 0 6-15,0 0-4 0,0 0-33 16,0 0-38-16,0 0-42 0,0 0-16 16,0 0 0-16,0 0-18 0,0 0-1 15,0 0-38-15,0 0-13 0,5 5-16 16,9 10 44-16,3 3 24 0,12 4 18 15,5 8-17-15,-2 1 0 0,4 0 0 0,0 4 0 16,-2-1 2-16,-2 2 10 0,4-2-12 16,-7-2 0-16,-4-4 0 0,-1 2 1 15,-2-1 0-15,-8-3-1 0,10 0 0 16,-12-4-1-16,-2-1 0 0,5-6 0 16,-6-2-1-16,-1-6-18 0,-1 0 1 15,-5-1 7-15,6-4 11 0,-8 0 1 16,7-2-1-16,-7 0-2 0,0 2-1 0,10-2-25 15,-10 4-9-15,2-2-49 0,-2 0-77 16,0 0-96-16,0 4-47 0,0 0-164 16,0 0-155-16,0 0-146 0,0-4-470 15</inkml:trace>
  <inkml:trace contextRef="#ctx0" brushRef="#br0" timeOffset="43003.51">15333 11633 222 0,'0'0'1110'0,"0"0"-635"16,0 0-31-16,0 0-33 0,0 0-96 16,0 0-49-16,0 0-8 0,0 0-18 0,0 0 2 15,0 0-25-15,-43-44-58 0,33 48-29 16,-7 10-81-16,-5 10-46 0,-9 12-3 15,-1 11 31-15,-11 9 0 0,6 2-6 16,-11 7-4-16,-1 1-5 0,-2 0-4 16,8-5-11-16,4-4-1 0,7-14 0 0,3-7-12 15,17-7 9-15,2-11-22 0,1-8-21 16,9-2-19-16,0-6-34 0,0 2-69 16,19-4-83-16,8-2-54 0,9-12-120 15,13-8-294-15,-15 4-740 0</inkml:trace>
  <inkml:trace contextRef="#ctx0" brushRef="#br0" timeOffset="43423.06">15871 11798 737 0,'0'0'1003'0,"0"0"-607"0,0 0-11 16,0 0-18-16,0 0-14 0,0 0-92 15,0 0-8-15,0 0 68 0,0 0-65 16,0 0-37-16,0 0-37 0,-60-44-25 15,60 44-16-15,0 0-44 0,0 0-39 16,0 0-24-16,0 0-34 0,0 0-3 0,17 0-46 16,0 0 37-16,17 0 12 0,4 0 64 15,6 2-37-15,12 0-15 0,-10 0-10 16,7-2-2-16,-4 2-1 0,-6-2-2 16,1 4-9-16,-8-2 0 0,-2 0-6 0,-7 4 15 15,0-4-22-15,-3 0-17 16,-7 0-32-16,-5-2-82 0,5 0-157 0,-3 0-140 15,-1 0-111-15,-9-4-186 0,1-2-403 16,-5-12-356-16</inkml:trace>
  <inkml:trace contextRef="#ctx0" brushRef="#br0" timeOffset="43720.35">16339 11581 434 0,'0'0'1894'0,"0"0"-1259"0,0 0-226 16,0 0-88-16,0 0-79 0,0 0-75 15,0 0-142-15,0 0 75 0,0 0 9 0,0 0-50 16,0 0-13-16,134 44-24 0,-110-38-10 16,0 0 1-16,-2-2 5 0,-5 2 1 15,-3-4-7-15,-4 4 0 0,2-2 10 16,-5 4 9-16,1 7 12 0,-8 0 28 0,0 12 21 16,-3 7 43-16,-21 4-68 15,-7 7-27-15,-1 3-26 0,-7 2-13 0,3-2 0 16,2-2-1-16,5-7-1 0,7-5-26 15,10-7-1-15,-5-8-2 0,15-5-28 16,2 2-50-16,0-4-147 0,0-2-58 16,9-3-45-16,8-4-123 0,0-3-165 15,10 0-75-15,-10-2-453 0,12-8 369 0</inkml:trace>
  <inkml:trace contextRef="#ctx0" brushRef="#br0" timeOffset="46509.75">17428 11853 274 0,'0'0'518'0,"0"0"489"15,0 0-620-15,0 0-61 0,0 0-45 16,0 0-56-16,0 0-30 0,0 0 12 16,0 0-42-16,0 0-19 0,0 0-11 15,-20-17-13-15,20 17-20 0,0 0-27 16,0 0-7-16,0 0 10 0,0 0-25 15,-5 0-16-15,5 0-12 0,0 0-22 16,0 0-3-16,0 0-12 0,0 0-9 0,0 0-13 16,0 0 0-16,-2 5-16 0,0 5-6 15,2 3 3-15,0-1-6 0,0 3 21 16,0-3-4-16,0-4-2 0,0-6-9 0,4 2 19 16,1-4 27-16,2 0 7 0,3 0 35 15,-10-3 9-15,7-2 9 0,3-7-5 16,-10-1 5-16,0 2-15 0,0-6-10 15,0 7 3-15,0 0 3 0,0 2 10 16,-7 4-1-16,0 3-12 0,4 1-31 16,-11 0-11-16,6 0 10 0,-6 0-23 15,7 0-13-15,-3 7-29 0,3 6-2 16,7 0 30-16,0 5 36 0,0 1-10 16,0-1 9-16,7-4-26 0,3 0 1 15,2-6-1-15,-3-4 16 0,3 0-2 16,-2-4 15-16,-3 0 11 0,3 0 40 0,-3-8 31 15,-2-6 8-15,0 0-24 0,-5-2-26 16,0 2-3-16,0 1-3 0,0 3-18 16,-5 7 27-16,0 1-15 0,3-1-28 15,-3 3 0-15,5 0-37 0,0 0-62 0,0 5-110 16,0 3 5-16,0 4 5 0,0-2-38 16,20 1-104-16,-1-2-192 0,12-1-101 15,-6-6-563-15</inkml:trace>
  <inkml:trace contextRef="#ctx0" brushRef="#br0" timeOffset="47156.3">18077 11655 209 0,'0'0'798'0,"0"0"-228"0,0 0-199 0,0 0 21 16,0 0-30-16,0 0-41 0,0 0-17 16,0 0-18-16,0 0-53 0,0 0-41 15,0 0-60-15,-70-36-39 0,70 36-34 0,0 0-25 16,10 6-34-16,9 6 38 0,5 8 61 15,5 7-3-15,5 3-22 0,5 8-38 16,-7 2-11-16,6 4-6 0,-4 4-4 16,-2 5 19-16,-1 2-7 0,-6 3-8 15,1 0-7-15,-6-4 10 0,-1-4-1 16,-7-5-18-16,5-7-3 0,-7-10-15 16,0-6 2-16,-3-6-20 0,-5-4-53 15,5-4-87-15,-7-6-74 0,8-2-70 16,-8 0-155-16,0-2-196 0,0-14-29 15,0 4-727-15,-8-19 673 0</inkml:trace>
  <inkml:trace contextRef="#ctx0" brushRef="#br0" timeOffset="47370.28">18538 11762 68 0,'0'0'1460'0,"0"0"-748"0,0 0-80 0,0 0-101 15,0 0-78-15,0 0-177 0,0 0-107 16,0 0-55-16,0 0 19 0,-201 111-6 15,157-49-38-15,-9 8-21 0,2 5-7 16,-7-1-15-16,2-4-28 0,5-5-16 16,10-11-2-16,12-14-12 0,0-12-9 15,14-9-41-15,15-7-64 0,0-6-126 16,0-2-90-16,19-4-42 0,8-2-53 0,14-12-169 16,-7-2-373-16,20-16-618 0</inkml:trace>
  <inkml:trace contextRef="#ctx0" brushRef="#br0" timeOffset="47905.03">19672 11992 264 0,'0'0'1631'0,"0"0"-903"0,0 0-223 15,0 0-72-15,0 0-33 0,0 0-121 0,0 0-92 16,0 0-11-16,0 0 5 0,0 0-46 16,-138-69-83-16,126 81-52 0,0 8-55 15,2 7 25-15,3 4 5 0,7 1 1 16,0 3-4-16,0-7 3 0,7-6 4 16,10-4-16-16,0-4 6 0,2-5 4 15,-2-6 11-15,8-3 16 0,-6-2 16 16,0-9 5-16,3-6 1 0,-5-1 12 15,-2-2-10-15,-8 2-5 0,-2 3 2 16,-3 5 22-16,-2 7 6 0,0-2 15 16,0 3-12-16,0 2-24 0,0 0-4 0,-2 2-24 15,-5 11-67-15,-3 5 12 0,5 6 43 16,0 4 12-16,5 2 0 0,0 1-10 16,15-8-9-16,7 2-11 0,-1-7-1 0,4-4 0 15,6 0-73-15,-2-4-183 16,3-1-62-16,-6-4-146 0,-6 3-468 0,-6-1-423 15</inkml:trace>
  <inkml:trace contextRef="#ctx0" brushRef="#br0" timeOffset="48729.16">14924 12951 346 0,'0'0'678'0,"0"0"-235"0,0 0-99 16,0 0 7-16,0 0-131 0,0 0 0 0,0 0-5 15,0 0-44-15,0 0 8 0,0 0 35 16,0 0-17-16,-126-20-27 0,126 20 4 16,0 0-52-16,0 0-52 0,0 4-70 15,7 14-38-15,17 8 38 0,5 13 56 16,10 7 0-16,-3 4-18 0,8 6-26 0,0 2 4 15,-1 7 6-15,-2-1-7 0,-4 1-14 16,-3-5 1-16,-15-9 2 0,5-8 20 16,-7-8-24-16,0-9-31 0,-7-8-81 15,-3-6-64-15,-4-8-91 0,-3-4-155 16,0 0-203-16,0-20-3 0,-8 0-743 16</inkml:trace>
  <inkml:trace contextRef="#ctx0" brushRef="#br0" timeOffset="48911.82">15159 13056 382 0,'0'0'1235'0,"0"0"-553"0,0 0-114 16,0 0-187-16,0 0-193 0,0 0-23 15,-71 134-10-15,42-69 8 0,-2-1-17 16,-1 3-9-16,-6-5-28 0,6-8-53 16,3-3-31-16,-5-16 6 0,12-8-11 0,3-9-20 15,9-8-40-15,10-8-72 0,0-2-135 16,0-2-169-16,24-8-122 15,8-8 24-15,-3 4-542 0,24-12-431 0</inkml:trace>
  <inkml:trace contextRef="#ctx0" brushRef="#br0" timeOffset="49200.78">15578 13285 1891 0,'0'0'755'0,"0"0"-286"0,0 0-201 16,0 0-52-16,0 0-121 0,0 0-70 16,0 0 123-16,0 0 38 0,0 0-52 15,213-8-71-15,-164 6-32 0,2 0-30 16,-3 0-1-16,-4-2-16 0,0 4 13 15,-8-2-15-15,0 2-1 0,-4 0-75 16,2 0-176-16,-15 0-78 0,5 0-117 16,-7 0-234-16,-7 0-454 0,-5-2-44 0</inkml:trace>
  <inkml:trace contextRef="#ctx0" brushRef="#br0" timeOffset="49461.51">16121 12951 1727 0,'0'0'668'0,"0"0"-255"0,0 0-208 16,0 0 74-16,0 0 38 0,0 0-45 16,0 0-61-16,0 0 13 0,194 128-81 15,-158-95-35-15,-11-3-16 0,-1-2-2 16,-7-1-26-16,-7-4 10 0,-8 4-10 16,-2 1 3-16,0 2-9 0,-17 8-18 15,-12 3-24-15,-5 1-16 0,-7 2-27 16,2-4-10-16,-5-5-27 0,3-5-22 15,14-10-52-15,10-2-40 0,8-6-67 16,9 2-117-16,0-2-111 0,17-2-86 16,19 4-137-16,-12-8-351 0,20 0-173 0</inkml:trace>
  <inkml:trace contextRef="#ctx0" brushRef="#br0" timeOffset="50021.54">17340 13450 434 0,'0'0'1337'0,"0"0"-682"16,0 0-236-16,0 0-24 0,0 0-33 16,0 0-128-16,0 0-109 0,0 0-14 15,0 0-49-15,0 0-51 0,0 0-11 16,-53-6-25-16,53 6-19 0,0 0-1 15,0 0 1-15,0 0 26 0,0 0 18 0,7 0 10 16,10 0 129-16,-5 0-5 0,3 0-19 16,-3-2 49-16,3-6-25 0,-3 0-59 15,-7-2-50-15,2 1 1 0,-7-1 3 16,0 7-3-16,0-2 2 0,0 3-5 0,0 1 12 16,0-1-4-16,-7 2-36 0,-3 0-19 15,-5 0 7-15,6 0 9 0,-6 2-34 16,5 9 0-16,-2 6 4 0,5 1 30 15,-8 0-15-15,13 0 6 0,0-6-7 16,2-4-5-16,0-4-22 0,0 0-22 16,0-2-3-16,4-2 57 0,11 0 14 15,-8 0 28-15,5-10 58 0,-2-4 3 16,0-4-46-16,-3 2-28 0,0 2-3 16,1 4-12-16,-8 1-70 0,0 8-139 0,0 1-129 15,7 0-79-15,3 11-33 0,-3 8-203 16,3-3-436-16,-6 12-401 0</inkml:trace>
  <inkml:trace contextRef="#ctx0" brushRef="#br0" timeOffset="50663.76">18659 13498 238 0,'0'0'1509'16,"0"0"-899"-16,0 0-190 0,0 0-42 15,0 0-56-15,0 0-103 0,0 0-84 16,0 0-40-16,0 0-8 0,0 0 12 15,0 0-53-15,-46 18-46 0,44 2-34 16,-3 7 18-16,5 1 15 0,0 2 0 16,0-2 1-16,0-2-2 0,0-2 0 0,0-6-20 15,5-8-10-15,2-2-31 0,-2-6 30 16,4-2 33-16,1 0 81 0,0-2 33 16,4-9-2-16,-4-6-12 0,-3-1 36 15,3-4-44-15,-8-2-45 0,3 4-19 0,-5 0-4 16,0 3 4-16,0 6 3 15,0 2 21-15,0 6 0 0,0-2-9 0,0 5 0 16,0 0 3-16,0 0 30 0,0 10-15 16,0 8-36-16,0 11-13 0,0 3-11 15,5 2 0-15,10 0-1 0,2-4 0 16,7-1-3-16,-2-5 1 0,-1-6-20 16,6-4 7-16,0-4 15 0,2-4-1 15,-2-4 1-15,6-2-55 0,-6 0-49 16,5 0-163-16,-3 0-207 0,2 0-495 15,-11 0-511-15,-3 2-285 0</inkml:trace>
  <inkml:trace contextRef="#ctx0" brushRef="#br0" timeOffset="75086.72">14315 8086 1227 0,'0'0'559'0,"0"0"-182"0,0 0-60 0,0 0 89 16,0 0-127-16,0 0-100 0,0 0-55 15,0 0 18-15,0 0-62 0,0 0 8 0,-116-32-9 16,111 34-48-16,-2 5-3 0,7-2-9 15,-10 3 12-15,10 0 4 0,-7 2 22 16,7 2-13-16,0 3-3 0,0-3 2 16,0 2-21-16,0 2-3 0,0 0-16 15,0 4 41-15,0 6-13 0,0 2-3 16,0 7 9-16,7 3 28 0,-7 6 37 16,5 5-34-16,0 1 0 0,-5 4-37 15,0-2 2-15,7 3-8 0,-2 1-13 16,0 0 13-16,2 7-23 0,-5-3 13 15,-2 4 4-15,0 1-18 0,0-1 17 16,0-2-3-16,0 1 7 0,0-5-7 16,0 2-12-16,0 1 8 0,-2-3-11 0,-5 0-2 15,2 5 2-15,5-5 0 0,0 0 1 16,17-1-2-16,-3-3-1159 0,-11-1 939 16,2 0 221-16,-5 4 11 0,0 6 18 0,0 3 12 15,0 0 57-15,0 2-4 0,0 1-43 16,0-2 2-16,0-3-37 0,2-4 12 15,5 1 13-15,-7-7-10 0,0 0-8 16,8-6 9-16,-8-3 2 0,0-5-12 16,4-4 0-16,-4-1-21 0,5-7-1 15,-5 0 0-15,3-4-19 0,4 4 4 16,-5 5 15-16,3-2 1 0,-2 6-1 16,-1 3 0-16,3 1-1 0,-5 2-16 15,0 5-2-15,0 3 19 0,0-1 9 0,0 5 32 16,-7-5-1-16,-1-2 16 0,6-4 0 15,-5-4 3-15,4-1-43 0,-2-3 6 16,5-2-10-16,0-2 13 0,-4 1 0 16,4-3-10-16,0 0 22 0,0 4-3 15,0-2-9-15,0 3 15 0,0 1 0 0,-8 1 9 16,8 2-6-16,0 1-12 0,-9-1 3 16,4 3 0-16,2-2-4 0,-4-2-2 15,5 1-4-15,-6-8-2 0,6 0-22 16,2-2 27-16,-7-6-8 0,2 2-17 15,0-4-2-15,5-1 1 0,-7 5-1 16,7-3 2-16,-5 1-1 0,0 0 0 0,5 5-1 16,0 0 0-16,0 1-3 0,0 3-16 15,0 0 18-15,0 0-11 0,0 1 0 16,5 0 0-16,0 0 9 0,2-1-16 16,-2-1 19-16,0-6-3 0,2 2-15 15,-7-3 18-15,2 0 1 0,-2-4 13 16,0 4-13-16,0-2-1 0,0 6 3 15,0 0-2-15,0 5-1 0,0-1-11 16,0 6 10-16,0 0-14 0,0 3-1 16,0 1 4-16,8-2-6 0,1 4 18 15,-1-4 21-15,1 3 13 0,3-7-33 0,-2-4-1 16,-3-4 0-16,3-1 1 0,-3-4 2 16,1 2 18-16,-1-1-17 0,0 0 14 15,-7 4-4-15,5-1-13 0,0-4 0 16,-5 4 18-16,0-1-18 0,0-4 2 0,0 0-3 15,0-6 0-15,0-3 1 0,0-8 1 16,0 0 0-16,0-4 1 0,0 1-1 16,0 5 22-16,-5 1-24 0,0 2 19 15,5 3-16-15,-7 4 0 0,-3 1-2 16,3 0 0-16,-3 0 0 0,3-1 1 16,2-2 13-16,0-5 10 0,0-2 8 15,5-1 10-15,-4-6-4 0,4-1 10 16,0 0 21-16,0 0 6 0,0 0-9 15,0 0 0-15,0 0-10 0,0 0-5 0,0 0-41 16,0 0-11-16,0 0-27 0,0 0-19 16,0 0-2-16,0 0-7 0,0 0 16 15,0 0-1-15,0 0-2 0,0 0-7 16,0 0 9-16,0 0-5 0,0 0 2 16,9 0 28-16,3 0 15 0,13 0 39 0,-1 2-17 15,3-2-20-15,-3 0 16 16,12 0-17-16,-2 0 14 0,2 0-15 0,6 0 1 15,1-3-1-15,6-2 0 0,2 3-9 16,-3 0 7-16,6 1 2 0,-11-2 0 16,13 1 1-16,-8 0-1 0,3 0-1 15,-5-2 0-15,0 2 0 0,0 2-8 16,-7-2 9-16,10 0 0 0,-6 1-1 16,1 1 1-16,4-3 1 0,3 3 0 15,-2 0 2-15,11 0 18 0,-6-2-5 16,6 2-13-16,1-4 0 0,2 0 9 0,2 2-9 15,-2 0-1-15,0 0-2 0,5 2-12 16,-7-2 12-16,2 0-1 0,2 2-2 16,-4 0 3-16,-5 0 0 0,9-2 2 15,-9 2 13-15,2 0 3 0,-5-2-6 0,8-2 7 16,-8 0-7-16,1-2-10 16,-3 4 0-16,-3-2-1 0,-2 0 2 0,0 2-2 15,3 0 10-15,-6 0-11 0,8 2-24 16,-5 0 8-16,3 0 16 0,4 0-1 15,-9 0 1-15,7 0 2 0,-3 2 29 16,1 0-31-16,-6-2 0 0,8 2-1 16,-7-2-2-16,7 2 0 0,-5 0-8 15,0 0 11-15,2 0 0 0,-9 0 1 16,10-2 1-16,-16 4-1 0,11-2 0 0,-5 0 17 16,0 0-3-16,-5 2-12 15,2-4 12-15,3 2-3 0,0-2-8 0,-3 0 11 16,-2 0-13-16,2 0-2 0,5 0-2 15,-7 0 2-15,3-2 0 0,-3-2 0 16,4 2-3-16,1 2 3 16,-2-2 2-16,-4 0-2 0,4 2-3 0,4 0-9 0,-7 0 12 15,-3 0 0-15,8 0 0 0,-2 0 0 16,-3 0-3-16,-5 0 3 0,2 0-3 16,-7 0 1-16,13 0 0 15,-13 0 2-15,8 0 1 0,1 2 1 0,-1-2 17 16,2 0-18-16,2 0-1 0,-2 0 0 15,3 0 0-15,4 0 12 0,-7 0-12 16,12 0 0-16,-3 0-14 0,-1 0 12 16,1 0 2-16,1 2 0 0,-1 2 0 15,1 0-11-15,0-2 11 0,-1 2 4 16,-6-2-2-16,4 2 0 0,-7-4-2 0,2 4 0 16,-2 0 1-16,5-4 1 0,0 2 1 15,-3 2-3-15,5-2 0 0,-9 0-1 16,9-2 1-16,0 5-3 0,-4-4 3 15,-3 1-1-15,7 0 1 0,-2 0 0 0,-6 1 0 16,4-2 1-16,-6 1 0 0,8 0 11 16,0 3-9-16,0-4-1 0,4 1 9 15,-1 0-10-15,1 1 0 0,3-1 2 16,0 1-2-16,0-3-1 0,-4 5 0 16,6-2 12-16,0-1-11 0,-9 5 0 15,5-6 1-15,-3 6 1 0,0-4 9 16,-7 2-9-16,3 0 10 0,-11 0-11 15,6-1 13-15,-3 2-12 0,-5-2-3 16,3-3 3-16,-10 4-1 0,5-3 1 0,-10-2-1 16,-3 2 1-16,-6-2-3 0,4 0 2 15,-4 0-1-15,-3 0 2 0,0 0 33 16,0 0-11-16,0 0 14 0,0 0 12 16,0-6-5-16,0-8-5 0,-13-5-41 0,4-2-20 15,-8-6 19-15,7 4 0 16,-5-4-1-16,1-5 1 0,2-2-14 0,-8-9 12 15,-1 1-9-15,8-10 10 0,-8 0-1 16,1-7-10-16,-4-1 13 0,2-5 1 16,-2 1 2-16,5-2-2 0,-6-3-1 15,-1-3-1-15,4 2-15 0,5-3 14 16,-2-1 2-16,2 4-3 0,4-1 3 16,4 3 0-16,-8 1-1 0,9 1 1 0,-6 0-3 15,2-1 2-15,2 3 0 0,-2-1-1 16,0 1 2-16,2-3 0 0,1-1-10 15,-4-5 10-15,9-1 0 0,-4-1-12 16,-1 4 0-16,9-2 10 0,-8 0-1 16,8 3 1-16,-7-1-11 0,5 1 13 15,-6-2 0-15,1-1 0 0,0-3 0 16,2 3 0-16,-7 1 0 0,-3 1 15 0,8 1-14 16,-3-2-1-16,-2 5 2 15,0-1 13-15,2 2-12 0,1 1-3 16,-8 3 1-16,2-3 1 0,8 5 1 0,-3-2 9 15,-2 3-12-15,5-1 2 0,-10 0-1 16,7 0 2-16,-4-3 9 0,1-2-9 0,-3 1 10 16,-9-3-13-16,1 4 1 0,-3-6 12 15,3 2-13-15,-5 1 0 0,-2-2 12 16,-1 3-10-16,3 1 9 0,2 2-11 16,-2 3 0-16,3 6 12 0,-1 2-12 15,3 2 15-15,4 5 0 0,-6 2-13 16,4-1 19-16,0 2-20 0,-10-6-1 15,13-1-2-15,-8-5-13 0,13-3 14 16,-3-2-2-16,5-7-12 0,-5-1 13 16,7 0-10-16,-2-2 0 0,7-1 0 15,0 0 10-15,3 8-1 0,-3-2-11 16,5 5 14-16,-2 1 0 0,2 3-1 0,0 6 0 16,0 1 1-16,0 7 0 0,0 2 0 15,0 2 2-15,0 1 1 0,2 4 0 16,-2-4-1-16,7 5-1 0,-2 2-2 15,0 2 1-15,-5 4-2 0,7-1-10 0,-7 8 11 16,0 0 1-16,0 7 0 0,5 2 2 16,-5 2 1-16,0 4-3 0,0 0 0 15,0 0-37-15,2 0-8 0,-2 0 6 16,0 0-7-16,0 0-2 0,0 0 11 16,0 6 37-16,-7 2 18 0,-2 2 16 15,-6-1 5-15,3-4 16 0,-8 1 2 16,-1 3-14-16,1-6-31 0,-6 4 6 15,-1-4 9-15,-7 4-9 0,2-6 0 16,-6 1-16-16,4 3 23 0,-10-5-23 16,0 2 1-16,3-1 0 0,-5 6-3 0,-5-5 0 15,-2 6 0-15,2-5-15 0,-7 4 15 16,-3 1 1-16,8-4 3 0,-3 2-2 16,-2 0 10-16,5-2-10 0,-8 2-2 15,8-2 2-15,-8 0-1 0,3 0-1 0,-3-2 1 16,1 2 0-16,-1 0 11 0,1-2-12 15,-3 2-3-15,2 0-9 0,-14-2 9 16,5 4-16-16,-3-2 1 0,-2 2 3 16,-5 1 3-16,2-4-21 0,8 5-6 15,-5-1-7-15,12-2 13 0,0 2 9 16,12-2 9-16,2 0-1 0,3-2 16 16,10 4 1-16,-8-4-1 0,3 2 1 15,5-2 2-15,-3 2 0 0,0-3-2 16,-2-2-1-16,-3 0-21 0,-2 0-6 15,3 0 3-15,-8 0-7 0,0 0 4 16,5-5-28-16,-10 2 16 0,3-1 6 0,-1-1 2 16,3 4-14-16,5 1 8 0,-7 0 16 15,7 0 2-15,0 1-11 0,0 8-1 16,2-3 16-16,-4-1 3 0,9 2-2 16,5-4 14-16,0 2 1 0,3-3 1 15,1-2 13-15,6 2-12 0,-2-2 9 16,-1 0 6-16,-7 0-18 0,0-2-25 0,0 0 1 15,5-4 9-15,-5 2-16 0,-2-2-3 16,2 4-15-16,-3 0 0 0,-1 2 13 16,-1 0-23-16,-5 4 13 0,1 4-3 15,-6 2 0-15,5 0 15 0,8-2 20 16,0 0 14-16,2 0 2 0,2-2 9 16,10 0-10-16,-9 0-1 0,7-2 2 15,2-2 10-15,-10 2 1 0,8 0-13 16,-5-2-1-16,-2 2-12 0,-8-2 1 0,-5-2 9 15,-4 2-65-15,-6 0 6 0,1 2-3 16,0 0-3-16,-8 4 0 0,1-1 12 16,-6-2 3-16,1 3 9 0,-6 0 13 15,3 1 31-15,1-1-2 0,4 0 1 16,-5-4-11-16,7 2-42 0,15-4 6 0,7-2 5 16,10 0 2-16,12 0 39 0,7 0-11 15,6 0 12-15,1 0-1 0,3 0-17 16,0 0 3-16,0 0-18 0,0 0 2 15,0 0-6-15,0 0 4 0,0 0 2 16,0 0-9-16,0 0 3 0,0 0-6 16,3 2-7-16,18 4-35 0,1 2-70 15,17 4 105-15,5-2 0 0,-10 0-504 16,19 2-1447-16</inkml:trace>
  <inkml:trace contextRef="#ctx0" brushRef="#br0" timeOffset="76257.64">20576 10247 443 0,'0'0'1095'0,"0"0"-734"0,0 0-75 16,0 0 69-16,0 0-23 0,0 0-94 16,0 0-60-16,0 0 1 0,0 0 8 15,0 0-20-15,0 0-54 0,-34 15-19 0,42-10 1 16,1 3-20-16,4 2-16 0,3-2 22 16,6 1-7-16,10 1 10 0,7 0-19 15,12 0 40-15,4 0-16 0,8 0-19 16,12 1 16-16,1 2-37 0,4-1-12 0,-10-2-37 15,3 2 0-15,-8-2-18 16,-4-2-4-16,-1 0 21 0,-14-6-11 0,3 1 9 16,-13-3 1-16,0 0-13 0,-4 0-1 15,-5-5-2-15,-1 1-74 0,-9-2-148 16,3 2-73-16,-6-2-83 0,-4-2-248 16,-8 0-624-16,-2-12-465 0</inkml:trace>
  <inkml:trace contextRef="#ctx0" brushRef="#br0" timeOffset="76516.57">21449 9905 1883 0,'0'0'577'0,"0"0"-117"15,0 0-63-15,0 0-146 16,0 0-96-16,0 0 144 0,0 0-48 0,0 0-34 16,0 0-29-16,230 117-74 0,-169-87-47 15,-1 1-21-15,1-1-6 0,-8-7-3 0,1 4-10 16,-13-7 1-16,3 0 2 0,-15 2 7 15,-8 0-10-15,-1 6 10 0,-13 7 6 16,-7 7 11-16,-14 6 4 0,-20 6-12 16,-12 9-25-16,-13-1-18 0,-1-1-3 15,4-10 0-15,-5-6-12 0,13-15-21 16,12-7-37-16,11-13-67 0,13-7-44 16,3-3-110-16,9 0-143 0,2-8-233 15,22-7-383-15,-7 0-425 0</inkml:trace>
  <inkml:trace contextRef="#ctx0" brushRef="#br0" timeOffset="77122">20911 8769 271 0,'0'0'1474'15,"0"0"-903"-15,0 0-119 0,0 0-131 16,0 0-103-16,0 0-50 0,0 0-66 15,0 0-58-15,24 106 16 0,-4-73 10 16,1 0-33-16,-4 4 23 0,0-1-16 16,5-4 3-16,-5 0-3 0,0-3-9 0,-2-8-35 15,-3-2-7-15,0-1-43 0,2-8 13 16,-2 2-48-16,-2-4-177 0,0 0-123 16,2-4-216-16,-5-4-432 0,1 0-188 15</inkml:trace>
  <inkml:trace contextRef="#ctx0" brushRef="#br0" timeOffset="77519.95">21432 8682 293 0,'0'0'1088'0,"0"0"-555"0,0 0 8 16,0 0-48-16,0 0-134 0,0 0-102 15,0 0-67-15,-92 105-45 0,85-87-39 0,-10 0-23 16,7 2-43-16,0 0-27 0,-2 0-10 16,0 5 9-16,-2-2-10 0,4 5 0 15,-2 1-2-15,-5 1-2 0,2 2-1 16,5-2-15-16,1 5-1 0,-1-3 17 16,-2-1-23-16,0 0 6 0,2-2-4 0,3-6 21 15,-3 2-45-15,5-5-53 0,0-4-7 16,-4-2 12-16,2 2 3 15,-3-4 16-15,-5 4 22 0,6 1 29 0,-6-2 22 16,10 1 3-16,-2-4 0 0,-3-2 12 16,3-2 7-16,7-1 1 0,-10-6-19 15,10 1-1-15,0 3-20 0,0-3-11 16,0-1 5-16,0-1 24 0,0 0 1 16,0 0 0-16,0 0-50 0,0 0-182 15,0 0-152-15,0 0-206 0,10-1-66 0,-3-4-373 16,10-2 622-16</inkml:trace>
  <inkml:trace contextRef="#ctx0" brushRef="#br0" timeOffset="79336.19">22591 9698 124 0,'0'0'558'0,"0"0"-11"0,0 0-127 16,0 0-34-16,0 0-62 0,0 0-7 16,0 0-82-16,0 0-56 0,0 0-25 0,0 0-33 15,0 0 3-15,-56-61 9 0,56 59-25 16,0 2-61-16,0 0-22 0,0 0-3 16,0 0-22-16,0 0-21 0,0 0-67 15,2 10-61-15,18 12 149 16,-3 15 54-16,0 19 53 0,-5 18-3 0,-7 21-37 15,-5 16-58-15,0 12-9 0,-5 6-54 16,-15 3-2-16,1-5 53 0,-8-7 3 16,10-17 66-16,-12-17 31 0,10-13 17 15,0-17-55-15,9-11-9 0,0-13-6 16,3-12 24-16,0-8-15 0,7-6-31 16,-3-6 9-16,3 0 12 0,-5 0 25 0,5 0-12 15,0 0-16-15,5-2-22 16,15-4 1-16,16 2 33 0,5-2-21 0,20 4-31 15,2 2 2-15,12 0 10 0,12 0 59 16,8 8-22-16,14 2-9 0,7 0 0 0,15 2-39 16,5 1 23-16,9-2-2 0,8 1-4 15,4 3 13-15,1-3-1 16,4-2 34-16,6-2 0 0,4-5-30 0,-7 2-7 16,-5-1-27-16,-13-4 22 0,-4 1-22 15,-12-1 1-15,8 0 0 0,-16-1 20 16,1-8 21-16,-3-2-26 0,-7-1-1 15,0-5-15-15,-12 4 0 0,-5-2-14 16,-10 2 13-16,-2-2-10 0,-5 5 7 16,-3 2-20-16,-9 2 21 0,0 2-11 15,-17 4 13-15,-5-2 0 0,-5 2 1 16,-14 0-2-16,-3 0 2 0,-12 0 3 0,-5 0 27 16,-7 0-5-16,0 0 23 0,0-2 13 15,0 2 30-15,0 0-6 0,0-4 18 0,-9 0 12 16,-15-4-55-16,-3-4-60 15,0-1 0-15,-12 2 0 0,8 1-2 0,-1 0-1 16,3 0 3-16,-5 1 1 0,8-1 0 16,1 2 1-16,1 0-2 0,2-2-1 15,-2 0-1-15,2-6-13 0,1-6 0 16,4-6-6-16,-3-7-16 0,3-7-2 16,0-6 21-16,3-8 0 0,4-7 0 15,3-9-1-15,-1-7 18 0,4-5-8 16,-1-4 9-16,2-1 1 0,-6 4 12 15,1 5-10-15,6 4-3 0,-5 7 3 16,-1 9 12-16,1 7-3 0,5 13 0 16,-6 4 0-16,6 8-11 0,-10 4 0 0,7 1 1 15,5 2-1-15,-5 2 2 0,0 1-2 16,5 5-1-16,0 0 1 0,-7 3-1 16,7 0 1-16,0 2-1 0,0 2 1 15,0-2-1-15,0 2 3 0,-7 4 30 16,7-5 16-16,-7 6-4 0,-3-3-12 0,3-1-18 15,-10 2 9-15,-3-4-24 0,-9 6-19 16,-5-3 1-16,-5-1 2 0,-7 4 14 16,-7-1-11-16,0-1 13 0,-8-1 3 15,-14 4-3-15,-3-3-3 0,-4 0-15 16,-13 1 16-16,3 0-13 0,-2 2 12 16,-3 0 0-16,-3 0-15 0,-1 0-1 15,-4 0 16-15,-4 0-12 0,10 0 0 16,-10 0 12-16,5 2-27 0,4 5 9 15,-2 1 0-15,6-3 2 0,1 3 7 16,-2 1-3-16,5-1 13 0,0 2-1 0,-3-2-12 16,-2 2 14-16,3 0-1 0,-1 0-13 15,1 0 3-15,4 0-3 0,-5 0-1 16,18 0 13-16,-1-2 3 0,8 0 11 16,9-1-11-16,3-2-40 0,2 3-20 0,13 0-16 15,2 2 21-15,4-1 0 0,6 1 10 16,11-2 23-16,-6 2-8 0,9-2-13 15,-3 2 13-15,13-2 12 0,-3-4 14 16,3 2-20-16,7-2-19 0,-7-2-36 16,7 2-185-16,0-2-197 0,19 2-294 15,8 2 13-15,-3-1-854 0</inkml:trace>
  <inkml:trace contextRef="#ctx0" brushRef="#br0" timeOffset="80296.75">23495 10106 877 0,'0'0'972'0,"0"0"-560"16,0 0-89-16,0 0-4 0,0 0-88 15,0 0-68-15,-124 105-55 0,110-81-38 16,11-2-22-16,-2-4-35 0,5 0-13 16,0-1-29-16,15-5 13 0,-3-2 3 0,5 0 13 15,5 0 32-15,5-4 22 16,-6-2 25-16,8 2 47 0,-2-4 32 0,-5 4 31 15,0 0-37-15,0 4 22 0,-5 4-22 16,4 2-23-16,-18 4-37 0,4 4-12 16,-7 2-28-16,0-1-18 0,-10-1-7 15,-4-2-2-15,-3-6-7 0,-3-2 22 16,-6-4-28-16,-6-6 12 0,3 0-24 0,2-4-45 16,1 0-26-16,4-8-8 15,10 0-4-15,2 2-31 0,10-4-18 0,0 2-81 16,5-2-74-16,12-2-31 0,5 4-113 15,9-2-248-15,-9 1-695 0,15-4 88 0</inkml:trace>
  <inkml:trace contextRef="#ctx0" brushRef="#br0" timeOffset="80760.45">24222 9921 284 0,'0'0'1319'0,"0"0"-530"16,0 0-254-16,0 0-196 0,0 0-46 0,0 0 38 15,0 0-54-15,0 0-81 0,0 0-106 16,0 0-56-16,0 0-34 0,-68 44-31 16,51-22 30-16,3 3-15 0,-3 1 1 15,7-4-7-15,3-4-18 0,2 0-22 16,5-6-119-16,0 1-96 0,0-1-52 16,0-2-127-16,0 0-519 0,10-4-320 15,2-1 587-15</inkml:trace>
  <inkml:trace contextRef="#ctx0" brushRef="#br0" timeOffset="81914.84">24287 10422 313 0,'0'0'1641'0,"0"0"-1058"16,0 0-129-16,0 0-77 0,0 0-38 15,0 0-40-15,0 0-92 0,0 0-85 16,0 0-17-16,0 0-3 0,0 0-22 0,-4 0-36 15,4 0-44-15,0 0-22 0,0 0-6 16,9 4-9-16,8 2 37 0,3 0 120 16,4 2-33-16,5 0-51 0,3 0-20 15,-1-4-16-15,3 2 0 0,0 1 0 16,-3-4 0-16,3-1 9 0,-2-2-9 0,-3 3-2 16,-10-1-17-16,6-2-30 0,-8 0-74 15,2 0-93-15,-12 0-61 0,10 0-59 16,-7 0-123-16,-3 0-266 0,-4 0-592 15,-3 0 2-15</inkml:trace>
  <inkml:trace contextRef="#ctx0" brushRef="#br0" timeOffset="82179.24">24649 10350 91 0,'0'0'1972'0,"0"0"-1199"16,0 0-405-16,0 0-157 0,0 0-8 15,0 0-52-15,0 0-59 0,0 0 83 16,0 0 20-16,0 0-24 0,106 30-63 16,-89-22-31-16,8 4-18 0,-13 2 18 15,-3 0 0-15,-1 4-3 0,-8 7-7 16,0 5-12-16,-10 4-18 0,-17 8-13 16,-2 2-24-16,-5-2-2 0,0-1-1 0,-2-7 0 15,7-8-31-15,12-6-15 0,5-5-45 16,4-10-85-16,8 0-123 0,0-5-145 15,15 0-56-15,7-15-227 0,0 3-958 16</inkml:trace>
  <inkml:trace contextRef="#ctx0" brushRef="#br0" timeOffset="82821.59">25148 10036 143 0,'0'0'1275'0,"0"0"-742"0,0 0-92 15,0 0-67-15,0 0-66 0,0 0-62 16,0 0-55-16,0 0-42 0,0 0-26 16,0 0-25-16,0 0-14 0,0-24-27 15,0 24-19-15,0 6 9 0,15 2 47 16,-1 4 46-16,1 2-10 0,6 6-37 16,4 2-25-16,1 0-25 0,-4 5-9 15,10 1-4-15,-8 2-14 0,-2-2-14 0,0 2 11 16,-5 1-13-16,2-6-12 0,-2-2 0 15,-7-5-7-15,-3-4-9 0,3-6-12 16,-3-2-27-16,-2-2-131 0,0-4-101 16,-5 0-76-16,0 0-328 0,0-8-815 0</inkml:trace>
  <inkml:trace contextRef="#ctx0" brushRef="#br0" timeOffset="83053.34">25529 10033 378 0,'0'0'1346'0,"0"0"-627"15,0 0-226-15,0 0-118 0,0 0-35 16,0 0-205-16,0 0-56 0,0 0 18 16,0 0-2-16,-97 128-26 0,77-92-38 0,-6 2-30 15,4 2-1-15,5-2-3 0,5 1-19 16,2-9-9-16,3-6-92 0,7-4-113 15,0-8-109-15,0-4-160 0,0-2-309 16,0-4-497-16,12-2 676 0</inkml:trace>
  <inkml:trace contextRef="#ctx0" brushRef="#br0" timeOffset="83418.86">25342 10310 215 0,'0'0'1687'0,"0"0"-1023"0,0 0-226 0,0 0-144 15,0 0-14-15,0 0-91 0,0 0-63 16,0 0-10-16,0 0 60 0,0 0-5 15,0 0-40-15,14 96-36 0,-9-70-27 0,3 3-25 16,1 1-18-16,-1 4-7 0,-8 2 7 16,9 4 15-16,-4 0-22 0,-2 5 7 15,-3 1-7-15,0-2-5 0,0-1-13 16,0-7-1-16,0-6-18 0,0-8 16 16,0-4-25-16,0-6-12 0,0-4-52 15,0-4-108-15,0-4-70 0,0 0-28 16,4-1-43-16,4-12-127 0,6-1-211 15,-4-2-1066-15</inkml:trace>
  <inkml:trace contextRef="#ctx0" brushRef="#br0" timeOffset="84017.68">25967 10432 1196 0,'0'0'1323'0,"0"0"-876"0,0 0-79 16,0 0-38-16,0 0-96 0,0 0-87 0,0 0-27 15,0 0-61-15,0 0-59 0,0 0-6 16,0 0-57-16,-34 52 38 0,34-29 13 16,-4-3-4-16,4 0 4 0,0-4-10 15,0-2 2-15,0-6-5 0,4 0-10 16,1-6-2-16,2-2 37 0,8 0 66 16,-8-10 50-16,3-2-38 0,7-6-22 0,-12 0-12 15,2-2-7-15,0 0-21 0,-7 4 2 16,3 1 26-16,-3 5-23 0,0 5 4 15,0-2 22-15,0 5 24 0,-3 2-19 16,-4 0-30-16,-3 0-10 0,-2 2-10 16,-5 8-2-16,10 8-49 0,-8 7 24 15,6-1 25-15,6 0 25 0,-1-2-22 16,4-6-3-16,0-4-12 0,0-6-28 0,0-2-12 16,0-4 0-16,0 0 52 0,4 0 47 15,6-4 17-15,7-8 57 0,-10-4-32 16,10-4-43-16,-2-2-12 0,-8 2-32 15,0 0-2-15,1 1-20 0,-6 9-14 16,-2 2 34-16,0 5 11 0,0 3-8 16,0 0-2-16,-2 0-1 0,-8 0-145 15,-2 10 10-15,-3 3 27 0,8 5 36 0,-3 2 32 16,3-1 28-16,7-1-38 0,-7-2-78 16,7-4-83-16,0 0-94 0,0-4-182 15,0 0-525-15,0 0-248 0,0-1 474 16,58-176 697-16</inkml:trace>
  <inkml:trace contextRef="#ctx0" brushRef="#br0" timeOffset="94902.47">13217 10146 91 0,'0'0'581'0,"0"0"-70"16,0 0-153-16,0 0-32 0,0 0 21 16,0 0-59-16,0 0-34 0,0 0-64 15,0 0-4-15,0 0 15 0,-150 5 6 16,135-5 23-16,8 0-6 0,5 0-45 16,-1 0 26-16,3 0-35 0,-5-5-46 15,5 3-44-15,0 2 0 0,0-1 45 0,0 1 16 16,0-2-38-16,0 2-42 0,0 0-9 15,0 0-25-15,0 0-27 0,0 0 0 16,15 0-33-16,19 3 33 0,9 6 6 16,20 1 34-16,17 0-4 0,3 0-24 0,-3 0-10 15,7 0 10-15,0 2 13 0,-2 0-13 16,-12-2-9-16,2-2 9 0,-12-2-12 16,3 0 15-16,-3-1-15 0,-5-4 1 15,-5 1-3-15,-2-2 2 0,-15 0-1 16,-2 0 1-16,-7 0 0 0,-3 0-2 15,-12 0-10-15,-2 0 11 0,-3 0 0 16,-4 0-2-16,-3 0 1 0,5 0 0 16,-5 0 2-16,0 0 12 0,0 0 12 15,0 0 16-15,0 0-13 0,0 0-6 0,-5 0-21 16,-12 0-18-16,2 0-106 0,-14 0-43 16,2 0-10-16,-2 0-22 0,10 0-56 15,-5 0-235-15,-3 0-267 0,13 4-724 16,-11-1-241-16,256-10 1530 0</inkml:trace>
  <inkml:trace contextRef="#ctx0" brushRef="#br0" timeOffset="95431.19">13581 9843 82 0,'0'0'228'0,"0"0"587"15,0 0-275-15,0 0-89 0,0 0-11 16,0 0-95-16,0 0-76 0,0 0-36 15,0 0-20-15,0 0 30 0,-63-12-20 0,53 12-39 16,-2 0-63-16,-5 3-40 0,-5 7-28 16,-5 5-19-16,1 3-31 0,-15 4-1 15,4 4 1-15,-6 3-1 0,-6-3 13 16,-2-2 1-16,3 0-13 0,4-6 9 0,3-4-10 16,-3-2 14-16,10-4 11 0,3 0 7 15,2-3 40-15,12-2-13 0,5-3-14 16,-3 0-8-16,8 0 16 0,4 0 3 15,3 0-9-15,0 0-12 0,0 0-24 16,0 2-13-16,0 3-36 0,0 5-41 16,8 5-5-16,9 11 82 0,4 9 46 15,16 5-13-15,-3 4-11 0,5-2-21 16,-1 3 5-16,1-5-3 0,-3-2-3 16,-2-4 0-16,-7-5 1 0,0-5-2 15,-10-4-10-15,-5-8-11 0,2-2 7 16,-2-2-13-16,1-6-24 0,-9-2-52 0,9-2-31 15,-4-16 39-15,1-4-102 0,0-11-343 16,4 10-778-16,-14-12-996 0</inkml:trace>
  <inkml:trace contextRef="#ctx0" brushRef="#br0" timeOffset="96006.14">13127 8760 424 0,'0'0'1284'0,"0"0"-586"16,0 0-256-16,0 0-84 0,0 0 43 16,0 0-63-16,0 0-115 0,0 0-89 15,0 0-38-15,0 0-19 0,0 0-15 16,0-1-13-16,8 2-30 0,-8 6-19 15,9 5 18-15,11 8 7 0,-3 6-6 0,7 6 2 16,5 6-19-16,-5 5 14 0,5 3 36 16,3 2-51-16,-8 0 1 0,-4-1 1 15,-1-6-3-15,3 2-2 0,-8-11-13 16,1-2-16-16,2-6-31 0,-3-7-110 16,-9-7-139-16,0-7-142 0,0-3-167 15,0 0-692-15,-5-13-185 0</inkml:trace>
  <inkml:trace contextRef="#ctx0" brushRef="#br0" timeOffset="96230.27">13518 8774 798 0,'0'0'1627'0,"0"0"-1121"0,0 0-154 15,0 0 23-15,0 0-67 0,0 0-134 0,0 0-103 16,-109 111-18-16,72-71-15 0,1 6 5 15,-13 7-18-15,3 0-10 0,-7 0-2 16,0 0-11-16,9-7-2 0,10-8-9 16,8-9-66-16,9-9-37 0,9-10-70 15,8 0-126-15,0-9-98 0,0 2-297 16,8-3-569-16,9 0-44 0</inkml:trace>
  <inkml:trace contextRef="#ctx0" brushRef="#br0" timeOffset="97291.69">8238 9241 1562 0,'0'0'805'0,"0"0"-366"16,0 0-39-16,0 0 8 0,0 0-59 0,0 0-129 15,0 0-98-15,0 0-20 0,0 0 6 16,0 0-55-16,-85 10-44 0,85 8-9 16,15 9-3-16,12-1 0 0,-1 2 2 15,8 0 1-15,-2 1 20 0,7-1-18 16,-6 0-2-16,-1-3-1 0,-3 3 1 16,-2 1-1-16,-1 2 1 0,-6-3 0 15,-6-3-3-15,3 1-30 0,-7-6-26 0,0-3-74 16,-3-5-116-16,3-6-199 0,-10-4-77 15,7-2-263-15,-7 0-468 0</inkml:trace>
  <inkml:trace contextRef="#ctx0" brushRef="#br0" timeOffset="97574.11">8631 9183 382 0,'0'0'1330'0,"0"0"-662"15,0 0-258-15,0 0-125 0,0 0 41 16,0 0 0-16,0 0-149 0,0 0-52 16,0 0 42-16,0 0 1 0,0 0-23 15,-46 131-31-15,39-93-52 0,-10 8-19 16,2 6 9-16,3 9-9 0,-15 4-12 16,1 4-9-16,-3 6-10 0,-8 3-11 0,-2 1 14 15,8-4 0-15,-5-5-1 0,11-6-14 16,6-9-34-16,2-9-24 0,7-8-28 15,10-10-34-15,0-6-38 0,3-7-81 16,16-5-156-16,-2-7-39 0,7-3-83 16,5 0-461-16,-7-10-97 0</inkml:trace>
  <inkml:trace contextRef="#ctx0" brushRef="#br0" timeOffset="97943.2">8781 9785 1585 0,'0'0'1006'0,"0"0"-684"16,0 0 46-16,0 0 57 0,0 0-78 16,0 0-138-16,0 0-78 0,0 0-66 15,0 0-50-15,0 0 13 0,0 0 55 16,78 5 1-16,-47-2-1 0,8 0-28 16,0-1-3-16,-3 1 0 0,5 1-21 0,-11-3-13 15,1 4-17-15,-4-3-1 0,-1 0 0 16,-4-2-3-16,-5 1-15 0,5 1-19 15,-12 1-15-15,7-3-46 0,-5 0-69 16,0 0-71-16,-2 0-103 0,-1-5-179 16,-1 2-520-16,-8-14-732 0</inkml:trace>
  <inkml:trace contextRef="#ctx0" brushRef="#br0" timeOffset="98198.12">9159 9559 1759 0,'0'0'1080'0,"0"0"-635"0,0 0-133 16,0 0-69-16,0 0-93 0,0 0-17 16,0 0-18-16,0 0 10 0,0 0 5 15,105 116-35-15,-79-93-24 0,-6-1-9 16,2-4-10-16,-3 0-24 0,-2 1 9 0,-10-1-7 16,3 2 1-16,-8 0 6 0,-2 8 6 15,0 6-7-15,-12 6-11 0,-5 2-23 16,-14 4 0-16,2 1 0 0,2-4-2 15,-2-5-31-15,14-8-12 0,-7-4-48 16,15-6-75-16,-3-8-81 0,10-2-70 16,0-2-92-16,0-8-150 0,15 0-642 15,-8 0-219-15</inkml:trace>
  <inkml:trace contextRef="#ctx0" brushRef="#br0" timeOffset="98925.49">9763 9798 245 0,'0'0'1815'0,"0"0"-1226"0,0 0-155 0,0 0-26 16,0 0-32-16,0 0-130 0,0 0-72 15,0 0-22-15,0 0-4 0,0 0-61 16,-15-5-59-16,15 5-19 0,-7 0-9 0,7 2-3 15,0 1-31-15,-7 4-28 0,4 1 34 16,3-5 1-16,0 4-26 0,0-6 10 16,0 6 15-16,0-5 9 0,3-2-21 15,4 0 26-15,0 0 14 0,-4 0 21 16,4 0 20-16,3-2 21 0,-3-5 5 16,-4 1 1-16,-3 3-9 0,0 1-13 15,0 0-12-15,0-3 12 0,0 5 12 16,0-1-8-16,0-1-48 0,-3 0 2 15,-4-1-4-15,2 3-1 0,0 0-20 16,5 0-7-16,0 0-2 0,0 0-4 0,0 0-3 16,0 0-6-16,0 0-3 0,0 0-32 15,0 0 77-15,0 0 1 0,0 0-16 16,0 0 4-16,0 0 12 0,0 0 2 16,0 0 14-16,0 0 11 0,0 0 16 15,0 0 16-15,0 0-13 0,0 0-3 0,0 0-3 16,0 0-9-16,0 0-4 0,0 0-8 15,0 0-1-15,0 0 0 0,0 0 1 16,0 0-7-16,0 0 0 0,0 0-11 16,0 0 1-16,0 0 13 0,0-2-13 15,0 2-2-15,0 0 13 0,0 0-10 16,0 0-3-16,0 0-1 0,0 0 0 16,0 0-1-16,0 0-17 0,0 0-2 15,0 0 0-15,0 0-22 0,0 0-12 16,0 0-38-16,0 2-104 0,-7 5-159 15,4 3-207-15,3-4-583 0,-7 4-803 0,24-45 1377 0</inkml:trace>
  <inkml:trace contextRef="#ctx0" brushRef="#br0" timeOffset="101461.93">9671 9466 59 0,'0'0'124'0,"0"0"-40"0,0 0 249 0,0 0 45 15,0 0-75-15,0 0-69 0,0 0 4 16,0 0 2-16,0 0-10 0,0 0 3 16,0 0 13-16,2-16 1 0,-2 16-26 15,0 0-23-15,0 0-4 0,0 0 2 16,0 0-29-16,0 0-3 0,0 0-43 15,0 0-40-15,8 0-31 0,-8 3-27 16,0 2-21-16,7 7 14 0,5 4 18 16,2 7-12-16,3 3-20 0,3 6 1 0,7 0 13 15,-3 6-4-15,5 5 7 0,5 3-7 16,-3 3-10-16,-2-1 0 16,3 0 1-16,-3 0-2 0,2-2 12 0,-4-1-13 15,0-7-2-15,-10-2-14 0,2-6 13 0,-4-3-15 16,-6-9-4-16,8-4-3 15,-12-4-15-15,0-4-41 0,-2-4-40 16,-3-2-40-16,4 0-40 0,-4 0-80 0,0 0-98 16,0-4-144-16,0-9-296 0,0 3-549 15,0-13 905-15</inkml:trace>
  <inkml:trace contextRef="#ctx0" brushRef="#br0" timeOffset="101782.55">10177 9503 375 0,'0'0'759'0,"0"0"-202"16,0 0-99-16,0 0-41 0,0 0-56 0,0 0-25 16,0 0-24-16,0 0-41 0,0 0-158 15,0 0-38-15,-89 8-2 0,77 14 12 16,-8 4 11-16,3 1 3 0,0 3 4 15,-2 4 8-15,2 4-16 0,0 4-52 16,-10 6-27-16,8 5-14 0,-8 1 1 16,1 3 0-16,-6 1 9 0,3-4 1 15,0-2-12-15,-3-4 14 0,8-1-12 16,0-11 0-16,-3-1 0 0,10-7-3 16,5-6-31-16,0-6-12 0,7-6-27 15,5-6-48-15,0 0-64 0,0-4-45 16,0 0-69-16,0 0-86 0,0-6-114 0,5-6-132 15,2 2-441-15,8-13-114 0</inkml:trace>
  <inkml:trace contextRef="#ctx0" brushRef="#br0" timeOffset="102448.88">10478 9818 287 0,'0'0'1266'0,"0"0"-516"0,0 0-175 0,0 0-121 16,0 0-20-16,0 0-87 0,0 0-114 16,0 0-53-16,0 0-8 0,0 0-12 15,0 0-43-15,-24-62-41 0,24 62-33 16,0 0-19-16,-3 0 4 0,3 0-28 15,-4 4-28-15,-4 4-54 0,6 2 14 0,-5-2 26 16,7 2 2-16,0-5-15 0,0-1 15 16,0-3 6-16,0-1-3 0,0 2 15 15,4-2-11-15,1 0 33 0,7 0 47 16,-2-3-4-16,0-6-6 0,-3 1 15 16,-7 0-12-16,10 3-13 0,-10-4-5 15,0 3 2-15,0 4 4 0,0 0-1 16,0 2 34-16,0 0 0 0,0 0-61 15,-10 0-12-15,-2 0-52 0,0 6 21 16,2 8 4-16,0 6-10 0,3 0 24 0,2 5 1 16,5-7 2-16,0-4 1 0,0-2-1 15,0-6-21-15,0-4-3 0,8-2 6 16,1 0 40-16,3-4 43 0,3-8 37 0,-3-8-15 16,5-4-36-16,-12 2-29 0,2-3-40 15,0 7-9-15,-7 8-9 0,0 2-47 16,0 8-86-16,0 0 11 0,0 0 55 15,-7 6-82-15,-3 6-86 0,1 5 36 16,-1 1 37-16,3 0-181 0,2 0-333 16,0-6-394-16,-2 4 342 0</inkml:trace>
  <inkml:trace contextRef="#ctx0" brushRef="#br0" timeOffset="104741.13">7841 11207 678 0,'0'0'828'0,"0"0"-354"0,0 0-82 0,0 0-30 15,0 0-92-15,0 0-88 0,0 0-64 16,0 0-44-16,0 0-14 0,0 0 39 15,0 0-1-15,0-9-22 0,0 9 6 16,0 0-7-16,0 0-25 0,0 0 7 16,0 0-13-16,0 5-9 0,0 0 37 15,7 5 19-15,3 3 14 0,-3 1-21 16,5 4-25-16,3 0 3 0,2 8-4 16,4 3-8-16,4 1-4 0,-1 4-21 0,10 4-7 15,-7-1 13-15,2 1-19 0,2 0-9 16,3-2 13-16,-7 0-13 0,-1-2 9 15,3 3 3-15,-7-6-13 0,5-2-2 16,-15-1-2-16,5-4 1 0,-2-6-11 0,2-1 0 16,-13-5-13-16,9-2-33 15,-11-7-32-15,-2 2-45 0,0-5-76 0,0 0-150 16,0 0-107-16,0-7-188 0,0-1-659 16,-15-12-157-16</inkml:trace>
  <inkml:trace contextRef="#ctx0" brushRef="#br0" timeOffset="105001.64">8369 11218 729 0,'0'0'1538'0,"0"0"-986"0,0 0-171 16,0 0 33-16,0 0 17 0,0 0-162 15,0 0-120-15,0 0-22 0,0 0 2 16,-85 119-22-16,49-74-2 0,2 5-11 0,-10 4-14 15,1 5-16-15,-6 3-24 0,3-2-10 16,3 3-18-16,9-7-12 0,5-8-1 16,-3-9-2-16,15-13-9 0,5-8-12 15,5-10-46-15,7-4-59 0,0-4-61 16,7 0-108-16,12-8-22 0,15-10-19 16,5-11-289-16,0 8-628 0,12-22-511 0</inkml:trace>
  <inkml:trace contextRef="#ctx0" brushRef="#br0" timeOffset="105353.2">8709 11470 1102 0,'0'0'1398'0,"0"0"-959"15,0 0-68-15,0 0 13 0,0 0-82 16,0 0-132-16,0 0-96 0,0 0 29 0,0 0 24 16,0 0 3-16,0 0-50 0,128 6-28 15,-96-6-15-15,6 0-9 0,-1-4-4 16,-1 0-11-16,-2-2-10 0,2 2-1 15,-4-2-1-15,-3 4-1 0,-5 0-3 16,0-2-16-16,-4 4-2 0,-3-2-31 16,-3 2-68-16,-4 0-100 0,0 0-97 15,2 0-166-15,-7-4-155 0,-3 0-588 16,-2-6-317-16</inkml:trace>
  <inkml:trace contextRef="#ctx0" brushRef="#br0" timeOffset="105617.3">9121 11197 863 0,'0'0'1506'0,"0"0"-942"16,0 0-167-16,0 0 25 0,0 0-120 0,0 0-115 15,0 0-31-15,0 0-20 0,0 0-3 16,0 0-47-16,84 80-25 0,-62-64-15 16,5 0-3-16,-8 1-3 0,-2-4-3 15,3 2 2-15,-11-2 16 0,6 4-21 16,-8 1-13-16,-4 4 10 0,-3 6-4 15,0 2 1-15,-17 6-13 0,0 2-15 16,-12 5-1-16,2 2-17 0,-7-4 2 16,7 2-14-16,6-5-16 0,1-6-21 15,10-7-9-15,3-5-29 0,7-5-36 0,0-2-25 16,0-3-42-16,7-2-117 16,3-4-81-16,5-3-190 0,-1-1-496 0,3 0-310 15</inkml:trace>
  <inkml:trace contextRef="#ctx0" brushRef="#br0" timeOffset="107733.61">10027 11108 404 0,'0'0'1198'0,"0"0"-772"15,0 0-18-15,0 0-34 0,0 0 30 0,0 0-63 16,0 0-127-16,0 0-78 0,0 0-45 16,0 0-24-16,0 0-67 0,-70-26-4 15,80 44 1-15,-1 4 3 0,8 6 23 16,7 9 5-16,-2-1 0 0,15 4 7 16,-3 4 24-16,9 6-12 0,-2 1-4 15,3 1-18-15,5 3 9 0,-11-1 13 16,4-2-16-16,-4 4-16 0,-4-5-13 0,-2-1-2 15,-6-5-1-15,-1-5-14 0,1-9-4 16,-9 0 1-16,0-7-20 0,0-4-21 16,-7-6-115-16,-5-4-84 0,2-6-61 15,-2 1-78-15,-5-5-149 0,0 0-422 16,0-5-218-16</inkml:trace>
  <inkml:trace contextRef="#ctx0" brushRef="#br0" timeOffset="107976.77">10585 11178 714 0,'0'0'1503'0,"0"0"-999"0,0 0-77 0,0 0-96 16,0 0-62-16,0 0-86 0,0 0-57 15,-146 128 5-15,117-85 19 0,-5 5-1 16,-2 5-41-16,-3 0-31 0,0 0-22 15,-2 4-6-15,-3-1-9 0,8-3-9 16,5-5-19-16,9-10-12 0,5-3-24 16,17-14-25-16,0-2-50 0,0-8-52 15,0-2-44-15,17-3-102 0,2-4-68 0,15-2-169 16,-5-8-482-16,3-2-499 0</inkml:trace>
  <inkml:trace contextRef="#ctx0" brushRef="#br0" timeOffset="108590.72">11234 11465 1286 0,'0'0'1051'0,"0"0"-641"15,0 0-47-15,0 0-38 0,0 0-40 0,0 0-105 16,0 0-83-16,0 0-30 0,0 0-17 16,0 0-27-16,-109 98-23 0,109-86-29 15,0 0 4-15,5-2 7 0,0-6-15 16,2 2 5-16,3-4 12 0,-3-2 16 16,8 0 18-16,-8 0 49 0,8-8 52 15,-3-4-32-15,-7-2-16 0,2 2-9 16,-2-5-12-16,-3 6-7 0,-2 1 10 15,0 1 5-15,0 1-2 0,0 5 5 0,-7-2-2 16,-5 3-19-16,-5 2 6 0,0 0-28 16,0 0-3-16,-5 7 4 0,7 4-1 15,-2 6-18-15,3 3-11 0,7 0 11 16,4 4 0-16,3-8-9 0,0 0-22 16,0-6-12-16,10-4-9 0,-3-2 18 0,3-4 31 15,4 0 3-15,-1 0 28 0,1-10 48 16,-2-8 10-16,10-6-49 0,-12-4-37 15,7 0-36-15,-12 3-59 0,-1 5-6 16,-1 4-56-16,2 8-56 0,-5 6-134 16,0 2-47-16,0 0 29 0,0 6-115 15,0 6-154-15,0 5-132 0,0-6-46 16,2 9 317-16</inkml:trace>
  <inkml:trace contextRef="#ctx0" brushRef="#br0" timeOffset="109336.67">11794 11347 280 0,'0'0'1300'16,"0"0"-777"-16,0 0-124 0,0 0-26 15,0 0-62-15,0 0-62 0,0 0-49 0,0 0-58 16,0 0-32-16,0 0-28 0,0 0-20 16,-114 89 5-16,114-63-14 0,0 2-9 15,0 0-41-15,8-1-1 0,6-6-2 16,3-4-16-16,-5-3 13 0,5-8-25 15,-2-2 28-15,-1-4 6 0,1 0 57 16,-1-10 2-16,-1-4-12 0,1-4 3 0,-4-4-7 16,-3-3-8-16,-7 2-20 0,5 0-2 15,-5 3-1-15,0 8 13 0,0 2 28 16,0 4 12-16,0 4 8 0,0 2-5 16,0 0 15-16,-5 0 9 0,-2 12-98 15,-3 10-67-15,0 2 54 0,6 4 13 16,4 0 31-16,0 1-31 0,4-7-24 0,6-2-9 15,7-4-4-15,2-2-15 0,6-4-34 16,-8-3-62-16,4-4-53 0,1 1-147 16,5 0-230-16,-10 0-678 0,-5 1-426 15</inkml:trace>
  <inkml:trace contextRef="#ctx0" brushRef="#br0" timeOffset="113620.02">7938 12665 179 0,'0'0'62'0,"0"0"121"15,0 0 97-15,0 0-12 0,0 0-24 16,0 0 36-16,0 0-52 0,0 0 18 15,0 0-28-15,0 0 47 0,0 0-61 16,-3-2-27-16,3 0-14 0,-5 1-15 0,5-2-8 16,0 1-6-16,0 2-4 0,0-2-13 15,0 2-16-15,0 0-9 0,0 0-7 16,0 0-13-16,0 0-18 0,0 0 5 0,0 0-35 16,0 0-24-16,0 0-31 0,0 0 9 15,0 0-3-15,0 0 25 0,0 0 0 16,0 0-12-16,0 0 8 0,0 0 4 15,0 0 0-15,0 0 13 0,0 0 3 16,0 0-1-16,0 0 7 0,0 0 34 16,0 0-3-16,0 0-6 0,0 0-10 15,0 0 16-15,0 0 6 0,0 0-6 16,0 0 30-16,0 0-3 0,0 0-15 16,0 0-7-16,0 0-6 0,0 0 7 0,0 0-13 15,0 0-16-15,0 0-8 0,0 0-1 16,0 0-3-16,0 0 1 0,0 0-1 15,0 0-3-15,0 0 4 0,0 0 2 16,0 0-3-16,0 0-16 0,0 0 32 16,0 0-1-16,0 0-5 0,0 0-16 15,0 0 21-15,0 0-2 0,0 0-7 0,0 0-22 16,0 0 20-16,0 0-10 0,0 0-11 16,0 0-1-16,0 0 0 0,0 0-2 15,0 0-14-15,0 0 14 0,0 0-13 16,0 0 12-16,0 0-12 0,0 0 13 15,0 0-19-15,0 0 5 0,0 0-2 0,0 0-3 16,0 0 0-16,0 0-10 0,0 0 10 16,0-2 2-16,0 2-5 0,0 0-6 15,0-1-22-15,0 1-68 0,0-3-70 16,0 1-97-16,0 0-178 0,5 0-145 16,3 0-629-16,-8 2-668 0,-13 14 1693 0</inkml:trace>
  <inkml:trace contextRef="#ctx0" brushRef="#br0" timeOffset="115753.23">21088 13522 414 0,'0'0'1509'15,"0"0"-1010"-15,0 0-151 0,0 0 53 0,0 0 0 16,0 0-44-16,0 0-25 0,0 0-34 16,0 0-74-16,0 0-85 0,0 0-32 15,-61-12-25-15,61 12-6 0,-7 0-15 16,7 0-9-16,0 0 21 0,0 0-15 16,0 0-7-16,0 0-41 0,0 0-10 0,0 0-36 15,12 0-4-15,5 2 34 16,15 4 6-16,6 2 82 0,11-4-27 0,2 2-19 15,9-4 1-15,3-2 2 0,5 0-18 16,0-3-9-16,2-7-12 0,-4-3-1 16,-10 3-11-16,-3-2-6 0,-14 4-18 15,-1 0-28-15,-11 0-18 0,-10 4-48 16,0-2-71-16,-7 4-93 0,-10 0-91 16,0 0-262-16,0-2-443 0,-17 4-846 15</inkml:trace>
  <inkml:trace contextRef="#ctx0" brushRef="#br0" timeOffset="116014.49">21725 13293 1941 0,'0'0'1090'0,"0"0"-663"0,0 0-113 16,0 0 35-16,0 0-72 0,0 0-76 16,0 0-72-16,0 0-27 0,0 0-20 0,0 0 7 15,182 22-25-15,-150-8-3 0,-11-2 22 16,1 6-10-16,-5 0-16 0,-7 2 4 15,0 5 9-15,-10 7-12 0,0 6-7 16,-10 6-5-16,-14 5-16 0,-8 3-27 16,-4 2-2-16,2 0-1 0,-5 1-2 15,8-7-13-15,-3-8-9 0,14-7-16 16,6-11-33-16,9-12-48 0,-2-2-62 16,7-8-67-16,0 0-88 0,17-7-83 15,7-4-38-15,2-1-543 0,18-15-892 0</inkml:trace>
  <inkml:trace contextRef="#ctx0" brushRef="#br0" timeOffset="116907.6">21558 12744 722 0,'0'0'1204'16,"0"0"-747"-16,0 0-95 0,0 0 42 15,0 0 23-15,0 0-115 0,0 0-85 0,0 0-56 16,0 0-3-16,0 0 1 0,-34-43-33 15,34 43-38-15,-2 0-40 0,2 0-9 16,0 0-31-16,-8 2-18 0,1 11-55 16,5 2-40-16,-10 10 39 0,7 1 23 15,5 0 2-15,0-2 3 0,0-4 0 16,5-3-6-16,7-7-3 0,-3-2 7 16,1-6 12-16,7-2 18 0,-10 0 19 15,6-2 15-15,-4-8 9 0,-2-5-6 0,1 2-10 16,-6-2 1-16,-2 1 9 0,0 0-3 15,0 6-4-15,0 0 4 0,0 4 0 16,-7 0 0-16,4 0 12 0,1 4-7 16,-3 0 7-16,5 0 3 0,0 0-25 15,0 14-24-15,0 0-12 0,0 10 0 16,5 0-6-16,14 4-22 0,6 0 22 0,1-1 2 16,8-7-23-16,3 0-7 0,4-4-22 15,2-6-67-15,1-5-74 0,7-5-96 16,-3-3-216-16,1-9-508 0,-15 0-763 15</inkml:trace>
  <inkml:trace contextRef="#ctx0" brushRef="#br0" timeOffset="117467">23400 13076 623 0,'0'0'1538'0,"0"0"-992"0,0 0-189 15,0 0 13-15,0 0 54 0,0 0-91 16,0 0-32-16,0 0-88 0,0 0-66 16,0 0-52-16,0 0-58 0,-51-38-37 15,59 48 3-15,6 6 40 0,13 8 36 16,7 6-12-16,-5 6 3 0,12 7-24 16,-2 3-13-16,0 2-8 0,4 7-7 15,-4 1-3-15,5 4-14 0,-5-2 1 16,-1 0 10-16,-6-1-12 0,-3-3-2 15,-10-3-1-15,3-7-33 0,-5-6-10 16,-10-7-36-16,8-10-61 0,-8-7-59 0,-2-6-66 16,-5-6-50-16,0-2-169 0,0-2-256 15,0-8-622-15,-5-20-338 0</inkml:trace>
  <inkml:trace contextRef="#ctx0" brushRef="#br0" timeOffset="117671.9">23946 13228 2255 0,'0'0'764'0,"0"0"-254"0,0 0-56 16,0 0-54-16,0 0-211 0,0 0-87 15,0 0-28-15,-114 109 12 0,73-59-7 16,-10 9-27-16,-5 10-3 0,-5 7-27 16,-14 2-7-16,5 3 16 0,2-9 2 15,7-8-33-15,15-11-6 0,15-15-67 16,9-14-34-16,15-10-44 0,7-6-80 0,0-8-107 15,7-4-187-15,22-14 39 0,-5 2-665 16,27-25-532-16</inkml:trace>
  <inkml:trace contextRef="#ctx0" brushRef="#br0" timeOffset="118009.71">24329 13548 1222 0,'0'0'1202'0,"0"0"-741"0,0 0 25 0,0 0-5 15,0 0-104-15,0 0-129 0,0 0-127 16,0 0-47-16,0 0-19 0,0 0-18 15,0 0-22-15,24 8 47 0,-2-6 57 16,2 0 13-16,10 3-53 0,0-4-30 16,5-1-19-16,7 0-12 0,0 0-18 15,0 0 1-15,10 0-1 0,-13 0-10 0,1 0-14 16,-10 0-34-16,2 0-55 0,-7 0-37 16,-7 0-89-16,-3 0-123 0,-6 2-244 15,-9 1-554-15,-4-1-687 0</inkml:trace>
  <inkml:trace contextRef="#ctx0" brushRef="#br0" timeOffset="118321.57">24726 13313 980 0,'0'0'1682'0,"0"0"-1130"16,0 0-164-16,0 0-1 0,0 0-70 15,0 0-110-15,0 0-71 0,0 0-25 16,0 0-10-16,201-58-24 0,-157 58-28 15,7 0-19-15,-7 0 7 0,9 6-16 16,0 0-2-16,1 2-1 0,-4-2-15 16,-8 2-1-16,4-2 19 0,-15 0-5 0,3-2 8 15,-14 2-12-15,-1 2 0 16,-12 0-8-16,-7 6 35 0,-2 6 19 0,-25 8-9 16,-7 9-22-16,-17 5-24 0,-7 6 9 15,2 4-9-15,-11 5-3 0,6 3-2 0,-2-3 0 16,14-5-19-16,6-8-3 0,6-9-4 15,18-12-17-15,4-5-80 0,8-9-71 16,7-8-83-16,0-1-164 0,15 0-180 16,2-10-517-16,17-18-844 0</inkml:trace>
  <inkml:trace contextRef="#ctx0" brushRef="#br0" timeOffset="119163.5">26038 13381 290 0,'0'0'548'0,"0"0"142"0,0 0-225 0,0 0-86 16,0 0-82-16,0 0-84 0,0 0-46 0,0 0-17 15,0 0 19-15,0 0 15 0,0 0-29 16,4-28-3-16,-4 26-14 0,0 2-28 16,0 0 6-16,0 0 2 0,0 0-31 15,0 0-41-15,0 0-2 0,0 0 20 16,0 0 1-16,0 0-3 0,0 0 11 15,0 0 7-15,0 0 15 0,0 0 34 16,0 0-7-16,0 0-22 0,-4 0-18 16,-4 0-30-16,1 0-40 0,-3 0 12 15,3 0 6-15,5 0-5 0,-6 5-4 16,6-2-21-16,-8-1 0 0,3 6-12 0,0 0-3 16,-3 2-19-16,10 7 1 0,-10 3 12 15,3 2 9-15,2 4-1 0,3 0 1 16,-1 4 9-16,3 0-18 0,0-2 9 15,0 2 0-15,0-3-7 0,5-5-11 16,7-3-7-16,-2-6 16 0,7-3-6 16,-5-3-13-16,3-7 7 0,2 0 16 0,0-5 17 15,0-9 31-15,4-8 15 16,1-4-10-16,-5-6-18 0,0-5-16 0,3-1 0 16,-11 4-1-16,-1 0 1 0,-1 4-1 15,-7 5 2-15,0 10 24 0,0 2-6 16,0 10 34-16,0 1 6 0,0 2-16 15,-7 0-43-15,-8 10-2 0,3 8-15 16,2 7 14-16,-2 8 1 0,7 3 33 16,-2-2 1-16,7 1-1 0,0-7 0 0,7-2-24 15,10-4-9-15,3-2-24 0,-3-4 9 16,7-4 0-16,-5 1-3 0,5-6 3 16,-7-1-22-16,10-4-45 0,-10 0-45 15,10-2-56-15,-8-2-74 0,5-8-128 16,-2-3-370-16,-5 3-995 0,5-3-196 0</inkml:trace>
  <inkml:trace contextRef="#ctx0" brushRef="#br0" timeOffset="119651.21">26993 13452 1740 0,'0'0'1159'0,"0"0"-756"16,0 0-9-16,0 0-3 0,0 0-105 15,0 0-82-15,0 0-93 0,0 0-34 16,0 0-25-16,0 0-26 0,0 0-24 0,-27 20-2 15,27-2 15-15,0 0 1 0,0-1-16 16,0-6-16-16,5-1 1 0,7-3-13 16,-7-4-6-16,9-1 28 0,-6-2 6 15,1 0 31-15,-1-2-6 0,4-6 11 0,-5-2 1 16,0 0-6-16,-7 0-7 0,0-2 4 16,0 4 8-16,0 0-11 0,0 0-22 15,-12 4 18-15,2 0-5 0,-2 4-1 16,3 0 0-16,1 0 3 0,-6 0-18 15,9 6-11-15,-2 4-10 0,-3 2-3 16,10-4 24-16,-5 2-2 0,5-5-5 16,0-4-42-16,0 1 13 0,0-2 2 15,0 0-3-15,0 0 7 0,0 0-7 16,0 0 37-16,5 0 6 0,0 0-6 0,0 0-47 16,-5 0-60-16,0 0-88 0,0 0-193 15,0 0-310-15,-10 2-759 0,-17 11-507 16,49-28 1964-16</inkml:trace>
  <inkml:trace contextRef="#ctx0" brushRef="#br0" timeOffset="121945.98">22465 12890 310 0,'0'0'603'15,"0"0"25"-15,0 0-247 0,0 0 11 16,0 0 5-16,0 0-114 0,0 0-52 0,0 0-24 15,0 0 8-15,0 0-6 0,0 0-27 16,-37-61-32-16,37 61-25 0,0 0-29 16,0 0-31-16,0 0-52 0,0 0-13 15,0 1-62-15,5 11-7 0,5 8 69 16,7 17 44-16,2 11 18 0,-2 13-16 16,0 9-21-16,0 14-3 0,-12 11-19 0,-5 9 8 15,0 15-10-15,0 6 0 0,-15 4 14 16,-2-3 22-16,-4-5-3 0,9-9-9 15,-5-9 12-15,2-12-19 0,10-11-5 16,-2-14-13-16,7-5-3 0,0-15 3 16,0-12 9-16,0-11-9 0,0-10-25 15,0-6-12-15,0-5-6 0,2-2 15 16,6 0 27-16,9 0 1 0,7-4 87 16,5-2-23-16,12-4-21 0,12 0 9 15,-2 0-18-15,15 0-32 0,6 0 1 0,-1 0 0 16,9 3-3-16,0-1 10 0,12 2-8 15,5 2-2-15,5-2 33 0,4 2-11 16,8 2-1-16,10 0-3 0,2 0 34 16,2 0-21-16,-4 0-28 0,-3-2 9 15,0 2 0-15,-7 0 13 0,3 0-13 16,-1 2 0-16,-9 0-11 0,-1 0-1 0,3 4 0 16,-12 2 1-16,5 2-1 0,-7 0 2 15,2 0 1-15,0 0 0 0,4-2 12 16,-4-2-12-16,-2-1 28 0,2-2 2 15,-3-1-14-15,-4 0 5 0,7-1 13 16,-5-6-1-16,-5-1 37 0,8 0-52 0,-13 0-11 16,3 0-10-16,0 2-2 0,-12 2 1 15,-1 2-10-15,-1 2 10 0,-11 0-1 16,1 0 2-16,0 0-9 0,-8 0 9 16,-2 2 11-16,2 0-10 0,-7 0 0 15,3-2 11-15,-3 0-9 0,0 2 0 16,0-2 9-16,-3 0-11 0,1 2 0 15,0 2-1-15,-8-2-1 0,5 2 1 0,-4 0-2 16,1 2 2-16,1 0 1 16,-10 0-1-16,3 0-1 0,2 0 0 0,-8 1 1 15,1-2 1-15,0 1 0 0,-3 1 1 16,-5-2 11-16,1 2-13 0,-1-4 0 16,-4-3 18-16,-1 5-18 0,-9-3-1 0,2-2-1 15,1 0-1-15,-1 1-9 16,-7-1 12-16,0 0 11 0,0 0 7 0,0 0 6 15,0 0 12-15,0 0 19 0,0-3-13 16,-7-7-20-16,-1-5-21 0,1-3-1 16,-3-2-15-16,3-2 14 0,2-2-2 15,-4-4-9-15,1-4 11 0,1-6 0 16,0-5-2-16,4-3 1 0,-4-6-1 16,0-9 0-16,4-7 2 0,-1-10 1 15,1-11-3-15,1-8-15 0,-3-7 18 16,0-5-1-16,5 2 1 0,-7 5 0 15,7 1 1-15,0 11 0 0,-8 5 1 0,8 11 0 16,0 3-2-16,0 11 0 0,0 6 0 16,0 7 1-16,0 5 1 0,-2 8-1 15,-5 2-1-15,7 6 0 0,-10 1-3 16,5 5 1-16,-2 7-19 0,2 0 1 16,-5 7 20-16,3 2 3 0,7 2 15 0,-5 2-15 15,0 0-3-15,-2 0-1 16,0 0-26-16,0 0-7 0,-3 0 1 0,-2 0-6 15,-5 2 8-15,2 6 19 0,-9 2 12 16,2 0 0-16,-9 0 2 0,-3 3 9 16,-5-1-11-16,-2-1 0 0,-5 4 1 15,-5-2 0-15,0 2 11 0,-2-3 1 16,-1 0-11-16,-6 2 1 0,9-2 12 16,-3 0-3-16,-4 1-9 0,0-2 18 15,10-1-9-15,-13 2-9 0,0 3 8 16,1-2-10-16,2 2-1 0,-3-1 2 0,5 4 17 15,-9 0-7-15,4 0-11 0,1 2-1 16,-1-2 0-16,5-1-1 0,3-4 1 16,-3 0 18-16,3-3 0 0,0-3 0 15,2 0 0-15,-3-1-15 0,1-2 9 16,5 0 1-16,-3 0 2 0,-3 2-14 0,6 0 2 16,-3 2 0-16,-5 0 9 0,0 0-10 15,-2 2-2-15,5-2 3 0,7 2 9 16,-7 0-12-16,2 0 18 0,2-2-15 15,3 1 21-15,-2-4-7 0,2 1-16 16,-1-4 11-16,4 3 7 0,-3-3-17 16,7-2-2-16,-2 0 1 0,2 0 23 15,-5 0-23-15,10 0 2 0,-7 0 0 16,5 0 15-16,-5 0 6 0,4 0-12 16,1 0-9-16,-5 0-1 0,4 0 10 15,-4 0 0-15,5 0-10 0,-8 0-2 0,3 0 1 16,5 0-1-16,-1 0 0 15,3 0 2-15,-7 0-2 0,12 0 3 0,-10 0-2 16,0-5-1-16,1 1-4 0,6 1 4 0,-2-4 0 16,0-1 0-16,3 2 2 0,2 0-2 15,-8 0 1-15,6 1-1 0,4 0 0 16,-7-1 0-16,8 2-4 0,-6-2 1 16,1 2 0-16,-3-2-12 0,2 4 14 15,3 0-1-15,-5-4-13 0,3 4 13 16,-6-2-1-16,8 0 1 0,-5 0 2 15,0-2 0-15,3-1 3 0,-1 2 0 16,1-1-1-16,2-3 1 0,-5 4-2 16,7-1 1-16,-4-1-2 0,1 5 0 0,4-1-1 15,-3 1 1-15,0-1-1 0,4 3-2 16,-4-2 3-16,5 2-1 0,-3 0-1 16,1 0 2-16,1-1 1 0,6 1 0 15,-15-2-1-15,7 2 0 0,1-2-2 16,-13 2 2-16,3 0-15 0,-3 0 3 15,0 0-6-15,-7 4 6 0,10 4-9 0,-8 0 0 16,10-1 2-16,-7 1 7 0,12 2-6 16,2-1 18-16,3-3 0 0,7-2 15 15,0 2 6-15,7-4 1 0,3-2-7 16,5 0 3-16,-6 2-3 0,8-2-3 16,-5 0-1-16,5 0-11 0,0 0-3 15,0 0-15-15,0 0-12 0,0 0-13 16,0 0-20-16,0 0-58 0,0 0-28 15,0 2-42-15,0-2-56 0,0 2-53 16,13 2-123-16,-1 4 51 0,2 6-356 0,3-4-725 16,0 10-341-16,-90-80 1794 0</inkml:trace>
  <inkml:trace contextRef="#ctx0" brushRef="#br0" timeOffset="125824.59">7414 8368 2090 0,'0'0'567'0,"0"0"-198"0,0 0-132 0,0 0-24 16,0 0-23-16,0 0-86 0,0 0-56 15,0 0-4-15,0 0 12 0,0 0-5 16,0 0-8-16,7 0-5 0,-2 0 16 16,0 0-29-16,0 6 10 0,7 4-20 0,-2 2 72 15,7 8 19-15,0 5-4 0,0 3 6 16,-5 4-49-16,2 4-7 0,3 7-12 15,-12 0 0-15,7 8-9 0,-7 5-30 16,2 4 24-16,-2 11-24 0,-2 7 14 16,4 3-3-16,-7 6 25 0,0 1 3 15,0 3 21-15,0 5-6 0,0 5-40 16,0 5-2-16,0 5 2 0,0 4 0 16,0 1-3-16,-7 3-9 0,-1 0 0 15,-1-3 19-15,1-3-21 0,6-4 1 0,-3-3 1 16,0-1 15-16,0-4 12 0,3-5-26 15,2-3 11-15,-5-3-3 16,0-1 15-16,-4-5-11 0,1-3 11 0,1-3-6 16,0-3-9-16,4-5 1 0,-1 2 5 15,1-5 0-15,-4 1-16 0,0-4 1 0,2 3 0 16,-12-5-1-16,7 1 0 16,-7-1 19-16,0 2-20 0,0 1 0 0,3-1 2 15,4-2 0-15,0-1-3 0,3-5 3 16,0-6 9-16,2-3-12 0,5-9-1 15,0-6-11-15,0-6 10 0,0-3-20 16,0-8 20-16,0-2-1 0,0-8-9 16,0 0-8-16,0-5 20 0,0 0 2 15,0 0 1-15,0 0 21 0,0 0-24 16,0 0-9-16,0 0-18 0,0 0-13 0,0 2 7 16,5 0 16-16,2 4 17 15,0-3 1-15,3 6 20 0,0-3-20 0,4-1-1 16,-7 4 0-16,3-5 0 0,-3 2 0 15,3-2-3-15,0-2-6 0,7 0 9 16,0 0 2-16,0 2 28 0,9-4-18 16,8 0 16-16,0 0 8 0,12 0 1 0,5-4-10 15,0 2-6-15,10 0-19 0,-6 0 0 16,6-1-2-16,7 3 12 0,-7 0-11 16,2 0-1-16,4 0-3 0,1-1 3 15,3-1 0-15,-4-5 2 0,9 0 17 16,-4-4 2-16,8-1 6 0,-2-1 12 15,-1-3 4-15,1-3-10 0,0 1-21 16,-3 0-12-16,0 4 2 0,-5 0-2 16,8 4 2-16,-1 2 13 0,-4 4-15 15,5-1 1-15,-1 4-2 0,6 1 2 16,-3 0 1-16,2 0-1 0,0 0 1 0,-4 0 11 16,-5 0 17-16,2 0-15 0,-5 0 0 15,3-2-13-15,-8 0 46 0,6 2-23 16,-11-5-22-16,1 4 15 0,-1 1-15 15,-6-4 18-15,6-1 0 0,1 4-3 0,0-3-15 16,-6-1 0-16,3 4-1 0,3 1 0 16,-3 0-2-16,3 0-28 0,-1 0 26 15,1 1-11-15,0 4 13 0,2-1 0 16,-3 0 0-16,1 0 0 0,-1-2 3 16,1-2-1-16,-5 0 19 0,0 0-3 15,-3 0-16-15,-2 0 22 0,5 0-21 16,-13-2 16-16,6 0 7 0,-6 2-26 15,1 0-15-15,0 0 15 0,-8 0 0 16,0 0-1-16,5 2 0 0,-11 0-1 16,8 2 2-16,-1 0 0 0,-3-2-1 0,-5 4 1 15,2-4 0-15,-2 0 1 0,3-2 1 16,-3 0 15-16,2 0-16 0,-2 0 1 16,3 0 15-16,-5 0-16 0,7 0 1 0,-8 0-2 15,1 0 0-15,-8 0-1 16,6 0-1-16,-13 0-16 0,2 0 18 0,-4 0-2 15,-3 0-8-15,0 0 10 0,-7 0 0 16,0 0 3-16,0 0 21 0,0 0 6 16,0-2 6-16,0 0 15 0,0-4-14 15,-7-3-31-15,-10-2-6 0,3-6-1 16,2 2-15-16,-5-5 16 0,0-1-2 16,2 1 1-16,3-4 1 0,2 2-3 15,1 0-15-15,1-3 15 0,-1 2-18 16,1-2 10-16,3-3 10 0,1 2-13 0,-1-4-13 15,-2-4 25-15,2-7 1 0,-5-2-11 16,3-10 9-16,-3-2 3 0,-2-3-1 16,9-2 2-16,-4 1 10 0,5 1-11 15,2 6 1-15,-3-1 2 0,-2 7-1 16,3-2 1-16,-3 3-3 0,0 2 0 16,-2-2 2-16,7 1 1 0,-10 2-3 15,10-3 3-15,-7 1 0 0,5 0 0 0,-6 0 0 16,1-3 6-16,-3 1-9 0,1 2-1 15,2 4-1-15,-3 0-1 0,3 1 3 16,-1 3-12-16,1 2 12 0,5 4 13 16,-6 1-12-16,1 3-1 0,-3 2 12 15,-2 0-9-15,5-2 9 0,-8 2-12 0,6-2 15 16,-3-3-15-16,2-1 3 0,-7-2 9 16,10 2-11-16,-3-2-1 0,5-1-2 15,3 1 1-15,-3 2-1 0,5-4-10 16,0 4 9-16,0 0 0 0,0 2 1 15,5 1 1-15,2 1-20 0,3 0 19 16,-10-1 2-16,7-3 0 0,-5 0 1 16,6-6 0-16,-1 0-1 0,-7-4-3 15,5 2-9-15,2-1 12 0,0-1 0 16,-4 2-1-16,6-3-2 0,4 3 3 0,-4 0 0 16,-2 0 3-16,6 0-3 0,-4-1 3 15,1 1-2-15,-3-2 10 0,1-2-10 16,-1 2-1-16,-2-5 1 0,-5 1-1 0,5 0 0 15,-5-1-2-15,0 1-19 0,0 2 3 16,0 2 0-16,0 6-15 0,0-1 3 16,0 7 17-16,0 4 10 0,0-2 3 15,0 6 3-15,0-3-1 0,0 3 0 16,0 5 8-16,0-2-10 0,0 1 0 16,0 4 0-16,0 0-3 0,0-2-10 15,-5 4 11-15,0 0 2 0,5 6 15 16,0 0 3-16,0 4 6 0,-7 0-24 15,7 0-1-15,-3 0 1 0,-2-2 0 16,-2 0-2-16,-3 2-19 0,1-4 9 0,-11 4-8 16,3 0 20-16,-5-2 1 0,-7 2 0 15,-2 0 15-15,-1 0-15 0,-11 0 1 16,-6 0 1-16,3 0 24 0,-14 3-25 16,-1 4 0-16,0-3 19 0,-9 2-2 15,-5 0-19-15,5 0-1 0,-1 0 1 0,1-2 33 16,2-2-21-16,5-2 12 0,3 0-12 15,-6 0-9-15,3-6 9 0,2-2-9 16,1-4-3-16,-8-4 2 0,5 0-1 16,-5 0-1-16,5 1-16 0,-14 3 13 15,1 2-9-15,-1 0 11 0,-6 6-14 16,3 0-6-16,-9 4 18 0,1 0 0 16,-1 0-21-16,4 0 23 0,2 0-2 15,-1 0 3-15,-1 2 1 0,12-2-1 16,-9 0 1-16,-1-2-1 0,8-1-1 15,2-6-1-15,1 3 2 0,1 1 3 16,11-2-3-16,-1 3 0 0,-2 0-18 0,0 4 18 16,-2 0-12-16,2 0 12 15,2 0-2-15,-2 0 0 0,-2 2 1 0,9 2-22 16,-5-2 22-16,1 0-16 0,6 0 15 0,-6 2 1 16,-1-2 0-16,1-2-12 0,-11 2-5 15,3-2 6-15,-2 2 12 0,9-2 18 16,6 0-18-16,9 3-21 0,9-2 18 15,-4 1-9-15,5-2 11 0,2 4-2 16,5 0-15-16,-3-2 6 0,3 2-6 16,0 0 17-16,2-2 1 0,-2 0-1 15,-2-2 2-15,-1 0 0 0,1 0 1 16,-3 0-2-16,0 0 0 0,5 0 0 16,-8-2 7-16,13 0-7 0,-3 1-18 15,6-4-10-15,-1 5-26 0,-2 0-12 16,4 0-40-16,3 6-16 0,-5 4-14 15,13 0-19-15,-3 0-13 0,12-1-74 0,-5 2-63 16,5 4-27-16,0-3-49 0,0 4-152 16,5-2-235-16,-1-2-337 0,13 8-105 0</inkml:trace>
  <inkml:trace contextRef="#ctx0" brushRef="#br0" timeOffset="127067.58">10047 7728 427 0,'0'0'1213'0,"0"0"-661"0,0 0-106 0,0 0-108 16,0 0-2-16,0 0-72 0,0 0-53 15,0 0-44-15,0 0-6 0,0 0-77 16,0 0-82-16,-51 43-2 0,41-19 22 16,0 8-4-16,1 4 1 0,-1 3 0 15,10 3-18-15,0 4 11 0,0 4-12 0,0 3 0 16,0-3-2-16,10 2-9 0,-6-4 11 16,4 1 0-16,-1-11 1 0,0-4-1 15,1-6 0-15,-6-9-19 0,5-8-9 16,-7-2-12-16,7-8-73 0,-7-1-104 15,0 0-77-15,0 0-49 0,0-8-77 16,0-5-220-16,0 3-1012 0</inkml:trace>
  <inkml:trace contextRef="#ctx0" brushRef="#br0" timeOffset="127446.77">9700 7917 691 0,'0'0'1083'0,"0"0"-573"0,0 0-161 16,0 0-8-16,0 0 55 0,0 0-50 16,0 0-73-16,41-124-43 0,-24 86-56 0,0-9-32 15,0-1-34-15,0 0-49 0,2 0-20 16,-6 5 4-16,-1 5-6 0,-7 8 9 15,2 4-9-15,-7 6 9 0,5 3 0 16,-5 9-12-16,0 4-4 0,2 3-11 16,-2-2-16-16,7 3-6 0,-7 0-46 15,10 3 18-15,-3 7-30 0,15 5 61 16,0 10 3-16,7 3 34 0,-5 6-10 16,10 0 7-16,-5 2-13 0,3 1 1 15,2-7-21-15,-3-4-1 0,-7-2-1 16,8-8-33-16,-15 0 31 0,5-6-15 15,0-3 2-15,-5-2-17 0,-5 0-47 0,2-5-67 16,-4 0-41-16,-10 0-97 16,0 0-208-16,0 0-594 0,0 0-758 0</inkml:trace>
  <inkml:trace contextRef="#ctx0" brushRef="#br0" timeOffset="127976.35">8924 7843 1038 0,'0'0'1364'0,"0"0"-915"16,0 0-78-16,0 0-2 0,0 0-53 15,0 0-127-15,0 0-108 0,0 0-58 16,0 0-23-16,0 0-31 0,0 0-4 15,-119 54 13-15,119-26 22 0,0 1 28 16,0-1-10-16,0-6-16 0,10-8-1 0,5-4 12 16,2-8-11-16,2-2 82 15,5-4 56-15,1-14 11 0,4-6-18 0,5-5-47 16,-10-1-27-16,-5 2-35 0,-2 2-23 16,-10 6 30-16,-7 6-1 0,0 2 1 15,0 4 9-15,0 2 3 0,0 4 15 16,-7 2-25-16,-2 0-33 0,-8 4-27 15,7 12 5-15,-2 2-8 0,9 4-10 16,3 3-3-16,0-2-3 0,0 0 3 16,10-5-24-16,7-4-71 0,2-6-110 15,-2-4-28-15,8-4-26 0,-1 0-145 0,2-12-170 16,-9 2-562-16,0-17-377 0</inkml:trace>
  <inkml:trace contextRef="#ctx0" brushRef="#br0" timeOffset="128572.5">8415 6344 1501 0,'0'0'992'0,"0"0"-557"0,0 0-54 0,0 0 41 0,0 0-193 15,0 0-99-15,0 0-105 0,0 0-10 16,0 0 85-16,0 0 0 0,92 97-35 16,-53-51-22-16,0 2-21 0,-8 7-7 15,3-3-15-15,-2-2 16 0,-5-5-16 16,-3-5-16-16,-7-8 14 0,2-6-19 15,-2-6-26-15,-7-4-46 0,-1-7-78 16,1-1-40-16,5-6-63 0,-8-2-130 16,-2-5-257-16,0-2-388 0,-5-21-380 0</inkml:trace>
  <inkml:trace contextRef="#ctx0" brushRef="#br0" timeOffset="128777.53">8796 6414 375 0,'0'0'1072'0,"0"0"-575"15,0 0 28-15,0 0-26 0,0 0-108 16,0 0-115-16,0 0-112 0,0 0-51 0,0 0 16 16,-175 139-35-16,139-86-44 0,4-1 3 15,-4 1-21-15,5-5-11 0,1-2-21 16,4-11 1-16,9-10-3 0,7-5-1 16,5-7-100-16,5-8-60 0,0-2-92 15,10-3-80-15,12-5-64 0,12-8-223 16,-12-2-667-16</inkml:trace>
  <inkml:trace contextRef="#ctx0" brushRef="#br0" timeOffset="129107.91">9167 6664 1091 0,'0'0'1338'0,"0"0"-809"0,0 0 64 15,0 0-44-15,0 0-166 0,0 0-229 16,0 0-148-16,0 0 19 0,0 0-4 15,0 0 65-15,0 0-27 0,148 4-35 16,-105 2 1-16,-4 1-25 0,0-4 0 0,-8 5-13 16,3-4 1-16,-10 2-22 0,-7-4-107 15,0 3-103-15,-5-3-79 0,3-2-172 16,-5 0-265-16,-3 0-376 0,0 0-347 0</inkml:trace>
  <inkml:trace contextRef="#ctx0" brushRef="#br0" timeOffset="129353.47">9511 6521 1243 0,'0'0'1250'0,"0"0"-796"0,0 0-313 0,0 0-16 15,0 0 88-15,0 0 0 0,0 0-21 16,0 0-19-16,0 0-22 0,0 0 39 16,189 22-41-16,-172-22-53 0,0 2-25 0,-3 1-50 15,-4 0-9-15,-5 4 10 0,0 5 9 16,-3 6 2-16,-2 5 32 0,-7 10 2 15,-8 5-30-15,-16 4-34 0,7 1-3 16,-10-1-10-16,7-4-8 0,5-5-19 16,0-10-25-16,13-5-54 0,1-1-97 15,4-7-70-15,4-2-37 0,0-2-74 16,9-6-265-16,1 0-383 0,14-3-398 0</inkml:trace>
  <inkml:trace contextRef="#ctx0" brushRef="#br0" timeOffset="129764.51">10422 6445 825 0,'0'0'1615'0,"0"0"-1093"0,0 0-125 15,0 0 109-15,0 0-120 0,0 0-181 16,0 0-162-16,0 0-15 0,0 0-7 0,0 0 53 15,0 0 3-15,39 50 0 0,-17-25-15 16,2 5 8-16,8 0-21 0,-3 4 3 16,2 4-30-16,1 1-1 0,7 2-9 15,-13 4 0-15,8-3-12 0,-12-1-17 16,2-8-23-16,-4-5-82 0,-3-5-121 16,0-9-100-16,-3-4-99 0,-12-4-246 15,3-6-589-15,-5-8-303 0</inkml:trace>
  <inkml:trace contextRef="#ctx0" brushRef="#br0" timeOffset="129995.23">10851 6485 1618 0,'0'0'1243'0,"0"0"-785"15,0 0-74-15,0 0-69 0,0 0-124 16,0 0-57-16,0 0-44 0,-111 125 6 0,77-87 18 15,-2 6 0-15,-3 1-40 0,0 1-31 16,-2 2-16-16,-3-4-9 0,8-1 16 16,-5-5-34-16,11-4-14 0,6-10-69 15,7-4-34-15,10-4-52 0,5-7-113 16,2-1-150-16,2-5-180 0,15-3-455 16,7 0-383-16,13 0 723 0</inkml:trace>
  <inkml:trace contextRef="#ctx0" brushRef="#br0" timeOffset="130563.85">11634 6777 293 0,'0'0'1475'0,"0"0"-859"15,0 0-158-15,0 0-112 0,0 0-87 0,0 0-117 16,0 0-78-16,0 0-23 15,0 0 0-15,0 0-10 0,0 0 29 0,0-30-57 16,0 40 32-16,0 3 43 0,0 7 13 16,0 3-11-16,0-3-24 0,-9-2-25 15,9-1-9-15,0-5-22 0,0-4-13 0,0-6-18 16,0-1 12-16,0-1 19 0,0 0 32 16,9 0 2-16,-1 0 47 0,1-6 24 15,-1-1-6-15,4-6-6 0,-3 1-31 16,-1-1-16-16,-1-4-12 0,0 5-1 15,-7 0 23-15,0 2 11 0,0 4 22 16,0 2 12-16,0 2 2 0,0 2-2 16,0 0-19-16,0 0-82 0,0 0-12 15,-7 10 9-15,7 6-9 0,0 4 12 16,0 0 0-16,0 0-1 0,0-2-12 16,0-1-11-16,7-6-3 0,10-2-1 0,-5-1 1 15,5-3 15-15,0 2-7 0,7-6-42 16,-7-1 0-16,3 0-15 0,4 0-37 15,-12 0-47-15,10 0-74 0,-10-3-92 16,7-4-266-16,-6 4-481 0,-4-2-524 16</inkml:trace>
  <inkml:trace contextRef="#ctx0" brushRef="#br0" timeOffset="131150.1">12570 6664 391 0,'0'0'1399'0,"0"0"-703"0,0 0-264 16,0 0-29-16,0 0-66 0,0 0-126 0,0 0-126 16,0 0-51-16,0 0 26 0,0 0 0 15,-49 55-22-15,49-44-10 0,0-1 3 16,0 0 22-16,0-3-19 0,0-4-31 15,8 2 19-15,-1-5 0 0,3 0 0 16,-3 0 9-16,3 0 6 0,-5-6 0 16,2-1 3-16,2 0-12 0,-4-1-6 15,-2 0-21-15,2-1 2 0,-5 1 9 16,0 5 16-16,0-4 30 0,0 6-11 16,0 1 2-16,0 0 18 0,-8 0-67 0,-6 0-21 15,7 0-4-15,-8 5 16 0,8 3 9 16,-1 0 2-16,1 0 1 0,5-1 16 15,2-4-1-15,0-1-18 0,0 3-27 16,0-5 27-16,0 0 29 0,0 0 33 16,0 0-29-16,0 0 7 0,9-7 18 0,-1-1-21 15,-1 0-25-15,-2 3-12 16,0-3-42-16,-5 3-31 0,0 3-47 0,0 2-101 16,0 5-117-16,0 6 37 0,-5 6 49 15,-7 1-138-15,4 2-139 0,-1 0-211 16,-1-4-517-16,0 6 517 0</inkml:trace>
  <inkml:trace contextRef="#ctx0" brushRef="#br0" timeOffset="134601.76">7649 6273 310 0,'0'0'727'0,"0"0"-340"15,0 0-91-15,0 0 16 0,0 0 15 16,0 0-91-16,0 0-39 0,0 0-21 15,0 0 7-15,0 0-17 0,0 0-32 0,-17-98-33 16,17 96 7-16,0-2-35 0,0 2-26 16,0 2-22-16,0 0-13 0,0 0-12 15,0 0-22-15,8 0 22 0,1 8 75 16,8 10-6-16,3 4-6 0,4 15-2 0,0 9-8 16,-2 10-25-16,0 14-6 0,-5 9-7 15,5 8 10-15,-13 1 22 0,3 1 40 16,-9-5 31-16,-1-4 15 0,-2-5-53 15,5-4 6-15,-5-11-37 0,0-9-6 16,2-11 0-16,6-12-28 0,-8-10 5 16,7-6-20-16,-7-4-2 0,5-6 0 15,0-1 2-15,-3-1 0 0,3 0 11 16,0 0 16-16,2 0 4 0,3 0-7 0,4 0-5 16,11-3-4-16,1-3 11 0,8 0-25 15,10-4 1-15,2 4-1 0,12-1-1 16,5 4-14-16,0 1 11 0,7-1 3 15,-2 3 0-15,3 0-17 0,-4 0 16 16,1 0-1-16,-5 7 0 0,-2 1-20 16,-3-5 22-16,-7 4 0 0,2-5 31 15,-9-1-4-15,2-1 16 0,2 0-6 0,-9 0-22 16,10 0 6-16,-3 0 4 16,2 0-10-16,-9 0-15 0,5 3 0 0,-3 1 1 15,-2 4-1-15,-8-2-3 16,6 0 1-16,-6 0-1 0,-2-2 3 0,3-3 27 15,2 2 16-15,-8-3-16 0,11 0 7 0,-3 0-7 16,2-6 16-16,5-2-16 0,-5 2-17 16,6 0-10-16,-6 2-17 0,0 2 16 15,-2 2 0-15,3 0-1 0,1 0-1 16,-8 0-9-16,1 0 9 0,-2 2 3 16,-2 2 0-16,4-2 4 0,-9-2 17 15,10 0-6-15,-11 0 18 0,9 0-11 16,-4 0-7-16,1-4 0 0,2 0-13 15,-5 0-2-15,5 2 2 0,-4-2-4 16,6 2 2-16,-4 2-12 0,-1 0 11 0,3 0-31 16,-4 0 32-16,6 2 1 15,-4 4 3-15,0-2-2 0,-1 0 13 0,1-2-13 16,-3 0 16-16,-2-1-6 0,2-1-12 16,0 0 1-16,-2 0-1 0,0 0 1 15,7 0 1-15,-2 0 1 0,2 0-2 0,0 0 2 16,5-1-2-16,0 1 0 0,0 0-1 15,2 0-24-15,3 0 12 0,0 6 0 16,0-2 12-16,4 2 0 0,-4-1 1 16,0 0 9-16,-1-3-10 0,-1 0 18 15,-3-2-15-15,2 0-3 16,5 0 0-16,-7 0 2 0,3-2 13 0,-3-2-15 16,4-2 9-16,1 2-9 0,0 0-3 15,2 2-15-15,-4-2 3 0,-1 1 15 16,3 3 0-16,4 0-21 0,-4 0 15 15,0 0 6-15,0 0 2 0,9 0 0 0,-12 0 7 16,6 0-9-16,-6 0-2 0,0 0 0 16,-2 5 2-16,8-5 21 0,-4 0-6 15,1 0-15-15,0 0 0 0,2 0-1 16,-5 0 0-16,6 0 0 0,1 0-10 16,1 0 11-16,2 0 0 0,2 0 1 15,-4 4-2-15,2 0-13 0,-5 0 13 0,3 2-14 16,-5-2 15-16,2 4 0 0,3-2-2 15,-8 0-11-15,3 0 13 0,-8-4 0 16,1 3 11-16,4-2-10 0,-9-1-1 16,7 0 12-16,-10 2-11 0,0-4 2 15,3 2-3-15,-10-2 0 0,0 2-2 16,0-2-13-16,0 5 15 0,2-5 2 16,-9 1-1-16,4-1-1 0,-9 0 2 15,0 0-1-15,-5 0 2 0,0 0 30 16,0 0 3-16,5 0 1 0,-5-8-1 0,12-2 3 15,-10-8-5-15,6-2-19 0,-6 0-3 16,5-6-1-16,1-4-11 0,-6-3-1 16,5-1 0-16,1-4-20 0,4-3 21 0,-2 0 0 15,2-6-10-15,-3-3 10 0,8-4 12 16,-7-4-12-16,-3-2 0 16,5 0 0-16,-2 4 0 0,-5 0 2 0,-3 3 0 15,6 3 1-15,-8 2 15 0,0 3 0 16,0 5-18-16,-10 2 21 0,5 8-19 15,-5 0 16-15,-2 6-17 0,7 6 15 16,-7-1 5-16,5 9-6 0,7 4-3 16,-10 2-12-16,5 1 10 0,3 0-10 15,2 3-15-15,0-2 15 0,-2 2-3 16,-3 0 2-16,5-2-11 0,-7 2-3 16,4 0 13-16,-4 0-13 0,0-1-1 0,2-2 16 15,-12 1 0-15,9 0 3 0,-6 2-1 16,2-2-1-16,-3-2 1 0,3 4 3 15,-10-2-5-15,5 2-2 0,3-2-1 16,-10 2-18-16,4 0-3 0,-4 0 12 16,7 0-6-16,-2 0 18 0,-6 0 2 0,1 0-1 15,-3 0 1-15,1 0 13 0,2 0 0 16,-1 0-13-16,3 0 1 0,-9 0 11 16,2-2-13-16,5-4-1 0,-5 2 1 15,2-2 13-15,-7 2-14 0,7 0 0 16,-2 2 15-16,0-2-15 0,5 2-17 15,-5 2 16-15,5 0-11 0,-1 0 0 16,3 0 11-16,-2 0-11 0,5 4 12 16,-5-2 1-16,4 0 11 0,-2 0-9 0,3-2 12 15,2 2 13-15,-2-2-28 0,-3 0 0 16,2 0 0-16,-4 0 12 0,2 0-11 16,1 0-1-16,1 0-15 0,1 0 4 15,2 0 11-15,-5 0 2 0,5 0-2 16,2 0-10-16,-1 0 9 0,-6 4 0 15,5-2 0-15,-5 4-2 0,5-4 3 0,0 4 3 16,0-4 19-16,0 2-19 16,-7 0 21-16,4-2-3 0,-6-2-19 0,2 2 10 15,-3 0 15-15,3 1-15 0,-1-3-9 16,4 0 12-16,-6 0 4 0,5 1-16 16,0-1 8-16,0 2-10 0,1 0-1 15,4 3 1-15,-5-4 1 0,5 1-1 16,0 5 1-16,-2-6 0 0,2 1 10 0,0 0 12 15,-5 1-9-15,7-3 15 0,-4 0-12 16,2 0-15-16,-7 0 7 0,4 0-9 16,3 0-1-16,-7 0 0 0,5 0 0 15,-3 0-3-15,0 0-15 0,-2 3 7 16,4 2 10-16,-4-1 2 0,0-1-1 16,7 4 2-16,-5-6 1 0,8 1 18 15,-3 1-9-15,-3-1-9 0,3-2 18 0,0 0-3 16,-2 0-17-16,2 0 0 15,0 0-1-15,-5 0 0 0,0 0 0 0,5 0 0 16,-4 0 3-16,4 2-3 0,-5-2 0 16,0 1 6-16,3-1-8 0,-1 3 4 0,-4-1 21 15,5-2-5-15,-8 0-16 16,10 0-1-16,-5 0 1 0,0 0 1 16,-2 0-1-16,7 0-1 0,-10-5 0 0,3 4 0 15,2-1-1-15,-2 2-15 0,-7-2 13 16,9 2-12-16,-2 0 13 0,-1 0 0 15,-1 0-1-15,-1 0-7 0,-2 0 9 16,0 0 3-16,7 2 10 0,-12-2-11 16,10 0 8-16,-5 0 2 0,4 0-10 15,-1 0 10-15,2 0-12 0,-6 0 10 16,13 0-10-16,-14 0-15 0,12-2 12 16,-8 2 3-16,3 0-1 0,-5 0 1 0,4 0-2 15,-1 0 0-15,-6 0 1 0,10 0-2 16,-9 0-15-16,7 0 18 0,2 2 3 15,-5-2 12-15,5 2-12 0,0-2 0 16,1 1 11-16,1-1-13 0,1 3 1 0,-5-3 0 16,4 0-2-16,-2 2 0 0,1-2 0 15,-4 0 0-15,4 0 0 0,-6 0 1 16,8 0-1-16,-1 0 1 0,3 0 11 16,-7 0-10-16,7 0-1 0,-2 0 1 15,-6 0-1-15,6-5-1 0,-8 5 0 16,10-3-1-16,-9 3 1 0,9-2-2 15,-8-3 0-15,6 5 0 0,-8 0-1 16,10 0 0-16,-4 0 1 0,-1 0-16 16,0 0 16-16,5 0 2 0,-5 0 14 15,0 0-13-15,3 0 2 0,0-1 9 0,-6 1-12 16,1-2-1-16,2-3-1 0,-7 5 1 16,7-2 0-16,-2 2-14 0,-3 0 0 15,1 0 12-15,-6 0-9 0,3 0 11 16,3 0-11-16,-6 5 0 0,3-1 11 15,5 2-13-15,-5-4 14 0,7 0 19 0,0-1-4 16,-2 2 6-16,7-3-20 0,-3 0 1 16,3 0 1-16,-7 0 0 0,10 0 0 15,2 0 9-15,-5 0-9 0,7 0-3 16,0 0 0-16,-2-3-3 0,2 3 0 16,3 0-21-16,2 0 22 0,-4 0 2 15,1 0 0-15,-1 0 2 0,-6 0 0 16,0-1 16-16,-6 1-6 0,4-2-10 15,-10-5-1-15,0 4 11 0,3-5-9 16,-3 1-3-16,-6-1 3 0,8 1-4 16,-4-1 1-16,3-1-3 0,-1 1 3 0,-2 2 1 15,7 2-1-15,-5-2-1 0,1 2-17 16,-6-2 18-16,5 2 0 0,-4-2-13 16,2 2 11-16,0-2-1 0,-3 2-12 15,13 0 14-15,-8 0-20 0,10 4 19 16,5-2 0-16,2 0 1 0,10 2-14 0,-4 0 0 15,-1 0 14-15,2 0 0 0,-6 0-14 16,1 0 0-16,-1 0-6 0,-6 0-6 16,3 0-6-16,-5 4 9 0,-7 0 21 15,7 0-21-15,-3 0 12 0,3 2-4 16,-7-2 13-16,10 2-9 0,-1-4 11 16,8 0 0-16,-10 0 1 0,7 0 1 15,-2 0-1-15,2-2-2 0,5 2 2 16,-2-2 3-16,7 0-1 0,-7 0 12 0,5 0-14 15,2 0 0-15,0 0-2 16,0 0-10-16,0 0-9 0,0 0-21 0,0 0-6 16,0 0-52-16,0 0-45 0,0 0-37 15,9 5-56-15,8 0-70 0,3 5 50 16,11 6-251-16,-9-6-496 0,0 17-834 0,-143-100 557 16</inkml:trace>
  <inkml:trace contextRef="#ctx0" brushRef="#br2" timeOffset="143634.51">18940 8716 1557 0,'0'0'659'0,"0"0"-229"16,0 0-16-16,0 0 14 0,0 0-84 0,0 0-88 15,0 0-51-15,0 0-6 16,0 0-20-16,0 0-75 0,-43-38-48 0,43 40-23 16,0 6 1-16,0 6 36 0,7 4 126 15,0 6-80-15,3 4-65 0,4 5-26 16,-4-1-23-16,-3-2 16 0,-2-4-15 15,7-8-3-15,-7-6-2 0,0-6-22 0,5-6-7 16,7-11 31-16,0-16 9 0,9-11 19 16,3-10-26-16,5-8-2 0,3-1-15 15,-6 3-22-15,3 7-48 0,-15 13-89 16,6 12-71-16,-13 10-63 0,-5 12-185 16,0 4-314-16,-4 6-424 0,-3 20-589 0</inkml:trace>
  <inkml:trace contextRef="#ctx0" brushRef="#br2" timeOffset="145790.98">18981 10471 258 0,'0'0'316'15,"0"0"332"-15,0 0-146 0,0 0-93 16,0 0-102-16,0 0-42 0,0 0-5 15,0 0-260-15,0 0-218 0,0 0 218 0,0 0 279 16,0-45-202-16,0 43-35 0,0 2 60 16,0 0 118-16,0 0-33 0,0 0-52 15,0 0-6-15,0 0 42 0,0 0 22 16,0 0-47-16,0 0-44 0,0 0-31 16,0 0-19-16,0 2-18 0,0 10-12 15,0 4 21-15,-2 6-19 0,2 3-22 16,0-4-2-16,0 2-21 0,0-3 2 0,7-4 4 15,3-2-13-15,0-2 10 0,-3-2-16 16,3-4 6-16,-1-4-17 0,1-2 45 16,7 0 31-16,7-4 24 0,3-14-2 15,2-8-1-15,5-10-3 0,7-13-12 16,3-9-3-16,2-10-31 0,2-6 24 16,3 3-5-16,-12 13-1 0,-3 11-21 15,-7 17-1-15,-9 16-42 0,-13 12-49 16,3 2-117-16,-3 16 64 0,-7 6-119 15,2 4-207-15,1 4-512 0,-3-7-178 16,0 9-424-16</inkml:trace>
  <inkml:trace contextRef="#ctx0" brushRef="#br2" timeOffset="147123.81">18875 11331 87 0,'0'0'1027'16,"0"0"-601"-16,0 0-42 0,0 0 2 16,0 0-37-16,0 0-63 0,0 0-36 15,0 0-46-15,0 0-30 0,0 0-25 16,0 0-39-16,-8-18-25 0,8 18-31 0,0 0-26 16,0 4-28-16,0 6-18 0,0 9 18 15,0 2 17-15,0 9-17 0,0 5-2 16,13-1 2-16,-1-4 2 0,-3-1 20 15,1-9 13-15,7-6-10 0,0-8 7 16,-5-5 42-16,12-1 48 0,8-13 76 16,4-14-16-16,1-9-65 0,4-4-68 0,2-2-27 15,-9 1-22-15,-5 10 0 0,-4 6-31 16,-13 10-95-16,-5 6-173 0,-2 7-183 16,-5 2-195-16,2 8-101 0,-2 0-522 15</inkml:trace>
  <inkml:trace contextRef="#ctx0" brushRef="#br2" timeOffset="151893.69">19180 13152 460 0,'0'0'1186'0,"0"0"-732"15,0 0-159-15,0 0-56 0,0 0-1 16,0 0-32-16,0 0-59 0,0 0-58 16,0 0 3-16,0 0 1 0,-7-6-11 0,7 6-12 15,0 0-39-15,0 0-18 0,0 0 3 16,-3 0 56-16,3 0 13 0,0 0-3 16,0 0-38-16,0 4-22 0,-4 6-21 15,4 4-1-15,0 9-16 0,0 0 13 16,0 4-13-16,0-7-3 0,7-2 7 0,7-8-1 15,3-4 13-15,5-4 87 16,0-2 17-16,7-8 30 0,3-12 114 0,2-8-50 16,-5-11-45-16,2-7-39 0,-2-2-38 15,0 2-27-15,-12 1-26 0,0 11-23 16,-5 10-12-16,-2 10-43 0,-5 10-128 16,0 4-218-16,2 1-61 0,3 14 6 0,-1 1-279 15,-1-2-535-15,1 6-280 0</inkml:trace>
  <inkml:trace contextRef="#ctx0" brushRef="#br2" timeOffset="157677.72">12172 11465 784 0,'0'0'1055'0,"0"0"-652"0,0 0-70 15,0 0-18-15,0 0 9 16,0 0-91-16,0 0-53 0,0 0-6 0,0 0 52 15,0 0-41-15,-48-33-51 0,48 33-28 16,-2 2-51-16,-6 14-37 0,6 4-17 16,-8 15 0-16,0 3-1 0,10 2 0 15,0 4-3-15,0-4 1 0,3-2 1 0,14-9 1 16,0-7 13-16,2-12 27 0,13-10 22 16,4-18 55-16,8-28 104 0,11-25-50 15,6-15-77-15,7-17-46 0,-8 5-48 16,-11 5-1-16,-18 20-24 0,-9 19-103 15,-14 22-214-15,-8 14-153 0,0 10-196 16,-15 6-860-16,-16 2-503 0</inkml:trace>
  <inkml:trace contextRef="#ctx0" brushRef="#br2" timeOffset="161768.57">2241 13122 143 0,'0'0'144'0,"0"0"257"0,0 0-98 15,0 0-85-15,0 0-78 0,0 0-58 16,0 0-82-16,0 0-10 0,0 0-58 16,0 0-98-16,-9 0-118 0,4 0 20 15,2 2-46-15,3 0 138 0,0-1 87 0</inkml:trace>
  <inkml:trace contextRef="#ctx0" brushRef="#br0" timeOffset="164793.06">1727 12231 280 0,'0'0'522'0,"0"0"175"0,0 0-200 0,0 0-88 16,0 0-67-16,0 0-50 0,0 0-68 15,0 0-20-15,0 0-24 0,0 0-34 16,0 0-30-16,-26-17-19 0,26 17-33 16,0 0-39-16,0 0-6 0,0 8-4 15,0 2-15-15,0 7 0 0,0 5 1 16,0 6-1-16,0 6 0 0,0 4-2 0,2 2-12 16,1 5 13-16,1 1-20 0,4-1 21 15,-6 1-2-15,5 0-56 0,-7-2-171 16,0-4-141-16,0-5-174 0,0-7-237 15,-7-8-320-15</inkml:trace>
  <inkml:trace contextRef="#ctx0" brushRef="#br0" timeOffset="165001.51">1466 12776 1186 0,'0'0'829'0,"0"0"-489"15,0 0-156-15,0 0 177 0,0 0-44 0,0 0-78 16,179 8-49-16,-128-6-7 16,-3-2-79-16,-4 2-29 0,0 2-43 0,-10-4-6 15,-5 2-26-15,-5 0 0 0,0-2 1 16,-12 0 18-16,-2 0-19 0,-3 0-105 16,-7-2-191-16,0-6-132 0,0-4-118 15,0 2-638-15</inkml:trace>
  <inkml:trace contextRef="#ctx0" brushRef="#br0" timeOffset="165203.13">1575 12209 1083 0,'0'0'1210'0,"0"0"-651"16,0 0-41-16,0 0-24 0,0 0-99 15,0 0-85-15,0 0-79 0,0 0-72 16,104-103-61-16,-80 93-34 0,0 4-64 15,-2 4-3-15,7 0-33 0,-2 2 33 0,2 4-62 16,7 10-109-16,-11 6-75 0,6 4-186 16,-14 9-265-16,0-10-753 0,-12 20-542 0</inkml:trace>
  <inkml:trace contextRef="#ctx0" brushRef="#br0" timeOffset="165601.79">2447 12766 726 0,'0'0'1166'0,"0"0"-624"0,0 0-84 15,0 0-7-15,0 0-83 0,0 0-142 16,0 0-68-16,0 0-74 0,0 0-22 16,0 0-58-16,-162-8-4 0,155 22-44 15,2 2 10-15,5 2-16 0,0-2-7 16,5 1 0-16,9-4 16 0,3-5 10 16,0-1-7-16,-5-5 38 0,5-2 32 15,-2-2 172-15,7-13-17 0,-5 2-60 16,-3-6-40-16,3-1-19 0,-10-1-19 15,-2 1-9-15,-5 7-15 0,0-3-23 16,0 6-2-16,-12 1-6 0,2 1-111 0,-7 6-69 16,0 2-25-16,-9 0-53 0,4 5-61 15,0 9-162-15,5 2-69 0,0 6-147 16,3-4-383-16,2 12 381 0</inkml:trace>
  <inkml:trace contextRef="#ctx0" brushRef="#br0" timeOffset="166069.26">1657 13321 147 0,'0'0'557'0,"0"0"606"16,0 0-671-16,0 0-75 0,0 0-48 15,0 0-70-15,0 0-115 0,0 0-79 16,0 0-58-16,0 0-46 0,0 0-1 0,0 46 0 16,0-19 0-16,-7 5-12 0,7 2 12 15,-7 0 0-15,4 2 1 0,-2 2-1 16,1-1 0-16,-4 1-1 0,-1-2-14 15,1 0-4-15,-1-1-92 0,-1-3-213 16,-2-2-234-16,0-2-511 0,2-10-159 16</inkml:trace>
  <inkml:trace contextRef="#ctx0" brushRef="#br0" timeOffset="166305.19">1206 14017 1228 0,'0'0'1242'0,"0"0"-858"0,0 0-147 0,0 0-7 16,0 0-42-16,0 0-74 0,0 0-22 15,0 0 5-15,0 0-46 0,0 0 15 16,0 0-13-16,185-42-18 0,-154 42-32 16,-9 0 0-16,0 0-1 0,-1 0 1 15,-6 2-1-15,-3 0-2 0,0-2-15 16,-2 2-79-16,-10-2-155 0,5 0-196 15,-5-2-159-15,0-8-95 0,0 0-604 0</inkml:trace>
  <inkml:trace contextRef="#ctx0" brushRef="#br0" timeOffset="166496.62">1257 13444 463 0,'0'0'1463'0,"0"0"-935"15,0 0-131-15,0 0-38 0,0 0-101 16,0 0-62-16,0 0-38 0,0 0 15 15,0 0 6-15,0 0-27 0,194-48 28 16,-158 39 27-16,-4 1-41 0,-3 5-90 16,3-4-36-16,-6 2 3 0,1 0-42 15,-3 2-1-15,-2 0-16 0,0 1-5 16,-3 2-13-16,5 0-119 0,-4 0-223 16,4 13-152-16,-7 2-448 0,-7 2-387 0</inkml:trace>
  <inkml:trace contextRef="#ctx0" brushRef="#br0" timeOffset="166916.48">2360 13959 440 0,'0'0'1898'0,"0"0"-1250"0,0 0-211 16,0 0-35-16,0 0-47 0,0 0-106 15,0 0-144-15,0 0-80 0,0 0 15 16,0 0-16-16,-7 104-20 0,0-67-4 16,-6 3-2-16,6-2 0 0,-3-2-22 15,10-4-16-15,-7-6-72 0,0-3-161 16,5-3-60-16,-3-6-238 0,-3 0-495 15,6-4-361-15</inkml:trace>
  <inkml:trace contextRef="#ctx0" brushRef="#br0" timeOffset="167399.6">1313 14794 466 0,'0'0'1353'0,"0"0"-828"0,0 0-153 15,0 0-22-15,0 0-40 0,0 0-63 16,0 0-76-16,0 0-77 0,0 0-53 16,0 0 6-16,0 0 16 0,24 36-9 15,-12-16-20-15,0 4-18 0,-7 2 6 16,10 2-7-16,-8 2-12 0,3 3 8 16,-10 1-11-16,0 4-35 0,0-2-125 15,0 2-259-15,0-1-210 0,0-13-484 16,-24 8-365-16</inkml:trace>
  <inkml:trace contextRef="#ctx0" brushRef="#br0" timeOffset="167594.07">981 15391 2047 0,'0'0'1066'0,"0"0"-738"0,0 0-58 15,0 0-28-15,0 0-145 0,0 0-43 0,0 0 2 16,0 0 29-16,0 0-23 0,211 0-28 15,-158-4-22-15,-2 0-11 0,-10-2 0 16,3 0-1-16,-10 0 0 0,-5 0-49 16,-7-2-185-16,-5 0-56 0,-5-4-96 0,-10 0-71 15,-2-2-221-15,0 2-710 0</inkml:trace>
  <inkml:trace contextRef="#ctx0" brushRef="#br0" timeOffset="167764.53">1054 14965 942 0,'0'0'1656'0,"0"0"-972"0,0 0-366 16,0 0-107-16,0 0-16 0,0 0-19 0,0 0-48 15,0 0-16-15,0 0 17 0,198-22-67 16,-147 17-62-16,0 2 0 0,-7-2-21 16,-1 3-47-16,-1 2-283 0,-11 0-194 15,3 0-417-15,-12 2-572 0</inkml:trace>
  <inkml:trace contextRef="#ctx0" brushRef="#br0" timeOffset="168206.82">2232 15256 691 0,'0'0'1121'0,"0"0"-624"0,0 0-203 16,0 0 47-16,0 0-34 0,0 0-125 15,0 0-96-15,0 0-26 0,0 0 9 0,0 0 14 16,0 0 5-16,84 99-25 15,-91-57-26-15,-17 5-5 0,0-4-7 0,-13 0 6 16,1-7-15-16,0-6 0 0,2-5 3 16,2-11 10-16,10-6-1 0,-2-7 6 15,10-1-18-15,4 0-13 0,3-9 56 16,7-1-12-16,0-2 27 0,0-3-9 16,0 2-15-16,14 0-49 0,-2 6-1 15,10 0 0-15,5 4 12 0,7 3 56 16,0 0 25-16,2 0-32 0,-7 7-36 15,10 3-7-15,-8 3-15 0,1-3 0 0,-3 1-3 16,-5-2-28-16,0-1-92 0,-11-5-240 16,1 2-152-16,-7-3-455 0,-4 0-391 15</inkml:trace>
  <inkml:trace contextRef="#ctx0" brushRef="#br0" timeOffset="168663.78">1044 16130 248 0,'0'0'1399'0,"0"0"-815"16,0 0-164-16,0 0-34 0,0 0-82 15,0 0-130-15,0 0-66 0,0 0 22 16,0 0-1-16,0 0-10 0,24 118-27 16,-24-84-17-16,0 1-19 0,0-1-6 0,0 2-48 15,0 0-2-15,0 1 0 0,0-1-25 16,0-2-81-16,-10 0-272 0,1-2-254 15,-8-1-471-15,10-9-238 0,-20 4 650 0</inkml:trace>
  <inkml:trace contextRef="#ctx0" brushRef="#br0" timeOffset="168854.3">763 16747 1664 0,'0'0'1092'16,"0"0"-681"-16,0 0-79 0,0 0-20 15,0 0-79-15,0 0-123 0,0 0-23 16,174-36-24-16,-128 32-52 0,3 2-11 16,-6 2-12-16,1 0 12 0,-5 0-3 0,-8 0-1 15,-4 2-111-15,-3 0-199 0,-12 2-113 16,3 0-161-16,-15-2-423 0,0 0-164 16</inkml:trace>
  <inkml:trace contextRef="#ctx0" brushRef="#br0" timeOffset="169105.91">772 16319 1266 0,'0'0'1095'0,"0"0"-707"15,0 0-77-15,0 0 34 0,0 0-53 0,0 0-28 16,0 0-16-16,0 0 10 0,219-91-60 15,-173 73-85-15,2 0-39 0,3 4-53 16,-5 2-21-16,0 4-31 0,-5 2 15 16,1 4-14-16,-9 2-26 0,-3 0-212 15,-6 6-127-15,-7 8-256 0,-5-4-571 16,-5 12-745-16</inkml:trace>
  <inkml:trace contextRef="#ctx0" brushRef="#br0" timeOffset="169623.92">1980 16675 745 0,'0'0'1401'0,"0"0"-991"16,0 0-206-16,0 0 17 0,0 0-6 0,0 0 14 15,0 0-35-15,0 0-24 16,0 0-6-16,0 0-76 0,138 30-34 0,-121-26-14 15,0 4-18-15,-5-2 16 0,-5 2-1 16,0 2-15-16,-7 2 31 0,0 4-4 0,-5-2-21 16,-7 4 3-16,-9-3 10 15,-1-3-13-15,-10-2-10 0,10-4-17 0,-2-2 1 16,7-3 0-16,7-1 1 0,1 0-1 16,9 0-2-16,0 0-34 0,0 0-43 15,0 3-60-15,9-1-19 0,4 3 144 16,8 2 12-16,6 5 159 0,-8 2-10 15,6 0-28-15,-8 4-29 0,-5 0-21 16,-7 2-3-16,-5 5-10 0,0 1 10 16,-17-2-13-16,-15 2-12 0,3-4-24 15,-15-4-19-15,1-4-101 0,4-4-157 16,3-1-95-16,7-4-152 0,2 3-274 0,10 2-345 16,10-2-240-16</inkml:trace>
  <inkml:trace contextRef="#ctx0" brushRef="#br0" timeOffset="170138.44">998 17534 153 0,'0'0'551'0,"0"0"426"0,0 0-568 15,0 0-98-15,0 0-49 0,0 0-14 16,0 0-33-16,0 0-40 0,0 0-44 15,0 0 24-15,0 0-19 0,29 24-10 0,-19-6-10 16,-3 4 11-16,0 8 1 0,-4 8-35 16,1 5-34-16,-4 3-25 0,0 4-12 15,0 0-10-15,0 5-11 0,0-2 2 16,-9-2-3-16,-3 0 0 0,0-4-2 16,-8-6-38-16,3-4-28 0,0-9-66 0,0-6-48 15,-5-6-85-15,5-6-197 0,3-6-277 16,-18-4-794-16</inkml:trace>
  <inkml:trace contextRef="#ctx0" brushRef="#br0" timeOffset="170387.85">615 18377 1193 0,'0'0'1240'0,"0"0"-1014"0,0 0-7 0,0 0 123 15,0 0-52-15,0 0-75 0,177 26-45 16,-129-20-32-16,-2 0-27 0,5 2-36 16,3-2-10-16,4 4-37 0,-3-2-26 0,-1-2-1 15,2-2-1-15,-3 0-2 16,-14-4 1-16,-1 0-17 0,-8-6-181 0,1-6-81 16,-21-8-103-16,-3-11-135 0,-7 6-565 15,-17-30-748-15</inkml:trace>
  <inkml:trace contextRef="#ctx0" brushRef="#br0" timeOffset="170583.59">690 17699 1649 0,'0'0'1597'0,"0"0"-1146"16,0 0-159-16,0 0 68 0,0 0-44 15,0 0-172-15,0 0-73 0,0 0-13 16,0 0-12-16,162-113-31 0,-108 99 3 15,-1 2-18-15,3 0-15 0,4 4 3 16,-6 0-7-16,6 3 16 0,-6 2-98 16,-1 1-216-16,-5 2-177 0,-11 0-497 0,-11 0-386 15</inkml:trace>
  <inkml:trace contextRef="#ctx0" brushRef="#br0" timeOffset="170994.44">1909 18097 457 0,'0'0'1284'0,"0"0"-639"0,0 0-257 0,0 0-32 15,0 0 1-15,0 0-120 0,0 0-79 0,0 0-36 16,0 0-36-16,0 0 4 0,0 0-3 16,10 96-40-16,-3-79-19 0,3-6 6 15,-3-1 13-15,5-1-7 0,3-3 0 16,-5-2 16-16,7 0 15 0,4-4 39 15,8 0-11-15,3 0-44 16,12 0-15-16,-3 0-28 0,2-2-10 0,-1-2-2 16,-4 2-12-16,1 0-46 0,-10 2-136 15,-4 0-106-15,-1 0-100 0,-12 2-197 16,-5 2-175-16,0-2-287 0,-7-2 66 16,0 0 455-16</inkml:trace>
  <inkml:trace contextRef="#ctx0" brushRef="#br0" timeOffset="171138.07">2309 18157 362 0,'0'0'1057'15,"0"0"-417"-15,0 0-116 0,0 0-57 0,0 0-27 16,0 0 8-16,0 0-122 0,0 0-146 16,0 0-87-16,0 0-93 0,0 0 25 0,-77 117 18 15,69-59-6-15,-1 2 6 16,1 1-21-16,-4-3-1 0,5-3-21 0,7-7-16 16,0-8-33-16,0-7-53 15,0-7-124-15,0-6-81 0,7-6-172 0,3-8-301 16,0-2-573-16</inkml:trace>
  <inkml:trace contextRef="#ctx0" brushRef="#br0" timeOffset="172476.6">3650 11414 349 0,'0'0'1167'16,"0"0"-666"-16,0 0-99 0,0 0-60 16,0 0-40-16,0 0-85 0,0 0-61 0,0 0-13 15,0 0-10-15,0 0-10 16,0 0-4-16,-29 0-11 0,19 0-12 0,3 0-18 16,-3 0-3-16,0 0-22 0,-7 6-16 15,0 0-9-15,0 6-28 0,-4 4-3 16,6 6-38-16,0 2 23 0,6 9-4 15,1-1-3-15,6 0-6 0,2 0 0 16,0-4-6-16,0-1-4 0,10-9 4 0,-1-6 9 16,6-4-29-16,-5-6 19 0,7-2 38 15,0 0 28-15,0-12 39 0,-3-3-5 16,3-3 7-16,-5-2-10 0,-7 0-16 16,0 2-15-16,5 4 9 0,-10 4 4 15,0 4 14-15,0 4 1 0,0 2-28 16,0 0-28-16,0 0 0 0,0 4-22 15,7 8-37-15,-2 6 22 0,7 4 34 16,0 0-28-16,12-2 0 0,0-2 9 0,3 1-30 16,5-9-135-16,-1-2-52 0,10-5-80 15,-4-3-101-15,6 0-223 0,-16 0-329 16,17-5-401-16</inkml:trace>
  <inkml:trace contextRef="#ctx0" brushRef="#br0" timeOffset="173047.37">4801 11531 372 0,'0'0'749'0,"0"0"-107"0,0 0-272 16,0 0-85-16,0 0-40 0,0 0-65 15,0 0-61-15,0 0-3 0,0 0 21 16,0 0-6-16,90 74-45 0,-66-72-23 16,0-2 32-16,-4 0 4 0,-3 0-5 15,7-6 16-15,-12-4-16 0,3-6-21 0,-6 2-16 16,-2-2-10-16,-7-3-10 0,3 6-9 15,-3-2 16-15,0 5-19 0,0 2 6 16,-7 0 3-16,-3 4 0 0,0 2-13 16,-4 2 29-16,-8 0 27 0,-2 0-12 0,-5 0-19 15,-1 10-44-15,9 2 2 0,-4 5 8 16,8 4 9-16,10 2-5 0,2 1-6 16,5 4-10-16,0-4-25 0,3-2-8 15,9 0-4-15,10 1 3 0,7-5-16 16,2-3-67-16,-2 2-216 0,10-1-108 15,0-4-132-15,-8-4-546 0,13-4-393 0</inkml:trace>
  <inkml:trace contextRef="#ctx0" brushRef="#br0" timeOffset="173368.05">5322 11613 1372 0,'0'0'1020'0,"0"0"-636"0,0 0-70 15,0 0 25-15,0 0-76 0,0 0-93 16,0 0-60-16,0 0-60 0,0 0-50 0,-123 112 0 16,123-93-31-16,0-1 9 0,12-4 18 15,-3-6-27-15,6-2-2 0,2-4 33 16,0-2 62-16,-5 0 40 0,5-2-30 16,2-8-1-16,-6-2 10 0,3-4 6 15,-3-2-9-15,-6-2-26 0,0 1-27 16,3 1 6-16,-10 0-7 0,0 4-9 15,0 0-14-15,0 4 1 0,0 2-2 0,-7 2 0 16,4 2-49-16,-4 2-50 0,7 2-10 16,-10 0-81-16,3 10-83 0,0 6-2 15,4-2-93-15,3 2-178 0,0 2-127 16,0 1-306-16,0-8 168 0</inkml:trace>
  <inkml:trace contextRef="#ctx0" brushRef="#br0" timeOffset="173707.79">5826 11090 1086 0,'0'0'1062'0,"0"0"-616"0,0 0-82 15,0 0 45-15,0 0-133 0,0 0-46 16,0 0-57-16,0 0-25 0,0 0-8 16,0 0-88-16,-184-28-36 0,177 46-13 15,0 6 16-15,4 10-4 0,3 6 7 16,0 5-19-16,0 5 9 0,10 4-12 15,-3 5-9-15,3-1 8 0,-3 4-11 0,-7-3-13 16,0-9-109-16,5-8-191 0,-5-10-114 0,0-9-161 16,0-10-437-16,0-4-49 15,0-9 381-15</inkml:trace>
  <inkml:trace contextRef="#ctx0" brushRef="#br0" timeOffset="173864.45">5616 11424 378 0,'0'0'1323'0,"0"0"-888"0,0 0-31 16,0 0 47-16,0 0-55 0,0 0-177 16,0 0-118-16,186 41-97 0,-145-36-4 15,1 1 0-15,-6-2-116 0,-2 4-205 16,0-1-160-16,-15-2-513 0,5 5-378 0</inkml:trace>
  <inkml:trace contextRef="#ctx0" brushRef="#br0" timeOffset="174250.32">6522 11197 1063 0,'0'0'976'0,"0"0"-591"16,0 0-123-16,0 0 37 0,0 0 36 15,0 0-58-15,0 0-94 0,58 109-23 0,-31-81 1 16,7 2-14-16,-5 2-39 16,7 0-36-16,3 2-44 0,-10 0 9 0,-5-2-28 15,6 3-9-15,-6-5-18 0,-7-2 17 16,2-4-77-16,-7-4-255 0,3-1-178 16,-8-9-465-16,-2-2-421 0</inkml:trace>
  <inkml:trace contextRef="#ctx0" brushRef="#br0" timeOffset="174456.45">6893 11128 2130 0,'0'0'759'0,"0"0"-269"0,0 0-104 16,0 0 35-16,-119 119-110 0,83-69-107 15,-1 5-60-15,-4 3-19 0,5 2-30 16,-5 5-61-16,4-7-33 0,6 3-1 0,9-10-18 15,-2-6-44-15,9-9-51 0,13-8-136 16,2-8-91-16,2-6-177 0,13-6-240 16,2-3-559-16,17-5-300 0</inkml:trace>
  <inkml:trace contextRef="#ctx0" brushRef="#br0" timeOffset="174949.89">7434 11068 111 0,'0'0'111'0,"0"0"401"0,0 0 48 16,0 0-134-16,0 0-85 0,0 0 19 16,0 0-34-16,0 0-98 0,0 0-23 15,0 0-30-15,0 0-28 0,-13 8-24 0,13 4 79 16,15 4 75-16,-8 2-62 0,8 2-26 16,2 3-4-16,0 0-25 0,0 0-47 15,0 1-18-15,4 0-22 0,-4-2-27 16,5 3-9-16,-2-4-18 0,-3-1-19 0,0 2-14 15,-5-1 13-15,2-7-1 0,-2 2-44 16,-4-4-116-16,-1-2-123 0,0-2-197 16,-2-2-211-16,0-4-524 0,2-2-563 0</inkml:trace>
  <inkml:trace contextRef="#ctx0" brushRef="#br0" timeOffset="175173.24">7877 11080 417 0,'0'0'2079'0,"0"0"-1436"16,0 0-282-16,0 0 27 0,0 0 1 0,0 0-86 15,-107 107-121-15,71-67-41 0,-10 6-19 16,7 7-36-16,-14 3-40 0,9 4-16 16,-4 4-29-16,9 1-1 0,-5-1-15 15,10-5-19-15,3-3-20 0,12-10-38 0,-1-6-83 16,6-12-74-16,6-1-67 0,1-9-158 15,7-6-302-15,0 0-397 0,0-4-157 16,0 0 830-16</inkml:trace>
  <inkml:trace contextRef="#ctx0" brushRef="#br0" timeOffset="184517.54">5938 7821 179 0,'0'0'1748'0,"0"0"-1100"0,0 0-291 16,0 0-120-16,0 0-42 0,0 0-36 0,0 0-64 15,0 0-67-15,0 0 7 0,0 0 0 16,-15 76 15-16,13-58-2 0,2-1 5 15,0 1-6-15,0 0-3 0,0 4 0 16,0 0 7-16,2 4 18 0,3 9-19 0,0 1-22 16,0 6-6-16,-3 6 18 0,-2 3-27 15,3 1-1-15,-3 2-11 0,0-4-1 16,0 1 0-16,0-9 0 0,0-6-22 16,0-4-62-16,-3-6-180 0,3-3-67 15,-7-3-191-15,7-8-464 0,-10 0-366 16</inkml:trace>
  <inkml:trace contextRef="#ctx0" brushRef="#br0" timeOffset="184780.96">5565 8644 1600 0,'0'0'1086'0,"0"0"-714"15,0 0-94-15,0 0-39 0,0 0-94 16,0 0-95-16,0 0-34 0,0 0 31 15,0 0 32-15,0 0-16 0,225-39-19 16,-172 34-19-16,-2-2-5 0,3 4-18 0,-8-2-2 16,2 3-1-16,-9 2 0 0,0 0-13 15,-10 0 2-15,-3 5-1 0,-4-2 13 16,-2 1-2-16,-13 1-17 0,10-4-62 16,-12-1-36-16,0 0 4 0,-3 0-71 15,-2 0-58-15,0-10-107 0,0-6-202 16,0 2-621-16</inkml:trace>
  <inkml:trace contextRef="#ctx0" brushRef="#br0" timeOffset="185015.31">5521 7765 1083 0,'0'0'1459'0,"0"0"-921"15,0 0-159-15,0 0 57 0,0 0-53 16,0 0-135-16,0 0-88 0,0 0-58 16,0 0-32-16,0 0-36 0,0 0-34 15,36-63-25-15,-2 57-8 0,10 0 2 16,0 6-6-16,9 0 16 0,5 0-16 16,-5 6-56-16,1 4-173 0,4 2-125 0,-10 5-197 15,-9-6-746-15,5 16-702 0</inkml:trace>
  <inkml:trace contextRef="#ctx0" brushRef="#br0" timeOffset="185559.19">6624 8523 1235 0,'0'0'797'0,"0"0"-369"0,0 0-106 15,0 0 2-15,0 0-59 0,0 0-115 16,0 0-87-16,0 0-38 0,0 0-23 15,0 0 21-15,0 0 5 0,27-8-9 16,-15 8 29-16,10 0 5 0,-6 0 4 16,-3 8-7-16,4 4 13 0,-3 4-7 0,-4 6 17 15,-10 6-4-15,0 7-16 0,0 3-25 16,-17 2-6-16,-7 0-7 0,-5-2-12 16,-3-3-1-16,-4-7 0 0,4-8 23 15,1-4 34-15,-1-8 27 0,-4-6 1 16,2-2-25-16,-3-6-51 0,6-6-10 0,9 0 20 15,0 2 19-15,13-2 12 16,1 3-31-16,8 2-21 0,0-6-15 0,10 5-59 16,12 1 16-16,0 1-7 0,7 6 65 15,2 0 52-15,1 3 65 0,9 10-34 16,-5-1-18-16,1 6-22 0,4-2-28 16,-7 2-15-16,5 0-1 0,-8-4 1 15,3 3 0-15,-5-7 3 0,3-2-3 16,-3-3 0-16,-5-3-2 0,0-2-62 15,-2 0-71-15,0 0-137 0,0-4-175 16,-5-4-197-16,-8 5-645 0,6-4-646 0</inkml:trace>
  <inkml:trace contextRef="#ctx0" brushRef="#br0" timeOffset="-211396.81">6258 6155 372 0,'0'0'772'0,"0"0"-365"0,0 0-143 0,0 0-21 16,0 0 16-16,0 0-26 0,0 0-46 16,0 0-49-16,0 0 90 0,-34-92-1 15,34 82-36-15,0 1-46 0,0 3-6 16,0 1-19-16,0-2 69 0,0 5 10 16,10-4-13-16,-3 4-10 0,-2 0-78 15,0 2 56-15,-5 0-81 0,0 0-36 16,0 0-25-16,-5 4-10 0,0 12 13 15,-10 4-12-15,13 10 0 0,-13 9 0 0,8 5-3 16,-3 4 0-16,3 5-15 0,7-1-6 16,-5-1-16-16,5-3-128 0,-7-4-171 15,2-5-112-15,0-10-158 0,-2-7-352 16,5-5-171-16,-13-1-133 0</inkml:trace>
  <inkml:trace contextRef="#ctx0" brushRef="#br0" timeOffset="-211191.78">5851 6618 1778 0,'0'0'1004'15,"0"0"-757"-15,0 0-128 0,0 0 155 16,0 0 37-16,0 0-50 0,0 0-73 16,198 18-48-16,-144-18-28 0,-3 0-38 0,-3 0-12 15,-9 0-40-15,-3 0-22 0,-2-2-1 16,-14-2-1-16,4 0 2 0,-17 2-19 15,3-2-154-15,-5 0-107 0,-5-1-98 16,0 2-181-16,0 1-513 0,-12-13-698 0</inkml:trace>
  <inkml:trace contextRef="#ctx0" brushRef="#br0" timeOffset="-210999.21">5940 6163 2103 0,'0'0'682'16,"0"0"-287"-16,0 0-96 0,0 0 21 16,0 0-30-16,0 0-106 0,0 0-79 15,223-32-46-15,-169 32-19 0,-1 0-40 0,0 0-21 16,1 2 2-16,1 2-62 16,-11 2-231-16,2 0-170 0,-12 2-512 0,7 7-643 15</inkml:trace>
  <inkml:trace contextRef="#ctx0" brushRef="#br0" timeOffset="-210509.14">6852 6489 375 0,'0'0'1618'0,"0"0"-1187"0,0 0-163 15,0 0 18-15,0 0 9 0,0 0-76 16,0 0-79-16,0 0-33 0,0 0 16 16,0 0-10-16,46 0-54 0,-34 0-36 15,-2 0-23-15,-1 0-2 0,-1 0-11 0,-1 0-9 16,-5 0-6-16,6 0 2 0,-8 0 8 16,0 0-4-16,0 6 19 0,-10 1-19 15,-5 3-22-15,-2-1 18 0,-2 0 23 16,-5-2 3-16,7-1 1 0,0 2-1 15,5-4-12-15,4 2 10 0,-1 1-20 16,9-4-13-16,0 6-22 0,0-3 0 0,0-1 45 16,17 2 12-16,0-4 75 0,2 6 23 15,5-1-35-15,5 0-35 0,-4 0-12 16,-8 2 6-16,2-2-6 0,-4 2 43 16,-6 2-43-16,1 3-14 0,-10-2 24 15,0 5 2-15,0-1-3 0,0-2 3 16,-10 2-6-16,-4-3 0 0,-3 0-19 15,-3-2-2-15,3-2 2 0,3-4-3 16,4 0-2-16,3-4-41 0,2-2-46 16,0 2-11-16,0 3-13 0,5-4-13 0,-7 3-55 15,0 2-51-15,4-2-56 0,-4 4-220 16,7 2-205-16,-7-3-515 0,-1 9 666 0</inkml:trace>
  <inkml:trace contextRef="#ctx0" brushRef="#br0" timeOffset="-208621.38">3393 15109 114 0,'0'0'525'0,"0"0"91"0,0 0-190 16,0 0-104-16,0 0 2 0,0 0-14 15,0 0-30-15,0 0-59 0,0 0-26 16,0 0-33-16,0 0-3 0,-12-20-8 16,12 18-6-16,0 2-9 0,0 0-34 0,0 0-8 15,0 0-29-15,0 0-21 0,0 0-23 16,0 0-2-16,0 0-19 0,0 0-13 15,0 9 13-15,0 4 21 0,0 5 10 16,0 11-9-16,0 3-19 0,7 7 9 16,-7 2-11-16,0 6-1 0,0 1 0 15,0 0-1-15,-7 3-20 0,2-8-1 16,-12 2-96-16,10-2-140 0,-3-10-130 16,3 0-47-16,-3-9-165 0,0-6-219 15,10-8-485-15,-17-4 776 0</inkml:trace>
  <inkml:trace contextRef="#ctx0" brushRef="#br0" timeOffset="-208364.33">3078 15653 1597 0,'0'0'720'0,"0"0"-413"15,0 0-175-15,0 0 84 0,0 0 43 16,0 0-55-16,0 0-14 0,0 0-16 15,0 0-20-15,189 1-47 0,-148-2-60 16,-5-1-25-16,8 2-6 0,-3-2-13 16,-5-1-1-16,1 1-1 0,-6-1 17 15,-4-2-17-15,0 2 0 0,-10 1-1 0,0-3-28 16,-5 2-98-16,0-2-91 0,-10 0-93 16,-2-2-85-16,0-3-252 0,0 4-806 15</inkml:trace>
  <inkml:trace contextRef="#ctx0" brushRef="#br0" timeOffset="-208162.56">3259 15210 1573 0,'0'0'1036'0,"0"0"-602"16,0 0-51-16,0 0-25 0,0 0-49 15,0 0-119-15,0 0-16 0,0 0 8 16,0 0-62-16,0 0-56 0,206-74-33 15,-164 65-3-15,1 6-28 0,-6-2-31 16,4 5-3-16,-5 0-9 0,5 5-67 16,-4 8-203-16,-8 6-200 0,-5-5-535 15,0 16-823-15</inkml:trace>
  <inkml:trace contextRef="#ctx0" brushRef="#br0" timeOffset="-207563.09">4139 15635 385 0,'0'0'1342'0,"0"0"-836"0,0 0-105 16,0 0-22-16,0 0-43 0,0 0-72 0,0 0-62 16,0 0-80-16,0 0-25 0,0 0 17 15,0 0 23-15,-5 0-41 0,-4 1-77 16,2 6-19-16,-3-1-2 0,0-2-23 16,0-1 0-16,10 2-12 0,-7-3-3 15,7-1-10-15,-2-1 6 0,2 0-12 0,0 0-7 16,0 0 6-16,0 0-15 0,9 0 53 15,-4 0 19-15,10 0 28 0,-1 0 22 16,-4 0 1-16,-3 0-7 0,3 3-44 16,0-1-6-16,-3 2-8 0,-2 2 14 15,-5 2 34-15,0 6 13 0,0 2 9 16,0 6-16-16,-10-2-18 0,-9 5-6 16,2-4-16-16,-7 2 0 0,2-8-1 15,0 2-15-15,-2-7-2 0,9-4-17 16,8-2-33-16,-3-4 18 0,3 0 31 15,7 0-13-15,0 0-6 0,0 0-18 16,0 0-58-16,7 0-24 0,10 0 87 0,0-4 51 16,10 0 38-16,-8-2 44 0,5 2 126 15,-7 4-7-15,0 0-105 0,-2 6-6 16,2 6 0-16,-3 4-12 0,-4 1 8 16,-3 1-18-16,-7 2-22 0,0-2 0 0,0-3-3 15,-7 4-12-15,-17 1-16 0,2-4 4 16,-9 0-19-16,1-6-23 0,-4-2-87 15,8-4-177-15,2-4-102 0,9 0-40 16,5 0-240-16,10 0-394 0,0 0-259 16,0 0 826-16</inkml:trace>
  <inkml:trace contextRef="#ctx0" brushRef="#br0" timeOffset="-191647.33">26055 1210 254 0,'0'0'685'0,"0"0"-53"0,0 0-181 16,0 0-30-16,0 0 18 0,0 0-119 0,0 0-90 16,0 0-59-16,0 0-57 0,17 4-48 15,-17-4-16-15,0 0-18 0,0 6 6 16,-8 4 6-16,3 7 21 0,1-2-4 16,-1 6-17-16,2 1-26 0,-2 4 4 15,5 4-20-15,0 0 10 0,0 3-12 16,0-3-19-16,0 2 0 0,0 2 7 15,0-6 12-15,5 2-2 0,-5-3-14 0,0-7-9 16,3-2-4-16,2-2-74 0,-5-4-140 16,0-2-58-16,4-2-102 0,1-2-105 15,-2-4-108-15,-3-2-497 0,0-4 386 0</inkml:trace>
  <inkml:trace contextRef="#ctx0" brushRef="#br0" timeOffset="-191401.89">26050 1288 186 0,'0'0'658'0,"0"0"-94"16,0 0-141-16,0 0-50 0,0 0-50 15,0 0-116-15,0 0-43 0,0 0 6 16,0 0-33-16,0 0 4 0,0 0 21 16,131-98-19-16,-114 96-17 0,7 0-25 15,-10 2-14-15,1 0-27 0,-3 4-25 0,-2 6 3 16,-3 0 12-16,-7 9-25 0,0-1 3 15,-5 5 3-15,-19 4-29 0,2 1-2 16,-9 0-24-16,2-2-54 16,12-7-101-16,-3-4-67 0,3-4-67 0,10-6-55 15,7-3-73-15,0-2-144 0,0 0-581 0,7-3 425 16</inkml:trace>
  <inkml:trace contextRef="#ctx0" brushRef="#br0" timeOffset="-190909.56">26406 1872 183 0,'0'0'1259'0,"0"0"-584"15,0 0-183-15,0 0-183 16,0 0-72-16,0 0-32 0,0 0-65 0,0 0-39 16,0 0 10-16,0 0-17 0,0 0 4 15,-19 84-14-15,19-59 2 0,0-1-36 16,0 0-6-16,0-2-30 0,0 1-14 0,0-8-3 15,0 0-16-15,0-2 1 0,0 0 15 16,0-3-44-16,2-5-130 0,-2 4-167 16,5-1-165-16,-3-2-291 0,-2-2-641 15</inkml:trace>
  <inkml:trace contextRef="#ctx0" brushRef="#br0" timeOffset="-190400.73">26241 2566 124 0,'0'0'1505'0,"0"0"-1021"16,0 0-70-16,0 0-53 0,0 0-69 0,0 0-88 16,0 0-118-16,0 0-86 0,0 0 1 15,0 0 34-15,0 0 25 0,-5 60-12 16,5-34-7-16,-7 7-22 0,7-3-16 15,-7 2-2-15,7 1-1 0,-7-3-3 16,7-2-10-16,0-6-6 0,0-2-3 16,0-8-57-16,0-2-112 0,0-4-96 15,0-2-28-15,0-4-11 0,0 0-66 16,0-6-196-16,0-2-469 0</inkml:trace>
  <inkml:trace contextRef="#ctx0" brushRef="#br0" timeOffset="-190197.68">26229 2538 696 0,'0'0'1174'0,"0"0"-766"15,0 0-55-15,0 0-12 0,0 0-95 16,0 0-42-16,0 0-7 0,0 0-42 0,0 0-23 16,0 0-69-16,0 0-13 0,90 34-25 15,-90-22 10-15,0 5 0 0,-3-4-4 16,-6 2-31-16,-8-2-24 0,0-3-118 15,2 0-94-15,3-1-125 0,2-3-116 0,-4-2-194 16,7-3-626-16</inkml:trace>
  <inkml:trace contextRef="#ctx0" brushRef="#br0" timeOffset="-189713.38">26551 2930 261 0,'0'0'1444'0,"0"0"-1080"0,0 0-69 0,0 0-1 15,0 0-18-15,0 0-83 0,0 0-56 16,0 0-51-16,0 0 0 0,0 0-16 15,0 0-43-15,90-28-26 0,-78 28-1 16,0 6 2-16,-4 2 23 0,-1 6-13 16,-5 5 26-16,-2 1 13 0,-2 8-19 15,-15 0-1-15,-10 4-29 0,-7 0-2 16,-2-2-14-16,2-3-5 0,0-5 17 16,3-4 2-16,2-5 0 0,4-4 28 15,1-5 4-15,12-4 46 0,-5 0-34 16,10-4-15-16,4-6 5 0,3 0 60 0,0 1-39 15,0 4-55-15,8-1-32 0,1 2-41 16,11 4 61-16,-1-3 12 0,3 3 72 16,5 0 10-16,-8 5-10 0,12 5-4 15,-9 0-21-15,2 2-26 0,1 0-21 16,-8 0-13-16,0-4 1 0,2 2 9 0,-2-4 0 16,0 0 1-16,-5 0-30 0,10-4-92 15,-10 0-140-15,5 0-71 16,-2-2-175-16,-6 0-303 0,-1 0-827 0</inkml:trace>
  <inkml:trace contextRef="#ctx0" brushRef="#br0" timeOffset="-189294.76">26268 3908 658 0,'0'0'1495'0,"0"0"-961"16,0 0-120-16,0 0-9 0,0 0-89 15,0 0-134-15,0 0-96 0,0 0-84 16,0 0-1-16,0 0 48 0,14 47-15 0,-6-27-31 16,-1 3 28-16,-7 2-28 0,0 1 13 15,0-2-14-15,0 0-2 0,0 3 0 16,0-7-28-16,0-2 16 0,0-5-13 15,0 2-25-15,0-10-83 0,0 2-137 16,0-6-140-16,0-1-138 0,0 0-441 0,0-5-295 16</inkml:trace>
  <inkml:trace contextRef="#ctx0" brushRef="#br0" timeOffset="-189016.32">26328 3860 1102 0,'0'0'1077'0,"0"0"-644"16,0 0-63-16,0 0-34 0,0 0-31 16,0 0-150-16,0 0-61 0,0 0-6 0,0 0-25 15,0 0-18-15,0 0-19 0,105-64-26 16,-93 64-35-16,-2 0 12 0,-6 0 8 16,4 3 4-16,-1 3 11 0,0 1 3 15,-7 0 23-15,0 6 9 0,0-3-10 16,-7 2-25-16,-3-2-92 0,1 0-17 0,-8-2-2 15,0 0-28-15,-3-2-29 0,-4-2-35 16,0 2 8-16,-1-2 2 0,9 2-6 16,-6 0 79-16,7 2-90 15,3 0-52-15,0 2 28 0,2 0-188 0,5-2-191 16,-2-1-32-16,7-2 560 0</inkml:trace>
  <inkml:trace contextRef="#ctx0" brushRef="#br0" timeOffset="-188516.72">26743 4087 202 0,'0'0'623'0,"0"0"376"0,0 0-613 0,0 0-82 16,0 0-17-16,0 0-52 0,0 0-88 16,0 0-29-16,0 0 73 0,0 0 6 15,85 0-49-15,-66 0-60 0,-2 0-63 16,0 0 3-16,0 4 19 0,-7 2-2 15,-8 4-4-15,6 2 18 0,-8 3 16 16,-3 3 33-16,-14 0-46 0,-10-3-21 16,3 0-20-16,-5-2 7 0,0-4-9 15,2-3-1-15,1-6 1 0,-1 0-19 16,8 0-34-16,2-8-44 0,9 1-33 0,6 2 49 16,2-1 60-16,0 4 2 0,0-3-38 15,2 0-37-15,13 0-9 0,12 0 14 16,-6 0 48-16,9 5-9 0,-4 0 31 15,1 15 31-15,-10 3 32 0,0 2-12 16,-12 4-29-16,-5-2 6 0,0-3-3 0,0-4 9 16,-17 0 4-16,-5-7 2 15,-5-6-40-15,-7-2-112 0,3-10-272 0,-8-19-241 16,12-9-405-16,3 2-394 0,-12-40 713 0</inkml:trace>
  <inkml:trace contextRef="#ctx0" brushRef="#br0" timeOffset="-187708.43">26098 218 398 0,'0'0'1129'0,"0"0"-709"0,0 0 7 15,0 0-14-15,0 0-63 0,0 0-126 16,0 0-113-16,0 0-32 0,0 0 57 15,0 0 66-15,0 0-80 0,-48 48-64 16,48-31-8-16,5 1 3 0,7 0-34 16,-3 2 18-16,6 4-34 0,2 5-1 15,0 1 10-15,-7 1-11 0,-3 6-2 16,3-3-17-16,-10 1-4 0,0-5 10 16,0-5-20-16,0-2-21 0,0-5-123 0,0-6-57 15,0-4-33-15,0-4-60 16,0-4-149-16,0-2-111 0,0-12-12 15,0-2-417-15</inkml:trace>
  <inkml:trace contextRef="#ctx0" brushRef="#br0" timeOffset="-187473.82">26084 200 326 0,'0'0'303'0,"0"0"375"15,0 0-174-15,0 0-143 0,0 0-106 16,0 0-45-16,0 0-7 0,0 0-23 15,0 0 41-15,0 0-40 0,0 0-13 16,145 4-35-16,-128 8-23 0,-5 5-12 16,-5 4-4-16,-7 4-37 0,0 3-35 15,-12 0 9-15,-5 0-15 0,-14 1 6 0,7-1-21 16,-5-6-1-16,4-4-47 0,6-4-29 16,-5-6-49-16,12-2-92 0,-5-4-24 15,9-2-52-15,3 0-231 0,5 0-78 16,0 0-453-16</inkml:trace>
  <inkml:trace contextRef="#ctx0" brushRef="#br0" timeOffset="-187146.02">26549 701 863 0,'0'0'749'16,"0"0"-110"-16,0 0-122 0,0 0-119 16,0 0-159-16,0 0-118 0,-189-16-29 15,155 30-51-15,-2 7-28 0,-1 2-12 16,13 10 0-16,2-1-1 0,13 4-22 16,6 1-7-16,3-8-3 0,0-2-6 15,10-7 7-15,7-8-14 0,2-6 15 16,8-6 30-16,2-2 38 0,2-11 6 15,8-5-6-15,-2-5-9 0,-3-2-14 0,-8-3 4 16,-2 2 0-16,-14 2 4 0,-3 6-8 16,-7 1-15-16,0 6-151 0,-17 2-82 15,-7 6-32-15,-2 3-63 0,9 0-160 16,-10 12-73-16,5 6-240 0,8-2 31 0</inkml:trace>
  <inkml:trace contextRef="#ctx0" brushRef="#br0" timeOffset="-163009.77">5521 15485 372 0,'0'0'401'0,"0"0"-154"0,0 0 86 16,0 0 25-16,0 0 15 0,0 0-59 16,0 0-81-16,0 0-63 0,0 0 7 0,0 0-20 15,0 0-26-15,0 7-32 0,0-5-29 16,0 6 22-16,0 4 0 0,-7 6 22 15,4 8-17-15,-4 6-46 0,0 3-20 16,-3 3 7-16,-4 0-19 0,6-4-19 16,-1-5-3-16,4-6 0 0,5-8-22 15,-8-5-12-15,8-4-52 0,0-2-173 16,0-1-43-16,0 0-192 0,0-3-286 0,0 0-535 16</inkml:trace>
  <inkml:trace contextRef="#ctx0" brushRef="#br0" timeOffset="-161665.42">5330 14492 310 0,'0'0'222'0,"0"0"58"16,0 0-36-16,0 0-65 0,0 0 59 15,0 0-78-15,0 0 18 0,0 0-15 16,0 0-11-16,0 0 0 0,-127-18 23 0,106 14-46 16,6 2-3-16,-2-5 35 0,5 6 6 15,-5-3-36-15,-5-1-6 0,5 4-46 16,8 1 4-16,-4 0-13 0,-4 0 12 15,3 0-31-15,2 0 6 0,0 0-23 16,-3 1-15-16,8 2-17 0,-8 1 18 16,6-1-20-16,-6 4-12 0,5 1 10 15,-2 0-30-15,-12 2 10 0,7 2-3 16,-2 2 22-16,-6 2 0 0,6 0-13 16,-5 4 0-16,7 0 0 0,-3 5 0 15,3 1-9-15,1 4 9 0,-1 0 0 16,2 2 0-16,5 2 15 0,-2 3-11 0,-5-3 9 15,8 2 0-15,-4 0-9 0,9 2 10 16,-9 0 2-16,9 3-2 0,-6-1-2 16,-5 0 3-16,8-2-1 0,-5 5-10 15,2-3 10-15,3 3-10 0,-3-1 11 0,3 0-1 16,0 0-11-16,4-2 10 0,3 1-13 16,0-3 0-16,0-1 0 0,0-2 3 15,0 0 10-15,10-1 1 0,-3-2-1 16,-2-2 0-16,2-2 3 0,-2-3 25 15,0-4 7-15,2 2-5 0,3-3-27 16,5 0 0-16,-6 0 0 0,11 0 2 16,-3 0 42-16,0 0-43 0,7-2-1 15,0 5 1-15,3-5 1 0,2 2 30 16,2 0-10-16,6 0 0 0,4-2 0 16,-5 0 19-16,3 1-18 0,0-1 14 0,7-3-2 15,-2 2-10-15,4-6 13 16,-2 0-22-16,0-5 12 0,5-4 4 0,-2-2-14 15,4 0 4-15,-10-2 0 0,8-6-19 16,-7-4 29-16,0-5-29 0,-1 2 16 0,1-3 3 16,-5-2-9-16,-1-1 3 15,-4-3-4-15,0 0-10 0,-5-3 10 0,5 2-9 16,-7-1 0-16,-3-1 10 0,3 1-1 16,-8-2 1-16,-4 2-10 15,2-5 9-15,-7 3-10 0,-8-5 14 0,3-4-4 16,-5-3 4-16,0-6 3 0,0-5-18 15,0-1 11-15,-7-6-12 0,-10-3 2 16,0-3 14-16,0-1-4 0,-3-1 7 16,-11-1-19-16,2 1 0 0,-5 4 2 15,-3 1 9-15,-4 5-9 0,-2 6-1 16,-1 2 20-16,3 2-18 0,-5 1-2 0,2 5 0 16,3 4 0-16,-3 4 12 0,-2 6 9 15,2 3-20-15,-4 7-2 0,2 2 0 16,-7 6-43-16,4 2-47 0,-2 2-63 15,12 2 5-15,-2 0 0 0,7 2-19 0,10 0-46 16,7 0-68-16,3 4-117 0,6 6-93 16,-1 0-168-16,1 12-463 0</inkml:trace>
  <inkml:trace contextRef="#ctx0" brushRef="#br0" timeOffset="-158440.92">4862 15242 135 0,'0'0'378'0,"0"0"-140"16,0 0-3-16,0 0 97 0,0 0-39 16,0 0-43-16,0 0-26 0,0 0 13 0,0 0-5 15,0 0-12-15,0 0-44 0,-44-18-19 16,44 18-42-16,-5-2-28 0,5 2-40 15,0 0-24-15,0 0-4 0,0 0-6 16,0 0-1-16,0 0 4 0,0 0 16 16,0 0-7-16,0 6-25 0,0 6-3 0,0 4-8 15,5 6 11-15,-3 5 1 0,3 3 18 16,-2 4-3-16,-1 4-14 0,-2 2 1 16,0 3 10-16,0-1-10 0,0-2 9 15,0-4-11-15,-5-3-1 0,-2-10-3 16,2-4-22-16,0-5-16 0,-2-8-192 15,7-4-167-15,-10-2-19 0,10-6-77 16,-7-4-572-16,-3-18 312 0</inkml:trace>
  <inkml:trace contextRef="#ctx0" brushRef="#br0" timeOffset="-157774.27">4777 15134 173 0,'0'0'293'0,"0"0"-12"0,0 0 6 16,0 0 19-16,0 0-124 0,0 0-137 16,0 0-41-16,0 0 64 0,0 0 26 15,0 0-29-15,0 0 26 0,63-17 3 16,-58 22-42-16,2-1 3 0,3-1-6 16,-3 4-3-16,-7-6 28 0,5 6 33 15,0-4-33-15,-5 2-45 0,2-1 0 16,-2 0-6-16,0-2-4 0,0-2 20 15,0 0 13-15,0 2 12 0,0-2 1 16,0 0 5-16,0 0-5 0,0 0-27 16,0 0-38-16,0 0-24 0,0 0-19 0,0 0 42 15,2 0 1-15,-2 0-39 0,5 2-29 16,-2-2 36-16,4 4 29 0,0 0 2 16,1 0 1-16,1 2 13 0,3 0-13 0,-7 0 42 15,7 2 0-15,-4 2 35 16,1 0 19-16,-1 4-41 0,-1 0-30 0,-5 4-6 15,3 0-3-15,-5-1-3 0,0 1-10 16,0 0 13-16,0-4-12 0,0 2 24 16,0-6-24-16,-7-2 24 0,0-1 20 15,-3-4-16-15,0-1 6 0,-2-2-3 16,2 0-1-16,-2 0-34 0,-2-2-28 16,4 0 25-16,3 1 2 0,7-4-15 15,-3 5 13-15,3 0-12 0,0-2-5 16,-5 2 8-16,5 0-20 0,0 0-7 15,0 0-5-15,0 0 9 0,0 0-1 0,0 0 4 16,0 0 32-16,0 0 16 0,0 0 29 16,0 0-3-16,5 0 18 0,-2 0 11 15,4 7 72-15,8-2 19 0,-6 5-1 16,3 3-57-16,-2-1-42 0,-3 1-21 16,3 2-13-16,2-4-9 0,-2 4-19 0,-8-3-9 15,13 0-10-15,-5 0 18 0,-3 0 1 16,-2-2-13-16,2 0 12 0,0-2-1 15,0-2 0-15,-4 0-26 0,4-1-60 16,-7-3-60-16,7 1-29 0,-2-1 8 16,0 3-51-16,2-2-49 0,-7 4-124 15,5-4-103-15,-5 4-249 0,0-6-56 16</inkml:trace>
  <inkml:trace contextRef="#ctx0" brushRef="#br0" timeOffset="-157219.84">5235 15170 984 0,'0'0'495'16,"0"0"-193"-16,0 0-26 0,0 0-17 15,0 0-39-15,0 0-52 0,0 0-33 16,0 0 16-16,0 0-16 0,0 0-46 15,0 0-32-15,0 16-15 0,0-4-10 16,0 2-4-16,0 4-5 0,2 2-1 0,6 3 16 16,-8 2-22-16,7 3 3 0,-7 5-6 15,5-1 2-15,0 3-15 0,-5-4-2 16,2 2 0-16,-2-8-1 0,0 0-9 16,0-5-11-16,0-2-8 0,0-3-97 15,0-5-172-15,0-7-122 0,-2-1-86 16,-8-2-239-16,10 0-234 0</inkml:trace>
  <inkml:trace contextRef="#ctx0" brushRef="#br0" timeOffset="-156966.56">5252 15204 753 0,'0'0'346'0,"0"0"-112"16,0 0 62-16,0 0 19 0,0 0-23 15,0 0-1-15,0 0-84 0,0 0-11 16,0 0-52-16,0 0-22 0,0 0-10 16,138-30-17-16,-133 36 10 0,2 2-4 15,-2 4-44-15,-5 0-16 0,0 3-9 16,0 0-32-16,-5 1-13 0,-7-1-75 16,-5-2-55-16,3-3-83 0,1-1-78 15,1-3-59-15,0-1-129 0,7 2-28 16,5-4-173-16,0 6-80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04T20:39:09.843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8000"/>
    </inkml:brush>
    <inkml:brush xml:id="br3">
      <inkml:brushProperty name="width" value="0.05292" units="cm"/>
      <inkml:brushProperty name="height" value="0.05292" units="cm"/>
      <inkml:brushProperty name="color" value="#FF00FF"/>
    </inkml:brush>
  </inkml:definitions>
  <inkml:trace contextRef="#ctx0" brushRef="#br0">15045 5809 218 0,'0'0'1551'16,"0"0"-922"-16,0 0-296 0,0 0-63 0,0 0 24 15,0 0 17-15,0 0-90 16,0 0-45-16,0 0-22 0,-51 2-1 0,46-2-23 15,3 0-3-15,-1 0-31 0,3 0-29 16,-5 0-24-16,5 0-18 0,0 2-4 16,-2 0-21-16,-3-2-9 0,0 2-22 15,-9 5-24-15,4 0-3 0,-5 6 18 16,-1-2 12-16,1 1-9 0,8 3 15 16,-1-2-12-16,1 4 16 0,7-1 2 15,0 0 13-15,0 2-28 0,0-2 12 16,0 2-2-16,5-6 2 0,5 3-9 0,7-5 10 15,-5-2-1-15,2-5 19 0,3 4 2 16,0-7 23-16,3 0 6 0,-3 0 22 16,0-7-4-16,0-3-2 0,-5-6 5 15,5-2-9-15,-3-2-21 0,-7-2-19 16,3-2-1-16,-3 0-2 0,-2-1-2 16,0 5-20-16,-5 0 1 0,0 9 20 0,0 1 1 15,0 3 1-15,0 7-1 0,0 0-11 16,-10 0-41-16,10 0 3 0,-7 8-13 15,7 8-10-15,-10 10 16 0,3 9 56 16,0 7 16-16,5 4 24 0,2 7 16 16,0-3-31-16,0 2 9 0,0-4 31 15,0-1-3-15,0-9-1 0,-5-3-5 16,-3-7 2-16,-1-7-12 0,4-4-24 16,-7-5-7-16,0-2-12 0,4-7-1 15,-4 2-1-15,0-5-1 0,0 0-104 0,-7-5-50 16,11-7-72-16,-1-1-275 0,9-4 217 15,0-3-245-15,9 1-286 0,8 4-639 16,10-3 796-16</inkml:trace>
  <inkml:trace contextRef="#ctx0" brushRef="#br0" timeOffset="456.46">15379 5703 88 0,'0'0'799'0,"0"0"-232"16,0 0-132-16,0 0-23 0,0 0-47 16,0 0-111-16,0 0-29 0,0 0-21 15,0 0-16-15,0 0-40 0,0 0-37 16,-12-5-29-16,12 5-16 0,-5 0-26 0,1 7-40 15,-4 3-3-15,8 1-31 0,-9 8 18 16,9 1 16-16,0 4 2 0,0 4 48 16,0 2-34-16,0 7 9 0,0 1-15 15,0 0-10-15,0 6-15 0,0 0 12 16,0-1 0-16,0-3 3 0,0-6-43 16,0-4-74-16,0-3-145 0,0-7-148 15,0-2-326-15,0-8-690 0</inkml:trace>
  <inkml:trace contextRef="#ctx0" brushRef="#br0" timeOffset="773.38">15588 6073 473 0,'0'0'1954'0,"0"0"-1445"0,0 0-144 0,0 0-9 16,0 0-57-16,0 0-116 0,0 0-137 15,0 0-46-15,0 0-28 0,0 0 0 16,0 0-9-16,-143 58 2 0,143-42-10 16,2 0 30-16,8-4-10 0,4-4 12 15,3-2 11-15,0-3 2 0,-4-3 44 16,3-5 13-16,4-7-3 0,-3-4 2 16,0-2 3-16,-3-2-25 0,-6 2-3 15,-8 4-3-15,0-1 25 0,0 10 3 0,0 0-16 16,0 4-9-16,-8 1-28 0,-6 0-3 15,4 0-74-15,-2 6-66 0,7 6-3 16,3 0-21-16,2 6-62 0,0 0-193 16,0 0-280-16,0-6-539 0,7 4-162 0</inkml:trace>
  <inkml:trace contextRef="#ctx0" brushRef="#br0" timeOffset="1175.92">15559 5743 930 0,'0'0'808'16,"0"0"-292"-16,0 0-112 0,0 0-57 0,0 0-66 16,0 0-169-16,0 0-111 15,0 0 1-15,0 0 27 0,0 0-29 0,-17 16-19 16,17 8 6-16,0 8 10 0,12 2 2 15,0 9-12-15,-7 0 10 0,7 6-1 16,-2-2-21-16,-1-5 23 0,-1-6-20 16,-4-8 18-16,1-8-11 0,-5-10 15 0,8-5 15 15,-8-5 24-15,9 0 31 0,1-7 50 16,7-9 16-16,0-4-50 0,0-6-42 16,2-3 3-16,6 6 0 0,-9 0 0 15,1 9 3-15,-7 6-6 0,-3 6 13 16,3 2 12-16,-10 2-55 0,0 10-12 15,0 6 36-15,0 7-1 0,0-3-15 16,-14-1-12-16,6 0-10 0,-4-5-35 16,2-2-111-16,6-2-207 0,-1-2-106 15,-2 0-344-15,7-4-576 0,0 3 283 0,60-205 1067 0</inkml:trace>
  <inkml:trace contextRef="#ctx0" brushRef="#br0" timeOffset="1527.01">16104 6048 1035 0,'0'0'1100'0,"0"0"-609"0,0 0-8 15,0 0-133-15,0 0-153 0,0 0-159 16,0 0-38-16,0 0-35 0,0 0 11 16,0 0 23-16,-75 89-14 0,75-73-1 15,0-4 14-15,0-4 2 0,7-8 19 16,3 0 6-16,4-4 51 0,1-10 6 15,2-10 3-15,5 0-41 0,0-9-16 16,-10 5-12-16,5 2 6 0,-12 4 3 0,-5 8 0 16,0 2 14-16,0 6 117 0,0 0 67 15,-5 6-78-15,-3 0 6 0,-1 2-37 16,1 12-114-16,-1 6-16 0,9 7-21 16,0 1 4-16,0 2 8 0,0 0 7 0,9-2 2 15,8-4 16-15,-4-5-30 0,1-6-20 16,-4-3-27-16,4-2-12 0,-4-6-35 15,-3-2-23-15,3 0-54 0,-5-3-91 16,9-12-136-16,-6 0-388 0,-1 0-895 16,-7-9 945-16</inkml:trace>
  <inkml:trace contextRef="#ctx0" brushRef="#br0" timeOffset="1913.37">16521 5489 323 0,'0'0'1023'0,"0"0"-408"0,0 0-226 16,0 0-31-16,0 0-8 0,0 0-88 15,0 0-90-15,0 0-36 0,0 107 6 16,0-73 0-16,0 2-29 0,0 4-24 15,0 5-5-15,0 1-19 0,10 1-24 16,-3-1-27-16,3-6-14 0,-8-2 0 16,5-8-15-16,-4-4-32 0,4-7-207 15,-4-3-203-15,1-4-499 0,-4-2-731 0</inkml:trace>
  <inkml:trace contextRef="#ctx0" brushRef="#br0" timeOffset="27061.08">15687 6939 183 0,'0'0'110'15,"0"0"318"-15,0 0 67 0,0 0-137 0,0 0-130 16,0 0-47-16,0 0-5 0,0 0-37 16,0 0-23-16,0 0 1 0,-17-20-11 15,17 17-22-15,-7-4 32 0,7 4 9 16,-7-3-22-16,4 4-14 0,-2-5 14 16,-2 4 2-16,2-2-16 0,-4 2-10 15,9-4-15-15,-13 4 2 0,9-4 13 0,-11 5-35 16,8 1 22-16,-3-6-3 0,3 5 9 15,2 1 8-15,-2 1-30 0,-3-3-25 16,3 3-7-16,4 0-2 0,-4 0 9 16,2 0-10-16,0 0-15 0,-2 0-11 15,0 6-26-15,0 6-16 0,-1 6 9 16,3 8 18-16,-4 6 1 0,9 3 6 16,0 3 6-16,0-2 11 0,0 1-1 15,0-3 0-15,0-2-10 0,0-4 10 16,0 0 1-16,0-6 0 0,0-2 0 0,-5-5-1 15,2-2 1-15,3-4 2 0,0-1-2 16,0 0-17-16,0-6-3 0,-7-1-54 16,7 2-94-16,-2-3-58 0,-3 0-30 15,-2 0-53-15,-3 0-274 0,-2 0 1 0,-5-6-184 16,2 4 165-16,3-4 411 16</inkml:trace>
  <inkml:trace contextRef="#ctx0" brushRef="#br0" timeOffset="27245.38">15307 7221 140 0,'0'0'127'0,"0"0"519"15,0 0-161-15,0 0-111 0,0 0 3 16,0 0-2-16,0 0-98 0,0 0-87 16,0 0-55-16,0 0-43 0,-27-20-92 15,27 20-22-15,17 0 22 0,10 0 29 16,7 7 98-16,-5-4 42 0,12 4-33 16,-12-4-79-16,2 4-26 0,-1-6-12 15,-6 1-6-15,0 1-12 0,3-1-1 0,-6-2-1 16,1 0-46-16,-10 0-207 0,3 0-173 15,-5-5-195-15,4 2-438 0,-9-16-260 0</inkml:trace>
  <inkml:trace contextRef="#ctx0" brushRef="#br0" timeOffset="27679.68">15857 7059 932 0,'0'0'814'16,"0"0"-369"-16,0 0-70 0,0 0-69 15,0 0-113-15,0 0-78 0,0 0-22 16,0 0-58-16,0 0-35 0,0 0-22 16,0 0 6-16,-46 46 0 0,41-24 16 0,5 4 0 15,0-1 4-15,5-4 12 0,2-1-16 16,3-1 0-16,-1-8-16 0,-1-2 3 15,-1-3-13-15,-2-4 26 0,0-2 48 16,4 0 29-16,4 0-7 0,1-8 16 16,-4-2-17-16,7-9-9 0,-3-1-12 0,3 0-20 15,-5 0-15-15,-4 2 0 0,-1 2-10 16,-5 6 22-16,6 3 6 0,-8 4 17 16,0 3 8-16,0-2 29 0,0 2 63 15,0 0-4-15,0 0-85 0,-10 8-59 16,-2 6-63-16,2 4 10 0,5 8 10 15,5 4 12-15,0 0 9 0,0 3 22 16,0-5 0-16,0-4-11 0,5-6-1 16,5-8-7-16,-3 0-10 0,8-4-2 15,-8-2-48-15,3-4-37 0,7 0-73 0,0 0-164 16,2-12-237-16,-7 2-423 0,3-16-530 0</inkml:trace>
  <inkml:trace contextRef="#ctx0" brushRef="#br0" timeOffset="28089.39">16148 7248 215 0,'0'0'95'16,"0"0"283"-16,0 0-39 0,0 0 32 15,0 0-88-15,0 0-114 0,0 0-10 0,0 0-19 16,0 0-20-16,0 0 6 0,0 0 16 16,-12 49-29-16,12-42-20 0,0-5-2 15,0 4 8-15,0-2-19 0,4 0-12 16,4-4-14-16,-8 0 32 0,9 0 20 16,1 0 34-16,7-4 44 0,0-8-14 0,7-6-22 15,3-2-16-15,2-8-41 0,-2 1-54 16,-3 1 4-16,3 4-10 0,-8 4 18 15,-4 8-36-15,-3 3-13 0,-5 7-31 16,3 0 31-16,-3 7 66 0,10 9 30 16,-3 4-7-16,-4 7-30 0,-3 1-28 15,-2 2-3-15,-5-2-13 0,0-2-15 16,0-2-15-16,0-4-13 0,0-2-59 0,-5-3-107 16,5-5-115-16,0-2-84 0,0-5-154 15,0-1-213-15,0 3-404 0,0-5-15 0</inkml:trace>
  <inkml:trace contextRef="#ctx0" brushRef="#br0" timeOffset="28941.52">16938 7179 189 0,'0'0'509'0,"0"0"168"16,0 0-195-16,0 0-132 0,0 0-36 0,0 0-69 16,0 0-43-16,0 0-41 15,0 0-24-15,0 0-6 0,0 0-17 0,-17-28-19 16,10 22 16-16,-1 4 5 0,6-3 16 15,-13 2-30-15,6 1-15 0,-6-3 10 16,3 4-16-16,2 1-38 0,-4 0-3 16,-3 0 7-16,5 0-22 0,-5 8-10 15,7 0-3-15,-4 6-10 0,6 4 2 16,-1 5 14-16,1-2 4 0,4 6 2 16,4-5-2-16,0 4-22 0,0-6 0 15,4 4 0-15,13-5 25 0,-2-4-1 16,9 1-22-16,-7-6 26 0,5-1 15 0,0-6-3 15,4 2 12-15,1-5 10 0,-5 0 8 16,2 0-21-16,8-7-9 0,-15-1-22 16,4 0-3-16,1-2-15 0,-5 2-2 15,-5 1-34-15,-2-2-154 0,-3 1-143 0,1 4-108 16,-1 0-118-16,-5 2-173 16,5 0-454-16,-7-2-381 0</inkml:trace>
  <inkml:trace contextRef="#ctx0" brushRef="#br0" timeOffset="31161.86">15479 8139 218 0,'0'0'268'0,"0"0"263"16,0 0-81-16,0 0-128 0,0 0-98 15,0 0-36-15,0 0-4 0,0 0-9 16,0 0-11-16,0 0 0 0,0 4 26 15,0-4 24-15,0 0-7 0,0 1-14 16,0-1-7-16,0 0-7 0,0 0-38 16,-8 0-41-16,-1 0-32 0,-3 3-22 0,-5-1 10 15,7 0-13-15,-9 2 10 0,2 2-16 16,4 4-6-16,-3 4-10 0,-9 6-9 16,11 7-12-16,2 4-13 0,-5 8 1 15,7 5 11-15,10 1-21 0,0-2 7 0,0 2-4 16,0-5 7-16,10 2 0 15,-3-5-13-15,5-5 6 0,-2-4-2 0,-1-8-7 16,4-6-15-16,-11-4-54 0,5-8-124 16,-7-2-125-16,0 0-127 0,0-6-162 15,0-12-139-15,-7 4-753 0</inkml:trace>
  <inkml:trace contextRef="#ctx0" brushRef="#br0" timeOffset="31365.92">15224 8529 802 0,'0'0'1484'0,"0"0"-1119"16,0 0-223-16,0 0 86 0,0 0 130 15,0 0-101-15,0 0-74 0,0 0 30 16,0 0 41-16,0 0-108 0,0 0-81 16,95 4-31-16,-88-4-22 0,3 0-12 15,4 0 0-15,-6 0-15 0,4 0-25 16,-3 0-199-16,1 0-220 0,5 4-284 15,-8 2-668-15</inkml:trace>
  <inkml:trace contextRef="#ctx0" brushRef="#br0" timeOffset="31810.55">15636 8581 150 0,'0'0'773'0,"0"0"-67"0,0 0-348 0,0 0-83 16,0 0-32-16,0 0-72 0,0 0-91 15,0 0-44-15,0 0 9 0,0 0 38 0,-9-6 33 16,9 6-7-16,0 0-17 0,0 0-28 16,0 0-16-16,0 0 3 0,0 0 0 15,0 0-26-15,0 5-12 0,0 6 19 16,0 3-1-16,0 4-2 0,0 5 3 15,4-3-13-15,4-2-10 0,-1-4-9 16,0-4-3-16,3-2-29 0,-3 0-6 16,10-6 26-16,-7 1 12 0,0-3 30 15,-1 0 56-15,8-9 8 0,-2-7-12 16,-6-4-9-16,4-3-36 0,1 2-18 16,-7-1 0-16,-4-1-7 0,4 9 16 15,-7 4-5-15,0 4 18 0,0 4 9 16,0 0 0-16,0 2 46 0,0 0 134 0,0 4-85 15,-10 11-124-15,3 3-20 0,-3 5-1 16,6 6 19-16,1 1-19 0,3 2-3 16,0-4-16-16,3-1-12 0,6-4-2 15,3-3-91-15,3-1-249 0,2-5-207 0,-3-4-474 16,3-8-158-16,-9-2-9 0</inkml:trace>
  <inkml:trace contextRef="#ctx0" brushRef="#br0" timeOffset="32091.09">15968 8621 101 0,'0'0'346'0,"0"0"426"16,0 0-290-16,0 0-141 0,0 0 5 15,-29 105-71-15,22-79-101 0,7 1-103 0,0-4-59 16,0-5-9-16,0-3-3 0,0-7-26 16,7-4 26-16,-2-4 0 0,0 0 58 15,7-8 47-15,3-8 46 0,2-8 24 16,-8-3-54-16,11-3-26 0,-6 4 28 15,-4 4-41-15,0 4-57 0,4 8-24 0,-9 2-1 16,0 4 3-16,-3 1 12 16,3 3 36-16,-2 0-7 0,4 9 66 0,-5 1-3 15,8 4-30-15,-5 0-49 0,2-2 0 16,-4 2-28-16,-3-4-13 0,7 0-24 16,-7 2-63-16,0-4-101 0,5 5-92 15,-1-8-133-15,4 3-181 0,-3-1-373 16,-1-4-294-16</inkml:trace>
  <inkml:trace contextRef="#ctx0" brushRef="#br0" timeOffset="32485.13">16378 8242 284 0,'0'0'567'0,"0"0"146"0,0 0-238 0,0 0-61 15,0 0-24-15,0 0-12 0,0 0-107 16,0 0-68-16,0 0-8 0,0 0-28 16,0 0-51-16,-5 31-29 0,5-1 6 15,3 11 22-15,6 3-1 0,6 10-6 16,-3 3-40-16,-2 7-31 0,-3 1-19 16,0-3-16-16,0-2-2 0,-4-10-12 15,-3-5-50-15,0-13-79 0,0-6-125 0,0-11-119 16,0-10-175-16,7-5-225 0,-7-5-317 15,0-10-68-15</inkml:trace>
  <inkml:trace contextRef="#ctx0" brushRef="#br0" timeOffset="32763.17">16642 8567 821 0,'0'0'1638'0,"0"0"-1088"15,0 0-163-15,0 0-14 0,0 0 14 16,0 0-70-16,-72 113-147 0,55-93-84 15,-5-2 0-15,5-4 9 0,2-4 0 16,-2-2-15-16,12-4-35 0,-2 1 1 16,2-4-19-16,0-1-26 0,5 0-1 15,0 0-39-15,0 2-16 0,0-2-15 16,0 7-10-16,13 1 19 0,1 2 61 0,3 2 37 16,2 4-35-16,6-2 16 0,-6 2-4 15,-2-2-14-15,2 0-15 0,-2-4 13 16,0 0-28-16,3-2-81 0,-8-4-194 15,5 0-133-15,0-2-191 0,-7-2-178 16,7 0-541-16,-5-10 63 0</inkml:trace>
  <inkml:trace contextRef="#ctx0" brushRef="#br0" timeOffset="32940.32">16834 8718 2081 0,'0'0'782'0,"0"0"-255"0,0 0-71 15,0 0-67-15,0 0-88 0,0 0-150 16,0 0-129-16,0 0-10 0,0 0 0 16,0 0-12-16,0 0-18 0,31 107 15 0,-19-87-28 15,0-4-43-15,3-2-220 16,2 0-157-16,2-4-346 0,-9-6-664 16,12-2-143-16,-160-189 1604 0</inkml:trace>
  <inkml:trace contextRef="#ctx0" brushRef="#br0" timeOffset="33120.44">17132 8651 665 0,'0'0'1915'0,"0"0"-1320"15,-36 113-109-15,11-50-1 0,-4 13-85 16,3 10-141-16,-8 7-109 0,2 6-55 16,3-1-46-16,2-5-11 0,10-9-38 15,0-11-48-15,8-15-114 0,9-18-176 16,0-12-267-16,0-11-657 0,0-15-720 0</inkml:trace>
  <inkml:trace contextRef="#ctx0" brushRef="#br0" timeOffset="47637.93">14439 5534 72 0,'0'0'583'15,"0"0"160"-15,0 0-401 0,0 0 18 16,0 0 3-16,0 0-57 0,0 0-49 15,0 0-17-15,0 0-7 0,0 0 1 16,0 0-39-16,-10 2-41 0,5-2-19 16,3 0-20-16,2 0-7 0,0 0-34 0,0 0-21 15,0 0-16-15,0 0-3 16,0 0 0-16,0 0-22 0,0 0-12 0,0 0-28 16,0 0-12-16,0 0-3 0,0 0-16 15,0 3-2-15,0 12-11 0,-3 5 72 16,-1 8 13-16,1 2-13 0,-4 4 0 0,0 5-3 15,4 1 0-15,-6 4-7 0,9 4 10 16,-8 9 2-16,6-1 1 0,2 8 38 16,0 1 2-16,0 3-18 0,0 0-4 15,-3 3-18-15,3-1 31 0,-4 3 10 16,4-3-20-16,0 1-11 0,-8-1-10 16,8 1-2-16,0-3 14 0,0 0-2 15,0-2-11-15,0-1-2 0,0-1-3 16,8-1-13-16,-8-5 13 0,4-2-9 15,-1 1-10-15,7-7 10 0,-10 1 11 0,9-5 0 16,-9-2 0-16,0 2 1 0,0-2-11 16,0 3 11-16,0 1 1 0,-5-2-1 15,1 2-2-15,-6 1 2 0,3-1-14 16,-8 0 14-16,5 3 0 0,-4-3 0 16,9 0-3-16,-5-2 1 0,3 1 2 15,-3-3 0-15,3-2 1 0,0 1-1 0,-1-1 12 16,8 0 10-16,-2-2-22 0,-3-2-1 15,3 1-12-15,2-3 12 0,0-2-2 16,0 0 0-16,0 2-9 0,0 3 11 16,0-3 0-16,0 4 1 0,0 3 1 15,0-3-1-15,0 4 0 0,0-2 0 16,0 2 9-16,0-4 3 0,-3 5-8 16,-6-3 11-16,1 0-12 0,-1 0 16 15,1 1-8-15,1-3-10 0,-3-4 16 16,3 2-14-16,0-1-2 0,2 1 1 0,-2 0-4 15,-3 0 1-15,3 7 1 16,0-3-3-16,-1 4 0 0,3 0 3 0,1 1 0 16,1-3 0-16,-2-4-3 0,3 0-11 15,2-2 14-15,0-3 1 0,0-5-1 16,0-2-1-16,0-5-1 0,0-8-14 0,0 0-2 16,0-7 5-16,0-4 1 0,0-4-1 15,0 0 13-15,0 0 15 0,0 0-2 16,0 0 2-16,0 0 0 0,0 0 4 15,0 0 18-15,0 0 0 0,0 0-34 16,0 0 28-16,0 0-10 0,0 0-20 16,0 0 0-16,0 0 14 0,2 0-2 15,6 0-1-15,1 0-10 0,6 0 66 16,9-4-4-16,-2-2-40 0,9-3 4 16,-2 1-25-16,3 3 0 0,4-3 15 15,-2 1 1-15,10-1-4 0,-3 3-12 0,3-2 28 16,2 4-30-16,5-4 14 0,0 1 6 15,-3 2-11-15,1-2-9 0,1 4-1 16,-1 0 2-16,7 0 13 0,-5-2-14 16,4 4 13-16,4-2 4 0,1 0-6 15,-4-4 7-15,9 2-1 0,-4-2 15 0,-1 2-33 16,-1-2 0-16,6-1 0 0,-2 4 22 16,3-5-20-16,-6 4 13 0,10-2-3 15,-9-1 6-15,9 4 1 0,-9-4-7 16,4 6-9-16,1-6 21 0,-6 4-9 15,8-6 0-15,-7 6 4 0,0-2-7 16,-6 2-9-16,6 1 16 0,-3-3-18 16,-5 3-1-16,3 2 21 0,0 0-8 15,-10 0-12-15,5 0 2 0,-10 0 15 16,3-1-6-16,-8 1-12 0,3 0-2 16,2 0 1-16,0 0 1 0,3 0 0 0,0 0 1 15,2 0-1-15,7 0 1 0,-5 0-1 16,3 0-10-16,3 0 9 0,-1 0 1 15,0 1 0-15,5 1 1 0,-2-2 11 16,-5 5 6-16,0-3-15 0,2-2 12 16,-4 1-3-16,-10 1 13 0,4 5-7 15,1-6-18-15,-5 6 1 0,-5-5-1 0,2 4 2 16,-7-2 9-16,-5-3-10 0,1 4-2 16,-9-3 2-16,1-1-3 0,-7 1-9 15,7 1 11-15,0-1 2 0,-5 0 9 16,-2-2-10-16,-3 0-1 0,0 0 2 15,-4 0-1-15,2 0 14 0,-3 0 6 16,-2 0 3-16,0 0 1 0,0 0 11 16,0 0-6-16,0-2 3 0,0-8-14 15,-7-6-19-15,0-4-13 0,2-7-2 0,-3-1 12 16,-1-2 1-16,-1-5-1 0,3-4 1 16,-3-8 0-16,3-1-1 0,4-7-18 15,-4-1 18-15,2 0 1 0,3-1-1 16,-1-1 1-16,3 2-10 0,-4 0 11 15,1-1-1-15,3 1 0 0,0 0-1 16,-10-3-9-16,10-3 11 0,-7-5 1 0,7-1 1 16,-9-6 1-16,1-3-2 0,6-2 2 15,-3 1-1-15,-2 2 0 0,7 1-1 16,0 5 0-16,0 1-1 0,0 9-1 16,0 2-1-16,0 6 2 0,0 2 0 15,0-1-1-15,0 3-19 0,0-1 19 0,0 1 0 16,0 0-1-16,0-6-1 0,0-3 2 15,0-1 2-15,0-6 1 0,0-3-1 16,5-1-1-16,-3-3 1 0,3 3 0 16,-3 4 0-16,6-1 2 0,-8 5 1 15,0 2 9-15,0 5-12 0,4 3 1 16,-4-1 0-16,0 5-1 0,0 2 1 16,0-2 20-16,0 0-18 0,0-2-1 15,-4-3 0-15,-6 2 10 0,3-1-9 16,-1-4 15-16,-1-1 3 0,-1 4-18 0,0-2 12 15,-4 7 16-15,4 4-29 0,0 5 10 16,-2 3 0-16,-2 6 6 0,6 0-16 16,-1 4 13-16,-6-2-14 0,5 1-1 0,6 1-1 15,-6-2-11-15,5 2 0 0,-2 0 11 16,2-4 1-16,0 0-2 0,5-5-1 16,-7 1 0-16,7 2-12 0,0 0 6 15,0 2 9-15,0-3 12 0,0 6-10 16,0-2 1-16,0 5 7 0,0 0-10 15,0 4 0-15,0 4 2 0,0-1-1 16,0 4 11-16,0 1-11 0,0 1-1 16,0 1 0-16,0 0-2 0,0 3-1 15,0-2 1-15,0 4-9 0,0-2 10 16,0 1-1-16,0 0 0 0,0 0 0 16,0 4 0-16,0-2 2 0,0 2 2 0,0 0 16 15,0 0-15-15,0 0 12 0,0 0-3 16,0 0 6-16,0 0-6 0,0-2 12 15,0 0 10-15,0 0-34 0,-15 0-10 16,6-4 10-16,1 4 0 0,-4 0-1 0,-5-2 1 16,-2 2 0-16,-3 0 0 15,-7 2-2-15,2 0 2 0,-7 0 0 0,3-2 0 16,-6 2 0-16,3 0 3 0,-4 0 0 16,-1 0-1-16,-5 0 13 0,5 0-3 15,-4 0-9-15,4 0-1 0,0 0 0 16,-4-2 13-16,-1 0-3 0,0 0-10 15,6 2-2-15,-1-2 3 0,7 2-3 16,3 0 0-16,-2 0 0 0,2 0 0 16,2 0-3-16,3 0 1 0,-3 0-13 15,0 0 15-15,1 2 1 0,-3 0 0 0,2 2 2 16,-2-2-2-16,2-2-1 0,-7 2 3 16,-2-2 15-16,-5 0-17 0,4 0 0 15,-6 0 2-15,-6-2 12 0,3 0-15 16,5-2-14-16,-5 2 13 0,2 0 1 0,-4 0-2 15,4 0 2-15,-2 0-2 16,2 0 1-16,3 0 1 0,-5-2 12 0,10 2-12 16,-5 0-1-16,4 0 0 0,-4-2 1 15,5 4 0-15,4 0 0 0,3 0-2 16,-10 0 0-16,10 0 2 0,-2 0-18 16,-1 0 15-16,3 6 1 0,-2-2-13 15,-1 2 14-15,3 2-11 0,-10-4 12 16,8 4 0-16,-1-2 0 0,3-2-1 15,-2 2 1-15,2-4 1 0,4 4-1 0,1-2 0 16,-5 2-18-16,7-2 18 16,0 4-12-16,-2 2-3 0,-3 2-7 0,1 3 10 15,-8-4 3-15,-3 1 9 0,6-2 3 16,-5 1 21-16,-1-4-21 0,-4 0 10 16,5 1-1-16,-13-6 0 0,3-2-9 0,-5 0-1 15,5 0 1-15,3 0 21 0,1-4-9 16,6 0-15-16,2 0-3 0,7 2-12 15,6-2 3-15,1 4 10 0,6 0-19 16,2 0 9-16,-3 4-13 0,3 3 4 16,-12 4 3-16,7-1 8 0,-5 0 10 15,5 0 12-15,5-2 0 0,-5-4-11 16,12 0 11-16,-5 0 9 0,-4-4-8 16,4 2-11-16,3-2-2 0,-1 0-1 15,8 2-21-15,0-2-11 0,0 0-15 16,0 3-31-16,0 0-48 0,0 5-79 15,10 2-70-15,19 10-57 0,0 5-247 16,13 3-443-16,-9-6-331 0,16 14-572 0</inkml:trace>
  <inkml:trace contextRef="#ctx0" brushRef="#br0" timeOffset="48608.76">14987 6658 241 0,'0'0'659'15,"0"0"-76"-15,0 0-232 0,0 0-72 16,0 0-42-16,0 0 15 0,0 0-8 15,0 0-25-15,0 0-40 0,-189-30-14 0,167 26 13 16,5 0 12-16,0 2-27 16,7-2-14-16,-7 0 16 0,10 2 27 0,-3 0-19 15,1-3-40-15,1 2-13 0,1-2-10 16,0 0-16-16,-1-3 4 0,4 1 12 16,-4 2-1-16,3-2-36 0,1-3-9 0,4 4-13 15,-8-2-2-15,8 2-13 0,0 0-6 16,0 2-9-16,0-2-18 0,0 4 13 15,0-2-16-15,0 0-22 0,17 2-11 16,8 2 3-16,11-1 18 0,8 1 11 16,6 0-1-16,6 0 1 0,10 0 0 15,-1 3 1-15,5 4 1 0,6-4 11 16,-6 3 6-16,5-4-15 0,-12 0 30 16,12 0-32-16,-5 1 11 0,1-3-11 15,1 0 0-15,-1 0 18 0,1 1-17 16,-1-1 1-16,-8 0-2 0,7 0 1 15,-4 0-2-15,-3 0 1 0,-3 2 1 0,1-2 0 16,-6 2-2-16,1 3-2 0,5-4 2 16,-15 3 0-16,5 2-1 0,0 1 1 15,-3-4 1-15,-7 4-1 0,3-4 12 0,-10 4-9 16,0-5 15-16,-7 4-18 0,-3-4 1 16,-5 0 0-16,-2-1 14 15,-2 1 0-15,-6 1-3 0,4-1 3 0,-6-2-13 16,-5 0 14-16,3 2-16 0,-3-2-1 15,3 0 1-15,-5 0 2 0,0 0 16 16,0 0 0-16,0 0 9 0,0 0 0 16,0 0-3-16,0 0 34 0,0 0 38 15,0 0-17-15,0 0-19 0,0 0-24 16,-5 0-30-16,3-2-6 0,-3 0-30 16,3-1-9-16,-1 1-28 0,-9 2-44 0,7 0-19 15,-4 0-60-15,-6 0-68 16,1 9-95-16,-1 2-180 0,-2 6-435 0,10-5-307 15,-20 19-650-15,160-102 1498 0</inkml:trace>
  <inkml:trace contextRef="#ctx0" brushRef="#br0" timeOffset="50420.95">16014 10072 251 0,'0'0'356'0,"0"0"325"0,0 0-271 0,0 0-92 15,0 0-7-15,0 0 6 0,0 0-57 16,0 0-26-16,-36-102-33 0,29 87-3 16,4 5-34-16,-4 2-19 0,7 5 0 15,0 0-16-15,0 1-51 0,0 2-44 16,0 0 0-16,0 0 13 0,0 0-13 16,0 0-15-16,0 0-19 0,0 0-1 15,0 5 1-15,0-2 3 0,0 4 19 0,0-4 2 16,5 5-21-16,-3 2-3 0,1 0 16 15,-3 5 12-15,5 0 3 0,2 10-3 16,3 3-10-16,-10 7-15 0,9 5 16 16,3 8 2-16,1 2-18 0,-9 9-1 15,9 1-1-15,-11 2 1 0,5-3 10 16,-4-1-12-16,1-8 1 0,-1 1 13 16,-3-10-11-16,7 2 8 0,-7-7-11 0,0-2-1 15,0 1-2-15,0-7 3 0,0-2-1 16,0-4-1-16,0-4-13 0,0-8 13 15,0-4-1-15,0-2-9 0,0-4 8 16,-7 0-23-16,7 0-35 0,0 0-53 16,-3-4-18-16,-4-6-48 0,0-4-144 15,0-6-103-15,-3-5-223 0,-2 7-514 16,-5-14-314-16</inkml:trace>
  <inkml:trace contextRef="#ctx0" brushRef="#br0" timeOffset="50868.69">15733 10307 372 0,'0'0'1079'15,"0"0"-562"-15,0 0-118 0,0 0-89 16,0 0-17-16,0 0-85 0,0 0-58 15,0 0-26-15,0 0-13 0,0 0-41 16,0 0-20-16,-2 0 7 0,2 0 6 16,2 0-16-16,6-2 4 0,8-8 55 15,4-2 14-15,4-8 2 0,3-6-32 16,-8-2-28-16,5-8-9 0,3-4-4 0,-8-5 4 16,3-1-10-16,-5 2-19 0,-2 0-2 15,-1 5-3-15,-6 5 5 0,-1 12 13 16,-5 6 9-16,-2 7 16 0,8 8 11 15,-8 1 25-15,0 0-21 0,0 0-10 16,0 0-13-16,0 0 4 0,0 6-21 16,0 6-36-16,0 10 20 0,0 6-9 0,7 8-10 15,-2 2-2-15,2-1-3 0,3-6 3 16,-1-2 1-16,3-5-1 0,-2-4-9 16,2-5-18-16,-2-2-1 0,2-1 10 15,0 1-12-15,3-1 8 0,-6 0-109 16,-1 2-157-16,9 0-209 0,-15 2-261 15,1-2-641-15,-3 8-565 0</inkml:trace>
  <inkml:trace contextRef="#ctx0" brushRef="#br0" timeOffset="51810.59">14519 11049 668 0,'0'0'1057'0,"0"0"-694"0,0 0-78 0,0 0 64 16,0 0-28-16,0 0-20 0,0 0-69 15,0 0 17-15,0 0-19 0,0 0-61 16,0 0-20-16,0 0-31 0,0 0-35 15,0 0-34-15,0 0-26 0,5 0-23 16,9 0-40-16,8 5 40 0,14-1 65 16,6 4 18-16,11 0-43 0,15 0 12 15,-5 2-9-15,5-4 21 0,9 2-3 16,6-2-12-16,2 0 0 0,11-2-6 0,-1-4-28 16,2 0-3-16,5 0 6 0,0-2-16 15,-5-4-2-15,-3 2 0 0,-2-2-1 16,-2 4 1-16,0 0-3 0,-3 2 3 15,-2 0 0-15,2 0 2 0,0 0 0 16,0 0 14-16,3 0 5 0,2 0 6 16,-7 0-14-16,2 0 5 0,-14 0-4 0,5-2-13 15,-3 2 1-15,-5 0 15 0,0 0-17 16,-9 0-2-16,7 0-10 0,-15 4 11 16,1 0 1-16,-1 2 0 0,-5-1 0 15,-2 0 1-15,-2-3 1 0,2 4 13 16,-7-4 13-16,-3-2-13 0,-2 0 0 15,3 2-15-15,-6-2 1 0,1 3 14 16,-3-3-15-16,7 0 0 0,-9 1-3 16,2 1 0-16,2 3 3 0,-7-2 0 15,3 1 0-15,-10 1 0 0,5-2 0 0,-8-3 0 16,-4 5 0-16,0-5 2 0,-3 2 0 16,0-2-2-16,-7 0 12 0,0 0-9 15,0 0-3-15,0 0 22 0,0 0-20 0,0 0 0 16,0 0 16-16,0 0-3 0,0 0-13 15,0 0 13-15,0 0-12 0,0 0 25 16,0 0-7-16,0 0 6 0,0 0-6 16,-7 0-21-16,-10 0-24 0,-2-7-170 15,-8 2-92-15,-4 0-103 0,-6 3-207 16,6 1-573-16,-25 2-810 0,281 18 1019 0</inkml:trace>
  <inkml:trace contextRef="#ctx0" brushRef="#br0" timeOffset="53288.83">14405 11208 241 0,'0'0'343'0,"0"0"175"15,0 0-140-15,0 0-56 0,0 0-53 16,0 0 32-16,0 0-75 0,0 0-58 16,0 0-23-16,0 0-4 0,-32-33 9 15,32 33-19-15,0 0-42 0,0 0-16 16,0 0-12-16,0 0-17 0,0 0-19 15,0 0 10-15,0 0-13 0,0 0 10 16,0 0 2-16,0 0 14 0,0 0 8 0,0 0 7 16,0 0-28-16,0 0 2 0,0 0-25 15,0 0-11-15,0 0 0 0,0 0 11 16,0 3 6-16,0 12-17 0,0 5 37 16,0 8-19-16,0 4-4 0,0 6-15 0,0 0 0 15,3 5-11-15,-1-1 11 0,6 0 2 16,-4 3 0-16,1-1 1 0,2 2 10 15,-4 2-1-15,-1 3-11 0,3-3 0 16,-5 2 2-16,0-2 13 0,0 0-13 16,0-3 0-16,0 1 16 0,-5-6 6 15,0 5 6-15,1-3 0 0,1 2 3 16,-6 2 10-16,9-1 5 0,-10 0 10 16,10-2-9-16,-3 0-13 0,-1-3-22 15,4 0 10-15,0-2-3 0,-8 0-7 16,6-2 7-16,2 1-19 0,-5-1 9 15,3-1 4-15,-3-3 5 0,2-3 1 0,-4 6 5 16,0-5 1-16,4-2-10 0,1 0-15 16,-3-1 10-16,0-5 20 0,-2-3-14 15,7 0-16-15,-7-1 0 0,7-2 15 16,-3 2-15-16,-4 2 9 0,2-1-10 0,3 1 10 16,-6 0-12-16,6-2 3 0,-3 0-2 15,3 0 1-15,-1 2-2 0,-2 0 3 16,1 3-1-16,4-3 14 0,0 2 2 15,0-2-18-15,0-2 1 16,0 2 1-16,0-2 10 0,0-2 7 0,0-4-1 16,0-2-16-16,0-2-2 0,0-1 1 15,0-4 1-15,0-1-2 0,0 1 2 16,0-3 13-16,0 2-14 0,0-2-1 16,0 0 0-16,0 0-2 0,0 0 0 15,0 1 1-15,0-1-10 0,0 0 11 0,0 0 12 16,0 0-10-16,0 0 20 0,0 0 11 15,0 0-5-15,0 0 5 0,0 0 1 16,0 0-13-16,0 0 25 0,0 0 9 0,0 0-1 16,0 0-29-16,0 0-7 0,0 0-15 15,0 0 14-15,0 0-17 0,0 0 0 16,0 0 0-16,0 0-1 0,0 0 0 16,0 0-1-16,0 0 0 0,0 0-13 15,0 0-2-15,0 0 17 0,0 0 0 16,0 0-2-16,0 0-13 0,0 0 12 15,0 0-10-15,0 0-11 0,0 0 3 16,0 0-4-16,0 0-5 0,0 0-49 16,0 0-144-16,0 0-78 0,0 0-155 15,0-3-276-15,0 0-460 0,0-1-379 0,0 14 891 16</inkml:trace>
  <inkml:trace contextRef="#ctx0" brushRef="#br0" timeOffset="66450.13">15072 11372 538 0,'0'0'264'16,"0"0"241"-16,0 0 84 0,0 0-563 15,0 0 408-15,0 0-153 0,0 0-123 16,0 0-23-16,0 0-29 0,-5 0 3 0,5 2-23 16,0-2 0-16,0 0-16 0,0 2-16 15,0-2-3-15,0 0-19 0,0 0-32 16,0 0-3-16,0 0-32 0,0 1-22 16,0 8 2-16,0-1 55 0,14 8 26 15,-7-4-25-15,3 6-1 0,-3-6-3 0,6 2-23 16,-4-4 10-16,-1-1-6 0,-1-4 6 15,0 1 15-15,3-4-15 0,-5 0-1 16,2 3 17-16,0-4 1 0,-4 1 0 16,4-2 15-16,-7 0-12 0,5 5 46 15,-3-2 11-15,-2 7 9 0,7 0 22 16,-4 5-26-16,-3 0-28 0,0 2-3 16,0-1-7-16,0-4-6 0,0-2-3 15,-3-6 3-15,-1 0 0 0,1-4 7 16,3 0-14-16,0 0 20 0,0 0 6 0,0 0 0 15,0 0-1-15,0 0-38 16,0 0-2-16,0 0-12 0,0 0-13 0,0 0-19 16,0 0 0-16,0 0-13 0,0 0-18 15,0 0-61-15,0 0-121 0,0 0 8 16,0 0-7-16,10 0-47 0,-5 0-290 16,-3 0-109-16,5 0-363 0,-31 0 849 0</inkml:trace>
  <inkml:trace contextRef="#ctx0" brushRef="#br0" timeOffset="67139.67">15142 11396 470 0,'0'0'645'0,"0"0"-215"0,0 0-86 15,0 0 32-15,0 0-39 0,0 0-73 16,0 0-52-16,0 0-24 0,0 0-19 15,0 0-33-15,-24-27-28 0,24 27-7 16,0 0 0-16,0 0-20 0,0 0-21 0,0 0 0 16,0 0-10-16,-3 0-40 0,3 7-10 15,-5 7-28-15,0 2-26 0,-2 10 10 16,0 0 9-16,4 1 10 0,3-4-3 16,0 2 25-16,0-7 1 0,0-4 1 0,0-6 1 15,0-2-19-15,0-4-22 0,0 0-13 16,0-2 10-16,0 0 10 0,10 0 34 15,-3-2 3-15,8-6 154 0,0 0-28 16,-1-4-47-16,3 2-32 0,2 0-25 16,-9 0-25-16,5 3-19 0,-6 4-3 15,-4-2-12-15,0 5 3 0,-3 0-1 16,3 8 32-16,0 9 119 0,0-1-47 16,2 4-38-16,-7 2-21 0,0-2 2 15,0-2-15-15,-12-3-1 0,7-4-30 16,-2-1-41-16,-3-3-37 0,10-4-74 15,-9-1-34-15,9 0-110 0,0 3-121 16,0-2-236-16,2 2-287 0,17-2 170 0</inkml:trace>
  <inkml:trace contextRef="#ctx0" brushRef="#br0" timeOffset="67382.09">15411 11654 23 0,'0'0'1495'15,"0"0"-998"-15,0 0-189 0,0 0 8 16,0 0-71-16,0 0-149 0,0 0-96 16,0 0-32-16,0 0-6 0,0 0 12 15,-104 104-13-15,104-92-12 0,9 0 19 16,1-4-4-16,0-6-28 0,4-2 64 16,3 0 64-16,-7-6 120 0,0-6 40 15,-1-4-58-15,-1-2-42 0,-1 0-44 0,0 1-17 16,-7 6-28-16,0 2-16 0,0 8-6 15,0 1-13-15,0 0-172 0,0 1-239 16,0 11-194-16,5 3-154 0,0 7-583 0</inkml:trace>
  <inkml:trace contextRef="#ctx0" brushRef="#br0" timeOffset="67739.64">15571 11669 1182 0,'0'0'1092'0,"0"0"-691"0,0 0-77 16,0 0 25-16,0 0-114 0,0 0-140 16,0 0-95-16,0 0-25 0,0 0-13 15,0 0-16-15,-114 53-16 0,114-41 26 16,7-1 24-16,8 2-8 0,-6-5-10 0,4-4-39 16,-4-4-9-16,-1 0 86 0,6-4 19 15,-4-12 55-15,7-10-4 0,-10-4-32 16,5-7 3-16,3-7-3 0,-6 0 7 15,3-4-1-15,-7 2-9 0,12 3 0 16,-14 11 3-16,4 8-22 0,-5 10 9 0,-2 6 19 16,0 3 6-16,0 5 57 0,0 0 35 15,0 8-10-15,0 11-11 0,0 5-19 16,0 6-15-16,-2 6-47 0,2 4-40 16,0 0-23-16,0-1 21 0,2-3-13 15,13-2-7-15,-13-5-12 0,13-6-37 16,-8-2-106-16,3-1-150 0,-5-4-262 15,2-4-629-15,-7 0-323 0</inkml:trace>
  <inkml:trace contextRef="#ctx0" brushRef="#br0" timeOffset="68339.82">15801 11655 805 0,'0'0'570'0,"0"0"-130"0,0 0 4 15,0 0-43-15,0 0-89 0,0 0-59 16,0 0-72-16,0 0-57 0,0 0-57 16,0 0 18-16,0 0-6 0,22 55-10 15,-15-31-15-15,3-2-38 0,2 0-16 16,-7-2-15-16,9-2 12 0,-6-4-13 0,-3-1-19 16,2-3-103-16,0 0-243 0,3-7-177 15,-3 2-462-15,-5-3-162 0</inkml:trace>
  <inkml:trace contextRef="#ctx0" brushRef="#br0" timeOffset="68503.24">16000 11702 734 0,'0'0'1310'0,"0"0"-541"0,0 0-400 0,0 0-159 16,0 0 44-16,-61 104-17 0,39-49-99 16,-4 11-71-16,-3 9-24 0,2 3 1 15,3-2-20-15,-3-3-24 0,5-15-38 16,17-13-33-16,-4-14-118 0,9-13-165 15,0-8-278-15,0-3-614 0,0-12-263 0</inkml:trace>
  <inkml:trace contextRef="#ctx0" brushRef="#br0" timeOffset="68955.34">16608 11394 944 0,'0'0'577'0,"0"0"-74"16,0 0-39-16,0 0-36 0,0 0-92 16,0 0-75-16,0 0-36 0,0 0 1 15,0 0-34-15,0 0-20 0,-126-50-52 0,117 50-27 16,-4 0-37-16,6 3-16 0,-10 9-25 15,10 3 1-15,-3 3 2 0,3 4-18 16,5 0 0-16,2 2-1 0,0 2-17 16,0 1 17-16,0-2-2 0,7 2-19 15,-2-3 10-15,2 0-4 0,0 2-27 16,3-4-74-16,-10-1-98 0,7-6-101 16,-7-2-168-16,0-6-243 0,0-2-361 15,0-3-11-15</inkml:trace>
  <inkml:trace contextRef="#ctx0" brushRef="#br0" timeOffset="69338.89">16574 11619 400 0,'0'0'528'0,"0"0"-231"0,0 0-34 16,0 0 36-16,0 0 55 0,0 0-88 15,0 0-43-15,0 0 50 0,0 0-4 16,0 0-68-16,0-6-92 0,0 14-14 16,0-2-48-16,0 4 1 0,0 2 9 15,-4 4 5-15,4 1-8 0,0-4-4 0,0 6-3 16,0-8-43-16,0 4-2 0,0-5-2 15,0-4-22-15,4 0-3 0,-4-6-4 16,3 2 10-16,2-2 19 0,-3 0 32 16,5 0 40-16,5-2 19 0,-4-6-37 0,1-2-29 15,-1 0-12-15,1 0-13 0,-1 0-45 16,-1-2-119-16,-7 4-69 0,5-1-84 16,-5 8-150-16,5 1-133 0,-5 0-397 15,2 0 23-15,-75 80 631 0</inkml:trace>
  <inkml:trace contextRef="#ctx0" brushRef="#br0" timeOffset="69658.47">16679 11768 1004 0,'0'0'489'0,"0"0"-171"0,0 0-48 16,0 0-160-16,0 0-108 0,0 0 0 0,0 0 57 15,0 0-4-15,0 0-23 0,0 0-32 16,0 0-11-16,19 88-21 0,-14-86 32 15,-5-2 0-15,2 0 107 0,6 0 70 0,1-7 62 16,-1-8-37-16,1-3-74 0,-2-2-32 16,6-2-16-16,-4-2-4 0,6 4-31 15,2 2-26-15,-10 1 0 0,8 12-10 16,-8-2-5-16,7 7 34 0,-6 0 123 16,1 7 59-16,8 5-34 0,-7 4-42 15,0 4-51-15,-1 2-34 0,6 2-25 16,-10-2-31-16,0 0 0 0,-3-1-2 15,3-6-1-15,-5 0-2 0,0-5-35 0,0-4-13 16,0 0-24-16,0-5-85 0,0-1-124 16,0 0-230-16,0 0-591 0,0-1-266 15</inkml:trace>
  <inkml:trace contextRef="#ctx0" brushRef="#br0" timeOffset="69862.75">17035 11482 49 0,'0'0'2036'0,"0"0"-1354"0,0 0-163 15,0 0-40-15,0 0-167 0,0 0-165 16,0 0-88-16,0 0-40 0,0 0-4 0,0 0 2 16,0 0-17-16,-10 121-1 15,10-89-1-15,0 0-1 0,0-2-16 16,0 1-28-16,0-5-162 0,0-2-198 0,0-6-361 15,3-6-729-15</inkml:trace>
  <inkml:trace contextRef="#ctx0" brushRef="#br0" timeOffset="70083.67">17134 11577 957 0,'0'0'1626'0,"0"0"-1015"15,0 0-283-15,0 0-41 16,0 0-61-16,0 0-121 0,0 0-52 0,-46 117 12 15,37-97 34-15,-1-4-9 0,0-4-37 16,3-2-25-16,7-6-13 0,0 0-15 16,0-4 0-16,0 2-18 0,0-2-32 0,0 4-21 15,17 0 71-15,-5 4 0 0,10 0 0 16,-5 0-56-16,2 0-31 0,1 0-56 16,-6 0-131-16,-2-2-182 0,-2-2-268 15,2 2-529-15,-7-4-62 0,-165-76 1219 0</inkml:trace>
  <inkml:trace contextRef="#ctx0" brushRef="#br0" timeOffset="70249.25">17234 11734 1372 0,'0'0'1076'0,"0"0"-625"16,0 0 45-16,0 0-88 0,0 0-124 0,0 0-141 15,0 0-96-15,0 0-46 0,0 0-1 16,0 0 0-16,0 0-22 0,53 110-53 15,-43-103-145-15,4-2-190 0,-4 3-363 0,-3-6-793 16</inkml:trace>
  <inkml:trace contextRef="#ctx0" brushRef="#br0" timeOffset="70442.8">17234 11734 1307 0,'184'-40'1704'16,"-191"40"-1231"-16,-1 10-185 0,-1 6 23 15,-8 4-61-15,5 8-114 0,-13 8-59 16,6 6 16-16,-8 6 8 0,5 9-8 16,1 4-50-16,4-1-43 0,-5-6 0 15,10-6-25-15,2-11-55 0,10-7-86 0,0-10-106 16,0-2-135-16,0-8-392 0,0-2-934 16</inkml:trace>
  <inkml:trace contextRef="#ctx0" brushRef="#br0" timeOffset="71351.75">15050 11917 912 0,'0'0'550'0,"0"0"-140"0,0 0 21 16,0 0-50-16,0 0-85 0,0 0-97 16,0 0-62-16,0 0-41 0,0 0-33 15,0 0 32-15,0 0-3 0,99-38 60 16,-67 38-27-16,6 0-34 0,1 4-33 15,10-1-15-15,-6 4 20 0,11-1-7 16,6-1 15-16,8 2-6 0,10-1-6 16,4 0 3-16,10 2-28 0,12-2 3 0,3 2-21 15,12 2 21-15,4 2-25 16,13 0-1-16,-3 2-10 0,3-2 1 0,-2 0 78 16,-6 3-30-16,-16-4-31 0,-16-1-19 15,-8 0 0-15,-16 0 1 0,-11 0 0 16,-5-1 1-16,-13 1 20 0,-6-2-4 0,-3 0 0 15,-12-2-2-15,-5-2-1 0,-3-2-3 16,-7 1 4-16,-2-2-1 0,0 1 3 16,-5-2-16-16,0 0 11 0,0 0 8 15,0 0-3-15,0 0-2 0,0 0-4 16,0 0-10-16,0 0-2 0,0 0-3 16,0 0-49-16,0 0-34 0,-5 0-52 15,0 0-93-15,-9 4-132 0,2 4-210 16,0 0-673-16,-1 12-492 0,74-60 1124 0</inkml:trace>
  <inkml:trace contextRef="#ctx0" brushRef="#br0" timeOffset="76165.14">16056 12511 796 0,'0'0'566'0,"0"0"-159"0,0 0-43 0,0 0-21 16,0 0-24-16,0 0-59 0,0 0-78 15,0 0-22-15,0 0-24 0,0 0-18 16,0 0-30-16,14-45-19 0,-14 43 7 16,0 2-1-16,0 0 7 0,5 0-3 15,-5 0 2-15,5 0-3 0,-5 0-16 16,0 0-28-16,2 0-15 0,3 2-4 16,0 10 7-16,2 6 74 0,10 8-1 15,-2 11-39-15,-6 4-19 0,-1 6-13 16,1 1-9-16,-1-4-15 0,-8-5-2 15,2-5-26-15,1-12 16 0,1-6-13 0,-4-6-12 16,3-6-15-16,-3-1-13 0,7-1-65 16,-7-2-47-16,0 0-93 0,7 0-86 15,3-2-202-15,-3-1-686 0,3 3-413 0</inkml:trace>
  <inkml:trace contextRef="#ctx0" brushRef="#br0" timeOffset="81571.83">14138 13397 310 0,'0'0'616'0,"0"0"-137"0,0 0-79 0,0 0-24 16,0 0-59-16,0 0-75 0,0 0-81 15,0 0-23-15,0 0-16 0,0 0-14 16,0 0 1-16,0 0-43 0,0 0-18 0,0 0-13 16,0 0 16-16,0 0-13 15,0 0 0-15,0 0-22 0,0 0-1 0,0 0 11 16,0 0 5-16,0 0-12 0,0 0 9 16,0 0-6-16,0 0 7 0,0 0 27 15,0 0-18-15,0 0-3 0,0 0-34 16,5 0-1-16,-2 2-38 0,11-2-3 0,3 5 41 15,12-2 66-15,3 2 6 0,4-1-24 16,5-3-13-16,3-1 5 0,-1 0 4 16,1 0-7-16,2 0 16 0,0 0-13 15,5 0-12-15,-2 0-6 0,-3 0 12 16,2 0-3-16,-4-1-28 0,-5-1 10 16,4 2 5-16,6 0-15 0,-6 0 10 15,-4 0 2-15,5 0-13 0,-5 0-1 16,-1 0 12-16,1 0-1 0,-3 0 7 15,-2 0-1-15,3 0-18 0,-3 0 25 16,2 0-23-16,5 0 16 0,-7 0 1 0,5 0 2 16,0 0-18-16,-3 0 13 0,3 0-13 15,0 0-2-15,-5 0 0 0,2 0 13 16,0 0-13-16,-2 0-1 0,3 0 0 16,-1 0 1-16,-2 0 0 0,5 0 3 15,-10 0 8-15,2 2-9 0,1-1 12 0,-8-1-14 16,8 0 2-16,-11 0 31 15,11 0-15-15,-5 0 14 0,6 0-14 0,-3-3-4 16,8-2-12-16,-9 2 0 0,13-4-1 16,-8 5-4-16,2-1 1 0,-2 1-1 15,2-1-15-15,-2 1 17 0,3 1 12 16,-6 1-11-16,8-2 0 0,-8 2 0 16,6 0 11-16,-3-3 4 0,-5 1 5 15,2 0-6-15,-2 1 1 0,3-1 5 16,-8-3-6-16,3 3-11 0,-1 1-2 0,1-1 10 15,0-1-12-15,2 3 0 0,2 0-2 16,-6 0-20-16,4 0 10 0,2 0 12 16,-2 0 2-16,3 0 0 0,-3 6-1 15,2-2 1-15,-9 1-1 0,2-2 1 16,1 2-1-16,1-2 27 0,1-1-25 16,0 1-2-16,-1 1 11 0,6-3-10 15,-6 4-2-15,1 0 0 0,2 2 3 0,-5-4-2 16,6 6 1-16,-6-3-2 15,0 2 0-15,3-2 0 0,-3 2 3 0,-2-2-1 16,-5 0 1-16,7 0-1 0,-5 0 1 16,-2-2-1-16,5 2 1 0,-5 0-1 15,3 0 1-15,-1-1 11 0,-5 0-13 16,8-3-1-16,-5 4 14 0,5-2-14 16,-5 0-2-16,0 0 1 0,5 2-1 15,0-4 2-15,-5 3 0 0,2-2-3 16,-7-1 1-16,3 0-1 0,4 1 0 0,-9-3 2 15,7 2 0-15,-5-1-1 0,2 1 2 16,-2-2 0-16,5 2-1 0,-12 1 1 0,7-3 0 16,-2 0 1-16,0 2 1 0,-3-2-1 15,-7 0 2-15,5 0-2 0,0 0 1 16,-3 0 1-16,-2 0-1 0,0 0-1 16,5 0 11-16,-5 0-12 0,2 0 4 15,1 0-1-15,-3 0 9 0,0 0 0 16,0 0 3-16,5 0 13 0,-5 0 5 15,0-7 13-15,2-5 27 0,-2-4-12 16,3-9-28-16,-3-6-32 0,0-6 1 16,0-1-2-16,0 0-3 0,0-2 3 0,0 2-11 15,-3 0 10-15,-4-2 1 0,2-1-1 16,0 3 0-16,-2-2 1 0,2-5-3 16,-2 5 0-16,-3-4-7 0,5 4 10 15,3-5 0-15,-1 2 0 0,-4-4 0 16,2 1 0-16,0 0 2 0,-2-1-1 15,-3 1 2-15,10 1-2 0,-7 5-1 16,2 2 1-16,1 2 0 0,-4 1-1 0,6 2-1 16,-3-2-11-16,-2 2 11 0,7 0-11 15,0 3-1-15,-3 0 2 0,1 2 10 16,-3 1 1-16,5 1-3 0,-2 6 3 16,-3-2 1-16,5-1 0 0,0 3 0 15,0 0 11-15,0-1-9 0,-3-4 0 0,3 5 0 16,-2-2 0-16,2 0-2 0,-5 3-1 15,5 4 0-15,0 0-1 0,0 5 1 16,-5 2 1-16,5 0-1 0,0 4-1 16,0-2-1-16,0 2 2 0,0-2 0 15,0 2 0-15,-2-6 3 0,2 0-1 16,-5-6-2-16,5-2-19 0,0 0 19 16,0-4-2-16,0-3 2 0,0 5 0 15,0 0 1-15,-7 0 0 0,7 4 0 0,0 0 0 16,0 6 1-16,0-2-1 0,0 2-1 15,0 2 0-15,0-2-3 0,0 0 1 16,0 0-13-16,0-5 14 0,0 2 1 16,0-4 0-16,0-1-2 0,0-2 0 15,0 0-16-15,0 0 16 0,0-3-1 16,0 2 0-16,0 2 1 0,0 1 1 0,0 5-2 16,0-4 2-16,7-1 0 0,-7 2 1 15,0 2 0-15,0 0 3 0,0 2-3 16,0 0 3-16,0 4 9 0,0 0-11 15,0-1 0-15,0 1 11 0,0 3-10 16,0-3-2-16,0-1 0 0,0 1 0 16,0 0-15-16,-7 4-34 0,4-2-9 15,-4 2-12-15,2 4-31 0,0 0-64 16,-7 0-28-16,-2 10-207 0,-3 9-235 16,-5-6-663-16,-12 24-688 0</inkml:trace>
  <inkml:trace contextRef="#ctx0" brushRef="#br0" timeOffset="82368.89">16148 12758 183 0,'0'0'1080'0,"0"0"-547"0,0 0-75 16,0 0-38-16,0 0-31 0,0 0-83 16,0 0-74-16,0 0-39 0,0 0-64 15,0 0-7-15,0-9-21 0,0 9-14 16,0 0-18-16,0 0-35 0,0 0-25 16,5 2-9-16,7 3 0 0,0-3 40 15,2 4 57-15,13-2-5 0,-10 0-15 16,2-2-12-16,1 2-16 0,2-4-31 15,4 4 1-15,1-2 9 0,-3 0-1 0,3 0-8 16,-5 0-19-16,2 2-1 0,0-2-1 16,-4 0 1-16,-4 0 1 0,-1 0-2 15,-5-2-1-15,2 2 2 0,-5-2-2 16,-4 2-15-16,1-2-4 0,-1 0 19 16,-3 0-30-16,0 0-23 0,0 0-24 0,0 0-18 15,0 0-14-15,0 0-52 0,0 0-42 16,0 0-119-16,5 0-93 0,-3 6-198 15,5-2-457-15,1 9-196 0,-33-36 899 0</inkml:trace>
  <inkml:trace contextRef="#ctx0" brushRef="#br0" timeOffset="83438.63">17219 12619 1208 0,'0'0'618'0,"0"0"-163"0,0 0-68 16,0 0 18-16,0 0-63 0,0 0-108 0,0 0-44 16,0 0-21-16,0 0-14 0,0 0-25 0,0 0-55 15,-24-16-35-15,24 16-40 16,0 0-13-16,0 0-12 0,0 0-3 0,0 0-15 15,0 0-10-15,0 0-19 0,0 2-12 16,0 0 4-16,0 0 65 0,7 2-1 16,-2-2 16-16,0-2-2 0,2 0 0 15,-2 0 2-15,5 0 19 0,-10 0 6 16,0-2 6-16,9-2 23 0,-9-2-23 16,0 0-6-16,0-1 16 0,0 6 9 15,0-3-31-15,-7-1 12 0,5 4-3 16,-13-1-28-16,3 2-4 0,-5 0-55 0,7 8 3 15,-11 4-9-15,11 0 24 0,0 6 23 16,3-2-8-16,7-4-3 0,0 0 7 16,0-6-9-16,0 1-35 0,0-6-13 15,0 1 16-15,2-2 63 0,6 0 60 0,1 0 32 16,3 0 53-16,-2-5-5 0,-3-3-15 16,-2-5-39-16,0 1-30 0,-5 2-40 15,5 0 5-15,-5 2-2 0,0 6-1 16,0 0-15-16,0-2 16 0,0 4 12 15,0 0 3-15,0 0-3 0,0 0-13 16,0 0 13-16,0 0-31 0,0 0-6 16,0 0-53-16,0 0-24 0,0 0-13 15,0 6-19-15,0 2 25 0,5 2 6 16,4 0-120-16,1 0-136 0,5 0-304 16,-6-3-582-16,8 1-210 0,-82-77 1104 0</inkml:trace>
  <inkml:trace contextRef="#ctx0" brushRef="#br0" timeOffset="84089.75">17190 12700 1222 0,'0'0'606'0,"0"0"-162"0,0 0-69 16,0 0-12-16,0 0-46 0,0 0-60 15,0 0-71-15,0 0-12 0,0 0-11 16,0 0-4-16,0 0-28 0,-51 1-17 0,51-1-6 16,0 0-31-16,0 0-9 0,0 0-59 15,3-8-9-15,14-2-43 0,4-3 22 16,1-7 2-16,10-1 7 0,2 1 1 15,2 1 11-15,0 4 1 0,6 0-1 0,-6 5-14 16,5 4 14-16,3 2 20 16,-8 4-3-16,5 0-16 0,-4 0 1 0,-1 2-2 15,-2 6 3-15,2 2 19 16,3 7 3-16,-10-4-7 0,5 6-3 0,-5-1-3 16,3 2-12-16,-3 0-2 0,2 1 2 15,-6-1 1-15,6 0-1 0,8 0 0 16,-5 0-1-16,9 0 0 0,1 2-2 15,2-3 3-15,0-4 1 0,10 1 15 16,-8-6-16-16,-2 0-1 0,1 0-11 0,3-3 12 16,-6-4 0-16,-5 0 15 0,4-3-14 15,-4 0 11-15,-2 0-12 0,-3 0-3 16,-5-4 3-16,-5-5 12 0,0 1 13 16,-4 1-13-16,-4-1-9 0,-1 0 10 15,0 1-13-15,-3-1 0 0,-3 4-13 16,1 0-5-16,0 0-13 0,4 2 19 0,-2 1 9 15,3-2-25-15,-3 1 26 0,10 2 2 16,-12 0 1-16,9 0 15 0,-2 0-13 16,-2 2 9-16,2 2-12 0,-5 0-12 15,-3 1 11-15,-1-2-1 0,1-1-11 16,-1 1-21-16,-1-1-45 0,0-1-60 16,3-1-69-16,-10 0-89 0,5 0-125 0,-5 0-662 15,0-6-538-15</inkml:trace>
  <inkml:trace contextRef="#ctx0" brushRef="#br0" timeOffset="84390.6">19049 12670 2374 0,'0'0'747'0,"0"0"-355"0,0 0-129 0,0 0-40 15,0 0-50-15,0 0-39 0,0 0-44 16,0 0-3-16,0 0-23 0,0 0-14 15,194-33-10-15,-162 33-19 0,-3 0 1 16,-7 0 0-16,4 0 5 0,-14 0 1 16,3 2-10-16,2 4 1 0,-10 0 18 0,3 3 2 15,-8 2 10-15,-2 6 3 16,0 3 13-16,0 3-16 0,-12 5-19 16,-12 7-15-16,0 1-14 0,-5 1-1 0,4-7 0 15,1-2-1-15,5-6-14 0,9-4-9 16,0-4-10-16,3-5-9 0,2-4-42 15,5-3-78-15,0-2-71 0,0 0-73 16,7 0-86-16,3 0-340 0,5 0-848 16</inkml:trace>
  <inkml:trace contextRef="#ctx0" brushRef="#br0" timeOffset="85860.18">20215 11933 1467 0,'0'0'701'0,"0"0"-180"0,0 0-174 0,0 0-50 15,0 0-109-15,0 0-90 0,0 0-6 16,0 0 2-16,0 0-12 0,7 119-7 16,-7-77-3-16,0 7-24 0,0-1-13 15,0 0-17-15,0-2-5 0,0-6-13 16,0-4 0-16,0-9-22 0,0-9-9 16,0-6-33-16,0-4-71 0,0-6-47 15,0-2-84-15,0 0-85 0,8-10-180 0,1-8 124 16,6-9-175-16,4-1-128 15,-9 5 26-15</inkml:trace>
  <inkml:trace contextRef="#ctx0" brushRef="#br0" timeOffset="86047.7">20346 12138 424 0,'0'0'489'0,"0"0"3"15,0 0 200-15,0 0-26 0,0 0-208 0,0 0-168 16,0 0-49-16,0 0-49 0,0 0-38 16,-70 107-39-16,70-81-34 0,0 0-46 15,7-1-14-15,10-5-5 0,2-2 9 16,-2-7-10-16,5-1 7 0,0-1 12 15,0-6 0-15,-3 2-33 0,5-5-1 16,-4 2-33-16,-3-2-20 0,7 0-62 16,-9 0-103-16,-1 0-160 0,3 0-246 15,-2 0-611-15,-10 0-366 0</inkml:trace>
  <inkml:trace contextRef="#ctx0" brushRef="#br0" timeOffset="86191.52">20630 12323 2812 0,'0'0'1037'0,"0"0"-648"16,0 0-63-16,0 0-77 0,0 0-108 16,0 0-90-16,0 0-51 0,0 0 0 15,0 0-18-15,0 0-19 0,0 0-36 0,-37 97-59 16,40-96-66-16,4-1-90 0,-5 0-246 16,3 0-727-16,-5-21-670 0</inkml:trace>
  <inkml:trace contextRef="#ctx0" brushRef="#br0" timeOffset="86476.64">20732 12156 1228 0,'0'0'1272'0,"0"0"-939"16,0 0-144-16,0 0 80 0,-17 109-43 0,17-89-141 16,0-3-85-16,0-4-38 0,12-3-38 15,-3-5-105-15,6-5-133 0,2-5 31 16,2-13 112-16,5-6 68 0,1-8 93 0,1 2 10 15,1-5 71-15,0 5 113 0,-3 4 41 16,3 6-6-16,-10 4 14 0,0 5 1 16,-8 10 28-16,1 1-25 15,-3 6-75-15,-2 12 2 0,2 6-9 0,-7 8-69 16,0 5-39-16,0 1-35 0,0-6-12 16,0 2-23-16,0-5-10 0,0-3-35 15,0-3-78-15,5-4-96 0,-2-3-116 16,-1-6-311-16,5-6-820 0,1-4-150 0</inkml:trace>
  <inkml:trace contextRef="#ctx0" brushRef="#br0" timeOffset="86823.28">21192 12285 333 0,'0'0'1751'15,"0"0"-1178"-15,0 0-108 0,-51 121-22 16,44-89-146-16,4-4-140 0,3-8-84 15,0-5-33-15,0-10-15 0,0-5-24 0,0 0 74 16,10-14 43-16,7-12 34 0,-5-10-41 16,3-13-34-16,-6-7-43 0,1-2-33 15,5-7-1-15,-3-1 1 0,-2 0 15 16,2-1 5-16,0 3 40 0,-5 8 4 16,5 6-16-16,0 7-46 0,-2 15-1 15,-3 10 35-15,-7 8 39 0,3 8 10 16,-3 0-4-16,2 2-12 0,-2 0-15 15,0 5-23-15,5 12-31 0,-5 9 13 0,2 10 12 16,6 13-26-16,-8 9-2 0,0 6-25 16,7 4-15-16,-7 3-1 0,0-4-30 15,0-7-3-15,0-8-28 0,0-10-73 16,0-6-88-16,0-9-106 0,0-9-220 16,0-8-684-16,0-6-437 0</inkml:trace>
  <inkml:trace contextRef="#ctx0" brushRef="#br0" timeOffset="87034.32">21687 11971 2425 0,'0'0'1000'15,"0"0"-557"-15,0 0-54 0,0 0-17 16,0 0-84-16,0 0-113 0,0 0-120 15,0 0-55-15,0 0-13 0,0 0-48 16,0 0-30-16,-8 26 11 0,8-3-123 16,0 0-152-16,0 4-285 0,0-7-890 15,0 12-609-15,8-183 2104 0</inkml:trace>
  <inkml:trace contextRef="#ctx0" brushRef="#br0" timeOffset="87172.06">21640 12390 2681 0,'0'0'1109'0,"0"0"-784"0,0 0-17 16,0 0-83-16,0 0-122 0,0 0-103 16,0 0-77-16,0 0-108 0,0 0-173 15,0 0-352-15,13-9-774 0,4-1-453 0</inkml:trace>
  <inkml:trace contextRef="#ctx0" brushRef="#br0" timeOffset="87524.08">21905 12080 196 0,'0'0'2095'0,"0"0"-1360"0,0 0-129 0,0 0-115 15,0 0-168-15,0 0-147 0,0 0-86 16,0 0-69-16,0 0-19 0,0 0-2 16,0 0 0-16,-5 132-15 0,19-93 15 15,3 1 0-15,0 1 0 0,-5-8-18 16,10-2-7-16,-5-7-6 0,3-10-6 16,-8-6 3-16,10-6 34 0,-5-2 14 15,2-6 47-15,-2-12 1 0,12-4-1 16,-5-6 4-16,0-7-35 0,1-3-30 15,-6 2-9-15,-2-3-3 0,0 9-34 16,-5 4-92-16,-2 8-79 0,-3 6-198 0,0 6-359 16,3 6-543-16,-10 0-93 0</inkml:trace>
  <inkml:trace contextRef="#ctx0" brushRef="#br0" timeOffset="87849.83">22404 12232 1505 0,'0'0'1021'0,"0"0"-454"0,0 0-83 16,0 0-72-16,0 0-83 0,0 0-109 16,0 0-69-16,0 0-54 0,0 0-97 15,0 0-28-15,-124 25 19 0,112 7 9 16,5 2 2-16,0-2 19 0,-1 1-19 16,8-11-2-16,0-4-12 0,0-6-22 15,8-6-24-15,-1-4 2 0,5-2 56 16,3 0 43-16,4-8 74 0,3-8 9 0,5-7-43 15,-8-5-25-15,-2-2-31 0,2-1 4 16,-4-2-4-16,-5 9-8 0,-3 1-1 16,-5 13-16-16,6 2 1 0,-8 8-1 15,0 0 13-15,0 0 16 0,0 15-31 16,0 5-34-16,0 6 33 0,0 4-2 16,0 0-24-16,0-2-13 0,0-1-18 15,7-7-43-15,5 0-126 0,-2-4-110 16,-3-4-128-16,3-4-328 0,-3-6-814 0</inkml:trace>
  <inkml:trace contextRef="#ctx0" brushRef="#br0" timeOffset="88060.5">22651 12363 2181 0,'0'0'685'0,"0"0"-135"15,0 0-66-15,-17 113-114 0,12-85-122 0,5-10-116 16,0-3-64-16,0-10-53 0,5-5 4 15,5 0 11-15,14-18 66 0,3-10 54 16,12-14-25-16,-1-9-70 0,1-2-55 16,0 0-13-16,-3 8-32 0,-11 12-13 15,4 8-31-15,-12 12-18 0,0 6-99 0,-5 7-112 16,0 0-101-16,-10 12-191 0,-2-4-592 16,0 12-598-16</inkml:trace>
  <inkml:trace contextRef="#ctx0" brushRef="#br0" timeOffset="89490.12">20300 12822 303 0,'0'0'698'0,"0"0"-112"15,0 0-21-15,0 0-54 0,0 0-58 16,0 0-131-16,0 0-97 0,0 0-48 15,0 0-5-15,0 0-30 0,0 0-36 16,0 0-19-16,0 0-16 0,0 0-24 0,0 0-44 16,0 0-1-16,0 0-2 15,0 0-15-15,0 0-4 0,0 0-3 0,0 0 1 16,0 0-4-16,0 0-3 0,0 0 9 16,0 0 4-16,0 0 15 0,0 0 0 15,0 0 1-15,0 0 24 0,0 0 15 16,0 0 28-16,0 0 19 0,0 0-38 15,0 0 4-15,0 0-7 0,0 0 3 16,0 0-12-16,0 0-25 0,0 0 13 16,0 0-13-16,0 0 0 0,0 0 4 15,0 0-4-15,0 0-9 0,0 0 9 16,0 0-10-16,0 0 1 0,0 0 19 0,0 0 5 16,0 0 13-16,0 0-6 0,0 0 12 15,0 0 12-15,0 0 12 0,0 0-21 16,0 0-13-16,0 0-2 0,0 0-4 15,0 0-9-15,0 0-4 0,0 0-17 16,0-2-25-16,0 2 13 0,0 0 9 0,0 0-15 16,0 0 16-16,0 0-1 0,0 0-12 15,0 0-4-15,0 0 16 0,0 0 3 16,0 0-1-16,0 0-1 0,0 0 2 16,0 0-1-16,0 0 0 0,0 0 1 15,0 0-2-15,0 0 1 0,0 0-11 16,0 0-9-16,0 0 5 0,0 0-5 15,0 0 20-15,0 0-14 0,0 0 13 16,0 0 1-16,0 0-1 0,0 0-26 16,0 0 7-16,0 0 19 0,0 0 1 15,0 0-11-15,0 0 12 0,0 0 1 16,0 0 20-16,0 0-9 0,0 0 0 0,0 0 7 16,0 0-17-16,0 0 10 0,0 0-10 15,0 0 10-15,0 0-9 0,0 0-1 16,0 0 1-16,0 0-3 0,0 0 1 15,0 0-1-15,0 0-1 0,0 0-2 0,0 0-11 16,0 0 13-16,0 0 1 0,0 0 0 16,0 0-1-16,0 0 0 0,0 0-2 15,0 0 3-15,0 0 0 0,0 0 14 16,0 0-11-16,0 0 9 0,0 0 4 16,0 0-16-16,0 0 2 0,0 0 1 15,0 0 18-15,0 0-18 0,0 0 21 16,0 0-11-16,0 0-10 0,0 0 8 15,0 0-10-15,0 0-2 0,0 0-13 0,0 0-2 16,0 0-5-16,0 0-3 0,0 0 2 16,0 0-23-16,0 0-4 0,0 12-15 15,7 10 42-15,-2 14 22 0,2 9 19 16,-2 5-19-16,-2 6 0 0,-3-1-3 16,0-3-25-16,-8-2 7 0,-4-3-25 15,3-9-28-15,-4-8-36 0,9-12-38 0,-1-8-37 16,2-4-64-16,3-6-128 0,0 0-163 15,-4-10-189-15,1-4-699 0</inkml:trace>
  <inkml:trace contextRef="#ctx0" brushRef="#br0" timeOffset="89709.83">20152 13071 1865 0,'0'0'803'0,"0"0"-228"16,0 0-102-16,0 0-98 0,0 0-114 15,0 0-109-15,0 0-78 0,0 0-18 16,0 0-44-16,0 0 34 0,61-3 0 16,-35 1-21-16,11 2-12 0,-6 0-13 15,-2 0-15-15,3 0 0 0,2 5-4 16,-7 2-5-16,-11 3-87 0,6 0-109 0,-7-2-92 16,-5 6-208-16,-3-7-629 0,0 6-475 0</inkml:trace>
  <inkml:trace contextRef="#ctx0" brushRef="#br0" timeOffset="89873.94">20506 13156 1687 0,'0'0'1058'0,"0"0"-555"0,0 0-115 0,0 0-79 16,0 0-86-16,0 0-99 0,0 0-24 16,0 0-14-16,0 0-39 0,0 0-29 15,0 0-8-15,114 99-10 0,-104-87-50 16,9-4-74-16,-2 0-87 0,0-2-148 15,-2-6-378-15,-3 0-799 0,5-2 0 0</inkml:trace>
  <inkml:trace contextRef="#ctx0" brushRef="#br0" timeOffset="90029.31">20848 13071 1934 0,'0'0'783'0,"0"0"-414"0,0 0-43 15,0 0 38-15,-85 136-97 0,56-78-104 0,-3 6-63 16,-4 4-23-16,7 5 1 15,2-3-38-15,-2-1-40 0,15-9-34 0,-8-7-22 16,12-13-65-16,8-10-78 0,-3-10-119 16,5-10-302-16,0-4-652 0,7-6-496 0</inkml:trace>
  <inkml:trace contextRef="#ctx0" brushRef="#br0" timeOffset="90243.98">20959 13367 851 0,'0'0'1577'16,"0"0"-1138"-16,0 0-163 0,0 0 23 16,0 0-55-16,-36 111-130 0,31-74-79 15,-2 6 18-15,2 4 4 0,-5 5-57 0,3 0-7 16,0 3-81-16,0-5-82 0,-3-6-192 15,3-6-250-15,4-11-727 0</inkml:trace>
  <inkml:trace contextRef="#ctx0" brushRef="#br0" timeOffset="90452.06">21003 13197 1410 0,'0'0'1381'16,"0"0"-789"-16,0 0-133 0,0 0-20 0,0 0-139 15,0 0-158-15,0 0-108 0,0 0-22 16,0 0-12-16,0 0 49 0,0 0-36 16,61 30-13-16,-61-2-1 0,0-2-30 15,0-4-3-15,-15-2-37 0,10-4-52 0,-7-4-4 16,0-4-18-16,-3-6-42 0,6 1-163 16,1-3-253-16,4 0-606 0,-1 0-204 15</inkml:trace>
  <inkml:trace contextRef="#ctx0" brushRef="#br0" timeOffset="90743.99">21369 13327 196 0,'0'0'1023'0,"0"0"-746"16,0 0-4-16,0 0 227 0,0 0-225 15,0 0-166-15,0 0-51 0,0 0 74 0,0 0 77 16,0 0 47-16,0 0-15 0,102-12-57 15,-102-2-27-15,5-2-56 0,-5-2-38 16,0-1-38-16,0 6-3 0,-5-2 25 0,-5 5 40 16,-7 2-21-16,0 3-42 15,0 3 35-15,-7 2 10 0,7 2-42 0,-2 11-25 16,2 5-2-16,2 11-11 0,5 1 11 16,-2 2 2-16,12 0-2 0,0-4-20 15,0 0 4-15,0-3-15 0,17-7-6 16,-7-4-53-16,7-4-164 0,0-2-149 15,5-4-267-15,-8-2-640 0,10-2-218 0</inkml:trace>
  <inkml:trace contextRef="#ctx0" brushRef="#br0" timeOffset="90961.59">21878 13154 965 0,'0'0'2016'0,"0"0"-1464"0,0 0-79 16,0 0-92-16,0 0-118 0,0 0-131 15,0 0-132-15,0 0-6 0,0 0-46 16,0 0-25-16,0 18-40 0,-7-3-122 16,7 0-212-16,0 3-575 0,-7-3-567 15</inkml:trace>
  <inkml:trace contextRef="#ctx0" brushRef="#br0" timeOffset="91092.6">21844 13454 1577 0,'0'0'1759'0,"0"0"-1252"15,0 0-190-15,0 0-34 0,0 0-63 16,0 0-193-16,0 0-27 0,0 0-61 16,0 0-7-16,0 0-62 0,10 8-197 15,0-8-142-15,-3 0-644 0,10-8-775 0</inkml:trace>
  <inkml:trace contextRef="#ctx0" brushRef="#br0" timeOffset="91328.61">22307 13319 2070 0,'0'0'1128'0,"0"0"-677"16,0 0-60-16,0 0-88 0,0 0-114 16,0 0-81-16,0 0-37 0,0 0-16 15,-56 108-15-15,56-85-40 0,0-5-14 16,0-2-29-16,0-4-53 0,0-2-135 16,3-6-118-16,4-4-248 0,-7 0-670 0,7-10-232 0</inkml:trace>
  <inkml:trace contextRef="#ctx0" brushRef="#br0" timeOffset="91476.11">22329 13148 2161 0,'0'0'1349'0,"0"0"-960"0,0 0-51 0,0 0-37 16,0 0-110-16,0 0-136 0,0 0-55 16,0 0-55-16,0 0 3 0,0 0-65 15,0 0-140-15,-15 85-192 0,23-75-618 16,4 2-754-16</inkml:trace>
  <inkml:trace contextRef="#ctx0" brushRef="#br0" timeOffset="91731.49">22445 13496 2466 0,'0'0'717'0,"0"0"-344"0,0 0-70 16,0 0-51-16,0 0-128 0,0 0-86 15,0 0-4-15,0 0 34 0,0 0-12 16,0 0 49-16,44 0 0 0,-20-30-65 15,0 0-40-15,3-2-19 0,0 5-15 16,-8 6-10-16,-2 6 32 0,0 5-13 0,-10 8 4 16,5 2-32-16,-4 8 53 0,-1 12 111 15,0 7 7-15,-4 6-42 0,-3 4-30 16,0-1-27-16,0 0-19 0,0-4-33 16,0-5-34-16,0-7-103 0,0-9-140 15,0-6-151-15,0-5-510 0,0-2-328 16,2-29-184-16</inkml:trace>
  <inkml:trace contextRef="#ctx0" brushRef="#br0" timeOffset="91902.37">23059 13178 2291 0,'0'0'719'0,"0"0"-221"0,0 0-37 15,0 0-157-15,0 0-118 0,-17 121-69 16,17-81-27-16,0 5-7 0,0 3-28 0,0 2-27 15,0 4-28-15,0 1-68 16,0-5-74-16,0-4-111 0,0-11-191 0,0-12-554 16,-8-8-571-16</inkml:trace>
  <inkml:trace contextRef="#ctx0" brushRef="#br0" timeOffset="92050.17">22833 13498 2398 0,'0'0'760'0,"0"0"-416"0,0 0 6 15,0 0-51-15,0 0-159 0,0 0-62 0,0 0-41 16,201 50-18-16,-157-55-19 0,-3-2-23 16,-9-1-154-16,2 2-159 0,-8 2-230 15,-11 2-674-15,-3 2-413 0</inkml:trace>
  <inkml:trace contextRef="#ctx0" brushRef="#br0" timeOffset="102870.94">13935 14759 150 0,'0'0'443'0,"0"0"-188"0,0 0-86 16,0 0-65-16,0 0-104 0,0 0-87 16,0 0-28-16,0 0 115 0,0 0 3 0,0 0-3 15,19-1-150-15,-12 1-72 0,-4 0 62 16,2 0 46-16,4 1 36 0,-9 1 3 15,8 3 13-15,-8-2 1 0</inkml:trace>
  <inkml:trace contextRef="#ctx0" brushRef="#br0" timeOffset="110946.62">20116 16182 1091 0,'0'0'1123'0,"0"0"-710"0,0 0-1 15,0 0-32-15,0 0-44 0,0 0-91 16,0 0-69-16,0 0-33 0,0 0-22 15,0 0-19-15,0 0-18 0,-7 129-29 0,7-81-15 16,-8 6 3-16,8 4-12 0,-2 1-31 16,2-3-2-16,0-3-20 0,0-12-27 15,0-2-28-15,2-13-71 0,6-8-66 16,4-8-115-16,0-5-87 0,-3-5-307 16,-1-5-577-16,4-19-175 0</inkml:trace>
  <inkml:trace contextRef="#ctx0" brushRef="#br0" timeOffset="111182.9">20438 16399 924 0,'0'0'1810'0,"0"0"-1390"15,0 0-193-15,0 0 84 0,0 0 0 16,0 0-88-16,0 0-99 0,-155 102-46 16,136-87-1-16,2-3 0 0,0-4-27 0,7-2-32 15,5-2-3-15,5-2-15 0,0-2-25 16,0 4-24-16,0 2-10 0,5 4 59 15,12 4 18-15,-7 3 10 0,9 1-9 16,-2 2-16-16,0 0 12 0,2-2-2 16,-4 0-13-16,-3-2-14 0,3 0-38 15,2-4-118-15,2-2-114 0,-2-2-160 16,-2-2-650-16,11-4-661 0</inkml:trace>
  <inkml:trace contextRef="#ctx0" brushRef="#br0" timeOffset="111339.64">20627 16534 2380 0,'0'0'959'0,"0"0"-568"16,0 0 24-16,0 0-27 0,0 0-135 15,-89 125-119-15,79-104-78 0,7-2-54 0,3-5-2 16,0-4-49-16,0 0-53 16,0-6-73-16,10-2-94 0,0-2-146 0,4-2-384 15,-6-22-959-15</inkml:trace>
  <inkml:trace contextRef="#ctx0" brushRef="#br0" timeOffset="111713.04">20627 16534 969 0,'27'-4'1528'16,"-34"20"-1202"-16,7 0-124 0,-10 2 19 16,10 2-75-16,0-6-139 0,0 2-7 15,0-4-51-15,10 1-10 0,-8-6-54 16,8 1-29-16,-3-3-23 0,0-1-3 15,1-4 38-15,-6 0 80 0,5 0 52 16,1-4 81-16,-8-4 44 0,4 0-47 16,-4-2-20-16,0 1 28 0,0 1 65 15,0 5-7-15,0-2-45 0,0 3-42 0,5 2-57 16,3 0-86-16,-4 0 86 0,13 0 64 16,-2 0 38-16,2 0-45 0,2 0-55 15,-4 2 14-15,-3 1-16 0,2-3-2 16,-6 0 2-16,-8 0 10 0,5 0-9 0,-5 0 27 15,0 0 51-15,0 0 44 0,0 0 62 16,0 0-27-16,0 0-64 0,0 2-41 16,0-2-42-16,0 1-11 0,0 1-59 15,0 5-177-15,0 1-101 0,0 2-216 16,0 2-551-16,0-4-313 0,0-58 842 0</inkml:trace>
  <inkml:trace contextRef="#ctx0" brushRef="#br0" timeOffset="112210.58">20845 16689 1184 0,'0'0'547'0,"0"0"-86"0,0 0-24 16,0 0-58-16,0 0-53 0,0 0-43 15,0 0 13-15,0 0-51 0,0 0-33 16,0 0-23-16,-24-22-41 0,24 22-44 0,0 0-49 15,-2 2-30-15,2 8-25 0,-8 6-77 16,8 4 28-16,0 4 28 0,0 2-7 16,0 0 13-16,0-3-1 0,0-3-5 15,0-5 2-15,0-5-24 0,8-5-16 0,1-5-9 16,4 0 68-16,1-6 0 0,6-13 68 16,1-2-12-16,8-8-19 0,-4-5-14 15,4 4-23-15,-5 2-15 0,5 1 0 16,-5 7-4-16,1 2 4 0,-1 8-1 15,-5 2 4-15,-2 8-15 0,0 0 27 16,-5 5 62-16,3 8 40 0,-8 7-38 16,-5 5-24-16,-2 3-28 0,0 4-9 15,0 2-3-15,-9 3-24 0,-6-6-31 16,3 2-72-16,-5-9-108 0,10-2-112 16,0-6-242-16,4-6-623 0,3-6-432 0</inkml:trace>
  <inkml:trace contextRef="#ctx0" brushRef="#br0" timeOffset="112522.9">21258 16680 1989 0,'0'0'595'0,"0"0"-273"16,0 0 85-16,0 0-17 0,-83 126-94 16,66-88-89-16,7-4-54 0,10 0-45 15,0-12-46-15,0-4-31 0,3-10-31 16,14-8-47-16,0-2 47 0,0-22 35 15,5-18 12-15,-1-16-7 0,-1-15-37 16,-1-9-3-16,-7-5-9 0,5-1-4 16,-12 1 13-16,0 1 10 0,-5 3-7 15,0 7 21-15,0 9-8 0,0 13-1 16,0 16-12-16,0 14 16 0,0 14-17 0,0 7 28 16,0 6-14-16,0 17-16 0,0 16 1 15,0 16 0-15,-5 17 23 0,3 11-2 16,-1 3-8-16,3 3-14 0,0-1-18 0,0-5-16 15,0-8-55-15,0-3-87 0,5-9-66 16,2-12-150-16,1-15-570 0,-8-3-960 16</inkml:trace>
  <inkml:trace contextRef="#ctx0" brushRef="#br0" timeOffset="113086.93">21609 16496 1997 0,'0'0'1261'0,"0"0"-820"0,0 0-85 16,0 0 9-16,0 0-54 0,0 0-148 0,0 0-117 15,0 0-46-15,0 0-18 0,0 0-31 16,0 0-34-16,-7 20 61 0,14 2-2 16,-2 6-109-16,0 2-139 0,-3 1-154 15,-2-1-376-15,0-8-866 0</inkml:trace>
  <inkml:trace contextRef="#ctx0" brushRef="#br0" timeOffset="113225.15">21594 16868 2567 0,'0'0'1079'15,"0"0"-647"-15,0 0-12 0,0 0-78 16,0 0-134-16,0 0-153 0,0 0-55 16,0 0-52-16,0 0-6 0,0 0-31 0,0 10-49 15,15-8-34-15,2 2-23 0,2-2-135 16,6-2-474-16,-8 0-956 0</inkml:trace>
  <inkml:trace contextRef="#ctx0" brushRef="#br0" timeOffset="113518.38">22009 16582 1828 0,'0'0'1165'0,"0"0"-699"0,0 0-58 15,0 0-41-15,0 0-75 0,0 0-116 16,0 0-84-16,0 0-80 0,0 0-11 0,0 0 1 16,-49 78 13-16,49-43-13 15,0 1 23-15,15-2-22 0,2-3-2 0,0-6-1 16,2-4-33-16,6-7 3 0,-8-8 30 16,9-6 0-16,1-3 30 0,-3-17 23 15,5-10-8-15,3-10-8 0,-6-4-37 16,1-4 0-16,-8 0-16 0,-2 5-39 0,-2 7-65 15,-5 7-49-15,-3 9-26 0,-2 10-63 16,-5 9-252-16,0 1-728 0,0 1-89 16</inkml:trace>
  <inkml:trace contextRef="#ctx0" brushRef="#br0" timeOffset="113824.16">22453 16705 1716 0,'0'0'1024'0,"0"0"-533"15,0 0-81-15,0 0-73 0,0 0-80 16,0 0-92-16,0 0-20 0,0 0-6 0,0 0-93 16,0 0-46-16,0 0-27 15,-71-25-13-15,57 54 9 0,11 3 28 0,3-4-19 16,0-4 19-16,0-1-31 0,3-10 9 16,11-4-24-16,-4-8-1 0,7-1 50 15,0-3 34-15,0-12 37 0,0 0 71 0,2-8-25 16,-9 1-31-16,0 2-6 0,-6 4-16 15,-1 4 55-15,-3 6 0 0,0 4-71 16,0 2-45-16,0 2-3 0,7 14-15 16,-7 10 15-16,7 6-1 0,3 6-1 15,-5 1-25-15,9-7-31 0,-4-4-49 16,5-12-122-16,2-2-128 0,-5-10-126 16,-2-4-560-16,-3 0-517 0</inkml:trace>
  <inkml:trace contextRef="#ctx0" brushRef="#br0" timeOffset="114011.61">22739 16773 1592 0,'0'0'705'16,"0"0"-231"-16,0 0 36 0,0 0-113 15,0 0-129-15,0 107-89 0,2-91-36 16,5-2-46-16,1-8-85 0,1-4 10 0,8-2 34 16,5-16 58-16,2-10 12 0,3-6-43 15,0-4-49-15,2 1-34 0,-3 3-15 16,1 6-22-16,0 6-21 0,-8 5-69 15,5 8-108-15,-12 4-131 0,1 3-314 16,-4 0-671-16,-9 17-244 0</inkml:trace>
  <inkml:trace contextRef="#ctx0" brushRef="#br0" timeOffset="114689.54">20222 17216 1572 0,'0'0'759'0,"0"0"-294"16,0 0-64-16,0 0-60 0,0 0-89 15,0 0-88-15,0 0-50 0,0 0-39 0,0 0-13 16,0 0-12-16,0 32 3 0,8-2 9 15,-8 8 25-15,0 11-19 0,0 3-16 16,0 0-12-16,0 3-27 0,0-3-13 16,0-5-13-16,0-6-11 0,-8-6-20 15,6-10-33-15,-3-8-87 0,5-7-102 0,0-8-156 16,-7-2-548-16,5-2-392 0</inkml:trace>
  <inkml:trace contextRef="#ctx0" brushRef="#br0" timeOffset="114837.72">20116 17459 995 0,'0'0'1249'0,"0"0"-716"16,0 0-91-16,0 0-28 0,0 0-96 16,0 0-17-16,0 0-78 0,0 0-87 15,0 0-31-15,0 0-53 0,0 0-52 16,191 65-1-16,-162-59-1 0,3-1-11 16,-5 0-36-16,-3-3-87 0,2 0-109 0,-6-1-140 15,-3 2-279-15,0-3-748 0,-10 0-344 0</inkml:trace>
  <inkml:trace contextRef="#ctx0" brushRef="#br0" timeOffset="115000.47">20715 17411 1823 0,'0'0'1076'0,"0"0"-788"0,0 0 2 16,0 0 14-16,36 119-109 0,-29-85-116 0,10-2-44 15,-5-2-11-15,3-3-24 0,-3-7-16 16,2-2-18-16,3-5-77 0,-4-3-131 15,-6-3-196-15,10-7-230 0,-10 0-581 16,10-8 51-16</inkml:trace>
  <inkml:trace contextRef="#ctx0" brushRef="#br0" timeOffset="115156.14">21032 17475 1635 0,'0'0'565'0,"0"0"-210"0,0 0 57 15,-56 115 4-15,30-59-150 0,-8 9-83 16,-3 9-60-16,-1 3 16 0,-1 5-8 0,5-2-32 15,-2-1-46-15,2-7-28 16,7-11-25-16,10-11-47 0,0-14-64 0,7-11-112 16,10-12-88-16,0-13-274 0,0 0-477 15,15-23-213-15</inkml:trace>
  <inkml:trace contextRef="#ctx0" brushRef="#br0" timeOffset="115438.76">21117 17709 1129 0,'0'0'1413'0,"0"0"-1113"16,0 0-98-16,0 0 162 0,0 0-59 0,-29 131-132 15,29-88-48-15,-7 6-30 0,7 3-14 16,-8 3-3-16,1-1-25 0,-3-2-25 16,3-4-28-16,5-3-22 0,-6-11-65 15,1-10-53-15,2-9-90 0,-2-10-127 16,7-5-269-16,-10-7-552 0,5-32-243 0</inkml:trace>
  <inkml:trace contextRef="#ctx0" brushRef="#br0" timeOffset="115631.5">21296 17592 1891 0,'0'0'580'16,"0"0"-87"-16,0 0-52 0,0 0-121 15,0 0-112-15,0 0-66 0,0 0-36 16,44 111 0-16,-44-75-7 0,-17 2-27 0,-10 0-32 16,-4-1-25-16,-3-6-15 0,-3-2-20 15,11-9-33-15,-1-6-9 0,5-6-28 16,13-6-50-16,4-2-64 0,5 0-121 15,0 0-255-15,0-6-502 0,12 0 325 16,12-10-373-16</inkml:trace>
  <inkml:trace contextRef="#ctx0" brushRef="#br0" timeOffset="115894.62">21619 17775 1299 0,'0'0'423'16,"0"0"-166"-16,0 0 45 0,0 0-70 15,0 0-161-15,0 0-9 0,0 0 70 16,0 0 102-16,0 0-10 0,0 0-52 16,0 0-70-16,43-34-48 0,-60 20-7 15,-2 1 55-15,2 3 43 0,-7 9-17 16,-3 1-78-16,-7 0 48 0,7 10-63 0,1 6-1 16,2 8 7-16,4 4 2 15,3 6-2-15,10 1 14 0,7-2 1 0,0 2-25 16,0-7-31-16,19-3 0 0,-2-4-46 15,8-4 18-15,4-5-25 0,0-9-6 0,2-3-69 16,-4 0-92-16,7-5-73 16,-8-12-181-16,-4 1-568 0,3-10-473 0</inkml:trace>
  <inkml:trace contextRef="#ctx0" brushRef="#br0" timeOffset="116149.58">22053 17714 316 0,'0'0'1528'0,"0"0"-880"0,0 0-69 0,0 0-44 16,0 0-157-16,0 0-177 15,0 0-104-15,0 0-97 0,0 0-22 0,0 0-59 16,0 13-9-16,0-5-188 0,0 0-248 16,2 2-469-16,3-2-431 0</inkml:trace>
  <inkml:trace contextRef="#ctx0" brushRef="#br0" timeOffset="116294.87">22053 17953 1683 0,'0'0'1433'0,"0"0"-1006"0,0 0-20 15,0 0-63-15,0 0-148 0,0 0-181 16,0 0-15-16,0 0-77 0,0 0-13 16,0 0-22-16,0 0-3 0,0 19-156 15,7-19-271-15,3 0-717 0,-10-4-413 0</inkml:trace>
  <inkml:trace contextRef="#ctx0" brushRef="#br0" timeOffset="116499.23">22360 17845 2955 0,'0'0'726'16,"0"0"-326"-16,0 0 54 0,0 0-149 16,0 0-198-16,0 0-92 0,0 0-15 15,0 0-1-15,0 0-17 0,0 0-37 16,-21 8-31-16,21-8-71 0,0 0-62 0,0 0-99 15,0-3-202-15,0-10-552 16,0 3-342-16,21 28 312 0</inkml:trace>
  <inkml:trace contextRef="#ctx0" brushRef="#br0" timeOffset="116626.09">22419 17572 1941 0,'0'0'783'0,"0"0"-567"0,0 0 30 16,0 0 3-16,0 0-236 0,0 0-13 15,-20 112-89-15,20-92-228 0,0-3-285 16,0-5-660-16</inkml:trace>
  <inkml:trace contextRef="#ctx0" brushRef="#br0" timeOffset="116884.97">22436 17896 2463 0,'0'0'1423'16,"0"0"-1282"-16,0 0-40 0,0 0 117 15,0 0-48-15,0 0-170 0,0 0-40 16,0 0 40-16,0 0 84 0,0 0 5 0,0 0-33 16,94-41-26-16,-67 13-30 0,-8-2 0 15,8 2-3-15,-3 0 3 0,-7 4 0 16,2 6 0-16,-4 5-1 0,-3 10-45 16,3 3 46-16,-3 3 12 0,0 15 93 15,5 7-22-15,-5 7-37 0,-2 6-19 16,4 5-27-16,-7-3-6 0,-7-4-21 15,0-6-29-15,5-7-91 0,-5-10-128 16,0-9-121-16,0-4-286 0,0-7-670 0,-5-24-514 16</inkml:trace>
  <inkml:trace contextRef="#ctx0" brushRef="#br0" timeOffset="117086.64">22981 17540 623 0,'0'0'2627'0,"0"0"-2217"0,0 0-199 15,0 0 103-15,0 0-25 0,17 126-119 16,-7-88-90-16,2 1-12 0,2 5-10 16,-2 1-6-16,1 1-29 0,-1 4-23 15,-3 0-1-15,-4 3-67 0,-2-7-42 16,-3-4-51-16,0-9-71 0,-3-12-77 16,-11-9-195-16,-6-9-483 0,11-3-270 15,-23-18 2-15</inkml:trace>
  <inkml:trace contextRef="#ctx0" brushRef="#br0" timeOffset="117208.23">22836 17890 1630 0,'0'0'1161'16,"0"0"-645"-16,0 0-234 0,0 0-29 16,0 0 36-16,0 0-102 0,0 0-91 15,0 0-68-15,215 32-18 0,-164-32-10 16,-5 0-1-16,5-2-15 0,-7-4-77 16,-3 0-162-16,-10-2-127 0,-9 0-296 15,-10 2-821-15</inkml:trace>
  <inkml:trace contextRef="#ctx0" brushRef="#br0" timeOffset="119126.72">17449 7407 1828 0,'0'0'793'0,"0"0"-413"0,0 0-93 0,0 0 6 16,0 0-56-16,0 0-90 0,0 0-55 15,0 0-17-15,0 0-22 0,0 0-40 16,-7-12-13-16,7 12-41 0,0 0-9 16,0 0-7-16,0 0-15 0,0 0-16 15,0 0-3-15,0 0 12 0,7 0 79 0,3 0 35 16,0 0 12-16,0 0 7 15,-3-5 2-15,10-5 4 0,-8 0-20 0,-1-2-8 16,-3-2-3-16,-5 4-1 0,4 0 0 16,-4 6 7-16,0-2 30 0,0 4 0 15,0-3-40-15,0 4-1 0,-4 1-23 16,1 0 52-16,-4 4-53 0,0 8-75 16,2 4-21-16,-3-2 55 0,6 2 7 15,2-6-19-15,0 0-17 0,0-8 51 0,10 0 16 16,9-2-16-16,-2-2 1 0,0-8-114 15,7 0-213-15,-12-6-394 0,-2 4-733 16</inkml:trace>
  <inkml:trace contextRef="#ctx0" brushRef="#br0" timeOffset="119645.89">17556 7288 1178 0,'0'0'670'0,"0"0"-184"15,0 0-59-15,0 0-13 0,0 0-70 0,0 0-73 16,0 0-95-16,0 0-21 0,0 0 10 15,0 0-31-15,0 0-35 0,-141-19-10 16,141 18-9-16,0-1-28 0,3-6-35 16,14-4-17-16,19-11-28 0,18-7 13 0,13-6 15 15,13-6 2-15,20-1 1 0,-6 3 18 16,11 2-8-16,-8 2-1 0,-3 7-9 16,5 6 11-16,-6 2-14 0,1 7-2 15,-7 4 0-15,-4 9-16 0,-6 1-1 16,-6 1 17-16,-1 9 0 0,-2 7 2 15,-3 1 0-15,-9 4 1 0,2 6 15 16,-7 6-4-16,2 6 10 0,3 2-10 16,5 4 19-16,-1-1-16 0,8 0-12 15,3-9 0-15,6-11 43 0,10-4 27 16,1-15 4-16,9-6 42 0,-3-4-37 16,3-14-36-16,2-10-25 0,-4-7-11 0,-8-1-10 15,-9-2-1-15,-8 0-2 0,-14 6-15 16,-8 2-6-16,-19 7 2 0,-7 7-26 15,-2 6-74-15,-11 4-71 0,-1 2-19 16,-1 2-19-16,-2 2-62 0,2 0-160 0,0 0-292 16,1-2-702-16,-8-4-20 0</inkml:trace>
  <inkml:trace contextRef="#ctx0" brushRef="#br0" timeOffset="119928.44">20545 6583 2315 0,'0'0'655'0,"0"0"-367"0,0 0-72 15,0 0 82-15,0 0-25 0,0 0-94 16,92 129-64-16,-48-99-28 0,9-2-19 16,8-1-13-16,-1-1-24 0,3 1-12 15,-5-6 2-15,-7-2-18 0,-5 0 1 16,-14-2 11-16,-3 1-3 0,-15 0-12 0,-4 4 22 15,-10 6 30-15,-17 7-12 0,-26 5-28 16,-6 1 0-16,-12 4-12 0,-4-5-3 16,0-4-31-16,4-7-37 0,8-5-77 15,7-9-97-15,14-2-90 0,13-3-326 16,2-6-890-16,17 2-126 0</inkml:trace>
  <inkml:trace contextRef="#ctx0" brushRef="#br0" timeOffset="120529.95">21687 6101 1155 0,'0'0'661'0,"0"0"-165"15,0 0-134-15,0 0 55 0,0 0-12 16,0 0-98-16,0 0-106 0,0 0-68 16,0 0-56-16,0 0-55 0,-51 76 75 15,60-48-4-15,1 9-16 0,5 1-12 16,-13 8-28-16,5 0-23 0,1 1-14 15,-8-3-15-15,0-2-4 0,0-6-24 16,9-4-115-16,-4-7-134 0,7-9-181 0,-2-10-335 16,0-2-553-16,7-10-42 0</inkml:trace>
  <inkml:trace contextRef="#ctx0" brushRef="#br0" timeOffset="120741.92">21924 6276 2175 0,'0'0'974'0,"0"0"-604"0,0 0 15 0,0 0-84 0,0 0-90 16,0 0-102-16,0 0-48 0,-174 115 4 16,154-94 6-16,6 2-13 0,6-1-30 15,8-4-26-15,0 2 0 0,15 0-2 16,14-2-1-16,3 0-11 0,1-1 9 16,11-5-31-16,-10 1-9 0,2-2-15 15,-7 1-35-15,-4-4-62 0,-1 0-62 16,3 0-97-16,-10-2-224 0,0-4-676 15,-5 2-491-15</inkml:trace>
  <inkml:trace contextRef="#ctx0" brushRef="#br0" timeOffset="120909.68">22159 6515 95 0,'0'0'2819'0,"0"0"-2105"0,0 0-326 15,0 0-69-15,0 0-75 0,-36 115-108 16,36-95-105-16,0-6-31 0,0 0-13 15,0-6-14-15,0 0-87 0,7-6-106 16,3-2-114-16,-3-5-272 0,-2-8-833 16,7-23-554-16</inkml:trace>
  <inkml:trace contextRef="#ctx0" brushRef="#br0" timeOffset="121175.73">22254 6304 2255 0,'0'0'780'0,"0"0"-349"0,0 0-168 0,0 0-50 16,0 0-61-16,0 0-80 0,-10 108-32 16,10-93-34-16,0-3-6 0,7-4-68 15,3-3-90-15,2-5-52 0,5 0 64 16,5-11 121-16,5-9 25 0,-1-2 1 16,1-5 28-16,-3 7 18 0,-4 2 19 0,4 4-31 15,-5 4 50-15,1 6 47 0,-6 4 16 16,3 0-51-16,-10 10 5 0,5 12 56 15,-4 11-10-15,-6 7-49 0,-2 6-59 16,0 2-37-16,0-2-3 0,0-6-19 16,0-3-33-16,0-9-93 0,0-3-140 15,0-14-198-15,7-4-532 0,1-7-445 0</inkml:trace>
  <inkml:trace contextRef="#ctx0" brushRef="#br0" timeOffset="121532.34">22894 6441 2003 0,'0'0'670'0,"0"0"-170"0,0 0-3 16,0 0-91-16,-100 120-144 0,71-80-101 0,10 3-50 15,2-3-25-15,5-4-36 0,7-4-23 16,5-4-27-16,0-7 0 0,5-9 0 16,17-8-34-16,-3-4 34 0,12-14 19 15,6-19 67-15,2-10-22 0,4-16-36 16,-4-8-18-16,-5-3-8 0,-5-4-1 0,3-1 0 15,-6 1 2-15,1 6 28 16,-10 1-4-16,5 5-5 0,-8 2-7 0,3 3 43 16,-5 5 15-16,-7 7-18 0,-2 12-18 15,-3 6 14-15,0 9 34 0,0 8 40 16,0 8-4-16,0 2-48 0,0 0-53 16,0 6-20-16,-8 16-52 0,3 15 4 15,-9 13 21-15,4 12 14 0,8 13-14 16,-5 7 3-16,2 9 3 0,2-3-10 15,3 1-8-15,0-11-28 0,0-5-45 16,0-13-56-16,3-14-52 0,9-10-118 16,5-16-166-16,-8-5-615 0,13-15-806 0</inkml:trace>
  <inkml:trace contextRef="#ctx0" brushRef="#br0" timeOffset="121809.77">23652 6081 2209 0,'0'0'810'15,"0"0"-379"-15,0 0-93 0,0 0-20 16,0 0-75-16,0 0-116 0,0 0-62 0,0 0-28 16,0 0-15-16,0 0-22 0,0 0-1 15,8 96-61-15,-1-81-77 0,-5-4-94 16,6 3-192-16,-8-1-607 0,0 2-821 0</inkml:trace>
  <inkml:trace contextRef="#ctx0" brushRef="#br0" timeOffset="121954.04">23706 6507 1865 0,'0'0'1531'0,"0"0"-1035"16,0 0-197-16,0 0-1 0,0 0-64 15,0 0-185-15,0 0-49 0,0 0-31 16,0 0-24-16,0 0-99 0,0 0-26 16,55 34-113-16,-35-44-316 0,7-9-1143 0</inkml:trace>
  <inkml:trace contextRef="#ctx0" brushRef="#br0" timeOffset="122409.85">24501 5746 1368 0,'0'0'660'0,"0"0"-246"0,0 0-65 16,0 0 16-16,0 0-74 0,0 0-89 15,0 0-25-15,-192 83-54 0,166-48-32 16,-3 3 0-16,7 10-7 0,5 5-37 15,0 7-19-15,0 4-25 0,7 2-2 16,0 4-1-16,3-1-3 0,-3-5-15 0,10-3-14 16,-7-9-61-16,0-8-155 15,7-7-192-15,-2-13-635 0,2-10-434 0</inkml:trace>
  <inkml:trace contextRef="#ctx0" brushRef="#br0" timeOffset="122569.94">24006 6344 2134 0,'0'0'1037'0,"0"0"-731"16,0 0-116-16,0 0 78 0,0 0-13 16,0 0-109-16,0 0-87 0,0 0-44 15,0 0-2-15,202 80-13 0,-161-75-31 16,-3-3-75-16,1-2-226 0,-2 0-237 16,-13-2-878-16,-5-15-491 0</inkml:trace>
  <inkml:trace contextRef="#ctx0" brushRef="#br0" timeOffset="122801.94">24414 6362 2274 0,'0'0'761'0,"0"0"-311"15,0 0-43-15,-51 117-74 0,41-81-97 16,10-3-106-16,0-8-84 0,0-5-21 16,17-7-23-16,5-9-1 0,19-4 14 15,5-17 16-15,10-11-4 0,7-6 1 0,-5-5-10 16,-2 2-18-16,-5 4-1 0,-10 13 0 15,-15 10-38-15,-6 10-29 0,-6 0 19 16,-4 19 42-16,0 9 7 0,-8 8 31 16,-2 6-31-16,0 2-1 0,0 1-57 0,0-5-66 15,0 0-143-15,-2-4-208 0,-8-9-688 16,-7 4-821-16</inkml:trace>
  <inkml:trace contextRef="#ctx0" brushRef="#br0" timeOffset="123746.07">21386 7297 36 0,'0'0'169'16,"0"0"30"-16,0 0 49 0,0 0-20 15,0 0-97-15,0 0-21 0,0 0 34 16,0 0 12-16,0 0 10 0,0 0-36 16,0 0 10-16,24-69 48 0,-17 59 26 15,-7 0-23-15,5 1-14 0,-5 3 23 16,5 2 15-16,-5-2-7 0,0 4-36 0,0 0-16 15,3-2-23-15,-3 2-14 0,2 2-9 16,-2 0-9-16,0 0-13 0,0 0-19 16,0 0-26-16,0 0-2 0,0 0 2 15,5 0-24-15,-3 6-19 0,8 8-6 16,2 11 6-16,3 5 34 0,-3 8-9 16,0 8-22-16,-7 2 17 0,-3 2-20 0,-2 1-2 15,0-5-50-15,-2-6-94 0,-6-5-121 16,-1-11-99-16,9-8-201 0,-10-10-220 15,10-4-340-15,-7-6 142 0</inkml:trace>
  <inkml:trace contextRef="#ctx0" brushRef="#br0" timeOffset="123905.35">21403 7377 1000 0,'0'0'1021'0,"0"0"-574"16,0 0-157-16,0 0 89 0,0 0-6 15,0 0-63-15,0 0-112 0,0 0-82 0,0 0-38 16,0 0-50-16,184 80-12 0,-152-74-4 15,-11 0-10-15,1-2-2 0,3-2-18 16,-11 0-69-16,1 0-177 0,2-2-163 0,-5 0-312 16,-5 0-650-16,0-2 43 0</inkml:trace>
  <inkml:trace contextRef="#ctx0" brushRef="#br0" timeOffset="124050.77">21851 7463 1349 0,'0'0'1197'0,"0"0"-587"0,0 0-221 15,0 0 18-15,0 0-156 0,0 0-114 16,0 0-56-16,0 0-19 0,0 0-13 16,0 0-31-16,158 52-18 0,-141-50-1 15,-7-2-79-15,-1-4-72 0,1-8-69 0,5-6-176 16,-15-7-613-16,4 4-565 0</inkml:trace>
  <inkml:trace contextRef="#ctx0" brushRef="#br0" timeOffset="124213.86">22043 7316 1387 0,'0'0'985'0,"0"0"-453"0,0 0-7 16,-66 135-105-16,42-81-127 0,2 8-128 16,-2 5-54-16,0 5-30 0,2 3-13 15,-5-1-25-15,3-4-18 0,5-5-25 16,7-9-50-16,9-11-67 0,3-13-94 16,0-12-131-16,3-10-304 0,4-4-689 0,7-12-421 15</inkml:trace>
  <inkml:trace contextRef="#ctx0" brushRef="#br0" timeOffset="124424.21">22334 7626 2336 0,'0'0'680'0,"0"0"-405"16,0 0-8-16,-34 120-8 0,24-73-65 15,3 3-92-15,-3 2-46 0,-2 5-28 16,-5-1-13-16,3-1-15 0,4-7-90 16,-2-8-111-16,4-10-191 0,-1-8-388 15,9-10-756-15</inkml:trace>
  <inkml:trace contextRef="#ctx0" brushRef="#br0" timeOffset="124592.87">22351 7491 802 0,'0'0'1340'0,"0"0"-648"16,0 0-104-16,0 0-101 0,0 0-120 16,0 0-132-16,0 0-120 0,0 0-54 15,0 0 4-15,0 0 27 0,138 10-25 16,-141 28-51-16,-18 2-16 0,-11 5-37 16,-2-5-49-16,0-4-49 0,-2-6-66 15,4-5-57-15,8-9-90 0,5-11-325 0,9 0-674 16,-4-7-322-16</inkml:trace>
  <inkml:trace contextRef="#ctx0" brushRef="#br0" timeOffset="124865.13">22734 7672 1537 0,'0'0'507'0,"0"0"-196"0,0 0 70 15,0 0-79-15,0 0-104 0,0 0-61 16,0 0-16-16,0 0 57 0,0 0 1 15,0 0-72-15,0 0-72 0,85-108-20 16,-85 90 7-16,0 3 26 0,-10 5 46 16,-5 6-13-16,-7 2-31 0,1 2 21 15,-8 8-34-15,-3 15-35 0,-2 5-2 16,5 5 0-16,5 4 1 0,4 1 33 0,11 0-34 16,9-3-11-16,0-4-8 15,0-2-8-15,22-5-4 0,2-4-10 0,7-8-102 16,-2-2-89-16,8-6-233 0,-3-4-328 15,-3 0-782-15</inkml:trace>
  <inkml:trace contextRef="#ctx0" brushRef="#br0" timeOffset="125093.91">23328 7360 1418 0,'0'0'1004'0,"0"0"-511"16,0 0-52-16,0 0-57 0,0 0-104 15,0 0-117-15,0 0-69 0,0 0-29 0,0 0 19 16,0 0-28-16,0 0-41 0,12 28-15 16,-12-21-2-16,0-2-26 0,0 3-105 15,0 2-190-15,0 0-264 0,0-1-688 0,0 2-434 16,-12-99 1269-16</inkml:trace>
  <inkml:trace contextRef="#ctx0" brushRef="#br0" timeOffset="125241.1">23311 7642 737 0,'0'0'2049'0,"0"0"-1431"0,0 0-210 16,0 0-43-16,0 0-88 0,0 0-163 16,0 0-114-16,0 0-1 0,0 0-18 15,0 0-39-15,26 46-82 0,-14-48-75 16,3-10-209-16,2 2-785 0,-12-10-1060 0</inkml:trace>
  <inkml:trace contextRef="#ctx0" brushRef="#br0" timeOffset="127859.02">24275 7123 745 0,'0'0'972'0,"0"0"-488"16,0 0-161-16,0 0 9 0,0 0 14 15,0 0-91-15,0 0-87 0,0 0-19 0,0 0-8 16,0 0-28-16,-67-33 13 15,50 40-63-15,-3 6-62 0,3 5 14 0,-7 7 10 16,5 5 16-16,2 5-4 16,-8 3-9-16,6 3 9 0,2 6-12 0,-2 7 0 15,11 1-7-15,1 1-17 0,5 1-1 16,2-6-11-16,0-4-11 0,9-3-6 16,13-7 3-16,0-7-21 0,5-6-10 15,-3-4-159-15,5-8-126 0,2-2-109 16,6-4-366-16,-13-4-435 0</inkml:trace>
  <inkml:trace contextRef="#ctx0" brushRef="#br0" timeOffset="128047.27">24506 7519 2609 0,'0'0'956'0,"0"0"-653"0,0 0-60 16,0 0-38-16,0 0-44 0,0 0-83 15,-46 113-51-15,43-87-27 0,3-4-1 16,0-2-33-16,0-2-46 0,3-8-75 16,4 0-32-16,0-5-96 0,-2-5-399 15,0 0-853-15,-5-23-24 0</inkml:trace>
  <inkml:trace contextRef="#ctx0" brushRef="#br0" timeOffset="128167.83">24501 7344 385 0,'0'0'1637'0,"0"0"-1164"0,0 0-241 16,0 0 9-16,0 0-61 0,0 0-180 16,0 0-42-16,-49 101-118 0,49-85-168 15,0-4-320-15,0-2-426 0</inkml:trace>
  <inkml:trace contextRef="#ctx0" brushRef="#br0" timeOffset="128470.14">24617 7495 1451 0,'0'0'1181'0,"0"0"-712"15,0 0-172-15,0 0 10 0,0 0-42 16,0 0-98-16,0 0-102 0,0 0-37 0,0 0 0 16,0 0-22-16,0 0-6 0,22-6 0 15,-17 16 38-15,2-2 5 0,0 0-42 16,1-2-1-16,1 0-22 0,-1-4 12 15,1-2 10-15,1 0 37 0,7 0 28 16,-10 0-9-16,10 0-6 0,-7 0-26 16,0 2-5-16,-1 6 9 0,8 0 12 0,-9 11 34 15,4 2 30-15,-5 6-21 0,-5 3-49 16,6-2-32-16,-4-2-2 0,-4-6-19 16,0-3 1-16,0-7 0 0,3-2-41 15,-3-6-42-15,0-1-59 0</inkml:trace>
  <inkml:trace contextRef="#ctx0" brushRef="#br0" timeOffset="128801.53">25238 7151 965 0,'0'0'1922'16,"0"0"-1283"-16,0 0-223 0,0 0-93 0,0 0-81 15,-46 113-97-15,34-67-56 0,2 4-24 16,0 3-22-16,3-1 0 0,0 2-40 16</inkml:trace>
  <inkml:trace contextRef="#ctx0" brushRef="#br0" timeOffset="130586.97">25296 7208 13 0,'0'0'786'0,"0"0"-418"0,0 0-147 15,0 0 69-15,0 0 32 0,0 0-76 16,0 0-84-16,-12 108-72 0,12-92-44 15,0 2-11-15,0 2 1 0,0 7 6 16,0 3-20-16,0 6-19 0,0 8 49 0,0 3 12 16,-3 1-38-16,-4 0-23 0,2-3 0 15,0-5 17-15,-2-4-19 0,-3-8-1 16,3-6-39-16,5-4-70 0,-6-8-104 16,4-2-143-16,1-6-63 0,-4 0-24 0,0-2-179 15,-10 0 2-15</inkml:trace>
  <inkml:trace contextRef="#ctx0" brushRef="#br0" timeOffset="130886.24">25034 7322 207 0,'0'0'541'0,"0"0"-196"16,0 0 20-16,0 0 61 0,0 0-11 16,0 0-134-16,0 0-68 0,0 0-14 15,0 0-45-15,0 0-17 0,0 0 54 16,-77 83 34-16,115-63-71 0,1-7-22 0,5 2 10 16,-3-7-20-16,3-4-32 0,-3-2-31 15,-7-2-6-15,2 0-26 0,-2 0-8 16,0-6-16-16,-5-4-3 0,7-4-48 15,-4 0-182-15,2-7-204 0,-12 7-555 16,12-14-774-16</inkml:trace>
  <inkml:trace contextRef="#ctx0" brushRef="#br0" timeOffset="131212.99">25606 7004 1258 0,'0'0'420'0,"0"0"-219"0,0 0 105 16,0 0 62-16,0 0-20 0,0 0-63 15,0 0-93-15,216 109-49 0,-170-84-10 16,10 4-23-16,-13 3-18 0,-4 3-17 16,-3 5 0-16,-6 3 33 0,-18 8-15 0,-5 4-46 15,-7 5-28-15,-7 4-1 0,-22 3-15 16,-10-1-3-16,-7-1 0 0,0-5-37 16,-10-6-50-16,10-14-105 0,0-5-56 15,7-15-232-15,0-10-246 0,10-2-596 16</inkml:trace>
  <inkml:trace contextRef="#ctx0" brushRef="#br0" timeOffset="131590.26">26481 7358 1137 0,'0'0'829'16,"0"0"-388"-16,0 0-280 0,0 0 20 0,0 0 111 15,0 0 9-15,0 0-51 0,0 0-57 16,0 0-20-16,192 93-59 0,-137-81-27 16,6-2-43-16,0 2-25 0,-1-4 24 15,1 0-30-15,-5-4-1 0,-3-2-10 16,-7-2 0-16,-5 0-2 0,-7 0-27 0,-7-2-122 16,-8-2-138-16,-2-4-133 0,-10 0-272 15,1 4-720-15</inkml:trace>
  <inkml:trace contextRef="#ctx0" brushRef="#br0" timeOffset="131873.23">27065 7300 1790 0,'0'0'515'0,"0"0"-159"0,0 0-19 0,0 0-23 15,0 0-82-15,0 0-86 0,223 60-33 16,-172-53-9-16,3-7-7 0,1 1-30 15,1-1-17-15,-12 0-25 0,-15 0-24 16,-5 2-1-16,-5-2-1 0,-9 0-18 16,-10 2 4-16,0 4 15 0,0 8 2 0,-12 9 85 15,-22 7-37-15,-17 8-35 0,-2 6-15 16,-17 3 1-16,-1 3-1 0,11-2-2 16,-1 0-16-16,10-3-4 0,17-7-3 15,10-8-6-15,17-4-25 0,4-8-14 16,3 0-128-16,15-8-140 0,19-6-131 15,2-4-250-15,-2-4-437 0</inkml:trace>
  <inkml:trace contextRef="#ctx0" brushRef="#br0" timeOffset="132639.62">27834 7398 767 0,'0'0'697'0,"0"0"-92"0,0 0-194 15,0 0-50-15,0 0 20 0,0 0-113 0,0 0-94 16,0 0-41-16,0 0-11 15,0 0-15-15,0 0-53 0,19 40 24 0,-12-11-12 16,3 5-29-16,-3 4-21 0,8 0-4 16,0 1-12-16,1-3-11 0,-1-8 8 15,4-6-13-15,1-8-6 0,-1-10 10 16,-2-4 12-16,12-12 106 0,-2-16-13 16,-5-10-7-16,9-10-30 0,-11-7-10 15,-3-1-15-15,0 1-16 0,-10 9 1 0,-7 8 2 16,0 8-18-16,0 10-49 0,0 8-53 15,0 6-18-15,0 6-42 0,-7 0-142 16,-1 12-252-16,8 6-142 0,-2 0-631 16,-3 12-43-16</inkml:trace>
  <inkml:trace contextRef="#ctx0" brushRef="#br0" timeOffset="132936.09">28445 7417 2199 0,'0'0'981'0,"0"0"-624"16,0 0-29-16,0 0 2 0,0 0-116 0,0 0-99 16,0 0-69-16,0 0-27 0,-194 58-1 15,169-32 16-15,11 6-17 0,2 1-17 16,12-3-21-16,0-2-7 0,0-6-15 16,12-6 15-16,5-8-9 0,7-6 37 15,10-4 19-15,0-16 45 0,5-12 7 16,4-8-15-16,-4-7-22 0,-7 1 9 15,-8 4 0-15,-2 3-4 0,-8 9-20 16,-6 10-17-16,-4 6-1 0,-4 2 23 0,0 8-21 16,0 2-3-16,0 0-58 15,-7 2-43-15,-3 8-53 0,1 7-25 0,1 4-67 16,1 4-153-16,7-1-345 0,0-4-686 16,0 6-12-16</inkml:trace>
  <inkml:trace contextRef="#ctx0" brushRef="#br0" timeOffset="133118.71">28862 7264 46 0,'0'0'2674'0,"0"0"-1951"0,0 0-330 0,0 0-82 16,0 0-28-16,-73 118-76 0,58-75-87 16,13 1-59-16,-5 0-27 0,7-3-34 15,0-8-23-15,0-6-39 0,17-9-86 16,2-10-102-16,5-8-135 0,-2-10-381 15,10-36-1094-15</inkml:trace>
  <inkml:trace contextRef="#ctx0" brushRef="#br0" timeOffset="133241.74">28997 6956 2741 0,'0'0'501'0,"0"0"-422"0,-68 111-50 15,54-71 117-15,11 0-60 0,3-4-86 16,8-8-92-16,26-3-252 0,9-13-322 15,-6-4-642-15</inkml:trace>
  <inkml:trace contextRef="#ctx0" brushRef="#br0" timeOffset="133583.01">29458 7163 183 0,'0'0'2397'0,"0"0"-2030"0,0 0-207 16,-121 133 233-16,82-83-55 0,7 2-105 15,-2 5-74-15,10-1-19 0,7 0-16 0,8-1-25 16,9-3-47-16,0-6-32 0,2-8-20 16,15-10-34-16,0-11-19 0,10-17 38 15,-1-10 15-15,13-27 77 0,0-14-37 0,4-18-26 16,1-10-14-16,-5-7-18 16,-3-5 16-16,-9 3 2 0,7-3 0 0,-12 3 12 15,7-3 19-15,-12 5 18 0,-3 1-18 16,8 11-10-16,-15 8-18 0,3 17 0 15,-10 17 0-15,5 13 34 0,-5 14 3 16,0 5-15-16,0 10-25 0,-5 18-68 16,-10 12 31-16,3 23 19 0,-5 13 16 15,-4 12-26-15,1 17 4 0,6 6-13 16,-1 10-3-16,-2 1-22 0,10-1-52 16,7 0-1-16,0-15-77 0,0-11-217 15,0-14-261-15,7-31-858 0,3-4-57 0</inkml:trace>
  <inkml:trace contextRef="#ctx0" brushRef="#br0" timeOffset="135006.82">17447 8923 835 0,'0'0'609'0,"0"0"-355"0,0 0 125 15,0 0 0-15,0 0-98 0,0 0-120 0,0 0-52 16,0 0 16-16,0 0 12 0,0 0-6 16,0 0-10-16,2 2-20 0,-2 1-12 15,0-3-11-15,0 0-5 0,0 0-26 16,0 0-25-16,0 0-20 0,0 1-2 16,0-1-20-16,0 0-21 0,0 0-9 15,0 0-13-15,0 2 6 0,0-2 7 16,5 2 5-16,0 1 44 0,-2-1-18 15,-3-2-16-15,0 1 10 0,2-1 25 16,-2 0 16-16,0 0 9 0,0 0 16 0,0-3 13 16,5-4-3-16,-5 1-50 0,0 4-1 15,0 0 1-15,0 2 34 0,0 0 12 16,0 0-34-16,0 0-13 0,0 2-22 16,0 6-31-16,-5 2 9 0,0 0 25 15,5-3-16-15,-5-4-32 0,5 2-2 0,0-3 31 16,0-2 38-16,0 0 0 0,0 0 3 15,0 0 29-15,5-7 44 0,5-3 25 16,-8-3-29-16,6-2-43 0,-8-1 2 16,0 4 7-16,0 4 0 0,0 0-35 15,0 6-3-15,0 0-14 0,-8 2 11 16,-1 0-13-16,-4 2-163 0,-4 6 77 16,3 2 20-16,4-2 12 0,5 2-13 15,5-2-19-15,0-4 29 0,0 4 38 16,0-3-20-16,12-2-6 0,-2-1-218 15,12-2-254-15,-7 0-172 0,-1 0-352 16</inkml:trace>
  <inkml:trace contextRef="#ctx0" brushRef="#br0" timeOffset="135711.89">17365 8891 1161 0,'0'0'491'0,"0"0"-72"0,0 0 31 0,0 0-6 16,0 0-130-16,0 0-88 0,0 0-68 15,0 0-25-15,0 0-42 0,0 0-28 16,-25-32-35-16,62 12-26 0,18-4 45 0,25-4 14 16,17 0-21-16,22 1 16 0,15 3-18 15,6 10-1-15,6 2 0 0,-1 8-21 16,-12 4-4-16,-7 8-8 0,-19 14 36 15,-5 10-38-15,-15 10 26 0,-7 11-10 16,-12 5-16-16,2 5 1 0,-16-1 15 16,-8 0-15-16,-3-5 41 0,-4-5-20 0,-3-6-11 15,6-8-11-15,-6-5 19 0,10-7-5 16,2-4 12-16,13-4-7 0,2-4 7 16,12-2 6-16,5-6 0 0,0-2-7 15,12-4-11-15,0 0 5 0,8 0-21 16,-6-8 1-16,-4 0 0 0,0-2-1 15,-8 0-2-15,-9 2 2 0,-3-2 2 0,-4 2 0 16,-15-1-2-16,-3 4-1 0,-9-1 1 16,-5 4 1-16,-12-3-1 0,2 3-21 15,-10 1 19-15,-4-1-17 0,2 2 7 16,-2 0-16-16,2 0-55 0,-2 0-43 16,-1 0-33-16,3 0-87 0,-4 0-176 15,1 0-283-15,-4 0-650 0,-5 0-94 0</inkml:trace>
  <inkml:trace contextRef="#ctx0" brushRef="#br0" timeOffset="135972.67">20744 9056 1565 0,'0'0'773'0,"0"0"-263"0,0 0-56 16,0 0 0-16,0 0-190 0,0 0-160 0,0 0-91 15,0 0 61-15,0 0 38 16,0 0-37-16,0 0-41 0,162 56-9 0,-109-40-4 15,-9 1-17-15,2 3 14 0,-2 0 47 16,-10 8-28-16,-3 0-9 0,-9 8 15 16,-8 3 6-16,-14 1 12 0,0 2 1 15,-14 0-10-15,-18-4-12 0,3-3-3 16,-9-5-27-16,4-6-10 0,-3-5-25 16,11-6-51-16,1-5-23 0,8-4-39 15,17-1-53-15,0-3-215 0,13 0-359 16,16 0-48-16,-10-7-646 0</inkml:trace>
  <inkml:trace contextRef="#ctx0" brushRef="#br0" timeOffset="136514.24">21948 8770 121 0,'0'0'1646'0,"0"0"-1017"16,0 0-242-16,0 0-8 0,0 0 3 15,0 0-148-15,0 0-121 0,0 0-69 16,0 0 19-16,-9 135 7 0,9-74 5 0,0 3-10 16,0 4 4-16,-8-3-16 15,8-5-10-15,-7-4-13 0,7-8-30 0,0-5-47 16,0-13-49-16,0-8-72 15,0-6-81-15,0-9-165 0,7-7-252 0,1 0-612 0,1-28 61 16</inkml:trace>
  <inkml:trace contextRef="#ctx0" brushRef="#br0" timeOffset="136719.84">22116 9012 855 0,'0'0'980'0,"0"0"-9"0,0 0-430 15,0 0-53-15,0 0-215 0,0 0-148 16,0 0-63-16,0 0-6 0,0 0 16 15,-107 108-13-15,83-83-16 0,9-7-9 16,5-3-13-16,3-2-21 0,5-1-23 0,2-2-14 16,0 2 9-16,9 1-6 0,13-2 9 15,0 1 25-15,5 0-12 0,2 1-4 16,2-5 1-16,1-3-63 0,-3 3-47 16,10-8-94-16,-10 0-125 0,2 0-268 15,-9 0-564-15,2-10-306 0</inkml:trace>
  <inkml:trace contextRef="#ctx0" brushRef="#br0" timeOffset="136853.65">22409 9173 1812 0,'0'0'797'0,"0"0"-295"0,0 0-50 15,0 0-11-15,0 0-115 0,-66 131-110 16,62-99-74-16,-6 2-43 0,3-7-44 16,7-6-55-16,0-4-3 0,0-7-59 15,0-5-61-15,0-5-68 0,12 0-79 16,5-15-177-16,-8-2-342 0,13-33-1281 0</inkml:trace>
  <inkml:trace contextRef="#ctx0" brushRef="#br0" timeOffset="137134.01">22557 9177 1817 0,'0'0'499'0,"0"0"-211"15,0 0 47-15,0 0-127 0,-44 102-170 0,44-84-38 16,0 2-41-16,0-1-10 0,0-8-113 15,7-2-219-15,8-5-265 0,9-4-3 16,-2-13 133-16,5-8 378 0,2-9 140 16,-3-5 248-16,1 2 6 0,0 0 130 15,-5 6 84-15,-5 6-50 0,-5 4-140 0,2 7-49 16,-7 7 63-16,6 1-25 0,-6 2-108 16,3 7 75-16,-1 11-11 0,-1 9-47 15,-1 1-92-15,0 6-66 0,-2-2-18 16,-5-2-12-16,5-4-22 0,-5-1-110 15,2-5-192-15,5-8-283 0,1-4-669 16,-3-6-342-16</inkml:trace>
  <inkml:trace contextRef="#ctx0" brushRef="#br0" timeOffset="137444.95">23124 9380 2202 0,'0'0'549'0,"0"0"-308"16,0 0 187-16,-65 129-17 0,52-91-121 15,9-6-165-15,4-4-72 0,0-9-29 0,4-10-24 16,18-9-21-16,5-9 21 0,2-26 40 16,2-13-3-16,8-20-6 0,0-13-28 15,-5-7-3-15,-7-7 0 0,7-1-11 16,-5-3 11-16,-5 2 11 0,-2-2 23 16,-8 9 84-16,1 4 45 0,4 13-71 15,-9 13-64-15,-3 20-16 0,-4 18 4 16,1 12 36-16,-4 10 0 0,0 10-49 15,0 18 12-15,0 18-15 0,-12 19 37 16,0 15-19-16,3 8-15 0,-1 7-2 16,-5-3 2-16,13-1 18 0,-3-8-21 15,5-9-34-15,0-8-95 0,7-11-27 0,8-13-66 16,-5-8-85-16,6-14-306 0,-11-10-908 16,10-10-489-16</inkml:trace>
  <inkml:trace contextRef="#ctx0" brushRef="#br0" timeOffset="137806.57">23875 8988 661 0,'0'0'2346'0,"0"0"-1693"16,0 0-227-16,0 0-103 0,0 0-54 15,0 0-136-15,0 0-133 16,0 0-83-16,0 0-12 0,0 0 76 0,-7 32-27 16,10-18-106-16,4 4-149 0,-7 4-223 15,0-6-627-15,0 12-639 0</inkml:trace>
  <inkml:trace contextRef="#ctx0" brushRef="#br0" timeOffset="137919.26">23788 9408 2161 0,'0'0'1175'0,"0"0"-731"0,0 0-73 0,0 0-76 16,0 0-91-16,0 0-204 0,0 0-15 16,0 0-96-16,0 0 5 0,0 0 38 15,66 2-122-15,-35-20-272 0,-2 4-948 0,10-18-850 0</inkml:trace>
  <inkml:trace contextRef="#ctx0" brushRef="#br0" timeOffset="138190.07">24644 8799 2170 0,'0'0'708'0,"0"0"-263"0,0 0-81 15,0 0-80-15,0 0-121 0,0 0-72 16,-184 38-16-16,155-12-20 0,-3 6-11 15,5 11-7-15,8 5-9 0,2 8-3 16,10 4-10-16,-1 6-13 0,6 5-2 0,2-3 0 16,0-1-1-16,0-3-27 15,0-1-27-15,0-11-48 0,0-8-178 16,-5-14-186-16,3-12-624 0,-18-18-547 0</inkml:trace>
  <inkml:trace contextRef="#ctx0" brushRef="#br0" timeOffset="138327.56">24137 9314 2572 0,'0'0'658'0,"0"0"-470"0,0 0-4 16,0 0 46-16,0 0-41 0,0 0-97 15,0 0-61-15,0 0-29 0,206 94-1 0,-150-90-1 16,-3-4-142-16,-4 0-280 0,-15 0-383 16,5-10-1039-16</inkml:trace>
  <inkml:trace contextRef="#ctx0" brushRef="#br0" timeOffset="138564.72">24775 9238 2383 0,'0'0'648'16,"0"0"-527"-16,0 0 58 0,-39 114 110 15,29-68-15-15,3 2-110 0,-3 1-48 0,3-5-19 16,7-4-11-16,0-5-30 0,0-10-56 16,10-7-3-16,14-10-50 0,-5-8 10 15,13-11 43-15,2-21 59 0,9-11-19 0,3-11-38 16,1-1 8-16,1 5-8 0,-12 6-3 15,-4 12 1-15,-5 14-3 0,-8 8-41 16,0 10-27-16,-4 10 71 0,-3 14 56 16,3 10-4-16,-8 12-14 0,2 5-25 15,-1 1-13-15,-8-4-19 0,9 0-18 16,-1-3-68-16,-6-5-138 0,-2-6-174 16,0-2-364-16,0-9-724 0</inkml:trace>
  <inkml:trace contextRef="#ctx0" brushRef="#br0" timeOffset="139951.31">21786 9831 1536 0,'0'0'1018'0,"0"0"-509"0,0 0-88 16,0 0-61-16,0 0-117 0,0 0-91 15,0 0-52-15,0 0-16 0,0 0 5 16,-53 139-2-16,45-91-29 0,8 8-24 16,0 4 0-16,0 7-32 0,8-3-2 0,4 3-1 15,0-7-20-15,0-4-1 0,-2-3-46 16,2-11-55-16,2-6-63 0,-2-10-115 16,-7-8-242-16,0-11-580 0,2-6-235 15</inkml:trace>
  <inkml:trace contextRef="#ctx0" brushRef="#br0" timeOffset="140115.87">21653 10267 1987 0,'0'0'718'0,"0"0"-198"0,0 0-44 15,0 0-123-15,0 0-119 0,0 0-100 0,0 0-72 16,0 0-7-16,0 0 4 0,0 0-31 16,0 0-27-16,121 101-1 0,-85-85-1 15,-2-2-18-15,0-4 7 0,-5-2-59 0,3-2-84 16,-3-4-107-16,-5-2-166 15,-2 0-379-15,0 0-910 0</inkml:trace>
  <inkml:trace contextRef="#ctx0" brushRef="#br0" timeOffset="140275.17">22234 10335 1990 0,'0'0'724'0,"0"0"-223"15,0 0-37-15,20 121-93 0,-6-86-151 16,-2-7-124-16,-2-8-75 0,7-2-5 15,2-6-16-15,-2-4-24 0,5-6-66 16,-5-2-84-16,5 0-125 0,-5-14-157 0,-5 0-576 16,0-18-660-16</inkml:trace>
  <inkml:trace contextRef="#ctx0" brushRef="#br0" timeOffset="140415.1">22513 10338 1170 0,'0'0'971'0,"0"0"-511"16,0 0-1-16,-77 149 29 0,50-89-144 0,-14 6-120 15,7 9-84-15,-10 1-34 0,5 5-29 16,1-3-34-16,1-5-43 0,8-11-22 16,12-10-56-16,10-15-111 0,0-17-192 15,7-15-352-15,0-5-895 0</inkml:trace>
  <inkml:trace contextRef="#ctx0" brushRef="#br0" timeOffset="140684.07">22772 10408 620 0,'0'0'1548'0,"0"0"-1066"16,0 0-151-16,0 0 43 0,-50 141-59 15,40-87-76-15,3 4-66 0,-1 7-32 16,1-2-26-16,2-3-56 0,-7 0-38 16,10-4-21-16,-6-3-2 0,1-7-32 15,2-10-68-15,-2-14-73 0,7-7-140 16,0-15-262-16,0-15-502 0,0-17 409 16,0 0-455-16</inkml:trace>
  <inkml:trace contextRef="#ctx0" brushRef="#br0" timeOffset="140854.67">22882 10350 218 0,'0'0'1275'0,"0"0"-603"0,0 0-97 0,0 0-36 0,0 0-111 16,0 0-113-16,0 0-64 15,0 0-50-15,0 0-49 0,0 0-57 0,0 0-37 16,111 134-33-16,-130-89-12 0,-8-7-13 16,0-8-37-16,10-6-24 0,-4-10-16 15,1-6-68-15,8-8-38 0,-2-2-114 16,6-14-367-16,8-6-481 0,0 4-175 15</inkml:trace>
  <inkml:trace contextRef="#ctx0" brushRef="#br0" timeOffset="141142.63">23432 10484 222 0,'0'0'1099'0,"0"0"-640"0,0 0 2 15,0 0-80-15,0 0-101 0,0 0-123 16,0 0-22-16,0 0-17 0,0 0 19 15,0 0 5-15,0 0 20 0,136 5-30 16,-129-32-38-16,-2-3-41 0,-5 0-40 16,5 0-12-16,-5 8 22 0,0 4-20 0,0 8 38 15,-13 1 5-15,-4 8-14 0,-7 1-20 16,-5 1 32-16,2 16-29 0,-6 5 1 16,1 6 9-16,5 10 6 0,1 6 12 15,9 3 7-15,9 1-13 0,6-2-6 16,2-6-31-16,0-2-10 0,10-8-9 15,14-5-24-15,5-7 18 0,3-8-34 16,1-8-81-16,4-2-74 0,-3-6-123 16,0-12-245-16,-17 2-601 0,12-20-482 0</inkml:trace>
  <inkml:trace contextRef="#ctx0" brushRef="#br0" timeOffset="141343.45">23968 10285 2267 0,'0'0'1099'0,"0"0"-722"15,0 0-52-15,0 0-45 0,0 0-85 16,0 0-192-16,0 0-3 0,0 0-92 16,0 0-14-16,0 0 41 0,0 0-66 0,-5 28-227 15,10-13-348-15,-3-8-780 0,-2 8-116 0</inkml:trace>
  <inkml:trace contextRef="#ctx0" brushRef="#br0" timeOffset="141481.65">23936 10561 215 0,'0'0'2653'0,"0"0"-2068"16,0 0-297-16,0 0-5 0,0 0-32 16,0 0-171-16,0 0-80 0,0 0-68 0,0 0 18 15,0 0-46-15,17 62-254 16,-7-62-342-16,9-10-1083 0</inkml:trace>
  <inkml:trace contextRef="#ctx0" brushRef="#br0" timeOffset="141860.85">24864 10074 1524 0,'0'0'969'0,"0"0"-614"0,0 0-25 16,0 0 4-16,0 0-144 0,0 0-83 15,0 0-44-15,-194 103 31 0,163-63 11 0,-3 5-2 16,3 0-31-16,1 4-19 0,4 1-7 16,-1 5 19-16,10-4-6 0,-5 6 0 15,13-3-7-15,1 1-9 0,6-5 1 16,2-4-7-16,0-8-16 0,12-1-19 16,3-7-2-16,9-4-12 0,-2-4-13 15,2-1-6-15,7-8-52 0,-4-3-59 16,2-3-41-16,-2-7-115 0,4 0-223 15,-6-7-528-15,1-13-556 0</inkml:trace>
  <inkml:trace contextRef="#ctx0" brushRef="#br0" timeOffset="142075.28">25204 10718 2226 0,'0'0'578'0,"0"0"-270"0,0 0-28 0,0 0 38 16,0 0-104-16,0 0-108 0,0 0-73 16,0 0 20-16,0 0 0 0,0 0-13 15,-8 127-40-15,4-103-1 0,-1-4-42 16,-5-4-60-16,5-6-128 0,5-8-202 16,0-2-654-16,-2-10-519 0,36-179 901 0</inkml:trace>
  <inkml:trace contextRef="#ctx0" brushRef="#br0" timeOffset="142202.76">25257 10461 2470 0,'0'0'768'0,"0"0"-459"0,0 0-66 15,0 0 22-15,0 0-96 0,0 0-126 16,-36 114-43-16,36-94-46 0,0-2-104 16,0 0-228-16,0-8-381 0,0 0-911 0</inkml:trace>
  <inkml:trace contextRef="#ctx0" brushRef="#br0" timeOffset="142428.81">25403 10734 55 0,'0'0'3154'0,"0"0"-2659"0,0 0-384 16,0 0 33-16,0 0-30 0,0 0-113 16,0 0 46-16,0 0 9 0,0 0 10 15,0 0-29-15,176-63-37 0,-142 43-3 16,-7 2-44-16,0 5-15 0,-13 6 37 0,-2 7-13 15,3 7 38-15,-8 14 28 0,-7 16 75 16,0 7-31-16,0 8-38 0,0 4-24 16,-14-3-10-16,6-9-24 0,1-6-11 15,-3-12-102-15,8-9-294 0,2-9-597 16,-7-23-946-16</inkml:trace>
  <inkml:trace contextRef="#ctx0" brushRef="#br0" timeOffset="142581.64">26055 10459 1330 0,'0'0'1083'15,"0"0"-870"-15,-51 124 26 0,29-67 100 16,-7 4-106-16,5 4-134 0,-6-1-93 16,-1-7-6-16,2-5-99 0,5-13-274 0,7-18-449 15,-12-11-688-15</inkml:trace>
  <inkml:trace contextRef="#ctx0" brushRef="#br0" timeOffset="142722.01">25693 10760 2181 0,'0'0'485'0,"0"0"-253"0,0 0 63 15,0 0 1-15,0 0-30 0,0 0-18 0,0 0-91 16,0 0-91-16,0 0-63 0,0 0-3 16,173 72-31-16,-140-72-103 0,1 0-200 15,-7-5-200-15,2-8-662 0,-5-19-602 0</inkml:trace>
  <inkml:trace contextRef="#ctx0" brushRef="#br0" timeOffset="142958.38">26360 10237 2137 0,'0'0'330'16,"0"0"-298"-16,0 0 140 0,0 0 88 0,0 0-77 15,0 0-23-15,0 0 8 16,0 0 26-16,0 0 33 0,0 0-35 0,189 121-48 16,-172-63-38-16,-12 10-13 0,-5 7-19 15,0 7 0-15,-27 5-18 0,1-3-1 16,-11-3-8-16,-11-11-47 0,4-9-3 16,0-17-81-16,6-12-92 0,6-18-91 0,3-14-221 15,12 0-831-15,-17-38-883 0</inkml:trace>
  <inkml:trace contextRef="#ctx0" brushRef="#br0" timeOffset="143366.53">26995 10571 1284 0,'0'0'719'0,"0"0"-421"0,0 0-139 16,0 0 76-16,0 0 106 0,0 0-53 16,0 0-120-16,0 0-54 0,0 0-41 15,0 0 75-15,46 29 107 0,0-26-83 16,0 1-73-16,5 2-65 0,2 1-21 16,-2-4-13-16,0-1-1 0,-5 1-2 0,-2-3-25 15,-3 0-75-15,-7 0-109 0,-14-3-116 16,4-1-257-16,-15-2-790 0,-9-12-390 0</inkml:trace>
  <inkml:trace contextRef="#ctx0" brushRef="#br0" timeOffset="143611.44">27540 10366 3335 0,'0'0'438'0,"0"0"-438"0,0 0 25 0,0 0 94 16,0 0 17-16,0 0-55 0,156 113-15 15,-113-100 15-15,11 4-7 0,-8-5-12 16,2-2-15-16,-4 0-22 0,-15-2-13 16,-5 2-11-16,-12 0-1 0,-12 6 16 15,-5 6 58-15,-33 12-31 0,-16 11-25 16,-11 3-5-16,-13 2-12 0,-4-2 11 0,2-3-12 16,17-9-3-16,2-10-56 0,20-4-73 15,22-7-73-15,11-8-105 0,8-1-195 16,25-6-296-16,4 0-546 0</inkml:trace>
  <inkml:trace contextRef="#ctx0" brushRef="#br0" timeOffset="145183.1">28374 10340 858 0,'0'0'381'0,"0"0"-108"0,0 0-48 16,0 0 67-16,0 0-10 0,0 0-82 16,0 0-48-16,0 0-23 0,0 0 6 15,0 0 41-15,0 0 13 0,-7 0-52 16,7 10-48-16,-2 10-23 0,2 14-44 0,-5 6 26 16,5 10 31-16,0 5-19 0,0-1-16 15,0-4-3-15,12-3-7 0,-2-9-9 16,-1-6 10-16,-1-10-10 0,9-5-6 15,-8-9-1-15,8-6 2 0,0-2 43 16,5-19 24-16,9-9 22 0,3-12-38 16,-7-11-45-16,0 0-26 0,-8-4-49 15,-2 1-101-15,3 7-69 0,-8 7-46 16,-3 6-51-16,3 10-228 0,3 8-525 16,-8 6-131-16</inkml:trace>
  <inkml:trace contextRef="#ctx0" brushRef="#br0" timeOffset="145484.42">29000 10412 2426 0,'0'0'461'0,"0"0"-304"0,0 0 58 16,0 0 49-16,0 0-74 0,0 0-74 16,0 0-62-16,0 0-23 0,-182 82 7 15,167-54-7-15,11 5-6 0,4-1-25 16,0 1-3-16,4-10 3 0,11 2 1 15,9-13 12-15,-2-6 32 0,2-6 20 16,8-13 23-16,11-12 5 0,-6-16-34 16,-3-3-28-16,0-7-3 0,-8 10-25 15,-14 4 19-15,-2 11-10 0,-5 8-9 16,-5 10 31-16,0 6-34 0,0 2-81 0,-15 6-100 16,-4 14-48-16,4 8-31 0,-4 9 0 15,7 9-138-15,12 2-165 0,0 0-222 16,0-13-45-16,5 8 2 0</inkml:trace>
  <inkml:trace contextRef="#ctx0" brushRef="#br0" timeOffset="145651.15">29470 10545 2921 0,'0'0'445'0,"0"0"-185"0,0 0-67 15,0 0 59-15,0 0-12 0,-63 125-66 16,46-91-39-16,-2-2-21 0,4-6-18 0,5-8-56 15,10-8-40-15,0-6-55 0,0-4-86 16,0-4-88-16,0-16-50 0,10-14-23 16,5 2-457-16,6-39-1023 0</inkml:trace>
  <inkml:trace contextRef="#ctx0" brushRef="#br0" timeOffset="145754.32">29545 10519 2368 0,'0'0'275'0,"0"0"-250"15,-14 112-25-15,28-83-22 0,3-3 6 0,12-12-340 16,-5-6-667-16</inkml:trace>
  <inkml:trace contextRef="#ctx0" brushRef="#br0" timeOffset="146093.85">30042 10577 2519 0,'0'0'563'0,"0"0"-333"0,-97 114 2 15,66-67 96-15,1 5-42 0,6-5-114 16,12-7-86-16,5-6-14 0,7-10-49 16,0-10-23-16,17-10-43 0,9-6 3 15,4-24 13-15,8-20 27 0,-1-14 0 16,6-19-51-16,-9-10-26 0,3-7-36 16,-3-5-16-16,0 3 48 0,-8-3 42 15,-2 5 39-15,3 5 22 0,0 7 22 0,-8 11 67 16,1 15-18-16,1 16-71 0,-11 14-19 15,2 11 22-15,-7 11 25 0,2 6 21 16,-7 5-31-16,0 10-39 0,0 16 57 16,0 9-12-16,0 14-9 0,-7 13 0 15,-3 11-9-15,-2 15-7 0,7 7-2 0,-4 7 24 16,4 4 6-16,5-5-6 0,0-3-43 16,7-13-6-16,17-13-68 0,-4-17-67 15,14-14-67-15,0-10-108 0,0-14-312 16,-8-5-974-16</inkml:trace>
  <inkml:trace contextRef="#ctx0" brushRef="#br0" timeOffset="147336.51">29458 10263 1774 0,'0'0'1114'0,"0"0"-723"16,0 0-149-16,0 0-11 0,0 0-30 15,0 0-81-15,0 0-36 0,0 0-15 16,0 0-4-16,2 4-12 0,1-4-25 15,4 0-28-15,0 0 1 0,10 0 11 16,-5 0 41-16,0 6-50 0,1-2 13 16,-4 4 9-16,6-1 12 0,-8-4-25 15,-7 2-12-15,0-3-2 0,5-2-17 16,-5 1 4-16,0-1-4 0,0 0-33 0,0 0-88 16,0 0-91-16,0 0-128 15,0 0-345-15,0 0-882 0</inkml:trace>
  <inkml:trace contextRef="#ctx0" brushRef="#br0" timeOffset="164147">6554 15166 127 0,'0'0'101'0,"0"0"-42"16,0 0 36-16,0 0 25 0,0 0-19 16,0 0-52-16,0 0 7 0,0 0 12 15,0 0-68-15,0 0 23 0,-32-10-23 0,30 10 72 16,-3 0 123-16,5 0-35 0,-5 0-66 15,0 0-26-15,-2 0 24 0,2 0 34 16,-2 0 11-16,-1 0-13 0,6 0 12 16,-5 0-19-16,0 1-14 0,4 2-41 15,-4 1-52-15,0-1-8 0,4 4-2 16,-7 1 22-16,10-2 8 0,0 0-30 16,0 0-46-16,0-2-9 0,5 2 28 15,10 1 27-15,2-4 0 0,7-1 0 16,-2-2-10-16,0 0-6 0,4 0-23 0,-6 0-223 15,-6-2-31-15,3 0-3 0,-7 2-56 16,-3-1-62-16,3-2 108 0,-8 1 73 16</inkml:trace>
  <inkml:trace contextRef="#ctx0" brushRef="#br0" timeOffset="164303.78">6554 15166 27 0,'135'22'147'0,"-123"-26"39"0,-7 4 62 16,3 0-10-16,1 0 48 15,-1 0-54-15,-1 0-54 0,0 0-2 0,-7 0 19 16,0 0 3-16,3 0-17 0,-3 0 1 15,0 0-34-15,0 0-51 0,0 0-55 16,0 0-42-16,7 0-22 0,-7 0-45 16,7 0-46-16,10 0 35 0,-5 0 13 15,12 0-177-15,3 0-106 0,0 0-110 16,4 0-155-16,-4 0 98 0,-206 0 275 0</inkml:trace>
  <inkml:trace contextRef="#ctx0" brushRef="#br0" timeOffset="164460.25">7266 15144 261 0,'0'0'238'0,"0"0"49"16,0 0 19-16,0 0-45 0,0 0-66 0,0 0-23 0,0 0 36 16,0 0-72-16,0 0-100 0,0 0-36 15,0 0-48-15,10 0 26 0,2 3 21 16,5 2-18-16,-2-1-10 0,9 2-6 16,-7-2-4-16,2 4-127 0,-2-2-198 15,0-2-171-15,-5-2 17 0,-172-44 194 0</inkml:trace>
  <inkml:trace contextRef="#ctx0" brushRef="#br0" timeOffset="164760.03">7773 15184 143 0,'0'0'173'0,"0"0"0"16,0 0-55-16,0 0 22 0,0 0-59 16,0 0 4-16,0 0 42 0,0 0 55 0,0 0-16 15,0 0-42-15,174 51-13 16,-159-62-20-16,2-1-39 0,-10 0-33 0,10-4-15 15,-7 4-4-15,2 2-22 0,3 2-141 0,1 4-107 16,6 4-10-16,0 0 6 0,5 6 59 16,-1 5 49-16,8 6 124 0,-5 1 42 15,3 0 26-15,4 2 84 0,-4-5 86 16,-5-4 36-16,-1-2 61 0,-9-8 32 16,-5-1-6-16,3 0-27 0,-3-1 6 15,2-9-21-15,-1 0-68 0,-1-3-61 16,-7-1-62-16,2 0-44 0,3 0-27 15,-6 2-15-15,-1 0-3 0,-3 6-35 16,0 2-260-16,0 4-283 0,0 0-579 0</inkml:trace>
  <inkml:trace contextRef="#ctx0" brushRef="#br1" timeOffset="167269.99">6992 14451 245 0,'0'0'1577'0,"0"0"-1065"0,0 0-124 15,0 0-112-15,0 0-16 0,0 0 7 16,0 0-90-16,0 0 0 0,0 0-43 16,-177-66 8-16,146 64-23 0,2 2-20 15,-3 0-96-15,3 0 65 0,-7 0-21 0,2 10-45 16,0 7-2-16,-2 4-19 0,-3 9-18 16,10 5 3-16,-5 9-13 15,5 3 10-15,7 5 34 0,10 4-12 0,7 0 14 16,5 7-21-16,7 1 19 0,20 1-25 15,17-1 0-15,9 0-7 0,12-1 20 16,1-7-20-16,11-8 35 0,-2-8-21 16,3-7 2-16,0-18 18 0,-13-8 1 15,-4-7 135-15,-10-22 8 0,-1-13-25 0,-13-14 42 16,-11-14-9-16,-4-10-44 0,-17-7-21 16,-5-4-31-16,-5 3-34 0,-17 4-5 15,-9 13 5-15,-8 8-3 0,-4 14-18 16,-8 9-3-16,-15 13-55 0,-9 8-128 15,-3 10-23-15,1 2 17 0,-1 19-40 0,15 9-101 16,5 10-90-16,19 8-171 16,3 6-149-16,19-7-384 0,0 31 103 0</inkml:trace>
  <inkml:trace contextRef="#ctx0" brushRef="#br1" timeOffset="174834.82">7211 15247 62 0,'0'0'95'0,"0"0"55"16,0 0 303-16,0 0-46 0,0 0-169 16,0 0-40-16,0 0 10 0,0 0 36 15,0 0-27-15,0 0-4 0,0-53-25 0,0 51 2 16,0-2-46-16,0 2-25 0,0 0-8 15,0 2-12-15,0 0 9 0,0 0-6 16,0 0-20-16,0 0-9 0,0 0 12 16,0 0 10-16,0 0 2 0,2 0-11 15,-2 0-27-15,5 0-12 0,-5 0-19 16,0 0-16-16,5 0-10 0,-5 0-2 16,0 0-2-16,0 0-13 0,0 0-13 15,0 0-4-15,0 0-8 0,0 0 5 16,4 0 9-16,4 0 26 0,6 8 0 0,3 2 98 15,5 5-79-15,2-2 3 16,1 5-7-16,1-1 1 0,-2 3 0 0,3-2 9 16,0 2 6-16,-3 0-29 0,8-2-2 15,-8 0 0-15,7-1 1 0,-9-2 24 16,10 3 15-16,2-1-6 0,-1 1-34 16,4 0 19-16,-1-2-17 0,5 0 26 0,-2 2-13 15,0 2-14-15,5 3 18 0,-1-2-1 16,1 4-18-16,0 3 53 0,2 0-19 15,-3 0-33-15,6-2-1 0,-13 0 0 16,5-1 1-16,-2-3 10 0,-3-2-11 16,6-2 0-16,1 0-2 0,1-4 0 15,-3 0-12-15,5-2 14 0,-2-4 2 16,4 2 10-16,-2-4 4 0,3-2 5 16,-6 1 13-16,3-5 3 0,1 0-3 0,-1 0-13 15,-10 0-19-15,10 0 17 16,-5 0-17-16,3 0-2 0,-5 0-1 0,7 0 1 15,-3 0 1-15,1 0 0 0,0-2 1 16,2-3-1-16,0-3 24 0,0-2-13 16,7-2 3-16,8-4 1 0,-8-4 2 15,8-2-18-15,2-2 25 0,-3-3 8 16,1 4-30-16,-1-4 19 0,3 1-7 0,-2-2 6 16,-5 4-20-16,4-2 12 0,1-1-11 15,-8 1 10-15,1 2-12 0,-1 0 12 16,0 0-9-16,3 0 10 0,-3-3 5 15,8 4-18-15,-8-5 15 0,8 1-12 16,0 1 25-16,-1-2-13 0,1 1 3 16,-1-1 1-16,3 5-7 0,-2-2-12 15,-3 3 2-15,-5 0 1 0,1 4-3 16,-3 2-12-16,2-1 10 0,-5 6 2 16,-4-4-12-16,5 3 12 0,1-1 0 0,-1 0 1 15,4-1 0-15,-7 0 2 0,8-2 10 16,4 0 2-16,0-2-15 0,-5 0 18 15,8-2 0-15,0 1-2 0,-8-1-13 16,-2 2-2-16,0 2-1 0,-8 2-1 0,3 0 1 16,-2 2-11-16,-3 0 11 0,3-1 0 15,2 3 0-15,-5 0-2 0,3 0 2 16,2 2 0-16,-7-4 3 0,7 2 9 16,-3-1-12-16,3-4 18 0,-4 3-15 15,8-4-1-15,-4 2 1 0,3 0-2 16,-10 0-1-16,4 0 0 0,-1 4-2 15,-6-2 0-15,3-3 2 0,-3 5 25 16,-2-3-7-16,2 0-16 0,-2 1 13 16,-5 4-13-16,3-2 10 0,-5 2-12 0,-3 0 0 15,2 2 0-15,1 0 1 0,-3-2 2 16,5 0 12-16,3 0-13 0,0 0-1 16,6-2 3-16,-9 2-3 0,8-2 10 15,-6 0-10-15,3 2 10 0,0-1-9 16,2 1-1-16,-6 3 1 0,1-3 13 0,3-1-13 15,0 1 15-15,2 0-17 0,-2-2 0 16,3 0 1-16,4 2-1 0,-5 0-2 16,1 2 1-16,-1-2-14 0,-2 2 13 15,-3 2 0-15,3-2 2 0,0-1 0 16,3 2 2-16,-3-1 19 0,-1 0 1 16,4 0-4-16,-1-1-15 0,1 2 9 15,1-1-12-15,1-3 0 0,5 6-2 0,-5-4-10 16,4 4 12-16,-6-2-18 0,6 2 18 15,3-2 0-15,-5 3 0 0,10-4 10 16,-5 2-8-16,3 1-2 0,4-2 0 16,-9 1 3-16,2 0-1 0,2 0 10 15,-4 2-10-15,0 0 0 0,2 0 0 16,-5 2 10-16,5-2-11 0,2 2 0 16,-4 0-1-16,9 0-3 0,-9 0 3 0,2 0 0 15,3 0-1-15,-3 2 1 16,4 2 0-16,1-2 2 0,0 2 0 0,-7 2-2 15,4-4 2-15,1 4-2 0,2-2 0 16,-5 4 0-16,2-1-3 0,1-2 3 16,-1 3 10-16,-2 0-9 0,5 1-1 15,0-3 1-15,0 1 1 0,-5 1-1 0,0 2 8 16,10 3-9-16,-12-3 0 0,2 0 0 16,2 0 13-16,5 0-12 0,-9 0-1 15,9 2-3-15,6-2 1 0,-6 3 0 16,3-3 1-16,-1 1-1 0,1 1 1 15,2-2-1-15,-2 5-12 0,-3-3 14 16,-2-1 16-16,3 4-16 0,-6 1 0 16,5-2-4-16,-4 4 1 0,-1 2-11 15,-6 0 14-15,1-2 2 0,-2 5 0 16,-4-3-2-16,-3 0 1 0,0 0 1 16,0 0 1-16,-5-2 9 0,12-2-11 15,-7 3 16-15,2-6-16 0,-2 2 11 0,10-2-10 16,-10-3 1-16,4 5-1 0,4-3-1 15,-8 0-1-15,2 2-2 0,-5 0-9 16,1 2 10-16,0 2-1 0,1 2-1 0,-11 0 3 16,7 5 0-16,-7 1-1 0,2 0 1 15,1 2 19-15,-4 0-19 0,1 0 0 16,5 0 3-16,-8-1-2 0,6 1 1 16,-6-4-1-16,0 0 11 0,3 0-11 15,-5-2 11-15,0 3-11 0,0-5 11 16,-5 2 3-16,3-4-11 0,2 0-2 15,-8 0 10-15,1 0-9 0,0-1 15 16,-3-4-16-16,5 2 13 0,-5-2-13 16,-2-3 0-16,5 0 0 0,-3-1 0 15,-2 1 1-15,2 0 21 0,1-2-21 16,-1 0 9-16,3 0-10 0,-3-1-2 0,3 0 1 16,-8 3-1-16,5-2 2 15,1 5-2-15,1-3 1 0,-9-5 2 0,8 5 12 16,-8-2-5-16,9 1-10 0,-9-3 0 15,8 2 0-15,-8-3 3 0,4 2 10 16,-4-1-13-16,5 1 0 0,-5 2 1 0,0-1 11 16,3 2 0-16,-3 0-9 0,0 0 9 15,0 0-12-15,0 0 1 0,0 1 0 16,0 1 0-16,2-2 1 0,-2 1-1 16,5-1 13-16,-5-1-13 0,2-3-2 15,-2-1-8-15,0-2 8 0,0-1 1 16,0 0-13-16,5-2 12 0,-5 0 2 15,0 0-2-15,3 0-18 0,-3 0 18 16,0 0-13-16,0 0-1 0,0 0-6 16,0 0-22-16,0 0-36 0,0 0-20 0,0 0-20 15,0 0-33-15,0 2-55 0,0-2-100 16,0 4-116-16,0-4-231 0,0 0-500 16,0 0-503-16,-8-3 962 0,16 0 553 0</inkml:trace>
  <inkml:trace contextRef="#ctx0" brushRef="#br1" timeOffset="175261.84">19241 15442 1590 0,'0'0'1093'0,"0"0"-778"0,0 0-154 16,0 0-53-16,0 0 39 0,0 0 160 0,0 0-49 15,0 0-69-15,0 0-52 0,24 110-10 16,-14-86-6-16,-1 5 2 0,1-1-22 0,0 2-15 16,4 0 18-16,3-2-3 15,0 0-12-15,-5-2-10 0,10-1-36 0,-5-5 8 16,3-4-20-16,-3-2 2 0,-1-2-9 15,1-4-23-15,-12-2 15 0,3-2 4 16,-1-2-19-16,-5 0 16 0,-2-2 29 16,0 0 2-16,-5 0-2 0,-21 0 12 15,-13-2-58-15,-7 2-33 0,-22 0 15 16,-2 12-16-16,-10 8 22 0,-15 10 9 16,8 5 2-16,-5 5 1 0,9-2 2 15,8 0 1-15,12-1-3 0,20-7-1 0,1-2-26 16,18-4-25-16,12-6-48 0,5-2-49 15,7-8-116-15,24-2-144 0,12-6-299 16,6 0-841-16,13-26-711 0</inkml:trace>
  <inkml:trace contextRef="#ctx0" brushRef="#br1" timeOffset="177982.58">20133 15805 55 0,'0'0'666'15,"0"0"405"-15,0 0-633 0,0 0-124 0,0 0-44 16,0 0-42-16,0 0-52 0,0 0-74 15,0 0-44-15,0 0-20 0,0 0 25 16,-34-3 7-16,34 1 38 0,-7 2-29 16,7 0 12-16,-3-3 4 0,3 3-1 15,0 0 19-15,0 0-19 0,-5 0-26 16,5 0 35-16,0 0 2 0,-2 0-9 0,-3-2-28 16,0 2-38-16,-2 0-29 0,-3 0-1 15,1 0 34-15,9 0 12 0,-3 0-15 16,3 0-16-16,0 0-15 0,0 0 16 15,0-1-5-15,0 1-11 0,0 0 0 16,0 0 1-16,0 0 11 0,0 0-11 16,0 0-1-16,0 0 1 0,0 0-1 15,0 0 2-15,0 0-2 0,0 0-1 16,0 0-11-16,0 0-13 0,0 0-2 0,0-2 24 16,0 2-22-16,0 0 13 0,0 0-13 15,0 0-12-15,0 0-30 0,0 0-38 16,-5 0-16-16,5 0-19 0,0 0 28 15,0-2 2-15,0 2 22 0,-7-3-22 16,7 3-51-16,-2-2 57 0,2 1 66 16,-5-1 35-16,5-3-11 0,0 5 14 15,0-3 16-15,-3 1 3 0,-2-3-17 0,5 3 71 16,-4 1-13-16,-1-4-38 0,2 3 6 16,-4-1-25-16,0-2-3 0,-5 0 0 15,4-2 0-15,-1 1 41 0,-1 4 3 16,3-2-3-16,2 0 3 0,2 2 41 15,1 0 1-15,2 2-11 0,0 0 9 16,0-2-16-16,0 2-9 0,0 0 3 16,0 0-9-16,0 0-10 0,0-2 6 15,0 2 7-15,0 0-4 0,0 0-18 16,0 0-6-16,0 0-28 0,0 0 0 16,0 0-25-16,0 4-6 0,0 6 31 0,2 8 0 15,1 4 86-15,-3 6-33 0,0 2-13 16,0 3-25-16,0 3-1 0,0 1-13 15,-3 3-2-15,1 4 1 0,-3 2-2 16,0 5 1-16,5 0 1 0,-7 4 1 0,-3 1 11 16,3 2-12-16,-10 1 1 0,3 1 0 15,-8 3 0-15,0-1 2 0,0 4 10 16,-2-1-12-16,-8 1 1 0,1-1 8 16,2 1 5-16,-3 2 7 0,-2 1-1 15,0-3 4-15,8 1-4 0,-1-3-3 16,3-2 43-16,4 3-9 0,3-7 0 15,0-6-19-15,10-2-17 0,-2-5-5 16,4-5-10-16,5-2 0 0,-3-3 0 0,3 1-1 16,0 2 0-16,0 0 3 0,0 0 18 15,-7 4-19-15,5-1 0 0,-3 1 16 16,0-4-2-16,-5 5 8 0,3-5-23 16,-10 0 20-16,7-6 7 0,3 2-13 15,2-5-12-15,3-1 0 0,-1-2-2 16,3-2 0-16,0-1 2 0,0-3-3 0,0-2 0 15,0-5 0-15,5-3-1 0,-5-2-11 16,5-3-3-16,-3-3 2 0,3-2 10 16,-2 0-15-16,-3 0 6 0,7 0 12 15,-7 0 2-15,7 0 16 0,10 0 22 16,-5 0-22-16,5 0 6 0,7-2 7 0,-2-4-28 16,3 2-3-16,-1-1 0 0,0 4-16 15,-5-1 1-15,6-1 12 0,-4 1-9 16,11 2 10-16,-3-2 0 0,10 2 1 15,4 0 1-15,1 0-2 0,5 2 0 16,6 5 2-16,-1 1 0 0,6 0-12 16,3-1 12-16,5 0 0 0,2-3 2 15,8-2 0-15,2-2 1 0,5 0 12 16,0-5-3-16,2 0-12 0,8-3 0 16,-6 3-1-16,6 3 1 0,-1 1 0 0,1 1-1 15,-6 0 1-15,1 8-2 0,-5 2-14 16,-5 2 16-16,2 2 1 0,-4-2-1 15,-8 2-3-15,3-2-7 0,-3 0 10 16,3-2 30-16,-8-2-15 0,11-1-13 0,-6-4 17 16,7-1-4-16,-9-2-12 15,3 0-2-15,-1 0 1 0,-2 0 0 0,-8 0 25 16,1 0-27-16,2 0 3 16,-10-2 9-16,-2-1-9 0,0 0 0 0,0 3 12 15,-7-2-15-15,2 0 0 0,-5 1 0 16,-2-4 0-16,0 5 0 0,-10 0-1 15,2 0-2-15,-9 0-18 0,0 0 21 16,0 0 0-16,-5 0 0 0,0 0 1 16,2 5 2-16,-2-4-2 0,-3-1-1 15,1 2 0-15,-5-2-3 0,7 0 0 16,-13 0-12-16,9 2 3 0,-9-2 10 0,4 3 1 16,1-1-1-16,-1-2-16 0,-1 1 15 15,0-1 1-15,-2 0-10 0,0 2 12 16,-3-2 0-16,-2 0 2 0,3 2 10 15,-3-2-9-15,0 0-1 0,0 0 8 16,0 0-10-16,0 0-1 0,0 0-14 0,0 0 3 16,0 0-1-16,0 0 10 0,0 0-15 15,2 0 16-15,3 0 0 0,0 3 2 16,0-3 15-16,-5 0-12 0,7 0 25 16,-2 0-4-16,5 0 9 0,-3-8 7 15,3-4-13-15,-1-3-25 0,1-3 10 16,0-4-9-16,-1-2-3 0,6-3-3 15,2-1 3-15,-5 0 1 0,5-4-1 16,5-2-3-16,-5 0 0 0,5-4 2 16,-1-5 1-16,1-3-1 0,2-2 1 0,1-11-1 15,9-9 1-15,4-11-10 16,11-11 10-16,-3-14 3 0,12-9 0 0,3-10-3 16,-6-2-1-16,4 1-36 0,-16 7 25 15,-2 10 12-15,-11 14 0 0,-6 15 0 16,-12 14 1-16,-5 7-1 0,-7 11 0 0,0 8-2 15,0 2 0-15,0 6 2 0,0 0-2 16,0 1-10-16,0-1 9 0,0 2-18 16,3-4 21-16,11 2-12 0,-7 0 0 15,10 1 10-15,-12 3-16 0,7 8-7 16,-7 6 25-16,-5 6 14 0,5 4-11 16,-5 0-3-16,0 2-18 0,0 0-24 15,0 0 5-15,0 0-17 0,-10 0-13 16,-7 2 6-16,-7 4 3 0,-3 0 58 15,1 0 0-15,-8-2 27 0,7 2 34 16,1-4-12-16,-1-2-9 0,-5 0 2 0,-2 0 1 16,-2 0-10-16,0-4 6 0,-8-6-11 15,0 0-7-15,1 0-6 0,-8-2 0 16,-10 2-13-16,1 1-2 0,-15 4 2 16,-3-1-4-16,-4 2 1 0,-3 1 1 0,-5 1 0 15,5 2 0-15,0 0 12 0,3-1-10 16,-5 1-1-16,2-2 15 0,-2 2-16 15,-10-2-13-15,2-1-4 0,-14 3 17 16,5-3 3-16,-8-1-1 0,6-2-1 16,-6-4 0-16,3-5 1 0,0 1 13 15,10-6-13-15,-3-4 16 0,14 2-18 16,1-1-2-16,10 3 1 0,2 2 1 16,4 5-3-16,3 1 1 0,-2-1-11 15,5 8-5-15,-8-4-3 0,3 3-3 16,-3 2 3-16,3 4 5 0,-1 0 4 0,11 0-9 15,4 0 3-15,7 0 6 0,6 0 11 16,9 0 1-16,2 0 15 0,3 0-3 16,-5 0 3-16,10-4-14 0,-5 0 2 15,0-4 8-15,-3 0-11 0,1 0-24 0,2 4 3 16,-3-2-3-16,3 4-86 0,3 2-2 16,-4 0-7-16,-1 2-31 0,-3 8-46 15,0 0-20-15,15 6-76 0,-6-1-87 16,16 3-106-16,-1 4-194 0,5-4-478 15,3 24-311-15</inkml:trace>
  <inkml:trace contextRef="#ctx0" brushRef="#br2" timeOffset="180294.9">8207 14536 39 0,'0'0'173'0,"0"0"538"16,0 0-151-16,0 0-118 0,0 0-47 15,0 0-84-15,0 0-67 0,0 0-48 16,0 0-39-16,0 0-26 0,9-50-17 16,-9 48-6-16,0 0-29 0,0 0 16 15,0-2 43-15,0-1 10 0,-4 2 15 16,-1-4-1-16,2 4-44 0,-6-4 51 15,-8 2-52-15,7 0-22 0,-12 0-36 16,5 0-11-16,-9 4-20 0,-8-3-27 16,-3 1 14-16,1 3-15 0,-5 0-1 15,-3 5-26-15,8 5-7 0,-6 3 22 0,6 6 10 16,2 5-26-16,5 4 7 0,-2 6-22 16,11 9 12-16,3 5 1 0,10 6 11 15,7 4-18-15,7 2 16 0,15 3-13 16,10-5 12-16,9-1-18 0,2-11 19 0,11-6 19 15,-11-14-32-15,11-8 6 16,-1-9 28-16,0-9 0 0,3-4 21 0,-3-19 26 16,1-3 33-16,-6-6 9 0,-4-6 22 15,-5-7-26-15,-8 4-8 0,-9-4-16 16,-5 1-22-16,-3 2-23 0,-6 2 8 16,-8 2 0-16,0 1 10 0,-15 1-22 15,-9-2 1-15,-8 1-13 0,-1 3-2 16,-11 6-13-16,5 6-52 0,3 6 0 15,7 6-12-15,4 1 30 0,8 6-19 16,8 3-5-16,4 0-102 0,5 3-91 0,0 14 23 16,0 3-33-16,14 2-199 0,3 4-113 15,0 0-424-15,3-6-470 0</inkml:trace>
  <inkml:trace contextRef="#ctx0" brushRef="#br2" timeOffset="183312.79">8493 14819 391 0,'0'0'1421'0,"0"0"-902"0,0 0-96 15,0 0-111-15,0 0-22 0,0 0-58 16,0 0-45-16,0 0-68 0,0 0-6 16,0 0-15-16,0 0-1 0,14-86-56 15,3 76-17-15,3-2-20 0,4-4 42 16,5 4-12-16,5-6-3 0,12 0 0 15,10-2 13-15,4 0 8 0,1-3-2 16,9 3-4-16,1 0-6 0,1 0 3 0,-1 0 0 16,1 2-41-16,-1-2 11 0,6 2-12 15,1-2 14-15,4-3-13 0,10 3-2 16,-4-2 15-16,-1 2-4 0,7-2-9 16,-6 2-2-16,6 1 1 0,3-1-1 0,-2 4 0 15,4 2 18-15,-4 0 3 0,-3 4-21 16,-10 4-25-16,-4 2 13 0,-10 4-16 15,-8 0-9-15,-7 3 22 0,1 7 3 16,-1 0 12-16,-4 1 12 0,4 1-10 16,0 5 13-16,5-4-15 0,-7 4 0 15,10 1 0-15,-8 2-1 0,8-2 0 16,2 5 1-16,2-3 0 0,1 0 1 16,2-2 0-16,-1-5 0 0,4 2 1 15,-3-5-2-15,9-6 43 0,-6-4 19 0,1 0-22 16,3-10 3-16,-2-4-13 0,-5-4-8 15,0 1-19-15,0-1 9 0,-13 0-12 16,8 4-13-16,-7 0 10 0,-7 6-13 16,6-2 15-16,-8 4-17 0,-1 2 3 15,4 2 14-15,-1 2 1 0,-5 0 3 16,7 0 24-16,2 0 1 0,-2 0-13 16,2 0 0-16,3 4 16 0,4 0 9 0,1 0-16 15,0 0 3-15,4 0-8 0,-4 2-18 16,-1-2 17-16,11 0-18 0,-8 0 18 15,0-2 1-15,-3 2 5 0,-4-4-6 16,5 0 10-16,-8 0-11 0,0 0-16 16,1 0 10-16,-1-2-11 0,-5-4 2 0,-4 0-2 15,0 2 1-15,-3-2-1 0,2 2 3 16,-4 0-3-16,2 4-1 0,-2 0-26 16,0 0 24-16,0 0-7 0,4 2 7 15,-4 4 5-15,5 2-4 0,2 0 1 16,-5 2 1-16,5-2 1 0,3 2 1 15,-6 0-1-15,11 0 0 0,-8-1-1 16,7 1 18-16,3-4-17 0,-3-1 20 16,8 2-19-16,-8-4 0 0,8 2 0 15,-1 0-2-15,1 2 0 0,-1 1-1 0,-4 0-2 16,5 4 1-16,-1 0-1 16,6 0-9-16,-10 2 12 0,4 0 0 0,6 0 0 15,-6 3 2-15,6-4-1 0,-1 4 16 16,3-1-14-16,-5-2 9 0,5-3-11 0,-3 2 2 15,1-1 16-15,2-2-7 0,-3 0 12 16,1-2 9-16,-1-2-29 0,0-2 17 16,-4-2-9-16,0 2-10 0,-1-2 0 15,-6-2 1-15,1 0-2 0,1 0 11 16,-3 0-11-16,-2 0-1 0,-7 0 3 16,4-2 0-16,-4 0-3 0,-5 0 0 15,7 0-11-15,-5 2 10 0,3-2 1 16,-1 2-1-16,-1-2 0 0,-4 2-11 15,6-2 12-15,-3 2 1 0,5-2 2 0,-2 0 0 16,4 0-1-16,-4-4 0 0,7 0-2 16,-8 0 1-16,1-2-1 0,2 0 0 15,-5 0-1-15,-4-2 0 0,4 4 0 16,-14 0-12-16,9-1 13 0,-2-1 1 0,7 3 2 16,-5-3-2-16,-2-1 1 0,5-1 1 15,2-1-2-15,3-4 17 0,-3-3-17 16,5 0-1-16,0-4 2 0,0 0-2 15,-2-1 2-15,-5 3-2 0,4 0-2 16,-9 2 2-16,3 0 1 0,-6 0-1 16,8 0 2-16,0-2 1 0,0 0-2 15,-1-2 2-15,1-1-2 0,5-5 18 16,-1 0-7-16,-1-6-12 0,1-4 2 16,-2-3-2-16,-2-1-10 0,0 0 9 15,-3 4-21-15,1 4 22 0,-11 6 2 16,1 1 0-16,-10 3 2 0,5 4-1 0,-5 2 9 15,-7 6-10-15,-1 4 0 0,-6 1 10 16,-3 6-11-16,5-1-1 0,-3 0-2 16,0 0-28-16,6-2 30 0,-1-5 0 15,10 4 2-15,0-8 13 0,0 1-15 16,2-1 3-16,5-5-2 0,3 1 0 16,-3-1-1-16,-2 0 1 0,-5 4-1 0,-2 0 1 15,2 2 1-15,-5 2-2 0,-3-3 0 16,4 3 2-16,-1-2 10 0,-5 1-9 15,5 1 18-15,-7-5-9 0,7 1-9 16,0 0-3-16,-9 0 1 0,-3 0 0 16,0 6 0-16,0 0-2 0,0 2-31 15,-10 0-71-15,-12 4-131 0,0 0-84 16,-4 2-57-16,-8 0-146 0,2 2-283 16,10 4-798-16,-29 6 24 0</inkml:trace>
  <inkml:trace contextRef="#ctx0" brushRef="#br2" timeOffset="183668.5">19461 13446 802 0,'0'0'1306'0,"0"0"-760"0,0 0-218 0,0 0-56 15,0 0-17-15,194-42-62 0,-155 34-45 16,5-1-50-16,-3 1 12 0,-5 0 6 15,1 3-29-15,-6-4-28 0,-7 1-18 16,3 0 5-16,-10 4 10 0,-7 0-10 16,-1 2-2-16,-1 0-20 0,-8 2 10 15,0 0-24-15,0 0-10 0,0 12 0 16,0 8 104-16,0 13 74 0,0 5-31 0,0 8-65 16,-17 4-33-16,2 3-9 0,-7-1 2 15,5 4 22-15,3-1-24 0,2-7 2 16,-5-2-2-16,9-8-13 0,4-8-9 15,-1-3-18-15,5-7-10 0,0-6-11 0,0-4-25 16,-8-4-14-16,8-2-47 0,-2-2-67 16,-3-2-159-16,-2 0-122 0,-5-10-167 15,5 0-1121-15,-13-16-116 0</inkml:trace>
  <inkml:trace contextRef="#ctx0" brushRef="#br2" timeOffset="185034.01">20138 11689 1664 0,'0'0'685'15,"0"0"-350"-15,0 0-80 0,0 0-41 16,0 0-57-16,0 0-78 0,0 0 137 16,0 0 40-16,0 0-61 0,68 117-45 0,-59-72-41 15,6 5-19-15,-8 8-6 0,3 6 5 16,-3 5 7-16,5 7-13 0,-5 7 30 15,1 9 4-15,-8 3-29 0,0 6-14 16,-12 3-20-16,-10 2-11 0,-17 5-9 16,0 4 2-16,-9-2-35 0,-1 6 0 15,-7-5-1-15,3-1 28 0,7-4-7 16,10-9 12-16,-6-8 4 0,11-11 2 16,9-13-27-16,5-9-12 0,7-11 3 15,3-12 7-15,7-10-10 0,0-7-12 16,0-9-6-16,7-7-16 0,6 2 34 0,11-5 27 15,3 0 3-15,6-5 16 0,11-5-7 16,7-3-37-16,-3-4 0 0,1-1 0 16,4 0 0-16,-2 0-2 0,5 0-1 0,5-1-1 15,-1 4-19-15,8 0 19 0,0 2-25 16,5-2 6-16,9 5 21 0,-4 0-3 16,4 0-16-16,0 2 18 0,6 0 0 15,-1 4-10-15,-5 0 11 0,1 2 1 16,4 2-1-16,-7 0 0 0,0 2-21 15,-7 9 20-15,-1 0 0 0,-4 3 1 16,3 2 0-16,1 3 3 0,1-1 24 16,2 2-24-16,8 0 9 0,-11 0 7 15,11 0-1-15,-13-2-15 0,8 0 15 16,2-2-15-16,-3-2 24 0,1 1-12 0,-1-4-12 16,-6-1 16-16,6 5-17 0,-11-1-2 15,-1 2-1-15,-4 0 0 0,-6-2 1 16,-6 4 0-16,2-3 15 0,-8-2-14 15,1-3 1-15,-8 0 10 0,6-2-10 16,-4 1 13-16,-1-6-14 0,-6 2-1 0,3-3 1 16,-7-1 0-16,-3-1 11 0,-12 0 0 15,-4 0 10-15,-6 0-4 0,-2 0 45 16,0-5 16-16,-5-1-37 0,-12-4-30 16,3 0-11-16,1-2 14 0,1-1-13 15,7-2-2-15,5-8-3 0,0-1-18 16,0-8 9-16,5-8 0 0,17-7 9 15,7-5-27-15,5-4 18 0,7-5-6 16,3-3 18-16,0-4 1 0,2-5-1 16,12-3-2-16,-7-1 2 0,9-1 0 15,-6-5 1-15,-1-1-2 0,0-7 2 0,1-3-2 16,1-9-18-16,-1-2 1 0,-3-1 0 16,-3 5-3-16,-4 8-3 0,-10 17-1 15,-3 16 24-15,-9 17 1 0,-10 13 0 0,-2 12 16 16,-10 7-15-16,7 4 20 15,-7 5 0-15,0 1 0 0,0 1-10 16,0 0-11-16,0 0-3 0,0 0-27 0,0 0 12 16,0 0 3-16,0 0-3 0,0 0 18 15,0-2 3-15,-7-3-3 0,-8 5-6 16,-2-3-25-16,0 0 10 0,-2 1 20 16,0 0 1-16,2 2 0 0,-10-2 1 15,5 2 11-15,0-1 9 0,-2-4-21 16,0 5-1-16,2-2 1 0,-2-1 18 15,0-2-2-15,-1 1 2 0,4 0-15 16,-1-4 12-16,0 0-15 0,-2 0 3 0,-1-2 12 16,-4-3-13-16,3 2-2 15,-16-6-3-15,-4 4 3 0,-2-4-3 0,-8 5-15 16,-9 2 3-16,-3 0 3 0,-7 2 11 16,-3 0-11-16,1-2 11 0,-11 2 0 0,1 0-2 15,-5-2 3-15,7 0 2 0,3-2 13 16,-6-3-13-16,4 0 12 0,4-6-14 15,-8-1-1-15,-11-6 0 0,0-2-1 16,-3-4-16-16,-12-5 17 0,0-2-12 16,-17-4 1-16,3 2-15 0,4 5-3 15,5 6-3-15,3 6 14 0,7 12-14 16,2 2 12-16,-2 8-9 0,2 2 17 16,1 2 1-16,-6 0 11 0,8 4 0 15,0 4-2-15,-1 0-13 0,8 2 16 16,3 0 2-16,7 5-2 0,-1-2-24 15,11-1 21-15,16 3-16 0,1-5-11 0,18 0-40 16,6-4-49-16,17-2-30 0,2 2-90 16,9 0-124-16,4 0-121 0,-1 2-184 15,5 2-466-15,0-2-358 0</inkml:trace>
  <inkml:trace contextRef="#ctx0" brushRef="#br2" timeOffset="186535.72">7404 12847 225 0,'0'0'727'0,"0"0"-131"0,0 0-174 0,0 0-10 15,0 0-73-15,0 0-72 16,0 0-43-16,0 0-39 0,0 0 31 0,0 0-40 16,-67-103 7-16,42 95-51 0,-4-2-44 15,-5 4-26-15,-9 2-25 0,-6 4-21 16,-2 0-16-16,-4 10-31 0,-4 10-7 16,4 8 1-16,1 6 6 0,11 10-4 15,-6 7-11-15,20 7 1 0,5 10 20 16,14 2-25-16,10 5 34 0,0-1-6 15,27-3 0-15,9-11-19 0,15-5 6 16,0-15 4-16,10-12 28 0,-1-10 6 16,6-13 10-16,-1-5 43 0,1-13-15 0,-1-7 25 15,-12-8-13-15,5-6 8 0,-9-4 11 16,-10-3-7-16,-5-5 13 0,-8 2-1 16,-9-7 4-16,-7 3-13 0,-8 2 12 15,-2-4-9-15,-7-3-12 0,-24 1-29 16,-8 0-16-16,-12-5-14 0,-12 7-25 15,2 6-49-15,6 7 16 0,11 14-16 0,12 8 9 16,18 15-19-16,9 0-165 0,5 18-226 16,0 11-14-16,0-3-651 0,19 22-562 0</inkml:trace>
  <inkml:trace contextRef="#ctx0" brushRef="#br2" timeOffset="187920.99">6774 12957 414 0,'0'0'978'0,"0"0"-604"0,0 0-111 15,0 0 48-15,0 0-17 0,0 0-104 16,0 0-68-16,0 0-26 0,0 0-19 16,0 0 3-16,0 0-22 0,102-70 2 15,-41 63 118-15,6 6-26 0,13-1-16 16,10 2-7-16,12 0-29 0,2 0-20 0,8 10-40 16,2 3-8-16,-3 4 5 0,3 1-12 15,-2 0-15-15,-13 2-9 0,5 0-1 16,-2 5 0-16,-3-2-2 0,6 0 2 15,-4 1 1-15,1-2 24 0,-5 2 6 16,-2 4 22-16,2 0 12 0,-3 0-9 0,-7 1 0 16,1 3-19-16,-3 0-16 0,-3 3 1 15,0 0 12-15,-4 1-31 0,2 1-1 16,-7-1 9-16,4-6-11 0,-2 3 0 16,-2-5 0-16,2-3 0 0,8 0-2 15,-1-1 2-15,-4 0 1 0,9-4 18 16,0 3-19-16,0-1 2 0,8-2 10 15,2-2 10-15,5-2 5 0,-10-2-11 16,7 0 2-16,-4 0 25 0,2-4-24 16,0-4-19-16,4-4 3 0,-4-2 12 0,-2 0-12 15,0-8-2-15,1-4 10 0,-8 0-11 16,-8 0-3-16,-3 2 0 0,-2 4-15 16,-12 4-10-16,-9 2 0 0,-6 0-2 15,-4 8 17-15,-5 4-2 0,-1 0 14 16,-1 4 1-16,-3 0 0 0,2 2 15 0,8 2 7 15,-3 3-1-15,3-1-2 0,2 2-17 16,0 0 26-16,2-2-10 0,-4 0-15 16,9-2 25-16,0-3-7 0,3-6 16 15,7-4 18-15,5-4-12 0,2-3-4 16,10-1-8-16,0-11 2 0,13-6 1 16,-11-2-22-16,10-3-12 0,-7 3-1 15,-8 0-1-15,-6 4-10 0,-11 4 9 16,-14 4-15-16,0 4-10 0,-2 4 7 15,-5 0-13-15,5 0 31 0,-11 5 3 16,4 4 1-16,-3-1-1 0,-5-2 1 0,2-2 1 16,6 2-1-16,-1-2 11 0,-2 2-11 15,7-2 0-15,-7 0 2 0,12 0 12 16,3-4-12-16,4 0 15 0,8 0 0 16,4 0-17-16,1-4 2 0,1-4-3 15,9 0 1-15,-1 0-1 0,2-4 15 0,-4 0 0 16,2-1 0-16,3 3 0 15,-10 0-15-15,-8 7 0 0,1-2-12 0,2 5-6 16,-3 0 18-16,1 0 0 0,0 0 0 16,2 3 3-16,4-1 0 0,4-2 15 15,4 0-16-15,0 2 13 0,-2-1-15 16,-1 1-1-16,-1 5-12 0,4 1 11 16,-5 2 1-16,0 0 0 0,-2 2 2 15,3 4-1-15,-3 0 3 0,-5-2-2 16,4 2 24-16,-6-4-23 0,-5 4 0 0,4-4 13 15,1 3-14-15,-3-3 30 0,-2-1 11 16,9-2-14-16,-4-5 5 0,0-2-12 16,6-2-9-16,6 0 0 0,2-8 1 15,0-4-11-15,8-3 1 0,-1 2-1 16,3-5 13-16,-5-1-14 0,7-1-1 0,-9 2-18 16,-5 0 15-16,-1 2-16 15,-9 4 1-15,-2 2 6 0,-5 2 9 0,4 1 2 16,-14 2 1-16,0 0-2 0,3 0 2 15,-13-1 11-15,8-1-8 0,-3-3 9 16,3-2 4-16,2-4-15 0,7-6 14 16,3-2-15-16,5-4-14 0,-8-1 13 15,-2 6 1-15,-3 0-19 0,-9 8 16 16,-5 0-9-16,-7 5-12 0,-1 2 21 16,-9 4-15-16,0 0-1 0,5 2 1 15,-5 0 16-15,5 2 2 0,0-2 0 16,4-2 12-16,6 0-1 0,-3-2-11 0,10-2 0 15,-10 2-12-15,7-4-12 0,-2-3-25 16,-2 3-27-16,-6 2-25 0,-9 1-85 0,0 1-57 16,-7-1-29-16,-10 2-94 0,0-2-196 15,-17 1-740-15,-27-6-696 0</inkml:trace>
  <inkml:trace contextRef="#ctx0" brushRef="#br2" timeOffset="188253.68">19180 13367 2659 0,'0'0'1120'0,"0"0"-1120"0,0 0-133 15,0 0 133-15,0 0 142 0,206 35 3 0,-131-30-45 16,8 0 33-16,-3-1 13 0,12-3 37 16,-2 4-44-16,4-5-44 0,1 0-30 15,-8 0-32-15,0-5 14 0,-17-3-11 16,-2 1 1-16,-14-1 0 0,-11 1-13 15,-16-1 4-15,-3 5-1 0,-14-2 1 0,-8 5-10 16,-2 0 22-16,0 0-37 0,0 0 52 16,-22 13-4-16,-16 7-8 0,-18 12-41 15,-14 8 37-15,-8 10 22 0,-4 7-21 16,-1 1-10-16,-2-2-15 0,15-1-15 16,0-7-2-16,4-2-28 0,11-6-49 15,4-5-21-15,5-3-74 0,7-6-114 16,0 0-122-16,0-4-244 0,10-4-664 0,-31 0-774 0</inkml:trace>
  <inkml:trace contextRef="#ctx0" brushRef="#br3" timeOffset="197438.19">4707 15898 691 0,'0'0'1424'0,"0"0"-1029"0,0 0-79 0,0 0-27 15,0 0 11-15,0 0-37 0,0 0-127 16,0 0-55-16,0 0-15 0,0 0-19 16,0 0-6-16,-114-38-15 0,114 38-13 15,0 0-2-15,0 0-11 0,0 0-60 16,0 0-63-16,21 0-53 0,21 2 176 16,16 6 16-16,19-2 113 0,1 2-22 15,12 1 25-15,4-2-42 0,1 3 19 16,2 1-31-16,-8-1 12 0,-4 0-7 0,0 0-9 15,-17-5-15-15,-5 3-59 16,-2-1-13-16,-18-2-20 0,-2 3 5 0,-12-1-3 16,1-1 3-16,-13 0-9 0,-3 0-112 15,-4-2-90-15,-5 0-28 0,-5-2-93 16,0-2-10-16,-15 0-131 0,-12 0-608 0,1-2-274 16</inkml:trace>
  <inkml:trace contextRef="#ctx0" brushRef="#br3" timeOffset="197668.44">5521 15840 893 0,'0'0'658'0,"0"0"-193"16,0 0-21-16,0 0 7 0,0 0-134 15,0 0-53-15,0 0-17 0,177 104-14 16,-146-82-57-16,-11-1-51 0,4-1-35 16,-5 0-4-16,-9-6-8 0,-3 4-1 0,-4-5 3 15,-3 0-3-15,-3 4 18 0,-14-4 18 16,-12 10-9-16,-14-1-43 0,-3 0-42 15,-10 0-1-15,-5-2-18 0,8-2-1 16,0-4-14-16,11-1-31 0,16-6-18 16,9 3-62-16,17 3-128 0,0 0-99 0,24 12 18 15,5-1-281-15,3-4-608 0,6 14-634 16</inkml:trace>
  <inkml:trace contextRef="#ctx0" brushRef="#br3" timeOffset="-162707.83">7184 17820 1220 0,'0'0'1273'16,"0"0"-1031"-16,0 0-68 0,0 0 50 16,0 0 54-16,0 0-75 0,0 0-80 15,0 0-41-15,0 0-10 0,0 0 0 16,-12 2-12-16,12-2-15 0,0 0-30 0,0 0-11 15,0 0 17-15,0 0 20 0,0 0-4 16,0 0 1-16,0 0-4 0,0 0 13 16,0 0 12-16,0 0 0 0,2-5 12 15,3-9 12-15,5-8-9 0,-1-8-9 16,11-8-19-16,-3-9-3 0,5-1-22 0,-3-6-5 16,5-3-13-16,-4 1 0 0,9-4-2 15,-5 0-1-15,0 1 0 0,0 1-2 16,-4 1 4-16,-3 3-1 0,0 4-1 15,0 2 3-15,-5 1 0 0,2 3-1 16,-4 4 14-16,2 2-14 0,0 1 10 16,-7 3 3-16,2 6 19 0,1 0-13 15,-8 6 1-15,7 2 2 0,-5 2-6 16,-2 1 1-16,0 7-4 0,0-2 13 16,0 4-16-16,0 0 9 0,0 0-6 15,0 2-2-15,0 2-12 0,0 2 1 0,0 0 1 16,0 0-3-16,0 2 1 0,0 0 0 15,0 0-1-15,0 0-11 0,0 0 10 16,0 0-1-16,0 0-13 0,0 0-6 0,0 0 3 16,0 0 5-16,0 0-8 15,0 0 0-15,5 0 5 0,-2 6-33 0,9 4 49 16,0 8 34-16,7 2-13 0,-2 6-20 16,7 3 12-16,-2 3 8 0,0 4 7 15,5 5-26-15,-8-1 1 0,5 0-2 16,-2 6-1-16,0 0-9 0,-5 2 9 15,5 3 1-15,-5 3 2 0,0 2 7 16,5 1-8-16,-5 3-2 0,-5-1 12 16,5-1-11-16,-3 3-1 0,3-5 1 15,-2-4-1-15,-1-1 0 0,1-8-12 16,-6-2 0-16,4-5 10 0,-4-5 2 0,6-6 0 16,-5-2 3-16,-3-10-1 0,0 0-2 15,-2-6 3-15,0-2-3 0,-5-2-20 16,0-3 17-16,0 0 0 0,0 0-9 15,0 0-6-15,0 0-25 0,0-5-46 16,-5-10-34-16,-14-5-80 0,-1-10-150 0,-7-6-235 16,-6-4-374-16,6 9-560 0</inkml:trace>
  <inkml:trace contextRef="#ctx0" brushRef="#br3" timeOffset="-162465.52">7397 17346 153 0,'0'0'1768'0,"0"0"-1095"0,0 0-271 15,0 0-31-15,0 0 38 0,0 0-94 16,0 0-97-16,0 0-85 0,0 0-62 16,0 0-64-16,0 0-7 0,-10-18-65 15,37 18 65-15,17 0 55 0,2 7 16 0,14-4-12 16,6 2-31-16,-8-2-13 15,3 2 1-15,-6-1-16 0,-1-3-24 0,-18 4-22 16,8-3-96-16,-10 0-79 0,-3 2-158 16,-2 0-216-16,-5-1-865 0,-2 6-315 0</inkml:trace>
  <inkml:trace contextRef="#ctx0" brushRef="#br3" timeOffset="-161422.14">9290 17242 42 0,'0'0'437'0,"0"0"385"0,0 0-468 16,0 0-117-16,0 0 0 0,0 0-123 16,0 0 15-16,0 0 23 0,0 106-49 15,0-81-54-15,0 1-47 0,0 0 11 0,0 0-12 16,0 0 1-16,0 1-2 15,8-4 0-15,-8 0 0 0,4-3 18 0,1-4 27 16,3-2-9-16,-6-4-36 0,0-2 1 16,6-3 7-16,-3-4-8 0,-3 1 0 15,-2-2 2-15,2 0 20 0,6 0 30 16,-8-8 60-16,7-6 77 0,0-4-36 16,3-4-32-16,-3 0-23 0,5 0-22 15,-4 1-31-15,-1 6-20 0,2 5-25 16,-9 3-1-16,0 5-12 0,8 2-3 0,-8 0-44 15,0 0-57-15,9 0-7 0,-1 9 124 16,1 2 29-16,4 8-10 0,1 2-17 16,-4 2-2-16,4-1-1 0,-2-2-1 15,-2-4-11-15,-5-2 13 0,-3-8 60 16,1-2-31-16,2-4 66 0,-3 0 69 16,3 0 38-16,5-10 55 0,-1-8-42 15,3-2-61-15,10-4-67 0,-5 0-29 0,0 4-21 16,3 3-37-16,-11 9-33 0,1 3 5 15,5 5 1-15,2 0 27 0,2 10 37 16,5 8 15-16,-2 5 3 0,7 6-24 16,-2 3 0-16,-10 5-18 0,-5-4-13 15,2 0-12-15,-6-3-19 0,1-6-21 16,-9-6-34-16,5-2-44 0,-5-4-120 16,0-6-104-16,0-2-158 0,0-4-301 15,0 0-751-15</inkml:trace>
  <inkml:trace contextRef="#ctx0" brushRef="#br3" timeOffset="-161201.21">10100 17580 1975 0,'0'0'984'0,"0"0"-696"0,0 0-17 16,0 0 107-16,0 0-157 0,0 0-115 15,0 0-78-15,0 0 6 0,0 0-17 16,-22 124-17-16,32-101-38 0,9-1 10 16,-2 0 25-16,7-1-53 0,-4-4-164 15,-3-4-247-15,7-8-490 0,-14 0-746 16</inkml:trace>
  <inkml:trace contextRef="#ctx0" brushRef="#br3" timeOffset="-161030.93">10434 17447 2549 0,'0'0'735'0,"0"0"-287"16,-55 113-80-16,26-49-10 0,-15 16-84 0,-7 11-111 15,-10 7-68-15,8 5-6 0,-10 4-13 16,12-7-28-16,3-7-48 0,9-12-6 16,15-17-48-16,4-15-90 0,15-21-71 15,5-18-114-15,0-10-397 0,5-7-918 16,12-41-441-16</inkml:trace>
  <inkml:trace contextRef="#ctx0" brushRef="#br3" timeOffset="-160492.33">10551 17946 440 0,'0'0'1019'0,"0"0"-460"0,0 0-144 0,0 0-109 16,0 0-39-16,0 106-85 15,9-93-57-15,13-7 18 0,0-5 3 0,-5-1 50 16,15-3 27-16,-3-11-7 0,2-10-11 16,6-11-13-16,-4-8-29 0,-3-14-86 15,1-7-35-15,-7-9-11 0,3-3 0 16,-8-3-13-16,1-3-16 0,-3-1 16 16,0 0-2-16,2 7-14 0,-2 6 0 15,-2 9 13-15,-6 13 0 0,1 10-13 16,5 12 14-16,-15 7 2 0,7 11 9 15,-7 5-2-15,0 3 8 0,5 0-14 16,-5 0 1-16,5 0-20 0,-3 10 0 0,5 8-18 16,0 10 18-16,3 12 16 0,7 8-13 15,3 5 15-15,-1 3-3 0,3 0-4 16,0 1-11-16,-1 3-2 0,-1 2 2 0,6 3 3 16,-9-1-2-16,8 3-1 0,-13-3-16 15,0-2 14-15,5-4-25 0,-12-3-31 16,0-9-27-16,-3-6-41 0,-2-9-49 15,0-9-89-15,0-6-122 0,-10-10-292 16,-4-2-866-16,-15-6-368 0</inkml:trace>
  <inkml:trace contextRef="#ctx0" brushRef="#br3" timeOffset="-160319.64">10783 17735 3127 0,'0'0'600'0,"0"0"-448"0,0 0 4 15,0 0 104-15,0 0-49 0,0 0-75 16,209 14-56-16,-148-14-25 0,-1-6-2 0,8-2-53 16,-15 0-7-16,1 0-79 15,-1 2-92-15,-12 4-126 0,3 2-195 0,-20 0-691 16,5 3-705-16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10-04T20:45:22.26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800080"/>
    </inkml:brush>
  </inkml:definitions>
  <inkml:trace contextRef="#ctx0" brushRef="#br0">7198 4777 927 0,'0'0'814'16,"0"0"-366"-16,0 0-180 0,0 0 13 15,0 0 60-15,0 0-64 0,0 0-92 16,0 0-81-16,0 0-6 0,-53-22 28 0,53 20 28 15,0 2-9-15,0 0-70 0,0 0-60 16,0 0-15-16,0 0-19 0,0 0 17 16,0 0 2-16,0 0-25 0,0 6-18 15,17 8 43-15,2 14 46 0,18 9 39 16,4 11-17-16,3 12-25 0,2 11-40 0,2 7 19 16,5 8 0-16,1 9 6 15,-1 4-5-15,3-1-22 0,-10-1 35 0,-2-7-23 16,-1-7 30-16,-9-9-25 0,0-9-5 15,-7-15-1-15,-10-10 34 0,0-9-18 16,-8-11-28-16,-1-10-13 0,-6-7-49 16,-2-1-27-16,0-2-82 0,0 0-112 15,0-2-92-15,-7-10-200 0,-3 2-634 16,-26-26-698-16</inkml:trace>
  <inkml:trace contextRef="#ctx0" brushRef="#br0" timeOffset="267.12">7962 4924 836 0,'0'0'1025'0,"0"0"-687"0,0 0-5 16,0 0 85-16,0 0-21 0,0 0-80 15,0 0-87-15,0 0-85 0,0 0-57 16,0 0-4-16,-53-4-34 0,21 28-3 15,-19 18-16-15,-14 19-31 0,-18 15 0 16,-9 17-2-16,-12 5 0 0,2 1-11 16,5-5-8-16,10-11-17 0,9-13-2 15,18-14-7-15,16-9-37 0,10-11-118 0,20-8-44 16,11-10-74-16,3-4-164 0,17-6-253 16,0-6-557-16</inkml:trace>
  <inkml:trace contextRef="#ctx0" brushRef="#br0" timeOffset="584.97">8507 5131 2242 0,'0'0'664'0,"0"0"-273"16,0 0-80-16,0 0-17 0,0 0-121 15,0 0-163-15,0 0-10 0,0 0-45 0,0 0 4 16,0 0-16-16,0 0 10 0,10 67-256 15,-10-46-328-15,0-4-687 0</inkml:trace>
  <inkml:trace contextRef="#ctx0" brushRef="#br0" timeOffset="732.59">8469 5481 3 0,'0'0'2746'15,"0"0"-2083"-15,0 0-365 0,0 0 89 16,0 0 48-16,0 0-192 0,0 0-243 15,0 0-18-15,0 0-50 0,0 0 19 0,0 0-81 16,-10 55-264-16,20-54-218 16,7-1-723-16,-3-3-700 0</inkml:trace>
  <inkml:trace contextRef="#ctx0" brushRef="#br0" timeOffset="974.12">9050 5065 2035 0,'0'0'1144'0,"0"0"-797"0,0 0 7 15,0 0 72-15,0 0-101 0,0 0-190 16,0 0-135-16,0 0-25 0,0 0-27 0,0 0-6 15,-5 50 18-15,10-38-78 0,7 2-221 16,-9 4-209-16,-1-4-701 0,-2 11-661 0</inkml:trace>
  <inkml:trace contextRef="#ctx0" brushRef="#br0" timeOffset="1152.69">9072 5461 1018 0,'0'0'2176'0,"0"0"-1617"0,0 0-210 16,0 0 55-16,0 0-28 0,0 0-171 16,0 0-157-16,0 0-48 0,0 0-15 15,0 0 14-15,0 0-26 0,10 8-22 0,-10-8-116 16,7 0-189-16,3 0-214 0,2 0-432 16,2-2-549-16,-67-4 142 0</inkml:trace>
  <inkml:trace contextRef="#ctx0" brushRef="#br0" timeOffset="1530.9">9644 5163 1251 0,'0'0'1438'0,"0"0"-934"15,0 0-100-15,0 0 40 0,0 0-51 16,0 0-171-16,0 0-188 0,0 0-6 15,0 0-10-15,0 0 62 0,0 0-6 0,165 6 2 16,-109-6-30-16,-3 0-15 0,5 0-13 16,-7-6-17-16,-2 2-1 0,-8-2-28 15,0 2 12-15,-14 3-26 0,7-4-102 16,-15 5-143-16,5 0-172 0,-12 0-249 16,-7 6-452-16,3 3-248 0</inkml:trace>
  <inkml:trace contextRef="#ctx0" brushRef="#br0" timeOffset="1751.12">9700 5489 1656 0,'0'0'1063'16,"0"0"-822"-16,0 0-113 0,0 0 51 16,0 0 69-16,0 0-67 0,0 0-39 15,0 0 91-15,0 0 35 0,0 0 4 0,0 0-44 16,170 28-63-16,-132-38-70 0,4 0-22 15,1-1-33-15,1-2-29 0,-3 5-11 16,3-2-1-16,-8 4-21 0,-2 0-20 16,0 2-80-16,2 2-105 0,-11 2-161 15,4 0-141-15,-5 2-274 0,-5 2-660 0</inkml:trace>
  <inkml:trace contextRef="#ctx0" brushRef="#br0" timeOffset="3438.11">11547 5310 1171 0,'0'0'716'0,"0"0"-184"0,0 0-206 16,0 0 20-16,0 0 2 0,0 0-75 15,0 0-81-15,0 0-48 0,0 0-24 16,0 0 14-16,0 0-20 0,-104-28-11 0,87 26-11 15,7 2-46-15,-4 2-46 0,-6 14-48 16,3 6-4-16,-2 8 2 0,-5 13 10 16,-1 5 6-16,16 0 15 0,1-1-5 15,8-7-14-15,0-6 10 0,8-10-6 16,9-10-3-16,2-4 3 0,3-8 15 16,-3-2 19-16,5-4 47 0,-9-14 68 15,2-2-25-15,5-8-29 0,-15-5-2 16,3 2-13-16,-8 1 1 0,1 1-10 0,-3 5 39 15,0 8-5-15,0 7-4 16,0 4 4-16,0 3 57 0,0 2-6 16,0 0-52-16,4 12-70 0,-1 8 3 0,-3 12-3 15,7 7 17-15,8 1-17 0,-1-2-15 16,3-2-9-16,5-9-7 0,5-6-2 16,-8-4-4-16,5-5-12 0,5-9 10 15,3 2-47-15,-5-5-51 0,7-7-35 16,-1-6-112-16,-3-5-207 0,1-5-299 0,-4 9-445 15,-1-2-532-15</inkml:trace>
  <inkml:trace contextRef="#ctx0" brushRef="#br0" timeOffset="4140.04">12696 4602 378 0,'0'0'1148'0,"0"0"-531"15,0 0-232-15,0 0-62 0,0 0 87 16,0 0-35-16,0 0-110 0,0 0-101 16,0 0-33-16,0 0 18 0,-19 59 62 0,19-21-45 15,0 4-52-15,0 7-22 0,7 2-13 16,12 8-9-16,-2 3-15 0,12 5 3 16,3 3-12-16,2 4 3 0,9 5-1 15,-4 4 1-15,7 3 21 0,-2 0 30 16,0-1-24-16,-8-1-25 0,0-9-2 15,-4-9-31-15,-1-9 0 0,-2-11-17 0,-2-10-1 16,-8-10-18-16,-2-8-19 0,0-5-14 16,-9-10 2-16,4-3-14 0,-5 0-19 15,0-3 6-15,3-16-15 0,-3-7-95 16,-7-10-197-16,0-9-363 0,0 7-513 16,0-22-726-16</inkml:trace>
  <inkml:trace contextRef="#ctx0" brushRef="#br0" timeOffset="4427.43">13464 4803 1076 0,'0'0'1150'0,"0"0"-759"0,0 0-192 15,0 0 97-15,0 0 121 0,0 0-69 0,0 0-62 16,0 0-53-16,0 0-38 0,0 0-20 15,0 0-15-15,-38-10-75 0,9 37-39 16,-15 6-15-16,-9 20-1 0,-13 11-5 16,-4 13-4-16,-10 15 0 0,-15 13-19 15,1 8 0-15,-3 1 0 0,-5 5 0 16,12-11-2-16,5-7 0 0,22-16 0 0,10-17-21 16,14-20-37-16,18-14-61 0,6-12-77 15,15-7-106-15,0-5-130 0,7-10-363 16,10 0-540-16,3 0-600 0</inkml:trace>
  <inkml:trace contextRef="#ctx0" brushRef="#br0" timeOffset="5235.39">9567 6570 117 0,'0'0'1475'15,"0"0"-994"-15,0 0-60 0,0 0-2 0,0 0-19 16,0 0-64-16,0 0-71 0,0 0-41 16,0 0 6-16,0 0-7 0,0 0-73 15,-78-53-79-15,78 69-37 0,0 12-3 16,0 19-1-16,17 19 1 0,-5 25 6 16,-2 15-7-16,4 19-15 0,-6 14-14 15,-8 10 27-15,0 2-25 0,-10 0 20 16,-5-9-23-16,1-11-12 0,-1-18 0 15,8-22-12-15,7-23-35 0,0-20-60 16,0-18-109-16,17-12-87 0,0-10-121 0,0-8-300 16,-7 0-405-16,7-30-732 0</inkml:trace>
  <inkml:trace contextRef="#ctx0" brushRef="#br0" timeOffset="5972.77">11646 6888 192 0,'0'0'799'15,"0"0"-262"-15,0 0-160 0,0 0 19 16,0 0 50-16,0 0-164 0,0 0 19 0,0 0-41 16,0 0 24-16,0 0-32 0,5 0-18 15,-5 0-43-15,0 0-27 0,0 0-23 16,0 0 0-16,0 0-10 0,0 0 3 16,0 0-9-16,-9 0-16 0,1 3-39 15,-16 6-70-15,5 0-15 0,-8 8-3 16,0-4 3-16,1 4 2 0,4 1-8 15,5 0 6-15,0 0 0 0,5 2-16 16,2-1 1-16,3-6 0 0,7 4-10 0,0-3-5 16,0-2 2-16,0-2-3 15,2-2 19-15,13-3-7 0,-8-2 10 0,5-3 24 16,-2 0 3-16,4-3 37 0,-4-4 14 16,2-4-17-16,-4 1 9 0,-4 3-13 15,-4-1 1-15,0 2-16 0,0 4 3 0,0 2 6 16,0 0 14-16,-12 8-41 0,-7 10-152 15,-8 10 42-15,-9 8 65 0,12 5 43 16,-6 2 2-16,14 2 15 0,6 1 21 16,3-1-5-16,7-4-16 0,0-4-15 15,9-5-15-15,8-8 0 0,0-6 15 16,5-6 64-16,-7-4 27 0,9-1-15 16,-5-7-6-16,-2 0-7 0,7 0-17 15,-2 0-16-15,0-7-15 0,5-3 0 16,-3 2-15-16,-5-2-2 0,6 5-37 15,-4 0-94-15,1 5-147 0,-2 0-114 0,4 16-218 16,-14-4-589-16,-1 25-852 0</inkml:trace>
  <inkml:trace contextRef="#ctx0" brushRef="#br1" timeOffset="22927.64">7766 3640 995 0,'0'0'1166'0,"0"0"-691"15,0 0-73-15,0 0-41 0,0 0-16 16,0 0-59-16,0 0-32 0,0 0-22 16,0 0-28-16,0 0-84 0,-39-2-53 15,22 2-9-15,-5 0 13 0,0 0-47 16,-2 12-24-16,0 4-40 0,2 11 4 16,7 1 33-16,-2 0 1 0,8 4-11 15,1-1 1-15,6-1-6 0,2-2 16 16,0-4-17-16,2 0 16 0,8-2-15 15,5-2 16-15,2 0-16 0,0-2 18 0,-5-2 14 16,0 1 26-16,-7-5 15 0,2-2 0 16,-7 0-19-16,0 0 16 0,0-2-3 15,0 2-15-15,-7 0-19 0,-10-2-13 16,5 0-2-16,-8-1-10 0,3-6-97 16,0-1-79-16,0 0-69 0,8 0-135 15,1-11-87-15,8-6-594 0,0 3-379 16,3-12 187-16</inkml:trace>
  <inkml:trace contextRef="#ctx0" brushRef="#br1" timeOffset="23249.26">8294 3431 1140 0,'0'0'1308'16,"0"0"-783"-16,0 0-142 0,0 0-15 16,0 0-5-16,0 0-80 0,0 0-110 0,0 0-59 15,0 0 6-15,0 0-3 0,-2 28-7 16,-13-10-37-16,3 4-39 0,-5 6-16 15,0 1-5-15,2 2-13 0,3-6-12 16,-5 1-12-16,8-4-25 0,-6-1-162 16,8-1-134-16,4 0-90 0,3 0-315 15,0-5-759-15,0 0-298 0</inkml:trace>
  <inkml:trace contextRef="#ctx0" brushRef="#br1" timeOffset="23655.04">8585 3799 2323 0,'0'0'1187'15,"0"0"-698"-15,0 0 7 0,0 0-56 0,0 0-162 16,0 0-108-16,0 0-103 0,0 0-40 16,0 0-27-16,0 0-14 0,0 0-19 15,0 10-31-15,0 5-6 0,0 1 18 16,0 4-82-16,0 0-178 0,0 2-154 16,0 1-486-16,0-8-703 0,0 5-70 0,0-181 1725 15</inkml:trace>
  <inkml:trace contextRef="#ctx0" brushRef="#br1" timeOffset="23806.56">8568 4111 2096 0,'0'0'1562'0,"0"0"-1037"16,0 0-11-16,0 0-54 0,0 0-199 15,0 0-127-15,0 0-103 0,0 0-31 16,0 0-12-16,0 0 0 0,-24 18-30 16,24-18-34-16,0 0-82 0,2 0-111 15,13 0-114-15,2-5-95 0,2-4-631 16,5-15-1327-16,-77 44 1828 0</inkml:trace>
  <inkml:trace contextRef="#ctx0" brushRef="#br1" timeOffset="23980.11">9012 3733 2662 0,'0'0'1359'0,"0"0"-851"16,0 0-44-16,0 0-153 0,0 0-153 15,0 0-97-15,0 0-61 0,0 0-33 16,0 0 18-16,0 0-9 0,0 0-7 15,-51 107-17-15,51-92-52 0,0 5-108 16,0-1-172-16,7-1-260 0,-2-4-801 16,0 0-961-16</inkml:trace>
  <inkml:trace contextRef="#ctx0" brushRef="#br1" timeOffset="24116.35">8951 4127 1387 0,'0'0'1923'16,"0"0"-1360"-16,0 0-186 0,0 0 44 0,0 0-65 15,0 0-173-15,0 0-171 0,0 0-12 16,0 0-12-16,0 0 12 0,0 0-64 16,-36 45-114-16,45-45-73 0,3 0-151 15,-4-2-283-15,9-16-1267 0</inkml:trace>
  <inkml:trace contextRef="#ctx0" brushRef="#br1" timeOffset="24424.1">9533 3993 1038 0,'0'0'1678'0,"0"0"-1047"0,0 0-125 0,0 0-23 16,0 0-97-16,0 0-168 0,0 0-145 15,0 0-73-15,0 0-38 0,0 0-18 16,26-7 56-16,3 12 10 0,10-3 23 16,-2-1-5-16,1-1-13 0,8 0-13 0,0 0 13 15,-2-3-2-15,2-3-11 0,-5-3-1 16,1-1-1-16,-16 2-34 0,8 2-137 16,-17 2-171-16,-5 4-98 0,-4 0-543 15,-1 4-564-15</inkml:trace>
  <inkml:trace contextRef="#ctx0" brushRef="#br1" timeOffset="24601.31">9567 4188 1034 0,'0'0'2398'16,"0"0"-1880"-16,0 0-242 0,0 0 25 0,0 0 16 16,0 0-179-16,0 0-138 0,0 0 0 15,0 0 49-15,0 0 15 0,0 0-34 16,126 30-27-16,-92-26-3 0,-3 0-11 0,3 0-81 15,-7-1-143-15,2 2-198 0,-5 3-247 16,-5-6-859-16,-9 2-599 0,-344-68 2138 0</inkml:trace>
  <inkml:trace contextRef="#ctx0" brushRef="#br1" timeOffset="24933.56">10958 3842 1941 0,'0'0'1658'0,"0"0"-1214"0,0 0-122 16,0 0 24-16,0 0-92 0,0 0-199 16,0 0-55-16,0 0-9 0,0 0 9 15,0 0 40-15,0 0-16 0,201 110-20 16,-152-76 8-16,-6 4-11 0,3 5 20 16,-9-3-21-16,1 0-10 0,-8-3-18 15,-6-8-115-15,0-4-276 0,-9-11-170 0,-1-8-668 16,-7-6-759-16</inkml:trace>
  <inkml:trace contextRef="#ctx0" brushRef="#br1" timeOffset="25099.23">11322 3723 2794 0,'0'0'678'0,"0"0"-444"16,0 0 24-16,-119 127 149 0,68-65-52 15,2 12-168-15,-1 9-107 0,-4 2-4 16,13-1-30-16,5-9-46 0,4-9-36 15,15-14-185-15,5-10-195 0,-5-12-253 16,10-11-974-16,-22-11-487 0</inkml:trace>
  <inkml:trace contextRef="#ctx0" brushRef="#br0" timeOffset="27250.86">16713 9579 323 0,'0'0'701'0,"0"0"-76"0,0 0-197 16,0 0-152-16,0 0 60 0,0 0-12 15,0 0-20-15,0 0-81 0,0 0-33 16,0 0-14-16,0 0 63 0,-27-54-28 16,15 50-22-16,0-2-16 0,-8 2 17 15,-2 2-40-15,-7 2-49 0,-2 0-49 16,-8 4-28-16,0 8-24 0,3 6-11 15,2 2-4-15,-2 6-22 0,16 1 16 16,3 1 2-16,8-2-5 0,9-2-10 16,0 2-2-16,19 0 17 0,5-4-8 15,8 0 12-15,9-1 2 0,3-8 3 0,4 2 10 16,-4-3 2-16,-1-2 17 0,1 0 11 16,-10 0-2-16,-7 4 33 0,-1 2-6 15,-14 4-7-15,-4 4 4 0,-8 6 0 16,0 3-22-16,-25-1-18 0,-4-4-8 15,-5-2-4-15,-2-6-21 0,-3-5-24 0,0-8-10 16,3-2-34-16,-3-5-91 0,10 0-62 16,5-10-2-16,7-5-163 0,7 5-35 15,10 0-163-15,0 0-156 0,10 8-270 16,7-2-19-16</inkml:trace>
  <inkml:trace contextRef="#ctx0" brushRef="#br0" timeOffset="27738.67">17408 9177 1369 0,'0'0'1158'0,"0"0"-684"0,0 0-40 0,0 0-54 16,0 0-56-16,0 0-116 0,0 0-75 16,0 0 6-16,0 0-15 0,0 0-54 15,0 0 10-15,-43 90-22 0,18-63-9 16,16-2-25-16,-6 0-23 0,3-5-1 15,2-2-55-15,3 0-61 0,0-4-111 16,4 0-46-16,-2-2-118 0,5 3-311 16,0-7-740-16,0 5-349 0</inkml:trace>
  <inkml:trace contextRef="#ctx0" brushRef="#br0" timeOffset="28632.82">17937 9803 1406 0,'0'0'1732'0,"0"0"-1226"0,0 0-134 16,0 0 24-16,0 0-16 0,0 0-123 16,0 0-132-16,0 0-92 0,0 0-33 15,0 0-40-15,0 0-12 0,0 2-27 0,26-1 76 16,11 6 3-16,14-4 27 15,-1 4-24-15,4-4-1 0,-11 2-2 0,3-3-1 16,3-1-1-16,-13-1 0 0,6 2-10 16,-13-2-80-16,-3 0-187 0,-4 0-161 0,-2 0-249 15,-13 0-747-15,-7 0-547 0</inkml:trace>
  <inkml:trace contextRef="#ctx0" brushRef="#br0" timeOffset="28889.89">18390 9488 1068 0,'0'0'2108'16,"0"0"-1546"-16,0 0-150 0,0 0-244 15,0 0 0-15,0 0-33 0,0 0 13 16,0 0 9-16,0 0-26 0,94 128-55 16,-60-89-33-16,-7 0-3 0,2 1-1 0,3-4-5 15,-15 2-7-15,0-2 0 0,-13 3 4 16,-4-1-10-16,0 3 0 0,-9-1-5 15,-15-2-16-15,-6-2 0 0,1-6 0 16,5-3-22-16,7-11-14 0,3-4-58 16,9-9-53-16,5 4-112 0,0-1-132 0,0 0-131 15,22 2-72-15,-5-2-596 0,19-6-617 16</inkml:trace>
  <inkml:trace contextRef="#ctx0" brushRef="#br0" timeOffset="29669.54">19534 9816 1559 0,'0'0'1191'0,"0"0"-716"0,0 0-110 15,0 0 48-15,0 0-16 0,0 0-212 16,0 0-40-16,0 0-10 0,0 0 0 0,0 0-31 16,-24-10-46-16,21 10-25 0,-4 9-33 15,-3 2-33-15,-2 6-43 0,3-1 30 16,1 2 9-16,8-4 0 0,0 0-5 15,0-4 14-15,0-4-12 0,3-2-3 16,6-4 31-16,-4 0 12 0,10 0 17 16,-5-10 54-16,4-2 2 0,-4-2-30 15,-10-2-18-15,7 4-4 0,-7-5-20 16,0 6 2-16,0 1 12 0,-7 2 7 16,2 4-22-16,0-1 24 0,5 4 28 0,-10 1-21 15,3 0-29-15,0 0-2 0,0 0 19 16,-1 1-19-16,6 8-12 0,-1 0-31 15,-1 6 19-15,4-8-10 0,0 1-6 16,0-1-21-16,0-5 0 0,7-2 61 0,3 0 40 16,4 0 12-16,8-4-19 0,-5-9 4 15,0 0-15-15,-3-5-22 0,-6 4-48 16,-6 1-63-16,-2 5-2 0,0 4-19 16,0 4-124-16,0 0-168 0,0 10-331 15,0 7-349-15,0-5-62 0</inkml:trace>
  <inkml:trace contextRef="#ctx0" brushRef="#br0" timeOffset="30120.44">20072 9503 1152 0,'0'0'1579'0,"0"0"-1022"15,0 0-172-15,0 0-42 0,0 0-37 16,0 0-126-16,0 0-115 0,0 0 12 16,0 0 101-16,0 0-49 0,148 121-68 15,-102-78 0-15,7 10-27 0,-4 3-7 16,4 7-11-16,-7 3 5 0,3 4-18 0,-13 1 27 15,-7-1-30-15,0-5 0 0,-9-3-15 16,-1-8-30-16,-9-9-56 0,-3-9-83 16,-7-12-151-16,0-10-161 0,0-12-518 15,0-2-693-15</inkml:trace>
  <inkml:trace contextRef="#ctx0" brushRef="#br0" timeOffset="30334.98">20710 9505 760 0,'0'0'2195'0,"0"0"-1592"16,0 0-269-16,0 0-35 0,0 0-26 15,0 0-122-15,0 0-92 0,-97 109-56 0,60-51 12 16,-4 8 50-16,-10 7-7 16,5 5 1-16,-7 3-10 0,-5-1-49 0,7-4-28 15,5-8-70-15,9-7-59 0,3-13-41 16,10-9-41-16,5-9-135 0,12-8-193 15,-3-8-580-15,10 4-561 0</inkml:trace>
  <inkml:trace contextRef="#ctx0" brushRef="#br0" timeOffset="33718.36">16497 10925 192 0,'0'0'1134'0,"0"0"-582"15,0 0-153-15,0 0-69 0,0 0 50 16,0 0-25-16,0 0-105 0,0 0-47 0,0 0-59 15,0 0 5-15,-27-18-22 0,27 18-42 16,0 0-20-16,0 0-65 0,0 0 0 16,3 6-54-16,14 6 54 0,7 11 84 15,10 5-19-15,0 5 0 0,4 7-10 16,6 7-18-16,-5 7 19 0,4 4-28 16,1 7 1-16,-12-1-29 0,-1 3-21 15,-2-5 2-15,-7-3-21 0,0-5-12 16,-8-10-4-16,-4-6-2 0,5-10 8 0,-6-7-6 15,-1-11-177-15,-8-6-148 0,9-4-126 16,-6 0-187-16,-3-2-366 0,0-25-381 0</inkml:trace>
  <inkml:trace contextRef="#ctx0" brushRef="#br0" timeOffset="33933.79">16933 10976 965 0,'0'0'1365'16,"0"0"-784"-16,0 0-114 0,0 0 29 0,0 0-45 15,0 0-123-15,0 0-137 0,0 0-111 16,0 0-44-16,0 0 25 0,-121 116 1 16,85-58-26-16,-6 7 4 0,-1-3-1 0,4-2-26 15,-2-5-13-15,4-13-34 0,13-8-2 16,12-14-19-16,-3-5-16 0,15-10-72 16,0-3-110-16,8-2-156 0,21 0-15 15,10-5-7-15,14-12-297 0,-14 4-631 16</inkml:trace>
  <inkml:trace contextRef="#ctx0" brushRef="#br0" timeOffset="34250.83">17702 11263 2270 0,'0'0'809'0,"0"0"-233"0,0 0-183 16,0 0-43-16,0 0-121 0,0 0-168 16,0 0-61-16,0 0 0 0,0 0 65 15,0 0 15-15,0 0-28 0,184 16-12 16,-141-14-7-16,8-2-11 0,-7 0-20 15,-5 0 0-15,-1 2-2 0,-4-2-2 16,-7 2-17-16,-5 0 16 0,2 0 0 16,-9 0-37-16,2-2-91 0,-13 5-125 15,6-2-139-15,-10-1-86 0,0-2-481 0,0 0-534 16</inkml:trace>
  <inkml:trace contextRef="#ctx0" brushRef="#br0" timeOffset="34516.57">18181 11064 2053 0,'0'0'653'0,"0"0"-335"0,0 0-177 16,0 0 222-16,0 0-53 0,0 0-103 15,0 0-59-15,0 0 16 0,190 18 1 16,-161-14-23-16,-3 2-47 0,-4-2-37 16,-10 2 1-16,3 0-35 0,-6 0-2 15,-1 7-1-15,-8 2 19 0,0 10 2 16,-8 5-14-16,-16 8-4 0,-5 4-24 15,-10 2 0-15,1 7 10 0,-4-5-9 16,6-2 1-16,4-1-2 0,11-7-16 0,-4-6-8 16,18-4 9-16,7-6-25 0,0-6-21 15,0 0-102-15,7-2-86 0,18-2-37 16,-8-2-68-16,4-4-248 0,1 1-555 16,5-5-480-16</inkml:trace>
  <inkml:trace contextRef="#ctx0" brushRef="#br0" timeOffset="35475.14">19447 11329 333 0,'0'0'824'0,"0"0"-1"0,0 0-250 16,0 0-100-16,0 0-32 0,0 0-128 15,0 0-33-15,0 0-2 0,0 0-18 16,0 0-57-16,0 0-25 0,-29-30-56 0,29 30-52 16,0 0-40-16,0 0-5 0,0 0-25 15,0 0-12-15,0 0-22 0,0 0-5 16,0 0-26-16,0 0 1 0,0 0 12 16,0 0-6-16,0 0 37 0,0 0 10 15,0 0 11-15,0 0 16 0,0-2-4 0,0-8 9 16,0-4-18-16,0 0 30 0,0-2-11 15,0 0 20-15,0 6-2 0,-3 0-38 16,-4 6 1-16,2-2 34 0,-2 6-7 16,-8-2 7-16,3 2-36 0,-2 0-1 15,-6 8 0-15,3 6 0 0,-2 4-15 16,4 0 12-16,8 0-16 0,0-6 4 16,7-4-21-16,0-2-29 0,0-4 1 15,0-2 18-15,0 0 16 0,14 0 30 16,-4-2 88-16,7-4-39 0,2-4-49 15,-6 0-24-15,1 0-117 0,1 2-108 0,-6 6-79 16,6 2-143-16,4 0-302 0,-9 8-498 16,5 12-360-16,-185 0 1506 0</inkml:trace>
  <inkml:trace contextRef="#ctx0" brushRef="#br0" timeOffset="36003.51">20390 11177 421 0,'0'0'1633'0,"0"0"-903"0,0 0-297 15,0 0-29-15,0 0-17 0,0 0-74 16,0 0-124-16,0 0-62 0,0 0-75 16,0 0-52-16,-143 44-19 0,133-12 19 15,3 2 49-15,7-2-21 0,0 3-16 16,0-12-12-16,0 0 0 0,7-11-26 15,3-8-78-15,-3-4 45 0,5 0 44 16,-2-2 15-16,4-8 77 0,-4-8-10 16,5-2-14-16,-3-7-19 0,-5 4-10 15,-5-4-5-15,3 5 2 0,-5 4 22 16,0 4-3-16,0 6-13 0,0 4 16 16,0 2 24-16,0 2-24 0,0 0-6 0,0 4-10 15,3 10-24-15,6 10 0 16,6 4 25-16,2 7-26 0,2-2-4 0,6 2 2 15,-9-7-3-15,11-2-13 0,-7-6 1 16,6-2-9-16,-6-6-53 0,9-4-42 16,-10-6-59-16,5-2-111 0,3 0-87 15,-8-8-319-15,-2 4-986 0,8-4-57 0</inkml:trace>
  <inkml:trace contextRef="#ctx0" brushRef="#br0" timeOffset="36377.23">21093 10911 783 0,'0'0'1676'0,"0"0"-1084"15,0 0-158-15,0 0-8 0,0 0-19 16,0 0-128-16,0 0-147 0,0 0-95 16,0 0-36-16,0 0 1 0,0 0 119 15,70 38-35-15,-31-8-31 0,4 7-10 16,1 3 4-16,0 8-6 0,2 5-25 15,-3 1-3-15,-4 4 10 0,0-1-23 16,-12-6 10-16,4 2-12 0,-12-7-2 0,6-7-10 16,-13-9-34-16,0-10-76 0,2-6-150 15,-6-12-111-15,-3-2-111 0,-3-8-530 16,-2-29-842-16</inkml:trace>
  <inkml:trace contextRef="#ctx0" brushRef="#br0" timeOffset="36582.01">21679 10845 1056 0,'0'0'1685'0,"0"0"-1038"16,0 0-223-16,0 0-34 0,0 0-77 15,0 0-88-15,0 0-43 0,0 0-155 16,0 0-9-16,-118 146-5 0,62-69 32 0,-10 7 11 16,-4 7 8-16,-3 0-19 0,1-7-42 15,6-6-3-15,6-9-58 0,6-13-70 16,6-3-86-16,11-13-60 0,11-4-146 15,4-6-265-15,7-12-689 0,-6 7-549 0</inkml:trace>
  <inkml:trace contextRef="#ctx0" brushRef="#br0" timeOffset="39257.65">16611 12211 470 0,'0'0'1152'0,"0"0"-649"0,0 0-56 0,0 0-29 16,0 0-70-16,0 0-94 0,0 0-70 16,0 0-55-16,0 0-7 0,0 0 32 15,41 104 39-15,-7-59-32 0,-5 3-78 16,15 2-30-16,-1 6-4 0,-2 0 3 15,3 3-12-15,-5 0-21 0,-8-1-13 0,3-2-6 16,-9-6-19-16,-6-5-2 0,-2-7-1 16,-5-6-88-16,-2-6-100 0,2-8-73 15,-2-6-116-15,-10-6-205 0,0-6-426 16,0 0-196-16</inkml:trace>
  <inkml:trace contextRef="#ctx0" brushRef="#br0" timeOffset="39434.76">16948 12504 650 0,'0'0'1352'0,"0"0"-854"16,0 0 21-16,0 0-47 0,0 0-30 16,0 0-197-16,0 0-161 0,0 0 0 15,-199 143 25-15,155-72 36 0,3-1 0 0,-5 2-66 16,2-5-48-16,8-11-3 0,2-11-28 16,7-12-9-16,10-10-62 0,3-11-18 15,4-6-28-15,10-6-84 0,0-4-155 16,10-15-193-16,17-2-593 0,-8-1-319 15</inkml:trace>
  <inkml:trace contextRef="#ctx0" brushRef="#br0" timeOffset="39777.85">17702 12711 1846 0,'0'0'1310'0,"0"0"-858"15,0 0-102-15,0 0-5 0,0 0-76 16,0 0-189-16,0 0-49 0,0 0-19 15,0 0 87-15,0 0-26 0,184 33-33 0,-131-29-38 16,-2-3 26-16,0 1-26 0,-3 1 0 16,-6-3 13-16,1 2-13 0,-9-2-4 15,-2 2-11-15,-6-2 1 0,-9 0-25 16,3 0-141-16,-11 0-106 0,-6 0-52 16,-3-9-232-16,0 4-720 0,-5-9-623 0</inkml:trace>
  <inkml:trace contextRef="#ctx0" brushRef="#br0" timeOffset="40035.37">18075 12491 2315 0,'0'0'667'0,"0"0"-328"16,0 0-119-16,0 0 218 0,0 0-69 16,0 0-174-16,0 0-62 0,179 81-16 15,-140-68-22-15,-5-3-28 0,-3-5-18 16,-6 2-24-16,-4-4-23 0,-1 2-1 15,-13-3-1-15,-7 0-3 0,0 6 3 0,0 4 0 16,-5 9 82-16,-17 7-39 16,-9 5-28-16,-10 5-13 0,2 7-2 0,-5-5-1 15,3 1-14-15,12-7-25 0,5-6-45 16,9-4-71-16,13-2-103 0,2-6-41 16,17 3-101-16,2-6-210 0,-2-3-482 0,20 0-429 15</inkml:trace>
  <inkml:trace contextRef="#ctx0" brushRef="#br0" timeOffset="76157.97">19631 12665 160 0,'0'0'153'0,"0"0"346"0,0 0-14 0,0 0-104 16,0 0-137-16,0 0-76 0,0 0 50 15,0 0 5-15,0 0-40 0,0 0-12 16,0 0-7-16,0 0 8 0,0 0 26 16,0 0 24-16,0-2 15 0,0-6-8 15,-7 0-101-15,-1 2 0 0,-1-2 17 16,-3 2-27-16,-5 0-20 0,-5 2-24 0,0 4-37 16,-12 0-16-16,-2 6-21 0,-3 8-30 15,0 4-13-15,8 8 10 0,2 1-1 16,12 4-6-16,2 2 12 0,15 1-18 15,0 4 21-15,10-2 13 0,12-6 0 16,4-2-7-16,-6-7-18 0,4-7 22 16,-7-6-4-16,-5-4 8 0,5 0 11 15,-3-4 15-15,-1 0 31 0,-4 0 25 0,-1 0-12 16,-4-1-25-16,-1-2 9 0,-3 3 3 16,0 0-12-16,0 0 3 0,0 0 18 15,0 0-6-15,0 0-3 0,-7 0-40 16,-3 0-6-16,-10 16-138 0,4 4 31 15,6 8 33-15,5 5 31 0,5 1 27 16,0-6-8-16,7-2-4 0,10-6 9 16,7-5-5-16,-2-3-7 0,10-6 9 15,-6-2 3-15,8-4 19 0,3 0-12 0,-1-17-31 16,3-5-88-16,0-8-173 0,-8-6-312 16,-9 8-711-16,-5-17-585 0</inkml:trace>
  <inkml:trace contextRef="#ctx0" brushRef="#br0" timeOffset="77061.75">19476 11971 1933 0,'0'0'692'0,"0"0"-363"0,0 0-89 16,0 0 62-16,0 0-39 0,0 0-93 0,0 0-170 15,0 0-10-15,0 0-18 0,0 0 6 16,0 0 6-16,-63 16-6 0,63-14-25 16,0 1-10-16,0-2-3 0,0 1 6 15,0 0 51-15,5 3-13 0,0-4-13 0,-3-1 29 16,-2 0 19-16,0 0 54 0,5 0 28 16,-3 0 12-16,-2-1-3 0,8-4-9 15,-8 1-26-15,0 0 9 0,0 2 35 16,0 0-17-16,0-1-89 0,-15 0-13 15,8 1-3-15,-8 2-68 0,8 0 24 16,-8 0 1-16,13 0-35 0,-5 6-6 16,4 4-18-16,3 2 11 0,0 3 44 15,0-3 9-15,0-2 0 0,3-7-41 16,4 2 48-16,0-5 34 0,3 0 19 16,-3 0 81-16,3 0 54 0,-5 0 7 0,2-7-49 15,0-1-46-15,-4 0-17 0,2 1-8 16,-5 0 5-16,0-1 4 0,0 2-29 15,0 0-20-15,0 0 33 0,0 2 13 16,-8 0-35-16,6 2-10 0,-5 2 13 0,-1 0-15 16,6 0-37-16,-3 0-30 15,0 0-5-15,5 2-30 0,0 6-7 0,0 2 31 16,0 0 25-16,0-2 19 0,0-6-45 16,0 3 22-16,0-5 35 0,0 0 22 15,0 0 41-15,0 0 22 0,0 0 25 16,5-7 9-16,0-1-16 0,-5 3-16 15,0 0-6-15,0 1 12 0,0 0-71 16,0 2-34-16,0 2-62 0,0 0 6 16,0 0 25-16,-5 0-1 0,0 2-107 15,-2 6 9-15,-3-2 51 0,10 4 21 0,-5 0 32 16,5 0 22-16,0-1 25 0,0-1-6 16,0-3-32-16,0 0 0 0,0-3-16 15,0-2-198-15,0 1-224 0,0-1-72 16,5 3-483-16,-5-3 265 0</inkml:trace>
  <inkml:trace contextRef="#ctx0" brushRef="#br0" timeOffset="101214.26">15656 8799 111 0,'0'0'701'0,"0"0"-701"15,0 0-584-15,0 0 584 16,0 0 1335-16,0 0-737 0,0 0-265 0,0 0-49 15,0 0 69-15,0-27-9 0,0 27-56 16,0 0-105-16,0 0 21 0,0 0-5 16,0 0-19-16,0 0-66 0,0 0-37 15,0 0-40-15,0 0 6 0,0 0-31 16,0 0-9-16,0 0 12 0,0 0-15 16,0 0-16-16,0 5-21 0,0 5-15 15,0 8-16-15,-3 6 68 0,3 6 19 0,0 4 6 16,0 6 8-16,0 3 1 0,0-3 9 15,0 6-3-15,0-1-18 0,0-2-19 16,0 4-2-16,0 3 11 0,0 0 0 16,3 7-1-16,4-3-11 0,-7 3-2 15,0 1-16-15,0 2 17 0,0 2-2 0,0 1 3 16,0-3 0-16,0 3 1 0,0-3 6 16,-7 3-6-16,-1-3-1 0,1 2 1 15,5-2 20-15,-1 5 53 0,-2-3-40 16,1 3 18-16,4-1-25 0,0 0-9 15,-8 1 25-15,8-1-25 0,0-1 4 16,0-5-20-16,0 0 10 0,0-2-11 16,0-1 11-16,0-3-9 0,0 2-1 15,0 3 1-15,0-3 9 0,0 2-12 16,0-1 3-16,-5-3 13 0,5 2-4 16,-4 1-9-16,4-5-3 0,0 2-2 15,0-2-7-15,0 3 9 0,0 1 2 0,0 5-1 16,0 1 1-16,-8 2-1 0,8 5-1 15,0-1 2-15,-7 0-2 0,5 1 0 16,-3-3-2-16,0-4 1 0,0 3 0 0,3-7-12 16,-3-1 11-16,0-3 0 0,5-6 2 15,0 0-3-15,-5-3 1 0,5-1 0 16,-2-2-10-16,-3 3 12 0,0-5-2 16,5 2 2-16,-7-2 2 0,4 0-2 15,-4-2-10-15,7 3 10 0,-7-1 15 16,7 3-15-16,-7-1 0 0,4-2 2 15,-2 2-2-15,3 0-18 0,-1 1 17 16,-1-1 1-16,4 0 1 0,-3 0-1 16,3 0-1-16,-5 2-2 0,0-4 0 15,5 5 2-15,0-5 0 0,0 0 1 0,0-1-3 16,0-1 1-16,0 2 0 0,-7 0-10 16,7-1 12-16,-2 1-4 0,2-4 2 15,0-2-11-15,-5-2 12 0,2-5 2 16,3-3-2-16,0-9 2 0,-7-2-1 15,7-5 2-15,0-6-2 0,0 0 12 16,0 0 22-16,0 0-7 0,0 0 13 0,0-2 42 16,0-5-47-16,0 4-35 0,0-4-30 15,0 6 15-15,0-1 12 0,0 0-28 16,0-1-14-16,0 3-28 0,0 0 27 16,7 0-15-16,1-2 61 0,11 2 15 15,-2-3 10-15,2-2-4 0,8 0-9 16,-3-2 3-16,1-3 9 0,4-1-23 15,2-4 4-15,6 1-4 0,-3 0-2 16,2 2 2-16,5-2-2 0,-5 2 2 16,11 2-1-16,1-2 0 0,3 4 0 0,2 0-3 15,8-1 0-15,-1 4 2 0,3-1 0 16,5-1-10-16,3 5 11 0,-1-1 1 16,5-2 2-16,0 3 24 0,-2 1-6 15,-12-1 1-15,4 2-7 0,-9 0 9 0,-10 0-21 16,5 0-3-16,-8 0 1 0,1 2 1 15,0 1-2-15,-3-1 22 0,-2 1-19 16,-3-1 12-16,3-1-13 0,-1 1 16 16,11-2 6-16,7 0 4 0,9-3 20 15,8-9-2-15,4-3-34 0,8-1 3 16,0-2-12-16,-2 0 0 0,1-2-1 16,-4 4 0-16,5 2-2 0,-5 0-1 0,-5 4 0 15,-2 4-2-15,-3-1-19 0,6 7 21 16,-16 0 1-16,8 0-2 0,-5 0 2 15,5 0 2-15,-5 5-2 0,-3-2 2 16,4 2 1-16,-4 0 9 0,1-3 0 16,-1 1 6-16,6-3-2 0,-6 0 11 15,1 0-25-15,9-3 22 0,-7-2 0 16,8-2-24-16,-1 4 15 0,-2-2-13 16,0 2-2-16,-1 3 0 0,-6 0 0 0,0 0 11 15,-3 0-11-15,2 0 0 0,-4 1 3 16,5 1 15-16,-1-2-3 0,1 0-14 15,2 0 20-15,-2 0-20 0,-1 0 0 16,1 0 19-16,2-2 4 0,-5 1-23 16,-2-1 17-16,0 2-15 0,4 0 15 0,-7 0-17 15,8 0 12-15,-8 0-12 16,6 0 1-16,-6 0 10 0,-2 2-12 0,2-2 15 16,0 0-12-16,1 0 21 0,-1 0-21 15,0 0 15-15,3 0-17 0,-7-5 11 16,-1 1-9-16,5 3-3 0,1-4 1 15,-6 3-1-15,6 2-2 0,-1 0 0 16,5 0 0-16,-5 0 0 0,1 0-10 16,-1 2 12-16,-4 3 2 0,1-4-1 15,-6-1 11-15,0 2-12 0,2-2 0 0,-5 0 3 16,-5 0 0-16,8 0-3 16,-3 0 1-16,-4 0-1 0,4 0 0 0,-5 0 0 15,8 0-2-15,-10 0 2 0,0 0 3 16,-8 0-3-16,3 0 15 0,-4 0-13 0,-13 0 0 15,0 0 14-15,-2 0-14 0,-3 0 1 16,-5 0-1-16,1 0 7 0,2 0-9 16,-5 0-1-16,0 0-2 0,2 0 1 15,5 0-11-15,-7 0 13 0,7 0 1 16,-4 0 11-16,4-2 9 0,0-1-20 16,3-4 20-16,-5-3 6 0,2-6-18 15,3-6-6-15,-3-8 9 0,1-4-11 16,-1-4 0-16,0-7 0 0,-7-3-1 15,0-5 18-15,0 0-16 0,0-8 13 16,0-4-3-16,0-3-12 0,0-2 0 16,0-4 1-16,0-3 14 0,0-5 0 15,0-1 7-15,0-2-22 0,0 1 1 0,0-1-1 16,0 1-14-16,0-1 12 0,0 1-15 16,0-4 15-16,-7-1 0 0,0 2 2 15,-1 3-2-15,1-1 0 0,5 1-16 0,-6 1 18 16,6 5-18-16,2 3 17 15,-5 3 0-15,5 4 1 0,-2-1 0 0,2 3-3 16,-3 2-9-16,-2-1 12 0,0 1 0 16,5-3-13-16,-7 1 13 0,7-2 0 15,-7-7-14-15,4-1-4 0,-1-7 6 16,1 1-18-16,3-3 29 0,-7-1-1 16,0 3-25-16,2 5-7 0,0 2 19 15,-2 7 15-15,2 7 11 0,-2 1-11 16,-3 7-2-16,3 1 1 0,-1 7 0 15,1 3 0-15,2 2 1 0,0 1 0 0,-2 1 2 16,2 0-2-16,-2-4-2 0,2 3-31 16,0-5 32-16,5 4-29 0,0 0 3 15,0 2-10-15,0 3 35 0,0 4 2 16,0 0-3-16,0 2-9 0,0 4 12 16,0 2 1-16,0 5 1 0,0 9 28 0,0 2-5 15,0 5 8-15,0 1-6 0,0 2-3 16,0-3-6-16,0 3-16 0,0 0 13 15,0-2-12-15,0 0-3 0,0-4-16 16,-7 2 4-16,7-2-15 0,-2 4 12 16,-3-4 13-16,5 0 2 0,-3 0-1 15,-2-2-32-15,5 4 20 0,-2-2 13 16,2 4 3-16,0 0-1 0,0 2 1 16,0 0 11-16,0 0-14 0,0 0 0 15,0 0 2-15,-2 0-2 0,-6 0-2 16,-6 0-1-16,-13 2-70 0,0 0 25 0,-9 6 6 15,0-4 42-15,-5 2 11 0,-3 0 0 16,3-2-10-16,-10 2 0 0,5-2 2 16,-8 2 0-16,1-2 0 0,-5 1 24 15,-3-2-9-15,-7 2-6 0,5-2 3 16,-4 4-2-16,-1-2-11 0,5 2 1 16,2-6 21-16,0 4-6 0,8-5-3 0,7 0-3 15,-2 0-6-15,2 0 9 0,-3-5-9 16,10-1-3-16,-9 1 12 0,2-5-14 15,-5 1 0-15,5-1-1 0,-10 2 0 16,3-2 0-16,-1 2 1 0,1 0-1 16,-8 0 0-16,8 4 0 0,-7-4-1 15,-1 6 1-15,-5-4-1 0,-1 4 2 16,4 2-2-16,-10 0 2 0,7 0 13 16,-6 0-14-16,1 0 22 0,4 2-21 0,-4 0 17 15,-6 0-16-15,9 0 15 0,0 0-17 16,5 0-15-16,0-2 15 0,2 4 1 15,3-2 0-15,5-2-1 0,4 2 0 16,3-2 0-16,10 2 0 0,-5-2 1 16,4 0 1-16,-4 0 10 0,-3 0-10 15,1 0 0-15,2 0 1 0,-13 0-2 16,8-4 11-16,-7-4-9 0,4 4-3 0,-4-2 3 16,0 0-3-16,-1 2-1 0,4-2 0 15,-4 2 1-15,-2-4 0 0,8 0 0 16,-3 1 2-16,7 0 13 0,-4-3-15 15,12-1-12-15,-6 4 2 0,4-3 10 16,1 2 2-16,3-2 1 0,0-3-3 0,-2 3-1 16,-5-2-1-16,-3-4-1 0,1 2-12 15,-8 0 3-15,-3 2 0 0,1 0-9 16,-8 4 19-16,-6 1-14 0,4 6-11 16,2 1 6-16,-7 0 0 0,7 3 3 15,-2 5 18-15,13 1-2 0,-9-1-1 16,13 2 2-16,3-2 1 0,4 0 3 15,0-4-1-15,0 2 16 0,3-2-6 16,7 0-12-16,-12-2 3 0,7 0 9 0,-10 0-9 16,5 2-3-16,-7-4-2 0,0 2-10 15,-14-2 9-15,4 2-12 0,-10 2 0 16,-1 0-3-16,3 4 15 0,1-1 1 0,-2-2-1 16,9 3 3-16,3 0-1 0,-3-1 1 15,8-2-2-15,-3 2 1 0,7-6-14 16,-4 3-4-16,2-1 4 0,2-3 12 15,-9 0-33-15,4 0 9 0,-2 0 0 16,13 0-4-16,-4-5 10 0,6 3 9 16,9 1 0-16,1-1-15 0,4-3 26 15,10 3-21-15,2 2-14 0,-2 0 24 16,0 0-27-16,-5 0-16 0,-7 0 22 16,-6 2-13-16,-1 6-6 0,2 1 28 15,-3-1-12-15,15-3-7 0,5 0 28 0,3-3-13 16,1-2-11-16,8 0-4 0,0 0-15 15,0 0-31-15,8 6-113 0,13-2-337 16,6 4-169-16,2 0-881 0</inkml:trace>
  <inkml:trace contextRef="#ctx0" brushRef="#br0" timeOffset="102418.55">6156 3723 109 0,'0'0'88'0,"0"0"-23"16,0 0 166-16,0 0-51 0,0 0-102 15,0 0-78-15,0 0 3 0,0 0-3 16,0 0 65-16,0 0 108 0,0 0 55 16,-7-20 13-16,7 18 0 0,0 2 19 15,0-2-1-15,0-1-61 0,0 3-37 16,0 0-22-16,0 0 47 0,0 0 13 0,0 0 3 16,0 0-24-16,0 0-36 0,0 0-3 15,0 0 12-15,0 3 16 0,0 1-20 16,0 6-26-16,0 0-37 0,0 6-37 15,0 4-17-15,-7 5 4 0,4 3-3 16,-4 2-18-16,4 6-12 0,-1-2 0 16,-1 2-1-16,0-1-13 0,-2-7 13 15,2-6-18-15,5-4 2 0,-8-8-24 16,6-2-34-16,-3-8-119 0,3 0-76 0,2 0-91 16,0-12-60-16,0-11-342 0,0-3-356 15,0 3 19-15</inkml:trace>
  <inkml:trace contextRef="#ctx0" brushRef="#br0" timeOffset="102635.65">6112 3681 130 0,'0'0'1172'0,"0"0"-681"0,0 0-24 15,0 0-50-15,0 0-70 0,0 0-69 16,0 0-55-16,0 0-11 0,0 0-23 16,0 0-102-16,0 0-4 0,141-33 42 15,-131 33-4-15,-3 8-31 0,0 2-40 16,-4 5-7-16,-3-1-25 0,0 2-2 15,0 4 5-15,-10 2-18 0,-7 2-3 16,-2-5-46-16,2-1-25 0,-3-5-78 16,3-3-110-16,10-2-72 0,-3-1-122 0,10-7-331 15,0 2-767-15,0-1 612 0</inkml:trace>
  <inkml:trace contextRef="#ctx0" brushRef="#br0" timeOffset="103045.42">6345 4157 254 0,'0'0'1403'0,"0"0"-812"16,0 0-68-16,0 0-90 0,0 0-111 15,0 0-47-15,0 0-71 0,0 0-59 16,0 0-48-16,0 0-63 0,0 0-34 0,-99 17-3 16,94 4 3-16,-2 2 18 0,-1 3-5 15,8-2-13-15,0 1-2 0,8-7-17 16,4-5 1-16,0-3-11 0,0-3 29 15,-2-7 10-15,12 0 102 0,-8-12 2 16,8-4-6-16,-5-4 6 0,0-3-49 16,-5 1-19-16,-2 0-15 0,-6 1-7 15,-4 6 1-15,0 2-25 0,0 6-9 16,-14 2-102-16,2 5-37 0,-5 0-71 16,-7 7-134-16,9 6-167 0,1 10-170 15,6-8-443-15,-9 18-361 0</inkml:trace>
  <inkml:trace contextRef="#ctx0" brushRef="#br0" timeOffset="103586.93">6112 4950 82 0,'0'0'811'0,"0"0"-117"0,0 0-171 15,0 0-70-15,0 0-83 0,0 0-104 16,0 0-52-16,0 0-49 0,0 0-13 16,0 0-1-16,0 0-13 0,-36 79 0 0,31-51-10 15,3 8-7-15,2 2-13 0,-7 4-21 16,4 1-10-16,-2 1-25 0,-2-2-18 16,2-4-6-16,-5-3-27 0,10-3 0 15,-7-6-1-15,0-6-3 0,7-4-25 16,-3-4-27-16,3-6-103 0,-4-4-71 0,4-2-46 15,0-8-36-15,0-12-223 16,0-6-651-16,0 4-426 0</inkml:trace>
  <inkml:trace contextRef="#ctx0" brushRef="#br0" timeOffset="103799.81">6154 4950 1390 0,'0'0'1026'0,"0"0"-593"15,0 0-145-15,0 0-99 0,0 0 36 0,0 0-29 16,0 0-7-16,0 0-28 0,0 0-49 16,0 0-49-16,0 0-20 0,80 89-9 15,-80-71-15-15,0-2-18 0,-10-2-1 16,-5 0-16-16,-2-2-15 0,5-2-84 16,-5-2-64-16,3 0-72 0,-3-4-101 15,10 1-236-15,4-4-492 0,1-1-345 16</inkml:trace>
  <inkml:trace contextRef="#ctx0" brushRef="#br0" timeOffset="104136.98">6306 5491 1348 0,'0'0'1239'0,"0"0"-687"0,0 0-81 0,0 0-23 16,0 0-108-16,0 0-167 0,0 0-62 15,0 0-43-15,0 0-35 0,0 0-8 16,-29 103-25-16,29-69-1 0,-7-4 0 0,5 2-1 16,-3-6-53-16,2 1-44 0,1-7-219 15,2-2-86-15,-5-6-204 0,5-2-598 16,-2 0-613-16</inkml:trace>
  <inkml:trace contextRef="#ctx0" brushRef="#br0" timeOffset="105005.56">6112 6760 65 0,'0'0'111'0,"0"0"-29"15,0 0 227-15,0 0 66 0,0 0-16 16,0 0-76-16,0 0-52 0,0 0 61 15,0 0-27-15,0 0-22 0,0 0-41 16,-17-5-51-16,17 5-48 0,0 0-4 16,0 0 0-16,0 0-22 0,0 4-10 15,0 2-10-15,0 4 19 0,0 2 13 16,0 6 21-16,0 8-15 0,8 4-4 16,1 9 3-16,-1 7 1 0,-6 4-11 0,1 6-9 15,-3 7 9-15,0 3-16 0,0 1-12 16,-13 1-4-16,-6-4-12 0,2-6-12 15,3-5-25-15,-1-13-3 0,3-4 0 16,9-9-18-16,-4-9-32 0,-3-8-70 16,6-5-92-16,1-2-92 0,-2-3-78 15,3-4-129-15,0-6-185 0,-3 0-795 16</inkml:trace>
  <inkml:trace contextRef="#ctx0" brushRef="#br0" timeOffset="105320.72">6042 7002 1572 0,'0'0'1029'0,"0"0"-627"0,0 0-63 15,0 0 32-15,0 0-76 0,0 0-66 16,0 0-58-16,0 0-41 0,0 0-37 0,0 0-16 16,182 0-34-16,-165 17-13 0,-12-2-2 15,0 3 6-15,-5 2-13 0,0-2-3 16,-10 5-18-16,-7-5-22 0,-5-4-21 16,0-2-40-16,-9-6-34 0,4-4-65 15,-7-2-35-15,8 0-94 0,-1-8-116 0,10 0-305 16,10 2-440-16,4 0-105 0,3 6 1036 0</inkml:trace>
  <inkml:trace contextRef="#ctx0" brushRef="#br0" timeOffset="105788.56">6372 7607 638 0,'0'0'1227'0,"0"0"-669"16,0 0-190-16,0 0-95 0,0 0-21 0,0 0-74 16,0 0-86-16,0 0-89 0,0 0 57 15,0 0 57-15,0 0-29 0,60-11 19 16,-47 11-22-16,1 0 19 0,-4 8 27 15,-1 4 18-15,6 4-41 0,-15 10-40 16,0 2-28-16,0 6-9 0,0 4-10 16,-17 0-8-16,-7-1-11 0,-13-1-2 15,6-6-10-15,-5-4-18 0,2-6 0 16,-3-5-12-16,11-7-22 0,1-4 44 16,16-4 18-16,-6 0 3 0,5-2 0 15,8-4 28-15,-3 4 19 0,5 0-50 16,0 0-55-16,0 2-16 0,7 0-1 0,8 0 72 15,2 0 66-15,12 6 103 0,-5 2-33 16,10 4-57-16,-5 0-33 0,-4 0-12 16,4 0-3-16,-5 2-16 0,3-4-14 15,-3-1 1-15,0-2 0 0,-2-1 1 16,2-1-3-16,0-3-36 0,-4-2-129 0,4 0-174 16,-7-7-95-16,5 1-197 0,-8 2-827 15,3-6-479-15</inkml:trace>
  <inkml:trace contextRef="#ctx0" brushRef="#br0" timeOffset="115059.47">19486 7115 164 0,'0'0'95'0,"0"0"1000"0,0 0-536 16,0 0-89-16,0 0-70 0,0 0-66 15,0 0-15-15,0 0-43 0,0 0-34 16,0 0-38-16,0 0-42 0,0 0-53 16,0 0-23-16,0 0-30 0,0 0 9 15,0 3-22-15,-3 4-9 0,-4 5-18 16,0 4-16-16,-6 4-1 0,4 2 1 16,2 1 17-16,-1 0-2 0,1 4-3 0,5 1-9 15,2 8 6-15,0 2-6 0,0 10-4 16,0 9 1-16,0 11-2 0,0 9 2 15,2 8-13-15,3 5 12 0,-3 4 2 16,6-3 1-16,-8-3 17 0,2-7 14 0,5-8-29 16,0-12 11-16,-7-4-15 15,8-11-28-15,1-8-9 0,-4-5-18 0,3-13-19 16,1-8-62-16,-9-6-46 0,5-4-33 16,-5-2 16-16,3-5 55 0,-3-8-93 15,0-12-43-15,0-7-346 0,-17-6-377 16,4 4-320-16</inkml:trace>
  <inkml:trace contextRef="#ctx0" brushRef="#br0" timeOffset="115588.32">19088 7481 98 0,'0'0'515'0,"0"0"3"15,0 0-130-15,0 0-60 0,0 0-7 16,0 0-107-16,0 0-124 0,0 0-70 16,0 0-20-16,0 0-58 0,0 0 19 15,-39 32 12-15,39-18 27 0,0 0 65 0,0 1-39 16,0-5 12-16,0-2 7 0,3-5 30 15,11-1 44-15,-6-2 42 0,4 0-4 16,2 0 29-16,3-3 49 0,0-12-4 16,-2 0-20-16,6-10-12 0,-4-5-37 15,0-6-38-15,0-11-25 0,-5-3-34 16,3-8-25-16,2-4-15 0,-5-3-7 16,-2 0-5-16,7 6-10 0,-3 2-3 15,-6 9 0-15,1 5-1 0,-1 13 1 16,1 9 3-16,-4 8 15 0,-5 7 4 0,5 2 21 15,-3 2 18-15,-2 2-15 0,5 0-3 16,-2 0-3-16,-3 0 3 0,7 0-19 16,-7 4-24-16,7 2-1 0,10 9 1 15,-2 0 61-15,7 10-9 0,-1 3-12 0,1 6-19 16,-2 4 7-16,4 2-4 0,-7 2-22 16,0-1 0-16,-5-3 0 0,2-4 1 15,-6-6-3-15,1-2-30 0,-1-3-62 16,-4-3-85-16,4-5-96 0,-8 2-133 15,7-1-200-15,-5-4-699 0,-2 4-734 0</inkml:trace>
  <inkml:trace contextRef="#ctx0" brushRef="#br0" timeOffset="116761.25">18380 7364 277 0,'0'0'1540'0,"0"0"-1064"0,0 0-130 16,0 0 34-16,0 0-76 0,0 0-76 16,0 0-88-16,0 0-8 0,0 0 9 15,0 0-20-15,0 0-31 0,-53-58-28 16,53 58-3-16,0 0 16 0,0 0 2 0,0 0-24 16,0 0-25-16,0 0-13 0,0 0-3 15,0 0-12-15,0 0-3 0,0 0-22 16,0 0 0-16,0 0-6 0,0 0-3 15,0 0-6-15,0 0 27 0,0 0 13 16,0 0 28-16,0 0 13 0,0 0-1 16,0 0-9-16,0 0 0 0,0 0 12 15,0 0-6-15,0 0 0 0,0 0-9 16,0 0-7-16,0 0-18 0,0 0 22 16,0 0-22-16,0 0 18 0,0 0 13 15,0 0-9-15,0 0-7 0,0 0 4 0,0 0 14 16,0 0 1-16,0 0 3 0,0 0-1 15,0 0-8-15,0 1-10 0,0 4-21 16,0-1 0-16,2 4 0 0,6 4 34 0,1 2 0 16,3 0-13-16,1 2-6 15,-4 2-15-15,1 1 3 0,14 2-2 0,-7 4-1 16,5 3 1-16,2 4 14 0,10 2 4 16,0 5-4-16,-5-1 0 0,10 2-13 15,-3-2 23-15,-2-2-22 0,-7-1 12 16,0-7-12-16,-3-6-1 0,-10-4 0 15,8-2 0-15,-15-8 1 0,3-2 0 16,-3-2 12-16,-7-2-15 0,0-2-11 0,0 0-4 16,0 0-12-16,0 0-22 0,0 0-52 15,0 0-58-15,-7-2-52 0,-3-8-126 16,-7-4-330-16,5 2-666 0,-9-10-560 16</inkml:trace>
  <inkml:trace contextRef="#ctx0" brushRef="#br0" timeOffset="117056.68">18676 7334 372 0,'0'0'1281'0,"0"0"-687"16,0 0-125-16,0 0-97 0,0 0-11 15,0 0-35-15,0 0-125 0,0 0-50 16,0 0 8-16,0 0-29 0,0 0-58 0,-85-18-41 15,61 26-21-15,2 6-10 0,-5 8-1 16,-7 6-12-16,3 9 10 0,-8 5-21 16,0 10 8-16,-4 3 13 0,4 1-15 15,5-6-1-15,3-4-6 0,9-9-15 16,5-14-1-16,7-6-55 0,3-7-114 16,7-6-86-16,0-2-97 0,0-2-129 15,0-8-267-15,9 0-327 0,1-14 308 0</inkml:trace>
  <inkml:trace contextRef="#ctx0" brushRef="#br0" timeOffset="118119.88">18952 5158 117 0,'0'0'789'0,"0"0"-173"16,0 0-223-16,0 0-68 0,0 0-54 16,0 0-16-16,0 0-17 0,0 0-14 15,-104 106-46-15,87-78-16 0,-10 2 12 16,3 0-20-16,0 1-34 0,5-6-19 15,2 0-14-15,0-3-6 0,7-4-22 16,0-2-16-16,10 1-12 0,0-6 7 0,0 1-7 16,0 1-7-16,5-3-2 0,10-3 6 15,2 0 27-15,12-1 13 0,-5-4 18 16,0 0 3-16,0 2-37 0,3 0-12 16,-8 4 24-16,6 4 1 0,-8 6 17 15,-5 6 3-15,-5 5-12 0,-7 1-12 16,0 4-25-16,-7-2-23 0,-13-4 5 15,-6-6-18-15,9-4-17 0,-7-3-35 0,4-12-24 16,-4-3-34-16,7 0-48 0,0-10-69 16,5-8-109-16,5-2-157 0,7-6-142 15,0-2-548-15,7 6-355 0</inkml:trace>
  <inkml:trace contextRef="#ctx0" brushRef="#br0" timeOffset="118457.17">19403 4884 300 0,'0'0'747'0,"0"0"-135"16,0 0-294-16,0 0-46 0,0 0-39 15,0 0-23-15,0 0-75 0,0 0 0 16,0 0 9-16,0 0 23 0,0 0-31 0,22-63 30 16,-22 63-5-16,0 0 15 0,0 0 38 15,0 0 66-15,0 0-33 0,0 10-87 16,-10 9-46-16,-9 9-53 0,-8 8-28 16,-7 6-2-16,3 6-19 0,-3-2-12 15,-3 1 0-15,8-5-10 0,5-8-8 16,7-6-19-16,3-5-43 0,9-5-150 15,5-4-122-15,0 0-102 0,0-2-289 16,9-4-617-16,4-2-362 0</inkml:trace>
  <inkml:trace contextRef="#ctx0" brushRef="#br0" timeOffset="118810.69">19440 5536 886 0,'0'0'1483'0,"0"0"-912"0,0 0-140 15,0 0-79-15,0 0-37 0,0 0-74 16,0 0-67-16,0 0 2 0,0 0-4 16,0 0-56-16,155-9-30 0,-119 8-46 15,5 1-13-15,-4 0-25 0,1 0 0 0,1 8-1 16,0-3-1-16,-8 3 1 0,-4 1-1 16,-3 1-2-16,3-2-16 0,-10 2-71 15,2-2-91-15,-4 2-129 0,-5-4-134 16,-6 0-245-16,4 0-672 0,-1-6-601 0</inkml:trace>
  <inkml:trace contextRef="#ctx0" brushRef="#br0" timeOffset="119107.53">19953 5254 346 0,'0'0'2222'0,"0"0"-1535"0,0 0-293 16,0 0 3-16,0 0 2 0,0 0-146 15,0 0-127-15,0 0-21 0,85 111-1 0,-51-93-19 16,3-3-15-16,-4 0-18 0,1-1-15 16,-2-2-13-16,-3-4-6 0,-7-2-6 15,0 2-9-15,-5-6 0 0,-8 4-2 16,3 0-1-16,-4 2 3 0,-8 5 19 16,0 2 8-16,-3 10 13 0,-21 6-22 0,-3 6-6 15,-9 5-14-15,-8 0-1 0,1 3 0 16,2-5-18-16,7-2-37 0,2-4-36 15,13-5-46-15,2-6-25 0,9-5-61 16,8-1-73-16,0-5-74 0,0-4-99 16,8-2-130-16,9-4-437 0,-3-2-323 15,13-2 701-15</inkml:trace>
  <inkml:trace contextRef="#ctx0" brushRef="#br0" timeOffset="120074.74">20758 5159 1061 0,'0'0'761'0,"0"0"-252"16,0 0-73-16,0 0-73 0,0 0-79 15,0 0-78-15,0 0-42 0,0 0 3 16,0 0-22-16,0 0 2 0,0 0-20 16,-7-10-19-16,7 10-12 0,0 0-13 15,0 0-12-15,0 0-12 0,0 0-13 16,0 0-19-16,0 0-8 0,0 0-17 16,7 6 19-16,-2 2 25 0,0 7-6 0,12-4-19 15,-7 6 4-15,6 1-1 0,1 2-2 16,3 4-10-16,7 2 9 0,-1 7-6 15,1-2-2-15,4 8 2 0,-4 3 3 16,7 0 9-16,-7 6-5 0,-1 5-4 16,6-1-6-16,-10 2-10 0,-1 1 14 15,6-3-1-15,-8-2-13 0,6-1 0 16,-8-5-2-16,-5-4 0 0,-2-5 0 0,4-5-2 16,-7-9-13-16,-2-2-4 0,0-9-17 15,-5-4-47-15,0-4-69 0,0-2-51 16,0 0-71-16,0 0-86 0,0-12-144 15,0-3-676-15,-5-16-805 0</inkml:trace>
  <inkml:trace contextRef="#ctx0" brushRef="#br0" timeOffset="120302.47">21272 5332 1725 0,'0'0'1301'0,"0"0"-737"16,0 0-176-16,0 0 49 0,0 0-106 15,0 0-178-15,0 0-76 0,0 0-4 16,-218 141 9-16,157-70-5 0,-9 3-13 16,-3 4-25-16,8 1-9 0,-5-5-5 0,9-1-22 15,10-9-3-15,15-14-12 0,7-7-61 16,19-15-70-16,7-8-78 0,3-10-70 16,8-8-156-16,18-2-78 0,3-12-106 15,-4-2-704-15,21-18-356 0</inkml:trace>
  <inkml:trace contextRef="#ctx0" brushRef="#br0" timeOffset="120778.87">21691 5630 1441 0,'0'0'1503'0,"0"0"-1008"16,0 0-81-16,0 0 25 0,0 0-74 15,0 0-177-15,0 0-111 0,0 0-77 16,0 0 0-16,0 0-25 0,0 0 1 15,-38 58 8-15,33-41-5 0,5-6-4 16,0-1 4-16,0-3-16 0,5-5 12 0,4-1 25 16,-1-1 28-16,9 0 30 0,-5-1 7 15,-3-9-10-15,6 0-9 0,-5-9-7 16,-3 3-2-16,3-4-22 0,-8 2 4 16,-2 2 8-16,0 2 16 0,0 6 9 0,0 0-31 15,-2 4 19-15,-8 2 14 16,0-1 1-16,-4 3 0 0,4 0-22 0,0 5-7 15,-7 3-26-15,8 2-24 0,1 2-9 16,8 2-13-16,-7-2 16 0,7-4-4 16,0-2-8-16,0-2 5 0,7-4 10 15,1 2-19-15,1-2-36 0,-1 0-68 16,4 0-105-16,-5-8-137 0,0 0-255 16,-7 2-836-16,0-2-659 0</inkml:trace>
  <inkml:trace contextRef="#ctx0" brushRef="#br0" timeOffset="122806.58">17869 4850 440 0,'0'0'1372'15,"0"0"-814"-15,0 0-97 0,0 0-28 16,0 0-52-16,0 0-91 0,0 0-92 16,0 0-176-16,0 0 0 0,0 0-22 15,0 0-22-15,-17-15 21 0,17 15 1 0,0 5-12 16,0 3 12-16,0 4 17 0,0 8-16 16,10 6 26-16,-1 8 17 0,6 10 6 15,-3 14 0-15,0 13 18 0,-2 15-15 16,-1 17 45-16,1 13 47 0,-3 13-13 15,-7 9-6-15,0-2-13 0,0 1-64 0,0-6-49 16,-9-8 0-16,1-9 0 0,-1-13 1 16,4-15 17-16,5-9-2 0,0-19 5 15,5-12-20-15,7-13-1 0,2-11-15 16,-6-9-13-16,1-5 16 0,-1-3 11 16,-8-3 0-16,0-2 1 0,0 0 1 15,0 0 45-15,0 0 6 0,0 0-22 16,0 0-9-16,0 0-18 0,4 0 1 15,4 0-4-15,6 0 0 0,6 0 39 0,9 0-9 16,10 0 4-16,-6 0-19 0,11 0 12 16,2 0 1-16,0 0-10 0,10-4-16 15,-3 1 10-15,-2 2-9 0,10-1-1 0,-8 0-1 16,3 2 10-16,4-3-11 16,-1 1 1-16,-1 2 0 0,2-1 2 0,-6 1-1 15,6-2 0-15,1 0-1 0,0-1 1 16,2 3-2-16,4-2 1 0,4 1 3 15,6-3-4-15,3-2 2 0,12-1 19 16,5-3 0-16,0 0-18 0,5-1 15 16,-5-4-3-16,2 3 0 0,1 0-15 15,-1 0-21-15,1 4-6 0,-8 2 15 16,-5 4 9-16,3 2-12 0,-8 0 13 16,1 0 2-16,-11 0-3 0,-1 0 3 15,4 0 1-15,-15-6 11 0,1-1 0 16,-5 2-11-16,-3-5 1 0,3 2-2 0,-3 0 1 15,-9-1-1-15,9 6-12 0,-2-2-12 16,0 2 8-16,2 3 14 0,-7 0-13 16,7 0 15-16,3 0 1 0,-2 1-1 0,1 1 1 15,1-2 13-15,-3 0 11 16,3 0-13-16,2 0 3 0,1-3 15 0,-4-6-3 16,3-2-23-16,-4-4 26 0,-1 3-27 15,0 1-3-15,-2-4 0 0,-2 5-1 16,-10 2 0-16,-3 2-1 0,3 2-13 15,-5 0 13-15,-13 4-10 0,6 0 8 16,-5 0-14-16,-5 0 18 0,0 0-2 16,-7 0 2-16,7 0-1 0,-15 0 0 15,5 0 1-15,-7 0-1 0,3 0-9 16,-3 0 10-16,0 0 1 0,0 0 11 16,0 0 9-16,0 0 1 0,0 0-20 0,0 0 10 15,0 0-12-15,0 0 0 0,0 0 0 16,0 0 15-16,0 0 0 0,0 0 6 15,0 0 10-15,0 0 5 0,0 0 12 16,0-6 4-16,-5-6 11 0,-2-13-51 16,-10-6-12-16,0-8-15 0,2-7-3 15,3-4 16-15,2-4 1 0,-7-9 1 0,3-3 1 16,2-9-1-16,-3-5-2 0,1-7 2 16,-6-5 11-16,8-7-9 0,-5-4-2 15,0-3-17-15,0-3 17 0,3 3 3 16,4 5 0-16,0 6 8 0,-4 9-10 15,2 3 10-15,-5 5-11 0,2 7-3 16,-2 10-9-16,-2 0-2 0,2 11 13 16,5 2 0-16,-5 7 0 0,0 7 1 15,2 1-1-15,3 10 0 0,0 1 2 0,2 6-1 16,5 4 15-16,-2 4-13 0,7 1 16 16,-7 5-18-16,7 2 1 0,0 0-1 15,0 0-1-15,0 0-17 0,0 0 15 16,0 0 1-16,0 0 2 0,0 0 15 15,0 0-3-15,-10 0 6 0,10 0 9 0,-17 0-27 16,-2 0-42-16,-6 0 3 16,-6 0 21-16,-5 4 15 0,-1 2 2 0,-6 3-1 15,-1-4 2-15,-5 1 0 0,3 1 0 16,-7-4 15-16,2-1-15 0,8 3 15 16,-8-3-3-16,0-2 9 0,5 0 5 15,2 0-25-15,-4 0 13 0,-1 0-12 0,-2 0 15 16,3 0-15-16,-6 0-2 0,-6 1 0 15,4 1-2-15,-9 3-9 0,-6-2 10 16,3 6 0-16,-9 1-1 0,2 1 0 16,-3 4-10-16,-9 1-3 0,2 0 13 15,-2 2 0-15,2 0 1 0,5-2 1 16,0 1 3-16,2-5 9 0,3-1-9 16,5-1 18-16,0-3-8 0,-1 1-2 15,4-4-11-15,-4 2-12 0,1-2-10 16,2 2 7-16,5 0 14 0,5 0 1 15,-3 0 0-15,10-2 10 0,5 0-9 0,-7 0 1 16,-3 2-2-16,8-2 0 0,-10 2 0 16,4-4 1-16,-6 2 0 0,-1 0-1 15,-4-4 0-15,-6 4-11 0,6 0 10 16,-3 5-10-16,10-2-10 0,2 4-6 0,0 1 0 16,10-2 12-16,0 0 2 0,5 1-8 15,-3-1 18-15,8-1 1 0,2-1-10 16,-2 0 11-16,7-4 0 0,7 2-2 15,-5-4-9-15,10 0 10 0,0 2 0 16,7-4-10-16,3 2 12 0,-2-2-12 16,9 0 0-16,0 0 9 0,0 0-21 15,0 0-1-15,0 0 4 0,0 0-15 16,0 2-25-16,0-2-33 0,0 0-21 0,0 0-56 16,0 4-100-16,9-2-46 0,8 2-30 15,0 4-155-15,3 0-175 16,-1 0-677-16,5 10-338 0,-130-72 1649 0</inkml:trace>
  <inkml:trace contextRef="#ctx0" brushRef="#br0" timeOffset="124887.49">22794 11267 127 0,'0'0'385'0,"0"0"-53"16,0 0-87-16,0 0-4 0,0 0 29 16,0 0 0-16,0 0 6 0,0 0 57 15,0 0-49-15,0 0-133 0,0 0-52 16,-29-2 4-16,29 8 44 0,0-4 73 0,0 4 1 16,0-4-25-16,0 0-17 15,3-2-10-15,1 0 5 0,6 2-17 0,7 0-61 16,3 2 64-16,16-2-16 0,12 4-28 15,13-2-52-15,9 2-34 0,15-2 16 16,15 0-19-16,4-2 7 0,5 0-7 0,7-2-15 16,-2 3 1-16,5-3-1 0,-8 0 0 15,3 0-9-15,-2 0 15 0,-8-3-3 16,0 1 10-16,-7-1-13 0,-7-4-11 16,-13 5 1-16,-1 1-2 0,-16-2 0 15,-11 3-3-15,-6 0-31 0,-11 0 32 16,-8 0-13-16,-2 0 14 0,-8 3 0 15,-4-2-13-15,5-1 13 0,-10 0 0 16,2 0-23-16,-2 0-25 0,-5 0-45 16,0 0-47-16,0 0-101 0,0 0-115 0,0 0-80 15,-8-1-191-15,-1-6-554 16,-18-5-933-16</inkml:trace>
  <inkml:trace contextRef="#ctx0" brushRef="#br0" timeOffset="125172.77">24445 10820 1755 0,'0'0'1219'0,"0"0"-708"16,0 0-142-16,0 0 33 0,0 0-104 15,0 0-114-15,0 0-30 0,0 0-19 16,22 121-44-16,12-91-24 0,9-2-36 16,8 5-4-16,3-3 7 0,1 0-7 15,1-2-9-15,-3 0-17 0,-9 1 24 16,0-3-23-16,-10 4 10 0,-12 2 0 15,-1 10-10-15,-18 8 28 0,-3 7-27 0,-8 9 16 16,-25 9-7-16,-14 1 6 16,-11 7 0-16,-5-5-15 0,0-6 15 0,-2-5-16 15,9-15-2-15,12-12 0 0,10-13-36 16,15-14-40-16,12-6-52 0,7-5-67 16,0-2-96-16,26 0-200 0,13-14 146 15,10-9-227-15,-3 3-811 0,29-22-513 0</inkml:trace>
  <inkml:trace contextRef="#ctx0" brushRef="#br0" timeOffset="126317.99">25516 10502 833 0,'0'0'1377'0,"0"0"-840"0,0 0-123 15,0 0-32-15,0 0 37 0,0 0-46 16,0 0-98-16,0 0-60 0,0 0-52 0,0 0-26 16,0 0-30-16,-33-5-49 0,35 5-49 15,5 0-9-15,8 10-27 0,11 5 27 16,4 12 57-16,13 9-32 0,6 4-10 15,4 5 9-15,-7 3 0 0,5 2-21 16,0 2 19-16,0 5-20 0,-8-1 13 16,3 4-14-16,-4 1 1 0,1-3-2 15,1-3-2-15,-15-7 1 0,5-4-11 16,-7-10 10-16,-1-1 2 0,-4-12-34 16,-5-2 13-16,0-8-3 0,-7-2-19 15,-1-3-21-15,-1-4-24 0,-6 0-65 16,0-2-89-16,-2 0-134 0,0-6-131 0,0-4-487 15,-4-13-963-15</inkml:trace>
  <inkml:trace contextRef="#ctx0" brushRef="#br0" timeOffset="126557.23">26251 10633 980 0,'0'0'1697'0,"0"0"-1203"0,0 0-150 0,0 0-50 15,0 0 27-15,-196 99-72 0,140-47-54 16,-7 9-1-16,-7 3-31 0,-1 6-44 16,-4 3-31-16,-5-1-30 0,10-3-3 15,2-7 3-15,15-8-31 0,11-11-1 16,13-11-26-16,12-10-58 0,10-4-55 0,7-8-76 16,2-2-56-16,28-6-73 0,6-2-5 15,15-8-80-15,2-8-198 0,-9 0-650 16,26-16-517-16</inkml:trace>
  <inkml:trace contextRef="#ctx0" brushRef="#br0" timeOffset="127065.78">26728 10939 143 0,'0'0'2154'0,"0"0"-1397"16,0 0-288-16,0 0-115 0,0 0 19 15,0 0-76-15,0 0-136 0,0 0-94 16,0 0-45-16,0 0 100 0,93 14 4 16,-43-8-28-16,6-2-44 0,10 1-5 15,-1-4-12-15,10-1-16 0,3 0-18 16,2 0-3-16,-3 2-14 0,1 0 12 16,-3 4-1-16,-5-2 0 0,-7 2-16 0,-4 3-32 15,-11-1-16-15,-4-3-62 16,-10 3-116-16,-13 1-172 0,-4-3-168 0,-2-2-600 15,-15-4-650-15</inkml:trace>
  <inkml:trace contextRef="#ctx0" brushRef="#br0" timeOffset="127359.08">27482 10666 767 0,'0'0'1831'0,"0"0"-1179"0,0 0-201 0,0 0-208 16,0 0-76-16,0 0-71 0,0 0 53 15,0 0 71-15,0 0-63 0,0 0-65 16,206 42-30-16,-164-32-19 0,4 0-4 16,0-2-11-16,-3 0-16 0,-9 0 7 15,-2-2 2-15,-6 2-9 0,-6 2 7 16,-6 4-4-16,-2 5 40 0,-7 4 18 0,-5 8 3 16,-5 7-24-16,-21 4-25 0,-3 4-15 15,-15 9 12-15,-7 1-13 0,3 2-11 16,-1 1 0-16,1-3-2 0,14-8-10 15,0-3-18-15,14-9 0 0,8-8-46 16,12-8-74-16,0-4-100 0,0-4-111 16,12-2-80-16,8-8-216 0,2-2-732 15,14-5-488-15</inkml:trace>
  <inkml:trace contextRef="#ctx0" brushRef="#br0" timeOffset="128033.37">29162 10885 1448 0,'0'0'1425'0,"0"0"-903"16,0 0-142-16,0 0-28 0,0 0-35 15,0 0-76-15,0 0-66 0,0 0-31 0,0 0-64 16,-189-2-50-16,170 24-30 0,-3 6-17 15,2 8 17-15,3 4 3 0,10 0 7 16,7 3-10-16,0-5-18 0,0-6-1 16,15-6-2-16,-3-7 21 0,10-5-6 15,-3-10 6-15,5-4 0 0,3-2 3 16,0-16 46-16,-3-7 0 0,-2-3-10 16,0-2-2-16,-13 2-1 0,-9 4-14 15,0 6 23-15,0 4 13 0,0 4 6 16,0 6-16-16,0 1 46 0,0 1 43 15,0 2-44-15,0 0-41 0,-5 2-52 0,1 13-14 16,-4 3-44-16,8 10 13 0,0 2 12 16,0 0-1-16,8 3-2 0,11-5 12 15,5-4 9-15,3-2-40 0,9-6-15 16,1-2-15-16,4-6-36 0,-5-2-53 16,5-2-68-16,-2-2-214 0,10-2-334 0,-23 0-955 15,20 0-130-15</inkml:trace>
  <inkml:trace contextRef="#ctx0" brushRef="#br0" timeOffset="128971.18">30204 11036 176 0,'0'0'989'0,"0"0"-397"16,0 0-44-16,0 0-28 0,0 0-158 16,0 0-27-16,0 0-7 0,0 0-35 15,0 0-69-15,0 0-85 0,0 0-18 16,-43 12-32-16,43-4-31 0,-5 2 4 15,5 0-22-15,0-2-16 0,0 2 7 0,0-4-4 16,0-2-15-16,0-2 16 0,5 0-26 16,-5-2 10-16,0 0 4 0,5 0 5 15,0 0 16-15,-3-4 8 0,0-6 22 16,3 0-9-16,-2-2-27 0,1 2 5 16,-4 4 7-16,0 2-31 0,0 0-10 15,0 2 16-15,0 2 0 0,0 0-15 0,-4 0-1 16,-4 0-2-16,-1 10-111 0,-1 2 11 15,-2 6 14-15,12 2 41 0,0-2 8 16,0-2 3-16,0-6 7 0,0-2-7 16,12-6 3-16,-7 0 31 0,9-2 67 15,-2 0 31-15,5-5 2 0,0-12-12 16,-4 1-39-16,-4-2-34 0,-2 0 7 16,-4 2-12-16,-3 2-10 0,0 5-1 15,0 6 0-15,0 1-66 0,0 2-18 16,0 0-37-16,-3 8-62 0,1 6-117 0,-5 4-62 15,2 2-57-15,5 0-62 0,0 3-210 16,14-3-367-16,-4-7-233 0</inkml:trace>
  <inkml:trace contextRef="#ctx0" brushRef="#br0" timeOffset="129338.62">30779 10448 1026 0,'0'0'1372'0,"0"0"-795"15,0 0-136-15,0 0-1 16,0 0 5-16,0 0-127 0,0 0-130 0,0 0-81 15,0 0-64-15,0 0-40 0,0 0 89 16,2 73-13-16,35-29-24 0,6 4-3 0,3 2-12 16,8 5-10-16,1 1 0 0,1 0-14 15,7 7-1-15,-12-1-12 0,0 2 12 16,-7 5 3-16,-8 0-17 0,0-3-1 16,-4-4-11-16,-5-3 10 0,-8-7-14 15,-2-6-3-15,0-12-22 0,-7-5-27 16,-3-11-49-16,0-10-70 0,-7-6-109 15,0-2-101-15,0-8 1 0,0-17-207 16,0 5-938-16,-7-28-184 0</inkml:trace>
  <inkml:trace contextRef="#ctx0" brushRef="#br0" timeOffset="129569.31">31555 10492 1823 0,'0'0'1151'0,"0"0"-713"15,0 0-77-15,0 0 97 0,0 0-77 16,0 0-230-16,0 0-99 0,0 0 0 16,0 0 13-16,-204 131-22 0,153-66 12 15,-2 7-34-15,-15 8 7 0,-2 5-4 16,-1 1-3-16,-4-1-20 0,12-3-1 16,5-15-24-16,12-11-46 0,12-11-28 15,7-15-56-15,10-10-114 0,10-4-61 16,0-6-117-16,7 0-225 0,0-4-611 0,0 0-341 0</inkml:trace>
  <inkml:trace contextRef="#ctx0" brushRef="#br0" timeOffset="132122.04">25626 12116 1462 0,'0'0'1019'15,"0"0"-561"-15,0 0-122 0,0 0 26 16,0 0-31-16,0 0-80 0,0 0-96 16,0 0-22-16,0 0-36 0,0 0-97 15,-15-18-49-15,15 24-32 0,2 10 66 0,8 10 15 16,7 9 28-16,7 6 33 0,5 14-14 16,-2 3-13-16,7 5 24 0,-2 5 7 15,-3 0-19-15,2 3 28 0,-2-5-74 16,-5-6-10-16,-7-1-8 0,3-7-1 15,-3-5-11-15,-3-11-1 0,3-6-43 0,-7-10-68 16,0-7-74-16,-3-6-59 0,-2-3-87 16,2-4-191-16,-2-6-249 0,-3-6-274 15,-2-32-184-15</inkml:trace>
  <inkml:trace contextRef="#ctx0" brushRef="#br0" timeOffset="132328.26">25945 12312 1087 0,'0'0'1096'16,"0"0"-649"-16,0 0-39 0,0 0-82 0,0 0-94 16,0 0-68-16,0 0 15 0,-143 146 1 15,95-90-18-15,-5 0-29 0,-1 1-24 16,-6-1-57-16,2-5-33 0,4-7-19 16,11-8-34-16,11-10-16 0,10-7-2 15,13-9-88-15,4-7-87 0,5 2-132 0,22-3-86 16,7-2-190-16,2 0-458 0,25-2-314 0</inkml:trace>
  <inkml:trace contextRef="#ctx0" brushRef="#br0" timeOffset="132691.92">26818 12486 42 0,'0'0'1958'0,"0"0"-1215"15,0 0-309-15,0 0-135 0,0 0-42 16,0 0-169-16,0 0 6 0,0 0 139 16,0 0-21-16,192 43-61 0,-122-30-21 0,-2-3-59 15,2 3 3-15,-4-3-22 0,-1-5-28 16,-12 2-24-16,5-5 3 0,-9-2 13 16,-1 0-16-16,-18 0-21 0,3 0-56 15,-13 0-197-15,-6-2-49 0,1-8-120 16,-15-5-276-16,0 3-772 0</inkml:trace>
  <inkml:trace contextRef="#ctx0" brushRef="#br0" timeOffset="132923.53">27548 12265 1289 0,'0'0'780'0,"0"0"-262"0,0 0-107 0,0 0 30 15,114 108-42-15,-80-80-104 0,-8-1-89 16,8-5 4-16,-12-1-3 0,0-6-60 0,-5 0-31 15,-5-4-3-15,-5 1-21 0,-4 6-19 16,-3 2-9-16,-10 7 6 0,-19 5-22 16,-12 4-11-16,-10 5-1 0,-5-3-36 15,-2-2-1-15,12-4-54 0,2-6-30 16,15-4-51-16,10-4-17 0,19-1-64 16,0-5-59-16,14-2-149 0,8-2-163 15,10-2-394-15,-8-4-453 0</inkml:trace>
  <inkml:trace contextRef="#ctx0" brushRef="#br0" timeOffset="134332.38">29392 12516 20 0,'0'0'1472'0,"0"0"-439"15,0 0-579-15,0 0-115 0,0 0 45 16,0 0-41-16,0 0-105 0,0 0-18 16,0 0-7-16,0 0-7 0,0 0-51 0,-29-54-23 15,20 54-23-15,-6-2-33 0,1 2-36 16,-8 0-19-16,5 6-21 0,-3 4-12 15,-1 8-7-15,-1 4 1 0,0 9-9 16,3 5 25-16,2 4-10 0,7 2 11 16,-5-1-14-16,13-3-4 0,2-4 7 15,0-8-30-15,2-6 23 0,13-5-14 16,-5-7-4-16,2-3 16 0,0-5 21 16,0 0 3-16,2 0 27 0,-4 0-8 15,-3-3 14-15,-2-4 1 0,0 5 5 16,-5-2-11-16,0 2 11 0,0 2-11 0,0 0-13 15,-17 0-18-15,-7 8-117 0,-5 10 5 16,-12 7 39-16,4 5 48 16,1 3 1-16,4 4 9 0,8-1 15 0,2 1 2 0,15-6 43 15,0 0-14-15,7-5-17 0,0-2-14 16,19-6-6-16,3-6 6 0,5 0 37 16,2-4-1-16,10-3-24 0,-3-5 2 15,10 0-14-15,2-15-28 0,-2-3-24 16,5-6-66-16,0-2-115 0,-7-4-115 15,0 0-204-15,-11 7-596 0,-11-8-810 0</inkml:trace>
  <inkml:trace contextRef="#ctx0" brushRef="#br0" timeOffset="135549.71">29198 12015 313 0,'0'0'989'0,"0"0"-384"0,0 0-145 0,0 0-63 15,0 0-57-15,0 0-43 0,0 0-78 0,0 0 5 16,0 0-26-16,0 0-54 0,0 0-66 16,-26 28-28-16,26-28-28 0,0 2-10 15,0 1-12-15,0 1 0 0,0 2 34 16,10-2 47-16,-3-3-50 0,-2 4-3 16,-1-5 12-16,4 0 9 0,-3 0 41 15,2 0 11-15,0 0-12 0,0-5-3 16,3 0-22-16,-7-1-18 0,1-3-16 15,-4 1 1-15,0 5 17 0,0-4-20 16,0-1 2-16,0 4 4 0,0 1-16 0,-7-2-18 16,-3 5 0-16,-4-2-11 0,4 2-23 15,0 0-5-15,1 0-4 0,2 9-36 16,-3 2-4-16,3 1 16 0,7 5 21 16,0-6 25-16,0 4 2 0,0-7-11 15,0-2-10-15,0-2 12 0,7-2 10 0,3-2 18 16,-8 0 6-16,8 0 61 0,-3 0 44 15,0-2-23-15,-4-4-20 0,1 2-7 16,-1 0-19-16,-3 0-20 0,0-1 2 16,0 4-3-16,0-3-2 0,0-1-19 15,0 4 0-15,0 1 3 0,-7-2-3 16,-6 2-36-16,4 0-16 0,-8 0-6 16,2 0 13-16,6 3 8 0,-1 6-18 15,5 1-3-15,3 4-3 0,2 0 15 16,0 0 21-16,0 0 7 0,2-4-7 0,5-2-15 15,1-6 22-15,-1-2 18 16,3 0 1-16,-3 0 29 0,10-2 29 0,-8-8 14 16,-1 2-2-16,-3-4-25 0,2 2-7 15,-2-4-23-15,-3 4-1 0,-2 0 10 16,0 1-13-16,0 2-12 0,0 1 3 0,-7-1-3 16,-10 4-9-16,5-2-16 0,-5 3 10 15,-7 2-7-15,4 0 10 0,-2 0 0 16,3 2-9-16,4 3 2 0,6-3-2 15,4-1-10-15,5 4-27 0,0-1-31 16,0 4 15-16,0 0 71 0,10 0-40 16,2-2 28-16,2-2-4 0,-2-2 19 15,5-2 19-15,-2 0 21 0,2-2 9 16,0-4 43-16,-7-2-27 0,-3-1 5 0,-5 4-27 16,1-3 0-16,-3 0-10 0,0-1-2 15,0-1-13-15,0 4 6 0,-5 1-8 16,-2-2 5-16,-3 5-21 0,-7 1 0 15,2 1-27-15,-4 0-10 0,0 0-3 16,-3 1 19-16,5 8-22 0,5 1-24 16,2 0 9-16,3 3 21 0,-1 4-3 15,8-1 6-15,0-4 0 0,0 2 7 16,8-4-4-16,9-4 31 0,-5-2-15 0,2-4 15 16,3 0 2-16,0-4 31 0,0-6 20 15,0-2 17-15,-5-4-8 0,3 2-13 16,-5-2-34-16,-3 4-3 0,-5 0 7 15,-2 1 8-15,0 6 7 0,0-2-1 0,0 2-8 16,-7 2-7-16,-5 1-18 16,-5 2-37-16,2 0-5 0,-2 0-4 0,5 2 34 15,-5 6-31-15,10-1-28 0,5 3-24 16,2-2 37-16,0 2 24 0,0 0-19 16,2 0 1-16,13-2-143 0,-6-4-101 15,11 4-193-15,-6-4-155 0,-4 2-457 16,7-2-302-16</inkml:trace>
  <inkml:trace contextRef="#ctx0" brushRef="#br0" timeOffset="140666.88">24978 9883 175 0,'0'0'1259'16,"0"0"-1025"-16,0 0-165 0,0 0-11 16,0 0-9-16,0 0-20 0,0 0-26 15,0 0 10-15,0 0 16 0,0 0-6 16,0 0-10-16,0-24 7 0,0 24-7 15,0 0-10-15,0 0 23 0,-5 4-26 0,5 4 2 16,-9 4 40-16,6 2 26 0,-4-2 4 16,0-2-21-16,0 5-12 0,2-2-10 15,-10 7-29-15,5 5 0 0,1 5 34 16,-1 4 27-16,3 3-15 0,-13 4 2 16,13 4-25-16,-3 5-23 0,-2 3 1 0,7 3 9 15,1 4-7-15,-4 4 36 0,8 3 10 16,0 4 2-16,0-1 40 0,0-2-37 15,0-2 23-15,0 0-9 0,3-1-43 16,11-1 30-16,-2 1 47 0,5-1-15 16,3 3-20-16,-8 1-29 0,2-2-6 15,3-1-30-15,0 1 36 0,-4-3 29 16,-6-5-23-16,2-2 13 0,-1-4 3 16,-8 1-12-16,0-5-13 0,0 5 2 15,0-2-15-15,0 2 23 0,-8-1-5 0,-1 1 11 16,2-1 27-16,-3 0 5 0,-2 1-40 15,-3-3 17-15,5 0-32 0,-4 1 18 16,4-1-24-16,-2-4 1 0,2 0-21 16,10-6 8-16,0 3 6 0,0-5 2 15,0-1-5-15,0-2-13 0,0 1 28 16,0 1-26-16,0-3 29 0,0 0-28 0,3 2-2 16,4 2 1-16,3 5 26 0,-3-3 15 15,-2 5 4-15,2-1-7 0,-2 0-16 16,-3 2 4-16,1-1-16 0,2-5 4 15,-5 0-4-15,0-4 7 0,0 2-19 16,0-2-1-16,0 1 1 0,0-1 1 16,0 0 2-16,0-2 12 0,0 2 0 15,0-1 22-15,0 1-24 0,2-4-11 0,3 3-1 16,-3-5 1-16,-2-2 19 0,0-6 19 16,0-2-21-16,0-6-16 0,0-6 0 15,0-4 9-15,0-4 15 0,0 0 13 16,0 0 9-16,0 0 21 0,0 0 31 15,0 0 0-15,0 0-74 0,0 0-27 16,0 0 0-16,0 0-24 0,0 0 8 0,0 0-2 16,0 0-21-16,8 0-1 15,-8 0 6-15,17 0-5 0,-5 0 39 0,19 0 26 16,-2-4-26-16,3-2-13 16,-1 4 13-16,8-2 0 0,-5 0 37 0,2 0-16 15,8-2-9-15,2 0 9 0,10 2-18 0,-3-2 9 16,8 2-12-16,-1 2-13 0,1-2-2 15,2 4-2-15,5 0 17 0,-7 0 0 16,2 0-1-16,4 0 1 0,1 6 1 16,3 0-1-16,-1 2 3 0,3 0 21 15,4 0 7-15,1 0-4 0,7-2-2 16,-8 0-7-16,6 0-15 0,1-2 30 16,1 2-11-16,0-4-10 0,-2 4 9 15,1-2 19-15,-6 1-39 0,4-4 0 16,-4 3-1-16,-1 1 1 0,-1-5 0 15,1 1 20-15,1-1 0 0,2 0-6 16,0 0-15-16,-3 0 1 0,-2 0-1 0,3-1 0 16,-5-4-2-16,2 3 0 0,-5 0 2 15,0 2 1-15,-2-1 11 0,-2 1-11 16,-6 0 15-16,1 0-15 0,-8-2 0 16,3-1 17-16,-3 3 0 0,1 0-16 0,-3 0 1 15,0 0 9-15,-3-2-9 0,0 2 7 16,11 0-10-16,-4-2-2 0,8 2-1 15,-2 0 3-15,4-1 0 0,3-2 0 16,3 1 1-16,1 0 1 0,-4 0 10 16,3-2-10-16,4 2-2 0,-5 0 2 15,3 2 0-15,2-2 0 0,-10 2-2 16,8 0 0-16,-8 0 0 0,3 0 0 16,-5 2 0-16,-2 2 1 0,0 0 1 15,-6 0-2-15,-1 1-2 0,-3-2-1 16,-3-1 0-16,0 3-9 0,-4-4 12 0,2 1 0 15,3-2 12-15,2 0-12 0,-5 0 2 16,7 0 20-16,5 0-21 0,-2 0-1 16,2-3 3-16,0-2-2 0,0 1 1 15,-2-2-1-15,5 4-1 0,-8-1-1 0,10-2 1 16,-2 3 0-16,-1-1 1 0,6-2 1 16,-8 1 0-16,0 0 0 0,3-2 10 15,-3 2 3-15,-5-4-15 0,-2 4-3 16,-2-2-9-16,1 2 12 0,-8 0 0 15,4 0 1-15,-7 2 0 0,4-2-1 16,-6 2-2-16,4-2 2 0,-10 0-1 16,8 4-1-16,-3-2 2 0,6-2 0 15,-6 1 0-15,-2 2 1 0,0-1-1 16,5 0-1-16,-8 2 1 0,5-2 0 0,-6-1 3 16,1 3-1-16,-7 0-2 0,3 0 0 15,-8 0 0-15,6 0 0 0,-8 0 0 16,-5 0 0-16,5 0 1 0,-3 0 1 15,-7 0 1-15,-2 0 0 0,0 0-2 16,0 0 0-16,-5 0 11 0,5 0-10 0,-5 0 10 16,0 0 0-16,0 0-9 15,0 0 16-15,0 0-18 0,0 0-1 0,0 0-3 16,0 0-9-16,0 0-6 0,0 0 15 16,0 0-15-16,0 0 16 0,0 0-10 15,0 0 11-15,0 0 1 0,0 0 12 16,0 0 6-16,0 0 0 0,0 0 13 15,0 0-10-15,0 0-6 0,0 0-12 16,0 0 9-16,0 0-11 0,0 0 0 16,0 0 1-16,0 0 10 0,0 0 0 0,0 0 0 15,0 0 6-15,0 0 7 0,-5 0-4 16,0 0 0-16,-5 0-21 0,-6-1 1 16,3-6-1-16,1 2-1 0,-2-2-11 15,2-1 10-15,-5-2 1 0,7 2 0 16,0-2-1-16,3 0 2 0,-3 0-12 15,-7-4 11-15,10-2-11 0,-7-4-7 16,1-4 16-16,-1 2-9 0,2-5-3 0,-5-1 15 16,2 0-1-16,3-2-1 15,-5 2 0-15,7 0 0 0,-4 1 0 0,4 4 1 16,0 0 1-16,-6 1 0 0,6 2 0 16,3-2-1-16,-8 0 0 0,8 0-1 15,-3-3 2-15,0 2-10 0,3-4 10 16,2-1 0-16,-9-2-1 0,6-2-1 15,1 0 0-15,5-1 0 0,-6 5 0 0,6 4 2 16,0 0 1-16,2 6 1 16,0-1 1-16,-5 4-2 0,5-1 0 15,0-1 1-15,-3-3-1 0,3-2-1 0,-5-4 0 16,5-7 0-16,0-2 0 0,-4-10 1 16,4-3 0-16,0-5 1 0,0-3 13 15,-8-2-14-15,8-5-1 0,-7 5-12 16,5 0 10-16,2 3-1 0,-8 5 1 15,1 4 2-15,0 2 2 0,2 4-2 0,-7 0 0 16,2 1 1-16,-2-1-1 0,-2 1-1 16,1-2 0-16,-4-4 0 0,0-3-1 15,-4-7-10-15,9 1 0 0,2-2 12 16,-7-3-1-16,7 3 0 0,-4 2 0 16,6 2 1-16,4 4 2 0,-9 3 1 15,4 1 0-15,1 5 9 0,4 1-3 0,-4 0-9 16,1 2 0-16,0-2 0 0,-3-1 2 15,3 1 1-15,4 2-2 0,-4-6 1 16,5-1 0-16,-3 3 10 0,5-2-12 16,0 0-12-16,0-4 11 0,0-1-1 15,0-3 1-15,7-4-1 0,0-1 0 16,1 3 2-16,-1-2 0 0,-2 1-1 16,2 7 1-16,0 2 0 0,-7 2 1 0,0 5 11 15,8 4-9-15,-8-2 0 0,0 5 9 16,0 0-9-16,0 2 11 0,0 2-13 15,0-1 0-15,-8 3 1 0,8 2-2 16,-7 0 0-16,7-1 0 0,-2 2-1 16,-3 1 0-16,5 0-1 0,0 1 2 15,0 5 3-15,-3 4 16 0,1 0-4 0,-3 4-12 16,5 0 12-16,-2 0 0 0,-3 4-3 16,2-2 3-16,-4 0-1 0,5 2-14 15,-8 0-1-15,10-3 0 0,-10 4 1 16,-2-1-15-16,7 0 15 0,-7 0-3 15,7-1-15-15,-7 2 15 0,-2-1 2 16,6 0 1-16,-9-3-3 0,3 4-9 16,-3 1 11-16,-2-2 1 0,2 0 1 15,0-1-1-15,-3 1-1 0,1 2 0 16,2 0 0-16,-12 0-1 0,2 0 1 0,0 0-11 16,-7 0 10-16,3 0 0 0,-3 0-10 15,-5 0 9-15,0 0-13 0,-2 5 14 16,5-1-1-16,-5-3-7 0,2 4 10 0,5-1 2 15,0-3 0-15,-2 2 13 16,2-1-11-16,-10 0-3 0,5 1-1 0,1 2 1 16,-6-1 0-16,-5 4-1 0,-4-2 0 15,0 0-3-15,-5 2 0 0,-3 0 3 16,5 2 0-16,-4 0 0 0,-6-2 0 16,6 0 4-16,-1 1-2 0,-2-6 0 15,0 4 10-15,2-6-11 0,1 3 0 16,-1-1 2-16,8-1 11 0,-8-2-14 15,5 1-1-15,-4 4-2 0,-1-1-9 16,3 4 10-16,-7 0 0 0,2-3 1 16,-3 3-2-16,-4 2 2 0,7-1-12 15,-7-1 12-15,2 0-11 0,0-4-3 0,-2 2-6 16,-3-4 0-16,-5-2 18 0,3 0 3 16,2 0 1-16,-2 0-1 0,3 0-15 15,-6 0-31-15,-7 0-17 0,8 0-10 16,-1 0 19-16,0 0 5 0,6 2 46 0,-8 6-24 15,2 2 24-15,-4 0 1 0,-1 0 0 16,-2 0-14-16,5-2 4 0,3 0 11 16,7-6 1-16,-6 3 0 0,9-5-2 15,1 0-16-15,1-7-3 0,4 4-25 16,1-4 7-16,4 4 11 0,-2-2 25 16,-3 5-21-16,-2 0 21 0,-5 2-16 15,-9 11 19-15,-1 2 12 0,-4 3-10 16,-1 0-2-16,10 1-19 0,3-3 9 15,10-6 10-15,9-2 22 0,2-6-4 0,5 0-15 16,6-2 12-16,-1 0-13 0,10 0-2 16,-5 0-20-16,5-2 8 0,2 0-13 15,-2 0-20-15,7-1 5 0,0 2 16 16,1 1-7-16,-4 0 10 0,6 0 8 0,-8 0 10 16,5 1-18-16,1 4 6 15,-4-5 15-15,-6 2 10 0,2-2 1 0,-3 0-11 16,1 0-15-16,-1 0-7 0,3 0 21 15,0-2-20-15,2 0-10 0,-2-2 10 16,10 2 6-16,-5 2-4 0,0 0 1 16,-1-2 2-16,3 0-2 0,1-1-7 15,-1 2 22-15,-10 1-24 0,6-2 24 16,-3 2-37-16,-10-2 21 0,2-3-2 16,-4 4-4-16,2-1 7 0,1 0 17 15,-6-2 1-15,8 2-4 0,2-2 3 16,5 0-1-16,-8 2-10 0,6 0-10 0,-3-3 10 15,-3 4-10-15,1-1-8 0,2 0-7 16,-2 2 15-16,-3 0 0 16,-5 0-6-16,6-3 0 0,-1 1-15 0,5 2 0 0,5-1 5 15,12 1 7-15,5 0 9 16,12 0-3-16,0 0 7 0,0 0-29 0,0 0-3 16,0 0-30-16,0 0-92 0,12 0-106 15,12 0-532-15,-7-2-632 0</inkml:trace>
  <inkml:trace contextRef="#ctx0" brushRef="#br0" timeOffset="141746.19">28789 7705 277 0,'0'0'1110'0,"0"0"-544"0,0 0-44 15,0 0-71-15,0 0-42 0,0 0-72 16,0 0-88-16,0 0 5 0,0 0-89 15,0 0-88-15,0 0-36 0,-66-55-16 0,66 55-22 16,-2 0-3-16,-3 8-27 0,0 10-66 16,-2 12 40-16,0 10 25 0,4 15 28 15,3 5 0-15,0 14 43 0,0 11 6 16,0 9 32-16,0 9 18 0,0 10-99 16,0 6-11-16,0 5 9 0,-5-1-29 15,-4 0 31-15,-1-9 23 0,0-7 54 16,1-19-27-16,-6-9-1 0,5-17-3 15,3-15-45-15,0-11-1 0,4-14-19 16,1-10-70-16,2-6-93 0,0-6-60 16,0-8 57-16,0-12-73 0,0-10-182 15,0-15-618-15,-7 13-437 0,-20-32 704 0</inkml:trace>
  <inkml:trace contextRef="#ctx0" brushRef="#br0" timeOffset="142203.82">28168 8674 411 0,'0'0'1076'0,"0"0"-621"16,0 0-59-16,0 0 101 0,0 0-106 15,0 0-95-15,0 0-68 0,100-117-8 0,-71 73-25 16,5-8-58-16,-5-7-60 0,10-7-27 16,-3-7 18-16,3-5 0 0,-1-4-6 15,1-1-1-15,0 0-30 0,-10 5-28 16,-5 2 15-16,-4 5-3 0,-11 5-14 16,-9 4-1-16,0 1 0 0,-2 9-27 0,-17-1-37 15,-3 7-4-15,5 4-9 16,-5 0 40-16,5 3-10 0,-5 8-12 0,10 4 22 15,5 7-22-15,0 6 32 16,2 10 27-16,5 0 0 0,0 4 0 0,0 0-2 16,12 14-82-16,15 12-186 0,14 11 270 15,2 11 37-15,3 8 73 0,3 2 10 16,-13 5-21-16,8-3-2 0,-3 5 27 16,-7-5-53-16,-2-4-25 0,-3-2-20 15,-3-1-26-15,1-9-31 0,-8-3 3 16,6-10-71-16,-6-2-184 0,-2-9-198 15,-2-4-562-15,-6-6-646 0</inkml:trace>
  <inkml:trace contextRef="#ctx0" brushRef="#br0" timeOffset="142527.45">29562 8149 1850 0,'0'0'1176'0,"0"0"-681"15,0 0-19-15,0 0 7 0,0 0-116 16,0 0-131-16,0 0-124 0,0 0-103 15,0 0 10-15,0 0-1 0,32 48 6 16,-3-10-24-16,-3 7-11 0,1 5 10 16,2 8-32-16,-5 5 30 0,5 5-13 15,-4 3-11-15,-4-1-19 0,-1-6-18 0,-3-6-110 16,-5-11-183-16,3-13-119 0,-6-12-293 16,-2-10-706-16,1-12-254 0</inkml:trace>
  <inkml:trace contextRef="#ctx0" brushRef="#br0" timeOffset="142722.54">29984 8103 1702 0,'0'0'823'0,"0"0"-276"0,0 0-123 16,-196 132 6-16,113-67-82 0,1 13-94 15,-13 8-109-15,3 3-59 0,2-2-25 16,15-5-15-16,10-15-46 0,16-13-21 15,23-18-87-15,6-12-110 0,15-14-90 16,5-10-169-16,5-4-223 0,12-10-359 16,10-26-556-16</inkml:trace>
  <inkml:trace contextRef="#ctx0" brushRef="#br0" timeOffset="143459.56">26484 5726 1898 0,'0'0'786'0,"0"0"-243"16,0 0-146-16,0 0 9 0,0 0-53 16,0 0-84-16,0 0-47 0,0 0-131 15,0 0-91-15,0 0-6 0,0 0-92 16,-29-10-18-16,48 40 116 0,12 13 3 0,-1 3 33 16,11 6 1-16,-5 7 9 0,5 1-9 15,-4 5-37-15,-1 1-18 16,-4 0-22-16,-6 3-6 0,1-5-28 0,-10-4-68 15,5-7-124-15,-8-7-91 0,3-10-349 16,-5-16-766-16,0-1-311 0</inkml:trace>
  <inkml:trace contextRef="#ctx0" brushRef="#br0" timeOffset="143704.38">27102 5791 1926 0,'0'0'1070'0,"0"0"-639"0,0 0-85 16,0 0 6-16,0 0-22 0,0 0-77 16,0 0-91-16,0 0-48 0,-209 84-13 15,166-39-34-15,4 5-25 0,-14 8 4 0,-15 7-28 16,2 5 1-16,-7 2-7 0,3 3 19 16,2-4-31-16,8-11-61 0,14-8-48 15,7-14-35-15,17-9-33 0,5-16-26 16,10-5-29-16,7-8-175 0,7-1-276 0,17-19-470 15,3 1-240-15,21-20 635 0</inkml:trace>
  <inkml:trace contextRef="#ctx0" brushRef="#br0" timeOffset="144212.7">27548 6193 745 0,'0'0'1464'0,"0"0"-828"0,0 0-114 16,0 0-41-16,0 0-8 0,0 0-108 16,0 0-89-16,0 0-83 0,0 0-65 15,0 0-72-15,0 0-56 0,-8 2-63 16,35-2 23-16,14 0 40 0,5 0 21 0,13 0-19 16,1 0-2-16,3 0 0 0,-2 0-1 15,2 0-23-15,-5 0 21 0,-2-2-18 16,-8 1-80-16,-2 1-156 0,-7-5-193 15,-12 3-249-15,-8 0-827 0,-4-8-578 0</inkml:trace>
  <inkml:trace contextRef="#ctx0" brushRef="#br0" timeOffset="144454.48">28130 5793 2085 0,'0'0'714'0,"0"0"-345"0,0 0-28 15,0 0 41-15,31 104-105 0,-2-71-94 16,3 3-9-16,6-4 38 0,-4 3-46 16,3-4-59-16,-3-2-27 0,-8-1-7 15,1-2-12-15,-10-1-6 0,-10-2-13 0,-7 5 1 16,0 2-1-16,-7 7-2 0,-25 1-19 16,-4 5-18-16,-10-3-3 0,5-4-24 15,-3-2-25-15,8-3-54 0,4-10-49 16,6-3-26-16,14-1-52 0,4-5-103 0,8-1-108 15,0-1-131-15,24-3-239 0,-11-4-526 16</inkml:trace>
  <inkml:trace contextRef="#ctx0" brushRef="#br0" timeOffset="145451.53">29754 5988 395 0,'0'0'1076'0,"0"0"-631"0,0 0-36 16,0 0-57-16,0 0-59 0,0 0-66 15,0 0-23-15,0 0-14 0,0 0 16 16,0 0-37-16,0 0-17 0,-34-24 53 0,26 24-68 16,1 0-54-16,0 0-15 0,-5 0-18 15,2 0-10-15,0 0-19 0,-2 6-19 16,-2 6-2-16,-3 2-25 0,2 3 13 15,8-2 10-15,-3 3-16 0,3-1-10 16,4-1 12-16,1-4-5 0,2-2-7 16,0-4-24-16,0-4-4 0,0 0 31 15,0-2 10-15,0 0 15 0,5 0 64 16,5 0 31-16,-3-4 1 0,7-4-38 16,-6 0-21-16,-3-2-3 0,-1 3-15 0,4 4-4 15,-8-2-3-15,0 3 4 0,0 1-1 16,0 1-13-16,0 0 25 0,0 0-27 15,0 0-13-15,0 0-24 0,0 6-9 16,0 6 6-16,-8 4 28 0,-1 4 12 16,1-2 1-16,1-2 57 0,0 0-15 0,7 0-24 15,-3-4-16-15,-1-2-3 0,4 0 0 16,0-3-12-16,0-6-19 0,0-1 0 16,0 0 5-16,0 0 26 0,7 0 49 15,7 0 61-15,-1-1-24 0,8-8-22 16,-4-1-9-16,0 0 6 0,0-4-34 15,3 0-15-15,-11 0 7 0,8-2 5 16,-9 0-21-16,4 0 18 0,-5-3-3 16,-5 4-14-16,-2-3 8 0,0 0 0 15,0-1 9-15,0 1-19 0,0 2 16 16,0 4 7-16,-2 2-1 0,-5 4 6 0,4 4 16 16,3 0 17-16,-5 2 22 0,5 0-24 15,0 0-28-15,0 0-12 0,-4 0-19 16,-4 4-2-16,1 6-19 0,-5 6-41 15,0 4 29-15,2 2 4 0,5 1 0 16,5-2 24-16,0 4 3 0,0-3-2 0,0 2-1 16,12-2 3-16,3 0 1 15,4 2 11-15,6 1 12 0,-4-1-3 0,11 2-6 16,-3-2 7-16,10 2-1 16,-3 0-21-16,0-4 0 0,6 1-3 0,-6-5-15 15,-2-4-22-15,2-4-23 0,6-4-34 16,-13-6-22-16,2 0-30 0,-2-8-79 0,-5-9-196 15,1-1-521-15,-13 5-840 0,-2-7-88 16</inkml:trace>
  <inkml:trace contextRef="#ctx0" brushRef="#br0" timeOffset="146054.37">30883 5398 391 0,'0'0'1357'0,"0"0"-799"16,0 0 17-16,0 0-191 0,0 0-47 0,0 0-18 16,0 0-127-16,0 0-37 0,0 0 25 15,0 0 34-15,-58 109-33 0,58-79-40 16,0 7-31-16,17-1-28 0,5 4-12 15,9 3-24-15,8 0 2 0,5 8-20 16,4 1-10-16,3 4 0 0,-2 7 0 16,1-1-6-16,-1 2-12 0,-10 3 0 15,-3-1 2-15,0-3-2 0,-4-1-12 16,-10-8-6-16,0-5-12 0,-5-9-28 16,-8-12-64-16,1-6-91 0,-3-7-137 0,-7-10-140 15,0-5-185-15,0 0-479 0,-9-22-896 16</inkml:trace>
  <inkml:trace contextRef="#ctx0" brushRef="#br0" timeOffset="146282.6">31300 5511 1121 0,'0'0'1369'0,"0"0"-787"15,0 0-126-15,0 0-8 0,0 0-54 16,0 0-137-16,0 0-104 0,0 0 1 15,-148 137 29-15,105-77-55 0,-6 11-40 16,-11 7-18-16,-13 11-12 0,-5 6-16 16,-7 1 7-16,3-1 5 0,4-13-35 15,18-12-19-15,16-15-37 0,10-17-20 16,20-12-46-16,11-12-95 0,3-6-65 0,17-8-136 16,20 0-89-16,13-20-166 0,-13 2-845 15,38-24-428-15</inkml:trace>
  <inkml:trace contextRef="#ctx0" brushRef="#br0" timeOffset="147121.5">32115 5940 267 0,'0'0'512'16,"0"0"263"-16,0 0-323 0,0 0-186 16,0 0-72-16,0 0 38 0,0 0-32 15,0 0 8-15,0 0 10 0,0 0 10 16,0 0 19-16,-5 8 18 0,2-6-75 0,-2 0-57 16,1 0-30-16,4 2-38 0,0-2-65 15,0 2-7-15,0 0-8 0,0 4-10 16,0-6 24-16,0 4 1 0,9-4 31 15,-1-2 28-15,9 0-1 0,-8 0-15 16,1-2-3-16,0-4-3 0,4-4-3 16,-4 2-6-16,-8-2 2 0,1 2-8 0,-3 0 2 15,0 2 1-15,0 0 12 0,0-1-1 16,-5 6-36-16,-12 1-10 0,0 0-24 16,-7 0 16-16,-1 8 16 0,-1 5-10 15,-1 6 12-15,8 1 46 0,-1 2 18 16,8-2-27-16,7-2-4 0,5-4-33 15,0-3-36-15,0-6 36 0,12 0 15 16,10-5 61-16,0 0-3 0,5-3-12 16,-1-7-9-16,-1-3-4 0,-1-2-14 0,-7 1-19 15,-5 3-12-15,-5-4 10 0,1 5-13 16,-6 0-2-16,-2 2 2 0,0 4 1 16,0 0 11-16,0 2-12 0,-10 2-12 15,-9 0-21-15,2 0-4 0,0 0 22 16,2 6-12-16,3 0 8 0,3 2-8 15,1 2 0-15,1 0-16 0,5 3 6 0,-3-2 7 16,5-1-55-16,0 0-84 0,0 2-101 16,0-2-129-16,5-2-91 0,-3 1-187 15,5-3-556-15,1-1-484 0</inkml:trace>
  <inkml:trace contextRef="#ctx0" brushRef="#br0" timeOffset="152674.18">25386 5328 1342 0,'0'0'1389'0,"0"0"-1075"0,0 0-182 15,0 0-14-15,0 0-42 16,0 0-62-16,0 0-14 0,0 0 0 0,0 0 22 15,0 0 29-15,36 50-13 0,-19-35 19 16,-7 3-15-16,7 4 27 0,0 8 1 16,-1 10 31-16,-6 9-17 0,-3 9 52 15,-2 12-5-15,-5 11-9 0,0 12 2 0,0 11 37 16,-12 11-32-16,-2 9 0 0,-3 11-49 16,5 2-37-16,-5 2-10 0,7-5-18 15,0-3-15-15,3-8 16 0,0-12-14 16,4-10 13-16,3-15-3 0,0-10-10 15,0-16-2-15,10-11-2 0,0-11-1 16,4-14-18-16,-4-6 9 0,7-8 10 16,-5-3 2-16,2-4 15 0,3 0 15 15,5-3 4-15,10 0 0 0,2 0 14 16,2-6 13-16,15-4-18 0,2-7-10 16,10 1-8-16,3 0-13 0,4-2-9 0,0 0-3 15,1 2-1-15,6 2-11 0,-2-2 10 16,-4 4 2-16,11-3 1 0,-4 5-1 15,6 0-3-15,1 4 0 0,5 2-16 16,2 0 16-16,-2 2 0 0,4 0 3 0,-4 2-3 16,2 0-15-16,3 0 18 0,-6 0 1 15,-1 0 11-15,4 0 0 0,-3 0-9 16,-4 0-2-16,3 0-1 0,-11-2 12 16,1-4 4-16,-6 4 5 0,-4-4-9 15,3 4 3-15,-4 0-13 0,-6 2 10 16,2 0-10-16,5 0-2 0,9 4 3 15,-9 2 10-15,8 1-1 0,1-4-10 16,1 4 25-16,4-7-15 0,5 0-10 16,5 0-1-16,8-10 15 0,-1-5-16 15,1-1 3-15,4 0-1 0,-5 0-2 16,3 6-1-16,-5 0-1 0,-2 2-14 0,-1 6 14 16,-7 2-1-16,1 0-12 0,-4 0 15 15,-8 2 0-15,6 4-1 0,-2 0 1 16,5 0 18-16,-8-4-6 0,1 2 1 15,-5-2 2-15,2-2 3 0,-5 0 0 0,0 0-6 16,-2-6 6-16,3 2-15 16,-11-2 0-16,1 2-2 0,-5 0-1 0,4 2-1 15,-7 2 1-15,6 0-1 0,-1 0 1 16,-5 0 1-16,-2 6 0 0,2-2 2 16,-2 2 13-16,-7-2-5 0,2 0-10 15,0-2 1-15,-2 0 1 0,2-2-3 16,-8 0 12-16,4 0 0 0,-8-4-11 15,0 0 2-15,-5 0-1 0,2 0-2 0,-2 2-2 16,3 2-13-16,-6 0 12 0,-6 0 0 16,9 0-21-16,-5 0 21 0,0 0 2 15,1 2 0-15,-6 2 1 0,-2-2 3 16,0 0-2-16,-5-2 17 0,-2 0-17 16,-3 0 1-16,-7 0 0 0,5 0 16 15,-5 0-16-15,0 0 10 0,0 0-10 16,0 0 10-16,0 0-10 0,0 0 13 0,0 0 1 15,0 0-13-15,0 0 15 0,0 0-18 16,0 0 0-16,0 0-12 0,0 0-3 16,2 0-7-16,6 0-8 0,-1 0 15 15,3 0 0-15,2 0 13 0,-3 0 1 0,3 0 1 16,-2 0 1-16,-7 0 2 0,4 0 18 16,0 0 3-16,-7 0-3 0,0 0 7 15,0 0 8-15,0-2-6 0,0 0-6 16,0-4-18-16,0 2-6 0,0-2-2 15,0 4 0-15,0 0 0 0,0-1-10 16,0 3-9-16,0 0 3 0,0 0 3 16,0 0 14-16,0-1 1 0,0-3 2 15,0-6 9-15,10-5-11 0,-8 2-2 16,6-4 2-16,-6-1-1 0,-2 0 2 16,5-2 0-16,-3 2 0 0,-2-4 2 0,0-4-3 15,5-2-1-15,0-2 0 0,-5-5 1 16,7-3-1-16,0 0 2 15,1-9 1-15,-3 1-2 0,-1-2 0 0,4-9 0 16,-3-1 2-16,-1-6-2 0,4-7 1 16,-3-7 0-16,2-7-1 0,0-3 2 0,0-6 1 15,-7-1 9-15,10 2-9 0,-10 4 9 16,0 9-12-16,0 6 21 0,0 8-7 16,-7 3-14-16,4 7-2 0,-4 4-1 15,-7 1 3-15,9 5 2 0,-3-1-1 16,-1 4 1-16,-3-2-1 0,-1-3 18 15,6 3-19-15,5-1 2 0,-3 4-1 16,2 0 15-16,1 2-14 0,2 3 8 16,-5 5-8-16,5 6 16 0,0 4-6 15,-2 6-12-15,-3 1 2 0,5 7 9 16,-2 3-11-16,2-2-1 0,0 6 1 0,-3 1 3 16,3-2-2-16,0 2-1 0,0 0 2 15,0 0-2-15,0 0-11 0,0 0-10 16,0 0-6-16,0 0 26 0,0 0 1 15,0 0 1-15,0 0 20 0,-5 0-6 0,3 0 6 16,-8 0 15-16,-7-5-36 0,-5 2-15 16,1 1 3-16,-11-5 9 0,-2 6 1 15,-2-4 2-15,-1 1-3 0,1 4 1 16,-8-1 0-16,-7-1 1 0,8 2 1 16,-10 0 0-16,-3 0 0 0,0 0 3 15,3 0 9-15,-3-3 6 0,0 3 0 16,3-4-16-16,-8 3 0 0,-7-6 2 15,3 5-3-15,-5-4-1 0,4 4 0 16,-2 2 1-16,-7-2 1 0,2 2-2 0,-7 0 3 16,-2 0-2-16,0 4-1 15,-3 2-2-15,-2 0 1 0,2 0 1 0,5 1 1 16,-5-4 11-16,12 4-9 0,-2-4-2 16,5 2 1-16,7-3-1 0,-10-2 2 15,8 0-1-15,-3 0 16 0,-3 0-18 0,-4-2 0 16,-5-3-3-16,3 2 1 0,-3-2-1 15,-8 1 0-15,11 3-7 0,-10-4 9 16,2 3 1-16,0 0-12 0,-2 1 12 16,4-6-3-16,-4 5 3 0,-5-4 0 15,7 2 0-15,-7-2 0 0,7 0 1 16,-2-2 2-16,-10 0-3 0,2 0-1 16,-7 0 0-16,3 0 0 0,0 4-1 15,4 0-20-15,-2 2-2 0,15 2 0 16,-3 0 3-16,5 0 3 0,12 2 3 15,7 4-19-15,1 2 19 0,7-4 0 0,2 4 13 16,7 0-10-16,0-4 12 0,1 0 12 16,-1 0 0-16,10 0 3 0,-9-2-2 15,-1-2-1-15,-9 0-12 0,2 0 0 16,-15 0-2-16,10 0-26 0,-4 0 4 0,-6 0 3 16,8 2 9-16,-7 4-12 15,4 0-3-15,-2 4-1 0,3 3 16 0,6-3 9 16,3 1-15-16,3 1 17 0,2 1-2 15,12-3 1-15,-2-2 2 0,16-2 1 16,-4 0 11-16,14-4 0 0,3 0-9 16,5-2 28-16,-3 0-28 0,-3 2 18 15,-9 0-21-15,5 0-3 0,-12 0-21 16,5 0 22-16,-1 0-10 0,6 0 11 16,4-2-2-16,10 0-9 0,-7 0 12 15,7 0 0-15,-3 0 0 0,3 0-2 0,0 0 2 16,0 0-3-16,0 0 0 0,0 0-9 15,0 0 10-15,0 0-1 0,0 0-9 16,0 0 11-16,0 0 1 0,0 0-1 16,0 0 1-16,0 0 1 0,0 0 2 15,0 0 9-15,0 0-11 0,0 2 11 16,0-2-12-16,0 0 2 0,-5 0 0 0,3 0-1 16,-5 2-1-16,-5 2-2 15,4-2-22-15,-9 0 24 0,8 2 0 0,4-2 2 16,2-2 0-16,-1 2 0 0,4-2-1 15,0 0 0-15,0 0-1 0,0 0-1 16,0 0 0-16,0 0 0 0,0 0 0 16,0 0 1-16,0 0 1 0,0 0 14 15,0 0-3-15,0 0 6 0,0 0 1 0,0 0-1 16,0 0-3-16,0 0 0 0,0 0-14 16,0 0 14-16,0 0-15 0,-3 0-2 15,-4 0 0-15,5 2-1 0,-8 0-39 16,0 0 5-16,-4 0 25 0,4-2-3 15,7 2 12-15,-1-2-9 0,4 0 11 16,0 0-11-16,-3 0-3 0,3 0 0 0,-7 2-13 16,-3 4 1-16,-7 2 9 0,0 2-18 15,-7 6 2-15,2 5 19 0,-7-1 14 16,10-2-2-16,-1 0-9 0,3-2 9 16,10-2-31-16,0 0 31 0,4 2 1 15,3 0-10-15,0-2-9 0,0 4 20 0,0 2-2 16,8 5 1-16,1 1 0 0,8 4 0 15,0 0 1-15,-5 6-1 0,5-4 0 16,-9 1 1-16,6-5 1 0,-9-2 1 16,0-4 11-16,-5-5-12 0,0-6-18 15,0-2-19-15,0-6-21 0,0-3-12 16,0 0-24-16,0 0-53 0,0 0-49 16,0 0-144-16,0 2-207 0,-17 3-167 15,7-2-1128-15</inkml:trace>
  <inkml:trace contextRef="#ctx0" brushRef="#br0" timeOffset="171547.45">14286 7927 92 0,'0'0'56'0,"0"0"-27"0,0 0-28 15,0 0 0-15,0 0 35 0,22-102-33 16,-22 86 50-16,0 0 315 0,7 6-68 0,-7 3-62 15,0 4-59-15,0 1 52 16,0 2 19-16,0-3-42 0,0 1-23 0,0 2-30 16,0 0-6-16,0 0 41 15,0 0 19-15,0 0-48 0,0-1-24 0,0 1 22 16,0-2 16-16,-7-3-26 0,0 3 2 16,7 2 6-16,-8-1-15 0,6 1 1 15,2 0-32-15,0 0-27 0,0 0-28 16,0 0-25-16,0 0 9 0,-7 0-3 15,7 0-13-15,-10 1-24 0,0 11-32 16,1 5-8-16,-8 7 9 0,2 6 16 16,5 5 13-16,3 0 1 0,5 1-11 0,-8 1 12 15,10-1-1-15,0-1-1 0,0-4-14 16,0-1-2-16,-7 0 5 0,7-5-18 16,0 1-46-16,-10-6-100 0,3 0-159 15,-3-2-208-15,-4-1-201 0,1-7-625 16,-18 2 148-16</inkml:trace>
  <inkml:trace contextRef="#ctx0" brushRef="#br0" timeOffset="171799.44">13799 8471 1038 0,'0'0'998'0,"0"0"-641"0,0 0-67 0,0 0 125 16,0 0-93-16,0 0-122 0,0 0-99 15,0 0-66-15,0 0-32 0,0 0 10 16,75-2 144-16,-31 8-12 0,9 0-20 16,5 2-50-16,-2-6-26 0,5 4 10 15,-3-6 6-15,-3 0-24 0,-6 0-26 16,-3 0-12-16,-2-8 22 0,-13-4-24 0,-2-4 2 16,-9-3-3-16,-6-2-68 0,-7-8-140 15,-7-5-228-15,-14-4-262 0,-3 6-932 16</inkml:trace>
  <inkml:trace contextRef="#ctx0" brushRef="#br0" timeOffset="171980.15">13709 7674 1990 0,'0'0'647'0,"0"0"-338"0,0 0-91 0,0 0 117 15,0 0 40-15,0 0-123 0,0 0-93 16,192-22-29-16,-139 22-71 0,0 0-59 15,6 0-9-15,-4 0-22 0,1 6-93 16,-10 4-268-16,0 2-343 0,-14 0-997 16</inkml:trace>
  <inkml:trace contextRef="#ctx0" brushRef="#br0" timeOffset="172396.35">14769 8263 1661 0,'0'0'983'0,"0"0"-620"16,0 0-15-16,0 0-43 0,0 0-119 15,0 0-63-15,0 0-38 0,0 0-53 16,0 0 5-16,-131 123 10 0,116-80-4 16,13 0-5-16,2 4-23 0,0-1-14 0,0-1 0 15,2-9-1-15,13-8-1 0,2-8 0 16,-5-10-14-16,10-6 15 0,-3-4 74 16,5-10 29-16,3-12 36 0,2-16 21 0,-5-9-43 15,0-9-65-15,-7-2-18 16,-2 2-16-16,-8 3 46 0,-7 11-30 0,0 4-7 15,-7 3-27-15,-10 9 3 0,-5 6 25 16,-5 2-28-16,1 8-28 0,2 2-14 16,4 6-7-16,3 2-52 0,10 6-65 15,7 8-44-15,0 6 0 0,0 6-116 16,12 4-252-16,3-5-620 0,19 11-499 0</inkml:trace>
  <inkml:trace contextRef="#ctx0" brushRef="#br0" timeOffset="173448.05">23902 8153 1106 0,'0'0'1474'16,"0"0"-1040"-16,0 0-120 0,0 0 19 16,0 0-34-16,0 0-63 0,0 0-59 15,0 0-109-15,0 0-49 0,0 0-1 16,0 0-3-16,-41 44-15 0,38-6-3 16,-1 7 3-16,4 3 0 0,0 2-2 0,-3 3-20 15,3 1 7-15,-2 2-32 16,-6 1-86-16,-1 1-212 0,-8 0-301 0,7-18-655 15,-19 15-553-15</inkml:trace>
  <inkml:trace contextRef="#ctx0" brushRef="#br0" timeOffset="173621.46">23328 9032 36 0,'0'0'2877'0,"0"0"-2232"15,0 0-462-15,0 0-63 0,0 0 150 16,0 0 57-16,0 0-145 0,196 4-93 15,-135-6-43-15,4-8-24 0,-4 0 8 16,-6-8-10-16,-6 0-20 0,-3-1-28 16,-2-2-58-16,-13-4-142 0,-9-1-198 15,-12-2-285-15,-8 6-884 0,-9-20-178 0</inkml:trace>
  <inkml:trace contextRef="#ctx0" brushRef="#br0" timeOffset="173803.63">23400 8328 1585 0,'0'0'1699'0,"0"0"-1166"0,0 0-370 16,0 0 113-16,0 0 52 0,189-36-100 0,-123 24-90 15,2-3-25-15,0 3 12 0,-8 2-24 16,-6 2-50-16,-13 0-51 0,-5 4-10 16,-9 0-23-16,-1 2-31 0,-9 2-104 15,-9 0-126-15,-6 0-210 0,-2 0-718 16,-10 6-1032-16</inkml:trace>
  <inkml:trace contextRef="#ctx0" brushRef="#br0" timeOffset="174091.69">24414 9064 1091 0,'0'0'1770'0,"0"0"-1213"0,0 0-161 16,0 0-1-16,0 0-134 0,0 0-100 15,-110 129-72-15,89-79-12 0,-1 4-10 16,5-1-48-16,5-9-19 0,2-8-135 15,10-8-161-15,0-8-226 0,0-10-239 16,0-3-663-16,0-19-268 0</inkml:trace>
  <inkml:trace contextRef="#ctx0" brushRef="#br0" timeOffset="174756.53">24797 4212 1341 0,'0'0'702'0,"0"0"-278"16,0 0-50-16,0 0 17 0,0 0-85 16,0 0-110-16,0 0-36 0,0 0 48 15,0 0 44-15,0 0-91 0,0 0-28 16,-17-38 12-16,17 38 5 0,0 0-46 15,0 0-40-15,0 0-64 0,0 6-30 0,-5 7-44 16,2 12 39-16,1 11 34 0,-3 6 1 16,0 6-33-16,0 3 14 0,-2-1-23 15,2 0-106-15,-2-2-164 0,-3-3-235 16,3-2-538-16,-8-13-344 0</inkml:trace>
  <inkml:trace contextRef="#ctx0" brushRef="#br0" timeOffset="174962.59">24414 4773 2167 0,'0'0'678'0,"0"0"-447"0,0 0-90 0,0 0 41 16,0 0 53-16,0 0-112 0,0 0-63 16,0 0 0-16,184 105-16 0,-133-95 15 15,0-2-21-15,-8-2-37 0,-6-2 1 16,-4-4-4-16,-11 0-36 0,0 0-191 0,-5 0-180 15,-7-4-126-15,-8-2-500 0,-2-9-664 0</inkml:trace>
  <inkml:trace contextRef="#ctx0" brushRef="#br0" timeOffset="175154.11">24530 4129 653 0,'0'0'1707'0,"0"0"-1142"0,0 0-172 0,0 0 54 16,0 0-60-16,0 0-147 0,0 0-101 16,0 0-50-16,0 0-30 0,213-34-43 15,-174 34-16-15,-3 6-2 0,3 4-44 16,-5 3-40-16,-7-2-230 0,-1 8-187 16,-13-8-506-16,-1 14-752 0</inkml:trace>
  <inkml:trace contextRef="#ctx0" brushRef="#br0" timeOffset="175503.56">25356 4530 1448 0,'0'0'725'15,"0"0"-328"-15,0 0-4 0,0 0 58 0,0 0-90 16,0 0-148-16,0 0-58 0,0 0-15 15,39 121-41-15,-56-88-30 0,-9 5-42 16,-8 3-12-16,-3-3-14 0,-6-1-1 16,-3-7 0-16,0-2-1 0,2-8-33 15,8-4 9-15,-3-8-18 0,7-6 18 16,10-2-16-16,3-6-5 0,9-6-20 0,6-4-2 16,4 2 49-16,0 0 19 0,7 5 53 15,10 6-53-15,0-2-50 0,9 5 50 16,1 0 91-16,5 5 58 0,2 7 9 15,-1 4 27-15,-3 6-50 0,3 2-40 16,-6 0-77-16,-3 2-18 0,5-1-15 16,-2-5 12-16,-5 0-49 0,0-4-105 15,-5-4-195-15,-3-4-167 0,-6 0-536 16,-8-2-754-16</inkml:trace>
  <inkml:trace contextRef="#ctx0" brushRef="#br0" timeOffset="176378.61">16376 3918 1429 0,'0'0'821'0,"0"0"-314"0,0 0-77 0,0 0 16 15,0 0-94-15,0 0-191 0,0 0-71 16,0 0-24-16,0 0-29 0,0 0-12 15,-46 103-24-15,46-65 14 0,0 0-12 16,9 0-1-16,3 7 0 0,-7-5-2 16,-2 4-14-16,-3-2-26 0,0 3-75 0,0-1-253 15,-10-4-126-15,-9-2-308 0,2-11-637 16</inkml:trace>
  <inkml:trace contextRef="#ctx0" brushRef="#br0" timeOffset="176571.24">15748 4699 2234 0,'0'0'771'16,"0"0"-493"-16,0 0-23 0,0 0 120 15,0 0-64-15,208 23-119 0,-125-18-93 0,-1-5-21 16,-2 2-23-16,-2-2-53 16,-8 0 0-16,-14 0-2 0,-1 0-15 0,-11-2-44 15,-10-4-111-15,-12 2-125 0,-8-4-121 16,-4-2-211-16,-10 0-564 0,-10-18-686 0</inkml:trace>
  <inkml:trace contextRef="#ctx0" brushRef="#br0" timeOffset="176782.48">15993 3916 378 0,'0'0'1206'0,"0"0"-722"0,0 0-2 16,0 0-22-16,0 0-19 0,0 0-131 0,0 0-134 16,208 22-46-16,-162-12-49 0,5 0-9 15,0 0-57-15,-7 0-15 0,6 3-3 16,-1-1-31-16,-3-2-220 0,-10 0-226 16,-2-2-498-16,-5 5-652 0</inkml:trace>
  <inkml:trace contextRef="#ctx0" brushRef="#br0" timeOffset="177335.76">17059 4321 627 0,'0'0'1182'0,"0"0"-750"0,0 0-44 15,0 0 4-15,0 0-31 0,0 0-110 16,0 0-106-16,0 0-29 0,0 0-25 0,0 0-18 15,0 0-23-15,-65 90 3 0,65-88-6 16,-3 0 0-16,3-2 6 0,-5 0-28 16,1 2-10-16,-4 0 10 0,-6 6-25 15,2 4-3-15,-10 2-13 0,0 5-12 16,0 1 10-16,0-2 17 0,-2 0 1 0,0 0-3 16,2-4 0-16,-9 2 3 0,6-4 11 15,4-2 1-15,-6-2 4 0,5 0-4 16,3-6 4-16,11 3-4 0,-1-4 4 15,9-1-15-15,0 0-1 0,0 0-31 16,0 0-31-16,0 0-29 0,9 0 4 16,6 0 87-16,7 0 16 0,2 4-4 15,0 1 16-15,3-2 3 0,-8 5 54 16,3-1 11-16,0 3-25 0,0 0-37 16,-5 0-19-16,0-2-13 0,2-1-2 0,-9 1 2 15,-3-1-2-15,0-4-2 0,-4 2 2 16,4-5 3-16,-7 2 21 0,0-2 13 15,0 0 10-15,0 2 8 0,0-1 22 16,-10 4-62-16,3-1-15 0,-8 2-30 16,8 4-7-16,2 0 0 0,-7 4 9 15,12 0 15-15,-5 2 13 0,5 3 30 0,0-1 10 16,0 0-12-16,0 0-9 16,0-2 5-16,-9 2 10 0,-13-2 0 0,0 2-34 15,-2-2 0-15,-8-2-40 0,3-4-80 16,-5-3-152-16,8-6-162 0,-8-1-246 15,17 0-610-15,-12-4-625 0</inkml:trace>
  <inkml:trace contextRef="#ctx0" brushRef="#br0" timeOffset="180821.62">4913 11551 1432 0,'0'0'660'0,"0"0"-233"16,0 0-82-16,0 0 33 0,0 0-22 16,0 0-79-16,0 0-101 0,0 0-81 15,0 0-11-15,0 0 9 0,-15 20-9 16,17 8-25-16,3 8-3 0,5 6-32 16,5 6-2-16,-11 7-7 0,1 1-15 15,0 1 0-15,-5 5-1 0,0-2-23 0,0-2-35 16,-5-1-124-16,-4-5-155 0,-16-5-218 15,3-7-656-15,8-16-359 0</inkml:trace>
  <inkml:trace contextRef="#ctx0" brushRef="#br0" timeOffset="181018.54">4508 12289 2463 0,'0'0'985'0,"0"0"-716"16,0 0-68-16,0 0 101 0,0 0-51 15,0 0-103-15,235 30-80 0,-170-24-16 16,8-4-5-16,-3 1-14 0,-2-1-33 16,-10-1 0-16,3-1-1 0,-17 2-20 15,-6-2-53-15,-6 0-71 0,-15 0-62 16,-12 0-140-16,2-3-164 0,-7-12-221 0,0 5-823 16</inkml:trace>
  <inkml:trace contextRef="#ctx0" brushRef="#br0" timeOffset="181215.59">4610 11599 2232 0,'0'0'678'0,"0"0"-230"0,0 0-112 16,0 0-44-16,0 0-34 0,0 0-47 16,0 0-29-16,203-16 30 0,-147 10-16 15,-3 2-65-15,-7 4-85 0,5 0-46 16,-5 0 0-16,-5 0-3 0,3 4-28 15,-3 2-21-15,-12 2-94 0,3 2-93 16,-5 2-132-16,-8 6-268 0,-4-2-770 16,-11 14-831-16</inkml:trace>
  <inkml:trace contextRef="#ctx0" brushRef="#br0" timeOffset="181667.69">5780 12583 1489 0,'0'0'1188'0,"0"0"-716"16,0 0-36-16,0 0 50 0,0 0-85 15,0 0-126-15,0 0-82 0,0 0-86 16,0 0-6-16,0 0-56 0,0 0-45 16,-162-56-9-16,145 69-30 0,-2 6-50 0,9 7 16 15,3 4 27-15,7 2 12 0,0 1 0 16,0-3-5-16,17-6-14 0,-5-7 13 15,5-2 10-15,7-9 5 0,-7-6 25 16,2 0 12-16,6-16 56 0,-9-10 64 16,4-6-34-16,-3-9-31 0,-10 1-27 15,0 3-26-15,-7 6-14 0,0 4-3 16,0 11-21-16,-7 4-68 0,-3 9-40 16,-4 3-86-16,2 0-160 0,-12 11-288 0,7 9-470 15,2-2-350-15</inkml:trace>
  <inkml:trace contextRef="#ctx0" brushRef="#br0" timeOffset="182174.68">4852 13884 1781 0,'0'0'1019'0,"0"0"-647"0,0 0 17 0,0 0 27 15,0 0-72-15,0 0-136 0,0 0-125 16,0 0-58-16,0 0-24 0,0 0-1 16,0 0-33-16,10 37-7 0,-10-11 24 15,0 8 14-15,0 7 1 0,0 0 1 16,0-1 0-16,0 5 0 0,-10-3-40 16,-5 2-109-16,3 1-112 0,-5-3-149 15,0-2-262-15,0-10-660 0,-21 2-350 0</inkml:trace>
  <inkml:trace contextRef="#ctx0" brushRef="#br0" timeOffset="182432.39">4348 14627 1486 0,'0'0'630'0,"0"0"-403"0,0 0 74 0,0 0 104 15,0 0-83-15,0 0-42 0,0 0-31 16,191-2-54-16,-147 2-39 0,2 0-60 16,-5 2-18-16,5 1-32 0,3 0-12 15,-6 1-6-15,-6-2-16 0,1-1-11 16,-8 2 1-16,-4-3-2 0,-14 0-25 16,5 0-124-16,-9-4-100 0,-8-13-147 15,0-5-260-15,0 2-1005 0</inkml:trace>
  <inkml:trace contextRef="#ctx0" brushRef="#br0" timeOffset="182612.03">4411 14065 1577 0,'0'0'1651'0,"0"0"-1238"0,0 0-189 0,0 0 90 16,0 0-53-16,0 0-57 0,0 0-41 15,189-3-31-15,-129-4-28 0,1 4-43 16,2-4-9-16,-10 4-31 0,8-4-19 15,-8 5-2-15,-4-2-14 0,-13 2-35 16,5 2-88-16,-14 0-112 0,-5 8-72 16,-10 6-148-16,-2 9-326 0,-8-5-968 15</inkml:trace>
  <inkml:trace contextRef="#ctx0" brushRef="#br0" timeOffset="183016.41">5618 14950 264 0,'0'0'1358'0,"0"0"-606"0,0 0-197 0,0 0-146 16,0 0-66-16,0 0-31 0,0 0-55 16,0 0-71-16,0 0-62 0,0 0-63 15,7-3-33-15,-7 3-15 0,0 0-13 16,0 0-34-16,3 0 18 0,-3 3 16 15,7 14 0-15,-7 7 56 0,0 10-32 16,0 4-8-16,0 8-4 0,-15 2-12 0,3 2-28 16,-2-7-27-16,2 0-103 0,2-10-127 15,5-8-118-15,3-7-260 0,2-8-747 16,-10-10-308-16</inkml:trace>
  <inkml:trace contextRef="#ctx0" brushRef="#br0" timeOffset="183928.75">4418 16198 251 0,'0'0'489'0,"0"0"-68"0,0 0-151 15,0 0-7-15,0 0 62 0,0 0 28 16,0 0-81-16,0 0-8 0,0 0-11 16,0 0-20-16,0 0-8 0,0-6-45 15,0 6-39-15,0 0-34 0,0 0-25 16,0 0-10-16,0 0-16 0,5 0-28 15,-5 0-9-15,5 0 9 0,-3 4-7 16,8 6 26-16,2 4 24 0,-2 4-9 16,-1 8-10-16,8 2 10 0,-7 7-10 0,0 3-30 15,-3 4-8-15,0 6-14 0,3 3-2 16,-10-1-10-16,0 0-43 0,0-1-87 16,0-3-165-16,0-6-155 0,0-8-215 15,0-9-537-15,0-5-389 0</inkml:trace>
  <inkml:trace contextRef="#ctx0" brushRef="#br0" timeOffset="184135.25">4183 16828 104 0,'0'0'2025'0,"0"0"-1317"16,0 0-378-16,0 0 30 0,0 0-41 15,0 0-111-15,0 0-89 0,0 0 2 16,0 0-18-16,0 0-23 0,0 0-36 15,223 68 14-15,-175-58-15 0,3-4-18 0,-5 0-22 16,-4-4-2-16,-4-2-1 0,1 0-80 16,-10-4-81-16,-4-6-128 0,-6-2-222 15,-9-4-235-15,-10 0-771 0</inkml:trace>
  <inkml:trace contextRef="#ctx0" brushRef="#br0" timeOffset="184284.84">4093 16433 114 0,'0'0'2722'0,"0"0"-1921"16,0 0-279-16,0 0-220 0,0 0-135 16,0 0-112-16,0 0-33 0,0 0 64 15,0 0-10-15,187-36-11 0,-119 26-41 16,2 0-23-16,0 2-1 0,-2 0-58 16,-10 2-95-16,8 2-162 0,-15 2-176 15,-22 2-554-15,12 0-877 0</inkml:trace>
  <inkml:trace contextRef="#ctx0" brushRef="#br0" timeOffset="184753.27">5351 16821 378 0,'0'0'678'0,"0"0"-137"15,0 0-291-15,0 0 0 0,0 0 54 16,0 0-45-16,0 0-40 0,0 0-33 0,0 0-23 16,0 0-13-16,68-13-52 0,-58 13 1 15,4 0-1-15,-6 0-4 0,1 1 17 16,-1 8 14-16,1 4 17 0,-4 10-24 15,0 5-18-15,-5 10-4 0,0 4-37 16,-22 9-10-16,0-3-24 0,-12 0-4 0,-2-8-2 16,2-5-4-16,0-13 13 0,3-10-10 15,2-8-18-15,4-4-9 0,4-6-77 16,-1-6 21-16,10-6-9 0,4 1 33 16,8 2 41-16,0 0 0 15,0 3 41-15,8 2-41 0,9 2-31 0,9 2 12 16,1 4 19-16,7 2 68 0,10 2 22 15,-8 6 24-15,5 2-28 0,-12 0-52 0,3 0-34 16,-1 0-1-16,-7-2-15 0,3-1 4 16,-5-4 9-16,-5-3-64 0,-3 0-112 15,-6 0-138-15,-1 0-160 0,-5-2-272 16,-2-1-910-16</inkml:trace>
  <inkml:trace contextRef="#ctx0" brushRef="#br0" timeOffset="185245.26">4452 17757 753 0,'0'0'1083'16,"0"0"-626"-16,0 0-107 0,0 0-35 15,0 0-107-15,0 0-87 0,0 0-19 0,0 0 26 16,0 0-11-16,0 0-22 0,0 0-14 16,32-14 23-16,-28 14 22 0,-4 0-7 15,3 0-47-15,-3 0-28 0,7 8-1 16,-4 6 29-16,4 8-14 0,2 8-11 15,6 8-32-15,-15 5 1 0,7 7-15 16,-7 4-1-16,0 1-25 0,0 1-49 16,0-4-137-16,-7-4-147 0,-3-5-107 15,3-7-234-15,-3-6-371 0,1-11-272 16</inkml:trace>
  <inkml:trace contextRef="#ctx0" brushRef="#br0" timeOffset="185537.76">4011 18451 241 0,'0'0'1141'16,"0"0"-751"-16,0 0-94 0,0 0 167 15,0 0-77-15,0 0-62 0,0 0 6 16,0 0-77-16,0 0-36 0,208 40-63 15,-157-31-58-15,3-1-37 0,-1-3 9 16,0 0-2-16,5-3-14 0,-2-1-12 16,-7-1-9-16,-3 0-30 0,-3 0 16 0,-11-1-17 15,-3-3-62-15,-12-1-71 0,-3-1-88 16,-4-4-143-16,-10-4-178 0,0 0-705 16,-31-20-774-16</inkml:trace>
  <inkml:trace contextRef="#ctx0" brushRef="#br0" timeOffset="185715.42">4149 18006 2613 0,'0'0'582'0,"0"0"-216"0,0 0-95 16,0 0-22-16,0 0-49 0,0 0-2 16,0 0-40-16,208-14-14 0,-147 6-21 15,9-2-49-15,-9 2-19 0,-8 0-25 16,1 0-19-16,-6 1-11 0,-4 0-33 15,-15-1-25-15,2 2-59 0,-4 2-107 16,-8 2-126-16,6 2-256 0,-13 0-623 16,-7 4-690-16</inkml:trace>
  <inkml:trace contextRef="#ctx0" brushRef="#br0" timeOffset="186442.87">5417 18196 293 0,'0'0'239'15,"0"0"-41"-15,0 0-44 0,0 0-8 16,0 0-42-16,0 0 7 0,0 0 19 16,0 0-74-16,0 0-20 0,0 0 58 15,0 0-13-15,51 12 4 0,-46-12 100 16,-5 0 49-16,0 0 31 0,0 0-13 16,0 2-14-16,0-2-42 0,0 0-62 0,0 0-54 15,0 0-55-15,0 0-2 0,0 0 12 16,0 0 9-16,0 0 7 0,0 0 12 15,0 1 39-15,0 1 90 0,-5 1-7 16,-3 2-65-16,-9 0 11 0,-7 0 43 16,5 4 2-16,-8-1-87 0,3-2-31 15,5 0-15-15,2 0 0 0,2-2-30 0,8 0-11 16,4-2-2-16,1 0-21 0,2 1-31 16,0-3-6-16,0 0 12 0,0 0 9 15,0 0 9-15,0 0 28 0,0 0 26 16,0 0-11-16,10 0-15 0,7 0 31 15,0 0 39-15,2 0-20 0,5 0-32 16,5 0-16-16,-5 3-2 0,6 4 1 16,-4 3 1-16,-4 3 17 0,0 2 5 0,0-2 0 15,-10 4-2-15,-5 1 15 0,-2 0-7 16,-5 2 16-16,0 0 3 0,-15 0 6 16,-4 0 3-16,-8-2-13 0,-2-3-11 15,-2-2-4-15,-1-4-18 0,13-1-9 16,-5-6 1-16,14-1 17 0,0-1-19 0,5 0 0 15,3 0-2-15,2 0-10 0,0 0-30 16,0 0-8-16,0 0-4 0,2 0-31 16,13 0 16-16,-8 0 52 0,10 0 0 15,0 0 15-15,-5 0 0 0,5 10 40 16,-2 0 8-16,-10 7 4 0,-5 3 12 16,0 2 3-16,-5 2-18 0,-24 1-28 15,-3-4-21-15,-9-4-61 0,-10-9-128 16,5-6-129-16,-7-2-154 0,11-17-490 15,6-3-254-15,12 2-413 0</inkml:trace>
  <inkml:trace contextRef="#ctx0" brushRef="#br0" timeOffset="188583.2">7320 10631 235 0,'0'0'499'0,"0"0"9"16,0 0-117-16,0 0-89 0,0 0-40 15,0 0 4-15,0 0-63 0,0 0-45 16,0 0 6-16,0 0 44 0,-44-20-33 16,34 14-13-16,3 2-10 0,-3-2 28 15,3 2 22-15,-3 0-62 0,1 0-9 16,-1 0-16-16,3 2-7 0,-3 0 6 15,-5 0-37-15,6 2-25 0,-11 0-52 16,3 12 0-16,-7 8-46 0,-3 10-25 0,3 11 22 16,0 3 15-16,7 2 3 15,5 0-18-15,2-1 9 0,10-7 5 0,0-8 14 16,0-7-10-16,17-10-31 0,-5-5 15 16,5-8 44-16,8 0 3 0,-1-14 44 15,12-8 36-15,-12-8 4 0,5-4 5 16,-4-3-8-16,-4 4-35 0,-4-2-12 0,-4 7-1 15,-4 3-2-15,-9 8 21 0,0 3 0 16,0 5-3-16,0 1-15 0,0 6 18 16,0 2 30-16,0 0 37 0,-7 0-63 15,0 10-56-15,-1 9-24 0,-1 5 23 16,9 4 0-16,0 2-18 0,7-2 1 16,10-1 0-16,12-4 3 0,0 0-10 15,3-9-21-15,6 2 4 0,6-8-1 16,5-2-61-16,-1-6-74 0,10 0-31 15,-2 0-126-15,5-10-348 0,-15 4-598 0,26-6-659 16</inkml:trace>
  <inkml:trace contextRef="#ctx0" brushRef="#br0" timeOffset="189356.37">9203 10681 388 0,'0'0'1178'16,"0"0"-745"-16,0 0-168 0,0 0-25 0,0 0 34 16,0 0-14-16,0 0-71 0,0 0-30 15,0 0 25-15,0 0-60 0,0 0-45 16,24 103-1-16,-9-85-21 0,7 0-10 16,4-6-28-16,-9-2-10 0,3-5-6 15,-3-5 26-15,-3 0 19 0,-4-2 39 0,-3-13 35 16,3 2 30-16,-8-5-26 0,-2-2-58 15,0-1-34-15,0-1-12 0,-7 4 21 16,-5 4-6-16,2 0 6 0,-4 4-28 16,-11 1 4-16,4 6-4 0,-13-2-13 15,-3 5 10-15,-2 5-12 0,-4 8 0 16,4 10 0-16,5 5 16 0,0 4 14 16,10 3 16-16,7-4-3 0,10 6-31 15,7-5-12-15,0 0-15 0,17-4-3 16,9-4-10-16,3 1-15 0,8-7 0 15,-1-6-27-15,10-4-103 0,10-8-114 0,-3 0-105 16,8-17-164-16,-1-4-441 0,-13 2-542 16</inkml:trace>
  <inkml:trace contextRef="#ctx0" brushRef="#br0" timeOffset="189819.09">9993 10774 293 0,'0'0'1627'0,"0"0"-986"15,0 0-226-15,0 0 20 0,0 0-62 16,0 0-92-16,-215 109-122 0,178-81-84 16,-2 2-26-16,8 7-18 0,-1 3-6 15,3 0-9-15,15 2-14 0,4-2 1 16,8-2 9-16,2-8-11 0,4-3-1 15,18-9-12-15,7-10 12 0,3-6 52 16,7-2 19-16,9-20 34 0,-4-10 28 16,7-11 8-16,-8-7-47 0,1-2-42 15,-13 0-39-15,-6 4-11 0,-4 7 1 16,-11 5 0-16,-7 12 27 0,-3 6 28 16,0 6-15-16,-8 2-43 0,-4 6-12 15,-12 0-46-15,7 2-43 0,5 0-58 0,-5 14-62 16,10 4-5-16,7 6-66 0,0 2-233 15,17 5-540-15,0-8-743 0</inkml:trace>
  <inkml:trace contextRef="#ctx0" brushRef="#br0" timeOffset="190057.78">10657 10368 117 0,'0'0'1495'0,"0"0"-1092"0,0 0 8 16,0 0 150-16,0 0-51 0,-179-109-168 16,162 105-78-16,-5 4-33 0,10 0-89 0,2 10-126 15,-7 15-16-15,10 13-37 0,-2 10 37 16,9 12 2-16,0 13 16 0,0 3-15 16,0 10 9-16,0-1-12 0,9-1-37 15,-2 1-38-15,-2-11-211 0,0-7-206 16,-2-15-475-16,-3-15-552 0</inkml:trace>
  <inkml:trace contextRef="#ctx0" brushRef="#br0" timeOffset="190233.2">10170 10784 2561 0,'0'0'671'0,"0"0"-258"16,0 0-35-16,0 0-140 0,0 0-176 15,0 0 10-15,0 0 61 0,206-24-31 16,-121 12-68-16,-7 0-34 0,4 0 0 15,3-4-90-15,-8-2-192 0,-9-1-320 16,-22 6-646-16,8-10-805 0</inkml:trace>
  <inkml:trace contextRef="#ctx0" brushRef="#br0" timeOffset="191853.27">12277 10086 342 0,'0'0'617'0,"0"0"-67"16,0 0-111-16,0 0-47 0,0 0 15 0,0 0-38 15,0 0-101-15,0 0-36 0,0 0 11 16,0 0-7-16,0 0-24 0,-68-48 2 15,68 48-54-15,0 0-31 0,0 0-49 16,0 0-40-16,0 0-40 0,0 2-1 0,0 12-2 16,14 10 3-16,3 12 58 0,10 13-37 15,0 5-20-15,2 4-1 0,7 5 3 16,-4-1 0-16,2 2 9 0,-8 1-8 16,8-7-4-16,-7-4-3 0,-1-4-24 15,-1-7 25-15,1-11-29 0,-1-6-5 16,-6-8 5-16,-2-8-24 0,-7-1-56 15,4-8-74-15,-4 1-59 0,0-2-32 0,-1 0-114 16,-6-5-52-16,2-8-324 0,-3 1-872 16</inkml:trace>
  <inkml:trace contextRef="#ctx0" brushRef="#br0" timeOffset="192101.26">12827 10005 783 0,'0'0'1067'0,"0"0"-716"0,0 0 21 0,0 0-15 16,0 0-72-16,0 0-87 0,0 0-90 15,0 0 53-15,0 0 47 0,-192 95-51 16,149-52-22-16,-3 5-32 0,-15 10-22 16,-9 13 12-16,-8 5-13 0,1 9-34 0,-8 3-16 15,-5 1-30-15,8-5-1 0,11-9 1 16,11-15 0-16,11-12-3 0,15-12-52 15,17-9-44-15,8-9-91 0,9-6-95 16,0-4-144-16,22-2-331 0,-5-2-545 16,7-2-183-16</inkml:trace>
  <inkml:trace contextRef="#ctx0" brushRef="#br0" timeOffset="197335.48">23892 10444 942 0,'0'0'1067'0,"0"0"-671"0,0 0 4 15,0 0-22-15,0 0-18 0,0 0-126 16,0 0-77-16,0 0-37 0,0 0 8 16,0 0-9-16,-109 7-29 0,107-7-53 0,2 1-37 15,-5 9-33-15,0 7 2 0,-5 5 9 16,8 6 19-16,-3 2-22 0,5-2-3 16,0-2 13-16,0-4-13 0,17-6-1 15,0-1 26-15,-7-8-15 0,7-2-7 16,0-5 25-16,0 0 30 0,-3-7 23 0,8-6 9 15,-2-5-22-15,-11-5 7 0,6 1-19 16,-13 2 3-16,3 4 18 0,-5 2 4 16,0 4-10-16,0 2-18 0,-7 0-1 15,-3 1 13-15,0 6-24 0,6 1-13 16,1 8-44-16,-7 12-88 0,10 12 107 16,0 10 25-16,0 6 34 0,5 1-14 15,17-3-20-15,12-8-22 0,-5-5-6 16,12-11 4-16,-4-4-26 0,9-10 10 15,2-6-72-15,-4-2-85 0,2-4-301 16,-15-4-552-16,3-8-762 0</inkml:trace>
  <inkml:trace contextRef="#ctx0" brushRef="#br0" timeOffset="202324.87">12420 11641 251 0,'0'0'1046'0,"0"0"-415"0,0 0-77 0,0 0-109 16,0 0-39-16,0 0-88 0,0 0-19 15,0 0-107-15,0 0 7 0,0 0-56 16,0 0-91-16,-44 18-30 0,42-8-20 0,-1 3 16 16,-2 0 7-16,5 6-23 0,0 1 16 15,0 8-14-15,0 6 20 0,0 6-11 16,0 7-1-16,5 3-11 0,-2 4-1 16,-1 2 0-16,-2 1-25 0,0-1 4 15,0-8-13-15,0-1-59 0,-2-9-59 16,-6-4-97-16,1-6-151 0,2-6-175 15,-12-4-529-15,10-3-373 0</inkml:trace>
  <inkml:trace contextRef="#ctx0" brushRef="#br0" timeOffset="202555.2">11991 12295 904 0,'0'0'1295'0,"0"0"-901"0,0 0-175 15,0 0-4-15,0 0 44 0,0 0-84 0,0 0-136 16,0 0-39-16,0 0 0 0,0 0 158 16,0 0 41-16,164-12-27 0,-110 6-55 15,4-2-49-15,-2 0-30 0,-5-2-13 16,0 0-22-16,-10 0 25 0,-3 0-27 16,-11 1-1-16,0 1-20 0,-15 3-61 15,0 0-104-15,-10 2-161 0,-2-4-32 16,-9-1-83-16,-3 4-1071 0</inkml:trace>
  <inkml:trace contextRef="#ctx0" brushRef="#br0" timeOffset="202774.69">11884 11627 1656 0,'0'0'743'0,"0"0"-265"0,0 0-117 16,0 0 8-16,0 0-3 0,0 0-131 15,0 0-73-15,0 0-17 0,184-104 4 16,-133 91 17-16,2 1-35 0,-2 2-42 16,-5 2-34-16,0 4-31 0,-2 0-24 15,-5 4-6-15,4 0-21 0,-9 6-1 16,5 6-115-16,0 4-159 0,-8 4-153 16,-1 3-542-16,-4-3-768 0</inkml:trace>
  <inkml:trace contextRef="#ctx0" brushRef="#br0" timeOffset="203353.01">13014 12229 192 0,'0'0'1639'0,"0"0"-1085"15,0 0-199-15,0 0-33 0,0 0 19 16,0 0-65-16,0 0-125 0,0 0-66 16,0 0 50-16,0 0 22 0,0 0-32 15,-56 8-20-15,51-6-15 0,-5-2-28 16,3 2-32-16,7-2-2 0,0 0 0 16,0 1-28-16,0-1-43 0,0 0-4 15,0 0 20-15,0 0-23 0,0 0-9 16,0 0 4-16,7-8 55 0,13-2 43 0,-3-2 0 15,-5 4-27-15,2 0 12 0,-6 4-28 16,1 4-13-16,-1 0-39 0,-4 0 33 16,4 0 16-16,-1 7 3 0,0-2 30 15,-4 10 38-15,-3-2-3 0,0 6-31 0,-3 3-3 16,-14 2-19-16,0 1-9 0,-9-4-2 16,1-1 2-16,-4-2 34 0,5-1 0 15,-3-7-6-15,3-2-16 0,7-4-3 16,10-3-9-16,0 2 24 0,7-3-27 15,0 0-68-15,0 0-12 0,0 2-3 16,7-2-25-16,10 0 108 0,9 2 9 16,8-2 59-16,-2 2 22 0,2 2-10 15,2 2-19-15,-9 4 4 0,-3 2-7 0,-2 2-28 16,-8 2-2-16,3 3-1 0,-17-3 7 16,0 4 0-16,0 0 5 0,-14 2-5 15,-13 2-7-15,-9 0-27 0,-8 0-2 16,1-2-1-16,-6-5-24 0,3-6-13 15,10-1-39-15,9-1-13 0,3-5-34 16,9 0-55-16,10 2-54 0,5 1-127 0,0 6-180 16,0 1-461-16,0-4-623 0</inkml:trace>
  <inkml:trace contextRef="#ctx0" brushRef="#br0" timeOffset="207455.41">7075 11856 170 0,'0'0'701'0,"0"0"-102"0,0 0-241 16,0 0-60-16,0 0-13 0,0 0-62 16,0 0-17-16,0 0-36 0,0 0 3 15,0 0-10-15,0-5-20 0,0 5-4 16,0 0-3-16,0 0 9 0,0 0 0 16,0 0-14-16,0 0-34 0,0 0-29 15,0 0-3-15,0 0-9 0,0 0-31 16,0 0-13-16,0 0-1 0,0 2-11 15,0 1-19-15,0 7-6 0,0 5 25 0,0 5 0 16,0 2-12-16,0 9-4 0,0 0 4 16,0 7 12-16,0 1-1 0,0 1 1 15,0 2-19-15,0-4 18 0,-7 1-1 16,7-3-1-16,-8-4-15 0,6-4 2 16,2-2-18-16,0-6-22 0,0-5-72 15,0-3-45-15,0-4-78 0,0-5-41 0,-5 4-139 16,5-4-132-16,-2 2-212 0,-6-3-274 15,-4 0 485-15</inkml:trace>
  <inkml:trace contextRef="#ctx0" brushRef="#br0" timeOffset="207729.13">6663 12420 365 0,'0'0'1285'0,"0"0"-863"0,0 0-56 16,0 0-14-16,0 0-47 0,0 0-79 16,0 0-63-16,0 0-62 0,0 0-25 15,0 0-15-15,0 0-61 0,0-10 0 0,22 14 7 16,-1 2 78-16,8 4-13 0,8-2-12 16,-3-2-4-16,9 2 1 0,1-2-19 15,0-2 6-15,-8-2-4 0,5-2-6 16,-4 0-9-16,-4 0-9 0,1-2 0 15,-7-4-13-15,-8-2-2 0,-2 2-1 0,-7-2-31 16,-3-2-122-16,-7-3-131 0,0 0-115 16,-14-4-276-16,-3 6-851 15</inkml:trace>
  <inkml:trace contextRef="#ctx0" brushRef="#br0" timeOffset="207947.59">6651 11864 745 0,'0'0'1204'0,"0"0"-734"0,0 0-70 16,0 0-16-16,0 0 17 16,0 0-104-16,0 0-127 0,0 0-11 0,0 0 9 15,0 0-38-15,172-104-41 0,-136 96-9 16,5 1-6-16,3 4-19 0,-8-1-18 16,-2 0-37-16,0 4-3 0,-7 0-52 0,2 1-46 15,-5 9-63-15,0 5-77 0,-4 5-129 16,-3 0-250-16,-8-2-587 0,-1 15-597 0</inkml:trace>
  <inkml:trace contextRef="#ctx0" brushRef="#br0" timeOffset="208308.68">7618 12462 630 0,'0'0'1114'0,"0"0"-546"0,0 0-164 16,0 0-51-16,0 0-34 0,0 0-68 16,0 0-43-16,0 0-32 0,0 0-13 15,0 0-19-15,0 0-20 0,0 123-35 16,0-89-36-16,0 2-44 0,-5-1-9 16,-2-4-25-16,7-3-9 0,-10-1-40 0,10-7-159 15,0-4-112-15,0 1-107 16,0-6-336-16,0-1-670 0,-7 2 262 0</inkml:trace>
  <inkml:trace contextRef="#ctx0" brushRef="#br0" timeOffset="-198004.14">29211 804 1335 0,'0'0'124'16,"0"0"1747"-16,0 0-1453 0,0 0-80 0,0 0-123 16,0 0-20-16,0 0-38 0,0 0-34 15,0 0-52-15,-13 4-25 0,13-4 0 16,0 2-24-16,0-1-22 0,0 4-43 16,8 5-24-16,9 10 67 0,5 10 60 15,4 8-32-15,6 13 15 0,2 1-10 16,0 9-31-16,-3-3 12 0,-2 2-12 15,0 1-4-15,-4-5-8 0,-9-8-2 0,6-1-6 16,-5-11-28-16,5-6-15 16,-10-8-127-16,-2-2-142 0,-5-8-180 0,-5-2-576 15,0-8-659-15</inkml:trace>
  <inkml:trace contextRef="#ctx0" brushRef="#br0" timeOffset="-197801.87">29715 780 2372 0,'0'0'715'0,"0"0"-158"0,0 0-69 0,0 0-127 15,0 0-93-15,0 0-44 0,-136 120-102 16,92-80-37-16,3 3-24 0,-2 1-15 16,-1 0-22-16,0 3-24 0,-9-1-1 15,9-1-26-15,3-4-13 0,0-3-39 16,12-3-80-16,5-9-92 0,4-4-129 15,3-2-379-15,8-8-928 0,-13 3-253 0</inkml:trace>
  <inkml:trace contextRef="#ctx0" brushRef="#br0" timeOffset="-197290.54">28835 1782 368 0,'0'0'1122'0,"0"0"-683"15,0 0 38-15,0 0-32 0,0 0-99 16,0 0-104-16,0 0-10 0,0 0 16 16,0 0-21-16,0 0-31 0,0 0-10 15,19-46-41-15,-19 46-25 0,0 3-44 16,-12 14-23-16,-10 4-20 0,-9 14-32 16,-10 11-1-16,-10 4 2 0,-10 7-2 15,5-1-12-15,-4-2 9 0,4-5-37 16,8-5-15-16,4-6-28 0,10-10-74 15,2-6-103-15,6-4-137 0,6-8-150 16,3-1-521-16,-9-8-632 0</inkml:trace>
  <inkml:trace contextRef="#ctx0" brushRef="#br0" timeOffset="-196238.55">28069 2745 222 0,'0'0'71'0,"0"0"60"0,0 0 283 15,0 0 13-15,0 0-86 0,0 0 17 16,0 0 131-16,0 0-150 0,0 0-79 0,0 0 2 16,0 0 56-16,-27-28-54 0,22 28-65 15,-2-2 4-15,-3 2-14 0,-2 0-63 16,-5 0-64-16,3 8-62 0,-6 4-9 16,1 8-35-16,-3 6 11 0,10 4 5 15,0 3 3-15,2-1-3 0,5 2 10 16,5-4-7-16,0-1 3 0,0-6-12 15,0-5 0-15,15-5 9 0,-3-9 7 16,-2-4 18-16,14 0 46 0,-2-12 69 16,2-13-19-16,5-6-19 0,0-6-31 15,-2-3-9-15,-8-1-22 0,-2 8-12 0,-7 5 28 16,-10 5 18-16,0 9 6 0,0 4 22 16,0 6 60-16,-7 0-27 0,2 2-16 15,-2 2-39-15,-1 2-22 0,-1 14-33 16,-1 4-30-16,-2 9 18 0,0 1 9 0,9 4-19 15,3-4-11-15,0-2-7 0,10-4 10 16,12-6-13-16,2-2-18 0,8-6-55 16,6-5-61-16,1-5-113 0,5-5-157 15,-6-5-525-15,16-16-1042 0</inkml:trace>
  <inkml:trace contextRef="#ctx0" brushRef="#br0" timeOffset="-195664.46">29531 1971 1013 0,'0'0'1074'0,"0"0"-601"0,0 0-26 15,0 0-51-15,0 0-38 0,0 0-52 16,0 0-60-16,0 0-54 0,0 0-65 15,0 0-41-15,-30-76-49 0,30 83-37 16,13 7 0-16,1 8 9 0,6 5 52 0,-1 5-2 16,5 0-29-16,0-2-27 0,1 5 28 15,1-5-10-15,1 0 4 0,2 4-7 16,3-2-2-16,-11 2-15 0,1-2-1 16,0-4-1-16,0 1-2 0,-3-5-21 15,-2-2 6-15,3-4-7 0,-3-2-51 16,0-2-78-16,-3 1-142 0,-7-5-210 15,3 1-293-15,-8-1-1056 0</inkml:trace>
  <inkml:trace contextRef="#ctx0" brushRef="#br0" timeOffset="-195391.42">29788 2771 254 0,'0'0'1441'0,"0"0"-889"0,0 0-222 16,0 0-14-16,0 0-44 0,0 0-90 15,0 0-17-15,0 0 9 0,0 0 47 16,0 0-38-16,0 0-46 0,113 67-16 16,-93-49-34-16,4 2-34 0,-2 0-1 15,2 0-27-15,-2-2-24 0,5 0-1 16,-8 0-3-16,-2-1 0 0,7-4-28 15,-12 2-19-15,13-3-176 0,-13-2-220 0,0-2-307 16,-2-2-988-16</inkml:trace>
  <inkml:trace contextRef="#ctx0" brushRef="#br0" timeOffset="-195222.19">30144 2707 1926 0,'0'0'1160'0,"0"0"-774"0,0 0-92 0,0 0 50 16,-199 143-74-16,138-91-143 0,1 0-62 16,9 1-31-16,0-5-6 0,12-5-28 15,8-8-53-15,7-4-86 0,4-7-100 16,10-6-188-16,3-4-279 0,0-8-883 16</inkml:trace>
  <inkml:trace contextRef="#ctx0" brushRef="#br0" timeOffset="-193917.56">29286 3368 147 0,'0'0'1049'0,"0"0"-499"0,0 0-44 15,0 0-137-15,0 0-38 0,0 0-26 16,0 0-35-16,0 0-14 0,0 0-58 15,0 0-3-15,7-60 20 0,-7 59-11 16,0-6-60-16,0 5-30 0,0 1-25 16,0 1-22-16,0 0-12 0,0 0-15 15,0 0-16-15,0 0-2 0,0 0-20 0,-7 10-2 16,-8 8-19-16,-7 5-14 0,-9 14 12 16,-5 5 2-16,-6 0-2 0,8 3-7 15,0-3-15-15,3-6-6 0,2-2-49 16,9-7-120-16,1-4-113 0,2 2-153 15,-2-5-256-15,2-6-729 0</inkml:trace>
  <inkml:trace contextRef="#ctx0" brushRef="#br0" timeOffset="-193418.71">28663 4063 414 0,'0'0'1004'0,"0"0"-445"0,0 0-86 0,0 0-167 16,0 0-58-16,0 0-69 0,0 0-83 16,0 0-39-16,0 0-25 0,0 0-29 15,0-12 32-15,-7 10-19 0,2 2-16 16,-3 0-19-16,-6 0-23 0,4 0 42 15,0 2 12-15,1 6 20 0,-11 2-1 0,6 8-30 16,-1 2-1-16,-2 7 29 0,3 1-4 16,6 2 4-16,-6 1 9 0,7-2-7 15,4-3-2-15,1-6 2 0,2-5 17 16,0-7-39-16,0-6-8 0,0-2-1 16,12 0 70-16,10-7 90 0,7-11 57 15,2-4-52-15,1-8-59 0,-1-4-51 16,-2 2-24-16,-4-1-12 0,-11 7-1 15,-2 6 26-15,-7 8-7 0,-5 4 0 16,0 6 6-16,0 2 24 0,0 0-5 0,0 0-1 16,0 8-21-16,-7 4-40 0,-3 4-12 15,-4 4 11-15,2 5 1 0,7-1 3 16,2-3-3-16,-2 2 0 0,5-7-13 16,0-2-8-16,0-2-7 0,8-2-5 15,9-4 8-15,2 1 0 0,3-6-2 16,5-1-28-16,7 0-81 0,-5-4-140 15,12-6-119-15,-7 3-334 0,-5-2-1280 0</inkml:trace>
  <inkml:trace contextRef="#ctx0" brushRef="#br0" timeOffset="-192779.73">30095 3264 355 0,'0'0'981'0,"0"0"-541"0,0 0 11 16,0 0-44-16,0 0-31 0,0 0-75 15,0 0-37-15,0 0-34 0,0 0-54 0,0 0 7 16,0 0-25-16,-12 14-71 0,24-2-19 16,3 8 99-16,4 7 5 0,1 1-77 15,6 4-46-15,-4 0-12 0,7 3-22 16,-5 0-14-16,6 8 15 0,-1-1 5 16,-3 4-21-16,-9-1 3 0,5 1-3 15,0-1-1-15,-12-6-14 0,2-2 12 16,0-5-34-16,-7-4-24 0,2-5-83 15,0-6-130-15,-4-3-143 0,4-4-236 16,0-1-645-16,-7-6-522 0</inkml:trace>
  <inkml:trace contextRef="#ctx0" brushRef="#br0" timeOffset="-192431.86">30345 4057 878 0,'0'0'1649'15,"0"0"-1095"-15,0 0-114 0,0 0-55 0,0 0-68 16,0 0-128-16,0 0-121 0,0 0-49 16,0 0 52-16,0 0 3 0,0 0 0 15,85 80-31-15,-56-53-9 0,7 1-10 16,3 2 13-16,-3 0-35 0,3 2-2 0,0-2-3 16,-5-1 0-16,-5-1-18 15,3-2-4-15,-11-6-43 0,-4-2-92 0,5-6-184 16,-12-4-285-16,-8-1-560 0,1-7-570 15</inkml:trace>
  <inkml:trace contextRef="#ctx0" brushRef="#br0" timeOffset="-192262.32">30726 4059 1357 0,'0'0'1711'0,"0"0"-1293"15,0 0-178-15,0 0 56 0,-182 95-27 16,128-56-142-16,4 8-77 0,-4 1-25 15,8 0-25-15,0 1-21 0,5-7-22 16,14-4-87-16,5-6-196 0,15-9-157 16,-3-5-227-16,10-10-769 0,-4-8 178 0</inkml:trace>
  <inkml:trace contextRef="#ctx0" brushRef="#br0" timeOffset="-181582.52">9237 11963 137 0,'0'0'218'0,"0"0"522"0,0 0-202 15,0 0-90-15,0 0-92 0,0 0-33 0,0 0-44 16,0 0-39-16,0 0-27 0,0 0-39 16,-10-40 6-16,10 38-10 0,0 2 2 15,0 0-35-15,0 0-37 0,0 0 2 16,0 0-10-16,0 0-5 0,0 0-26 0,0 0-21 16,0 0-12-16,0 0-26 15,0 0-2-15,0 0-37 0,0 4-6 0,0 10 40 16,0 6 3-16,0 8 0 0,0 8-10 15,0 4-6-15,0 7-2 0,0-1-1 16,0 2-5-16,-7-1 8 0,7-3-5 16,0-4-10-16,-7-5-9 0,-1-9-22 15,6-6-43-15,-3-6-63 0,5-6-96 16,0-6-29-16,-2-2 2 0,-6 0 6 16,8-2-113-16,-7-12-294 0,-2-4-307 15,4 3 344-15,-10-15 329 0</inkml:trace>
  <inkml:trace contextRef="#ctx0" brushRef="#br0" timeOffset="-181096.6">9193 12098 260 0,'0'0'727'0,"0"0"-291"0,0 0-59 0,0 0-10 0,0 0-98 16,0 0-56-16,44-109-7 0,-39 97-10 15,2 2-4-15,-2 2-8 0,-5 6-15 16,2 2-55-16,1 0-64 0,4 0-50 15,0 0 0-15,3 2 79 0,5 6-4 16,2 2-15-16,-8 0-16 0,1 0-13 16,0 3 5-16,-3-1-15 0,0-2-20 15,-7-2 3-15,5-5 24 0,-5 4-3 16,0-5 6-16,0 4 0 0,0-2-9 16,0 2-7-16,-5-1 7 0,-2 4-6 0,-3-5 2 15,-4 0 1-15,6-2 3 0,-1 0-7 16,-3 0 4-16,-3 0-16 0,5 0-3 15,3-2 3-15,-3 0 25 0,3 0-16 16,0 0 10-16,2 0 3 0,5 0-23 0,0 0 1 16,0 0-3-16,0 0-15 0,0 0-16 15,-7 0-12-15,4 8-16 0,-4 2-12 16,-3 10 15-16,3 3 31 0,2 2 25 16,5 3 1-16,0 0 61 0,0 3-3 15,0-1-3-15,7-3 6 0,8-2-25 16,2 0-34-16,0-2 22 0,2 0 0 15,6-3-14-15,-6-4-10 0,-2-2 1 16,0-6 10-16,-5-1-10 0,0-4-1 16,-7-1 2-16,2-2-3 0,1 3 0 15,-1-3-16-15,2 0-36 0,-1 0-128 0,1 0-168 16,-1 0-227-16,-8 0-978 16,0 5-277-16</inkml:trace>
  <inkml:trace contextRef="#ctx0" brushRef="#br0" timeOffset="-180424.22">9908 11967 166 0,'0'0'212'0,"0"0"65"0,0 0 238 16,0 0-114-16,0 0-70 0,0 0-48 15,0 0-63-15,0 0 22 0,0 0-20 0,0 0-36 16,0 0-16-16,-19 32 8 0,14-18 16 15,0 3-30-15,5 5-32 0,0 2-31 16,0 8 3-16,0 4-20 0,0 2-12 16,0 7-19-16,0-3-19 0,0-2-19 15,0-2-15-15,0-4 0 0,0-1-3 0,0-7-12 16,0-4 13-16,0-3-29 0,0-8-19 16,0-2-62-16,0-6-118 0,0-3-95 15,0 0-21-15,-7-8-177 0,0-2-851 16</inkml:trace>
  <inkml:trace contextRef="#ctx0" brushRef="#br0" timeOffset="-180212.67">9848 11983 727 0,'0'0'1129'0,"0"0"-662"15,0 0-41-15,0 0-35 0,0 0-72 16,0 0-78-16,0 0-83 0,189-38-11 0,-162 38 7 15,-3 0-20-15,-2 0-53 0,-1 10 0 16,-11 4-7-16,-3 6 3 0,3 6-9 16,-10 4-31-16,0 3-21 0,-17-1-16 15,0 1-34-15,-2-5-21 0,-3-5-59 16,-5 0-72-16,3-8-136 0,9 0-123 16,-9-5-190-16,17-6-629 0,-3 4-345 0</inkml:trace>
  <inkml:trace contextRef="#ctx0" brushRef="#br0" timeOffset="-179796.2">10340 12579 1509 0,'0'0'695'0,"0"0"-265"15,0 0-57-15,0 0-114 0,0 0-90 0,0 0-55 16,0 0 26-16,0 0 33 0,0 0-38 15,0 0-40-15,0 0-11 0,-109-37-12 16,109 34 5-16,0-2-15 0,-5 3-21 16,5-6-1-16,0 3-12 0,0-5-10 15,0 2-3-15,12-2-15 0,3 0-1 16,2 1 1-16,0 3 11 0,-3 4-11 16,8 0-18-16,-5 2-13 0,0 2 31 15,-5 10 1-15,3 4 20 0,-6 6 1 16,-9 3 3-16,0 1-2 0,0 2-22 15,0-2 1-15,-9-2 0 0,-1-4-2 0,-2-3 2 16,2-7-2-16,8-5 27 0,-8 0-8 16,10-5-16-16,0 0 12 0,0 0-12 15,0 0-2-15,0 0-1 0,12-7-11 16,5-3 8-16,7 0 3 0,5 2-12 16,-4 6-28-16,-1 2-10 0,2 0 13 0,-9 4-3 15,8 7-22-15,-13 1-9 0,-3-1-20 16,1-1-55-16,-5 0-100 0,-3 0-108 15,-2-3-211-15,0-4-203 0,0 0-359 16</inkml:trace>
  <inkml:trace contextRef="#ctx0" brushRef="#br0" timeOffset="-178584.25">10017 11478 189 0,'0'0'176'0,"0"0"597"0,0 0-272 16,0 0-101-16,0 0-57 0,0 0-49 15,0 0-59-15,0 0-62 0,0 0 0 16,0 0-1-16,0 0 18 0,-67-20-45 16,50 14 22-16,-8 0-31 0,6 0-11 15,-5-2-10-15,0-2 3 0,2 2-7 16,-10 0-9-16,3 2-28 0,-12 0-40 16,-5 2-4-16,2 4-5 0,-12 0-13 15,3 4 0-15,-3 6-12 0,-4 2-4 0,-1 4 2 16,-4 0 1-16,2 1-1 0,0 0-10 15,-5 1 12-15,15 0-12 0,-8 5 11 16,8-1-36-16,4 4 21 0,3 4-20 16,2 6 14-16,6 4-12 0,-1 13 9 0,5 5 24 15,0 9-11-15,0 3 0 0,-2 2-4 16,14 7 14-16,0 1-26 0,12 3 4 16,3 2 5-16,7-1 7 0,0 1-10 15,17-3-15-15,5-2 0 0,17-5 0 16,4-3 3-16,18-3 15 0,9-7 3 15,15-2 16-15,5-3 37 0,16-5 3 16,3-10-37-16,15-6 31 0,7-9 6 16,7-14-12-16,8-8 9 0,1-8 7 15,4-19 39-15,1-9 6 0,-9-12-6 16,-12-9-31-16,-14-4-21 0,-18-3-7 0,-12 1 4 16,-12-4-13-16,-14-3 13 0,-15-1 2 15,-10-5 1-15,-6 1-14 0,-13-1-17 16,-8 5-2-16,-9-2 1 0,0 0 0 15,-14-3-10-15,-13 4-7 0,-14-1-7 16,-8-5-8-16,-19 5-23 0,-19-3 1 16,-17 7-9-16,-27 4-38 0,-14 10-15 0,-10 7-25 15,-10 20-25-15,10 8-36 0,12 15 45 16,12 8-53-16,14 14-68 0,18 11-94 16,12 3-36-16,9 2-222 0,13-1-120 15,26-9-325-15</inkml:trace>
  <inkml:trace contextRef="#ctx0" brushRef="#br0" timeOffset="-165220.52">12250 13518 950 0,'0'0'979'16,"0"0"-496"-16,0 0-96 0,0 0-63 16,0 0-272-16,0 0 190 0,0 0-80 15,0 0-89-15,0 0-23 0,-10 2 35 16,10 4-3-16,0 1-10 0,-7 0-37 16,7 6-1-16,0-1 1 0,0-1-3 0,0 4-29 15,0-1 10-15,0 2-1 0,0 0-10 16,0 4 14-16,0 2 6 0,7 4-19 15,3 4 9-15,-8 3 1 0,1 1-13 16,2 4 3-16,-3 3 8 0,3-1-11 16,-3 0-21-16,-2-2-1 0,0-2-9 15,8-1 28-15,-8-3-29 0,0-2-88 16,0-4-119-16,0-4-94 0,0-4-50 16,0-4-288-16,-8-4-656 0,-1 0 322 0</inkml:trace>
  <inkml:trace contextRef="#ctx0" brushRef="#br0" timeOffset="-164933.4">11862 14231 775 0,'0'0'1484'0,"0"0"-1000"0,0 0-146 0,0 0-105 16,0 0-55-16,0 0-130 0,0 0-48 15,0 0 0-15,0 0 98 0,0 0 28 0,0 0-31 16,175-29-26-16,-127 25-32 0,-9 4 4 16,9-2 10-16,-4 2 21 0,0 0-34 15,-3-2-7-15,-12 2-6 0,7 0-23 16,-9-2-1-16,-5 0 1 0,-5 0 1 16,-5 0-3-16,-2-4-43 0,-3 0-95 15,-2-4-154-15,-5-6-178 0,0-4-313 16,0 4-969-16,-34-21 999 0</inkml:trace>
  <inkml:trace contextRef="#ctx0" brushRef="#br0" timeOffset="-164742.58">11964 13512 1634 0,'0'0'987'0,"0"0"-633"0,0 0-18 15,0 0 48-15,0 0-63 0,0 0-111 16,0 0-86-16,0 0-21 0,0 0 2 15,0 0-31-15,138-106-25 0,-94 99-15 16,2 5-25-16,2 2-9 0,6 0-15 16,-11 7-75-16,8 5-111 0,-7 4-189 15,-1 4-318-15,-14-4-880 0</inkml:trace>
  <inkml:trace contextRef="#ctx0" brushRef="#br0" timeOffset="-164273.86">13067 14062 271 0,'0'0'1064'0,"0"0"-625"0,0 0 19 15,0 0-38-15,0 0-114 0,0 0-85 16,0 0-46-16,0 0-25 0,0 0 81 16,0 0 33-16,0 0-129 0,-10 122-54 15,-21-82-21-15,-6 5 5 0,-9-3-3 16,7-6-9-16,-4-6-29 0,9-6 4 0,5-12 31 16,-3-4 24-16,10-8 40 0,-2 0-58 15,5-6-41-15,2-4-24 0,2-2-20 16,13-1 1-16,-3-2-5 0,5-1 12 15,0 2 10-15,5-2-16 0,12-2 16 16,5 4 2-16,0-1 11 0,-6 5 20 0,6 2 33 16,-5 3-24-16,5 5-37 15,0 0 34-15,2 0-16 0,0 10 22 0,5 2-21 16,3 4-1-16,-10 2-19 0,7 4 10 16,-2 0 1-16,-6 0-13 0,1-2 0 15,0 0-2-15,-5-5-26 0,0-1 13 16,5-4-7-16,-8 0-17 0,8-2-16 15,-3-5-41-15,8 2-66 0,-5-1-144 16,-3-2-255-16,1 0-571 0,-11 0-881 0</inkml:trace>
  <inkml:trace contextRef="#ctx0" brushRef="#br0" timeOffset="-152041.59">9179 13629 46 0,'0'0'649'0,"0"0"-174"16,0 0-100-16,0 0-86 16,0 0 13-16,0 0-1 0,0 0-72 0,0 0-20 15,0 0-32-15,0 0-17 0,0 0-26 16,0 0 3-16,0 0-23 0,0 0-4 0,0 0 7 16,0 0-7-16,0 0-13 15,0 0-5-15,0 0-27 0,0 0-18 16,0 0-6-16,0 0-16 0,0 0-10 0,0 0-15 15,0 0-3-15,0 0-19 0,0 0-12 16,0 0-38-16,0 4-6 0,0 6 28 16,0 8 50-16,0 6 3 0,0 5 0 15,0 1-1-15,0 4-1 0,0 0 0 16,2 4-1-16,5 5 9 0,-7-2-9 16,5 4-11-16,-2 1 11 0,-3-1 15 15,2-3 7-15,-2-4-3 0,0 0 0 0,0-4 6 16,5-5-22-16,-5-8 28 0,2-1-19 15,3-3-11-15,-5-3 15 0,3 0 0 16,-3-4-15-16,0 4 17 0,0 0-5 16,0 2-10-16,0 1-2 0,-3-2 11 15,-9 2-12-15,7-1-2 0,-7-4-16 16,10 0 5-16,-5-2 1 0,2-2-4 16,-3-2-12-16,8-2-6 0,-7-2-25 15,7-2-33-15,-7 0-9 0,4 0 1 0,-4-10-80 16,5-4-275-16,-3-4-101 0,2-2-156 15,-1 3-424-15,1-11 422 0</inkml:trace>
  <inkml:trace contextRef="#ctx0" brushRef="#br0" timeOffset="-151678.14">9135 13707 235 0,'0'0'743'16,"0"0"-115"-16,0 0-228 0,0 0-21 15,0 0-24-15,0 0-78 0,0 0-143 0,0 0-22 16,0 0 22-16,0 0-17 0,0 0-28 16,-7-92-38-16,29 90-13 0,0 0 18 15,9 2-2-15,3 0-7 0,2 4 0 16,8 8-3-16,-3 4 0 0,-4 6 3 0,-4 2-11 15,-3 2 1-15,-9 4-9 0,-4 5 7 16,-7-3 2-16,-10 2 0 0,0-2-2 16,-10 1-4-16,-7-5-3 0,-4-4-10 15,-1-6-15-15,-3 0 0 0,-11-8 13 16,5-4-16-16,-6-4-12 0,3-2-13 16,3 0-25-16,9-8-9 0,0 0-47 15,12 4-14-15,3-2-37 0,7 4-38 16,5 0-62-16,12 2 21 0,7 0-208 15,5 6-303-15,-9 2-716 0</inkml:trace>
  <inkml:trace contextRef="#ctx0" brushRef="#br0" timeOffset="-151042.79">9176 14182 134 0,'0'0'479'0,"0"0"13"16,0 0-13-16,0 0-115 0,0 0-47 15,0 0 10-15,0 0-73 0,0 0-48 16,0 0-21-16,0 0-13 0,0 0-54 0,-17-32-61 15,17 32-57-15,8 0-4 0,4 6 4 16,7 6 208-16,3 6-10 0,7 2-53 16,-2 5-42-16,4-2-22 0,-4 4-10 15,2-3-5-15,-5 0 2 0,0 0-4 0,-7-2-5 16,0 1-4-16,-4-3-30 0,-6-7-7 16,0 4-18-16,0-5-17 0,3-2 16 15,-10-2-24-15,7-2-30 0,-2-2-4 16,0-2-64-16,0 2-73 0,2-4-123 15,8 0-168-15,2 0-288 0,-8 0-822 16</inkml:trace>
  <inkml:trace contextRef="#ctx0" brushRef="#br0" timeOffset="-150506.71">10117 13784 23 0,'0'0'681'0,"0"0"56"0,0 0-354 16,0 0-22-16,0 0-64 0,0 0-61 16,0 0-62-16,0 0-21 0,0 0-9 15,0 0-6-15,-17-34-30 0,17 34-51 16,0 4-44-16,0 6 34 0,0 4 14 16,0 2 11-16,0 2 1 0,7 2-1 0,3 6 20 15,4 4 24-15,-4 6 10 0,-3 3-61 16,3 5-31-16,0-2-18 0,-3 2 3 15,-5-1-19-15,6-3 1 0,-6-5-1 16,3-7-41-16,-3-6-34 0,6-6-82 16,-8-2-72-16,0-6-122 0,0-6-125 15,0-2-286-15,0 0-467 0</inkml:trace>
  <inkml:trace contextRef="#ctx0" brushRef="#br0" timeOffset="-150247.27">10088 13679 365 0,'0'0'1107'0,"0"0"-545"16,0 0-92-16,0 0-96 0,0 0-80 15,0 0-96-15,0 0-86 0,0 0 43 0,0 0 15 16,0 0-50-16,0 0-36 0,121-28 11 16,-99 28-10-16,9 6-26 0,-6 4-16 15,-4 2 10-15,1 6-31 0,-2 0 21 16,-11 2-15-16,-1 0-12 0,-8 3-13 15,0-1-3-15,0-2-16 0,-10-2-5 16,-7-2-17-16,0-4-27 0,-7-4-106 16,-1-4-93-16,4-4-64 0,-1 0-186 15,12-4-250-15,3-2-446 0,7 2 143 0</inkml:trace>
  <inkml:trace contextRef="#ctx0" brushRef="#br0" timeOffset="-149485.36">10514 14100 313 0,'0'0'1141'0,"0"0"-605"0,0 0-89 0,0 0-131 16,0 0-52-16,0 0-72 0,0 0-68 15,0 0-25-15,0 0 6 0,0 0-26 16,0 0-41-16,-7-18-38 0,7 16-17 15,0 2-37-15,0 0 3 0,0 0 41 16,0 0 8-16,0 0 4 0,0-5 10 16,7 2 93-16,-7-4-17 0,8 4-40 0,-6-4-4 15,5 5-16-15,1-2-27 16,-8 2-1-16,0 2-31 0,0 0-32 0,0 0 15 16,0 0 45-16,0 0 1 0,0 0 2 15,0 0 19-15,0 0 25 0,0 0-6 16,0 0 0-16,0 0 31 0,0 0 9 15,0 0 5-15,0 0-30 0,0 0-31 0,0 0-3 16,0 0 15-16,0 0-12 0,0 0 3 16,0 0-10-16,0 0-15 0,0 0 0 15,0 0-15-15,0 0 2 0,0 0 10 16,0 0-9-16,0 0 10 0,4 0-10 16,-4 0-3-16,5 0 15 0,-5 0 29 15,0 0 5-15,0 0-19 0,0 0 1 16,3 0 3-16,-3 0-18 0,0 0-1 15,0 0-2-15,2 0-2 0,3 6 4 16,5 3 41-16,-3 1 5 0,3 1-15 16,4 4-18-16,-4-1-11 0,2 0 20 15,-2 0-10-15,2-2 3 0,-2 0 4 0,-3 0-17 16,3 0 13-16,-1-2-13 0,-6 3 26 16,2-2-6-16,-5-1-1 0,0 2 7 0,0 3 3 15,-8-2-3-15,-11 4-16 16,-5 1-10-16,-8-4 26 0,-7 2-10 0,-4-4-5 15,-1-2-11-15,3-2 19 0,-3-8 7 16,3 0-10-16,5 0-15 0,7-6 12 16,12 0-14-16,0 0-1 0,12 4 18 15,2 0 16-15,3 2-31 0,0 0-3 16,0 0-37-16,3 0-15 0,11 0-28 16,11 0 80-16,4 0 49 0,7 0 22 15,-4 4-13-15,6 2 3 0,-6 0-6 16,2 0-6-16,-5 0-3 0,5 1-6 15,-10-2-4-15,5 1-21 0,-12 1-2 0,7-2-12 16,-7-3-1-16,3 4-12 0,-6-4 9 16,-4-2-21-16,7 2 21 0,-10-2-67 15,5 0-55-15,-2 0-62 0,5-5-81 16,-6-5-155-16,-2-5-383 0,-7 5-871 16</inkml:trace>
  <inkml:trace contextRef="#ctx0" brushRef="#br0" timeOffset="-148759.3">10522 13124 388 0,'0'0'799'0,"0"0"-188"0,0 0-160 15,0 0-47-15,0 0-60 0,0 0-49 16,0 0-57-16,-214-36 9 0,159 36-59 16,-13 0-36-16,-7 6-21 0,-8 6-35 15,-11 2-28-15,-3 2 13 0,-8 2-13 16,1 0-3-16,-12 0-35 0,2 4-14 15,-2 3-14-15,2 3-2 0,-3 2 3 16,11 12-1-16,9 5 20 0,2 6-22 16,10 6-21-16,8 1 18 0,11 0 0 0,6 3-19 15,11 0 10-15,3-1-10 0,7 4 4 16,10 3-13-16,5-3 3 0,12 1-6 16,7-1 6-16,5 2 1 0,17 7 11 0,32 1 2 15,16 5 14-15,27-1 34 0,24 4 37 16,23-3-16-16,21-6 1 0,9-7-25 15,13-10 12-15,5-12-25 0,-3-9 22 16,5-17 68-16,-10-10 17 0,-2-10-67 16,-19-20-24-16,-20-17-4 0,-7-9 16 15,-24-10 3-15,-10-11-4 0,-15-5 1 16,-19-12 9-16,-12-9-13 0,-10-8-14 16,-14-7-16-16,-15-4-9 0,-7-6-3 15,-5 2-21-15,-24-1-22 0,-25 2-30 16,-12 5-12-16,-14 5 0 0,-29 7-83 0,-15 9-47 15,-19 19-44-15,-12 17-126 0,-13 23-116 16,1 27 11-16,-5 13-125 0,4 26-68 16,3 16-79-16,46-8 42 0</inkml:trace>
  <inkml:trace contextRef="#ctx0" brushRef="#br0" timeOffset="-134824.92">9106 16100 143 0,'0'0'330'0,"0"0"247"0,0 0-108 16,0 0-47-16,0 0-68 0,0 0-22 15,0 0-58-15,0 0-40 0,0 0-20 16,0 0 5-16,0 0 15 0,-7-8-39 15,7 8-41-15,0 3-42 0,0 9-43 16,0 6-26-16,7 9-23 0,3 3-20 16,-1 4 0-16,1 4 2 0,0 5-2 15,4 1 0-15,-6 4 0 0,-8-2-3 16,5-1-25-16,-5-7-16 0,0-8-33 0,0-2-82 16,0-10-188-16,4-8-53 15,-4-5-67-15,0-5-94 0,0-15-30 0,0-3-614 16</inkml:trace>
  <inkml:trace contextRef="#ctx0" brushRef="#br0" timeOffset="-134494.9">9290 15908 398 0,'0'0'632'0,"0"0"-121"16,0 0 51-16,0 0-60 0,0 0-151 15,0 0-63-15,0 0-43 0,0 0-61 16,182 101 11-16,-175-81 1 0,-7 4-43 15,0-2-60-15,0 3-31 0,-14-2-6 16,-3-3-10-16,-3-1-15 0,-4-8 0 16,5-2 18-16,-3-9-2 0,-7 0-1 15,5-4-46-15,-5-8-34 0,12-1 6 0,-5 2-9 16,17-1 6-16,-5 5 29 0,10 4 1 16,0 0-20-16,0 3-72 0,10 3-59 15,9 12 152-15,6 12 15 0,4 9 113 16,2 12-48-16,-4 5 7 0,-5-1-32 0,-8-4-24 15,1-6-16-15,2-10-15 16,-3-4-18-16,1-8-16 0,-5-5-19 0,4-7-2 16,-7-4-57-16,3-4-36 0,0 0-141 15,-1-2-114-15,6-8-181 0,-5 0-805 16</inkml:trace>
  <inkml:trace contextRef="#ctx0" brushRef="#br0" timeOffset="-133950.95">10083 16049 368 0,'0'0'1573'0,"0"0"-1012"0,0 0-95 16,0 0 4-16,0 0-21 0,0 0-141 15,0 0-88-15,0 0-53 0,0 0-13 16,0 0-101-16,0 0-53 0,-27 0-10 16,27 28 10-16,0 10 3 0,0 7-3 15,8 1 0-15,4 4-12 0,0-2 10 16,-7 3-32-16,7-3 1 0,-7-3-1 0,2-7-77 16,0-8-125-16,0-6-193 0,-7-10-182 15,0-10-384-15,0-2-226 0,0-10 228 0</inkml:trace>
  <inkml:trace contextRef="#ctx0" brushRef="#br0" timeOffset="-133742.58">10078 15944 414 0,'0'0'825'0,"0"0"-331"0,0 0 113 0,0 0-75 16,0 0-128-16,0 0-121 0,0 0-27 15,0 0-49-15,209 39-59 0,-183-21-33 16,1 2-40-16,-10 0-26 0,-5 2-9 15,-7 0-9-15,-5 0 7 0,0 1-14 0,-7-3-24 16,-10 2-1-16,-10-4-36 0,5-4-59 16,0-2-156-16,-4-4-68 0,9-2-117 15,7 0-307-15,-2-4-816 0</inkml:trace>
  <inkml:trace contextRef="#ctx0" brushRef="#br0" timeOffset="-133492.16">10447 16441 821 0,'0'0'1411'0,"0"0"-727"0,0 0-160 15,0 0-40-15,0 0-115 0,0 0-192 0,0 0-164 16,0 0-1-16,0 0 19 0,-54 111 6 15,54-67-25-15,0 0-9 0,0 1 21 16,0-3-24-16,0-4-2 0,0-4-11 16,0-7-17-16,0-9-32 0,0-4-78 15,0-8-124-15,0-4-105 0,0-2-248 16,0 0-535-16,0-27-702 0</inkml:trace>
  <inkml:trace contextRef="#ctx0" brushRef="#br0" timeOffset="-132673.77">10316 15566 297 0,'0'0'401'0,"0"0"55"0,0 0-130 15,0 0-125-15,0 0-35 0,0 0-4 16,0 0-25-16,0 0 31 0,0 0 13 16,0 0 51-16,-97-94-23 0,80 79 13 15,-8 4-41-15,-4-3-15 0,-5 1 5 16,-9 5-36-16,-18 3-68 0,-9 3-52 15,-8 2-15-15,-16 3 1 0,-10 9-1 16,-10 5 0-16,-8 1-1 0,-4 2-1 16,-4 1 2-16,3 4 0 0,-3-3 0 15,8 6-1-15,4-2 1 0,4 4-17 16,9 5 15-16,4 3 4 0,6 4-2 16,3 4 1-16,7 7 15 0,5-3-16 15,12 6-38-15,3 1 26 0,9 5 12 0,5 1-22 16,8 5-3-16,11 2-13 0,10 6 9 15,13 5-5-15,9 2-20 0,9 3 44 16,28 1 10-16,9-1 57 0,14 3 19 0,23-3 0 16,11-1-20-16,23-3 26 0,11-5-26 15,27-7 5-15,3-14-8 0,7-11 9 16,7-17-31-16,5-14 38 0,2-12-32 16,3-6 16-16,2-18 18 0,-2-15-15 15,-5-11 2-15,-15-10-33 0,-16-6-3 16,-11-7-7-16,-23-1-15 0,-8-7 0 15,-19-3 28-15,-8-9-10 0,-14-3 4 16,-9-7 5-16,-13-2-8 0,-14 3-4 16,-8-1 4-16,-7 7-16 0,-12 5-1 15,0 4 22-15,-31 5-24 0,-8 2-2 0,-17-1-38 16,-21 7-30-16,-20 3-4 0,-17 9-68 16,-20 14-32-16,-11 13-63 0,-13 20 36 15,-4 13-45-15,4 13-2 0,1 22-23 0,11 8 21 16,11 5-134-16,9 3-212 0,34-8-452 15,-35 17 288-15</inkml:trace>
  <inkml:trace contextRef="#ctx0" brushRef="#br0" timeOffset="-130192.89">9390 17797 362 0,'0'0'1467'0,"0"0"-780"0,0 0-205 16,0 0-50-16,0 0 17 0,0 0-104 15,0 0-103-15,0 0-23 0,0 0-56 16,0 0 11-16,0 0-67 0,-27 5-46 0,27-5-43 16,0 0-18-16,0 0-37 0,0 0-24 15,0 0-12-15,5 3-19 0,2 4 37 16,-2 1 55-16,10-1-1 0,-6 3-2 16,6-4-19-16,-13 1-48 0,13-5-137 15,-10-2-62-15,2 0-242 0,0-2-459 16,-4-15-570-16,-98-14 243 0</inkml:trace>
  <inkml:trace contextRef="#ctx0" brushRef="#br0" timeOffset="-129979.84">9831 17785 939 0,'0'0'1456'0,"0"0"-847"0,0 0-83 16,0 0-59-16,0 0-73 0,0 0-132 15,0 0-71-15,0 0-50 0,0 0-50 0,0 0-78 16,0 0-13-16,-3-56-25 0,3 68-57 16,0 8 48-16,0 4 16 0,0 3-28 15,3-2-83-15,4 1-170 0,-4-3-163 16,1-1-282-16,-4-8-668 0,0 2-389 0</inkml:trace>
  <inkml:trace contextRef="#ctx0" brushRef="#br0" timeOffset="-129613.27">9213 18268 1265 0,'0'0'1103'0,"0"0"-648"15,0 0-128-15,0 0-46 0,0 0-69 16,0 0-60-16,0 0-1 0,0 0-57 16,0 0-34-16,0 0 37 0,0 0-13 15,24 101-47-15,-5-70-6 0,-2 2-14 0,17-5-17 16,0 1 0-16,10-9 0 0,7-4 31 15,2-11 56-15,13-5-32 0,6 0 28 16,1-18-33-16,2-5-4 0,-5-10-45 16,-2 1-1-16,-10-3-101 0,-2 2-115 15,-19 0-153-15,-8 3-303 0,-12 10-696 0,-17-10-566 16</inkml:trace>
  <inkml:trace contextRef="#ctx0" brushRef="#br0" timeOffset="-129180.17">10039 17280 665 0,'0'0'1390'0,"0"0"-856"0,0 0-135 16,0 0-38-16,0 0-18 0,0 0-148 16,0 0-60-16,-237-38-71 0,152 60-33 0,-22 10-28 15,-7 5 12-15,-14 3-12 16,-3 4 43-16,-7 4-46 0,-8 7 0 0,15 5-3 16,10 8 3-16,24 8 47 0,17 7-38 15,20 8-7-15,26 7-4 0,24 7-8 16,13 7-18-16,47 6-13 0,28-2 20 0,21-2 21 15,27-5 0-15,13-12 29 0,13-18 95 16,8-26-59-16,3-22-3 0,-3-25 78 16,0-18 60-16,-5-33 5 0,-10-23 6 15,-7-20-77-15,-16-19-22 0,-16-14-54 16,-11-10-24-16,-27-5-16 0,-22 1-18 16,-17 8-3-16,-29 11 1 0,-15 11-80 15,-45 13-40-15,-25 3-33 0,-29 9-74 16,-41 3-223-16,-27 8-630 0,34 21-577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7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5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0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5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236"/>
            <a:ext cx="10515600" cy="665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Give an example of a bug-finding program analysis method which is sound but not complete.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683F54E-0609-6D76-60DE-55D7CEC94E5C}"/>
                  </a:ext>
                </a:extLst>
              </p14:cNvPr>
              <p14:cNvContentPartPr/>
              <p14:nvPr/>
            </p14:nvContentPartPr>
            <p14:xfrm>
              <a:off x="1357560" y="1714680"/>
              <a:ext cx="10527840" cy="4019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683F54E-0609-6D76-60DE-55D7CEC94E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8200" y="1705320"/>
                <a:ext cx="10546560" cy="403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491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24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C0F989-0D2A-32AB-E57F-4791C5686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894428" cy="3570162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Flipped Wednesday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521C1-8325-ED0E-500D-89D4367B5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894428" cy="1288482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EBBF56-923D-48A7-9F8F-86E33CFA3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1655" y="673020"/>
            <a:ext cx="4833902" cy="5683329"/>
            <a:chOff x="1674895" y="1345036"/>
            <a:chExt cx="5428610" cy="42109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D5794E-BC9E-4A8A-BB29-9A32C8F26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6175AF-13E0-4D14-8638-11BBE8359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44C92CB8-4499-3D2A-D229-BDA5BBBFA2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4"/>
          <a:stretch/>
        </p:blipFill>
        <p:spPr>
          <a:xfrm>
            <a:off x="6817629" y="1425956"/>
            <a:ext cx="3899155" cy="3995608"/>
          </a:xfrm>
          <a:prstGeom prst="rect">
            <a:avLst/>
          </a:prstGeom>
          <a:ln w="28575">
            <a:noFill/>
          </a:ln>
        </p:spPr>
      </p:pic>
      <p:sp>
        <p:nvSpPr>
          <p:cNvPr id="31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3" name="Graphic 212">
            <a:extLst>
              <a:ext uri="{FF2B5EF4-FFF2-40B4-BE49-F238E27FC236}">
                <a16:creationId xmlns:a16="http://schemas.microsoft.com/office/drawing/2014/main" id="{EB8560A9-B281-46EB-A304-1E4A5A00D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67882DD-56E8-460E-99D5-86E71982D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1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P4 deadline finally updated on </a:t>
            </a:r>
            <a:r>
              <a:rPr lang="en-US" dirty="0" err="1"/>
              <a:t>compilers.cool</a:t>
            </a:r>
            <a:r>
              <a:rPr lang="en-US" dirty="0"/>
              <a:t>, Canvas soon</a:t>
            </a:r>
          </a:p>
          <a:p>
            <a:r>
              <a:rPr lang="en-US" dirty="0"/>
              <a:t>Midpoint survey time!</a:t>
            </a:r>
          </a:p>
        </p:txBody>
      </p:sp>
    </p:spTree>
    <p:extLst>
      <p:ext uri="{BB962C8B-B14F-4D97-AF65-F5344CB8AC3E}">
        <p14:creationId xmlns:p14="http://schemas.microsoft.com/office/powerpoint/2010/main" val="58608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Work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</a:t>
            </a:r>
          </a:p>
          <a:p>
            <a:r>
              <a:rPr lang="en-US" dirty="0"/>
              <a:t>SLR Parsers</a:t>
            </a:r>
          </a:p>
          <a:p>
            <a:r>
              <a:rPr lang="en-US" dirty="0"/>
              <a:t>Scope</a:t>
            </a:r>
          </a:p>
          <a:p>
            <a:r>
              <a:rPr lang="en-US" dirty="0"/>
              <a:t>Semantic Analysis</a:t>
            </a:r>
          </a:p>
        </p:txBody>
      </p:sp>
    </p:spTree>
    <p:extLst>
      <p:ext uri="{BB962C8B-B14F-4D97-AF65-F5344CB8AC3E}">
        <p14:creationId xmlns:p14="http://schemas.microsoft.com/office/powerpoint/2010/main" val="10937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Work #5: Question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B70425-3B90-7E23-51CF-F42F48593563}"/>
              </a:ext>
            </a:extLst>
          </p:cNvPr>
          <p:cNvSpPr txBox="1"/>
          <p:nvPr/>
        </p:nvSpPr>
        <p:spPr>
          <a:xfrm>
            <a:off x="1056176" y="1564880"/>
            <a:ext cx="102023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Recall that </a:t>
            </a:r>
            <a:r>
              <a:rPr lang="en-US" dirty="0" err="1"/>
              <a:t>Drewno</a:t>
            </a:r>
            <a:r>
              <a:rPr lang="en-US" dirty="0"/>
              <a:t> Mars is a statically-scoped language. Assume a new variant of </a:t>
            </a:r>
            <a:r>
              <a:rPr lang="en-US" dirty="0" err="1"/>
              <a:t>Drewno</a:t>
            </a:r>
            <a:r>
              <a:rPr lang="en-US" dirty="0"/>
              <a:t> Mars, called Bruno Davidson, that uses the exact same syntax as Jeff but is dynamically-scoped. Provide an input file that would be valid in both </a:t>
            </a:r>
            <a:r>
              <a:rPr lang="en-US" dirty="0" err="1"/>
              <a:t>Drewno</a:t>
            </a:r>
            <a:r>
              <a:rPr lang="en-US" dirty="0"/>
              <a:t> Mars or Bruno Davidson, but prints a different result based on which scoping system is used. Show what the output would be either under scheme.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564A721-FB6A-40A8-F751-DEA5D4820AE7}"/>
                  </a:ext>
                </a:extLst>
              </p14:cNvPr>
              <p14:cNvContentPartPr/>
              <p14:nvPr/>
            </p14:nvContentPartPr>
            <p14:xfrm>
              <a:off x="1222200" y="2900160"/>
              <a:ext cx="9587880" cy="3767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564A721-FB6A-40A8-F751-DEA5D4820A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2840" y="2890800"/>
                <a:ext cx="9606600" cy="378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454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Work #5: Question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B70425-3B90-7E23-51CF-F42F48593563}"/>
              </a:ext>
            </a:extLst>
          </p:cNvPr>
          <p:cNvSpPr txBox="1"/>
          <p:nvPr/>
        </p:nvSpPr>
        <p:spPr>
          <a:xfrm>
            <a:off x="1056176" y="1564880"/>
            <a:ext cx="1020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Provide an input file that would be valid in Bruno Davidson, but </a:t>
            </a:r>
            <a:r>
              <a:rPr lang="en-US" b="1" dirty="0"/>
              <a:t>not</a:t>
            </a:r>
            <a:r>
              <a:rPr lang="en-US" dirty="0"/>
              <a:t> in </a:t>
            </a:r>
            <a:r>
              <a:rPr lang="en-US" dirty="0" err="1"/>
              <a:t>Drewno</a:t>
            </a:r>
            <a:r>
              <a:rPr lang="en-US" dirty="0"/>
              <a:t> Mars.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1DFD68-D9A1-CAAB-8483-395C3E3722F5}"/>
                  </a:ext>
                </a:extLst>
              </p14:cNvPr>
              <p14:cNvContentPartPr/>
              <p14:nvPr/>
            </p14:nvContentPartPr>
            <p14:xfrm>
              <a:off x="2262600" y="2311560"/>
              <a:ext cx="6145200" cy="4111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1DFD68-D9A1-CAAB-8483-395C3E3722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3240" y="2302200"/>
                <a:ext cx="6163920" cy="412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512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Work #5: Question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B70425-3B90-7E23-51CF-F42F48593563}"/>
              </a:ext>
            </a:extLst>
          </p:cNvPr>
          <p:cNvSpPr txBox="1"/>
          <p:nvPr/>
        </p:nvSpPr>
        <p:spPr>
          <a:xfrm>
            <a:off x="1056176" y="1564880"/>
            <a:ext cx="10202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Explain the difference between an SLR and an LR(0) parser. Provide an example grammar that is SLR-</a:t>
            </a:r>
            <a:r>
              <a:rPr lang="en-US" dirty="0" err="1"/>
              <a:t>parseable</a:t>
            </a:r>
            <a:r>
              <a:rPr lang="en-US" dirty="0"/>
              <a:t> but not LR(0) </a:t>
            </a:r>
            <a:r>
              <a:rPr lang="en-US" dirty="0" err="1"/>
              <a:t>parseable</a:t>
            </a:r>
            <a:r>
              <a:rPr lang="en-US" dirty="0"/>
              <a:t>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102CCCA-76EF-442D-83B2-1596B4F7B0F5}"/>
                  </a:ext>
                </a:extLst>
              </p14:cNvPr>
              <p14:cNvContentPartPr/>
              <p14:nvPr/>
            </p14:nvContentPartPr>
            <p14:xfrm>
              <a:off x="221400" y="42480"/>
              <a:ext cx="10998000" cy="6710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102CCCA-76EF-442D-83B2-1596B4F7B0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040" y="33120"/>
                <a:ext cx="11016720" cy="672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922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Work #5: Question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B70425-3B90-7E23-51CF-F42F48593563}"/>
              </a:ext>
            </a:extLst>
          </p:cNvPr>
          <p:cNvSpPr txBox="1"/>
          <p:nvPr/>
        </p:nvSpPr>
        <p:spPr>
          <a:xfrm>
            <a:off x="1056176" y="1564880"/>
            <a:ext cx="1020237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Draw the symbol table at the point in name analysis after line 11 but before line 12.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1.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2. 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3.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4. void funky(int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5.    int 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6.    if (l &gt; 2){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7.       int 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8.       m = 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9.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10.   if (l &lt; 2){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11.      int n;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12.      n = 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13.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14. }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D68F440-DB28-6111-D38B-61C3AF601D8B}"/>
              </a:ext>
            </a:extLst>
          </p:cNvPr>
          <p:cNvCxnSpPr/>
          <p:nvPr/>
        </p:nvCxnSpPr>
        <p:spPr>
          <a:xfrm>
            <a:off x="1644158" y="5200649"/>
            <a:ext cx="703384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DEA757-8AB2-6DAD-F34A-0976AD941D9F}"/>
                  </a:ext>
                </a:extLst>
              </p14:cNvPr>
              <p14:cNvContentPartPr/>
              <p14:nvPr/>
            </p14:nvContentPartPr>
            <p14:xfrm>
              <a:off x="1653480" y="1885680"/>
              <a:ext cx="9326880" cy="4784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DEA757-8AB2-6DAD-F34A-0976AD941D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4120" y="1876320"/>
                <a:ext cx="9345600" cy="480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3563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SLR with epsilon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2FC1CA5-F76F-10D2-4927-BFE40F4DA156}"/>
                  </a:ext>
                </a:extLst>
              </p14:cNvPr>
              <p14:cNvContentPartPr/>
              <p14:nvPr/>
            </p14:nvContentPartPr>
            <p14:xfrm>
              <a:off x="1443960" y="280800"/>
              <a:ext cx="10377720" cy="6536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2FC1CA5-F76F-10D2-4927-BFE40F4DA1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600" y="271440"/>
                <a:ext cx="10396440" cy="655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6027633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291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Source Sans Pro</vt:lpstr>
      <vt:lpstr>FunkyShapesVTI</vt:lpstr>
      <vt:lpstr>Check-in</vt:lpstr>
      <vt:lpstr>Flipped Wednesday</vt:lpstr>
      <vt:lpstr>Administrivia</vt:lpstr>
      <vt:lpstr>Written Work #5</vt:lpstr>
      <vt:lpstr>Written Work #5: Question 1</vt:lpstr>
      <vt:lpstr>Written Work #5: Question 2</vt:lpstr>
      <vt:lpstr>Written Work #5: Question 3</vt:lpstr>
      <vt:lpstr>Written Work #5: Question 4</vt:lpstr>
      <vt:lpstr>SLR with epsilon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Davidson, Drew</dc:creator>
  <cp:lastModifiedBy>Davidson, Drew</cp:lastModifiedBy>
  <cp:revision>4</cp:revision>
  <dcterms:created xsi:type="dcterms:W3CDTF">2022-10-05T19:26:23Z</dcterms:created>
  <dcterms:modified xsi:type="dcterms:W3CDTF">2023-10-05T00:43:51Z</dcterms:modified>
</cp:coreProperties>
</file>