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.xml" ContentType="application/inkml+xml"/>
  <Override PartName="/ppt/notesSlides/notesSlide23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1384" r:id="rId3"/>
    <p:sldId id="257" r:id="rId4"/>
    <p:sldId id="1413" r:id="rId5"/>
    <p:sldId id="1380" r:id="rId6"/>
    <p:sldId id="1417" r:id="rId7"/>
    <p:sldId id="1415" r:id="rId8"/>
    <p:sldId id="1416" r:id="rId9"/>
    <p:sldId id="930" r:id="rId10"/>
    <p:sldId id="1179" r:id="rId11"/>
    <p:sldId id="1266" r:id="rId12"/>
    <p:sldId id="1395" r:id="rId13"/>
    <p:sldId id="1270" r:id="rId14"/>
    <p:sldId id="1396" r:id="rId15"/>
    <p:sldId id="1394" r:id="rId16"/>
    <p:sldId id="1295" r:id="rId17"/>
    <p:sldId id="1316" r:id="rId18"/>
    <p:sldId id="1392" r:id="rId19"/>
    <p:sldId id="1397" r:id="rId20"/>
    <p:sldId id="1398" r:id="rId21"/>
    <p:sldId id="1310" r:id="rId22"/>
    <p:sldId id="1385" r:id="rId23"/>
    <p:sldId id="1386" r:id="rId24"/>
    <p:sldId id="1387" r:id="rId25"/>
    <p:sldId id="1400" r:id="rId26"/>
    <p:sldId id="1299" r:id="rId27"/>
    <p:sldId id="14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4-01T20:32:08.3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29854 6148 0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31T20:45:50.7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20819 12698 1142 0,'0'0'20'0,"0"0"773"16,0 0-310-16,0 0 13 0,0 0-163 15,0 0-81-15,0 0-9 0,0 0-23 16,0 0 3-16,-153-51-33 0,129 49-14 16,-8 0-56-16,-2 2-6 0,-4 0-10 0,6 0-33 15,-7 8-16-15,1 2-37 0,6 0-4 16,3 0-14-16,-3 2-30 0,11-2 5 16,6-2 22-16,-2 1-18 0,10-1-13 15,0-2-6-15,4 1 4 0,1 6 8 16,2-1 3-16,0 6 7 0,0 4 15 15,0 6 3-15,-5 8 6 0,0 7-6 16,-2 9 0-16,-10 6 21 0,-5 15-20 16,-10 8 34-16,-2 5-35 0,-9 2 0 15,4 3 16-15,0-5-13 0,8-8 0 16,4-5 0-16,10-8-1 0,7-9 0 0,3-8 1 16,2-3-3-16,5-5-1 0,0-2-17 15,0-4 17-15,0-2 0 0,0-4 0 16,0-5 1-16,12-6 0 0,-2-2 16 0,5-7 8 15,2-6 7-15,2 0 6 0,0-2 18 16,8 0 6-16,2-2 12 0,-2-6-12 16,0 2-9-16,-3 0-7 0,2-2-20 15,-9 1-7-15,-2 2 3 0,7 0-18 16,-15 0-3-16,10 0-1 0,-7 2-1 16,-8-4-34-16,1 4-101 0,4-4-89 15,-2-1-93-15,-1-2-236 0,1 5-585 16,3-10-833-16</inkml:trace>
  <inkml:trace contextRef="#ctx0" brushRef="#br0" timeOffset="458.96">20828 13384 1106 0,'0'0'1384'0,"0"0"-972"0,0 0-76 15,0 0 27-15,0 0-70 0,0 0-129 16,0 0-104-16,-191 56-20 0,174-28 20 0,-5 4-17 15,10 4-6-15,7 1-37 0,5-5-14 16,0 2 14-16,12-6 0 0,0-6-32 16,10-4 7-16,0-8 22 0,2-8-15 15,1-2 18-15,-4-7 59 0,11-14 4 16,-8-5-5-16,5-6-14 0,-5 0-10 0,-2-3 3 16,-7 7 22-16,-1 8 27 0,-11 7-15 15,-3 6-4-15,0 5 4 0,0 2 42 16,0 2-30-16,0 8-10 0,0 8 19 15,-7 6-7-15,4 7-33 0,-4 3-10 16,4 2-18-16,-1 0-22 0,4-6-2 16,0-3-13-16,0-6-26 0,7-6-126 15,10-10-76-15,-3-2-112 0,13-3-279 16,-8-4-555-16,6-18-813 0</inkml:trace>
  <inkml:trace contextRef="#ctx0" brushRef="#br0" timeOffset="991.97">21553 12768 1064 0,'0'0'1006'0,"0"0"-608"0,0 0 92 16,0 0-90-16,0 0-74 0,0 0-102 15,0 0-22-15,0 0-22 0,0 0-62 16,0 0-40-16,0 0-4 0,-82 114 12 16,82-77 0-16,10-3-21 0,23 1-50 0,11-4 22 15,7-1-19-15,10-5 38 0,9-7-35 16,3-8-3-16,-3-8 1 0,0-2-4 16,-2-5 6-16,-10-5-8 0,-7-1-12 15,-12 2 2-15,-17 4-3 0,0-1-1 16,-15 4-18-16,-5 2-5 0,-2 0-34 15,0 0-4-15,-2 3 23 0,-10 14-11 16,-5 3 50-16,-5 10 2 0,-5 4 2 0,1 6-4 16,1 5-16-16,4 5 15 15,4 4-14-15,-8 4-4 0,11 9 19 0,-1 2 61 16,8 3 12-16,-8 4-33 0,8 1 15 16,-3-1-15-16,3-6-22 0,2 1 1 15,-4-11 24-15,1-7-22 0,-9-9 19 0,3-8 11 16,2-8 4-16,-5-8-3 0,7-7 15 15,0-10 0-15,3-3-4 0,-3 0-5 16,-7-8 0-16,0-8-58 0,-7-4 0 16,0 0-28-16,5 0 25 0,2 0-15 15,2 4-46-15,10 7 7 0,-4 4 26 16,9 2-29-16,0 3-71 0,0 0-77 16,9 0-83-16,8 0-33 0,10 0-224 15,-5 0-631-15,16 0-994 0</inkml:trace>
  <inkml:trace contextRef="#ctx0" brushRef="#br0" timeOffset="1273.43">22865 13349 2189 0,'0'0'1356'0,"0"0"-1043"15,0 0-135-15,0 0-64 0,0 0-114 0,0 0-104 16,0 0 54-16,0 0-76 0,0 0-342 15,0 0-815-15,0 0-836 0</inkml:trace>
  <inkml:trace contextRef="#ctx0" brushRef="#br0" timeOffset="1416.05">22821 13699 2088 0,'0'0'1644'0,"0"0"-1270"0,0 0-41 0,0 0-46 15,0 0-139-15,0 0-148 0,0 0-117 16,0 0-111-16,0 0-271 0,0 0-244 16,15-20-1039-16</inkml:trace>
  <inkml:trace contextRef="#ctx0" brushRef="#br0" timeOffset="1667.38">23260 13336 55 0,'0'0'2226'0,"0"0"-968"0,0 0-751 16,0 0-89-16,0 0-116 0,0 0-124 15,0 0-178-15,0 0 15 0,0 0-15 16,0 0 31-16,116 20-4 0,-82-20-25 15,7 0-2-15,-7 0-131 0,5-5-140 16,0 3-113-16,-10 0-182 0,-12 1-625 16,-3 1-820-16,-377-10 1546 0</inkml:trace>
  <inkml:trace contextRef="#ctx0" brushRef="#br0" timeOffset="1837.92">23172 13633 2383 0,'0'0'1038'0,"0"0"-564"16,0 0 30-16,0 0-122 0,0 0-143 0,0 0-138 16,0 0-37-16,0 0 3 0,0 0-40 15,0 0-27-15,0 0-25 0,204-52-164 16,-177 39-246-16,-5 10-351 0,-5-6-1036 0</inkml:trace>
  <inkml:trace contextRef="#ctx0" brushRef="#br0" timeOffset="3284.35">24850 12710 1333 0,'0'0'754'16,"0"0"-281"-16,0 0 38 0,0 0-87 0,0 0-63 16,0 0-63-16,0 0-49 0,0 0-85 15,0 0-59-15,-201-59-13 0,174 59-31 0,-5 0-5 16,6 0-17-16,6 0-14 16,3 2-25-16,3 0-10 0,7-2-9 0,7 2-2 15,-3 1-28-15,3-3-22 0,0 3 1 16,0 1-4-16,0 4-10 0,0 8 84 15,3 3 0-15,1 2 22 0,4 6-19 16,-6-1-3-16,5 4 1 0,-7 5 5 16,0 6 25-16,-7 10-19 0,-12 11-8 15,-8 11 14-15,-12 7-16 0,10 4-2 16,-5-1-14-16,8-2 11 0,9-11-10 16,7-8 1-16,3-7-7 0,4-5 1 15,3-6 18-15,0-2-16 0,0-1 16 16,0-5 0-16,3 0 16 0,-1-8-16 15,3-2 2-15,-3-6 103 0,6-1-31 0,-1-5-16 16,0 0-9-16,13-4 12 0,-11 4-12 16,6-4 9-16,-3-2 10 0,3 0 5 0,4 0-9 15,-2-4-12-15,0 0-7 16,0-2 4-16,0-2-19 0,-5 0 1 0,2 0-10 16,3 0 12-16,-9 0-11 0,4 0-10 15,2-2-10-15,-4-2 1 0,0-2-3 16,-3-2-2-16,5 0-102 0,-7-2-127 15,0 0-56-15,0-4-110 0,-3-2-328 16,3-1-841-16,-5-11-650 0</inkml:trace>
  <inkml:trace contextRef="#ctx0" brushRef="#br0" timeOffset="3751.95">25155 12862 1679 0,'0'0'1238'0,"0"0"-825"15,0 0-48-15,0 0 82 0,0 0-38 16,0 0-168-16,0 0-131 0,0 0-60 15,0 0-48-15,0 0-1 0,0 0 2 16,-60 156-3-16,60-90-27 0,0 4 27 0,0 6 0 16,0 3-11-16,0-1 0 0,7-5 10 15,0-7-41-15,3-11-13 0,-3-15 0 16,5-12 6-16,-4-14 6 0,1-6-7 16,1-8 13-16,5 0 37 0,1-12 40 15,11-8 37-15,-3-6-34 0,13-4-19 16,-11 0-23-16,6 3 1 0,-10 7 1 0,-8 8-1 15,-6 6 20-15,-8 6-9 16,0 0-11-16,0 4 8 0,0 6 30 0,-17 8 58 16,-10 0-15-16,-5 4-25 0,-2 1-22 15,-4-5 1-15,4-6-1 0,-5-4-11 16,12-6-25-16,-2-2-34 0,12 0-45 16,3-8-43-16,9 2-31 0,-2-2-41 0,7 2-72 15,0 4-156-15,17 0-102 0,0 2-479 16,9 0-389-16</inkml:trace>
  <inkml:trace contextRef="#ctx0" brushRef="#br0" timeOffset="4334.72">25752 12796 1672 0,'0'0'1466'0,"0"0"-1036"16,0 0-26-16,0 0 42 0,0 0-155 16,0 0-159-16,0 0-77 0,0 0-18 15,0 0 6-15,0 0 15 0,87 36-25 16,-44-34-14-16,-1 0-16 0,1-2 18 15,1-2 3-15,0-10 4 0,-10-4-4 16,-3 2-2-16,-7 0-7 0,-7 0 3 16,-2 4-15-16,-6 2 7 0,-6 1-10 15,2 6-3-15,-5 1-21 0,0 0-16 16,0 0-21-16,0 6 0 0,0 6-21 0,0 8 82 16,-8 8 24-16,-1 8-9 0,2 6-13 15,-3 7 2-15,3 1 8 0,-8 2-9 16,5 3 24-16,8 1-24 15,-3 0 28-15,0 1-1 0,5-1 1 0,0 0 2 16,0 1-2-16,0-5 12 0,10-2 42 0,-8-2-22 16,3-1-32-16,-5-1-1 0,3-1-18 15,-3-4-10-15,0-6 0 0,0-9 14 16,0-6-16-16,0-8 3 16,0-4 15-16,0-6 9 0,-3 0 18 0,-4-2 7 15,-10 0 69-15,-2 0-15 0,-11-2-103 16,-6-2-2-16,-10-2 0 0,5 0-1 15,4 0 0-15,4 2-3 0,13 2-24 16,-2 2-1-16,13 0-38 0,9 0-79 16,0 0-77-16,0 6-33 0,0 6-2 15,14-2-119-15,8 0-311 0,0 0-429 16,21-10-387-16</inkml:trace>
  <inkml:trace contextRef="#ctx0" brushRef="#br0" timeOffset="5687.46">28282 12678 1335 0,'0'0'1141'0,"0"0"-652"16,0 0-60-16,0 0-34 0,0 0-45 0,0 0-95 15,0 0-98-15,0 0-30 0,0 0-47 16,0 0-34-16,0 0-28 0,0 43 87 16,0-6-4-16,0 9-40 0,0 4-43 15,0 5-18-15,0-1-1 0,0-4-14 16,5-7-10-16,5-7 13 0,4-10 11 16,6-8 1-16,-3-8 28 0,9-6 17 15,8-4 16-15,3 0 6 0,14-8 18 0,-1-8 0 16,4 0-30-16,-11 0-43 15,-1-2-12-15,-6 1-12 0,-7 6-12 0,-7-1-104 16,-5-3-94-16,-3 5-69 0,1-2-116 16,-1-2-298-16,-4 2-670 0,2-13-599 0</inkml:trace>
  <inkml:trace contextRef="#ctx0" brushRef="#br0" timeOffset="5871.37">28818 12615 1413 0,'0'0'712'0,"0"0"-37"0,0 0-92 15,0 0-178-15,0 0-140 0,0 0 3 16,-53 105-5-16,31-57 8 0,7 10-63 16,-9 8-61-16,-8 9-17 0,3 7-35 15,-5 3-44-15,5 6-17 0,-5 1-34 16,8-2 0-16,-6-5-3 0,8-9-10 0,2-9-5 16,8-15-79-16,2-10-149 15,4-9-94-15,-1-7-232 0,1-10-639 0,3 0-911 0</inkml:trace>
  <inkml:trace contextRef="#ctx0" brushRef="#br0" timeOffset="8418.53">26966 12872 973 0,'0'0'1029'0,"0"0"-447"0,0 0-157 0,0 0-143 15,0 0-155-15,0 0-92 0,0 0-13 16,-68 131 45-16,44-76 6 0,4 3-26 15,1 8-34-15,2-1-13 0,-5-5 3 16,10-6-3-16,2-9 35 0,6-11 50 16,1-10 6-16,3-8 0 0,0-8-25 15,0-4-18-15,0-4-4 0,0 0 15 16,3 0 0-16,1 0 59 0,11 0 37 16,-3 0-35-16,-2 0-49 0,7 0-28 15,-5 0-15-15,-2 0-16 0,2 2-12 16,-7 0-11-16,7 0-2 0,-3 0-8 0,1 0 6 15,-3 2-16-15,-2 0-86 0,3 2-106 16,6-4-105-16,-4 0-176 0,2-2-480 0,0-10-421 16</inkml:trace>
  <inkml:trace contextRef="#ctx0" brushRef="#br0" timeOffset="8657.75">27349 12999 1292 0,'0'0'1359'15,"0"0"-759"-15,0 0-101 0,0 0-103 16,0 0-119-16,0 0-138 0,0 0-31 0,-27 117 30 16,15-71-18-16,-2 4-44 0,6 3-45 15,-1-1-31-15,1 0-18 0,1 1 0 16,5-9-10-16,-3-4-97 0,2-10-90 15,1-6-88-15,-3-8-171 0,5-4-156 0,0-5-559 16,-7-7-413-16</inkml:trace>
  <inkml:trace contextRef="#ctx0" brushRef="#br0" timeOffset="8858.21">27099 13084 2244 0,'0'0'991'0,"0"0"-552"15,0 0 45-15,0 0-65 0,0 0-151 16,0 0-124-16,0 0-56 0,0 0 16 16,0 0 18-16,0 0-28 0,0 0-51 15,102-65-43-15,-80 59-1 0,0 1-11 0,-5-2-1 16,0 4 1-16,0 0-103 0,-3 3-135 16,1 6-72-16,-1 6-173 0,-4-2-284 15,-3 13-829-15</inkml:trace>
  <inkml:trace contextRef="#ctx0" brushRef="#br0" timeOffset="9305.92">27654 13049 1072 0,'0'0'1391'0,"0"0"-847"0,0 0-151 16,0 0 63-16,0 0-120 0,0 0-172 0,0 0-52 15,0 0-25-15,0 0-38 0,-184 81-40 16,167-51-9-16,0 7-2 0,3 3-1 16,2 4 0-16,2 4-12 0,3 0 14 15,7 1-15-15,0-1-9 0,0-6 23 16,0-10-35-16,0-5 22 0,9-9-21 0,3-10 36 15,-4-4 1-15,-1-4 0 0,0 0 30 16,1 0 52-16,-4-9 37 0,4-1 65 16,-1-5-51-16,0-3-60 0,-2 0-10 15,-5-1-31-15,0 1-32 0,0 4 14 16,0 4 4-16,-12 2 5 0,5 4 4 16,-5 2-18-16,-3 2-10 0,3 0-31 15,-3 0 1-15,6 10-34 0,-6 2-25 0,8 4 22 16,2 1 18-16,5 1-12 0,0-1 12 15,0 1-19-15,5 0-150 0,9-3-80 16,3-5-179-16,8-10-126 0,-13 0-397 16,19-16-366-16</inkml:trace>
  <inkml:trace contextRef="#ctx0" brushRef="#br0" timeOffset="9523.98">27805 13220 919 0,'0'0'1483'0,"0"0"-896"0,0 0-80 0,0 0-11 16,0 0-168-16,0 0-179 0,0 0-146 0,0 0 13 15,0 0 8-15,0 0-24 0,0 0-21 16,-22 109 19-16,22-97-11 0,0-2-18 16,2-2-12-16,13-1 15 0,-3-6 28 15,10 1 0-15,-3 0 22 0,-2 3-22 16,0-4-131-16,0 3-98 0,-7 1-129 15,-1-2-112-15,-1 2-492 0,-1-2-381 0</inkml:trace>
  <inkml:trace contextRef="#ctx0" brushRef="#br0" timeOffset="9719.15">27839 13210 1144 0,'0'0'1270'0,"0"0"-667"16,0 0-121-16,0 0-22 0,0 0-156 15,0 0-180-15,0 0-43 0,0 0 27 0,0 0 3 16,-95 136-43-16,81-96-41 0,6 0-27 16,-9 4 0-16,8-4-18 0,-8-4 0 15,7-6-84-15,3-1-127 0,7-7-85 16,0-4-130-16,0-2-190 0,0-4-443 16,-10 2-466-16</inkml:trace>
  <inkml:trace contextRef="#ctx0" brushRef="#br0" timeOffset="10676.22">27301 12995 33 0,'0'0'300'0,"0"0"-4"16,0 0-51-16,0 0-33 0,0 0-37 16,0 0-21-16,0 0-15 0,0 0-8 15,0 0-8-15,0 0-13 0,0 0-48 16,-30-26-7-16,30 22 13 0,-7 0 39 15,7 0 52-15,-7 0-23 0,4-1-7 16,-4 2-39-16,5 1-71 0,-3-3 4 16,2 4 48-16,1-1-10 0,2-2 26 15,-7 1-43-15,2 2-42 0,0-6 15 16,-2 4-17-16,-3-4-65 0,10 4 62 0,-7-4-10 16,4 4 13-16,-1 1 0 15,4-3 52-15,0 5 89 0,0 0-26 0,0 0-10 16,0 0-26-16,0 0-25 0,0 0-16 15,0 0 10-15,0 0-29 0,0 0-17 16,0 0 17-16,0 0 28 0,0 0-2 16,0 0 5-16,14 0 29 0,3 0 78 0,0-1 19 15,5-1-21-15,0-3-18 0,-5 3-20 16,4 2-15-16,1-1-16 0,-12 1-34 16,7 0-40-16,-12 0-12 0,2 0 0 15,-2 0-1-15,-3 0-1 0,6 0-10 16,-8 0 9-16,7 0 0 0,-5 1-13 15,-2-1-2-15,0 0-74 0,0 2-90 16,0 3-38-16,0-3-75 0,0 1-95 0,0 4-135 16,0-6-503-16,0 9-522 0,-17-41 1033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31T20:47:27.8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7727 5857 1078 0,'0'0'407'0,"0"0"-153"0,0 0 67 16,0 0 136-16,0 0-209 0,0 0-52 0,0 0 57 15,0 0-59-15,0 0-47 0,-27-42-21 16,22 40-3-16,5 2 15 0,-2 0-24 16,2 0-14-16,0 0-34 0,0 8-26 15,0 6-24-15,0 6 27 0,0 9 50 16,0 9-43-16,0 4-7 0,0 4-18 15,0 0-25-15,0-3 12 0,0-7-10 16,10-8-1-16,-3-6 12 0,10-4 3 16,5-6-15-16,7-4-2 0,10-1-13 15,9-5 14-15,5-2 44 0,15 0 12 16,-7 0-4-16,9-7-6 0,0 2-34 0,-9-2-10 16,0 6 4-16,-11 1-6 0,-3 0-15 15,-14 0 12-15,4 8-25 0,-6 2-67 16,-9 0-137-16,-5 2-63 0,-2-1-121 15,-8 4-285-15,3-7-612 0,-10-2-298 0</inkml:trace>
  <inkml:trace contextRef="#ctx0" brushRef="#br0" timeOffset="231.58">8294 5877 942 0,'0'0'1245'0,"0"0"-864"16,0 0 92-16,0 0-4 0,0 0-37 15,0 0-177-15,0 0-62 0,0 0-42 16,0 0-18-16,0 0-4 0,-12 25 27 16,22 17-33-16,-3 12-41 0,3 11-33 0,-3 9-31 15,-7 11 12-15,0 7-27 0,0 1 13 16,0-1-16-16,0-5-1 0,-7-9-1 16,7-12-1-16,0-16-43 0,0-7-91 15,7-13-80-15,7-5-45 0,8-10-50 16,-5-7-206-16,0-1-449 0,-7-7-621 0</inkml:trace>
  <inkml:trace contextRef="#ctx0" brushRef="#br0" timeOffset="549.31">9220 5791 209 0,'0'0'2168'15,"0"0"-1553"-15,0 0-139 0,0 0-3 16,-39 114-32-16,25-59-156 0,-11 9-83 16,1 13-42-16,-5 9 13 0,2 7-54 0,-6 6-25 15,1 1-39-15,3 1-25 16,5-7-11-16,4-9-19 0,3-11-1 0,8-17-21 15,1-11-5-15,8-16-82 0,0-8-77 16,3-8-37-16,11-6-87 0,-6-8-143 16,6-4-265-16,-7-6-614 0,10-20-799 0</inkml:trace>
  <inkml:trace contextRef="#ctx0" brushRef="#br0" timeOffset="972.73">9455 6107 2111 0,'0'0'727'15,"0"0"-279"-15,0 0-105 0,0 0-100 16,0 0-64-16,0 0-112 0,0 0-55 0,0 0 35 16,0 0 37-16,0 0 16 0,0 0-23 15,129 24 4-15,-103-8 36 0,1 2 15 16,-8 4-40-16,6 4-21 0,-13 3-13 15,-5 5-15-15,-5 0-19 0,-2 2 1 16,0 0-13-16,-4 1-1 0,-6-9-11 0,-7-2 0 16,10-7-24-16,-1-8-68 0,1-2-12 15,-3-8 42-15,3-1 16 0,-5 0 19 16,2 0-10-16,3-6 18 0,-3 1 17 16,5 0-22-16,1 3 11 0,4 0 11 15,0 2-22-15,0 0-17 0,0 0 41 16,0 0 25-16,0 9 46 0,4 4 126 15,9 12-23-15,-4 5 27 0,1 6-3 16,-3 4-53-16,-7 0-57 0,0 3-27 16,0-3-19-16,-14 2-24 0,2-3-17 15,-5-6-2-15,-8 0 0 0,6-11-87 0,-3-2-33 16,0-4-45-16,-2-6-56 0,2-2-90 16,8-2-79-16,-11-2-183 0,16-4-569 15,-8 2-778-15</inkml:trace>
  <inkml:trace contextRef="#ctx0" brushRef="#br0" timeOffset="2083.09">10800 6346 1391 0,'0'0'818'16,"0"0"-285"-16,0 0-67 0,0 0-34 15,0 0-98-15,0 0-102 0,0 0-61 16,0 0-32-16,0 0 3 0,0 0 9 0,105-22 2 15,-67 18 6-15,6 2-28 0,-3 0-55 16,-4 0 6-16,-3-2-21 0,2 2-34 16,-7 0-14-16,-2-2 10 0,-1-2-23 15,-1-2-18-15,1-4 18 0,-6-2-13 16,4 2-111-16,-7-5-107 0,-5 6-97 16,-2 1-116-16,-3 1-246 0,0 1-629 15,-7 6-750-15</inkml:trace>
  <inkml:trace contextRef="#ctx0" brushRef="#br0" timeOffset="4055.19">12425 5817 124 0,'0'0'339'0,"0"0"23"0,0 0 48 15,0 0 7-15,0 0 12 0,0 0-141 16,0 0 3-16,0 0-2 0,0 0-20 16,0 0-33-16,0 0-27 0,0 0-7 15,-32-32-13-15,32 32-8 0,0 0-19 0,0 0-54 16,0 0-31-16,0 4-9 15,0 0 3-15,0 10-10 0,7 6 29 0,8 12 14 16,-5 13-22-16,6 11-48 0,-8 15-4 16,-3 7-15-16,2 8 34 0,-2 3-39 15,-5-7-10-15,2-9 0 0,-2-17 12 16,7-14 15-16,-7-16-25 0,10-9-2 16,-3-9-11-16,-7-6 11 0,10-2 15 15,-3 0 6-15,5-9 1 0,13-2 42 16,4-8 60-16,2 1-9 0,-4 2-42 15,-3 2-67-15,-4 6-6 0,-3 2-18 16,-5 4-6-16,0 2-13 0,0 0-8 0,2 0 21 16,3 6-92-16,0-2-115 0,3 2-124 15,4-4-157-15,-9 0-515 0,6-4-570 0</inkml:trace>
  <inkml:trace contextRef="#ctx0" brushRef="#br0" timeOffset="4504.66">13249 6215 336 0,'0'0'1739'0,"0"0"-1205"0,0 0-52 15,0 0-20-15,0 0-114 0,0 0-159 16,0 0-43-16,0 0-18 0,0 0-10 0,0 0-10 15,-129-12-47-15,119 21-24 0,6 1-34 16,-1 1-3-16,5 6 16 0,0 1-4 16,2-2-12-16,13-2-15 0,2-2-7 15,0-4 19-15,5-2-12 0,-8-6 15 0,8 0 27 16,-5-6 10-16,-3-6 18 0,1-6 4 16,-5 0-4-16,-6-4-18 0,-4-1-13 15,0 1-12-15,0 4-8 0,-4 5 23 16,-6 0-12-16,-5 3 1 0,6 4-4 15,-8 2-9-15,-10 2-3 0,5 2-22 16,-7 0-2-16,2 4-10 0,1 8-11 16,-6 4 23-16,13 2 22 0,0 7 46 15,2-2-3-15,9 4-22 0,6 1-6 16,2 0-15-16,0 2-1 0,2-2-23 0,15-2 9 16,8 1-4-16,-6-5 17 0,5 0-31 15,5-6-1-15,3-2-110 0,-6-4-94 16,1 0-44-16,7-3-148 0,-5-4-288 15,-5-3-712-15</inkml:trace>
  <inkml:trace contextRef="#ctx0" brushRef="#br0" timeOffset="4709.88">13612 6207 2235 0,'0'0'623'0,"0"0"-158"0,0 0 3 15,0 0-128-15,0 0-143 0,0 0-101 16,-186 33-22-16,164-5 19 0,-2 8 18 16,9 4 14-16,5 2-57 0,10 1-28 0,0-3-16 15,8-6-24-15,9-6-40 0,12-8 25 16,5-3-6-16,2-12-4 0,10 0-6 16,2-5-110-16,3-5-35 0,-2-3-150 15,-13 1-300-15,3-1-912 0</inkml:trace>
  <inkml:trace contextRef="#ctx0" brushRef="#br0" timeOffset="5676.12">7804 8030 1696 0,'0'0'753'0,"0"0"-344"0,0 0-158 0,0 0-79 15,0 0-22-15,0 0-26 0,-9 127 34 16,9-71-32-16,-15 11-29 0,8-1-37 16,0-4 0-16,4-3 15 0,3-11-19 15,0-12 29-15,0-10-20 0,7-8-39 16,10-5-26-16,0-10 0 0,3 2 12 15,4-5 28-15,10 0 1 0,-7 0-4 0,7-5-23 16,-8-3-13-16,1-4 0 16,2 2-1-16,-5 0-73 0,3 0-126 0,-8 2-70 15,3 0-138-15,-5-2-212 0,-5 4-532 16,-2-8-301-16</inkml:trace>
  <inkml:trace contextRef="#ctx0" brushRef="#br0" timeOffset="5848.59">8013 8197 840 0,'0'0'681'0,"0"0"-116"16,0 0-15-16,0 0-170 0,0 0-179 16,0 0-124-16,0 0 155 0,0 0 141 15,29 145-116-15,-15-81-92 0,-1 9-41 16,-4-1-40-16,-1 0-66 0,1-3-4 16,3-7-14-16,-2-7-28 0,0-13-40 15,-3-8-121-15,5-8-159 0,3-8-164 16,-6-8-209-16,-1-13-861 0</inkml:trace>
  <inkml:trace contextRef="#ctx0" brushRef="#br0" timeOffset="6113.06">9021 7879 2617 0,'0'0'661'16,"0"0"-271"-16,0 0 20 0,-80 149-30 16,32-74-112-16,-3 11-71 0,-10 13-45 15,-4 7-24-15,4 5-45 0,-4 4-26 16,9-3-44-16,8-5-12 0,9-13-1 16,15-19-22-16,7-17-14 0,14-17-80 0,3-13-128 15,0-10-51-15,3-6-36 0,6-6-230 16,1-4-392-16,4-7-541 0</inkml:trace>
  <inkml:trace contextRef="#ctx0" brushRef="#br0" timeOffset="6443.59">9334 8191 2402 0,'0'0'1120'0,"0"0"-713"15,0 0-6-15,0 0-160 0,0 0-111 16,0 0-69-16,0 0-27 0,-162 122-4 16,149-83-2-16,-1 1-17 0,14-1-11 15,0-3-27-15,7-2-4 0,17-2-3 16,-2-4-6-16,7-4 10 0,-2-1 30 15,0-3 67-15,2 0 13 0,-3 2-19 0,6 6-15 16,-15 3-18-16,0 2 8 16,-15 7 1-16,-2 3-15 0,0-3-22 0,-9-4-4 15,-6-6-112-15,-7-10-132 0,0-10-73 16,1-10-196-16,-4 0-785 0,-16-32-1096 0</inkml:trace>
  <inkml:trace contextRef="#ctx0" brushRef="#br0" timeOffset="6616.07">9419 8255 2463 0,'0'0'698'15,"0"0"-237"-15,0 0 68 0,0 0-116 16,0 0-112-16,0 0-102 0,0 0-83 16,182-52-61-16,-146 46-22 0,0 0-33 15,8 0 0-15,-3 0 0 0,3-2-125 16,2 2-178-16,-3 0-110 0,-1 2-226 15,-8 0-718-15,0 0-1073 0</inkml:trace>
  <inkml:trace contextRef="#ctx0" brushRef="#br0" timeOffset="6910.76">11036 8340 2955 0,'0'0'1022'0,"0"0"-812"0,0 0-23 16,0 0 11-16,0 0-50 0,0 0-37 0,0 0 20 15,0 0 10-15,0 0-77 0,191 0-37 16,-150 0-27-16,-4 0-2 0,4 0-53 16,2-2-210-16,-6-2-176 0,-3-2-623 0,0-4-1226 15</inkml:trace>
  <inkml:trace contextRef="#ctx0" brushRef="#br0" timeOffset="7787.18">12504 7843 1193 0,'0'0'1273'0,"0"0"-719"0,0 0-158 16,0 0-67-16,0 0-30 0,0 0-102 15,0 0-82-15,0 0-25 0,0 0-3 16,0 0-7-16,0 0-42 0,10 28-36 0,-3 5 85 15,1 13 55-15,-1 12-29 0,-5 10-73 16,-2 11-16-16,8 3-24 0,-8 1-9 16,0-1 9-16,7-7 3 0,-7-13 10 15,10-10-11-15,-10-13 12 0,5-13 16 16,-5-12 1-16,2-6 14 0,3-6 16 16,0-2 12-16,-1 0-3 0,4-4-21 0,14-4-16 15,-1-9 64-15,6 2 61 0,7-3-83 16,0 1-54-16,-3 1-21 0,-4 4-11 15,0 6-13-15,-1 2-3 0,1 4 9 16,-3 0-13-16,-4 0-117 0,4 2-128 16,-2 8-112-16,0 0-207 0,-13-4-663 15,-1-4-1168-15</inkml:trace>
  <inkml:trace contextRef="#ctx0" brushRef="#br0" timeOffset="8275.85">13397 8253 1721 0,'0'0'762'0,"0"0"-484"16,0 0-31-16,0 0-39 0,0 0-99 0,0 0-58 15,0 0 15-15,0 0-31 0,0 0 16 16,0 0 9-16,160 47-3 0,-148-57 29 16,-3-5 58-16,1 2 58 0,-10-6-15 15,0 3-38-15,0 2-47 0,0-2-18 16,0 6-1-16,-15 2-18 0,6 4-7 0,-3-2 3 15,-5 2 10-15,-8 2-10 0,1 0-12 16,-5 2 0-16,-2 0-3 0,2 0-22 16,-3 6 6-16,3 4 10 0,2 4-22 15,1 2 19-15,1 9 14 0,1 3 7 16,12 4-3-16,0 8-16 0,7 4-20 16,-2 1-4-16,7-5-15 0,7-2-10 15,5-4-21-15,5-6 7 0,0-6 3 16,10-4-4-16,-3-1 1 0,3-5-37 15,7-2-97-15,0-2-62 0,2-5-75 16,5-3-135-16,-14 0-621 0,16-3-1019 0</inkml:trace>
  <inkml:trace contextRef="#ctx0" brushRef="#br0" timeOffset="8794.84">14216 8189 85 0,'0'0'1922'0,"0"0"-1210"0,0 0-167 15,0 0-78-15,0 0-121 0,0 0-81 16,0 0-51-16,0 0-36 0,0 0-64 16,0 0-75-16,-124 12-39 0,107 12 0 15,8 4 9-15,-1 9 55 0,0-4 16 16,10 2 8-16,0-5-54 0,15 1-34 0,7-8-37 15,4-1 10-15,8-5 9 0,0-3 14 16,5-4 2-16,0-6-1 0,-1-2-36 16,-1 0-99-16,2-2-59 0,-6 0-84 15,-3-2-209-15,-4 0-466 0,-6-6-745 0</inkml:trace>
  <inkml:trace contextRef="#ctx0" brushRef="#br0" timeOffset="10881.22">23924 7453 1349 0,'0'0'985'0,"0"0"-542"0,0 0-68 15,0 0 1-15,0 0-92 0,0 0-64 0,0 0-44 16,0 0 11-16,0 0-14 0,0 0-16 16,0 0-19-16,-56-36-12 0,56 36-34 15,0 0-19-15,0 0-15 0,0 0-36 16,0 0-22-16,0 10-34 0,10 10 34 15,4 10 16-15,8 12 48 0,2 8-46 16,8 7-17-16,-5-1-2 0,-1-2-13 16,1-7-11-16,-3-9-2 0,-4-10 3 15,-8-8 2-15,2-5-2 0,-6-12-10 0,1-1-27 16,-2-2 45-16,10 0 16 16,-7-5 49-16,2-12 12 0,3-1 0 0,-5 0-28 15,-3-2 4-15,0 4-16 0,-7 7-21 16,0 6-23-16,0 3-20 0,0 0-6 15,0 2-12-15,5 12-15 0,5 6 76 0,-3 4 15 16,10 7 4-16,-3-1-17 0,-2-7 22 16,-2-5 10-16,7-8-16 0,-2-5 19 15,-1-5 36-15,13-23 45 0,-5-9 113 16,12-14-65-16,-8-4-81 0,-4-1-34 16,-5 5-21-16,-2 6-30 0,-3 8-1 15,-3 6-17-15,1 6-9 0,-3 8-21 16,6 6-85-16,-6-1-119 0,7 7-15 15,-2 0-33-15,3 0-158 0,-3 0-237 16,-5 5-422-16,3 0-542 0</inkml:trace>
  <inkml:trace contextRef="#ctx0" brushRef="#br0" timeOffset="11374.32">25165 7059 1623 0,'0'0'2020'0,"0"0"-1426"0,0 0-200 16,0 0-41-16,0 0-94 0,0 0-86 15,0 0-100-15,0 0-73 0,-196-20-6 16,167 46-33-16,-1 8 2 0,11 8 7 16,2 2 12-16,7 7-16 0,10-1 1 15,0-4 8-15,20 0-8 0,4-7 2 16,8-1 7-16,1-10 12 0,16 0 12 15,-5-3 61-15,-1-2-22 0,3 5 4 0,-5 9 30 16,1 3-46-16,-6 11 7 0,-9 5-1 16,-10 2 7-16,0 0-22 0,-15-1-3 15,-2-9-13-15,0-8-2 0,-12-9 1 16,-5-11 0-16,-7-10 15 0,-10-9-16 16,-3-1-82-16,-11-20-79 0,2-14 12 0,10-10-25 15,2-12 6-15,12-13 26 16,17 1 28-16,5 0 53 0,0 1 42 0,12 5 19 15,10 5 0-15,0 7 19 0,0 2-17 16,-3 4 41-16,5 1 68 0,-7 1 0 16,-5 4-22-16,3 2-1 0,-6 4 22 15,-9 5-33-15,0 7-16 0,0 4-13 16,-4 6-11-16,-11 0-37 0,-7 2 0 16,0 1-67-16,-9 2-61 0,2-1-43 0,-5 4-29 15,2-3-40-15,6 5-37 0,2 0-93 16,11 5-95-16,4 7-176 0,9-1-516 15,0 12-173-15</inkml:trace>
  <inkml:trace contextRef="#ctx0" brushRef="#br0" timeOffset="11986.68">27317 6913 1429 0,'0'0'996'0,"0"0"-480"15,0 0-62-15,0 0-49 0,0 0-78 0,-82-110-93 16,65 97-67-16,10 8-16 15,-3 0-16-15,-7 5-15 0,3 5-41 0,-3 15-79 16,-5 10-1-16,0 15 1 0,0 13 22 16,15 8 11-16,-3 9-8 0,5 7-22 15,5 3 21-15,8-1-12 0,6 1-11 16,1-7-1-16,2-4-27 0,5-5 3 16,-10-9-32-16,-8-10-109 0,6-11-81 15,-7-9-1-15,-3-6-58 0,0-10-178 16,-13-8-152-16,4-2-471 0,-20-8-722 0</inkml:trace>
  <inkml:trace contextRef="#ctx0" brushRef="#br0" timeOffset="12146.25">26874 7515 1304 0,'0'0'1614'0,"0"0"-1052"16,0 0-211-16,0 0-33 0,0 0-63 0,0 0 5 15,0 0-30-15,0 0-74 0,0 0-46 16,196-42-55-16,-159 36-45 0,4 0-10 15,-10-2-12-15,8 0-28 0,-10 0-174 16,3 4-151-16,-1-4-148 0,-16 1-612 16,-1 4-903-16</inkml:trace>
  <inkml:trace contextRef="#ctx0" brushRef="#br0" timeOffset="12348.96">27356 7616 1327 0,'0'0'1796'0,"0"0"-1299"0,0 0-251 15,0 0 18-15,0 0-40 0,0 0-119 16,0 0-105-16,0 0 0 0,0 0 0 16,0 0 59-16,0 0 15 0,10 56 12 15,9-74 28-15,10-4 2 0,-4-3-48 16,6 2-65-16,-9-2-3 0,0 7-22 16,-3 6-33-16,5 2-163 0,-4 2-162 0,-3 6-210 15,-3 0-544-15,-2 2-754 0</inkml:trace>
  <inkml:trace contextRef="#ctx0" brushRef="#br0" timeOffset="12617.31">27892 7670 1441 0,'0'0'448'0,"0"0"-29"0,0 0-3 15,0 0-95-15,0 0-78 0,0 0-32 16,0 0-18-16,0 0-23 0,0 0-85 15,0 0-38-15,68-104-20 0,-68 79-26 16,0 3 0-16,-3 6 15 0,-4 4 25 16,-5 4 3-16,-3 4-16 0,6 4-12 0,-8 0 6 15,-3 4 52-15,8 12-74 0,-7 4-28 16,7 8 28-16,0-1 38 0,9 3-35 16,3-2-3-16,0-4-47 0,20 0 16 15,1-2-3-15,11-6-149 0,7-1-261 16,-10-8-359-16,22-7-517 0</inkml:trace>
  <inkml:trace contextRef="#ctx0" brushRef="#br0" timeOffset="12934.85">28425 7503 2370 0,'0'0'805'0,"0"0"-316"16,0 0-171-16,0 0-120 0,0 0-126 15,0 0-47-15,0 0 28 0,0 0 24 16,0 0-33-16,0 0-10 0,0 0 6 16,73 8-3-16,-66-20-37 0,0-2-58 0,-7 2-60 15,0-3 13-15,0 4 102 0,-9 2 3 16,-8 6 3-16,-5 1 9 0,-7 2 7 16,-3 0 6-16,-6 2 124 0,-1 10-26 0,0 6 19 15,3 4 42-15,14 0-28 0,5 0-25 16,5 1-13-16,12-1-23 0,0-4-59 15,7 0-36-15,15 0-2 0,9-2-19 16,8-2 20-16,10-2 1 0,2-4-58 16,-5-2-88-16,7-4-92 0,-5-2-127 15,-4 0-260-15,-15-4-799 0,8-14-1126 0</inkml:trace>
  <inkml:trace contextRef="#ctx0" brushRef="#br0" timeOffset="13568.11">28929 6843 755 0,'0'0'730'0,"0"0"-145"0,0 0-242 0,0 0-155 16,0 0-40-16,0 0 29 0,0 0 50 15,0 0 22-15,34 115-49 0,-31-61-36 16,11 11-19-16,-14 11 10 0,10 10-27 15,-10 9-10-15,0 6-19 0,0-3-40 16,0-7-31-16,0-17 12 0,0-17 62 0,0-21-7 16,0-16-21-16,0-12 3 0,0-8 39 15,0-2 37-15,0-19 2 0,0-10-97 16,12-18-58-16,3-7-12 0,9 2-13 16,-7 5 13-16,5 15-6 0,-8 12 0 15,-2 6-7-15,-2 8-36 0,-3 4 16 16,-2 2-16-16,-2 2 24 0,-1 0 37 15,-2 10 20-15,0 6 115 0,-2 8 23 16,-8 4-73-16,0 2-46 0,-7-2-39 16,8-1-24-16,-4-7-15 0,9-2-92 15,-1-4-122-15,5-4-78 0,0-6-174 0,0 2-299 16,7-4-537-16,10-2-570 0</inkml:trace>
  <inkml:trace contextRef="#ctx0" brushRef="#br0" timeOffset="13846.64">29615 7523 1425 0,'0'0'1840'0,"0"0"-1295"0,0 0-224 0,0 0-152 16,0 0-107-16,0 0-62 0,0 0-59 16,0 0 59-16,0 0 14 0,0 0 26 15,0 0 13-15,71-18 0 0,-64 4-10 16,0 0-6-16,-7 0 13 0,0-4-16 0,0 0-7 15,-7 1 1-15,-10 5 12 0,-5 4 25 16,0 5 76-16,-2 3-7 0,-5 1-67 16,-12 11-6-16,14 6-15 0,-9 9-22 15,12 1-8-15,2 0 5 0,7 2-6 16,10 0-15-16,5-2-39 0,0 0-16 16,22-3 0-16,10-3-122 0,16-4-75 0,-4-2-53 15,16-6-189-15,-21-6-654 16,27-4-471-16</inkml:trace>
  <inkml:trace contextRef="#ctx0" brushRef="#br0" timeOffset="14171.93">30040 7531 320 0,'0'0'2238'0,"0"0"-1625"0,0 0-117 15,0 0-124-15,0 0-137 0,0 109-127 16,17-97-33-16,9-2 17 0,1-2 4 0,7-6-25 15,-3-2-28-15,8-2 6 0,-10-8-12 16,3-6-3-16,-10-2-10 0,-5-1-12 16,-5-2-10-16,-10-4-2 0,-2 3-44 15,0 2-21-15,0 4 65 0,-14 2 0 16,-6 0 2-16,-14 2 13 0,-5 4-13 0,-7 1 14 16,0 7 54-16,0 7 111 0,7 11-11 15,1 10-84-15,-1 4-7 0,17 4 18 16,-2 2-9-16,17-1-60 0,7-1-28 15,0-1-30-15,14-4-1 0,10-2-2 16,13-8-61-16,1-2-131 0,4-3-35 16,-1-8-77-16,3 0-228 0,-18-6-711 15,-2 0-1081-15</inkml:trace>
  <inkml:trace contextRef="#ctx0" brushRef="#br0" timeOffset="14969.01">24908 8956 1003 0,'0'0'1603'0,"0"0"-993"15,0 0-117-15,0 0-112 0,0 0-114 16,0 0-75-16,0 0-59 0,0 0-25 16,0 0-38-16,0 0-45 0,0 0-25 15,-7 3-65-15,9 14 13 0,5 5 52 0,1 4 37 16,9 6-28-16,-8-1-9 15,1-3-3-15,0-6-9 0,4-4-13 0,-4-6-21 16,2-6 3-16,0-4 9 0,3-2 22 16,-1 0 12-16,1-12 22 0,7-4 39 15,-8-6-9-15,3-3-27 0,-7 3-1 16,4 2-11-16,-14 6 2 0,10 6-13 16,-10 6-1-16,0 2 14 0,3 0-15 0,-3 0-9 15,0 0-61-15,2 8-4 0,3 2 74 16,5 0 58-16,-1 2 68 0,-1-2-49 15,4-4 2-15,0-6 31 0,7 0 54 16,5 0-18-16,10-13 0 0,3-8-31 16,-3-3-37-16,0-4-57 0,-3 0-20 15,1 1-1-15,-6 3-3 0,1 2-69 16,-3 6-152-16,3 2-68 0,-3 4-71 16,3 4-230-16,-8 4-486 0,-2 2-379 15</inkml:trace>
  <inkml:trace contextRef="#ctx0" brushRef="#br0" timeOffset="15133.27">25878 8883 2421 0,'0'0'1059'0,"0"0"-449"0,0 0 10 16,0 0-79-16,0 0-167 0,0 0-169 16,0 0-75-16,0 0-39 0,0 0-70 15,0 0-21-15,-39 103 0 0,39-73-27 16,0-6-6-16,0-2-22 0,0-4-114 15,7-4-106-15,-2-6-87 0,7-5-270 16,-7-3-583-16,5-23-494 0</inkml:trace>
  <inkml:trace contextRef="#ctx0" brushRef="#br0" timeOffset="15277.54">25933 8547 2466 0,'0'0'1148'0,"0"0"-610"0,0 0 7 16,0 0-100-16,0 0-196 0,0 0-249 0,0 0-24 15,0 0-95-15,0 0-30 0,0 0 14 16,0 0-230-16,56 36-359 0,-39-29-688 16,0-6-1014-16</inkml:trace>
  <inkml:trace contextRef="#ctx0" brushRef="#br0" timeOffset="15434.47">26215 8549 1186 0,'0'0'1836'0,"0"0"-1224"15,0 0-74-15,-34 119-110 0,29-65-41 16,-2 4-113-16,-1 9-125 0,8-1-82 0,-2 2-32 16,2-3-35-16,0-3-40 0,2-2-63 15,13-5-168-15,2-9-174 0,-12-9-509 16,2-16-592-16,-7-11-607 0</inkml:trace>
  <inkml:trace contextRef="#ctx0" brushRef="#br0" timeOffset="15580.22">26076 8949 1987 0,'0'0'1394'0,"0"0"-822"16,0 0-60-16,0 0-90 0,0 0-108 16,0 0-186-16,0 0-128 0,0 0-20 15,0 0 20-15,0 0 21 0,119 9-21 16,-78-8-17-16,5-1-153 0,-2 0-130 16,-3-6-153-16,-4-8-560 0,-13 3-506 15</inkml:trace>
  <inkml:trace contextRef="#ctx0" brushRef="#br0" timeOffset="15841.19">26484 8557 3 0,'0'0'2154'0,"0"0"-1360"0,0 0-228 0,0 0-109 15,0 0-110-15,0 0-84 0,0 0-102 16,0 0-14-16,-25 149 24 0,25-78-9 0,-2 3-83 16,2-2-36-16,0 1 5 15,7-13-48-15,10-8 0 0,0-10-27 0,0-15-16 16,-5-9-36-16,3-14-9 0,2-4 45 15,0-10 43-15,2-12 92 0,5-5-10 16,-2-1-52-16,-5 6-30 0,-2 4-3 16,-8 6-18-16,3 6-31 0,-3 6-12 15,3 0-9-15,-1 8 64 0,8 8 9 16,0 4 42-16,7 4-42 0,-2 2-125 16,0-1-129-16,5-5-154 0,-8-10-333 15,5-8-1034-15</inkml:trace>
  <inkml:trace contextRef="#ctx0" brushRef="#br0" timeOffset="16299.96">27652 8897 2229 0,'0'0'1029'0,"0"0"-626"16,0 0-88-16,0 0-30 0,0 0-68 0,0 0-124 16,0 0-28-16,0 0-7 15,17 115-12-15,-7-79 4 0,9 0-20 0,-2 0-28 16,-2-3-2-16,4-9 0 0,-7-6 0 16,3-10 43-16,-1-6 9 0,1-2 0 15,-1 0 16-15,6-12 57 0,1-6 39 16,6-10-42-16,-7-1-55 0,4-5-37 15,-2 0-30-15,2 0-11 0,-5 6-7 0,-2 1-16 16,0 7-102-16,5 7-160 0,-12 3-97 16,7 3-171-16,-8 7-424 0,-1 0-358 15,-1 4-413-15</inkml:trace>
  <inkml:trace contextRef="#ctx0" brushRef="#br0" timeOffset="16450.55">28268 8928 3189 0,'0'0'1142'0,"0"0"-682"0,0 0-38 16,0 0-73-16,0 0-182 0,0 0-110 15,0 0-42-15,-42 126-15 0,38-98-1 16,4-2-35-16,0-6-122 0,0-1-179 16,4-9-118-16,-1 0-308 0,-3-12-893 0</inkml:trace>
  <inkml:trace contextRef="#ctx0" brushRef="#br0" timeOffset="16585.84">28268 8680 2274 0,'0'0'1251'0,"0"0"-916"16,0 0-77-16,0 0-193 0,0 0-65 0,0 0-100 16,0 0-145-16,0 0-335 15,-17 107-669-15,26-79-760 0</inkml:trace>
  <inkml:trace contextRef="#ctx0" brushRef="#br0" timeOffset="17165.41">28580 8956 346 0,'0'0'1811'0,"0"0"-1271"0,0 0-177 0,0 0 20 0,0 0-135 15,0 0-88-15,0 0-56 0,0 0-48 16,0 0 2-16,0 0-17 0,0 0-1 15,124 20-3-15,-117-28 10 0,3-4-6 16,-8 2-7-16,3-5-12 0,-5 5-4 16,0 2 19-16,0 4 19 0,0 0-15 15,0 2 94-15,0 2 90 0,-7 0-54 16,2 0-12-16,0 0-37 0,-2 0-25 16,0 0-45-16,4 0-19 0,-4 0-30 15,0 0-2-15,-1 0 14 0,-1 2 7 0,2 2-10 16,-6-2 18-16,4 2-6 0,-1 2-14 15,-5 2-10-15,1 2 0 0,-1 4 0 16,-6 4-12-16,-4 5-3 0,3-1 12 16,-2 4 0-16,10 0 1 0,-1-4-10 15,8 3-3-15,-3-3-6 0,10-2 2 0,0-2-5 16,0-2-6-16,0-4 2 0,10-4-5 16,-3-4 6-16,5-4-1 0,3 0 28 15,4-2 35-15,5-16 47 0,3-9 12 16,7-6-28-16,-5-14-26 0,3-7-29 15,-3-11-11-15,2-1 0 0,-4-8 0 16,0-3-2-16,-10-1 2 0,-5 4 2 16,-5 5 10-16,0 9-12 0,-4 10 0 15,1 9-48-15,-4 11 12 0,0 10 36 16,0 10 37-16,0 2-10 0,0 6 6 0,0 2 13 16,0 0-10-16,0 2-6 0,0 12 27 15,-4 8-57-15,-4 12-9 0,6 15-24 16,2 9 1-16,0 10 31 0,0 6 0 15,0 3-11-15,0 2-6 0,0-5-25 16,7-4-105-16,0-7-107 0,-2-11-93 0,7-8-222 16,-2-17-582-16,-5-6-642 0</inkml:trace>
  <inkml:trace contextRef="#ctx0" brushRef="#br0" timeOffset="17446.7">29218 8981 1603 0,'0'0'1048'16,"0"0"-617"-16,0 0-39 0,0 0-88 16,0 0-69-16,0 0-102 0,0 0-40 15,0 0 1-15,0 0-7 0,0 0-10 0,0 0-25 16,102-5-18-16,-100-12-9 0,-2-1-6 16,0-2-16-16,0 2 12 0,-12 0-13 15,0 4 17-15,-10 0 27 0,0 4-19 16,0 8-11-16,-9 2 54 0,7 6 108 0,-5 14-98 15,9 10-79-15,-2 7-1 16,3 3 24-16,4 4 13 0,13-2-18 0,2 2-19 16,0-2-18-16,2-3-4 0,13-3 4 15,4-4-9-15,3-3-19 0,5-6-107 16,0 0-127-16,-3-5-111 0,2-4-298 16,-4-6-706-16,10-2-730 0</inkml:trace>
  <inkml:trace contextRef="#ctx0" brushRef="#br0" timeOffset="18030.59">29783 8913 2406 0,'0'0'794'0,"0"0"-235"16,0 0-122-16,0 0-74 0,0 0-96 15,0 0-110-15,0 0-69 0,0 0-51 16,-182 73-10-16,162-35 1 0,6 2-7 0,9 3-18 16,5-2-3-16,0 2-11 0,5-5 8 15,12-6 3-15,14-6 1 0,-6-12 26 16,1-8 13-16,8-6 6 0,-5-16 27 16,8-16 48-16,-6-12-27 0,-4-6-51 15,-3-5-25-15,-14 5-6 0,-8 4-12 16,-2 3-3-16,-7 10-61 0,-15 4-48 15,-2 9-73-15,-8 6-114 0,-4 4-181 16,-3 10-522-16,8 0-401 0,-10 12-549 0</inkml:trace>
  <inkml:trace contextRef="#ctx0" brushRef="#br0" timeOffset="19527.16">7666 10221 855 0,'0'0'821'0,"0"0"-221"16,0 0-148-16,0 0-89 0,0 0-82 15,0 0-71-15,0 0-52 0,0 0-10 16,0 0-29-16,0 0-27 0,-60-57-17 16,60 57 3-16,0 0 0 0,0 9-78 15,0 7 2-15,0 7 13 0,0 14 75 16,7 9-13-16,-7 5-15 0,5 1-31 16,7-4-30-16,0-3-1 0,3-9-12 15,1-8-13-15,4-10 7 0,4-6 2 16,5-8 16-16,12-4 12 0,3 0 22 0,2-10-3 15,3-2-3-15,-3 0-28 0,-3 0-19 16,-2 0-113-16,-11 2-104 0,6 0-112 16,-12-2-120-16,-7 2-255 0,-2-7-902 0</inkml:trace>
  <inkml:trace contextRef="#ctx0" brushRef="#br0" timeOffset="19715.22">8018 10131 1565 0,'0'0'812'15,"0"0"-130"-15,0 0-165 0,0 0-252 16,0 0-127-16,0 0 23 0,-3 162 29 16,3-85-8-16,3 5-30 0,2 5-17 15,-5 2-49-15,2-7-71 0,-2-6-15 16,5-12-18-16,-3-9-19 0,6-12-49 0,1-13-158 16,3-15-141-16,-4-9-176 0,-1-6-636 15,-7-20-712-15</inkml:trace>
  <inkml:trace contextRef="#ctx0" brushRef="#br0" timeOffset="20276.24">8830 10008 1987 0,'0'0'1111'0,"0"0"-599"0,0 0-54 15,0 0-103-15,0 0-121 0,0 0-77 16,0 0-56-16,-114 110 3 0,75-41 58 16,-7 19-7-16,-7 17-33 0,-8 16-40 0,-4 8-34 15,-1 3-17-15,1-5-19 16,11-7-12-16,8-15-12 0,20-21-16 0,1-17-14 15,18-16-16-15,5-21-118 0,2-12-104 16,0-15-48-16,17-3-189 0,-8-11-487 16,18-44-275-16</inkml:trace>
  <inkml:trace contextRef="#ctx0" brushRef="#br0" timeOffset="20700.47">9082 10163 2062 0,'0'0'1136'0,"0"0"-704"0,0 0-38 16,0 0-78-16,0 0-53 0,0 0-100 16,0 0-86-16,17 109-16 0,19-91 0 15,17-5 4-15,18-1-13 0,11-5-10 0,13-6-8 16,4-1 5-16,10-5 68 0,-12-10-16 16,-10 2-73-16,-19-2-2 0,-24 3-14 15,-15 4-2-15,-19 4 0 0,-5 4 12 16,-5 2 15-16,-5 17-24 0,-17 12 12 15,-17 22 13-15,-9 13-26 0,-13 11 1 16,0 3 24-16,-6 2 21 0,-4 1-20 16,16-8 5-16,6-9-33 0,8-10-27 15,21-16-7-15,11-10-26 0,9-12-131 0,0-8-105 16,12-10-94-16,15-3-187 0,4-12-571 16,13-25-1496-16</inkml:trace>
  <inkml:trace contextRef="#ctx0" brushRef="#br0" timeOffset="21004.48">10958 10535 2040 0,'0'0'1426'15,"0"0"-1015"-15,0 0-88 0,0 0-13 16,0 0 38-16,0 0-54 0,0 0-75 16,191-24-55-16,-144 12-61 0,-1-3-43 15,-8 5-60-15,-6 5 0 0,2 0-15 16,-8 3-12-16,-4 2-49 0,3 0-145 0,6 2-133 15,-9 6-212-15,-5 1-818 0,2-3-1387 0</inkml:trace>
  <inkml:trace contextRef="#ctx0" brushRef="#br0" timeOffset="21908.93">12660 9967 1592 0,'0'0'1179'0,"0"0"-682"0,0 0-8 15,0 0-87-15,0 0-103 0,0 0-71 16,0 0-56-16,0 0-34 0,0 0-40 16,0 0-43-16,-199 5-55 0,170 27 0 15,-3 10-10-15,8 15 10 0,2 9 13 16,5 8-11-16,3 5 1 0,14-1 17 15,0 3-20-15,7-5-18 0,22-3-7 16,10-7 4-16,7-10 3 0,7-9-13 16,3-16 7-16,5-11-1 0,-8-11 13 0,0-9 3 15,-2-19 9-15,0-17 67 0,-7-20 6 16,-6-12-12-16,-6-15 19 0,-10-5-20 16,-5 1-8-16,-10 3 9 0,-7 5-13 15,0 13-23-15,-12 7-23 0,-12 13 13 16,-1 12 0-16,-1 8-15 0,-8 3-11 15,5 12-35-15,2 4-60 0,3 5 15 0,9 2-40 16,3 17-55-16,12 3-1 0,0 10-44 16,0 8-104-16,0 5-326 0,7-12-669 15,-2 24-785-15</inkml:trace>
  <inkml:trace contextRef="#ctx0" brushRef="#br0" timeOffset="22181.14">12778 10507 939 0,'0'0'1479'0,"0"0"-871"16,0 0-97-16,0 0-83 0,0 0-71 15,0 0-100-15,0 0-78 0,0 0-47 16,0 0-71-16,0 0-46 0,0 0 71 0,44 62 21 15,-15-24-19-15,7 5-57 0,-4-3-30 16,2 0-1-16,-12-6-3 0,9-4-19 16,-11-4-63-16,-3-4-107 0,0-4-38 15,-3-1-26-15,-2-5-130 0,-7 0-283 0,0-4-694 16,-5-6-620-16</inkml:trace>
  <inkml:trace contextRef="#ctx0" brushRef="#br0" timeOffset="22804.5">13540 10207 1926 0,'0'0'1160'0,"0"0"-685"0,0 0-87 16,0 0-50-16,0 0-84 0,0 0-97 16,0 0-55-16,0 0-35 0,0 0-11 0,0 0-23 15,0 0-21-15,14-10-12 0,-4 10-27 16,-1 2-4-16,6 8 31 0,4 2 0 16,-4 8 15-16,-3 2-15 0,3 0-56 15,-15 5-63-15,7-6-17 0,-7-2-18 16,0-3 27-16,0-4 68 0,0-6 9 0,-7-2-9 15,7-2-10-15,0-2-4 0,0 0 35 16,0 0 26-16,0 0-35 0,7 0-29 16,3 0 76-16,9 6 0 0,-2 2 66 15,7 4 108-15,-2 4-28 0,0 4 10 16,0 7 29-16,-10 3 9 0,5 6-47 16,-8 2-21-16,-6 7 20 0,-3-4-30 15,0 6-49-15,-3-5-19 0,-18 0 4 16,-8-4-12-16,2-5-19 0,-10-5-6 15,4-6-13-15,-1-6 0 0,-3-6-2 16,6-6-18-16,7-4-95 0,11 0 22 0,4 0-15 16,1 0-68-16,8-4-65 0,8 0-94 15,9 4-229-15,4-2-128 0,1 2-400 16,10 0-608-16</inkml:trace>
  <inkml:trace contextRef="#ctx0" brushRef="#br0" timeOffset="24924.05">16339 7368 355 0,'0'0'675'0,"0"0"-138"16,0 0-104-16,0 0-80 0,0 0-14 15,0 0-82-15,0 0-52 0,0 0-10 16,0 0 21-16,0 0-4 0,0 0-24 16,-43-1-8-16,28 1-49 0,3 1-47 0,-10 8-26 15,5 2 4-15,-5 6-9 16,-2 5-4-16,-3 4 13 0,-6 2 6 0,1 8 2 15,-7 3-20-15,8 7-29 0,2 6-19 16,-8 4-1-16,13 9 1 0,0 1-2 16,7 7 0-16,5 1 0 0,4 4 0 15,-1 3 0-15,9 5-10 0,0 1 9 16,9 1-11-16,4-4-1 0,8-5 10 0,6-6 3 16,2-11 18-16,3-8 19 0,2-7-1 15,2-9 16-15,0-10-18 0,1-6-23 16,-3-8-10-16,-3-4 0 0,3-6-1 15,-7-4 12-15,-1 0-11 0,1-4-1 16,-3-12-9-16,5-2-107 0,3-4-77 16,-10-4-138-16,9-1-223 0,-14 9-592 15,0-10-1065-15</inkml:trace>
  <inkml:trace contextRef="#ctx0" brushRef="#br0" timeOffset="25216.52">16829 8020 1888 0,'0'0'1063'0,"0"0"-676"16,0 0-88-16,0 0-72 0,0 0-61 16,0 0-27-16,0 0-21 0,-7 143-34 15,19-91-34-15,-3 3-26 0,-1 3-24 0,6 6-3 16,-2-2-12-16,-2 1-4 0,-3-7-24 16,3-6-131-16,-8-7-197 0,6-13-222 15,-1-10-570-15,-7-6-393 0</inkml:trace>
  <inkml:trace contextRef="#ctx0" brushRef="#br0" timeOffset="25533.37">16882 8016 1072 0,'0'0'1406'0,"0"0"-929"0,0 0-90 16,0 0 40-16,0 0-62 0,0 0-100 15,0 0-55-15,0 0-13 0,0 0-35 16,0 0-51-16,0 0-17 0,112-44 0 15,-95 70 7-15,-8 6-37 0,-1 6-43 16,-1 5-9-16,-7-1-12 0,-7 0 0 0,-5-5-40 16,-13-6-2-16,1-2 12 15,5-9-7-15,-3-4-18 0,7-6 10 0,1-2-1 16,4-6 19-16,5 0 23 0,3-2-8 16,2 2-18-16,0 2-22 0,0 4-15 0,0 4 67 15,7 8 21-15,10 5 52 0,0 3-9 16,2 0-6-16,1 0 12 0,6-2-27 15,-4-2-29-15,5-6-14 0,-10 0-18 16,10-6-134-16,-3-2-105 0,-2-2-78 16,2-6-207-16,0-2-480 0,-7 0-462 15</inkml:trace>
  <inkml:trace contextRef="#ctx0" brushRef="#br0" timeOffset="25811.05">17462 8436 2565 0,'0'0'793'0,"0"0"-378"0,0 0-60 16,0 0-56-16,0 0-77 0,0 0-50 0,0 0-55 15,0 0-10-15,0 0 3 0,0 0-37 0,106-82-37 16,-94 56-33-16,-7-2-1 16,0 3-2-16,-5 5-2 0,0 5 2 0,0 2 0 15,-10 5 15-15,3 4 3 0,-10 4-18 16,0 0-18-16,-2 10-7 0,2 8 10 15,-7 4 15-15,7 6 1 0,4 7 2 16,-1 3 37-16,11-2-40 0,-1 1 0 16,4-5-28-16,0-4 4 0,4 0-71 15,13-4-140-15,5-4-78 0,2-6-128 16,1 1-355-16,-8-10-674 0,9-2-343 0</inkml:trace>
  <inkml:trace contextRef="#ctx0" brushRef="#br0" timeOffset="26114.81">17762 8358 1266 0,'0'0'1378'16,"0"0"-858"-16,0 0-75 0,0 0-45 0,0 0-49 15,0 0-104-15,0 0-96 0,0 0-31 16,0 0-10-16,0 0-15 0,0 0-50 16,-7 10-17-16,7 6-27 0,0 6-1 15,0 3-2-15,7 3 0 0,-4 0-1 16,4 2 0-16,5-2-10 0,-5-6-8 15,3 1 6-15,-3-12-7 0,0-1 7 16,3-5-3-16,2-3 18 0,3-2 41 16,2-8 7-16,7-11 22 0,-2-5-24 15,9-6-31-15,-6-2-13 0,-4-2-2 16,-4 4 0-16,3 3-2 0,-6 5-16 0,-4 4-28 16,0 4-30-16,-3 4-64 0,-2 2-13 15,-3 2-57-15,6 2-74 0,-8 2-136 16,4 0-238-16,-4 2-565 0,5 0 24 0</inkml:trace>
  <inkml:trace contextRef="#ctx0" brushRef="#br0" timeOffset="26332.25">18240 8255 1935 0,'0'0'779'0,"0"0"-243"15,0 0-38-15,0 0-73 0,0 0-62 16,0 0-141-16,0 0-75 0,0 0-37 16,0 0 3-16,0 0 0 0,-8 123-37 15,8-72-27-15,0-3-19 0,3 0-30 16,2-3-15-16,-1-5-73 0,6-10-171 16,2-6-125-16,-2-12-199 0,-3-4-588 15,8-16-607-15</inkml:trace>
  <inkml:trace contextRef="#ctx0" brushRef="#br0" timeOffset="26478.39">18293 8109 1190 0,'0'0'1481'0,"0"0"-926"0,0 0-76 16,0 0-88-16,0 0-120 0,0 0-200 0,0 0-71 16,0 0-74-16,0 0-32 0,0 0 105 15,0 0-218-15,22 30-260 0,-15-20-282 16,8 4-812-16</inkml:trace>
  <inkml:trace contextRef="#ctx0" brushRef="#br0" timeOffset="26739.32">18460 8360 1121 0,'0'0'1085'0,"0"0"-571"0,0 0-10 16,0 0-72-16,0 0-161 0,0 0-110 15,0 0-58-15,0 0-32 0,0 0-2 0,0 0-20 16,192 42-18-16,-185-60-6 0,0 0-9 15,-7 0-13-15,0 2-1 0,0 4 1 16,0 0 12-16,-7 4 7 0,0 1 3 16,-3 6-23-16,0 1-2 0,1 6 2 0,-3 8 36 15,7 8-38-15,-10 4-16 0,13 6 16 16,-3 0 14-16,5 1-14 0,0-1-13 16,5-6-8-16,4-2-53 15,6-2-240-15,-1-6-114 0,8-2-196 0,-5-7-521 16,10-7-302-16</inkml:trace>
  <inkml:trace contextRef="#ctx0" brushRef="#br0" timeOffset="27073.43">18981 8290 388 0,'0'0'1562'0,"0"0"-944"16,0 0-126-16,0 0-51 0,0 0-103 16,0 0-64-16,0 0-66 0,0 0-40 15,0 0-73-15,0 0 10 0,0 0-6 16,-24 76-10-16,24-46-16 0,0-2-21 15,0-1-42-15,15-7-10 0,-6-2-27 0,6-8 2 16,2-6-30-16,0-4-18 16,2 0 60-16,-2-14 13 0,3-4 0 0,-3-4-3 15,7-5-43-15,-12 6-6 0,-2-4-19 16,2 9-18-16,-12 6 61 0,2 4-15 16,-2 4-32-16,0 2 50 0,0 0 4 15,0 6-20-15,0 4 41 0,0 8 78 16,0 4-4-16,0 2 16 0,3-4 12 15,4-1-4-15,0-9-36 0,0-2-13 16,10-8 9-16,-4 0 21 0,1 0 10 16,3-12-1-16,5-4-5 0,-5-1-53 15,5-1-30-15,-5 0-3 0,9 2-34 0,-6-2-152 16,4 0-92-16,5 0-6 0,2 0-256 16,-9 1-476-16,3-3-613 0</inkml:trace>
  <inkml:trace contextRef="#ctx0" brushRef="#br0" timeOffset="27681.52">19856 7831 2310 0,'0'0'763'16,"0"0"-234"-16,0 0-107 0,0 0-153 16,0 0-141-16,0 0-54 0,0 0-3 15,-87 103 3-15,87-73 3 0,0 2-3 0,0-4-16 16,17-2-24-16,3 0 9 0,-1 1-4 16,3-7 13-16,-5 0 10 0,0-2 20 15,-8 2 34-15,1 4-1 0,-10 3 0 16,0 4-21-16,-7 8-45 0,-13 3-34 15,-1-2-15-15,-1 0-2 0,0-3-22 16,5-9 0-16,5-10-34 0,5-6-100 16,4-8-82-16,3-4-60 0,0-6-172 15,27-12-151-15,-10 1-356 0,26-21-652 0</inkml:trace>
  <inkml:trace contextRef="#ctx0" brushRef="#br0" timeOffset="27953.79">20290 8243 1850 0,'0'0'1199'16,"0"0"-702"-16,0 0-87 0,0 0-93 0,0 0-113 15,0 0-120-15,0 0-38 0,0 0 0 16,0 0 25-16,0 0-16 0,-5 47-33 16,13-62 64-16,6 3-34 0,-9-8-15 15,-2 2-13-15,-3 0-24 0,0 0 1 0,0 6 10 16,0 2 11-16,-8 4-7 15,1 4-14-15,-10 2-1 0,7 4-12 0,-9 10 10 16,2 6-20-16,2 6 10 0,6 3 12 16,-1 1 0-16,5 0 19 0,5 2-19 15,0-4-27-15,10-2-7 0,12-2-61 16,-5-4-160-16,5-1-70 0,7-5-174 16,-3-4-200-16,-6-6-662 0,16-4-365 0</inkml:trace>
  <inkml:trace contextRef="#ctx0" brushRef="#br0" timeOffset="28233.84">20741 8058 1907 0,'0'0'815'0,"0"0"-181"0,0 0-130 0,0 0-209 15,0 0-124-15,0 0-28 0,0 0 36 16,0 0 18-16,0 0-29 0,-58 107-33 16,58-89-41-16,-2 2-42 0,2 2 0 15,-5 0-4-15,2 4-2 0,3 1-16 16,-7-4-12-16,5 0-15 0,-6-3-1 16,1-2-2-16,0-4-1 0,2-1-32 15,-5-5-67-15,3-3-62 0,7 0-76 16,0-5-87-16,0 0-203 0,7-7-642 0,20-14-117 15</inkml:trace>
  <inkml:trace contextRef="#ctx0" brushRef="#br0" timeOffset="28482.16">21066 8038 2126 0,'0'0'1303'0,"0"0"-698"0,0 0-100 16,0 0-117-16,0 0-120 0,0 0-152 15,0 0-95-15,0 0 13 0,0 0 8 16,-160 111-8-16,160-81-34 0,0-2 0 16,0 0-25-16,12-3 4 0,5-3 6 15,3-4 0-15,1 0 15 0,-9-8 15 16,1 2 18-16,-4-4-20 0,1 0-11 16,-10 0 1-16,7 0 12 0,-7-2-15 15,0 4-28-15,0-4-105 0,0-2-78 0,-7-4-138 16,0 0-233-16,4-6-816 0,3-18-1257 15</inkml:trace>
  <inkml:trace contextRef="#ctx0" brushRef="#br0" timeOffset="28655.59">21296 8235 2221 0,'0'0'1323'0,"0"0"-765"15,0 0-49-15,0 0-33 0,0 0-105 16,0 0-141-16,-17 111-100 0,10-79-57 15,0-2-58-15,7-4-15 0,0-6-33 16,0-3-118-16,7-7-150 0,5-6-104 16,0-4-291-16,-2-6-610 0,7-32-1128 0</inkml:trace>
  <inkml:trace contextRef="#ctx0" brushRef="#br0" timeOffset="28785.76">21396 7925 245 0,'0'0'2701'15,"0"0"-2006"-15,0 0-216 0,0 0-146 0,0 0-173 16,0 0-160-16,0 0-40 0,0 0 6 16,0 0-158-16,26 105-265 0,-9-89-541 15,15 4-784-15</inkml:trace>
  <inkml:trace contextRef="#ctx0" brushRef="#br0" timeOffset="29016.72">21558 8253 2413 0,'0'0'1063'0,"0"0"-617"16,0 0-39-16,0 0-70 0,-70 107-131 0,70-85-130 16,0-3-48-16,0-6-13 0,5-1 0 15,12-6 7-15,4-4 8 0,1-2 1 16,2-2 8-16,8-14-2 0,-10-4-10 16,0-4-8-16,-5-2 2 0,0 2-18 15,-8 2 9-15,-4 4-11 0,0 6 2 0,-5 4-3 16,0 3-1-16,0 5-118 0,0 0-98 15,0 8-68-15,-10 9-96 0,1 3-65 16,1 4-167-16,-1-4-515 0,1 2-649 0</inkml:trace>
  <inkml:trace contextRef="#ctx0" brushRef="#br0" timeOffset="29286.64">21779 8223 1535 0,'0'0'1584'0,"0"0"-794"15,0 0-246-15,0 0-141 0,0 0-167 16,0 0-75-16,0 0-33 0,-27 105-16 16,25-77-42-16,2-4-28 0,0-2-42 15,0-8-21-15,7-1-6 0,5-10-61 16,5-3 6-16,10 0 51 0,-1-18 31 16,6-2 0-16,-3 0-13 0,-5 0-26 15,0 4-4-15,-7 4 10 0,-5 4-1 0,3 6-54 16,-8 2-19-16,-7 2 49 0,0 10 58 15,0 6 15-15,0 2-15 0,0 4-15 16,-14-2 3-16,6-5-176 0,6-6-173 16,-3-11-328-16,3 0-687 0,-6-20-841 0</inkml:trace>
  <inkml:trace contextRef="#ctx0" brushRef="#br0" timeOffset="29579.87">22169 7307 1403 0,'0'0'818'16,"0"0"-320"-16,0 0-78 0,0 0-85 0,0 0-119 16,0 0-153-16,0 0 22 15,0 0 94-15,0 0 59 0,0 0-30 0,0 0-7 16,204 91 14-16,-158-44-4 0,5 7-1 15,-1 11-40-15,4 9 12 0,-8 11 5 16,-5 9-78-16,-12 8-45 0,-14 9-31 0,-15 8-9 16,-10 2-3-16,-22-3-21 0,-11-7 0 15,-3-15-30-15,-8-17-70 0,4-21-99 16,-1-20-141-16,-8-18-221 0,21-11-664 16,-40-9-1279-16</inkml:trace>
  <inkml:trace contextRef="#ctx0" brushRef="#br0" timeOffset="30689.9">7366 12363 688 0,'0'0'1405'0,"0"0"-846"16,0 0-228-16,0 0-119 0,0 0-30 16,0 0 33-16,0 0 79 0,0 0 17 15,0 0-81-15,48 125-79 0,-36-73-12 16,-2 7-41-16,-5 2-46 0,2-3-38 15,3-8-12-15,-3-8-4 0,3-13 2 16,2-9-49-16,5-9-4 0,7-1 13 0,5-3 20 16,3-4 19-16,2-3-10 0,-5 0-66 15,5-5-31-15,-3-8-32 0,-2-2-81 16,-2-3-143-16,-5-7-159 0,-13 9-277 16,-4-10-876-16</inkml:trace>
  <inkml:trace contextRef="#ctx0" brushRef="#br0" timeOffset="30874.4">7673 12420 1317 0,'0'0'699'16,"0"0"-188"-16,0 0-140 0,0 0-73 15,0 0-78-15,0 0-99 0,0 0 163 16,39 120 9-16,-17-53-69 0,-7 9-63 16,-3 7-31-16,-7 1-41 0,2 3-31 15,-2-3-24-15,-3-3-34 0,5-9-24 16,1-6-4-16,1-11-40 0,1-9-132 0,7-11-120 15,-7-12-143-15,7-10-221 0,-10-8-651 16</inkml:trace>
  <inkml:trace contextRef="#ctx0" brushRef="#br0" timeOffset="31501.21">8728 12172 378 0,'0'0'978'0,"0"0"-406"0,0 0-115 0,0 0-37 16,0 0-29-16,0 0-50 0,0 0-130 0,0 0-47 16,0 0-3-16,-51 107 11 15,34-61-14-15,-5 15-25 0,-9 15-28 0,-6 12-19 16,1 12-27-16,-15 8-16 0,-2 3-40 16,9-3 9-16,3-7-12 0,5-11 0 15,4-13-3-15,10-17-28 0,5-9-33 16,10-18-78-16,0-5-81 0,7-9-120 15,0-3-174-15,14-8-232 0,-4-4-586 16</inkml:trace>
  <inkml:trace contextRef="#ctx0" brushRef="#br0" timeOffset="32788.53">9230 12202 153 0,'0'0'675'0,"0"0"-118"0,0 0 6 0,0 0-158 15,0 0-121-15,0 0-62 0,0 0-29 16,0 0 18-16,0 0-36 0,0 0-29 16,0 0 18-16,-3-8 50 0,3 8-25 15,0 2-39-15,0-2-23 0,0 0 3 16,0 3 18-16,0-3-22 0,0 0-38 16,0 0-8-16,0 3-43 0,0 6-37 15,3 2-58-15,9 16 58 0,5 9 27 16,-3 12-24-16,3 10 19 0,-9 11-7 15,1 5-15-15,-1 2 0 0,-4 2-22 0,4-8-36 16,-1-8-119-16,3-12-70 0,4-13-69 16,-4-11-143-16,2-12-179 0,3-6-390 15,-8-8-396-15</inkml:trace>
  <inkml:trace contextRef="#ctx0" brushRef="#br0" timeOffset="33098.32">9613 12269 1573 0,'0'0'1288'0,"0"0"-699"0,0 0-100 0,0 0-166 15,0 0-118-15,0 0-100 0,0 0-65 16,0 0-18-16,-185 141-20 0,176-89 16 16,-6 5 32-16,13-1-21 0,2-4-29 0,0-1-3 15,9-11-12-15,8-12-10 16,5-10-9-16,0-13 22 0,7-5 12 0,3-11 80 15,-6-17 61-15,8-14 70 0,-7-11-40 16,0-12-40-16,-10 1-40 0,-10 4-45 16,3 4-46-16,-10 8-1 0,0 9-18 0,0 11 1 15,0 8-6-15,0 7-37 0,-8 10-106 16,6 1-22-16,-5 2-35 0,7 0-31 16,0 4-136-16,0 14-281 0,0 4-121 15,7-4-569-15</inkml:trace>
  <inkml:trace contextRef="#ctx0" brushRef="#br0" timeOffset="33604.03">10679 12444 2017 0,'0'0'1188'0,"0"0"-698"16,0 0-96-16,0 0-40 0,0 0-54 0,0 0-104 16,0 0-86-16,0 0-55 0,0 0 88 15,0 0 21-15,158-18-42 0,-100 18-59 16,-5 4-26-16,-2 0-23 0,-7-2-14 0,-5 0-21 16,-1-2 5-16,-1 0 14 0,-3-4-46 15,0-4-137-15,-8-4-147 0,3-2-132 16,-4 4-540-16,-1-12-1079 0</inkml:trace>
  <inkml:trace contextRef="#ctx0" brushRef="#br0" timeOffset="34015.68">12262 11873 1254 0,'0'0'1828'0,"0"0"-1360"15,0 0-256-15,0 0 14 0,5 134 10 16,-10-61-65-16,-7 11-47 0,-5 11-32 15,0 1-33-15,-2 3-22 0,4-6-8 16,1-11-29-16,1-13-12 0,4-21 12 16,1-16-2-16,8-16-1 0,-2-10 0 15,2-6 3-15,0 0 0 0,10-14 3 16,12-4 43-16,9-4 19 0,3-4 30 0,10-3-7 16,-1 3-30-16,-2 6-58 0,3 2-6 15,0 6-18-15,-8 4 8 0,0 0-2 16,1 6-3-16,-6 2-16 0,3 0-110 15,-7 0-96-15,0 0-105 0,-8 0-284 16,-2 0-724-16,-2 0-867 0</inkml:trace>
  <inkml:trace contextRef="#ctx0" brushRef="#br0" timeOffset="34396.65">13149 12474 2425 0,'0'0'766'0,"0"0"-397"0,0 0-63 16,0 0-48-16,0 0-93 0,0 0-100 15,0 0-24-15,0 0 30 0,0 0 12 16,0 0-30-16,0 0-4 0,78 18 4 0,-71-34-4 15,0-2-3-15,-7-2-9 16,0 0-10-16,0 0-5 0,0 0-19 0,-7 3 9 16,-3 6 0-16,3 3 10 0,-5 1-4 15,-5 5 0-15,3 2-6 0,-8 0-11 16,5 10 37-16,-8 7-38 0,6 4-27 16,2 8 5-16,3 5 10 0,4 0 12 15,3 2-1-15,7 0-9 0,0-6-2 16,7-3-16-16,10-3-5 0,7-5-7 15,3-2-142-15,-1-3-34 0,11-5-70 16,-1-6-173-16,-12-1-309 0,18-2-949 0</inkml:trace>
  <inkml:trace contextRef="#ctx0" brushRef="#br0" timeOffset="34647.03">13816 12271 1892 0,'0'0'681'0,"0"0"-257"16,0 0-5-16,0 0-20 0,0 0-116 16,0 0-105-16,0 0-42 0,0 0-27 15,-204 82-4-15,173-37 2 0,7 1 4 16,2 1-25-16,5-1-28 0,9-4-28 16,8-4-30-16,0-8-15 0,25-4-12 15,4-8-4-15,7-8 10 0,13-8 9 16,4-2 12-16,8-10 1 0,2-12-1 15,2-4-89-15,-4-2-141 0,-6 0-149 0,-16 8-370 16,0-5-1068-16</inkml:trace>
  <inkml:trace contextRef="#ctx0" brushRef="#br0" timeOffset="35516.48">7266 14226 1709 0,'0'0'1092'0,"0"0"-595"0,0 0-56 16,0 0-51-16,0 0-166 0,0 0-118 16,0 0-54-16,0 0 50 0,39 103-16 15,-24-51-42-15,-6 7-17 0,6-1-24 16,-5-4-1-16,-3-7-2 0,-2-16-1 0,2-12-11 16,-7-9 12-16,7-6 6 0,3-4-6 15,-3 0-6-15,10-4-6 16,5-6 12-16,7 0 18 0,-2-2-18 0,-1 0-69 15,3-1-94-15,-4 3-66 0,4 2-138 16,-12-2-173-16,0 6-278 0,-3-6-724 0</inkml:trace>
  <inkml:trace contextRef="#ctx0" brushRef="#br0" timeOffset="35692.01">7487 14339 1926 0,'0'0'622'0,"0"0"-181"0,0 0-61 16,0 0-37-16,0 0-76 0,0 0-94 15,0 0-114-15,0 0-40 0,0 0 62 16,10 139 43-16,4-71-3 0,1 8-35 16,-1 3-52-16,-7-2-31 0,1-9-3 0,-6-7-14 15,-2-18-14-15,7-8-83 0,1-11-125 16,1-8-130-16,-4-10-137 0,-2-2-237 16,-3-12-961-16</inkml:trace>
  <inkml:trace contextRef="#ctx0" brushRef="#br0" timeOffset="35975.47">8294 14098 1205 0,'0'0'1371'15,"0"0"-668"-15,0 0-76 0,0 0-186 16,0 0-125-16,0 0-141 0,0 0-105 0,-39 108-6 16,5-42 34-16,0 13-9 0,0 13-13 15,-2 11-30-15,-3 4-43 0,8-2-3 16,2-4-11-16,7-10-14 0,5-12-8 16,10-14-80-16,4-15-104 0,3-12-48 15,0-12-97-15,10-7-241 0,0-8-371 16,14-9-605-16</inkml:trace>
  <inkml:trace contextRef="#ctx0" brushRef="#br0" timeOffset="36431.24">8563 14464 1896 0,'0'0'722'0,"0"0"-311"15,0 0-53-15,0 0-47 0,0 0-113 16,0 0-91-16,0 0-21 0,0 0-24 16,0 0 22-16,0 0 3 0,0 0-43 15,-2-6-43-15,2 6-1 0,0 0 25 16,0 0-7-16,0 0-16 0,0 0 14 0,0 0 33 15,0 0 1-15,0 0-1 0,0 0 13 16,0 0 33-16,0 0 25 0,0 0-16 16,0 0-21-16,0 0-28 0,0 0-16 15,0 0-5-15,-8 0 21 0,8 0-3 16,0 0-10-16,0 0-8 0,0 0-34 16,0 0-1-16,0 3-21 0,0 4 10 0,0 5-18 15,0 6-22-15,0 12 6 16,0 6 25-16,0 10 21 0,8 3-1 0,-1 3 2 15,3-2-1-15,2 3 0 0,-3-7-15 16,-1-6-1-16,-1-5 15 0,0-10 0 16,-4-2-2-16,4-9-24 0,-7 0-25 0,7-2-89 15,-7-4-80-15,0 0-60 0,0-4-150 16,0-4-255-16,-7 0-778 0</inkml:trace>
  <inkml:trace contextRef="#ctx0" brushRef="#br0" timeOffset="36825.71">8997 14267 127 0,'0'0'1730'0,"0"0"-1254"15,0 0-75-15,0 0 10 0,0 0-48 16,0 0-66-16,0 0-45 0,0 0-68 15,201 82-59-15,-172-38-20 0,3 6-49 0,-10 9-10 16,-5 3-6-16,-8 4-18 0,-9 3-10 16,0-7 0-16,-17-5 4 0,-7-11-4 15,0-8-12-15,-5-8-1 0,-3-9-14 16,3-9-7-16,-5-9-6 0,-2-3-2 16,4-5-29-16,1-10 6 0,2-3-5 15,17 3-1-15,2 0 28 0,3 5 3 16,7 2-41-16,0 0-34 0,17 6 47 15,2-2 56-15,17 2 58 0,3 2-1 16,7 0 67-16,8 0 28 0,-6 8-13 16,5-2-50-16,1-2-49 0,-1 0-40 15,3-4-3-15,4 0 1 0,3-8-13 0,-2-12-158 16,7-6-162-16,-25 1-275 16,13-18-931-16</inkml:trace>
  <inkml:trace contextRef="#ctx0" brushRef="#br0" timeOffset="37098.32">10670 14474 2622 0,'0'0'731'0,"0"0"-385"0,0 0-44 0,0 0-36 16,0 0-70-16,0 0-39 0,0 0-9 15,0 0-10-15,0 0-55 0,0 0-31 16,0 0-28-16,167 10-12 0,-143-10-12 16,-2-4-12-16,0 2-138 0,-1-2-92 15,-4 0-83-15,5-5-211 0,-5 6-637 0,-12-5-1307 16</inkml:trace>
  <inkml:trace contextRef="#ctx0" brushRef="#br0" timeOffset="37502.15">11772 13944 1182 0,'0'0'1721'0,"0"0"-1187"0,0 0-255 16,0 0-62-16,0 0-6 0,0 0-37 0,0 0-34 15,30 139-63-15,-21-78-40 0,3 9 6 16,-9 8-6-16,4 7-37 0,-7 8 0 15,0-1 0-15,0-1 18 0,0-11 40 16,-7-7 25-16,4-15 15 0,-1-20-33 16,4-12-17-16,-3-14-2 0,3-7 34 15,0-5-4-15,0-5 3 0,3-7-73 16,11-8-5-16,13-6-2 0,7-2 1 16,9 0-30-16,3 1-1 0,3 6 4 15,-10 4 5-15,4 5-11 0,-2 4-138 0,-4 2-47 16,-1 4-34-16,-4 2-174 0,-8 0-323 15,-2 5-702-15</inkml:trace>
  <inkml:trace contextRef="#ctx0" brushRef="#br0" timeOffset="37881.11">12858 14589 1277 0,'0'0'1098'0,"0"0"-865"16,0 0 57-16,0 0 1 0,0 0-39 15,0 0-68-15,0 0-76 0,0 0 40 16,0 0-26-16,0 0-24 0,78-87-14 15,-78 63-34-15,-7 4-25 0,-8 0-9 0,3 5 6 16,-3 5 30-16,-4 2 29 0,-5 8-35 16,-5 0-30-16,-3 16-15 0,-2 6 36 15,-4 11-25-15,4 5 10 0,2 4 12 16,10 4 43-16,-2 1 83 0,9-1-10 16,13-2-49-16,2-7-50 0,0-5-48 15,2-4-3-15,20-4-25 0,-5-6-5 0,10-4 2 16,7-4-18-16,2-5-113 0,10-5-68 15,3-7-12-15,-6-11-154 0,-6 4-584 16,4-16-898-16</inkml:trace>
  <inkml:trace contextRef="#ctx0" brushRef="#br0" timeOffset="38109.18">13416 14470 1859 0,'0'0'748'0,"0"0"-285"0,0 0-58 16,0 0-148-16,-182 56-62 0,143-22-25 16,8 5-27-16,4 5-18 0,17 0-7 15,1 2-10-15,9 0-63 0,9-1-45 16,13-7-22-16,10-6-9 0,4-4 13 0,13-10 16 16,4-10-4-16,0-8 5 0,15-1 1 15,0-19-31-15,-5-7-78 0,0-1-139 16,-12 0-218-16,-17 6-544 0,0-2-1067 0</inkml:trace>
  <inkml:trace contextRef="#ctx0" brushRef="#br0" timeOffset="39131.48">7404 15709 1398 0,'0'0'1264'0,"0"0"-699"0,0 0-105 16,0 0-84-16,0 0-105 0,0 0-104 15,0 0-65-15,0 0-62 0,0 0-12 16,0 0 21-16,-7 115 28 0,0-71-19 16,0 2-15-16,-1-4 3 0,6 3-36 15,-5-5-10-15,7-4-15 0,0-8 12 16,0-8-9-16,0-2-1 0,7-5-8 16,10-1-1-16,7-7 4 0,3 2 17 0,-1-3-11 15,8 0 10-15,-7-4 2 0,7 2-13 16,-7-2-140-16,2 2-70 0,2-2-72 15,-7 4-196-15,-4-2-501 0,-3 0-701 0</inkml:trace>
  <inkml:trace contextRef="#ctx0" brushRef="#br0" timeOffset="39332.57">7574 15896 2177 0,'0'0'1056'0,"0"0"-557"16,0 0-93-16,0 0-161 0,0 0-145 15,0 0-23-15,22 139 25 0,-5-69 39 16,0 7 6-16,-7 10-52 0,-1 1-31 16,8 0-38-16,-10 1-26 0,6-9-3 0,-4-5-18 15,-1-11-3-15,-1-11-77 0,3-13-111 16,4-12-84-16,-4-8-105 16,-5-10-221-16,2-6-393 0,-2-8-752 0</inkml:trace>
  <inkml:trace contextRef="#ctx0" brushRef="#br0" timeOffset="39778.83">8638 15866 173 0,'0'0'1820'0,"0"0"-1150"0,0 0-243 15,0 0-31-15,0 0 18 0,0 0-73 16,0 0-77-16,0 0-51 0,0 0-38 0,0 0-40 16,0 12-44-16,0 0-33 15,0 8-37-15,0 6-5 0,-7 9 14 0,-3 7 25 16,-4 12-13-16,-8 9-17 0,-2 7-10 16,-3 6 0-16,-7 3 0 0,-2-3-13 15,2-6 0-15,10 1-2 0,-3-9-1 0,7-6-20 16,6-5 6-16,-1-6-3 0,6-10-25 15,4-2-57-15,-2-9-74 0,7-2-56 16,0-4-47-16,0-4-95 0,12-2-227 16,-3-4-384-16,8 2-597 0</inkml:trace>
  <inkml:trace contextRef="#ctx0" brushRef="#br0" timeOffset="40516.98">8990 15959 616 0,'0'0'564'15,"0"0"67"-15,0 0-112 0,0 0-106 0,0 0-66 16,0 0-37-16,0 0-25 0,0 0-36 16,0 0-63-16,0 0-43 0,0 0-3 15,-3-23-7-15,3 23-6 0,0 0-32 16,0 10-28-16,0 7-24 0,0 11 6 16,0 12 0-16,10 16-3 0,-3 9-24 15,1 3-10-15,-1 6 2 0,3-1-14 16,-6-5-12-16,1-3-6 0,2-9-25 15,-2-10-67-15,7-9-90 0,-2-14-97 0,0-6-213 16,-3-13-207-16,3-4-563 0,-3-16-593 0</inkml:trace>
  <inkml:trace contextRef="#ctx0" brushRef="#br0" timeOffset="40758.11">9411 15926 2563 0,'0'0'761'0,"0"0"-495"16,0 0-104-16,0 0 26 0,-24 125-24 15,17-81-48-15,2 3-51 0,-2-3-21 16,7-2-7-16,0-6-28 0,0-8-9 16,0-8-37-16,12-5-10 0,3-10 41 0,9-5 6 15,7 0 37-15,8-10-9 0,7-5 0 16,7-6-28-16,6-1 0 0,-4 0-22 15,6 2-217-15,-5 2-139 0,-5 0-216 16,-20 5-740-16</inkml:trace>
  <inkml:trace contextRef="#ctx0" brushRef="#br0" timeOffset="40948.56">9693 15824 1418 0,'0'0'1702'0,"0"0"-1054"0,0 0-192 15,0 0-180-15,0 0-75 0,0 0-79 16,-22 120-14-16,22-55-10 0,0 11 36 0,10 7-3 16,-3 5-40-16,5 1-36 0,-2-1-54 15,7-7-1-15,-3-9-31 0,3-11-127 16,3-15-74-16,-4-12-139 0,9-10-165 16,-13-10-466-16,2-14-803 0</inkml:trace>
  <inkml:trace contextRef="#ctx0" brushRef="#br0" timeOffset="41220.61">10987 16188 2990 0,'0'0'996'0,"0"0"-735"0,0 0-4 0,0 0 70 16,0 0-79-16,0 0-139 0,0 0 16 15,0 0 3-15,0 0-49 0,0 0-49 16,221-2-18-16,-185-2-12 0,5-2-3 16,-2 2-149-16,2 2-106 0,-7 2-103 15,0 0-264-15,-7 2-814 0,-5 14-1243 0</inkml:trace>
  <inkml:trace contextRef="#ctx0" brushRef="#br0" timeOffset="41766.35">12233 16029 980 0,'0'0'1388'0,"0"0"-859"16,0 0-151-16,0 0-29 0,0 0-18 15,0 0-105-15,0 0-73 0,0 0-23 16,0 0-28-16,0 0-16 0,0 0 31 16,7 66 21-16,3-23-22 0,-5 9-24 15,2 10-43-15,0 5-22 0,1 1-24 16,-6 3-3-16,3-3 0 0,5-2-18 0,-3-3-15 15,3-11-99-15,-6-10-141 0,4-10-100 16,-3-14-197-16,-3-6-424 0,-2-15-594 0</inkml:trace>
  <inkml:trace contextRef="#ctx0" brushRef="#br0" timeOffset="41982.78">12206 15974 1596 0,'0'0'1355'0,"0"0"-733"16,0 0-110-16,0 0-93 0,0 0-65 16,0 0-155-16,0 0-123 0,0 0-57 15,0 0 39-15,0 0 36 0,0 0-6 16,165-20-24-16,-116 17-31 0,-1-2-8 0,-2 2-25 16,3-4-15-16,-6 5 12 0,-9 1-39 15,-7 1-165-15,2 0-144 0,-19 1-99 16,-3 11-203-16,-7 3-359 0,0 13-840 0</inkml:trace>
  <inkml:trace contextRef="#ctx0" brushRef="#br0" timeOffset="42152.43">12206 16423 1603 0,'0'0'1591'0,"0"0"-1032"0,0 0-232 0,0 0-68 15,0 0-8-15,0 0-85 0,0 0-62 16,0 0 55-16,0 0-33 0,0 0-62 0,88 0-52 15,-69 2-12-15,5-2-3 0,-2 2-19 16,2 1-130-16,-2-3-130 0,5 0-110 16,-10 0-330-16,2-13-851 0,-281 19-502 0</inkml:trace>
  <inkml:trace contextRef="#ctx0" brushRef="#br0" timeOffset="42383.18">12965 15933 1994 0,'0'0'1293'0,"0"0"-735"16,0 0-191-16,0 0-131 0,0 0-44 16,0 104-11-16,0-49-34 0,-7 6-30 15,7 14-26-15,-5 6-33 0,5 1-42 0,0 0-16 16,0-1-24-16,17-8-22 0,-5-11-134 15,3-10-133-15,11-10-148 0,-14-16-489 16,13-1-613-16</inkml:trace>
  <inkml:trace contextRef="#ctx0" brushRef="#br0" timeOffset="42602.58">13418 16073 2826 0,'0'0'747'0,"0"0"-309"0,0 0-90 16,0 0-98-16,0 0-53 0,-21 127-74 15,13-79-19-15,6 6-13 0,-3 5-2 16,3 7-31-16,-3 3-42 0,2 1-16 0,3-4-22 16,0-1-20-16,0-7-117 0,0-10-141 15,0-7-104-15,8-9-315 0,-1-12-771 16,3-2-661-16</inkml:trace>
  <inkml:trace contextRef="#ctx0" brushRef="#br0" timeOffset="42953.66">13804 16526 1952 0,'0'0'1224'0,"0"0"-735"0,0 0-63 15,0 0-59-15,0 0-84 0,0 0-86 0,0 0-60 16,0 0-33-16,0 0-40 0,0 0-41 16,0 0-23-16,-78 32-24 0,78-18 18 15,0 0 6-15,0-4 24 0,7-2 1 16,-2-2-10-16,-5-4-15 0,5-2-1 15,-5 0 0-15,0 0 1 0,0 0 1 16,3-3 0-16,-1-6 0 0,3-7 0 16,-3-4-1-16,6-8-40 0,-8-4-112 15,0-2-68-15,0-5-48 0,0 3-72 16,0 2-156-16,0 5-187 0,0 14-416 0,0 2-17 16</inkml:trace>
  <inkml:trace contextRef="#ctx0" brushRef="#br0" timeOffset="43710.06">13195 15810 1633 0,'0'0'801'0,"0"0"-212"16,0 0-31-16,0 0-60 0,0 0-93 15,0 0-70-15,0 0-38 0,0 0-26 16,0 0-40-16,0 0-53 0,-14-20-27 16,14 22-27-16,0 0-28 0,0-1-32 15,0 6-25-15,7 1-18 0,0 2-3 16,3 0-18-16,-5 0 0 0,2 0-54 0,0 2-124 16,3 4-139-16,7 2-108 0,-2-6-531 15,-6 14-707-15</inkml:trace>
  <inkml:trace contextRef="#ctx0" brushRef="#br0" timeOffset="44048.71">13695 16294 1770 0,'0'0'1084'0,"0"0"-620"0,0 0 18 16,0 0-27-16,0 0-99 0,0 0-113 16,0 0-75-16,0 0-67 0,0 0-25 15,0 0-12-15,-12 103-15 0,21-45 3 16,1 11-22-16,4 7-9 0,3 9 1 0,-7 3-22 15,2 3 0-15,-2-3-13 0,5-9-26 16,-3-11-55-16,0-13-126 0,0-15-80 16,-2-16-70-16,-3-8-247 0,0-10-429 15,-7-6-673-15</inkml:trace>
  <inkml:trace contextRef="#ctx0" brushRef="#br0" timeOffset="44252.28">13823 16309 2446 0,'0'0'966'0,"0"0"-536"16,0 0 6-16,0 0-43 0,0 0-89 0,0 0-100 15,0 0-67-15,0 0-37 0,0 0-33 16,0 0-49-16,0 0 52 0,34 80-21 16,-27-18-31-16,-2 5-4 0,-5 1-14 0,0-4-33 15,0-7-76-15,0-11-40 0,0-10-37 16,0-9-43-16,-5-14-75 15,-2-8-111-15,-3-8-217 0,10-9-705 0,-9-34-828 0</inkml:trace>
  <inkml:trace contextRef="#ctx0" brushRef="#br0" timeOffset="44447.35">14073 16186 1706 0,'0'0'1317'15,"0"0"-702"-15,0 0-111 0,0 0-135 0,0 0-128 16,0 0-91-16,2 113-43 0,1-65-9 16,4 8-19-16,0 9-36 0,0 11-32 15,1 7-11-15,-6 7-12 0,5 1-19 16,-2-3-63-16,3-4-166 0,-1-13-110 16,-5-13-249-16,3-18-598 0,-5-7-827 0</inkml:trace>
  <inkml:trace contextRef="#ctx0" brushRef="#br0" timeOffset="44713.54">14107 16430 1289 0,'0'0'1712'0,"0"0"-1199"0,0 0-134 16,0 0-15-16,0 0-76 0,0 0-72 15,0 0-50-15,0 0-44 0,0 0-43 16,0 0-18-16,194-37-36 0,-168 57-10 15,-6 7-3-15,-6 4 0 0,-6 6-12 16,-8 3-9-16,0-2-70 0,-10-2 6 16,-7-6-19-16,0-3-18 0,-7-9 2 0,-1-6 13 15,4-6-13-15,-4-6-25 16,1 0-31-16,5-10-29 0,14-2 29 0,0-2-13 16,5-5-88-16,0 6-73 0,10-5-150 15,2 3-553-15,10-3-129 0</inkml:trace>
  <inkml:trace contextRef="#ctx0" brushRef="#br0" timeOffset="45066.51">14560 16458 395 0,'0'0'1175'0,"0"0"-630"0,0 0-88 16,0 0-58-16,0 0-35 0,0 0-91 15,0 0-45-15,0 0-59 0,0 0-55 16,0 0-42-16,0 0-32 0,131 78-9 16,-119-78-6-16,-7-2 19 0,2-8 30 0,-7-3 50 15,5-2-7-15,-5-3-28 0,0-2-36 16,0 2-26-16,-5 1-5 0,-7 4 2 16,0 2 7-16,2 3 6 0,-4 4 5 15,2 2 29-15,-13 0 66 0,8 2-30 0,-2 0-43 16,2 2-1-16,0 6-26 0,-5 6-13 15,8 9-24-15,9 0-3 0,-2 4-21 16,7 3-4-16,0 2-2 0,12-2-6 16,2 0 8-16,8-2-60 0,2-1-178 15,3-5-133-15,0-8-243 0,-8-4-629 16,0-10-867-16</inkml:trace>
  <inkml:trace contextRef="#ctx0" brushRef="#br0" timeOffset="45394.75">14769 16355 1672 0,'0'0'1200'0,"0"0"-828"0,0 0 3 15,0 0-19-15,-61 108-93 0,61-71-126 16,-5-1-47-16,5-2-13 0,0-2-42 0,5-7-35 16,7-7-21-16,3-6-16 0,2-10 15 15,-8-2 22-15,6-19 46 0,2-17 47 16,-8-20-10-16,-4-19-6 0,0-11-56 15,-5-9-19-15,0 1 0 0,0-1 0 16,0 5 0-16,-10 1 14 0,-4 5-1 16,2 8-3-16,-3 13 1 0,13 13-13 15,-5 15-25-15,7 15 22 0,-8 12 3 16,8 6 43-16,0 2-19 0,0 7 4 16,0 11-28-16,0 15-9 0,0 16 9 0,0 13 62 15,8 15 18-15,9 9 29 16,9 11-23-16,1 3-56 0,2 3-30 0,10-7-25 15,-1-5-67-15,11-13-161 0,-13-13-128 16,-4-23-341-16,4-8-1156 0</inkml:trace>
  <inkml:trace contextRef="#ctx0" brushRef="#br0" timeOffset="46835.98">15779 15664 711 0,'0'0'1048'15,"0"0"-577"-15,0 0-112 0,0 0-18 16,0 0-21-16,0 0-116 0,0 0-83 15,0 0-58-15,0 0 151 0,0 0-2 0,92 130-63 16,-72-68-33-16,-3 13-5 0,0 7-24 16,-10 7-44-16,-7 1-40 0,0 0-3 15,0-5 0-15,0-12-12 0,0-15-10 16,0-12-18-16,0-16-28 0,0-14-159 16,0-14-159-16,0-4-140 0,0-26-77 15,0 2-585-15,-17-40-295 0</inkml:trace>
  <inkml:trace contextRef="#ctx0" brushRef="#br0" timeOffset="47016.49">15852 15834 1072 0,'0'0'1511'0,"0"0"-824"0,0 0-154 16,0 0-125-16,0 0-91 0,0 0-80 16,0 0-87-16,0 0 55 0,0 0-13 15,0 0-89-15,124-6-63 0,-98 6-37 16,8 0-2-16,0 0-1 0,-7 0-24 15,7 0-144-15,-17 0-137 0,5 6-100 0,-8 3-260 16,-7 0-649-16,-7 5-977 0</inkml:trace>
  <inkml:trace contextRef="#ctx0" brushRef="#br0" timeOffset="47165.51">15901 16192 2058 0,'0'0'750'16,"0"0"-413"-16,0 0 77 0,0 0-55 15,0 0-151-15,0 0-77 0,0 0-69 16,0 0-31-16,0 0-31 0,198 38-70 16,-157-40-250-16,-7-4-239 0,-7 0-668 15,2-8-947-15</inkml:trace>
  <inkml:trace contextRef="#ctx0" brushRef="#br0" timeOffset="47376.47">16376 16228 665 0,'0'0'2054'0,"0"0"-1458"0,0 0-139 0,0 0-108 16,0 0-72-16,-37 119-110 0,37-97-81 0,0-4-52 15,0-4-32-15,0-8-2 0,0-3-31 16,0-3 31-16,5-3 47 0,10-17-11 16,2-10 60-16,12-15-29 0,0-5-33 15,2-2-34-15,1 2-1 0,-8 10-36 16,8 9 0-16,-11 11-107 0,4 8-159 15,-4 8-143-15,-4 4-267 0,-2 0-653 16,-3 14-519-16</inkml:trace>
  <inkml:trace contextRef="#ctx0" brushRef="#br0" timeOffset="47558.98">16746 16248 1175 0,'0'0'1866'15,"0"0"-1248"-15,0 0-118 0,0 0-112 0,0 0-49 16,-33 125-125-16,25-101-117 0,8-4-61 16,0-2-36-16,0-3-24 0,0-4-47 15,0-2-139-15,8-6-144 0,-8-3-172 16,9 0-712-16,-9-32-895 0</inkml:trace>
  <inkml:trace contextRef="#ctx0" brushRef="#br0" timeOffset="47691.63">16686 15880 3054 0,'0'0'744'0,"0"0"-295"0,0 0-149 15,0 0-250-15,0 0-50 0,0 0-84 16,0 0-123-16,0 0-213 0,0 0-338 16,65 103-1081-16</inkml:trace>
  <inkml:trace contextRef="#ctx0" brushRef="#br0" timeOffset="48033.3">17103 16342 2066 0,'0'0'711'0,"0"0"-285"0,0 0-12 16,-61 128-80-16,54-92-95 0,0-4-112 0,7-4-71 15,0-8-31-15,0-6-25 0,14-10-16 16,-11-4 16-16,11-12 19 0,-2-20 58 15,-2-14-9-15,5-17-15 0,-13-9-41 16,5-6-12-16,0-5 3 0,-7 3-2 16,0 1 12-16,0 4-11 0,0 9 22 15,-7 10-5-15,0 14-17 0,5 7 4 16,-6 14-6-16,6 4 0 0,-3 9 35 16,3 6 26-16,-3 2 74 0,0 0 43 15,0 17-130-15,0 6-48 0,-2 14-6 16,7 9 6-16,0 10 40 0,0 7-28 0,12 1-12 15,3 0-1-15,2-1-26 0,12-5-28 16,-5-10-208-16,7-2-147 0,-11-15-273 16,14 1-819-16</inkml:trace>
  <inkml:trace contextRef="#ctx0" brushRef="#br0" timeOffset="48334.46">17432 16192 2147 0,'0'0'774'16,"0"0"-218"-16,0 0-70 0,0 0-144 15,0 0-147-15,-4 102-136 0,8-89-58 0,6-8 0 16,-3 0 35-16,3-5 10 16,-5-3 0-16,7-7 6 0,-2-10 16 0,7-3-19 15,-8-12-6-15,-1-3-28 0,-3-5-13 16,-1 5 0-16,-1 3 17 0,-3 8-4 15,0 7-15-15,0 10 0 0,0 6 24 0,0 4-8 16,5 0-16-16,-5 0 0 0,0 10 52 16,2 8 3-16,1 8-37 0,1 6 37 15,6 6 18-15,2 0-36 0,0 1-37 16,5-3-12-16,-5-3-25 0,3-3-143 16,2-4-191-16,-5-6-187 0,-2-6-544 15,7-6-891-15</inkml:trace>
  <inkml:trace contextRef="#ctx0" brushRef="#br0" timeOffset="48496.43">17946 16115 1296 0,'0'0'2233'0,"0"0"-1668"16,0 0-161-16,0 0-56 0,-9 113-85 0,26-80-144 15,0-2-97-15,2-2-22 0,8-1-30 16,9-8-98-16,5-6-182 0,-4-8-137 0,-6-6-351 15,-4-8-1018-15</inkml:trace>
  <inkml:trace contextRef="#ctx0" brushRef="#br0" timeOffset="48645.13">18184 16163 2662 0,'0'0'966'0,"0"0"-563"15,-70 154 0-15,41-78-45 0,-10 22-70 16,0 11-96-16,3 16-74 0,-10 9-60 15,14 10-52-15,-7-1-6 0,10-7-103 16,10-17-126-16,-5-23-203 0,4-31-754 16,-36-9-1690-16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5000-D2EC-4FC6-A2F6-65B64735D28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A963-B73D-49ED-9DAA-E14AB174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4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0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1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590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22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37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7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7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12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65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5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13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3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9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5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8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D62E-C577-4FDF-95C8-4554EA9C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72E83-84EA-434F-9E3F-ABD8D2D14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97D5-23E8-43C9-9A36-BAFB5696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5AB8-A41A-4500-8BC0-77CA0D4A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3228-760A-4C7C-BF94-89FA051C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B87B-7EBF-496D-8FDA-680C0AD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FB6CB-5CBE-4348-BD90-328C4C1C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7D97-6AE9-4FC7-871D-3787367D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AA6B-7BB7-4206-B03A-E624D0D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85281-A760-4C77-9B8F-6569627B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89C82-941D-4D82-AF9C-CC9065418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FCFC8-29C9-4920-9E2E-F2424747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1B6D-D2F3-431D-9F66-F9E0470B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7C52-E486-413E-876D-F3229F7C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E0A7-083C-452C-B213-9F906704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4EAA-A216-49BD-AD5A-2922353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5020-BF6D-4719-9F9D-74D70E8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A143-2838-47B1-ADF2-FF1FE18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44E5-500E-4DEE-B769-2E8E2AAC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4330-DB66-494B-8C8E-CB503771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A2F0-EF3B-47CD-B321-A5F8F8AD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CD1BF-E87C-46F8-ACE8-717AB342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0B66-1034-4013-97EE-6267F163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0173-3550-4AE4-9713-6D8825D4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3DE6-DC68-4842-A9EF-4302C57F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A41D-B084-4204-86D2-01D64001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9B0D-3C66-4910-8E51-30657390A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DEF2A-98C9-416C-8288-8B0E6EBFA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F82C5-28E3-4198-A227-DD4CE0DB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0D8CC-8DF5-42E4-A6AE-615847CE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50000-43DB-467D-B1C2-804382CB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CBDA-4A67-4B9D-AB7D-A3559D81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E723-6F56-4C2D-BFFE-D5A15CA3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626F2-AC03-43E1-8FA5-E0AB414CC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EA5CB-670E-4EC5-B8FD-63F25F5E1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29517-AA04-4904-87E8-9E02A8771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E10F5-3F45-440F-B784-C30041BD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90427-058E-4F63-8AE0-E71D7AEB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84E26-78F3-49D2-AB99-D361632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8532-0A73-41B0-BA47-F71B835A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DE26A-5CC7-4BF9-8C68-0F1E22A5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1F52A-223E-46A4-B4F3-6BC2591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9D898-11CC-430F-AEA0-3CFC8956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F0C24-2FEE-45D7-A131-8EB56BF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4AAD3-C77D-423B-A22D-0639DFDE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209C-08AD-4733-B1C3-B9ADE833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F32F-221E-43B1-A100-7556FEBD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36CD-370F-43D5-896C-1802B846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AAAB-E153-4DE1-A0D1-366E60C7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BA45C-5252-4E8A-8291-3C50C14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021D-1282-4A6A-89C3-054D7604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C64E-3513-4C5D-8495-C7CFA6DD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C24-927C-497E-82B7-93975318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83DD0-7F99-4173-B734-7D05A027A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0ED2D-0C29-41BA-B70A-BD1F3F56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347B-8B48-423C-BC56-EC0EA6FA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84503-14AA-40B0-909F-200A251B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FD430-9A3D-484A-AA9E-BAE6127B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77B81-D33C-4B75-A388-0025629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2C47E-36F1-41DD-9AD5-E5336205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741A7-EC41-4FDF-BE67-032FA705E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1F84-555C-4AA2-9AC8-269699F61A4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913B-5238-46D2-AF82-D9277CB0E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CCEF-99CB-4F16-B1E3-8280014D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5617A-6900-4688-BCBA-D0D5C7608E53}"/>
              </a:ext>
            </a:extLst>
          </p:cNvPr>
          <p:cNvSpPr txBox="1"/>
          <p:nvPr/>
        </p:nvSpPr>
        <p:spPr>
          <a:xfrm>
            <a:off x="362715" y="1199201"/>
            <a:ext cx="900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Show the layout of an activation record with two 64-bit locals. Write the function prologue and epilogue corresponding to that function</a:t>
            </a:r>
          </a:p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40FB0-1CFF-483D-818E-ED14158270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733630" y="5636295"/>
            <a:ext cx="17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Code generation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Quads to Assembly</a:t>
            </a:r>
          </a:p>
          <a:p>
            <a:r>
              <a:rPr lang="en-US" dirty="0"/>
              <a:t>Approach Overview</a:t>
            </a:r>
          </a:p>
          <a:p>
            <a:r>
              <a:rPr lang="en-US" dirty="0"/>
              <a:t>Planning out memory</a:t>
            </a:r>
          </a:p>
          <a:p>
            <a:r>
              <a:rPr lang="en-US" dirty="0"/>
              <a:t>Writing out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BEF8A-20B0-41D8-BFDA-DEDCD5367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8" y="3950958"/>
            <a:ext cx="2746976" cy="20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ou Have to try This Easy Funnel Cake Recipe">
            <a:extLst>
              <a:ext uri="{FF2B5EF4-FFF2-40B4-BE49-F238E27FC236}">
                <a16:creationId xmlns:a16="http://schemas.microsoft.com/office/drawing/2014/main" id="{5F6DB432-0D15-445B-AD62-AC64657D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69" y="1585452"/>
            <a:ext cx="4349088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9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Representing Abstract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55" y="2252698"/>
            <a:ext cx="3943350" cy="1014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Combine (simple) target language constructs…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9569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AC9E4-E115-41DB-848A-57B25E6CDF8A}"/>
              </a:ext>
            </a:extLst>
          </p:cNvPr>
          <p:cNvSpPr txBox="1"/>
          <p:nvPr/>
        </p:nvSpPr>
        <p:spPr>
          <a:xfrm>
            <a:off x="5411282" y="2205816"/>
            <a:ext cx="12107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Logical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62F70-E07D-491A-AEC6-A58CB4CAA050}"/>
              </a:ext>
            </a:extLst>
          </p:cNvPr>
          <p:cNvSpPr txBox="1"/>
          <p:nvPr/>
        </p:nvSpPr>
        <p:spPr>
          <a:xfrm>
            <a:off x="7756852" y="2390482"/>
            <a:ext cx="10614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math ops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FB871-3DCA-47A7-8644-8FF7D89C313D}"/>
              </a:ext>
            </a:extLst>
          </p:cNvPr>
          <p:cNvSpPr txBox="1"/>
          <p:nvPr/>
        </p:nvSpPr>
        <p:spPr>
          <a:xfrm>
            <a:off x="6090827" y="3402851"/>
            <a:ext cx="1062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Stack 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9CCE6-01E2-4A0F-BC37-0195D64F48A8}"/>
              </a:ext>
            </a:extLst>
          </p:cNvPr>
          <p:cNvSpPr txBox="1"/>
          <p:nvPr/>
        </p:nvSpPr>
        <p:spPr>
          <a:xfrm>
            <a:off x="7976545" y="3407500"/>
            <a:ext cx="755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jumps</a:t>
            </a:r>
          </a:p>
        </p:txBody>
      </p:sp>
      <p:pic>
        <p:nvPicPr>
          <p:cNvPr id="2054" name="Picture 6" descr="One-Bowl Chocolate Cake">
            <a:extLst>
              <a:ext uri="{FF2B5EF4-FFF2-40B4-BE49-F238E27FC236}">
                <a16:creationId xmlns:a16="http://schemas.microsoft.com/office/drawing/2014/main" id="{2FA8D214-FB85-4E60-AF32-EDE9E6BE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44" y="4747864"/>
            <a:ext cx="3757152" cy="21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B8143A-3E8C-48E8-9E3F-85D0261EA1DF}"/>
              </a:ext>
            </a:extLst>
          </p:cNvPr>
          <p:cNvSpPr txBox="1"/>
          <p:nvPr/>
        </p:nvSpPr>
        <p:spPr>
          <a:xfrm>
            <a:off x="6447662" y="5727642"/>
            <a:ext cx="984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output 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D1D9E-4C32-49D9-864B-0B5B2FA67594}"/>
              </a:ext>
            </a:extLst>
          </p:cNvPr>
          <p:cNvSpPr/>
          <p:nvPr/>
        </p:nvSpPr>
        <p:spPr>
          <a:xfrm>
            <a:off x="616277" y="502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…to build (complex) source language constructs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268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BC89C1FD-5862-44F0-B887-BE6EED7FA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6ED4DDD-9A97-4ADF-8FAD-C44C9D64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249C566-3C9B-4087-B953-1B1CBBEB053A}"/>
              </a:ext>
            </a:extLst>
          </p:cNvPr>
          <p:cNvSpPr txBox="1">
            <a:spLocks/>
          </p:cNvSpPr>
          <p:nvPr/>
        </p:nvSpPr>
        <p:spPr>
          <a:xfrm>
            <a:off x="350106" y="1496962"/>
            <a:ext cx="8229600" cy="47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Two high level goals: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correct code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efficient code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It can be difficult to achieve both at once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can be harder to understand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may have unanticipated side effects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6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Objectives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Designing Code Generators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506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42" name="Picture 2" descr="Mission Impossible: How some brands go rogue">
            <a:extLst>
              <a:ext uri="{FF2B5EF4-FFF2-40B4-BE49-F238E27FC236}">
                <a16:creationId xmlns:a16="http://schemas.microsoft.com/office/drawing/2014/main" id="{449877C3-83A8-41D2-B2B0-49D548C84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4661" b="77898"/>
          <a:stretch/>
        </p:blipFill>
        <p:spPr bwMode="auto">
          <a:xfrm>
            <a:off x="1123573" y="3268966"/>
            <a:ext cx="6546172" cy="10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6F96E-563F-4709-AF46-F7C85294FC4D}"/>
              </a:ext>
            </a:extLst>
          </p:cNvPr>
          <p:cNvSpPr txBox="1"/>
          <p:nvPr/>
        </p:nvSpPr>
        <p:spPr>
          <a:xfrm>
            <a:off x="4313987" y="3622206"/>
            <a:ext cx="299177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Difficult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ABBD281-914B-4CEB-9A0D-EF4D4BC965E3}"/>
              </a:ext>
            </a:extLst>
          </p:cNvPr>
          <p:cNvSpPr/>
          <p:nvPr/>
        </p:nvSpPr>
        <p:spPr>
          <a:xfrm rot="10800000">
            <a:off x="4464905" y="2205341"/>
            <a:ext cx="572315" cy="261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371A3-BE34-44E1-A45E-F78DBABFB90C}"/>
              </a:ext>
            </a:extLst>
          </p:cNvPr>
          <p:cNvSpPr txBox="1"/>
          <p:nvPr/>
        </p:nvSpPr>
        <p:spPr>
          <a:xfrm>
            <a:off x="5013157" y="2128846"/>
            <a:ext cx="129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Top priority</a:t>
            </a:r>
          </a:p>
        </p:txBody>
      </p:sp>
    </p:spTree>
    <p:extLst>
      <p:ext uri="{BB962C8B-B14F-4D97-AF65-F5344CB8AC3E}">
        <p14:creationId xmlns:p14="http://schemas.microsoft.com/office/powerpoint/2010/main" val="8041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1202600" y="1990395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F16B7D-88C7-4602-B436-37AD918E8576}"/>
              </a:ext>
            </a:extLst>
          </p:cNvPr>
          <p:cNvSpPr/>
          <p:nvPr/>
        </p:nvSpPr>
        <p:spPr>
          <a:xfrm>
            <a:off x="6131859" y="2187388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9335A-07AF-4C90-A511-B65FEB8D48CE}"/>
              </a:ext>
            </a:extLst>
          </p:cNvPr>
          <p:cNvSpPr txBox="1"/>
          <p:nvPr/>
        </p:nvSpPr>
        <p:spPr>
          <a:xfrm>
            <a:off x="7530354" y="2106936"/>
            <a:ext cx="145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Preparing the</a:t>
            </a:r>
          </a:p>
          <a:p>
            <a:r>
              <a:rPr lang="en-US" i="1" dirty="0">
                <a:solidFill>
                  <a:schemeClr val="accent2"/>
                </a:solidFill>
              </a:rPr>
              <a:t>3AC memory </a:t>
            </a:r>
          </a:p>
          <a:p>
            <a:r>
              <a:rPr lang="en-US" i="1" dirty="0">
                <a:solidFill>
                  <a:schemeClr val="accent2"/>
                </a:solidFill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3908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7517" y="646676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F3A346B-7FF0-4428-B6E6-82984C03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36" y="1142654"/>
            <a:ext cx="9272540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Big picture:</a:t>
            </a:r>
          </a:p>
          <a:p>
            <a:r>
              <a:rPr lang="en-US" sz="2400" dirty="0"/>
              <a:t>Every variable needs space in enough space in memory for its type</a:t>
            </a:r>
          </a:p>
          <a:p>
            <a:r>
              <a:rPr lang="en-US" sz="2400" dirty="0"/>
              <a:t>Every quad using that variable needs to access the same location</a:t>
            </a:r>
          </a:p>
          <a:p>
            <a:pPr marL="0" indent="0">
              <a:buNone/>
            </a:pPr>
            <a:r>
              <a:rPr lang="en-US" sz="2400" b="1" dirty="0"/>
              <a:t>Need a mix of static/dynamic allocation</a:t>
            </a:r>
          </a:p>
          <a:p>
            <a:r>
              <a:rPr lang="en-US" sz="2400" dirty="0"/>
              <a:t>Put </a:t>
            </a:r>
            <a:r>
              <a:rPr lang="en-US" sz="2400" dirty="0" err="1"/>
              <a:t>globals</a:t>
            </a:r>
            <a:r>
              <a:rPr lang="en-US" sz="2400" dirty="0"/>
              <a:t>/strings at fixed addresses in memory (absolute locations)</a:t>
            </a:r>
          </a:p>
          <a:p>
            <a:r>
              <a:rPr lang="en-US" sz="2400" dirty="0"/>
              <a:t>Put locals/formals at stack offsets in memory (relative locations)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D5DCA56-C5B6-4533-82A8-946D51597F33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1B4BBD-077D-45B9-B11E-968DBCB8C841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89F7CA-46A0-4338-BD57-0458B0F67CE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639209-3374-4F61-89E1-8F964873454B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9A7DAD5-0CC7-4908-9B24-CD6DCEEE6FA1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A4B1C4-AE3F-4612-B3B9-E2ED2A86FD4A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01182CC-1C04-4C06-8454-73562955D6B1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7DBE47-0A26-4651-A77E-3A59C4D6079C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56120-7520-4AD3-A2E7-5A32657DE5BA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A7AEAB-8310-4DB6-9233-BCEAF6C0A76C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E6A3584-3F8B-46C0-AEC5-F530C2B09DA7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DC9D959-3324-46A3-B2C3-01718BC066BD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9A6B57A-1CDB-4B4E-B489-FB8970878B26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2BFD73-49EC-490C-9178-B299ECBE00F2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A2F98DA-DBAF-4A31-9074-177D124517BC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AA61711-56BD-440A-B7EC-0D363BE02B52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97DE885-413D-45C5-A939-1DC3424A2A4F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6B746C1-CDF0-4437-99C6-5B58BA7C2497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AF12F24-3A7F-4FA7-AF96-867131617B59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E1A136F-057E-44A9-ADDC-9AB4C00B9973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198BA1D-C517-4B27-9D95-30A81A54B5A5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E30238-E577-4638-A002-09CACF070E4B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7F0E60-0D88-4A4E-A3C1-21BE917636AE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EAB6C9F-6177-4348-B1E8-59B08DB0136B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047E78B-D700-4A45-B3CE-AD18348B9C73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102FD6A-2A8F-47F6-B762-AF8B0725742E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F77221-F14A-4FCD-A6BF-4B86FCA290B7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F2CC928-8DBC-4038-BBC4-2FB7AEBE2FC3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F5B33C-9D70-4683-9D2E-DE9E808528D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34741A6-2870-4A6C-9BDB-94F2043DF81C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BD73965-8A73-4995-B60C-E1FE8A3FE3EB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0044431-84AE-4FE0-A64D-F4273B084C87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0AF68D-7A06-4137-BCB1-42AE2CCE324A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9F9100B-BEC6-4052-AFA8-BC9429AA78B0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79980F4-C0AB-41EE-AACD-96F97508621C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705410-98AD-4978-A78E-064CEDD0B291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78AFC3B-C279-4A6B-B928-9C4951248AB4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CFE2DA-53FE-4BCB-8FE6-2FE9605755FF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6183A9-FB2A-4BA7-8127-CFBC706EF6FE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E1BF182-815E-4726-A7FE-8611F87B0DE0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4593F80-D1FE-4645-B045-67D0D4D60B49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020C662-0C24-4BA2-A2E9-CB0899F5629A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618F5BB-679D-43F8-9479-93C98C616F1E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EDCC1E-90FE-4972-BCA0-2F4EF0086BA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BDD8C3-A04D-4561-8D2A-871DBF2E24F2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028447E-CDDE-487B-859E-193BABE93149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53E44FE-1D63-4A31-8C55-077D77622AF0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029F553-D04A-4ED5-B621-7419709BD221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0911F8C-FE8D-43E0-ACD2-031E7C3B901B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A4358D4-4C30-4A31-B2B9-75B252737814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80D9185-F7A8-4D79-8EBF-83F4479475A9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CCC0CEC-E20A-48CC-BF35-6058EF3F602A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4C7BB33-5E02-4821-9D19-87739176EC39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2FAEBA6-1032-4A37-A4D7-25B23AD16548}"/>
              </a:ext>
            </a:extLst>
          </p:cNvPr>
          <p:cNvSpPr/>
          <p:nvPr/>
        </p:nvSpPr>
        <p:spPr>
          <a:xfrm>
            <a:off x="6683169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Activation Record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166B53B-E455-4DB6-AF5E-640F52D93F60}"/>
              </a:ext>
            </a:extLst>
          </p:cNvPr>
          <p:cNvSpPr/>
          <p:nvPr/>
        </p:nvSpPr>
        <p:spPr>
          <a:xfrm>
            <a:off x="668316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k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47B7DA1-7AEF-4192-8F6E-E58ACB7F61D2}"/>
              </a:ext>
            </a:extLst>
          </p:cNvPr>
          <p:cNvSpPr/>
          <p:nvPr/>
        </p:nvSpPr>
        <p:spPr>
          <a:xfrm>
            <a:off x="3490635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DCCEF72-20CB-4DBE-8C6E-FFFD57E4A6F9}"/>
              </a:ext>
            </a:extLst>
          </p:cNvPr>
          <p:cNvSpPr/>
          <p:nvPr/>
        </p:nvSpPr>
        <p:spPr>
          <a:xfrm>
            <a:off x="3497052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Activation Record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A8AD42E-E5CE-432C-9C41-5E9D4025E371}"/>
              </a:ext>
            </a:extLst>
          </p:cNvPr>
          <p:cNvSpPr/>
          <p:nvPr/>
        </p:nvSpPr>
        <p:spPr>
          <a:xfrm>
            <a:off x="3497052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v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D961F97-A4F2-4680-815D-561EACC866F5}"/>
              </a:ext>
            </a:extLst>
          </p:cNvPr>
          <p:cNvCxnSpPr>
            <a:cxnSpLocks/>
          </p:cNvCxnSpPr>
          <p:nvPr/>
        </p:nvCxnSpPr>
        <p:spPr>
          <a:xfrm>
            <a:off x="3453859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762380D0-BE11-4617-B38D-806A2C215D55}"/>
              </a:ext>
            </a:extLst>
          </p:cNvPr>
          <p:cNvSpPr txBox="1"/>
          <p:nvPr/>
        </p:nvSpPr>
        <p:spPr>
          <a:xfrm>
            <a:off x="3115590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E13C891-5CC3-4864-94FF-2B20B33B9DC2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6244450" y="4437454"/>
            <a:ext cx="282912" cy="39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345ADFB-0E49-4629-8069-37A3761AC30D}"/>
              </a:ext>
            </a:extLst>
          </p:cNvPr>
          <p:cNvSpPr txBox="1"/>
          <p:nvPr/>
        </p:nvSpPr>
        <p:spPr>
          <a:xfrm>
            <a:off x="5907659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FA4DD84-4367-48B0-879F-20DFEB330815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64BDBED-3968-450D-B612-0ED5A0937850}"/>
              </a:ext>
            </a:extLst>
          </p:cNvPr>
          <p:cNvSpPr txBox="1"/>
          <p:nvPr/>
        </p:nvSpPr>
        <p:spPr>
          <a:xfrm>
            <a:off x="9153252" y="3759196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caller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EADE2EF-B924-4F20-9F33-84226FB8B2B9}"/>
              </a:ext>
            </a:extLst>
          </p:cNvPr>
          <p:cNvCxnSpPr>
            <a:cxnSpLocks/>
          </p:cNvCxnSpPr>
          <p:nvPr/>
        </p:nvCxnSpPr>
        <p:spPr>
          <a:xfrm flipH="1">
            <a:off x="6543556" y="4437454"/>
            <a:ext cx="254648" cy="402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3EBCA729-B051-4E1E-9FAD-E153FCB84F84}"/>
              </a:ext>
            </a:extLst>
          </p:cNvPr>
          <p:cNvSpPr txBox="1"/>
          <p:nvPr/>
        </p:nvSpPr>
        <p:spPr>
          <a:xfrm>
            <a:off x="6484109" y="3810109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caller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AE1337F-E539-49FD-87C7-222384A4947A}"/>
              </a:ext>
            </a:extLst>
          </p:cNvPr>
          <p:cNvSpPr/>
          <p:nvPr/>
        </p:nvSpPr>
        <p:spPr>
          <a:xfrm>
            <a:off x="5034490" y="5685574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C81973B-7CCE-4C23-AB77-B416CD229338}"/>
              </a:ext>
            </a:extLst>
          </p:cNvPr>
          <p:cNvSpPr/>
          <p:nvPr/>
        </p:nvSpPr>
        <p:spPr>
          <a:xfrm>
            <a:off x="5836252" y="5655541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CF909A5-F9BA-4C23-B63D-909701D07A15}"/>
              </a:ext>
            </a:extLst>
          </p:cNvPr>
          <p:cNvSpPr/>
          <p:nvPr/>
        </p:nvSpPr>
        <p:spPr>
          <a:xfrm>
            <a:off x="8148181" y="567841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877CDB3-11AC-47A9-929F-939304270FFE}"/>
              </a:ext>
            </a:extLst>
          </p:cNvPr>
          <p:cNvSpPr/>
          <p:nvPr/>
        </p:nvSpPr>
        <p:spPr>
          <a:xfrm>
            <a:off x="8949943" y="5648383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78096-2F9F-42DB-880D-4B3585CA372B}"/>
              </a:ext>
            </a:extLst>
          </p:cNvPr>
          <p:cNvSpPr txBox="1"/>
          <p:nvPr/>
        </p:nvSpPr>
        <p:spPr>
          <a:xfrm>
            <a:off x="97275" y="4417747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 memory </a:t>
            </a:r>
          </a:p>
        </p:txBody>
      </p:sp>
    </p:spTree>
    <p:extLst>
      <p:ext uri="{BB962C8B-B14F-4D97-AF65-F5344CB8AC3E}">
        <p14:creationId xmlns:p14="http://schemas.microsoft.com/office/powerpoint/2010/main" val="413004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" y="26113"/>
            <a:ext cx="121653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Allocation: In Code (suggestion)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7CB0B2DA-5A58-4BCA-897E-B643D520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414125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Add a location field (std::string) to semantic symbols</a:t>
            </a:r>
            <a:endParaRPr lang="en-US" dirty="0"/>
          </a:p>
          <a:p>
            <a:r>
              <a:rPr lang="en-US" dirty="0"/>
              <a:t>All related </a:t>
            </a:r>
            <a:r>
              <a:rPr lang="en-US" dirty="0" err="1"/>
              <a:t>SymOpds</a:t>
            </a:r>
            <a:r>
              <a:rPr lang="en-US" dirty="0"/>
              <a:t> have pointers to the same symbol</a:t>
            </a:r>
          </a:p>
          <a:p>
            <a:pPr marL="0" indent="0">
              <a:buNone/>
            </a:pPr>
            <a:r>
              <a:rPr lang="en-US" b="1" dirty="0"/>
              <a:t>Location can be a string</a:t>
            </a:r>
          </a:p>
          <a:p>
            <a:r>
              <a:rPr lang="en-US" dirty="0"/>
              <a:t>For </a:t>
            </a:r>
            <a:r>
              <a:rPr lang="en-US" dirty="0" err="1"/>
              <a:t>globals</a:t>
            </a:r>
            <a:r>
              <a:rPr lang="en-US" dirty="0"/>
              <a:t>, the label that you’ll write</a:t>
            </a:r>
          </a:p>
          <a:p>
            <a:r>
              <a:rPr lang="en-US" dirty="0"/>
              <a:t>For locals, the stack offset you’ll arrange</a:t>
            </a:r>
          </a:p>
        </p:txBody>
      </p:sp>
    </p:spTree>
    <p:extLst>
      <p:ext uri="{BB962C8B-B14F-4D97-AF65-F5344CB8AC3E}">
        <p14:creationId xmlns:p14="http://schemas.microsoft.com/office/powerpoint/2010/main" val="189897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Globals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04310" y="1558643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in .data section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27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g is a global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[g] :=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223633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.text section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62750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161410-A5BB-4599-A1B4-5977C7F1482E}"/>
              </a:ext>
            </a:extLst>
          </p:cNvPr>
          <p:cNvSpPr/>
          <p:nvPr/>
        </p:nvSpPr>
        <p:spPr>
          <a:xfrm>
            <a:off x="4604310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B2E11B-9B97-4FE5-A1B4-B57D5CD20A6B}"/>
              </a:ext>
            </a:extLst>
          </p:cNvPr>
          <p:cNvSpPr/>
          <p:nvPr/>
        </p:nvSpPr>
        <p:spPr>
          <a:xfrm>
            <a:off x="5965923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.quad 0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D5BDFC-DB93-4291-A484-5DE214E5297A}"/>
              </a:ext>
            </a:extLst>
          </p:cNvPr>
          <p:cNvGrpSpPr/>
          <p:nvPr/>
        </p:nvGrpSpPr>
        <p:grpSpPr>
          <a:xfrm>
            <a:off x="538376" y="1801250"/>
            <a:ext cx="1379324" cy="966259"/>
            <a:chOff x="538376" y="1801250"/>
            <a:chExt cx="1379324" cy="96625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FD609C45-A9D7-4E24-A77B-092DF429CDF6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99CEEC-57D6-481F-B5DE-FE55BCBEF887}"/>
                </a:ext>
              </a:extLst>
            </p:cNvPr>
            <p:cNvSpPr txBox="1"/>
            <p:nvPr/>
          </p:nvSpPr>
          <p:spPr>
            <a:xfrm>
              <a:off x="538376" y="2028845"/>
              <a:ext cx="8599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label</a:t>
              </a:r>
            </a:p>
            <a:p>
              <a:pPr algn="ctr"/>
              <a:r>
                <a:rPr lang="en-US" sz="1400" dirty="0" err="1">
                  <a:solidFill>
                    <a:schemeClr val="accent2"/>
                  </a:solidFill>
                </a:rPr>
                <a:t>gbl_g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F099BE-2577-4C70-93D6-BB8277E260F6}"/>
              </a:ext>
            </a:extLst>
          </p:cNvPr>
          <p:cNvGrpSpPr/>
          <p:nvPr/>
        </p:nvGrpSpPr>
        <p:grpSpPr>
          <a:xfrm>
            <a:off x="-12700" y="3263900"/>
            <a:ext cx="7604136" cy="3477551"/>
            <a:chOff x="-12700" y="3263900"/>
            <a:chExt cx="7604136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2471241" y="5035631"/>
              <a:ext cx="14350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726D58-0B2F-4CE9-96D3-4BE683127952}"/>
                </a:ext>
              </a:extLst>
            </p:cNvPr>
            <p:cNvSpPr/>
            <p:nvPr/>
          </p:nvSpPr>
          <p:spPr>
            <a:xfrm>
              <a:off x="6186546" y="3690496"/>
              <a:ext cx="1403499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B9C382A-478A-4AFD-AE8E-2DE1BB1BB87C}"/>
                </a:ext>
              </a:extLst>
            </p:cNvPr>
            <p:cNvSpPr/>
            <p:nvPr/>
          </p:nvSpPr>
          <p:spPr>
            <a:xfrm>
              <a:off x="5176493" y="4018463"/>
              <a:ext cx="718183" cy="3686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g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4515343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0AEC76-1917-4245-B76C-0EFCF0676CDE}"/>
                </a:ext>
              </a:extLst>
            </p:cNvPr>
            <p:cNvSpPr txBox="1"/>
            <p:nvPr/>
          </p:nvSpPr>
          <p:spPr>
            <a:xfrm>
              <a:off x="5029335" y="3690496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8F30C5-4AD9-4C75-9761-A5111AC3E74A}"/>
                </a:ext>
              </a:extLst>
            </p:cNvPr>
            <p:cNvSpPr/>
            <p:nvPr/>
          </p:nvSpPr>
          <p:spPr>
            <a:xfrm>
              <a:off x="5577762" y="4090744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1A4450-AD79-42D7-A93E-B62381C2F20E}"/>
                </a:ext>
              </a:extLst>
            </p:cNvPr>
            <p:cNvSpPr txBox="1"/>
            <p:nvPr/>
          </p:nvSpPr>
          <p:spPr>
            <a:xfrm>
              <a:off x="6158524" y="3338732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007554" y="4532964"/>
              <a:ext cx="914230" cy="1280084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4023 w 264023"/>
                <a:gd name="connsiteY0" fmla="*/ 460788 h 460788"/>
                <a:gd name="connsiteX1" fmla="*/ 1632 w 264023"/>
                <a:gd name="connsiteY1" fmla="*/ 0 h 460788"/>
                <a:gd name="connsiteX0" fmla="*/ 263269 w 263269"/>
                <a:gd name="connsiteY0" fmla="*/ 460788 h 460788"/>
                <a:gd name="connsiteX1" fmla="*/ 878 w 263269"/>
                <a:gd name="connsiteY1" fmla="*/ 0 h 4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269" h="460788">
                  <a:moveTo>
                    <a:pt x="263269" y="460788"/>
                  </a:moveTo>
                  <a:cubicBezTo>
                    <a:pt x="234196" y="182466"/>
                    <a:pt x="-16666" y="173553"/>
                    <a:pt x="878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163C81D-1787-4688-AA57-180C86AF32A8}"/>
                </a:ext>
              </a:extLst>
            </p:cNvPr>
            <p:cNvSpPr/>
            <p:nvPr/>
          </p:nvSpPr>
          <p:spPr>
            <a:xfrm>
              <a:off x="5710713" y="4004754"/>
              <a:ext cx="453550" cy="22316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0 w 1339703"/>
                <a:gd name="connsiteY0" fmla="*/ 382772 h 384727"/>
                <a:gd name="connsiteX1" fmla="*/ 1339703 w 1339703"/>
                <a:gd name="connsiteY1" fmla="*/ 0 h 384727"/>
                <a:gd name="connsiteX0" fmla="*/ 0 w 1009621"/>
                <a:gd name="connsiteY0" fmla="*/ 245323 h 248237"/>
                <a:gd name="connsiteX1" fmla="*/ 1009621 w 1009621"/>
                <a:gd name="connsiteY1" fmla="*/ 0 h 24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621" h="248237">
                  <a:moveTo>
                    <a:pt x="0" y="245323"/>
                  </a:moveTo>
                  <a:cubicBezTo>
                    <a:pt x="585513" y="278283"/>
                    <a:pt x="531156" y="21265"/>
                    <a:pt x="1009621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44BBC4-381A-494E-AA31-5E2647793FAE}"/>
                </a:ext>
              </a:extLst>
            </p:cNvPr>
            <p:cNvSpPr txBox="1"/>
            <p:nvPr/>
          </p:nvSpPr>
          <p:spPr>
            <a:xfrm>
              <a:off x="6185154" y="4059828"/>
              <a:ext cx="1406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</a:t>
              </a:r>
              <a:r>
                <a:rPr lang="en-US" sz="1400" dirty="0" err="1">
                  <a:solidFill>
                    <a:schemeClr val="bg1"/>
                  </a:solidFill>
                </a:rPr>
                <a:t>gbl_g</a:t>
              </a:r>
              <a:r>
                <a:rPr lang="en-US" sz="1400" dirty="0">
                  <a:solidFill>
                    <a:schemeClr val="bg1"/>
                  </a:solidFill>
                </a:rPr>
                <a:t>”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3906314" y="4850965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997527" y="4183421"/>
              <a:ext cx="3517816" cy="44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2401752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4100459" y="4831070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5922325" y="5064082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4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5832273" y="4694750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985523">
              <a:off x="6132779" y="5481561"/>
              <a:ext cx="182836" cy="40530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79334 w 144371"/>
                <a:gd name="connsiteY0" fmla="*/ 149138 h 149986"/>
                <a:gd name="connsiteX1" fmla="*/ 26683 w 144371"/>
                <a:gd name="connsiteY1" fmla="*/ 3242 h 149986"/>
                <a:gd name="connsiteX0" fmla="*/ 52651 w 140427"/>
                <a:gd name="connsiteY0" fmla="*/ 145896 h 147281"/>
                <a:gd name="connsiteX1" fmla="*/ 0 w 140427"/>
                <a:gd name="connsiteY1" fmla="*/ 0 h 147281"/>
                <a:gd name="connsiteX0" fmla="*/ 54726 w 54726"/>
                <a:gd name="connsiteY0" fmla="*/ 145896 h 145896"/>
                <a:gd name="connsiteX1" fmla="*/ 2075 w 54726"/>
                <a:gd name="connsiteY1" fmla="*/ 0 h 145896"/>
                <a:gd name="connsiteX0" fmla="*/ 52651 w 52651"/>
                <a:gd name="connsiteY0" fmla="*/ 145896 h 145896"/>
                <a:gd name="connsiteX1" fmla="*/ 0 w 52651"/>
                <a:gd name="connsiteY1" fmla="*/ 0 h 14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651" h="145896">
                  <a:moveTo>
                    <a:pt x="52651" y="145896"/>
                  </a:moveTo>
                  <a:cubicBezTo>
                    <a:pt x="-9263" y="78854"/>
                    <a:pt x="23357" y="49202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9FB321-95AE-4CD1-BB73-6376524628B0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7" grpId="0"/>
      <p:bldP spid="58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Locals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63685" y="1653645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assume stack frame setup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12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v is a local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[v] :=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1951328"/>
            <a:ext cx="30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main’s </a:t>
            </a:r>
            <a:r>
              <a:rPr lang="en-US" i="1" dirty="0" err="1"/>
              <a:t>asm</a:t>
            </a:r>
            <a:r>
              <a:rPr lang="en-US" i="1" dirty="0"/>
              <a:t>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342496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947" y="621692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44A53C-17D1-48DF-B47D-F9EA5FD3271B}"/>
              </a:ext>
            </a:extLst>
          </p:cNvPr>
          <p:cNvGrpSpPr/>
          <p:nvPr/>
        </p:nvGrpSpPr>
        <p:grpSpPr>
          <a:xfrm>
            <a:off x="512952" y="1801250"/>
            <a:ext cx="1404748" cy="966259"/>
            <a:chOff x="512952" y="1801250"/>
            <a:chExt cx="1404748" cy="96625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55E796C-FCB3-442C-8DCD-DCA67A5D2FD2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41B872-4049-4A4F-B48A-B8701D77B56D}"/>
                </a:ext>
              </a:extLst>
            </p:cNvPr>
            <p:cNvSpPr txBox="1"/>
            <p:nvPr/>
          </p:nvSpPr>
          <p:spPr>
            <a:xfrm>
              <a:off x="512952" y="2028845"/>
              <a:ext cx="9108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offset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-24(%</a:t>
              </a:r>
              <a:r>
                <a:rPr lang="en-US" sz="1400" dirty="0" err="1">
                  <a:solidFill>
                    <a:schemeClr val="accent2"/>
                  </a:solidFill>
                </a:rPr>
                <a:t>rbp</a:t>
              </a:r>
              <a:r>
                <a:rPr lang="en-US" sz="14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5E8419-29DC-441B-9323-4D90CF88A372}"/>
              </a:ext>
            </a:extLst>
          </p:cNvPr>
          <p:cNvGrpSpPr/>
          <p:nvPr/>
        </p:nvGrpSpPr>
        <p:grpSpPr>
          <a:xfrm>
            <a:off x="-12700" y="3263900"/>
            <a:ext cx="7645378" cy="3477551"/>
            <a:chOff x="-12700" y="3263900"/>
            <a:chExt cx="7645378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2364785" y="5000006"/>
              <a:ext cx="2705309" cy="60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2520292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539182" y="5221296"/>
              <a:ext cx="223320" cy="630460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309" h="226945">
                  <a:moveTo>
                    <a:pt x="64309" y="226945"/>
                  </a:moveTo>
                  <a:cubicBezTo>
                    <a:pt x="-31952" y="145221"/>
                    <a:pt x="84314" y="87440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F1C5BF-5CD6-451C-A76B-769AFBB1276A}"/>
                </a:ext>
              </a:extLst>
            </p:cNvPr>
            <p:cNvSpPr/>
            <p:nvPr/>
          </p:nvSpPr>
          <p:spPr>
            <a:xfrm>
              <a:off x="5364476" y="4804825"/>
              <a:ext cx="718183" cy="3816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5070094" y="4815340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451262" y="4183421"/>
              <a:ext cx="20690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1439854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5259818" y="4479488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6914495" y="5225120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7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6824443" y="4855788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18979978">
              <a:off x="6119941" y="5461056"/>
              <a:ext cx="830675" cy="300796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0 w 354555"/>
                <a:gd name="connsiteY0" fmla="*/ 76902 h 78247"/>
                <a:gd name="connsiteX1" fmla="*/ 354555 w 354555"/>
                <a:gd name="connsiteY1" fmla="*/ 4999 h 78247"/>
                <a:gd name="connsiteX0" fmla="*/ 0 w 354555"/>
                <a:gd name="connsiteY0" fmla="*/ 71903 h 87931"/>
                <a:gd name="connsiteX1" fmla="*/ 354555 w 354555"/>
                <a:gd name="connsiteY1" fmla="*/ 0 h 87931"/>
                <a:gd name="connsiteX0" fmla="*/ 0 w 354555"/>
                <a:gd name="connsiteY0" fmla="*/ 71903 h 71903"/>
                <a:gd name="connsiteX1" fmla="*/ 354555 w 354555"/>
                <a:gd name="connsiteY1" fmla="*/ 0 h 71903"/>
                <a:gd name="connsiteX0" fmla="*/ 0 w 321327"/>
                <a:gd name="connsiteY0" fmla="*/ 46099 h 151380"/>
                <a:gd name="connsiteX1" fmla="*/ 321327 w 321327"/>
                <a:gd name="connsiteY1" fmla="*/ 126886 h 151380"/>
                <a:gd name="connsiteX0" fmla="*/ 0 w 321327"/>
                <a:gd name="connsiteY0" fmla="*/ 83727 h 164514"/>
                <a:gd name="connsiteX1" fmla="*/ 321327 w 321327"/>
                <a:gd name="connsiteY1" fmla="*/ 164514 h 1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327" h="164514">
                  <a:moveTo>
                    <a:pt x="0" y="83727"/>
                  </a:moveTo>
                  <a:cubicBezTo>
                    <a:pt x="76222" y="-88245"/>
                    <a:pt x="234865" y="38099"/>
                    <a:pt x="321327" y="16451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8120A1-4CB3-4835-990D-22A56E58DA18}"/>
                </a:ext>
              </a:extLst>
            </p:cNvPr>
            <p:cNvSpPr/>
            <p:nvPr/>
          </p:nvSpPr>
          <p:spPr>
            <a:xfrm>
              <a:off x="5530194" y="3704451"/>
              <a:ext cx="1707233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93AC16-6E48-42BE-9BE0-77C645E4DCC8}"/>
                </a:ext>
              </a:extLst>
            </p:cNvPr>
            <p:cNvSpPr txBox="1"/>
            <p:nvPr/>
          </p:nvSpPr>
          <p:spPr>
            <a:xfrm>
              <a:off x="5502172" y="3352687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DF6FD6-AAED-4457-8354-C0DFDB029BA0}"/>
                </a:ext>
              </a:extLst>
            </p:cNvPr>
            <p:cNvSpPr txBox="1"/>
            <p:nvPr/>
          </p:nvSpPr>
          <p:spPr>
            <a:xfrm>
              <a:off x="5528802" y="4073783"/>
              <a:ext cx="1736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“-24(%</a:t>
              </a:r>
              <a:r>
                <a:rPr lang="en-US" sz="1400" dirty="0" err="1">
                  <a:solidFill>
                    <a:schemeClr val="bg1"/>
                  </a:solidFill>
                </a:rPr>
                <a:t>rbp</a:t>
              </a:r>
              <a:r>
                <a:rPr lang="en-US" sz="1400" dirty="0">
                  <a:solidFill>
                    <a:schemeClr val="bg1"/>
                  </a:solidFill>
                </a:rPr>
                <a:t>)”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FC5BC0-90EB-47D2-AB7E-A09FEFB55FD7}"/>
                </a:ext>
              </a:extLst>
            </p:cNvPr>
            <p:cNvSpPr txBox="1"/>
            <p:nvPr/>
          </p:nvSpPr>
          <p:spPr>
            <a:xfrm>
              <a:off x="3132214" y="397843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2BD44E7-916F-48E4-80E8-BEE71D990B64}"/>
                </a:ext>
              </a:extLst>
            </p:cNvPr>
            <p:cNvSpPr/>
            <p:nvPr/>
          </p:nvSpPr>
          <p:spPr>
            <a:xfrm>
              <a:off x="5741278" y="4890068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33170EB-59B5-46F6-A044-8CC982D40C1F}"/>
                </a:ext>
              </a:extLst>
            </p:cNvPr>
            <p:cNvSpPr/>
            <p:nvPr/>
          </p:nvSpPr>
          <p:spPr>
            <a:xfrm rot="985523">
              <a:off x="5966253" y="4356405"/>
              <a:ext cx="233856" cy="685257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26765 w 68233"/>
                <a:gd name="connsiteY0" fmla="*/ 246670 h 246670"/>
                <a:gd name="connsiteX1" fmla="*/ 47024 w 68233"/>
                <a:gd name="connsiteY1" fmla="*/ 0 h 246670"/>
                <a:gd name="connsiteX0" fmla="*/ 0 w 67343"/>
                <a:gd name="connsiteY0" fmla="*/ 246670 h 246670"/>
                <a:gd name="connsiteX1" fmla="*/ 20259 w 67343"/>
                <a:gd name="connsiteY1" fmla="*/ 0 h 2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43" h="246670">
                  <a:moveTo>
                    <a:pt x="0" y="246670"/>
                  </a:moveTo>
                  <a:cubicBezTo>
                    <a:pt x="61778" y="223953"/>
                    <a:pt x="104573" y="87440"/>
                    <a:pt x="20259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93BA58-3107-473F-8042-1B609D8330EF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9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1202600" y="2420701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8B916F-4A2D-4312-A9CE-5B05B6F9561A}"/>
              </a:ext>
            </a:extLst>
          </p:cNvPr>
          <p:cNvSpPr/>
          <p:nvPr/>
        </p:nvSpPr>
        <p:spPr>
          <a:xfrm>
            <a:off x="6096000" y="2609392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063E5-5BA0-4579-A098-14F924F2AF27}"/>
              </a:ext>
            </a:extLst>
          </p:cNvPr>
          <p:cNvSpPr txBox="1"/>
          <p:nvPr/>
        </p:nvSpPr>
        <p:spPr>
          <a:xfrm>
            <a:off x="7494495" y="2528940"/>
            <a:ext cx="1112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Write the </a:t>
            </a:r>
          </a:p>
          <a:p>
            <a:r>
              <a:rPr lang="en-US" i="1" dirty="0">
                <a:solidFill>
                  <a:schemeClr val="accent2"/>
                </a:solidFill>
              </a:rPr>
              <a:t>assembly</a:t>
            </a:r>
          </a:p>
          <a:p>
            <a:r>
              <a:rPr lang="en-US" i="1" dirty="0">
                <a:solidFill>
                  <a:schemeClr val="accent2"/>
                </a:solidFill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25605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8A20F1-75C1-4A0D-9C1E-EEC0D517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P5 officially extended</a:t>
            </a:r>
          </a:p>
          <a:p>
            <a:pPr marL="0" indent="0">
              <a:buNone/>
            </a:pPr>
            <a:r>
              <a:rPr lang="en-US" dirty="0"/>
              <a:t>Q3 imminent!</a:t>
            </a:r>
          </a:p>
        </p:txBody>
      </p:sp>
    </p:spTree>
    <p:extLst>
      <p:ext uri="{BB962C8B-B14F-4D97-AF65-F5344CB8AC3E}">
        <p14:creationId xmlns:p14="http://schemas.microsoft.com/office/powerpoint/2010/main" val="418750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Assembly Directives/Initialization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We’re </a:t>
            </a:r>
            <a:r>
              <a:rPr lang="en-US" b="1" dirty="0" err="1"/>
              <a:t>gonna</a:t>
            </a:r>
            <a:r>
              <a:rPr lang="en-US" b="1" dirty="0"/>
              <a:t> write the whole file in one shot</a:t>
            </a:r>
          </a:p>
          <a:p>
            <a:r>
              <a:rPr lang="en-US" dirty="0"/>
              <a:t>Aided greatly by our preparatory layout pass</a:t>
            </a:r>
          </a:p>
          <a:p>
            <a:r>
              <a:rPr lang="en-US" dirty="0"/>
              <a:t>Also aided by the assembler</a:t>
            </a:r>
          </a:p>
          <a:p>
            <a:pPr marL="0" indent="0">
              <a:buNone/>
            </a:pPr>
            <a:r>
              <a:rPr lang="en-US" b="1" dirty="0"/>
              <a:t>Write out .data section: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B0706-B302-44D2-B4B6-43E7FEB3EA17}"/>
              </a:ext>
            </a:extLst>
          </p:cNvPr>
          <p:cNvSpPr/>
          <p:nvPr/>
        </p:nvSpPr>
        <p:spPr>
          <a:xfrm>
            <a:off x="1634942" y="3679596"/>
            <a:ext cx="6399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main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6C890-B6E5-49F5-BF8F-44C1786E6C13}"/>
              </a:ext>
            </a:extLst>
          </p:cNvPr>
          <p:cNvSpPr/>
          <p:nvPr/>
        </p:nvSpPr>
        <p:spPr>
          <a:xfrm>
            <a:off x="394270" y="4998325"/>
            <a:ext cx="6814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Walk each 3AC Procedure, output each quad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534CF-0E25-4DD8-B2D3-BDA08849FE02}"/>
              </a:ext>
            </a:extLst>
          </p:cNvPr>
          <p:cNvSpPr/>
          <p:nvPr/>
        </p:nvSpPr>
        <p:spPr>
          <a:xfrm>
            <a:off x="524234" y="5843692"/>
            <a:ext cx="1321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enter main</a:t>
            </a:r>
          </a:p>
        </p:txBody>
      </p:sp>
    </p:spTree>
    <p:extLst>
      <p:ext uri="{BB962C8B-B14F-4D97-AF65-F5344CB8AC3E}">
        <p14:creationId xmlns:p14="http://schemas.microsoft.com/office/powerpoint/2010/main" val="31487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FC8A76-39DE-4846-B7F3-E9DB763C88F3}"/>
              </a:ext>
            </a:extLst>
          </p:cNvPr>
          <p:cNvGrpSpPr/>
          <p:nvPr/>
        </p:nvGrpSpPr>
        <p:grpSpPr>
          <a:xfrm>
            <a:off x="549721" y="1351675"/>
            <a:ext cx="9562192" cy="5378733"/>
            <a:chOff x="549721" y="1351675"/>
            <a:chExt cx="9562192" cy="5378733"/>
          </a:xfrm>
        </p:grpSpPr>
        <p:pic>
          <p:nvPicPr>
            <p:cNvPr id="16" name="Picture 4" descr="Now THIS is podracing - YouTube">
              <a:extLst>
                <a:ext uri="{FF2B5EF4-FFF2-40B4-BE49-F238E27FC236}">
                  <a16:creationId xmlns:a16="http://schemas.microsoft.com/office/drawing/2014/main" id="{AD2701DA-E039-4927-9E95-CCDD23972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1" y="1351675"/>
              <a:ext cx="9562192" cy="537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AA74DF-00B9-4BAA-9499-DC43E64D1FC5}"/>
                </a:ext>
              </a:extLst>
            </p:cNvPr>
            <p:cNvSpPr/>
            <p:nvPr/>
          </p:nvSpPr>
          <p:spPr>
            <a:xfrm>
              <a:off x="2987749" y="5635256"/>
              <a:ext cx="6007395" cy="9569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Compiling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86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D44BD-15B8-430F-84C4-EE4528F17E13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52A7E-B4E1-4F5D-B862-8579B9F8A57F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3691EF-7BC0-4C03-AEF4-48258C7D8490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65798-DC26-4ED3-86BE-B8FD4D977F22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9FC84-1BB8-43ED-A923-3B48BE469787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2E233-5488-4DA0-A084-1B7389BDDD2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AE721-059E-411A-8831-43EC892C4774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78519F-EBBF-48A8-9311-D3E7060D0269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1D847-4533-400D-995F-124544FBEAC3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7A225-242A-41D4-8D5F-3586D8C569EF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396E4-49C4-4918-826C-1AF774B0558C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73543E-EFFF-4D67-B66D-B188918F2B02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1343275"/>
            <a:ext cx="1699132" cy="65320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B6378B31-C7F4-434B-85E1-748CD227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149209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entry to the function:</a:t>
            </a:r>
          </a:p>
          <a:p>
            <a:r>
              <a:rPr lang="en-US" dirty="0"/>
              <a:t>Set up the activation record</a:t>
            </a:r>
          </a:p>
          <a:p>
            <a:pPr marL="0" indent="0">
              <a:buNone/>
            </a:pPr>
            <a:r>
              <a:rPr lang="en-US" b="1" dirty="0"/>
              <a:t>On exit from the function</a:t>
            </a:r>
          </a:p>
          <a:p>
            <a:r>
              <a:rPr lang="en-US" dirty="0"/>
              <a:t>Break down the activation record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E2C4B-8480-48DA-8079-10C455C746CD}"/>
              </a:ext>
            </a:extLst>
          </p:cNvPr>
          <p:cNvGrpSpPr/>
          <p:nvPr/>
        </p:nvGrpSpPr>
        <p:grpSpPr>
          <a:xfrm>
            <a:off x="546655" y="3915434"/>
            <a:ext cx="4189765" cy="1073156"/>
            <a:chOff x="546655" y="3915434"/>
            <a:chExt cx="4189765" cy="10731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51D500-F17A-4618-B110-DB96846D2F09}"/>
                </a:ext>
              </a:extLst>
            </p:cNvPr>
            <p:cNvGrpSpPr/>
            <p:nvPr/>
          </p:nvGrpSpPr>
          <p:grpSpPr>
            <a:xfrm>
              <a:off x="546655" y="3915434"/>
              <a:ext cx="4189765" cy="1073156"/>
              <a:chOff x="546655" y="3915434"/>
              <a:chExt cx="4189765" cy="1073156"/>
            </a:xfrm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AE7CAD5A-BA06-45A0-9A24-E6C2D9A7EC07}"/>
                  </a:ext>
                </a:extLst>
              </p:cNvPr>
              <p:cNvSpPr/>
              <p:nvPr/>
            </p:nvSpPr>
            <p:spPr>
              <a:xfrm rot="188047">
                <a:off x="546655" y="3915434"/>
                <a:ext cx="4189765" cy="1073156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6D6772-D546-4462-8C8B-AE3D514D5CE1}"/>
                  </a:ext>
                </a:extLst>
              </p:cNvPr>
              <p:cNvSpPr/>
              <p:nvPr/>
            </p:nvSpPr>
            <p:spPr>
              <a:xfrm>
                <a:off x="803088" y="4359679"/>
                <a:ext cx="250514" cy="18466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B28FD9-063C-4470-AA44-D62673B61720}"/>
                  </a:ext>
                </a:extLst>
              </p:cNvPr>
              <p:cNvSpPr/>
              <p:nvPr/>
            </p:nvSpPr>
            <p:spPr>
              <a:xfrm>
                <a:off x="3747247" y="4499376"/>
                <a:ext cx="372284" cy="1196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0067ED-3F9B-493A-8951-B6F15D0D9CE3}"/>
                </a:ext>
              </a:extLst>
            </p:cNvPr>
            <p:cNvSpPr txBox="1"/>
            <p:nvPr/>
          </p:nvSpPr>
          <p:spPr>
            <a:xfrm>
              <a:off x="914894" y="4222377"/>
              <a:ext cx="3409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Make function prologue/epilogue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82D8888-71C6-4699-88C8-AADAD53D3175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77949A-BDEB-4416-A2C1-46E0CA201F72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451891-AF08-4940-B61D-132D18495BD1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5C39C-4942-411E-9BA0-7B5E4001F6B9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0592FB-9023-4258-9261-15287B907625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44D4E5-7956-426F-98C8-07EBA63EF53E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62A16FA-3D73-47BC-807C-398C341977C9}"/>
              </a:ext>
            </a:extLst>
          </p:cNvPr>
          <p:cNvCxnSpPr>
            <a:stCxn id="60" idx="0"/>
            <a:endCxn id="55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998052F-2AD8-4909-AF17-0A2AFF21C6D6}"/>
              </a:ext>
            </a:extLst>
          </p:cNvPr>
          <p:cNvCxnSpPr>
            <a:stCxn id="56" idx="3"/>
            <a:endCxn id="59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3BB17-7F3B-484C-8104-1089B1EEE3AC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E28294-659B-4288-82F5-9FCBB1FF1E53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7B4FD-7CEE-4F6E-BD33-77B3B36D69C6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45615-CE13-415A-97DE-305CD4174A50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814567C-4D6C-45EC-BC71-02EBAD784962}"/>
              </a:ext>
            </a:extLst>
          </p:cNvPr>
          <p:cNvCxnSpPr>
            <a:stCxn id="39" idx="0"/>
            <a:endCxn id="18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C54495C-73C7-4C53-84DB-F3D6349B5FD7}"/>
              </a:ext>
            </a:extLst>
          </p:cNvPr>
          <p:cNvCxnSpPr>
            <a:stCxn id="19" idx="3"/>
            <a:endCxn id="7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1E864C-00E1-4232-9185-193A83A49C3E}"/>
              </a:ext>
            </a:extLst>
          </p:cNvPr>
          <p:cNvSpPr txBox="1"/>
          <p:nvPr/>
        </p:nvSpPr>
        <p:spPr>
          <a:xfrm>
            <a:off x="286940" y="2746189"/>
            <a:ext cx="137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main(){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168844-7786-47AD-85FC-6B34DA65AE25}"/>
              </a:ext>
            </a:extLst>
          </p:cNvPr>
          <p:cNvSpPr txBox="1"/>
          <p:nvPr/>
        </p:nvSpPr>
        <p:spPr>
          <a:xfrm>
            <a:off x="1911432" y="2746189"/>
            <a:ext cx="125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main</a:t>
            </a:r>
          </a:p>
          <a:p>
            <a:r>
              <a:rPr lang="en-US" dirty="0"/>
              <a:t>leave main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4926FD-E16D-4612-B426-2773529CED1F}"/>
              </a:ext>
            </a:extLst>
          </p:cNvPr>
          <p:cNvSpPr txBox="1"/>
          <p:nvPr/>
        </p:nvSpPr>
        <p:spPr>
          <a:xfrm>
            <a:off x="3322585" y="2746189"/>
            <a:ext cx="2771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lbl_main</a:t>
            </a:r>
            <a:r>
              <a:rPr lang="en-US" dirty="0"/>
              <a:t>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subq</a:t>
            </a:r>
            <a:r>
              <a:rPr lang="en-US" dirty="0"/>
              <a:t> $0,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$0,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/>
              <a:t>                 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retq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DF794-211B-4F77-A558-4454E03B4C2B}"/>
              </a:ext>
            </a:extLst>
          </p:cNvPr>
          <p:cNvSpPr txBox="1"/>
          <p:nvPr/>
        </p:nvSpPr>
        <p:spPr>
          <a:xfrm>
            <a:off x="268941" y="2336906"/>
            <a:ext cx="9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C03F9-D77C-4B3F-9D1B-7980DBBE5DC7}"/>
              </a:ext>
            </a:extLst>
          </p:cNvPr>
          <p:cNvSpPr txBox="1"/>
          <p:nvPr/>
        </p:nvSpPr>
        <p:spPr>
          <a:xfrm>
            <a:off x="3337297" y="2336906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asm</a:t>
            </a:r>
            <a:r>
              <a:rPr lang="en-US" b="1" u="sng" dirty="0"/>
              <a:t>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B79464-0014-4A98-9AF5-2DBC8E59892F}"/>
              </a:ext>
            </a:extLst>
          </p:cNvPr>
          <p:cNvSpPr txBox="1"/>
          <p:nvPr/>
        </p:nvSpPr>
        <p:spPr>
          <a:xfrm>
            <a:off x="2026023" y="233690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B8E74D4-E8A2-4D53-9F4E-5DF86965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  <p:bldP spid="37" grpId="0"/>
      <p:bldP spid="7" grpId="0"/>
      <p:bldP spid="39" grpId="0"/>
      <p:bldP spid="31" grpId="0"/>
      <p:bldP spid="54" grpId="0"/>
      <p:bldP spid="11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2033558"/>
            <a:ext cx="3020186" cy="11040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3C7FAC-5567-48D6-8D9E-B5DEE3F49FCA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FD6A9-222A-4D28-BC66-53AA424B9EAD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D36F63-053C-4D56-9E1F-ABBB0DF9316A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447ABF-7E73-432B-BA2F-592E460D8130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8A3BC3-E275-4EFA-AE44-F2922D34CF04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E31922-0B0B-4447-B22A-A0B9E37EBACC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AAADE8-2EBD-4C9B-87B4-5A585FDD18E1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31F136-02D5-4C97-B6F9-8B9A5BFE6129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D53DD3-1B20-4E36-AB99-857BC69C269D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2519D2-D0CE-45C0-A21F-882DBB452CA2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DB7F4F-2A62-4EF4-8B6D-42DBD464FAE7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193E1-40DF-44A0-9C2D-BCF252E0309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95C2B-AC1D-4436-A90D-A7AEC5E0DE00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46BC8-1EE4-41C6-B155-9B51672E1FFD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0BFCAC-B9F9-461F-A90A-0A9C5C03F379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01E363-95EF-4BE9-9BF1-46DAF76AD75D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647E4B-5729-4872-B576-8D11A30B3002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DCB98A-3059-4E47-9AEF-444043034D8E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pic>
        <p:nvPicPr>
          <p:cNvPr id="62" name="Picture 61" descr="Image result for in progress">
            <a:extLst>
              <a:ext uri="{FF2B5EF4-FFF2-40B4-BE49-F238E27FC236}">
                <a16:creationId xmlns:a16="http://schemas.microsoft.com/office/drawing/2014/main" id="{41F33552-514E-4469-BBDB-EC8AF4E6B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66442" y="1351320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 result for in progress">
            <a:extLst>
              <a:ext uri="{FF2B5EF4-FFF2-40B4-BE49-F238E27FC236}">
                <a16:creationId xmlns:a16="http://schemas.microsoft.com/office/drawing/2014/main" id="{2AEECDC3-9D4D-40F8-B17C-F91E06924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81682" y="1683426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54F6F06E-9952-4557-AAD4-A874EF8927BD}"/>
              </a:ext>
            </a:extLst>
          </p:cNvPr>
          <p:cNvSpPr txBox="1"/>
          <p:nvPr/>
        </p:nvSpPr>
        <p:spPr>
          <a:xfrm>
            <a:off x="698842" y="3699389"/>
            <a:ext cx="95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Assignment-Style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2B980-ADF8-42ED-B333-11044382B20F}"/>
              </a:ext>
            </a:extLst>
          </p:cNvPr>
          <p:cNvSpPr txBox="1"/>
          <p:nvPr/>
        </p:nvSpPr>
        <p:spPr>
          <a:xfrm>
            <a:off x="1043669" y="232831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[b] + 4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FE67B1-C16D-486E-9B01-8F608F783224}"/>
              </a:ext>
            </a:extLst>
          </p:cNvPr>
          <p:cNvSpPr txBox="1"/>
          <p:nvPr/>
        </p:nvSpPr>
        <p:spPr>
          <a:xfrm>
            <a:off x="1141181" y="413397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80B4CE-482E-4296-8C58-ED383C9BF181}"/>
              </a:ext>
            </a:extLst>
          </p:cNvPr>
          <p:cNvSpPr txBox="1"/>
          <p:nvPr/>
        </p:nvSpPr>
        <p:spPr>
          <a:xfrm>
            <a:off x="1125941" y="449211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D65A7-BD76-4F34-8633-1A9CC6858744}"/>
              </a:ext>
            </a:extLst>
          </p:cNvPr>
          <p:cNvSpPr txBox="1"/>
          <p:nvPr/>
        </p:nvSpPr>
        <p:spPr>
          <a:xfrm>
            <a:off x="1141181" y="481977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6BEC36-04AE-4E8D-8E9D-3D72C721B62F}"/>
              </a:ext>
            </a:extLst>
          </p:cNvPr>
          <p:cNvSpPr txBox="1"/>
          <p:nvPr/>
        </p:nvSpPr>
        <p:spPr>
          <a:xfrm>
            <a:off x="1156420" y="5185535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A4CAD2-E312-438C-A32E-1602FD897F0C}"/>
              </a:ext>
            </a:extLst>
          </p:cNvPr>
          <p:cNvSpPr txBox="1"/>
          <p:nvPr/>
        </p:nvSpPr>
        <p:spPr>
          <a:xfrm>
            <a:off x="649939" y="1972942"/>
            <a:ext cx="55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43F3ED-3909-450A-981F-B37ADD07ABAF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2BAE88-6296-48B0-9F49-0A7514EBA0EA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47966F-CA65-4D6E-9376-9C660C124057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D874F3-8BD1-44F0-816B-8CBDF23B927F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0C701-72F1-4D77-AB12-DA66E9D57DC2}"/>
              </a:ext>
            </a:extLst>
          </p:cNvPr>
          <p:cNvSpPr txBox="1"/>
          <p:nvPr/>
        </p:nvSpPr>
        <p:spPr>
          <a:xfrm>
            <a:off x="699712" y="4070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CA8947-833C-472A-89AD-3A6E02A6ABFB}"/>
              </a:ext>
            </a:extLst>
          </p:cNvPr>
          <p:cNvSpPr txBox="1"/>
          <p:nvPr/>
        </p:nvSpPr>
        <p:spPr>
          <a:xfrm>
            <a:off x="699712" y="4451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0D607-0516-4FC4-945E-4C1B99E39E40}"/>
              </a:ext>
            </a:extLst>
          </p:cNvPr>
          <p:cNvSpPr txBox="1"/>
          <p:nvPr/>
        </p:nvSpPr>
        <p:spPr>
          <a:xfrm>
            <a:off x="699712" y="4832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4CDF5A-BF17-426C-9335-4D7A90BFA003}"/>
              </a:ext>
            </a:extLst>
          </p:cNvPr>
          <p:cNvSpPr txBox="1"/>
          <p:nvPr/>
        </p:nvSpPr>
        <p:spPr>
          <a:xfrm>
            <a:off x="699712" y="51914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A4BB27-88BF-425F-9A2E-3BEFA799B91B}"/>
              </a:ext>
            </a:extLst>
          </p:cNvPr>
          <p:cNvGrpSpPr/>
          <p:nvPr/>
        </p:nvGrpSpPr>
        <p:grpSpPr>
          <a:xfrm>
            <a:off x="1304364" y="1366422"/>
            <a:ext cx="4202384" cy="1041619"/>
            <a:chOff x="1304364" y="1366422"/>
            <a:chExt cx="4202384" cy="104161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3C54FDA-4142-4188-8286-859540A6631A}"/>
                </a:ext>
              </a:extLst>
            </p:cNvPr>
            <p:cNvSpPr/>
            <p:nvPr/>
          </p:nvSpPr>
          <p:spPr>
            <a:xfrm>
              <a:off x="2560081" y="1366422"/>
              <a:ext cx="2946667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370A06-00A9-4A6D-B0E6-959416177764}"/>
                </a:ext>
              </a:extLst>
            </p:cNvPr>
            <p:cNvSpPr txBox="1"/>
            <p:nvPr/>
          </p:nvSpPr>
          <p:spPr>
            <a:xfrm>
              <a:off x="2683539" y="1535946"/>
              <a:ext cx="2823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gbl_a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”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4E2C37-C6FD-4854-8981-69A196BA1C5E}"/>
                </a:ext>
              </a:extLst>
            </p:cNvPr>
            <p:cNvSpPr/>
            <p:nvPr/>
          </p:nvSpPr>
          <p:spPr>
            <a:xfrm>
              <a:off x="1304364" y="1809968"/>
              <a:ext cx="1255718" cy="598073"/>
            </a:xfrm>
            <a:custGeom>
              <a:avLst/>
              <a:gdLst>
                <a:gd name="connsiteX0" fmla="*/ 0 w 213852"/>
                <a:gd name="connsiteY0" fmla="*/ 265471 h 265471"/>
                <a:gd name="connsiteX1" fmla="*/ 213852 w 213852"/>
                <a:gd name="connsiteY1" fmla="*/ 0 h 265471"/>
                <a:gd name="connsiteX0" fmla="*/ 0 w 2015758"/>
                <a:gd name="connsiteY0" fmla="*/ 301330 h 301330"/>
                <a:gd name="connsiteX1" fmla="*/ 2015758 w 2015758"/>
                <a:gd name="connsiteY1" fmla="*/ 0 h 301330"/>
                <a:gd name="connsiteX0" fmla="*/ 0 w 2015758"/>
                <a:gd name="connsiteY0" fmla="*/ 721537 h 721537"/>
                <a:gd name="connsiteX1" fmla="*/ 2015758 w 2015758"/>
                <a:gd name="connsiteY1" fmla="*/ 420207 h 721537"/>
                <a:gd name="connsiteX0" fmla="*/ 0 w 2526746"/>
                <a:gd name="connsiteY0" fmla="*/ 724368 h 724368"/>
                <a:gd name="connsiteX1" fmla="*/ 2526746 w 2526746"/>
                <a:gd name="connsiteY1" fmla="*/ 414074 h 724368"/>
                <a:gd name="connsiteX0" fmla="*/ 0 w 2526746"/>
                <a:gd name="connsiteY0" fmla="*/ 645737 h 645737"/>
                <a:gd name="connsiteX1" fmla="*/ 2526746 w 2526746"/>
                <a:gd name="connsiteY1" fmla="*/ 335443 h 645737"/>
                <a:gd name="connsiteX0" fmla="*/ 0 w 2526746"/>
                <a:gd name="connsiteY0" fmla="*/ 632088 h 632088"/>
                <a:gd name="connsiteX1" fmla="*/ 2526746 w 2526746"/>
                <a:gd name="connsiteY1" fmla="*/ 321794 h 632088"/>
                <a:gd name="connsiteX0" fmla="*/ 0 w 2526746"/>
                <a:gd name="connsiteY0" fmla="*/ 310294 h 310294"/>
                <a:gd name="connsiteX1" fmla="*/ 2526746 w 2526746"/>
                <a:gd name="connsiteY1" fmla="*/ 0 h 3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6746" h="310294">
                  <a:moveTo>
                    <a:pt x="0" y="310294"/>
                  </a:moveTo>
                  <a:cubicBezTo>
                    <a:pt x="863052" y="-188443"/>
                    <a:pt x="1655241" y="139652"/>
                    <a:pt x="2526746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24B6A1-39FB-4E52-BE59-86F51008EF94}"/>
              </a:ext>
            </a:extLst>
          </p:cNvPr>
          <p:cNvGrpSpPr/>
          <p:nvPr/>
        </p:nvGrpSpPr>
        <p:grpSpPr>
          <a:xfrm>
            <a:off x="1821565" y="2697358"/>
            <a:ext cx="3932286" cy="887961"/>
            <a:chOff x="1821565" y="2697358"/>
            <a:chExt cx="3932286" cy="88796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9AA32A-082C-4370-BF7F-EB7BFAA55D7A}"/>
                </a:ext>
              </a:extLst>
            </p:cNvPr>
            <p:cNvSpPr/>
            <p:nvPr/>
          </p:nvSpPr>
          <p:spPr>
            <a:xfrm>
              <a:off x="2291048" y="2697358"/>
              <a:ext cx="3462803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677867-FA85-4DE9-BC6F-6E9A64A1A0EC}"/>
                </a:ext>
              </a:extLst>
            </p:cNvPr>
            <p:cNvSpPr txBox="1"/>
            <p:nvPr/>
          </p:nvSpPr>
          <p:spPr>
            <a:xfrm>
              <a:off x="2328471" y="2780595"/>
              <a:ext cx="3336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“-24(%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rbp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14F1F0-24DB-4C94-B9B9-CEB7AAB6F774}"/>
                </a:ext>
              </a:extLst>
            </p:cNvPr>
            <p:cNvSpPr/>
            <p:nvPr/>
          </p:nvSpPr>
          <p:spPr>
            <a:xfrm>
              <a:off x="1821565" y="2697616"/>
              <a:ext cx="471949" cy="547350"/>
            </a:xfrm>
            <a:custGeom>
              <a:avLst/>
              <a:gdLst>
                <a:gd name="connsiteX0" fmla="*/ 0 w 471949"/>
                <a:gd name="connsiteY0" fmla="*/ 0 h 547350"/>
                <a:gd name="connsiteX1" fmla="*/ 162233 w 471949"/>
                <a:gd name="connsiteY1" fmla="*/ 501445 h 547350"/>
                <a:gd name="connsiteX2" fmla="*/ 471949 w 471949"/>
                <a:gd name="connsiteY2" fmla="*/ 494071 h 5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949" h="547350">
                  <a:moveTo>
                    <a:pt x="0" y="0"/>
                  </a:moveTo>
                  <a:cubicBezTo>
                    <a:pt x="41787" y="209550"/>
                    <a:pt x="83575" y="419100"/>
                    <a:pt x="162233" y="501445"/>
                  </a:cubicBezTo>
                  <a:cubicBezTo>
                    <a:pt x="240891" y="583790"/>
                    <a:pt x="356420" y="538930"/>
                    <a:pt x="471949" y="49407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183274-4A1D-F05C-5AB4-119E025ADC1D}"/>
                  </a:ext>
                </a:extLst>
              </p14:cNvPr>
              <p14:cNvContentPartPr/>
              <p14:nvPr/>
            </p14:nvContentPartPr>
            <p14:xfrm>
              <a:off x="7172640" y="4541400"/>
              <a:ext cx="3215160" cy="58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183274-4A1D-F05C-5AB4-119E025ADC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3280" y="4532040"/>
                <a:ext cx="3233880" cy="6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9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3" grpId="0"/>
      <p:bldP spid="52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Questions?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8F3E5C-385C-F93D-A8EF-5A0610948D14}"/>
                  </a:ext>
                </a:extLst>
              </p14:cNvPr>
              <p14:cNvContentPartPr/>
              <p14:nvPr/>
            </p14:nvContentPartPr>
            <p14:xfrm>
              <a:off x="2615760" y="2082600"/>
              <a:ext cx="8302680" cy="426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8F3E5C-385C-F93D-A8EF-5A0610948D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400" y="2073240"/>
                <a:ext cx="8321400" cy="42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66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08899"/>
            <a:ext cx="12192000" cy="1954163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Statement Code Generation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Managing the Stack</a:t>
            </a:r>
          </a:p>
          <a:p>
            <a:r>
              <a:rPr lang="en-US" dirty="0"/>
              <a:t>Managing data</a:t>
            </a:r>
          </a:p>
          <a:p>
            <a:r>
              <a:rPr lang="en-US" dirty="0"/>
              <a:t>Managing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4" y="6195847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6" y="0"/>
            <a:ext cx="1196714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77327-0BC6-4EEE-8B50-E2D688D4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78" y="3992947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7623AB-9CC6-4C27-A274-C67ECAAAEF73}"/>
              </a:ext>
            </a:extLst>
          </p:cNvPr>
          <p:cNvSpPr/>
          <p:nvPr/>
        </p:nvSpPr>
        <p:spPr>
          <a:xfrm>
            <a:off x="1399158" y="3992947"/>
            <a:ext cx="4044778" cy="19602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to code up stack frames</a:t>
            </a:r>
          </a:p>
          <a:p>
            <a:pPr algn="ctr"/>
            <a:r>
              <a:rPr lang="en-US" dirty="0"/>
              <a:t>The function prologue</a:t>
            </a:r>
          </a:p>
          <a:p>
            <a:pPr algn="ctr"/>
            <a:r>
              <a:rPr lang="en-US" dirty="0"/>
              <a:t>The function epilogue</a:t>
            </a:r>
          </a:p>
        </p:txBody>
      </p:sp>
    </p:spTree>
    <p:extLst>
      <p:ext uri="{BB962C8B-B14F-4D97-AF65-F5344CB8AC3E}">
        <p14:creationId xmlns:p14="http://schemas.microsoft.com/office/powerpoint/2010/main" val="22941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 Stack Bookkeeping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Stack Frames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A8893EB-0EBF-4C87-9EFE-DD936D13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need to store (on the stack):</a:t>
            </a:r>
          </a:p>
          <a:p>
            <a:r>
              <a:rPr lang="en-US" dirty="0"/>
              <a:t>The call site to resume execution after call</a:t>
            </a:r>
          </a:p>
          <a:p>
            <a:r>
              <a:rPr lang="en-US" dirty="0"/>
              <a:t>The base pointer to restore the old stack frame after call</a:t>
            </a:r>
          </a:p>
          <a:p>
            <a:pPr marL="0" indent="0">
              <a:buNone/>
            </a:pPr>
            <a:r>
              <a:rPr lang="en-US" b="1" dirty="0"/>
              <a:t>bookkeeping space at the beginning of the AR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1A9DB-04EA-4A55-8695-3786DBEDEE2C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0B03-29A6-43CB-9C04-4ACD1F65FDE9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EFDD0-06C3-4CCA-A5DE-46D186C30465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847E9-DE21-468E-AF56-65B2467BDFA0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05876-850B-4622-9EED-A132AF143ABD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029A1-44D4-49E1-A6FA-DAC35F93C10D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6164D-E6D9-4426-B4B1-6E0DC81F20EE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F197B-A5AD-4372-BFD5-77BDB05E3513}"/>
              </a:ext>
            </a:extLst>
          </p:cNvPr>
          <p:cNvSpPr/>
          <p:nvPr/>
        </p:nvSpPr>
        <p:spPr>
          <a:xfrm>
            <a:off x="7363987" y="5157733"/>
            <a:ext cx="71332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C7826-1C18-44AE-ABDB-339E50268A91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E01B1-0F24-45FF-840B-25EA4F554DBA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DC5E1-9D8A-4602-AD37-9401AACA3FF6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B954C-CAB5-4352-982D-EC9D9B91ECD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D5971-8FB0-4465-B418-D63102F7124F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A7641-30CF-434C-A49D-2E57900EDDC0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52FF5-0FBD-4975-9370-D33166503A98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948FF-5B27-4286-9050-1D8ECD8E9327}"/>
              </a:ext>
            </a:extLst>
          </p:cNvPr>
          <p:cNvSpPr txBox="1"/>
          <p:nvPr/>
        </p:nvSpPr>
        <p:spPr>
          <a:xfrm>
            <a:off x="7412953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E0B3E-4876-4FB8-80EE-ECA2BF1E8299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22BA5-1D4F-490B-8819-A9D26F0B4810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09369-CD29-4A1F-9B60-3890CEB6C665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426D78-0FB8-4C47-A3F4-B60669F0529C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DED213-3A66-4918-B256-198F5371038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FE8F21-CB3A-491A-B307-E3106370336F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10B984-6CCC-42C0-9B3A-4EFE8911CE2D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D2BCD-DBF0-4B25-AB07-6845D5B798E3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A9E284-6F22-40A4-A9C6-78AED131D45D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808753-B992-4D59-8DD9-DA38DA3C271A}"/>
              </a:ext>
            </a:extLst>
          </p:cNvPr>
          <p:cNvSpPr txBox="1"/>
          <p:nvPr/>
        </p:nvSpPr>
        <p:spPr>
          <a:xfrm>
            <a:off x="733067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83028-800F-4F3D-A338-244280F10961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CE8838-9D6A-4416-984E-2407BF5D5A1F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4B9563-A2AC-4826-8CB5-DD47866446ED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B6205C-AAB7-4D07-893A-2C345B1AA57B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A8BA1-EFF1-445E-93DB-D3DE3919180A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AA324D-E204-45E2-AE2F-4FFEE5177C05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C666D5-AF32-4E3B-9F0A-A2B4641887B9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B829DF-DF61-492A-87A4-115188DD154C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0B734A-290C-44D8-8A99-F2604DB2170E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750B4C-B641-4EE2-9BEF-15057AFE7F9E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6E1118-D3EB-402F-B0FB-B006DE2F3E70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8E9B2A-7909-48AC-BFFE-564C48CFFF1A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DBB45D-95E1-496A-AD60-7F2491CE90A9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FF415D-00E3-4633-990D-96F8CDB1C15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C74250-BF0D-44BC-977E-5F09E43326F4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585DA1-F509-449E-A575-469E8490495C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95238-2214-4F3F-B8E1-189F2DAFE204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99B4E0-1755-4970-9D46-3BDBAC1299E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48A205-6C6A-4694-85A7-16860389CE4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C301B6-B57F-4F8A-B248-2B10266FD7FB}"/>
              </a:ext>
            </a:extLst>
          </p:cNvPr>
          <p:cNvSpPr txBox="1"/>
          <p:nvPr/>
        </p:nvSpPr>
        <p:spPr>
          <a:xfrm>
            <a:off x="8071614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418FB3-15F6-46C3-8A07-869F04857A26}"/>
              </a:ext>
            </a:extLst>
          </p:cNvPr>
          <p:cNvSpPr/>
          <p:nvPr/>
        </p:nvSpPr>
        <p:spPr>
          <a:xfrm>
            <a:off x="8075103" y="5160801"/>
            <a:ext cx="69373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69BE4D-629B-4654-AC2C-01A9FBD251D8}"/>
              </a:ext>
            </a:extLst>
          </p:cNvPr>
          <p:cNvSpPr txBox="1"/>
          <p:nvPr/>
        </p:nvSpPr>
        <p:spPr>
          <a:xfrm>
            <a:off x="8121654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F424F-C486-4B67-8BE6-B61F505FF1F7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92ACE3-C1D2-4F21-BEFB-72EB0D5E3E04}"/>
              </a:ext>
            </a:extLst>
          </p:cNvPr>
          <p:cNvSpPr/>
          <p:nvPr/>
        </p:nvSpPr>
        <p:spPr>
          <a:xfrm>
            <a:off x="8759561" y="5157256"/>
            <a:ext cx="79410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525D48-59A9-4262-B5CE-76FC15857A53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8253D5-4541-481F-8E2B-E4EFD1457E67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713DAB-D716-4801-8A76-115FC148F5EA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C618F-33B5-4455-B2BB-44AF746D04A3}"/>
              </a:ext>
            </a:extLst>
          </p:cNvPr>
          <p:cNvSpPr/>
          <p:nvPr/>
        </p:nvSpPr>
        <p:spPr>
          <a:xfrm>
            <a:off x="6683169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Activation Record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40DBE4-D088-41B6-8359-D4EC0D9687C6}"/>
              </a:ext>
            </a:extLst>
          </p:cNvPr>
          <p:cNvSpPr/>
          <p:nvPr/>
        </p:nvSpPr>
        <p:spPr>
          <a:xfrm>
            <a:off x="6683169" y="5648136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k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824B5A-CE17-4D52-AAE6-D900E37562D4}"/>
              </a:ext>
            </a:extLst>
          </p:cNvPr>
          <p:cNvSpPr/>
          <p:nvPr/>
        </p:nvSpPr>
        <p:spPr>
          <a:xfrm>
            <a:off x="3490635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1133F6-622B-4F97-8A0E-E666D0C56BDA}"/>
              </a:ext>
            </a:extLst>
          </p:cNvPr>
          <p:cNvSpPr/>
          <p:nvPr/>
        </p:nvSpPr>
        <p:spPr>
          <a:xfrm>
            <a:off x="3497052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Activation Record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21F7A1-756D-43F1-AFFD-ACA35F0E6558}"/>
              </a:ext>
            </a:extLst>
          </p:cNvPr>
          <p:cNvSpPr/>
          <p:nvPr/>
        </p:nvSpPr>
        <p:spPr>
          <a:xfrm>
            <a:off x="3497052" y="5648136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v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9475EC-E439-4DAB-86C0-9D5DC05AE26E}"/>
              </a:ext>
            </a:extLst>
          </p:cNvPr>
          <p:cNvCxnSpPr>
            <a:cxnSpLocks/>
          </p:cNvCxnSpPr>
          <p:nvPr/>
        </p:nvCxnSpPr>
        <p:spPr>
          <a:xfrm>
            <a:off x="3453859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29341B7-2E54-41BB-BAA1-855998EF59E8}"/>
              </a:ext>
            </a:extLst>
          </p:cNvPr>
          <p:cNvSpPr txBox="1"/>
          <p:nvPr/>
        </p:nvSpPr>
        <p:spPr>
          <a:xfrm>
            <a:off x="3115590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D913B8-F073-4776-B1D4-D65A337215AB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6244450" y="4437454"/>
            <a:ext cx="282912" cy="39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3A70603-994E-4511-8C8B-110B48D6E81D}"/>
              </a:ext>
            </a:extLst>
          </p:cNvPr>
          <p:cNvSpPr txBox="1"/>
          <p:nvPr/>
        </p:nvSpPr>
        <p:spPr>
          <a:xfrm>
            <a:off x="5907659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4F0F6B-320D-4F13-9B04-888D26DC8A2D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954511F-228E-4EAC-8575-31028CBEEDA4}"/>
              </a:ext>
            </a:extLst>
          </p:cNvPr>
          <p:cNvSpPr txBox="1"/>
          <p:nvPr/>
        </p:nvSpPr>
        <p:spPr>
          <a:xfrm>
            <a:off x="9153252" y="3759196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caller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6993298-A96D-492E-890C-A56AC880742C}"/>
              </a:ext>
            </a:extLst>
          </p:cNvPr>
          <p:cNvCxnSpPr>
            <a:cxnSpLocks/>
          </p:cNvCxnSpPr>
          <p:nvPr/>
        </p:nvCxnSpPr>
        <p:spPr>
          <a:xfrm flipH="1">
            <a:off x="6543556" y="4437454"/>
            <a:ext cx="254648" cy="402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3B2F9EB-2BA7-4A98-95F5-F974F79E8B5E}"/>
              </a:ext>
            </a:extLst>
          </p:cNvPr>
          <p:cNvSpPr txBox="1"/>
          <p:nvPr/>
        </p:nvSpPr>
        <p:spPr>
          <a:xfrm>
            <a:off x="6484109" y="3810109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caller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40182C-4476-4621-B103-9AFE41AAEFDD}"/>
              </a:ext>
            </a:extLst>
          </p:cNvPr>
          <p:cNvSpPr/>
          <p:nvPr/>
        </p:nvSpPr>
        <p:spPr>
          <a:xfrm>
            <a:off x="5034490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933C22-26EE-46CE-A344-50BB9B61FC13}"/>
              </a:ext>
            </a:extLst>
          </p:cNvPr>
          <p:cNvSpPr/>
          <p:nvPr/>
        </p:nvSpPr>
        <p:spPr>
          <a:xfrm>
            <a:off x="5836252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E013F9-BF02-4D13-AAE9-8FEA9BE57772}"/>
              </a:ext>
            </a:extLst>
          </p:cNvPr>
          <p:cNvSpPr/>
          <p:nvPr/>
        </p:nvSpPr>
        <p:spPr>
          <a:xfrm>
            <a:off x="8039176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8B55B9-B273-4860-A356-78F944A6E9D5}"/>
              </a:ext>
            </a:extLst>
          </p:cNvPr>
          <p:cNvSpPr/>
          <p:nvPr/>
        </p:nvSpPr>
        <p:spPr>
          <a:xfrm>
            <a:off x="8816713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F3ACDF-16E3-4578-BE8F-26DDB59D6A68}"/>
              </a:ext>
            </a:extLst>
          </p:cNvPr>
          <p:cNvSpPr txBox="1"/>
          <p:nvPr/>
        </p:nvSpPr>
        <p:spPr>
          <a:xfrm>
            <a:off x="97275" y="4417747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 memory </a:t>
            </a:r>
          </a:p>
        </p:txBody>
      </p:sp>
    </p:spTree>
    <p:extLst>
      <p:ext uri="{BB962C8B-B14F-4D97-AF65-F5344CB8AC3E}">
        <p14:creationId xmlns:p14="http://schemas.microsoft.com/office/powerpoint/2010/main" val="57080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Less-Trivial x64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Stack Frames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2C8C5F5-D0AB-432F-BDCA-25D6FF24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73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 : int;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 : () void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local : int;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g = g – 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local = g;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give local;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 : ()int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g = 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v();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21286D8-BD13-40F8-B77A-8AAC54D2D3E9}"/>
                  </a:ext>
                </a:extLst>
              </p14:cNvPr>
              <p14:cNvContentPartPr/>
              <p14:nvPr/>
            </p14:nvContentPartPr>
            <p14:xfrm>
              <a:off x="10747440" y="221328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21286D8-BD13-40F8-B77A-8AAC54D2D3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8080" y="2203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25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65282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Nice “Shortcuts”</a:t>
            </a:r>
          </a:p>
          <a:p>
            <a:r>
              <a:rPr lang="en-US" dirty="0"/>
              <a:t>Often want to read memory at a fixed offset from some register</a:t>
            </a:r>
          </a:p>
          <a:p>
            <a:pPr marL="0" indent="0">
              <a:buNone/>
            </a:pPr>
            <a:r>
              <a:rPr lang="en-US" dirty="0"/>
              <a:t>      “the memory at 8 bytes before %</a:t>
            </a:r>
            <a:r>
              <a:rPr lang="en-US" dirty="0" err="1"/>
              <a:t>rbp</a:t>
            </a:r>
            <a:r>
              <a:rPr lang="en-US" dirty="0"/>
              <a:t>”</a:t>
            </a:r>
          </a:p>
          <a:p>
            <a:r>
              <a:rPr lang="en-US" dirty="0"/>
              <a:t>Good news! X64 can do that: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is a very handy addressing mode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Addressing modes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Toward  Local Variables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9D7E00-FE6F-4A35-9AB6-63948F20AA04}"/>
              </a:ext>
            </a:extLst>
          </p:cNvPr>
          <p:cNvSpPr/>
          <p:nvPr/>
        </p:nvSpPr>
        <p:spPr>
          <a:xfrm>
            <a:off x="5626100" y="276436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C8AA5-47C0-4F87-BA32-0A8272172B90}"/>
              </a:ext>
            </a:extLst>
          </p:cNvPr>
          <p:cNvSpPr txBox="1"/>
          <p:nvPr/>
        </p:nvSpPr>
        <p:spPr>
          <a:xfrm>
            <a:off x="7526867" y="2366433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AT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2A3E6-5957-4A20-9FFE-A1EDBDA0815B}"/>
              </a:ext>
            </a:extLst>
          </p:cNvPr>
          <p:cNvSpPr txBox="1"/>
          <p:nvPr/>
        </p:nvSpPr>
        <p:spPr>
          <a:xfrm>
            <a:off x="9659499" y="25047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58764-F4C3-4FA6-A76E-EABF94A6665A}"/>
              </a:ext>
            </a:extLst>
          </p:cNvPr>
          <p:cNvSpPr txBox="1"/>
          <p:nvPr/>
        </p:nvSpPr>
        <p:spPr>
          <a:xfrm>
            <a:off x="10011836" y="2227782"/>
            <a:ext cx="1973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(%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),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E74DC2-ECFA-43A0-8281-6E198FD9CDB2}"/>
              </a:ext>
            </a:extLst>
          </p:cNvPr>
          <p:cNvSpPr/>
          <p:nvPr/>
        </p:nvSpPr>
        <p:spPr>
          <a:xfrm rot="1687921">
            <a:off x="5626099" y="434783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937EC-4311-43BA-BFBC-D7A4D2BA700E}"/>
              </a:ext>
            </a:extLst>
          </p:cNvPr>
          <p:cNvSpPr txBox="1"/>
          <p:nvPr/>
        </p:nvSpPr>
        <p:spPr>
          <a:xfrm>
            <a:off x="7239000" y="4214352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OF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85FF2-617C-4A82-AF08-FDC6988AF392}"/>
              </a:ext>
            </a:extLst>
          </p:cNvPr>
          <p:cNvSpPr txBox="1"/>
          <p:nvPr/>
        </p:nvSpPr>
        <p:spPr>
          <a:xfrm>
            <a:off x="9371632" y="4352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3B723-CF99-4E6B-82C7-C424436C11FC}"/>
              </a:ext>
            </a:extLst>
          </p:cNvPr>
          <p:cNvSpPr txBox="1"/>
          <p:nvPr/>
        </p:nvSpPr>
        <p:spPr>
          <a:xfrm>
            <a:off x="9723969" y="4075701"/>
            <a:ext cx="1878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95" y="1699468"/>
            <a:ext cx="7537932" cy="4857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Assembled quite a few x64 concepts</a:t>
            </a:r>
          </a:p>
          <a:p>
            <a:r>
              <a:rPr lang="en-US" dirty="0"/>
              <a:t>Basic data manipulation (</a:t>
            </a:r>
            <a:r>
              <a:rPr lang="en-US" dirty="0" err="1"/>
              <a:t>movq</a:t>
            </a:r>
            <a:r>
              <a:rPr lang="en-US" dirty="0"/>
              <a:t>)</a:t>
            </a:r>
          </a:p>
          <a:p>
            <a:r>
              <a:rPr lang="en-US" dirty="0"/>
              <a:t>Basic math (</a:t>
            </a:r>
            <a:r>
              <a:rPr lang="en-US" dirty="0" err="1"/>
              <a:t>addq</a:t>
            </a:r>
            <a:r>
              <a:rPr lang="en-US" dirty="0"/>
              <a:t>, </a:t>
            </a:r>
            <a:r>
              <a:rPr lang="en-US" dirty="0" err="1"/>
              <a:t>idivq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Global data (.data, .quad, .byte)</a:t>
            </a:r>
          </a:p>
          <a:p>
            <a:r>
              <a:rPr lang="en-US" dirty="0"/>
              <a:t>Local data</a:t>
            </a:r>
          </a:p>
          <a:p>
            <a:r>
              <a:rPr lang="en-US" dirty="0"/>
              <a:t>Function calls</a:t>
            </a:r>
          </a:p>
          <a:p>
            <a:pPr marL="0" indent="0">
              <a:buNone/>
            </a:pPr>
            <a:r>
              <a:rPr lang="en-US" b="1" dirty="0"/>
              <a:t>You can now hand-code some non-trivial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We’re At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D38527C-F34E-432C-A7B0-B42039F0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0" y="2243130"/>
            <a:ext cx="3388702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9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Runtime Environments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0807" y="1814545"/>
                  <a:pt x="1645517" y="1800302"/>
                </a:cubicBezTo>
                <a:cubicBezTo>
                  <a:pt x="1980227" y="1786059"/>
                  <a:pt x="2022956" y="1676388"/>
                  <a:pt x="2064261" y="1509745"/>
                </a:cubicBezTo>
                <a:cubicBezTo>
                  <a:pt x="2105566" y="1343102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CC4A35-306C-983A-CF30-BB26165A2391}"/>
              </a:ext>
            </a:extLst>
          </p:cNvPr>
          <p:cNvSpPr/>
          <p:nvPr/>
        </p:nvSpPr>
        <p:spPr>
          <a:xfrm>
            <a:off x="1338800" y="955589"/>
            <a:ext cx="5663361" cy="1277022"/>
          </a:xfrm>
          <a:custGeom>
            <a:avLst/>
            <a:gdLst>
              <a:gd name="connsiteX0" fmla="*/ 5609967 w 5609967"/>
              <a:gd name="connsiteY0" fmla="*/ 527222 h 1284345"/>
              <a:gd name="connsiteX1" fmla="*/ 5049794 w 5609967"/>
              <a:gd name="connsiteY1" fmla="*/ 74141 h 1284345"/>
              <a:gd name="connsiteX2" fmla="*/ 3492843 w 5609967"/>
              <a:gd name="connsiteY2" fmla="*/ 1268627 h 1284345"/>
              <a:gd name="connsiteX3" fmla="*/ 1062681 w 5609967"/>
              <a:gd name="connsiteY3" fmla="*/ 708454 h 1284345"/>
              <a:gd name="connsiteX4" fmla="*/ 0 w 5609967"/>
              <a:gd name="connsiteY4" fmla="*/ 0 h 1284345"/>
              <a:gd name="connsiteX0" fmla="*/ 5609967 w 5609967"/>
              <a:gd name="connsiteY0" fmla="*/ 527222 h 1281715"/>
              <a:gd name="connsiteX1" fmla="*/ 4794421 w 5609967"/>
              <a:gd name="connsiteY1" fmla="*/ 140043 h 1281715"/>
              <a:gd name="connsiteX2" fmla="*/ 3492843 w 5609967"/>
              <a:gd name="connsiteY2" fmla="*/ 1268627 h 1281715"/>
              <a:gd name="connsiteX3" fmla="*/ 1062681 w 5609967"/>
              <a:gd name="connsiteY3" fmla="*/ 708454 h 1281715"/>
              <a:gd name="connsiteX4" fmla="*/ 0 w 5609967"/>
              <a:gd name="connsiteY4" fmla="*/ 0 h 1281715"/>
              <a:gd name="connsiteX0" fmla="*/ 5609967 w 5609967"/>
              <a:gd name="connsiteY0" fmla="*/ 527222 h 1277022"/>
              <a:gd name="connsiteX1" fmla="*/ 4794421 w 5609967"/>
              <a:gd name="connsiteY1" fmla="*/ 140043 h 1277022"/>
              <a:gd name="connsiteX2" fmla="*/ 3492843 w 5609967"/>
              <a:gd name="connsiteY2" fmla="*/ 1268627 h 1277022"/>
              <a:gd name="connsiteX3" fmla="*/ 1062681 w 5609967"/>
              <a:gd name="connsiteY3" fmla="*/ 708454 h 1277022"/>
              <a:gd name="connsiteX4" fmla="*/ 0 w 5609967"/>
              <a:gd name="connsiteY4" fmla="*/ 0 h 1277022"/>
              <a:gd name="connsiteX0" fmla="*/ 5661652 w 5661652"/>
              <a:gd name="connsiteY0" fmla="*/ 527222 h 1277022"/>
              <a:gd name="connsiteX1" fmla="*/ 4846106 w 5661652"/>
              <a:gd name="connsiteY1" fmla="*/ 140043 h 1277022"/>
              <a:gd name="connsiteX2" fmla="*/ 3544528 w 5661652"/>
              <a:gd name="connsiteY2" fmla="*/ 1268627 h 1277022"/>
              <a:gd name="connsiteX3" fmla="*/ 1114366 w 5661652"/>
              <a:gd name="connsiteY3" fmla="*/ 708454 h 1277022"/>
              <a:gd name="connsiteX4" fmla="*/ 51685 w 5661652"/>
              <a:gd name="connsiteY4" fmla="*/ 0 h 1277022"/>
              <a:gd name="connsiteX0" fmla="*/ 5663361 w 5663361"/>
              <a:gd name="connsiteY0" fmla="*/ 527222 h 1277022"/>
              <a:gd name="connsiteX1" fmla="*/ 4847815 w 5663361"/>
              <a:gd name="connsiteY1" fmla="*/ 140043 h 1277022"/>
              <a:gd name="connsiteX2" fmla="*/ 3546237 w 5663361"/>
              <a:gd name="connsiteY2" fmla="*/ 1268627 h 1277022"/>
              <a:gd name="connsiteX3" fmla="*/ 1116075 w 5663361"/>
              <a:gd name="connsiteY3" fmla="*/ 708454 h 1277022"/>
              <a:gd name="connsiteX4" fmla="*/ 53394 w 5663361"/>
              <a:gd name="connsiteY4" fmla="*/ 0 h 127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3361" h="1277022">
                <a:moveTo>
                  <a:pt x="5663361" y="527222"/>
                </a:moveTo>
                <a:cubicBezTo>
                  <a:pt x="5559701" y="238898"/>
                  <a:pt x="5200669" y="16476"/>
                  <a:pt x="4847815" y="140043"/>
                </a:cubicBezTo>
                <a:cubicBezTo>
                  <a:pt x="4494961" y="263610"/>
                  <a:pt x="4168194" y="1173892"/>
                  <a:pt x="3546237" y="1268627"/>
                </a:cubicBezTo>
                <a:cubicBezTo>
                  <a:pt x="2924280" y="1363362"/>
                  <a:pt x="2851513" y="623330"/>
                  <a:pt x="1116075" y="708454"/>
                </a:cubicBezTo>
                <a:cubicBezTo>
                  <a:pt x="500983" y="670011"/>
                  <a:pt x="-200607" y="775730"/>
                  <a:pt x="53394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1656</Words>
  <Application>Microsoft Office PowerPoint</Application>
  <PresentationFormat>Widescreen</PresentationFormat>
  <Paragraphs>453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PowerPoint Presentation</vt:lpstr>
      <vt:lpstr>PowerPoint Presentation</vt:lpstr>
      <vt:lpstr>Statement Code Generation</vt:lpstr>
      <vt:lpstr>PowerPoint Presentation</vt:lpstr>
      <vt:lpstr>Call Stack Bookkeeping Review: Stack Frames</vt:lpstr>
      <vt:lpstr>A Less-Trivial x64 Program Review: Stack Frames</vt:lpstr>
      <vt:lpstr>PowerPoint Presentation</vt:lpstr>
      <vt:lpstr>PowerPoint Presentation</vt:lpstr>
      <vt:lpstr>PowerPoint Presentation</vt:lpstr>
      <vt:lpstr>Lecture Outline Statement Code Generation</vt:lpstr>
      <vt:lpstr>Representing Abstract Constructs Statement Code Generation</vt:lpstr>
      <vt:lpstr>Our Approach: Small Steps Code Generation</vt:lpstr>
      <vt:lpstr>Code Generation Objectives Designing Code Generators</vt:lpstr>
      <vt:lpstr>Our Approach: Small Steps Code Generation</vt:lpstr>
      <vt:lpstr>Variable Allocation Code Generation</vt:lpstr>
      <vt:lpstr>Allocation: In Code (suggestion) Code Generation</vt:lpstr>
      <vt:lpstr>Variable Allocation: Globals Code Generation</vt:lpstr>
      <vt:lpstr>Variable Allocation: Locals Code Generation</vt:lpstr>
      <vt:lpstr>Our Approach: Small Steps Code Generation</vt:lpstr>
      <vt:lpstr>Assembly Directives/Initialization Code Generation</vt:lpstr>
      <vt:lpstr>Generating Code for Quads Code Generation</vt:lpstr>
      <vt:lpstr>Generating Code for Quads Code Generation</vt:lpstr>
      <vt:lpstr>Generating Code for Quads: enter/leave Code Generation</vt:lpstr>
      <vt:lpstr>Generating Code for Quads: enter/leave Code Generation</vt:lpstr>
      <vt:lpstr>Generating Code for Quads Code Generation</vt:lpstr>
      <vt:lpstr>Assignment-Style Quads Code Generation</vt:lpstr>
      <vt:lpstr>Questions? Code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Slides</dc:title>
  <dc:creator>Davidson, Drew</dc:creator>
  <cp:lastModifiedBy>Davidson, Drew</cp:lastModifiedBy>
  <cp:revision>61</cp:revision>
  <dcterms:created xsi:type="dcterms:W3CDTF">2020-04-08T17:46:38Z</dcterms:created>
  <dcterms:modified xsi:type="dcterms:W3CDTF">2023-10-30T19:50:59Z</dcterms:modified>
</cp:coreProperties>
</file>