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21" r:id="rId2"/>
    <p:sldId id="731" r:id="rId3"/>
    <p:sldId id="595" r:id="rId4"/>
    <p:sldId id="730" r:id="rId5"/>
    <p:sldId id="526" r:id="rId6"/>
    <p:sldId id="548" r:id="rId7"/>
    <p:sldId id="565" r:id="rId8"/>
    <p:sldId id="570" r:id="rId9"/>
    <p:sldId id="562" r:id="rId10"/>
    <p:sldId id="301" r:id="rId11"/>
    <p:sldId id="590" r:id="rId12"/>
    <p:sldId id="576" r:id="rId13"/>
    <p:sldId id="549" r:id="rId14"/>
    <p:sldId id="573" r:id="rId15"/>
    <p:sldId id="463" r:id="rId16"/>
    <p:sldId id="574" r:id="rId17"/>
    <p:sldId id="455" r:id="rId18"/>
    <p:sldId id="577" r:id="rId19"/>
    <p:sldId id="545" r:id="rId20"/>
    <p:sldId id="575" r:id="rId21"/>
    <p:sldId id="579" r:id="rId22"/>
    <p:sldId id="581" r:id="rId23"/>
    <p:sldId id="582" r:id="rId24"/>
    <p:sldId id="583" r:id="rId25"/>
    <p:sldId id="584" r:id="rId26"/>
    <p:sldId id="585" r:id="rId27"/>
    <p:sldId id="456" r:id="rId28"/>
    <p:sldId id="578" r:id="rId29"/>
    <p:sldId id="272" r:id="rId30"/>
    <p:sldId id="587" r:id="rId31"/>
    <p:sldId id="275" r:id="rId32"/>
    <p:sldId id="592" r:id="rId33"/>
    <p:sldId id="593" r:id="rId34"/>
    <p:sldId id="586" r:id="rId35"/>
    <p:sldId id="277" r:id="rId36"/>
    <p:sldId id="438" r:id="rId37"/>
    <p:sldId id="58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1402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8T20:01:29.21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18634 1981 365 0,'0'0'652'0,"0"0"-95"0,0 0-219 0,0 0-20 0,0 0-53 0,0 0-62 15,0 0-77-15,0 0-26 0,0 0-14 16,4 6 7-16,-4-6-3 16,0 0-1-16,0 0 3 0,0 0 10 0,0 0 22 15,0 0 2-15,0 0-28 0,0 0-26 0,0 0-9 16,0 0-10-16,0 0-5 0,0 0-10 15,0 0-1-15,0 0-5 0,0 0 11 16,0 0 7-16,0 0 9 0,0 2 16 16,0-2 11-16,0 0-2 0,0 0-7 15,0 0-12-15,0 0-10 0,0 0-6 16,0 0-6-16,0 0-12 0,0 0-10 16,0 0-6-16,0 0 4 0,-4 0-3 15,-3 2-16-15,-3 0-40 0,1 2 4 16,-5 4-13-16,3-1 2 0,-6 5 1 0,3-1 6 15,5 5 7-15,-5-1 11 16,7 0 3-16,0 1 4 0,7-3-19 0,0 1 9 16,0-1-5-16,0 1-1 0,5-4 6 15,0-1 23-15,6-1-1 0,-1 0-10 16,-4-5 2-16,6-1 11 0,-10 1 3 0,8-3 25 16,1 0 3-16,-1 0 21 15,-3 0-2-15,4-3-16 0,-9 0-13 0,5 1-8 16,-4-2-10-16,-3 2-1 0,0 2 10 15,0 0 7-15,0 0 5 0,0 0 7 16,0 0-12-16,-10-2-19 0,-3 2-67 16,-1 0 14-16,-10 0 19 0,4 4 4 15,-4 5-11-15,1 3 20 0,0 1 5 16,2 3 4-16,2 1 10 0,8 1-16 16,-1 1-1-16,5-2-6 0,7 3 10 15,0 0 14-15,0-2 1 0,0 1 0 0,12-3 24 16,-3-3 1-16,0-1 3 0,5-4 15 15,0-5 16-15,-2 3-10 0,-1-6 0 16,8 2-5-16,-5-2-1 0,-5 0-4 16,8 0-12-16,-4 0-27 0,1 0-3 0,-4 0-22 15,1 0 4-15,-4-2-7 16,3 2-24-16,-4 0 0 0,4 0-10 0,-3 0-9 16,-3 2 6-16,3 0-6 0,-4 0-3 15,1 2-29-15,3-2-79 0,-4 4-47 16,4-4-107-16,2 3-184 0,2-1-449 15,-4 0-216-15,0-2 383 0</inkml:trace>
  <inkml:trace contextRef="#ctx0" brushRef="#br0" timeOffset="475.54">18968 2222 745 0,'0'0'976'0,"0"0"-518"16,0 0-34-16,0 0-29 0,0 0-49 15,0 0-86-15,0 0-99 0,0 0-57 16,0 0-38-16,0 0-42 0,-12 0-24 15,19 0 0-15,7 0 22 0,3 0 0 16,1 0 6-16,-2 0 11 0,1 0 5 0,1 0-4 16,-1 2-15-16,-4 0 9 15,-3 0-15-15,1-2-16 0,-6 2 10 0,2-2-12 16,0 0-1-16,-2 2-1 0,-3-2-27 0,-2 0-28 16,0 0-54-16,0 0-117 0,0 0-216 15,0 0-149-15,0 0-519 0,0 0-280 0</inkml:trace>
  <inkml:trace contextRef="#ctx0" brushRef="#br0" timeOffset="1127.72">19569 2141 170 0,'0'0'368'0,"0"0"281"0,0 0-155 16,0 0-179-16,0 0-71 0,0 0-24 0,0 0-33 16,0 0-36-16,0 0-22 15,0 0-14-15,0 0 23 0,-44 0-14 0,37 0 10 16,-4 2-26-16,1 2-35 0,-3 0-3 16,3 0-14-16,-1 2-15 0,-3 1-6 15,4 3 9-15,1-2 0 0,-2 3-9 16,1-1-4-16,-4 1 0 0,7 3-12 15,-2-1 3-15,-3 3 13 0,5-1-3 16,5-2-7-16,-5 3-4 0,7-3-5 16,0-1 0-16,0 1-1 0,0 1 16 15,0-4 4-15,9 1-7 0,3 1 0 16,-3 0 6-16,5-3 3 0,3-1 0 0,-3-3 6 16,2 2-18-16,5 0-9 0,-3-5-13 15,-2 2 12-15,1 0-14 0,-3-4-1 16,2 0 0-16,-2 0-15 0,2 0-59 15,5-2-72-15,-2-6-72 0,-1-4-135 16,-4-3-219-16,0 6-523 0,-5-13-371 0</inkml:trace>
  <inkml:trace contextRef="#ctx0" brushRef="#br0" timeOffset="1600.13">19725 1792 300 0,'0'0'424'0,"0"0"133"0,0 0-173 0,0 0-88 16,0 0-27-16,0 0-36 0,0 0-30 15,0 0-26-15,0 0-35 0,0 0-37 16,0-21-15-16,0 21-7 0,0 0 28 16,0 4 1-16,0 4-27 0,0 5-2 15,0 2 8-15,0 7 13 0,0 1-9 0,0 4-33 16,0 2-4-16,0 2-11 0,0-1-19 15,0 3 6-15,0 2-6 0,0 2-12 16,0-2 5-16,0-3-8 0,0 3 12 16,0-5-24-16,2 0-1 0,-2-3-3 15,7-3-10-15,-7-2 10 0,5-1-12 16,-3-4 11-16,3-1-17 0,-3-5 2 16,3 1-31-16,-5 0-67 0,2-7-90 15,1 1-112-15,1 0-86 0,3-4-213 16,-5-2-457-16,3 0-85 0</inkml:trace>
  <inkml:trace contextRef="#ctx0" brushRef="#br0" timeOffset="2079.98">19955 2182 137 0,'0'0'1077'0,"0"0"-651"0,0 0-143 0,0 0 9 16,0 0-43-16,0 0-65 0,0 0-58 15,0 0-4-15,0 0-4 0,0 0 27 16,0 0-8-16,-112 63-22 0,105-47-20 0,-2-1-19 15,5 5 6-15,-3-3-9 0,7 2-26 16,0 0-12-16,0 0-23 0,0 1-10 16,4-3 17-16,3-1 10 0,2-5-1 15,3-1-25-15,0-4 19 0,-5-3-3 16,7 0 12-16,0-3-3 0,-1 0 7 16,1-5 4-16,3-4 4 0,-1-2-2 15,-2-7-13-15,0 2-3 0,2 2 0 16,-4-2-7-16,-5-1 1 0,0-1-17 15,-5 2 17-15,-2 3 3 0,0-4-4 16,0 3 10-16,-9 1-9 0,-3 3 24 0,5-2-31 16,-7 5 4-16,9 1-15 0,-2 4 24 15,3 2-25-15,2 0-27 0,-3 0-44 16,5 2-50-16,0 6-48 0,0 2 43 16,0 3-113-16,0 1-177 0,7-3-280 15,0-3-656-15,0 0 79 0</inkml:trace>
  <inkml:trace contextRef="#ctx0" brushRef="#br0" timeOffset="2425.98">20220 2097 1523 0,'0'0'705'16,"0"0"-282"-16,0 0-21 0,0 0-57 15,0 0-98-15,0 0-95 0,0 0-48 0,0 0 2 16,0 0-39-16,0 0-61 0,0 0-6 16,-47 4-41-16,47 8 27 0,0-1 14 15,0 2 16-15,0 1-3 0,0-1 28 16,14 1 21-16,-7-3 16 0,2 1-3 16,1 0-4-16,1-1 19 0,-1 2 28 0,-4 3-29 15,6 1-43-15,-10 1-6 0,3-3-12 16,-3 3-4-16,-2-5-11 0,0 3-11 15,0-5-1-15,-2-2-1 0,-3 1-3 16,3-2-19-16,-5-2 1 0,2-4-13 16,3-1-49-16,2-1-56 0,0 0-109 15,0 0-131-15,0-3-194 0,14-5-75 16,-2 2-377-16,2 1-195 0</inkml:trace>
  <inkml:trace contextRef="#ctx0" brushRef="#br0" timeOffset="2876.59">20568 2180 378 0,'0'0'740'0,"0"0"-69"0,0 0-165 16,0 0-80-16,0 0-57 0,0 0-72 15,0 0-100-15,0 0-42 0,0 0-10 16,0 0 2-16,-65-56-21 0,60 56-82 15,-2 10-44-15,5 1-32 0,-5 5 32 16,5 1 12-16,-3 2-12 0,5-1 0 16,0-1-1-16,0 0 1 0,0 1-1 15,7-3 1-15,0-1-1 0,7-1 0 16,-5 1-1-16,3-7 0 0,-3 3 1 16,5-2-2-16,-5-5 0 0,3 2-16 0,-3-4-12 15,5-1 6-15,-5 0 24 0,-2 0-1 16,5 0 0-16,-3 0-20 0,-2 0-8 15,0-4-4-15,0 1-32 0,-5-2-31 16,5 0-4-16,-2 1-3 0,2-2-1 16,-5 2-3-16,1 1-35 0,4-4-27 0,-7 4 4 15,4-1 5-15,-1 0 39 0,-3 2 18 16,0 1-2-16,0-2 15 0,0 1 17 16,0 1-23-16,0 1-14 0,4 0-12 15,-4 0-30-15,0 0-12 0,0 0-24 16,0 0-7-16,0 0 50 0,0 0 58 15,0 0 6-15,0 0-113 0,-4 0-27 16,-3 0-97-16,7 0 296 0,7 0-150 0</inkml:trace>
  <inkml:trace contextRef="#ctx0" brushRef="#br0" timeOffset="3864.94">20442 2240 257 0,'0'0'123'0,"0"0"422"16,0 0-47-16,0 0-182 0,0 0-112 16,0 0-6-16,0 0-23 0,0 0-26 0,0 0-49 15,0 0-32-15,-4 3-26 0,4-1 9 16,0-2 59-16,7 4-11 0,0-4-6 15,0 2-12-15,0 0-30 0,0 0-19 16,0 2-7-16,2-4 10 0,0 0 7 16,-2 0 6-16,5 0-1 0,-5-4 11 0,2-2 2 15,-2-3-6-15,2-3-13 0,-2-1-6 16,0-1-7-16,-2 2-12 0,-3 1-3 16,3 0-1-16,-5 0 7 0,0 2-3 15,0-1-3-15,0 1-1 0,-7-1-10 16,-5 0 24-16,5 3-23 0,-2 3 9 15,0-4 7-15,-3 6 0 0,5-4 9 16,0 5 1-16,0-1 15 0,0 2 0 16,3 0 32-16,-1 0-1 0,-4 0-28 0,2 0-34 15,-5 0-13-15,3 5-25 16,-5 5 6-16,5 2-6 0,-3-1-3 0,-2 5 3 16,9 3 11-16,-2-2 14 0,7 4 1 15,-4 0 18-15,4 1 9 0,0-1 0 16,0 2 12-16,0-3-9 0,0-3-9 15,7 2 0-15,0-3 25 0,2-3 2 0,3-2-2 16,-3 0-10-16,3-4 0 0,-3-1 0 16,7 0-15-16,3-4 9 0,-1-1 3 15,8-1-3-15,-1 0-10 0,3-3-5 16,0-5-16-16,2-2-12 0,-7 1-40 16,1 1-44-16,-3-2-74 0,-8 4-92 15,4 3-110-15,-10 0-251 0,0 1-500 16,-3 2-259-16</inkml:trace>
  <inkml:trace contextRef="#ctx0" brushRef="#br0" timeOffset="5246.45">21320 1509 111 0,'0'0'163'0,"0"0"453"0,0 0-69 0,0 0-182 16,0 0-54-16,0 0-39 0,0 0-20 16,0 0-20-16,0 0-52 0,0 0-33 15,0 0-7-15,7-25 13 0,-7 25-20 16,0 0-35-16,0 0-22 0,0 0 12 16,0 0 6-16,0 0 10 0,0 0-32 15,0 0-19-15,-2 0-25 0,-5 3-28 16,0 2-1-16,-2 0 0 0,-3 3 1 15,3 0 0-15,-5 1 22 0,7 5-19 16,-7-1 19-16,0 5 12 0,0-1-3 0,2 2 12 16,-2 0-15-16,1-1 3 0,-1 1-3 15,4 3 0-15,-1-3-9 16,4 0-7-16,-3 0 3 0,1 2-2 0,2 1-1 16,0 1-10-16,0 0 11 0,0 0-11 0,-2 0 1 15,2 1 9-15,0-2 0 0,0 4 1 16,0-1-1-16,-4-2 3 0,4 2-11 15,2 2 8-15,-2 0 3 0,2-2-2 16,-2 0-12-16,7-4 14 0,-2 0-3 16,2 1 1-16,0-3 8 0,0-2-6 15,0 1-2-15,0-3 2 0,2 0-3 16,5 1-9-16,5-3 0 0,-3 3 13 16,1-1-14-16,3 5 0 0,1-3-1 15,3 2 1-15,1 0 0 0,-2 2-1 16,5 1 11-16,-4-5 4 0,-1 1-15 15,2-3 2-15,-4-3-3 0,3-3 12 0,-3-1-9 16,2-3 9-16,-2 2 1 0,-5-6-11 16,3 1 10-16,-3 2-9 0,-2-2 0 15,2-2 9-15,-2 2 0 0,-2-2 4 16,-3 0 5-16,3 0-9 0,-5 0-11 0,2 0 12 16,-2 0-13-16,0 0 0 15,0 0-16-15,0 0-8 0,0 0-40 0,0 0-81 16,0 0-86-16,0-2-75 0,0 2-118 15,-2 0-265-15,-5 0-626 0,-5 0-304 0,31 2 1422 16</inkml:trace>
  <inkml:trace contextRef="#ctx0" brushRef="#br0" timeOffset="10648.89">21780 1789 261 0,'0'0'134'0,"0"0"433"15,0 0-88-15,0 0-96 16,0 0-13-16,0 0-14 0,0 0-69 0,0 0-40 15,0 0-27-15,0 0 0 0,0 0-8 16,0 0-42-16,0 0-29 0,0 0-3 16,0-3-4-16,0 3-7 0,0 0-25 15,0 0-12-15,-5 0-13 0,3 0-3 16,-3-2-4-16,3 2-9 0,0-1-2 16,-3 1-7-16,-2 0-10 0,5 0-17 15,-5 0-24-15,0 0 10 0,-5 0-11 0,3 0-15 16,2 0-7-16,-2 0-2 0,-3 3-7 15,3 3 13-15,-1 0-6 0,-1 0-1 16,4 1 7-16,-2-1 5 0,2 2 1 16,0-2 0-16,0 0 0 0,4 0 0 15,-1-3-4-15,4 3 1 0,-3-4-1 0,3 2 1 16,0 0-6-16,0 1-1 0,0 1 4 16,0 2 2-16,0 0 13 0,7 1-14 15,3-1 16-15,-3 2 1 0,7-1-2 16,-1 5 0-16,1 1 2 0,-2 3 0 15,2 1 21-15,-2 2 1 0,-3 2-1 16,0 1-9-16,-2-3 7 0,-2 1-4 16,-3-2 1-16,3-2-4 0,-5-5 6 15,0 1 7-15,0-5-7 0,0-2 1 16,0-2-4-16,0-2 0 0,-5 0 4 16,5-2 17-16,-2-1 1 0,-3 0-3 0,3 0-5 15,-5 0-29-15,0 0-3 0,0 0-24 16,5 0-22-16,-3 0-40 15,5 0-43-15,-2-1-80 0,2-2-92 0,0 3-103 16,0 0-188-16,0 0 14 0,0 3-474 16,2-2-5-16,-2 1 613 0,21-4 297 0</inkml:trace>
  <inkml:trace contextRef="#ctx0" brushRef="#br0" timeOffset="11822.96">21592 2326 225 0,'0'0'88'0,"0"0"-68"16,0 0 175-16,0 0 60 0,0 0-44 15,0 0-28-15,0 0-11 0,0 0 17 0,0 0-49 16,0 0-33-16,0 0 39 0,-2-3 65 16,2 3 6-16,0 0-7 0,0 0-26 15,0 0-13-15,0-2-14 0,0-4-23 16,0 0-13-16,9 0-28 0,-2-1-23 16,4 0-13-16,-1 0-10 0,-3-3 4 15,7 5-13-15,-7-3-4 0,2 0-21 16,-2 0-13-16,0 5 0 0,2-3-2 15,-2 2 2-15,0-2 11 0,5 0-7 16,-5-2 11-16,2 1-2 0,0-1-10 0,-2-1 0 16,0 1-3-16,0-2 0 15,0 4-19-15,2 3-25 0,-4-3-22 0,-3 4-26 16,-2 2-44-16,5 0-75 0,-5 0-106 16,0 0-118-16,0 2-109 0,0 6-250 15,0-1-210-15</inkml:trace>
  <inkml:trace contextRef="#ctx0" brushRef="#br0" timeOffset="13136.96">21970 1474 196 0,'0'0'811'16,"0"0"-296"-16,0 0-164 0,0 0-36 16,0 0-89-16,0 0-38 0,0 0-69 15,0 0-16-15,0 0 25 0,0 0 23 16,7-4-55-16,-4 8-19 0,1 2 37 15,3 1 1-15,-4 1-11 0,6 4-12 16,2 0-29-16,-4-3-9 0,3 4-16 0,-3 1 15 16,7-1 0-16,-5 3 7 0,2 2-28 15,-1-1-7-15,6 4-9 0,-4 2-14 16,2 0 17-16,-5 4-4 0,7 0 1 16,-4 4-13-16,-3-2 13 0,-2 2-14 15,2 3 20-15,3 1-10 0,-5 2 4 0,0-1 2 16,-5 1-2-16,5 0-14 15,-7-4 10-15,2 1-8 0,-2-3 8 0,0 2 4 16,0-4 8-16,-2 4-5 16,-5-4 3-16,-2-1-7 0,-3 1-14 0,5 1-1 15,-4-6-2-15,-1 0-8 0,3-2 10 16,-3-4 2-16,1-1-2 0,-1-1-1 0,5-5-2 16,0-1 1-16,0-1-1 0,-2-3 0 15,6 0 1-15,-1-4 1 0,4 0-1 16,0-2-44-16,0 0-48 0,0 0-49 15,0 0-75-15,0 0-78 0,0-6-80 16,7-1-148-16,2-5-451 0,3 2-233 16</inkml:trace>
  <inkml:trace contextRef="#ctx0" brushRef="#br0" timeOffset="13587.95">22432 2078 427 0,'0'0'1042'0,"0"0"-529"16,0 0-111-16,0 0-31 0,0 0-5 15,0 0-82-15,0 0-68 0,0 0-58 16,0 0-32-16,0 0-16 0,-4 0-9 0,4 0-30 16,0 0-30-16,0 0-38 0,0 0 9 15,0 0-12-15,4 0-16 0,3 0 3 16,0 0 13-16,3 0 22 0,-1 0-3 15,5 2-3-15,-3-1-13 0,1-1 12 0,2 0-12 16,0 2 16-16,0-2-7 0,-5 0-10 16,-2 0-1-16,0 3 2 0,0-3-2 15,0 1 1-15,-2-1-2 0,-3 0-1 16,-2 0-18-16,0 0-25 0,0 0-58 16,2 0-68-16,-2 0-164 0,0 4-200 15,0 0-459-15,0-2-424 0,0 3 699 0</inkml:trace>
  <inkml:trace contextRef="#ctx0" brushRef="#br0" timeOffset="13942.44">22479 2297 703 0,'0'0'1061'0,"0"0"-474"0,0 0-136 16,0 0-24-16,0 0-65 0,0 0-87 16,0 0-83-16,0 0-60 0,0 0-36 15,0 0-28-15,0 0-30 0,14-3-10 16,0-3-4-16,0 0-5 0,0 2-17 15,2-2 13-15,-2 3-11 0,2 1-2 0,0-3-1 16,3 4-1-16,-5-1-1 0,-5 2 1 16,7 0-2-16,-4 0-14 0,-3 0-6 15,-2 0-12-15,2 0-28 0,-2 0-53 16,0 0-60-16,0 0-133 0,-2 0-178 16,-3 0-214-16,-2 0-759 0,0 0 352 0</inkml:trace>
  <inkml:trace contextRef="#ctx0" brushRef="#br0" timeOffset="16257.4">21861 2394 209 0,'0'0'156'0,"0"0"275"0,0 0 57 15,0 0-71-15,0 0-128 0,0 0-43 0,0 0 3 16,0 0 3-16,0 0-27 0,0 0-55 16,-9 0-39-16,9 0-16 0,0 0 18 15,0 0-3-15,0 0-19 0,0 0-7 16,0 0-20-16,0 0-5 0,0 0-6 15,-5 0 5-15,5 0-7 0,0 0 20 16,0 0-1-16,0 0-16 0,0 0-15 16,0 0 8-16,0 0 7 0,0 0-12 0,0 0-4 15,0 0-2-15,0 0-4 16,0 0 3-16,0 0 0 0,0 0-13 0,0 0 1 16,0 0-12-16,0 0-10 0,0 0-21 15,0 0 2-15,0 0-1 0,0 0-1 16,0 0-15-16,0 0-13 0,0 0-2 0,0 0-10 15,0 0-6-15,0 8-3 0,0-1 8 16,0 7 41-16,7 1 2 0,-4 5 10 16,1-1-11-16,3 0 11 0,-5 0-1 15,-2 0-11-15,7-1 0 0,-7-3-1 16,0 1 0-16,5-5 1 0,-5-3 0 16,0 0-3-16,0-5 0 0,0 2-12 15,0-5 14-15,0 2 1 0,0-2 2 16,0 0 1-16,0 0 9 0,0 0-12 15,0 0-52-15,2 0-77 0,-2-2-102 16,7 2-73-16,0 0-107 0,0 0-351 16,-4 0-767-16</inkml:trace>
  <inkml:trace contextRef="#ctx0" brushRef="#br0" timeOffset="17921.31">23470 1432 310 0,'0'0'372'0,"0"0"234"0,0 0-177 0,0 0-30 16,0 0-26-16,0 0-57 0,0 0-43 15,0 0-8-15,0 0 1 0,0 0-67 16,-16-19-26-16,14 19-9 0,-5 0-49 16,0 0-31-16,2 0 6 0,-4 0-16 15,-3 0-24-15,8 0-16 0,-8 1-16 16,-2 7-18-16,-2 2-1 0,2 5-11 16,-7 3-1-16,2 1-5 0,1 2 15 15,-5 2 2-15,9 0 0 0,0 1 0 0,-3-2 1 16,8 0 0-16,-2-5 0 0,4-2 1 15,0-1 14-15,4-3-15 16,3-1 0-16,0-4 0 0,0 0 1 0,0-2 0 16,0-3 12-16,0 1-10 0,3 1 12 15,8-3 10-15,-4 0-4 0,7 0 4 16,-2 1-7-16,2-1-18 0,4 2 3 0,1 0-3 16,-5 2-2-16,-3-2-10 0,-1 4 9 15,4-1 0-15,-7 1 1 0,-1 2 2 16,-3 2 3-16,-3-1 0 0,0 1 16 15,0 3 2-15,0-1-9 0,-7 3 1 16,0-1-11-16,-2-1-1 0,-1 1-1 16,3-3-1-16,0 1-2 0,0 0-13 15,3-4 13-15,4-1-9 0,-3-1 0 16,-1 2-4-16,4-2 1 0,0-1-4 16,0 1-5-16,0 2 5 0,0-3 1 0,0 3-10 15,4 2 3-15,-1-1 4 0,-3 1 5 16,0 2 13-16,0-3 1 0,0 5 1 15,0 1 0-15,0 1 1 0,0 1 2 16,-3 1 10-16,-1 1 1 0,-5 0-10 16,2 0-1-16,7 0 1 0,-3-1 12 0,-1-3 10 15,4-1 0-15,0-2-4 0,0-5 4 16,0 0 12-16,0 0 3 0,4-4-12 16,-1 1-7-16,6 0-5 0,2-2-13 15,-1 2 12-15,4-2-14 0,2-1 2 16,-4-1 0-16,4 5 0 0,0-5 0 15,-4 0-3-15,2 0-3 0,-3 0-18 16,3 2-19-16,-2-2-31 0,2 1-43 16,-5 1-62-16,5 2-61 0,-5 0-143 0,-2 0-236 15,0 1-510-15,-5 0-332 16</inkml:trace>
  <inkml:trace contextRef="#ctx0" brushRef="#br0" timeOffset="19198.68">23939 1514 212 0,'0'0'734'0,"0"0"-197"16,0 0-222-16,0 0 46 0,0 0 14 15,0 0-1-15,0 0-93 0,0 0-54 16,0 0-5-16,0 0-27 0,0 0-9 16,14 0-38-16,-14 0-33 0,0 0-10 0,0 0 22 15,0 0 18-15,0 0-34 0,0 0-40 16,0 0-13-16,0 0-12 0,-7 5-22 16,-2-3-24-16,-3 3 0 0,-4 3-12 15,0 4-12-15,-5-1-1 0,7 7 4 16,-2-5-1-16,-3 1 7 0,10-1 3 0,0 1-1 15,2-5-2-15,7 2 3 0,0-1-7 16,0 0 1-16,0-1-7 0,0 3 10 16,9-2 12-16,5 1 0 0,0 1 1 15,0 1 1-15,0-1 0 0,2 3 1 16,-2 3 3-16,2-1 15 0,-2 2 16 16,-5 7 3-16,5 1 12 0,-9 1-9 15,-3-1-3-15,-2 0 5 0,0-4 10 16,-7 1 7-16,-7-5-23 0,-2-4 1 15,0 0-7-15,-3-3 4 0,3-2 5 16,0-6 4-16,4 0-4 0,-2-4-23 16,10 0-16-16,-3 0-31 0,7 0-20 0,0 0-50 15,0 0-24-15,0 0-37 0,0 0-81 16,7 0-150-16,9 0-47 0,5 0-73 16,4 0-180-16,-6 0-655 0,6-3 92 0</inkml:trace>
  <inkml:trace contextRef="#ctx0" brushRef="#br0" timeOffset="19633.59">24232 2016 323 0,'0'0'629'0,"0"0"19"15,0 0-151-15,0 0-125 0,0 0-4 16,0 0-60-16,0 0-69 0,0 0-86 16,0 0-5-16,0 0-50 0,0 0-51 15,9 27 16-15,-2-14-3 0,-7 5 9 16,7 3 13-16,-2 0-4 0,-3 4-6 0,-2 1-10 16,0-5-12-16,0-2-13 0,0-4-18 15,0-3-18-15,0-3-1 0,0-1-13 16,0-4-24-16,0 0-65 0,0-1-114 15,0-3-146-15,0 2-204 0,0 1-538 16,-2-3-191-16,-3 0 699 0</inkml:trace>
  <inkml:trace contextRef="#ctx0" brushRef="#br0" timeOffset="26353.43">24840 1486 215 0,'0'0'828'0,"0"0"-190"16,0 0-118-16,0 0-87 0,0 0-86 0,0 0-46 15,0 0-34-15,0 0-68 0,0 0-32 16,0 0-18-16,2-2 13 0,-2 2-25 16,0 0-32-16,0 0-18 0,0 0-10 15,0 0 0-15,0 0 3 0,0 0-13 16,0 0 1-16,0-2-10 0,0 2-12 16,0 0-16-16,0 0-8 0,0 0-7 15,0 0-15-15,5 0-1 0,-5 0-24 0,0 0 4 16,0 0 0-16,0 0-4 0,2 0 7 15,-2 0 2-15,0 0 16 0,0 0 16 16,0 2-13-16,0 1-3 0,-2 7 0 16,-10 4 15-16,-4 5 4 0,-5 4-19 0,-2 2-1 15,2 0 1-15,-2 2-2 0,2-1-13 16,7 1 0-16,-4-2-13 0,6-4 4 16,3 0-13-16,2-4 10 0,0-3 5 15,7-5 7-15,0-1-4 0,0-4 4 16,0-2 0-16,0 2 2 0,0-4-2 15,0 0 12-15,0 0-9 0,0 2-7 16,0-2 1-16,0 0 5 0,0 0 13 16,0 1 0-16,0 1 2 0,0 2 14 15,0 2-1-15,0 0-3 0,0 2-11 16,0-1-1-16,0 1-16 0,0 2-18 0,-3-1-12 16,-1-1-16-16,1 2 4 0,3-1 2 15,0 3 6-15,0-1 4 0,0 3 24 16,0 3 4-16,7 1 5 0,-4-1 13 15,4 1 22-15,-5 1-20 0,3 0 13 0,-3 0 10 16,-2 0-3-16,5 5-20 0,-3-3 23 16,-2 2-23-16,0-4-1 0,5 2 1 15,-3 0 0-15,3-3-2 0,-3-1-1 16,3-1-2-16,-3-2 0 0,5-3 1 16,0 0-1-16,-5-1 0 0,5-2 0 15,-2 0 1-15,-3-1 1 0,3-3 1 16,-3 2 15-16,3-3 10 0,-5 4-4 15,0 0 7-15,0-1 9 0,0 1-6 16,0 6-19-16,0-2-9 0,-5 2 12 0,-2 1-12 16,0 1 0-16,0 0 8 0,0 1-11 15,-2-3-18-15,2-1 2 0,5 0-8 16,-3-4 2-16,3-3-3 0,2-1-2 16,-5 0-7-16,5 0-38 0,0-2-67 15,0-1-78-15,0 4-85 0,0-2-129 0,5 5-217 16,2 0-393-16,0-3-210 15</inkml:trace>
  <inkml:trace contextRef="#ctx0" brushRef="#br0" timeOffset="27848.41">18638 3115 270 0,'0'0'388'0,"0"0"293"0,0 0-194 0,0 0-120 15,0 0-50-15,0 0-62 0,0 0-62 16,0 0-42-16,0 0-11 0,0 0 3 16,-7-2-22-16,7 2 6 0,0 0-48 15,0 0-32-15,0 0-9 0,0 0 12 16,0 0-5-16,0 0 2 0,0 0 12 16,0 0 14-16,0 0 12 0,0-2 20 15,0 0 1-15,0 0 6 0,0 0-20 16,0-2-12-16,0 1-27 0,0-3-26 0,0 2-8 15,0-2 2-15,0 4-18 0,0 0 22 16,0 1-13-16,-4-2 1 0,1 3-11 16,-4 0 1-16,5 0-3 0,-5 0-16 15,-4 4-36-15,4 2-9 0,-10 6 2 0,8 1 13 16,-5 3 9-16,3 1 12 0,4-1-3 16,4-3 10-16,3 2-7 0,0-1-6 15,0-5-3-15,0-1 9 0,7-2 0 16,-4-2 4-16,4 0 18 0,-1-2 3 15,1-2 16-15,0 0 28 0,0 0 8 16,0 0 7-16,0 0-10 0,-4-2-12 16,4-2-9-16,-3 0-12 0,-4 2-16 15,3 0-17-15,-3 0 6 0,0 2 11 16,0 0 0-16,0 0 15 0,-3 0-15 16,-8 0-56-16,-13 0-15 0,1 6 6 15,-5 4 9-15,-2 1 9 0,7 5-2 0,4 3 8 16,1 0 4-16,4 4 15 0,7-2 20 15,2 5-11-15,3-5-18 0,2 0 3 0,0-2 16 16,2-1 10-16,5-5 2 0,5 1-29 16,-3-5 18-16,-2-3 11 0,9-2 23 15,-9-2 11-15,5-2-12 0,-3 0 0 16,-2 0-6-16,2 0 5 0,-2 0-21 16,0 0-6-16,5 0-91 0,-3-2-123 15,5-4-115-15,-5 4-249 0,3 0-522 16,-3 0-292-16</inkml:trace>
  <inkml:trace contextRef="#ctx0" brushRef="#br0" timeOffset="28274.71">19075 3275 395 0,'0'0'1334'0,"0"0"-708"0,0 0-103 15,0 0-75-15,0 0-83 0,0 0-101 16,0 0-109-16,0 0-56 0,0 0-30 16,0 0-19-16,0 0-7 0,32-21-3 0,-20 17 10 15,2-2-19-15,0 2-29 16,0 3-2-16,2-4-1 0,-2 5-12 0,0-1-8 15,-5 1-4-15,5-2-15 0,-2 2-32 16,-3 0-55-16,-2 0-93 0,2 0-174 16,-2 0-222-16,0 0-492 0,0 0-199 15</inkml:trace>
  <inkml:trace contextRef="#ctx0" brushRef="#br0" timeOffset="28667.37">19755 3086 368 0,'0'0'1267'0,"0"0"-715"16,0 0-64-16,0 0-112 0,0 0-95 16,0 0-43-16,0 0-45 0,0 0-23 15,0 0-34-15,0 0-36 0,-72-8-16 16,65 12-25-16,0 4-22 0,3 3-36 16,-3 1 1-16,0 1 29 0,0 3 3 0,2 0-15 15,5-1 2-15,0 0-21 0,0 3-13 16,0-1-8-16,0 0 2 0,12 3 0 15,-3-5-5-15,5-2-1 0,0-1 22 16,0 0-22-16,-5-7 0 0,7 1-37 16,3 0-82-16,-7-4-105 0,8-2-137 15,-1 0-196-15,-7-4-463 0,9-14-388 0</inkml:trace>
  <inkml:trace contextRef="#ctx0" brushRef="#br0" timeOffset="28947.03">19997 2849 1396 0,'0'0'754'0,"0"0"-275"0,0 0-52 16,0 0-53-16,0 0-124 0,0 0-105 15,0 0-19-15,0 0-6 0,0 0-17 16,0 0-41-16,0 0-40 0,-14 4-21 15,14 9 15-15,0 4 9 0,0 7-10 16,0-3-14-16,0 6 18 0,0 0-16 0,0 6-3 16,0-3 0-16,0 7-13 0,0 1 3 15,0 1 8-15,0 2-11 0,0-2-6 16,0-5-50-16,2-1-135 0,3-6-183 16,4-6-180-16,-4-4-590 0,-3-7-245 15</inkml:trace>
  <inkml:trace contextRef="#ctx0" brushRef="#br0" timeOffset="29301.61">20182 3140 36 0,'0'0'1624'0,"0"0"-649"0,0 0-509 16,0 0-48-16,0 0-52 0,0 0-80 15,0 0-140-15,0 0-68 0,0 0-36 16,0 0-42-16,-88 13-22 0,81 3-30 15,7 1 8-15,-2 3 4 0,2 1-1 16,0-2 13-16,0 1 16 0,2-5-1 0,5-2-2 16,0-5-7-16,0-4 9 0,5-4 13 15,-3 0 34-15,7 0 16 0,-4-8 9 16,4-3 12-16,0-7-15 0,-2-1-13 0,-4 0 7 16,1 1-1-16,-4-1-33 15,-4 4-15-15,-3 1 20 0,0 4 7 0,0 5 9 16,0-1 6-16,0 4 19 0,0 0 18 15,0 2 12-15,-3 0-74 0,-1 0-18 16,-6 4-89-16,3 5-43 0,5 5 6 16,-5 1-1-16,7 1-59 0,0 3-108 15,0-2-81-15,0 1-240 0,9-1-437 16,-2-7-141-16,7 1 519 0,-11-161 592 0</inkml:trace>
  <inkml:trace contextRef="#ctx0" brushRef="#br0" timeOffset="29533.59">20391 3223 241 0,'0'0'986'16,"0"0"-423"-16,0 0 4 0,0 0-54 16,0 0-87-16,0 0-93 0,0 0-96 15,0 0-93-15,0 0-52 0,0 0-42 16,0 4 9-16,3 9 35 0,4 1 14 0,-5 5-27 16,-2 2-4-16,0 0 13 0,0 5-32 15,-2 1-15-15,-12-2 0 0,0-4-15 16,-2 0-4-16,2-4-21 0,-3-3-3 15,3-4-18-15,1-3-4 0,3-3-21 16,3-4-67-16,3 0-94 0,4 0-76 16,0 0-135-16,0-8-153 0,14-1-492 15,6-1-98-15,-3 2 542 0</inkml:trace>
  <inkml:trace contextRef="#ctx0" brushRef="#br0" timeOffset="29954.37">20635 3381 277 0,'0'0'1327'0,"0"0"-606"0,0 0-176 0,0 0-129 16,0 0-117-16,0 0-122 0,0 0-152 16,0 0-25-16,0 0-3 0,0 0 3 15,0 0 19-15,28-13 0 0,-19 7 6 16,8-2 0-16,-6-2-6 0,3 1 3 15,-2-1-6-15,-1-1 0 0,3 1-13 16,-4-1 0-16,-3-1 0 0,0 2 9 16,-5 2-10-16,-2 5 13 0,0-3 13 15,0 4 1-15,0 0 6 0,0 0-4 0,-9 0 13 16,-5 2 6-16,-3 0 22 0,-4 0-20 16,-2 0-5-16,2 2-16 0,-2 4-30 15,2 6 21-15,0-1 18 0,0 5 3 16,5-1 16-16,0 2 27 0,2 0 31 15,5 1-6-15,2 1-50 0,2-2-51 16,5 1-10-16,0 1-16 0,0-3 16 0,5-1 2 16,4-2 1-16,7 3 13 0,-2-5-16 15,7-1-15-15,0-1-7 0,2-2-11 16,0-4-29-16,1 1-54 0,4-4-69 16,-1 0-69-16,-3-6-132 0,-1-3-286 15,-5-1-736-15,6-7-396 0</inkml:trace>
  <inkml:trace contextRef="#ctx0" brushRef="#br0" timeOffset="30405.71">21376 2799 333 0,'0'0'792'0,"0"0"-106"16,0 0-164-16,0 0-102 0,0 0-67 15,0 0-94-15,0 0-40 0,0 0-10 16,0 0-15-16,0 0-67 0,0 0-74 15,-81-27-19-15,62 37-9 0,3 3 15 16,-5 4-24-16,5 7 21 0,-5 1 13 16,4 4 6-16,-3 5 30 0,6 3 13 15,0 1 0-15,2 7-7 0,1 1-31 16,8 4-18-16,3 0 0 0,0 0-6 16,0-3-4-16,9-1 7 0,8-2-12 0,1-1-7 15,-1-5-9-15,6-1 6 0,-2-4-4 16,2-4-14-16,-2-7-1 0,2 0-12 15,-2-7-2-15,2-3-24 0,-2-4-4 16,2-5-28-16,-2-3-17 0,2 0-50 0,3-1-84 16,-1-15-101-16,1-5-221 15,-7 4-674-15,6-26-656 0</inkml:trace>
  <inkml:trace contextRef="#ctx0" brushRef="#br0" timeOffset="30896.51">21745 3044 271 0,'0'0'479'0,"0"0"101"16,0 0-138-16,0 0-65 0,0 0-37 15,0 0-31-15,0 0-42 0,0 0-44 16,0 0-12-16,0 0 7 0,-25-29-17 16,13 29-37-16,-2 0-42 0,-2 0-47 15,2 3-47-15,0 7-27 0,-2 1-1 16,6 5-28-16,-4 1-3 0,3 3 18 15,2-1 13-15,2-2 0 0,4 1 25 16,3-3 3-16,0-2-6 0,0-1 9 16,3 0-9-16,6-3 2 0,5 3 17 0,0-3-7 15,0 2 0-15,2-4-3 0,-2 5-3 16,0-3-16-16,-5 1-9 0,3 1 16 16,-5 1-1-16,0 0-3 0,-7-1 1 15,0 1-1-15,0 1 1 0,0-3 5 0,-12 0 4 16,-2-1-9-16,2 1-16 0,-6-2-15 15,-3-3-4-15,5-1-45 0,2 0-140 16,4-2-98-16,-1 0-97 16,9-2-164-16,2 0-661 0,0 0-166 0</inkml:trace>
  <inkml:trace contextRef="#ctx0" brushRef="#br0" timeOffset="31337.36">21919 3429 183 0,'0'0'1767'0,"0"0"-1149"15,0 0-119-15,0 0-132 0,0 0-123 16,0 0-134-16,0 0-90 0,0 0-18 15,0 0 9-15,0 0 24 0,0 0 18 16,51 10 22-16,-44 0-12 0,0 3 1 16,-4 2-8-16,-3 3-10 0,0-1-2 15,0 2-13-15,-14 0-9 0,-3 3-7 16,-4-3-2-16,1-4-13 0,1-1 1 16,-2-4 17-16,0-2 1 0,12-5-7 0,-3 1-8 15,5-4-4-15,7 0 0 16,0 0-28-16,0 0-19 0,0 0 10 0,0-4 12 15,0 2-22-15,0 1-40 0,7-1 1 16,0 2 8-16,5 0 15 0,-3 0 63 16,7 0 63-16,-2 3 88 0,3 5 21 15,1 0-36-15,-2 0-43 0,1 1-37 16,4-3-22-16,-1 0-32 0,1-5 10 0,-2-1-12 16,6 0-23-16,-1-1-85 0,-1-9-103 15,-2-6-159-15,-5-1-408 0,-2 4-889 16</inkml:trace>
  <inkml:trace contextRef="#ctx0" brushRef="#br0" timeOffset="31727.95">22147 2990 205 0,'0'0'708'16,"0"0"-93"-16,0 0-195 0,0 0 20 0,0 0-62 15,0 0-79-15,0 0-31 16,0 0-30-16,0 0-35 0,0 0-49 0,109-29-54 16,-86 25-21-16,0 4-4 0,8 0-9 15,-4 0-7-15,8 1 3 0,-2 10 9 16,-5 0-12-16,6 6 18 0,-1 4 6 0,-3 5-9 15,-4 7 0-15,-3 5-31 0,-7 0 3 16,-4 9-9-16,-10-1-13 0,-2 2-2 16,0 2-10-16,-2 2 6 0,-19 1-6 15,-7-4 7-15,-7 0-18 0,5-3-1 16,-10-6-16-16,6-5-20 0,-4-4-31 16,4-8-19-16,-3-1-22 0,6-7-27 15,8-3-88-15,2-5-85 0,7-3-128 16,7-4-188-16,5 0-549 0,-5 0-271 0</inkml:trace>
  <inkml:trace contextRef="#ctx0" brushRef="#br0" timeOffset="32252.92">22769 3179 349 0,'0'0'1350'16,"0"0"-634"-16,0 0-158 0,0 0-70 16,0 0-77-16,0 0-103 0,0 0-106 15,0 0-93-15,0 0-38 0,0 0-28 16,33-12-15-16,-20 8-25 0,4 0 18 16,-3-2 4-16,7 3 3 0,2-5-10 15,0 2-2-15,3-2-15 0,-1 5-1 16,-4-5-4-16,2 4-32 0,-9 0-63 0,0 4-93 15,-7 0-125-15,-7 0-244 0,0 8-483 16,0 0-408-16</inkml:trace>
  <inkml:trace contextRef="#ctx0" brushRef="#br0" timeOffset="32426.32">22706 3321 859 0,'0'0'1491'0,"0"0"-943"0,0 0-170 15,0 0-19-15,0 0-54 0,0 0-72 16,0 0-81-16,0 0-46 0,0 0-47 16,0 0-38-16,126-4-21 0,-105 2-2 0,2 2-32 15,-2 0-77-15,-5 0-157 16,3 0-313-16,-10 0-730 0,-2-1-721 0,-249 8 1860 0</inkml:trace>
  <inkml:trace contextRef="#ctx0" brushRef="#br0" timeOffset="33305.41">23514 2872 225 0,'0'0'1239'0,"0"0"-624"0,0 0-117 16,0 0-57-16,0 0-90 0,0 0-75 15,0 0-49-15,0 0-28 0,0 0-15 16,0 0-35-16,0 0-41 0,-37-23-49 16,30 23-37-16,0 0-21 0,-2 4-1 15,2-1-37-15,-2 5-7 0,2 0 10 0,-5 3 10 16,10-1 2-16,-3-2 6 0,3 0-2 15,2 0-1-15,0-1 1 0,0-1 16 16,7-2-8-16,2-1 10 0,-2 4 37 16,7-6 1-16,-7 1-14 0,9 2-2 15,-4-2-19-15,-3 0 0 0,-2 4-3 0,0-1-1 16,-5 3-2-16,-2 6 3 0,0-1 1 16,0 4 15-16,-2 4-14 0,-12 1 10 15,0 3 0-15,-7-2-8 0,5 0-3 16,-5-2-1-16,5 3-16 0,2-5 1 15,5-2-4-15,-3-2 16 0,7-3-22 16,1-2 10-16,4-2 12 0,0-5-10 16,0 2 10-16,0-4-12 0,0-1 2 15,0 0 10-15,0 2-9 0,0 0 10 16,0 4 2-16,0-1 0 0,0 6 3 0,0 0 12 16,0 6-2-16,0 1 2 0,0 1-14 15,0 2 21-15,0-2 3 0,0 3 21 16,0-7 7-16,0 0-7 0,0-1-15 15,0-2 0-15,0-3-7 0,0-3-2 0,0-1-7 16,4 2-3-16,-1-6-9 0,6 1-3 16,-2 2-1-16,0-2-23 0,7-2-38 15,0 0-52-15,2 0-72 0,3 0-72 16,-1 0-161-16,3-6-375 0,-7 3-1007 16</inkml:trace>
  <inkml:trace contextRef="#ctx0" brushRef="#br0" timeOffset="33993.76">24058 2856 248 0,'0'0'306'15,"0"0"421"-15,0 0-219 0,0 0-116 16,0 0-23-16,0 0-2 0,0 0-47 16,0 0-55-16,0 0-50 0,0 0-32 0,-10-9-29 15,8 9-29-15,-5 0-34 16,2 0-8-16,-2 0 20 0,1 0-11 0,-1 0-8 15,-5 0-23-15,0 4-33 0,-2 1-6 16,-2 5-10-16,2 0-12 0,0 2-2 16,0-1-1-16,5 2-10 0,0-1 13 15,-3 0-1-15,5 3 0 0,-2-3 1 16,2-1 1-16,5 0-1 0,2 1 3 16,-5-2-1-16,5 0-2 0,0-3 0 15,0 3-1-15,0 0-1 0,0-3 1 16,7 3 1-16,0-2 2 0,0 1-2 15,0 1-1-15,0 1 1 0,-5 3 2 0,5-1 11 16,-2 5-1-16,-5-3 0 0,0 0 1 16,0-1 5-16,0-2-3 0,0-3-2 0,0 1 5 15,-7-2-15-15,-5-2 16 0,3-3-7 16,-5 1-10-16,5 2-2 0,-3-2-2 16,5-2-53-16,0 0-53 0,-2 2-18 15,9-2-66-15,0-1-88 0,0 1-41 16,0 2-132-16,0-2-75 0,0 2-82 15,7 0-199-15,-5-4-210 0,5 2 703 0</inkml:trace>
  <inkml:trace contextRef="#ctx0" brushRef="#br0" timeOffset="34661.25">24095 3352 313 0,'0'0'1262'0,"0"0"-723"0,0 0-73 0,0 0-48 16,0 0-40-16,0 0-90 0,0 0-92 15,0 0-49-15,0 0-36 0,0 0-27 16,0 0-34-16,32-4-7 0,-25 4 29 16,-4 0-13-16,4 0-22 0,-5 0-3 15,5 4 22-15,-7 7-13 0,5 3-16 0,-5 4-8 16,0 3-7-16,0 2 1 0,-12 0-13 15,0 0 0-15,-6-2-1 0,-6-4 1 16,8-1-1-16,-2-3-1 0,6-5 2 16,-2-2 3-16,3-4 18 0,4-2-21 15,7 0 0-15,-3 0-61 0,3-4-1 16,0-2 16-16,0 3-19 0,0-2 24 16,0 2 23-16,0 1-13 0,0 0-10 15,3 2-8-15,1 0-14 0,3 0 57 16,0 4 6-16,2-1 75 0,-2 4-1 0,3-4-21 15,-3 3-16-15,0-2-18 0,0 2-7 16,0-3-9-16,-1 2-3 0,-3-4-65 16,1 1-109-16,-1-2-80 0,1 4-212 15,-4-2-302-15,0-2-753 0,0 4 292 0</inkml:trace>
  <inkml:trace contextRef="#ctx0" brushRef="#br0" timeOffset="34988.44">24362 3549 293 0,'0'0'662'0,"0"0"-189"16,0 0-64-16,0 0 36 0,0 0-100 15,0 0-87-15,0 0-91 0,0 0-23 16,0 0-23-16,0 0-13 0,0 0-19 16,69 11 16-16,-62-5-4 0,-7 0-3 0,5-1-7 15,-5 5 6-15,0 0 17 0,0 4-14 16,0-3-38-16,-5 0-25 0,-4 3-21 16,-2-3-16-16,1 3-1 0,1-4-18 15,-3 0-65-15,5-1-117 0,-2-1-88 16,2-3-123-16,0 1-159 0,0 2-453 15,0-4-252-15</inkml:trace>
  <inkml:trace contextRef="#ctx0" brushRef="#br0" timeOffset="38146.12">24754 3023 160 0,'0'0'104'16,"0"0"-52"-16,0 0-16 0,0 0-23 15,0 0 202-15,0 0-48 0,0 0 2 16,0 0 59-16,0 0 33 0,0 0-46 15,21-14-53-15,-21 10 23 0,5 0 20 0,-3 0 18 16,-2 0-42-16,0-1-20 0,2 1 13 16,3 0 18-16,-5-2-19 0,2 2-30 15,-2 0-10-15,0 2-9 0,0 1-17 16,0-1-28-16,0-1-16 0,0 2-10 16,0-1 3-16,0 2-4 0,0-2 7 15,0 2 19-15,0 0 12 0,0 0 34 16,0 0 6-16,0 0-19 0,0 0-19 15,0 0-21-15,0 0-19 0,0 0-6 0,0 0-9 16,0 0-37-16,-9 2-7 0,2 4-38 16,-7 3-14-16,0 1 4 0,-2 1 9 15,2 5 15-15,0-3 30 0,-2 3-10 16,7-1 10-16,-3-3 0 0,5-1 0 16,0 1 0-16,0-6-14 0,5 1-7 15,2-2-3-15,0-2 1 0,0-1-7 0,0 0 0 16,0 0 9-16,7 0 4 0,2 0 18 15,-2 1 9-15,5 2-6 0,-3-5 16 16,0 3-17-16,3 0 1 0,-5-2 11 16,0 3-14-16,0 0 0 0,-5 0 1 15,0 2 21-15,3 2 27 0,-5 1-9 16,0 3 3-16,0 1-3 0,-7 1-12 16,-2-1-13-16,-3 1 4 0,5-5-19 15,-7 1-16-15,10-2-17 0,-3-1-14 16,2-3-17-16,3 2-32 0,2-1-58 0,0 0-23 15,0 1-10-15,7-3-9 16,2 3-53-16,5-2-98 0,0 4-14 0,0-5-252 16,-5 3-461-16,7 2-10 0</inkml:trace>
  <inkml:trace contextRef="#ctx0" brushRef="#br0" timeOffset="38728.31">24989 3363 307 0,'0'0'1448'0,"0"0"-939"16,0 0-60-16,0 0-50 0,0 0-64 16,0 0-114-16,0 0-82 0,0 0-38 15,0 0-26-15,0 0-25 0,0 0-20 0,-7-7-13 16,7 7-17-16,0 0 0 0,0 2 13 16,0 0 12-16,4 4 0 0,-1-3 0 15,1 3-22-15,-1 2 12 0,-3 2-13 16,0-3-2-16,0 3-6 0,0 2-25 15,0-5-25-15,-3 3-8 0,-8-2 2 16,1-1-1-16,1-1 50 0,-5 0 13 16,3-4 16-16,-6 0-13 0,10-2 19 15,-2 0-6-15,2 0 15 0,3 0-6 16,-3 0-22-16,7 0 16 0,0 0-19 16,0 0-10-16,0 0-28 0,0 0-37 0,0 0-4 15,7 4 79-15,6 1 48 0,1 5 43 16,3 4 8-16,1-5-31 0,-8 4-2 15,6-1-1-15,-5 0 4 0,-4-1-17 16,0 1-8-16,-7 0-4 0,0-1-9 16,0 0 9-16,-4 3-6 0,-6-3-12 15,-8 3-19-15,6-2 9 0,-6-1-9 0,1-3-3 16,-4-2-10-16,8-4-46 0,-4-1-67 16,3-1-45-16,5 0-45 0,2 0-20 15,2 0-70-15,5 0-169 0,0 0-321 16,0 2-26-16,0 3-196 0,12-2 607 0</inkml:trace>
  <inkml:trace contextRef="#ctx0" brushRef="#br0" timeOffset="40160.82">24993 2704 209 0,'0'0'202'0,"0"0"456"0,0 0-176 15,0 0-179-15,0 0-21 0,0 0-10 16,0 0-53-16,0 0-83 0,0 0-27 16,0 0 23-16,0 0 2 0,10-2-9 15,-3 2-20-15,2 2-13 0,-2 2-15 16,5 0 18-16,-3 2 9 0,-2-1-22 15,2 1-4-15,3 2-15 0,-5 0 12 16,0 0-27-16,0-3 12 0,-5 3-14 0,0 0-8 16,3 0 2-16,-5 1-2 0,0-1-13 15,0-3-1-15,0 5-21 0,0-2 16 16,-7 1-1-16,0 3-18 0,0 0 0 16,-7-1-1-16,5 5 0 0,-5 1-15 0,0 1 1 15,0-1 11-15,5 2-14 16,-1-2-10-16,6-3 9 0,-3-1 16 0,7-1-12 15,0-1-1-15,0-1 4 0,0-1-13 16,0-1-3-16,0-2 12 0,4 0-3 16,-1-2 7-16,4-1-1 0,0 2 12 15,2-5 0-15,-2 3 1 0,0 1 1 16,4-2-1-16,-1 4 0 0,-1-2-1 16,3 2 1-16,-3-1 3 0,3 3-3 15,-8 0 1-15,10 1 0 0,-7-1 1 16,-2 2 1-16,2-2 0 0,0 3 15 15,-5-1-5-15,5 3 18 0,0-3 0 0,-5 0 0 16,5-1-9-16,0-1-20 0,-2 2 1 16,2-3 19-16,-5 3 6 0,5 0 3 15,0 1 0-15,0 5 3 0,-5-3-6 16,3 2-3-16,-3 1-10 0,3 1-14 16,-5 1 12-16,0-3-11 0,0 2-1 0,0-3 2 15,0-1 15-15,0-1-18 0,0-2 1 16,0-3-1-16,0-1-12 0,2 2 0 15,3 0 9-15,-5 1-10 0,0-1-5 16,0 2 2-16,0-1-40 0,0 1-80 16,0-1-99-16,0 3-92 0,0 2-121 15,0-5-180-15,-12 2-390 0,5-1-149 0</inkml:trace>
  <inkml:trace contextRef="#ctx0" brushRef="#br0" timeOffset="41526.24">18522 3955 189 0,'0'0'672'0,"0"0"-122"0,0 0-140 15,0 0-37-15,0 0-78 0,0 0-66 16,0 0-43-16,0 0-35 0,0 0-13 16,0 0-11-16,7-7-3 0,-7 7-3 15,0 0-7-15,0 0-26 0,0 0 4 16,0 0 18-16,0 0 0 0,0-2-1 16,0 0-6-16,0 0 3 0,-4-2-4 0,1 2-6 15,3 2-16-15,-2 0-3 16,-5 0 12-16,0 0-43 0,-5 0-46 0,-4 2-21 15,2 4-25-15,-2 5-24 0,0 5 14 16,-5 5 4-16,7 3 12 0,0 3 21 16,5-2-2-16,4-1 2 0,3-2-12 0,2-5 1 15,0-4 28-15,0-3-19 0,7-4-13 16,0-2 31-16,-5-3 3 0,3-1 13 16,-3 0 30-16,-2 0 50 15,0 0-13-15,7 0-12 0,-5-5-28 0,-2 1-22 16,5 0-18-16,-3 3-1 0,-2-1-23 15,0-1 2-15,0 3 19 0,0 0-21 16,0 0-29-16,-7 5-52 0,-11 4 6 16,-3 7 34-16,-7 5 9 0,0 0 16 15,9 4 3-15,1 2 21 0,2 0 14 0,6 2 2 16,6-2-1-16,4-2-27 0,0-2 15 16,7-2 12-16,7-5 1 0,2-3 0 15,5-3 0-15,2-4 3 0,-2-1 37 16,2-1 4-16,3-4 8 0,-8 0-17 15,8 0 2-15,-8 0-19 0,1-8-18 0,-3 5-30 16,0-3-75-16,3 0-63 0,-7 0-119 16,2 0-322-16,-3 5-678 0,-2-5-396 15</inkml:trace>
  <inkml:trace contextRef="#ctx0" brushRef="#br0" timeOffset="41867.87">19012 4270 1342 0,'0'0'1437'0,"0"0"-877"0,0 0-173 15,0 0-66-15,0 0-86 0,0 0-111 0,0 0-84 16,0 0-12-16,0 0-3 0,0 0-25 16,68-16-11-16,-48 13 10 0,-3 1-2 15,4-1-32-15,-7 2-11 0,2 1-25 16,-2 0-66-16,-5 0-143 0,3 0-206 15,-5 0-332-15,-5 1-800 0</inkml:trace>
  <inkml:trace contextRef="#ctx0" brushRef="#br0" timeOffset="42277.86">19709 4133 372 0,'0'0'1497'0,"0"0"-920"15,0 0-142-15,0 0-86 0,0 0-66 16,0 0-64-16,0 0-52 0,0 0-10 16,0 0-13-16,0 0-23 0,0 0-21 15,-102-6-42-15,90 12-24 0,-4 5-31 16,6 3-3-16,-3 4 0 0,1 3-2 0,3 0 2 16,2 2 1-16,0 0 25 0,7 2-26 15,0 0-21-15,0-2 5 0,0 0-9 16,0-2-2-16,7-1 2 0,2-3 0 15,5-1-9-15,0-3-78 0,2-1-114 16,3-4-82-16,2-5-258 0,-3-3-574 0,-6 0-285 16</inkml:trace>
  <inkml:trace contextRef="#ctx0" brushRef="#br0" timeOffset="42543.48">19915 3930 453 0,'0'0'1168'0,"0"0"-574"0,0 0-148 15,0 0-54-15,0 0-73 0,0 0-90 16,0 0-68-16,0 0-51 0,0 0-19 16,0 0-34-16,0 0-15 0,-37-19-42 15,37 19-33-15,-4 4-1 0,4 2-10 0,0 6 28 16,0 3 15-16,0 8-18 0,0 2 7 15,-3 4-1-15,3 2 11 0,0 5-15 16,0 3 15-16,0 1 2 0,-4 3-50 16,4 1 37-16,0-2-53 0,0-1-162 15,0-6-103-15,0-4-179 0,0-4-297 16,0-10-511-16</inkml:trace>
  <inkml:trace contextRef="#ctx0" brushRef="#br0" timeOffset="42895.57">20115 4262 843 0,'0'0'1371'16,"0"0"-780"-16,0 0-123 0,0 0-132 15,0 0-93-15,0 0-101 0,0 0-69 0,0 0-73 16,0 0-17-16,0 0-8 0,0 0-13 15,-146 62 10-15,139-37-17 0,7-4 45 16,0 4 0-16,0-6-24 0,0-1-4 16,0-5 9-16,5-5-6 0,4-2 11 15,-2-4 14-15,9-2 38 0,-4 0 47 16,2-8-1-16,-3-5-4 0,8-3-12 16,-5-3-18-16,-5 0-19 0,7-5-12 15,-9 3-6-15,0 2-11 0,-2 3-1 0,-3 5-1 16,3 3-2-16,-5 2-1 0,0 4 0 15,0 2-12-15,0 0-29 0,0 0-81 16,0 8-158-16,0 5-97 0,-5 3-45 16,3 1-236-16,2-3-445 0,0-1-58 0</inkml:trace>
  <inkml:trace contextRef="#ctx0" brushRef="#br0" timeOffset="43164.41">20333 4203 385 0,'0'0'1701'16,"0"0"-1086"-16,0 0-140 0,0 0-96 0,0 0-146 15,0 0-110-15,0 0-82 0,0 0-10 16,0 0 7-16,-120 97-10 0,117-79 36 16,3-3 17-16,0 1 18 0,0-1-15 15,0-3-19-15,7-1-6 0,3 1-16 16,-3 0 10-16,-3-3-16 0,-2 1-9 15,-2 1-13-15,0 1 0 0,0 2-14 16,0-5-1-16,0 4-18 0,0-1-4 16,-6-2-42-16,3-5-122 0,-1 0-113 0,1-2-142 15,3-3-202-15,0 0-560 0,0-2-306 16</inkml:trace>
  <inkml:trace contextRef="#ctx0" brushRef="#br0" timeOffset="43613.66">20563 4395 16 0,'0'0'287'16,"0"0"329"-16,0 0-234 0,0 0-135 15,0 0-107-15,0 0-13 0,0 0 19 16,0 0-39-16,0 0-23 0,0 0-3 15,0 0-13-15,109 0-23 0,-92-8-3 0,-3-1 4 16,-1-1 5-16,-3 1 8 16,4-5 8-16,-7 2 1 0,0 1 3 0,0-1 25 15,-7 1 36-15,2 1 19 0,-2 4 37 16,0 1-51-16,0-1-32 0,0 2 9 0,-2 2 6 16,-5 0-4-16,-3 0-13 0,-4 2 11 15,-2 0-48-15,-2 0-32 0,1 0-3 16,-4 6-18-16,5 4 5 0,-5-1 16 15,5 4-3-15,-3 1-3 0,8 4 19 16,-3-1 9-16,2 2-1 0,3-1 13 16,2-1-6-16,7 0-4 0,0-2-24 15,0 1-13-15,0 0-21 0,2-5-3 16,12 3-9-16,0-3 11 0,2-1-2 16,5-2-25-16,0-1-5 0,2-3-26 15,5 2-64-15,0-4-85 0,5-2-99 16,2 0-226-16,-5-6-557 0,7-9-675 0</inkml:trace>
  <inkml:trace contextRef="#ctx0" brushRef="#br0" timeOffset="44065.32">21341 3871 258 0,'0'0'469'0,"0"0"280"15,0 0-225-15,0 0-100 0,0 0-121 16,0 0-33-16,0 0-14 0,0 0-61 15,0 0-72-15,0 0-50 0,-88 13-25 16,67 3 18-16,2 3-16 0,1 2 7 16,-5 4 9-16,2 0 25 0,0 4 16 0,5 0-7 15,2 2-28-15,-3 4-7 16,10 0-19-16,-2 1-9 0,4 3 7 0,3-3-16 16,2-1-1-16,0 0 7 0,0-3 0 15,2 1-6-15,10-4 0 0,-3 0-1 16,8-4-5-16,1 0 0 0,1 0-4 15,-1-5-3-15,1-1-15 0,6-2 0 16,-8-4-12-16,6-1-19 0,-5-2-6 16,1-5-12-16,0 0 0 0,-3-2-10 0,0 1-40 15,-2-4-43-15,0 0-27 0,7 0-104 16,-5 0-148-16,5-4-213 0,-7 1-537 16,5-5-304-16</inkml:trace>
  <inkml:trace contextRef="#ctx0" brushRef="#br0" timeOffset="44483.45">21782 4260 326 0,'0'0'1042'0,"0"0"-366"0,0 0-181 0,0 0-70 15,0 0-98-15,0 0-76 0,0 0-99 16,0 0-67-16,0 0-28 0,0 0-20 16,-95-2-5-16,86 6 2 0,-1 4 4 15,-1 0-16-15,4-5 0 0,7 5 0 16,-7-2 4-16,7-2-14 0,0 2-11 0,0-3 12 15,0 5 24-15,5-2-9 0,2 2-9 16,2-3 9-16,2 5 3 0,-1-1-6 16,-1 3-9-16,-2 0-14 0,0 3 10 15,-2-1 1-15,-5 1-11 0,0 3 20 16,0-3-10-16,0 0-10 0,-7 1 0 16,-5 1 14-16,-4-5-15 0,9-3-1 0,-3 1-19 15,4-4-52-15,1-4-85 0,3-1-77 16,2-1-83-16,0 0-133 0,0 0-548 15,2 0-119-15,16-3 110 0</inkml:trace>
  <inkml:trace contextRef="#ctx0" brushRef="#br0" timeOffset="44959.53">21987 4459 443 0,'0'0'1554'0,"0"0"-942"0,0 0-149 0,0 0-45 16,0 0-83-16,0 0-70 0,0 0-109 15,0 0-48-15,0 0-36 0,0 0-39 16,0 0-33-16,-21-8-59 0,28 10 32 16,0 2 27-16,0-2 22 0,0 0 15 15,2-1 0-15,-2 4-9 0,0-4-25 16,0 3-2-16,0 0 0 0,-3 4 2 15,-4-3 0-15,0 7 16 0,0 0-4 16,0-1-15-16,-7 3-10 0,-4-3-18 16,1 1-3-16,-3-3 3 0,3-1 4 0,-1-2-17 15,4-4-24-15,0 2 25 0,4-2-1 16,-4-2 26-16,7 0 14 0,0 0-3 16,0 0-27-16,0 0 9 0,0 0-34 15,0 0-54-15,10 0 3 0,4 0 107 16,-3 2 16-16,1 6 68 0,2-3 46 0,0 7 44 15,-3-1-43-15,-1 5-20 0,-8-3-28 16,5 5-15-16,-7-3-25 0,0-2-6 16,0 1 0-16,-7-2-6 0,-2-1-13 15,-1-3-18-15,-1-1-10 0,4 0-6 16,-3-4-23-16,4 1-44 0,3-4-65 16,-1 0-103-16,4 0-91 0,0-2-201 15,0-5-472-15,0 1-335 0</inkml:trace>
  <inkml:trace contextRef="#ctx0" brushRef="#br0" timeOffset="45363.22">22149 4138 287 0,'0'0'564'15,"0"0"74"-15,0 0-248 0,0 0-52 16,0 0-79-16,0 0-56 0,0 0-52 16,0 0-6-16,0 0-4 0,0 0-23 15,125-32-6-15,-104 36 15 0,0 3-13 16,0 3-28-16,2 1 18 0,1 3-19 0,-1-2-7 15,2 3-15-15,-1-3-16 0,-4 3-2 16,1 3-17-16,-2-1 3 0,0 4 7 16,-8 4-7-16,3 2-13 0,-7 4 4 15,-7 2-19-15,0 0-2 0,0-1-1 16,-7 1-2-16,-12-4-35 0,-1 2-7 16,-4-2-46-16,-4-2-18 0,-2-2-14 0,2-2-89 15,-2-4-84-15,2-1-105 16,5-3-132-16,0-5-211 0,4-4-386 0,-4-3 601 15</inkml:trace>
  <inkml:trace contextRef="#ctx0" brushRef="#br0" timeOffset="45694.5">22737 4310 414 0,'0'0'1539'0,"0"0"-920"0,0 0-182 15,0 0-117-15,0 0-44 0,0 0-64 16,0 0-108-16,0 0-32 0,0 0-6 16,0 0 9-16,85-34-12 0,-64 26-26 15,-4 2-24-15,6 2-13 0,-2-2-19 16,2 5-3-16,-5 1-40 0,-1 0-86 0,-8 0-145 16,-2 5-327-16,-2 1-613 0,-5 5-496 0</inkml:trace>
  <inkml:trace contextRef="#ctx0" brushRef="#br0" timeOffset="45878.37">22737 4310 764 0,'-63'139'1613'0,"63"-139"-1149"0,0 0-166 16,0 0-17-16,0 0-15 0,2 0-108 15,5 0-29-15,7 0 22 0,-5 0-17 16,3 0-53-16,0 0-50 0,1 2-30 15,1-2-1-15,0 0-56 0,3 2-115 16,-6-2-200-16,-2 2-354 0,-2 0-876 0,-148-10 154 0</inkml:trace>
  <inkml:trace contextRef="#ctx0" brushRef="#br0" timeOffset="46698.4">23507 3981 1061 0,'0'0'1195'0,"0"0"-708"0,0 0-66 15,0 0-71-15,0 0-81 0,0 0-74 0,0 0-44 16,0 0-35-16,0 0-11 0,0 0 10 16,0 0-32-16,-23-18-5 15,23 18-29-15,0 0-15 0,-2 0-34 0,-3 4-11 16,-2 2-25-16,-2 3-11 0,0 1 23 15,2 4 2-15,2-4 7 0,3 1 11 16,2-3-20-16,0 0 23 0,0-3-12 16,0-1 13-16,0 0 3 0,2 0 19 15,5-2-10-15,0 1-8 0,0 2-1 16,0-4-3-16,-5 1-19 0,5-2-3 0,-7 2-15 16,5-2-12-16,-5 0-4 0,0 2 3 15,0 0 13-15,0 6 31 0,0 0 6 16,0 3 22-16,-12 7-4 0,-4-1-5 15,2 2 5-15,0 0 4 0,-2 2-6 16,0 1-1-16,2-1 1 0,0-2-13 16,7-2 9-16,0-1-12 0,0-5-1 0,5-1 1 15,2-2-15-15,0-2 11 0,0-3-20 16,0-1 5-16,0 2 4 0,0-4-23 16,2 0 7-16,2 0 13 0,-1 0 5 15,4 2 10-15,-3 2-15 0,-1 4 18 16,6 5 16-16,-9-1 9 0,7 5 15 15,-7 1 35-15,0-1-1 0,5 0-18 16,-5 1-19-16,2-5 6 0,3 3-6 16,-3-5-15-16,3 0-22 0,2-1 0 15,-5-4-1-15,7 0-14 0,-2-4-28 16,5-2-28-16,-3 0-84 0,-2 0-56 0,9 0-110 16,-4 0-201-16,2-2-476 0,-5-4-458 15</inkml:trace>
  <inkml:trace contextRef="#ctx0" brushRef="#br0" timeOffset="47396.69">23881 4114 185 0,'0'0'182'0,"0"0"804"0,0 0-414 0,0 0-99 15,0 0-118-15,0 0-21 0,0 0-47 16,0 0-86-16,0 0-43 0,0 0-29 16,-16-27-4-16,14 24 2 0,-10 3 7 15,5 0 2-15,0 0-43 0,-7 0-25 16,10 0-15-16,-8 3-7 0,3 0-25 15,-3 4-21-15,3-2-2 0,-1 3-2 0,-1 1-14 16,4-3-1-16,0 2 1 0,-2-3 6 16,9 1-4-16,-3 1-2 0,3-4 2 15,0-1-8-15,0 2-1 0,0-4 3 16,0 0-9-16,0 0 6 0,0 2-9 0,0-2 17 16,5 0 16-16,2 2 0 0,0 2 1 15,4-2 0-15,-4 1 1 0,0 2 0 16,-4-2 0-16,6 3 1 0,-4-2 1 15,-3 2 9-15,3 0 1 0,-5 1 5 16,2 5 10-16,-2-1 9 0,0 5 7 16,0-3 5-16,0 1-15 0,-2-1-6 15,-3-2-13-15,-2 1 4 0,-2-4-16 16,2-2 12-16,0 1-12 0,0-1 8 0,0-2-11 16,0 2 0-16,0-2 4 0,2 0-3 15,1-2-1-15,-3-2-16 0,4 0-24 16,3 1-37-16,-4 1-9 0,1-2-51 15,-1 2-87-15,4 0-9 0,0-2-57 16,0 0-140-16,0 0-167 0,0 0-425 16,4 0-138-16</inkml:trace>
  <inkml:trace contextRef="#ctx0" brushRef="#br0" timeOffset="47976.65">23909 4380 286 0,'0'0'724'0,"0"0"-31"15,0 0-122-15,0 0-135 0,0 0-89 0,0 0-88 16,0 0-55-16,0 0-68 0,0 0-45 16,0 0-50-16,14-10-19 0,-12 10-22 15,5 0-1-15,-2 0 1 0,2 0 54 0,2 0 18 16,-2 6 0-16,2-1-24 0,-4 1-4 15,-3 4-22-15,3-2 3 0,-5 1-24 16,0 3 0-16,0 0-1 0,-12-1-16 16,3-1-5-16,-5-1 20 0,5 1 1 15,-3-4 2-15,5-2 1 0,0 0-3 16,5-2-20-16,2-2 20 0,0 0 1 16,0 0 23-16,0 0-24 0,0 0-13 15,0 0-18-15,0 0-17 0,0 0-33 16,0 0-26-16,2 0-13 0,10 0 100 0,-3 0 20 15,-2 1 16-15,0 7 94 0,5 0 69 16,-10 3-40-16,0 1-46 0,3 2-34 16,-5-3-18-16,0 3-13 0,-5-3-7 15,-4 1-2-15,0 1-16 0,-10-1-3 16,3-1-15-16,0 5-16 0,-5-5-28 0,5 1-35 16,-3-5-49-16,5 1-69 0,10-2-119 15,-1-4-71-15,5-2-99 0,0 0-182 16,0 0-324-16,5-2 290 15</inkml:trace>
  <inkml:trace contextRef="#ctx0" brushRef="#br0" timeOffset="48384.99">24137 4480 254 0,'0'0'574'0,"0"0"-20"0,0 0-121 15,0 0-15-15,0 0-82 0,0 0-68 16,0 0-82-16,0 0 3 0,0 0 63 16,0 0-40-16,0 0-10 0,7 58-52 0,-7-41-55 15,0 3-17-15,-10-1-13 0,-1 2-27 16,4 0-16-16,-10-3-22 0,10-3-24 15,-2-3-64-15,2-5-87 0,0-3-105 16,-4-4-158-16,1 0-351 0,3 0-902 0</inkml:trace>
  <inkml:trace contextRef="#ctx0" brushRef="#br0" timeOffset="50003.46">24599 4046 258 0,'0'0'440'0,"0"0"540"0,0 0-516 16,0 0-72-16,0 0 10 0,0 0-110 15,0 0-50-15,0 0-39 0,0 0-27 16,0 0-16-16,0 0-18 0,0 0-8 0,0 0-16 15,0 0 9-15,0 0-1 16,-7 0-36-16,0 2-29 0,-3 2-39 0,-3 4-7 16,-1 0-15-16,0 1-1 0,0 3-15 15,-3 1 4-15,4 1 11 0,3 1-20 16,-1-2 20-16,1 3-1 0,1-5-11 16,4-1 12-16,3-2 0 0,2 0-23 0,0 0 8 15,0-3-14-15,2 1 5 0,10 2 23 16,0 0 0-16,2-3 2 0,0 3 1 15,-1-1 1-15,4 3 10 0,-6 0-10 16,3 1-1-16,-4 3 21 0,-4 1 6 16,-3 5 45-16,-3-1-5 0,0 2-25 15,0 0-16-15,-14-1-8 0,5-3-16 16,-8-4-1-16,6 1 0 0,-6-4 1 16,8-3-1-16,-2-3-2 0,4-2-1 15,4 2-15-15,-1-4-14 0,4 0-56 16,0 0-61-16,0 0-116 0,4 0-45 0,10-2-9 15,2-2 4-15,12-2-207 0,-4 1-452 16,-1-1-296-16,0 0 523 0</inkml:trace>
  <inkml:trace contextRef="#ctx0" brushRef="#br0" timeOffset="50487.98">24826 4432 209 0,'0'0'1482'0,"0"0"-976"0,0 0-72 16,0 0-13-16,0 0-73 0,0 0-110 16,0 0-93-16,0 0-35 0,0 0-28 15,0 0-13-15,0 0-34 0,23-14-10 16,-18 12-22-16,2 2 19 0,0 0 9 15,-5 2 19-15,5 10 10 0,-4 1-1 16,-3 9-4-16,0 2-17 0,-7 3-20 0,-10 5-16 16,-4-2-2-16,-2 1-1 0,2-2 0 15,-4-2-1-15,4-6-10 0,0-3 12 16,7-5 2-16,5-7 13 0,-3 0 10 16,10-6 6-16,0 0 6 0,-3 0-37 15,5-10-74-15,0 1 24 0,0-1 1 0,0-4 15 16,0 3 9-16,5 1 9 15,-1 1-2-15,3 3-14 0,0 4-2 0,0 0-31 16,-2 2-27-16,2 0 92 0,0 0 7 16,2 0 81-16,0 4-38 0,3 2 3 15,-3-3-16-15,5 3 3 0,0-4-12 16,0 4-8-16,0-2-20 0,4-3 0 16,-4 4-13-16,3-5-33 0,1 0-88 15,-2 0-136-15,-2 0-265 0,-4-2-582 16,-3-2-454-16</inkml:trace>
  <inkml:trace contextRef="#ctx0" brushRef="#br0" timeOffset="51872.67">25202 4014 215 0,'0'0'124'0,"0"0"574"16,0 0-106-16,0 0-163 0,0 0-82 16,0 0-41-16,0 0 28 0,0 0-27 15,0 0-65-15,0 0-59 0,0 0-4 16,5-6 10-16,-5 6-33 0,0 0-26 15,0 0-16-15,0 0-15 0,0 0-16 16,0 0-21-16,0 0-16 0,2 0-16 16,-2 0-14-16,0 0-1 0,0 0 3 0,0 0-16 15,0 0 11-15,0 6 5 0,-7 3-3 16,-2 4-15-16,-7 7 0 0,-3-1-2 16,3 4-1-16,0-4-12 0,-3 2 14 15,10-3-2-15,0-3-9 0,-3 1-1 16,10-6 10-16,-3-1-12 0,3-1 13 0,-3-4-10 15,5 2-1-15,0-6 11 0,0 1 2 16,0 1 2-16,0-2-2 0,7 3 4 16,-2-1 11-16,-3-2-3 0,3 0-2 15,-3 0-10-15,3 0-30 0,-3 0 5 16,3 0-18-16,-3 0-12 0,0 0 3 16,5 0 2-16,-7 0 10 0,5 1 9 15,-5 7 28-15,0 3 3 0,0 5 28 0,0-1-6 16,0 1-7-16,-5 1 4 0,3 0-1 15,-3-1-3-15,3-1-13 0,2-1 2 16,0 1-2-16,0-3 10 0,0-1-10 16,0 1 23-16,0 0-10 0,7-3 0 15,-5 1 4-15,-2-2-7 0,5 1-9 16,-3-1 19-16,-2-3-7 0,5 5-3 16,-3-2-11-16,3 4 1 0,-3-1 1 0,3-1-1 15,-3 1 0-15,3 1 0 0,-5 0 11 16,2-1-11-16,-2 0 13 0,0 1-13 15,0 0 1-15,0 1-1 0,0 1-1 16,0 3-1-16,0 1-3 0,0-1 1 0,0 2 1 16,0-1-11-16,0 1 10 15,0-2-10-15,0 1 9 0,-7-4-1 0,0 0-11 16,-2 2-6-16,-3-5-7 0,-4-1-33 16,2-1-29-16,-7 1-98 0,5-2-85 15,2 0-54-15,-2 0-135 0,-1 1-227 16,-1 2-338-16,6 1-49 0,-13 5 465 0</inkml:trace>
  <inkml:trace contextRef="#ctx0" brushRef="#br0" timeOffset="62179.41">3316 14444 287 0,'0'0'248'0,"0"0"19"0,0 0-146 16,0 0 12-16,0 0-133 0,0 0-117 16,0 0 117-16,0 0 384 0,0 0 241 15,30-2-288-15,-30 2-162 0,0 2 22 16,0-2 38-16,0 0-62 0,0 0-33 16,0 2-2-16,0-2 24 0,0 0 9 15,0 0-4-15,0 0-10 0,0 0-18 16,0 0-30-16,-2 0-16 0,-2 0-6 0,1 0-7 15,-4 0-6-15,7 0-15 0,-7 0-13 16,7 0-15-16,-4 0-3 0,1 0-7 16,3 0-20-16,-2 0-1 0,-5 0 0 0,2 4-1 15,-2 0 1-15,5 0-3 0,-5 1-12 16,0 3 2-16,0 2 11 0,5-1-10 16,-5 5 11-16,0-1 1 0,2 3 22 15,-4 0-19-15,2 3 18 0,2-2-19 16,3 4-2-16,0 1 0 0,-3 0-3 15,5 4-9-15,0 1-4 0,0 1-2 16,0 1 17-16,0-2-11 0,0 3 9 16,0-4-13-16,0-1 4 0,5-3 12 15,-3-3 0-15,5-4 0 0,0 1 3 16,0-7 19-16,0 5-10 0,2-4-9 16,-2-1-3-16,7 3 0 0,2-3 0 15,-2 3-3-15,10 0 1 0,-6-3 0 0,8 1-1 16,-5-1-19-16,6-3 10 0,-3 0 11 15,3 0-9-15,-3-3 10 0,4-3 18 16,-5 0 0-16,5 0 1 0,-5-3-1 16,-2-7 4-16,2 1 18 0,-7-5 3 0,0 1 6 15,3-3-3-15,-5 0 3 0,-5-3 0 16,1-2 0-16,-3 0-10 0,-1-2-11 16,-6-1-10-16,5 2 0 0,-5-5-15 15,0 0 16-15,0-2-16 0,0-1-1 16,-5 2 1-16,-1 1 0 0,-4 0 0 15,1 0 0-15,-3 0 15 0,-4 6-15 16,2-3-1-16,5 5 10 0,-10 2-10 0,3 4 11 16,2-1-1-16,0 4 0 0,-2 2 0 15,0-1-10-15,-3 3 1 0,3-1 11 16,2-1-14-16,-2 2 0 0,2 0-1 16,0 0 0-16,0 0-14 0,5 4 14 15,-5-1-14-15,0-1 3 0,4 4-34 16,-4-2 0-16,1-2 7 0,-1 2-7 15,-7 0-3-15,4 0-9 0,1-1-22 16,0 0 7-16,4 1-19 0,3 1 3 0,-3-1-19 16,5-1-16-16,5 2-16 0,0 1-47 15,-3 0-68-15,5 0-118 0,0 0-128 16,0 1-569-16,0 5-203 0</inkml:trace>
  <inkml:trace contextRef="#ctx0" brushRef="#br0" timeOffset="62849.71">2664 14739 98 0,'0'0'698'0,"0"0"-246"16,0 0-107-16,0 0 23 0,0 0-51 16,0 0-61-16,0 0-76 0,0 0-25 15,0 0 12-15,0 0 2 0,-44-3-28 0,41 3-14 16,-1 0-6-16,1 0 5 0,-4 0 3 15,7 0-16-15,0 0-25 0,0 0-15 16,0 0-32-16,0 0-25 0,0 0-16 16,0 0-25-16,0 0-9 0,0 0 3 15,0 0-17-15,14 0 45 0,3 0 3 0,11 0 38 16,-3 0 22-16,10 0-14 0,2 0 20 16,5 0-10-16,-3-3-4 0,3 3-17 15,-2 0-1-15,1 0-9 0,-3 0 15 16,-1 0-3-16,-7 0-3 0,-2 0-10 15,0 0-2-15,-10 0-10 0,3 0-12 16,-7 0-2-16,0 0 2 0,-5 0 1 16,-4 0 1-16,-3 0 11 0,3 0-1 15,-5 0 4-15,0 0-4 0,0 0-9 16,0 0 0-16,0 0-1 0,0 0-2 0,0 0-52 16,0-2-109-16,0 2-69 0,0-1-52 15,0-1-36-15,0-2-57 0,-7 0-106 16,2-2-531-16,-11-5-432 0,44 41 1117 0</inkml:trace>
  <inkml:trace contextRef="#ctx0" brushRef="#br0" timeOffset="63252.98">3007 14527 166 0,'0'0'982'15,"0"0"-455"-15,0 0-47 0,0 0-69 16,0 0-85-16,0 0-80 0,0 0-41 15,0 0-34-15,0 0-28 0,0 0-45 16,0 0-35-16,-6-2-25 0,6 2-16 16,0 0-22-16,0 0-1 0,2 0 1 0,12 0 31 15,7 4 22-15,0 0-9 16,2 2-9-16,5-1 6 0,-5 3-6 0,5 0 2 16,-5 0-9-16,-2-2-6 0,-5-1-6 0,-2 1 5 15,0-4 4-15,-7 0-9 16,0 2-1-16,-5-2 10 0,-2-2 19 0,0 0 8 15,0 0 14-15,0 1 14 0,0 4 0 16,0 2 0-16,0 5-22 0,-9 3-33 16,-5 7-10-16,-2-2-12 0,-3 0 10 15,3 3-13-15,0-4-13 0,-3 0-11 16,5 1 2-16,5-5 1 0,2-2-10 16,5 0-12-16,-3-2 6 0,5-3-25 15,0 0-58-15,0-3-85 0,0 1-30 16,0 0-4-16,7-3-17 0,7 4-46 15,0-4-109-15,0 1-86 0,2 0-145 0,0-2-335 16,5-2 277-16</inkml:trace>
  <inkml:trace contextRef="#ctx0" brushRef="#br0" timeOffset="64350.23">3435 14612 153 0,'0'0'209'0,"0"0"42"15,0 0 49-15,0 0-46 0,0 0-65 16,0 0 6-16,0 0 10 0,0 0 13 16,0 0 5-16,0 0 1 0,0 0-11 15,0-9-39-15,0 9-30 0,0 0-2 16,0 0-5-16,0 0-6 0,0 0-10 0,0 0-23 16,0 0-6-16,0 0 15 0,0 0 9 15,0 0 0-15,0 0 4 0,0 0-7 16,0 0 8-16,0 0-10 0,0 0-9 15,0 0-12-15,0 0-7 0,0 0-10 16,0 0-5-16,0 0-7 0,0 0-8 16,-7 1-53-16,-3 3-12 0,3 0 9 15,-2 4-28-15,2 0-8 0,-4 3-4 16,1 2 9-16,3 3 3 0,0-2 7 16,5-1-4-16,2-2 3 0,0-1 4 15,0-2-4-15,0-2-5 0,0-3-11 0,0 2 7 16,0-4 1-16,2 1 14 0,1-2 4 15,1 0 11-15,-4 0-8 0,0 0 9 16,0 2 1-16,7-2 0 0,-7 4 2 16,10 1 9-16,-6 3-9 0,-1 2-21 0,4 2 17 15,-3-1-17-15,-4 1-7 16,0-5-22-16,0 1-24 0,0-4-20 0,0 0-5 16,0-4-24-16,0 2-28 0,0 0-76 15,3-2-85-15,3 4-75 0,8-2-67 16,-4-1-107-16,1-1-200 0,-1 2-259 0</inkml:trace>
  <inkml:trace contextRef="#ctx0" brushRef="#br0" timeOffset="64622.22">3639 14809 264 0,'0'0'1289'0,"0"0"-704"0,0 0-145 16,0 0-57-16,0 0-53 0,0 0-85 0,0 0-75 15,0 0-62-15,0 0-52 0,0 0-56 16,0 0-34-16,0 50 8 0,0-27 4 16,0-2 0-16,0-2 7 0,0-3 11 15,7-1-14-15,-7-5-11 0,7 0-53 16,-7-5-54-16,7 1-27 0,-5 0-92 15,3-1-137-15,-3 1-226 0,3-4-468 16</inkml:trace>
  <inkml:trace contextRef="#ctx0" brushRef="#br0" timeOffset="65552.73">5629 13274 176 0,'0'0'254'0,"0"0"-182"0,0 0-72 0,0 0-18 15,0 0-21-15,0 0 26 0,0 0-17 16,0 0-172-16</inkml:trace>
  <inkml:trace contextRef="#ctx0" brushRef="#br0" timeOffset="66317.67">5759 13626 320 0,'0'0'811'16,"0"0"-241"-16,0 0-138 0,0 0-31 16,0 0-63-16,0 0-65 0,0 0-53 15,0 0-17-15,0 0 12 0,0 0-23 0,-49-9-38 16,40 9-35-16,0 0-32 0,-3 0-22 15,3 0-16-15,-5 0 1 0,7 0-28 16,-3 8-22-16,4 1-10 0,-1 5-11 16,2 2-13-16,-4 3 0 0,9 0 9 0,0 0 9 15,0-3-5-15,0-3 2 16,0 1 17-16,2-9-26 0,5 3 3 0,0-4 3 16,0 0-12-16,2-2 12 0,3-1 19 15,2 2-16-15,0-3 17 0,-5 2 2 16,5-1 22-16,-5 4 56 0,5 0 9 15,-5 5-16-15,3 3-3 0,-3 5 13 16,-2 1-26-16,0 4-24 0,-2 2-28 16,-3-2-3-16,-2-3-24 0,0-7-31 15,0-1-75-15,0-7-68 0,0 1-28 0,-7-2 6 16,0-4-115-16,0 0-134 0,5 0-298 16,-5-4-675-16</inkml:trace>
  <inkml:trace contextRef="#ctx0" brushRef="#br0" timeOffset="66754.5">6000 13918 805 0,'0'0'1182'0,"0"0"-693"16,0 0-167-16,0 0-14 0,0 0-20 15,0 0-95-15,0 0-76 0,0 0-35 16,0 0-16-16,0 0-3 0,0 0-63 0,-4 19-91 15,-6-9 15-15,-3 1 26 0,6 1 25 16,-3 0 25-16,-1-5 13 0,1-1 25 16,-1-4-6-16,6 0-16 0,-2 0 2 15,3-2 8-15,-3 0-24 0,4-2-2 16,-1-8-3-16,4 1-23 0,0-7-18 16,0 1 19-16,0 1 6 0,0 2 0 15,0 5-9-15,0 1-7 0,7 4-35 16,0 2 48-16,-1 0 22 0,1 0 60 15,7 6-12-15,-4 2-4 0,4 1-3 16,-7 1 6-16,6-2-9 0,-3 1 0 16,-6 1 3-16,3-4-7 0,0 0-5 0,-4-1 2 15,4-3 3-15,0 2-2 0,2-4 3 16,-4 2 9-16,2-2 3 0,2 0-4 16,-2 0 1-16,7 0-10 0,-5 0-9 15,3-2-9-15,-5-2-5 0,-5 2-11 0,5-1-106 16,0-3-132-16,-5 4-86 0,3-4-67 15,-3-2-176-15,-2 3-465 0,0-5-440 0</inkml:trace>
  <inkml:trace contextRef="#ctx0" brushRef="#br0" timeOffset="68019.14">5842 13351 261 0,'0'0'368'0,"0"0"59"0,0 0-52 15,0 0-11-15,0 0-49 0,0 0-50 16,0 0-22-16,0 0-21 0,0 0-20 0,0 0-35 16,-23-54-43-16,16 48-25 15,5 3-20-15,-3-2-12 0,-2 3-10 0,5-1 3 16,-5-1 15-16,2 2 29 0,1-2 22 16,-3 0-9-16,0 2-8 0,-5 1 0 15,3-1-19-15,-5-1-13 0,0 1-9 0,0 1-12 16,3 1-7-16,-8 0-9 0,3 0-12 15,2 6-28-15,-2 7-13 0,-5 6-36 16,4 6 9-16,-3 2 6 0,6 6 6 16,0 2 10-16,0 2 5 0,4 3 1 15,3 1 0-15,7 1-10 0,0 2 4 16,0-1 5-16,0 1-5 0,0 0-4 16,14 1 0-16,0-3-9 0,3 0 13 15,3 1 2-15,1-3 1 0,5 1-13 16,2-3 27-16,7 1-12 0,-3-3 12 0,-2-1-14 15,5-2 2-15,2-4 11 0,-2-4-1 16,2-4-10-16,-4-4 1 0,6-3-1 16,-2-4-5-16,1-5 2 0,1 1 4 15,-4-6 10-15,2 0 2 0,-2-1 0 16,-3-9 2-16,-4-4 16 0,2-5 10 16,-2-2 1-16,-5-6 2 0,1-4-3 0,-6-4-3 15,-6-3-4-15,-1-3 1 0,-1-1-7 16,-6-3-11-16,-4 3-1 0,0 2 12 15,0-1-2-15,0 4-12 0,-4 1 2 16,-6 3 9-16,-3 0-10 0,-4 0 0 16,-4 4 0-16,-2 1-1 0,-5-1-1 0,-7 2 0 15,3 0-18-15,-5 0-20 0,0 3-8 16,2 5 6-16,0 2-26 0,-2 4-21 16,7 3-7-16,2 2 27 0,5 4-5 15,2 2 0-15,4 2 15 0,8 0 7 16,-2 0-10-16,4 0-7 0,0 0-69 15,4 6-48-15,-1 0-53 0,1 3-1 16,3 5-52-16,0-3-75 0,0 5-139 16,0-6-264-16</inkml:trace>
  <inkml:trace contextRef="#ctx0" brushRef="#br0" timeOffset="69143.13">7340 15567 1579 0,'0'0'718'0,"0"0"-269"0,0 0-51 16,0 0-35-16,0 0-50 0,0 0-90 16,0 0-79-16,0 0 3 0,0 0-20 15,0 0-38-15,-114 9-39 0,100 4-22 0,7 1-13 16,-2 4-15-16,5 1-11 0,-3 0-5 15,7-2-2-15,0 1-1 0,0-5-2 16,0 2-1-16,0-5-3 0,7 1 1 16,6-3 5-16,-3 2 16 0,4-2-16 0,0-1 9 15,0 0 10-15,-1-2 19 0,-3 3 15 16,-1 1 31-16,3 3 6 0,2 3 12 16,-7 9-25-16,0 1 7 0,-5 4-4 15,-2-1-27-15,0 1-16 0,0 0-16 16,-9-6-2-16,-3-3-14 0,-4-6-5 15,2-7-11-15,-3-3-75 0,-3-4-52 16,3 0-34-16,3-11-142 0,7-5-127 16,3-3-181-16,4 5-380 0,4-7-316 0</inkml:trace>
  <inkml:trace contextRef="#ctx0" brushRef="#br0" timeOffset="69612.88">7537 15927 1626 0,'0'0'724'16,"0"0"-343"-16,0 0-38 0,0 0 5 16,0 0-91-16,0 0-121 0,0 0-95 0,0 0 12 15,0 0 3-15,0 0-56 0,0 0 16 16,5-8 19-16,9 10-4 0,2 2 1 15,-2 0-13-15,-4-1-16 0,1 3 19 16,-9-2-3-16,5 2 9 0,-4 2 3 16,1 0 16-16,-4 3-7 0,0 0-3 15,0 3-15-15,-4-1-19 0,-6 3 10 16,1-5-13-16,-5 2-19 0,0-4-3 16,-2-4-2-16,2 3 5 0,0-6 3 0,5 1 16 15,2-2 22-15,2-1 9 16,5 0-31-16,0 0-15 0,0 0-66 0,0 0-25 15,0 0-21-15,12 0 65 0,4 0 62 16,0 6 173-16,5 1 11 0,7 7 2 16,-5 2-78-16,-2 1-25 0,-4 2-24 0,-1 1-22 15,-5-1-6-15,-4 0-7 16,-4-2 13-16,-3-1-6 0,0-1-10 0,-7-3-6 16,-7 1-15-16,-9-3-51 0,2-2-65 15,-10-2-63-15,1-5-41 0,2-1-41 16,5 0-58-16,0 0-172 0,2-6-132 15,12 1-390-15,-3 1-135 0</inkml:trace>
  <inkml:trace contextRef="#ctx0" brushRef="#br0" timeOffset="70385.33">7229 15225 1001 0,'0'0'823'0,"0"0"-284"0,0 0-175 15,0 0-39-15,0 0-63 0,0 0-68 16,0 0-58-16,0 0-50 0,0 0-5 16,0 0-18-16,0 0-6 0,-96-35-4 15,83 35 7-15,3 0-3 0,-6 0 6 16,-3 0 11-16,3 8 4 0,-5 0-16 15,-4 2-12-15,-1 3-16 0,3 2 6 0,0 3 0 16,-5 1-15-16,5 4-10 0,-5 2-15 16,5 2 0-16,-1 2-3 0,-1 4-15 15,6 1 5-15,-2 3 10 0,5 0-18 16,2 4 18-16,3-1-16 0,4 1-3 16,7-1 4-16,0 1-1 0,0-1 4 15,14 2 12-15,6 3-10 0,8 3 1 16,2 4-4-16,8 2 4 0,6 3 0 15,4 2 8-15,-1 0 3 0,11-3 0 16,-5 0 1-16,5-4 0 0,0-5-1 0,1-7-14 16,-1-7 15-16,-5-6-3 0,3-8-11 15,-3-8 14-15,-2-8 28 0,3-3-6 16,-6-11 0-16,-4-9-4 0,-4-9 10 16,-3-6-6-16,3-8 0 0,-10-3-7 15,-5-2-12-15,1-2 9 0,-8 0-10 16,1 0 1-16,-10 2-2 0,3-3 2 0,-10-1 0 15,-2 1 12-15,0-2-2 0,0 1-10 16,-7 0 9-16,-9 2-10 0,-5 1 13 16,0 3 1-16,-9 4-4 0,0 1 7 15,-12-1-19-15,-2 2-16 0,-7 1-5 16,-3 3-26-16,3 5-24 0,0 5-28 16,0 5 3-16,5 4-1 0,-5 1 19 15,2 7-23-15,2 1 10 0,-1 3-25 16,1 0-48-16,3 4-30 0,2 1-29 15,12 0-17-15,7 0-24 0,2 1-123 16,5 7-171-16,2 2-194 0,7-1 12 0</inkml:trace>
  <inkml:trace contextRef="#ctx0" brushRef="#br0" timeOffset="88950.06">7138 14995 235 0,'0'0'570'16,"0"0"157"-16,0 0-289 0,0 0-133 16,0 0 25-16,0 0-111 0,0 0-81 15,0 0-58-15,0 0 0 0,-58-24 7 16,51 21-11-16,7 3-18 0,-5-1-4 16,3 1 22-16,-3-2 7 0,3 0 24 0,0 0 0 15,-3 0 10-15,3 0 18 0,-5 0-18 16,2 0-27-16,-4 2-28 0,2-2 3 0,-2 2-15 15,-5 0 9-15,0 0 6 16,0 0-10-16,5 0 1 0,-3 0-7 0,3 0-12 16,-3 0-9-16,7 2-13 0,-1-2 1 15,-1 2-14-15,2-2 22 0,3 2-21 16,-3-2-3-16,5 2 1 0,-7-2-2 16,5 4-10-16,-5 0-1 0,0-3 11 15,-3 5-1-15,-1-2 2 0,2 2-2 16,-3 0-8-16,3-1 10 0,-1 1 13 15,3 0-10-15,0-2 0 0,0 0 12 16,3 0-12-16,2-2 22 0,2 2-4 0,-3-4 10 16,-1 2-19-16,1-1 7 15,-1 1-17-15,1-2 19 0,-1 2-6 0,-3 0-14 16,4 0 1-16,-4 2 10 0,0-4-12 16,5 4 0-16,-3-2 0 0,-2 0 0 15,5 2 0-15,-5-1-3 0,-4-1-9 0,1 6-21 16,8-2 33-16,-5-1 3 15,0 1-1-15,0 0-1 0,2-2 17 0,-2 0-17 16,5 2 11-16,-5-2-12 0,0 1-3 16,5 3-12-16,-5-2-3 0,0-1 17 15,-5 3 1-15,5 0 0 0,5-2 0 16,-5-1 1-16,5 0 0 0,-3-2 17 16,3-3-15-16,-3 4 15 0,5-2-2 15,-2 0-15-15,2 0-1 0,-5-2-1 0,5 4 0 16,-2 0-15-16,-3 2 1 0,3-3 14 15,-5 5-2-15,7-2 3 0,-7-1 2 16,5 1-1-16,-3 0 1 0,3-2 16 16,-3 0-15-16,3 0-1 0,-5-1-2 15,2 3 0-15,3 0-2 0,-5 0-1 16,2 2-9-16,3-1 11 0,0 1-2 0,-5 0-8 16,0 2 10-16,2-1 0 0,3 3 0 15,-3-3-1-15,5 1-15 0,-2-1 15 16,2 3-12-16,0-2-1 0,0-5 3 15,0 5-1-15,0-2 12 0,0-1 0 16,0 3 1-16,0 0-2 0,2 2 1 16,-2-1 1-16,5 2 0 0,-3-1-1 0,5 1-1 15,-2-1 2-15,-3 2-1 0,3-3 1 16,-3 3 1-16,5-3 0 0,-7 1 1 16,7 2-1-16,-5-3 1 0,-2 0 14 15,0 1-16-15,5 1 2 0,-5-1-1 16,2 3 2-16,3 1-1 0,-5-3 14 15,2 3-16-15,-2-5-3 0,5 5 3 16,-3-5 0-16,-2 5 0 0,5-7 0 16,-3 3 1-16,-2-3-1 0,0-1 0 15,7 2 2-15,-7-1-2 0,0-1 1 0,7 2-1 16,-7-2 15-16,7-1-15 0,-5 3 13 16,3-2 2-16,-3 1-15 0,-2-1 1 15,5 2 10-15,-3-1-9 0,3 1 11 16,-3 0-12-16,-2-3 0 0,7 1-1 15,-7 0 0-15,7 0 0 0,-5-1-2 16,5 1-1-16,0 4 2 0,-2-5 1 0,2 3 13 16,-5-3-11-16,1 6 10 0,1-8 3 15,-2 3-13-15,3-1 11 0,-5 0-1 16,2-2-11-16,3 1-1 0,-3 2-1 16,3 1 1-16,-3 1 0 0,3-1 0 15,2 1 0-15,-5 0 0 0,5-1-1 16,-7 1 1-16,7-1-1 0,3 4 0 15,-6-2 1-15,-2 0 0 0,5-1 3 16,0-1-3-16,0-1 12 0,0 0-11 16,0 0 2-16,0-5-1 0,0 7-1 15,0-4 0-15,0 2 0 0,2 0-1 0,-2-1 2 16,7 3 9-16,-4 0-10 0,4-1 0 16,-7 1 3-16,6-1-2 15,-3 1 0-15,-3 1 1 0,0-1 12 0,0 2-12 16,2-2-2-16,-2-1 2 0,0 1 9 0,0-2-12 15,-3-3 1-15,-1 1-1 0,4 0-3 16,-7-2 3-16,7 2-1 0,-5-3 1 16,3 3 0-16,-3-2 1 0,5 4 0 15,0-2 0-15,0 1-1 0,0 0 12 16,0 1-9-16,0 0-2 0,0 0-1 16,0 2 1-16,2-3-1 0,-2 1 0 15,0 2 11-15,2-2-11 0,-4-3 20 16,2 1-20-16,0-3-3 0,-3 4 3 15,3-1 0-15,5-1 2 0,-5 3-1 0,0-2 2 16,0 2-1-16,2-3 19 0,-2 3-21 16,2 0-1-16,3-2 1 0,-3-1 0 15,-2 1 1-15,0 0-1 0,0-2 0 16,-4 0-3-16,4 1 1 0,0-3 1 0,0 4-2 16,-1 0 1-16,1-2 0 0,0 0 0 15,3-1 2-15,-3 1-2 0,0 2 1 16,0-3-1-16,0 2-1 0,0-2 1 15,2 2-1-15,-2-2-9 0,0 1 12 16,0 0 1-16,2-1 2 0,3 2-3 16,-3-2 0-16,3 2 0 0,-3-4 2 15,7 3 10-15,-4-2-1 0,2 2-11 16,-3-2 0-16,3-2-1 0,-2 1-12 16,-3-1 12-16,5 3 1 0,-5-1-2 15,5-2 1-15,-5 0 1 0,3 0 0 0,2 0 0 16,0 0 0-16,-5 0-1 0,5 0 2 15,-5 0 0-15,3 0 0 0,-3 0-1 16,8 0-1-16,-6 0 1 0,-2 0-1 16,5 0-2-16,-4 0 2 0,1 0 0 15,-1 0 0-15,-3 0 0 0,6 0 1 16,-3-2 11-16,1-1-11 0,-1 3 0 16,-3-1 0-16,2-1 3 0,3 2-1 0,-3-2-1 15,-2 2-1-15,0-2-2 0,2 0 0 16,3 2 0-16,-5-2 1 0,2 0 0 15,-2 1-2-15,0-2 3 0,-5 1 0 16,5 0 2-16,0 1-1 0,0-4 11 16,0 2-9-16,0-3 15 0,0 2-15 15,2-2 0-15,3 1-2 0,-3-1 10 16,-2-2-10-16,2-1 1 0,5-1 16 16,-7-1-17-16,5-3 11 0,-3-1-12 0,0-1 1 15,3 1-1-15,-5-1 0 0,0-2 0 16,0 2 2-16,-5-2 8 0,5-2-10 15,0 1 1-15,-4-2-1 0,1 2 0 16,-1-3 1-16,1 3 0 0,-4-2 2 16,2 2-1-16,-2 2-1 0,0-4 0 15,0 1 1-15,0 1-1 0,0 0 1 0,0 1-2 16,0 1 0-16,0 4-10 16,0-3 10-16,0 3 0 0,0 1 0 0,0 0-8 15,0 1 8-15,0-3 16 0,0 3-14 16,0-3 0-16,0 1 7 0,0-1-9 15,0 3 0-15,0-1-12 0,0-2 10 16,5 3 2-16,-5 0-16 0,2-1 14 0,3 0 1 16,-3 3-11-16,-2-1 11 0,3 0-11 15,1-1 12-15,-4-3 2 0,3 1 19 16,1-3-19-16,-4-1 0 0,0 4 0 16,0-3 0-16,0 5-2 0,3-1 0 15,-3-1 1-15,4-1 2 0,-1-1 1 16,-3-1-4-16,0 1 0 0,0-5 0 15,0 3 0-15,0-2 10 0,0 0-8 16,0-2 14-16,0 1-15 0,-3 1 11 0,-4 4-10 16,0-1-2-16,3 2 3 0,1 5 18 15,1-1-19-15,-5 2 23 0,2 3-24 16,3-1 2-16,-5-2 12 0,3 0-15 16,-6 0 3-16,6 1-3 0,-1-5 12 0,-2 3-11 15,-5-3-1-15,5-3-2 0,-2 3 2 16,0-3 15-16,-3 3-14 15,5 1 1-15,0 1 0 0,-2-2 14 0,-3 4-4 16,8 3 0-16,-3-3-10 0,0 2 10 16,2 3-9-16,-4-3 12 0,2 0-3 15,0 0-10-15,-2 0-2 0,2-2 2 16,-5 1-2-16,3 0 2 0,2-3-4 16,-2-2-8-16,-3 2 9 0,3 1 0 15,-3-1 1-15,7 2 0 0,-2 5 16 16,3-3-4-16,-3 2 6 0,5 2 0 0,-3-2 3 15,-4 2-9-15,2-4 3 16,0 5-14-16,-3-3 2 0,-1 0 17 0,-5 0-19 16,6-2 1-16,-8 1 10 0,1-1-12 15,3 0-3-15,-2-2 3 0,2 3-2 16,0-3-9-16,5 2 11 0,-3 0 3 16,3 0 0-16,2 3-1 0,0 0-2 0,0 0 3 15,5 1-1-15,-5-2-1 0,2 0 1 16,-4 0-2-16,2 0 1 0,0-2-1 15,-2 3 3-15,-3-3 9 0,-2 0-12 16,3-1 1-16,-8 1 0 0,-2-2 0 16,3 2-1-16,-3-1 0 0,0 1 1 15,-2 0 14-15,6 2-15 0,-1-2-1 16,-5 2 0-16,9 1 0 0,-3-1 1 16,1 0-1-16,2 0 1 0,3 4 1 0,-6-2-1 15,10 0-1-15,-2 2 0 0,2 0-23 16,0 0-12-16,-4 0 14 0,6 0 10 15,-9 0-6-15,2 0-12 0,-2 0 18 0,3 0 10 16,-3 0 0-16,-5-2-23 16,10 0 7-16,0 0-3 0,2 2-22 0,7 0-23 15,0 0-29-15,0 0-39 0,0 0-61 16,0 0-70-16,0 12-168 0,2 3-95 16,5 9-163-16,0-7-667 0,7 12-289 15</inkml:trace>
  <inkml:trace contextRef="#ctx0" brushRef="#br0" timeOffset="95177.33">5230 13513 457 0,'0'0'1170'0,"0"0"-628"0,0 0-144 0,0 0-40 16,0 0-64-16,0 0-87 0,0 0-54 15,0 0-23-15,0 0 40 0,0 0-10 16,-35 4-44-16,35-4-32 0,0 0-6 0,-7 0-22 16,7 0-31-16,-3 0 12 15,-1 0 3-15,1 0 7 0,-1 0-7 0,4 0 21 16,-3 4 7-16,-1-2-6 0,4 1-28 15,-7 3-10-15,5 2-9 0,-5 0-15 16,0 2 3-16,7-1-2 0,-3 2 0 16,-1 3 1-16,4-2-2 0,-3 1 0 15,-1 2-3-15,4 1 0 0,0-3 2 16,-3 3 1-16,3-1 0 0,-4-1 0 16,4 1 1-16,0-2 12 0,0 3-12 15,0-5 0-15,0 3 0 0,0-2 0 16,0-3 2-16,0 1 15 0,0-1-16 0,0-1-1 15,0 2-1-15,4 2 1 0,3-3 0 16,-4 3 3-16,4-1 8 0,0 1-10 16,0 0 10-16,0-1 3 0,-5 3-12 15,5-3 10-15,0 1-10 0,-3-3 12 0,-1 1-13 16,-1 2 9-16,3-5-10 0,-3 1-1 16,3 1 1-16,-5-1 0 0,7 0 1 15,-5 2-2-15,3-3 0 0,2 3 0 16,-5 0 0-16,5 3 1 0,-5 1-1 15,3-1 0-15,2-1 1 0,0-1 0 16,-5 3 0-16,5-4-1 0,-2-1 16 16,-3-1-15-16,-2-3 17 0,5 1-15 15,-3 0-1-15,-2-2 1 0,5 0-2 16,-3 1-1-16,0 0 0 0,3 0-1 16,2 1-1-16,0 2 1 0,0-3 0 0,0 3 0 15,0 0-1-15,-5 0 1 0,5 0-1 16,0-1 0-16,2 3 2 0,-2 0 2 15,0-3-2-15,0 1 0 0,0-1 0 16,0-1 0-16,2 0 1 0,3 0-1 16,-5 1 0-16,-2 0-1 0,6-4 1 15,-4 3 0-15,-5-2 15 0,5 0-14 16,0-1 2-16,0 2 13 0,0-2-15 16,0-1 2-16,0 2-3 0,0 0 0 0,3-2 0 15,1 4 12-15,-2 0-11 0,-2-1 1 16,7 1-2-16,0-2 0 0,-4 2 1 15,3-3 2-15,-3 3-3 0,4 0 2 16,-5-2 0-16,5-2 0 0,-2 2 0 16,-3-1 0-16,0-1-2 0,5 3 2 15,-7-2 11-15,5-1-13 0,-3 2-1 0,5-2-2 16,-7 0 1-16,2-1 1 0,3 4-3 16,-10-4 3-16,7 1-1 0,3 1 1 15,-5 0-1-15,0-1 2 0,-5-2 0 16,5 2 2-16,-5 0-2 0,3-2 1 15,2 0 0-15,-5 0-1 0,5 0-2 16,0 0-1-16,0 0 1 0,3 0 2 0,1 0 1 16,3 0 0-16,-5 0-1 0,5 0 0 15,3 0 0-15,-6 0 0 0,3 0 0 16,-2 0-3-16,6 0 0 0,-4 0 1 16,-4 0-13-16,6 0 14 0,-5-2 0 15,-1 0 1-15,-1 2 0 0,5 0-1 16,-7 0 1-16,0 0 3 0,0-2 9 15,0 2-9-15,0-1-2 0,2-1 11 16,3-1-10-16,-5 1-2 0,2 1 0 16,5-1-11-16,0-2 11 0,-5 2-3 0,5 0 2 15,0 0 1-15,0-2-12 0,-5 1 12 16,5-2 2-16,0 2 15 0,-5-3-16 16,5 2 1-16,-7-2 1 0,7 4 0 15,-7-4 10-15,2 3-10 0,1-3-3 0,1 2-1 16,-1 0-2-16,1 0 2 0,-4-2-2 15,2 3-10-15,1 1-2 0,-6-2 0 16,3 2 12-16,0-2 3 0,3 0 3 16,-4 2-1-16,1-4 22 0,3 3-6 15,1-3-17-15,-4 0 22 0,3-1-20 16,-1-3 9-16,3-2-12 0,-3 2 0 16,0-1 0-16,3 0-1 0,2-3-13 15,0 2-1-15,-5 1 12 0,7-3 2 16,-2 3-18-16,0-1 19 0,-5 0 1 0,5 1 2 15,-2-5 13-15,-3 5-16 0,-2-7 1 16,2 3-1-16,-2 0 1 0,0-2 2 16,5-1-3-16,-10-1 0 0,5 2 0 15,0-1-3-15,2-1-12 0,-2 2 12 16,0-1-9-16,0 3 11 0,0 1-11 16,0 1 1-16,3-1 11 0,-6 1 0 0,3 1-2 15,-5 1 1-15,3-3 1 0,2 1 0 16,-5-1 12-16,1-2-11 0,1 1 2 15,3-2 12-15,-4 0-2 0,1-1-10 16,-1-1 0-16,-3 2 12 0,4-1-14 16,-4 4-1-16,3 3 2 0,1 1-2 15,-4 3 1-15,3-3-1 0,1 2 0 0,-1 3 0 16,-3-5 1-16,2 2-1 0,2-4 12 16,-4 1-9-16,0 1 16 0,0-1-7 15,0-3-10-15,0 5 10 0,0-4 6 16,0-3-15-16,-4 0 16 0,2-3-19 15,-1 6 18-15,-4-3-16 0,3 3 16 16,1 1-16-16,-1 2 23 0,-3 3-22 16,0-3 0-16,0 2 12 0,2 1 6 15,-7-1 3-15,5 2-8 0,1-3-1 0,-8 1 15 16,4 0-18-16,-4-2-10 0,7 1 17 16,-9-1-16-16,7-1 12 0,-5 1-13 15,0-2-1-15,0 3 1 0,5-3 7 16,-3 1-8-16,3 1-1 0,-5 3 1 15,7-3 14-15,-2 4-14 0,2-2 17 16,-5 5 7-16,5 1 5 0,3-3-12 0,-8 2-15 16,3-1 9-16,-5 0-3 0,2 0-6 15,0 0-5-15,-1-2 4 0,-6 3-2 16,7-3 13-16,-9 2-13 0,8-2 3 16,-1 3 12-16,0-4-3 0,-5 4-11 15,5-1 20-15,-4 0-21 0,1-2 1 16,3 4 14-16,-2-1-12 0,2-2 0 15,5 4 9-15,-3-1-9 0,-2 2-2 16,5-2-1-16,2 2-3 0,-2-2 2 16,-3 0-8-16,3 2 7 0,-5-2 2 0,0 0 0 15,0-2 3-15,3 2-3 0,-8-1 2 16,3-2-1-16,2 2-1 0,0-1 0 16,-2 2 0-16,2 2 1 0,0-2 0 15,0 2-1-15,5 0-1 0,-5 0-1 0,4 0-10 16,-1 0 11-16,-3 0-1 0,4 0 0 15,-3 2 2-15,-1-2 0 0,0 2 3 16,-3 2 12-16,1-4 3 0,0 0-2 16,-3 0-14-16,3 0-1 0,2 0-2 15,0 0 1-15,0 0-1 0,5 0-2 16,2 0-16-16,0 0 19 0,-2 2-2 16,2-1-19-16,-7 4 19 0,7-2-13 15,-2-1 14-15,-3 4 1 0,3-4 0 16,-3 2 3-16,7-2 9 0,-6 0 9 15,-3-2 4-15,5 1-23 0,-1-1 16 0,-1 2-17 16,-3 1 12-16,5-3-13 16,-1 0-2-16,-1 2-19 0,4 1-1 0,-3-3-2 15,3 6 3-15,0-2 0 0,1 2-19 16,-1 0 25-16,0-1 0 0,0 1-4 16,0-2 19-16,4-2 21 0,-4 2-6 0,7-3 7 15,-7-1-1-15,5 5 3 0,-5-3-12 16,2 1-10-16,-2-1-2 0,-2 2-12 15,2 0-6-15,0 3-9 0,-2 0 8 16,2 0 1-16,-5-1 15 0,3 1-12 16,2 1 12-16,5-2 3 0,-5 0 2 15,0 0 1-15,0 0 12 0,0-1 0 16,0 1-12-16,0-2-2 0,5 3-1 16,-5 1-3-16,-5 0-24 0,5 3 12 15,-2 1-12-15,2 2 2 0,-2 1 13 16,4-2-9-16,-2 3 6 0,5-3 13 0,-3 1-13 15,-4-3 15-15,9-1-1 0,-7 0 1 16,7-3 3-16,0 0 9 0,-5 0-10 16,3 3-2-16,0 0-3 0,-3 1-18 15,3 3 2-15,-3 1 7 0,3 2 11 16,-3 2-11-16,5 3 11 0,-2-3-1 0,-3-2 1 16,3-3 1-16,2-5-2 0,-5-1-1 15,3-4 2-15,2-2 1 0,0 0 3 16,0-2 18-16,0 0-19 0,-5 0 0 15,5 0-2-15,0 0-2 0,0 0-19 16,0 0-19-16,0 0-42 0,0 3-43 16,0 3-21-16,0 2-60 0,0 2-83 15,0 4-176-15,0 1-207 0,5 2-504 16,-3 0-395-16,-9-107 960 0</inkml:trace>
  <inkml:trace contextRef="#ctx0" brushRef="#br1" timeOffset="109240.06">21538 1195 202 0,'0'0'95'15,"0"0"-43"-15,0 0 241 0,0 0-64 16,0 0-122-16,0 0-48 0,0 0-30 16,0 0-26-16,0 0-3 0,-46 5 0 0,41-5-19 15,3 0-11-15,-3 0-51 0,3 3-102 16,-3-2-45-16,5 1-108 0,-2-2 265 15,69-11-50-15</inkml:trace>
  <inkml:trace contextRef="#ctx0" brushRef="#br1" timeOffset="110337.47">21538 1195 189 0,'-125'67'88'0,"125"-67"242"0,0 0 204 0,0 0-46 16,0-2-179-16,0 2-43 0,0 0 2 15,-5 0-45-15,5 0-59 0,-2 0-26 16,2 0 3-16,0-2 13 0,-5 2-24 15,3 0-34-15,2-1-30 0,0-2-3 16,-2 1 4-16,2 2-4 0,-5 0-7 16,3 0-5-16,-3 0-10 0,-2 0-10 15,0 2-3-15,-2 4 4 0,0 2 19 16,-3 2 17-16,-2-1 35 0,7-1 71 0,-4 0-22 16,4-5-35-16,0 3-25 0,2-6-12 15,3 2-19-15,2 0 7 0,0-2-7 16,0 0 0-16,0 0 3 0,0 0 6 15,0 0 3-15,0 0-3 0,0 0 3 16,0 0 0-16,0 0-7 0,0 0-5 0,0 0-10 16,0-2 4-16,0-6-10 0,-5-3-45 15,5-6 0-15,-7-3 0 0,7-3 2 16,-7-2-2-16,5-2-2 0,-1-2 0 16,3-2 2-16,-4 0 0 0,1 1 1 15,-1 3-1-15,2 1-2 0,2 5-1 16,0 2 0-16,0 4 1 0,0 3-10 15,0 4 11-15,0 1 0 0,0 1 1 16,0 2 1-16,0 2 2 0,0 2-2 16,0 0-1-16,0 0-1 0,0 0-1 0,0 0-16 15,0 0 3-15,0 0-3 0,0 0-4 16,0 0-5-16,0 0-6 0,0 0 0 16,0 0 5-16,0 0-8 0,0 0 12 0,0 0-13 15,0 0 7-15,0 0-3 16,0 0-4-16,2 0-5 0,9 2 42 0,6 2 12 15,4 3 6-15,4 1-3 0,3 0 0 16,2 2-13-16,5-1-2 0,2 1 0 16,0-1-3-16,5-1 1 0,-2-2-1 15,1-1 0-15,-1 0 2 0,2-5 1 16,-5 2 0-16,-5-2-1 0,3 0 1 16,-5 0 0-16,-9 0 0 0,2 0 0 0,-9 0 3 15,0-2 9-15,-4 2-11 0,1 0-1 16,-9 0-3-16,3 0 0 0,-3-2 2 15,3 2 1-15,-5-3 3 0,0 3 12 16,2 0 1-16,-2 0-15 0,0 0 14 16,0 0-3-16,0 0-9 0,0 0 12 15,0 0-3-15,0 0 1 0,0 0 8 16,0 0 0-16,0 0-3 0,0 0-15 16,0 0 9-16,0 0-9 0,0 0 10 0,0 0-12 15,0 0-1-15,0 0 1 0,0 0 1 16,0 0 0-16,0 0-1 0,0 0-1 15,0 0 2-15,0 0 1 0,0 0-2 16,0 0 1-16,0 0 0 0,0 0 10 0,0 0-10 16,0 0-1-16,0 0 2 15,0 0-3-15,0 0 1 0,0 0-1 0,0 0 0 16,0 0-3-16,0 0-18 0,0 5-4 16,0-3-8-16,0 5 9 0,0 5 24 15,5 3 12-15,-3 5-10 0,-2 5 1 16,7 2 9-16,-4 3-9 0,1 5 9 15,-1 0-10-15,1 0-2 0,-1 1-1 16,4-3-1-16,0-2-1 0,0-4-12 16,-1-4 14-16,-3-6-14 0,4-3 13 15,-3-4-13-15,-1-4 13 0,-3-5 1 16,0 1 1-16,4-2 0 0,-4 0 24 0,0 0 9 16,0 0-33-16,0 0-12 0,0 0-118 15,0 0-132-15,-4 0-222 0,-3 2-772 16,-16 17-729-16</inkml:trace>
  <inkml:trace contextRef="#ctx0" brushRef="#br1" timeOffset="114982.19">23749 1428 160 0,'0'0'590'0,"0"0"-261"16,0 0-107-16,0 0 18 0,0 0 4 0,0 0-29 15,0 0-14-15,0 0-27 0,0 0-2 16,0 0-1-16,0 0-17 0,-16 2-13 16,16-2-25-16,-3 0-4 0,-1 0 9 15,1 0 12-15,3-2 13 0,-7 0-20 16,3 0-25-16,1 0-10 0,-1 0 0 16,4 1 4-16,-3-4-11 0,-1 4-6 15,4-1-13-15,-7-4-19 0,4 2-11 0,3-4 11 16,-4 1-3-16,2-5-3 15,2-3-12-15,0-3-9 0,0-5 5 0,0 0-12 16,2-4-11-16,5 0 1 0,0-2-1 16,0 2 1-16,4 0-2 0,-4 2 0 0,0 1 1 15,-4 5 2-15,-1 0-2 16,5 0-1-16,-7 3 2 0,0 3 23 0,5-2-10 16,-3 3-13-16,-2-2 10 0,5 3-9 15,-5 1 0-15,0 1 0 0,2-1 0 16,-2 1-2-16,4 1 1 0,-4 2 10 15,0 2 12-15,0 0 19 0,3 2-9 16,-3 2-3-16,0 0 9 0,0-2 27 16,4 2 22-16,-4 0-22 0,0 0-15 15,0 0-13-15,0 0-5 0,0 0 5 16,0 0-8-16,0 0-10 0,0 0-18 16,3 0 9-16,-3 0-12 0,0 0-1 0,0 0-2 15,4 0-12-15,-1 0 3 0,6-1-13 16,3-4 22-16,2 4-9 0,4-3 9 15,1 0-12-15,4 2 3 0,0 0 9 16,5 2-22-16,0 0 7 0,2 0 15 0,3 0 1 16,1 2-10-16,1 2 12 0,-2 0 3 15,2-2 21-15,-5 1-21 0,5 1 15 16,-10-2-5-16,8 0-11 0,-8-2-1 16,-2 2-1-16,3-2 3 0,-5 0 0 15,-3 0 9-15,3 0-11 0,-4-2 1 16,3 0 10-16,-3-1 3 0,4-2-2 15,-7 2-1-15,-1-5 6 0,4 4-16 16,-6 0 0-16,-1 2-1 0,-3-2-1 16,-7 2-3-16,7 2 0 0,-7 0-9 15,0 0 11-15,2-1 1 0,-2 1 1 0,0 0 20 16,0 0-6-16,0 0-12 0,0 0 0 16,0 0 12-16,0 0-14 0,0 0 0 15,0 0 0-15,0 0 0 0,0 0-1 16,0 0-13-16,0 0 1 0,0 0-3 0,0 0-15 15,0 1-1-15,0 7 1 0,0 6 30 16,0 3 17-16,-2 4 4 0,-5 6 1 16,4-4-4-16,-1 4-18 0,1-2-1 15,3-1-27-15,0-2 27 0,0 0 1 16,0-3 1-16,0-1 0 0,0-7-1 16,0-1-3-16,0-2-15 0,3-1-6 15,-3-5-3-15,4 4 8 0,-4-2-39 16,0 2-140-16,0-1-229 0,0 9-313 15,-7-4-888-15,-28 15-573 0</inkml:trace>
  <inkml:trace contextRef="#ctx0" brushRef="#br1" timeOffset="125112.09">24014 2701 150 0,'0'0'143'0,"0"0"252"15,0 0 12-15,0 0-45 0,0 0-134 16,0 0-43-16,0 0-10 0,0 0-6 16,0 0-27-16,0 0-32 0,-40-14-16 15,35 14-17-15,5 0-6 0,-7 0-10 16,5 0 16-16,0-2 20 0,-3 2-7 15,3 0-13-15,-3 0-10 0,3 0 9 16,-3 0 4-16,3 0-4 0,-3 0 4 16,3 0-1-16,-3 0-12 0,-2 0-7 15,5 0-25-15,-5 0-7 0,7 0-16 0,-7 0-9 16,5 0-3-16,-5 0-16 0,2 0 13 16,3 0-19-16,-3 0 19 0,-4 2-23 15,2 2 4-15,5-2 6 0,-5-1 4 16,0 6 11-16,2-6-3 0,-2 3 4 15,5 0 12-15,-3 0 4 0,-4 0-3 0,7-1-11 16,-5 2-2-16,0-2-2 0,2 5-2 16,-2-4 1-16,0 2 1 0,-2 2 2 15,6-5 1-15,-4 3 28 0,3 2-7 16,-5 0-3-16,4-1-7 0,-4 1 7 16,-1 1 0-16,3 3-3 0,-4-2 6 15,1 0-3-15,-1 1 0 0,2-2-16 0,2-1 16 16,0 0-4-16,4 0-15 0,-1-3-1 15,-3 1-2-15,4 2-13 0,-1-4 14 16,1 3-13-16,-4 0-4 0,7 2 15 16,0-1 2-16,0 0 2 0,-2 1 2 15,2 1 14-15,-5-1 16 0,3 1-1 16,-3-2-12-16,5 1-3 0,-2 3-4 16,-2-1 1-16,4 1-1 0,0 0 4 0,0 1 3 15,0 1-6-15,0 1-10 0,0-2 10 16,0 3 3-16,0 1-4 0,0-2-10 15,0 3 1-15,0-3 0 0,0 3 13 16,0-3-14-16,0 3-1 0,0-7 1 0,0 5 1 16,0-5-3-16,0 1 0 0,0 0 0 15,0-1 1-15,0-1 24 0,4-1 0 16,-2 1 6-16,5-1-9 0,0 1 6 16,0 4-6-16,3-3 0 0,-3 1-10 15,4 3 10-15,1-2 0 0,9 1-10 16,-7 2 0-16,7-3-9 0,-5 1 0 15,2-5-1-15,-1 1 1 0,-3 0-3 16,0-5 0-16,2 1-1 0,-2 0-1 16,-5-3 2-16,5 2 0 0,-5-2 1 15,5-1-1-15,-2 2 2 0,-3-2 10 16,0 2-12-16,3 0 3 0,2-2-3 16,-7-1 2-16,4 4 1 0,-4-3 13 0,5-1-14 15,2 1 13-15,-2 0 1 0,-1 0 3 16,-2-2 2-16,3 0 1 0,0 0-7 0,-5 0-12 15,0 0 19-15,4 0-20 16,-4 0 13-16,2 0 1 0,1-4-4 0,-3 1 1 16,0-2-10-16,4 2 0 0,-1-3 12 15,-1 0-12-15,2-1 0 0,3-3 16 16,-4 2-7-16,4-1 3 0,-5-3 1 16,3 0-16-16,-3 3 0 0,0-1 0 15,-2-1 2-15,5 1 0 0,-5-6 13 16,2 1-2-16,-2 0-10 0,2-7 9 15,-2 1 0-15,5-2 1 0,-10 0-11 16,5-4-1-16,0 2 2 0,-7-2 15 16,2 0-16-16,3 2-2 0,-5 2-2 0,0-1 2 15,0 5 2-15,0 2 1 0,-7-1 9 16,0 3-10-16,0 0-1 0,0-3 1 16,0 5 1-16,0-1-2 0,-2-1 1 15,2 3-1-15,-2-1 17 0,2 1-16 16,-5 1 17-16,5 1-19 0,0 3 3 0,2-1 15 15,-1 0-18-15,-1 2 2 0,0 1 0 16,-5-3 1-16,3 2 13 0,2-2-15 16,-3 3-1-16,-1-5 1 0,4 2 1 15,-2-1 10-15,-1-1-10 0,-1 0-2 16,-3 3 18-16,4-3-6 0,1 2-10 16,-5-1 0-16,3 2 1 0,-3 0-2 15,4 3 0-15,1-2 1 0,-2 3-2 16,-3-2 0-16,4 2-1 0,1 1 1 15,-3 2-13-15,5-2 12 0,-4 0-14 16,4 2 13-16,-5-2-1 0,5 2 1 0,-7 0-16 16,5 0 5-16,2 0-5 0,-7 0-10 15,5 0 1-15,-7 6-19 0,-3-3-3 16,5 5-10-16,-4 0 10 0,-1 0 12 16,5 2-16-16,2-1-8 0,1-1-20 0,4 2-15 15,0-3-7-15,-2-1-54 0,9 1-56 16,0 3-84-16,0 2-111 0,0 0-197 15,0 1-421-15,0 1-190 0</inkml:trace>
  <inkml:trace contextRef="#ctx0" brushRef="#br1" timeOffset="127642.8">23264 2775 200 0,'0'0'137'15,"0"0"518"-15,0 0-140 0,0 0-164 16,0 0-72-16,0 0 70 0,0 0-23 0,0 0-88 16,0 0-40-16,0 0 0 0,0-20-21 15,0 15-6-15,0 2-20 0,0-1-34 16,0 0-27-16,0 2-9 0,0-2-6 16,0 2-10-16,0 0-9 0,0 1-7 15,0 1-12-15,0 0-22 0,0 0-15 16,0-2-16-16,0-1 1 0,4 1 15 0,-1-1 0 15,4 1-1-15,2-2-18 0,2 2-8 16,3 2 11-16,3-2 7 0,3-2 9 16,4 4 18-16,-1-2 20 0,5 2 2 15,-5 0-16-15,0 0-21 0,3 0 22 16,-8 0-6-16,3 0-19 0,-7 2 0 16,2 2-2-16,-2-2-1 0,-2 0-1 15,0 2-11-15,-5 0 0 0,0 2-13 16,-1-1-9-16,1 1-38 0,0 2-33 15,-7-3-92-15,7 1-96 0,-4 2-93 0,-3-4-71 16,0 0-262-16,0-4-386 0,0 0 66 16</inkml:trace>
  <inkml:trace contextRef="#ctx0" brushRef="#br1" timeOffset="127974.91">23733 2647 68 0,'0'0'721'15,"0"0"309"-15,0 0-560 0,0 0-66 16,0 0-79-16,0 0-15 0,0 0-56 16,0 0-74-16,0 0-48 0,0 0-31 15,0 0-25-15,0-7-32 0,0 7-41 16,0 7 9-16,7-2 16 0,-5 3 10 16,5 1 2-16,-2 3-5 0,1-2-17 15,1 0-5-15,-4-1-1 0,4-3 0 0,-7-1 4 16,7 2-13-16,-5-6 25 0,-2 5-25 15,0-2 19-15,0 2 12 0,0 4-12 16,0-1 9-16,-9 2-16 0,-1 5 10 16,-3-3-22-16,-6 3 9 0,3 0 4 0,-1-5 5 15,-3-2 10-15,6 1-16 0,0-2-11 16,7-2-4-16,-3-3-23 0,3 4-17 16,0-2-19-16,1 3-24 0,3-2-76 15,-1 3-79-15,1 1-64 0,-1-1-107 16,4 1-232-16,0 0-544 0,-7-1-233 0</inkml:trace>
  <inkml:trace contextRef="#ctx0" brushRef="#br1" timeOffset="128658.88">22867 2627 225 0,'0'0'597'0,"0"0"64"0,0 0-216 15,0 0-14-15,0 0-56 0,0 0-54 0,0 0-72 16,0 0-26-16,0 0-11 0,0 0-11 16,-10-54-15-16,10 50-27 0,0 1-16 15,-4 3-26-15,4 0-12 0,0 0-6 16,0 0-29-16,0 0-8 0,0 0-26 16,0 0-22-16,-3 0-14 0,3 0-28 0,0 0-15 15,0 5-18-15,-4 7-28 16,4 7 46-16,0 2 41 0,0 4-11 0,0 1-5 15,0-4-10-15,0 0-18 0,0-7-78 16,0-1-34-16,0-5-64 0,0-1-43 16,0 0-127-16,0-6-78 0,0-1-240 15,0-1-413-15,0 0 92 0</inkml:trace>
  <inkml:trace contextRef="#ctx0" brushRef="#br1" timeOffset="128851.36">22867 2627 20 0,'-175'10'1365'0,"175"-10"-747"0,0 0-242 16,5 0-102-16,4 0 25 0,5 0-68 15,7 0-59-15,0 0-70 0,-2 0-57 16,6 0-43-16,-9 0 0 0,8 0 11 0,-3 0 12 16,-5 0-14-16,2 0-11 0,-6 0-83 15,2 0-169-15,0 2-123 0,-3 4-241 16,-6-3-507-16,0 9 31 0</inkml:trace>
  <inkml:trace contextRef="#ctx0" brushRef="#br1" timeOffset="129260.33">23085 2772 124 0,'0'0'1661'0,"0"0"-1025"0,0 0-153 0,0 0-99 15,0 0-56-15,0 0-66 0,0 0-118 16,0 0-71-16,0 0-17 0,0 0 3 16,0 0-6-16,0 77 0 0,-5-50-34 15,-2 0-18-15,5-2 1 0,-10-2-2 16,5-4 0-16,0-5-59 0,3-5-106 15,-1-1-78-15,3-2-31 0,-3-6 7 16,5 0-59-16,0 0-215 0,0 0-509 0,0-16-363 16</inkml:trace>
  <inkml:trace contextRef="#ctx0" brushRef="#br1" timeOffset="130382.71">23380 2353 113 0,'0'0'1510'15,"0"0"-1062"-15,0 0-82 0,0 0-53 0,0 0-40 16,0 0 12-16,0 0-18 0,0 0-40 16,0 0 2-16,0 0-22 0,0 0-23 15,-14-3-30-15,14 3 3 0,0 0-37 16,0 0-25-16,0 0-22 0,0 3-24 16,-3 7-49-16,-1 10 0 0,-3 4-12 0,4 7 11 15,-1 2-1-15,4 0 0 0,-2 0-22 16,2-4 5-16,0-4-5 0,-5-6-89 15,5-2-186-15,0-2-114 0,0-5-201 16,7-6-410-16,0 0-412 0</inkml:trace>
  <inkml:trace contextRef="#ctx0" brushRef="#br1" timeOffset="130611.71">23521 2415 365 0,'0'0'682'0,"0"0"-35"15,0 0-199-15,0 0-37 0,0 0-82 0,0 0-92 16,0 0-71-16,0 0 32 0,0 0 1 16,0 0-44-16,0 0-14 0,-46 104-21 0,46-98-30 15,0 0-21-15,0 0-10 0,2-3 0 16,3 3-9-16,2 0-16 0,2 0-16 16,-2 0-16-16,2-3 1 15,-2 3-1-15,5 0-2 0,-5 0-38 0,0 2-135 16,-5 1-144-16,0-1-140 0,-2 3-231 15,0-3-753-15</inkml:trace>
  <inkml:trace contextRef="#ctx0" brushRef="#br1" timeOffset="132467.13">20909 2797 176 0,'0'0'150'0,"0"0"642"0,0 0-206 15,0 0-206-15,0 0-40 0,0 0-30 16,0 0-56-16,0 0-49 0,0 0-24 16,0 0-37-16,0-15-21 0,7 10-38 0,-7 3-22 15,0 1-37-15,5 1-23 0,2-2 9 16,0 2 17-16,0-4-19 0,2 4-8 15,7-2 31-15,3 2-14 0,-1 0 9 16,3 0 25-16,3-2 8 0,-4 2-2 16,4 0-6-16,-3-2 0 0,2 0 12 15,-5 0-3-15,-1 0-3 0,-1 1-6 16,2 1-3-16,-1-2-16 0,-3-1-13 16,0 1-18-16,-1 1 13 0,4 1-15 15,-3 0-1-15,0 0-1 0,-3 1-2 0,3 6 3 16,0-4 0-16,-5 3 0 0,5 2 12 15,-7-3 6-15,5 5 13 0,-5-2 6 16,-5 1-12-16,5 3-1 0,0-2-21 16,-5-2 8-16,3 1-11 0,-3-3-1 15,-2 0-2-15,5-3-13 0,-5 2-2 0,2-2-28 16,3 3-50-16,-3-4-43 16,3 4-22-16,-3-4-59 0,5 4-69 0,2-1-75 15,-2 1-100-15,7-2-174 16,-2 0-420-16,4-2-164 0</inkml:trace>
  <inkml:trace contextRef="#ctx0" brushRef="#br1" timeOffset="132797.51">21573 2822 232 0,'0'0'590'0,"0"0"237"0,0 0-266 16,0 0-82-16,0 0-84 0,0 0-76 15,0 0-71-15,0 0-50 0,0 0-38 16,0 0-34-16,0 0-29 0,-11-6-13 16,11 6-34-16,0 0-7 0,0 0-3 15,0 0-22-15,0 0-18 0,0 0-25 0,0 0-6 16,0 0 6-16,0 0 3 0,4 8 22 16,3 4 49-16,0-1 7 0,-4 5-13 15,4 1-2-15,-7 2-8 0,0-1 8 16,0 1-4-16,0 2-19 0,-7 2 10 15,-10-4-4-15,-1 2-11 0,1 1-10 16,-3-5 12-16,3-5-12 0,1-3 3 16,4-1-6-16,-1-4-83 0,3 0-62 0,3-2-75 15,5-2-77-15,2 3-103 0,0 3-317 16,0-2-612-16,0 5-162 0</inkml:trace>
  <inkml:trace contextRef="#ctx0" brushRef="#br1" timeOffset="135543.69">19946 2708 30 0,'0'0'59'0,"0"0"-33"16,0 0 7-16,0 0 42 0,0 0-10 16,0 0-39-16,0 0-6 0,0 0-7 15,0 0 0-15,0 0 0 0,0 0 127 16,-17-12 0-16,17 12-22 0,0-2-34 15,0 1 11-15,-4-1 16 0,4 2 3 16,0 0-43-16,0 0-35 0,0 0-10 0,0-2 46 16,0 0 45-16,0 2-19 0,0-2-20 15,-3 2-13-15,3 0-20 0,0 0-12 16,0 0-21-16,0 0-12 0,0 0 0 0,0 0 13 16,0 0 6-16,0 0 7 0,0-2-26 15,0 2-12-15,0 0 12 16,0-2 2-16,0 0 14 0,-4 0 7 0,4 0 6 15,0 2 4-15,0-1 9 0,-3 1 20 16,3 0 19-16,-4-5 35 0,4 3 24 16,0 1-24-16,0 1-10 0,0-2-25 15,0 2-7-15,0-2-16 0,0 0-3 16,0 0 15-16,0 2-3 0,0-2-2 16,0 0 2-16,0-2 0 0,0 2 6 15,0 1 7-15,0-4 2 0,0 3 4 16,0 1-7-16,0-1 7 0,0 0-1 0,0 0-10 15,0 2 0-15,0-2-12 0,0 2 20 16,0 0 1-16,0 0-6 0,0 0-13 16,0 0-6-16,0 0-3 0,0 0 9 15,0 0-1-15,0 0 7 0,0 0-15 16,0 0-13-16,0 0-13 0,0 0-14 0,0 0-16 16,0 0 0-16,0 0-19 15,0 0 7-15,0 0-6 0,0 0-13 0,0 0-6 16,0 0 3-16,0 0 0 0,0 0-15 15,0 2-7-15,0 4 25 0,0 3 31 16,4 1 25-16,-1-1-6 0,4 5-1 16,-7-2 1-16,4-1-17 0,-1 3 0 15,-3-3 0-15,4-1 1 0,-4-2-1 16,3 0 10-16,-3-1-12 0,0-1 0 0,0-2-1 16,0-1 0-16,0-1-2 0,0 1 1 15,0-1-16-15,0-2 2 0,0 1 1 16,0-1 2-16,2 0 12 0,-2 0 1 15,0 0-1-15,0 0 0 0,0 0 1 16,0 0-2-16,0 0-1 0,0 0 3 16,0 0 0-16,0 0 3 0,0 0 0 0,0 0-3 15,0 0-3-15,0 0-15 0,0 0-10 16,0 0 12-16,0 2 16 0,0 2 11 16,0-2-8-16,5-2-3 0,-5 2 1 15,0 0 1-15,0 0 1 0,0 0-1 16,0-2 0-16,0 0 1 0,0 0 0 15,0 2 13-15,0-1-16 0,0 1 1 16,0 3 11-16,2-2-11 0,-2 3 1 16,0 2 1-16,0-3 19 0,0 3-20 15,0 0 0-15,0 0-2 0,0 0-2 0,0-1-10 16,0-3 9-16,0 2 2 0,0-6-3 16,0 0 3-16,0 0 1 0,0 0 1 15,0 0 18-15,0 0-1 0,0 0 13 16,0 0-9-16,0 0-12 0,0 0-10 15,0 0-15-15,0 0-10 0,0 0-12 16,0 0-22-16,0 0-49 0,0 0-69 0,0 0-84 16,0 0-86-16,5 0-6 0,-3 2-67 15,3 1-177-15,-3-3-427 0,-2 0-106 16,-14-5 1069-16</inkml:trace>
  <inkml:trace contextRef="#ctx0" brushRef="#br1" timeOffset="136112.51">19753 2782 176 0,'0'0'179'0,"0"0"490"0,0 0-122 16,0 0-177-16,0 0-97 0,0 0-56 15,0 0-46-15,0 0-42 0,0 0-30 16,0 0 14-16,0 0-20 0,2-8-23 16,5 8-18-16,0-2-17 0,2 2 22 0,5-2 23 15,0 0 12-15,3 0 7 0,1 0 8 16,-2 2 7-16,1-2-7 0,1 0-16 15,1 2-22-15,-5-2-18 0,0 2 0 16,2 0-8-16,-9 0-9 0,4 0-12 16,-4 0-9-16,-4 0-12 0,4 0 0 0,0 0 0 15,-5 0 1-15,-2 0-1 0,0 0-1 16,0 0 1-16,0 0-1 0,0 0-11 16,0 0-42-16,0 0-70 0,0 0-50 15,0 0-57-15,0 0-91 0,0 4-143 16,0 2-68-16,5 1-179 0,-3 0-418 15,-2 6 646-15,-7-50 483 0</inkml:trace>
  <inkml:trace contextRef="#ctx0" brushRef="#br1" timeOffset="136663.82">20157 2939 199 0,'0'0'769'0,"0"0"-186"16,0 0-177-16,0 0-91 0,0 0-34 15,0 0-49-15,0 0-87 0,0 0-36 16,0 0 10-16,0 0 11 0,23-3-2 16,-16 11 5-16,0 1 22 0,-5 4-3 15,3 5-39-15,-5 1-35 0,0 1-21 16,-5-1-19-16,-2 0-4 0,-7-3-15 15,5-3-19-15,0-2-2 0,2-3-23 0,2-2-25 16,3-2-51-16,-3-3-22 16,5-1-59-16,0 0-110 0,0 0-107 0,7 0-249 15,7 0 52-15,-4-1-590 0,10-5 595 16</inkml:trace>
  <inkml:trace contextRef="#ctx0" brushRef="#br1" timeOffset="137112.56">20607 2613 417 0,'0'0'721'0,"0"0"-87"15,0 0-147-15,0 0-99 0,0 0-73 16,0 0-52-16,0 0-79 0,0 0-50 15,0 0-14-15,0 0-9 0,0 0-11 16,-37-11 4-16,35 13-6 0,-3 6-14 16,-2 1-12-16,0 7-16 0,5 3-19 15,-5 2 4-15,0 6 8 0,7 6-18 16,-2-2-15-16,2 3-15 0,-5 1 11 0,3-2-12 16,2-4-18-16,-5-2 5 0,5-6-15 15,0-4-74-15,0-3-110 0,0-4-115 16,0-2-88-16,5-7-165 0,4-1-199 15,-2 0-615-15,9-13 787 0</inkml:trace>
  <inkml:trace contextRef="#ctx0" brushRef="#br1" timeOffset="137362.4">20747 2777 404 0,'0'0'1668'0,"0"0"-1160"0,0 0-163 16,0 0-41-16,0 0-56 0,0 0-61 15,0 0-51-15,0 0-29 0,0 0 6 0,0 0 7 16,-163 103-21-16,156-95-33 0,5-3-23 16,-3 1-3-16,5-4-15 0,0 4-9 15,0-3-13-15,0 5 0 0,5 2 25 16,-1-1 3-16,10 5-6 0,0-1-7 16,0 1-16-16,3-2-2 15,-6-1-2-15,3 0-1 0,-5 0-19 0,8-2-83 16,-10 1-69-16,0-1-146 0,-3 3-252 15,-1-1-559-15,-3 7-759 0</inkml:trace>
  <inkml:trace contextRef="#ctx0" brushRef="#br0" timeOffset="165598.96">3500 14385 192 0,'0'0'499'0,"0"0"-36"16,0 0-137-16,0 0-131 0,0 0-59 0,0 0-9 15,0 0 6-15,0 0 26 0,0 0 16 16,-17 56 5-16,13-56 20 0,4 1-10 15,0-1-23-15,0 2-14 0,0-2-19 0,0 4-4 16,-3-2 31-16,3 0 3 0,0 0-23 16,0-2 38-16,-4 1-14 0,4-1-41 15,-2 3-19-15,2-3-7 0,0 0-12 16,0 0-15-16,0 0-16 0,0 0 0 16,0 0-9-16,0 0-6 0,0 0-16 15,0 0-5-15,0 0-4 0,0 0-14 16,0-4-1-16,0 0-2 0,2-5-1 15,5-1-21-15,4-4 5 0,-1 3 16 16,-1-5 0-16,5 0 1 0,5 2-1 0,-3-2-12 16,0 0 2-16,-2 1 11 0,9 0 0 15,-4-3 0-15,-1 3 0 0,3-3 0 16,0 5 2-16,2-3 2 0,-2 3 0 16,2-1 17-16,-2 5-7 0,-4-2-10 15,3-1 1-15,-3 0 9 0,1 2-1 0,-1 3-11 16,-1-3 0-16,2 2 0 0,-1-1 3 15,-1 3 1-15,-4-3 14 0,-1 1-6 16,3 0-9-16,0 0 12 0,0-1 7 16,-5 1-7-16,5 0-12 0,0-1 9 15,0 1 6-15,2-2-5 0,3 1-11 16,-3 1 1-16,5-2-2 0,-5 1 1 16,5-1-1-16,-5-1 1 0,5-1 10 15,0 0-10-15,-5 3 0 0,5-1 1 16,-4 0 0-16,-1 1 0 0,2 1-3 15,-4 0 0-15,-4 3-1 0,4-1-2 0,-1 0-18 16,-3 4 9-16,6-2 9 0,3 0-16 16,-8 2 4-16,10 1 3 0,-7-1-6 15,2-2 5-15,3 4 12 0,-5-2 1 16,-3-2 2-16,3 2 14 0,0 0-4 16,0-2-10-16,-5 0 1 0,5 2 9 0,-2 1-12 15,-3-1-1-15,5-1-2 0,-4 2 0 16,-3 1-9-16,4-2 9 15,-2 2 2-15,-2-2-2 0,3 2 1 0,-3 0 2 16,4-2 0-16,-4 0 1 0,2 0-1 16,-2 0 12-16,0 0-12 0,0 1 2 15,-4-2 10-15,4 3 0 0,0-2-11 16,-5 1 1-16,5-1 0 0,-2 2 0 16,4-4-1-16,-2 4-1 0,-3 0-3 15,3-2-9-15,-2 0 10 0,2 2-1 16,5 0 0-16,-5 0 3 0,0 0 0 0,-5 0 0 15,5 0 1-15,-5 0 2 0,3 0-1 16,-3 0 1-16,3 0 12 0,-5 0-14 16,0 0 2-16,2 0-1 0,3 0 11 15,-3 0-10-15,-2 0 0 0,5 0-1 0,-3-4 10 16,5 2-10-16,0 2 1 16,0-2-2-16,0 0-1 0,2-2 0 0,-2 2 0 15,0-1-1-15,5-1-1 16,-3 2 1-16,0 0-1 0,5-2-13 0,-2 2 3 15,-3 0 11-15,-2-1-3 0,2 0 1 16,-2 1-9-16,0 1 11 0,0-1-1 16,-4-1 0-16,1 3-1 0,-1-1-12 15,1 1 13-15,-4 0 1 0,0 0 0 16,0 0-2-16,0 0-19 0,0 0-23 16,0 0-35-16,0 0-60 0,0 0-85 0,-7 0-84 15,0 0-161-15,-7 0-537 16,5 0-539-16,42 0 231 0</inkml:trace>
  <inkml:trace contextRef="#ctx0" brushRef="#br0" timeOffset="165915.07">4786 13588 676 0,'0'0'1291'0,"0"0"-737"0,0 0-161 15,0 0-31-15,0 0-76 0,0 0-74 16,0 0-80-16,0 0-41 0,0 0-12 15,0 0-44-15,0 0-35 0,7-3 43 16,7 3 23-16,2 0-10 0,5 0-7 16,0 1-5-16,-5 3-1 0,5 0-2 0,-7-2-10 15,7 1-16-15,-7 2 13 0,-5-2-4 16,-2 1 7-16,2 0 19 0,-2 2 14 16,-7 4 22-16,0 1 28 0,0 8 14 15,0 6-27-15,-16 8-43 0,0 6-27 16,-12 3-10-16,5 5-18 0,-5-1-1 15,0 0-2-15,3-5 0 0,4-5-3 0,0-5-12 16,7-6-4-16,7-6-8 0,-2-3-37 16,9-5-104-16,-5-1-102 0,5-1-108 15,0-2-167-15,0-4-242 0,5 1-826 16</inkml:trace>
  <inkml:trace contextRef="#ctx0" brushRef="#br0" timeOffset="167301.62">3470 13316 137 0,'0'0'75'0,"0"0"-20"15,0 0-38-15,0 0-14 0,0 0 10 16,0 0-10-16,0 0 98 0,0 0 147 0,0 0 59 15,0 0 9-15,0 12-27 0,0-12-48 16,0 0-17-16,0 0-17 0,0 0 4 16,0 0-31-16,0 0 20 0,0-2-7 15,0 2-30-15,0 0-26 0,0 0 3 16,0 0 3-16,0 0-1 0,0 0-13 16,0 0 13-16,0 0-35 0,0 0-17 15,0 0 1-15,0 0-8 0,0 0-14 16,0 0-4-16,0 0-10 0,0 0-18 0,0 0-15 15,0 0-22-15,0 2-1 16,0 7-36-16,0 5 15 0,0 5-6 0,6 5 4 16,1 3-1-16,3 2 25 0,-1-1 0 15,3 1 3-15,-3 2 7 0,-2-2-10 16,0-6-15-16,-2-2-1 0,-3-7 13 0,0-5 1 16,-2-3 2-16,5-4 2 15,-5-2 20-15,0 0 15 0,0 0 6 0,0 0 19 16,0 0 6-16,0 0 5 0,0 0 23 15,0 0 14-15,0-2-34 0,7-6-67 16,-5 1-9-16,5-5-39 0,5 1-1 16,-3-3 0-16,5 3 0 0,2-1 7 15,3 5 5-15,-8-1 7 0,3 6-7 16,0-1-12-16,-5 3 15 0,3 0 25 16,-3 3 0-16,-2 2 25 0,-2 5 6 0,-3 2 9 15,-2-1 6-15,0 5-3 0,-2-3-7 16,-10 1-8-16,-4-1-10 0,2-3-15 15,-2-1-1-15,2-1-2 0,-2-4-33 16,-3 0-7-16,5-4 0 0,5 2-40 16,0-2-12-16,2 0-28 0,2 0-38 15,5 1-103-15,0 5-223 0,0 2-200 0,12 4-348 16,-3-3-294-16,0 7 665 0</inkml:trace>
  <inkml:trace contextRef="#ctx0" brushRef="#br0" timeOffset="173251.22">3778 14790 646 0,'0'0'984'16,"0"0"-503"-16,0 0-106 0,0 0-123 16,0 0-33-16,0 0-85 0,0 0-54 0,0 0 0 15,0 0 6-15,0 0 29 0,0 0 9 16,3 34-17-16,-3-32-3 0,4 0 22 16,-4-2 6-16,0 0-9 0,0 0-24 15,0 0-27-15,0 0-41 0,0 0-19 16,3 0-12-16,4 0-18 0,0 0 18 15,4 2 3-15,5 0 22 0,5 2-22 16,3-1 22-16,3-1 2 0,-3 3 4 16,3-2-6-16,-1-1 12 0,2-2 3 15,-5 0-9-15,5 0 0 0,0 0-6 0,-5 0 5 16,7 0-2-16,5 0-6 0,-2 0-19 16,1-4 0-16,1-2 12 0,2-3-13 15,3 1 9-15,-3-4-10 0,7-3-1 16,-9 0 19-16,9-7-7 0,-7 3 7 15,7-6-16-15,0 2 24 0,-2 0-25 16,-5 2 1-16,-4 2-1 0,2 1-2 16,-7 2-1-16,-5 3-11 0,0 1-6 0,-2 3 0 15,-5 3 18-15,-2-1 0 0,0-1 3 16,2 0 13-16,-2 0-4 0,0-3 6 16,2-1-2-16,-2-2 5 0,3-3-18 15,1 1 16-15,-2 0-17 0,5-2 10 0,-4 1 0 16,-4 1-10-16,1 1-2 0,3 5 0 15,-6 0-15-15,-1 3 0 0,-3-1 12 16,2 3 2-16,-5 0 1 0,-1 0 2 16,4 1 13-16,-3 0-12 0,-1 0 18 15,-3 2-19-15,2 0 14 0,-2 2-4 16,0-1 0-16,0 1 0 0,0 0 7 16,0 0-1-16,0 0 3 0,0 0-9 15,0 0-12-15,0 0-22 0,0 0-39 16,0 0-34-16,0 0-34 0,-2 3-68 0,-5 3-81 15,0 2-104-15,0 2-102 0,0-3-220 16,5-1-400-16,-12 0-287 0,60-52 1151 0</inkml:trace>
  <inkml:trace contextRef="#ctx0" brushRef="#br0" timeOffset="173601.15">4988 14272 691 0,'0'0'1152'0,"0"0"-562"0,0 0-142 16,0 0-35-16,0 0-67 0,0 0-125 16,0 0-121-16,0 0-78 0,0 0-20 15,0 0 1-15,16-9 67 0,8 7 2 16,-1 0-3-16,9-2-13 0,-6-1 15 0,6-1-5 16,-6-2-11-16,-3-2-8 0,3 2-10 15,-3-1-9-15,-7 1-10 0,-2 0-5 16,-2 5-12-16,-10 1-1 0,-2 2 0 15,0 0 0-15,0 0 1 0,0 0-1 16,0 8 0-16,0 9 26 0,0 8 27 16,0 9-22-16,-7 3-29 0,-2 4 1 0,2-3 24 15,0-3-25-15,0-6-2 0,7-6-2 16,-5-8-28-16,5-1 5 0,0-6 3 16,0-3-24-16,0 0-40 0,0-2-75 15,0 1-107-15,0 2-116 0,0 0-195 16,0 2-490-16,0-3-362 0</inkml:trace>
  <inkml:trace contextRef="#ctx0" brushRef="#br0" timeOffset="174210.8">4747 14926 375 0,'0'0'821'16,"0"0"-147"-16,0 0-175 0,0 0-38 0,0 0-54 15,0 0-69-15,0 0-54 0,0 0-48 16,0 0-18-16,0 0-32 0,0 0-56 16,0 0-69-16,-7 0-18 0,2 2-43 15,3 0-16-15,-1 4-33 0,-1 2-44 16,1 3-6-16,3 5 16 0,0 3 27 15,0 0 19-15,3-1-1 0,4-3 10 0,0-3 6 16,0-7-3-16,2-1-3 0,-4-2 3 16,1-2 25-16,-3 0 71 0,4 0 29 15,-5-8 8-15,5-1 1 0,-2-5-23 16,4-1-37-16,-9-1-2 0,5 3-7 16,-5 3-19-16,0 3 4 0,0 1 24 15,0 2 15-15,0 2-18 0,0 0-3 16,0 2-40-16,0 0-3 0,-5 4-43 15,3 7-15-15,-5 3-16 0,7 7 44 0,0 0 30 16,0 4-1-16,2-1 1 0,17-1-25 16,-8-6 4-16,10-1-4 0,-2-5 0 15,-3-1 4-15,12-3-1 0,-5-1 20 16,5-2 0-16,-3-2-13 0,3 0-75 16,7-2-164-16,-9 0-179 0,1 0-274 0,-3 0-573 15,-3 0-587-15</inkml:trace>
  <inkml:trace contextRef="#ctx0" brushRef="#br0" timeOffset="198883.76">5703 14512 225 0,'0'0'1604'16,"0"0"-1073"-16,0 0-159 0,0 0-29 16,0 0-33-16,0 0-37 0,0 0-49 0,0 0-44 15,0 0-18-15,-2 5-7 0,2-5-6 16,0 0-32-16,0 0-22 0,0 0-15 15,0 3-12-15,0-3-13 0,0 0-15 0,0 0 2 16,0 0-5-16,0 0 0 0,0 0-4 16,0 0-2-16,0 0-1 0,0 0-8 15,0 0-1-15,0 0-19 0,0 0 0 16,0 2-2-16,0-2-3 0,0 0 1 16,0 0-16-16,0 0 15 0,0 1-22 15,0 3 1-15,0 4 9 0,0 1 13 16,0 5-14-16,0-1 13 0,0 3 0 15,0 0 1-15,0 1-10 0,0-2 12 16,0 2 0-16,0 1 3 0,0 1-1 16,0-2-2-16,0 1 1 0,0 1 0 15,0 1 1-15,0 1 10 0,0 0 4 16,0-2-1-16,0 4-14 0,0-2 0 0,0-2 2 16,-5 3 9-16,3-3-10 0,0 0 10 15,-5-1 4-15,0-1-13 0,0-1-1 16,2-3 1-16,-4 3 15 0,2-3-16 15,0 1 1-15,-2-1 9 0,-3 4-12 16,3-1 0-16,-5 1-3 0,4 2 3 0,-1-1 3 16,-5 1-3-16,2 0-1 0,0-1 1 15,-3 1-1-15,4 4-2 0,-4-2 1 16,-4 3 0-16,5-2-1 0,-2 4 2 16,1-6 1-16,1 2 0 0,-3-3 0 15,8-3 1-15,-3-1 1 0,0-1 13 16,0-3 4-16,0-1-16 0,0-1-1 15,-2 3 13-15,2-2 0 0,0-2-14 16,-2-1 17-16,0 1-16 0,-5-1 1 16,7 0 13-16,-7-2-1 0,5 1-3 0,-1-3 0 15,-4 3-12-15,5-4 1 0,-2 4 0 16,-6-2 0-16,3-2 1 0,-2 2 0 16,0-1 10-16,-2 2 2 0,-1-4-12 15,-2 1-2-15,0 3 0 0,-2-4 3 16,0-1 0-16,0 2-2 0,0-2 0 0,-1 2 2 15,-1-2 9-15,6 0-12 16,-2 0 0-16,1 0 1 0,3 0 1 0,3 0 1 16,-2 0-2-16,2 0 11 0,0 0 12 15,3 0-12-15,-3 0-12 0,5 0 2 16,-3-2 1-16,-4 0 12 0,7-1-14 16,-5 0-1-16,0 1-1 0,0 1 0 15,5-1-1-15,-5 2 2 0,2-4 2 16,1 2 1-16,-3 0 0 0,2-2 9 15,-2 0-9-15,5 3 9 0,-3-6 0 0,-1 4-10 16,3-3 0-16,1 0 9 16,0 2-11-16,-3-2-1 0,3 4 0 0,2-1-1 15,0-1-1-15,-2 2-12 0,2-2 12 16,0 2-9-16,-2 2 11 0,2-2 0 0,0 2 1 16,-2-2 3-16,2 1 0 0,-3-4 15 15,-3 3 6-15,3-1-12 0,-1-3-10 16,1 2 1-16,1-2 1 0,-2 0-1 15,4 1 9-15,2-1-11 0,0 2 0 16,3-2-1-16,-2 0 0 0,6 3 0 16,-2-2 2-16,0 2 10 0,0-1-11 15,0 0 11-15,0 1 3 0,-2-4-12 16,-3 1 15-16,3-1-16 0,-5-5 10 16,5 3-10-16,-5-3 11 0,2-3-12 15,-4 3 0-15,9-3-1 0,-2 3 0 16,2 1-1-16,0-1 0 0,-5 1-2 0,5 1-1 15,5 2-8-15,-5 0 12 0,5-1 0 16,-3 1 0-16,3 1-1 0,-3-1 0 16,3-2-1-16,-5 1 0 0,2 1-16 15,3 0 3-15,2 2 14 0,0 3-14 0,0 1 0 16,0-1 14-16,0 3-2 0,0 0-12 16,0 0-7-16,0 0 1 0,0 0-6 15,0 0 3-15,0 0 8 0,0 0-5 16,0 0 6-16,0 0 3 0,0 0 9 15,0-3 2-15,0-3 0 0,0-2 1 16,2-2 0-16,3-3 2 0,-5-1 10 16,2 1-12-16,-2 2-2 0,5 1-16 0,-5 4 6 15,0 0-7-15,0 4-17 0,2 1 3 16,-2 1-13-16,0 0 6 0,0 0-11 16,0-2 5-16,0-1-21 0,0 2-28 15,0-3-40-15,0-2-52 0,-9-2-32 16,4 6-42-16,3-1-81 0,-5 3-85 15,7 0-78-15,-7 2-529 0,0 3-287 16,-9 11 751-16,69-10 570 0</inkml:trace>
  <inkml:trace contextRef="#ctx0" brushRef="#br0" timeOffset="199350.84">3214 15395 457 0,'0'0'1102'0,"0"0"-680"15,0 0-62-15,0 0 44 0,0 0-77 16,0 0-119-16,0 0-42 0,0 0-14 16,0 0-13-16,0 0-16 0,-2 13 15 15,2-13-3-15,0 0 9 0,0-2 8 16,0-6-7-16,0-3-46 0,2-3-22 15,3-3-28-15,-3-4-6 0,3 0-22 0,-3-2-20 16,-2-3 2-16,7 4-3 16,-5-2-2-16,3 5-1 0,2 2 1 0,-7 3 0 15,2 5-1-15,3 3 3 0,-5 0 17 16,2 4 7-16,-2 2-6 0,5 0-2 0,-5 0-4 16,0 0 5-16,0 0-17 0,2 0-24 15,-2 0-44-15,7 0 7 0,2 0-13 16,10 4 74-16,4 3 9 0,0 1 25 15,5 2-3-15,3-1 0 0,-4 1-7 16,-1 0 4-16,2 0-25 0,-5-1 0 16,5-3 0-16,-5 2 15 0,3-2-17 15,-3-5 2-15,-7 1-3 0,0 0-1 16,3 0-2-16,-5-2-9 0,-3 0 9 16,8 0-24-16,-10 0-81 0,5 0-58 15,0 0-82-15,0 4-96 0,-5 0-119 16,-2 3-214-16,0 3-354 0,-4-2-371 15</inkml:trace>
  <inkml:trace contextRef="#ctx0" brushRef="#br0" timeOffset="200235.1">4173 15894 382 0,'0'0'1087'0,"0"0"-551"0,0 0-102 0,0 0-40 15,0 0-64-15,0 0-62 0,0 0-62 16,0 0 18-16,0 0-45 0,0 0-50 16,0 0-20-16,-28-25-1 0,28 25 4 15,0 0-16-15,0 0-38 0,0 0-27 16,0 0-9-16,0 0-22 0,0 0-1 16,0 0-30-16,0 0-19 0,0 9 10 15,0 5 39-15,0 4 1 0,7 3 0 16,2 2 0-16,-2 0-15 0,0 0 14 15,0-2 1-15,0-2 2 0,-4-1-2 16,4-4-13-16,0-3-3 0,-3-3 4 16,-1-5-10-16,1 2-3 0,-1-4 4 0,1-1 9 15,-4 0 12-15,2 0 41 0,5 0 17 16,0-1-8-16,7-9 2 0,0-2-12 16,3-1-6-16,-1-1-6 0,-2 1-28 15,2 2 0-15,3 3-31 0,-6 2-9 16,-3 2 6-16,6 4 34 0,-2 0 25 0,0 0 2 15,0 2 1-15,-5 4 9 0,3 4 0 16,-5-1 18-16,-5 1 0 0,-2 1-3 16,0 3 6-16,0 1 22 0,-2 0-25 15,-12 1-3-15,-5-3-16 0,3-1 1 16,-5 0-13-16,5-5-23 0,-5-1-1 16,5 0-37-16,2-3-39 0,0 2-21 0,7-2-19 15,-3-1-16-15,6 2-28 0,2-2-43 16,2 2-68-16,0 0-162 0,0-1-151 15,0 3-382-15,0-4-225 0</inkml:trace>
  <inkml:trace contextRef="#ctx0" brushRef="#br0" timeOffset="-205473.01">5255 13361 36 0,'0'0'244'0,"0"0"536"16,0 0-220-16,0 0-219 0,0 0-37 15,0 0-45-15,0 0-40 0,0 0-38 16,0 0-40-16,-7 0-36 0,7 0 7 16,0 0-4-16,0 0-41 0,0 0 0 0,0 0-1 15,0 0 14-15,0 0 8 0,0 0-9 16,0 0-4-16,0 0 4 0,0 0 9 16,-2 0-10-16,2 0-12 0,-5-2-38 15,3 2-16-15,-3-4 1 0,3 4-1 16,0-2-9-16,-3 2-3 0,3 0 1 15,-3-2 12-15,-2 2 2 0,5 0-13 0,-5 0 20 16,0-2-6-16,0 2 18 0,4 0-16 16,-1-2 16-16,-3 0-15 0,0 2 9 15,0 0-7-15,5-2 7 16,-10 2-6-16,7 0 6 0,-2 0-1 0,-4 0-11 16,-3 0-4-16,4 0 4 0,-3 0-16 15,-1 2-1-15,0 2-18 0,2 0 7 0,-2 2-10 16,0-3-3-16,0 5 10 0,0-2 15 15,0 0-1-15,5 1-2 0,0 0-9 16,-3-2-1-16,3 1 10 0,2 0 3 16,-5-1 0-16,8 1 2 0,-3-4 23 15,0 4-22-15,0-2-1 0,0 0-1 16,0-1-2-16,-2 2-1 0,2 0 1 16,-5 1-2-16,-2 2-10 0,5-3-2 15,0 3 4-15,-3-2 11 0,5-1 0 16,-2 1-1-16,2 1 1 0,-3-4-1 15,-1 3-12-15,4-2 10 0,-2 2 1 0,2-3-10 16,-3 0 12-16,3 2-3 0,-4-1 0 16,1 2-13-16,-1 0 4 0,2 0-4 0,-1-1-9 15,-1 3-2-15,1-2 8 16,-4 2 16-16,5-3-16 0,-2 5 17 16,-3-3-13-16,4-1 13 0,-4 0 1 0,7 2 1 15,-7-2 0-15,5-3 0 0,2 3 2 16,0-2 10-16,-2 2 10 15,2-4-21-15,-5 4 14 0,8-3-13 0,-8 3-2 16,5-2-13-16,-2 2-3 0,-5 2-5 16,5-1 8-16,-5 3 12 0,0 1-2 15,0-1 1-15,-2 1-1 0,2 1 0 16,0-2 1-16,0 0 2 0,0-1 10 16,5-1 9-16,-5-3-4 0,0 3 4 0,4-2-1 15,-3-2 4-15,-1 4-9 0,0-2-12 16,-3 1-1-16,4-1 1 0,-1 2 1 15,-3 1 10-15,-4 1-12 0,5-1-12 16,0 3 10-16,-5 0 1 0,0-1-1 16,5 3 2-16,-5-3-1 0,5 1 1 15,-3 2 0-15,3-3-3 0,0-1-12 0,-5-1 15 16,7 3 2-16,-2-2 14 0,-3-1-14 16,7 1-2-16,-6 0-1 0,2 1 1 15,-1 0 0-15,-1 3-4 0,1-2-8 16,1 3 12-16,-2-2 0 0,1 3 2 15,1-2-1-15,-5 1 0 0,7 0 0 16,-7 1 0-16,5-1 0 0,0 0-1 16,2 1-1-16,0 0-14 0,0-1 13 15,5 2-11-15,-5-1 13 0,0-3 0 16,5 1 0-16,-3-3 0 0,3 3 0 16,2-3 0-16,0-1 0 0,5 1 2 15,-5-1 1-15,-5-2 13 0,5 1-4 0,0 3-9 16,-2-5 1-16,6 4-3 0,-8 0-1 15,4 0-4-15,-2 1-8 0,2 2 10 0,0 1-14 16,-3-2 1-16,3 3 13 0,0-3 1 16,0 3 1-16,0-2-2 0,0-1 2 15,7-2 0-15,-6 3 12 0,6-3 1 16,-3 1-10-16,-1 2 0 0,4-1 19 16,-7 1-10-16,4-1 7 0,-1 2-19 15,-3-1 12-15,4-1 0 0,-4-1-9 16,0 0-2-16,7-4 2 0,-2-3-3 15,-3 1-1-15,3-4 1 0,-3 0-4 16,5-1-11-16,-2-1-215 0,-2 0-112 16,-6 0-135-16,3-7-603 0,0 0-505 15,-7-13 836-15</inkml:trace>
  <inkml:trace contextRef="#ctx0" brushRef="#br0" timeOffset="-205074.17">3235 14367 130 0,'0'0'1058'16,"0"0"-372"-16,0 0-229 0,0 0-121 16,0 0-17-16,0 0-79 0,0 0-71 15,0 0-36-15,0 0-32 0,0 0-6 16,0 0-35-16,7-6-19 0,-7 6-3 15,0 4 3-15,0 4 3 0,0 1-4 0,0 7-27 16,0 1-1-16,0 1-12 0,0-1 0 16,0-1 0-16,0-1 45 0,0-3 12 15,7-3-14-15,0-2-8 0,2 1-14 16,0-2 8-16,12 0 14 0,0 0 38 16,9-2 34-16,1-2-14 0,3-2-30 15,4 0 6-15,3-10 12 0,-1-7 6 0,2-4 15 16,-5-4-27-16,-7-2-25 0,0 0-28 15,-7 3-14-15,-2 5-16 16,-7 3 0-16,-4 3-16 0,-3 2 13 0,-1 3-18 16,-6 0-31-16,0 0-88 0,0 0-60 15,0 1-74-15,0-1-102 0,0 3-270 16,0-2-508-16,0 2-515 0</inkml:trace>
  <inkml:trace contextRef="#ctx0" brushRef="#br0" timeOffset="-204392.36">4233 13316 977 0,'0'0'814'0,"0"0"-292"16,0 0-154-16,0 0-21 0,0 0-40 15,0 0-65-15,0 0-28 0,0 0 19 0,0 0 27 16,0 0-31-16,0 0 3 0,-13-69-27 15,3 67-37-15,-1 0-34 0,-3 2-18 16,2 0-40-16,-2 0-37 0,-7 4-39 16,5 5-2-16,-3 7-28 0,3 1-10 15,0 2 7-15,2 7 3 0,7-5-1 16,7 0-21-16,0 0-2 0,0-5 2 16,7-3 12-16,2-1-12 0,10-7 16 15,-8-3 14-15,8-2 22 0,2-2 31 16,2-9 33-16,0-5 3 0,1-4-12 0,-6-4-6 15,-2-3-1-15,1 4-30 0,-3 0-2 16,-7 5-1-16,0 5-15 0,-5 6 2 16,2 0 11-16,-4 7 20 0,0 0-15 15,0 0-18-15,0 0-31 0,0 0-20 16,3 10-19-16,1 7 0 0,3 7 39 16,0 3 7-16,3 0 6 0,4 2-13 0,0-4-21 15,2-2-92-15,-2 0-77 0,7-2-94 16,-5 3-270-16,5-2-379 0,-7-4-606 15</inkml:trace>
  <inkml:trace contextRef="#ctx0" brushRef="#br0" timeOffset="-189702.56">6781 16226 326 0,'0'0'1206'0,"0"0"-816"0,0 0-118 0,0 0 26 15,0 0-5-15,0 0-77 16,0 0-2-16,0 0-39 0,0 0-16 0,0 0 6 15,-40 30-11-15,40-30-16 0,0 0-15 16,0 3-26-16,0-3-7 0,-5 0-6 16,5 0 9-16,0 2-16 0,-2-1-21 15,2 1-1-15,-5 2-9 0,-2 2-24 0,5 2-21 16,-5 1 2-16,0 5 0 16,0 1 12-16,0 2-14 0,5 5 1 0,-10 1 1 15,5 2 16-15,-2 2-4 0,2 0 13 16,-7 2-10-16,0 2 1 0,-2 0-4 15,-5 2-12-15,0-1 15 0,-2 3-5 16,0-1-10-16,-5 1 9 0,-2 0-10 16,7-3 13-16,-8 1 4 0,-3-2-7 15,-1 2 6-15,2 0-3 0,-9-1 10 0,3 3-4 16,-3 0 1-16,-2 2 2 0,0-3-3 16,0 0-5-16,-3-2-4 0,-4 1 0 15,0-3-9-15,0 0 0 0,-5-3 12 16,3-3 10-16,2 2-10 0,0-6-12 15,4 2 15-15,-4-3-2 0,0 1-13 16,0-1 9-16,-7-2 0 0,7-3 6 16,-7-1-6-16,5-3 4 0,-3-1-1 15,2-1 0-15,-1-2-3 0,1-2-11 0,1 0 1 16,2-4-2-16,-5 2-9 0,3-2 9 16,2 0 3-16,0 0 6 0,-1 0-9 15,-6 0-12-15,5 0 10 0,-10 0 2 16,8 0 0-16,-3 0 0 0,-1-2 0 15,1-2 0-15,0-4-1 0,7 4 1 0,7-3 2 16,5-3 0-16,-3 0-2 0,5 1 0 16,-5-5-3-16,3 3 0 0,-3-1 2 15,-5-2-1-15,3 1 0 0,-5-1-13 16,5 0 12-16,0-2 0 0,0 0 1 16,-2-3 1-16,-3 0-3 0,5-2-11 15,-7-3 4-15,4 1 10 0,3-4-13 16,0 0-1-16,7-2 13 0,0 0-20 15,2 1 20-15,12-1-10 16,-1 2 0-16,4 0-6 0,-1 0 15 0,4-3-10 0,3 2 1 16,1-3 0-16,-1-2 9 0,4-4-15 15,-4 1 18-15,7-2-1 0,0-5-2 16,5 0-16-16,-3-1 7 0,3-1 12 16,-2-1 2-16,-3 0 1 0,0 0-2 0,-3-2-1 15,3 2 1-15,-2 3-1 0,-5 2 13 16,0 6-1-16,5 7 6 0,-5 1-6 15,0 8-11-15,0-1 17 0,7 3-2 16,-2 1-1-16,-3-1-12 0,3 2-2 16,-5-2-1-16,7-1-2 0,0-1-16 15,0 0 15-15,0-3-19 0,5 0 10 16,-3-4 9-16,3-1-15 0,2-1 17 16,0-4-14-16,0 2 12 0,0-2 0 15,0 2-21-15,0-3 6 0,7 6 16 16,-5-2-13-16,5 0 12 0,-2 2 3 0,4 0-2 15,-2-1 0-15,2 1-1 0,5 0 2 16,-2-2-11-16,2 2-3 0,-5-3 0 16,7 3 15-16,3-1 0 0,-3-1-3 15,0 0-12-15,-2 2 0 0,0 2 14 0,3 0 1 16,-6 4 15-16,-2 3-3 0,-2 3-9 16,3 1-3-16,-3 2 0 0,-3 7-21 15,3 1-3-15,-4 0-7 0,-1 2-21 16,3-2 9-16,1 2 6 0,4-1 6 15,4 0 13-15,0 0 16 0,0-3 2 16,2-2 15-16,-2-2 22 0,9-3 6 16,-9-1-3-16,2-1-9 0,3 2-10 15,-5 1-6-15,-5 3 7 0,0-1-19 16,-2 4 8-16,0 0-11 0,-2 4-3 16,-5 2-9-16,2 0-10 0,-2 0-5 0,0 0-4 15,0 0 4-15,0 0-1 0,0 0-3 16,5 0 10-16,-5 0-1 0,0 0 7 15,0 0 3-15,0 0 12 0,0 0 1 16,0 0 1-16,0 0-2 0,0 0-31 16,0 0-64-16,0 0-72 0,0 0-94 15,0 0-44-15,0 0-128 0,0 6-68 0,-7 0-296 16,0 0-414-16,21-24 258 0</inkml:trace>
  <inkml:trace contextRef="#ctx0" brushRef="#br0" timeOffset="-189388.73">3047 14920 189 0,'0'0'1232'0,"0"0"-825"0,0 0-44 0,0 0-14 16,0 0-84-16,0 0-111 0,0 0-96 16,0 0-33-16,0 0 4 0,0 0 48 15,0 0 41-15,56-3 29 0,-35 3-27 16,-5 0 1-16,5-4-23 0,-5 2-23 15,-2-2-9-15,0 2-22 0,-7 0-16 16,0 0-6-16,-5 2 3 0,-2 0-21 16,0 0-3-16,0 4-1 0,0 13 0 15,0 10 51-15,-14 14 42 0,-9 13-8 0,-7 8-20 16,-5 1-22-16,-2 1-12 0,0-8-3 16,9-8-28-16,2-6-2 0,8-7-23 15,1-8-6-15,10-6-18 0,5-5-85 16,2-1-114-16,0 0-115 0,0-1-128 15,-5 4-282-15,5-7-570 0</inkml:trace>
  <inkml:trace contextRef="#ctx0" brushRef="#br0" timeOffset="-188721.72">2408 16266 1641 0,'0'0'983'0,"0"0"-565"15,0 0-12-15,0 0-5 0,0 0-52 16,0 0-107-16,0 0-69 0,0 0-59 15,0 0-52-15,0 0-56 0,0 0-6 16,-30-29-65-16,30 48-24 0,0 8 24 16,5 18 40-16,2 9 23 0,2 9 1 0,-2 1 1 15,0 2 0-15,0-7-14 0,0-5 14 16,-5-5 0-16,3-12 12 0,-3-9 13 16,-2-9-22-16,0-7-1 0,0-8-1 15,0-2 12-15,0-2 8 0,0 0 13 16,5-2 15-16,-3-7-6 0,5-5 19 15,7-7-7-15,9-6-30 0,5-5-25 16,2 0 0-16,5 1 0 0,-2 4 20 16,-5 12 11-16,-7 3-31 0,-8 10-28 0,-3 2-36 15,-3 0 39-15,2 6 25 16,-4 6 49-16,-5 1 16 0,0 5 14 0,0-2 7 16,-21 2-1-16,-7 1 3 0,-5-2-18 15,-8-1-45-15,-1-5-25 0,2-1-28 16,3-4-48-16,7 0-43 0,2-2 0 15,14 0-37-15,0 1-31 0,7 3 17 0,5 0-109 16,2 3-214-16,0 5-47 0,7-3-38 16,7 1-106-16,-5-5-383 0,7-1 304 0</inkml:trace>
  <inkml:trace contextRef="#ctx0" brushRef="#br0" timeOffset="-180646.46">7335 16661 466 0,'0'0'1251'16,"0"0"-673"-16,0 0-165 0,0 0-104 15,0 0-41-15,0 0 28 0,0 0-72 0,0 0-29 16,0 0-25-16,0 0-36 0,0 0-32 15,-4 6-34-15,4-6-24 0,0 0-32 16,0 0-9-16,0 2 25 0,0 0 3 16,-2 10-8-16,-3-1-22 0,5 7-1 15,0 3 3-15,0 4 22 0,0 0 3 16,0 2-7-16,0 2-5 0,0-2-4 16,-2 0-10-16,2 0 1 0,0-2 12 15,0-2-2-15,-5 2-11 0,3 0 13 16,-3-2-3-16,3 0-8 0,-5-2 17 0,0 3-6 15,0-3 7-15,0 1-1 0,-3 0 1 16,-1 0 8-16,2 1 1 0,-8-3 0 16,3 4 2-16,-7-3 1 0,5 1 0 15,-5-1 2-15,0-1-5 0,-2 2-16 16,7-1 0-16,-10-2-3 0,8 3 4 16,-1-1 2-16,-4 0-16 0,2 1 1 0,-2-1-2 15,0 4 0-15,-5 2-1 0,-2 2-1 16,-5-1-2-16,2 4 1 0,-1-4 0 15,-1 1 2-15,4-4 3 0,1-2 9 16,0-1 3-16,0-3-12 0,2-2 0 16,-2-1 13-16,7-3-13 0,-3-2 18 0,8-1 3 15,-3-2-2-15,-3-2-7 0,-1-3 3 16,-1 5-15-16,-6-3 18 0,2 0-20 16,-10 3-1-16,-4-2-18 0,-5 3 6 15,-2 1 9-15,5-1-12 0,-10 5 2 16,5-1 11-16,-2 3-1 0,-1 2-11 15,-2-1 14-15,-4 2 0 0,7-1 1 16,-3-4-1-16,3 4 18 0,4-3-14 16,2-1-1-16,3-2 21 0,7-4 6 15,-5-3 4-15,5-3-10 0,0 2-9 0,-5-2-15 16,5-1-15-16,0-1 14 0,-3 5-11 16,-1-4 9-16,1 1-9 0,-6 3-10 15,-1 0 1-15,3-1 6 0,-2 1 13 16,-3 1-1-16,5 1 2 0,-3 0 1 15,3-1 0-15,0 1 16 0,-5 0-16 0,5-2 0 16,0-1 26-16,-2 0-10 0,2 0-13 16,-5-1-1-16,2 1 16 0,-1 0-3 15,1 2-15-15,-4 0-2 0,0 1-19 16,-5 1 18-16,3 0-9 0,-3 0-13 16,3-1 13-16,-1-1 12 0,-1 0 2 15,1-1 7-15,3 0-9 0,-2-2-21 16,2-3 21-16,2 0 12 0,5 0-9 15,-3 0 15-15,3-2-18 0,-4-1-1 16,1 0 1-16,-2 0 0 0,5 1 0 0,0 0 0 16,0 0 0-16,0 2 0 0,4-2 0 15,-4 0 3-15,-4 1-2 0,1-2 0 16,-4-1-2-16,-5-2-1 0,5 1-18 16,0-1 20-16,5 0 2 0,-3-1-1 0,3-1-2 15,-3-1-11-15,2-4 9 16,3 4-13-16,0-3 16 0,2 1 1 0,3-1-1 15,-3 1-1-15,3-1-24 0,-3 3 23 16,5-1 1-16,-1-2-1 0,1 1 0 16,0-1-16-16,0-2 15 0,0 5-12 15,-5-3 5-15,0 1 10 0,3-1 3 16,2 1-3-16,-1-2-3 0,4-1 2 16,-1 1 1-16,5 0 3 0,4-1-1 15,-9 0-1-15,12 1 0 0,-7 0 0 16,2 0 1-16,0-1 14 0,-2 3-16 15,9-5 0-15,-4 2-2 0,-3-2-10 0,7-1 0 16,-2-4 10-16,2-1 1 0,4-1-11 16,-3-4-4-16,6-4 1 0,0 0 3 15,-3-2-3-15,10-3 2 0,-2-1 1 0,-2-1-3 16,1-3 12-16,-1 3 0 16,6-5-9-16,-2 1 0 0,0-2 8 0,2-1 4 15,3 3-3-15,2 3-12 16,0-2 13-16,0 5 1 0,0-1-1 0,0-1-1 15,2 1 0-15,5-1-12 0,0-1 12 16,0 2 3-16,7-1 3 0,-4 0 15 16,1-2-15-16,-2 0 0 0,-2-1 0 15,3 3 0-15,-3-2 9 0,4 1-12 16,-8 2 4-16,4 2 11 0,-5 1-14 16,3 3 2-16,1-4-1 15,-3 5 1-15,4-3 0 0,0-2-1 0,0 3-1 16,0-1-1-16,0-2 0 0,0-4-1 15,7 1 0-15,-1-5-2 0,4 1-31 0,-1 0 10 16,5 1 21-16,0 3 0 0,-5 1 0 16,-2 2 2-16,2 2 1 0,-2 4 1 0,-5 1 2 15,3-1-1-15,2 2 0 0,0 0-2 16,-5 0 0-16,5 2-12 0,-5 1 10 16,10 0-14-16,-3 0-5 0,0-1-10 15,5 0 13-15,7 0 3 0,-2 2-10 16,2-2 7-16,2 2 3 0,0-1 14 15,3 4-1-15,-1-2-10 0,-4 1 12 16,2 0 13-16,-2-1-12 0,-3 5-1 16,1 2-3-16,-3-1-22 0,0 5-2 15,-2-1 24-15,0 2-31 0,2 3 12 16,-2-1 1-16,3 2-7 0,-4 0 4 16,4 3 5-16,4-1-2 0,-5 2-10 0,7 0-12 15,0 0 24-15,0-2 19 0,3 2 16 16,-8 0-13-16,1-1 37 0,-10-1-16 15,5 0 1-15,-12 0-7 0,-2 2-15 16,0 0 25-16,3 2-9 0,-10-2-4 0,4 2-3 16,-1-2-12-16,-3 0-3 0,4 2-12 15,-2-2-7-15,3 1 7 0,-3-1 3 16,5-1-31-16,0 2-34 0,3-1-22 16,-6-4-47-16,3 4-78 0,0 0-125 15,-4-2-65-15,-1 2-50 0,3-1-142 16,-5-2-111-16,0 5-405 0,-7-1 672 0,-40 34 413 15</inkml:trace>
  <inkml:trace contextRef="#ctx0" brushRef="#br0" timeOffset="-180300.88">2295 14982 36 0,'0'0'727'0,"0"0"32"0,0 0-249 15,0 0-121-15,0 0-34 0,0 0-124 16,0 0-103-16,0 0-74 0,0 0 7 15,0 0-23-15,88-17-12 0,-51 17-10 0,0 0-13 16,7 0 13-16,0-4-14 0,1 0 14 16,-1-4 16-16,2 0 6 0,-2-3-13 15,-2 1-5-15,-5 3-20 0,-9-1-11 16,-5 6-8-16,-7-2 19 0,-2 2-13 16,-2 2 13-16,-3 0 13 0,-2 0-1 0,0 4-12 15,3 2 0-15,-3 1 3 0,-7 5 35 16,0 3 25-16,0 7 7 0,-10 1 9 15,-11 4-3-15,-2 0-10 0,0 0-25 16,2-6-7-16,0-3-18 0,5-5-16 16,4-3-10-16,-2-3-2 0,5-3-1 15,7 0 10-15,-5 0-35 0,2-2-37 16,3 2-80-16,-3-1-153 0,5 5-140 16,0 2-320-16,-7-2-565 0,-2 3 583 0</inkml:trace>
  <inkml:trace contextRef="#ctx0" brushRef="#br0" timeOffset="-179681.98">1642 14809 398 0,'0'0'1345'0,"0"0"-709"16,0 0-136-16,0 0-129 0,0 0-81 0,0 0-75 16,0 0-80-16,0 0-38 0,0 0-46 15,0 0-51-15,0 0 0 0,-72 5-41 16,65 5-31-16,0 5 3 0,-2 5 28 16,2-3 19-16,2 2 3 0,3-1 19 15,2-9-2-15,0 1-2 0,0-4-11 16,0-6 3-16,0 0 12 0,0 0 16 15,0 0 25-15,0 0 12 0,0-8 10 16,7-2 12-16,0-5-11 0,9-4-32 16,-4-2 5-16,-3-3-9 0,-2 2-28 15,0 0 0-15,-7 3-31 0,0 1-19 0,0 7 2 16,0 1-5-16,0 4-20 0,0 3 7 16,0 3 0-16,0 0-38 15,0 0-35-15,2 1-20 0,10 7 9 0,-3 5 137 16,5 5 13-16,7 4 57 0,-7-3 1 0,2 0 18 15,-2-3-12-15,0-5 9 0,-5-3-35 16,5-5-36-16,-4 3 11 0,-3-4 6 16,2-2 6-16,3 0 0 0,-5 0 7 15,-1 0-7-15,-3 0-25 0,4 0-72 16,0 0-144-16,0 0-103 0,2 0-338 16,-2 0-544-16,5 2-39 0</inkml:trace>
  <inkml:trace contextRef="#ctx0" brushRef="#br0" timeOffset="-143117.55">3244 15157 34 0,'0'0'0'0,"0"0"-17"0,0 0 15 0,0 0 2 16,0 0 60-16,0 0 123 0,0 0-1 15,0 0-152-15,0 0 18 0,-2 0 331 16,2 0-89-16,-5 0-92 0,3-1-45 16,2-1-16-16,0 0-40 0,-5 2-19 15,5 0-26-15,0-2-29 0,0 0-7 16,0 2 10-16,0 0 3 0,0-2 23 0,0 0-10 16,-2 2 27-16,2 0 21 0,0 0-19 15,0 0-22-15,0 0 42 0,0 0 5 16,0 0 5-16,0 0-34 0,0 0-2 15,0 0-14-15,0 0 13 0,0 0 23 16,0 0-4-16,0 0-9 0,0 0 6 16,0 0-20-16,0 0-12 0,0 0-16 15,0 0 13-15,0 0-26 0,0 0 9 0,0 0 1 16,0 0-7-16,0 0 13 0,0 0-16 16,0 0-19-16,0 0-10 0,0 0-3 15,0 0-16-15,0 0 26 0,0 0-35 16,0 0-13-16,0 0 16 0,0 0 3 15,0 2 1-15,0 0 31 0,0 2 3 16,7 0 25-16,2-3-5 0,-2 7-8 16,0-4 20-16,5 2-22 0,-10 0 9 15,5-3-18-15,0 3 30 0,0 0-33 0,-5 0 17 16,5 2-15-16,0-2 13 0,0 1-4 16,0 1 14-16,3 2-24 0,1-1 26 15,-2 1-26-15,-2 1 1 0,3-1 16 16,1 1-3-16,-4-1 0 0,0-1-15 15,0 4 2-15,-4-2 32 0,3 0-10 0,1 3 1 16,-7-2-4-16,10-1-10 0,-10 1 3 16,7-1-14-16,-3-1-1 0,-1-1 1 15,4 1-1-15,0 0 0 0,0-1 0 16,0 5-1-16,2-3 1 0,2 3-2 16,-1-1 2-16,4 3-2 0,-5-3 2 15,5 3 0-15,0 0 2 0,0-3 0 16,-5 4-2-16,5-1 22 0,-7-3-20 15,7 2-2-15,-7 1 6 0,2-3-6 16,3 3 4-16,-8 0-2 0,8-2 10 16,-3 2-9-16,3 0 23 0,-3-3-24 15,0 4 0-15,5-1 1 0,-2 0 10 0,4 1-12 16,0-2-1-16,3 2 1 0,4 2-2 16,-2 1 0-16,5 1 0 0,-1 0 1 15,1 1 6-15,2-1-4 0,0 0 10 0,-5-2-12 16,5 1 19-16,-3-1-19 0,1 0 19 15,-1 0 9-15,3 2-6 0,0-1 6 16,-5 1-24-16,7 0 28 0,-2-2-1 16,2-1-15-16,-2 3 15 0,2-1-12 15,1-1 12-15,3 2-28 0,-1-2 13 16,2 3 5-16,-5-3-2 0,5 0-18 16,-10 0 2-16,3-1 16 0,2 1 21 15,-2-2-27-15,0 2 2 0,-2-3 13 16,2 1 12-16,-1 1-18 0,-3-5-19 15,3 4 31-15,-3-3 13 0,-1-1-32 0,5 1 13 16,-5-1-10-16,5 1-2 0,-5-1-14 16,7-1 1-16,-2 2 9 0,2-3-12 15,0 3 13-15,-2-3 2 0,9 0-3 16,-2-1-11-16,-2 2-1 0,2-4 0 0,2 2 22 16,5-3-22-16,-5 0 0 15,2-1 22-15,3-2-21 0,4-4 17 0,-1 0 0 16,6 0-18-16,0-5 0 0,0-5 15 15,7-4-13-15,-7 1-3 0,7-4 3 16,-7-2-1-16,0-1 15 0,0 0-16 16,-4 1-1-16,-3-2-14 0,5 0 15 15,-3 0-1-15,-2 0 1 0,0-3 0 16,-2-3 17-16,-5 5-17 0,0-5 0 0,-7-2-1 16,8-1 1-16,-8 2-12 0,0-1-31 15,5 2 41-15,-5 0 1 0,-2 3 0 16,0 2-11-16,-3 0 12 0,-4 3-3 15,0 1-18-15,-5 5 20 0,5-1-17 16,-5 5 0-16,3-1-4 0,-3 2-5 16,1 5 27-16,-3-3-1 0,2 1-2 15,-2 0 6-15,0 2-3 0,0-2 0 0,-1 2 3 16,-6 1 0-16,3-2 0 0,-8 4 0 16,3 0-3-16,-5 0-2 0,0 0-21 15,0 0 23-15,0-2 0 0,0 2-1 16,0 0-36-16,0 0-59 0,0-2-68 15,-14 1-20-15,-9-6-216 0,-5 0-179 0,-9-5-434 16,6 3-110-16,164 49 143 0</inkml:trace>
  <inkml:trace contextRef="#ctx0" brushRef="#br0" timeOffset="-142814.89">6349 15937 620 0,'0'0'1238'16,"0"0"-907"-16,0 0-43 0,0 0-69 15,0 0-13-15,0 0-71 0,0 0-90 16,0 0 28-16,0 0 23 0,0 0 16 0,0 0-36 16,190-41-44-16,-139 29-13 15,-2 1-19-15,-3-1 3 0,-4 1 16 0,-9-1 10 16,-5 3-10-16,-5 1 0 0,-9 2 19 16,-7 2-16-16,0 3-3 0,-7 1 32 15,0 0 46-15,0 3 142 0,-5 14-23 16,-7 12-126-16,-13 14-46 0,-1 7-23 0,-9 2-17 15,-2 2 42-15,0-2-30 0,2-6-16 16,3-5-2-16,4-9-1 0,5-8-21 16,4-7-4-16,10-7-34 0,2-7-106 15,0-3-112-15,0-3-86 0,-2-11-388 16,-5 1-941-16</inkml:trace>
  <inkml:trace contextRef="#ctx0" brushRef="#br0" timeOffset="-142377.56">5664 15854 1313 0,'0'0'780'0,"0"0"-240"0,0 0-148 0,0 0-40 16,0 0-102-16,0 0-95 0,0 0-45 15,0 0-31-15,0 0-7 0,0 0-27 16,-107 86 5-16,98-59-25 0,2 0-4 16,7-2 4-16,0-4-3 0,0-3-22 15,0-4-25-15,7-6 3 0,0-3-18 0,0-5 40 16,0 0 21-16,2 0 10 0,5-2 31 15,-7-11 16-15,7-3-10 0,-5-7 6 16,-2 0-33-16,0-2-17 0,-3 4 10 16,-4 4-18-16,3 3 18 0,-3 6-34 0,0 6-15 15,0 2-56-15,0 0 16 0,7 6 11 16,7 9 44-16,0 8 28 0,4 6 22 16,8 4-8-16,-3-2-42 0,5 0-3 15,-3-8-22-15,6-1-9 0,3-8 3 16,4 0-25-16,-1-2-18 0,4-5-125 15,4 1-185-15,-1 2-213 0,-14-4-631 16,7 3-703-16</inkml:trace>
  <inkml:trace contextRef="#ctx0" brushRef="#br0" timeOffset="-133328.39">12576 13787 3 0,'0'0'623'0,"0"0"555"15,0 0-756-15,0 0-51 16,0 0-49-16,0 0-43 0,0 0-53 0,0 0-16 15,0 0 1-15,0 0-38 0,-63-8-35 16,54 6-19-16,0 2-1 0,-3 0-16 16,3 0-25-16,-3 0-18 0,3 0-22 15,-5 0-13-15,0 6-8 0,-2 4-16 16,0 3-3-16,-3 4-19 0,3 5 10 16,-1 1-4-16,6 2 1 0,-5 0 3 15,9-2-7-15,-3 2 7 0,6-6-4 16,1-1 1-16,3-5-1 0,0-3 4 0,0-5-10 15,0 0-11-15,0-2-17 0,3-1 0 16,11 2 47-16,2 0-7 0,9 0 10 16,-1 0 18-16,3 0-2 0,-1 1-13 15,2 1-1-15,0 2 11 0,-3 2 5 16,3-1 13-16,-5 3 6 0,-4 3 25 16,-3 3 24-16,-2 2-21 0,-7 4 3 0,0-1-19 15,-7 4-6-15,0 0-16 0,0 0-15 16,0-2-9-16,-12-6 21 0,-4-3-23 15,-5-5-1-15,-2-1-40 0,7-3-24 16,-3 0-28-16,3-4-16 0,7-1-18 16,2 0-8-16,2-2-49 0,5 0-53 15,0 0-173-15,0 4-252 0,0-2-468 0,14 4-163 0</inkml:trace>
  <inkml:trace contextRef="#ctx0" brushRef="#br0" timeOffset="-132990.21">12785 14353 886 0,'0'0'635'0,"0"0"-323"15,0 0-134-15,0 0 72 0,0 0 57 16,0 0-81-16,0 0-78 0,0 0-20 16,0 0 0-16,0 0 22 0,12 20-7 15,-10-3 0-15,3 2 18 0,1 6 18 16,-3 4-28-16,-3 4-8 0,2 0-21 16,3 0-29-16,-5 1-35 0,0-5-24 15,0-2-22-15,0-2-12 0,0-7-3 16,2-7-21-16,-2-1 2 0,0-6-27 15,5-2-78-15,-5-2-104 0,0 0-121 0,0 0-156 16,2 0-292-16,-2-10-735 0</inkml:trace>
  <inkml:trace contextRef="#ctx0" brushRef="#br0" timeOffset="-131265.71">12555 13318 580 0,'0'0'512'0,"0"0"-59"15,0 0-135-15,0 0-35 0,0 0-24 16,0 0-59-16,0 0-39 0,0 0-16 15,0 0-33-15,0 0-22 0,0 0-1 16,-74-15-12-16,62 15 3 0,3 0 2 16,2 0 7-16,-2-2 3 0,-3 2 9 0,3-4 0 15,-5 2 3-15,0-2 9 0,5 4-19 16,-3-3-12-16,-4 1-23 0,2-1-3 16,0 3-10-16,-2 0-18 0,-1 0-25 15,-4 8-2-15,8-2 0 0,-4 2 0 16,-1-3 0-16,6 3 1 0,-2 2 17 15,0-3-16-15,-2 3 13 0,2 0-15 0,-5-3-1 16,3 5 0-16,2 0 0 0,-2-1 0 16,2 1 0-16,-2 2-1 0,2-1-3 15,-2 4 1-15,-3 2-18 0,3 3 21 16,-5 1 1-16,0-2-1 0,5 0-1 16,-5 0 1-16,5-2 2 0,-1 1 0 15,3-1 0-15,-2-1-1 0,2-3 0 16,3 0 1-16,-6 1-2 0,10 1-3 15,-2-2 2-15,-2 3-2 0,1 2-19 16,3 1 7-16,0 1 11 0,5 4-11 0,-5 2 12 16,2 4 1-16,3-2-14 15,2 5 14-15,0 2-10 0,0-1 10 0,0 1-11 16,0 4 1-16,2-5-7 0,3 2 17 16,2-3 0-16,-5 2 0 0,5-4-1 15,-4-3 3-15,1-1 3 0,3 3 10 16,-4-5 14-16,3 1 1 0,1 1-9 0,0 0-4 15,7 0 7-15,-4-2-9 0,4 0-10 16,-1 0 9-16,4 0 0 0,1 0 1 16,-1 2-12-16,3-2 2 0,-1 0-1 15,2 0 1-15,0-2-1 0,2 0 14 16,-2 0-14-16,0 0-2 0,0 0 1 16,2 2 1-16,-2-4 10 0,-3 2 0 15,8-1-11-15,-7-3 10 0,6-2-9 0,-6-3 23 16,2-1-13-16,-1 0-9 0,8-3 12 15,-9 1-11-15,6-1-1 0,-1-3 15 16,-1 3-16-16,5-4 17 0,0-1-19 16,-3 1 1-16,3 2 13 0,7-2-13 15,-10-2-1-15,3-3 16 0,0 1-15 16,-5 0 11-16,5-4-10 0,-5 0 10 0,5 0 4 16,-2 0-1-16,2 0 0 0,0-8-15 15,-5 3 1-15,7-3 0 0,-7-2 2 16,5-2-2-16,-5 1 2 0,3 0 0 15,-8-3 8-15,8-1-11 0,-3-1-3 16,-2 1-9-16,2-3 10 0,-7 1-2 16,5-1 1-16,-4-1-9 0,1 2 10 0,-2-2 0 15,-2-1 1-15,3-1 0 0,-3-2 0 16,0-2-14-16,-1-2 13 0,-3 0-1 16,-1-2-9-16,3-1 9 0,-3-2-9 15,-2 0 9-15,0 1-10 0,0-4 1 16,-7 4 9-16,7-2-16 0,-5 3-11 15,-2-3-4-15,0-2-7 0,0 1 4 16,0-1-6-16,0-2 15 0,0 4 0 16,0 0 13-16,-7 3-10 0,-2-3 23 15,2 4 1-15,-2 0-1 0,-3 0-1 0,-4-2 2 16,6 2 1-16,-3 1 0 0,1-1 0 16,-4 2 2-16,6 0 16 0,-1 2-5 15,-6-2-1-15,8 1-10 0,-5-1-1 16,0 2 18-16,-2 2-7 0,2 0-9 15,-4 2 0-15,1-2 1 0,3 3 8 16,-2 1-9-16,-5 0 16 0,7 0 2 16,-7 1-19-16,5-1 0 0,2 2 1 0,-4-5 8 15,-3 3-10-15,0 0 0 0,5 0 1 16,-5 0-2-16,4 1 2 0,-1-1-1 16,-3 2 1-16,5 1-2 0,-1 3 0 15,-3 1-3-15,-1 2-12 0,2-1 14 16,-6 3 1-16,-1 0-1 0,0 0-1 15,-6 3-10-15,2 1 10 0,-5-2-20 16,5 2 7-16,-5-1 2 0,0-1-21 0,5 0 13 16,0 2 2-16,0-2-3 15,9 3-15-15,-3-2-10 0,8 3-3 0,-2 1 25 16,8 1-3-16,1-2-9 16,-3 2-93-16,5 0 36 0,1 0-79 0,-4-2-49 15,3 2 19-15,5 0-73 0,2 0-110 0,0 0-209 16,0 0-491-16,9 0 155 0</inkml:trace>
  <inkml:trace contextRef="#ctx0" brushRef="#br0" timeOffset="-130161.66">15954 13521 1216 0,'0'0'676'0,"0"0"-225"0,0 0-63 16,0 0-35-16,0 0-85 0,0 0-121 15,0 0-46-15,0 0-9 0,0 0-14 0,0 0-58 16,-104 5-20-16,90 13-1 0,7-1 1 16,-2 2 12-16,4-1-11 0,-2-3-1 15,7-3 25-15,0 1 16 0,0-3-6 16,0 1-16-16,0-1-17 0,12 1 26 16,-1 1 6-16,8 0 13 0,-3-3 14 0,-2 1 8 15,2-2 15-15,3 1 9 16,-8 1 0-16,3 1-3 0,0 3-19 0,-2 2 0 15,-7-1-10-15,-1 2 1 0,-4 7 2 16,0-3-9-16,0 4-6 0,0-4-15 16,-9 2-13-16,-5-5-9 0,0-5 1 15,-5-1-10-15,8-5-3 0,-3-1-19 16,0-4-36-16,7 0-18 0,5-2-25 16,2 0-38-16,0 0-111 0,0 0-140 15,0 0-248-15,9 0-532 0,0 0 63 16</inkml:trace>
  <inkml:trace contextRef="#ctx0" brushRef="#br0" timeOffset="-129752.87">16275 13985 1448 0,'0'0'1004'16,"0"0"-566"-16,0 0-98 0,0 0-79 15,0 0-84-15,0 0-109 0,0 0-68 16,0 0-38-16,0 0-9 0,0 0-8 16,0 0 55-16,25 0 47 0,-11 2-12 15,0 6-3-15,0 0-7 0,-5 7 31 16,-2 3 7-16,-2 3-12 0,-5 4-17 16,0 0-15-16,0 2-5 0,-12-4-14 0,3 0-2 15,-5-5 2-15,0-5 1 0,0-4 11 16,-2-3 4-16,0-6-13 0,-5 0-2 15,5 0-1-15,-3-8-38 0,3-1 27 16,9-1 10-16,0 2 1 0,7 3 0 0,0 1 0 16,0 4-26-16,0 0-18 0,14 0 44 15,7 0 91-15,2 8 26 0,7 3-17 16,0 3 9-16,-2-1-10 0,2 1-40 16,-2-1-31-16,0-3-27 0,-2-1 0 15,-6-3-1-15,4-4 0 0,-3-2-3 16,-1 0-10-16,1-10-58 0,-4-9-125 15,-1-4-247-15,-2 4-356 0,-14-16-1061 0</inkml:trace>
  <inkml:trace contextRef="#ctx0" brushRef="#br0" timeOffset="-128634.58">16196 13085 512 0,'0'0'551'0,"0"0"-115"0,0 0-101 15,0 0-14-15,0 0-58 0,0 0-47 0,0 0-23 16,0 0-23-16,0 0-9 0,0 0-11 16,0 0-36-16,-177-10-22 0,156 10-9 15,-2 4-1-15,0 0-3 0,-3 4-4 16,8 0-24-16,-8 1-13 0,3 2-13 16,0 1-13-16,-5 3-11 0,2 5 18 15,-1 1-17-15,-1 0 1 0,0 0-2 16,5 3 1-16,-1-3 0 0,4-2 1 0,3-2 9 15,-4-1 7-15,5-2-17 0,-5-1 0 16,0 3-2-16,5-3-2 0,-5 4 0 16,0 0-14-16,3 5-3 0,-1 1-3 15,3 2 7-15,7 4 12 0,-5 1 0 16,2 5 3-16,3 0 1 0,2 2 9 0,5-3-10 16,-3 3 0-16,5-2 0 15,0 0 28-15,0 1-6 0,0 1-20 0,5 1-1 16,4 1 12-16,5 1 9 0,0 1-6 15,-3-1 0-15,8 1-3 0,-3-1-10 16,-2-1 9-16,9-3 7 0,-2 3-3 16,0 0 2-16,2-3 4 0,7 1 12 15,1-2-9-15,3 0 0 0,1-3 10 16,2 1-8-16,3-4-5 0,2-2-6 16,-3-2 5-16,-2-6-2 0,5-2-17 0,0-1 10 15,-5-5-8-15,3-1 17 0,1-2-5 16,3-6 5-16,1 2 1 0,1-4 0 15,-2 0-7-15,0-3-13 0,0 0 1 16,-2-5 0-16,-5 0-3 0,3-3 1 16,-1 0 12-16,-2-5-10 0,-4-2 0 15,-5-1 9-15,7 0-12 0,-10 0-1 16,1-3 1-16,-8 0 0 0,8-5 0 0,-8 0 2 16,1-7-1-16,-5 0 1 0,-3-3 1 15,3-1 13-15,-2-5-16 0,-5-1-3 16,2-3-10-16,-2 3-5 0,0-4 18 15,-4 2-1-15,1-3 1 0,-2 3-2 0,-2 2 1 16,0-1-1-16,0 3 1 0,0 0-1 16,0-1 2-16,0 3 1 0,0-1 1 15,-6-1 1-15,-1 0 12 0,-10-1 1 16,8-1-14-16,-10 5 10 0,3-1-9 16,0 1 13-16,-3 9-16 0,-4-4 12 15,2 9-9-15,-4 3 12 0,-3-2-15 16,0 5 0-16,2 1-3 0,1 5 1 15,-1-1-1-15,1 7-9 0,-1-1 0 16,-2 1-7-16,8 1 16 0,-11-2-12 16,8 2 2-16,-5 1-12 0,0-2-12 0,-2 2-6 15,0 1-10-15,2-4 16 0,-2 5-15 16,0-2 8-16,2 2 0 0,2 1-18 16,1-2-13-16,-1 2-7 0,8 2-15 15,-1 0-61-15,1 0-19 0,8 0-16 0,-1 0-66 16,8 0-62-16,1 6-221 0,-3 2-94 15,5-1-402-15</inkml:trace>
  <inkml:trace contextRef="#ctx0" brushRef="#br0" timeOffset="-125837.61">15683 12964 297 0,'0'0'453'0,"0"0"-78"0,0 0 22 16,0 0-121-16,0 0-74 0,0 0-47 16,0 0 4-16,0 0 16 0,0 0-27 15,0 0-19-15,-65-14 3 0,58 12-10 16,4 2-23-16,-4 0-9 0,5-2-11 16,-5 2-18-16,2 0-20 0,-2 0-12 0,5 0-17 15,-5 0-12-15,0 0-4 0,-2 4-24 16,-3 2 28-16,3 0 9 0,-3-1 39 15,3-1 3-15,0 0-16 0,-3 4 12 16,-2-2-2-16,0-1-4 0,3 3 3 0,-3 0-16 16,0 1-28-16,0 3 0 15,0 2-12-15,-2-3 10 0,7 5-11 0,-3-5 0 16,5 3 13-16,0-1 2 0,0-4-2 16,0 1-2-16,5 0 2 0,-5-3 3 15,0 3 0-15,4-2 0 0,-4 0 0 16,1 0 10-16,-1 1 9 0,0 2 0 15,-3-1 9-15,-1 4 1 0,-3-1-10 16,-2 4-6-16,2 1-4 0,0-1 10 16,-3 2 3-16,8 1-3 0,-2-3-9 15,4 0-10-15,-3 1 9 0,3-2 2 16,7-5-14-16,-2-2-1 0,2 1 0 0,-5-2-1 16,5 0 2-16,-2 1 2 0,2 1 23 15,0 1 0-15,-5 3 1 0,3-1 5 16,-3 3-6-16,3 1-6 0,-3 1-17 0,5 1-1 15,-2 0-1-15,-3 0-2 0,5 0 1 16,0 1-2-16,0-5-12 0,0 1 15 16,0-2 0-16,0-3 2 0,0 0 14 15,0-1-4-15,0 0-8 0,0-1 8 16,0-1 1-16,0 3-12 0,0 1 0 16,0 2 1-16,0 1-1 15,0 3 1-15,0 1 13 0,0 0-12 0,0 0 13 16,0 5 6-16,0-3-10 0,0-2-12 15,0 2 3-15,0-1 1 0,0-1 8 0,5-4-11 16,-3-1 2-16,-2-5 16 0,0 1-17 16,5-2-1-16,-5-1-1 0,2-1-2 15,-2 2-1-15,5-1 1 0,-3 1-17 16,3 2 18-16,-3-2 1 0,5 1 3 16,0 5 10-16,-4-1-12 0,4 3 11 15,0-1-9-15,-1 3-2 0,-1-3 1 0,2 2 1 16,-5-3 16-16,5-1-16 0,-7-3 0 15,7-1 13-15,-4-1-13 0,-3 0-1 16,4-4 10-16,-1 1-11 0,-3 0 0 16,4 0 1-16,-4 1 0 0,7 2 1 15,-4 2 1-15,1-1 14 0,-1 2-17 16,3 3 0-16,4-1-1 0,-3-1-2 0,-3 2 2 16,6-3 1-16,-3 3 0 0,0-3 0 15,2 1-2-15,-2-3 1 0,0-1 0 16,0 2-1-16,0-3 0 0,0 0-11 15,0-2 11-15,0 3 1 0,0-2 1 16,-5-3 2-16,5 5 0 0,0-2 9 16,0-1 1-16,0 3-12 0,2-2 0 15,-2 2-1-15,0-3-2 0,0 1-11 16,0 1 10-16,0-2 0 0,2 1 1 16,-2 0 2-16,0-1-1 0,5 1 1 0,-10-2 1 15,7 4 2-15,-2-4 0 0,0 1 0 16,0 0 1-16,-2-2-1 0,2 1-1 15,-5 0 1-15,5-2 0 0,2 2-1 16,-2-1 1-16,0 2-1 0,0 0 1 0,5-1 10 16,-3 2-10-16,1 0 0 15,1 0 9-15,-2-1-12 0,1 1-1 0,1-1 0 16,-1 1 0-16,-6-1 1 0,3-2 0 16,0 1-1-16,-5-2-1 0,-2 0 0 15,7 0-10-15,-4 0 12 0,4-1 1 16,0 4 0-16,4-2 1 0,-1 3 13 15,6-2-13-15,-5 4 0 0,3-1 0 16,3 1 0-16,-1 0-2 0,-2 2 0 16,0-4-3-16,2 1 2 0,-2-1 1 0,-5 0-1 15,5-1 0-15,-2 0 0 16,-3-2-1-16,-2 1-1 0,0 0 1 0,2-2-1 16,3 2 3-16,-3-1 0 0,5-1 12 15,0 3-9-15,0-2 13 0,0 1-13 16,-2 0 9-16,6 2-11 0,-4-3-1 0,-2-1 1 15,6 4-1-15,-4-4 3 0,2 2 10 16,1 0-10-16,-3-2-2 0,2-1 2 16,-2 2 12-16,0-1-2 0,0-2-10 15,2 1 22-15,2-1-1 0,1 0-5 16,2 0-7-16,2 0-11 0,-2 0 11 16,2 0-11-16,3 0 1 0,-1 0 0 15,-4 0 0-15,2 0-2 0,-4 0-1 16,-3 0-1-16,5 0-1 0,-7 0 2 15,2 0 0-15,-2 0-2 0,0 0-7 16,-2 0 10-16,2 0 0 0,0 0 2 16,0 0 1-16,2 0 0 0,-2-1 10 15,0-1-11-15,2 2 7 0,3-4-9 16,-3 2-1-16,7 0 1 0,-2-2 3 0,0 0-3 16,2-2 1-16,0 3 1 0,-2-3-1 15,7 2 1-15,-12-2 0 0,8-2 0 16,-6 5 14-16,1-5-15 0,-1 0 2 0,-2 0 9 15,5-1-11-15,-4 1 1 0,-1-4-2 16,5 1-1-16,0 2 1 0,0-5 0 16,-5 4-1-16,7-3 1 0,-4-1 1 15,-1 1 1-15,1-3 0 0,-3 1 10 16,0-5-9-16,3 3 10 0,-8-4-1 16,8-2-9-16,-3 2-3 0,-2-5 3 15,2 1-2-15,-4-2 0 0,-3 0 1 16,1 5 1-16,1-4-3 0,-4 5 0 15,-4 0 1-15,4 1 1 0,-3 1 2 0,-2-2-1 16,-2 0 12-16,0 0-15 0,3 0-1 16,1-1 0-16,-4 3-2 0,7 0-9 15,-4-2 9-15,4 1-9 0,-7 1 11 16,4-2-2-16,3 2 0 0,-4-3 1 0,1 3 0 16,-1-2 1-16,4 2-2 0,-7-5 1 15,9 5 1-15,-4-4 0 0,-3 2-1 16,2 0 0-16,3-3 0 0,-4 3 1 15,4-2 1-15,-3 2 1 0,-1 0-1 16,4-3 0-16,-7 2 0 0,0 0 2 16,0-1 13-16,0 2-13 0,0 0 12 15,0 0-14-15,0-1 0 0,0 3 0 16,0 0 2-16,0 0 0 0,0 1 0 16,-7 2 10-16,4 5 3 0,-1-3-12 0,-3 5 22 15,0-1-7-15,0 0-18 16,0-1 13-16,-2 0-13 0,-1-1 2 0,-1-3-1 15,1 1 17-15,-4-4-18 0,5 1-3 16,-2 0-15-16,1-1 16 0,-4-1-1 16,5 2 0-16,-5-3 0 0,3 3-9 0,1 2 12 15,1 3 3-15,2 1 19 16,-7 1-22-16,2 2 0 0,1-1-13 0,-3 1 11 16,-5-2 1-16,3-1-1 15,0-1 0-15,-5-1-13 0,5-1 12 0,-3 1 3 16,1-3 0-16,-3-1-19 0,2 2 18 15,7-1 1-15,-2 0-1 0,1 5 1 16,-1 0 12-16,4-1 7 0,-1 4-4 16,-6 3 7-16,8-3-4 0,-5 0-15 15,-4 3-1-15,1-1 14 0,4-2-14 0,-11 0-2 16,3 0-2-16,-2-2 2 0,0 1-3 16,-5-1 3-16,5-1 4 0,0 0-3 15,-3 0 0-15,3 4 1 0,2-1-1 16,5 2 0-16,-1 3-1 0,-1-1 0 15,6 2 1-15,-6 2 1 0,4 0 8 16,-2-2-8-16,2 2-2 0,0 0 13 16,-3 0-11-16,1 0 8 0,-5-2-7 15,5 0-1-15,-12 0 0 0,5 2-2 0,-5-4 0 16,0 0-2-16,3 1 2 0,-1-2 0 16,8 2 1-16,4 1-1 0,2-2 12 15,5 4-11-15,5 0-1 0,-5-2-3 16,4 2 2-16,-4 0-21 0,-6 0 22 0,-1 0-12 15,0 0-3-15,-3 0 3 0,-3 0 12 16,3 0-1-16,-1 0 1 0,-6 0 0 16,-3 0 2-16,1-2-2 0,-2 0-4 15,-2 1 2-15,0-2-10 0,-5 3 12 16,5 0-12-16,0 0 10 0,-1 0 0 16,6 0-13-16,-1 3 12 0,8 2-25 15,-5 1 6-15,9 2-24 0,0 1-37 16,-3 1-37-16,8 0 15 0,2 1 18 15,3-2-46-15,4 4 11 0,0-2-17 16,0-1-55-16,0-1-43 0,4-1-27 0,6 2-63 16,3 1-59-16,1 0-158 0,-4 0-236 15,4 3-342-15</inkml:trace>
  <inkml:trace contextRef="#ctx0" brushRef="#br0" timeOffset="-124629.61">19997 13966 897 0,'0'0'814'15,"0"0"-279"-15,0 0-141 0,0 0-14 16,0 0-76-16,0 0-101 0,0 0-51 16,0 0-10-16,0 0 9 0,0 0-12 0,0 0-9 15,-51-29-52-15,44 29-19 0,4 0 12 16,-4 0 10-16,0 0 21 0,-4 0 15 16,4 0-13-16,-2 0-49 0,-1 0-24 0,-1 4-31 15,-3 4-3-15,2 1-9 0,-6 5-1 16,4-3 11-16,0 5 2 0,4-3-1 15,1 1 0-15,-3-1-1 0,6 1-13 16,-1-1 12-16,4-3-12 0,1-4 13 16,-3 0-13-16,5-4 3 0,0-2 0 15,0 1 8-15,0-1-14 0,0 0 0 16,0 0-7-16,0 2-18 0,0 0-22 16,10 4 65-16,3 0 50 0,6 2-26 15,-7-3-5-15,9 5-17 0,-8-3 10 16,8 3 25-16,-4 0-6 0,1 4 9 0,-2-3-1 15,-2-2-14-15,-4 5-1 0,4-1 4 16,-5 1-1-16,-4 1-5 0,-3 1 5 16,-2 1 1-16,0 1-1 0,0 1-2 15,-9-2 2-15,-8 1-15 0,-4-1 10 16,-2-4-4-16,-2 1-17 0,1-4 0 16,4-2-1-16,3-3-22 0,8-1 4 0,2 0 3 15,2-4-12-15,3 0-31 0,2 0-68 16,0 0-67-16,0 0-87 0,0 0-96 15,2 0-233-15,10-6-461 0,-3 2-178 16</inkml:trace>
  <inkml:trace contextRef="#ctx0" brushRef="#br0" timeOffset="-124187.39">20159 14415 1554 0,'0'0'711'0,"0"0"-297"0,0 0-137 15,0 0-37-15,0 0-65 0,0 0-123 0,0 0-52 16,0 0-19-16,0 0 19 0,0 0 99 16,0 0 43-16,58 21-9 0,-48-13 12 15,-3 2-20-15,-1-1-27 0,-1 3-20 16,-3 1 3-16,-2 1 6 0,0 1 3 15,-7 3-23-15,-6-1-26 0,-4 0-14 16,1-1-14-16,-5-5-1 0,5-3-10 0,-3-2 20 16,1-2-10-16,-3-4-10 0,7 0 10 15,5 0-10-15,-3 0 14 0,10 0-14 16,2 0-2-16,0 0-13 0,0-2-39 16,0 2-25-16,0 0 6 0,0 0-25 15,7 4 96-15,4 5 46 0,8 1 32 16,-5 4-13-16,-5-1-16 0,5 4-3 15,-12-1-18-15,-2-2 15 0,0-1 0 16,0-2-9-16,-2-1-31 0,-12-1 0 16,0-1-3-16,0-3-17 0,-2-2-62 0,2-3-69 15,0 0-35-15,5 0-72 16,0-5-50-16,4-6-191 0,3 2-219 0,2-1-489 16,0-9-55-16</inkml:trace>
  <inkml:trace contextRef="#ctx0" brushRef="#br0" timeOffset="-122871.55">20050 13524 607 0,'0'0'514'16,"0"0"-168"-16,0 0-86 0,0 0-78 15,0 0 6-15,0 0-33 0,0 0 7 16,0 0 3-16,0 0-36 0,0 0 6 0,0 0 7 16,-158 47-43-16,144-41-13 0,3 0 1 15,-6-1-20-15,3-1 3 0,1 2-26 16,-8 1-22-16,9-1 17 0,-7 2 14 15,1-2-11-15,-1 3-14 0,-2-1-6 16,5 2 0-16,-5 2 7 0,3-1-17 16,-3 2 14-16,0 1 5 0,0-3-6 15,0 1-6-15,5 2-6 0,2-3-1 0,-2 3-12 16,2-1-3-16,4 4-16 0,-3-1-6 16,6 3 23-16,-3 2-17 0,-1 3 17 15,4 1-10-15,0 2 8 0,-3 2 2 16,3 1-8-16,1 5 10 0,-4-2 12 15,3-2 17-15,-4 2 5 0,1-3 20 16,1 1-23-16,2 0 1 0,-5-2-1 16,3 2 4-16,0-1-17 0,2-1 1 0,0 1-16 15,0 0 20-15,2-1-21 0,-2 4 20 16,5-2-20-16,2 2-1 0,0 2 12 16,0-1-12-16,0-1 2 0,9 3 0 15,5-3-1-15,0 0-2 0,2 0 0 16,3 0 2-16,0-5 2 0,6 1 14 15,-2 0-2-15,1 0-14 0,3 0 1 0,1-4 19 16,-2-2-10-16,2 1-10 0,0-5-2 16,-3 0 2-16,3-2 20 0,2-3 0 15,0 1-9-15,3-1-1 0,-3-1-12 16,3-1-1-16,-6 0 1 0,4-3 2 16,-1-1-2-16,-2-3 1 0,2 1-1 15,-2-4 0-15,0-2 0 0,4 0 19 0,-4 0-4 16,7-8-2-16,-3-1 2 0,-2-6-12 15,5-5 22-15,0-5-22 0,-2-2 10 16,-3-6-13-16,2 0-1 0,-1-3-30 16,-6-4-10-16,3-1-2 0,-7 1 8 15,2-1 7-15,-2 2 0 0,-5 1 3 16,3 2 22-16,-3-4-12 0,0 4 13 16,-4-4-14-16,-3-5-3 0,-2 1 16 15,0-2-19-15,-5-5 5 0,3 2-1 16,-5-4-4-16,0 1-22 0,0 6 0 0,-5 3-13 15,-4 7-6-15,-5 7 13 0,0 4 50 16,-2 6 18-16,0-1 4 0,-10 3-3 16,3 0-7-16,-5-3 23 0,3 3-35 0,-10-2 3 15,-2 0-3-15,2-1 0 0,-9-1-2 16,4 0-1-16,-2-3-17 0,3 3 19 16,-3 2 1-16,10 0-2 0,-1 2-1 15,8 1 1-15,4 5-17 0,0 3 17 16,7 2-74-16,5 4-35 0,-3 0-70 15,7 2 6-15,-6 0-174 16,1 0-264-16,6 2-441 0,-12 8-140 0</inkml:trace>
  <inkml:trace contextRef="#ctx0" brushRef="#br0" timeOffset="-121398.11">19762 13362 528 0,'0'0'466'0,"0"0"-26"0,0 0-85 0,0 0-57 16,0 0-35-16,0 0-76 0,0 0-19 15,0 0-30-15,0 0-35 0,0 0-26 16,0 0 0-16,-130 2-19 0,114 6 2 16,0-2 14-16,-5 2 18 0,0-3 10 15,-2 3-13-15,-1-2-20 0,-1 4-6 16,2-1-31-16,-1 1-1 0,1-1-18 15,-5 1 0-15,7 4-10 0,-2-3-3 0,7 1-1 16,-5-3-1-16,5 5 0 16,-3-1 1-16,3 1-12 0,2-1 0 0,-2 1-2 15,0-1 14-15,2 3 1 0,0-1 12 16,0-1-10-16,4 1 9 0,4-2-11 16,-6 1-2-16,5 2 1 0,-2-3 1 0,2 1 2 15,0-1 10-15,0 6 1 16,-3-1 6-16,-3 3 3 0,3 2 0 0,-1 0 3 15,1 3 0-15,-1-2-6 16,1 3-6-16,4-2 5 0,-1 1-5 0,-3-1 3 16,6 2 5-16,-6-3 1 0,3 3-9 15,0 3-11-15,0-3 15 0,5-3-2 16,-5 3 4-16,2 0-6 0,5 3-10 16,-2-1-2-16,2 1 0 0,0-3 2 15,0 6 13-15,2-4-1 0,5 1-12 16,0 2 16-16,3-4-3 0,4 1-14 15,-3 3-1-15,-1-4 11 0,1 1-9 0,1-2 10 16,-5 2 2-16,4-2-12 0,-4 0 1 16,0-2 14-16,3 0-5 0,3 1-10 15,1-4 12-15,-4 2-14 0,6-2 1 16,3 2 11-16,-8-3 2 0,8 2-2 16,-5-2-13-16,2 4 1 0,5-1 17 0,-5 0-14 15,5 2-4-15,-5-3 2 16,0 0 1-16,3-2 7 0,-5-1-8 0,-2-1-1 15,1-2 0-15,1 1 0 0,0-3 2 16,3 0-1-16,1-3-2 0,-2 1 0 16,1-3 0-16,1 0 17 0,-1-1-5 15,6-3 4-15,-2 2-16 0,0-3 15 16,2 0 7-16,5-2-10 0,2 1-9 16,-2-2 0-16,2 2 9 0,2-2-12 15,-4 2 3-15,2-2 9 0,5-1-12 0,-5-1 1 16,1 0-1-16,-1 0 0 0,-2 0 0 15,6 0 1-15,-1-1 21 0,-5-9-3 16,9-6 8-16,0 1-8 0,0-8-7 16,0-2-10-16,8-2-2 0,-8-4 2 15,5-2-2-15,2 3-1 0,0-3-17 0,0 0-7 16,0 2 13-16,-2 0-19 0,-5 0-12 16,-5 2-7-16,3 1 25 0,-7 1 7 15,-2 0 15-15,2-2-10 0,-5 2 1 16,-2 0 11-16,0 0 0 0,-1 0 0 15,-3 0 1-15,4 0 0 0,-5-4 0 16,0 0 0-16,3-2 1 0,-5-2-1 0,-3 3 2 16,1-5-1-16,-3-2-1 0,-2 3-11 15,-2-1 11-15,-3 2-3 0,-2 1 2 16,0 1-1-16,0 0-10 0,0-2 11 16,0 7 1-16,-7-3 1 0,0 0 14 15,-7 4 1-15,0 0-1 0,-2-2 4 16,2 2 0-16,-5 0 5 0,-1 0-2 15,-1 0-3-15,-3 0 12 0,4 4-7 16,-1 2 1-16,0 1 9 0,-5 1 0 0,-2 2 0 16,-2 1-13-16,-5 1 10 0,3 1-16 15,-10-1-15-15,0 2 2 0,3-1 0 16,-10 1-2-16,3-1-3 0,-5 1 3 16,-1-3 0-16,-1 0 0 0,-3 0-21 15,5 0-4-15,0 0 10 0,5 3 3 16,2 4-10-16,2 1-15 0,5 2-3 0,4 2 9 15,-2 0-6-15,7 4 3 0,3 0-16 16,-1 0 1-16,1 0 5 0,-1 4 29 16,1-2-4-16,-3 2 19 0,0-4-2 15,5 4 1-15,7-2 0 0,-5-1-21 16,7 1-3-16,0 4-93 0,-2 0-52 16,2 4 0-16,0-2-13 0,0 3-59 15,2 2-71-15,-2 3-44 0,-4 1-85 16,8 2-74-16,1-3-240 0,-5 9-52 0</inkml:trace>
  <inkml:trace contextRef="#ctx0" brushRef="#br0" timeOffset="-116262.95">13071 14895 232 0,'0'0'182'0,"0"0"63"15,0 0 9-15,0 0-33 0,0 0 79 0,0 0-27 16,0 0 23-16,0 0 15 0,0 0-23 16,0 0-31-16,-75 51-35 0,75-51-21 15,0 1-42-15,0-1-22 0,0 0-4 16,0 0-7-16,0 0-19 0,0 0-32 15,0 0-24-15,0 0-10 0,0 0-20 16,0 0-21-16,0 2-15 0,0 6-26 0,0 2 41 16,7 3 31-16,2 5 38 0,-2-1-19 15,0 2-25-15,5 1-3 0,0-1-10 16,2 2 10-16,-1-2-7 0,1 1-2 16,3-1 8-16,1 0 7 0,-2 0-25 15,5 1 15-15,-4-1-17 0,6-2 0 16,-5-1 15-16,1-1-13 0,2-1-3 15,0-1 0-15,2-1 0 0,0 1 15 0,5 1 4 16,2-3-16-16,-2 3 25 0,2-1-10 16,5 1 1-16,-5 1-17 0,8-1 19 15,-1 1-2-15,0 0-17 0,0 3 17 16,0 1-16-16,5-2 12 0,-5 1-14 16,0 1 1-16,0-2 17 0,0-1 8 15,5 1-13-15,-9-1-14 0,6-1 0 0,-2 2 9 16,1 1 43-16,1-3-15 0,-4 1-21 15,0-3 14-15,-3-2-5 0,3 2 9 16,-5-4-19-16,5 1 9 0,-2-2 1 16,4-3-1-16,-2-1-8 0,2 0 14 15,4 0-8-15,-1-2-19 0,4-1 24 16,-2 1-12-16,2-2-15 0,0 5 3 16,0-4 15-16,3-1-15 0,-3 2 24 15,0 0-24-15,5-2 10 0,-3 0-10 16,3 0 5-16,2 0-7 0,0 0 1 0,0 0 10 15,2 0 2-15,1-4-14 16,-3-2-3-16,-2 1 1 0,2 1 1 0,0-2 0 16,-5 2 0-16,5 1 1 0,0-2 0 15,1 2 2-15,-1-2-2 0,2 0 0 16,3 1 2-16,-5-1-2 0,2-2 1 16,-2 1 11-16,0-1-12 0,3 0 0 15,2-1 12-15,-3-2-12 0,3-1 13 0,-8-1-4 16,8-1 15-16,-2-1-21 0,-3-4 0 15,0 7-2-15,0-5-1 0,0 5 1 16,-2 1 0-16,-3-1-1 0,5 1 0 16,-7 1 3-16,0-2-3 0,1 2-1 15,-1 4-15-15,0-5 16 0,0 0 3 16,0 1 9-16,0-3 4 0,0 0-10 16,0 1-6-16,-2-1 0 0,2 2 10 15,-4-1-10-15,2 0 0 0,-5 1 0 0,2 0-3 16,3-2 1-16,-5 4 2 0,-2 1-12 15,2 1 1-15,-7 0 9 0,7 1 4 16,-2-1-2-16,-2-2 2 0,-1 0 14 16,1 3-13-16,2-3 12 0,-5-1-13 15,7-1 13-15,-7 0 0 0,7-2-13 0,-2 3-2 16,0-4 0-16,-3 1 1 0,6 0 21 16,-11-1-10-16,8 1-12 0,-9 1 0 15,2-1-17-15,-1 3 17 0,-3-3 12 16,-1 2 3-16,0 0-14 0,3 1 1 15,-3 1-4-15,-2-2 2 0,-3 5-2 16,3-5 2-16,-2 3 0 0,-1-1 15 16,1 0-15-16,-3 0 12 0,5 3-10 15,-5-3 0-15,8 0-1 0,-6 0 0 16,1 1-2-16,2-1 1 0,-5-2 0 16,3 5 0-16,-3-1-3 0,-2 0-9 15,2 4-6-15,-2-2 16 0,0-2-10 0,2 3 12 16,3-1 0-16,-8 0 10 0,3-2-10 15,5 2-12-15,-10 0 12 0,7-1 0 16,-2 1-11-16,-2-4-23 0,-1 4-15 16,3-2-8-16,-7 1-29 0,5 1-18 0,-7-4-3 15,2 4-12-15,0-2-13 0,-1 3-1 16,1 1 18-16,-2-2 19 0,-3 2-22 16,3 0-36-16,-3 0-6 0,1 0-32 15,1 2-52-15,-4 0-69 0,0 0-20 16,0 0-71-16,0 0-111 0,0 0-198 15,-7 0-302-15</inkml:trace>
  <inkml:trace contextRef="#ctx0" brushRef="#br0" timeOffset="-115908.59">18590 14770 1501 0,'0'0'562'0,"0"0"-299"0,0 0 86 0,0 0 69 16,0 0-74-16,0 0-78 0,174 8-80 15,-130-4-12-15,2-1-34 0,-4-1-15 16,2-2-48-16,3 0 13 0,1-5-10 16,-3-9 13-16,-1-3-16 0,-5-3-16 15,1 0 0-15,-10 0-9 0,-7 5-30 0,0 1-5 16,-9 7-16-16,-7 2 32 15,0 4-12-15,-7-1-5 0,0 2-1 0,0 0 9 16,0 10-11-16,-16 9-1 0,-10 11-12 16,-4 9 0-16,-2 9 18 0,-8 0-16 15,3 4 19-15,4-1-18 0,3-5 17 16,5-6-20-16,2-3-15 0,2-4 2 16,4-8-17-16,3-2-102 0,1-6-134 15,3 1-59-15,-4-5-147 0,5-1-315 0,-12-1-840 16</inkml:trace>
  <inkml:trace contextRef="#ctx0" brushRef="#br0" timeOffset="-115235.98">17004 16054 1702 0,'0'0'613'0,"0"0"-274"16,0 0-46-16,0 0 50 0,0 0-38 16,0 0-100-16,0 0-17 0,0 0-27 15,0 0-8-15,0 0-14 0,-16-33-21 16,2 33-47-16,4 6-62 0,-8 7-9 15,1 5 0-15,1 7 15 0,2 0 1 16,0-2-4-16,7 0-12 0,0-2 0 16,5-3-3-16,2-3 3 0,0-3-3 0,0-6-22 15,0-3-9-15,2-3 34 16,5 0 20-16,7 0 23 0,0-1 15 0,3-9-12 16,6-6-12-16,-5-3-32 0,1-2 23 15,-5-2-23-15,4 4-2 0,-8-1-15 16,-1 5 2-16,-2 2-14 0,0 3 11 0,-2 4 15 15,-3 3-23-15,3 0 22 0,-5 3 2 16,0 0 15-16,0 0-3 0,2 0-10 16,-2 8 1-16,7 6 25 0,0 7 58 15,-5 6 12-15,5 6-12 0,0 1-38 16,5-1-23-16,-3 2 8 0,12-7 4 16,-5 2 12-16,7-7-19 0,3-4-3 15,-1-5 4-15,3-5-13 0,0-1-18 16,-2-4-12-16,4-4 10 0,2-2-23 15,-6-8-45-15,2-4-48 0,0 1-96 16,-5 4-127-16,0 3-232 0,-11 4-561 0,-5 5-598 16</inkml:trace>
  <inkml:trace contextRef="#ctx0" brushRef="#br0" timeOffset="-111102.49">13003 13673 212 0,'0'0'561'15,"0"0"-362"-15,0 0 84 0,0 0 208 16,0 0-95-16,0 0-82 0,0 0-84 16,0 0-18-16,0 0-16 0,0 0-43 15,0 0-38-15,0-4-20 0,0 4-28 16,0-2-20-16,0 2-12 0,9-2 16 15,-4-4 18-15,2 3 20 0,0-3 11 16,-5 0-12-16,5 2-21 0,0-2-30 16,0 4-9-16,3-4-15 0,-3 3-10 0,6-3-1 15,1 2 1-15,7-2 22 0,-2 1 9 16,9-3 26-16,2-1 5 0,-2-4 22 0,9 2 6 16,-2-2-16-16,4-3-19 0,-2 1-18 15,5 0-12-15,-2-1-6 0,1 2 11 16,1 1-11-16,-5-1-4 0,3 5 13 15,-5-3-3-15,2 3-10 0,-2-1-6 16,-3 2 7-16,5 0-7 0,-2 1-9 16,0 1 21-16,-5-1-2 0,0-1-1 15,7 2 1-15,-2-2 5 0,-2 3-5 16,2-2 8-16,-1 0-12 0,4-3 7 16,-6 2-4-16,5 3-3 0,-2-1-15 15,-5-2-3-15,0 6 0 0,-2 1-15 0,0-1 5 16,-2 2 10-16,6 0 1 0,-6 0-1 15,2 0 2-15,0 2-2 0,-5-1-1 16,0 1-1-16,-2 2 2 0,0-2-1 16,-5 2 1-16,7-4 2 0,-4 4 10 15,-1-1-9-15,-4-1 0 0,0 1 0 0,0-1 13 16,2-1-4-16,-2 1-9 16,0 0 0-16,0 2-1 0,0 0-2 0,2 0-1 15,1-1 1-15,-3 2-1 0,2 0-1 16,2 1 2-16,-1 0 1 0,-1-1 0 15,-4 2-1-15,1-4 0 0,-3 3-1 16,6-2 1-16,-4 0 0 0,2-1 1 16,-5 2 17-16,5-2 6 0,-5-1-2 15,3 2-4-15,-10-4 6 0,5 0-21 16,-7 0 10-16,2 0-10 0,3 0 0 16,-5 0 24-16,0 0 6 0,0 0 10 0,0 0 27 15,0 0 21-15,0 0-25 16,0 0-17-16,-7 0-4 0,-2 0-45 0,-5-6-43 15,-5 0-27-15,3 1-72 16,0-3-62-16,2-1-98 0,-3-1-199 0,4-4-515 0,1 3-467 16,3-8-533-16,155 107 2016 0</inkml:trace>
  <inkml:trace contextRef="#ctx0" brushRef="#br0" timeOffset="-110772.7">14912 13102 1611 0,'0'0'976'0,"0"0"-568"0,0 0-145 16,0 0 7-16,0 0 2 0,0 0-112 15,0 0-75-15,0 0 66 0,0 0 41 0,0 0-46 16,79 60-50-16,-63-44-22 0,0-1-13 16,3 2-3-16,-3 0 1 0,0-1-10 15,-4 2-3-15,-3-1-7 0,5 0 1 16,-7 3-3-16,-5-1-4 0,-2 2-5 15,0 2 8-15,-2 2 7 0,-19 2 3 0,5 0-25 16,-12 2 0-16,0 0-19 0,-2-4 13 16,0-4-14-16,2 1 0 0,2-7-1 15,1 2-18-15,6-7 3 0,1 2 0 16,2-7-10-16,9 1-17 0,4-4-16 16,-1-2-24-16,1 0-44 0,3 0-67 15,-4-6-69-15,4-7-249 0,0-7-437 16,0 5-277-16,0-20-538 0</inkml:trace>
  <inkml:trace contextRef="#ctx0" brushRef="#br0" timeOffset="-109989.14">13783 12346 684 0,'0'0'778'0,"0"0"-313"0,0 0-82 16,0 0-18-16,0 0-21 0,0 0-37 15,0 0-15-15,0 0-37 0,0 0-47 16,0 0-55-16,-2-19-35 0,2 19-25 16,0 0 0-16,0 0-19 0,0 0 0 15,0 0-28-15,0 0-15 0,0 6-16 16,0 2 19-16,-5 1 3 0,3 5-12 0,2 1-10 16,-2 4 6-16,-3 1-2 0,3 5 5 15,-3 4-2-15,-2 4-4 0,0 1-8 16,5 5-10-16,-5-3-3 0,7 1-15 15,-5-4 16-15,5-2-20 0,0-4 10 16,0-4-9-16,0-4 2 0,0-3 16 16,5-7-15-16,-3-5-4 0,3 0-8 15,-3-2 14-15,-2-2 16 0,0 0 28 0,7 0 3 16,7-10 39-16,0-3 3 0,9-7-39 16,5-1-19-16,0-2-12 0,-3 0 11 15,3 0-14-15,0-1-16 0,-5 5-11 16,5 4 5-16,-11 3-5 0,3 9-10 15,-3 1-9-15,-1 2 13 0,-4 0 31 0,2 9 2 16,-5 5 27-16,-2 3 25 16,0 2 3-16,-7 6-15 0,0 2-3 0,-17 0-4 15,-8 2 1-15,2-2-10 0,-5-2-3 16,-2-1-19-16,-3-5 1 0,1-3 1 16,1-3-4-16,-1-5-1 0,-1-5-27 15,8-3-12-15,-3 0-14 0,12 0 14 16,4 0-12-16,3 0-46 0,4 0-37 15,5 0-93-15,0 0-120 0,0 0-221 16,14 8-14-16,-2 0-412 0,4 3-383 0</inkml:trace>
  <inkml:trace contextRef="#ctx0" brushRef="#br0" timeOffset="-105238.41">15288 14377 859 0,'0'0'1108'0,"0"0"-800"0,0 0-46 16,0 0 6-16,0 0 8 0,0 0-62 16,0 0-71-16,0 0 28 0,0 0-13 15,0 0-32-15,0 0-38 0,12 5 4 16,-12-5-42-16,0 0-19 0,0 0-3 0,0 3 3 16,0-1 16-16,0-1-13 0,0 1-6 15,-7 2 16-15,0-2 8 0,-3 2 17 16,-1 2 11-16,-3 0-31 0,-2 3-46 15,-5 3-1-15,0 1 14 0,2 2-14 16,-2 1 10-16,-2 2-11 0,2-4 2 0,0 2 16 16,0 1-7-16,3 1-11 0,-8-2 11 15,3-2-8-15,0 2 8 0,0-5-9 16,-3 2 15-16,7-4 1 0,-6 1-4 16,2-2 13-16,2-3-25 0,-9 3 9 15,-1-2 0-15,4-3-8 0,-4 3-2 16,1 0 1-16,2 0-2 0,-2 1-1 15,0 1-19-15,0 2 1 0,2-1 16 16,-2 1 0-16,2 0 2 0,-2-3 1 16,6 0 17-16,1-4-2 0,-2 1 5 15,1 0-9-15,1-4 7 0,0 0 5 16,-5 0-12-16,7 0 7 0,-2-2 2 0,-5-4-3 16,0 3-17-16,5-4 1 0,-2 4-2 15,-1-1-2-15,1 0 2 0,-1 0 0 16,3 2 0-16,2-1 2 15,-2-2 0-15,2 3-1 0,2-1 1 0,-2-1-1 0,3 0 1 16,1 0 1-16,-6 0 9 0,7-4-9 16,-10 2 9-16,8-1 4 0,-3 0 11 15,-2 0 1-15,2 0-10 0,0-1 0 16,0 3 7-16,5-3 11 0,0 0-5 16,-3 0 11-16,5 0-5 0,5-1-13 15,-1 3-3-15,-1 0-5 0,4-2-1 16,-2 1-3-16,2-1 6 0,0-2-6 15,0 2-9-15,0 1 13 0,0 0-4 16,-3 0-9-16,4 1 24 0,-1 3-24 16,0-3 12-16,0 2-12 0,0 1 9 15,0 0-8-15,4 3 11 0,3 0-3 0,0 0 0 16,-4-2 6-16,4 2 9 0,-3 0 1 16,1-1-7-16,-3-1-18 0,-2-2-1 15,5 4 1-15,-5-4 12 0,3 4-12 0,4-2 12 16,0 2 3-16,0 0-15 15,-3-2 9-15,-4 0-12 0,7 0 0 0,-7 1-2 16,0-1 2-16,5-1 1 0,-3 1 0 16,-2 1-1-16,5-1 1 0,-3 2 2 15,-2-4-1-15,7 4-1 0,-2 0-1 16,2 0 0-16,0 0-1 0,0 0-2 16,0 0-16-16,0 0-5 0,0 0 3 15,0 0-3-15,0 0-10 0,0 0-8 16,0 0-25-16,0 0-33 0,0 0-64 0,0 0-71 15,0 0-69-15,2 0-176 16,10 0-292-16,-5 4-413 0,0-1-447 0,-35-10 1015 16</inkml:trace>
  <inkml:trace contextRef="#ctx0" brushRef="#br0" timeOffset="-104826.15">13707 14307 1474 0,'0'0'595'15,"0"0"-152"-15,0 0-82 0,0 0-59 16,0 0-31-16,0 0-46 0,0 0-52 16,0 0-29-16,0 0-24 0,0 0-31 15,0 0-89-15,-30 21-25 0,4-5 3 16,3 3 11-16,0 5 11 0,-5-4 12 0,-2 0 4 15,6 1-13-15,-6-6 12 0,2 3 7 16,0-4 3-16,1-3 6 0,3-3 0 16,1 0 7-16,7-3 2 0,4-1 16 15,-2 0 18-15,10-3 0 0,-3 4-65 0,0-2-9 16,0 5-37-16,2 6 3 0,-2 1 0 16,7 2-6-16,0 5 22 0,0-1 14 15,14 0-11-15,5 1-1 0,-1-3 16 16,3 0 0-16,2-2 13 0,5-1-13 15,0-3 0-15,2-2 1 0,0 2-1 16,-2-4 1-16,-4-1-1 0,3-3 0 16,-3 3-22-16,-4-2-12 0,-3-2-56 15,-1 2-142-15,3 2-143 0,-3-3-140 16,-9 3-482-16,7 3-533 0</inkml:trace>
  <inkml:trace contextRef="#ctx0" brushRef="#br0" timeOffset="-98115.3">14940 15021 463 0,'0'0'447'15,"0"0"240"-15,0 0-197 0,0 0-121 16,0 0-101-16,0 0-75 0,0 0-52 15,0 0-29-15,0 0 6 0,0 0 35 16,0 0-4-16,0-2-19 0,0 0-4 16,0 2-19-16,0-2-32 0,0 2-8 0,-5 0-8 15,-4 0-31-15,-1 2-28 0,-1 8-1 16,-3-1-14-16,0 4-1 0,5 3 0 16,2-2 13-16,0-3-15 0,4-1-1 15,-1-2-3-15,4-5-10 0,0 1-22 16,0-4 4-16,0 0 16 0,0 0 9 0,4 0 25 15,6-6 70-15,4-5-5 0,2-3-10 16,-5-3-24-16,-4-1-6 0,0 3-9 16,-4 3-1-16,-3 5-13 0,0 5 17 15,0 0 3-15,0 2-19 0,0 0-3 16,0 0-1-16,0 2 1 0,0 7 3 16,0 7 19-16,0 3-10 0,0 8 1 15,2 0-12-15,12-2-1 0,-2 1-25 16,4-5 9-16,0-2 1 0,5-5-10 15,-5-3 6-15,5-3-43 0,0-5-146 16,-5-3-124-16,3 0-91 0,-8 0-253 0,3 0-769 16</inkml:trace>
  <inkml:trace contextRef="#ctx0" brushRef="#br0" timeOffset="-89614.25">15102 13902 398 0,'0'0'362'0,"0"0"-320"15,0 0 118-15,0 0 257 0,0 0-193 16,0 0-74-16,0 0-14 0,0 0 46 0,0 0-17 15,0 0-32-15,0-3-46 0,0 3-19 16,0-3-3-16,0 3 12 0,0 0 7 16,0-1 22-16,0 1 6 0,0-2-44 15,0 0-4-15,0-2 9 0,-4 2 7 16,1 0 13-16,3 2-20 0,-2-2-9 0,-3-2 2 16,3 4-2-16,-3-2 12 0,5-1-4 15,-2 0-9-15,2 2 3 0,-5 1-6 16,5-2-7-16,-7 0-2 0,7 0-4 15,-9 0-19-15,2-2 25 0,0 2-9 16,0-2 15-16,0 2-15 0,0 1-1 16,-2-1-15-16,0-2 12 0,-5 2-18 0,2-2 0 15,-4 2-7-15,2 0 4 0,0 2-16 16,-2-2-1-16,6 2 10 0,-8-2 2 16,2 2-13-16,2-1 2 0,0 1-2 15,-2 0 11-15,-1 0 3 0,3 0-13 16,-4-3-1-16,1 3 2 0,4-2 16 15,-4 2 3-15,1-1-4 0,-3 1 7 16,3-2-1-16,0-1-8 0,-5 2-1 0,5 1-14 16,-5-2 2-16,0 2 8 15,0-2-11-15,-2 2-1 0,2-2 0 0,2 0 1 16,-1 2 2-16,-1-2 1 0,4 2 9 16,-1 0-12-16,-1 0-1 0,1 0-18 15,-6 0 16-15,1 0-9 0,0 0 11 0,-3 0-1 16,3 0 2-16,2 0 1 0,-2 0 2 15,2 2 15-15,-2-2-5 0,2 0-10 16,0 0-3-16,3 0 3 0,-3 0-3 16,-2 0 0-16,-5 0-3 0,4 0 1 15,-3 0 1-15,3 0 0 0,-3-2 0 16,6 2-1-16,-3-2 2 0,3 0 1 16,-2 1 1-16,7-2-2 0,-5 3-1 15,5-2 0-15,-3 1 0 0,3-1 0 16,0-1-1-16,-3 2 2 0,8 1 0 15,-8-2 2-15,3 0-2 0,2 2 0 0,0-2 2 16,-2 0 0-16,2 2 10 0,-3-2-12 16,-1 2 12-16,6 0-10 0,-2 0 0 15,-4 0-2-15,6 0 0 0,-2 0-1 16,0 0-1-16,-2 0 1 0,2 0 1 0,-7 2 2 16,7 4 1-16,-2 0 10 0,-5-1-1 15,5-1-9-15,2 0-1 0,0 2 1 16,5-4 16-16,2 0 2 0,2-1-2 15,3-1-1-15,2 3-6 0,-5-3 7 16,5 0 2-16,-2 0-9 0,-3 0 19 16,-4 0-31-16,2 0-16 0,-2 0-2 15,-5 0 3-15,0 0 12 0,7 0-13 16,-2 0 4-16,-3 0 0 0,5 2 9 16,0-2-9-16,5 1 10 0,-5-1 0 15,0 2 2-15,0-2 1 0,0 3 1 16,0-2-2-16,-2 3 0 0,-5-2 15 0,7 2 22 15,-3-2-7-15,-1 0-11 0,8-2-4 16,-4 1-3-16,7 2-11 0,-4-3 1 16,2 0-2-16,2 0-3 0,0 0 0 15,0 0-12-15,0 0-4 0,0 0 1 0,0 0 15 16,0 0 1-16,0 0 1 0,0 0-14 16,0 0-7-16,0 0-14 0,0 0-11 15,0 0-11-15,0 0-10 0,0 0 10 16,13 3 39-16,1-1 19 0,0 6-92 15,3 0-106-15,-3 1-80 0,-1 3-100 16,-1 2-147-16,2-3-475 0,-7 3-427 0,-125-95 703 16</inkml:trace>
  <inkml:trace contextRef="#ctx0" brushRef="#br0" timeOffset="-89123.74">13479 13686 752 0,'0'0'359'0,"0"0"-125"0,0 0 39 16,0 0 59-16,0 0-31 0,0 0-110 15,0 0-42-15,0 0 60 0,0 0 0 16,0 0 9-16,0-28-27 0,-4 28 6 15,-6 3-80-15,-6 7-76 0,-10 4-16 16,1-1-3-16,-3 4-6 0,0 1-13 16,3-3 12-16,-1-2-12 0,1 1 19 15,-1-2-7-15,7-3 4 0,1-1-6 16,2-2-1-16,2-2-12 0,4 2 0 0,6-5-12 16,-3 1 10-16,7 1-1 0,0-2-10 15,0-1 12-15,0 2-12 0,0-2 11 16,0 2 2-16,0 4 22 0,0-1 13 0,7 3-4 15,-3-2 7-15,-1-2-7 0,1 0-8 16,3 0-4-16,3 0 6 0,-1-1 15 16,5 2 7-16,0 0 6 0,7 1 40 15,-5 2-43-15,-2-3-47 0,2 3-2 16,3 0 9-16,-8-2-10 0,3-1-15 16,0 1 12-16,-2-2-19 0,-3-2 10 15,0 2-32-15,-2-2-65 0,7-2-76 16,0 1-66-16,7-1-98 0,2 0-114 15,-2 0-305-15,9 0-590 0</inkml:trace>
  <inkml:trace contextRef="#ctx0" brushRef="#br0" timeOffset="-88365.17">14132 14030 913 0,'0'0'407'0,"0"0"-104"0,0 0 28 16,0 0 39-16,0 0-76 0,0 0-95 15,0 0 7-15,0 0-24 0,0 0-6 16,0 0-14-16,0 0-32 0,0-8-10 0,0 8-23 16,0 0-12-16,0 0-6 0,0 0-1 15,0 0-12-15,0 0-13 0,0 0-10 16,0 0-24-16,-5 2-17 0,5 8-1 16,-2 1 29-16,-3 5 4 0,5-1-15 15,-2 2-17-15,-3 1 1 0,-2 1-1 16,5 2 0-16,-5 2-2 0,4-4-15 15,3-1 2-15,-4-4 1 0,4-3-4 16,0-5 4-16,0-1-13 0,0-2-9 16,0-1 23-16,0-2 11 0,0 0 12 15,0 0 4-15,0 0 30 0,7-10 22 16,2-6 13-16,12-3-47 0,0-4-32 0,2 2-2 16,7-3-13-16,-2 5-5 15,0 4 6-15,-2 3-4 0,-1 3-6 0,-6 3-15 16,2 4 0-16,-8 2 15 0,1 0 21 15,3 6 1-15,-6 5 21 0,-4 3 16 0,-4 1 25 16,-3 7-6-16,0-3-7 0,0 2-9 16,-14 2-24-16,-3-2-1 0,-6-2 1 15,-5-1-1-15,-2-1-12 0,-5-5-3 16,-2 0 0-16,2-1-18 0,5-3-1 16,0 0-15-16,9-3 6 0,5 1-12 15,2-4 3-15,7 2-22 0,5-4-6 16,-3 2-50-16,5-2-22 0,0 0-5 15,0 0-40-15,0 0-61 0,0 0-82 16,0 0-156-16,0 3-253 0,5 2-260 16,-3 2-10-16</inkml:trace>
  <inkml:trace contextRef="#ctx0" brushRef="#br0" timeOffset="-81179.59">19860 15221 661 0,'0'0'1223'0,"0"0"-656"15,0 0-209-15,0 0-114 0,0 0 15 16,0 0-24-16,0 0-127 0,0 0-107 16,0 0 1-16,0 0 8 0,-12 0 19 15,7 4-1-15,3 2 7 0,-5 1-7 16,0 5 26-16,0 0 6 0,0-1 2 16,-4 1 1-16,6 1 4 0,-7 3-11 15,5 1-3-15,-6-2 0 0,3 3-6 0,1 1 5 16,-3 1-2-16,-4 1-10 0,2 0 1 15,0 0-11-15,0 2-5 0,-2 1-3 16,0-2-4-16,2 0-5 0,0 1-11 0,0-2 10 16,0 0-9-16,-2 0 13 0,7-2-1 15,-5 1-12-15,0 0 0 0,0-1 10 16,0 0-12-16,0 2 1 0,2 1 1 16,-6 2 0-16,-3 3 12 0,2 3-14 15,-6 0 11-15,1-1-11 0,1 2 2 16,0 0 12-16,-5 2 6 0,0-1-18 15,-2 1 16-15,0 0-16 0,2-2 15 16,-2-3-16-16,0 4 2 0,2-4 8 16,-2-1-10-16,2 4 1 0,-5 0 0 15,3 0 15-15,-5 2-16 0,0 2 14 0,-2-3 2 16,0 1-16-16,0 0 1 0,0-1 10 16,-5 3-12-16,5-2 0 0,-3-2 1 15,-1 0 1-15,1-1 15 0,-4-1-16 16,0 0 0-16,2-2 20 0,-4 3-10 15,2-3-10-15,-1-3-1 0,-3 1 2 16,-3 0-2-16,0 1 2 0,-1-1 0 0,-1 2-1 16,-5-3-2-16,5 3-1 0,-3 0 1 15,-2 0 0-15,-3 0-2 0,3 0-1 16,-2 0 3-16,-5-1 12 0,7-3-11 16,0-2 12-16,0-2-11 0,-3 0 1 15,3-1 15-15,5-3-15 0,-3 1-1 16,5-3 1-16,0 3 11 0,2-3-14 15,-2 1-1-15,-4-1 0 0,4-4 0 16,-10-1 1-16,3 0 12 0,-2-2-11 0,-5-4-1 16,0 0 0-16,0-2 0 15,-3 0-1-15,1 0-2 0,0-2 0 0,-3-4 2 16,10 2-20-16,-1-2 21 0,3 1-2 16,0-1 1-16,0 0-11 0,7 2 9 15,-7-2-10-15,0 5-11 0,-2-3 6 16,2 0 18-16,-7 2-2 0,2 0 0 0,-7-2-57 15,-11 0-8-15,0 1 55 0,-3-1 12 16,-9-3 0-16,7 2 1 0,-2-1 0 16,4-2 0-16,-1 3-1 0,3-3 1 15,6 0-1-15,-3-1 0 0,11 1 0 16,6-2-1-16,-1 1 1 0,7 1 1 16,3-3 0-16,4 1-1 0,5-2 15 15,5 1-14-15,-6-5 1 0,4 1-1 0,1-2-1 16,-2-2-2-16,-2-1 2 0,0-3-1 15,2-1 1-15,3 3-2 0,-3 1 2 16,3-2-1-16,4 3 1 0,0 1 0 16,5 1-1-16,0-1 1 0,-1 1 0 15,1 0 3-15,0 0 9 0,-5 1-9 16,0-1 10-16,5 1 2 0,-2-1-14 16,-3 2 0-16,7-1-1 0,-5 1 0 0,6-3 2 15,-4-1-2-15,1 0 3 0,2 0-1 16,1-5 11-16,-1 5-1 0,4-2 9 15,1-1-2-15,2 2-7 0,-2-1 3 16,2-1-13-16,-2 3 1 0,2 0-3 16,0-2-2-16,3-1-1 0,-3-1-15 0,7 1 2 15,-2-2 14-15,2-1 0 0,0-2-13 16,4-5 14-16,3 2-14 0,0-3 13 16,3 1-1-16,-5-1-10 0,9 0 13 15,-7 0 1-15,-3-2 12 0,3 2-10 16,-4 3-1-16,1-1 10 0,1 2-10 15,-5 0 10-15,3 0-9 0,1 1-1 16,-4-2 1-16,5 1-1 0,-3 0 1 16,5-1-3-16,-6-1 0 0,8 2-1 15,-7 0 1-15,5 2 3 0,0-4-2 0,-2 4 1 16,2-2 0-16,0 0-1 16,5 2-1-16,-3 2-1 0,5 4 1 0,0-2 0 15,0 3 0-15,0 0 0 0,0 0-16 16,7-1 13-16,0-2 0 0,0 0 1 15,2-3-1-15,-2 4 3 0,0-2 0 0,0 3 2 16,-2-2 10-16,-3 2-9 0,-2 2 19 16,7-1-10-16,-7 5-9 0,0-1 16 15,3 3-4-15,-3 1 6 0,4 2-5 16,-4 1-1-16,0 3-14 0,0 0 1 16,0 5-1-16,0-1 11 0,0 2-12 15,0 0 0-15,0 0-1 0,0 0-1 16,0 0 0-16,0 0-9 0,0-3 11 15,0 3 12-15,0-3 3 0,0-3-15 16,0-2-15-16,0 1 0 0,-7-1 12 0,7 2-13 16,0-2 4-16,0 6-6 15,0-1-7-15,0 3-21 0,0 0-58 0,0 0-74 16,0 0-85-16,0 9-137 0,0 6-156 16,0 3-200-16,0-1-682 0</inkml:trace>
  <inkml:trace contextRef="#ctx0" brushRef="#br0" timeOffset="-80696.49">12402 15443 878 0,'0'0'658'0,"0"0"-434"0,0 0-19 16,0 0 67-16,0 0-6 0,0 0-76 15,0 0-32-15,0 0 34 0,0 0 0 16,0 0-45-16,88-98-23 0,-65 72-20 16,5 4-24-16,-5-5-8 0,1 1-12 0,1 1 0 15,-9 2-1-15,5 0 10 0,-7 4 11 16,-5 3-2-16,-2 3 3 0,0 3 0 15,-7 4 15-15,7 0-3 0,-4 1-4 16,-3-1-27-16,0 0-16 0,0 2-12 16,0-2-7-16,4 3-9 0,-4 1-18 15,3 0-13-15,1 0 11 0,-4 2 0 16,3 0-22-16,1 0 2 0,3 0-18 16,3 2 34-16,6 5 6 0,5 7 108 15,2 4-59-15,-2 1-18 0,0 4 5 16,-5 2-5-16,0 2-16 0,-2 4 0 0,-2 1 7 15,-3 0-4-15,-2-2-15 16,0 1-3-16,0-2-2 0,0-2-25 0,0 0-4 16,0-2 7-16,0-2-10 0,-3-4-27 0,8 0-152 15,-3-1-149-15,5-1-159 0,-7 1-256 16,3-4-658-16</inkml:trace>
  <inkml:trace contextRef="#ctx0" brushRef="#br0" timeOffset="-79991.88">12711 17022 1003 0,'0'0'508'0,"0"0"-157"0,0 0 25 16,0 0-36-16,0 0-89 0,0 0-64 15,0 0-56-15,0 0 0 0,0 0-1 16,0 0 35-16,-31-27-19 0,31 27-23 15,0 0-29-15,0 0-15 0,0 0-9 0,0 0-17 16,0 0-32-16,0 0-19 0,0 4 10 16,0 7-11-16,0 10 35 0,0 6-14 15,0 8-19-15,0 4-1 0,0 0-2 16,0-3-15-16,0-5 13 0,0-6-11 16,0-6-6-16,0-5 4 0,7-9-16 0,-7 0-10 15,0-5-6-15,3 0 13 0,4 0 34 16,-3 0 31-16,13-6 11 0,6-6 83 15,5-3-66-15,13-3-58 0,-1 1 1 16,-3 4 1-16,0 0-3 0,-11 8-31 16,-3 5-7-16,-7 0 38 0,-2 10 38 15,0 6 24-15,-7 3-3 0,-7 2-12 16,0 2-16-16,-5 0 3 0,-18-4 6 16,-5-2-12-16,-9-1-6 0,-7-6-22 15,-7-3-12-15,0-3-16 0,0-4-40 16,11 0-25-16,6 0 34 0,10-2 9 0,8 0-68 15,9 1-2-15,2 1-30 0,5 0-116 16,0 0-233-16,0 0-582 0,7 0-237 16</inkml:trace>
  <inkml:trace contextRef="#ctx0" brushRef="#br0" timeOffset="-65253">19212 13480 799 0,'0'0'1018'0,"0"0"-671"16,0 0-159-16,0 0-20 0,0 0 38 0,0 0-32 15,0 0-49-15,0 0-22 0,0 0 15 16,0 0 28-16,0-19-2 0,0 17-40 16,0 0-6-16,0 0-10 0,0 0 13 15,0-1-1-15,0-4 20 0,0 0-5 0,-2-1-22 16,2-4 16-16,-5 1-13 0,3-5-22 16,-3-1-13-16,5-2-8 0,-2-4-1 15,2 0-21-15,-5-4-13 0,5-2-6 16,0 0-9-16,0 0 10 0,-2 0-12 15,-3-2 14-15,5 0-3 0,-7 1 13 16,0 1-7-16,0-3-16 0,2 4 16 16,-6-1 4-16,-3-4-1 0,5 2-2 15,-8 0-1-15,-1 4 9 0,2-2 4 16,-5 2 9-16,-3 0 11 0,1 0 1 0,-5 2-9 16,1 1-25-16,-4-2-3 0,-1 3-12 15,-1-2 9-15,-4 2-9 0,0 1 1 16,5 1 23-16,-8 2-6 0,3 0 0 15,4 0 1-15,-4-3-10 0,2 3-10 16,-2-2 1-16,2-2 0 0,-2 0 0 16,5-2 0-16,-3-2 0 0,5 0-1 0,-5-2-1 15,2 0-1-15,-1 0 0 0,3 0 0 16,-3 0-1-16,-4 0 1 0,8 2 2 16,-5 0 0-16,-2 2-1 0,5 0-1 15,-3-2 0-15,0 2 0 0,-2 0-3 16,4 0-12-16,-1-2 13 0,3 2-13 15,-3-1 15-15,-4-1-1 0,8 5-2 16,-7-2 3-16,0 3 8 0,0 0-8 16,-5 1-13-16,-2 0 13 0,0 2 0 15,-3 1 1-15,-1-1-1 0,1 5 0 0,-2-1-16 16,3 1 13-16,-5-1 1 0,2 3-19 16,-2-5 19-16,5 5-1 0,1-5 3 15,1 1 0-15,0 0 0 0,2 1 1 16,3-1-1-16,-5 3-1 0,2 1-10 15,-2-1 10-15,-2 3 1 0,-3 1-21 16,-2 0 8-16,0 2 10 0,0-2-11 0,-1 3 14 16,-1-1 1-16,-5-2-1 0,5-2-1 15,-10 1 1-15,3-1 0 0,-1 1-12 16,-2-3 10-16,-2 0 1 0,3 1-2 16,-3-1 1-16,-3-1-15 0,-1 1 17 15,6 4 0-15,-2-1-18 0,0 1-12 0,-2 6 12 16,-1 0-10-16,3 2 10 0,-7 0 0 15,7 0-7-15,-2 6-2 0,7 2-10 16,-3-1 10-16,-2 3 26 0,5-2 1 16,2 1 0-16,0-1 1 0,4 0 11 15,1-4 3-15,-3 2-3 0,5-5-9 16,-3 4-2-16,-4-4 2 0,12 1 11 16,-3-2-14-16,5 2 0 0,0 2-12 15,2 0-1-15,3 4 1 0,-3-1-3 16,2 3 3-16,-1 1 12 0,-3-1 1 0,4 2 0 15,-4-1-1-15,0 1 1 0,0-1-2 16,0 3 0-16,2-4 1 0,-2-1 2 16,0-1-2-16,0 0 1 0,-1 0 2 15,-6-1-3-15,5 1 0 0,-5 4-16 0,0 1-2 16,0 1 6-16,2 1 0 16,-2 6-1-16,7 2-2 0,-3 4 0 0,-2 0 13 15,10 0-9-15,-3 0 10 0,5 0-1 16,5-4 0-16,-3-2 0 0,7 0 2 15,0-1 2-15,5-5-1 0,2 2-1 16,2 3-22-16,-2 1 10 0,-2 0 0 16,-5 6 11-16,5 0-1 0,-5 2 1 15,5 4 0-15,-5-2-2 0,5 3 2 16,-5 1 0-16,5 0 0 0,2-4-2 0,-2 2 1 16,2-5-10-16,5 4-2 15,-3-2 13-15,7-1 0 0,-2 4 0 0,1-4-1 16,-1 2-2-16,0 0 3 0,4-3-14 15,-4 1 13-15,1 2 2 0,3-4 1 0,-4 2-1 16,7 0 0-16,-2-2-1 0,-3 2 1 16,5-4-3-16,1 2 1 0,6-4 1 15,-7-2-14-15,4-1 2 0,3-1 4 16,0-2 9-16,0 1 1 0,0-3 11 16,0 1-12-16,0-3 0 0,0-2 0 15,0 3-2-15,0-3-16 0,0 2 18 16,0 0 0-16,7-2 2 0,-4 5-1 15,1-1 0-15,-2-2 2 0,-2 5-1 16,5-4 10-16,-5-3-9 0,0 0 1 16,0-4-2-16,0-4 1 0,0-3 12 15,0 2-12-15,0-2 15 0,0 0 13 16,0 0 0-16,0 0 3 0,0 0-7 0,0 0-27 16,0 0-24-16,0-2-84 15,0 0-48-15,0 1-79 0,0-1-92 0,0 2-54 16,0 0-47-16,0 0-98 0,2 2-182 0,5 5 97 15,0 3-54-15,-4-5 36 0,-22-22 477 16</inkml:trace>
  <inkml:trace contextRef="#ctx0" brushRef="#br0" timeOffset="-64809.97">11893 12894 787 0,'0'0'593'0,"0"0"-252"16,0 0 62-16,0 0-2 0,0 0-82 15,0 0-107-15,0 0-74 0,0 0-14 0,0 0-9 16,0 0-39-16,-14-10-16 0,14 10-34 15,0 2-25-15,0 6 11 0,0 8 7 16,0 3 3-16,0 6 26 0,3 4-4 16,8 6-16-16,-1 1-2 0,-3 2-11 15,7 1 17-15,-5-4 9 0,2-2 28 16,-1-8-19-16,-1-8-12 0,-2-5-6 16,0-6-16-16,-2-3-4 0,2-3 22 15,2 0 44-15,7-3 31 0,5-13 74 16,7-9-29-16,2-10-34 0,7-5-43 15,5-11-43-15,-5 5-32 0,0 0-2 0,-7 10-25 16,-2 7-8-16,-11 7-7 0,-1 11 6 16,-12 5-24-16,-1 4-41 0,-3 2-59 15,0 0-112-15,0 9-101 0,0 9 14 16,0 4-290-16,-7-6-615 0</inkml:trace>
  <inkml:trace contextRef="#ctx0" brushRef="#br0" timeOffset="-64224.27">10999 13698 635 0,'0'0'1246'0,"0"0"-828"0,0 0-98 0,0 0 15 15,0 0-31-15,0 0-88 0,0 0-95 16,0 0-11-16,0 0 20 0,0 0-2 15,0 0-23-15,-79-31-21 0,72 29-3 16,-2 1 0-16,2 1-28 0,0 0-53 16,-2 1 0-16,-3 13-100 0,-6 3 4 0,-1 10 37 15,3 0 34-15,7 2 21 0,-3-4-24 16,5-3 12-16,7-7 0 0,0-8-3 16,0-1-15-16,0-4-13 0,0-2 9 15,0 0 18-15,7 0 20 0,7-9 107 16,9-7 47-16,5-7-32 0,0-2-48 15,-9-4-24-15,-1 4-19 0,-4 2-28 16,-12 8 16-16,1 3 2 0,1 6 7 0,-4 0 19 16,0 4-13-16,0 2-7 0,0 0-27 15,0 0 0-15,0 0-52 0,0 0 12 16,0 10-32-16,0 7-5 0,7 6 37 16,7 7 24-16,0 0 13 0,-5-1-16 15,8-4 18-15,1-4-21 0,-1-2-3 0,-4-1 10 16,4-3-13-16,4-3-34 0,-1 0-153 15,-3-3-176-15,4-3-213 0,-7 2-449 16,-5-1-345-16</inkml:trace>
  <inkml:trace contextRef="#ctx0" brushRef="#br2" timeOffset="17419.13">10354 15560 228 0,'0'0'326'0,"0"0"303"15,0 0-153-15,0 0-25 0,0 0-1 16,0 0-109-16,0 0-110 0,0 0-33 0,-72-101-29 16,56 91-11-16,-1 2 0 0,-1 0-29 15,2-1 6-15,-5-1 24 0,-3-4-16 16,1 3-87-16,-7 0 12 0,-5-3-9 15,-2 2-7-15,-5 1-36 0,-4 1 5 16,-5 1-21-16,0 3 34 0,-3 4-34 16,-4-1 2-16,3 3 14 0,-6 0-15 15,10 5 20-15,0 3 19 0,5 1-21 0,1 4-4 16,1 1-15-16,3 5-2 0,3 2-32 16,-3 6 9-16,1 6 1 0,-2 6-10 15,3 3 19-15,-3 6-1 0,5 6 14 16,2 5 2-16,3 4 16 0,1 4 11 15,-3 5 29-15,6 1-13 0,4 3-10 16,4-2 1-16,-4 4-3 0,10 0 9 16,5 0-1-16,5-2-17 0,4-2-4 15,0-5-7-15,0-3-11 0,18-5 0 0,5-4 2 16,5-6 1-16,5-2-3 0,4-4 3 16,0-5-3-16,5-4-3 0,2 1 3 15,7-2 0-15,2-1 1 0,-2 1 18 16,5-4 11-16,-2-3-30 0,4-2 1 0,2-3-13 15,3-2 12-15,-3-2 0 16,5-1 1-16,-5-4 15 0,-2-3 11 0,7-3-24 16,-4-5 9-16,-1 0 0 0,5-3 4 15,0-3 5-15,3-10-18 0,-1-4-2 16,3-7 20-16,-3-3-18 0,0-5 16 16,-2-4 2-16,3-7 0 0,-10-3-2 15,-7-7 8-15,0-1 9 0,-7-1-23 16,-2-5-10-16,-3-4 0 0,-4-6 9 15,-5-3 12-15,5-5-12 0,-9-6 19 0,1 2-4 16,-3-3-6-16,-3 4 4 0,-5 5-1 16,2 8-12-16,-11 1 3 0,-4 12-12 15,-3 2 21-15,0 7 1 0,-10 0-7 16,-15 3-6-16,-1-1-10 0,-9 4 24 16,-9 2-26-16,-2 1-1 0,-10 2 0 0,-2 4-1 15,-9 4-22-15,6 6 0 16,-11 2 11-16,5 1-10 0,-5 3 22 15,7 2-13-15,0 3 11 0,12 4-9 0,2 2-37 16,9 2 37-16,5 2-21 0,7 0-19 16,4 0-39-16,0 4-61 0,8 7-68 15,-3 7-124-15,2 7-260 0,8 4-197 16,-1-4-756-16</inkml:trace>
  <inkml:trace contextRef="#ctx0" brushRef="#br2" timeOffset="18070.31">9648 15991 421 0,'0'0'1208'0,"0"0"-685"0,0 0-83 0,0 0-44 15,0 0-73-15,0 0-59 0,0 0-21 16,0 0-55-16,0 0 1 0,0 0-34 0,-86-53-9 15,77 52-41-15,-5-4-25 16,0 4-9-16,5 1-28 0,-5-2-16 0,0 2-25 16,7 0-2-16,0 0-33 0,0 0 11 15,0 6-39-15,0 1-10 0,5 5 18 16,-3 1 19-16,5 6-6 0,0 1 3 16,7 1 12-16,7-2-6 0,0 1 8 15,7-1 23-15,0 0 28 0,-5 4 21 16,5 1 25-16,-7 0-9 0,-5 3-16 15,0 3 1-15,-4-1 14 0,-5 1-8 16,0 1-17-16,-12 0-2 0,-4-1-34 16,-7-3 22-16,-5-3-12 0,0-7-13 15,3-7-37-15,-3-2-15 0,5-6-55 16,2-2-44-16,0 0-78 0,5-2-121 0,9-4-126 16,7 2-179-16,0 0-742 0,0 0 16 0</inkml:trace>
  <inkml:trace contextRef="#ctx0" brushRef="#br2" timeOffset="18359.01">9857 16310 722 0,'0'0'977'0,"0"0"-675"0,0 0-82 16,0 0 55-16,0 0-39 0,0 0-111 15,-77 114-67-15,59-85 16 0,9-2 32 0,-1-2-17 16,6-5-25-16,1-5-10 0,3-2-3 16,0-3-13-16,10-1-9 0,6 2 9 15,5-4 19-15,2 5 26 0,9-4-14 0,1-1-5 16,2 1-14-16,2-2-34 0,0-3 3 16,0 2-17-16,-2-2 8 0,-5 1-10 15,-7 0-31-15,-2-2-105 0,-4 2-149 16,-6-2-202-16,-8 1-573 0,-3 0-217 15</inkml:trace>
  <inkml:trace contextRef="#ctx0" brushRef="#br2" timeOffset="18544.08">9906 16525 1091 0,'0'0'1613'16,"0"0"-1301"-16,0 0-79 0,-42 133 133 15,26-87 2-15,9 0-154 0,0 0-136 0,0-1-32 16,0-4-2-16,7-5-44 0,0-4-21 16,0-2-88-16,0-6-101 0,0 2-133 15,0-7-162-15,7-2-290 0,-3-7-729 0</inkml:trace>
  <inkml:trace contextRef="#ctx0" brushRef="#br2" timeOffset="20169.44">12304 14865 129 0,'0'0'1290'0,"0"0"-861"0,0 0-85 15,0 0 15-15,0 0-82 0,0 0 9 16,0 0-88-16,0 0-39 0,0 0 25 16,0 0 27-16,0 0-42 0,-7-43-39 15,7 43-21-15,0 0-10 0,0 0 6 16,0 0-15-16,0 0-35 0,0 0-14 16,0 2-8-16,-7 2-22 0,0 6-9 15,-7-1 17-15,5 3-17 0,-5 3 20 16,3-2 2-16,1 5 4 0,1-3-7 15,-3 5-5-15,3-3-16 0,-5 2 0 16,5 3 12-16,-5-1-12 0,2 0 2 0,-4 2 14 16,0 2-13-16,-5-2 12 0,5 4-13 15,-12 2 10-15,5 2-9 0,-12 0 13 16,0 2-4-16,3 0 0 0,-10 1-11 16,2 1 17-16,-2-2 1 0,3-5-16 15,-3 1 30-15,-2-4 7 0,0 1-12 16,2-5 11-16,3-2-2 0,-3 3-7 0,-2-5 1 15,4 0-10-15,-1 1 0 16,3-2-8-16,1 2 5 0,2-1-15 0,3 1 24 16,-5-3-8-16,2 3-1 0,-2-3-8 15,7 0-8-15,-1 1 23 0,4-3-10 16,3-1-12-16,3-1 19 0,1-1-19 16,3-2 15-16,-1 0-18 0,6-3 0 15,0 1 0-15,-1 2 0 0,3-2-14 16,3-1 14-16,5 0 2 0,-3-4-1 0,5-1 0 15,0 0-2-15,0 0-10 0,0 0-4 16,0 0-16-16,0 0-30 0,0 0-76 16,5 0-95-16,7 0-115 0,13-1-40 15,-2-6-293-15,1 6-593 0,-1-13-807 0</inkml:trace>
  <inkml:trace contextRef="#ctx0" brushRef="#br2" timeOffset="20526.24">11218 15425 2106 0,'0'0'569'0,"0"0"-177"0,0 0-35 0,0 0-37 16,0 0-37-16,0 0-119 0,0 0-115 15,0 0-46-15,0 0 21 0,0 0 29 16,-116 145-3-16,78-91-10 0,1 6 1 15,-5-1 8-15,5 0-15 0,0-5-3 16,2-10-6-16,10-7 18 0,-1-10-12 16,10-6 2-16,7-7-11 0,2-7-1 0,2-1-8 15,5-5 14-15,0-1 10 0,0 0-9 16,0 0-7-16,0 0-20 0,0 3 15 16,12 0-16-16,6 1 0 0,15 2 49 15,4 2 9-15,2 0-18 0,6-3-10 16,3 1-28-16,-4 0 0 0,-4-1-2 0,4 1-3 15,-9 2-55-15,0 2-52 0,-10 3-173 16,-4 7-213-16,-7-5-529 0,-12 16-689 16</inkml:trace>
  <inkml:trace contextRef="#ctx0" brushRef="#br2" timeOffset="28012.96">11306 14830 1758 0,'0'0'646'0,"0"0"-195"0,0 0-124 0,0 0-50 16,0 0-64-16,0 0-116 0,0 0-52 15,0 0-14-15,0 0 32 0,0 0 15 16,-165 119 2-16,156-94-30 0,2-4-10 16,0 1-12-16,4-3-3 0,3-1-3 15,0-5-22-15,0 2 1 0,10-3 18 16,4-4-16-16,-5-2 19 0,3-3 15 16,-1-3-3-16,3 0 0 0,5-3 34 15,-3-9-6-15,0-2-9 0,3-3-4 16,-10-4-15-16,7-1-12 0,-9 1-19 0,0 2 12 15,0 2-12-15,-7 1 10 0,0 5 2 16,0 1 10-16,0 4 21 0,0 4 3 16,0 2 0-16,0 0 55 0,0 0 46 0,-7 2-47 15,-7 12-85-15,5 5-18 0,-5 6-1 16,5 4 1-16,4 2 0 0,5 2-12 16,0-3-6-16,12 2 3 0,4-7 15 15,7-2 1-15,0-4-1 0,5-4-13 16,3-1 10-16,-4-2 0 0,1-1-39 15,5-1-68-15,-8 1-193 0,-1 1-192 16,-4-1-305-16,-10-1-783 0,-1 7-282 0</inkml:trace>
  <inkml:trace contextRef="#ctx0" brushRef="#br2" timeOffset="43450.37">8350 13777 1385 0,'0'0'725'0,"0"0"-227"16,0 0-147-16,0 0 61 0,0 0-98 15,0 0-71-15,0 0-51 0,0 0-127 16,0 0-52-16,0 0 43 0,-86 77 9 16,72-50-18-16,5 0-7 0,0 0-28 0,2-4 10 15,2-1-3-15,-2-7-7 0,5-6 1 16,2-1-13-16,0-4-11 0,0-2-26 16,2 0 22-16,17 0 15 0,-3 0 52 15,7 2 1-15,-2-2 5 0,2 2-36 16,-2 1-10-16,0 3 10 0,-7 3 24 0,0 7 37 15,-5 5 52-15,-9 2-28 0,0 6-43 16,0 0-33-16,-14 1-28 0,-7-3 15 16,3-2-16-16,-3-5-2 0,0-9 0 15,12-3-45-15,-3-4-69 0,10-6-162 16,2 1-123-16,0 1-156 0,16 3-439 16,7 2 305-16,3-1-640 0,11 3 631 0</inkml:trace>
  <inkml:trace contextRef="#ctx0" brushRef="#br2" timeOffset="43727.88">8826 14238 355 0,'0'0'1600'0,"0"0"-1023"16,0 0-184-16,0 0-108 0,0 0-113 16,0 0-89-16,0 0-36 0,0 0-25 15,0 0-19-15,-165 125 22 0,163-94 35 0,2-2 0 16,0-4-19-16,0-2 6 0,7-7-15 15,0-5 34-15,2-5-3 0,-4-2-7 16,-3-4 7-16,3 1 10 0,-5-1-11 16,0 0-12-16,0 3-12 0,0 0 11 15,0 5-2-15,0 4 6 0,-12 2-16 16,-2-1-24-16,5 1-13 0,-5-5-87 16,0-1-152-16,5-5-50 0,0-1-129 15,2-2-209-15,0 0-483 0,2-9-415 0,105-68 1348 16</inkml:trace>
  <inkml:trace contextRef="#ctx0" brushRef="#br2" timeOffset="43883.44">8703 14284 166 0,'0'0'1684'0,"0"0"-683"0,0 0-623 16,0 0-101-16,0 0-40 0,0 0-89 15,0 0-82-15,0 0-53 0,0 0-11 0,0 0 17 16,0 0-19-16,88 42-2 0,-74-42-73 15,-4 0-48-15,1-1-129 0,-2-9-140 16,-4-4-358-16,-3 1-847 0,-141 9 797 0</inkml:trace>
  <inkml:trace contextRef="#ctx0" brushRef="#br2" timeOffset="44430.37">8476 13625 235 0,'0'0'521'0,"0"0"76"0,0 0-197 16,0 0-179-16,-184-12-79 0,131 12 27 0,-10 0-17 16,3 6 48-16,-5 6-32 0,7 7-5 15,-3 4-18-15,8 8-21 0,4 7-34 16,3 7 15-16,4 7-13 0,5 5-3 16,9 5-1-16,5 2 10 0,13 5 6 15,10 4-35-15,0 3-29 0,33 3-14 16,11 6-13-16,21-1-13 0,14 2-34 15,11-3 23-15,13-7 9 0,-1-8-8 16,0-14 9-16,2-14 1 0,-4-11 1 0,-5-15 24 16,-4-14 0-16,-5-16 38 0,-9-16 37 15,-8-19 28-15,-6-12-14 0,0-15-27 16,-17-6-31-16,-4-7-7 0,-12-1-3 16,-7-5-3-16,-9 3 3 0,-12 3 7 15,-2 6-29-15,0 12 13 0,-18 8-16 0,-10 11 13 16,-9 5-34-16,-14 5 0 0,-3 5-11 15,-11 5-38-15,-7 5-19 0,0 8-48 16,5 7-29-16,2 10 12 0,5 4-35 16,9 10 3-16,0 11-43 0,6 8-48 15,15 7-61-15,2 7-183 0,14 7-192 16,5-11-514-16,9 24 381 0</inkml:trace>
  <inkml:trace contextRef="#ctx0" brushRef="#br2" timeOffset="45504.32">9061 14793 158 0,'0'0'499'0,"0"0"185"15,0 0-174-15,0 0-101 0,0 0-44 16,0 0-62-16,0 0-66 0,0 0-55 16,0 0-23-16,0 0 28 0,0 0-33 15,2 0-13-15,-2 0-64 0,5 0-34 16,-5 0-14-16,0 0-26 0,2 4 7 15,5 4-8-15,7 7 18 0,2 6 27 16,5 6 2-16,2 4-11 0,7 4-13 0,-2 2 6 16,2 1-7-16,1-1 14 0,3-2 5 15,1-1-12-15,-5-3 9 0,3-4-3 16,-1-4-18-16,-6-3-1 0,-3-7-15 16,-2 1-2-16,-7-5 0 0,-5-3 0 0,-2-2 0 15,-2-1-1-15,2-3-27 0,-7 0-32 16,0 0-77-16,0 0-88 0,0 3-65 15,-14-1-68-15,-2-2-256 0,-5 1-979 16</inkml:trace>
  <inkml:trace contextRef="#ctx0" brushRef="#br2" timeOffset="45856.13">8961 15100 372 0,'0'0'1330'0,"0"0"-756"16,0 0-157-16,0 0-76 0,0 0-12 16,0 0-94-16,0 0-74 0,-7-100-54 15,7 65 25-15,-3-6-47 0,-3 1-47 0,-1-3-7 16,0 3-6-16,0 4 2 0,-3 1-26 16,-4 9 1-16,7 6 26 0,3 6 0 15,1 4 65-15,3 7 7 0,0-2 29 16,0 5-30-16,0 0-13 0,0 0-9 15,0 0 3-15,0 0-25 0,0 0-13 16,0 0-42-16,0 3-15 0,7 4-34 0,14 8 22 16,-2 3 25-16,13-1 1 15,-6 2-15-15,6-5 14 0,-6-1-1 0,-3-3 0 16,3-4 0-16,-3-1-15 0,-7 0 18 16,5-2-2-16,-7-3-14 0,2 3-30 15,-2-1-83-15,3-2-71 0,1 1-117 16,-2-1-164-16,1 0-323 0,-10 0-814 15</inkml:trace>
  <inkml:trace contextRef="#ctx0" brushRef="#br2" timeOffset="46385.79">9393 14344 1520 0,'0'0'1082'0,"0"0"-578"0,0 0-42 16,0 0-46-16,0 0-90 0,0 0-109 15,0 0 8-15,0 0-69 0,0 0-88 0,0 0-29 16,0 0-39-16,-51 9-46 16,51 20 4-16,0 10 5 0,0 1 9 0,14 5 4 15,2-2 8-15,2-7 14 0,-6-5-13 16,2-6 0-16,0-9-13 0,-5-5 6 16,5-5 4-16,-2-3 6 0,2-3 12 15,2 0 24-15,7-9 35 0,7-7 8 0,-2-6-15 16,9-5-9-16,-2 1-21 0,-9 1-9 15,1 8-13-15,-10 7-31 0,-3 8-2 16,-3 2 20-16,-1 0 13 0,-3 12 27 16,-5 5 37-16,-2 7-15 0,0 4-12 15,-2 3-1-15,-22 0-14 0,-4-2-1 16,-2-2-19-16,-7-8 13 0,0-3-15 16,2-7-45-16,5-5-29 0,7 0-36 15,4-2 12-15,10-2-15 0,9 0-60 16,0 2-134-16,0 5-217 0,7 3-92 15,2 0-586-15,12 9-470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1-27T21:46:45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20251 16871 1256 0,'0'0'75'0,"0"0"26"0,0 0 68 15,0 0-55-15,0 0-43 0,0 0-71 16,0 0 0-16,0 0-26 0,0 0-55 0,-21-44 0 16,21 38-4-16,-6 0-113 0,3 2-99 15,3 2-205-15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29T21:34:39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19649 10286 0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01-26T21:31:12.029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2699 9258 2312 0,'0'0'651'0,"0"0"-226"0,0 0-111 0,0 0 1 16,0 0-43-16,-111 97-98 0,85-69-63 16,3-1-43-16,2 4-37 0,3 4-29 15,-1 3 0-15,5 9-2 0,5 13-2 0,7 8-14 16,-3 11 16-16,5 7-2 0,5 6-1 15,4 7 3-15,7-2 35 0,5-2 36 16,0-5-13-16,2-2 13 0,-2-12 18 16,2-4-4-16,-2-12-30 0,0-2-12 15,-5-12 24-15,0-15-18 0,-2-5-49 16,0-10 6-16,0-8-6 0,-5-3 18 16,5-5-17-16,0 0 14 0,7 0-15 0,-5-13-17 15,5-12-29-15,0-3-97 0,4-8-117 16,-4-7-175-16,7-2-285 0,-12 13-894 15,5-17-468-15</inkml:trace>
  <inkml:trace contextRef="#ctx0" brushRef="#br0" timeOffset="433.71">3946 9360 1661 0,'0'0'794'0,"0"0"-429"0,0 0-176 0,0 0-29 15,0 0 22-15,0 0-23 0,0 0-16 16,30 121-5-16,2-87-21 0,5 5-4 16,0 10 7-16,3 2-42 0,2 10 15 15,-5 10 34-15,-3 10 18 0,-8 13-34 16,-5 6-34-16,-7 5-15 0,-7 3 8 15,-7-3-39-15,-7 1 12 0,-10-5 15 0,-1-11-45 16,-8-8-13-16,-1-10-46 16,-1-13-37-16,5-13-33 0,-1-13-93 0,4-11-104 15,3-11-176-15,-1-4-527 0,-5-7-897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29T21:38:37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5534 14202 0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8T20:42:24.3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4482 8309 760 0,'0'0'423'0,"0"0"-29"0,0 0 16 16,0 0 21-16,0 0-48 0,0 0-142 15,0 0-52-15,0 0-33 0,0 0-10 16,0 0 0-16,0 12 2 0,0-10-25 16,0-2-23-16,0 0-18 0,0 0-29 15,0 0-6-15,0 0-22 0,0 0-25 16,0 2-3-16,0-2-10 0,0 1-2 16,0 5-4-16,0 4 18 0,0 1 1 15,0 5 0-15,0 3 3 0,0 2 10 0,0 4-10 16,0 2 12-16,0 8-14 0,0 3 12 15,2 5-13-15,-2 5-1 0,0 6 1 16,0 3 0-16,0 0 0 0,0 1-3 0,0-2-10 16,0-2 12-16,0-6-2 0,0-4 1 15,0-7-1-15,0-2-10 16,0-6 11-16,0-9 0 0,0-4-10 0,0-6 11 16,0-2-1-16,0-7-1 0,0-1 3 15,0 0 2-15,0 0-2 0,0 0 0 16,0 0-41-16,0 0-82 0,0-3-153 15,5-3-63-15,2-4-83 0,-5 4-310 16,3-4-592-16</inkml:trace>
  <inkml:trace contextRef="#ctx0" brushRef="#br0" timeOffset="1259.36">5304 8540 303 0,'0'0'734'0,"0"0"-239"0,0 0-183 15,0 0 48-15,0 0 31 0,0 0-111 16,0 0-93-16,0 0-28 0,0 0 14 0,0 0 1 15,0 0-63-15,-23-15-54 0,23 15-23 16,0 0-15-16,0 0 7 0,0 0-11 16,0 2-12-16,0 10 10 0,0 3 12 15,0 8 10-15,2 4-33 0,5 4-2 16,-5 2-14-16,5 3 12 0,-2 1 2 16,2 2 13-16,-5-5-13 0,3 1-22 15,-3-4 20-15,-2-4-11 0,5-6-3 16,-3-2-3-16,0-5-44 0,3-4-94 0,-3-1-31 15,3-3-48-15,2 0-55 0,0-5-138 16,0-1-170-16,0 0-389 0</inkml:trace>
  <inkml:trace contextRef="#ctx0" brushRef="#br0" timeOffset="1954.68">5652 8822 354 0,'0'0'414'0,"0"0"-137"16,0 0 72-16,0 0-8 15,0 0-94-15,0 0-68 0,0 0-40 0,0 0 7 16,0 0-8-16,0 0-12 0,0 0 0 16,-23-2-11-16,21 2 4 0,-3 10-55 15,-4 1-19-15,4 5 6 0,3 1 19 16,-3 4-16-16,3 2-9 0,2 4-7 15,0 2-3-15,0 4-35 0,0 2-1 16,7 2-1-16,-5-2 1 0,5-3-15 0,0-1 16 16,-2-2-3-16,-3-7 0 0,3 0-61 15,1-7-102-15,-3-1-61 0,-1-6-75 16,3-3-86-16,2-1-27 0,-5-4-50 16,5-1-7-16,-7-13-102 0</inkml:trace>
  <inkml:trace contextRef="#ctx0" brushRef="#br0" timeOffset="2190.15">5643 8941 147 0,'0'0'355'0,"0"0"14"0,0 0 54 16,0 0-49-16,0-110-81 0,0 93-57 15,7 4-22-15,-5 3-20 0,3 4-27 16,2 3-9-16,-5 3-23 0,3 0-33 0,2 0-9 16,2 0 21-16,-2 3 11 0,7 5-2 15,-5 3 0-15,-2 3-25 0,0 2-26 16,-2-1 4-16,-5 2-29 0,0 1-12 15,0-1-16-15,-7 0-4 0,-5-1-12 16,5-3 9-16,-7-3-12 0,10-2-17 16,-8-1-14-16,10-3-108 0,-5-1-103 15,7-2-40-15,0-1-82 0,0 0-300 16,0 0-458-16,7-6 301 0</inkml:trace>
  <inkml:trace contextRef="#ctx0" brushRef="#br0" timeOffset="2509.75">5919 8814 635 0,'0'0'1060'0,"0"0"-663"0,0 0 14 0,0 0 30 15,0 0-35-15,0 0-190 0,0 0-73 0,0 0-21 16,0 0-8-16,0 0-61 0,0 0-53 16,-107 6-35-16,105 11 4 0,-3 3 9 15,5-3 20-15,0 0-14 0,0-5-9 16,0-3 22-16,0-3 3 0,0-4 1 15,0-2 30-15,0 0 26 0,5 0 18 16,-5 0 1-16,7-3-4 0,0-9 9 16,-2-2-34-16,6 1-16 0,-2-1-10 15,-4 5-2-15,-3 1-7 0,-2 6-12 16,0-2-23-16,5 4-15 0,-5 0 1 0,0 0-13 16,2 6-18-16,5 5 68 0,0 5 0 15,0 3 1-15,3 0 1 0,-3 1-2 16,4-3-44-16,-2 0-63 0,-2 1-211 15,3-3-139-15,1-5-179 0,-4-2-430 16,3-8-82-16,-115-176 750 0</inkml:trace>
  <inkml:trace contextRef="#ctx0" brushRef="#br0" timeOffset="2721.53">6105 8858 434 0,'0'0'1091'0,"0"0"-688"16,0 0-4-16,0 0 14 0,0 0-108 15,0 0-148-15,0 0-35 0,0 0 65 16,0 0 22-16,0 0-26 0,0 0-16 16,14 18-33-16,-7-28-37 0,2-1-63 15,3 0-34-15,-3-2-15 0,5 8-16 16,2-1-15-16,-2 0-11 0,2 6-42 0,3-2-56 16,-3 2-46-16,5 0-91 0,-5 8-206 15,1-2-482-15,-4 5-289 0</inkml:trace>
  <inkml:trace contextRef="#ctx0" brushRef="#br0" timeOffset="3165.14">6449 8893 33 0,'0'0'270'0,"0"0"37"15,0 0 146-15,0 0 130 0,0 0-239 16,0 0-78-16,0 0 22 0,0 0-85 16,0 0-55-16,0 0-39 0,0 0 3 15,39-94 13-15,-39 86-7 0,-9 2-26 16,2 3 22-16,-7 1 6 0,0 2 35 16,-2 0-64-16,-1 3-53 0,-4 9-1 15,1 5-2-15,-1 2 10 0,4 7-17 16,1 1-3-16,5 0-4 0,8 0-7 0,-1 0-14 15,4-2-25-15,0-4 9 16,0 2 4-16,14-5-7 0,-3-5-12 0,5 2-39 16,-2-7-109-16,7-4-140 0,2-4-153 15,1-2-218-15,-8-6-439 0,12-17-83 0</inkml:trace>
  <inkml:trace contextRef="#ctx0" brushRef="#br0" timeOffset="3467.96">6449 8893 1390 0,'169'-71'604'16,"-176"80"-179"-16,0 4-103 0,0 0 19 16,0 4-47-16,0 0-132 0,7 1-128 15,0-2-11-15,0-3-4 0,0-4 6 16,0-1-9-16,0-6 0 0,0-2 28 0,7 0 13 16,5-8 12-16,-3-3 25 0,12-7-28 15,-5-3-35-15,-2 2-8 0,2 2-23 16,-4 3-14-16,-3 6-40 0,-2 4 4 15,0 4 20-15,0 0 30 0,0 0 47 16,0 12 44-16,2 5-9 0,-2 1-16 16,-7 3-41-16,7 0-10 0,-7 0-4 15,0-2-11-15,0 3-29 0,0-3-23 0,0 0-75 16,3-1-180-16,-3-1-186 16,4-2-284-16,-1-3-501 0</inkml:trace>
  <inkml:trace contextRef="#ctx0" brushRef="#br0" timeOffset="3732.18">7043 8791 1034 0,'0'0'1436'0,"0"0"-956"0,0 0-137 15,0 0 35-15,0 0-23 0,0 0-160 16,0 0-43-16,0 0-40 0,0 0-26 15,0 0-58-15,0 0-18 0,-81-17-10 16,76 30-2-16,3 4 0 0,2 7-10 16,0-3 11-16,0 4-1 0,0 2 2 0,0-2 1 15,0-2 0-15,0 2 1 0,2 0 13 16,-2-2-3-16,0 1-12 0,0-7-9 16,0 2-12-16,0-5-16 0,0-3-16 15,-7-3-31-15,0-4-33 0,-2-4-124 0,2 0-232 16,0 0-520-16,-2-5-770 15</inkml:trace>
  <inkml:trace contextRef="#ctx0" brushRef="#br0" timeOffset="5025.08">7883 8425 842 0,'0'0'489'16,"0"0"-30"-16,0 0-80 0,0 0 29 0,0 0-86 15,0 0-82-15,0 0-26 0,0 0-4 16,0 0 5-16,0 0-20 0,-32 0-41 16,32 0-29-16,0 0-20 0,0 0-8 15,0 0-45-15,0 1-30 0,-5 7-22 16,3 10-30-16,-5 7-13 0,5 12 12 16,-5 9 18-16,0 6 12 0,-5 5-14 15,3 5 12-15,0 2-16 0,-5-1 0 16,0-3-5-16,0-6 2 0,0-7 19 0,5-11-19 15,2-7 10-15,0-7 8 0,2-11 1 16,3-3-7-16,2-6 10 0,0-1 28 16,0-1-3-16,0 0 3 0,0 0 6 15,0 0 3-15,0-3-26 0,0-3-11 0,7-2-21 16,9-2-4-16,5-1 3 0,9 0 19 16,0 1 3-16,5-2 0 0,-5 4 16 15,0 5 18-15,-2-1-22 0,-5 4 1 16,-2 0-10-16,-4 0-1 0,-4 0-2 15,-1 0-1-15,-3 0 0 0,-2 2-15 16,3 0-64-16,-6-2-148 0,-1 0-162 16,1-2-276-16,-4-6-635 0,0-17-349 0</inkml:trace>
  <inkml:trace contextRef="#ctx0" brushRef="#br0" timeOffset="5254.71">7969 8442 264 0,'0'0'1479'0,"0"0"-1034"15,0 0-54-15,0 0-8 0,0 0-31 0,0 0-164 16,0 0-71-16,0 0-38 0,0 0-10 16,0 0-37-16,0 0-21 0,130-25-11 15,-120 25-19-15,-3 0-6 0,0 0-139 16,2 8-237-16,-9 0-325 0,0 7-818 0</inkml:trace>
  <inkml:trace contextRef="#ctx0" brushRef="#br0" timeOffset="5402.6">7795 8685 2017 0,'0'0'1036'0,"0"0"-752"15,0 0-83-15,0 0 45 0,0 0-35 16,0 0-73-16,0 0-47 0,0 0-29 15,0 0-15-15,0 0-24 0,0 0-23 16,198 4-1-16,-168-8-45 0,5 2-204 16,-1 1-207-16,-10-2-322 0,6 1-920 0,-381 10 575 15</inkml:trace>
  <inkml:trace contextRef="#ctx0" brushRef="#br0" timeOffset="5955.82">9137 8723 1421 0,'0'0'725'0,"0"0"-315"0,0 0-100 0,0 0-18 16,0 0-72-16,0 0-99 0,0 0-61 15,0 0 22-15,0 0-6 0,-23 103-19 16,21-80-42-16,-5 2 7 0,2-6-3 16,-2-3 7-16,7-8 11 0,0-5 20 0,0-3 82 15,0 0 32-15,0 0-13 0,-2-3 3 16,2-11-56-16,0-4-71 0,0-1-13 15,2-3-19-15,10-2-2 0,-3 5-1 16,5 1-2-16,2 3-15 0,-2 3 3 16,0 1-1-16,2 3-5 0,-4 0-13 15,-3 2 0-15,7 3-9 0,-4 1 9 16,2 2-19-16,2 0-15 0,-2 0-34 16,2 0-101-16,1 2-172 0,1 4-325 15,-8-3-731-15</inkml:trace>
  <inkml:trace contextRef="#ctx0" brushRef="#br0" timeOffset="6294.93">9560 8755 2070 0,'0'0'775'0,"0"0"-323"0,0 0-74 16,0 0-117-16,0 0-112 0,0 0-78 15,-35 100-24-15,33-64 3 0,2 3 0 16,0 5-13-16,0 2-22 0,0 5-3 15,0-5-12-15,0 0 0 0,2-3-25 16,0-13-34-16,3-3-44 0,2-9-29 16,0-7-104-16,-5-5-175 0,3-6-210 15,-3 0-588-15,-2-19-259 0</inkml:trace>
  <inkml:trace contextRef="#ctx0" brushRef="#br0" timeOffset="6519.09">9611 8691 1876 0,'0'0'771'0,"0"0"-315"0,0 0-67 16,0 0-10-16,0 0-118 0,0 0-139 15,0 0-119-15,0 0 41 0,0 0 2 16,0 0-15-16,0 0-9 0,95 10 9 16,-86 5-6-16,-6 2 9 0,1 5-31 15,-4-1-2-15,0 0-1 0,-7 0-34 16,-7-2-10-16,1-3-8 0,-4-3-7 15,3-5-7-15,-2 0-93 0,2-8-109 16,0 0-137-16,7 0-212 0,0 0-752 0,7-8-52 16</inkml:trace>
  <inkml:trace contextRef="#ctx0" brushRef="#br0" timeOffset="6887.63">10010 8674 173 0,'0'0'1717'0,"0"0"-1014"0,0 0-249 0,0 0-33 15,0 0-39-15,0 0-149 0,0 0-117 16,0 0-51-16,0 0-9 0,0 0-22 16,0 0-16-16,-132 84-18 0,132-66-3 15,0-3 3-15,0-3 2 0,0-3 13 16,0-4-4-16,5-4-11 0,-3-1 0 15,5 0 0-15,0-4 37 0,2-6 22 16,5-1-1-16,0-5-14 0,-7 2-26 0,2 0 1 16,-2 2-17-16,-2 3-2 0,-3 4-3 15,-2 4 3-15,0 1-1 0,0 0-27 16,5 7-6-16,-5 9 34 0,0 5 55 16,2 6-21-16,-2 6 0 0,5-2-15 15,-3-4-19-15,3 0-13 0,-3-8-5 0,5-2-10 16,2-3-30-16,-4-7-41 0,2-3-69 15,2-4-93-15,-2-4-149 0,7-9-189 16,-7-1-629-16,7-10-449 0</inkml:trace>
  <inkml:trace contextRef="#ctx0" brushRef="#br0" timeOffset="7090.93">10194 8791 833 0,'0'0'1456'16,"0"0"-914"-16,0 0-87 0,0 0-32 0,0 0-147 15,0 0-137-15,0 0-70 0,0 0-7 16,0 0 13-16,0 0 2 0,0 0-6 16,21 0-12-16,0-19-28 0,-1-3-31 15,-1 5-1-15,0 4-24 0,-3 2-12 0,5 3-19 16,-5 3-30-16,-2 5-42 0,2 0-47 16,-4 0-33-16,-3 8-85 0,5 2-188 15,-7 2-306-15,0-5-396 0</inkml:trace>
  <inkml:trace contextRef="#ctx0" brushRef="#br0" timeOffset="7275.78">10530 8720 47 0,'0'0'39'0,"0"0"-39"16,0 0-1-16,0 0-22 16,0 0-32-16</inkml:trace>
  <inkml:trace contextRef="#ctx0" brushRef="#br0" timeOffset="7426">10530 8720 46 0,'14'-4'124'0,"-14"4"13"16,0 0-27-16,0 0-22 0,3 0-32 15,-3 0-54-15,4 0-1 0,-1 0 14 16,-3-2 80-16,4 2 39 0,-1 0 6 16,1 0-56-16,3 0-44 0,-5 0-1 15,5 0-39-15,-7 0-69 0,7 6-309 0,-7-4-56 16,-41-8 204-16</inkml:trace>
  <inkml:trace contextRef="#ctx0" brushRef="#br0" timeOffset="7791.29">10616 8741 39 0,'0'0'450'0,"0"0"-137"0,0 0 36 0,0 0 22 16,0 0-65-16,0 0-47 16,0 0-13-16,0 0 3 0,0 0 19 0,0 0-44 15,33 9-35-15,-26-9-52 0,0 0-26 16,0 0-13-16,0 0 7 0,0-1-17 16,-5-3 3-16,5-4-12 0,0 0-23 15,-2 1-14-15,-3-3-23 0,2 0-7 0,-1 3 10 16,-3-1-19-16,0 0 25 0,0 4 10 15,0-2-1-15,-3 5-18 0,-3-3 27 16,-1 0 4-16,-5 2 34 0,3 2-16 16,-8 0 0-16,3 0-16 0,-4 0-18 15,2 2-6-15,2 6-7 0,-3 1-21 16,1 5-17-16,-2-1 2 0,4 6-4 16,4 3 2-16,1-1 17 0,4 3 1 15,-1-4 0-15,6 1 1 0,0-3-2 16,0-1-2-16,0 1-11 0,6-4 11 0,6-1-1 15,0-4-9-15,6-1-10 16,-1 0-2-16,-4-6-10 0,11 1-37 0,-6-3-38 16,5 0-37-16,-2-3-90 0,3-9-148 15,-4-3-248-15,-8-1-522 0,7-7-561 0</inkml:trace>
  <inkml:trace contextRef="#ctx0" brushRef="#br0" timeOffset="8107.99">10862 8639 1679 0,'0'0'1020'0,"0"0"-576"0,0 0-43 15,0 0-82-15,0 0-200 0,0 0-100 0,0 0-19 16,0 0 61-16,-2 106-15 16,2-85 7-16,0 0-6 0,0-5 6 0,0-5-6 15,0-5-29-15,0-2-18 0,9-4-12 16,-2 0 9-16,7-6 3 0,3-8 62 15,3-5-3-15,1-2-34 0,0-2-25 16,-5 4-31-16,5 6-13 0,-4 0-8 0,-3 10-7 16,-1 1 9-16,-3 2 22 0,1 0 28 15,-4 5 18-15,-4 9 63 0,4-2-12 16,-7 5-14-16,0 0-24 0,0 3-9 16,0-3-22-16,0-1-1 0,-5 1-55 15,3-4-52-15,2 1-107 0,0-3-144 16,0-1-261-16,0 0-586 0,9-4-465 0</inkml:trace>
  <inkml:trace contextRef="#ctx0" brushRef="#br0" timeOffset="8358.46">11413 8679 980 0,'0'0'1855'0,"0"0"-1248"0,0 0-130 16,0 0-42-16,0 0-199 0,0 0-149 15,0 0-87-15,0 0-31 0,0 0 30 16,0 0-2-16,0 0-31 0,-170 103 0 0,170-82 15 16,0 2 17-16,0 2 2 0,7 0 0 15,5 0 15-15,-8 2-3 0,8-3-9 16,-10-2 22-16,3-1-3 0,-3-1-7 16,-2-1 1-16,0-1-5 0,0-4-11 15,0 2-2-15,-14-5-35 0,3-1-50 16,-8-4-95-16,-4 0-203 0,0-2-397 15,2-3-816-15</inkml:trace>
  <inkml:trace contextRef="#ctx0" brushRef="#br0" timeOffset="18250.59">19073 4046 696 0,'0'0'619'0,"0"0"44"15,0 0-264-15,0 0-399 0,0 0 0 16,0 0 203-16,0 0 177 0,0 0-130 0,0 0-84 15,0 0 106-15,7-21 43 0,-7 19-123 16,0 0-98-16,0 2-23 0,-5 0 29 16,5 0 11-16,0 0-19 0,0 0-30 15,0 0-22-15,-2 0-9 0,2 0-10 16,0 0-5-16,0 0-16 0,0 0-13 16,0 0-8-16,-3 0-7 0,-4 8-6 15,-4 4-27-15,-3 3-1 0,2 4 28 0,-6 4 16 16,4 3-10-16,0-1 9 0,2 4 7 15,0-1 10-15,-4 3-11 0,2 0 10 16,0 6 0-16,0-3-16 0,3 3 19 16,-3 3 3-16,2 1 15 0,-2-3-6 15,10 1-12-15,-3-3-1 0,7-1 1 16,0-2-22-16,7 2-3 0,4-6 10 16,10 0-23-16,0-3 20 0,7 0-7 0,-2-7 23 15,-1 0-20-15,1-3-28 0,-1-5 4 16,1-1-127-16,-3-4-72 0,2 2-202 15,-1-7-220-15,-8-1-609 0</inkml:trace>
  <inkml:trace contextRef="#ctx0" brushRef="#br0" timeOffset="18746.43">20549 4016 1064 0,'0'0'1142'0,"0"0"-667"0,0 0-230 16,0 0-72-16,0 0-13 0,0 0 56 16,0 0 19-16,0 0-59 0,0 0-29 15,107 127 23-15,-77-87-8 0,-2 9-17 16,-5 4-12-16,-6 7-16 0,-10 8-37 16,-7 5-13-16,-7 6-30 0,-24 6 0 15,-10 3-16-15,-13 3-21 0,1-2-46 16,-5-8-18-16,2-10-87 0,-2-12-166 15,7-10-127-15,2-11-245 0,10-12-605 0,-17 2-544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36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59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2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3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97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76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60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9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63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1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13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480D27-001C-40B2-9177-2D7A224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Tokenization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D9E85-9F37-9AB5-EEBB-5395407E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195"/>
            <a:ext cx="9144000" cy="40136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2C50CD-7C0C-70D5-3412-0FE6D257C9B7}"/>
                  </a:ext>
                </a:extLst>
              </p14:cNvPr>
              <p14:cNvContentPartPr/>
              <p14:nvPr/>
            </p14:nvContentPartPr>
            <p14:xfrm>
              <a:off x="429840" y="314280"/>
              <a:ext cx="8652600" cy="628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2C50CD-7C0C-70D5-3412-0FE6D257C9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480" y="304920"/>
                <a:ext cx="8671320" cy="63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b="1" dirty="0"/>
                  <a:t>         </a:t>
                </a:r>
                <a:r>
                  <a:rPr lang="en-US" b="1" u="sng" dirty="0"/>
                  <a:t>Derivation Sequence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i="1" dirty="0"/>
                  <a:t>        Prog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end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i="1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  <a:blipFill>
                <a:blip r:embed="rId2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AC043D-611A-4896-9C99-16BD0CA74C2D}"/>
              </a:ext>
            </a:extLst>
          </p:cNvPr>
          <p:cNvGrpSpPr/>
          <p:nvPr/>
        </p:nvGrpSpPr>
        <p:grpSpPr>
          <a:xfrm>
            <a:off x="7151694" y="2848687"/>
            <a:ext cx="1752600" cy="730773"/>
            <a:chOff x="7151694" y="2848687"/>
            <a:chExt cx="1752600" cy="730773"/>
          </a:xfrm>
        </p:grpSpPr>
        <p:sp>
          <p:nvSpPr>
            <p:cNvPr id="22" name="TextBox 21"/>
            <p:cNvSpPr txBox="1"/>
            <p:nvPr/>
          </p:nvSpPr>
          <p:spPr>
            <a:xfrm>
              <a:off x="7151694" y="3210128"/>
              <a:ext cx="5934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98664" y="3210128"/>
              <a:ext cx="66595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cross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40092" y="3210128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" name="Straight Connector 4"/>
            <p:cNvCxnSpPr>
              <a:stCxn id="19" idx="2"/>
              <a:endCxn id="22" idx="0"/>
            </p:cNvCxnSpPr>
            <p:nvPr/>
          </p:nvCxnSpPr>
          <p:spPr>
            <a:xfrm flipH="1">
              <a:off x="7448410" y="2848687"/>
              <a:ext cx="68820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>
              <a:stCxn id="19" idx="2"/>
              <a:endCxn id="24" idx="0"/>
            </p:cNvCxnSpPr>
            <p:nvPr/>
          </p:nvCxnSpPr>
          <p:spPr>
            <a:xfrm>
              <a:off x="8136615" y="2848687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>
              <a:stCxn id="19" idx="2"/>
              <a:endCxn id="23" idx="0"/>
            </p:cNvCxnSpPr>
            <p:nvPr/>
          </p:nvCxnSpPr>
          <p:spPr>
            <a:xfrm flipH="1">
              <a:off x="8131640" y="2848687"/>
              <a:ext cx="497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435724" y="253422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0D450C-013A-43EA-A6F7-38C74F115555}"/>
              </a:ext>
            </a:extLst>
          </p:cNvPr>
          <p:cNvGrpSpPr/>
          <p:nvPr/>
        </p:nvGrpSpPr>
        <p:grpSpPr>
          <a:xfrm>
            <a:off x="5757305" y="3536427"/>
            <a:ext cx="364202" cy="645995"/>
            <a:chOff x="5757305" y="3536427"/>
            <a:chExt cx="364202" cy="645995"/>
          </a:xfrm>
        </p:grpSpPr>
        <p:sp>
          <p:nvSpPr>
            <p:cNvPr id="35" name="TextBox 34"/>
            <p:cNvSpPr txBox="1"/>
            <p:nvPr/>
          </p:nvSpPr>
          <p:spPr>
            <a:xfrm>
              <a:off x="5757305" y="3813090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36" name="Straight Connector 35"/>
            <p:cNvCxnSpPr>
              <a:stCxn id="33" idx="2"/>
              <a:endCxn id="35" idx="0"/>
            </p:cNvCxnSpPr>
            <p:nvPr/>
          </p:nvCxnSpPr>
          <p:spPr>
            <a:xfrm flipH="1">
              <a:off x="5939406" y="3536427"/>
              <a:ext cx="1" cy="27666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EFE9C-6660-47B1-9FDE-6866C4E2F751}"/>
              </a:ext>
            </a:extLst>
          </p:cNvPr>
          <p:cNvGrpSpPr/>
          <p:nvPr/>
        </p:nvGrpSpPr>
        <p:grpSpPr>
          <a:xfrm>
            <a:off x="4873833" y="2197690"/>
            <a:ext cx="626582" cy="595992"/>
            <a:chOff x="4873833" y="2209800"/>
            <a:chExt cx="626582" cy="595992"/>
          </a:xfrm>
        </p:grpSpPr>
        <p:sp>
          <p:nvSpPr>
            <p:cNvPr id="38" name="TextBox 37"/>
            <p:cNvSpPr txBox="1"/>
            <p:nvPr/>
          </p:nvSpPr>
          <p:spPr>
            <a:xfrm>
              <a:off x="4873833" y="2436460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cxnSp>
          <p:nvCxnSpPr>
            <p:cNvPr id="43" name="Straight Connector 42"/>
            <p:cNvCxnSpPr>
              <a:stCxn id="42" idx="2"/>
              <a:endCxn id="38" idx="0"/>
            </p:cNvCxnSpPr>
            <p:nvPr/>
          </p:nvCxnSpPr>
          <p:spPr>
            <a:xfrm flipH="1">
              <a:off x="5187124" y="2209800"/>
              <a:ext cx="923" cy="22666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983727" y="445532"/>
            <a:ext cx="619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Prog</a:t>
            </a:r>
            <a:endParaRPr lang="en-US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BC1913-3FC6-4462-B365-7E1D94567394}"/>
              </a:ext>
            </a:extLst>
          </p:cNvPr>
          <p:cNvGrpSpPr/>
          <p:nvPr/>
        </p:nvGrpSpPr>
        <p:grpSpPr>
          <a:xfrm>
            <a:off x="6558892" y="2209800"/>
            <a:ext cx="1876843" cy="638887"/>
            <a:chOff x="6558892" y="2209800"/>
            <a:chExt cx="1876843" cy="638887"/>
          </a:xfrm>
        </p:grpSpPr>
        <p:sp>
          <p:nvSpPr>
            <p:cNvPr id="18" name="TextBox 17"/>
            <p:cNvSpPr txBox="1"/>
            <p:nvPr/>
          </p:nvSpPr>
          <p:spPr>
            <a:xfrm>
              <a:off x="6558892" y="247935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7494" y="247935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91531" y="247935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50" name="Straight Connector 49"/>
            <p:cNvCxnSpPr>
              <a:stCxn id="37" idx="2"/>
              <a:endCxn id="18" idx="0"/>
            </p:cNvCxnSpPr>
            <p:nvPr/>
          </p:nvCxnSpPr>
          <p:spPr>
            <a:xfrm flipH="1">
              <a:off x="6740993" y="2209800"/>
              <a:ext cx="63930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>
              <a:stCxn id="37" idx="2"/>
              <a:endCxn id="19" idx="0"/>
            </p:cNvCxnSpPr>
            <p:nvPr/>
          </p:nvCxnSpPr>
          <p:spPr>
            <a:xfrm>
              <a:off x="7380294" y="2209800"/>
              <a:ext cx="75632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>
              <a:stCxn id="37" idx="2"/>
              <a:endCxn id="20" idx="0"/>
            </p:cNvCxnSpPr>
            <p:nvPr/>
          </p:nvCxnSpPr>
          <p:spPr>
            <a:xfrm flipH="1">
              <a:off x="7376413" y="2209800"/>
              <a:ext cx="388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687B6-6752-4B59-8428-EE33A3064988}"/>
              </a:ext>
            </a:extLst>
          </p:cNvPr>
          <p:cNvGrpSpPr/>
          <p:nvPr/>
        </p:nvGrpSpPr>
        <p:grpSpPr>
          <a:xfrm>
            <a:off x="4829872" y="1436132"/>
            <a:ext cx="2863713" cy="773668"/>
            <a:chOff x="4829872" y="1436132"/>
            <a:chExt cx="2863713" cy="773668"/>
          </a:xfrm>
        </p:grpSpPr>
        <p:sp>
          <p:nvSpPr>
            <p:cNvPr id="37" name="TextBox 36"/>
            <p:cNvSpPr txBox="1"/>
            <p:nvPr/>
          </p:nvSpPr>
          <p:spPr>
            <a:xfrm>
              <a:off x="7067003" y="1840468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29872" y="1840468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69346" y="1840468"/>
              <a:ext cx="63511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semi</a:t>
              </a:r>
            </a:p>
          </p:txBody>
        </p:sp>
        <p:cxnSp>
          <p:nvCxnSpPr>
            <p:cNvPr id="56" name="Straight Connector 55"/>
            <p:cNvCxnSpPr>
              <a:stCxn id="47" idx="2"/>
              <a:endCxn id="42" idx="0"/>
            </p:cNvCxnSpPr>
            <p:nvPr/>
          </p:nvCxnSpPr>
          <p:spPr>
            <a:xfrm flipH="1">
              <a:off x="5188047" y="1436132"/>
              <a:ext cx="1105220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>
              <a:stCxn id="47" idx="2"/>
              <a:endCxn id="49" idx="0"/>
            </p:cNvCxnSpPr>
            <p:nvPr/>
          </p:nvCxnSpPr>
          <p:spPr>
            <a:xfrm flipH="1">
              <a:off x="6286901" y="1436132"/>
              <a:ext cx="6366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47" idx="2"/>
              <a:endCxn id="37" idx="0"/>
            </p:cNvCxnSpPr>
            <p:nvPr/>
          </p:nvCxnSpPr>
          <p:spPr>
            <a:xfrm>
              <a:off x="6293267" y="1436132"/>
              <a:ext cx="1087027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E16E9-51F8-4072-9398-E56AD39F570A}"/>
              </a:ext>
            </a:extLst>
          </p:cNvPr>
          <p:cNvGrpSpPr/>
          <p:nvPr/>
        </p:nvGrpSpPr>
        <p:grpSpPr>
          <a:xfrm>
            <a:off x="3964828" y="814864"/>
            <a:ext cx="5069084" cy="621268"/>
            <a:chOff x="3964828" y="814864"/>
            <a:chExt cx="5069084" cy="621268"/>
          </a:xfrm>
        </p:grpSpPr>
        <p:sp>
          <p:nvSpPr>
            <p:cNvPr id="45" name="TextBox 44"/>
            <p:cNvSpPr txBox="1"/>
            <p:nvPr/>
          </p:nvSpPr>
          <p:spPr>
            <a:xfrm>
              <a:off x="8486967" y="1066800"/>
              <a:ext cx="54694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end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64828" y="1066800"/>
              <a:ext cx="70564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begin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35092" y="1066800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cxnSp>
          <p:nvCxnSpPr>
            <p:cNvPr id="54" name="Straight Connector 53"/>
            <p:cNvCxnSpPr>
              <a:stCxn id="48" idx="2"/>
              <a:endCxn id="47" idx="0"/>
            </p:cNvCxnSpPr>
            <p:nvPr/>
          </p:nvCxnSpPr>
          <p:spPr>
            <a:xfrm>
              <a:off x="6293267" y="814864"/>
              <a:ext cx="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48" idx="2"/>
              <a:endCxn id="46" idx="0"/>
            </p:cNvCxnSpPr>
            <p:nvPr/>
          </p:nvCxnSpPr>
          <p:spPr>
            <a:xfrm flipH="1">
              <a:off x="4317649" y="814864"/>
              <a:ext cx="197561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>
              <a:stCxn id="48" idx="2"/>
              <a:endCxn id="45" idx="0"/>
            </p:cNvCxnSpPr>
            <p:nvPr/>
          </p:nvCxnSpPr>
          <p:spPr>
            <a:xfrm>
              <a:off x="6293267" y="814864"/>
              <a:ext cx="246717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5689988" y="-14021"/>
            <a:ext cx="116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446801-686D-4671-828C-BBF55F0DBBD7}"/>
              </a:ext>
            </a:extLst>
          </p:cNvPr>
          <p:cNvGrpSpPr/>
          <p:nvPr/>
        </p:nvGrpSpPr>
        <p:grpSpPr>
          <a:xfrm>
            <a:off x="7266541" y="3579460"/>
            <a:ext cx="364202" cy="632046"/>
            <a:chOff x="7266541" y="3579460"/>
            <a:chExt cx="364202" cy="63204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494FCA-D1B2-4B80-99DE-EEA8A0E2A4FE}"/>
                </a:ext>
              </a:extLst>
            </p:cNvPr>
            <p:cNvSpPr txBox="1"/>
            <p:nvPr/>
          </p:nvSpPr>
          <p:spPr>
            <a:xfrm>
              <a:off x="7266541" y="3842174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A61673-395E-4CB9-8A05-317B1A530362}"/>
                </a:ext>
              </a:extLst>
            </p:cNvPr>
            <p:cNvCxnSpPr>
              <a:cxnSpLocks/>
              <a:stCxn id="22" idx="2"/>
              <a:endCxn id="53" idx="0"/>
            </p:cNvCxnSpPr>
            <p:nvPr/>
          </p:nvCxnSpPr>
          <p:spPr>
            <a:xfrm>
              <a:off x="7448410" y="3579460"/>
              <a:ext cx="232" cy="26271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CFBFE4-E5CB-45F0-A10F-DC352335B7E8}"/>
              </a:ext>
            </a:extLst>
          </p:cNvPr>
          <p:cNvSpPr/>
          <p:nvPr/>
        </p:nvSpPr>
        <p:spPr>
          <a:xfrm>
            <a:off x="376542" y="2329683"/>
            <a:ext cx="1578963" cy="26522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17ED7-5A27-49EB-A3DD-2450A69E3A55}"/>
              </a:ext>
            </a:extLst>
          </p:cNvPr>
          <p:cNvGrpSpPr/>
          <p:nvPr/>
        </p:nvGrpSpPr>
        <p:grpSpPr>
          <a:xfrm>
            <a:off x="4333259" y="2805792"/>
            <a:ext cx="1905268" cy="735205"/>
            <a:chOff x="4333259" y="2805792"/>
            <a:chExt cx="1905268" cy="735205"/>
          </a:xfrm>
        </p:grpSpPr>
        <p:sp>
          <p:nvSpPr>
            <p:cNvPr id="33" name="TextBox 32"/>
            <p:cNvSpPr txBox="1"/>
            <p:nvPr/>
          </p:nvSpPr>
          <p:spPr>
            <a:xfrm>
              <a:off x="5640286" y="316709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4323" y="316709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612904" y="2805792"/>
              <a:ext cx="57422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87124" y="2805792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87124" y="2805792"/>
              <a:ext cx="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87FD2-290C-45D8-86D5-7F80A97084D6}"/>
                </a:ext>
              </a:extLst>
            </p:cNvPr>
            <p:cNvSpPr/>
            <p:nvPr/>
          </p:nvSpPr>
          <p:spPr>
            <a:xfrm>
              <a:off x="4333259" y="317166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</a:rPr>
                <a:t>id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D0BAD-A27E-4950-BD0D-02DF19B0AD07}"/>
              </a:ext>
            </a:extLst>
          </p:cNvPr>
          <p:cNvCxnSpPr/>
          <p:nvPr/>
        </p:nvCxnSpPr>
        <p:spPr>
          <a:xfrm>
            <a:off x="90834" y="2034695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DED55E-CAD6-475A-BFB8-72AEFA719441}"/>
              </a:ext>
            </a:extLst>
          </p:cNvPr>
          <p:cNvCxnSpPr>
            <a:cxnSpLocks/>
          </p:cNvCxnSpPr>
          <p:nvPr/>
        </p:nvCxnSpPr>
        <p:spPr>
          <a:xfrm>
            <a:off x="956259" y="3157036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F870BB7-6F91-485C-8D98-ED04AA811BF7}"/>
              </a:ext>
            </a:extLst>
          </p:cNvPr>
          <p:cNvSpPr/>
          <p:nvPr/>
        </p:nvSpPr>
        <p:spPr>
          <a:xfrm>
            <a:off x="946506" y="2935635"/>
            <a:ext cx="157896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6F641-A701-4127-84A7-8558987CEABF}"/>
              </a:ext>
            </a:extLst>
          </p:cNvPr>
          <p:cNvSpPr txBox="1"/>
          <p:nvPr/>
        </p:nvSpPr>
        <p:spPr>
          <a:xfrm>
            <a:off x="523897" y="19163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A615FE-6F2B-4EB6-A2E6-5B20B264BB3B}"/>
              </a:ext>
            </a:extLst>
          </p:cNvPr>
          <p:cNvSpPr txBox="1"/>
          <p:nvPr/>
        </p:nvSpPr>
        <p:spPr>
          <a:xfrm>
            <a:off x="1420631" y="3093828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27EC4E-7E1B-4969-BB2F-7B1CE957849E}"/>
              </a:ext>
            </a:extLst>
          </p:cNvPr>
          <p:cNvCxnSpPr>
            <a:cxnSpLocks/>
          </p:cNvCxnSpPr>
          <p:nvPr/>
        </p:nvCxnSpPr>
        <p:spPr>
          <a:xfrm>
            <a:off x="917603" y="3759267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1C441-F3A9-4EEF-85AC-0765BE360657}"/>
              </a:ext>
            </a:extLst>
          </p:cNvPr>
          <p:cNvSpPr/>
          <p:nvPr/>
        </p:nvSpPr>
        <p:spPr>
          <a:xfrm>
            <a:off x="951225" y="3505474"/>
            <a:ext cx="506845" cy="23201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45E099-BCA7-4B31-82E6-69C93055D4B9}"/>
              </a:ext>
            </a:extLst>
          </p:cNvPr>
          <p:cNvCxnSpPr>
            <a:cxnSpLocks/>
          </p:cNvCxnSpPr>
          <p:nvPr/>
        </p:nvCxnSpPr>
        <p:spPr>
          <a:xfrm>
            <a:off x="2778694" y="4329729"/>
            <a:ext cx="46106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439AFDD-2F42-49A1-B51F-4D7C8894C6BF}"/>
              </a:ext>
            </a:extLst>
          </p:cNvPr>
          <p:cNvSpPr/>
          <p:nvPr/>
        </p:nvSpPr>
        <p:spPr>
          <a:xfrm>
            <a:off x="956259" y="4075309"/>
            <a:ext cx="132671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7BDA3BD-E7C5-4092-9EE2-EB9C75CE09BE}"/>
              </a:ext>
            </a:extLst>
          </p:cNvPr>
          <p:cNvCxnSpPr>
            <a:cxnSpLocks/>
          </p:cNvCxnSpPr>
          <p:nvPr/>
        </p:nvCxnSpPr>
        <p:spPr>
          <a:xfrm>
            <a:off x="1809919" y="4898391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7C604A9-C51F-4387-A0D3-3EACC110CCD7}"/>
              </a:ext>
            </a:extLst>
          </p:cNvPr>
          <p:cNvSpPr/>
          <p:nvPr/>
        </p:nvSpPr>
        <p:spPr>
          <a:xfrm>
            <a:off x="2778694" y="4645821"/>
            <a:ext cx="1326713" cy="24127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CB3F47-2C75-41C9-9267-2B1F3E5A69E1}"/>
              </a:ext>
            </a:extLst>
          </p:cNvPr>
          <p:cNvSpPr txBox="1"/>
          <p:nvPr/>
        </p:nvSpPr>
        <p:spPr>
          <a:xfrm>
            <a:off x="1403178" y="367119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209C82-F688-4891-B747-CA8BA3FEB81E}"/>
              </a:ext>
            </a:extLst>
          </p:cNvPr>
          <p:cNvSpPr txBox="1"/>
          <p:nvPr/>
        </p:nvSpPr>
        <p:spPr>
          <a:xfrm>
            <a:off x="3187869" y="4230872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36A2C3F-7F37-423F-B6ED-A5A5D58BAD8C}"/>
              </a:ext>
            </a:extLst>
          </p:cNvPr>
          <p:cNvCxnSpPr>
            <a:cxnSpLocks/>
          </p:cNvCxnSpPr>
          <p:nvPr/>
        </p:nvCxnSpPr>
        <p:spPr>
          <a:xfrm>
            <a:off x="3384263" y="5439826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79AAF06-9C5E-4453-B51D-32128AFA5B3D}"/>
              </a:ext>
            </a:extLst>
          </p:cNvPr>
          <p:cNvSpPr/>
          <p:nvPr/>
        </p:nvSpPr>
        <p:spPr>
          <a:xfrm>
            <a:off x="1828801" y="5201436"/>
            <a:ext cx="242224" cy="23838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8F3FCC-7E6B-48BA-B0DF-75D7CEE69948}"/>
              </a:ext>
            </a:extLst>
          </p:cNvPr>
          <p:cNvSpPr txBox="1"/>
          <p:nvPr/>
        </p:nvSpPr>
        <p:spPr>
          <a:xfrm>
            <a:off x="2213122" y="4832104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0697F4-D690-468D-9793-066325557D42}"/>
              </a:ext>
            </a:extLst>
          </p:cNvPr>
          <p:cNvCxnSpPr>
            <a:cxnSpLocks/>
          </p:cNvCxnSpPr>
          <p:nvPr/>
        </p:nvCxnSpPr>
        <p:spPr>
          <a:xfrm>
            <a:off x="3386696" y="6037878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6D86590D-78DF-4FDF-9F21-7D8C7F970450}"/>
              </a:ext>
            </a:extLst>
          </p:cNvPr>
          <p:cNvSpPr/>
          <p:nvPr/>
        </p:nvSpPr>
        <p:spPr>
          <a:xfrm>
            <a:off x="3424932" y="5757096"/>
            <a:ext cx="1209649" cy="27059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8A3BF0-59DE-4D2D-9B6B-1527EEB5C172}"/>
              </a:ext>
            </a:extLst>
          </p:cNvPr>
          <p:cNvSpPr txBox="1"/>
          <p:nvPr/>
        </p:nvSpPr>
        <p:spPr>
          <a:xfrm>
            <a:off x="3707261" y="53892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23513E-C581-4CD9-ADC8-E6E835431062}"/>
              </a:ext>
            </a:extLst>
          </p:cNvPr>
          <p:cNvSpPr/>
          <p:nvPr/>
        </p:nvSpPr>
        <p:spPr>
          <a:xfrm>
            <a:off x="3402454" y="6315700"/>
            <a:ext cx="246055" cy="31785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A2C553-4509-4664-BB79-338BC54D4842}"/>
              </a:ext>
            </a:extLst>
          </p:cNvPr>
          <p:cNvSpPr txBox="1"/>
          <p:nvPr/>
        </p:nvSpPr>
        <p:spPr>
          <a:xfrm>
            <a:off x="3663410" y="603491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36E3F7D-C22B-4608-9345-38433057D3E5}"/>
              </a:ext>
            </a:extLst>
          </p:cNvPr>
          <p:cNvCxnSpPr>
            <a:cxnSpLocks/>
          </p:cNvCxnSpPr>
          <p:nvPr/>
        </p:nvCxnSpPr>
        <p:spPr>
          <a:xfrm>
            <a:off x="973016" y="2617778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14:cNvPr>
              <p14:cNvContentPartPr/>
              <p14:nvPr/>
            </p14:nvContentPartPr>
            <p14:xfrm>
              <a:off x="7279560" y="6051240"/>
              <a:ext cx="11160" cy="2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200" y="6041880"/>
                <a:ext cx="2988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92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4 –Syntactic Ambiguity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4520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Concerns in Syntactic Analysis</a:t>
            </a:r>
          </a:p>
          <a:p>
            <a:r>
              <a:rPr lang="en-US" dirty="0"/>
              <a:t>Recognizing CF-Languages</a:t>
            </a:r>
          </a:p>
          <a:p>
            <a:r>
              <a:rPr lang="en-US" dirty="0"/>
              <a:t>Constraining Derivations</a:t>
            </a:r>
          </a:p>
          <a:p>
            <a:r>
              <a:rPr lang="en-US" dirty="0"/>
              <a:t>Ambiguous Syntax</a:t>
            </a:r>
          </a:p>
          <a:p>
            <a:pPr lvl="1"/>
            <a:r>
              <a:rPr lang="en-US" dirty="0"/>
              <a:t>What it is</a:t>
            </a:r>
          </a:p>
          <a:p>
            <a:pPr lvl="1"/>
            <a:r>
              <a:rPr lang="en-US" dirty="0"/>
              <a:t>How we resolve it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Constraining Derivations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4 –Syntactic Ambiguity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14" y="2064971"/>
            <a:ext cx="3882795" cy="3960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1-1 map derivation sequences to sentences </a:t>
            </a:r>
          </a:p>
          <a:p>
            <a:r>
              <a:rPr lang="en-US" sz="2400" dirty="0"/>
              <a:t>Reason #1: predictable, reliable algorithms</a:t>
            </a:r>
          </a:p>
          <a:p>
            <a:r>
              <a:rPr lang="en-US" sz="2400" dirty="0"/>
              <a:t>Reason #2: we care about the structure of sentences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9D476FD-51DA-4E31-AD9B-9BA59E43A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81" y="2412581"/>
            <a:ext cx="4514850" cy="225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7B5EE-2FA8-4466-B3DF-60B6D5E6AFC4}"/>
              </a:ext>
            </a:extLst>
          </p:cNvPr>
          <p:cNvSpPr txBox="1"/>
          <p:nvPr/>
        </p:nvSpPr>
        <p:spPr>
          <a:xfrm>
            <a:off x="5783185" y="4676275"/>
            <a:ext cx="185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 is key</a:t>
            </a:r>
          </a:p>
        </p:txBody>
      </p:sp>
    </p:spTree>
    <p:extLst>
      <p:ext uri="{BB962C8B-B14F-4D97-AF65-F5344CB8AC3E}">
        <p14:creationId xmlns:p14="http://schemas.microsoft.com/office/powerpoint/2010/main" val="312025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0100EF-6425-4971-ADDE-C823EC18AB1F}"/>
              </a:ext>
            </a:extLst>
          </p:cNvPr>
          <p:cNvSpPr/>
          <p:nvPr/>
        </p:nvSpPr>
        <p:spPr>
          <a:xfrm rot="19756128">
            <a:off x="7127585" y="1946834"/>
            <a:ext cx="503996" cy="5541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0" y="6585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Derivation Order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7CF6C-C48A-4CB1-B842-674BB361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16" y="1237833"/>
            <a:ext cx="1326888" cy="89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Grammar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A30B8-1DE5-4B0D-A1AC-D5FD0B182F88}"/>
              </a:ext>
            </a:extLst>
          </p:cNvPr>
          <p:cNvSpPr/>
          <p:nvPr/>
        </p:nvSpPr>
        <p:spPr>
          <a:xfrm>
            <a:off x="928521" y="1632855"/>
            <a:ext cx="28161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P1:</a:t>
            </a:r>
            <a:r>
              <a:rPr lang="en-US" sz="2600" i="1" dirty="0"/>
              <a:t> Li</a:t>
            </a:r>
            <a:r>
              <a:rPr lang="en-US" sz="2600" dirty="0"/>
              <a:t> ::= </a:t>
            </a:r>
            <a:r>
              <a:rPr lang="en-US" sz="2600" i="1" dirty="0"/>
              <a:t>Li</a:t>
            </a:r>
            <a:r>
              <a:rPr lang="en-US" sz="2600" dirty="0"/>
              <a:t> </a:t>
            </a:r>
            <a:r>
              <a:rPr lang="en-US" sz="2600" b="1" dirty="0"/>
              <a:t>dot</a:t>
            </a:r>
            <a:r>
              <a:rPr lang="en-US" sz="2600" dirty="0"/>
              <a:t> </a:t>
            </a:r>
            <a:r>
              <a:rPr lang="en-US" sz="2600" i="1" dirty="0"/>
              <a:t>Li</a:t>
            </a:r>
          </a:p>
          <a:p>
            <a:r>
              <a:rPr lang="en-US" sz="2600" dirty="0"/>
              <a:t>P2:</a:t>
            </a:r>
            <a:r>
              <a:rPr lang="en-US" sz="2600" i="1" dirty="0"/>
              <a:t>      </a:t>
            </a:r>
            <a:r>
              <a:rPr lang="en-US" sz="2600" dirty="0"/>
              <a:t>| </a:t>
            </a:r>
            <a:r>
              <a:rPr lang="en-US" sz="2600" b="1" dirty="0"/>
              <a:t>id</a:t>
            </a:r>
            <a:endParaRPr lang="en-US" sz="26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1570496" y="3961961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1451874" y="4565675"/>
            <a:ext cx="62228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dot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  <a:endCxn id="37" idx="0"/>
          </p:cNvCxnSpPr>
          <p:nvPr/>
        </p:nvCxnSpPr>
        <p:spPr>
          <a:xfrm flipH="1">
            <a:off x="863413" y="4331293"/>
            <a:ext cx="899604" cy="240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1763017" y="4331293"/>
            <a:ext cx="0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  <a:endCxn id="72" idx="0"/>
          </p:cNvCxnSpPr>
          <p:nvPr/>
        </p:nvCxnSpPr>
        <p:spPr>
          <a:xfrm>
            <a:off x="1763017" y="4331293"/>
            <a:ext cx="1006679" cy="2799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FCE98C1-B4A6-4189-A20A-F8D58D5311A8}"/>
              </a:ext>
            </a:extLst>
          </p:cNvPr>
          <p:cNvSpPr txBox="1"/>
          <p:nvPr/>
        </p:nvSpPr>
        <p:spPr>
          <a:xfrm>
            <a:off x="670892" y="4572082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652938" y="5175796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ED6D33-1CA7-436D-9AF9-BFE49984CDBB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>
            <a:off x="863413" y="4941414"/>
            <a:ext cx="2083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BC3E542-33F9-4B33-97D1-7B7D966E11E2}"/>
              </a:ext>
            </a:extLst>
          </p:cNvPr>
          <p:cNvSpPr txBox="1">
            <a:spLocks/>
          </p:cNvSpPr>
          <p:nvPr/>
        </p:nvSpPr>
        <p:spPr>
          <a:xfrm>
            <a:off x="20127" y="3530259"/>
            <a:ext cx="1326888" cy="55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Parse Tree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F8D61B-7893-4462-BBE8-3E83A78B6D56}"/>
              </a:ext>
            </a:extLst>
          </p:cNvPr>
          <p:cNvSpPr txBox="1"/>
          <p:nvPr/>
        </p:nvSpPr>
        <p:spPr>
          <a:xfrm>
            <a:off x="2577175" y="4611254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109AC1-6E1A-4CF9-B3E2-71B5AA9A603D}"/>
              </a:ext>
            </a:extLst>
          </p:cNvPr>
          <p:cNvSpPr txBox="1"/>
          <p:nvPr/>
        </p:nvSpPr>
        <p:spPr>
          <a:xfrm>
            <a:off x="2458553" y="5214968"/>
            <a:ext cx="62228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dot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3324CC0-1E70-4849-82F8-DF7F6B7FD448}"/>
              </a:ext>
            </a:extLst>
          </p:cNvPr>
          <p:cNvCxnSpPr>
            <a:cxnSpLocks/>
            <a:stCxn id="72" idx="2"/>
            <a:endCxn id="77" idx="0"/>
          </p:cNvCxnSpPr>
          <p:nvPr/>
        </p:nvCxnSpPr>
        <p:spPr>
          <a:xfrm flipH="1">
            <a:off x="2172096" y="4980586"/>
            <a:ext cx="597600" cy="240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3235D6-3C64-4060-99AC-F81F96F7F66E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2769696" y="4980586"/>
            <a:ext cx="0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ABB04F-5E6A-49C4-B118-16244045B503}"/>
              </a:ext>
            </a:extLst>
          </p:cNvPr>
          <p:cNvCxnSpPr>
            <a:cxnSpLocks/>
            <a:stCxn id="72" idx="2"/>
            <a:endCxn id="78" idx="0"/>
          </p:cNvCxnSpPr>
          <p:nvPr/>
        </p:nvCxnSpPr>
        <p:spPr>
          <a:xfrm>
            <a:off x="2769696" y="4980586"/>
            <a:ext cx="597600" cy="263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941A5B2-FC2F-45F0-BCFB-D0CFCEA33D29}"/>
              </a:ext>
            </a:extLst>
          </p:cNvPr>
          <p:cNvSpPr txBox="1"/>
          <p:nvPr/>
        </p:nvSpPr>
        <p:spPr>
          <a:xfrm>
            <a:off x="1979575" y="5221375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AEE1DF-3753-46C8-A51E-9837D03F2664}"/>
              </a:ext>
            </a:extLst>
          </p:cNvPr>
          <p:cNvSpPr txBox="1"/>
          <p:nvPr/>
        </p:nvSpPr>
        <p:spPr>
          <a:xfrm>
            <a:off x="3174775" y="5243769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1957562" y="5858184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C4C5321-430B-4A98-BEB6-1AEA7B06F3CC}"/>
              </a:ext>
            </a:extLst>
          </p:cNvPr>
          <p:cNvCxnSpPr>
            <a:cxnSpLocks/>
            <a:stCxn id="77" idx="2"/>
            <a:endCxn id="81" idx="0"/>
          </p:cNvCxnSpPr>
          <p:nvPr/>
        </p:nvCxnSpPr>
        <p:spPr>
          <a:xfrm flipH="1">
            <a:off x="2170120" y="5590707"/>
            <a:ext cx="1976" cy="2674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5CAFEF8-AE24-4817-A6DC-91735F2F5280}"/>
              </a:ext>
            </a:extLst>
          </p:cNvPr>
          <p:cNvSpPr txBox="1"/>
          <p:nvPr/>
        </p:nvSpPr>
        <p:spPr>
          <a:xfrm>
            <a:off x="3154738" y="5850050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552E789-56E2-48B4-852F-4A812DE731D0}"/>
              </a:ext>
            </a:extLst>
          </p:cNvPr>
          <p:cNvCxnSpPr>
            <a:cxnSpLocks/>
            <a:stCxn id="78" idx="2"/>
            <a:endCxn id="85" idx="0"/>
          </p:cNvCxnSpPr>
          <p:nvPr/>
        </p:nvCxnSpPr>
        <p:spPr>
          <a:xfrm>
            <a:off x="3367296" y="5613101"/>
            <a:ext cx="0" cy="2369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B164CA1-F374-425B-A5B1-D75A963E9033}"/>
              </a:ext>
            </a:extLst>
          </p:cNvPr>
          <p:cNvSpPr txBox="1">
            <a:spLocks/>
          </p:cNvSpPr>
          <p:nvPr/>
        </p:nvSpPr>
        <p:spPr>
          <a:xfrm>
            <a:off x="80194" y="2712955"/>
            <a:ext cx="2044220" cy="37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 </a:t>
            </a:r>
            <a:r>
              <a:rPr lang="en-US" sz="2000" dirty="0"/>
              <a:t>	</a:t>
            </a:r>
            <a:endParaRPr lang="en-US" sz="2000" b="1" u="sn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0B9BAD-940A-4EA6-A03A-D75A14FABDCE}"/>
              </a:ext>
            </a:extLst>
          </p:cNvPr>
          <p:cNvSpPr/>
          <p:nvPr/>
        </p:nvSpPr>
        <p:spPr>
          <a:xfrm>
            <a:off x="1025619" y="308212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dot id dot id </a:t>
            </a:r>
            <a:endParaRPr lang="en-US" b="1" u="sng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C80F1EF-1B00-45D1-8F6E-758EFD3DE512}"/>
              </a:ext>
            </a:extLst>
          </p:cNvPr>
          <p:cNvSpPr txBox="1"/>
          <p:nvPr/>
        </p:nvSpPr>
        <p:spPr>
          <a:xfrm>
            <a:off x="3744257" y="518894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1C9F3A-F4E9-4AD7-9AC9-E048ACDC6380}"/>
              </a:ext>
            </a:extLst>
          </p:cNvPr>
          <p:cNvSpPr txBox="1"/>
          <p:nvPr/>
        </p:nvSpPr>
        <p:spPr>
          <a:xfrm>
            <a:off x="1379977" y="51492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F1C7A3-7D42-48CD-9840-C9C7DD12F8B9}"/>
              </a:ext>
            </a:extLst>
          </p:cNvPr>
          <p:cNvSpPr txBox="1"/>
          <p:nvPr/>
        </p:nvSpPr>
        <p:spPr>
          <a:xfrm>
            <a:off x="3346938" y="426792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C9D97E0-D575-4BB2-825B-7C88242CC524}"/>
              </a:ext>
            </a:extLst>
          </p:cNvPr>
          <p:cNvSpPr txBox="1"/>
          <p:nvPr/>
        </p:nvSpPr>
        <p:spPr>
          <a:xfrm>
            <a:off x="200093" y="458010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FB6281B-7A09-4C14-9659-E831ACD8C257}"/>
              </a:ext>
            </a:extLst>
          </p:cNvPr>
          <p:cNvSpPr txBox="1"/>
          <p:nvPr/>
        </p:nvSpPr>
        <p:spPr>
          <a:xfrm>
            <a:off x="2227646" y="3671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P1</a:t>
            </a: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EB2926A1-E5CC-4B36-B387-28469EFF8530}"/>
              </a:ext>
            </a:extLst>
          </p:cNvPr>
          <p:cNvSpPr/>
          <p:nvPr/>
        </p:nvSpPr>
        <p:spPr>
          <a:xfrm>
            <a:off x="1847850" y="3737821"/>
            <a:ext cx="420308" cy="224579"/>
          </a:xfrm>
          <a:custGeom>
            <a:avLst/>
            <a:gdLst>
              <a:gd name="connsiteX0" fmla="*/ 352425 w 352425"/>
              <a:gd name="connsiteY0" fmla="*/ 90278 h 214103"/>
              <a:gd name="connsiteX1" fmla="*/ 161925 w 352425"/>
              <a:gd name="connsiteY1" fmla="*/ 4553 h 214103"/>
              <a:gd name="connsiteX2" fmla="*/ 0 w 352425"/>
              <a:gd name="connsiteY2" fmla="*/ 214103 h 2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14103">
                <a:moveTo>
                  <a:pt x="352425" y="90278"/>
                </a:moveTo>
                <a:cubicBezTo>
                  <a:pt x="286543" y="37097"/>
                  <a:pt x="220662" y="-16084"/>
                  <a:pt x="161925" y="4553"/>
                </a:cubicBezTo>
                <a:cubicBezTo>
                  <a:pt x="103188" y="25190"/>
                  <a:pt x="51594" y="119646"/>
                  <a:pt x="0" y="214103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A0871D98-80CC-41F7-9E38-783C8B849CAA}"/>
              </a:ext>
            </a:extLst>
          </p:cNvPr>
          <p:cNvSpPr/>
          <p:nvPr/>
        </p:nvSpPr>
        <p:spPr>
          <a:xfrm>
            <a:off x="2905125" y="4382770"/>
            <a:ext cx="485775" cy="274955"/>
          </a:xfrm>
          <a:custGeom>
            <a:avLst/>
            <a:gdLst>
              <a:gd name="connsiteX0" fmla="*/ 485775 w 485775"/>
              <a:gd name="connsiteY0" fmla="*/ 93980 h 274955"/>
              <a:gd name="connsiteX1" fmla="*/ 247650 w 485775"/>
              <a:gd name="connsiteY1" fmla="*/ 8255 h 274955"/>
              <a:gd name="connsiteX2" fmla="*/ 0 w 485775"/>
              <a:gd name="connsiteY2" fmla="*/ 274955 h 27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274955">
                <a:moveTo>
                  <a:pt x="485775" y="93980"/>
                </a:moveTo>
                <a:cubicBezTo>
                  <a:pt x="407193" y="36036"/>
                  <a:pt x="328612" y="-21907"/>
                  <a:pt x="247650" y="8255"/>
                </a:cubicBezTo>
                <a:cubicBezTo>
                  <a:pt x="166688" y="38417"/>
                  <a:pt x="83344" y="156686"/>
                  <a:pt x="0" y="274955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9B8CB120-A9FC-41DF-903B-DFD0228FFB2F}"/>
              </a:ext>
            </a:extLst>
          </p:cNvPr>
          <p:cNvSpPr/>
          <p:nvPr/>
        </p:nvSpPr>
        <p:spPr>
          <a:xfrm>
            <a:off x="409575" y="4390866"/>
            <a:ext cx="352425" cy="228759"/>
          </a:xfrm>
          <a:custGeom>
            <a:avLst/>
            <a:gdLst>
              <a:gd name="connsiteX0" fmla="*/ 0 w 352425"/>
              <a:gd name="connsiteY0" fmla="*/ 200184 h 228759"/>
              <a:gd name="connsiteX1" fmla="*/ 180975 w 352425"/>
              <a:gd name="connsiteY1" fmla="*/ 159 h 228759"/>
              <a:gd name="connsiteX2" fmla="*/ 352425 w 352425"/>
              <a:gd name="connsiteY2" fmla="*/ 228759 h 2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28759">
                <a:moveTo>
                  <a:pt x="0" y="200184"/>
                </a:moveTo>
                <a:cubicBezTo>
                  <a:pt x="61119" y="97790"/>
                  <a:pt x="122238" y="-4604"/>
                  <a:pt x="180975" y="159"/>
                </a:cubicBezTo>
                <a:cubicBezTo>
                  <a:pt x="239713" y="4921"/>
                  <a:pt x="296069" y="116840"/>
                  <a:pt x="352425" y="228759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7807993-66E2-4F42-A26D-951380D8252C}"/>
              </a:ext>
            </a:extLst>
          </p:cNvPr>
          <p:cNvSpPr/>
          <p:nvPr/>
        </p:nvSpPr>
        <p:spPr>
          <a:xfrm>
            <a:off x="1743075" y="5114658"/>
            <a:ext cx="342900" cy="143142"/>
          </a:xfrm>
          <a:custGeom>
            <a:avLst/>
            <a:gdLst>
              <a:gd name="connsiteX0" fmla="*/ 0 w 342900"/>
              <a:gd name="connsiteY0" fmla="*/ 114567 h 143142"/>
              <a:gd name="connsiteX1" fmla="*/ 152400 w 342900"/>
              <a:gd name="connsiteY1" fmla="*/ 267 h 143142"/>
              <a:gd name="connsiteX2" fmla="*/ 342900 w 342900"/>
              <a:gd name="connsiteY2" fmla="*/ 143142 h 1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43142">
                <a:moveTo>
                  <a:pt x="0" y="114567"/>
                </a:moveTo>
                <a:cubicBezTo>
                  <a:pt x="47625" y="55035"/>
                  <a:pt x="95250" y="-4496"/>
                  <a:pt x="152400" y="267"/>
                </a:cubicBezTo>
                <a:cubicBezTo>
                  <a:pt x="209550" y="5029"/>
                  <a:pt x="276225" y="74085"/>
                  <a:pt x="342900" y="143142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3F74CDC-A689-49A1-899F-A239D7F8A855}"/>
              </a:ext>
            </a:extLst>
          </p:cNvPr>
          <p:cNvSpPr/>
          <p:nvPr/>
        </p:nvSpPr>
        <p:spPr>
          <a:xfrm>
            <a:off x="3467100" y="5153025"/>
            <a:ext cx="342900" cy="95250"/>
          </a:xfrm>
          <a:custGeom>
            <a:avLst/>
            <a:gdLst>
              <a:gd name="connsiteX0" fmla="*/ 342900 w 342900"/>
              <a:gd name="connsiteY0" fmla="*/ 95250 h 95250"/>
              <a:gd name="connsiteX1" fmla="*/ 133350 w 342900"/>
              <a:gd name="connsiteY1" fmla="*/ 0 h 95250"/>
              <a:gd name="connsiteX2" fmla="*/ 0 w 342900"/>
              <a:gd name="connsiteY2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95250">
                <a:moveTo>
                  <a:pt x="342900" y="95250"/>
                </a:moveTo>
                <a:cubicBezTo>
                  <a:pt x="266700" y="47625"/>
                  <a:pt x="190500" y="0"/>
                  <a:pt x="133350" y="0"/>
                </a:cubicBezTo>
                <a:cubicBezTo>
                  <a:pt x="76200" y="0"/>
                  <a:pt x="38100" y="47625"/>
                  <a:pt x="0" y="9525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57C0E74-7FB8-4189-B7BD-45C8EE896E3C}"/>
              </a:ext>
            </a:extLst>
          </p:cNvPr>
          <p:cNvSpPr txBox="1"/>
          <p:nvPr/>
        </p:nvSpPr>
        <p:spPr>
          <a:xfrm>
            <a:off x="4275365" y="1328139"/>
            <a:ext cx="4168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we derive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orderings of the same productions to generate sentence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That’s bad for consistency!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usually commit to a single ordering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Leftmost derivation</a:t>
            </a:r>
            <a:r>
              <a:rPr lang="en-US" dirty="0"/>
              <a:t>: expand the leftmost nonterminal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Rightmost derivation</a:t>
            </a:r>
            <a:r>
              <a:rPr lang="en-US" dirty="0"/>
              <a:t>: expand the rightmost nonterminal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" grpId="0"/>
      <p:bldP spid="14" grpId="0"/>
      <p:bldP spid="20" grpId="0"/>
      <p:bldP spid="37" grpId="0"/>
      <p:bldP spid="39" grpId="0"/>
      <p:bldP spid="51" grpId="0"/>
      <p:bldP spid="72" grpId="0"/>
      <p:bldP spid="73" grpId="0"/>
      <p:bldP spid="77" grpId="0"/>
      <p:bldP spid="78" grpId="0"/>
      <p:bldP spid="81" grpId="0"/>
      <p:bldP spid="85" grpId="0"/>
      <p:bldP spid="54" grpId="0" build="p"/>
      <p:bldP spid="12" grpId="0"/>
      <p:bldP spid="125" grpId="0"/>
      <p:bldP spid="126" grpId="0"/>
      <p:bldP spid="127" grpId="0"/>
      <p:bldP spid="128" grpId="0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72359D-9959-47B9-9BD3-AE6016DEE981}"/>
              </a:ext>
            </a:extLst>
          </p:cNvPr>
          <p:cNvSpPr/>
          <p:nvPr/>
        </p:nvSpPr>
        <p:spPr>
          <a:xfrm>
            <a:off x="4341412" y="4209511"/>
            <a:ext cx="2234479" cy="2155826"/>
          </a:xfrm>
          <a:prstGeom prst="roundRect">
            <a:avLst>
              <a:gd name="adj" fmla="val 734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29EF79E-4891-4814-B03D-D032CE66C099}"/>
              </a:ext>
            </a:extLst>
          </p:cNvPr>
          <p:cNvSpPr/>
          <p:nvPr/>
        </p:nvSpPr>
        <p:spPr>
          <a:xfrm>
            <a:off x="6715201" y="4190461"/>
            <a:ext cx="2144561" cy="2155826"/>
          </a:xfrm>
          <a:prstGeom prst="roundRect">
            <a:avLst>
              <a:gd name="adj" fmla="val 6896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CAFEF8-AE24-4817-A6DC-91735F2F5280}"/>
              </a:ext>
            </a:extLst>
          </p:cNvPr>
          <p:cNvSpPr txBox="1"/>
          <p:nvPr/>
        </p:nvSpPr>
        <p:spPr>
          <a:xfrm>
            <a:off x="3154738" y="5850050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552E789-56E2-48B4-852F-4A812DE731D0}"/>
              </a:ext>
            </a:extLst>
          </p:cNvPr>
          <p:cNvCxnSpPr>
            <a:cxnSpLocks/>
            <a:stCxn id="78" idx="2"/>
            <a:endCxn id="85" idx="0"/>
          </p:cNvCxnSpPr>
          <p:nvPr/>
        </p:nvCxnSpPr>
        <p:spPr>
          <a:xfrm>
            <a:off x="3367296" y="5613101"/>
            <a:ext cx="0" cy="2369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1957562" y="5858184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C4C5321-430B-4A98-BEB6-1AEA7B06F3CC}"/>
              </a:ext>
            </a:extLst>
          </p:cNvPr>
          <p:cNvCxnSpPr>
            <a:cxnSpLocks/>
            <a:stCxn id="77" idx="2"/>
            <a:endCxn id="81" idx="0"/>
          </p:cNvCxnSpPr>
          <p:nvPr/>
        </p:nvCxnSpPr>
        <p:spPr>
          <a:xfrm flipH="1">
            <a:off x="2170120" y="5590707"/>
            <a:ext cx="1976" cy="2674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F109AC1-6E1A-4CF9-B3E2-71B5AA9A603D}"/>
              </a:ext>
            </a:extLst>
          </p:cNvPr>
          <p:cNvSpPr txBox="1"/>
          <p:nvPr/>
        </p:nvSpPr>
        <p:spPr>
          <a:xfrm>
            <a:off x="2458553" y="5214968"/>
            <a:ext cx="62228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dot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3324CC0-1E70-4849-82F8-DF7F6B7FD448}"/>
              </a:ext>
            </a:extLst>
          </p:cNvPr>
          <p:cNvCxnSpPr>
            <a:cxnSpLocks/>
            <a:stCxn id="72" idx="2"/>
            <a:endCxn id="77" idx="0"/>
          </p:cNvCxnSpPr>
          <p:nvPr/>
        </p:nvCxnSpPr>
        <p:spPr>
          <a:xfrm flipH="1">
            <a:off x="2172096" y="4980586"/>
            <a:ext cx="597600" cy="240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3235D6-3C64-4060-99AC-F81F96F7F66E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2769696" y="4980586"/>
            <a:ext cx="0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ABB04F-5E6A-49C4-B118-16244045B503}"/>
              </a:ext>
            </a:extLst>
          </p:cNvPr>
          <p:cNvCxnSpPr>
            <a:cxnSpLocks/>
            <a:stCxn id="72" idx="2"/>
            <a:endCxn id="78" idx="0"/>
          </p:cNvCxnSpPr>
          <p:nvPr/>
        </p:nvCxnSpPr>
        <p:spPr>
          <a:xfrm>
            <a:off x="2769696" y="4980586"/>
            <a:ext cx="597600" cy="263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941A5B2-FC2F-45F0-BCFB-D0CFCEA33D29}"/>
              </a:ext>
            </a:extLst>
          </p:cNvPr>
          <p:cNvSpPr txBox="1"/>
          <p:nvPr/>
        </p:nvSpPr>
        <p:spPr>
          <a:xfrm>
            <a:off x="1979575" y="5221375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AEE1DF-3753-46C8-A51E-9837D03F2664}"/>
              </a:ext>
            </a:extLst>
          </p:cNvPr>
          <p:cNvSpPr txBox="1"/>
          <p:nvPr/>
        </p:nvSpPr>
        <p:spPr>
          <a:xfrm>
            <a:off x="3174775" y="5243769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652938" y="5175796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ED6D33-1CA7-436D-9AF9-BFE49984CDBB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>
            <a:off x="863413" y="4941414"/>
            <a:ext cx="2083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1763017" y="4331293"/>
            <a:ext cx="0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1451874" y="4565675"/>
            <a:ext cx="62228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dot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  <a:endCxn id="37" idx="0"/>
          </p:cNvCxnSpPr>
          <p:nvPr/>
        </p:nvCxnSpPr>
        <p:spPr>
          <a:xfrm flipH="1">
            <a:off x="863413" y="4331293"/>
            <a:ext cx="899604" cy="240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  <a:endCxn id="72" idx="0"/>
          </p:cNvCxnSpPr>
          <p:nvPr/>
        </p:nvCxnSpPr>
        <p:spPr>
          <a:xfrm>
            <a:off x="1763017" y="4331293"/>
            <a:ext cx="1006679" cy="2799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FCE98C1-B4A6-4189-A20A-F8D58D5311A8}"/>
              </a:ext>
            </a:extLst>
          </p:cNvPr>
          <p:cNvSpPr txBox="1"/>
          <p:nvPr/>
        </p:nvSpPr>
        <p:spPr>
          <a:xfrm>
            <a:off x="670892" y="4572082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F8D61B-7893-4462-BBE8-3E83A78B6D56}"/>
              </a:ext>
            </a:extLst>
          </p:cNvPr>
          <p:cNvSpPr txBox="1"/>
          <p:nvPr/>
        </p:nvSpPr>
        <p:spPr>
          <a:xfrm>
            <a:off x="2577175" y="4611254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14" name="StartBlack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1570496" y="3961961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grpSp>
        <p:nvGrpSpPr>
          <p:cNvPr id="27" name="lLeafGreen">
            <a:extLst>
              <a:ext uri="{FF2B5EF4-FFF2-40B4-BE49-F238E27FC236}">
                <a16:creationId xmlns:a16="http://schemas.microsoft.com/office/drawing/2014/main" id="{B28B2DE2-C2CF-4F66-9F83-36B555202900}"/>
              </a:ext>
            </a:extLst>
          </p:cNvPr>
          <p:cNvGrpSpPr/>
          <p:nvPr/>
        </p:nvGrpSpPr>
        <p:grpSpPr>
          <a:xfrm>
            <a:off x="201452" y="4874020"/>
            <a:ext cx="876602" cy="671108"/>
            <a:chOff x="201452" y="4874020"/>
            <a:chExt cx="876602" cy="67110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975B6E-129E-4731-9C38-1314EC313C04}"/>
                </a:ext>
              </a:extLst>
            </p:cNvPr>
            <p:cNvSpPr txBox="1"/>
            <p:nvPr/>
          </p:nvSpPr>
          <p:spPr>
            <a:xfrm>
              <a:off x="201452" y="487402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5</a:t>
              </a:r>
              <a:r>
                <a:rPr lang="en-US" b="1" baseline="30000" dirty="0">
                  <a:solidFill>
                    <a:schemeClr val="accent6"/>
                  </a:solidFill>
                </a:rPr>
                <a:t>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59B4355-CAF9-40CB-835E-93ED46E4FEC0}"/>
                </a:ext>
              </a:extLst>
            </p:cNvPr>
            <p:cNvSpPr txBox="1"/>
            <p:nvPr/>
          </p:nvSpPr>
          <p:spPr>
            <a:xfrm>
              <a:off x="652938" y="5175796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id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7F2CD50-5CF9-44E6-8F95-675C8A3B251D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>
              <a:off x="863413" y="4941414"/>
              <a:ext cx="2083" cy="23438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cLeafGreen">
            <a:extLst>
              <a:ext uri="{FF2B5EF4-FFF2-40B4-BE49-F238E27FC236}">
                <a16:creationId xmlns:a16="http://schemas.microsoft.com/office/drawing/2014/main" id="{3916A057-AA39-41D4-B389-BB763D0B62EF}"/>
              </a:ext>
            </a:extLst>
          </p:cNvPr>
          <p:cNvGrpSpPr/>
          <p:nvPr/>
        </p:nvGrpSpPr>
        <p:grpSpPr>
          <a:xfrm>
            <a:off x="1377978" y="5428435"/>
            <a:ext cx="1004700" cy="799081"/>
            <a:chOff x="1377978" y="5428435"/>
            <a:chExt cx="1004700" cy="7990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2567354-D78B-45CA-AC4D-F7D95B2B049B}"/>
                </a:ext>
              </a:extLst>
            </p:cNvPr>
            <p:cNvSpPr txBox="1"/>
            <p:nvPr/>
          </p:nvSpPr>
          <p:spPr>
            <a:xfrm>
              <a:off x="1377978" y="5428435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4</a:t>
              </a:r>
              <a:r>
                <a:rPr lang="en-US" b="1" baseline="30000" dirty="0">
                  <a:solidFill>
                    <a:schemeClr val="accent6"/>
                  </a:solidFill>
                </a:rPr>
                <a:t>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E77D14F-9E41-4096-AF76-01C9CA96C0CF}"/>
                </a:ext>
              </a:extLst>
            </p:cNvPr>
            <p:cNvSpPr txBox="1"/>
            <p:nvPr/>
          </p:nvSpPr>
          <p:spPr>
            <a:xfrm>
              <a:off x="1957562" y="5858184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id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CC0A624-643E-455B-A1B9-EAC7F83B0FCA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 flipH="1">
              <a:off x="2170120" y="5590707"/>
              <a:ext cx="1976" cy="2674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rLeafGreen">
            <a:extLst>
              <a:ext uri="{FF2B5EF4-FFF2-40B4-BE49-F238E27FC236}">
                <a16:creationId xmlns:a16="http://schemas.microsoft.com/office/drawing/2014/main" id="{995CE801-4C85-48F9-9BAE-D5C891503CA8}"/>
              </a:ext>
            </a:extLst>
          </p:cNvPr>
          <p:cNvGrpSpPr/>
          <p:nvPr/>
        </p:nvGrpSpPr>
        <p:grpSpPr>
          <a:xfrm>
            <a:off x="3154738" y="5428430"/>
            <a:ext cx="999989" cy="790952"/>
            <a:chOff x="3154738" y="5428430"/>
            <a:chExt cx="999989" cy="79095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C4D2759-5A8E-4EE1-A764-62BAA9AB8C2E}"/>
                </a:ext>
              </a:extLst>
            </p:cNvPr>
            <p:cNvSpPr txBox="1"/>
            <p:nvPr/>
          </p:nvSpPr>
          <p:spPr>
            <a:xfrm>
              <a:off x="3717043" y="5428430"/>
              <a:ext cx="437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3</a:t>
              </a:r>
              <a:r>
                <a:rPr lang="en-US" b="1" baseline="30000" dirty="0">
                  <a:solidFill>
                    <a:schemeClr val="accent6"/>
                  </a:solidFill>
                </a:rPr>
                <a:t>rd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7BFDAB0-90FA-4DBA-9A51-FC144AD79C8F}"/>
                </a:ext>
              </a:extLst>
            </p:cNvPr>
            <p:cNvSpPr txBox="1"/>
            <p:nvPr/>
          </p:nvSpPr>
          <p:spPr>
            <a:xfrm>
              <a:off x="3154738" y="5850050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id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2E41F05-5FC4-4A83-A06A-47CCC36CAB7A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>
              <a:off x="3367296" y="5613101"/>
              <a:ext cx="0" cy="23694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rBranchGreen">
            <a:extLst>
              <a:ext uri="{FF2B5EF4-FFF2-40B4-BE49-F238E27FC236}">
                <a16:creationId xmlns:a16="http://schemas.microsoft.com/office/drawing/2014/main" id="{CAB106B5-73CD-4A59-BDA4-920B93E7E3CF}"/>
              </a:ext>
            </a:extLst>
          </p:cNvPr>
          <p:cNvGrpSpPr/>
          <p:nvPr/>
        </p:nvGrpSpPr>
        <p:grpSpPr>
          <a:xfrm>
            <a:off x="1979575" y="4518293"/>
            <a:ext cx="1816710" cy="1094808"/>
            <a:chOff x="1979575" y="4518293"/>
            <a:chExt cx="1816710" cy="109480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1158A20-7E8C-416C-9C84-17B0EB44E554}"/>
                </a:ext>
              </a:extLst>
            </p:cNvPr>
            <p:cNvSpPr txBox="1"/>
            <p:nvPr/>
          </p:nvSpPr>
          <p:spPr>
            <a:xfrm>
              <a:off x="3327887" y="4518293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2</a:t>
              </a:r>
              <a:r>
                <a:rPr lang="en-US" b="1" baseline="30000" dirty="0">
                  <a:solidFill>
                    <a:schemeClr val="accent6"/>
                  </a:solidFill>
                </a:rPr>
                <a:t>nd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4D21182-EC4E-43A4-9DDF-1FADB2397C36}"/>
                </a:ext>
              </a:extLst>
            </p:cNvPr>
            <p:cNvSpPr txBox="1"/>
            <p:nvPr/>
          </p:nvSpPr>
          <p:spPr>
            <a:xfrm>
              <a:off x="2458553" y="5214968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dot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4AA9BB0-4B31-4CEE-93A0-2A416412CCF4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2172096" y="4980586"/>
              <a:ext cx="597600" cy="24078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88E5656-D559-481F-BF0E-7FB30B8C5D0F}"/>
                </a:ext>
              </a:extLst>
            </p:cNvPr>
            <p:cNvCxnSpPr>
              <a:cxnSpLocks/>
              <a:endCxn id="111" idx="0"/>
            </p:cNvCxnSpPr>
            <p:nvPr/>
          </p:nvCxnSpPr>
          <p:spPr>
            <a:xfrm>
              <a:off x="2769696" y="4980586"/>
              <a:ext cx="0" cy="23438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544AFC5-A849-4917-BF39-A6BC5CE30C29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2769696" y="4980586"/>
              <a:ext cx="597600" cy="26318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8C50C8D-699A-462F-97BF-9ED91F1A5B6D}"/>
                </a:ext>
              </a:extLst>
            </p:cNvPr>
            <p:cNvSpPr txBox="1"/>
            <p:nvPr/>
          </p:nvSpPr>
          <p:spPr>
            <a:xfrm>
              <a:off x="1979575" y="5221375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Li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3327DB6-75E3-4E40-8897-3155D367E93A}"/>
                </a:ext>
              </a:extLst>
            </p:cNvPr>
            <p:cNvSpPr txBox="1"/>
            <p:nvPr/>
          </p:nvSpPr>
          <p:spPr>
            <a:xfrm>
              <a:off x="3174775" y="5243769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Li</a:t>
              </a:r>
            </a:p>
          </p:txBody>
        </p:sp>
      </p:grpSp>
      <p:grpSp>
        <p:nvGrpSpPr>
          <p:cNvPr id="22" name="topGreen">
            <a:extLst>
              <a:ext uri="{FF2B5EF4-FFF2-40B4-BE49-F238E27FC236}">
                <a16:creationId xmlns:a16="http://schemas.microsoft.com/office/drawing/2014/main" id="{B1377B9C-655A-41DC-9F8F-FD861E9125A4}"/>
              </a:ext>
            </a:extLst>
          </p:cNvPr>
          <p:cNvGrpSpPr/>
          <p:nvPr/>
        </p:nvGrpSpPr>
        <p:grpSpPr>
          <a:xfrm>
            <a:off x="670892" y="3900368"/>
            <a:ext cx="2291325" cy="1080218"/>
            <a:chOff x="670892" y="3900368"/>
            <a:chExt cx="2291325" cy="108021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D49880-7F9B-408B-96B1-0D00376A94C5}"/>
                </a:ext>
              </a:extLst>
            </p:cNvPr>
            <p:cNvSpPr txBox="1"/>
            <p:nvPr/>
          </p:nvSpPr>
          <p:spPr>
            <a:xfrm>
              <a:off x="2219481" y="3900368"/>
              <a:ext cx="413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</a:t>
              </a:r>
              <a:r>
                <a:rPr lang="en-US" b="1" baseline="30000" dirty="0">
                  <a:solidFill>
                    <a:schemeClr val="accent6"/>
                  </a:solidFill>
                </a:rPr>
                <a:t>st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A3FE1E-CFE8-4142-9F4C-2E1479A6AB20}"/>
                </a:ext>
              </a:extLst>
            </p:cNvPr>
            <p:cNvSpPr txBox="1"/>
            <p:nvPr/>
          </p:nvSpPr>
          <p:spPr>
            <a:xfrm>
              <a:off x="1451874" y="4565675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dot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B2AF1BB-A653-40A8-A142-93048BE2519D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 flipH="1">
              <a:off x="863413" y="4331293"/>
              <a:ext cx="899604" cy="24078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CBEF03-37E4-4105-A25E-985BECCBC414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>
              <a:off x="1763017" y="4331293"/>
              <a:ext cx="0" cy="23438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DAA4B7D-57C4-42EB-9D6E-03FFC9683D03}"/>
                </a:ext>
              </a:extLst>
            </p:cNvPr>
            <p:cNvCxnSpPr>
              <a:cxnSpLocks/>
              <a:endCxn id="87" idx="0"/>
            </p:cNvCxnSpPr>
            <p:nvPr/>
          </p:nvCxnSpPr>
          <p:spPr>
            <a:xfrm>
              <a:off x="1763017" y="4331293"/>
              <a:ext cx="1006679" cy="27996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8293F1E-337C-42A7-B434-BAB17C1D1FE5}"/>
                </a:ext>
              </a:extLst>
            </p:cNvPr>
            <p:cNvSpPr txBox="1"/>
            <p:nvPr/>
          </p:nvSpPr>
          <p:spPr>
            <a:xfrm>
              <a:off x="670892" y="4572082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Li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39CEE4A-5F7C-496F-86CB-229E298EFA45}"/>
                </a:ext>
              </a:extLst>
            </p:cNvPr>
            <p:cNvSpPr txBox="1"/>
            <p:nvPr/>
          </p:nvSpPr>
          <p:spPr>
            <a:xfrm>
              <a:off x="2577175" y="4611254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Li</a:t>
              </a:r>
            </a:p>
          </p:txBody>
        </p:sp>
      </p:grpSp>
      <p:grpSp>
        <p:nvGrpSpPr>
          <p:cNvPr id="15" name="rLeafOrange">
            <a:extLst>
              <a:ext uri="{FF2B5EF4-FFF2-40B4-BE49-F238E27FC236}">
                <a16:creationId xmlns:a16="http://schemas.microsoft.com/office/drawing/2014/main" id="{3039E868-7B1C-4866-8BE8-620939DD2C41}"/>
              </a:ext>
            </a:extLst>
          </p:cNvPr>
          <p:cNvGrpSpPr/>
          <p:nvPr/>
        </p:nvGrpSpPr>
        <p:grpSpPr>
          <a:xfrm>
            <a:off x="3154738" y="5613101"/>
            <a:ext cx="983807" cy="606281"/>
            <a:chOff x="3154738" y="5613101"/>
            <a:chExt cx="983807" cy="60628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0DFA62-E4CD-446C-B741-55E312DBB1E1}"/>
                </a:ext>
              </a:extLst>
            </p:cNvPr>
            <p:cNvSpPr txBox="1"/>
            <p:nvPr/>
          </p:nvSpPr>
          <p:spPr>
            <a:xfrm>
              <a:off x="3707017" y="56931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5</a:t>
              </a:r>
              <a:r>
                <a:rPr lang="en-US" i="1" baseline="30000" dirty="0">
                  <a:solidFill>
                    <a:schemeClr val="accent2"/>
                  </a:solidFill>
                </a:rPr>
                <a:t>th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36E3EB7-F2D4-411D-9DD7-042E4B12BEC1}"/>
                </a:ext>
              </a:extLst>
            </p:cNvPr>
            <p:cNvSpPr txBox="1"/>
            <p:nvPr/>
          </p:nvSpPr>
          <p:spPr>
            <a:xfrm>
              <a:off x="3154738" y="5850050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6B2E31D-0007-4648-AB04-E2EBD3422702}"/>
                </a:ext>
              </a:extLst>
            </p:cNvPr>
            <p:cNvCxnSpPr>
              <a:cxnSpLocks/>
              <a:endCxn id="144" idx="0"/>
            </p:cNvCxnSpPr>
            <p:nvPr/>
          </p:nvCxnSpPr>
          <p:spPr>
            <a:xfrm>
              <a:off x="3367296" y="5613101"/>
              <a:ext cx="0" cy="23694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lLeafOrange">
            <a:extLst>
              <a:ext uri="{FF2B5EF4-FFF2-40B4-BE49-F238E27FC236}">
                <a16:creationId xmlns:a16="http://schemas.microsoft.com/office/drawing/2014/main" id="{AF96F580-ED51-41AF-A9E0-7211D416FDCE}"/>
              </a:ext>
            </a:extLst>
          </p:cNvPr>
          <p:cNvGrpSpPr/>
          <p:nvPr/>
        </p:nvGrpSpPr>
        <p:grpSpPr>
          <a:xfrm>
            <a:off x="200459" y="4941414"/>
            <a:ext cx="877595" cy="603714"/>
            <a:chOff x="200459" y="4941414"/>
            <a:chExt cx="877595" cy="60371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8347CEF-F316-4802-AC66-C2FCA294BDE9}"/>
                </a:ext>
              </a:extLst>
            </p:cNvPr>
            <p:cNvSpPr txBox="1"/>
            <p:nvPr/>
          </p:nvSpPr>
          <p:spPr>
            <a:xfrm>
              <a:off x="200459" y="5137979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2</a:t>
              </a:r>
              <a:r>
                <a:rPr lang="en-US" i="1" baseline="30000" dirty="0">
                  <a:solidFill>
                    <a:schemeClr val="accent2"/>
                  </a:solidFill>
                </a:rPr>
                <a:t>nd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F33AF2-C917-4A45-9699-2659FE020979}"/>
                </a:ext>
              </a:extLst>
            </p:cNvPr>
            <p:cNvSpPr txBox="1"/>
            <p:nvPr/>
          </p:nvSpPr>
          <p:spPr>
            <a:xfrm>
              <a:off x="652938" y="5175796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6CCE323-EC96-4F8B-B5C8-26BB9D1BF5E5}"/>
                </a:ext>
              </a:extLst>
            </p:cNvPr>
            <p:cNvCxnSpPr>
              <a:cxnSpLocks/>
              <a:endCxn id="138" idx="0"/>
            </p:cNvCxnSpPr>
            <p:nvPr/>
          </p:nvCxnSpPr>
          <p:spPr>
            <a:xfrm>
              <a:off x="863413" y="4941414"/>
              <a:ext cx="2083" cy="2343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cLeafOrange">
            <a:extLst>
              <a:ext uri="{FF2B5EF4-FFF2-40B4-BE49-F238E27FC236}">
                <a16:creationId xmlns:a16="http://schemas.microsoft.com/office/drawing/2014/main" id="{9912C706-E927-4485-8FA1-29207435E2C7}"/>
              </a:ext>
            </a:extLst>
          </p:cNvPr>
          <p:cNvGrpSpPr/>
          <p:nvPr/>
        </p:nvGrpSpPr>
        <p:grpSpPr>
          <a:xfrm>
            <a:off x="1378839" y="5590707"/>
            <a:ext cx="1003839" cy="636809"/>
            <a:chOff x="1378839" y="5590707"/>
            <a:chExt cx="1003839" cy="6368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BB3D89D-D2F8-4675-BDC0-010672826A29}"/>
                </a:ext>
              </a:extLst>
            </p:cNvPr>
            <p:cNvSpPr txBox="1"/>
            <p:nvPr/>
          </p:nvSpPr>
          <p:spPr>
            <a:xfrm>
              <a:off x="1378839" y="570404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4</a:t>
              </a:r>
              <a:r>
                <a:rPr lang="en-US" i="1" baseline="30000" dirty="0">
                  <a:solidFill>
                    <a:schemeClr val="accent2"/>
                  </a:solidFill>
                </a:rPr>
                <a:t>th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886D943-1C15-426E-AE50-6FD72A67E37D}"/>
                </a:ext>
              </a:extLst>
            </p:cNvPr>
            <p:cNvSpPr txBox="1"/>
            <p:nvPr/>
          </p:nvSpPr>
          <p:spPr>
            <a:xfrm>
              <a:off x="1957562" y="5858184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BE30CF3-4621-4D9B-836E-B75295965912}"/>
                </a:ext>
              </a:extLst>
            </p:cNvPr>
            <p:cNvCxnSpPr>
              <a:cxnSpLocks/>
              <a:endCxn id="141" idx="0"/>
            </p:cNvCxnSpPr>
            <p:nvPr/>
          </p:nvCxnSpPr>
          <p:spPr>
            <a:xfrm flipH="1">
              <a:off x="2170120" y="5590707"/>
              <a:ext cx="1976" cy="26747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rBranchOrange">
            <a:extLst>
              <a:ext uri="{FF2B5EF4-FFF2-40B4-BE49-F238E27FC236}">
                <a16:creationId xmlns:a16="http://schemas.microsoft.com/office/drawing/2014/main" id="{7A1F0DDE-D594-4D45-86BD-4F8E60CE6587}"/>
              </a:ext>
            </a:extLst>
          </p:cNvPr>
          <p:cNvGrpSpPr/>
          <p:nvPr/>
        </p:nvGrpSpPr>
        <p:grpSpPr>
          <a:xfrm>
            <a:off x="1979575" y="4757779"/>
            <a:ext cx="1808937" cy="855322"/>
            <a:chOff x="1979575" y="4757779"/>
            <a:chExt cx="1808937" cy="85532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8FBB5F-224E-48D6-8B71-37A4666BD72F}"/>
                </a:ext>
              </a:extLst>
            </p:cNvPr>
            <p:cNvSpPr txBox="1"/>
            <p:nvPr/>
          </p:nvSpPr>
          <p:spPr>
            <a:xfrm>
              <a:off x="3326526" y="4757779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3</a:t>
              </a:r>
              <a:r>
                <a:rPr lang="en-US" i="1" baseline="30000" dirty="0">
                  <a:solidFill>
                    <a:schemeClr val="accent2"/>
                  </a:solidFill>
                </a:rPr>
                <a:t>nd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48ABDE5-FB10-47FE-BF7C-53E42BFEC360}"/>
                </a:ext>
              </a:extLst>
            </p:cNvPr>
            <p:cNvSpPr txBox="1"/>
            <p:nvPr/>
          </p:nvSpPr>
          <p:spPr>
            <a:xfrm>
              <a:off x="2458553" y="5214968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dot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74682B0-13F8-4D01-8B8C-03EBA07858F8}"/>
                </a:ext>
              </a:extLst>
            </p:cNvPr>
            <p:cNvCxnSpPr>
              <a:cxnSpLocks/>
              <a:endCxn id="135" idx="0"/>
            </p:cNvCxnSpPr>
            <p:nvPr/>
          </p:nvCxnSpPr>
          <p:spPr>
            <a:xfrm flipH="1">
              <a:off x="2172096" y="4980586"/>
              <a:ext cx="597600" cy="2407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0EF8976-E615-4BF0-8DBA-16B6CE739D36}"/>
                </a:ext>
              </a:extLst>
            </p:cNvPr>
            <p:cNvCxnSpPr>
              <a:cxnSpLocks/>
              <a:endCxn id="131" idx="0"/>
            </p:cNvCxnSpPr>
            <p:nvPr/>
          </p:nvCxnSpPr>
          <p:spPr>
            <a:xfrm>
              <a:off x="2769696" y="4980586"/>
              <a:ext cx="0" cy="2343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2279A1A-470F-4DDE-813D-38BF4A08F1A4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>
              <a:off x="2769696" y="4980586"/>
              <a:ext cx="597600" cy="26318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BC86BD7-DB49-4515-9BC4-EB302D671B98}"/>
                </a:ext>
              </a:extLst>
            </p:cNvPr>
            <p:cNvSpPr txBox="1"/>
            <p:nvPr/>
          </p:nvSpPr>
          <p:spPr>
            <a:xfrm>
              <a:off x="1979575" y="5221375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2"/>
                  </a:solidFill>
                </a:rPr>
                <a:t>Li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603D9D6-C68F-4848-88B2-B919299C3E8E}"/>
                </a:ext>
              </a:extLst>
            </p:cNvPr>
            <p:cNvSpPr txBox="1"/>
            <p:nvPr/>
          </p:nvSpPr>
          <p:spPr>
            <a:xfrm>
              <a:off x="3174775" y="5243769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2"/>
                  </a:solidFill>
                </a:rPr>
                <a:t>Li</a:t>
              </a:r>
            </a:p>
          </p:txBody>
        </p:sp>
      </p:grpSp>
      <p:grpSp>
        <p:nvGrpSpPr>
          <p:cNvPr id="21" name="topOrange">
            <a:extLst>
              <a:ext uri="{FF2B5EF4-FFF2-40B4-BE49-F238E27FC236}">
                <a16:creationId xmlns:a16="http://schemas.microsoft.com/office/drawing/2014/main" id="{06CE7A61-B202-46F4-9684-0A242FD46366}"/>
              </a:ext>
            </a:extLst>
          </p:cNvPr>
          <p:cNvGrpSpPr/>
          <p:nvPr/>
        </p:nvGrpSpPr>
        <p:grpSpPr>
          <a:xfrm>
            <a:off x="670892" y="4128969"/>
            <a:ext cx="2291325" cy="851617"/>
            <a:chOff x="670892" y="4128969"/>
            <a:chExt cx="2291325" cy="85161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A62A4BA-D7A5-45F8-B2F7-198895D3F629}"/>
                </a:ext>
              </a:extLst>
            </p:cNvPr>
            <p:cNvSpPr txBox="1"/>
            <p:nvPr/>
          </p:nvSpPr>
          <p:spPr>
            <a:xfrm>
              <a:off x="2239891" y="4128969"/>
              <a:ext cx="412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1</a:t>
              </a:r>
              <a:r>
                <a:rPr lang="en-US" i="1" baseline="30000" dirty="0">
                  <a:solidFill>
                    <a:schemeClr val="accent2"/>
                  </a:solidFill>
                </a:rPr>
                <a:t>st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70D1083-5349-4929-B19A-D62F8EBD246B}"/>
                </a:ext>
              </a:extLst>
            </p:cNvPr>
            <p:cNvSpPr txBox="1"/>
            <p:nvPr/>
          </p:nvSpPr>
          <p:spPr>
            <a:xfrm>
              <a:off x="1451874" y="4565675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dot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BD0CA00-D4AC-4F77-A2C6-137616878F8F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 flipH="1">
              <a:off x="863413" y="4331293"/>
              <a:ext cx="899604" cy="2407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D63408A-B952-4C0E-80A4-E6BDB4711E70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1763017" y="4331293"/>
              <a:ext cx="0" cy="2343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E63058-5CEA-477C-8764-51B9F3E4E30B}"/>
                </a:ext>
              </a:extLst>
            </p:cNvPr>
            <p:cNvCxnSpPr>
              <a:cxnSpLocks/>
              <a:endCxn id="129" idx="0"/>
            </p:cNvCxnSpPr>
            <p:nvPr/>
          </p:nvCxnSpPr>
          <p:spPr>
            <a:xfrm>
              <a:off x="1763017" y="4331293"/>
              <a:ext cx="1006679" cy="2799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1CE5D91-14BF-40E1-BF10-D9C97ED02F62}"/>
                </a:ext>
              </a:extLst>
            </p:cNvPr>
            <p:cNvSpPr txBox="1"/>
            <p:nvPr/>
          </p:nvSpPr>
          <p:spPr>
            <a:xfrm>
              <a:off x="670892" y="4572082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2"/>
                  </a:solidFill>
                </a:rPr>
                <a:t>Li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DE6FE72-999B-4B3D-ADFA-6008523E53B1}"/>
                </a:ext>
              </a:extLst>
            </p:cNvPr>
            <p:cNvSpPr txBox="1"/>
            <p:nvPr/>
          </p:nvSpPr>
          <p:spPr>
            <a:xfrm>
              <a:off x="2577175" y="4611254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2"/>
                  </a:solidFill>
                </a:rPr>
                <a:t>Li</a:t>
              </a:r>
            </a:p>
          </p:txBody>
        </p:sp>
      </p:grpSp>
      <p:sp>
        <p:nvSpPr>
          <p:cNvPr id="100" name="Title 1">
            <a:extLst>
              <a:ext uri="{FF2B5EF4-FFF2-40B4-BE49-F238E27FC236}">
                <a16:creationId xmlns:a16="http://schemas.microsoft.com/office/drawing/2014/main" id="{E4F21264-1437-4E8F-B633-E0E388E9CC35}"/>
              </a:ext>
            </a:extLst>
          </p:cNvPr>
          <p:cNvSpPr txBox="1">
            <a:spLocks/>
          </p:cNvSpPr>
          <p:nvPr/>
        </p:nvSpPr>
        <p:spPr>
          <a:xfrm>
            <a:off x="0" y="6585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Derivation Order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8269D6CB-39F8-4841-A19E-53E2B2C9A6C4}"/>
              </a:ext>
            </a:extLst>
          </p:cNvPr>
          <p:cNvSpPr txBox="1">
            <a:spLocks/>
          </p:cNvSpPr>
          <p:nvPr/>
        </p:nvSpPr>
        <p:spPr>
          <a:xfrm>
            <a:off x="20127" y="3530259"/>
            <a:ext cx="1326888" cy="55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Parse Tree</a:t>
            </a:r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6EE4EC1F-FF04-4764-A1E8-73300A463B41}"/>
              </a:ext>
            </a:extLst>
          </p:cNvPr>
          <p:cNvSpPr txBox="1">
            <a:spLocks/>
          </p:cNvSpPr>
          <p:nvPr/>
        </p:nvSpPr>
        <p:spPr>
          <a:xfrm>
            <a:off x="128916" y="1237833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/>
              <a:t>Grammar</a:t>
            </a:r>
            <a:endParaRPr lang="en-US" sz="2000" b="1" u="sng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74B101E-D27C-4CB9-99A0-4AF95C44667C}"/>
              </a:ext>
            </a:extLst>
          </p:cNvPr>
          <p:cNvSpPr/>
          <p:nvPr/>
        </p:nvSpPr>
        <p:spPr>
          <a:xfrm>
            <a:off x="928521" y="1632855"/>
            <a:ext cx="28161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P1:</a:t>
            </a:r>
            <a:r>
              <a:rPr lang="en-US" sz="2600" i="1" dirty="0"/>
              <a:t> Li</a:t>
            </a:r>
            <a:r>
              <a:rPr lang="en-US" sz="2600" dirty="0"/>
              <a:t> ::= </a:t>
            </a:r>
            <a:r>
              <a:rPr lang="en-US" sz="2600" i="1" dirty="0"/>
              <a:t>Li</a:t>
            </a:r>
            <a:r>
              <a:rPr lang="en-US" sz="2600" dirty="0"/>
              <a:t> </a:t>
            </a:r>
            <a:r>
              <a:rPr lang="en-US" sz="2600" b="1" dirty="0"/>
              <a:t>dot</a:t>
            </a:r>
            <a:r>
              <a:rPr lang="en-US" sz="2600" dirty="0"/>
              <a:t> </a:t>
            </a:r>
            <a:r>
              <a:rPr lang="en-US" sz="2600" i="1" dirty="0"/>
              <a:t>Li</a:t>
            </a:r>
          </a:p>
          <a:p>
            <a:r>
              <a:rPr lang="en-US" sz="2600" dirty="0"/>
              <a:t>P2:</a:t>
            </a:r>
            <a:r>
              <a:rPr lang="en-US" sz="2600" i="1" dirty="0"/>
              <a:t>      </a:t>
            </a:r>
            <a:r>
              <a:rPr lang="en-US" sz="2600" dirty="0"/>
              <a:t>| </a:t>
            </a:r>
            <a:r>
              <a:rPr lang="en-US" sz="2600" b="1" dirty="0"/>
              <a:t>id</a:t>
            </a:r>
            <a:endParaRPr lang="en-US" sz="2600" b="1" i="1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0057B07-742A-4EC9-840D-73C9B3BD6DA9}"/>
              </a:ext>
            </a:extLst>
          </p:cNvPr>
          <p:cNvSpPr/>
          <p:nvPr/>
        </p:nvSpPr>
        <p:spPr>
          <a:xfrm>
            <a:off x="1025619" y="308212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dot id dot id </a:t>
            </a:r>
            <a:endParaRPr lang="en-US" b="1" u="sng" dirty="0"/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54248E7-4F6C-4A76-AAC6-55479E159D90}"/>
              </a:ext>
            </a:extLst>
          </p:cNvPr>
          <p:cNvSpPr txBox="1">
            <a:spLocks/>
          </p:cNvSpPr>
          <p:nvPr/>
        </p:nvSpPr>
        <p:spPr>
          <a:xfrm>
            <a:off x="80194" y="2712955"/>
            <a:ext cx="2044220" cy="37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 </a:t>
            </a:r>
            <a:r>
              <a:rPr lang="en-US" sz="2000" dirty="0"/>
              <a:t>	</a:t>
            </a:r>
            <a:endParaRPr lang="en-US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7A8ED91-E9CF-4A93-8257-CB76EB94ACD9}"/>
                  </a:ext>
                </a:extLst>
              </p:cNvPr>
              <p:cNvSpPr/>
              <p:nvPr/>
            </p:nvSpPr>
            <p:spPr>
              <a:xfrm>
                <a:off x="4398526" y="4631811"/>
                <a:ext cx="2181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Li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Li</a:t>
                </a:r>
                <a:r>
                  <a:rPr lang="en-US" dirty="0"/>
                  <a:t> </a:t>
                </a:r>
                <a:r>
                  <a:rPr lang="en-US" b="1" dirty="0"/>
                  <a:t>dot</a:t>
                </a:r>
                <a:r>
                  <a:rPr lang="en-US" dirty="0"/>
                  <a:t> </a:t>
                </a:r>
                <a:r>
                  <a:rPr lang="en-US" i="1" dirty="0"/>
                  <a:t>Li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</a:t>
                </a:r>
                <a:r>
                  <a:rPr lang="en-US" i="1" dirty="0"/>
                  <a:t> Li </a:t>
                </a:r>
              </a:p>
              <a:p>
                <a:r>
                  <a:rPr lang="en-US" i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 </a:t>
                </a:r>
                <a:r>
                  <a:rPr lang="en-US" i="1" dirty="0"/>
                  <a:t>Li </a:t>
                </a:r>
                <a:r>
                  <a:rPr lang="en-US" b="1" dirty="0"/>
                  <a:t>dot </a:t>
                </a:r>
                <a:r>
                  <a:rPr lang="en-US" i="1" dirty="0"/>
                  <a:t>Li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r>
                  <a:rPr lang="en-US" i="1" dirty="0"/>
                  <a:t> </a:t>
                </a:r>
                <a:r>
                  <a:rPr lang="en-US" b="1" dirty="0"/>
                  <a:t>dot </a:t>
                </a:r>
                <a:r>
                  <a:rPr lang="en-US" i="1" dirty="0"/>
                  <a:t>Li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endParaRPr lang="en-US" i="1" dirty="0"/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7A8ED91-E9CF-4A93-8257-CB76EB94A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26" y="4631811"/>
                <a:ext cx="2181262" cy="1477328"/>
              </a:xfrm>
              <a:prstGeom prst="rect">
                <a:avLst/>
              </a:prstGeom>
              <a:blipFill>
                <a:blip r:embed="rId3"/>
                <a:stretch>
                  <a:fillRect l="-2521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5F19178-9D35-4F7B-9762-3A09AB14ADD5}"/>
                  </a:ext>
                </a:extLst>
              </p:cNvPr>
              <p:cNvSpPr/>
              <p:nvPr/>
            </p:nvSpPr>
            <p:spPr>
              <a:xfrm>
                <a:off x="6751761" y="4628339"/>
                <a:ext cx="2181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Li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Li</a:t>
                </a:r>
                <a:r>
                  <a:rPr lang="en-US" dirty="0"/>
                  <a:t> </a:t>
                </a:r>
                <a:r>
                  <a:rPr lang="en-US" b="1" dirty="0"/>
                  <a:t>dot</a:t>
                </a:r>
                <a:r>
                  <a:rPr lang="en-US" dirty="0"/>
                  <a:t> </a:t>
                </a:r>
                <a:r>
                  <a:rPr lang="en-US" i="1" dirty="0"/>
                  <a:t>Li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i="1" dirty="0"/>
                  <a:t>Li </a:t>
                </a:r>
                <a:r>
                  <a:rPr lang="en-US" b="1" dirty="0"/>
                  <a:t>dot</a:t>
                </a:r>
                <a:r>
                  <a:rPr lang="en-US" i="1" dirty="0"/>
                  <a:t> Li </a:t>
                </a:r>
                <a:r>
                  <a:rPr lang="en-US" b="1" dirty="0"/>
                  <a:t>dot </a:t>
                </a:r>
                <a:r>
                  <a:rPr lang="en-US" i="1" dirty="0"/>
                  <a:t>Li</a:t>
                </a:r>
                <a:endParaRPr lang="en-US" b="1" dirty="0"/>
              </a:p>
              <a:p>
                <a:r>
                  <a:rPr lang="en-US" i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i="1" dirty="0"/>
                  <a:t>Li </a:t>
                </a:r>
                <a:r>
                  <a:rPr lang="en-US" b="1" dirty="0"/>
                  <a:t>dot </a:t>
                </a:r>
                <a:r>
                  <a:rPr lang="en-US" i="1" dirty="0"/>
                  <a:t>Li </a:t>
                </a:r>
                <a:r>
                  <a:rPr lang="en-US" b="1" dirty="0"/>
                  <a:t>dot</a:t>
                </a:r>
                <a:r>
                  <a:rPr lang="en-US" i="1" dirty="0"/>
                  <a:t>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i="1" dirty="0"/>
                  <a:t>Li </a:t>
                </a:r>
                <a:r>
                  <a:rPr lang="en-US" b="1" dirty="0"/>
                  <a:t>dot 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endParaRPr lang="en-US" i="1" dirty="0"/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5F19178-9D35-4F7B-9762-3A09AB14A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761" y="4628339"/>
                <a:ext cx="2181262" cy="1477328"/>
              </a:xfrm>
              <a:prstGeom prst="rect">
                <a:avLst/>
              </a:prstGeom>
              <a:blipFill>
                <a:blip r:embed="rId4"/>
                <a:stretch>
                  <a:fillRect l="-2521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AAFB5628-66E1-4EB9-BBEE-C0ACBBE42A4A}"/>
              </a:ext>
            </a:extLst>
          </p:cNvPr>
          <p:cNvSpPr txBox="1"/>
          <p:nvPr/>
        </p:nvSpPr>
        <p:spPr>
          <a:xfrm>
            <a:off x="4446187" y="4292654"/>
            <a:ext cx="206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Leftmost derivation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275CFD4-4E66-4442-BAF1-2F2F55ADD39E}"/>
              </a:ext>
            </a:extLst>
          </p:cNvPr>
          <p:cNvSpPr txBox="1"/>
          <p:nvPr/>
        </p:nvSpPr>
        <p:spPr>
          <a:xfrm>
            <a:off x="6699246" y="4289182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Rightmost derivation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161DCFF-053D-446E-9160-31911B40C0D1}"/>
              </a:ext>
            </a:extLst>
          </p:cNvPr>
          <p:cNvSpPr/>
          <p:nvPr/>
        </p:nvSpPr>
        <p:spPr>
          <a:xfrm rot="19756128">
            <a:off x="7127585" y="1946834"/>
            <a:ext cx="503996" cy="5541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8D7307F-64D1-4BE6-97B8-0E3CE1434A87}"/>
              </a:ext>
            </a:extLst>
          </p:cNvPr>
          <p:cNvSpPr txBox="1"/>
          <p:nvPr/>
        </p:nvSpPr>
        <p:spPr>
          <a:xfrm>
            <a:off x="3744257" y="518894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715E72A-509D-4BE6-9C46-8D5BFC996C04}"/>
              </a:ext>
            </a:extLst>
          </p:cNvPr>
          <p:cNvSpPr txBox="1"/>
          <p:nvPr/>
        </p:nvSpPr>
        <p:spPr>
          <a:xfrm>
            <a:off x="1379977" y="51492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2C39521-E12C-4B95-AAEC-8C4841E37088}"/>
              </a:ext>
            </a:extLst>
          </p:cNvPr>
          <p:cNvSpPr txBox="1"/>
          <p:nvPr/>
        </p:nvSpPr>
        <p:spPr>
          <a:xfrm>
            <a:off x="3346938" y="426792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2DA52B0-BFD5-45CF-918E-194A9C5AB507}"/>
              </a:ext>
            </a:extLst>
          </p:cNvPr>
          <p:cNvSpPr txBox="1"/>
          <p:nvPr/>
        </p:nvSpPr>
        <p:spPr>
          <a:xfrm>
            <a:off x="200093" y="458010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F43DFE-25D4-45BA-ACF1-70FB0F2D4959}"/>
              </a:ext>
            </a:extLst>
          </p:cNvPr>
          <p:cNvSpPr txBox="1"/>
          <p:nvPr/>
        </p:nvSpPr>
        <p:spPr>
          <a:xfrm>
            <a:off x="2227646" y="3671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P1</a:t>
            </a: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0C9B660D-28D4-4D99-9FC7-7F87A22E2467}"/>
              </a:ext>
            </a:extLst>
          </p:cNvPr>
          <p:cNvSpPr/>
          <p:nvPr/>
        </p:nvSpPr>
        <p:spPr>
          <a:xfrm>
            <a:off x="1847850" y="3737821"/>
            <a:ext cx="420308" cy="224579"/>
          </a:xfrm>
          <a:custGeom>
            <a:avLst/>
            <a:gdLst>
              <a:gd name="connsiteX0" fmla="*/ 352425 w 352425"/>
              <a:gd name="connsiteY0" fmla="*/ 90278 h 214103"/>
              <a:gd name="connsiteX1" fmla="*/ 161925 w 352425"/>
              <a:gd name="connsiteY1" fmla="*/ 4553 h 214103"/>
              <a:gd name="connsiteX2" fmla="*/ 0 w 352425"/>
              <a:gd name="connsiteY2" fmla="*/ 214103 h 2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14103">
                <a:moveTo>
                  <a:pt x="352425" y="90278"/>
                </a:moveTo>
                <a:cubicBezTo>
                  <a:pt x="286543" y="37097"/>
                  <a:pt x="220662" y="-16084"/>
                  <a:pt x="161925" y="4553"/>
                </a:cubicBezTo>
                <a:cubicBezTo>
                  <a:pt x="103188" y="25190"/>
                  <a:pt x="51594" y="119646"/>
                  <a:pt x="0" y="214103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CE5626A9-D9F0-4649-A0EF-B82A5ADD0921}"/>
              </a:ext>
            </a:extLst>
          </p:cNvPr>
          <p:cNvSpPr/>
          <p:nvPr/>
        </p:nvSpPr>
        <p:spPr>
          <a:xfrm>
            <a:off x="2905125" y="4382770"/>
            <a:ext cx="485775" cy="274955"/>
          </a:xfrm>
          <a:custGeom>
            <a:avLst/>
            <a:gdLst>
              <a:gd name="connsiteX0" fmla="*/ 485775 w 485775"/>
              <a:gd name="connsiteY0" fmla="*/ 93980 h 274955"/>
              <a:gd name="connsiteX1" fmla="*/ 247650 w 485775"/>
              <a:gd name="connsiteY1" fmla="*/ 8255 h 274955"/>
              <a:gd name="connsiteX2" fmla="*/ 0 w 485775"/>
              <a:gd name="connsiteY2" fmla="*/ 274955 h 27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274955">
                <a:moveTo>
                  <a:pt x="485775" y="93980"/>
                </a:moveTo>
                <a:cubicBezTo>
                  <a:pt x="407193" y="36036"/>
                  <a:pt x="328612" y="-21907"/>
                  <a:pt x="247650" y="8255"/>
                </a:cubicBezTo>
                <a:cubicBezTo>
                  <a:pt x="166688" y="38417"/>
                  <a:pt x="83344" y="156686"/>
                  <a:pt x="0" y="274955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42714447-C7DB-4A97-874F-113FF477EEEA}"/>
              </a:ext>
            </a:extLst>
          </p:cNvPr>
          <p:cNvSpPr/>
          <p:nvPr/>
        </p:nvSpPr>
        <p:spPr>
          <a:xfrm>
            <a:off x="409575" y="4390866"/>
            <a:ext cx="352425" cy="228759"/>
          </a:xfrm>
          <a:custGeom>
            <a:avLst/>
            <a:gdLst>
              <a:gd name="connsiteX0" fmla="*/ 0 w 352425"/>
              <a:gd name="connsiteY0" fmla="*/ 200184 h 228759"/>
              <a:gd name="connsiteX1" fmla="*/ 180975 w 352425"/>
              <a:gd name="connsiteY1" fmla="*/ 159 h 228759"/>
              <a:gd name="connsiteX2" fmla="*/ 352425 w 352425"/>
              <a:gd name="connsiteY2" fmla="*/ 228759 h 2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28759">
                <a:moveTo>
                  <a:pt x="0" y="200184"/>
                </a:moveTo>
                <a:cubicBezTo>
                  <a:pt x="61119" y="97790"/>
                  <a:pt x="122238" y="-4604"/>
                  <a:pt x="180975" y="159"/>
                </a:cubicBezTo>
                <a:cubicBezTo>
                  <a:pt x="239713" y="4921"/>
                  <a:pt x="296069" y="116840"/>
                  <a:pt x="352425" y="228759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3F6D71EB-84AA-4EBD-9B49-496A9DDE822C}"/>
              </a:ext>
            </a:extLst>
          </p:cNvPr>
          <p:cNvSpPr/>
          <p:nvPr/>
        </p:nvSpPr>
        <p:spPr>
          <a:xfrm>
            <a:off x="1743075" y="5114658"/>
            <a:ext cx="342900" cy="143142"/>
          </a:xfrm>
          <a:custGeom>
            <a:avLst/>
            <a:gdLst>
              <a:gd name="connsiteX0" fmla="*/ 0 w 342900"/>
              <a:gd name="connsiteY0" fmla="*/ 114567 h 143142"/>
              <a:gd name="connsiteX1" fmla="*/ 152400 w 342900"/>
              <a:gd name="connsiteY1" fmla="*/ 267 h 143142"/>
              <a:gd name="connsiteX2" fmla="*/ 342900 w 342900"/>
              <a:gd name="connsiteY2" fmla="*/ 143142 h 1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43142">
                <a:moveTo>
                  <a:pt x="0" y="114567"/>
                </a:moveTo>
                <a:cubicBezTo>
                  <a:pt x="47625" y="55035"/>
                  <a:pt x="95250" y="-4496"/>
                  <a:pt x="152400" y="267"/>
                </a:cubicBezTo>
                <a:cubicBezTo>
                  <a:pt x="209550" y="5029"/>
                  <a:pt x="276225" y="74085"/>
                  <a:pt x="342900" y="143142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66069294-2208-4990-A729-DBDFCA189183}"/>
              </a:ext>
            </a:extLst>
          </p:cNvPr>
          <p:cNvSpPr/>
          <p:nvPr/>
        </p:nvSpPr>
        <p:spPr>
          <a:xfrm>
            <a:off x="3467100" y="5153025"/>
            <a:ext cx="342900" cy="95250"/>
          </a:xfrm>
          <a:custGeom>
            <a:avLst/>
            <a:gdLst>
              <a:gd name="connsiteX0" fmla="*/ 342900 w 342900"/>
              <a:gd name="connsiteY0" fmla="*/ 95250 h 95250"/>
              <a:gd name="connsiteX1" fmla="*/ 133350 w 342900"/>
              <a:gd name="connsiteY1" fmla="*/ 0 h 95250"/>
              <a:gd name="connsiteX2" fmla="*/ 0 w 342900"/>
              <a:gd name="connsiteY2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95250">
                <a:moveTo>
                  <a:pt x="342900" y="95250"/>
                </a:moveTo>
                <a:cubicBezTo>
                  <a:pt x="266700" y="47625"/>
                  <a:pt x="190500" y="0"/>
                  <a:pt x="133350" y="0"/>
                </a:cubicBezTo>
                <a:cubicBezTo>
                  <a:pt x="76200" y="0"/>
                  <a:pt x="38100" y="47625"/>
                  <a:pt x="0" y="9525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1922378-4E4D-4D6F-B10F-8D9523032231}"/>
              </a:ext>
            </a:extLst>
          </p:cNvPr>
          <p:cNvSpPr txBox="1"/>
          <p:nvPr/>
        </p:nvSpPr>
        <p:spPr>
          <a:xfrm>
            <a:off x="4275365" y="1328139"/>
            <a:ext cx="4168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we derive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orderings of the same productions to generate sentence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That’s bad for consistency!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usually commit to a single ordering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Leftmost derivation</a:t>
            </a:r>
            <a:r>
              <a:rPr lang="en-US" dirty="0"/>
              <a:t>: expand the leftmost nonterminal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Rightmost derivation</a:t>
            </a:r>
            <a:r>
              <a:rPr lang="en-US" dirty="0"/>
              <a:t>: expand the rightmost nonterminal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1" grpId="0" animBg="1"/>
      <p:bldP spid="154" grpId="0"/>
      <p:bldP spid="1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E6D87-625A-45C0-949A-448884E2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Image result for storm on the horizon">
            <a:extLst>
              <a:ext uri="{FF2B5EF4-FFF2-40B4-BE49-F238E27FC236}">
                <a16:creationId xmlns:a16="http://schemas.microsoft.com/office/drawing/2014/main" id="{F5A0BB2C-2FC8-4C82-A331-58375A00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9" y="1209555"/>
            <a:ext cx="7898382" cy="44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8CCD91-B7B7-4711-9E39-F2FAE484E8B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Bigger Problems On the Horizon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EE684-E378-482E-8A90-23FECCE16EEA}"/>
              </a:ext>
            </a:extLst>
          </p:cNvPr>
          <p:cNvSpPr txBox="1"/>
          <p:nvPr/>
        </p:nvSpPr>
        <p:spPr>
          <a:xfrm>
            <a:off x="2013994" y="5625297"/>
            <a:ext cx="5476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May be able to produce different parse trees </a:t>
            </a:r>
          </a:p>
          <a:p>
            <a:pPr algn="ctr"/>
            <a:r>
              <a:rPr lang="en-US" sz="2200" b="1" dirty="0"/>
              <a:t>even under the same derivation order!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68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Real Problem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6" name="rLeafBlack">
            <a:extLst>
              <a:ext uri="{FF2B5EF4-FFF2-40B4-BE49-F238E27FC236}">
                <a16:creationId xmlns:a16="http://schemas.microsoft.com/office/drawing/2014/main" id="{C7A346F1-F6C2-4E3A-ABF9-6CF6F332CD40}"/>
              </a:ext>
            </a:extLst>
          </p:cNvPr>
          <p:cNvGrpSpPr/>
          <p:nvPr/>
        </p:nvGrpSpPr>
        <p:grpSpPr>
          <a:xfrm>
            <a:off x="3154738" y="5188946"/>
            <a:ext cx="1206975" cy="1030436"/>
            <a:chOff x="3154738" y="5188946"/>
            <a:chExt cx="1206975" cy="103043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5CAFEF8-AE24-4817-A6DC-91735F2F5280}"/>
                </a:ext>
              </a:extLst>
            </p:cNvPr>
            <p:cNvSpPr txBox="1"/>
            <p:nvPr/>
          </p:nvSpPr>
          <p:spPr>
            <a:xfrm>
              <a:off x="3154738" y="5850050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552E789-56E2-48B4-852F-4A812DE731D0}"/>
                </a:ext>
              </a:extLst>
            </p:cNvPr>
            <p:cNvCxnSpPr>
              <a:cxnSpLocks/>
              <a:stCxn id="78" idx="2"/>
              <a:endCxn id="85" idx="0"/>
            </p:cNvCxnSpPr>
            <p:nvPr/>
          </p:nvCxnSpPr>
          <p:spPr>
            <a:xfrm>
              <a:off x="3367296" y="5613101"/>
              <a:ext cx="0" cy="2369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17DB7FD-3263-41F6-BD47-3D81D9B48E2A}"/>
                </a:ext>
              </a:extLst>
            </p:cNvPr>
            <p:cNvSpPr txBox="1"/>
            <p:nvPr/>
          </p:nvSpPr>
          <p:spPr>
            <a:xfrm>
              <a:off x="3582332" y="5188946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35" name="cLeafBlack">
            <a:extLst>
              <a:ext uri="{FF2B5EF4-FFF2-40B4-BE49-F238E27FC236}">
                <a16:creationId xmlns:a16="http://schemas.microsoft.com/office/drawing/2014/main" id="{3087A7F2-3184-4E48-8984-C8D458EE682E}"/>
              </a:ext>
            </a:extLst>
          </p:cNvPr>
          <p:cNvGrpSpPr/>
          <p:nvPr/>
        </p:nvGrpSpPr>
        <p:grpSpPr>
          <a:xfrm>
            <a:off x="1199002" y="5149268"/>
            <a:ext cx="1183676" cy="1078248"/>
            <a:chOff x="1199002" y="5149268"/>
            <a:chExt cx="1183676" cy="107824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933857-62A8-4687-9948-CE662B5AB210}"/>
                </a:ext>
              </a:extLst>
            </p:cNvPr>
            <p:cNvSpPr txBox="1"/>
            <p:nvPr/>
          </p:nvSpPr>
          <p:spPr>
            <a:xfrm>
              <a:off x="1957562" y="5858184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C4C5321-430B-4A98-BEB6-1AEA7B06F3CC}"/>
                </a:ext>
              </a:extLst>
            </p:cNvPr>
            <p:cNvCxnSpPr>
              <a:cxnSpLocks/>
              <a:stCxn id="77" idx="2"/>
              <a:endCxn id="81" idx="0"/>
            </p:cNvCxnSpPr>
            <p:nvPr/>
          </p:nvCxnSpPr>
          <p:spPr>
            <a:xfrm flipH="1">
              <a:off x="2170120" y="5590707"/>
              <a:ext cx="1976" cy="2674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268D4F0-3B40-42F1-9ECD-61146D6E2770}"/>
                </a:ext>
              </a:extLst>
            </p:cNvPr>
            <p:cNvSpPr txBox="1"/>
            <p:nvPr/>
          </p:nvSpPr>
          <p:spPr>
            <a:xfrm>
              <a:off x="1199002" y="5149268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34" name="rBranchBlack">
            <a:extLst>
              <a:ext uri="{FF2B5EF4-FFF2-40B4-BE49-F238E27FC236}">
                <a16:creationId xmlns:a16="http://schemas.microsoft.com/office/drawing/2014/main" id="{944CD817-8AFC-4F80-94EB-ABC81EBE44A0}"/>
              </a:ext>
            </a:extLst>
          </p:cNvPr>
          <p:cNvGrpSpPr/>
          <p:nvPr/>
        </p:nvGrpSpPr>
        <p:grpSpPr>
          <a:xfrm>
            <a:off x="1979575" y="4267920"/>
            <a:ext cx="1946206" cy="1345181"/>
            <a:chOff x="1979575" y="4267920"/>
            <a:chExt cx="1946206" cy="134518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F109AC1-6E1A-4CF9-B3E2-71B5AA9A603D}"/>
                </a:ext>
              </a:extLst>
            </p:cNvPr>
            <p:cNvSpPr txBox="1"/>
            <p:nvPr/>
          </p:nvSpPr>
          <p:spPr>
            <a:xfrm>
              <a:off x="2458553" y="5214968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dot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324CC0-1E70-4849-82F8-DF7F6B7FD448}"/>
                </a:ext>
              </a:extLst>
            </p:cNvPr>
            <p:cNvCxnSpPr>
              <a:cxnSpLocks/>
              <a:stCxn id="72" idx="2"/>
              <a:endCxn id="77" idx="0"/>
            </p:cNvCxnSpPr>
            <p:nvPr/>
          </p:nvCxnSpPr>
          <p:spPr>
            <a:xfrm flipH="1">
              <a:off x="2172096" y="4980586"/>
              <a:ext cx="597600" cy="240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D3235D6-3C64-4060-99AC-F81F96F7F66E}"/>
                </a:ext>
              </a:extLst>
            </p:cNvPr>
            <p:cNvCxnSpPr>
              <a:cxnSpLocks/>
              <a:stCxn id="72" idx="2"/>
              <a:endCxn id="73" idx="0"/>
            </p:cNvCxnSpPr>
            <p:nvPr/>
          </p:nvCxnSpPr>
          <p:spPr>
            <a:xfrm>
              <a:off x="2769696" y="4980586"/>
              <a:ext cx="0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ABB04F-5E6A-49C4-B118-16244045B503}"/>
                </a:ext>
              </a:extLst>
            </p:cNvPr>
            <p:cNvCxnSpPr>
              <a:cxnSpLocks/>
              <a:stCxn id="72" idx="2"/>
              <a:endCxn id="78" idx="0"/>
            </p:cNvCxnSpPr>
            <p:nvPr/>
          </p:nvCxnSpPr>
          <p:spPr>
            <a:xfrm>
              <a:off x="2769696" y="4980586"/>
              <a:ext cx="597600" cy="2631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941A5B2-FC2F-45F0-BCFB-D0CFCEA33D29}"/>
                </a:ext>
              </a:extLst>
            </p:cNvPr>
            <p:cNvSpPr txBox="1"/>
            <p:nvPr/>
          </p:nvSpPr>
          <p:spPr>
            <a:xfrm>
              <a:off x="1979575" y="5221375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9AEE1DF-3753-46C8-A51E-9837D03F2664}"/>
                </a:ext>
              </a:extLst>
            </p:cNvPr>
            <p:cNvSpPr txBox="1"/>
            <p:nvPr/>
          </p:nvSpPr>
          <p:spPr>
            <a:xfrm>
              <a:off x="3174775" y="5243769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714B1BA-A46E-4C14-B842-6DA267EC1854}"/>
                </a:ext>
              </a:extLst>
            </p:cNvPr>
            <p:cNvSpPr txBox="1"/>
            <p:nvPr/>
          </p:nvSpPr>
          <p:spPr>
            <a:xfrm>
              <a:off x="3146913" y="4267920"/>
              <a:ext cx="778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, P1</a:t>
              </a:r>
            </a:p>
          </p:txBody>
        </p:sp>
      </p:grpSp>
      <p:grpSp>
        <p:nvGrpSpPr>
          <p:cNvPr id="32" name="lLeafBlack">
            <a:extLst>
              <a:ext uri="{FF2B5EF4-FFF2-40B4-BE49-F238E27FC236}">
                <a16:creationId xmlns:a16="http://schemas.microsoft.com/office/drawing/2014/main" id="{EA57660F-8977-4445-B26B-338594A66DD5}"/>
              </a:ext>
            </a:extLst>
          </p:cNvPr>
          <p:cNvGrpSpPr/>
          <p:nvPr/>
        </p:nvGrpSpPr>
        <p:grpSpPr>
          <a:xfrm>
            <a:off x="-9457" y="4580107"/>
            <a:ext cx="1087511" cy="965021"/>
            <a:chOff x="-9457" y="4580107"/>
            <a:chExt cx="1087511" cy="9650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E3EC3C-1FD0-4C6D-BB85-A1F4F8AE83B9}"/>
                </a:ext>
              </a:extLst>
            </p:cNvPr>
            <p:cNvSpPr txBox="1"/>
            <p:nvPr/>
          </p:nvSpPr>
          <p:spPr>
            <a:xfrm>
              <a:off x="652938" y="5175796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FED6D33-1CA7-436D-9AF9-BFE49984CDBB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>
              <a:off x="863413" y="4941414"/>
              <a:ext cx="2083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36808F-D5D7-4228-9EA2-570C0335F038}"/>
                </a:ext>
              </a:extLst>
            </p:cNvPr>
            <p:cNvSpPr txBox="1"/>
            <p:nvPr/>
          </p:nvSpPr>
          <p:spPr>
            <a:xfrm>
              <a:off x="-9457" y="4580107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33" name="topBlack">
            <a:extLst>
              <a:ext uri="{FF2B5EF4-FFF2-40B4-BE49-F238E27FC236}">
                <a16:creationId xmlns:a16="http://schemas.microsoft.com/office/drawing/2014/main" id="{BBA99393-2295-4287-9A13-12F904295A3A}"/>
              </a:ext>
            </a:extLst>
          </p:cNvPr>
          <p:cNvGrpSpPr/>
          <p:nvPr/>
        </p:nvGrpSpPr>
        <p:grpSpPr>
          <a:xfrm>
            <a:off x="670892" y="3671767"/>
            <a:ext cx="2291325" cy="1308819"/>
            <a:chOff x="670892" y="3671767"/>
            <a:chExt cx="2291325" cy="13088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4432A4-C4E1-4FBC-A667-ACD881210812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>
              <a:off x="1763017" y="4331293"/>
              <a:ext cx="0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3A3351-990B-40F1-A0BD-8A042CEC3CAE}"/>
                </a:ext>
              </a:extLst>
            </p:cNvPr>
            <p:cNvSpPr txBox="1"/>
            <p:nvPr/>
          </p:nvSpPr>
          <p:spPr>
            <a:xfrm>
              <a:off x="1451874" y="4565675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dot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56F19A-4C5D-4369-B9C8-F147807118D1}"/>
                </a:ext>
              </a:extLst>
            </p:cNvPr>
            <p:cNvCxnSpPr>
              <a:cxnSpLocks/>
              <a:stCxn id="14" idx="2"/>
              <a:endCxn id="37" idx="0"/>
            </p:cNvCxnSpPr>
            <p:nvPr/>
          </p:nvCxnSpPr>
          <p:spPr>
            <a:xfrm flipH="1">
              <a:off x="863413" y="4331293"/>
              <a:ext cx="899604" cy="240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FAFBE6-D223-4043-AF0D-70DE3DE51951}"/>
                </a:ext>
              </a:extLst>
            </p:cNvPr>
            <p:cNvCxnSpPr>
              <a:cxnSpLocks/>
              <a:stCxn id="14" idx="2"/>
              <a:endCxn id="72" idx="0"/>
            </p:cNvCxnSpPr>
            <p:nvPr/>
          </p:nvCxnSpPr>
          <p:spPr>
            <a:xfrm>
              <a:off x="1763017" y="4331293"/>
              <a:ext cx="1006679" cy="27996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CE98C1-B4A6-4189-A20A-F8D58D5311A8}"/>
                </a:ext>
              </a:extLst>
            </p:cNvPr>
            <p:cNvSpPr txBox="1"/>
            <p:nvPr/>
          </p:nvSpPr>
          <p:spPr>
            <a:xfrm>
              <a:off x="670892" y="4572082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8F8D61B-7893-4462-BBE8-3E83A78B6D56}"/>
                </a:ext>
              </a:extLst>
            </p:cNvPr>
            <p:cNvSpPr txBox="1"/>
            <p:nvPr/>
          </p:nvSpPr>
          <p:spPr>
            <a:xfrm>
              <a:off x="2577175" y="4611254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6EC0F5-038F-4F62-B36B-0F3CC9189E48}"/>
                </a:ext>
              </a:extLst>
            </p:cNvPr>
            <p:cNvSpPr txBox="1"/>
            <p:nvPr/>
          </p:nvSpPr>
          <p:spPr>
            <a:xfrm>
              <a:off x="2065721" y="3671767"/>
              <a:ext cx="758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, P1</a:t>
              </a:r>
            </a:p>
          </p:txBody>
        </p:sp>
      </p:grpSp>
      <p:sp>
        <p:nvSpPr>
          <p:cNvPr id="14" name="StartBlack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1570496" y="3961961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44B2294-2511-400F-9464-2412D5754808}"/>
              </a:ext>
            </a:extLst>
          </p:cNvPr>
          <p:cNvSpPr txBox="1"/>
          <p:nvPr/>
        </p:nvSpPr>
        <p:spPr>
          <a:xfrm>
            <a:off x="7185834" y="3717479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6B9C12-C822-4646-BF51-D9D5DD1AFF98}"/>
              </a:ext>
            </a:extLst>
          </p:cNvPr>
          <p:cNvGrpSpPr/>
          <p:nvPr/>
        </p:nvGrpSpPr>
        <p:grpSpPr>
          <a:xfrm>
            <a:off x="6119779" y="3519356"/>
            <a:ext cx="2413006" cy="1314997"/>
            <a:chOff x="6119779" y="3519356"/>
            <a:chExt cx="2413006" cy="131499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2B3A1CC-1DF4-4EEF-9990-E9649AA0DE8E}"/>
                </a:ext>
              </a:extLst>
            </p:cNvPr>
            <p:cNvSpPr txBox="1"/>
            <p:nvPr/>
          </p:nvSpPr>
          <p:spPr>
            <a:xfrm>
              <a:off x="7067212" y="4465021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dot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8D12728-D958-4E16-98E3-097D17497E4E}"/>
                </a:ext>
              </a:extLst>
            </p:cNvPr>
            <p:cNvCxnSpPr>
              <a:cxnSpLocks/>
              <a:stCxn id="99" idx="2"/>
              <a:endCxn id="104" idx="0"/>
            </p:cNvCxnSpPr>
            <p:nvPr/>
          </p:nvCxnSpPr>
          <p:spPr>
            <a:xfrm>
              <a:off x="7378355" y="4086811"/>
              <a:ext cx="961909" cy="3782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DE9FF4A-34A0-4248-BF93-69ADAA0418B1}"/>
                </a:ext>
              </a:extLst>
            </p:cNvPr>
            <p:cNvCxnSpPr>
              <a:cxnSpLocks/>
              <a:stCxn id="99" idx="2"/>
              <a:endCxn id="100" idx="0"/>
            </p:cNvCxnSpPr>
            <p:nvPr/>
          </p:nvCxnSpPr>
          <p:spPr>
            <a:xfrm>
              <a:off x="7378355" y="4086811"/>
              <a:ext cx="0" cy="3782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439AF40-3FA5-4D13-8ACB-F89AACE22DBA}"/>
                </a:ext>
              </a:extLst>
            </p:cNvPr>
            <p:cNvCxnSpPr>
              <a:cxnSpLocks/>
              <a:stCxn id="99" idx="2"/>
              <a:endCxn id="107" idx="0"/>
            </p:cNvCxnSpPr>
            <p:nvPr/>
          </p:nvCxnSpPr>
          <p:spPr>
            <a:xfrm flipH="1">
              <a:off x="6312300" y="4086811"/>
              <a:ext cx="1066055" cy="3444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FE320AC-1FD0-4902-BBF6-058807CC6BF7}"/>
                </a:ext>
              </a:extLst>
            </p:cNvPr>
            <p:cNvSpPr txBox="1"/>
            <p:nvPr/>
          </p:nvSpPr>
          <p:spPr>
            <a:xfrm>
              <a:off x="8147743" y="4465021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ECF6474-6747-4DD7-ADEF-78C1DA4B3FF1}"/>
                </a:ext>
              </a:extLst>
            </p:cNvPr>
            <p:cNvSpPr txBox="1"/>
            <p:nvPr/>
          </p:nvSpPr>
          <p:spPr>
            <a:xfrm>
              <a:off x="6119779" y="4431249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4926988-40A6-43C8-A439-6184BF792C2E}"/>
                </a:ext>
              </a:extLst>
            </p:cNvPr>
            <p:cNvSpPr txBox="1"/>
            <p:nvPr/>
          </p:nvSpPr>
          <p:spPr>
            <a:xfrm>
              <a:off x="7695980" y="3519356"/>
              <a:ext cx="758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, P1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663AF1-7DF2-4CA6-96AE-5E2F15350323}"/>
              </a:ext>
            </a:extLst>
          </p:cNvPr>
          <p:cNvGrpSpPr/>
          <p:nvPr/>
        </p:nvGrpSpPr>
        <p:grpSpPr>
          <a:xfrm>
            <a:off x="5094494" y="4508182"/>
            <a:ext cx="2007927" cy="924914"/>
            <a:chOff x="5094494" y="4508182"/>
            <a:chExt cx="2007927" cy="924914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D8FC687-700A-485A-B4B7-77DD600FBA16}"/>
                </a:ext>
              </a:extLst>
            </p:cNvPr>
            <p:cNvSpPr txBox="1"/>
            <p:nvPr/>
          </p:nvSpPr>
          <p:spPr>
            <a:xfrm>
              <a:off x="6001157" y="5034963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dot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B9FDB32-87E1-456E-90E5-978D56F8FDC5}"/>
                </a:ext>
              </a:extLst>
            </p:cNvPr>
            <p:cNvCxnSpPr>
              <a:cxnSpLocks/>
              <a:stCxn id="107" idx="2"/>
              <a:endCxn id="130" idx="0"/>
            </p:cNvCxnSpPr>
            <p:nvPr/>
          </p:nvCxnSpPr>
          <p:spPr>
            <a:xfrm flipH="1">
              <a:off x="5714700" y="4800581"/>
              <a:ext cx="597600" cy="240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D6AE7F2-A6FE-48CD-8A9C-3C35F8EB6393}"/>
                </a:ext>
              </a:extLst>
            </p:cNvPr>
            <p:cNvCxnSpPr>
              <a:cxnSpLocks/>
              <a:stCxn id="107" idx="2"/>
              <a:endCxn id="110" idx="0"/>
            </p:cNvCxnSpPr>
            <p:nvPr/>
          </p:nvCxnSpPr>
          <p:spPr>
            <a:xfrm>
              <a:off x="6312300" y="4800581"/>
              <a:ext cx="0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9818770-C9AF-40AC-B17C-9E9F400379CC}"/>
                </a:ext>
              </a:extLst>
            </p:cNvPr>
            <p:cNvCxnSpPr>
              <a:cxnSpLocks/>
              <a:stCxn id="107" idx="2"/>
              <a:endCxn id="137" idx="0"/>
            </p:cNvCxnSpPr>
            <p:nvPr/>
          </p:nvCxnSpPr>
          <p:spPr>
            <a:xfrm>
              <a:off x="6312300" y="4800581"/>
              <a:ext cx="597600" cy="2631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A954D7E-9985-42F3-B6E0-39C0D4A70703}"/>
                </a:ext>
              </a:extLst>
            </p:cNvPr>
            <p:cNvSpPr txBox="1"/>
            <p:nvPr/>
          </p:nvSpPr>
          <p:spPr>
            <a:xfrm>
              <a:off x="5522179" y="5041370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CC28B32-2326-4CDE-9929-288E1646D2E1}"/>
                </a:ext>
              </a:extLst>
            </p:cNvPr>
            <p:cNvSpPr txBox="1"/>
            <p:nvPr/>
          </p:nvSpPr>
          <p:spPr>
            <a:xfrm>
              <a:off x="6717379" y="5063764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BA9BF8B-96F2-4D54-BB7D-22525927E5CB}"/>
                </a:ext>
              </a:extLst>
            </p:cNvPr>
            <p:cNvSpPr txBox="1"/>
            <p:nvPr/>
          </p:nvSpPr>
          <p:spPr>
            <a:xfrm>
              <a:off x="5094494" y="450818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, P1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659379-DE07-4B57-8252-5E29A5567FEF}"/>
              </a:ext>
            </a:extLst>
          </p:cNvPr>
          <p:cNvGrpSpPr/>
          <p:nvPr/>
        </p:nvGrpSpPr>
        <p:grpSpPr>
          <a:xfrm>
            <a:off x="4843094" y="5333934"/>
            <a:ext cx="1082188" cy="713577"/>
            <a:chOff x="4843094" y="5333934"/>
            <a:chExt cx="1082188" cy="713577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6DA8210-6FB1-419A-99CF-02DA9D2E3D2D}"/>
                </a:ext>
              </a:extLst>
            </p:cNvPr>
            <p:cNvSpPr txBox="1"/>
            <p:nvPr/>
          </p:nvSpPr>
          <p:spPr>
            <a:xfrm>
              <a:off x="5500166" y="5678179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9FDECA8-6202-41D1-99BF-E50375B20330}"/>
                </a:ext>
              </a:extLst>
            </p:cNvPr>
            <p:cNvCxnSpPr>
              <a:cxnSpLocks/>
              <a:stCxn id="130" idx="2"/>
              <a:endCxn id="140" idx="0"/>
            </p:cNvCxnSpPr>
            <p:nvPr/>
          </p:nvCxnSpPr>
          <p:spPr>
            <a:xfrm flipH="1">
              <a:off x="5712724" y="5410702"/>
              <a:ext cx="1976" cy="2674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C4A8D0D-F4C2-4856-92A1-A565EA76B1B2}"/>
                </a:ext>
              </a:extLst>
            </p:cNvPr>
            <p:cNvSpPr txBox="1"/>
            <p:nvPr/>
          </p:nvSpPr>
          <p:spPr>
            <a:xfrm>
              <a:off x="4843094" y="5333934"/>
              <a:ext cx="778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0A7B51-2E61-4D05-97A2-4E4C8B132D40}"/>
              </a:ext>
            </a:extLst>
          </p:cNvPr>
          <p:cNvGrpSpPr/>
          <p:nvPr/>
        </p:nvGrpSpPr>
        <p:grpSpPr>
          <a:xfrm>
            <a:off x="6697342" y="5301480"/>
            <a:ext cx="1159937" cy="737897"/>
            <a:chOff x="6697342" y="5301480"/>
            <a:chExt cx="1159937" cy="737897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C4582B3-EA9D-4C0F-B15A-5A333D2C3682}"/>
                </a:ext>
              </a:extLst>
            </p:cNvPr>
            <p:cNvSpPr txBox="1"/>
            <p:nvPr/>
          </p:nvSpPr>
          <p:spPr>
            <a:xfrm>
              <a:off x="6697342" y="5670045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8CAA803-A746-41C9-B4D9-37AAE604A1ED}"/>
                </a:ext>
              </a:extLst>
            </p:cNvPr>
            <p:cNvCxnSpPr>
              <a:cxnSpLocks/>
              <a:stCxn id="137" idx="2"/>
              <a:endCxn id="146" idx="0"/>
            </p:cNvCxnSpPr>
            <p:nvPr/>
          </p:nvCxnSpPr>
          <p:spPr>
            <a:xfrm>
              <a:off x="6909900" y="5433096"/>
              <a:ext cx="0" cy="2369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80A1117-360B-40C8-9083-88E1E5134D7A}"/>
                </a:ext>
              </a:extLst>
            </p:cNvPr>
            <p:cNvSpPr txBox="1"/>
            <p:nvPr/>
          </p:nvSpPr>
          <p:spPr>
            <a:xfrm>
              <a:off x="7077898" y="5301480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F30268-9EDE-4B94-9AEA-FAE182FFCB21}"/>
              </a:ext>
            </a:extLst>
          </p:cNvPr>
          <p:cNvGrpSpPr/>
          <p:nvPr/>
        </p:nvGrpSpPr>
        <p:grpSpPr>
          <a:xfrm>
            <a:off x="8127706" y="4146627"/>
            <a:ext cx="1004098" cy="1244071"/>
            <a:chOff x="8127706" y="4146627"/>
            <a:chExt cx="1004098" cy="124407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6E636D8-2472-4AEC-AA79-B8132D317909}"/>
                </a:ext>
              </a:extLst>
            </p:cNvPr>
            <p:cNvSpPr txBox="1"/>
            <p:nvPr/>
          </p:nvSpPr>
          <p:spPr>
            <a:xfrm>
              <a:off x="8127706" y="5021366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8E1F172-2FB6-431E-B8AE-6F2E9A4B9C79}"/>
                </a:ext>
              </a:extLst>
            </p:cNvPr>
            <p:cNvCxnSpPr>
              <a:cxnSpLocks/>
              <a:stCxn id="104" idx="2"/>
              <a:endCxn id="105" idx="0"/>
            </p:cNvCxnSpPr>
            <p:nvPr/>
          </p:nvCxnSpPr>
          <p:spPr>
            <a:xfrm>
              <a:off x="8340264" y="4834353"/>
              <a:ext cx="0" cy="1870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B013DC9-4DEF-488D-88C0-922CFE9FCA7A}"/>
                </a:ext>
              </a:extLst>
            </p:cNvPr>
            <p:cNvSpPr txBox="1"/>
            <p:nvPr/>
          </p:nvSpPr>
          <p:spPr>
            <a:xfrm>
              <a:off x="8352423" y="4146627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, P2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AA61F97-DF24-442A-963F-5EAB0000DD04}"/>
              </a:ext>
            </a:extLst>
          </p:cNvPr>
          <p:cNvSpPr txBox="1"/>
          <p:nvPr/>
        </p:nvSpPr>
        <p:spPr>
          <a:xfrm>
            <a:off x="1394903" y="6290195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Same (leftmost) derivation order, different productions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3A7E4628-F96F-4B64-A5CF-AA04211CCC6B}"/>
              </a:ext>
            </a:extLst>
          </p:cNvPr>
          <p:cNvSpPr txBox="1">
            <a:spLocks/>
          </p:cNvSpPr>
          <p:nvPr/>
        </p:nvSpPr>
        <p:spPr>
          <a:xfrm>
            <a:off x="20127" y="3530259"/>
            <a:ext cx="1326888" cy="55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Parse Tree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B38008F5-ED45-4987-92C8-69AB5E7F0DBF}"/>
              </a:ext>
            </a:extLst>
          </p:cNvPr>
          <p:cNvSpPr txBox="1">
            <a:spLocks/>
          </p:cNvSpPr>
          <p:nvPr/>
        </p:nvSpPr>
        <p:spPr>
          <a:xfrm>
            <a:off x="128916" y="1237833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/>
              <a:t>Grammar</a:t>
            </a:r>
            <a:endParaRPr lang="en-US" sz="2000" b="1" u="sng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85CFDAB-1DEE-4FDD-9DB1-E233E87F50E2}"/>
              </a:ext>
            </a:extLst>
          </p:cNvPr>
          <p:cNvSpPr/>
          <p:nvPr/>
        </p:nvSpPr>
        <p:spPr>
          <a:xfrm>
            <a:off x="928521" y="1632855"/>
            <a:ext cx="28161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P1.</a:t>
            </a:r>
            <a:r>
              <a:rPr lang="en-US" sz="2600" i="1" dirty="0"/>
              <a:t> Li</a:t>
            </a:r>
            <a:r>
              <a:rPr lang="en-US" sz="2600" dirty="0"/>
              <a:t> ::= </a:t>
            </a:r>
            <a:r>
              <a:rPr lang="en-US" sz="2600" i="1" dirty="0"/>
              <a:t>Li</a:t>
            </a:r>
            <a:r>
              <a:rPr lang="en-US" sz="2600" dirty="0"/>
              <a:t> </a:t>
            </a:r>
            <a:r>
              <a:rPr lang="en-US" sz="2600" b="1" dirty="0"/>
              <a:t>dot</a:t>
            </a:r>
            <a:r>
              <a:rPr lang="en-US" sz="2600" dirty="0"/>
              <a:t> </a:t>
            </a:r>
            <a:r>
              <a:rPr lang="en-US" sz="2600" i="1" dirty="0"/>
              <a:t>Li</a:t>
            </a:r>
          </a:p>
          <a:p>
            <a:r>
              <a:rPr lang="en-US" sz="2600" dirty="0"/>
              <a:t>P2.</a:t>
            </a:r>
            <a:r>
              <a:rPr lang="en-US" sz="2600" i="1" dirty="0"/>
              <a:t>      </a:t>
            </a:r>
            <a:r>
              <a:rPr lang="en-US" sz="2600" dirty="0"/>
              <a:t>| </a:t>
            </a:r>
            <a:r>
              <a:rPr lang="en-US" sz="2600" b="1" dirty="0"/>
              <a:t>id</a:t>
            </a:r>
            <a:endParaRPr lang="en-US" sz="2600" b="1" i="1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6A63D74-0F07-4F74-A6C2-94C262E30E0C}"/>
              </a:ext>
            </a:extLst>
          </p:cNvPr>
          <p:cNvSpPr txBox="1">
            <a:spLocks/>
          </p:cNvSpPr>
          <p:nvPr/>
        </p:nvSpPr>
        <p:spPr>
          <a:xfrm>
            <a:off x="532955" y="2712955"/>
            <a:ext cx="1541205" cy="37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Input</a:t>
            </a:r>
            <a:r>
              <a:rPr lang="en-US" sz="2000" dirty="0"/>
              <a:t>	</a:t>
            </a:r>
            <a:endParaRPr lang="en-US" sz="2000" b="1" u="sng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7AB3B58-A0EC-4892-9D8E-E4085F9477E4}"/>
              </a:ext>
            </a:extLst>
          </p:cNvPr>
          <p:cNvSpPr/>
          <p:nvPr/>
        </p:nvSpPr>
        <p:spPr>
          <a:xfrm>
            <a:off x="1025619" y="308212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dot id dot id </a:t>
            </a:r>
            <a:endParaRPr lang="en-US" b="1" u="sng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B480BE43-02A7-4AAA-BE5A-778F87BC8A60}"/>
              </a:ext>
            </a:extLst>
          </p:cNvPr>
          <p:cNvSpPr txBox="1">
            <a:spLocks/>
          </p:cNvSpPr>
          <p:nvPr/>
        </p:nvSpPr>
        <p:spPr>
          <a:xfrm>
            <a:off x="4782281" y="3502925"/>
            <a:ext cx="2376999" cy="55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Another Parse Tree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0E3835-4DB5-4CCF-B694-F0994CAE5D6E}"/>
              </a:ext>
            </a:extLst>
          </p:cNvPr>
          <p:cNvCxnSpPr/>
          <p:nvPr/>
        </p:nvCxnSpPr>
        <p:spPr>
          <a:xfrm>
            <a:off x="4572000" y="3451453"/>
            <a:ext cx="0" cy="2767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0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Even with a fixed derivation order, possible to derive the same sentence in multiple ways</a:t>
                </a:r>
              </a:p>
              <a:p>
                <a:pPr marL="0" indent="0">
                  <a:buNone/>
                </a:pPr>
                <a:r>
                  <a:rPr lang="en-US" b="1" dirty="0"/>
                  <a:t>Syntactic Ambiguity (Definition):</a:t>
                </a:r>
              </a:p>
              <a:p>
                <a:pPr marL="0" indent="0">
                  <a:buNone/>
                </a:pPr>
                <a:r>
                  <a:rPr lang="en-US" dirty="0"/>
                  <a:t>For Grammar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/>
                  <a:t> and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𝓌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800" dirty="0"/>
                  <a:t> is ambiguous if</a:t>
                </a:r>
              </a:p>
              <a:p>
                <a:pPr marL="914400" lvl="2" indent="0">
                  <a:buNone/>
                </a:pPr>
                <a:r>
                  <a:rPr lang="en-US" sz="2800" dirty="0"/>
                  <a:t>&gt;1 leftmost derivation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𝓌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&gt;1 rightmost derivation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𝓌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&gt; 1 parse tree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𝓌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  <a:blipFill>
                <a:blip r:embed="rId2"/>
                <a:stretch>
                  <a:fillRect l="-1481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A4BC0D-85A7-4042-93C8-652BC043D7C5}"/>
              </a:ext>
            </a:extLst>
          </p:cNvPr>
          <p:cNvSpPr/>
          <p:nvPr/>
        </p:nvSpPr>
        <p:spPr>
          <a:xfrm>
            <a:off x="5905850" y="3429000"/>
            <a:ext cx="2961313" cy="2867027"/>
          </a:xfrm>
          <a:prstGeom prst="roundRect">
            <a:avLst>
              <a:gd name="adj" fmla="val 105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0BFD8F87-D52A-4735-BFC9-9B9563F02505}"/>
              </a:ext>
            </a:extLst>
          </p:cNvPr>
          <p:cNvSpPr/>
          <p:nvPr/>
        </p:nvSpPr>
        <p:spPr>
          <a:xfrm>
            <a:off x="5704514" y="2040301"/>
            <a:ext cx="3355596" cy="263414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 is syntactic ambiguity a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81CF-361E-40A4-ABED-13FC4FD9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D6937F-65EA-4FF3-A51F-5231793DEA02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Real Problem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3D34A-C3EF-4FB1-8A05-A036CFB2A6AE}"/>
              </a:ext>
            </a:extLst>
          </p:cNvPr>
          <p:cNvSpPr txBox="1"/>
          <p:nvPr/>
        </p:nvSpPr>
        <p:spPr>
          <a:xfrm>
            <a:off x="5931018" y="4758625"/>
            <a:ext cx="268867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 inconsistency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65B4B-C633-4D66-A277-2BA5B81E178E}"/>
              </a:ext>
            </a:extLst>
          </p:cNvPr>
          <p:cNvSpPr txBox="1"/>
          <p:nvPr/>
        </p:nvSpPr>
        <p:spPr>
          <a:xfrm>
            <a:off x="5931018" y="5053732"/>
            <a:ext cx="293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Unreliable tree structure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EF0F82-7162-4F3D-8FF2-F33C2D954DB9}"/>
              </a:ext>
            </a:extLst>
          </p:cNvPr>
          <p:cNvSpPr/>
          <p:nvPr/>
        </p:nvSpPr>
        <p:spPr>
          <a:xfrm>
            <a:off x="5482042" y="5209178"/>
            <a:ext cx="918757" cy="561197"/>
          </a:xfrm>
          <a:custGeom>
            <a:avLst/>
            <a:gdLst>
              <a:gd name="connsiteX0" fmla="*/ 617059 w 617059"/>
              <a:gd name="connsiteY0" fmla="*/ 444617 h 444617"/>
              <a:gd name="connsiteX1" fmla="*/ 21441 w 617059"/>
              <a:gd name="connsiteY1" fmla="*/ 318782 h 444617"/>
              <a:gd name="connsiteX2" fmla="*/ 189220 w 617059"/>
              <a:gd name="connsiteY2" fmla="*/ 0 h 444617"/>
              <a:gd name="connsiteX0" fmla="*/ 618602 w 618602"/>
              <a:gd name="connsiteY0" fmla="*/ 545285 h 545285"/>
              <a:gd name="connsiteX1" fmla="*/ 22984 w 618602"/>
              <a:gd name="connsiteY1" fmla="*/ 419450 h 545285"/>
              <a:gd name="connsiteX2" fmla="*/ 182374 w 618602"/>
              <a:gd name="connsiteY2" fmla="*/ 0 h 545285"/>
              <a:gd name="connsiteX0" fmla="*/ 653895 w 653895"/>
              <a:gd name="connsiteY0" fmla="*/ 545312 h 545312"/>
              <a:gd name="connsiteX1" fmla="*/ 58277 w 653895"/>
              <a:gd name="connsiteY1" fmla="*/ 419477 h 545312"/>
              <a:gd name="connsiteX2" fmla="*/ 217667 w 653895"/>
              <a:gd name="connsiteY2" fmla="*/ 27 h 545312"/>
              <a:gd name="connsiteX0" fmla="*/ 894400 w 894400"/>
              <a:gd name="connsiteY0" fmla="*/ 545308 h 545308"/>
              <a:gd name="connsiteX1" fmla="*/ 13556 w 894400"/>
              <a:gd name="connsiteY1" fmla="*/ 486585 h 545308"/>
              <a:gd name="connsiteX2" fmla="*/ 458172 w 894400"/>
              <a:gd name="connsiteY2" fmla="*/ 23 h 545308"/>
              <a:gd name="connsiteX0" fmla="*/ 926618 w 926618"/>
              <a:gd name="connsiteY0" fmla="*/ 545320 h 545320"/>
              <a:gd name="connsiteX1" fmla="*/ 12218 w 926618"/>
              <a:gd name="connsiteY1" fmla="*/ 343984 h 545320"/>
              <a:gd name="connsiteX2" fmla="*/ 490390 w 926618"/>
              <a:gd name="connsiteY2" fmla="*/ 35 h 545320"/>
              <a:gd name="connsiteX0" fmla="*/ 918757 w 918757"/>
              <a:gd name="connsiteY0" fmla="*/ 545670 h 561197"/>
              <a:gd name="connsiteX1" fmla="*/ 4357 w 918757"/>
              <a:gd name="connsiteY1" fmla="*/ 344334 h 561197"/>
              <a:gd name="connsiteX2" fmla="*/ 482529 w 918757"/>
              <a:gd name="connsiteY2" fmla="*/ 385 h 56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757" h="561197">
                <a:moveTo>
                  <a:pt x="918757" y="545670"/>
                </a:moveTo>
                <a:cubicBezTo>
                  <a:pt x="656601" y="519804"/>
                  <a:pt x="43506" y="678496"/>
                  <a:pt x="4357" y="344334"/>
                </a:cubicBezTo>
                <a:cubicBezTo>
                  <a:pt x="-34792" y="10172"/>
                  <a:pt x="195206" y="-3111"/>
                  <a:pt x="482529" y="385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663BA-8D6B-449B-AADF-D5972C009123}"/>
              </a:ext>
            </a:extLst>
          </p:cNvPr>
          <p:cNvSpPr txBox="1"/>
          <p:nvPr/>
        </p:nvSpPr>
        <p:spPr>
          <a:xfrm>
            <a:off x="6333329" y="5591135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Particularly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troubling</a:t>
            </a:r>
          </a:p>
        </p:txBody>
      </p:sp>
    </p:spTree>
    <p:extLst>
      <p:ext uri="{BB962C8B-B14F-4D97-AF65-F5344CB8AC3E}">
        <p14:creationId xmlns:p14="http://schemas.microsoft.com/office/powerpoint/2010/main" val="39156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6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717681E-3375-4FF6-AFBB-A4C496414DE8}"/>
              </a:ext>
            </a:extLst>
          </p:cNvPr>
          <p:cNvGrpSpPr/>
          <p:nvPr/>
        </p:nvGrpSpPr>
        <p:grpSpPr>
          <a:xfrm>
            <a:off x="4975225" y="2443699"/>
            <a:ext cx="3972081" cy="2590380"/>
            <a:chOff x="4975225" y="2443699"/>
            <a:chExt cx="3972081" cy="259038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66DEE01E-4EA4-4259-BD4E-E96374FAED52}"/>
                </a:ext>
              </a:extLst>
            </p:cNvPr>
            <p:cNvSpPr/>
            <p:nvPr/>
          </p:nvSpPr>
          <p:spPr>
            <a:xfrm rot="874956">
              <a:off x="4975225" y="2443699"/>
              <a:ext cx="3972081" cy="2590380"/>
            </a:xfrm>
            <a:prstGeom prst="cloudCallout">
              <a:avLst>
                <a:gd name="adj1" fmla="val -60035"/>
                <a:gd name="adj2" fmla="val 5927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00612F-7AF6-47B7-BD51-D0A07A17E70C}"/>
                </a:ext>
              </a:extLst>
            </p:cNvPr>
            <p:cNvSpPr/>
            <p:nvPr/>
          </p:nvSpPr>
          <p:spPr>
            <a:xfrm rot="14234806">
              <a:off x="5397396" y="3459459"/>
              <a:ext cx="526370" cy="8267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826579-18FB-453B-9693-72B1626BBCFC}"/>
                </a:ext>
              </a:extLst>
            </p:cNvPr>
            <p:cNvSpPr/>
            <p:nvPr/>
          </p:nvSpPr>
          <p:spPr>
            <a:xfrm>
              <a:off x="7810150" y="3624044"/>
              <a:ext cx="526370" cy="8267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Autofit/>
          </a:bodyPr>
          <a:lstStyle/>
          <a:p>
            <a:r>
              <a:rPr lang="en-US" dirty="0"/>
              <a:t>Maintain the integrity of the underlying operations</a:t>
            </a:r>
          </a:p>
          <a:p>
            <a:r>
              <a:rPr lang="en-US" dirty="0"/>
              <a:t>Intuitively, parse tree should mimic semantic grouping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81CF-361E-40A4-ABED-13FC4FD9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D6937F-65EA-4FF3-A51F-5231793DEA02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53A21B-313B-4B95-A487-493263976BBC}"/>
              </a:ext>
            </a:extLst>
          </p:cNvPr>
          <p:cNvGrpSpPr/>
          <p:nvPr/>
        </p:nvGrpSpPr>
        <p:grpSpPr>
          <a:xfrm>
            <a:off x="2466655" y="4548606"/>
            <a:ext cx="3654526" cy="2198132"/>
            <a:chOff x="2466655" y="4548606"/>
            <a:chExt cx="3654526" cy="21981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D34428-15CE-4649-A533-ED704F03D8C6}"/>
                </a:ext>
              </a:extLst>
            </p:cNvPr>
            <p:cNvSpPr txBox="1"/>
            <p:nvPr/>
          </p:nvSpPr>
          <p:spPr>
            <a:xfrm>
              <a:off x="4724903" y="5158206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3C9C1A-9752-47C2-8F15-AD105D9901AA}"/>
                </a:ext>
              </a:extLst>
            </p:cNvPr>
            <p:cNvSpPr txBox="1"/>
            <p:nvPr/>
          </p:nvSpPr>
          <p:spPr>
            <a:xfrm>
              <a:off x="2548764" y="516987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4B7CAF-3457-4C64-A62B-AB837ED93066}"/>
                </a:ext>
              </a:extLst>
            </p:cNvPr>
            <p:cNvSpPr txBox="1"/>
            <p:nvPr/>
          </p:nvSpPr>
          <p:spPr>
            <a:xfrm>
              <a:off x="3323684" y="5169874"/>
              <a:ext cx="7665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1E6594-FE1A-44F7-A409-67C83CE8FC39}"/>
                </a:ext>
              </a:extLst>
            </p:cNvPr>
            <p:cNvSpPr txBox="1"/>
            <p:nvPr/>
          </p:nvSpPr>
          <p:spPr>
            <a:xfrm>
              <a:off x="3413010" y="4548606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E32509-B628-42CD-9AB4-D7C267798890}"/>
                </a:ext>
              </a:extLst>
            </p:cNvPr>
            <p:cNvCxnSpPr>
              <a:cxnSpLocks/>
              <a:stCxn id="11" idx="2"/>
              <a:endCxn id="10" idx="0"/>
            </p:cNvCxnSpPr>
            <p:nvPr/>
          </p:nvCxnSpPr>
          <p:spPr>
            <a:xfrm flipH="1">
              <a:off x="3706963" y="4917938"/>
              <a:ext cx="276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C528F59-9BFF-48C8-9D07-48D5DBB5853F}"/>
                </a:ext>
              </a:extLst>
            </p:cNvPr>
            <p:cNvCxnSpPr>
              <a:stCxn id="11" idx="2"/>
              <a:endCxn id="9" idx="0"/>
            </p:cNvCxnSpPr>
            <p:nvPr/>
          </p:nvCxnSpPr>
          <p:spPr>
            <a:xfrm flipH="1">
              <a:off x="2852694" y="4917938"/>
              <a:ext cx="857032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A9DDA7-A6BF-4FCE-93D4-14727E08323C}"/>
                </a:ext>
              </a:extLst>
            </p:cNvPr>
            <p:cNvCxnSpPr>
              <a:stCxn id="11" idx="2"/>
              <a:endCxn id="8" idx="0"/>
            </p:cNvCxnSpPr>
            <p:nvPr/>
          </p:nvCxnSpPr>
          <p:spPr>
            <a:xfrm>
              <a:off x="3709726" y="4917938"/>
              <a:ext cx="1319107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BCF90B-9A67-4E75-855B-B887398BA390}"/>
                </a:ext>
              </a:extLst>
            </p:cNvPr>
            <p:cNvSpPr txBox="1"/>
            <p:nvPr/>
          </p:nvSpPr>
          <p:spPr>
            <a:xfrm>
              <a:off x="5432678" y="577947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8CA9A1-EC9B-4845-AF11-95C8F82570AF}"/>
                </a:ext>
              </a:extLst>
            </p:cNvPr>
            <p:cNvSpPr txBox="1"/>
            <p:nvPr/>
          </p:nvSpPr>
          <p:spPr>
            <a:xfrm>
              <a:off x="4021910" y="577947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7A1B39-0594-4460-9CB1-2A532C59FA81}"/>
                </a:ext>
              </a:extLst>
            </p:cNvPr>
            <p:cNvSpPr txBox="1"/>
            <p:nvPr/>
          </p:nvSpPr>
          <p:spPr>
            <a:xfrm>
              <a:off x="4718233" y="5779474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8A96B3-B062-49EE-B530-44A5F47B8DE8}"/>
                </a:ext>
              </a:extLst>
            </p:cNvPr>
            <p:cNvCxnSpPr>
              <a:stCxn id="8" idx="2"/>
              <a:endCxn id="17" idx="0"/>
            </p:cNvCxnSpPr>
            <p:nvPr/>
          </p:nvCxnSpPr>
          <p:spPr>
            <a:xfrm>
              <a:off x="5028833" y="5527538"/>
              <a:ext cx="864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65CB40-A7EF-4C3C-86BA-8B37C2F621DE}"/>
                </a:ext>
              </a:extLst>
            </p:cNvPr>
            <p:cNvCxnSpPr>
              <a:stCxn id="8" idx="2"/>
              <a:endCxn id="16" idx="0"/>
            </p:cNvCxnSpPr>
            <p:nvPr/>
          </p:nvCxnSpPr>
          <p:spPr>
            <a:xfrm flipH="1">
              <a:off x="4325840" y="5527538"/>
              <a:ext cx="70299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354EE6-F83A-4270-ACBB-A8669B769D69}"/>
                </a:ext>
              </a:extLst>
            </p:cNvPr>
            <p:cNvCxnSpPr>
              <a:stCxn id="8" idx="2"/>
              <a:endCxn id="15" idx="0"/>
            </p:cNvCxnSpPr>
            <p:nvPr/>
          </p:nvCxnSpPr>
          <p:spPr>
            <a:xfrm>
              <a:off x="5028833" y="5527538"/>
              <a:ext cx="70777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A655AF-4A34-4259-9100-E05DEEF41EDF}"/>
                </a:ext>
              </a:extLst>
            </p:cNvPr>
            <p:cNvSpPr txBox="1"/>
            <p:nvPr/>
          </p:nvSpPr>
          <p:spPr>
            <a:xfrm>
              <a:off x="3934110" y="637740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446BEF-390F-4FAD-894F-93B8134B7A27}"/>
                </a:ext>
              </a:extLst>
            </p:cNvPr>
            <p:cNvCxnSpPr>
              <a:stCxn id="16" idx="2"/>
              <a:endCxn id="21" idx="0"/>
            </p:cNvCxnSpPr>
            <p:nvPr/>
          </p:nvCxnSpPr>
          <p:spPr>
            <a:xfrm flipH="1">
              <a:off x="4322262" y="6148806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43D5CA-87B0-43DD-8F4E-885C2724AF03}"/>
                </a:ext>
              </a:extLst>
            </p:cNvPr>
            <p:cNvSpPr txBox="1"/>
            <p:nvPr/>
          </p:nvSpPr>
          <p:spPr>
            <a:xfrm>
              <a:off x="2466655" y="576780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A7B0C1-39CC-419C-8EF7-4C303E50188D}"/>
                </a:ext>
              </a:extLst>
            </p:cNvPr>
            <p:cNvCxnSpPr>
              <a:stCxn id="9" idx="2"/>
              <a:endCxn id="23" idx="0"/>
            </p:cNvCxnSpPr>
            <p:nvPr/>
          </p:nvCxnSpPr>
          <p:spPr>
            <a:xfrm>
              <a:off x="2852694" y="5539206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B7B1F5-9FA6-490D-A4B5-FAD15824E2C5}"/>
                </a:ext>
              </a:extLst>
            </p:cNvPr>
            <p:cNvSpPr txBox="1"/>
            <p:nvPr/>
          </p:nvSpPr>
          <p:spPr>
            <a:xfrm>
              <a:off x="5344878" y="637740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b="1" dirty="0"/>
                <a:t>intlit:3 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3EB57D-35AB-4CD4-857C-6591BC9A9E7F}"/>
                </a:ext>
              </a:extLst>
            </p:cNvPr>
            <p:cNvCxnSpPr>
              <a:stCxn id="15" idx="2"/>
              <a:endCxn id="25" idx="0"/>
            </p:cNvCxnSpPr>
            <p:nvPr/>
          </p:nvCxnSpPr>
          <p:spPr>
            <a:xfrm flipH="1">
              <a:off x="5733030" y="6148806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92E3E3-D573-4D60-B794-0C9D3664CD0F}"/>
              </a:ext>
            </a:extLst>
          </p:cNvPr>
          <p:cNvGrpSpPr/>
          <p:nvPr/>
        </p:nvGrpSpPr>
        <p:grpSpPr>
          <a:xfrm>
            <a:off x="5781612" y="2850642"/>
            <a:ext cx="2235808" cy="1600200"/>
            <a:chOff x="5781612" y="2850642"/>
            <a:chExt cx="2235808" cy="16002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72EACE1-671B-440E-B491-3971A1860516}"/>
                </a:ext>
              </a:extLst>
            </p:cNvPr>
            <p:cNvCxnSpPr>
              <a:stCxn id="27" idx="2"/>
              <a:endCxn id="34" idx="0"/>
            </p:cNvCxnSpPr>
            <p:nvPr/>
          </p:nvCxnSpPr>
          <p:spPr>
            <a:xfrm>
              <a:off x="7386076" y="3829574"/>
              <a:ext cx="480501" cy="2519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06F776-2F27-4B86-A992-105762773723}"/>
                </a:ext>
              </a:extLst>
            </p:cNvPr>
            <p:cNvSpPr txBox="1"/>
            <p:nvPr/>
          </p:nvSpPr>
          <p:spPr>
            <a:xfrm>
              <a:off x="7236035" y="3460242"/>
              <a:ext cx="30008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856CAC-E595-4E55-AA21-7A29543D4E02}"/>
                </a:ext>
              </a:extLst>
            </p:cNvPr>
            <p:cNvSpPr txBox="1"/>
            <p:nvPr/>
          </p:nvSpPr>
          <p:spPr>
            <a:xfrm>
              <a:off x="5781612" y="347191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092AA7-52AB-4242-930A-DD3C1D092764}"/>
                </a:ext>
              </a:extLst>
            </p:cNvPr>
            <p:cNvSpPr txBox="1"/>
            <p:nvPr/>
          </p:nvSpPr>
          <p:spPr>
            <a:xfrm>
              <a:off x="6537937" y="2850642"/>
              <a:ext cx="25519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-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74C3BB-7C62-4C15-AA78-2E3644B4949B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 flipH="1">
              <a:off x="5932455" y="3219974"/>
              <a:ext cx="733081" cy="2519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BA2608-5F1C-44D0-BFF7-FCB8E03ED60C}"/>
                </a:ext>
              </a:extLst>
            </p:cNvPr>
            <p:cNvCxnSpPr>
              <a:stCxn id="30" idx="2"/>
              <a:endCxn id="27" idx="0"/>
            </p:cNvCxnSpPr>
            <p:nvPr/>
          </p:nvCxnSpPr>
          <p:spPr>
            <a:xfrm>
              <a:off x="6665536" y="3219974"/>
              <a:ext cx="720540" cy="24026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7E714F-0A7D-45D6-810B-5641D6487B77}"/>
                </a:ext>
              </a:extLst>
            </p:cNvPr>
            <p:cNvSpPr txBox="1"/>
            <p:nvPr/>
          </p:nvSpPr>
          <p:spPr>
            <a:xfrm>
              <a:off x="7715734" y="408151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3AB049-D778-4C32-B5D4-E4838CEBB6E4}"/>
                </a:ext>
              </a:extLst>
            </p:cNvPr>
            <p:cNvSpPr txBox="1"/>
            <p:nvPr/>
          </p:nvSpPr>
          <p:spPr>
            <a:xfrm>
              <a:off x="6782440" y="408151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7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AE0289-A653-4FB0-AA32-F3F1692A0226}"/>
                </a:ext>
              </a:extLst>
            </p:cNvPr>
            <p:cNvCxnSpPr>
              <a:stCxn id="27" idx="2"/>
              <a:endCxn id="35" idx="0"/>
            </p:cNvCxnSpPr>
            <p:nvPr/>
          </p:nvCxnSpPr>
          <p:spPr>
            <a:xfrm flipH="1">
              <a:off x="6933283" y="3829574"/>
              <a:ext cx="452793" cy="2519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1274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1239" y="1636387"/>
            <a:ext cx="2971800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</a:t>
            </a:r>
            <a:r>
              <a:rPr lang="en-US" i="1" dirty="0"/>
              <a:t> Expr 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P2.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P3.</a:t>
            </a:r>
            <a:r>
              <a:rPr lang="en-US" i="1" dirty="0"/>
              <a:t>           </a:t>
            </a:r>
            <a:r>
              <a:rPr lang="en-US" dirty="0"/>
              <a:t>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11F0C48-1083-496D-99BB-21046364FB7B}"/>
              </a:ext>
            </a:extLst>
          </p:cNvPr>
          <p:cNvSpPr txBox="1">
            <a:spLocks/>
          </p:cNvSpPr>
          <p:nvPr/>
        </p:nvSpPr>
        <p:spPr>
          <a:xfrm>
            <a:off x="162955" y="1302362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Grammar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E59137C-AC90-4239-B2A0-BDBEEB7B341D}"/>
              </a:ext>
            </a:extLst>
          </p:cNvPr>
          <p:cNvSpPr txBox="1">
            <a:spLocks/>
          </p:cNvSpPr>
          <p:nvPr/>
        </p:nvSpPr>
        <p:spPr>
          <a:xfrm>
            <a:off x="162954" y="3081202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34E750-C92E-4996-BB1E-4CE3F57B8BF0}"/>
              </a:ext>
            </a:extLst>
          </p:cNvPr>
          <p:cNvCxnSpPr>
            <a:cxnSpLocks/>
          </p:cNvCxnSpPr>
          <p:nvPr/>
        </p:nvCxnSpPr>
        <p:spPr>
          <a:xfrm flipH="1" flipV="1">
            <a:off x="4958365" y="3885471"/>
            <a:ext cx="4106479" cy="13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B507ACB9-5415-409D-B909-500A8EC081F0}"/>
              </a:ext>
            </a:extLst>
          </p:cNvPr>
          <p:cNvSpPr/>
          <p:nvPr/>
        </p:nvSpPr>
        <p:spPr>
          <a:xfrm>
            <a:off x="3356712" y="3094808"/>
            <a:ext cx="1750871" cy="16665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Which tree is correct?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29D168D0-DF2A-4B6D-B58C-874FA0CA1023}"/>
              </a:ext>
            </a:extLst>
          </p:cNvPr>
          <p:cNvSpPr txBox="1">
            <a:spLocks/>
          </p:cNvSpPr>
          <p:nvPr/>
        </p:nvSpPr>
        <p:spPr>
          <a:xfrm>
            <a:off x="152134" y="4021160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76262AE-873E-4046-932F-A778F59AB0F7}"/>
              </a:ext>
            </a:extLst>
          </p:cNvPr>
          <p:cNvGrpSpPr/>
          <p:nvPr/>
        </p:nvGrpSpPr>
        <p:grpSpPr>
          <a:xfrm>
            <a:off x="5357400" y="4167890"/>
            <a:ext cx="3668859" cy="2198132"/>
            <a:chOff x="5389707" y="1510553"/>
            <a:chExt cx="3668859" cy="2198132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E4471B-6786-4855-8379-03B0C3C16C9F}"/>
                </a:ext>
              </a:extLst>
            </p:cNvPr>
            <p:cNvSpPr txBox="1"/>
            <p:nvPr/>
          </p:nvSpPr>
          <p:spPr>
            <a:xfrm>
              <a:off x="7706678" y="2120153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94E2D40-CBA6-421B-8BE7-27955266DFCF}"/>
                </a:ext>
              </a:extLst>
            </p:cNvPr>
            <p:cNvSpPr txBox="1"/>
            <p:nvPr/>
          </p:nvSpPr>
          <p:spPr>
            <a:xfrm>
              <a:off x="5471816" y="21318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169E83C-DF9D-4B46-8E92-5F9F82398AC8}"/>
                </a:ext>
              </a:extLst>
            </p:cNvPr>
            <p:cNvSpPr txBox="1"/>
            <p:nvPr/>
          </p:nvSpPr>
          <p:spPr>
            <a:xfrm>
              <a:off x="6305459" y="2131821"/>
              <a:ext cx="7665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CDD12E8-34B5-42EC-8105-8E86527E1477}"/>
                </a:ext>
              </a:extLst>
            </p:cNvPr>
            <p:cNvSpPr txBox="1"/>
            <p:nvPr/>
          </p:nvSpPr>
          <p:spPr>
            <a:xfrm>
              <a:off x="6394785" y="1510553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7D72849-8CFA-4918-9C57-224D84BF9531}"/>
                </a:ext>
              </a:extLst>
            </p:cNvPr>
            <p:cNvCxnSpPr>
              <a:cxnSpLocks/>
              <a:stCxn id="161" idx="2"/>
              <a:endCxn id="160" idx="0"/>
            </p:cNvCxnSpPr>
            <p:nvPr/>
          </p:nvCxnSpPr>
          <p:spPr>
            <a:xfrm flipH="1">
              <a:off x="6688738" y="1879885"/>
              <a:ext cx="276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5877CE4-FE43-430E-B782-14E1D4D16431}"/>
                </a:ext>
              </a:extLst>
            </p:cNvPr>
            <p:cNvCxnSpPr>
              <a:stCxn id="161" idx="2"/>
              <a:endCxn id="159" idx="0"/>
            </p:cNvCxnSpPr>
            <p:nvPr/>
          </p:nvCxnSpPr>
          <p:spPr>
            <a:xfrm flipH="1">
              <a:off x="5775746" y="1879885"/>
              <a:ext cx="91575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774924E-E068-4A2F-A88A-3228ADE044EE}"/>
                </a:ext>
              </a:extLst>
            </p:cNvPr>
            <p:cNvCxnSpPr>
              <a:stCxn id="161" idx="2"/>
              <a:endCxn id="158" idx="0"/>
            </p:cNvCxnSpPr>
            <p:nvPr/>
          </p:nvCxnSpPr>
          <p:spPr>
            <a:xfrm>
              <a:off x="6691501" y="1879885"/>
              <a:ext cx="1319107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7719D45-2941-458A-9754-9A1F33925647}"/>
                </a:ext>
              </a:extLst>
            </p:cNvPr>
            <p:cNvSpPr txBox="1"/>
            <p:nvPr/>
          </p:nvSpPr>
          <p:spPr>
            <a:xfrm>
              <a:off x="837006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F21A570-B78A-41ED-89DA-864293BB4E65}"/>
                </a:ext>
              </a:extLst>
            </p:cNvPr>
            <p:cNvSpPr txBox="1"/>
            <p:nvPr/>
          </p:nvSpPr>
          <p:spPr>
            <a:xfrm>
              <a:off x="705695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89F3154-2EA6-4DCF-88F4-EE1A213CE0D6}"/>
                </a:ext>
              </a:extLst>
            </p:cNvPr>
            <p:cNvSpPr txBox="1"/>
            <p:nvPr/>
          </p:nvSpPr>
          <p:spPr>
            <a:xfrm>
              <a:off x="7700008" y="2741421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71FA7CA-E9FD-4C11-A32F-E316B97696DD}"/>
                </a:ext>
              </a:extLst>
            </p:cNvPr>
            <p:cNvCxnSpPr>
              <a:stCxn id="158" idx="2"/>
              <a:endCxn id="167" idx="0"/>
            </p:cNvCxnSpPr>
            <p:nvPr/>
          </p:nvCxnSpPr>
          <p:spPr>
            <a:xfrm>
              <a:off x="8010608" y="2489485"/>
              <a:ext cx="864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59CF4D5-FCA3-443F-8431-18ED4605CBD6}"/>
                </a:ext>
              </a:extLst>
            </p:cNvPr>
            <p:cNvCxnSpPr>
              <a:stCxn id="158" idx="2"/>
              <a:endCxn id="166" idx="0"/>
            </p:cNvCxnSpPr>
            <p:nvPr/>
          </p:nvCxnSpPr>
          <p:spPr>
            <a:xfrm flipH="1">
              <a:off x="7360883" y="2489485"/>
              <a:ext cx="64972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FFD6206-A5EB-488D-A067-284B2A6D3EE7}"/>
                </a:ext>
              </a:extLst>
            </p:cNvPr>
            <p:cNvCxnSpPr>
              <a:stCxn id="158" idx="2"/>
              <a:endCxn id="165" idx="0"/>
            </p:cNvCxnSpPr>
            <p:nvPr/>
          </p:nvCxnSpPr>
          <p:spPr>
            <a:xfrm>
              <a:off x="8010608" y="2489485"/>
              <a:ext cx="66338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51506DBB-9726-41EB-84EF-5934ACBD9695}"/>
                </a:ext>
              </a:extLst>
            </p:cNvPr>
            <p:cNvSpPr txBox="1"/>
            <p:nvPr/>
          </p:nvSpPr>
          <p:spPr>
            <a:xfrm>
              <a:off x="696915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8F9E682-C341-42C1-AD66-19BBCE3F8C24}"/>
                </a:ext>
              </a:extLst>
            </p:cNvPr>
            <p:cNvCxnSpPr>
              <a:stCxn id="166" idx="2"/>
              <a:endCxn id="171" idx="0"/>
            </p:cNvCxnSpPr>
            <p:nvPr/>
          </p:nvCxnSpPr>
          <p:spPr>
            <a:xfrm flipH="1">
              <a:off x="735730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80BB86C-3E72-4650-B4D1-24E5656346EC}"/>
                </a:ext>
              </a:extLst>
            </p:cNvPr>
            <p:cNvSpPr txBox="1"/>
            <p:nvPr/>
          </p:nvSpPr>
          <p:spPr>
            <a:xfrm>
              <a:off x="5389707" y="27297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B824F23-BF7F-4E50-9CF8-97306B1696A4}"/>
                </a:ext>
              </a:extLst>
            </p:cNvPr>
            <p:cNvCxnSpPr>
              <a:stCxn id="159" idx="2"/>
              <a:endCxn id="173" idx="0"/>
            </p:cNvCxnSpPr>
            <p:nvPr/>
          </p:nvCxnSpPr>
          <p:spPr>
            <a:xfrm>
              <a:off x="5775746" y="2501153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2D1D01B-6525-4B76-8070-212553EEEBA2}"/>
                </a:ext>
              </a:extLst>
            </p:cNvPr>
            <p:cNvSpPr txBox="1"/>
            <p:nvPr/>
          </p:nvSpPr>
          <p:spPr>
            <a:xfrm>
              <a:off x="828226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b="1" dirty="0"/>
                <a:t>intlit:3 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3BAC99-5024-4DF9-B7A1-D06E3B98FFCB}"/>
                </a:ext>
              </a:extLst>
            </p:cNvPr>
            <p:cNvCxnSpPr>
              <a:stCxn id="165" idx="2"/>
              <a:endCxn id="175" idx="0"/>
            </p:cNvCxnSpPr>
            <p:nvPr/>
          </p:nvCxnSpPr>
          <p:spPr>
            <a:xfrm flipH="1">
              <a:off x="867041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7FD3363-72E4-46BE-91B8-EA715C385A55}"/>
              </a:ext>
            </a:extLst>
          </p:cNvPr>
          <p:cNvGrpSpPr/>
          <p:nvPr/>
        </p:nvGrpSpPr>
        <p:grpSpPr>
          <a:xfrm>
            <a:off x="5308423" y="1555464"/>
            <a:ext cx="3491590" cy="2198132"/>
            <a:chOff x="5365718" y="4173960"/>
            <a:chExt cx="3491590" cy="2198132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5C756C57-4876-4ACB-9401-2811AFB69941}"/>
                </a:ext>
              </a:extLst>
            </p:cNvPr>
            <p:cNvSpPr txBox="1"/>
            <p:nvPr/>
          </p:nvSpPr>
          <p:spPr>
            <a:xfrm>
              <a:off x="6213015" y="4783560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4846CAB-0439-4A1D-811C-CE123F6FAFCA}"/>
                </a:ext>
              </a:extLst>
            </p:cNvPr>
            <p:cNvSpPr txBox="1"/>
            <p:nvPr/>
          </p:nvSpPr>
          <p:spPr>
            <a:xfrm>
              <a:off x="7143508" y="4795228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E83A7A0-94A7-426A-B997-55A146F29287}"/>
                </a:ext>
              </a:extLst>
            </p:cNvPr>
            <p:cNvSpPr txBox="1"/>
            <p:nvPr/>
          </p:nvSpPr>
          <p:spPr>
            <a:xfrm>
              <a:off x="7153159" y="4173960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798A7C5-000B-4F10-AC7C-09C660A99FFA}"/>
                </a:ext>
              </a:extLst>
            </p:cNvPr>
            <p:cNvCxnSpPr>
              <a:stCxn id="180" idx="2"/>
              <a:endCxn id="179" idx="0"/>
            </p:cNvCxnSpPr>
            <p:nvPr/>
          </p:nvCxnSpPr>
          <p:spPr>
            <a:xfrm>
              <a:off x="7449875" y="4543292"/>
              <a:ext cx="50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0AD3DE6-FE62-4011-ACF4-35F1C43DEB41}"/>
                </a:ext>
              </a:extLst>
            </p:cNvPr>
            <p:cNvCxnSpPr>
              <a:stCxn id="180" idx="2"/>
              <a:endCxn id="178" idx="0"/>
            </p:cNvCxnSpPr>
            <p:nvPr/>
          </p:nvCxnSpPr>
          <p:spPr>
            <a:xfrm flipH="1">
              <a:off x="6516945" y="4543292"/>
              <a:ext cx="932930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9D1B758-DFDD-4685-9606-2C3E63BEB736}"/>
                </a:ext>
              </a:extLst>
            </p:cNvPr>
            <p:cNvCxnSpPr>
              <a:stCxn id="180" idx="2"/>
              <a:endCxn id="180" idx="2"/>
            </p:cNvCxnSpPr>
            <p:nvPr/>
          </p:nvCxnSpPr>
          <p:spPr>
            <a:xfrm>
              <a:off x="7449875" y="4543292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D7FFE90-27D8-4E86-B594-E00FE6329B96}"/>
                </a:ext>
              </a:extLst>
            </p:cNvPr>
            <p:cNvSpPr txBox="1"/>
            <p:nvPr/>
          </p:nvSpPr>
          <p:spPr>
            <a:xfrm>
              <a:off x="7002515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B3A215F-8A09-44C2-9492-E8FE90282DD4}"/>
                </a:ext>
              </a:extLst>
            </p:cNvPr>
            <p:cNvSpPr txBox="1"/>
            <p:nvPr/>
          </p:nvSpPr>
          <p:spPr>
            <a:xfrm>
              <a:off x="5453518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F2240C6-0110-4F46-8CD9-3EBE3F0FEBD8}"/>
                </a:ext>
              </a:extLst>
            </p:cNvPr>
            <p:cNvSpPr txBox="1"/>
            <p:nvPr/>
          </p:nvSpPr>
          <p:spPr>
            <a:xfrm>
              <a:off x="6186831" y="5404828"/>
              <a:ext cx="6742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BFA1808-F478-49FB-BEAB-5E1944A00B3E}"/>
                </a:ext>
              </a:extLst>
            </p:cNvPr>
            <p:cNvCxnSpPr>
              <a:stCxn id="178" idx="2"/>
              <a:endCxn id="186" idx="0"/>
            </p:cNvCxnSpPr>
            <p:nvPr/>
          </p:nvCxnSpPr>
          <p:spPr>
            <a:xfrm>
              <a:off x="6516945" y="5152892"/>
              <a:ext cx="699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17828F6-1191-4243-8469-83BDF7980FBD}"/>
                </a:ext>
              </a:extLst>
            </p:cNvPr>
            <p:cNvCxnSpPr>
              <a:stCxn id="178" idx="2"/>
              <a:endCxn id="185" idx="0"/>
            </p:cNvCxnSpPr>
            <p:nvPr/>
          </p:nvCxnSpPr>
          <p:spPr>
            <a:xfrm flipH="1">
              <a:off x="5757448" y="5152892"/>
              <a:ext cx="7594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8B86C74-E7CA-4034-BDE6-24CC799FEBC3}"/>
                </a:ext>
              </a:extLst>
            </p:cNvPr>
            <p:cNvCxnSpPr>
              <a:stCxn id="178" idx="2"/>
              <a:endCxn id="184" idx="0"/>
            </p:cNvCxnSpPr>
            <p:nvPr/>
          </p:nvCxnSpPr>
          <p:spPr>
            <a:xfrm>
              <a:off x="6516945" y="5152892"/>
              <a:ext cx="78950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764E192-CD54-47B8-95ED-05C6C7EF7D71}"/>
                </a:ext>
              </a:extLst>
            </p:cNvPr>
            <p:cNvSpPr txBox="1"/>
            <p:nvPr/>
          </p:nvSpPr>
          <p:spPr>
            <a:xfrm>
              <a:off x="536571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EA70487-8DE4-4906-A8C1-6BBCD7838776}"/>
                </a:ext>
              </a:extLst>
            </p:cNvPr>
            <p:cNvCxnSpPr>
              <a:cxnSpLocks/>
              <a:stCxn id="185" idx="2"/>
              <a:endCxn id="190" idx="0"/>
            </p:cNvCxnSpPr>
            <p:nvPr/>
          </p:nvCxnSpPr>
          <p:spPr>
            <a:xfrm flipH="1">
              <a:off x="5753870" y="5774160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C28E825-590F-40F1-A531-AE18952A5D6F}"/>
                </a:ext>
              </a:extLst>
            </p:cNvPr>
            <p:cNvSpPr txBox="1"/>
            <p:nvPr/>
          </p:nvSpPr>
          <p:spPr>
            <a:xfrm>
              <a:off x="692534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7667200-A54A-43E9-8ED0-D2EFA6ABB4E2}"/>
                </a:ext>
              </a:extLst>
            </p:cNvPr>
            <p:cNvCxnSpPr>
              <a:stCxn id="184" idx="2"/>
              <a:endCxn id="192" idx="0"/>
            </p:cNvCxnSpPr>
            <p:nvPr/>
          </p:nvCxnSpPr>
          <p:spPr>
            <a:xfrm>
              <a:off x="7306445" y="5774160"/>
              <a:ext cx="7055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6A08CC7-2452-42D7-90D4-74E26D5DC4A9}"/>
                </a:ext>
              </a:extLst>
            </p:cNvPr>
            <p:cNvSpPr txBox="1"/>
            <p:nvPr/>
          </p:nvSpPr>
          <p:spPr>
            <a:xfrm>
              <a:off x="8163114" y="482196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481E03E-FA47-44FF-95ED-EBEF2D6C32DE}"/>
                </a:ext>
              </a:extLst>
            </p:cNvPr>
            <p:cNvSpPr txBox="1"/>
            <p:nvPr/>
          </p:nvSpPr>
          <p:spPr>
            <a:xfrm>
              <a:off x="8081005" y="541989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3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C37CFF7-A2F5-40EF-A93E-D8BB9EF444AA}"/>
                </a:ext>
              </a:extLst>
            </p:cNvPr>
            <p:cNvCxnSpPr>
              <a:stCxn id="194" idx="2"/>
              <a:endCxn id="195" idx="0"/>
            </p:cNvCxnSpPr>
            <p:nvPr/>
          </p:nvCxnSpPr>
          <p:spPr>
            <a:xfrm>
              <a:off x="8467044" y="5191296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CD3644AD-2B7C-4B75-85E7-2AAF291ADA78}"/>
                </a:ext>
              </a:extLst>
            </p:cNvPr>
            <p:cNvCxnSpPr>
              <a:stCxn id="194" idx="0"/>
              <a:endCxn id="180" idx="2"/>
            </p:cNvCxnSpPr>
            <p:nvPr/>
          </p:nvCxnSpPr>
          <p:spPr>
            <a:xfrm flipH="1" flipV="1">
              <a:off x="7449875" y="4543292"/>
              <a:ext cx="1017169" cy="27867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54DC5186-8BFB-495A-9DBA-F250DBBD3521}"/>
              </a:ext>
            </a:extLst>
          </p:cNvPr>
          <p:cNvSpPr txBox="1"/>
          <p:nvPr/>
        </p:nvSpPr>
        <p:spPr>
          <a:xfrm>
            <a:off x="4958365" y="139963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C5309B51-2819-4716-984D-06F44C0B8861}"/>
              </a:ext>
            </a:extLst>
          </p:cNvPr>
          <p:cNvSpPr txBox="1"/>
          <p:nvPr/>
        </p:nvSpPr>
        <p:spPr>
          <a:xfrm>
            <a:off x="5041397" y="3953061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AA256F-D583-4673-A7ED-95A917E38821}"/>
                  </a:ext>
                </a:extLst>
              </p14:cNvPr>
              <p14:cNvContentPartPr/>
              <p14:nvPr/>
            </p14:nvContentPartPr>
            <p14:xfrm>
              <a:off x="7073640" y="3702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AA256F-D583-4673-A7ED-95A917E388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4280" y="3693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6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1" grpId="0" animBg="1"/>
      <p:bldP spid="75" grpId="0"/>
      <p:bldP spid="198" grpId="0"/>
      <p:bldP spid="1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5EEF-6368-274F-8493-CF324238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1 NEXT Friday</a:t>
            </a:r>
          </a:p>
          <a:p>
            <a:r>
              <a:rPr lang="en-US" dirty="0"/>
              <a:t>Project 1 due THIS Wednesday (or Thursday for 1 late mark or Friday for 2 late marks)</a:t>
            </a:r>
          </a:p>
        </p:txBody>
      </p:sp>
    </p:spTree>
    <p:extLst>
      <p:ext uri="{BB962C8B-B14F-4D97-AF65-F5344CB8AC3E}">
        <p14:creationId xmlns:p14="http://schemas.microsoft.com/office/powerpoint/2010/main" val="700149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08052E-CBD9-48A5-9A2A-B3BB15062EE1}"/>
              </a:ext>
            </a:extLst>
          </p:cNvPr>
          <p:cNvCxnSpPr>
            <a:cxnSpLocks/>
          </p:cNvCxnSpPr>
          <p:nvPr/>
        </p:nvCxnSpPr>
        <p:spPr>
          <a:xfrm flipH="1" flipV="1">
            <a:off x="4958365" y="3885471"/>
            <a:ext cx="4106479" cy="13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BCE1B7C-624F-4F49-BD33-FAD7B27C5A45}"/>
              </a:ext>
            </a:extLst>
          </p:cNvPr>
          <p:cNvSpPr/>
          <p:nvPr/>
        </p:nvSpPr>
        <p:spPr>
          <a:xfrm>
            <a:off x="1830500" y="3861786"/>
            <a:ext cx="7265400" cy="254954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F408EDB-9E2F-470E-81D4-B56BE96E375D}"/>
              </a:ext>
            </a:extLst>
          </p:cNvPr>
          <p:cNvSpPr/>
          <p:nvPr/>
        </p:nvSpPr>
        <p:spPr>
          <a:xfrm>
            <a:off x="491239" y="1636387"/>
            <a:ext cx="2971800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</a:t>
            </a:r>
            <a:r>
              <a:rPr lang="en-US" i="1" dirty="0"/>
              <a:t> Expr 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P2.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P3.</a:t>
            </a:r>
            <a:r>
              <a:rPr lang="en-US" i="1" dirty="0"/>
              <a:t>           </a:t>
            </a:r>
            <a:r>
              <a:rPr lang="en-US" dirty="0"/>
              <a:t>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A1B46A-14B3-4392-9FA9-979FD8D72C7D}"/>
              </a:ext>
            </a:extLst>
          </p:cNvPr>
          <p:cNvSpPr/>
          <p:nvPr/>
        </p:nvSpPr>
        <p:spPr>
          <a:xfrm>
            <a:off x="1837556" y="1353414"/>
            <a:ext cx="7265400" cy="253646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905106-75A7-49A5-BA32-1D1867203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 b="55384"/>
          <a:stretch/>
        </p:blipFill>
        <p:spPr bwMode="auto">
          <a:xfrm>
            <a:off x="1843121" y="1378027"/>
            <a:ext cx="3156795" cy="24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6969ED-1A02-41D5-A006-6FEFAE344B5C}"/>
              </a:ext>
            </a:extLst>
          </p:cNvPr>
          <p:cNvGrpSpPr/>
          <p:nvPr/>
        </p:nvGrpSpPr>
        <p:grpSpPr>
          <a:xfrm>
            <a:off x="5357400" y="4167890"/>
            <a:ext cx="3668859" cy="2198132"/>
            <a:chOff x="5389707" y="1510553"/>
            <a:chExt cx="3668859" cy="21981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46E1E9-F5FA-4279-B98D-BECD540296DF}"/>
                </a:ext>
              </a:extLst>
            </p:cNvPr>
            <p:cNvSpPr txBox="1"/>
            <p:nvPr/>
          </p:nvSpPr>
          <p:spPr>
            <a:xfrm>
              <a:off x="7706678" y="2120153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4B2000F-A1D4-41AE-AA13-15061530ADF7}"/>
                </a:ext>
              </a:extLst>
            </p:cNvPr>
            <p:cNvSpPr txBox="1"/>
            <p:nvPr/>
          </p:nvSpPr>
          <p:spPr>
            <a:xfrm>
              <a:off x="5471816" y="21318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8BE6BE4-1663-427D-A4D9-AB4EE01F9262}"/>
                </a:ext>
              </a:extLst>
            </p:cNvPr>
            <p:cNvSpPr txBox="1"/>
            <p:nvPr/>
          </p:nvSpPr>
          <p:spPr>
            <a:xfrm>
              <a:off x="6305459" y="2131821"/>
              <a:ext cx="7665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92D69E-3E97-4FFF-89A2-7DA80617F467}"/>
                </a:ext>
              </a:extLst>
            </p:cNvPr>
            <p:cNvSpPr txBox="1"/>
            <p:nvPr/>
          </p:nvSpPr>
          <p:spPr>
            <a:xfrm>
              <a:off x="6394785" y="1510553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1F668A1-A86D-460C-9885-1B4CA3C7DCD1}"/>
                </a:ext>
              </a:extLst>
            </p:cNvPr>
            <p:cNvCxnSpPr>
              <a:cxnSpLocks/>
              <a:stCxn id="79" idx="2"/>
              <a:endCxn id="78" idx="0"/>
            </p:cNvCxnSpPr>
            <p:nvPr/>
          </p:nvCxnSpPr>
          <p:spPr>
            <a:xfrm flipH="1">
              <a:off x="6688738" y="1879885"/>
              <a:ext cx="276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D4E976-1827-4F77-9CE7-174160FF25E6}"/>
                </a:ext>
              </a:extLst>
            </p:cNvPr>
            <p:cNvCxnSpPr>
              <a:stCxn id="79" idx="2"/>
              <a:endCxn id="76" idx="0"/>
            </p:cNvCxnSpPr>
            <p:nvPr/>
          </p:nvCxnSpPr>
          <p:spPr>
            <a:xfrm flipH="1">
              <a:off x="5775746" y="1879885"/>
              <a:ext cx="91575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B2792EF-E721-4DC7-8095-7363A1DE8006}"/>
                </a:ext>
              </a:extLst>
            </p:cNvPr>
            <p:cNvCxnSpPr>
              <a:stCxn id="79" idx="2"/>
              <a:endCxn id="75" idx="0"/>
            </p:cNvCxnSpPr>
            <p:nvPr/>
          </p:nvCxnSpPr>
          <p:spPr>
            <a:xfrm>
              <a:off x="6691501" y="1879885"/>
              <a:ext cx="1319107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07AB984-56C3-42CB-BB2B-69336E701E26}"/>
                </a:ext>
              </a:extLst>
            </p:cNvPr>
            <p:cNvSpPr txBox="1"/>
            <p:nvPr/>
          </p:nvSpPr>
          <p:spPr>
            <a:xfrm>
              <a:off x="837006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2D5216-77D6-4607-A889-19879D5DDECC}"/>
                </a:ext>
              </a:extLst>
            </p:cNvPr>
            <p:cNvSpPr txBox="1"/>
            <p:nvPr/>
          </p:nvSpPr>
          <p:spPr>
            <a:xfrm>
              <a:off x="705695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55EE882-FE60-4464-B430-715B99AC8E78}"/>
                </a:ext>
              </a:extLst>
            </p:cNvPr>
            <p:cNvSpPr txBox="1"/>
            <p:nvPr/>
          </p:nvSpPr>
          <p:spPr>
            <a:xfrm>
              <a:off x="7700008" y="2741421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C66279-2C59-4DCC-88F7-5441CA55FC63}"/>
                </a:ext>
              </a:extLst>
            </p:cNvPr>
            <p:cNvCxnSpPr>
              <a:stCxn id="75" idx="2"/>
              <a:endCxn id="88" idx="0"/>
            </p:cNvCxnSpPr>
            <p:nvPr/>
          </p:nvCxnSpPr>
          <p:spPr>
            <a:xfrm>
              <a:off x="8010608" y="2489485"/>
              <a:ext cx="864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F88589-62D3-4876-A521-08E4576E9764}"/>
                </a:ext>
              </a:extLst>
            </p:cNvPr>
            <p:cNvCxnSpPr>
              <a:stCxn id="75" idx="2"/>
              <a:endCxn id="87" idx="0"/>
            </p:cNvCxnSpPr>
            <p:nvPr/>
          </p:nvCxnSpPr>
          <p:spPr>
            <a:xfrm flipH="1">
              <a:off x="7360883" y="2489485"/>
              <a:ext cx="64972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43A6C5A-6FBC-4D17-8B70-E75AFFABFD68}"/>
                </a:ext>
              </a:extLst>
            </p:cNvPr>
            <p:cNvCxnSpPr>
              <a:stCxn id="75" idx="2"/>
              <a:endCxn id="86" idx="0"/>
            </p:cNvCxnSpPr>
            <p:nvPr/>
          </p:nvCxnSpPr>
          <p:spPr>
            <a:xfrm>
              <a:off x="8010608" y="2489485"/>
              <a:ext cx="66338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33A2E3B-D432-4069-8C30-FCEC15245DC3}"/>
                </a:ext>
              </a:extLst>
            </p:cNvPr>
            <p:cNvSpPr txBox="1"/>
            <p:nvPr/>
          </p:nvSpPr>
          <p:spPr>
            <a:xfrm>
              <a:off x="696915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8E3B280-6DCC-46FC-9139-A0A3FE529456}"/>
                </a:ext>
              </a:extLst>
            </p:cNvPr>
            <p:cNvCxnSpPr>
              <a:stCxn id="87" idx="2"/>
              <a:endCxn id="92" idx="0"/>
            </p:cNvCxnSpPr>
            <p:nvPr/>
          </p:nvCxnSpPr>
          <p:spPr>
            <a:xfrm flipH="1">
              <a:off x="735730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618448D-B203-4866-A035-E7F99B5220E0}"/>
                </a:ext>
              </a:extLst>
            </p:cNvPr>
            <p:cNvSpPr txBox="1"/>
            <p:nvPr/>
          </p:nvSpPr>
          <p:spPr>
            <a:xfrm>
              <a:off x="5389707" y="27297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FA5F6E5-5C22-4B78-A442-C91B548F2434}"/>
                </a:ext>
              </a:extLst>
            </p:cNvPr>
            <p:cNvCxnSpPr>
              <a:stCxn id="76" idx="2"/>
              <a:endCxn id="94" idx="0"/>
            </p:cNvCxnSpPr>
            <p:nvPr/>
          </p:nvCxnSpPr>
          <p:spPr>
            <a:xfrm>
              <a:off x="5775746" y="2501153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007723-4A70-4C9E-A17C-F070A8577222}"/>
                </a:ext>
              </a:extLst>
            </p:cNvPr>
            <p:cNvSpPr txBox="1"/>
            <p:nvPr/>
          </p:nvSpPr>
          <p:spPr>
            <a:xfrm>
              <a:off x="828226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b="1" dirty="0"/>
                <a:t>intlit:3 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B51AE74-AD47-4466-8A26-C62C65451E8F}"/>
                </a:ext>
              </a:extLst>
            </p:cNvPr>
            <p:cNvCxnSpPr>
              <a:stCxn id="86" idx="2"/>
              <a:endCxn id="96" idx="0"/>
            </p:cNvCxnSpPr>
            <p:nvPr/>
          </p:nvCxnSpPr>
          <p:spPr>
            <a:xfrm flipH="1">
              <a:off x="867041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6B0BCD-7A0D-43C0-A045-29D220DAF8FE}"/>
              </a:ext>
            </a:extLst>
          </p:cNvPr>
          <p:cNvGrpSpPr/>
          <p:nvPr/>
        </p:nvGrpSpPr>
        <p:grpSpPr>
          <a:xfrm>
            <a:off x="5308423" y="1555464"/>
            <a:ext cx="3491590" cy="2198132"/>
            <a:chOff x="5365718" y="4173960"/>
            <a:chExt cx="3491590" cy="219813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16ED5BC-5FAE-4161-B5A7-1D21E1F527BB}"/>
                </a:ext>
              </a:extLst>
            </p:cNvPr>
            <p:cNvSpPr txBox="1"/>
            <p:nvPr/>
          </p:nvSpPr>
          <p:spPr>
            <a:xfrm>
              <a:off x="6213015" y="4783560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D01E1CC-763E-4A8A-BAFA-97528FC388A5}"/>
                </a:ext>
              </a:extLst>
            </p:cNvPr>
            <p:cNvSpPr txBox="1"/>
            <p:nvPr/>
          </p:nvSpPr>
          <p:spPr>
            <a:xfrm>
              <a:off x="7143508" y="4795228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293DA0C-0BF6-4520-8E37-BA0B564A0BF7}"/>
                </a:ext>
              </a:extLst>
            </p:cNvPr>
            <p:cNvSpPr txBox="1"/>
            <p:nvPr/>
          </p:nvSpPr>
          <p:spPr>
            <a:xfrm>
              <a:off x="7153159" y="4173960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A22F3F3-8744-4E69-AB29-8296D1EA8531}"/>
                </a:ext>
              </a:extLst>
            </p:cNvPr>
            <p:cNvCxnSpPr>
              <a:stCxn id="100" idx="2"/>
              <a:endCxn id="99" idx="0"/>
            </p:cNvCxnSpPr>
            <p:nvPr/>
          </p:nvCxnSpPr>
          <p:spPr>
            <a:xfrm>
              <a:off x="7449875" y="4543292"/>
              <a:ext cx="50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AD70543-FDE1-4537-9A1D-1306BBFFFE1C}"/>
                </a:ext>
              </a:extLst>
            </p:cNvPr>
            <p:cNvCxnSpPr>
              <a:stCxn id="100" idx="2"/>
              <a:endCxn id="98" idx="0"/>
            </p:cNvCxnSpPr>
            <p:nvPr/>
          </p:nvCxnSpPr>
          <p:spPr>
            <a:xfrm flipH="1">
              <a:off x="6516945" y="4543292"/>
              <a:ext cx="932930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3180878-CA1A-4F5E-B808-68A68EADD394}"/>
                </a:ext>
              </a:extLst>
            </p:cNvPr>
            <p:cNvCxnSpPr>
              <a:stCxn id="100" idx="2"/>
              <a:endCxn id="100" idx="2"/>
            </p:cNvCxnSpPr>
            <p:nvPr/>
          </p:nvCxnSpPr>
          <p:spPr>
            <a:xfrm>
              <a:off x="7449875" y="4543292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CCE637-6FBA-4719-9FAF-6179B87368E0}"/>
                </a:ext>
              </a:extLst>
            </p:cNvPr>
            <p:cNvSpPr txBox="1"/>
            <p:nvPr/>
          </p:nvSpPr>
          <p:spPr>
            <a:xfrm>
              <a:off x="7002515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E292309-850B-4F6B-825E-58720EA9B496}"/>
                </a:ext>
              </a:extLst>
            </p:cNvPr>
            <p:cNvSpPr txBox="1"/>
            <p:nvPr/>
          </p:nvSpPr>
          <p:spPr>
            <a:xfrm>
              <a:off x="5453518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0D4C7C0-69D6-456A-9BA0-49251A0DE318}"/>
                </a:ext>
              </a:extLst>
            </p:cNvPr>
            <p:cNvSpPr txBox="1"/>
            <p:nvPr/>
          </p:nvSpPr>
          <p:spPr>
            <a:xfrm>
              <a:off x="6186831" y="5404828"/>
              <a:ext cx="6742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537AED0-3F57-4824-9E5D-053A7E0EBF77}"/>
                </a:ext>
              </a:extLst>
            </p:cNvPr>
            <p:cNvCxnSpPr>
              <a:stCxn id="98" idx="2"/>
              <a:endCxn id="106" idx="0"/>
            </p:cNvCxnSpPr>
            <p:nvPr/>
          </p:nvCxnSpPr>
          <p:spPr>
            <a:xfrm>
              <a:off x="6516945" y="5152892"/>
              <a:ext cx="699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9018855-1456-4AEA-AD8A-7E0F962302BC}"/>
                </a:ext>
              </a:extLst>
            </p:cNvPr>
            <p:cNvCxnSpPr>
              <a:stCxn id="98" idx="2"/>
              <a:endCxn id="105" idx="0"/>
            </p:cNvCxnSpPr>
            <p:nvPr/>
          </p:nvCxnSpPr>
          <p:spPr>
            <a:xfrm flipH="1">
              <a:off x="5757448" y="5152892"/>
              <a:ext cx="7594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2AC019F-ACC3-4AFF-9805-3518DFFB0389}"/>
                </a:ext>
              </a:extLst>
            </p:cNvPr>
            <p:cNvCxnSpPr>
              <a:stCxn id="98" idx="2"/>
              <a:endCxn id="104" idx="0"/>
            </p:cNvCxnSpPr>
            <p:nvPr/>
          </p:nvCxnSpPr>
          <p:spPr>
            <a:xfrm>
              <a:off x="6516945" y="5152892"/>
              <a:ext cx="78950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7A2FC3-993F-4430-92E3-7B4D3AC1C795}"/>
                </a:ext>
              </a:extLst>
            </p:cNvPr>
            <p:cNvSpPr txBox="1"/>
            <p:nvPr/>
          </p:nvSpPr>
          <p:spPr>
            <a:xfrm>
              <a:off x="536571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4D23685-E148-49A1-B9DB-F98F9E137567}"/>
                </a:ext>
              </a:extLst>
            </p:cNvPr>
            <p:cNvCxnSpPr>
              <a:cxnSpLocks/>
              <a:stCxn id="105" idx="2"/>
              <a:endCxn id="110" idx="0"/>
            </p:cNvCxnSpPr>
            <p:nvPr/>
          </p:nvCxnSpPr>
          <p:spPr>
            <a:xfrm flipH="1">
              <a:off x="5753870" y="5774160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AD46846-A19D-4AFF-86B8-DD3515B1D7D7}"/>
                </a:ext>
              </a:extLst>
            </p:cNvPr>
            <p:cNvSpPr txBox="1"/>
            <p:nvPr/>
          </p:nvSpPr>
          <p:spPr>
            <a:xfrm>
              <a:off x="692534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B22EEEB-BC51-4E26-BB81-DCDEB1276BAF}"/>
                </a:ext>
              </a:extLst>
            </p:cNvPr>
            <p:cNvCxnSpPr>
              <a:stCxn id="104" idx="2"/>
              <a:endCxn id="112" idx="0"/>
            </p:cNvCxnSpPr>
            <p:nvPr/>
          </p:nvCxnSpPr>
          <p:spPr>
            <a:xfrm>
              <a:off x="7306445" y="5774160"/>
              <a:ext cx="7055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2A1A24B-889A-49BF-980B-95F2C11141BD}"/>
                </a:ext>
              </a:extLst>
            </p:cNvPr>
            <p:cNvSpPr txBox="1"/>
            <p:nvPr/>
          </p:nvSpPr>
          <p:spPr>
            <a:xfrm>
              <a:off x="8163114" y="482196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BD4F695-4595-48B3-8448-35BE755CF957}"/>
                </a:ext>
              </a:extLst>
            </p:cNvPr>
            <p:cNvSpPr txBox="1"/>
            <p:nvPr/>
          </p:nvSpPr>
          <p:spPr>
            <a:xfrm>
              <a:off x="8081005" y="541989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3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D0935F8-368D-46B3-9F7A-122440FCD9C7}"/>
                </a:ext>
              </a:extLst>
            </p:cNvPr>
            <p:cNvCxnSpPr>
              <a:stCxn id="114" idx="2"/>
              <a:endCxn id="115" idx="0"/>
            </p:cNvCxnSpPr>
            <p:nvPr/>
          </p:nvCxnSpPr>
          <p:spPr>
            <a:xfrm>
              <a:off x="8467044" y="5191296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0338310-B0C8-4D0E-8E5C-7125BB438F90}"/>
                </a:ext>
              </a:extLst>
            </p:cNvPr>
            <p:cNvCxnSpPr>
              <a:stCxn id="114" idx="0"/>
              <a:endCxn id="100" idx="2"/>
            </p:cNvCxnSpPr>
            <p:nvPr/>
          </p:nvCxnSpPr>
          <p:spPr>
            <a:xfrm flipH="1" flipV="1">
              <a:off x="7449875" y="4543292"/>
              <a:ext cx="1017169" cy="27867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B9D86043-71E0-4A7D-966E-D3C7924A6F9D}"/>
              </a:ext>
            </a:extLst>
          </p:cNvPr>
          <p:cNvSpPr txBox="1"/>
          <p:nvPr/>
        </p:nvSpPr>
        <p:spPr>
          <a:xfrm>
            <a:off x="4958365" y="139963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99A08A7-A2B0-4538-BCC4-D6EDF40D40E4}"/>
              </a:ext>
            </a:extLst>
          </p:cNvPr>
          <p:cNvSpPr txBox="1"/>
          <p:nvPr/>
        </p:nvSpPr>
        <p:spPr>
          <a:xfrm>
            <a:off x="5041397" y="3953061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98BA5A02-42C8-4AF8-80C4-21ED98882678}"/>
              </a:ext>
            </a:extLst>
          </p:cNvPr>
          <p:cNvSpPr txBox="1">
            <a:spLocks/>
          </p:cNvSpPr>
          <p:nvPr/>
        </p:nvSpPr>
        <p:spPr>
          <a:xfrm>
            <a:off x="162955" y="1302362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Grammar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F5F1003A-47A7-406D-B270-9E0234F9E99E}"/>
              </a:ext>
            </a:extLst>
          </p:cNvPr>
          <p:cNvSpPr txBox="1">
            <a:spLocks/>
          </p:cNvSpPr>
          <p:nvPr/>
        </p:nvSpPr>
        <p:spPr>
          <a:xfrm>
            <a:off x="162954" y="3081202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B10C6C01-2B80-4EFF-999A-98285A68144F}"/>
              </a:ext>
            </a:extLst>
          </p:cNvPr>
          <p:cNvSpPr txBox="1">
            <a:spLocks/>
          </p:cNvSpPr>
          <p:nvPr/>
        </p:nvSpPr>
        <p:spPr>
          <a:xfrm>
            <a:off x="152134" y="4021160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A8E4429A-510E-4CB4-816B-1F50F7E02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0" r="49106"/>
          <a:stretch/>
        </p:blipFill>
        <p:spPr bwMode="auto">
          <a:xfrm>
            <a:off x="1837556" y="3883444"/>
            <a:ext cx="3156794" cy="25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45B361-348F-4A91-9645-B2E8B5D3CA4F}"/>
              </a:ext>
            </a:extLst>
          </p:cNvPr>
          <p:cNvCxnSpPr/>
          <p:nvPr/>
        </p:nvCxnSpPr>
        <p:spPr>
          <a:xfrm>
            <a:off x="4994350" y="1353414"/>
            <a:ext cx="0" cy="5052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96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EF408EDB-9E2F-470E-81D4-B56BE96E375D}"/>
              </a:ext>
            </a:extLst>
          </p:cNvPr>
          <p:cNvSpPr/>
          <p:nvPr/>
        </p:nvSpPr>
        <p:spPr>
          <a:xfrm>
            <a:off x="491239" y="1636387"/>
            <a:ext cx="2971800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</a:t>
            </a:r>
            <a:r>
              <a:rPr lang="en-US" i="1" dirty="0"/>
              <a:t> Expr 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P2.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P3.</a:t>
            </a:r>
            <a:r>
              <a:rPr lang="en-US" i="1" dirty="0"/>
              <a:t>           </a:t>
            </a:r>
            <a:r>
              <a:rPr lang="en-US" dirty="0"/>
              <a:t>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905106-75A7-49A5-BA32-1D1867203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 b="55384"/>
          <a:stretch/>
        </p:blipFill>
        <p:spPr bwMode="auto">
          <a:xfrm>
            <a:off x="5348722" y="1759392"/>
            <a:ext cx="516112" cy="4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6969ED-1A02-41D5-A006-6FEFAE344B5C}"/>
              </a:ext>
            </a:extLst>
          </p:cNvPr>
          <p:cNvGrpSpPr/>
          <p:nvPr/>
        </p:nvGrpSpPr>
        <p:grpSpPr>
          <a:xfrm>
            <a:off x="5357400" y="4167890"/>
            <a:ext cx="3668859" cy="2198132"/>
            <a:chOff x="5389707" y="1510553"/>
            <a:chExt cx="3668859" cy="21981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46E1E9-F5FA-4279-B98D-BECD540296DF}"/>
                </a:ext>
              </a:extLst>
            </p:cNvPr>
            <p:cNvSpPr txBox="1"/>
            <p:nvPr/>
          </p:nvSpPr>
          <p:spPr>
            <a:xfrm>
              <a:off x="7706678" y="2120153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4B2000F-A1D4-41AE-AA13-15061530ADF7}"/>
                </a:ext>
              </a:extLst>
            </p:cNvPr>
            <p:cNvSpPr txBox="1"/>
            <p:nvPr/>
          </p:nvSpPr>
          <p:spPr>
            <a:xfrm>
              <a:off x="5471816" y="21318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8BE6BE4-1663-427D-A4D9-AB4EE01F9262}"/>
                </a:ext>
              </a:extLst>
            </p:cNvPr>
            <p:cNvSpPr txBox="1"/>
            <p:nvPr/>
          </p:nvSpPr>
          <p:spPr>
            <a:xfrm>
              <a:off x="6305459" y="2131821"/>
              <a:ext cx="7665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92D69E-3E97-4FFF-89A2-7DA80617F467}"/>
                </a:ext>
              </a:extLst>
            </p:cNvPr>
            <p:cNvSpPr txBox="1"/>
            <p:nvPr/>
          </p:nvSpPr>
          <p:spPr>
            <a:xfrm>
              <a:off x="6394785" y="1510553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1F668A1-A86D-460C-9885-1B4CA3C7DCD1}"/>
                </a:ext>
              </a:extLst>
            </p:cNvPr>
            <p:cNvCxnSpPr>
              <a:cxnSpLocks/>
              <a:stCxn id="79" idx="2"/>
              <a:endCxn id="78" idx="0"/>
            </p:cNvCxnSpPr>
            <p:nvPr/>
          </p:nvCxnSpPr>
          <p:spPr>
            <a:xfrm flipH="1">
              <a:off x="6688738" y="1879885"/>
              <a:ext cx="276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D4E976-1827-4F77-9CE7-174160FF25E6}"/>
                </a:ext>
              </a:extLst>
            </p:cNvPr>
            <p:cNvCxnSpPr>
              <a:stCxn id="79" idx="2"/>
              <a:endCxn id="76" idx="0"/>
            </p:cNvCxnSpPr>
            <p:nvPr/>
          </p:nvCxnSpPr>
          <p:spPr>
            <a:xfrm flipH="1">
              <a:off x="5775746" y="1879885"/>
              <a:ext cx="91575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B2792EF-E721-4DC7-8095-7363A1DE8006}"/>
                </a:ext>
              </a:extLst>
            </p:cNvPr>
            <p:cNvCxnSpPr>
              <a:stCxn id="79" idx="2"/>
              <a:endCxn id="75" idx="0"/>
            </p:cNvCxnSpPr>
            <p:nvPr/>
          </p:nvCxnSpPr>
          <p:spPr>
            <a:xfrm>
              <a:off x="6691501" y="1879885"/>
              <a:ext cx="1319107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07AB984-56C3-42CB-BB2B-69336E701E26}"/>
                </a:ext>
              </a:extLst>
            </p:cNvPr>
            <p:cNvSpPr txBox="1"/>
            <p:nvPr/>
          </p:nvSpPr>
          <p:spPr>
            <a:xfrm>
              <a:off x="837006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2D5216-77D6-4607-A889-19879D5DDECC}"/>
                </a:ext>
              </a:extLst>
            </p:cNvPr>
            <p:cNvSpPr txBox="1"/>
            <p:nvPr/>
          </p:nvSpPr>
          <p:spPr>
            <a:xfrm>
              <a:off x="705695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55EE882-FE60-4464-B430-715B99AC8E78}"/>
                </a:ext>
              </a:extLst>
            </p:cNvPr>
            <p:cNvSpPr txBox="1"/>
            <p:nvPr/>
          </p:nvSpPr>
          <p:spPr>
            <a:xfrm>
              <a:off x="7700008" y="2741421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C66279-2C59-4DCC-88F7-5441CA55FC63}"/>
                </a:ext>
              </a:extLst>
            </p:cNvPr>
            <p:cNvCxnSpPr>
              <a:stCxn id="75" idx="2"/>
              <a:endCxn id="88" idx="0"/>
            </p:cNvCxnSpPr>
            <p:nvPr/>
          </p:nvCxnSpPr>
          <p:spPr>
            <a:xfrm>
              <a:off x="8010608" y="2489485"/>
              <a:ext cx="864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F88589-62D3-4876-A521-08E4576E9764}"/>
                </a:ext>
              </a:extLst>
            </p:cNvPr>
            <p:cNvCxnSpPr>
              <a:stCxn id="75" idx="2"/>
              <a:endCxn id="87" idx="0"/>
            </p:cNvCxnSpPr>
            <p:nvPr/>
          </p:nvCxnSpPr>
          <p:spPr>
            <a:xfrm flipH="1">
              <a:off x="7360883" y="2489485"/>
              <a:ext cx="64972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43A6C5A-6FBC-4D17-8B70-E75AFFABFD68}"/>
                </a:ext>
              </a:extLst>
            </p:cNvPr>
            <p:cNvCxnSpPr>
              <a:stCxn id="75" idx="2"/>
              <a:endCxn id="86" idx="0"/>
            </p:cNvCxnSpPr>
            <p:nvPr/>
          </p:nvCxnSpPr>
          <p:spPr>
            <a:xfrm>
              <a:off x="8010608" y="2489485"/>
              <a:ext cx="66338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33A2E3B-D432-4069-8C30-FCEC15245DC3}"/>
                </a:ext>
              </a:extLst>
            </p:cNvPr>
            <p:cNvSpPr txBox="1"/>
            <p:nvPr/>
          </p:nvSpPr>
          <p:spPr>
            <a:xfrm>
              <a:off x="696915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8E3B280-6DCC-46FC-9139-A0A3FE529456}"/>
                </a:ext>
              </a:extLst>
            </p:cNvPr>
            <p:cNvCxnSpPr>
              <a:stCxn id="87" idx="2"/>
              <a:endCxn id="92" idx="0"/>
            </p:cNvCxnSpPr>
            <p:nvPr/>
          </p:nvCxnSpPr>
          <p:spPr>
            <a:xfrm flipH="1">
              <a:off x="735730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618448D-B203-4866-A035-E7F99B5220E0}"/>
                </a:ext>
              </a:extLst>
            </p:cNvPr>
            <p:cNvSpPr txBox="1"/>
            <p:nvPr/>
          </p:nvSpPr>
          <p:spPr>
            <a:xfrm>
              <a:off x="5389707" y="27297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FA5F6E5-5C22-4B78-A442-C91B548F2434}"/>
                </a:ext>
              </a:extLst>
            </p:cNvPr>
            <p:cNvCxnSpPr>
              <a:stCxn id="76" idx="2"/>
              <a:endCxn id="94" idx="0"/>
            </p:cNvCxnSpPr>
            <p:nvPr/>
          </p:nvCxnSpPr>
          <p:spPr>
            <a:xfrm>
              <a:off x="5775746" y="2501153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007723-4A70-4C9E-A17C-F070A8577222}"/>
                </a:ext>
              </a:extLst>
            </p:cNvPr>
            <p:cNvSpPr txBox="1"/>
            <p:nvPr/>
          </p:nvSpPr>
          <p:spPr>
            <a:xfrm>
              <a:off x="828226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b="1" dirty="0"/>
                <a:t>intlit:3 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B51AE74-AD47-4466-8A26-C62C65451E8F}"/>
                </a:ext>
              </a:extLst>
            </p:cNvPr>
            <p:cNvCxnSpPr>
              <a:stCxn id="86" idx="2"/>
              <a:endCxn id="96" idx="0"/>
            </p:cNvCxnSpPr>
            <p:nvPr/>
          </p:nvCxnSpPr>
          <p:spPr>
            <a:xfrm flipH="1">
              <a:off x="867041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6B0BCD-7A0D-43C0-A045-29D220DAF8FE}"/>
              </a:ext>
            </a:extLst>
          </p:cNvPr>
          <p:cNvGrpSpPr/>
          <p:nvPr/>
        </p:nvGrpSpPr>
        <p:grpSpPr>
          <a:xfrm>
            <a:off x="5308423" y="1555464"/>
            <a:ext cx="3491590" cy="2198132"/>
            <a:chOff x="5365718" y="4173960"/>
            <a:chExt cx="3491590" cy="219813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16ED5BC-5FAE-4161-B5A7-1D21E1F527BB}"/>
                </a:ext>
              </a:extLst>
            </p:cNvPr>
            <p:cNvSpPr txBox="1"/>
            <p:nvPr/>
          </p:nvSpPr>
          <p:spPr>
            <a:xfrm>
              <a:off x="6213015" y="4783560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D01E1CC-763E-4A8A-BAFA-97528FC388A5}"/>
                </a:ext>
              </a:extLst>
            </p:cNvPr>
            <p:cNvSpPr txBox="1"/>
            <p:nvPr/>
          </p:nvSpPr>
          <p:spPr>
            <a:xfrm>
              <a:off x="7143508" y="4795228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293DA0C-0BF6-4520-8E37-BA0B564A0BF7}"/>
                </a:ext>
              </a:extLst>
            </p:cNvPr>
            <p:cNvSpPr txBox="1"/>
            <p:nvPr/>
          </p:nvSpPr>
          <p:spPr>
            <a:xfrm>
              <a:off x="7153159" y="4173960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A22F3F3-8744-4E69-AB29-8296D1EA8531}"/>
                </a:ext>
              </a:extLst>
            </p:cNvPr>
            <p:cNvCxnSpPr>
              <a:stCxn id="100" idx="2"/>
              <a:endCxn id="99" idx="0"/>
            </p:cNvCxnSpPr>
            <p:nvPr/>
          </p:nvCxnSpPr>
          <p:spPr>
            <a:xfrm>
              <a:off x="7449875" y="4543292"/>
              <a:ext cx="50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AD70543-FDE1-4537-9A1D-1306BBFFFE1C}"/>
                </a:ext>
              </a:extLst>
            </p:cNvPr>
            <p:cNvCxnSpPr>
              <a:stCxn id="100" idx="2"/>
              <a:endCxn id="98" idx="0"/>
            </p:cNvCxnSpPr>
            <p:nvPr/>
          </p:nvCxnSpPr>
          <p:spPr>
            <a:xfrm flipH="1">
              <a:off x="6516945" y="4543292"/>
              <a:ext cx="932930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3180878-CA1A-4F5E-B808-68A68EADD394}"/>
                </a:ext>
              </a:extLst>
            </p:cNvPr>
            <p:cNvCxnSpPr>
              <a:stCxn id="100" idx="2"/>
              <a:endCxn id="100" idx="2"/>
            </p:cNvCxnSpPr>
            <p:nvPr/>
          </p:nvCxnSpPr>
          <p:spPr>
            <a:xfrm>
              <a:off x="7449875" y="4543292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CCE637-6FBA-4719-9FAF-6179B87368E0}"/>
                </a:ext>
              </a:extLst>
            </p:cNvPr>
            <p:cNvSpPr txBox="1"/>
            <p:nvPr/>
          </p:nvSpPr>
          <p:spPr>
            <a:xfrm>
              <a:off x="7002515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E292309-850B-4F6B-825E-58720EA9B496}"/>
                </a:ext>
              </a:extLst>
            </p:cNvPr>
            <p:cNvSpPr txBox="1"/>
            <p:nvPr/>
          </p:nvSpPr>
          <p:spPr>
            <a:xfrm>
              <a:off x="5453518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0D4C7C0-69D6-456A-9BA0-49251A0DE318}"/>
                </a:ext>
              </a:extLst>
            </p:cNvPr>
            <p:cNvSpPr txBox="1"/>
            <p:nvPr/>
          </p:nvSpPr>
          <p:spPr>
            <a:xfrm>
              <a:off x="6186831" y="5404828"/>
              <a:ext cx="6742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537AED0-3F57-4824-9E5D-053A7E0EBF77}"/>
                </a:ext>
              </a:extLst>
            </p:cNvPr>
            <p:cNvCxnSpPr>
              <a:stCxn id="98" idx="2"/>
              <a:endCxn id="106" idx="0"/>
            </p:cNvCxnSpPr>
            <p:nvPr/>
          </p:nvCxnSpPr>
          <p:spPr>
            <a:xfrm>
              <a:off x="6516945" y="5152892"/>
              <a:ext cx="699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9018855-1456-4AEA-AD8A-7E0F962302BC}"/>
                </a:ext>
              </a:extLst>
            </p:cNvPr>
            <p:cNvCxnSpPr>
              <a:stCxn id="98" idx="2"/>
              <a:endCxn id="105" idx="0"/>
            </p:cNvCxnSpPr>
            <p:nvPr/>
          </p:nvCxnSpPr>
          <p:spPr>
            <a:xfrm flipH="1">
              <a:off x="5757448" y="5152892"/>
              <a:ext cx="7594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2AC019F-ACC3-4AFF-9805-3518DFFB0389}"/>
                </a:ext>
              </a:extLst>
            </p:cNvPr>
            <p:cNvCxnSpPr>
              <a:stCxn id="98" idx="2"/>
              <a:endCxn id="104" idx="0"/>
            </p:cNvCxnSpPr>
            <p:nvPr/>
          </p:nvCxnSpPr>
          <p:spPr>
            <a:xfrm>
              <a:off x="6516945" y="5152892"/>
              <a:ext cx="78950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7A2FC3-993F-4430-92E3-7B4D3AC1C795}"/>
                </a:ext>
              </a:extLst>
            </p:cNvPr>
            <p:cNvSpPr txBox="1"/>
            <p:nvPr/>
          </p:nvSpPr>
          <p:spPr>
            <a:xfrm>
              <a:off x="536571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4D23685-E148-49A1-B9DB-F98F9E137567}"/>
                </a:ext>
              </a:extLst>
            </p:cNvPr>
            <p:cNvCxnSpPr>
              <a:cxnSpLocks/>
              <a:stCxn id="105" idx="2"/>
              <a:endCxn id="110" idx="0"/>
            </p:cNvCxnSpPr>
            <p:nvPr/>
          </p:nvCxnSpPr>
          <p:spPr>
            <a:xfrm flipH="1">
              <a:off x="5753870" y="5774160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AD46846-A19D-4AFF-86B8-DD3515B1D7D7}"/>
                </a:ext>
              </a:extLst>
            </p:cNvPr>
            <p:cNvSpPr txBox="1"/>
            <p:nvPr/>
          </p:nvSpPr>
          <p:spPr>
            <a:xfrm>
              <a:off x="692534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B22EEEB-BC51-4E26-BB81-DCDEB1276BAF}"/>
                </a:ext>
              </a:extLst>
            </p:cNvPr>
            <p:cNvCxnSpPr>
              <a:stCxn id="104" idx="2"/>
              <a:endCxn id="112" idx="0"/>
            </p:cNvCxnSpPr>
            <p:nvPr/>
          </p:nvCxnSpPr>
          <p:spPr>
            <a:xfrm>
              <a:off x="7306445" y="5774160"/>
              <a:ext cx="7055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2A1A24B-889A-49BF-980B-95F2C11141BD}"/>
                </a:ext>
              </a:extLst>
            </p:cNvPr>
            <p:cNvSpPr txBox="1"/>
            <p:nvPr/>
          </p:nvSpPr>
          <p:spPr>
            <a:xfrm>
              <a:off x="8163114" y="482196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BD4F695-4595-48B3-8448-35BE755CF957}"/>
                </a:ext>
              </a:extLst>
            </p:cNvPr>
            <p:cNvSpPr txBox="1"/>
            <p:nvPr/>
          </p:nvSpPr>
          <p:spPr>
            <a:xfrm>
              <a:off x="8081005" y="541989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3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D0935F8-368D-46B3-9F7A-122440FCD9C7}"/>
                </a:ext>
              </a:extLst>
            </p:cNvPr>
            <p:cNvCxnSpPr>
              <a:stCxn id="114" idx="2"/>
              <a:endCxn id="115" idx="0"/>
            </p:cNvCxnSpPr>
            <p:nvPr/>
          </p:nvCxnSpPr>
          <p:spPr>
            <a:xfrm>
              <a:off x="8467044" y="5191296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0338310-B0C8-4D0E-8E5C-7125BB438F90}"/>
                </a:ext>
              </a:extLst>
            </p:cNvPr>
            <p:cNvCxnSpPr>
              <a:stCxn id="114" idx="0"/>
              <a:endCxn id="100" idx="2"/>
            </p:cNvCxnSpPr>
            <p:nvPr/>
          </p:nvCxnSpPr>
          <p:spPr>
            <a:xfrm flipH="1" flipV="1">
              <a:off x="7449875" y="4543292"/>
              <a:ext cx="1017169" cy="27867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B9D86043-71E0-4A7D-966E-D3C7924A6F9D}"/>
              </a:ext>
            </a:extLst>
          </p:cNvPr>
          <p:cNvSpPr txBox="1"/>
          <p:nvPr/>
        </p:nvSpPr>
        <p:spPr>
          <a:xfrm>
            <a:off x="4958365" y="139963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99A08A7-A2B0-4538-BCC4-D6EDF40D40E4}"/>
              </a:ext>
            </a:extLst>
          </p:cNvPr>
          <p:cNvSpPr txBox="1"/>
          <p:nvPr/>
        </p:nvSpPr>
        <p:spPr>
          <a:xfrm>
            <a:off x="5041397" y="3953061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98BA5A02-42C8-4AF8-80C4-21ED98882678}"/>
              </a:ext>
            </a:extLst>
          </p:cNvPr>
          <p:cNvSpPr txBox="1">
            <a:spLocks/>
          </p:cNvSpPr>
          <p:nvPr/>
        </p:nvSpPr>
        <p:spPr>
          <a:xfrm>
            <a:off x="162955" y="1302362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Grammar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F5F1003A-47A7-406D-B270-9E0234F9E99E}"/>
              </a:ext>
            </a:extLst>
          </p:cNvPr>
          <p:cNvSpPr txBox="1">
            <a:spLocks/>
          </p:cNvSpPr>
          <p:nvPr/>
        </p:nvSpPr>
        <p:spPr>
          <a:xfrm>
            <a:off x="162954" y="3081202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B10C6C01-2B80-4EFF-999A-98285A68144F}"/>
              </a:ext>
            </a:extLst>
          </p:cNvPr>
          <p:cNvSpPr txBox="1">
            <a:spLocks/>
          </p:cNvSpPr>
          <p:nvPr/>
        </p:nvSpPr>
        <p:spPr>
          <a:xfrm>
            <a:off x="152134" y="4021160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A8E4429A-510E-4CB4-816B-1F50F7E02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0" r="49106"/>
          <a:stretch/>
        </p:blipFill>
        <p:spPr bwMode="auto">
          <a:xfrm>
            <a:off x="5387413" y="4276132"/>
            <a:ext cx="507682" cy="4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6B81C5-E84F-4B2B-BEAC-26E47EE4967F}"/>
              </a:ext>
            </a:extLst>
          </p:cNvPr>
          <p:cNvSpPr/>
          <p:nvPr/>
        </p:nvSpPr>
        <p:spPr>
          <a:xfrm>
            <a:off x="4154750" y="2305761"/>
            <a:ext cx="2041864" cy="437439"/>
          </a:xfrm>
          <a:custGeom>
            <a:avLst/>
            <a:gdLst>
              <a:gd name="connsiteX0" fmla="*/ 0 w 2041864"/>
              <a:gd name="connsiteY0" fmla="*/ 437439 h 437439"/>
              <a:gd name="connsiteX1" fmla="*/ 541537 w 2041864"/>
              <a:gd name="connsiteY1" fmla="*/ 2433 h 437439"/>
              <a:gd name="connsiteX2" fmla="*/ 887767 w 2041864"/>
              <a:gd name="connsiteY2" fmla="*/ 251008 h 437439"/>
              <a:gd name="connsiteX3" fmla="*/ 1242873 w 2041864"/>
              <a:gd name="connsiteY3" fmla="*/ 20189 h 437439"/>
              <a:gd name="connsiteX4" fmla="*/ 1518081 w 2041864"/>
              <a:gd name="connsiteY4" fmla="*/ 171109 h 437439"/>
              <a:gd name="connsiteX5" fmla="*/ 2041864 w 2041864"/>
              <a:gd name="connsiteY5" fmla="*/ 64577 h 43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864" h="437439">
                <a:moveTo>
                  <a:pt x="0" y="437439"/>
                </a:moveTo>
                <a:cubicBezTo>
                  <a:pt x="196788" y="235472"/>
                  <a:pt x="393576" y="33505"/>
                  <a:pt x="541537" y="2433"/>
                </a:cubicBezTo>
                <a:cubicBezTo>
                  <a:pt x="689498" y="-28639"/>
                  <a:pt x="770878" y="248049"/>
                  <a:pt x="887767" y="251008"/>
                </a:cubicBezTo>
                <a:cubicBezTo>
                  <a:pt x="1004656" y="253967"/>
                  <a:pt x="1137821" y="33505"/>
                  <a:pt x="1242873" y="20189"/>
                </a:cubicBezTo>
                <a:cubicBezTo>
                  <a:pt x="1347925" y="6873"/>
                  <a:pt x="1384916" y="163711"/>
                  <a:pt x="1518081" y="171109"/>
                </a:cubicBezTo>
                <a:cubicBezTo>
                  <a:pt x="1651246" y="178507"/>
                  <a:pt x="1846555" y="121542"/>
                  <a:pt x="2041864" y="64577"/>
                </a:cubicBez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3EF6A-3A3E-409C-99F2-A3380DB4FBF1}"/>
              </a:ext>
            </a:extLst>
          </p:cNvPr>
          <p:cNvGrpSpPr/>
          <p:nvPr/>
        </p:nvGrpSpPr>
        <p:grpSpPr>
          <a:xfrm>
            <a:off x="2390232" y="2636021"/>
            <a:ext cx="2682876" cy="1385140"/>
            <a:chOff x="2390232" y="2636021"/>
            <a:chExt cx="2682876" cy="13851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378C963-C60B-4992-8F23-C16357F9D520}"/>
                </a:ext>
              </a:extLst>
            </p:cNvPr>
            <p:cNvSpPr/>
            <p:nvPr/>
          </p:nvSpPr>
          <p:spPr>
            <a:xfrm>
              <a:off x="2390232" y="2636021"/>
              <a:ext cx="2682876" cy="1385140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B476E8-42CA-46A1-9E91-424AB28960E7}"/>
                </a:ext>
              </a:extLst>
            </p:cNvPr>
            <p:cNvSpPr/>
            <p:nvPr/>
          </p:nvSpPr>
          <p:spPr>
            <a:xfrm>
              <a:off x="2390232" y="2819156"/>
              <a:ext cx="268287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Intuitive problem: Depth</a:t>
              </a:r>
            </a:p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Minus subtrees </a:t>
              </a:r>
            </a:p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(can be) produced </a:t>
              </a:r>
            </a:p>
            <a:p>
              <a:pPr algn="ctr"/>
              <a:r>
                <a:rPr lang="en-US" sz="1600" u="sng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beneath</a:t>
              </a:r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times subtrees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319397-0971-4E5D-8FB8-54E189775531}"/>
                  </a:ext>
                </a:extLst>
              </p14:cNvPr>
              <p14:cNvContentPartPr/>
              <p14:nvPr/>
            </p14:nvContentPartPr>
            <p14:xfrm>
              <a:off x="882360" y="3332880"/>
              <a:ext cx="667080" cy="63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319397-0971-4E5D-8FB8-54E1897755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000" y="3323520"/>
                <a:ext cx="685800" cy="6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615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514CAD-3313-4B0E-9258-1C3A78ED4989}"/>
              </a:ext>
            </a:extLst>
          </p:cNvPr>
          <p:cNvSpPr/>
          <p:nvPr/>
        </p:nvSpPr>
        <p:spPr>
          <a:xfrm>
            <a:off x="4335932" y="3883124"/>
            <a:ext cx="2668550" cy="369332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minus level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0044D9-5220-45AD-8186-458FB7E61A9A}"/>
              </a:ext>
            </a:extLst>
          </p:cNvPr>
          <p:cNvSpPr/>
          <p:nvPr/>
        </p:nvSpPr>
        <p:spPr>
          <a:xfrm>
            <a:off x="4335932" y="4348667"/>
            <a:ext cx="2668550" cy="369332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times level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F408EDB-9E2F-470E-81D4-B56BE96E375D}"/>
              </a:ext>
            </a:extLst>
          </p:cNvPr>
          <p:cNvSpPr/>
          <p:nvPr/>
        </p:nvSpPr>
        <p:spPr>
          <a:xfrm>
            <a:off x="491239" y="1636387"/>
            <a:ext cx="2971800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</a:t>
            </a:r>
            <a:r>
              <a:rPr lang="en-US" i="1" dirty="0"/>
              <a:t> Expr 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P2.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P3.</a:t>
            </a:r>
            <a:r>
              <a:rPr lang="en-US" i="1" dirty="0"/>
              <a:t>           </a:t>
            </a:r>
            <a:r>
              <a:rPr lang="en-US" dirty="0"/>
              <a:t>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98BA5A02-42C8-4AF8-80C4-21ED98882678}"/>
              </a:ext>
            </a:extLst>
          </p:cNvPr>
          <p:cNvSpPr txBox="1">
            <a:spLocks/>
          </p:cNvSpPr>
          <p:nvPr/>
        </p:nvSpPr>
        <p:spPr>
          <a:xfrm>
            <a:off x="162955" y="1302362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Grammar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3EF6A-3A3E-409C-99F2-A3380DB4FBF1}"/>
              </a:ext>
            </a:extLst>
          </p:cNvPr>
          <p:cNvGrpSpPr/>
          <p:nvPr/>
        </p:nvGrpSpPr>
        <p:grpSpPr>
          <a:xfrm>
            <a:off x="4804958" y="1443633"/>
            <a:ext cx="2682876" cy="1385140"/>
            <a:chOff x="2390232" y="2636021"/>
            <a:chExt cx="2682876" cy="13851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378C963-C60B-4992-8F23-C16357F9D520}"/>
                </a:ext>
              </a:extLst>
            </p:cNvPr>
            <p:cNvSpPr/>
            <p:nvPr/>
          </p:nvSpPr>
          <p:spPr>
            <a:xfrm>
              <a:off x="2390232" y="2636021"/>
              <a:ext cx="2682876" cy="1385140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B476E8-42CA-46A1-9E91-424AB28960E7}"/>
                </a:ext>
              </a:extLst>
            </p:cNvPr>
            <p:cNvSpPr/>
            <p:nvPr/>
          </p:nvSpPr>
          <p:spPr>
            <a:xfrm>
              <a:off x="2390232" y="2819156"/>
              <a:ext cx="268287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Intuitive problem: Depth</a:t>
              </a:r>
            </a:p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Minus subtrees </a:t>
              </a:r>
            </a:p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(can be) produced </a:t>
              </a:r>
            </a:p>
            <a:p>
              <a:pPr algn="ctr"/>
              <a:r>
                <a:rPr lang="en-US" sz="1600" u="sng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beneath</a:t>
              </a:r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times subtrees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466161-A975-43A0-9735-94BE2B901C3D}"/>
              </a:ext>
            </a:extLst>
          </p:cNvPr>
          <p:cNvSpPr txBox="1"/>
          <p:nvPr/>
        </p:nvSpPr>
        <p:spPr>
          <a:xfrm>
            <a:off x="3710863" y="3429000"/>
            <a:ext cx="537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Solution: </a:t>
            </a:r>
            <a:r>
              <a:rPr lang="en-US" dirty="0"/>
              <a:t>Embed precedence “levels” into the grammar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6776CF-D093-4CA5-8D08-5A49E936657B}"/>
              </a:ext>
            </a:extLst>
          </p:cNvPr>
          <p:cNvSpPr txBox="1"/>
          <p:nvPr/>
        </p:nvSpPr>
        <p:spPr>
          <a:xfrm>
            <a:off x="3952051" y="5246682"/>
            <a:ext cx="489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 new nonterminal for each precedence level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3384701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3023149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E8B240-AC66-46FC-9E4F-3EBBA6AB1BF5}"/>
              </a:ext>
            </a:extLst>
          </p:cNvPr>
          <p:cNvSpPr txBox="1"/>
          <p:nvPr/>
        </p:nvSpPr>
        <p:spPr>
          <a:xfrm>
            <a:off x="7018934" y="387071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go down a level “for free”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E50290-202F-4F0C-B546-0566CD5360D9}"/>
              </a:ext>
            </a:extLst>
          </p:cNvPr>
          <p:cNvSpPr txBox="1"/>
          <p:nvPr/>
        </p:nvSpPr>
        <p:spPr>
          <a:xfrm>
            <a:off x="7015465" y="4520964"/>
            <a:ext cx="166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can’t go up a level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D000C7C-8B23-435D-8845-8C79A14DAFEC}"/>
              </a:ext>
            </a:extLst>
          </p:cNvPr>
          <p:cNvSpPr/>
          <p:nvPr/>
        </p:nvSpPr>
        <p:spPr>
          <a:xfrm>
            <a:off x="4327054" y="4792558"/>
            <a:ext cx="2677428" cy="369332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intlit</a:t>
            </a:r>
            <a:r>
              <a:rPr lang="en-US" dirty="0"/>
              <a:t>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1C4CB5-72FA-4514-A8C6-C431BAE00004}"/>
              </a:ext>
            </a:extLst>
          </p:cNvPr>
          <p:cNvGrpSpPr/>
          <p:nvPr/>
        </p:nvGrpSpPr>
        <p:grpSpPr>
          <a:xfrm>
            <a:off x="6477903" y="4131210"/>
            <a:ext cx="326350" cy="369330"/>
            <a:chOff x="6477903" y="4131210"/>
            <a:chExt cx="326350" cy="369330"/>
          </a:xfrm>
        </p:grpSpPr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6692DCBE-AF97-4683-80CA-A5F3F04E2544}"/>
                </a:ext>
              </a:extLst>
            </p:cNvPr>
            <p:cNvSpPr/>
            <p:nvPr/>
          </p:nvSpPr>
          <p:spPr>
            <a:xfrm rot="16200000">
              <a:off x="6456413" y="4152700"/>
              <a:ext cx="369330" cy="3263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ross 83">
              <a:extLst>
                <a:ext uri="{FF2B5EF4-FFF2-40B4-BE49-F238E27FC236}">
                  <a16:creationId xmlns:a16="http://schemas.microsoft.com/office/drawing/2014/main" id="{6FC989A3-1B0E-4F74-AEAD-40A0EA301B76}"/>
                </a:ext>
              </a:extLst>
            </p:cNvPr>
            <p:cNvSpPr/>
            <p:nvPr/>
          </p:nvSpPr>
          <p:spPr>
            <a:xfrm rot="2795806">
              <a:off x="6575501" y="4278841"/>
              <a:ext cx="138070" cy="12880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BD9C8E-B4F7-469F-85AD-9D7C591CB906}"/>
              </a:ext>
            </a:extLst>
          </p:cNvPr>
          <p:cNvGrpSpPr/>
          <p:nvPr/>
        </p:nvGrpSpPr>
        <p:grpSpPr>
          <a:xfrm>
            <a:off x="6472483" y="4624628"/>
            <a:ext cx="326350" cy="369330"/>
            <a:chOff x="6472483" y="4624628"/>
            <a:chExt cx="326350" cy="369330"/>
          </a:xfrm>
        </p:grpSpPr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3A683BF9-8FF2-4424-B867-A474C5B5E7BB}"/>
                </a:ext>
              </a:extLst>
            </p:cNvPr>
            <p:cNvSpPr/>
            <p:nvPr/>
          </p:nvSpPr>
          <p:spPr>
            <a:xfrm rot="16200000">
              <a:off x="6450993" y="4646118"/>
              <a:ext cx="369330" cy="3263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ross 117">
              <a:extLst>
                <a:ext uri="{FF2B5EF4-FFF2-40B4-BE49-F238E27FC236}">
                  <a16:creationId xmlns:a16="http://schemas.microsoft.com/office/drawing/2014/main" id="{E823047D-CD78-4CC8-82BF-5B98BA15C976}"/>
                </a:ext>
              </a:extLst>
            </p:cNvPr>
            <p:cNvSpPr/>
            <p:nvPr/>
          </p:nvSpPr>
          <p:spPr>
            <a:xfrm rot="2795806">
              <a:off x="6576982" y="4768593"/>
              <a:ext cx="138070" cy="12880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DF0617-9AF7-4D4A-8DAE-29D5E84B53EE}"/>
              </a:ext>
            </a:extLst>
          </p:cNvPr>
          <p:cNvGrpSpPr/>
          <p:nvPr/>
        </p:nvGrpSpPr>
        <p:grpSpPr>
          <a:xfrm>
            <a:off x="5829332" y="4131210"/>
            <a:ext cx="326350" cy="369330"/>
            <a:chOff x="5829332" y="4131210"/>
            <a:chExt cx="326350" cy="369330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A0882F14-E053-462B-B9BB-B39D43908033}"/>
                </a:ext>
              </a:extLst>
            </p:cNvPr>
            <p:cNvSpPr/>
            <p:nvPr/>
          </p:nvSpPr>
          <p:spPr>
            <a:xfrm rot="5400000">
              <a:off x="5807842" y="4152700"/>
              <a:ext cx="369330" cy="3263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A333CE2-2F8B-4104-AE01-F7FF01F10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878" y="4200055"/>
              <a:ext cx="213732" cy="1718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78E5E9-D265-44A5-98C3-0233AEBAE231}"/>
              </a:ext>
            </a:extLst>
          </p:cNvPr>
          <p:cNvGrpSpPr/>
          <p:nvPr/>
        </p:nvGrpSpPr>
        <p:grpSpPr>
          <a:xfrm>
            <a:off x="5829332" y="4645296"/>
            <a:ext cx="326350" cy="369330"/>
            <a:chOff x="5829332" y="4645296"/>
            <a:chExt cx="326350" cy="369330"/>
          </a:xfrm>
        </p:grpSpPr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00579724-0C9A-4743-B01B-E249805840E9}"/>
                </a:ext>
              </a:extLst>
            </p:cNvPr>
            <p:cNvSpPr/>
            <p:nvPr/>
          </p:nvSpPr>
          <p:spPr>
            <a:xfrm rot="5400000">
              <a:off x="5807842" y="4666786"/>
              <a:ext cx="369330" cy="3263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C856B96C-F644-4479-9CF2-7230C448D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950" y="4690921"/>
              <a:ext cx="213732" cy="171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231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5" grpId="0" animBg="1"/>
      <p:bldP spid="2" grpId="0"/>
      <p:bldP spid="59" grpId="0"/>
      <p:bldP spid="60" grpId="0"/>
      <p:bldP spid="67" grpId="0"/>
      <p:bldP spid="69" grpId="0"/>
      <p:bldP spid="70" grpId="0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2E380-963D-449F-9C92-AA91B7301497}"/>
              </a:ext>
            </a:extLst>
          </p:cNvPr>
          <p:cNvSpPr txBox="1"/>
          <p:nvPr/>
        </p:nvSpPr>
        <p:spPr>
          <a:xfrm>
            <a:off x="7241233" y="4368416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6EA892-54A5-4D7F-B8A0-72694B63E489}"/>
              </a:ext>
            </a:extLst>
          </p:cNvPr>
          <p:cNvSpPr txBox="1"/>
          <p:nvPr/>
        </p:nvSpPr>
        <p:spPr>
          <a:xfrm>
            <a:off x="5006371" y="4380084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160051-304B-4C43-ADCA-ECD87D73D395}"/>
              </a:ext>
            </a:extLst>
          </p:cNvPr>
          <p:cNvSpPr txBox="1"/>
          <p:nvPr/>
        </p:nvSpPr>
        <p:spPr>
          <a:xfrm>
            <a:off x="5840014" y="4380084"/>
            <a:ext cx="766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FBB091-088F-47EC-9B22-804A424287A8}"/>
              </a:ext>
            </a:extLst>
          </p:cNvPr>
          <p:cNvSpPr txBox="1"/>
          <p:nvPr/>
        </p:nvSpPr>
        <p:spPr>
          <a:xfrm>
            <a:off x="5929340" y="375881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7175B9-307F-4C77-BFCD-38924870153F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 flipH="1">
            <a:off x="6223293" y="4128148"/>
            <a:ext cx="276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4C6F39-591A-4CA5-95DB-F6F73F20F829}"/>
              </a:ext>
            </a:extLst>
          </p:cNvPr>
          <p:cNvCxnSpPr>
            <a:stCxn id="34" idx="2"/>
            <a:endCxn id="32" idx="0"/>
          </p:cNvCxnSpPr>
          <p:nvPr/>
        </p:nvCxnSpPr>
        <p:spPr>
          <a:xfrm flipH="1">
            <a:off x="5310301" y="4128148"/>
            <a:ext cx="91575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18DB3E-977D-47A0-B3D8-08BCE09E39AA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226056" y="4128148"/>
            <a:ext cx="1185397" cy="23931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FC5381-FB27-47F9-BA27-E52260D959BF}"/>
              </a:ext>
            </a:extLst>
          </p:cNvPr>
          <p:cNvSpPr txBox="1"/>
          <p:nvPr/>
        </p:nvSpPr>
        <p:spPr>
          <a:xfrm>
            <a:off x="7904618" y="4989684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110C3-FE5D-4ACC-B308-07658905630B}"/>
              </a:ext>
            </a:extLst>
          </p:cNvPr>
          <p:cNvSpPr txBox="1"/>
          <p:nvPr/>
        </p:nvSpPr>
        <p:spPr>
          <a:xfrm>
            <a:off x="6591508" y="4989684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919661-72F8-4041-A3F6-407A34D34168}"/>
              </a:ext>
            </a:extLst>
          </p:cNvPr>
          <p:cNvSpPr txBox="1"/>
          <p:nvPr/>
        </p:nvSpPr>
        <p:spPr>
          <a:xfrm>
            <a:off x="7234563" y="4989684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D197C0-8B98-43AC-A337-D6D134492D48}"/>
              </a:ext>
            </a:extLst>
          </p:cNvPr>
          <p:cNvCxnSpPr>
            <a:stCxn id="31" idx="2"/>
            <a:endCxn id="40" idx="0"/>
          </p:cNvCxnSpPr>
          <p:nvPr/>
        </p:nvCxnSpPr>
        <p:spPr>
          <a:xfrm>
            <a:off x="7545163" y="4737748"/>
            <a:ext cx="86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8DDED1-0B2E-4F8E-9584-5B7B90ECD08F}"/>
              </a:ext>
            </a:extLst>
          </p:cNvPr>
          <p:cNvCxnSpPr>
            <a:stCxn id="31" idx="2"/>
            <a:endCxn id="39" idx="0"/>
          </p:cNvCxnSpPr>
          <p:nvPr/>
        </p:nvCxnSpPr>
        <p:spPr>
          <a:xfrm flipH="1">
            <a:off x="6895438" y="4737748"/>
            <a:ext cx="64972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6802B-1C60-46CD-A463-94F8848955C0}"/>
              </a:ext>
            </a:extLst>
          </p:cNvPr>
          <p:cNvCxnSpPr>
            <a:stCxn id="31" idx="2"/>
            <a:endCxn id="38" idx="0"/>
          </p:cNvCxnSpPr>
          <p:nvPr/>
        </p:nvCxnSpPr>
        <p:spPr>
          <a:xfrm>
            <a:off x="7545163" y="4737748"/>
            <a:ext cx="66338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222179E-F0FF-4F05-A3C1-4F5A6C2AEFA9}"/>
              </a:ext>
            </a:extLst>
          </p:cNvPr>
          <p:cNvSpPr txBox="1"/>
          <p:nvPr/>
        </p:nvSpPr>
        <p:spPr>
          <a:xfrm>
            <a:off x="6503708" y="5587616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05127-7F4F-4D4E-A53C-A681A8D6E6BA}"/>
              </a:ext>
            </a:extLst>
          </p:cNvPr>
          <p:cNvCxnSpPr>
            <a:stCxn id="39" idx="2"/>
            <a:endCxn id="44" idx="0"/>
          </p:cNvCxnSpPr>
          <p:nvPr/>
        </p:nvCxnSpPr>
        <p:spPr>
          <a:xfrm flipH="1">
            <a:off x="6891860" y="5359016"/>
            <a:ext cx="3578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8D4F06E-B14E-4D0C-8ECD-47D1BAC6D74A}"/>
              </a:ext>
            </a:extLst>
          </p:cNvPr>
          <p:cNvSpPr txBox="1"/>
          <p:nvPr/>
        </p:nvSpPr>
        <p:spPr>
          <a:xfrm>
            <a:off x="4912230" y="4978016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198E8A-6D9C-4212-A574-F55DFB6BEA73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 flipH="1">
            <a:off x="5300382" y="4749416"/>
            <a:ext cx="9919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886BF0-D0C6-4812-AF00-9F6CC47AB634}"/>
              </a:ext>
            </a:extLst>
          </p:cNvPr>
          <p:cNvSpPr txBox="1"/>
          <p:nvPr/>
        </p:nvSpPr>
        <p:spPr>
          <a:xfrm>
            <a:off x="7816818" y="5587616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pPr algn="ctr"/>
            <a:r>
              <a:rPr lang="en-US" b="1" dirty="0"/>
              <a:t>intlit:3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CE2742F-D021-417F-8984-8A44101141EA}"/>
              </a:ext>
            </a:extLst>
          </p:cNvPr>
          <p:cNvCxnSpPr>
            <a:stCxn id="38" idx="2"/>
            <a:endCxn id="48" idx="0"/>
          </p:cNvCxnSpPr>
          <p:nvPr/>
        </p:nvCxnSpPr>
        <p:spPr>
          <a:xfrm flipH="1">
            <a:off x="8204970" y="5359016"/>
            <a:ext cx="3578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ED6D19B-A78E-4C12-AE25-0180F4BCE20B}"/>
              </a:ext>
            </a:extLst>
          </p:cNvPr>
          <p:cNvSpPr txBox="1"/>
          <p:nvPr/>
        </p:nvSpPr>
        <p:spPr>
          <a:xfrm>
            <a:off x="4608259" y="3543987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42FC9A4A-AC0E-4F0E-9286-A257E24C6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0" r="49106"/>
          <a:stretch/>
        </p:blipFill>
        <p:spPr bwMode="auto">
          <a:xfrm>
            <a:off x="4954275" y="3867058"/>
            <a:ext cx="507682" cy="4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029A44E-4E37-4509-824D-4AFA6B2D64F3}"/>
              </a:ext>
            </a:extLst>
          </p:cNvPr>
          <p:cNvSpPr txBox="1">
            <a:spLocks/>
          </p:cNvSpPr>
          <p:nvPr/>
        </p:nvSpPr>
        <p:spPr>
          <a:xfrm>
            <a:off x="162954" y="3321837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7F35694-7402-4C69-8E78-935A295A4BC4}"/>
              </a:ext>
            </a:extLst>
          </p:cNvPr>
          <p:cNvSpPr txBox="1">
            <a:spLocks/>
          </p:cNvSpPr>
          <p:nvPr/>
        </p:nvSpPr>
        <p:spPr>
          <a:xfrm>
            <a:off x="152134" y="4261795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20635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4" grpId="0" animBg="1"/>
      <p:bldP spid="46" grpId="0" animBg="1"/>
      <p:bldP spid="48" grpId="0" animBg="1"/>
      <p:bldP spid="50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2E380-963D-449F-9C92-AA91B7301497}"/>
              </a:ext>
            </a:extLst>
          </p:cNvPr>
          <p:cNvSpPr txBox="1"/>
          <p:nvPr/>
        </p:nvSpPr>
        <p:spPr>
          <a:xfrm>
            <a:off x="7241225" y="4392497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6EA892-54A5-4D7F-B8A0-72694B63E489}"/>
              </a:ext>
            </a:extLst>
          </p:cNvPr>
          <p:cNvSpPr txBox="1"/>
          <p:nvPr/>
        </p:nvSpPr>
        <p:spPr>
          <a:xfrm>
            <a:off x="5006367" y="4380097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160051-304B-4C43-ADCA-ECD87D73D395}"/>
              </a:ext>
            </a:extLst>
          </p:cNvPr>
          <p:cNvSpPr txBox="1"/>
          <p:nvPr/>
        </p:nvSpPr>
        <p:spPr>
          <a:xfrm>
            <a:off x="5840006" y="4380097"/>
            <a:ext cx="766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FBB091-088F-47EC-9B22-804A424287A8}"/>
              </a:ext>
            </a:extLst>
          </p:cNvPr>
          <p:cNvSpPr txBox="1"/>
          <p:nvPr/>
        </p:nvSpPr>
        <p:spPr>
          <a:xfrm>
            <a:off x="5929332" y="3758829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7175B9-307F-4C77-BFCD-38924870153F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 flipH="1">
            <a:off x="6223285" y="4128161"/>
            <a:ext cx="276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4C6F39-591A-4CA5-95DB-F6F73F20F829}"/>
              </a:ext>
            </a:extLst>
          </p:cNvPr>
          <p:cNvCxnSpPr>
            <a:stCxn id="34" idx="2"/>
            <a:endCxn id="32" idx="0"/>
          </p:cNvCxnSpPr>
          <p:nvPr/>
        </p:nvCxnSpPr>
        <p:spPr>
          <a:xfrm flipH="1">
            <a:off x="5310297" y="4128161"/>
            <a:ext cx="915751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18DB3E-977D-47A0-B3D8-08BCE09E39AA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226048" y="4128161"/>
            <a:ext cx="1209708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FC5381-FB27-47F9-BA27-E52260D959BF}"/>
              </a:ext>
            </a:extLst>
          </p:cNvPr>
          <p:cNvSpPr txBox="1"/>
          <p:nvPr/>
        </p:nvSpPr>
        <p:spPr>
          <a:xfrm>
            <a:off x="7880546" y="5543145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110C3-FE5D-4ACC-B308-07658905630B}"/>
              </a:ext>
            </a:extLst>
          </p:cNvPr>
          <p:cNvSpPr txBox="1"/>
          <p:nvPr/>
        </p:nvSpPr>
        <p:spPr>
          <a:xfrm>
            <a:off x="6567436" y="5543145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919661-72F8-4041-A3F6-407A34D34168}"/>
              </a:ext>
            </a:extLst>
          </p:cNvPr>
          <p:cNvSpPr txBox="1"/>
          <p:nvPr/>
        </p:nvSpPr>
        <p:spPr>
          <a:xfrm>
            <a:off x="7234555" y="5543145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D197C0-8B98-43AC-A337-D6D134492D48}"/>
              </a:ext>
            </a:extLst>
          </p:cNvPr>
          <p:cNvCxnSpPr>
            <a:cxnSpLocks/>
            <a:stCxn id="31" idx="2"/>
            <a:endCxn id="40" idx="0"/>
          </p:cNvCxnSpPr>
          <p:nvPr/>
        </p:nvCxnSpPr>
        <p:spPr>
          <a:xfrm>
            <a:off x="7545155" y="4761829"/>
            <a:ext cx="864" cy="7813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8DDED1-0B2E-4F8E-9584-5B7B90ECD08F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892076" y="5291209"/>
            <a:ext cx="629017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6802B-1C60-46CD-A463-94F8848955C0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7521091" y="5291209"/>
            <a:ext cx="68409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222179E-F0FF-4F05-A3C1-4F5A6C2AEFA9}"/>
              </a:ext>
            </a:extLst>
          </p:cNvPr>
          <p:cNvSpPr txBox="1"/>
          <p:nvPr/>
        </p:nvSpPr>
        <p:spPr>
          <a:xfrm>
            <a:off x="6503700" y="6417799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05127-7F4F-4D4E-A53C-A681A8D6E6BA}"/>
              </a:ext>
            </a:extLst>
          </p:cNvPr>
          <p:cNvCxnSpPr>
            <a:stCxn id="39" idx="2"/>
            <a:endCxn id="44" idx="0"/>
          </p:cNvCxnSpPr>
          <p:nvPr/>
        </p:nvCxnSpPr>
        <p:spPr>
          <a:xfrm flipH="1">
            <a:off x="6891852" y="5912477"/>
            <a:ext cx="224" cy="50532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8D4F06E-B14E-4D0C-8ECD-47D1BAC6D74A}"/>
              </a:ext>
            </a:extLst>
          </p:cNvPr>
          <p:cNvSpPr txBox="1"/>
          <p:nvPr/>
        </p:nvSpPr>
        <p:spPr>
          <a:xfrm>
            <a:off x="4912226" y="5916492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198E8A-6D9C-4212-A574-F55DFB6BEA73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 flipH="1">
            <a:off x="5300378" y="4749429"/>
            <a:ext cx="9919" cy="116706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886BF0-D0C6-4812-AF00-9F6CC47AB634}"/>
              </a:ext>
            </a:extLst>
          </p:cNvPr>
          <p:cNvSpPr txBox="1"/>
          <p:nvPr/>
        </p:nvSpPr>
        <p:spPr>
          <a:xfrm>
            <a:off x="7816810" y="6417797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pPr algn="ctr"/>
            <a:r>
              <a:rPr lang="en-US" b="1" dirty="0"/>
              <a:t>intlit:3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CE2742F-D021-417F-8984-8A44101141EA}"/>
              </a:ext>
            </a:extLst>
          </p:cNvPr>
          <p:cNvCxnSpPr>
            <a:stCxn id="38" idx="2"/>
            <a:endCxn id="48" idx="0"/>
          </p:cNvCxnSpPr>
          <p:nvPr/>
        </p:nvCxnSpPr>
        <p:spPr>
          <a:xfrm flipH="1">
            <a:off x="8204962" y="5912477"/>
            <a:ext cx="224" cy="5053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ED6D19B-A78E-4C12-AE25-0180F4BCE20B}"/>
              </a:ext>
            </a:extLst>
          </p:cNvPr>
          <p:cNvSpPr txBox="1"/>
          <p:nvPr/>
        </p:nvSpPr>
        <p:spPr>
          <a:xfrm>
            <a:off x="4608251" y="3544000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42FC9A4A-AC0E-4F0E-9286-A257E24C6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0" r="49106"/>
          <a:stretch/>
        </p:blipFill>
        <p:spPr bwMode="auto">
          <a:xfrm>
            <a:off x="4954267" y="3867071"/>
            <a:ext cx="507682" cy="4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949F975-42C6-4F14-A171-917D503ECE25}"/>
              </a:ext>
            </a:extLst>
          </p:cNvPr>
          <p:cNvSpPr txBox="1"/>
          <p:nvPr/>
        </p:nvSpPr>
        <p:spPr>
          <a:xfrm>
            <a:off x="4973630" y="4845671"/>
            <a:ext cx="64928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21D145-97D9-469F-BD26-A9EB175ACCCF}"/>
              </a:ext>
            </a:extLst>
          </p:cNvPr>
          <p:cNvSpPr txBox="1"/>
          <p:nvPr/>
        </p:nvSpPr>
        <p:spPr>
          <a:xfrm>
            <a:off x="4930207" y="5370545"/>
            <a:ext cx="7734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5571C2-DFEF-4EE5-8246-9B58070AC520}"/>
              </a:ext>
            </a:extLst>
          </p:cNvPr>
          <p:cNvSpPr txBox="1"/>
          <p:nvPr/>
        </p:nvSpPr>
        <p:spPr>
          <a:xfrm>
            <a:off x="7213132" y="4925533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419D94-99FC-4590-9743-3DBA433483B6}"/>
              </a:ext>
            </a:extLst>
          </p:cNvPr>
          <p:cNvSpPr txBox="1"/>
          <p:nvPr/>
        </p:nvSpPr>
        <p:spPr>
          <a:xfrm>
            <a:off x="6503700" y="5963923"/>
            <a:ext cx="7734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742175-DC57-4CF6-85AC-B3771B0C4939}"/>
              </a:ext>
            </a:extLst>
          </p:cNvPr>
          <p:cNvSpPr txBox="1"/>
          <p:nvPr/>
        </p:nvSpPr>
        <p:spPr>
          <a:xfrm>
            <a:off x="7756409" y="5973039"/>
            <a:ext cx="7734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6E60CD6B-6218-4012-9A3D-26FA1EADC9C6}"/>
              </a:ext>
            </a:extLst>
          </p:cNvPr>
          <p:cNvSpPr txBox="1">
            <a:spLocks/>
          </p:cNvSpPr>
          <p:nvPr/>
        </p:nvSpPr>
        <p:spPr>
          <a:xfrm>
            <a:off x="162954" y="3321837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D464F67-71FC-4797-9DE9-4772C29790EC}"/>
              </a:ext>
            </a:extLst>
          </p:cNvPr>
          <p:cNvSpPr txBox="1">
            <a:spLocks/>
          </p:cNvSpPr>
          <p:nvPr/>
        </p:nvSpPr>
        <p:spPr>
          <a:xfrm>
            <a:off x="152134" y="4261795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096E79-3EEB-4CE3-AEE6-71F4BED1299A}"/>
                  </a:ext>
                </a:extLst>
              </p14:cNvPr>
              <p14:cNvContentPartPr/>
              <p14:nvPr/>
            </p14:nvContentPartPr>
            <p14:xfrm>
              <a:off x="1992240" y="51127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096E79-3EEB-4CE3-AEE6-71F4BED129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2880" y="5103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974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6E60CD6B-6218-4012-9A3D-26FA1EADC9C6}"/>
              </a:ext>
            </a:extLst>
          </p:cNvPr>
          <p:cNvSpPr txBox="1">
            <a:spLocks/>
          </p:cNvSpPr>
          <p:nvPr/>
        </p:nvSpPr>
        <p:spPr>
          <a:xfrm>
            <a:off x="162954" y="3321837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D464F67-71FC-4797-9DE9-4772C29790EC}"/>
              </a:ext>
            </a:extLst>
          </p:cNvPr>
          <p:cNvSpPr txBox="1">
            <a:spLocks/>
          </p:cNvSpPr>
          <p:nvPr/>
        </p:nvSpPr>
        <p:spPr>
          <a:xfrm>
            <a:off x="152134" y="4261795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E1F68980-B8A7-41F2-807A-5DFCE645F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 b="55384"/>
          <a:stretch/>
        </p:blipFill>
        <p:spPr bwMode="auto">
          <a:xfrm>
            <a:off x="4855424" y="2336912"/>
            <a:ext cx="516112" cy="4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2B8EBD1-66C2-45DD-8D39-DB54FC278276}"/>
              </a:ext>
            </a:extLst>
          </p:cNvPr>
          <p:cNvSpPr txBox="1"/>
          <p:nvPr/>
        </p:nvSpPr>
        <p:spPr>
          <a:xfrm>
            <a:off x="5662422" y="2742584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5649E9-65A8-4F79-89A5-9F9A79F26723}"/>
              </a:ext>
            </a:extLst>
          </p:cNvPr>
          <p:cNvSpPr txBox="1"/>
          <p:nvPr/>
        </p:nvSpPr>
        <p:spPr>
          <a:xfrm>
            <a:off x="6592915" y="2754252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8FF091-595F-49D2-8174-64D22C80E899}"/>
              </a:ext>
            </a:extLst>
          </p:cNvPr>
          <p:cNvSpPr txBox="1"/>
          <p:nvPr/>
        </p:nvSpPr>
        <p:spPr>
          <a:xfrm>
            <a:off x="6602566" y="2132984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66A6A4-2CE5-4660-B875-4A313F97CDD9}"/>
              </a:ext>
            </a:extLst>
          </p:cNvPr>
          <p:cNvCxnSpPr>
            <a:stCxn id="61" idx="2"/>
            <a:endCxn id="59" idx="0"/>
          </p:cNvCxnSpPr>
          <p:nvPr/>
        </p:nvCxnSpPr>
        <p:spPr>
          <a:xfrm>
            <a:off x="6899282" y="2502316"/>
            <a:ext cx="5097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4D0EE0-F24E-4567-A2AB-8AA0578F28D3}"/>
              </a:ext>
            </a:extLst>
          </p:cNvPr>
          <p:cNvCxnSpPr>
            <a:cxnSpLocks/>
          </p:cNvCxnSpPr>
          <p:nvPr/>
        </p:nvCxnSpPr>
        <p:spPr>
          <a:xfrm flipH="1">
            <a:off x="5966352" y="2502316"/>
            <a:ext cx="93293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C95576-C2FA-4064-9851-9561F062798D}"/>
              </a:ext>
            </a:extLst>
          </p:cNvPr>
          <p:cNvCxnSpPr>
            <a:stCxn id="61" idx="2"/>
            <a:endCxn id="61" idx="2"/>
          </p:cNvCxnSpPr>
          <p:nvPr/>
        </p:nvCxnSpPr>
        <p:spPr>
          <a:xfrm>
            <a:off x="6899282" y="2502316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3186B7B-09B4-44DA-AD4A-828063BCABDE}"/>
              </a:ext>
            </a:extLst>
          </p:cNvPr>
          <p:cNvSpPr txBox="1"/>
          <p:nvPr/>
        </p:nvSpPr>
        <p:spPr>
          <a:xfrm>
            <a:off x="6451922" y="3363852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9E712A-2839-4E80-B23B-094C3D32F4C6}"/>
              </a:ext>
            </a:extLst>
          </p:cNvPr>
          <p:cNvSpPr txBox="1"/>
          <p:nvPr/>
        </p:nvSpPr>
        <p:spPr>
          <a:xfrm>
            <a:off x="4902925" y="3363852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0CAE7C-CA6C-441E-A5A8-71F7669B5365}"/>
              </a:ext>
            </a:extLst>
          </p:cNvPr>
          <p:cNvSpPr txBox="1"/>
          <p:nvPr/>
        </p:nvSpPr>
        <p:spPr>
          <a:xfrm>
            <a:off x="5636238" y="3363852"/>
            <a:ext cx="674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FA3D10-3C1C-4A9E-B8E4-A5A794484A48}"/>
              </a:ext>
            </a:extLst>
          </p:cNvPr>
          <p:cNvCxnSpPr>
            <a:stCxn id="58" idx="2"/>
            <a:endCxn id="69" idx="0"/>
          </p:cNvCxnSpPr>
          <p:nvPr/>
        </p:nvCxnSpPr>
        <p:spPr>
          <a:xfrm>
            <a:off x="5966352" y="3111916"/>
            <a:ext cx="6998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98816A-85F8-4E14-AA12-12C2FE6E4EB6}"/>
              </a:ext>
            </a:extLst>
          </p:cNvPr>
          <p:cNvCxnSpPr>
            <a:stCxn id="58" idx="2"/>
            <a:endCxn id="68" idx="0"/>
          </p:cNvCxnSpPr>
          <p:nvPr/>
        </p:nvCxnSpPr>
        <p:spPr>
          <a:xfrm flipH="1">
            <a:off x="5206855" y="3111916"/>
            <a:ext cx="759497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31B268-4BEE-4691-9C39-D792567AEBDB}"/>
              </a:ext>
            </a:extLst>
          </p:cNvPr>
          <p:cNvCxnSpPr>
            <a:stCxn id="58" idx="2"/>
            <a:endCxn id="66" idx="0"/>
          </p:cNvCxnSpPr>
          <p:nvPr/>
        </p:nvCxnSpPr>
        <p:spPr>
          <a:xfrm>
            <a:off x="5966352" y="3111916"/>
            <a:ext cx="789500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091409E-10D7-4399-ACE8-77E6C7BA5D69}"/>
              </a:ext>
            </a:extLst>
          </p:cNvPr>
          <p:cNvSpPr txBox="1"/>
          <p:nvPr/>
        </p:nvSpPr>
        <p:spPr>
          <a:xfrm>
            <a:off x="4815125" y="3961784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C557F2E-03E3-43AE-B5F1-7F8A203C2524}"/>
              </a:ext>
            </a:extLst>
          </p:cNvPr>
          <p:cNvCxnSpPr>
            <a:cxnSpLocks/>
            <a:stCxn id="68" idx="2"/>
            <a:endCxn id="73" idx="0"/>
          </p:cNvCxnSpPr>
          <p:nvPr/>
        </p:nvCxnSpPr>
        <p:spPr>
          <a:xfrm flipH="1">
            <a:off x="5203277" y="3733184"/>
            <a:ext cx="3578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AAF4CE5-41D9-4C23-B154-533BAE6A35D6}"/>
              </a:ext>
            </a:extLst>
          </p:cNvPr>
          <p:cNvSpPr txBox="1"/>
          <p:nvPr/>
        </p:nvSpPr>
        <p:spPr>
          <a:xfrm>
            <a:off x="6374755" y="3961784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6CFDA2-486F-48C3-A4EB-962EB01E5A2D}"/>
              </a:ext>
            </a:extLst>
          </p:cNvPr>
          <p:cNvCxnSpPr>
            <a:stCxn id="66" idx="2"/>
            <a:endCxn id="75" idx="0"/>
          </p:cNvCxnSpPr>
          <p:nvPr/>
        </p:nvCxnSpPr>
        <p:spPr>
          <a:xfrm>
            <a:off x="6755852" y="3733184"/>
            <a:ext cx="7055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DDE345F-BF30-4606-9A7C-4A862B5BE854}"/>
              </a:ext>
            </a:extLst>
          </p:cNvPr>
          <p:cNvSpPr txBox="1"/>
          <p:nvPr/>
        </p:nvSpPr>
        <p:spPr>
          <a:xfrm>
            <a:off x="7612521" y="2780988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3FAC27-8295-4C84-B51E-D3BA333CF3F4}"/>
              </a:ext>
            </a:extLst>
          </p:cNvPr>
          <p:cNvSpPr txBox="1"/>
          <p:nvPr/>
        </p:nvSpPr>
        <p:spPr>
          <a:xfrm>
            <a:off x="7530412" y="3378920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3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C2498A-F860-4570-86E0-4B7848CEEBDD}"/>
              </a:ext>
            </a:extLst>
          </p:cNvPr>
          <p:cNvCxnSpPr>
            <a:stCxn id="77" idx="2"/>
            <a:endCxn id="78" idx="0"/>
          </p:cNvCxnSpPr>
          <p:nvPr/>
        </p:nvCxnSpPr>
        <p:spPr>
          <a:xfrm>
            <a:off x="7916451" y="3150320"/>
            <a:ext cx="2113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FAB5882-230B-49D1-A0B0-91C270639CBC}"/>
              </a:ext>
            </a:extLst>
          </p:cNvPr>
          <p:cNvCxnSpPr>
            <a:cxnSpLocks/>
          </p:cNvCxnSpPr>
          <p:nvPr/>
        </p:nvCxnSpPr>
        <p:spPr>
          <a:xfrm flipH="1" flipV="1">
            <a:off x="6899282" y="2502316"/>
            <a:ext cx="1017169" cy="27867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C2EDF9A-4327-44BF-9FDE-D051C96C864C}"/>
              </a:ext>
            </a:extLst>
          </p:cNvPr>
          <p:cNvSpPr txBox="1"/>
          <p:nvPr/>
        </p:nvSpPr>
        <p:spPr>
          <a:xfrm>
            <a:off x="4465067" y="197715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</p:spTree>
    <p:extLst>
      <p:ext uri="{BB962C8B-B14F-4D97-AF65-F5344CB8AC3E}">
        <p14:creationId xmlns:p14="http://schemas.microsoft.com/office/powerpoint/2010/main" val="415989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6E60CD6B-6218-4012-9A3D-26FA1EADC9C6}"/>
              </a:ext>
            </a:extLst>
          </p:cNvPr>
          <p:cNvSpPr txBox="1">
            <a:spLocks/>
          </p:cNvSpPr>
          <p:nvPr/>
        </p:nvSpPr>
        <p:spPr>
          <a:xfrm>
            <a:off x="162954" y="3321837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D464F67-71FC-4797-9DE9-4772C29790EC}"/>
              </a:ext>
            </a:extLst>
          </p:cNvPr>
          <p:cNvSpPr txBox="1">
            <a:spLocks/>
          </p:cNvSpPr>
          <p:nvPr/>
        </p:nvSpPr>
        <p:spPr>
          <a:xfrm>
            <a:off x="152134" y="4261795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E1F68980-B8A7-41F2-807A-5DFCE645F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 b="55384"/>
          <a:stretch/>
        </p:blipFill>
        <p:spPr bwMode="auto">
          <a:xfrm>
            <a:off x="4855424" y="2336912"/>
            <a:ext cx="516112" cy="4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2B8EBD1-66C2-45DD-8D39-DB54FC278276}"/>
              </a:ext>
            </a:extLst>
          </p:cNvPr>
          <p:cNvSpPr txBox="1"/>
          <p:nvPr/>
        </p:nvSpPr>
        <p:spPr>
          <a:xfrm>
            <a:off x="5662422" y="3933710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5649E9-65A8-4F79-89A5-9F9A79F26723}"/>
              </a:ext>
            </a:extLst>
          </p:cNvPr>
          <p:cNvSpPr txBox="1"/>
          <p:nvPr/>
        </p:nvSpPr>
        <p:spPr>
          <a:xfrm>
            <a:off x="6592915" y="2754252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8FF091-595F-49D2-8174-64D22C80E899}"/>
              </a:ext>
            </a:extLst>
          </p:cNvPr>
          <p:cNvSpPr txBox="1"/>
          <p:nvPr/>
        </p:nvSpPr>
        <p:spPr>
          <a:xfrm>
            <a:off x="6602566" y="1603592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66A6A4-2CE5-4660-B875-4A313F97CDD9}"/>
              </a:ext>
            </a:extLst>
          </p:cNvPr>
          <p:cNvCxnSpPr>
            <a:stCxn id="61" idx="2"/>
            <a:endCxn id="59" idx="0"/>
          </p:cNvCxnSpPr>
          <p:nvPr/>
        </p:nvCxnSpPr>
        <p:spPr>
          <a:xfrm>
            <a:off x="6899282" y="1972924"/>
            <a:ext cx="5097" cy="78132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4D0EE0-F24E-4567-A2AB-8AA0578F28D3}"/>
              </a:ext>
            </a:extLst>
          </p:cNvPr>
          <p:cNvCxnSpPr>
            <a:cxnSpLocks/>
          </p:cNvCxnSpPr>
          <p:nvPr/>
        </p:nvCxnSpPr>
        <p:spPr>
          <a:xfrm flipH="1">
            <a:off x="5966352" y="2502316"/>
            <a:ext cx="93293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C95576-C2FA-4064-9851-9561F062798D}"/>
              </a:ext>
            </a:extLst>
          </p:cNvPr>
          <p:cNvCxnSpPr>
            <a:stCxn id="61" idx="2"/>
            <a:endCxn id="61" idx="2"/>
          </p:cNvCxnSpPr>
          <p:nvPr/>
        </p:nvCxnSpPr>
        <p:spPr>
          <a:xfrm>
            <a:off x="6899282" y="1972924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3186B7B-09B4-44DA-AD4A-828063BCABDE}"/>
              </a:ext>
            </a:extLst>
          </p:cNvPr>
          <p:cNvSpPr txBox="1"/>
          <p:nvPr/>
        </p:nvSpPr>
        <p:spPr>
          <a:xfrm>
            <a:off x="6451922" y="4554978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9E712A-2839-4E80-B23B-094C3D32F4C6}"/>
              </a:ext>
            </a:extLst>
          </p:cNvPr>
          <p:cNvSpPr txBox="1"/>
          <p:nvPr/>
        </p:nvSpPr>
        <p:spPr>
          <a:xfrm>
            <a:off x="4902925" y="4554978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0CAE7C-CA6C-441E-A5A8-71F7669B5365}"/>
              </a:ext>
            </a:extLst>
          </p:cNvPr>
          <p:cNvSpPr txBox="1"/>
          <p:nvPr/>
        </p:nvSpPr>
        <p:spPr>
          <a:xfrm>
            <a:off x="5636238" y="4554978"/>
            <a:ext cx="674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FA3D10-3C1C-4A9E-B8E4-A5A794484A48}"/>
              </a:ext>
            </a:extLst>
          </p:cNvPr>
          <p:cNvCxnSpPr>
            <a:stCxn id="58" idx="2"/>
            <a:endCxn id="69" idx="0"/>
          </p:cNvCxnSpPr>
          <p:nvPr/>
        </p:nvCxnSpPr>
        <p:spPr>
          <a:xfrm>
            <a:off x="5966352" y="4303042"/>
            <a:ext cx="6998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98816A-85F8-4E14-AA12-12C2FE6E4EB6}"/>
              </a:ext>
            </a:extLst>
          </p:cNvPr>
          <p:cNvCxnSpPr>
            <a:stCxn id="58" idx="2"/>
            <a:endCxn id="68" idx="0"/>
          </p:cNvCxnSpPr>
          <p:nvPr/>
        </p:nvCxnSpPr>
        <p:spPr>
          <a:xfrm flipH="1">
            <a:off x="5206855" y="4303042"/>
            <a:ext cx="759497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31B268-4BEE-4691-9C39-D792567AEBDB}"/>
              </a:ext>
            </a:extLst>
          </p:cNvPr>
          <p:cNvCxnSpPr>
            <a:stCxn id="58" idx="2"/>
            <a:endCxn id="66" idx="0"/>
          </p:cNvCxnSpPr>
          <p:nvPr/>
        </p:nvCxnSpPr>
        <p:spPr>
          <a:xfrm>
            <a:off x="5966352" y="4303042"/>
            <a:ext cx="789500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091409E-10D7-4399-ACE8-77E6C7BA5D69}"/>
              </a:ext>
            </a:extLst>
          </p:cNvPr>
          <p:cNvSpPr txBox="1"/>
          <p:nvPr/>
        </p:nvSpPr>
        <p:spPr>
          <a:xfrm>
            <a:off x="4815125" y="5152910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C557F2E-03E3-43AE-B5F1-7F8A203C2524}"/>
              </a:ext>
            </a:extLst>
          </p:cNvPr>
          <p:cNvCxnSpPr>
            <a:cxnSpLocks/>
            <a:stCxn id="68" idx="2"/>
            <a:endCxn id="73" idx="0"/>
          </p:cNvCxnSpPr>
          <p:nvPr/>
        </p:nvCxnSpPr>
        <p:spPr>
          <a:xfrm flipH="1">
            <a:off x="5203277" y="4924310"/>
            <a:ext cx="3578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AAF4CE5-41D9-4C23-B154-533BAE6A35D6}"/>
              </a:ext>
            </a:extLst>
          </p:cNvPr>
          <p:cNvSpPr txBox="1"/>
          <p:nvPr/>
        </p:nvSpPr>
        <p:spPr>
          <a:xfrm>
            <a:off x="6374755" y="5152910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6CFDA2-486F-48C3-A4EB-962EB01E5A2D}"/>
              </a:ext>
            </a:extLst>
          </p:cNvPr>
          <p:cNvCxnSpPr>
            <a:cxnSpLocks/>
            <a:stCxn id="66" idx="2"/>
            <a:endCxn id="75" idx="0"/>
          </p:cNvCxnSpPr>
          <p:nvPr/>
        </p:nvCxnSpPr>
        <p:spPr>
          <a:xfrm>
            <a:off x="6755852" y="4924310"/>
            <a:ext cx="7055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DDE345F-BF30-4606-9A7C-4A862B5BE854}"/>
              </a:ext>
            </a:extLst>
          </p:cNvPr>
          <p:cNvSpPr txBox="1"/>
          <p:nvPr/>
        </p:nvSpPr>
        <p:spPr>
          <a:xfrm>
            <a:off x="7588457" y="2780988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3FAC27-8295-4C84-B51E-D3BA333CF3F4}"/>
              </a:ext>
            </a:extLst>
          </p:cNvPr>
          <p:cNvSpPr txBox="1"/>
          <p:nvPr/>
        </p:nvSpPr>
        <p:spPr>
          <a:xfrm>
            <a:off x="7530412" y="3679709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3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C2498A-F860-4570-86E0-4B7848CEEBDD}"/>
              </a:ext>
            </a:extLst>
          </p:cNvPr>
          <p:cNvCxnSpPr>
            <a:stCxn id="77" idx="2"/>
            <a:endCxn id="78" idx="0"/>
          </p:cNvCxnSpPr>
          <p:nvPr/>
        </p:nvCxnSpPr>
        <p:spPr>
          <a:xfrm>
            <a:off x="7913097" y="3150320"/>
            <a:ext cx="5467" cy="52938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FAB5882-230B-49D1-A0B0-91C270639CBC}"/>
              </a:ext>
            </a:extLst>
          </p:cNvPr>
          <p:cNvCxnSpPr>
            <a:cxnSpLocks/>
          </p:cNvCxnSpPr>
          <p:nvPr/>
        </p:nvCxnSpPr>
        <p:spPr>
          <a:xfrm flipH="1" flipV="1">
            <a:off x="6899282" y="2502316"/>
            <a:ext cx="1017169" cy="27867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C2EDF9A-4327-44BF-9FDE-D051C96C864C}"/>
              </a:ext>
            </a:extLst>
          </p:cNvPr>
          <p:cNvSpPr txBox="1"/>
          <p:nvPr/>
        </p:nvSpPr>
        <p:spPr>
          <a:xfrm>
            <a:off x="4465067" y="197715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5F16E0-610D-4648-8C3F-0BC7D07B04BF}"/>
              </a:ext>
            </a:extLst>
          </p:cNvPr>
          <p:cNvSpPr txBox="1"/>
          <p:nvPr/>
        </p:nvSpPr>
        <p:spPr>
          <a:xfrm>
            <a:off x="6546718" y="2132984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AFD992-3DEC-4FD3-A9E5-CFC4D5C2A2F9}"/>
              </a:ext>
            </a:extLst>
          </p:cNvPr>
          <p:cNvSpPr txBox="1"/>
          <p:nvPr/>
        </p:nvSpPr>
        <p:spPr>
          <a:xfrm>
            <a:off x="5640338" y="2742583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75BF6-7450-43CC-A4C3-0A877B0992BE}"/>
              </a:ext>
            </a:extLst>
          </p:cNvPr>
          <p:cNvSpPr txBox="1"/>
          <p:nvPr/>
        </p:nvSpPr>
        <p:spPr>
          <a:xfrm>
            <a:off x="7552362" y="3278122"/>
            <a:ext cx="7734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22AFD5-DB70-42DF-9EEB-DC6D2CEFD6D1}"/>
              </a:ext>
            </a:extLst>
          </p:cNvPr>
          <p:cNvGrpSpPr/>
          <p:nvPr/>
        </p:nvGrpSpPr>
        <p:grpSpPr>
          <a:xfrm>
            <a:off x="4880518" y="3070769"/>
            <a:ext cx="1290651" cy="923330"/>
            <a:chOff x="4880518" y="3070769"/>
            <a:chExt cx="1290651" cy="9233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AF8CF03-00F3-4C05-BE7A-929ACCB410BD}"/>
                </a:ext>
              </a:extLst>
            </p:cNvPr>
            <p:cNvCxnSpPr>
              <a:stCxn id="31" idx="2"/>
              <a:endCxn id="58" idx="0"/>
            </p:cNvCxnSpPr>
            <p:nvPr/>
          </p:nvCxnSpPr>
          <p:spPr>
            <a:xfrm>
              <a:off x="5964978" y="3111915"/>
              <a:ext cx="1374" cy="821795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Cross 34">
              <a:extLst>
                <a:ext uri="{FF2B5EF4-FFF2-40B4-BE49-F238E27FC236}">
                  <a16:creationId xmlns:a16="http://schemas.microsoft.com/office/drawing/2014/main" id="{3D65ACDD-3A3A-4574-AD8C-4CD6C5F8C729}"/>
                </a:ext>
              </a:extLst>
            </p:cNvPr>
            <p:cNvSpPr/>
            <p:nvPr/>
          </p:nvSpPr>
          <p:spPr>
            <a:xfrm rot="2795806">
              <a:off x="5767348" y="3337054"/>
              <a:ext cx="406528" cy="40111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42D68D-5759-414F-8C07-EAAEB36112FB}"/>
                </a:ext>
              </a:extLst>
            </p:cNvPr>
            <p:cNvSpPr txBox="1"/>
            <p:nvPr/>
          </p:nvSpPr>
          <p:spPr>
            <a:xfrm>
              <a:off x="4880518" y="3070769"/>
              <a:ext cx="966931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No Expr </a:t>
              </a:r>
            </a:p>
            <a:p>
              <a:r>
                <a:rPr lang="en-US" i="1" dirty="0"/>
                <a:t>Below </a:t>
              </a:r>
            </a:p>
            <a:p>
              <a:r>
                <a:rPr lang="en-US" i="1" dirty="0"/>
                <a:t>Term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281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rry rigged meme">
            <a:extLst>
              <a:ext uri="{FF2B5EF4-FFF2-40B4-BE49-F238E27FC236}">
                <a16:creationId xmlns:a16="http://schemas.microsoft.com/office/drawing/2014/main" id="{F960900F-AB0E-4F67-A61F-5A4A15DE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4824"/>
            <a:ext cx="3778659" cy="32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28D903-DF8A-42C8-B578-00686DD87003}"/>
              </a:ext>
            </a:extLst>
          </p:cNvPr>
          <p:cNvSpPr/>
          <p:nvPr/>
        </p:nvSpPr>
        <p:spPr>
          <a:xfrm>
            <a:off x="3113584" y="1963947"/>
            <a:ext cx="1316387" cy="1655370"/>
          </a:xfrm>
          <a:prstGeom prst="roundRect">
            <a:avLst>
              <a:gd name="adj" fmla="val 91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B10B-EB4B-4F9E-BD7E-C243E15D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8B407F-1848-47B1-B9A7-7F29DDDDBC33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Did We Fix All Ambiguity?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5F67-014B-414B-8041-AE89B123DF75}"/>
              </a:ext>
            </a:extLst>
          </p:cNvPr>
          <p:cNvSpPr txBox="1"/>
          <p:nvPr/>
        </p:nvSpPr>
        <p:spPr>
          <a:xfrm>
            <a:off x="3103984" y="2620430"/>
            <a:ext cx="13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Grammar   is still </a:t>
            </a:r>
          </a:p>
          <a:p>
            <a:pPr algn="ctr"/>
            <a:r>
              <a:rPr lang="en-US" dirty="0"/>
              <a:t>ambiguous!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5EBDDD-2F40-4C14-8BB5-774D0A8A26CC}"/>
              </a:ext>
            </a:extLst>
          </p:cNvPr>
          <p:cNvGrpSpPr/>
          <p:nvPr/>
        </p:nvGrpSpPr>
        <p:grpSpPr>
          <a:xfrm>
            <a:off x="2852669" y="1073755"/>
            <a:ext cx="1909823" cy="1854085"/>
            <a:chOff x="5765176" y="998130"/>
            <a:chExt cx="1909823" cy="1854085"/>
          </a:xfrm>
        </p:grpSpPr>
        <p:sp>
          <p:nvSpPr>
            <p:cNvPr id="3" name="Explosion 2 2"/>
            <p:cNvSpPr/>
            <p:nvPr/>
          </p:nvSpPr>
          <p:spPr>
            <a:xfrm rot="1908044">
              <a:off x="5765176" y="998130"/>
              <a:ext cx="1909823" cy="1854085"/>
            </a:xfrm>
            <a:prstGeom prst="irregularSeal2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07AA92-2550-4E2F-B6E4-2C0E5EC76050}"/>
                </a:ext>
              </a:extLst>
            </p:cNvPr>
            <p:cNvSpPr txBox="1"/>
            <p:nvPr/>
          </p:nvSpPr>
          <p:spPr>
            <a:xfrm>
              <a:off x="6061895" y="1544052"/>
              <a:ext cx="131638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500" dirty="0">
                  <a:solidFill>
                    <a:schemeClr val="bg1"/>
                  </a:solidFill>
                </a:rPr>
                <a:t>Nope!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9883A7-5890-45E9-BDF0-E4FA0B9B4650}"/>
              </a:ext>
            </a:extLst>
          </p:cNvPr>
          <p:cNvSpPr txBox="1">
            <a:spLocks/>
          </p:cNvSpPr>
          <p:nvPr/>
        </p:nvSpPr>
        <p:spPr>
          <a:xfrm>
            <a:off x="162955" y="3646688"/>
            <a:ext cx="15484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sz="1800" b="1" u="sng" dirty="0"/>
              <a:t>Char Stream:</a:t>
            </a:r>
            <a:endParaRPr lang="en-US" sz="1800" b="1" dirty="0"/>
          </a:p>
          <a:p>
            <a:pPr marL="0" indent="0">
              <a:lnSpc>
                <a:spcPts val="1400"/>
              </a:lnSpc>
              <a:buNone/>
            </a:pPr>
            <a:r>
              <a:rPr lang="en-US" sz="1800" dirty="0"/>
              <a:t>3 – 4 – 7</a:t>
            </a:r>
            <a:endParaRPr lang="en-US" sz="1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C720D5-93B6-445B-A060-4512ADFCF359}"/>
              </a:ext>
            </a:extLst>
          </p:cNvPr>
          <p:cNvSpPr/>
          <p:nvPr/>
        </p:nvSpPr>
        <p:spPr>
          <a:xfrm>
            <a:off x="7242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D4E06B6-DA6F-48B4-B08C-8B6D3A1B5348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</p:spTree>
    <p:extLst>
      <p:ext uri="{BB962C8B-B14F-4D97-AF65-F5344CB8AC3E}">
        <p14:creationId xmlns:p14="http://schemas.microsoft.com/office/powerpoint/2010/main" val="33637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B10B-EB4B-4F9E-BD7E-C243E15D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8B407F-1848-47B1-B9A7-7F29DDDDBC33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Did We Fix All Ambiguity?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A19B84C-221B-4DDC-885C-F45548F47923}"/>
              </a:ext>
            </a:extLst>
          </p:cNvPr>
          <p:cNvSpPr txBox="1"/>
          <p:nvPr/>
        </p:nvSpPr>
        <p:spPr>
          <a:xfrm>
            <a:off x="7081827" y="1725714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A0DA14B-1AFD-4509-A5D1-0E04182C6D57}"/>
              </a:ext>
            </a:extLst>
          </p:cNvPr>
          <p:cNvSpPr txBox="1"/>
          <p:nvPr/>
        </p:nvSpPr>
        <p:spPr>
          <a:xfrm>
            <a:off x="6002412" y="1750334"/>
            <a:ext cx="6742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011EFC-FAD7-4EED-8A1C-DE4919B1E442}"/>
              </a:ext>
            </a:extLst>
          </p:cNvPr>
          <p:cNvSpPr txBox="1"/>
          <p:nvPr/>
        </p:nvSpPr>
        <p:spPr>
          <a:xfrm>
            <a:off x="6092344" y="1271111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/>
              <a:t>Expr</a:t>
            </a:r>
            <a:endParaRPr lang="en-US" i="1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26F6FF5-FAF5-4828-9779-C46D75E33232}"/>
              </a:ext>
            </a:extLst>
          </p:cNvPr>
          <p:cNvCxnSpPr>
            <a:stCxn id="97" idx="2"/>
            <a:endCxn id="96" idx="0"/>
          </p:cNvCxnSpPr>
          <p:nvPr/>
        </p:nvCxnSpPr>
        <p:spPr>
          <a:xfrm flipH="1">
            <a:off x="6339524" y="1548110"/>
            <a:ext cx="3370" cy="20222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5BA733-30D0-4E8F-AEF1-621C575C3011}"/>
              </a:ext>
            </a:extLst>
          </p:cNvPr>
          <p:cNvCxnSpPr>
            <a:stCxn id="97" idx="2"/>
            <a:endCxn id="95" idx="0"/>
          </p:cNvCxnSpPr>
          <p:nvPr/>
        </p:nvCxnSpPr>
        <p:spPr>
          <a:xfrm>
            <a:off x="6342894" y="1548110"/>
            <a:ext cx="989483" cy="17760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21AA378-A095-4A7D-91F4-612BCF8DA6CA}"/>
              </a:ext>
            </a:extLst>
          </p:cNvPr>
          <p:cNvCxnSpPr>
            <a:cxnSpLocks/>
            <a:stCxn id="97" idx="2"/>
            <a:endCxn id="103" idx="0"/>
          </p:cNvCxnSpPr>
          <p:nvPr/>
        </p:nvCxnSpPr>
        <p:spPr>
          <a:xfrm flipH="1">
            <a:off x="5500868" y="1548110"/>
            <a:ext cx="842026" cy="2233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A86E1D7-7D20-4141-83C2-FA02AC8DD5D6}"/>
              </a:ext>
            </a:extLst>
          </p:cNvPr>
          <p:cNvCxnSpPr>
            <a:cxnSpLocks/>
            <a:stCxn id="124" idx="2"/>
            <a:endCxn id="102" idx="0"/>
          </p:cNvCxnSpPr>
          <p:nvPr/>
        </p:nvCxnSpPr>
        <p:spPr>
          <a:xfrm>
            <a:off x="5493204" y="2958719"/>
            <a:ext cx="1433" cy="12307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D62DD7F-186E-46AE-9A99-7F33179B3912}"/>
              </a:ext>
            </a:extLst>
          </p:cNvPr>
          <p:cNvSpPr txBox="1"/>
          <p:nvPr/>
        </p:nvSpPr>
        <p:spPr>
          <a:xfrm>
            <a:off x="5106485" y="3081792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684BCD9-DF0F-46A8-AE43-5112198A57DC}"/>
              </a:ext>
            </a:extLst>
          </p:cNvPr>
          <p:cNvSpPr txBox="1"/>
          <p:nvPr/>
        </p:nvSpPr>
        <p:spPr>
          <a:xfrm>
            <a:off x="5250318" y="1771439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/>
              <a:t>Expr</a:t>
            </a:r>
            <a:endParaRPr lang="en-US" i="1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750042A-B2C0-4078-A94A-271C117B9049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flipH="1">
            <a:off x="5487944" y="2048438"/>
            <a:ext cx="12924" cy="22002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7D5A02A-2165-442D-BEBF-15741C95DA4C}"/>
              </a:ext>
            </a:extLst>
          </p:cNvPr>
          <p:cNvSpPr txBox="1"/>
          <p:nvPr/>
        </p:nvSpPr>
        <p:spPr>
          <a:xfrm>
            <a:off x="5209470" y="2268461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6BAC893-8AD5-425A-87EB-FB3313CA0CBC}"/>
              </a:ext>
            </a:extLst>
          </p:cNvPr>
          <p:cNvSpPr txBox="1"/>
          <p:nvPr/>
        </p:nvSpPr>
        <p:spPr>
          <a:xfrm>
            <a:off x="7739047" y="3552326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186AB17-65A4-4D22-B4DD-ACDB0574FD0F}"/>
              </a:ext>
            </a:extLst>
          </p:cNvPr>
          <p:cNvSpPr txBox="1"/>
          <p:nvPr/>
        </p:nvSpPr>
        <p:spPr>
          <a:xfrm>
            <a:off x="7876650" y="2239930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FE09814-4797-4D94-A904-0185A0C84843}"/>
              </a:ext>
            </a:extLst>
          </p:cNvPr>
          <p:cNvCxnSpPr>
            <a:cxnSpLocks/>
            <a:stCxn id="107" idx="2"/>
            <a:endCxn id="109" idx="0"/>
          </p:cNvCxnSpPr>
          <p:nvPr/>
        </p:nvCxnSpPr>
        <p:spPr>
          <a:xfrm>
            <a:off x="8127200" y="2516929"/>
            <a:ext cx="4831" cy="13124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966B34C-4D80-4D01-8744-794C414C82A1}"/>
              </a:ext>
            </a:extLst>
          </p:cNvPr>
          <p:cNvSpPr txBox="1"/>
          <p:nvPr/>
        </p:nvSpPr>
        <p:spPr>
          <a:xfrm>
            <a:off x="7853557" y="2648172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DAF621B-6C4B-43AA-A487-4846B2605D95}"/>
              </a:ext>
            </a:extLst>
          </p:cNvPr>
          <p:cNvCxnSpPr>
            <a:cxnSpLocks/>
            <a:stCxn id="114" idx="2"/>
            <a:endCxn id="111" idx="0"/>
          </p:cNvCxnSpPr>
          <p:nvPr/>
        </p:nvCxnSpPr>
        <p:spPr>
          <a:xfrm>
            <a:off x="6731275" y="3319469"/>
            <a:ext cx="1983" cy="23557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869F883-0C4D-4C1F-8AB3-5134EC66B31C}"/>
              </a:ext>
            </a:extLst>
          </p:cNvPr>
          <p:cNvSpPr txBox="1"/>
          <p:nvPr/>
        </p:nvSpPr>
        <p:spPr>
          <a:xfrm>
            <a:off x="6345106" y="3555043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A4C8C4-33AD-4447-A5A8-61F6B1468FBE}"/>
              </a:ext>
            </a:extLst>
          </p:cNvPr>
          <p:cNvSpPr txBox="1"/>
          <p:nvPr/>
        </p:nvSpPr>
        <p:spPr>
          <a:xfrm>
            <a:off x="6454036" y="2654584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E487351-8F81-44E8-8D71-BF100F0D88C7}"/>
              </a:ext>
            </a:extLst>
          </p:cNvPr>
          <p:cNvCxnSpPr>
            <a:cxnSpLocks/>
            <a:stCxn id="112" idx="2"/>
            <a:endCxn id="114" idx="0"/>
          </p:cNvCxnSpPr>
          <p:nvPr/>
        </p:nvCxnSpPr>
        <p:spPr>
          <a:xfrm flipH="1">
            <a:off x="6731275" y="2931583"/>
            <a:ext cx="1235" cy="11088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14C257D-38FF-4CAB-ADE4-307A112DCE93}"/>
              </a:ext>
            </a:extLst>
          </p:cNvPr>
          <p:cNvSpPr txBox="1"/>
          <p:nvPr/>
        </p:nvSpPr>
        <p:spPr>
          <a:xfrm>
            <a:off x="6390733" y="3042470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5BC9E51-9791-42B9-941C-7792EF0E43BC}"/>
              </a:ext>
            </a:extLst>
          </p:cNvPr>
          <p:cNvSpPr txBox="1"/>
          <p:nvPr/>
        </p:nvSpPr>
        <p:spPr>
          <a:xfrm>
            <a:off x="6480726" y="2235830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B80CE2D-2388-4A02-B2C0-AF8E45FD615B}"/>
              </a:ext>
            </a:extLst>
          </p:cNvPr>
          <p:cNvSpPr txBox="1"/>
          <p:nvPr/>
        </p:nvSpPr>
        <p:spPr>
          <a:xfrm>
            <a:off x="6997459" y="2223194"/>
            <a:ext cx="6742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48B1EB3-4FA8-4895-946A-AADAF9C52DFA}"/>
              </a:ext>
            </a:extLst>
          </p:cNvPr>
          <p:cNvCxnSpPr>
            <a:stCxn id="95" idx="2"/>
            <a:endCxn id="116" idx="0"/>
          </p:cNvCxnSpPr>
          <p:nvPr/>
        </p:nvCxnSpPr>
        <p:spPr>
          <a:xfrm>
            <a:off x="7332377" y="2002713"/>
            <a:ext cx="2194" cy="22048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9F55D2A-65BE-4C29-B0F2-106BD8955696}"/>
              </a:ext>
            </a:extLst>
          </p:cNvPr>
          <p:cNvCxnSpPr>
            <a:stCxn id="95" idx="2"/>
            <a:endCxn id="115" idx="0"/>
          </p:cNvCxnSpPr>
          <p:nvPr/>
        </p:nvCxnSpPr>
        <p:spPr>
          <a:xfrm flipH="1">
            <a:off x="6731276" y="2002713"/>
            <a:ext cx="601101" cy="2331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B74D615-448D-47E0-BF15-8B9022CA73D3}"/>
              </a:ext>
            </a:extLst>
          </p:cNvPr>
          <p:cNvCxnSpPr>
            <a:cxnSpLocks/>
            <a:stCxn id="95" idx="2"/>
            <a:endCxn id="107" idx="0"/>
          </p:cNvCxnSpPr>
          <p:nvPr/>
        </p:nvCxnSpPr>
        <p:spPr>
          <a:xfrm>
            <a:off x="7332377" y="2002713"/>
            <a:ext cx="794823" cy="2372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459315F-86C0-43BE-9ECD-83F8A6044C61}"/>
              </a:ext>
            </a:extLst>
          </p:cNvPr>
          <p:cNvCxnSpPr>
            <a:stCxn id="115" idx="2"/>
            <a:endCxn id="112" idx="0"/>
          </p:cNvCxnSpPr>
          <p:nvPr/>
        </p:nvCxnSpPr>
        <p:spPr>
          <a:xfrm>
            <a:off x="6731276" y="2512829"/>
            <a:ext cx="1234" cy="141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1C028F1-38B7-4BDD-B4A7-D25F3E215202}"/>
              </a:ext>
            </a:extLst>
          </p:cNvPr>
          <p:cNvCxnSpPr>
            <a:cxnSpLocks/>
            <a:stCxn id="109" idx="2"/>
            <a:endCxn id="122" idx="0"/>
          </p:cNvCxnSpPr>
          <p:nvPr/>
        </p:nvCxnSpPr>
        <p:spPr>
          <a:xfrm flipH="1">
            <a:off x="8129615" y="2925171"/>
            <a:ext cx="2416" cy="11729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0F03FCA-ABE7-4EAE-8D38-11FF3E697F86}"/>
              </a:ext>
            </a:extLst>
          </p:cNvPr>
          <p:cNvSpPr txBox="1"/>
          <p:nvPr/>
        </p:nvSpPr>
        <p:spPr>
          <a:xfrm>
            <a:off x="7789073" y="3042470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DF487D3-D2D8-4BE7-B94A-AF1FED520EE9}"/>
              </a:ext>
            </a:extLst>
          </p:cNvPr>
          <p:cNvCxnSpPr>
            <a:cxnSpLocks/>
            <a:stCxn id="122" idx="2"/>
            <a:endCxn id="106" idx="0"/>
          </p:cNvCxnSpPr>
          <p:nvPr/>
        </p:nvCxnSpPr>
        <p:spPr>
          <a:xfrm flipH="1">
            <a:off x="8127199" y="3319469"/>
            <a:ext cx="2416" cy="23285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4B51536-1C96-4A75-BE27-8B9A190FE390}"/>
              </a:ext>
            </a:extLst>
          </p:cNvPr>
          <p:cNvSpPr txBox="1"/>
          <p:nvPr/>
        </p:nvSpPr>
        <p:spPr>
          <a:xfrm>
            <a:off x="5152662" y="2681720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A17D845-B980-4961-9A44-53988BC2C97B}"/>
              </a:ext>
            </a:extLst>
          </p:cNvPr>
          <p:cNvCxnSpPr>
            <a:cxnSpLocks/>
            <a:stCxn id="105" idx="2"/>
            <a:endCxn id="124" idx="0"/>
          </p:cNvCxnSpPr>
          <p:nvPr/>
        </p:nvCxnSpPr>
        <p:spPr>
          <a:xfrm>
            <a:off x="5487944" y="2545460"/>
            <a:ext cx="5260" cy="1362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B50BE84-BD32-4D51-B8EF-9368CC886A04}"/>
              </a:ext>
            </a:extLst>
          </p:cNvPr>
          <p:cNvSpPr txBox="1"/>
          <p:nvPr/>
        </p:nvSpPr>
        <p:spPr>
          <a:xfrm>
            <a:off x="5260746" y="4483799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48AFDBB-F735-4F20-93FE-A3834B1A8D54}"/>
              </a:ext>
            </a:extLst>
          </p:cNvPr>
          <p:cNvSpPr txBox="1"/>
          <p:nvPr/>
        </p:nvSpPr>
        <p:spPr>
          <a:xfrm>
            <a:off x="6388729" y="4490530"/>
            <a:ext cx="6742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CDFE282-EB31-456F-A013-B0244FD21025}"/>
              </a:ext>
            </a:extLst>
          </p:cNvPr>
          <p:cNvSpPr txBox="1"/>
          <p:nvPr/>
        </p:nvSpPr>
        <p:spPr>
          <a:xfrm>
            <a:off x="6475292" y="4071406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3E4CD5A-3A80-44F2-9B68-265534E8176C}"/>
              </a:ext>
            </a:extLst>
          </p:cNvPr>
          <p:cNvCxnSpPr>
            <a:stCxn id="139" idx="2"/>
            <a:endCxn id="138" idx="0"/>
          </p:cNvCxnSpPr>
          <p:nvPr/>
        </p:nvCxnSpPr>
        <p:spPr>
          <a:xfrm flipH="1">
            <a:off x="6725841" y="4348405"/>
            <a:ext cx="1" cy="14212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8446714-E30F-4230-8C10-8E0B7FF63589}"/>
              </a:ext>
            </a:extLst>
          </p:cNvPr>
          <p:cNvCxnSpPr>
            <a:stCxn id="139" idx="2"/>
            <a:endCxn id="137" idx="0"/>
          </p:cNvCxnSpPr>
          <p:nvPr/>
        </p:nvCxnSpPr>
        <p:spPr>
          <a:xfrm flipH="1">
            <a:off x="5511296" y="4348405"/>
            <a:ext cx="1214546" cy="13539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37F7C19-4DCD-479A-B515-0F7FB9DEF5FD}"/>
              </a:ext>
            </a:extLst>
          </p:cNvPr>
          <p:cNvCxnSpPr>
            <a:cxnSpLocks/>
            <a:stCxn id="139" idx="2"/>
            <a:endCxn id="145" idx="0"/>
          </p:cNvCxnSpPr>
          <p:nvPr/>
        </p:nvCxnSpPr>
        <p:spPr>
          <a:xfrm>
            <a:off x="6725842" y="4348405"/>
            <a:ext cx="939391" cy="12590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0C41137-CA18-4A97-B780-8EB4501638E2}"/>
              </a:ext>
            </a:extLst>
          </p:cNvPr>
          <p:cNvCxnSpPr>
            <a:cxnSpLocks/>
            <a:stCxn id="166" idx="2"/>
            <a:endCxn id="144" idx="0"/>
          </p:cNvCxnSpPr>
          <p:nvPr/>
        </p:nvCxnSpPr>
        <p:spPr>
          <a:xfrm>
            <a:off x="7657569" y="5661593"/>
            <a:ext cx="1433" cy="12307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07B45094-8005-4B90-8048-F296BF2BE256}"/>
              </a:ext>
            </a:extLst>
          </p:cNvPr>
          <p:cNvSpPr txBox="1"/>
          <p:nvPr/>
        </p:nvSpPr>
        <p:spPr>
          <a:xfrm>
            <a:off x="7270850" y="5784666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6BFB08F-3888-4CA8-9DB3-F3C9A32D2155}"/>
              </a:ext>
            </a:extLst>
          </p:cNvPr>
          <p:cNvSpPr txBox="1"/>
          <p:nvPr/>
        </p:nvSpPr>
        <p:spPr>
          <a:xfrm>
            <a:off x="7414683" y="4474313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/>
              <a:t>Expr</a:t>
            </a:r>
            <a:endParaRPr lang="en-US" i="1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FE67A89-316F-4911-9423-EA4AB2E77AAD}"/>
              </a:ext>
            </a:extLst>
          </p:cNvPr>
          <p:cNvCxnSpPr>
            <a:cxnSpLocks/>
            <a:stCxn id="145" idx="2"/>
            <a:endCxn id="147" idx="0"/>
          </p:cNvCxnSpPr>
          <p:nvPr/>
        </p:nvCxnSpPr>
        <p:spPr>
          <a:xfrm flipH="1">
            <a:off x="7652309" y="4751312"/>
            <a:ext cx="12924" cy="22002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FE30F77-52E0-4678-A869-45638FAA210E}"/>
              </a:ext>
            </a:extLst>
          </p:cNvPr>
          <p:cNvSpPr txBox="1"/>
          <p:nvPr/>
        </p:nvSpPr>
        <p:spPr>
          <a:xfrm>
            <a:off x="7373835" y="4971335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5E647B6-605A-4EB7-B40B-6723A1998CAC}"/>
              </a:ext>
            </a:extLst>
          </p:cNvPr>
          <p:cNvSpPr txBox="1"/>
          <p:nvPr/>
        </p:nvSpPr>
        <p:spPr>
          <a:xfrm>
            <a:off x="5917966" y="6310411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BB68A75-50C7-41F6-97F3-27EA208FE1DB}"/>
              </a:ext>
            </a:extLst>
          </p:cNvPr>
          <p:cNvSpPr txBox="1"/>
          <p:nvPr/>
        </p:nvSpPr>
        <p:spPr>
          <a:xfrm>
            <a:off x="6055569" y="4998015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577833B-7693-4E44-BFA9-BE0C241F923A}"/>
              </a:ext>
            </a:extLst>
          </p:cNvPr>
          <p:cNvCxnSpPr>
            <a:cxnSpLocks/>
            <a:stCxn id="149" idx="2"/>
            <a:endCxn id="151" idx="0"/>
          </p:cNvCxnSpPr>
          <p:nvPr/>
        </p:nvCxnSpPr>
        <p:spPr>
          <a:xfrm>
            <a:off x="6306119" y="5275014"/>
            <a:ext cx="4831" cy="13124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8752EBAA-FBE3-405D-8F49-CA755E563BBE}"/>
              </a:ext>
            </a:extLst>
          </p:cNvPr>
          <p:cNvSpPr txBox="1"/>
          <p:nvPr/>
        </p:nvSpPr>
        <p:spPr>
          <a:xfrm>
            <a:off x="6032476" y="5406257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6ACC342-872A-496B-AB59-B017D1098659}"/>
              </a:ext>
            </a:extLst>
          </p:cNvPr>
          <p:cNvCxnSpPr>
            <a:cxnSpLocks/>
            <a:stCxn id="156" idx="2"/>
            <a:endCxn id="153" idx="0"/>
          </p:cNvCxnSpPr>
          <p:nvPr/>
        </p:nvCxnSpPr>
        <p:spPr>
          <a:xfrm>
            <a:off x="4910194" y="6077554"/>
            <a:ext cx="1983" cy="23557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3ED8BDCE-1777-4640-B240-D688D42DD51E}"/>
              </a:ext>
            </a:extLst>
          </p:cNvPr>
          <p:cNvSpPr txBox="1"/>
          <p:nvPr/>
        </p:nvSpPr>
        <p:spPr>
          <a:xfrm>
            <a:off x="4524025" y="6313128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3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BEF5BD6-83CB-4655-80BA-0BC74C508619}"/>
              </a:ext>
            </a:extLst>
          </p:cNvPr>
          <p:cNvSpPr txBox="1"/>
          <p:nvPr/>
        </p:nvSpPr>
        <p:spPr>
          <a:xfrm>
            <a:off x="4632955" y="5412669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CF5CAC-8A42-478A-8670-87B6571A9CE4}"/>
              </a:ext>
            </a:extLst>
          </p:cNvPr>
          <p:cNvCxnSpPr>
            <a:cxnSpLocks/>
            <a:stCxn id="154" idx="2"/>
            <a:endCxn id="156" idx="0"/>
          </p:cNvCxnSpPr>
          <p:nvPr/>
        </p:nvCxnSpPr>
        <p:spPr>
          <a:xfrm flipH="1">
            <a:off x="4910194" y="5689668"/>
            <a:ext cx="1235" cy="11088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AD67748C-CDF6-4358-A1B7-A636A0B7FF4F}"/>
              </a:ext>
            </a:extLst>
          </p:cNvPr>
          <p:cNvSpPr txBox="1"/>
          <p:nvPr/>
        </p:nvSpPr>
        <p:spPr>
          <a:xfrm>
            <a:off x="4569652" y="5800555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BA1A659-2F9A-40BE-946C-FBC9E2DFBC75}"/>
              </a:ext>
            </a:extLst>
          </p:cNvPr>
          <p:cNvSpPr txBox="1"/>
          <p:nvPr/>
        </p:nvSpPr>
        <p:spPr>
          <a:xfrm>
            <a:off x="4659645" y="4993915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F1E8091-EA16-48B5-A540-0499C64BC80D}"/>
              </a:ext>
            </a:extLst>
          </p:cNvPr>
          <p:cNvSpPr txBox="1"/>
          <p:nvPr/>
        </p:nvSpPr>
        <p:spPr>
          <a:xfrm>
            <a:off x="5176378" y="4981279"/>
            <a:ext cx="6742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0E3BD3C-A498-45E6-A3F3-DBC5AAF7A77B}"/>
              </a:ext>
            </a:extLst>
          </p:cNvPr>
          <p:cNvCxnSpPr>
            <a:stCxn id="137" idx="2"/>
            <a:endCxn id="158" idx="0"/>
          </p:cNvCxnSpPr>
          <p:nvPr/>
        </p:nvCxnSpPr>
        <p:spPr>
          <a:xfrm>
            <a:off x="5511296" y="4760798"/>
            <a:ext cx="2194" cy="22048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B323FD1-5F09-464D-999E-56731173194E}"/>
              </a:ext>
            </a:extLst>
          </p:cNvPr>
          <p:cNvCxnSpPr>
            <a:stCxn id="137" idx="2"/>
            <a:endCxn id="157" idx="0"/>
          </p:cNvCxnSpPr>
          <p:nvPr/>
        </p:nvCxnSpPr>
        <p:spPr>
          <a:xfrm flipH="1">
            <a:off x="4910195" y="4760798"/>
            <a:ext cx="601101" cy="2331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3653AA8-4691-42FE-AD41-910A54236ECE}"/>
              </a:ext>
            </a:extLst>
          </p:cNvPr>
          <p:cNvCxnSpPr>
            <a:cxnSpLocks/>
            <a:stCxn id="137" idx="2"/>
            <a:endCxn id="149" idx="0"/>
          </p:cNvCxnSpPr>
          <p:nvPr/>
        </p:nvCxnSpPr>
        <p:spPr>
          <a:xfrm>
            <a:off x="5511296" y="4760798"/>
            <a:ext cx="794823" cy="2372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B815707-D639-414D-86AC-1D9FB18171E6}"/>
              </a:ext>
            </a:extLst>
          </p:cNvPr>
          <p:cNvCxnSpPr>
            <a:stCxn id="157" idx="2"/>
            <a:endCxn id="154" idx="0"/>
          </p:cNvCxnSpPr>
          <p:nvPr/>
        </p:nvCxnSpPr>
        <p:spPr>
          <a:xfrm>
            <a:off x="4910195" y="5270914"/>
            <a:ext cx="1234" cy="141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C04E3D0-DC9D-4425-9C08-4C6B9CA0E7B5}"/>
              </a:ext>
            </a:extLst>
          </p:cNvPr>
          <p:cNvCxnSpPr>
            <a:cxnSpLocks/>
            <a:stCxn id="151" idx="2"/>
            <a:endCxn id="164" idx="0"/>
          </p:cNvCxnSpPr>
          <p:nvPr/>
        </p:nvCxnSpPr>
        <p:spPr>
          <a:xfrm flipH="1">
            <a:off x="6308534" y="5683256"/>
            <a:ext cx="2416" cy="11729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A9D49FEF-C0F7-4E86-9EF2-24A0C55CA6AB}"/>
              </a:ext>
            </a:extLst>
          </p:cNvPr>
          <p:cNvSpPr txBox="1"/>
          <p:nvPr/>
        </p:nvSpPr>
        <p:spPr>
          <a:xfrm>
            <a:off x="5967992" y="5800555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A4BFB5-BB94-4E41-87B2-48E222FC7000}"/>
              </a:ext>
            </a:extLst>
          </p:cNvPr>
          <p:cNvCxnSpPr>
            <a:cxnSpLocks/>
            <a:stCxn id="164" idx="2"/>
            <a:endCxn id="148" idx="0"/>
          </p:cNvCxnSpPr>
          <p:nvPr/>
        </p:nvCxnSpPr>
        <p:spPr>
          <a:xfrm flipH="1">
            <a:off x="6306118" y="6077554"/>
            <a:ext cx="2416" cy="23285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8403DEB6-A512-4852-B47E-23E280E038EA}"/>
              </a:ext>
            </a:extLst>
          </p:cNvPr>
          <p:cNvSpPr txBox="1"/>
          <p:nvPr/>
        </p:nvSpPr>
        <p:spPr>
          <a:xfrm>
            <a:off x="7317027" y="5384594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B2012A-4C2C-4CA7-95B0-89489B788758}"/>
              </a:ext>
            </a:extLst>
          </p:cNvPr>
          <p:cNvCxnSpPr>
            <a:cxnSpLocks/>
            <a:stCxn id="147" idx="2"/>
            <a:endCxn id="166" idx="0"/>
          </p:cNvCxnSpPr>
          <p:nvPr/>
        </p:nvCxnSpPr>
        <p:spPr>
          <a:xfrm>
            <a:off x="7652309" y="5248334"/>
            <a:ext cx="5260" cy="1362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AD8D756-8607-4F12-8948-314A390E47D7}"/>
              </a:ext>
            </a:extLst>
          </p:cNvPr>
          <p:cNvSpPr/>
          <p:nvPr/>
        </p:nvSpPr>
        <p:spPr>
          <a:xfrm>
            <a:off x="3113584" y="1963947"/>
            <a:ext cx="1316387" cy="1655370"/>
          </a:xfrm>
          <a:prstGeom prst="roundRect">
            <a:avLst>
              <a:gd name="adj" fmla="val 91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C746CFC-E41A-447A-B028-43535EDB983D}"/>
              </a:ext>
            </a:extLst>
          </p:cNvPr>
          <p:cNvSpPr txBox="1"/>
          <p:nvPr/>
        </p:nvSpPr>
        <p:spPr>
          <a:xfrm>
            <a:off x="3103984" y="2620430"/>
            <a:ext cx="13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Grammar   is still </a:t>
            </a:r>
          </a:p>
          <a:p>
            <a:pPr algn="ctr"/>
            <a:r>
              <a:rPr lang="en-US" dirty="0"/>
              <a:t>ambiguous!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4075510-432A-4BA5-BE90-DACEA6484CEC}"/>
              </a:ext>
            </a:extLst>
          </p:cNvPr>
          <p:cNvGrpSpPr/>
          <p:nvPr/>
        </p:nvGrpSpPr>
        <p:grpSpPr>
          <a:xfrm>
            <a:off x="2852669" y="1073755"/>
            <a:ext cx="1909823" cy="1854085"/>
            <a:chOff x="5765176" y="998130"/>
            <a:chExt cx="1909823" cy="1854085"/>
          </a:xfrm>
        </p:grpSpPr>
        <p:sp>
          <p:nvSpPr>
            <p:cNvPr id="171" name="Explosion 2 2">
              <a:extLst>
                <a:ext uri="{FF2B5EF4-FFF2-40B4-BE49-F238E27FC236}">
                  <a16:creationId xmlns:a16="http://schemas.microsoft.com/office/drawing/2014/main" id="{727B9D36-9A37-49B6-8DE8-E025B1FAEEB7}"/>
                </a:ext>
              </a:extLst>
            </p:cNvPr>
            <p:cNvSpPr/>
            <p:nvPr/>
          </p:nvSpPr>
          <p:spPr>
            <a:xfrm rot="1908044">
              <a:off x="5765176" y="998130"/>
              <a:ext cx="1909823" cy="1854085"/>
            </a:xfrm>
            <a:prstGeom prst="irregularSeal2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6C405A0-EC55-4D5C-830A-63F54CD89253}"/>
                </a:ext>
              </a:extLst>
            </p:cNvPr>
            <p:cNvSpPr txBox="1"/>
            <p:nvPr/>
          </p:nvSpPr>
          <p:spPr>
            <a:xfrm>
              <a:off x="6061895" y="1544052"/>
              <a:ext cx="131638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500" dirty="0">
                  <a:solidFill>
                    <a:schemeClr val="bg1"/>
                  </a:solidFill>
                </a:rPr>
                <a:t>Nope!</a:t>
              </a:r>
            </a:p>
          </p:txBody>
        </p:sp>
      </p:grpSp>
      <p:sp>
        <p:nvSpPr>
          <p:cNvPr id="173" name="Content Placeholder 2">
            <a:extLst>
              <a:ext uri="{FF2B5EF4-FFF2-40B4-BE49-F238E27FC236}">
                <a16:creationId xmlns:a16="http://schemas.microsoft.com/office/drawing/2014/main" id="{8C57D77B-800D-4BC5-808D-8574377F50ED}"/>
              </a:ext>
            </a:extLst>
          </p:cNvPr>
          <p:cNvSpPr txBox="1">
            <a:spLocks/>
          </p:cNvSpPr>
          <p:nvPr/>
        </p:nvSpPr>
        <p:spPr>
          <a:xfrm>
            <a:off x="162955" y="3646688"/>
            <a:ext cx="15484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sz="1800" b="1" u="sng" dirty="0"/>
              <a:t>Char Stream:</a:t>
            </a:r>
            <a:endParaRPr lang="en-US" sz="1800" b="1" dirty="0"/>
          </a:p>
          <a:p>
            <a:pPr marL="0" indent="0">
              <a:lnSpc>
                <a:spcPts val="1400"/>
              </a:lnSpc>
              <a:buNone/>
            </a:pPr>
            <a:r>
              <a:rPr lang="en-US" sz="1800" dirty="0"/>
              <a:t>3 – 4 – 7</a:t>
            </a:r>
            <a:endParaRPr lang="en-US" sz="1800" b="1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957193B-1903-4BFC-8D33-63C708813127}"/>
              </a:ext>
            </a:extLst>
          </p:cNvPr>
          <p:cNvSpPr/>
          <p:nvPr/>
        </p:nvSpPr>
        <p:spPr>
          <a:xfrm>
            <a:off x="7242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C69D094-E020-4FC6-9BB8-7986A87F1356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</p:spTree>
    <p:extLst>
      <p:ext uri="{BB962C8B-B14F-4D97-AF65-F5344CB8AC3E}">
        <p14:creationId xmlns:p14="http://schemas.microsoft.com/office/powerpoint/2010/main" val="234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22" grpId="0" animBg="1"/>
      <p:bldP spid="124" grpId="0" animBg="1"/>
      <p:bldP spid="137" grpId="0" animBg="1"/>
      <p:bldP spid="138" grpId="0" animBg="1"/>
      <p:bldP spid="139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1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64" grpId="0" animBg="1"/>
      <p:bldP spid="1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04" y="1600200"/>
            <a:ext cx="4572000" cy="2099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Precedence</a:t>
            </a:r>
          </a:p>
          <a:p>
            <a:r>
              <a:rPr lang="en-US" sz="2400" dirty="0"/>
              <a:t>We want correct behavior on   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 – 7 * 9</a:t>
            </a:r>
          </a:p>
          <a:p>
            <a:r>
              <a:rPr lang="en-US" sz="2400" dirty="0"/>
              <a:t>High-precedence operators deeper in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363-D0A3-4B8E-B890-C28B6C6E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0E340-96ED-4B75-B7E1-D590F3CB264E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Second Ambiguity Issue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CFE639-6A31-46CB-8575-50FE76633D5E}"/>
              </a:ext>
            </a:extLst>
          </p:cNvPr>
          <p:cNvGrpSpPr/>
          <p:nvPr/>
        </p:nvGrpSpPr>
        <p:grpSpPr>
          <a:xfrm>
            <a:off x="1333850" y="1090569"/>
            <a:ext cx="3674378" cy="1015068"/>
            <a:chOff x="1333850" y="1090569"/>
            <a:chExt cx="3674378" cy="10150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AA8938C-7F6E-4E47-80EA-6E3738BF1483}"/>
                </a:ext>
              </a:extLst>
            </p:cNvPr>
            <p:cNvSpPr/>
            <p:nvPr/>
          </p:nvSpPr>
          <p:spPr>
            <a:xfrm>
              <a:off x="2399251" y="1090569"/>
              <a:ext cx="2608977" cy="1015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57A030-05A0-47EA-AF6A-C7BE2E7660B8}"/>
                </a:ext>
              </a:extLst>
            </p:cNvPr>
            <p:cNvSpPr txBox="1"/>
            <p:nvPr/>
          </p:nvSpPr>
          <p:spPr>
            <a:xfrm>
              <a:off x="2420431" y="1138535"/>
              <a:ext cx="24929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Solved!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enforce depth with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nonterminal “levels”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7FBFE4-4101-48D7-B708-9624FF7AA269}"/>
                </a:ext>
              </a:extLst>
            </p:cNvPr>
            <p:cNvSpPr/>
            <p:nvPr/>
          </p:nvSpPr>
          <p:spPr>
            <a:xfrm>
              <a:off x="1333850" y="1316096"/>
              <a:ext cx="1065401" cy="286201"/>
            </a:xfrm>
            <a:custGeom>
              <a:avLst/>
              <a:gdLst>
                <a:gd name="connsiteX0" fmla="*/ 1065401 w 1065401"/>
                <a:gd name="connsiteY0" fmla="*/ 286201 h 286201"/>
                <a:gd name="connsiteX1" fmla="*/ 453005 w 1065401"/>
                <a:gd name="connsiteY1" fmla="*/ 976 h 286201"/>
                <a:gd name="connsiteX2" fmla="*/ 0 w 1065401"/>
                <a:gd name="connsiteY2" fmla="*/ 210700 h 2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401" h="286201">
                  <a:moveTo>
                    <a:pt x="1065401" y="286201"/>
                  </a:moveTo>
                  <a:cubicBezTo>
                    <a:pt x="847986" y="149880"/>
                    <a:pt x="630572" y="13559"/>
                    <a:pt x="453005" y="976"/>
                  </a:cubicBezTo>
                  <a:cubicBezTo>
                    <a:pt x="275438" y="-11607"/>
                    <a:pt x="137719" y="99546"/>
                    <a:pt x="0" y="21070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815333-3835-465F-9BB5-F3EB4A2A2B1D}"/>
              </a:ext>
            </a:extLst>
          </p:cNvPr>
          <p:cNvGrpSpPr/>
          <p:nvPr/>
        </p:nvGrpSpPr>
        <p:grpSpPr>
          <a:xfrm>
            <a:off x="2450586" y="3255215"/>
            <a:ext cx="3250016" cy="967102"/>
            <a:chOff x="1201500" y="1162599"/>
            <a:chExt cx="3250016" cy="96710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3456642-4F2E-42A9-BBCF-B2A6183BF6C3}"/>
                </a:ext>
              </a:extLst>
            </p:cNvPr>
            <p:cNvSpPr/>
            <p:nvPr/>
          </p:nvSpPr>
          <p:spPr>
            <a:xfrm>
              <a:off x="2264134" y="1162599"/>
              <a:ext cx="2114795" cy="967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F5201E-A618-491C-A64B-086BA921220E}"/>
                </a:ext>
              </a:extLst>
            </p:cNvPr>
            <p:cNvSpPr txBox="1"/>
            <p:nvPr/>
          </p:nvSpPr>
          <p:spPr>
            <a:xfrm>
              <a:off x="2256683" y="1162599"/>
              <a:ext cx="2194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Idea…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enforce with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production “skew”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68D02FF-7228-4926-A470-9172E9F6FEAC}"/>
                </a:ext>
              </a:extLst>
            </p:cNvPr>
            <p:cNvSpPr/>
            <p:nvPr/>
          </p:nvSpPr>
          <p:spPr>
            <a:xfrm>
              <a:off x="1201500" y="1586071"/>
              <a:ext cx="1065401" cy="191527"/>
            </a:xfrm>
            <a:custGeom>
              <a:avLst/>
              <a:gdLst>
                <a:gd name="connsiteX0" fmla="*/ 1065401 w 1065401"/>
                <a:gd name="connsiteY0" fmla="*/ 286201 h 286201"/>
                <a:gd name="connsiteX1" fmla="*/ 453005 w 1065401"/>
                <a:gd name="connsiteY1" fmla="*/ 976 h 286201"/>
                <a:gd name="connsiteX2" fmla="*/ 0 w 1065401"/>
                <a:gd name="connsiteY2" fmla="*/ 210700 h 2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401" h="286201">
                  <a:moveTo>
                    <a:pt x="1065401" y="286201"/>
                  </a:moveTo>
                  <a:cubicBezTo>
                    <a:pt x="847986" y="149880"/>
                    <a:pt x="630572" y="13559"/>
                    <a:pt x="453005" y="976"/>
                  </a:cubicBezTo>
                  <a:cubicBezTo>
                    <a:pt x="275438" y="-11607"/>
                    <a:pt x="137719" y="99546"/>
                    <a:pt x="0" y="21070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EAA3A13-D7B5-4E92-926C-B75772032E8A}"/>
              </a:ext>
            </a:extLst>
          </p:cNvPr>
          <p:cNvSpPr txBox="1"/>
          <p:nvPr/>
        </p:nvSpPr>
        <p:spPr>
          <a:xfrm>
            <a:off x="170112" y="3723109"/>
            <a:ext cx="457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Associativity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want correct behavior on   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 – 7 – 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Minus should be </a:t>
            </a:r>
            <a:r>
              <a:rPr lang="en-US" sz="2400" i="1" dirty="0"/>
              <a:t>left associative</a:t>
            </a:r>
            <a:r>
              <a:rPr lang="en-US" sz="2400" dirty="0"/>
              <a:t>: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 – b – c – d =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F3774-760E-431D-8675-1FA81FA542E0}"/>
              </a:ext>
            </a:extLst>
          </p:cNvPr>
          <p:cNvSpPr txBox="1"/>
          <p:nvPr/>
        </p:nvSpPr>
        <p:spPr>
          <a:xfrm>
            <a:off x="3439236" y="526132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9E38B-80D9-4376-9D3A-9F4CB14A17B3}"/>
              </a:ext>
            </a:extLst>
          </p:cNvPr>
          <p:cNvSpPr txBox="1"/>
          <p:nvPr/>
        </p:nvSpPr>
        <p:spPr>
          <a:xfrm>
            <a:off x="4080736" y="52613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57853-115D-4C1F-9D55-736ECAF62DF7}"/>
              </a:ext>
            </a:extLst>
          </p:cNvPr>
          <p:cNvSpPr txBox="1"/>
          <p:nvPr/>
        </p:nvSpPr>
        <p:spPr>
          <a:xfrm>
            <a:off x="4722236" y="526132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4772E4-D70D-4DC0-9663-A9F007B9C95B}"/>
              </a:ext>
            </a:extLst>
          </p:cNvPr>
          <p:cNvSpPr txBox="1"/>
          <p:nvPr/>
        </p:nvSpPr>
        <p:spPr>
          <a:xfrm>
            <a:off x="5363736" y="52613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8B7B8-3FAE-48A3-BFB6-D36F4E7036EF}"/>
              </a:ext>
            </a:extLst>
          </p:cNvPr>
          <p:cNvSpPr txBox="1"/>
          <p:nvPr/>
        </p:nvSpPr>
        <p:spPr>
          <a:xfrm>
            <a:off x="3302553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0379E-FAF3-431F-9DA2-B4CE11F43E65}"/>
              </a:ext>
            </a:extLst>
          </p:cNvPr>
          <p:cNvSpPr txBox="1"/>
          <p:nvPr/>
        </p:nvSpPr>
        <p:spPr>
          <a:xfrm>
            <a:off x="3805832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B74CB4-9555-4B29-A7A5-63A46F55EB99}"/>
              </a:ext>
            </a:extLst>
          </p:cNvPr>
          <p:cNvSpPr txBox="1"/>
          <p:nvPr/>
        </p:nvSpPr>
        <p:spPr>
          <a:xfrm>
            <a:off x="4383542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996283-3D50-4830-8A90-64BD2A627F9F}"/>
              </a:ext>
            </a:extLst>
          </p:cNvPr>
          <p:cNvSpPr txBox="1"/>
          <p:nvPr/>
        </p:nvSpPr>
        <p:spPr>
          <a:xfrm>
            <a:off x="5056946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0307E5-DFF0-4DE8-AD48-D410EDC24B62}"/>
              </a:ext>
            </a:extLst>
          </p:cNvPr>
          <p:cNvSpPr txBox="1"/>
          <p:nvPr/>
        </p:nvSpPr>
        <p:spPr>
          <a:xfrm>
            <a:off x="3178509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C48D0-3B7E-4E22-85BB-2F793B1565BB}"/>
              </a:ext>
            </a:extLst>
          </p:cNvPr>
          <p:cNvSpPr txBox="1"/>
          <p:nvPr/>
        </p:nvSpPr>
        <p:spPr>
          <a:xfrm>
            <a:off x="5538954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479238-BEDF-455D-BDDA-F64B73CBF24F}"/>
              </a:ext>
            </a:extLst>
          </p:cNvPr>
          <p:cNvSpPr txBox="1"/>
          <p:nvPr/>
        </p:nvSpPr>
        <p:spPr>
          <a:xfrm>
            <a:off x="4883280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4584EC-6D8F-49DD-982A-A10315662368}"/>
              </a:ext>
            </a:extLst>
          </p:cNvPr>
          <p:cNvSpPr txBox="1"/>
          <p:nvPr/>
        </p:nvSpPr>
        <p:spPr>
          <a:xfrm>
            <a:off x="4227606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25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169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269659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 – Syntactic Ambiguity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363-D0A3-4B8E-B890-C28B6C6E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0E340-96ED-4B75-B7E1-D590F3CB264E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Second Ambiguity Issue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329D48-9902-4350-A614-4FAB028E9ABF}"/>
              </a:ext>
            </a:extLst>
          </p:cNvPr>
          <p:cNvGrpSpPr/>
          <p:nvPr/>
        </p:nvGrpSpPr>
        <p:grpSpPr>
          <a:xfrm>
            <a:off x="2450586" y="1212787"/>
            <a:ext cx="3250016" cy="967102"/>
            <a:chOff x="1201500" y="1162599"/>
            <a:chExt cx="3250016" cy="96710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3414A6-84AF-439C-94CB-6EDBFB25A180}"/>
                </a:ext>
              </a:extLst>
            </p:cNvPr>
            <p:cNvSpPr/>
            <p:nvPr/>
          </p:nvSpPr>
          <p:spPr>
            <a:xfrm>
              <a:off x="2264134" y="1162599"/>
              <a:ext cx="2114795" cy="967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1932B0-507A-464F-A178-BBF4689E5953}"/>
                </a:ext>
              </a:extLst>
            </p:cNvPr>
            <p:cNvSpPr txBox="1"/>
            <p:nvPr/>
          </p:nvSpPr>
          <p:spPr>
            <a:xfrm>
              <a:off x="2256683" y="1162599"/>
              <a:ext cx="2194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Idea…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enforce with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production “skew”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D524C3-6195-4484-B16D-EE819C83FC48}"/>
                </a:ext>
              </a:extLst>
            </p:cNvPr>
            <p:cNvSpPr/>
            <p:nvPr/>
          </p:nvSpPr>
          <p:spPr>
            <a:xfrm>
              <a:off x="1201500" y="1586071"/>
              <a:ext cx="1065401" cy="191527"/>
            </a:xfrm>
            <a:custGeom>
              <a:avLst/>
              <a:gdLst>
                <a:gd name="connsiteX0" fmla="*/ 1065401 w 1065401"/>
                <a:gd name="connsiteY0" fmla="*/ 286201 h 286201"/>
                <a:gd name="connsiteX1" fmla="*/ 453005 w 1065401"/>
                <a:gd name="connsiteY1" fmla="*/ 976 h 286201"/>
                <a:gd name="connsiteX2" fmla="*/ 0 w 1065401"/>
                <a:gd name="connsiteY2" fmla="*/ 210700 h 2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401" h="286201">
                  <a:moveTo>
                    <a:pt x="1065401" y="286201"/>
                  </a:moveTo>
                  <a:cubicBezTo>
                    <a:pt x="847986" y="149880"/>
                    <a:pt x="630572" y="13559"/>
                    <a:pt x="453005" y="976"/>
                  </a:cubicBezTo>
                  <a:cubicBezTo>
                    <a:pt x="275438" y="-11607"/>
                    <a:pt x="137719" y="99546"/>
                    <a:pt x="0" y="21070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507CC6-BD5D-4CAB-90EC-01E595DDACE1}"/>
              </a:ext>
            </a:extLst>
          </p:cNvPr>
          <p:cNvSpPr txBox="1"/>
          <p:nvPr/>
        </p:nvSpPr>
        <p:spPr>
          <a:xfrm>
            <a:off x="170112" y="1681657"/>
            <a:ext cx="4572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Associativity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want correct behavior on   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 – 7 – 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Minus should be </a:t>
            </a:r>
            <a:r>
              <a:rPr lang="en-US" sz="2400" i="1" dirty="0"/>
              <a:t>left associative</a:t>
            </a:r>
            <a:r>
              <a:rPr lang="en-US" sz="2400" dirty="0"/>
              <a:t>: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 – b – c – d =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626AE-27D1-4705-9C3A-75481250A615}"/>
              </a:ext>
            </a:extLst>
          </p:cNvPr>
          <p:cNvSpPr txBox="1"/>
          <p:nvPr/>
        </p:nvSpPr>
        <p:spPr>
          <a:xfrm>
            <a:off x="3439236" y="31902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0ABD4-45B2-4C3D-9ADB-5678F56D972D}"/>
              </a:ext>
            </a:extLst>
          </p:cNvPr>
          <p:cNvSpPr txBox="1"/>
          <p:nvPr/>
        </p:nvSpPr>
        <p:spPr>
          <a:xfrm>
            <a:off x="4080736" y="31902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F8B67-B32B-4408-BDE9-157CF94B3EA1}"/>
              </a:ext>
            </a:extLst>
          </p:cNvPr>
          <p:cNvSpPr txBox="1"/>
          <p:nvPr/>
        </p:nvSpPr>
        <p:spPr>
          <a:xfrm>
            <a:off x="4722236" y="31902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BB238-918B-419F-96D9-13E51A007805}"/>
              </a:ext>
            </a:extLst>
          </p:cNvPr>
          <p:cNvSpPr txBox="1"/>
          <p:nvPr/>
        </p:nvSpPr>
        <p:spPr>
          <a:xfrm>
            <a:off x="5363736" y="31902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7626A-2949-4F30-A253-0AE4BB455F03}"/>
              </a:ext>
            </a:extLst>
          </p:cNvPr>
          <p:cNvSpPr txBox="1"/>
          <p:nvPr/>
        </p:nvSpPr>
        <p:spPr>
          <a:xfrm>
            <a:off x="3302553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766FB5-C316-464C-A2D7-EE85C23378DB}"/>
              </a:ext>
            </a:extLst>
          </p:cNvPr>
          <p:cNvSpPr txBox="1"/>
          <p:nvPr/>
        </p:nvSpPr>
        <p:spPr>
          <a:xfrm>
            <a:off x="3805832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6638CF-2FB0-4BF4-9C77-91B78053D08F}"/>
              </a:ext>
            </a:extLst>
          </p:cNvPr>
          <p:cNvSpPr txBox="1"/>
          <p:nvPr/>
        </p:nvSpPr>
        <p:spPr>
          <a:xfrm>
            <a:off x="4383542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EEB75-FEF8-4000-A423-D6A77203E3C1}"/>
              </a:ext>
            </a:extLst>
          </p:cNvPr>
          <p:cNvSpPr txBox="1"/>
          <p:nvPr/>
        </p:nvSpPr>
        <p:spPr>
          <a:xfrm>
            <a:off x="5056946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F80074-9EDD-4F1C-B553-41BDB2100348}"/>
              </a:ext>
            </a:extLst>
          </p:cNvPr>
          <p:cNvSpPr txBox="1"/>
          <p:nvPr/>
        </p:nvSpPr>
        <p:spPr>
          <a:xfrm>
            <a:off x="3178509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6077A9-CCFA-4671-98BD-926E1ED67B88}"/>
              </a:ext>
            </a:extLst>
          </p:cNvPr>
          <p:cNvSpPr txBox="1"/>
          <p:nvPr/>
        </p:nvSpPr>
        <p:spPr>
          <a:xfrm>
            <a:off x="5538954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29BF50-443A-4023-B5A3-3E6AC46CD149}"/>
              </a:ext>
            </a:extLst>
          </p:cNvPr>
          <p:cNvSpPr txBox="1"/>
          <p:nvPr/>
        </p:nvSpPr>
        <p:spPr>
          <a:xfrm>
            <a:off x="4883280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FF1C9C-A7EF-4B4C-A2AC-EDE434EE1C45}"/>
              </a:ext>
            </a:extLst>
          </p:cNvPr>
          <p:cNvSpPr txBox="1"/>
          <p:nvPr/>
        </p:nvSpPr>
        <p:spPr>
          <a:xfrm>
            <a:off x="4227606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B0A785-8EB9-4998-B8A1-61FEDEE4BD23}"/>
              </a:ext>
            </a:extLst>
          </p:cNvPr>
          <p:cNvGrpSpPr/>
          <p:nvPr/>
        </p:nvGrpSpPr>
        <p:grpSpPr>
          <a:xfrm>
            <a:off x="5259802" y="3313302"/>
            <a:ext cx="2730798" cy="2804202"/>
            <a:chOff x="5259802" y="3313302"/>
            <a:chExt cx="2730798" cy="28042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B0D0E6-CD21-4750-B20B-B2248678BF4F}"/>
                </a:ext>
              </a:extLst>
            </p:cNvPr>
            <p:cNvSpPr txBox="1"/>
            <p:nvPr/>
          </p:nvSpPr>
          <p:spPr>
            <a:xfrm>
              <a:off x="5259802" y="57481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979ABE-DB2B-4A78-A718-E65C448DC993}"/>
                </a:ext>
              </a:extLst>
            </p:cNvPr>
            <p:cNvSpPr txBox="1"/>
            <p:nvPr/>
          </p:nvSpPr>
          <p:spPr>
            <a:xfrm>
              <a:off x="5965096" y="574817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5179EE-568C-42EA-A386-E7C43441D569}"/>
                </a:ext>
              </a:extLst>
            </p:cNvPr>
            <p:cNvSpPr txBox="1"/>
            <p:nvPr/>
          </p:nvSpPr>
          <p:spPr>
            <a:xfrm>
              <a:off x="6697432" y="480187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71E007-237B-4483-BD46-B0BE26B0A6DF}"/>
                </a:ext>
              </a:extLst>
            </p:cNvPr>
            <p:cNvSpPr txBox="1"/>
            <p:nvPr/>
          </p:nvSpPr>
          <p:spPr>
            <a:xfrm>
              <a:off x="7684106" y="405758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8C0E2A-18A7-4889-9AF4-5C86BBFF009A}"/>
                </a:ext>
              </a:extLst>
            </p:cNvPr>
            <p:cNvSpPr txBox="1"/>
            <p:nvPr/>
          </p:nvSpPr>
          <p:spPr>
            <a:xfrm>
              <a:off x="5632487" y="48231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E31E80-C826-4999-B3E7-09BB45D41BB2}"/>
                </a:ext>
              </a:extLst>
            </p:cNvPr>
            <p:cNvSpPr txBox="1"/>
            <p:nvPr/>
          </p:nvSpPr>
          <p:spPr>
            <a:xfrm>
              <a:off x="6119541" y="39937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4458C9-5F2C-4D14-9F27-B2065B889C99}"/>
                </a:ext>
              </a:extLst>
            </p:cNvPr>
            <p:cNvSpPr txBox="1"/>
            <p:nvPr/>
          </p:nvSpPr>
          <p:spPr>
            <a:xfrm>
              <a:off x="6932101" y="33133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B0E6FD-628E-4F2D-899E-448BA491B30A}"/>
                </a:ext>
              </a:extLst>
            </p:cNvPr>
            <p:cNvCxnSpPr>
              <a:cxnSpLocks/>
              <a:stCxn id="29" idx="0"/>
              <a:endCxn id="33" idx="2"/>
            </p:cNvCxnSpPr>
            <p:nvPr/>
          </p:nvCxnSpPr>
          <p:spPr>
            <a:xfrm flipV="1">
              <a:off x="5407439" y="5192467"/>
              <a:ext cx="375089" cy="5557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289C53C-3A1A-4990-9A93-59A86EA68B31}"/>
                </a:ext>
              </a:extLst>
            </p:cNvPr>
            <p:cNvCxnSpPr>
              <a:cxnSpLocks/>
              <a:stCxn id="35" idx="2"/>
              <a:endCxn id="34" idx="0"/>
            </p:cNvCxnSpPr>
            <p:nvPr/>
          </p:nvCxnSpPr>
          <p:spPr>
            <a:xfrm flipH="1">
              <a:off x="6269582" y="3682634"/>
              <a:ext cx="812560" cy="311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D22030B-56E1-4332-9156-77C36F8E3E8D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5773292" y="4363122"/>
              <a:ext cx="496290" cy="414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B50E17-38D8-45C4-87FD-32CEE07358E7}"/>
                </a:ext>
              </a:extLst>
            </p:cNvPr>
            <p:cNvCxnSpPr>
              <a:cxnSpLocks/>
              <a:stCxn id="30" idx="0"/>
              <a:endCxn id="33" idx="2"/>
            </p:cNvCxnSpPr>
            <p:nvPr/>
          </p:nvCxnSpPr>
          <p:spPr>
            <a:xfrm flipH="1" flipV="1">
              <a:off x="5782528" y="5192467"/>
              <a:ext cx="335815" cy="5557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014A24-E0D0-4A16-8450-EF9955E9F8DB}"/>
                </a:ext>
              </a:extLst>
            </p:cNvPr>
            <p:cNvCxnSpPr>
              <a:cxnSpLocks/>
              <a:stCxn id="34" idx="2"/>
              <a:endCxn id="31" idx="0"/>
            </p:cNvCxnSpPr>
            <p:nvPr/>
          </p:nvCxnSpPr>
          <p:spPr>
            <a:xfrm>
              <a:off x="6269582" y="4363122"/>
              <a:ext cx="569075" cy="4387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5646E7-C250-4C25-874B-433A8D4BBE1E}"/>
                </a:ext>
              </a:extLst>
            </p:cNvPr>
            <p:cNvCxnSpPr>
              <a:cxnSpLocks/>
              <a:stCxn id="32" idx="0"/>
              <a:endCxn id="35" idx="2"/>
            </p:cNvCxnSpPr>
            <p:nvPr/>
          </p:nvCxnSpPr>
          <p:spPr>
            <a:xfrm flipH="1" flipV="1">
              <a:off x="7082142" y="3682634"/>
              <a:ext cx="755211" cy="3749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48076B4-FBA3-47E2-84A5-5A9B01BE2BBD}"/>
              </a:ext>
            </a:extLst>
          </p:cNvPr>
          <p:cNvSpPr/>
          <p:nvPr/>
        </p:nvSpPr>
        <p:spPr>
          <a:xfrm>
            <a:off x="5185651" y="4868252"/>
            <a:ext cx="1180250" cy="12474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2C8DE9-B8ED-4363-BC21-C993CC659431}"/>
              </a:ext>
            </a:extLst>
          </p:cNvPr>
          <p:cNvSpPr txBox="1"/>
          <p:nvPr/>
        </p:nvSpPr>
        <p:spPr>
          <a:xfrm>
            <a:off x="2899427" y="3911732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Deeply nested </a:t>
            </a:r>
            <a:r>
              <a:rPr lang="en-US" b="1" dirty="0" err="1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parens</a:t>
            </a:r>
            <a:endParaRPr lang="en-US" b="1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Deep in the tree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2AF75AC-74B7-4E57-8A1F-2CEFC3E4E833}"/>
              </a:ext>
            </a:extLst>
          </p:cNvPr>
          <p:cNvSpPr/>
          <p:nvPr/>
        </p:nvSpPr>
        <p:spPr>
          <a:xfrm>
            <a:off x="3381789" y="3179475"/>
            <a:ext cx="1077874" cy="36292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1019738"/>
          </a:xfrm>
        </p:spPr>
        <p:txBody>
          <a:bodyPr>
            <a:normAutofit/>
          </a:bodyPr>
          <a:lstStyle/>
          <a:p>
            <a:r>
              <a:rPr lang="en-US" sz="2400" dirty="0"/>
              <a:t>Recognize left-associative operators  with </a:t>
            </a:r>
            <a:r>
              <a:rPr lang="en-US" sz="2400" i="1" dirty="0"/>
              <a:t>left-recursive</a:t>
            </a:r>
            <a:r>
              <a:rPr lang="en-US" sz="2400" dirty="0"/>
              <a:t> productions</a:t>
            </a:r>
          </a:p>
          <a:p>
            <a:r>
              <a:rPr lang="en-US" sz="2400" dirty="0"/>
              <a:t>Recognize right-associative operators with </a:t>
            </a:r>
            <a:r>
              <a:rPr lang="en-US" sz="2400" i="1" dirty="0"/>
              <a:t>right-recursive</a:t>
            </a:r>
            <a:r>
              <a:rPr lang="en-US" sz="2400" dirty="0"/>
              <a:t> productions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D633-EC0F-4622-AFC7-4CA10A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F81A98-684C-45BE-B59F-2587D72A0C26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A grammar is </a:t>
                </a:r>
                <a:r>
                  <a:rPr lang="en-US" b="1" i="1" dirty="0"/>
                  <a:t>recursive</a:t>
                </a:r>
                <a:r>
                  <a:rPr lang="en-US" b="1" dirty="0"/>
                  <a:t> in (nonterminal) </a:t>
                </a:r>
                <a:r>
                  <a:rPr lang="en-US" b="1" i="1" dirty="0"/>
                  <a:t>X</a:t>
                </a:r>
                <a:r>
                  <a:rPr lang="en-US" b="1" dirty="0"/>
                  <a:t> if 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α</m:t>
                    </m:r>
                    <m:r>
                      <a:rPr lang="en-US" i="1" smtClean="0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arbitrary strings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  <a:blipFill>
                <a:blip r:embed="rId2"/>
                <a:stretch>
                  <a:fillRect l="-1579" t="-3074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860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1019738"/>
          </a:xfrm>
        </p:spPr>
        <p:txBody>
          <a:bodyPr>
            <a:normAutofit/>
          </a:bodyPr>
          <a:lstStyle/>
          <a:p>
            <a:r>
              <a:rPr lang="en-US" sz="2400" dirty="0"/>
              <a:t>Recognize left-associative operators  with </a:t>
            </a:r>
            <a:r>
              <a:rPr lang="en-US" sz="2400" i="1" dirty="0"/>
              <a:t>left-recursive</a:t>
            </a:r>
            <a:r>
              <a:rPr lang="en-US" sz="2400" dirty="0"/>
              <a:t> productions</a:t>
            </a:r>
          </a:p>
          <a:p>
            <a:r>
              <a:rPr lang="en-US" sz="2400" dirty="0"/>
              <a:t>Recognize right-associative operators with </a:t>
            </a:r>
            <a:r>
              <a:rPr lang="en-US" sz="2400" i="1" dirty="0"/>
              <a:t>right-recursive</a:t>
            </a:r>
            <a:r>
              <a:rPr lang="en-US" sz="2400" dirty="0"/>
              <a:t> productions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D633-EC0F-4622-AFC7-4CA10A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F81A98-684C-45BE-B59F-2587D72A0C26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A grammar is </a:t>
                </a:r>
                <a:r>
                  <a:rPr lang="en-US" b="1" i="1" dirty="0"/>
                  <a:t>recursive</a:t>
                </a:r>
                <a:r>
                  <a:rPr lang="en-US" b="1" dirty="0"/>
                  <a:t> in (nonterminal) </a:t>
                </a:r>
                <a:r>
                  <a:rPr lang="en-US" b="1" i="1" dirty="0"/>
                  <a:t>X</a:t>
                </a:r>
                <a:r>
                  <a:rPr lang="en-US" b="1" dirty="0"/>
                  <a:t> if 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α</m:t>
                    </m:r>
                    <m:r>
                      <a:rPr lang="en-US" i="1" smtClean="0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arbitrary strings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 grammar is </a:t>
                </a:r>
                <a:r>
                  <a:rPr lang="en-US" b="1" i="1" dirty="0"/>
                  <a:t>left-recursive</a:t>
                </a:r>
                <a:r>
                  <a:rPr lang="en-US" b="1" dirty="0"/>
                  <a:t> in </a:t>
                </a:r>
                <a:r>
                  <a:rPr lang="en-US" b="1" i="1" dirty="0"/>
                  <a:t>X</a:t>
                </a:r>
                <a:r>
                  <a:rPr lang="en-US" b="1" dirty="0"/>
                  <a:t> if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non-empty string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  <a:blipFill>
                <a:blip r:embed="rId2"/>
                <a:stretch>
                  <a:fillRect l="-1579" t="-3074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750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1019738"/>
          </a:xfrm>
        </p:spPr>
        <p:txBody>
          <a:bodyPr>
            <a:normAutofit/>
          </a:bodyPr>
          <a:lstStyle/>
          <a:p>
            <a:r>
              <a:rPr lang="en-US" sz="2400" dirty="0"/>
              <a:t>Recognize left-associative operators  with </a:t>
            </a:r>
            <a:r>
              <a:rPr lang="en-US" sz="2400" i="1" dirty="0"/>
              <a:t>left-recursive</a:t>
            </a:r>
            <a:r>
              <a:rPr lang="en-US" sz="2400" dirty="0"/>
              <a:t> productions</a:t>
            </a:r>
          </a:p>
          <a:p>
            <a:r>
              <a:rPr lang="en-US" sz="2400" dirty="0"/>
              <a:t>Recognize right-associative operators with </a:t>
            </a:r>
            <a:r>
              <a:rPr lang="en-US" sz="2400" i="1" dirty="0"/>
              <a:t>right-recursive</a:t>
            </a:r>
            <a:r>
              <a:rPr lang="en-US" sz="2400" dirty="0"/>
              <a:t> productions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D633-EC0F-4622-AFC7-4CA10A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F81A98-684C-45BE-B59F-2587D72A0C26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A grammar is </a:t>
                </a:r>
                <a:r>
                  <a:rPr lang="en-US" b="1" i="1" dirty="0"/>
                  <a:t>recursive</a:t>
                </a:r>
                <a:r>
                  <a:rPr lang="en-US" b="1" dirty="0"/>
                  <a:t> in (nonterminal) </a:t>
                </a:r>
                <a:r>
                  <a:rPr lang="en-US" b="1" i="1" dirty="0"/>
                  <a:t>X</a:t>
                </a:r>
                <a:r>
                  <a:rPr lang="en-US" b="1" dirty="0"/>
                  <a:t> if 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α</m:t>
                    </m:r>
                    <m:r>
                      <a:rPr lang="en-US" i="1" smtClean="0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arbitrary strings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 grammar is </a:t>
                </a:r>
                <a:r>
                  <a:rPr lang="en-US" b="1" i="1" dirty="0"/>
                  <a:t>left-recursive</a:t>
                </a:r>
                <a:r>
                  <a:rPr lang="en-US" b="1" dirty="0"/>
                  <a:t> in </a:t>
                </a:r>
                <a:r>
                  <a:rPr lang="en-US" b="1" i="1" dirty="0"/>
                  <a:t>X</a:t>
                </a:r>
                <a:r>
                  <a:rPr lang="en-US" b="1" dirty="0"/>
                  <a:t> if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non-empty string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 grammar is </a:t>
                </a:r>
                <a:r>
                  <a:rPr lang="en-US" b="1" i="1" dirty="0"/>
                  <a:t>right-recursive</a:t>
                </a:r>
                <a:r>
                  <a:rPr lang="en-US" b="1" dirty="0"/>
                  <a:t> in </a:t>
                </a:r>
                <a:r>
                  <a:rPr lang="en-US" b="1" i="1" dirty="0"/>
                  <a:t>X</a:t>
                </a:r>
                <a:r>
                  <a:rPr lang="en-US" b="1" dirty="0"/>
                  <a:t> if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α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for non-empty string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α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  <a:blipFill>
                <a:blip r:embed="rId2"/>
                <a:stretch>
                  <a:fillRect l="-1579" t="-3074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281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Recognize left-associative operators  with </a:t>
            </a:r>
            <a:r>
              <a:rPr lang="en-US" sz="2400" i="1" dirty="0"/>
              <a:t>left-recursive</a:t>
            </a:r>
            <a:r>
              <a:rPr lang="en-US" sz="2400" dirty="0"/>
              <a:t> productions</a:t>
            </a:r>
          </a:p>
          <a:p>
            <a:r>
              <a:rPr lang="en-US" sz="2400" dirty="0"/>
              <a:t>Recognize right-associative operators with </a:t>
            </a:r>
            <a:r>
              <a:rPr lang="en-US" sz="2400" i="1" dirty="0"/>
              <a:t>right-recursive</a:t>
            </a:r>
            <a:r>
              <a:rPr lang="en-US" sz="2400" dirty="0"/>
              <a:t> productions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3433465"/>
            <a:ext cx="548640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/>
              <a:t>Expr   </a:t>
            </a:r>
            <a:r>
              <a:rPr lang="en-US" sz="2500" dirty="0"/>
              <a:t>→ </a:t>
            </a:r>
            <a:r>
              <a:rPr lang="en-US" sz="2500" i="1" dirty="0"/>
              <a:t>Expr</a:t>
            </a:r>
            <a:r>
              <a:rPr lang="en-US" sz="2500" b="1" dirty="0"/>
              <a:t> minus </a:t>
            </a:r>
            <a:r>
              <a:rPr lang="en-US" sz="2500" i="1" dirty="0"/>
              <a:t>Expr </a:t>
            </a:r>
          </a:p>
          <a:p>
            <a:pPr>
              <a:lnSpc>
                <a:spcPct val="150000"/>
              </a:lnSpc>
            </a:pPr>
            <a:r>
              <a:rPr lang="en-US" sz="2500" i="1" dirty="0"/>
              <a:t>	</a:t>
            </a:r>
            <a:r>
              <a:rPr lang="en-US" sz="2500" dirty="0"/>
              <a:t>| </a:t>
            </a:r>
            <a:r>
              <a:rPr lang="en-US" sz="2500" i="1" dirty="0"/>
              <a:t>Term</a:t>
            </a:r>
          </a:p>
          <a:p>
            <a:pPr>
              <a:lnSpc>
                <a:spcPct val="150000"/>
              </a:lnSpc>
            </a:pPr>
            <a:r>
              <a:rPr lang="en-US" sz="2500" i="1" dirty="0"/>
              <a:t>Term  </a:t>
            </a:r>
            <a:r>
              <a:rPr lang="en-US" sz="2500" dirty="0"/>
              <a:t>→ </a:t>
            </a:r>
            <a:r>
              <a:rPr lang="en-US" sz="2500" i="1" dirty="0"/>
              <a:t>Term</a:t>
            </a:r>
            <a:r>
              <a:rPr lang="en-US" sz="2500" dirty="0"/>
              <a:t> </a:t>
            </a:r>
            <a:r>
              <a:rPr lang="en-US" sz="2500" b="1" dirty="0"/>
              <a:t>times</a:t>
            </a:r>
            <a:r>
              <a:rPr lang="en-US" sz="2500" dirty="0"/>
              <a:t> </a:t>
            </a:r>
            <a:r>
              <a:rPr lang="en-US" sz="2500" i="1" dirty="0"/>
              <a:t>Term </a:t>
            </a:r>
          </a:p>
          <a:p>
            <a:pPr>
              <a:lnSpc>
                <a:spcPct val="150000"/>
              </a:lnSpc>
            </a:pPr>
            <a:r>
              <a:rPr lang="en-US" sz="2500" i="1" dirty="0"/>
              <a:t>	</a:t>
            </a:r>
            <a:r>
              <a:rPr lang="en-US" sz="2500" dirty="0"/>
              <a:t>| </a:t>
            </a:r>
            <a:r>
              <a:rPr lang="en-US" sz="2500" i="1" dirty="0"/>
              <a:t>Factor</a:t>
            </a:r>
          </a:p>
          <a:p>
            <a:pPr>
              <a:lnSpc>
                <a:spcPct val="150000"/>
              </a:lnSpc>
            </a:pPr>
            <a:r>
              <a:rPr lang="en-US" sz="2500" i="1" dirty="0"/>
              <a:t>Factor </a:t>
            </a:r>
            <a:r>
              <a:rPr lang="en-US" sz="2500" dirty="0"/>
              <a:t>→ </a:t>
            </a:r>
            <a:r>
              <a:rPr lang="en-US" sz="2500" b="1" dirty="0" err="1"/>
              <a:t>intlit</a:t>
            </a:r>
            <a:r>
              <a:rPr lang="en-US" sz="2500" b="1" dirty="0"/>
              <a:t> </a:t>
            </a:r>
            <a:r>
              <a:rPr lang="en-US" sz="2500" dirty="0"/>
              <a:t>| </a:t>
            </a:r>
            <a:r>
              <a:rPr lang="en-US" sz="2500" b="1" dirty="0" err="1"/>
              <a:t>lparen</a:t>
            </a:r>
            <a:r>
              <a:rPr lang="en-US" sz="2500" dirty="0"/>
              <a:t> </a:t>
            </a:r>
            <a:r>
              <a:rPr lang="en-US" sz="2500" i="1" dirty="0"/>
              <a:t>Expr </a:t>
            </a:r>
            <a:r>
              <a:rPr lang="en-US" sz="2500" b="1" dirty="0" err="1"/>
              <a:t>rparen</a:t>
            </a:r>
            <a:endParaRPr lang="en-US" sz="25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3738265"/>
            <a:ext cx="533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3276600"/>
            <a:ext cx="81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Term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4805065"/>
            <a:ext cx="502573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04853" y="4404211"/>
            <a:ext cx="10051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/>
              <a:t>Factor</a:t>
            </a:r>
            <a:endParaRPr lang="en-US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4849129" y="3270298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4 – 7 –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8986" y="4017546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3800" y="4029214"/>
            <a:ext cx="255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5584" y="3407946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cxnSp>
        <p:nvCxnSpPr>
          <p:cNvPr id="27" name="Straight Connector 26"/>
          <p:cNvCxnSpPr>
            <a:stCxn id="26" idx="2"/>
            <a:endCxn id="25" idx="0"/>
          </p:cNvCxnSpPr>
          <p:nvPr/>
        </p:nvCxnSpPr>
        <p:spPr>
          <a:xfrm flipH="1">
            <a:off x="7351399" y="3777278"/>
            <a:ext cx="1262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26" idx="2"/>
            <a:endCxn id="23" idx="0"/>
          </p:cNvCxnSpPr>
          <p:nvPr/>
        </p:nvCxnSpPr>
        <p:spPr>
          <a:xfrm flipH="1">
            <a:off x="6417424" y="3777278"/>
            <a:ext cx="946598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26" idx="2"/>
          </p:cNvCxnSpPr>
          <p:nvPr/>
        </p:nvCxnSpPr>
        <p:spPr>
          <a:xfrm>
            <a:off x="7364022" y="3777278"/>
            <a:ext cx="793340" cy="31254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12128" y="4916403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TextBox 31"/>
          <p:cNvSpPr txBox="1"/>
          <p:nvPr/>
        </p:nvSpPr>
        <p:spPr>
          <a:xfrm>
            <a:off x="7899803" y="5064651"/>
            <a:ext cx="634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008924" y="4038600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197445" y="4417793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5" name="TextBox 34"/>
          <p:cNvSpPr txBox="1"/>
          <p:nvPr/>
        </p:nvSpPr>
        <p:spPr>
          <a:xfrm>
            <a:off x="8012465" y="4535622"/>
            <a:ext cx="290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90309" y="5574268"/>
            <a:ext cx="634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61956" y="4531762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891039" y="4927410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" name="TextBox 39"/>
          <p:cNvSpPr txBox="1"/>
          <p:nvPr/>
        </p:nvSpPr>
        <p:spPr>
          <a:xfrm>
            <a:off x="6765497" y="5028784"/>
            <a:ext cx="290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966325" y="5956088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" name="TextBox 41"/>
          <p:cNvSpPr txBox="1"/>
          <p:nvPr/>
        </p:nvSpPr>
        <p:spPr>
          <a:xfrm>
            <a:off x="5638800" y="6104336"/>
            <a:ext cx="634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792120" y="5061830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951642" y="5457478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TextBox 44"/>
          <p:cNvSpPr txBox="1"/>
          <p:nvPr/>
        </p:nvSpPr>
        <p:spPr>
          <a:xfrm>
            <a:off x="5795661" y="5558852"/>
            <a:ext cx="290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2176" y="4563174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3397" y="4559416"/>
            <a:ext cx="255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cxnSp>
        <p:nvCxnSpPr>
          <p:cNvPr id="49" name="Straight Connector 48"/>
          <p:cNvCxnSpPr>
            <a:stCxn id="23" idx="2"/>
            <a:endCxn id="48" idx="0"/>
          </p:cNvCxnSpPr>
          <p:nvPr/>
        </p:nvCxnSpPr>
        <p:spPr>
          <a:xfrm flipH="1">
            <a:off x="6400996" y="4386878"/>
            <a:ext cx="16428" cy="17253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>
            <a:stCxn id="23" idx="2"/>
            <a:endCxn id="47" idx="0"/>
          </p:cNvCxnSpPr>
          <p:nvPr/>
        </p:nvCxnSpPr>
        <p:spPr>
          <a:xfrm flipH="1">
            <a:off x="5940614" y="4386878"/>
            <a:ext cx="476810" cy="1762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/>
          <p:cNvCxnSpPr>
            <a:stCxn id="23" idx="2"/>
          </p:cNvCxnSpPr>
          <p:nvPr/>
        </p:nvCxnSpPr>
        <p:spPr>
          <a:xfrm>
            <a:off x="6417424" y="4386878"/>
            <a:ext cx="471416" cy="1608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/>
          <p:cNvCxnSpPr>
            <a:stCxn id="47" idx="2"/>
            <a:endCxn id="43" idx="0"/>
          </p:cNvCxnSpPr>
          <p:nvPr/>
        </p:nvCxnSpPr>
        <p:spPr>
          <a:xfrm flipH="1">
            <a:off x="5940558" y="4932506"/>
            <a:ext cx="56" cy="1293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794314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784914" y="59552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080314" y="5469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D633-EC0F-4622-AFC7-4CA10A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F81A98-684C-45BE-B59F-2587D72A0C26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FFFFC2A-E962-40B4-9CE1-774F3C072062}"/>
              </a:ext>
            </a:extLst>
          </p:cNvPr>
          <p:cNvCxnSpPr>
            <a:cxnSpLocks/>
            <a:stCxn id="40" idx="2"/>
            <a:endCxn id="37" idx="0"/>
          </p:cNvCxnSpPr>
          <p:nvPr/>
        </p:nvCxnSpPr>
        <p:spPr>
          <a:xfrm flipH="1">
            <a:off x="6907608" y="5398116"/>
            <a:ext cx="3121" cy="17615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248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3" grpId="0" animBg="1"/>
      <p:bldP spid="25" grpId="0" animBg="1"/>
      <p:bldP spid="26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40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58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219200"/>
            <a:ext cx="548640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Expr   </a:t>
            </a:r>
            <a:r>
              <a:rPr lang="en-US" dirty="0"/>
              <a:t>→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Term </a:t>
            </a:r>
          </a:p>
          <a:p>
            <a:pPr>
              <a:lnSpc>
                <a:spcPct val="150000"/>
              </a:lnSpc>
            </a:pPr>
            <a:r>
              <a:rPr lang="en-US" i="1" dirty="0"/>
              <a:t>	</a:t>
            </a:r>
            <a:r>
              <a:rPr lang="en-US" dirty="0"/>
              <a:t>| </a:t>
            </a:r>
            <a:r>
              <a:rPr lang="en-US" i="1" dirty="0"/>
              <a:t>Term</a:t>
            </a:r>
          </a:p>
          <a:p>
            <a:pPr>
              <a:lnSpc>
                <a:spcPct val="150000"/>
              </a:lnSpc>
            </a:pPr>
            <a:r>
              <a:rPr lang="en-US" i="1" dirty="0"/>
              <a:t>Term  </a:t>
            </a:r>
            <a:r>
              <a:rPr lang="en-US" dirty="0"/>
              <a:t>→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Factor </a:t>
            </a:r>
          </a:p>
          <a:p>
            <a:pPr>
              <a:lnSpc>
                <a:spcPct val="150000"/>
              </a:lnSpc>
            </a:pPr>
            <a:r>
              <a:rPr lang="en-US" i="1" dirty="0"/>
              <a:t>	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ct val="150000"/>
              </a:lnSpc>
            </a:pPr>
            <a:r>
              <a:rPr lang="en-US" i="1" dirty="0"/>
              <a:t>Factor </a:t>
            </a:r>
            <a:r>
              <a:rPr lang="en-US" dirty="0"/>
              <a:t>→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5306" y="144780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4 – 7 –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6720" y="3657600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9997" y="3669268"/>
            <a:ext cx="255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1781" y="3048000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cxnSp>
        <p:nvCxnSpPr>
          <p:cNvPr id="27" name="Straight Connector 26"/>
          <p:cNvCxnSpPr>
            <a:stCxn id="26" idx="2"/>
            <a:endCxn id="25" idx="0"/>
          </p:cNvCxnSpPr>
          <p:nvPr/>
        </p:nvCxnSpPr>
        <p:spPr>
          <a:xfrm flipH="1">
            <a:off x="5547596" y="3417332"/>
            <a:ext cx="1262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26" idx="2"/>
            <a:endCxn id="23" idx="0"/>
          </p:cNvCxnSpPr>
          <p:nvPr/>
        </p:nvCxnSpPr>
        <p:spPr>
          <a:xfrm flipH="1">
            <a:off x="4645158" y="3417332"/>
            <a:ext cx="915061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26" idx="2"/>
            <a:endCxn id="33" idx="0"/>
          </p:cNvCxnSpPr>
          <p:nvPr/>
        </p:nvCxnSpPr>
        <p:spPr>
          <a:xfrm>
            <a:off x="5560219" y="3417332"/>
            <a:ext cx="1149343" cy="26132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3" name="TextBox 32"/>
          <p:cNvSpPr txBox="1"/>
          <p:nvPr/>
        </p:nvSpPr>
        <p:spPr>
          <a:xfrm>
            <a:off x="6561124" y="3678654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749645" y="4057847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70925" y="5106312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" name="TextBox 41"/>
          <p:cNvSpPr txBox="1"/>
          <p:nvPr/>
        </p:nvSpPr>
        <p:spPr>
          <a:xfrm>
            <a:off x="4343400" y="5254560"/>
            <a:ext cx="634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96720" y="4212054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656242" y="4607702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TextBox 44"/>
          <p:cNvSpPr txBox="1"/>
          <p:nvPr/>
        </p:nvSpPr>
        <p:spPr>
          <a:xfrm>
            <a:off x="4500261" y="4709076"/>
            <a:ext cx="290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cxnSp>
        <p:nvCxnSpPr>
          <p:cNvPr id="53" name="Straight Connector 52"/>
          <p:cNvCxnSpPr>
            <a:stCxn id="23" idx="2"/>
            <a:endCxn id="43" idx="0"/>
          </p:cNvCxnSpPr>
          <p:nvPr/>
        </p:nvCxnSpPr>
        <p:spPr>
          <a:xfrm>
            <a:off x="4645158" y="4026932"/>
            <a:ext cx="0" cy="185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22130" y="56848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343400" y="1854841"/>
            <a:ext cx="461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Let’s try to re-build the wrong parse tree again</a:t>
            </a:r>
          </a:p>
        </p:txBody>
      </p:sp>
      <p:sp>
        <p:nvSpPr>
          <p:cNvPr id="56" name="Cloud 55"/>
          <p:cNvSpPr/>
          <p:nvPr/>
        </p:nvSpPr>
        <p:spPr>
          <a:xfrm>
            <a:off x="5334000" y="4114800"/>
            <a:ext cx="32004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We’ll never be able to derive </a:t>
            </a:r>
            <a:r>
              <a:rPr lang="en-US" b="1" dirty="0"/>
              <a:t>minus</a:t>
            </a:r>
          </a:p>
          <a:p>
            <a:pPr algn="ctr"/>
            <a:r>
              <a:rPr lang="en-US" dirty="0"/>
              <a:t>without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6534C-593C-4BAB-9C7E-B80A917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6CDCEA5-61F7-44FD-AA28-E5C63CE3C03D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6093C7-ACBE-FA8E-B324-95C7A46CC7DB}"/>
                  </a:ext>
                </a:extLst>
              </p14:cNvPr>
              <p14:cNvContentPartPr/>
              <p14:nvPr/>
            </p14:nvContentPartPr>
            <p14:xfrm>
              <a:off x="1613520" y="1445760"/>
              <a:ext cx="5860800" cy="190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6093C7-ACBE-FA8E-B324-95C7A46CC7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4160" y="1436400"/>
                <a:ext cx="5879520" cy="19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4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5" grpId="0" animBg="1"/>
      <p:bldP spid="26" grpId="0" animBg="1"/>
      <p:bldP spid="33" grpId="0" animBg="1"/>
      <p:bldP spid="42" grpId="0" animBg="1"/>
      <p:bldP spid="43" grpId="0" animBg="1"/>
      <p:bldP spid="45" grpId="0" animBg="1"/>
      <p:bldP spid="58" grpId="0"/>
      <p:bldP spid="55" grpId="0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2A07206-8078-4F51-8F82-D4700DF4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8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End of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4A4E735-FC6B-470F-8439-40051CFC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866674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We set out to make derivations and parse trees map 1-1 with any string in a grammar</a:t>
            </a:r>
          </a:p>
          <a:p>
            <a:r>
              <a:rPr lang="en-US" dirty="0"/>
              <a:t>We note several forms of ambiguity and consider fixes:</a:t>
            </a:r>
          </a:p>
          <a:p>
            <a:pPr lvl="1"/>
            <a:r>
              <a:rPr lang="en-US" dirty="0"/>
              <a:t>Derivation order: use a fixed strategy</a:t>
            </a:r>
          </a:p>
          <a:p>
            <a:pPr lvl="1"/>
            <a:r>
              <a:rPr lang="en-US" dirty="0"/>
              <a:t>Syntactic ambiguity (precedence) – “stratify” the grammar</a:t>
            </a:r>
          </a:p>
          <a:p>
            <a:pPr lvl="1"/>
            <a:r>
              <a:rPr lang="en-US" dirty="0"/>
              <a:t>Syntactic ambiguity (associativity) – “lean” the grammar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pPr marL="0" indent="0">
              <a:buNone/>
            </a:pPr>
            <a:r>
              <a:rPr lang="en-US" dirty="0"/>
              <a:t>Parse tree translation: ascribing meaning to parse trees</a:t>
            </a:r>
          </a:p>
        </p:txBody>
      </p:sp>
    </p:spTree>
    <p:extLst>
      <p:ext uri="{BB962C8B-B14F-4D97-AF65-F5344CB8AC3E}">
        <p14:creationId xmlns:p14="http://schemas.microsoft.com/office/powerpoint/2010/main" val="19050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812C0-535D-4BEE-B122-EEA9C827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2956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Think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We’re Mostly Done with Review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4 –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5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0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1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48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1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216230" y="3248557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2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681867" y="3892746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1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0456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456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1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1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07928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1591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4560736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1177914" y="1992877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1170419" y="2583682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1170419" y="313514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1177914" y="3745602"/>
            <a:ext cx="1577835" cy="6581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(Intermediate Representation)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1177914" y="453865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1177914" y="505311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1185410" y="560579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1108660" y="6176350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1108660" y="1321468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stCxn id="21" idx="2"/>
            <a:endCxn id="11" idx="0"/>
          </p:cNvCxnSpPr>
          <p:nvPr/>
        </p:nvCxnSpPr>
        <p:spPr>
          <a:xfrm>
            <a:off x="1966832" y="1854586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382379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966832" y="2973184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66832" y="3524648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966831" y="4403720"/>
            <a:ext cx="1" cy="13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1" y="4918182"/>
            <a:ext cx="0" cy="13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966831" y="5432644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966832" y="6003199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" y="201839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749967" y="2682782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91446" y="2457693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6" name="!!TextBox 5">
            <a:extLst>
              <a:ext uri="{FF2B5EF4-FFF2-40B4-BE49-F238E27FC236}">
                <a16:creationId xmlns:a16="http://schemas.microsoft.com/office/drawing/2014/main" id="{EF49440D-A247-4312-9774-7B85348AE6CB}"/>
              </a:ext>
            </a:extLst>
          </p:cNvPr>
          <p:cNvSpPr txBox="1"/>
          <p:nvPr/>
        </p:nvSpPr>
        <p:spPr>
          <a:xfrm>
            <a:off x="4933525" y="185281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Quick Comparison</a:t>
            </a:r>
          </a:p>
        </p:txBody>
      </p:sp>
      <p:pic>
        <p:nvPicPr>
          <p:cNvPr id="7" name="!!Picture 6">
            <a:extLst>
              <a:ext uri="{FF2B5EF4-FFF2-40B4-BE49-F238E27FC236}">
                <a16:creationId xmlns:a16="http://schemas.microsoft.com/office/drawing/2014/main" id="{5AE0506D-9B09-4296-A64D-31B346EC0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62" y="2150274"/>
            <a:ext cx="4134124" cy="11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7" name="!!Picture 6">
            <a:extLst>
              <a:ext uri="{FF2B5EF4-FFF2-40B4-BE49-F238E27FC236}">
                <a16:creationId xmlns:a16="http://schemas.microsoft.com/office/drawing/2014/main" id="{5AE0506D-9B09-4296-A64D-31B346EC0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803" y="1876"/>
            <a:ext cx="4134124" cy="11711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BF46144-4541-46D0-A66B-91DB249A1B6C}"/>
              </a:ext>
            </a:extLst>
          </p:cNvPr>
          <p:cNvSpPr txBox="1"/>
          <p:nvPr/>
        </p:nvSpPr>
        <p:spPr>
          <a:xfrm>
            <a:off x="1179517" y="2709896"/>
            <a:ext cx="243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Output: token stream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72478A-72EB-4B95-B528-ECF39A815368}"/>
              </a:ext>
            </a:extLst>
          </p:cNvPr>
          <p:cNvSpPr txBox="1"/>
          <p:nvPr/>
        </p:nvSpPr>
        <p:spPr>
          <a:xfrm>
            <a:off x="1179517" y="1876256"/>
            <a:ext cx="2182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Definition: </a:t>
            </a:r>
            <a:r>
              <a:rPr lang="en-US" sz="2000" dirty="0" err="1"/>
              <a:t>RegExes</a:t>
            </a:r>
            <a:endParaRPr lang="en-US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F33EA1-DCE1-4FDC-A366-5BBA5E135D93}"/>
              </a:ext>
            </a:extLst>
          </p:cNvPr>
          <p:cNvSpPr txBox="1"/>
          <p:nvPr/>
        </p:nvSpPr>
        <p:spPr>
          <a:xfrm>
            <a:off x="1179517" y="2316515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char stream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56527-194F-46C8-89A0-7F204E69F76D}"/>
              </a:ext>
            </a:extLst>
          </p:cNvPr>
          <p:cNvSpPr txBox="1"/>
          <p:nvPr/>
        </p:nvSpPr>
        <p:spPr>
          <a:xfrm>
            <a:off x="1179517" y="3633255"/>
            <a:ext cx="185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Recognizer: DFA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BB69A2-32DC-4499-A92E-608F5DC6A4F0}"/>
              </a:ext>
            </a:extLst>
          </p:cNvPr>
          <p:cNvSpPr txBox="1"/>
          <p:nvPr/>
        </p:nvSpPr>
        <p:spPr>
          <a:xfrm>
            <a:off x="5453893" y="2715196"/>
            <a:ext cx="2118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Output: parse tree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6498ED-2DBF-460C-AFDE-2CB37E63EDC3}"/>
              </a:ext>
            </a:extLst>
          </p:cNvPr>
          <p:cNvSpPr txBox="1"/>
          <p:nvPr/>
        </p:nvSpPr>
        <p:spPr>
          <a:xfrm>
            <a:off x="5453893" y="1857499"/>
            <a:ext cx="26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Definition: CF Grammar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E39F18-584C-4648-AE0F-2FA3F75FA508}"/>
              </a:ext>
            </a:extLst>
          </p:cNvPr>
          <p:cNvSpPr txBox="1"/>
          <p:nvPr/>
        </p:nvSpPr>
        <p:spPr>
          <a:xfrm>
            <a:off x="5453893" y="2321815"/>
            <a:ext cx="2241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token stream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19E95-48B4-4208-A4D4-16D1238C60FC}"/>
              </a:ext>
            </a:extLst>
          </p:cNvPr>
          <p:cNvSpPr txBox="1"/>
          <p:nvPr/>
        </p:nvSpPr>
        <p:spPr>
          <a:xfrm>
            <a:off x="5453893" y="3638555"/>
            <a:ext cx="187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Recognizer: PDA</a:t>
            </a:r>
          </a:p>
        </p:txBody>
      </p:sp>
      <p:cxnSp>
        <p:nvCxnSpPr>
          <p:cNvPr id="13" name="_Straight Connector 12">
            <a:extLst>
              <a:ext uri="{FF2B5EF4-FFF2-40B4-BE49-F238E27FC236}">
                <a16:creationId xmlns:a16="http://schemas.microsoft.com/office/drawing/2014/main" id="{ED86FF5A-8D12-4CD4-B25B-0DE6CEA9E380}"/>
              </a:ext>
            </a:extLst>
          </p:cNvPr>
          <p:cNvCxnSpPr/>
          <p:nvPr/>
        </p:nvCxnSpPr>
        <p:spPr>
          <a:xfrm>
            <a:off x="4572000" y="1441826"/>
            <a:ext cx="0" cy="4515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DDCDD7-F162-4677-B3C2-D8DAC86C82BD}"/>
              </a:ext>
            </a:extLst>
          </p:cNvPr>
          <p:cNvSpPr/>
          <p:nvPr/>
        </p:nvSpPr>
        <p:spPr>
          <a:xfrm>
            <a:off x="6756927" y="3633255"/>
            <a:ext cx="513162" cy="40011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4CA5E7-1403-49CF-BB5F-93C7A472C4A3}"/>
              </a:ext>
            </a:extLst>
          </p:cNvPr>
          <p:cNvSpPr txBox="1"/>
          <p:nvPr/>
        </p:nvSpPr>
        <p:spPr>
          <a:xfrm>
            <a:off x="5226620" y="4871258"/>
            <a:ext cx="289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Let’s breeze through this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(I bet you’ve seen it already)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701FD25-601E-4AF9-92B6-46D602C8CA19}"/>
              </a:ext>
            </a:extLst>
          </p:cNvPr>
          <p:cNvSpPr/>
          <p:nvPr/>
        </p:nvSpPr>
        <p:spPr>
          <a:xfrm>
            <a:off x="6799811" y="3857105"/>
            <a:ext cx="961928" cy="964277"/>
          </a:xfrm>
          <a:custGeom>
            <a:avLst/>
            <a:gdLst>
              <a:gd name="connsiteX0" fmla="*/ 0 w 961928"/>
              <a:gd name="connsiteY0" fmla="*/ 964277 h 964277"/>
              <a:gd name="connsiteX1" fmla="*/ 947651 w 961928"/>
              <a:gd name="connsiteY1" fmla="*/ 665019 h 964277"/>
              <a:gd name="connsiteX2" fmla="*/ 482138 w 961928"/>
              <a:gd name="connsiteY2" fmla="*/ 0 h 9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928" h="964277">
                <a:moveTo>
                  <a:pt x="0" y="964277"/>
                </a:moveTo>
                <a:cubicBezTo>
                  <a:pt x="433647" y="895004"/>
                  <a:pt x="867295" y="825732"/>
                  <a:pt x="947651" y="665019"/>
                </a:cubicBezTo>
                <a:cubicBezTo>
                  <a:pt x="1028007" y="504306"/>
                  <a:pt x="755072" y="252153"/>
                  <a:pt x="48213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23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15" grpId="0" animBg="1"/>
      <p:bldP spid="32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7" name="!!Picture 6">
            <a:extLst>
              <a:ext uri="{FF2B5EF4-FFF2-40B4-BE49-F238E27FC236}">
                <a16:creationId xmlns:a16="http://schemas.microsoft.com/office/drawing/2014/main" id="{5AE0506D-9B09-4296-A64D-31B346EC0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803" y="1876"/>
            <a:ext cx="4134124" cy="11711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BF46144-4541-46D0-A66B-91DB249A1B6C}"/>
              </a:ext>
            </a:extLst>
          </p:cNvPr>
          <p:cNvSpPr txBox="1"/>
          <p:nvPr/>
        </p:nvSpPr>
        <p:spPr>
          <a:xfrm>
            <a:off x="1179517" y="2709896"/>
            <a:ext cx="243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Output: token stream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72478A-72EB-4B95-B528-ECF39A815368}"/>
              </a:ext>
            </a:extLst>
          </p:cNvPr>
          <p:cNvSpPr txBox="1"/>
          <p:nvPr/>
        </p:nvSpPr>
        <p:spPr>
          <a:xfrm>
            <a:off x="1179517" y="1876256"/>
            <a:ext cx="2182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Definition: </a:t>
            </a:r>
            <a:r>
              <a:rPr lang="en-US" sz="2000" dirty="0" err="1"/>
              <a:t>RegExes</a:t>
            </a:r>
            <a:endParaRPr lang="en-US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F33EA1-DCE1-4FDC-A366-5BBA5E135D93}"/>
              </a:ext>
            </a:extLst>
          </p:cNvPr>
          <p:cNvSpPr txBox="1"/>
          <p:nvPr/>
        </p:nvSpPr>
        <p:spPr>
          <a:xfrm>
            <a:off x="1179516" y="2316515"/>
            <a:ext cx="218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Input: char stream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56527-194F-46C8-89A0-7F204E69F76D}"/>
              </a:ext>
            </a:extLst>
          </p:cNvPr>
          <p:cNvSpPr txBox="1"/>
          <p:nvPr/>
        </p:nvSpPr>
        <p:spPr>
          <a:xfrm>
            <a:off x="1179517" y="3633255"/>
            <a:ext cx="185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Recognizer: DFA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BB69A2-32DC-4499-A92E-608F5DC6A4F0}"/>
              </a:ext>
            </a:extLst>
          </p:cNvPr>
          <p:cNvSpPr txBox="1"/>
          <p:nvPr/>
        </p:nvSpPr>
        <p:spPr>
          <a:xfrm>
            <a:off x="5453893" y="2715196"/>
            <a:ext cx="2118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Output: parse tree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6498ED-2DBF-460C-AFDE-2CB37E63EDC3}"/>
              </a:ext>
            </a:extLst>
          </p:cNvPr>
          <p:cNvSpPr txBox="1"/>
          <p:nvPr/>
        </p:nvSpPr>
        <p:spPr>
          <a:xfrm>
            <a:off x="5453893" y="1857499"/>
            <a:ext cx="26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Definition: CF Grammar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E39F18-584C-4648-AE0F-2FA3F75FA508}"/>
              </a:ext>
            </a:extLst>
          </p:cNvPr>
          <p:cNvSpPr txBox="1"/>
          <p:nvPr/>
        </p:nvSpPr>
        <p:spPr>
          <a:xfrm>
            <a:off x="5453893" y="2321815"/>
            <a:ext cx="2241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token stream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19E95-48B4-4208-A4D4-16D1238C60FC}"/>
              </a:ext>
            </a:extLst>
          </p:cNvPr>
          <p:cNvSpPr txBox="1"/>
          <p:nvPr/>
        </p:nvSpPr>
        <p:spPr>
          <a:xfrm>
            <a:off x="5453893" y="3638555"/>
            <a:ext cx="187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Recognizer: PDA</a:t>
            </a:r>
          </a:p>
        </p:txBody>
      </p:sp>
      <p:cxnSp>
        <p:nvCxnSpPr>
          <p:cNvPr id="13" name="_Straight Connector 12">
            <a:extLst>
              <a:ext uri="{FF2B5EF4-FFF2-40B4-BE49-F238E27FC236}">
                <a16:creationId xmlns:a16="http://schemas.microsoft.com/office/drawing/2014/main" id="{ED86FF5A-8D12-4CD4-B25B-0DE6CEA9E380}"/>
              </a:ext>
            </a:extLst>
          </p:cNvPr>
          <p:cNvCxnSpPr/>
          <p:nvPr/>
        </p:nvCxnSpPr>
        <p:spPr>
          <a:xfrm>
            <a:off x="4572000" y="1441826"/>
            <a:ext cx="0" cy="4515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9EB653-4AA3-4438-8F28-8D7184853339}"/>
              </a:ext>
            </a:extLst>
          </p:cNvPr>
          <p:cNvSpPr/>
          <p:nvPr/>
        </p:nvSpPr>
        <p:spPr>
          <a:xfrm>
            <a:off x="2414837" y="2309786"/>
            <a:ext cx="829848" cy="4001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8799EA-0DB1-4393-AF26-5A875D8B0A67}"/>
              </a:ext>
            </a:extLst>
          </p:cNvPr>
          <p:cNvSpPr/>
          <p:nvPr/>
        </p:nvSpPr>
        <p:spPr>
          <a:xfrm>
            <a:off x="2727999" y="2746092"/>
            <a:ext cx="829848" cy="4001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DBFE9BE-8F31-4ECD-9A51-525F80550908}"/>
              </a:ext>
            </a:extLst>
          </p:cNvPr>
          <p:cNvSpPr/>
          <p:nvPr/>
        </p:nvSpPr>
        <p:spPr>
          <a:xfrm>
            <a:off x="6827464" y="2312732"/>
            <a:ext cx="753744" cy="4001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83455E-1500-475D-B241-B896F0963E28}"/>
              </a:ext>
            </a:extLst>
          </p:cNvPr>
          <p:cNvSpPr txBox="1"/>
          <p:nvPr/>
        </p:nvSpPr>
        <p:spPr>
          <a:xfrm>
            <a:off x="1179517" y="4045633"/>
            <a:ext cx="2333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Translator: Tokenizer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BEE31-C381-488B-8ED3-77BBA4D5272D}"/>
              </a:ext>
            </a:extLst>
          </p:cNvPr>
          <p:cNvSpPr txBox="1"/>
          <p:nvPr/>
        </p:nvSpPr>
        <p:spPr>
          <a:xfrm>
            <a:off x="5461845" y="4052696"/>
            <a:ext cx="200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Translator: Parser</a:t>
            </a:r>
          </a:p>
        </p:txBody>
      </p:sp>
    </p:spTree>
    <p:extLst>
      <p:ext uri="{BB962C8B-B14F-4D97-AF65-F5344CB8AC3E}">
        <p14:creationId xmlns:p14="http://schemas.microsoft.com/office/powerpoint/2010/main" val="203395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Lecture 3 – Defining Syntax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4264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Reviewed Context-Free Grammars</a:t>
            </a:r>
          </a:p>
          <a:p>
            <a:pPr lvl="1"/>
            <a:r>
              <a:rPr lang="en-US" dirty="0"/>
              <a:t>Language Definition via grammar</a:t>
            </a:r>
          </a:p>
          <a:p>
            <a:pPr lvl="1"/>
            <a:r>
              <a:rPr lang="en-US" dirty="0"/>
              <a:t>BNF notation</a:t>
            </a:r>
          </a:p>
          <a:p>
            <a:pPr lvl="1"/>
            <a:r>
              <a:rPr lang="en-US" dirty="0"/>
              <a:t>Parse trees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CFGs - usable for syntactic definition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89150-BF12-4D81-9538-71E81A576B1C}"/>
              </a:ext>
            </a:extLst>
          </p:cNvPr>
          <p:cNvGrpSpPr/>
          <p:nvPr/>
        </p:nvGrpSpPr>
        <p:grpSpPr>
          <a:xfrm>
            <a:off x="3036814" y="3749879"/>
            <a:ext cx="3120705" cy="2458515"/>
            <a:chOff x="3036814" y="3749879"/>
            <a:chExt cx="3120705" cy="245851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11DC94E-4D5C-4297-B4F2-321EF75B92C5}"/>
                </a:ext>
              </a:extLst>
            </p:cNvPr>
            <p:cNvSpPr/>
            <p:nvPr/>
          </p:nvSpPr>
          <p:spPr>
            <a:xfrm>
              <a:off x="4605556" y="3749879"/>
              <a:ext cx="1551963" cy="402671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Connector: Curved 4">
              <a:extLst>
                <a:ext uri="{FF2B5EF4-FFF2-40B4-BE49-F238E27FC236}">
                  <a16:creationId xmlns:a16="http://schemas.microsoft.com/office/drawing/2014/main" id="{A111AAC6-AE17-4749-B344-B015018D066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328719" y="4232245"/>
              <a:ext cx="1132514" cy="973123"/>
            </a:xfrm>
            <a:prstGeom prst="curvedConnector3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7E6FD1-5C60-40FC-B15D-EC9D5F9FFFD5}"/>
                </a:ext>
              </a:extLst>
            </p:cNvPr>
            <p:cNvSpPr txBox="1"/>
            <p:nvPr/>
          </p:nvSpPr>
          <p:spPr>
            <a:xfrm>
              <a:off x="3036814" y="5285064"/>
              <a:ext cx="27687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BNF is a good way for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programmers to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communicate syntax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4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17841</TotalTime>
  <Words>2365</Words>
  <Application>Microsoft Office PowerPoint</Application>
  <PresentationFormat>On-screen Show (4:3)</PresentationFormat>
  <Paragraphs>753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Check-in Review: Tokenization</vt:lpstr>
      <vt:lpstr>Administrivia Housekeeping</vt:lpstr>
      <vt:lpstr>4 – Syntactic Ambiguity</vt:lpstr>
      <vt:lpstr>I Think We’re Mostly Done with Review Lecture 4 – Syntactic Ambiguity</vt:lpstr>
      <vt:lpstr>PowerPoint Presentation</vt:lpstr>
      <vt:lpstr>Compiler Construction Progress Pics</vt:lpstr>
      <vt:lpstr>PowerPoint Presentation</vt:lpstr>
      <vt:lpstr>PowerPoint Presentation</vt:lpstr>
      <vt:lpstr>Last Time Review Lecture 3 – Defining Syntax</vt:lpstr>
      <vt:lpstr>PowerPoint Presentation</vt:lpstr>
      <vt:lpstr>Lecture Outline Lecture 4 –Syntactic Ambiguity</vt:lpstr>
      <vt:lpstr>Constraining Derivations Lecture 4 –Syntactic Ambiguity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 Syntactic Ambiguity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429</cp:revision>
  <cp:lastPrinted>2018-08-29T18:10:22Z</cp:lastPrinted>
  <dcterms:created xsi:type="dcterms:W3CDTF">2018-07-19T03:57:05Z</dcterms:created>
  <dcterms:modified xsi:type="dcterms:W3CDTF">2023-08-28T20:58:25Z</dcterms:modified>
</cp:coreProperties>
</file>