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6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ink/ink7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1227" r:id="rId2"/>
    <p:sldId id="1229" r:id="rId3"/>
    <p:sldId id="1073" r:id="rId4"/>
    <p:sldId id="997" r:id="rId5"/>
    <p:sldId id="526" r:id="rId6"/>
    <p:sldId id="998" r:id="rId7"/>
    <p:sldId id="351" r:id="rId8"/>
    <p:sldId id="939" r:id="rId9"/>
    <p:sldId id="972" r:id="rId10"/>
    <p:sldId id="974" r:id="rId11"/>
    <p:sldId id="975" r:id="rId12"/>
    <p:sldId id="978" r:id="rId13"/>
    <p:sldId id="979" r:id="rId14"/>
    <p:sldId id="993" r:id="rId15"/>
    <p:sldId id="705" r:id="rId16"/>
    <p:sldId id="1072" r:id="rId17"/>
    <p:sldId id="1008" r:id="rId18"/>
    <p:sldId id="1020" r:id="rId19"/>
    <p:sldId id="1021" r:id="rId20"/>
    <p:sldId id="1068" r:id="rId21"/>
    <p:sldId id="1019" r:id="rId22"/>
    <p:sldId id="1004" r:id="rId23"/>
    <p:sldId id="1014" r:id="rId24"/>
    <p:sldId id="1005" r:id="rId25"/>
    <p:sldId id="1069" r:id="rId26"/>
    <p:sldId id="1013" r:id="rId27"/>
    <p:sldId id="1010" r:id="rId28"/>
    <p:sldId id="1011" r:id="rId29"/>
    <p:sldId id="1053" r:id="rId30"/>
    <p:sldId id="1071" r:id="rId31"/>
    <p:sldId id="1038" r:id="rId32"/>
    <p:sldId id="1047" r:id="rId33"/>
    <p:sldId id="1070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9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432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20:01:46.49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6973 6706 538 0,'0'0'137'0,"0"0"-137"16,0 0-580-16,0 0 580 0,0 0 1270 0,0 0-955 15,0 0-159-15,0 0 58 0,0 0 165 16,0 0-53-16,-29-38-123 0,22 36-75 16,7 0 0-16,0 2 3 0,-8 0-23 15,6 0-35-15,-3 0-48 0,3 0 13 0,-3 0-16 16,0 0 16-16,0 0-15 16,-2 0 15-16,2 2 3 0,5 0 6 0,-10 2 3 15,3 0 16-15,-3 2-16 0,-4-2 29 16,4 4-3-16,-4 0-4 0,1 2-4 15,-8 0-3-15,8 0-12 16,-6 7 0-16,2-4-13 0,-5 4 3 0,5 1-21 16,0 2 12-16,-4 0-6 0,4 3-7 15,-3-2 4-15,-2 6-25 0,5-1 3 0,5 2 7 16,-12 0-10-16,14-2-2 16,-4 2-13-16,-3-2 14 0,7 3-1 15,-2-1-14-15,5 2 13 0,-8 4-18 0,10-2 5 16,-2 1 4-16,0 3 9 0,4-2-13 15,-1 0 6-15,1 4 10 0,-2-1 3 16,5 1-3-16,0-2 1 0,0 2 1 16,0-1-2-16,0-1-2 0,5-4-10 0,2 2 11 15,-4-4-2-15,4 0 1 0,0-3-17 16,3-1 4-16,0-4 2 0,2 2 10 16,0 0-15-16,0 2 15 0,5-4 2 15,-2 5 1-15,2-3 1 0,2-2-1 16,-2-2-19-16,0 0 7 0,2 0 9 0,-2-2-10 15,8-2 13-15,-9 1 0 0,1-7 0 16,0 0-1-16,3-2-10 0,-3-4 11 16,-8 0 15-16,4-2-15 0,1 0 13 15,1-2-10-15,2 0 15 0,-5 0 1 16,5 0 9-16,-3 0-13 0,1-7 4 16,2 4-19-16,-3-1 0 0,-4 0-1 15,5 0 0-15,2-1-1 0,-8 4 2 16,1-6 1-16,-3 5 0 0,3-1 14 15,-3-2-3-15,-7 3-9 0,5 2-2 0,-5-1-1 16,0 1-1-16,5-2-1 16,-5 2-10-16,0 0 9 0,0 0-15 0,0 0-10 15,0 0-28-15,0-3-56 0,0 3-65 16,0-2-40-16,0 0-54 0,0 2-66 16,0 0-63-16,2 0-167 0,3 0-258 15,0-1-543-15,-17 9 1208 0</inkml:trace>
  <inkml:trace contextRef="#ctx0" brushRef="#br0" timeOffset="1074.47">9106 6081 412 0,'0'0'1224'0,"0"0"-890"0,0 0 20 0,0 0 1 16,0 0-37-16,0 0-129 0,0 0-74 16,0 0-29-16,0 0-29 0,0 0-6 15,0 0 6-15,-56 52-19 0,51-36 4 16,-7 7 15-16,8 0 18 0,-13 10-9 15,2 2-3-15,-2 8-6 0,-2 5 15 0,-13 9-5 16,1 7 4-16,-3 12-18 16,-10 9 4-16,-7 13-14 0,-2 9 19 0,-3 8 6 15,-5 6 7-15,6 1-1 0,-3-5-10 16,2 0-5-16,2-11 2 0,8-5-27 16,3-8-6-16,11-11-7 0,-2-8-5 15,8-9-13-15,9-11-3 0,-5-12-2 16,12-8-1-16,3-5-16 0,2-11-5 0,5-5-7 15,0-4-18-15,0-3-31 0,0 0-41 16,5-2-58-16,2-2-23 0,8-2 19 16,2 0-160-16,0 0-144 0,2-10-285 15,-2 0-623-15</inkml:trace>
  <inkml:trace contextRef="#ctx0" brushRef="#br0" timeOffset="2263.39">10430 6926 310 0,'0'0'254'0,"0"0"460"0,0 0-242 15,0 0-41-15,0 0-39 0,0 0-99 16,0 0-14-16,0 0-81 0,0 0 18 15,0 0-49-15,-46-20-15 0,38 20-27 0,-1 0-17 16,-1 0-6-16,-7 3-8 0,2 4-38 16,3 3-13-16,-2 2-15 0,2-1-25 15,-5 8-3-15,2 3-2 0,0 2-26 16,1 4 9-16,2 2 1 0,0 6 2 16,-3 1-12-16,5 3 7 0,3 3 5 0,5-2 7 15,-1 2 9-15,3-1 25 0,0 1-10 16,3-5-14-16,6 0 2 0,6-4-3 15,2-2 1-15,0-4-2 0,-3-1 2 16,8-5 0-16,-5-2 15 0,5-4 3 16,0-2-17-16,-5-6 22 0,2-2 1 15,-4-2 25-15,4-4 2 0,-7 0-21 16,5-2 3-16,0-6 6 0,-2-4-18 0,2 0-19 16,0-2-3-16,-5 0-10 15,2-2-83-15,3 4-86 0,-5-5-147 0,3 6-187 16,-3-4-290-16,3 10-817 0</inkml:trace>
  <inkml:trace contextRef="#ctx0" brushRef="#br0" timeOffset="3818.32">11426 7316 303 0,'0'0'284'0,"0"0"254"0,0 0-157 0,0 0-30 0,0 0-33 16,0 0-30-16,0 0-46 0,0 0-7 15,0 0-46-15,0 0-45 0,0 0-30 0,-10-34-15 16,10 34-7-16,0 0 3 16,0 0-23-16,0 0-18 0,0 0-7 0,0 2-31 15,0 10 25-15,0 6-13 0,0 2-6 16,3 6-10-16,-1 1-12 0,3 1 3 16,-5 2 28-16,2 0-31 0,-2 0-19 15,5-4 19-15,-5-1 2 0,0-7 0 16,0-6 1-16,3-4 16 0,-3-6 19 15,0-2 63-15,0 0 30 0,0 0 24 16,0 0-10-16,0-2-3 0,0-15-31 0,7-4-84 16,-7-12-25-16,7-1-2 0,3-4 1 15,-1 0 0-15,1 3-1 0,7 3-18 16,-2 3 15-16,-1 6-13 0,1 5-8 16,-1 1 5-16,-4 6-8 0,0 4-4 15,-3 4 3-15,3 1 7 0,-3 2 5 0,-2 0 1 16,2 0 0-16,0 0 11 0,3 2-20 15,5 8-13-15,-11 0-13 0,4 1-64 16,-3 6-73-16,-1 1-158 0,-4 0-203 16,5 0-222-16,-5-1-396 0,0-6-17 15</inkml:trace>
  <inkml:trace contextRef="#ctx0" brushRef="#br0" timeOffset="4413.85">11819 7297 121 0,'0'0'306'0,"0"0"362"0,0 0-244 0,0 0-89 0,0 0 5 15,0 0-20-15,0 0-52 0,0 0-43 16,0 0-33-16,0 0-32 0,0 0-8 16,0-11-9-16,0 11-39 0,0 0-19 15,-3 6-69-15,-4 2-16 0,4 4 0 16,-4 2 0-16,2 2 22 0,3 4-3 15,-1 3 28-15,3-1-7 0,0 4-8 16,0-4-13-16,0 4-19 0,5-2-2 16,3 0-23-16,1-2 23 0,3 1-16 15,-2-5 2-15,2-4-3 0,-7-4 7 0,7-4-4 16,-2-4 16-16,-3-2 32 0,8 0 12 16,-6-8 14-16,8-9-2 0,-7-5-6 15,7-1-19-15,-10-8-3 0,3 3-12 16,2 0-1-16,-7 2 1 0,0 2-16 0,-5 5 0 15,0 3 17-15,0 6 5 0,0 5 3 16,0 0 12-16,0 5 3 0,0 0-15 16,0 0-12-16,0 0 2 0,0 0 4 15,0 5 18-15,0 6-25 0,0 3-12 16,0 4-28-16,-3 5 7 0,3-1-20 16,0 2 17-16,0 0 11 0,8-1 10 15,-6-3-22-15,5-5-18 0,-4 1-50 16,4-1-118-16,0-3-65 0,1-6-168 15,-1-2-210-15,-2-4-447 0,0 0-188 16</inkml:trace>
  <inkml:trace contextRef="#ctx0" brushRef="#br0" timeOffset="4962.63">12102 7324 307 0,'0'0'133'0,"0"0"-19"15,0 0 82-15,0 0 296 0,0 0-271 0,0 0-74 16,0 0-46-16,0 0-10 0,0 0-10 15,0 0-39-15,0 0 49 0,-7 0 29 16,7 0-36-16,0 0 36 0,0 0 0 16,0 8 51-16,0 2 6 0,0 5-33 15,0-2-47-15,0 5-14 0,0 1-6 16,0 1 6-16,0 0-20 0,0 2 23 0,0 0-28 16,0-2-27-16,7 0 1 0,-7-2 3 15,0-3 0-15,0-5-1 0,0-5-5 16,0 0-17-16,0-5 29 0,0 0 32 15,0 0 15-15,10-8 28 0,-8-9-6 16,6-3-25-16,1-8-32 0,1-2-28 16,4 0-15-16,-1 2-10 0,-1 3-3 15,-3 5-16-15,4 2-3 0,-6 6-6 16,7 2 16-16,-9 2 11 0,0 4-12 16,2 2 13-16,3 2 35 0,0 0 55 15,-1 8 0-15,1 8-7 0,5 3-12 0,-8 4-15 16,5 5-10-16,-5 5-21 0,-4-1-13 15,4 4-12-15,-7-1-10 0,0-3-3 16,0-6-5-16,0-4-10 0,0-4-37 16,0-6-64-16,0-4-61 0,0-2-79 15,0-6-100-15,0 0-226 0,0-10-404 16,0-2-391-16</inkml:trace>
  <inkml:trace contextRef="#ctx0" brushRef="#br0" timeOffset="5234.84">12492 6720 620 0,'0'0'1817'0,"0"0"-1420"0,0 0-128 16,0 0 101-16,0 0-25 0,0 0-151 15,0 0-178-15,0 0-16 0,0 0-36 16,0 0 36-16,0 0 18 0,0 101-16 0,5-51-2 15,2 7 16-15,1 1 3 16,-6 6 1-16,3 4-17 0,-3 2 0 0,-2-2-3 16,0-2-1-16,0-6-12 15,0-5-3-15,-7-5-69 0,2-10-138 0,0-8-148 16,-7-7-183-16,5-12-241 0,7-4-485 16,-17-9 621-16</inkml:trace>
  <inkml:trace contextRef="#ctx0" brushRef="#br0" timeOffset="5414.41">12432 7249 1284 0,'0'0'1495'0,"0"0"-998"0,0 0-259 0,0 0-16 15,0 0 26-15,0 0-81 0,0 0 14 16,0 0-82-16,0 0-53 0,0 0-33 16,131 5-11-16,-110-5 1 0,9 0-3 15,1-6-10-15,1-1-87 0,-3-3-133 0,2 0-229 16,-7-2-229-16,3 1-503 0,-10 2-283 15</inkml:trace>
  <inkml:trace contextRef="#ctx0" brushRef="#br0" timeOffset="5549.94">12912 7226 1302 0,'0'0'1144'0,"0"0"-703"16,0 0 10-16,-15 116 9 0,13-76-67 15,-6 5-145-15,4-5-90 0,4 2-75 0,-8-5-37 0,8-7-34 16,0-9-12-16,0-2-29 0,0-8-27 15,0-4-83-15,0-5-102 0,8-2-176 16,-8-12-349-16,0-5-545 0,0-23-450 0</inkml:trace>
  <inkml:trace contextRef="#ctx0" brushRef="#br0" timeOffset="6111.88">13014 6964 1345 0,'0'0'1636'0,"0"0"-1309"0,0 0-133 0,0 0 30 16,0 0-19-16,0 0-111 0,0 0-94 16,0 0-88-16,0 0-22 0,0 0 63 0,0 38 15 15,0-21 4-15,0 1-10 0,0 5-9 16,0 7-42-16,0 5-67 0,0 3-13 16,0 2 10-16,4 5 72 0,1-5 55 15,-5 4 16-15,3-4 14 0,2-2-27 16,-3-1 29-16,-2-5 21 0,2-4 24 15,3-8 32-15,-5-6 26 0,3-4-49 16,-3-4 0-16,2-6-31 0,3 0 18 16,5-6 74-16,-3-9 43 0,0-12-53 15,10-5-45-15,-7-7-10 0,2 1-31 16,2 0-18-16,3 4 21 0,-9 3 13 0,4 10-7 16,-5 4-28-16,-4 9-15 0,1 5-19 15,-1 3 15-15,-1 0 17 0,3 11 2 16,2 12 63-16,-4 5 6 0,4 6-19 15,-7 4-2-15,5 7-20 0,0-5-27 16,-3-2 30-16,3-4-30 0,-3-7 0 0,1-14 68 16,2-5-50-16,-5-6 12 0,2-2 37 15,-2-5 19-15,7-13 24 0,-4-9-46 16,9-9-37-16,-2-4-25 0,-1 4-3 16,-1-1 1-16,-4 7-2 0,9 8-16 15,-4 4-11-15,1 8-6 0,-3 4 31 16,-4 4 1-16,4 2-38 0,0 8 40 15,3 8 74-15,-8 8 9 0,6 6-34 16,-6 5 4-16,3 1-20 0,-5 2-21 0,2 0-12 16,-2 1-3-16,8-3-13 0,-6-2-36 15,3-4 12-15,5-4-96 16,-3-3-121-16,-2-10-72 0,4-5-128 0,3-8-340 16,1 0-231-16,-6-1 331 0</inkml:trace>
  <inkml:trace contextRef="#ctx0" brushRef="#br0" timeOffset="6477.13">13540 7547 1514 0,'0'0'1139'0,"0"0"-811"16,0 0-78-16,0 0 8 0,0 0-68 16,0 0-124-16,0 0-6 0,0 0 13 15,0 0 8-15,0 0 24 0,0 0-9 16,55-11-30-16,-50-4-22 0,7-3-13 15,-7-2-13-15,2 0-16 0,-4 0 1 0,4 2 22 16,-7 1-9-16,0 6 2 0,0 1-5 16,-2 3-1-16,-6 4 4 0,-4-2-6 15,5 5-10-15,-3 0-28 0,-7 2 16 16,3 11-44-16,-3 2 56 0,5 8 0 16,-5 3 71-16,7 2 22 0,-2 4 40 0,7 4-22 15,-7 1-47-15,7-4-27 0,5 2-12 16,0-3-24-16,0-4-1 0,0-4-4 15,17-4-20-15,-12-1 24 0,2-8 0 16,8-1 2-16,2-3 1 0,-5-7-3 16,5 0-16-16,7 0-27 0,0-14-37 15,3-4-13-15,0-7-139 0,2-1-243 16,2-2-568-16,-9 8-477 0</inkml:trace>
  <inkml:trace contextRef="#ctx0" brushRef="#br0" timeOffset="6796.03">14090 7171 1425 0,'0'0'1564'0,"0"0"-1019"0,0 0-197 0,0 0-50 0,0 0 16 16,0 0-117-16,0 0-129 0,0 0-56 16,0 0 7-16,0 0-6 0,2 38-13 15,-2-26-3-15,0 1-31 0,0 1-104 16,0 0-222-16,0 0-265 0,0-2-797 15,-2 4-602-15,2-149 1827 0</inkml:trace>
  <inkml:trace contextRef="#ctx0" brushRef="#br0" timeOffset="6900.98">14046 7664 59 0,'0'0'3026'0,"0"0"-2317"0,0 0-382 0,0 0 37 0,0 0-56 15,0 0-167-15,0 0-141 0,0 0-28 16,0 0-273-16,0 0-306 0,0 0-828 15,10-123-975-15</inkml:trace>
  <inkml:trace contextRef="#ctx0" brushRef="#br0" timeOffset="9649.09">15901 7278 88 0,'0'0'82'0,"0"0"2"16,0 0-41-16,0 0-43 0,0 0-30 15,0 0-142-15</inkml:trace>
  <inkml:trace contextRef="#ctx0" brushRef="#br0">15454 7294 333 0,'0'0'489'0,"0"0"29"16,0 0-147-16,0 0-69 0,0 0 2 0,0 0 10 15,0 0-105-15,0 0-29 0</inkml:trace>
  <inkml:trace contextRef="#ctx0" brushRef="#br0" timeOffset="12820.49">15149 6734 359 0,'0'0'384'0,"0"0"258"0,0 0-225 0,0 0-83 0,0 0-36 16,0 0-27-16,0 0-123 0,0 0-93 15,0 0 28-15,0 0 4 0,-12 123 8 16,12-79-18-16,0 9 22 0,0 5-26 15,0 7 29-15,0 3-32 0,0 6-51 16,0 4-13-16,0 2 7 0,0-2 15 16,0-6-3-16,5-3-9 0,-3-5-15 15,3-8-1-15,-3-7 0 0,6-13 0 16,-3-8-28-16,2-12-58 16,0-6-95-16,0-6-99 0,1-4-35 0,-3 0 44 15,2-4-347-15,0-6-488 0</inkml:trace>
  <inkml:trace contextRef="#ctx0" brushRef="#br0" timeOffset="14016.44">15559 7433 630 0,'0'0'812'0,"0"0"-273"0,0 0-189 16,0 0-75-16,0 0 37 0,0 0-59 15,0 0-61-15,0 0-71 0,0 0-58 16,0 0 19-16,0 0-15 0,19 60 37 0,-9-32-13 16,-5 5-6-16,4 0-38 0,-1 6 20 15,-4 3-33-15,1-2 16 16,-5-2-49-16,8-3 0 0,-8-5-1 0,9-8 0 16,-9-6-22-16,3-6-15 0,-3-8-55 15,0-2-112-15,0-2-112 0,0-12-217 16,0 0-277-16,0-31-769 0</inkml:trace>
  <inkml:trace contextRef="#ctx0" brushRef="#br0" timeOffset="14225.12">15627 7153 1125 0,'0'0'2046'0,"0"0"-1524"0,0 0-183 0,0 0 39 16,0 0-41-16,0 0-147 0,0 0-117 15,0 0-70-15,0 0-3 0,0 0-43 16,0 0-30-16,0 10-31 0,0 0 33 0,0 6 19 16,4-2-69-16,4 2-161 0,-1-6-173 15,3-1-515-15,-3-3-364 16,-43-97-174-16</inkml:trace>
  <inkml:trace contextRef="#ctx0" brushRef="#br0" timeOffset="14666.96">15837 6737 1083 0,'0'0'1052'0,"0"0"-732"0,0 0 48 0,0 0 10 0,0 0-101 15,0 0-99-15,0 0-68 0,0 0-31 16,0 0-35-16,0 0-44 0,-14 8-35 15,9 22 4-15,5 10 3 0,0 8 28 16,0 8 0-16,0 7 6 0,0 5-6 16,10 0-10-16,-10 7 10 0,2-2-1 15,3-3-20-15,0-6 21 0,0-6-1 16,2-9 2-16,-5-10 2 0,-2-18 19 0,3-4-22 16,2-14 0-16,-5-3 0 0,9 0 36 15,-1-5 21-15,1-16 50 0,4-3-9 16,3-10-26-16,6-4-4 0,-5 1-34 15,3 6 7-15,-1 4 5 16,3 5-5-16,-8 6 2 0,1 6 19 0,2 4 6 16,-10 6-34-16,3 0-16 0,-8 10 26 15,6 8 20-15,-8 6 7 0,0 5-1 16,-3 2-21-16,-14 4-27 0,-7-1-10 16,5-4-10-16,-8-8-2 0,-2-4 0 15,7-8-3-15,-2-3-28 0,7-7-79 0,0 0-59 16,5-5-57-16,4 0-75 15,-1-2-102-15,9-1-52 0,0 5-161 0,0-2-454 0,0 1-128 16</inkml:trace>
  <inkml:trace contextRef="#ctx0" brushRef="#br0" timeOffset="15081.76">16497 7266 359 0,'0'0'1186'0,"0"0"-644"0,0 0-95 15,0 0-64-15,0 0 11 0,0 0-99 0,0 0-105 16,0 0-46-16,-124 28-27 0,110-10-4 16,-6 2-45-16,11 5 13 0,-8 0-22 15,4 8 6-15,-4-3 0 0,8 2 12 16,4 2 1-16,-2 1-23 0,7-5-24 16,0 0-13-16,0 0-15 0,7-4 0 15,7-6-1-15,3-2-2 0,5-2 1 16,5-6 15-16,-3-1 2 0,3-8 4 15,7-1-1-15,-3 0-19 0,-4 0-2 16,2-8-30-16,-2 0-65 0,-5 4-65 0,4 0-97 16,-9 4-163-16,0 0-574 15,-2 3-639-15</inkml:trace>
  <inkml:trace contextRef="#ctx0" brushRef="#br0" timeOffset="20783.62">15328 8461 1055 0,'0'0'742'0,"0"0"-271"16,0 0-77-16,0 0-37 0,0 0-89 15,0 0-32-15,0 0-72 0,0 0-22 16,0 0-35-16,-65 8 16 0,55 0-19 0,-2 2-39 15,2 2-25-15,-2 0 1 0,-2 4-1 16,4 2 13-16,0 0 3 0,1 0 12 16,-3 1 6-16,-1 1-16 0,4 0-11 15,2 1-14-15,-1 4-8 0,-1-1-7 16,6 2-2-16,-14 5-14 0,10 1 1 16,4-2 9-16,-4 2-10 0,0 0-2 15,5-4 0-15,2 2 0 16,0-2 0-16,0 1-1 0,0-3 1 0,9 0 1 15,8-4 0-15,0 3-1 0,-5-7-2 0,10-3-1 16,-5 2 2-16,5-7-1 16,-5-2-10-16,2-2 12 0,-2-6 1 15,5 0 11-15,-3-8 3 0,6-8 13 16,-8-8 0-16,0-7-4 0,0-7-9 0,-1-4 10 16,-3-4-23-16,-4-7 22 0,-1 1 4 15,-1 0-7-15,0 2-5 0,-7 1 5 0,0 5-3 16,0 4 4-16,0 4 2 0,-7 6-2 15,-8 5-10-15,8 9 3 0,2 4 12 16,0 6-5-16,0 4-7 0,-2 2 15 16,-2 0-27-16,1 0-3 0,-1 0-1 15,-6 6-14-15,8 2 0 0,-3 2-19 16,3 0 1-16,2 2 9 0,-2-2-4 16,-3 6 1-16,10-4-7 0,0 5-18 15,0-4-3-15,0 4-21 0,0 1-23 0,10-2-73 16,7 0-113-16,-8 0-125 15,8 2-243-15,0-3-557 0,0-4-222 0</inkml:trace>
  <inkml:trace contextRef="#ctx0" brushRef="#br0" timeOffset="21280.49">15854 8471 166 0,'0'0'1115'0,"0"0"-627"0,0 0-56 0,0 0 14 15,0 0-60-15,0 0-80 0,0 0-20 16,0 0-55-16,0 0-14 0,0 0-52 16,-43-55-43-16,33 55-5 0,-7 13-46 15,3 0-37-15,1 7-34 0,-3 7 0 16,1 3 3-16,5 2 25 0,3 0 3 0,5 5-3 16,-3-6-16-16,5 4-12 0,0-5-20 15,7 3 19-15,3-3 1 0,4-4 0 16,1-4 0-16,-1 0 27 0,1 0 4 15,-1-2-3-15,-4-2-10 0,7 2 13 16,-7 0-4-16,-3 5 16 0,-5-1 0 16,1 2 0-16,-3 0 12 0,0 1-21 15,-5-4-10-15,-12 2-8 0,5-3-4 0,-7-4-9 16,-6-5-2-16,4 0-1 0,-11-7-31 16,10 0-30-16,-9 0-46 0,11-4-3 15,-6 0-78-15,11-2-91 0,8 0-21 16,-3 0-75-16,8 5-73 0,2 0-236 15,0 3-327-15,0-1-214 0</inkml:trace>
  <inkml:trace contextRef="#ctx0" brushRef="#br0" timeOffset="22990.77">5780 11814 160 0,'0'0'711'16,"0"0"-174"-16,0 0-101 0,0 0-50 0,0 0-43 16,0 0-47-16,0 0-100 0,0 0-36 15,0 0 2-15,0 0 3 16,0 0-3-16,0-12-52 0,0 12-22 0,0 0-19 15,0 0-28-15,5 0-29 0,-5 2-8 16,7 2-1-16,-4 4 76 0,4 2-26 0,0 0-19 16,3 5-12-16,5-2 22 0,-6 6 2 15,-1 1 16-15,9 8-3 0,-8 0 9 16,-1 8-21-16,1 2-1 0,-6 2-3 16,4 7 0-16,-7 5-12 0,0 3-13 15,0 5 7-15,0-2-13 0,-15 7-9 16,3-7 16-16,-5 1 2 0,0-6-8 15,-7-4-1-15,0-7 0 0,2-10 19 16,-2-4 12-16,4-10 9 0,-6-8-3 16,4-5-49-16,-7-5-19 0,5-6-60 0,-5-11-44 15,-3-6-40-15,8-10-75 0,2-5-39 16,5-2-126-16,-5-7-63 0,8 1-260 16,6-2-372-16,4 10 95 15,-1-19 647-15</inkml:trace>
  <inkml:trace contextRef="#ctx0" brushRef="#br0" timeOffset="23197.03">5548 11623 336 0,'0'0'1266'0,"0"0"-698"0,0 0-34 0,0 0-50 0,0 0-76 16,0 0-90-16,0 0-85 0,0 0-77 16,0 0-66-16,0 0-75 0,0-42-12 15,17 50 38-15,4 4 33 0,4 0-19 16,6 2 1-16,-2-2-4 0,-2-2-21 15,9-2-30-15,-4 0-1 0,4-4-12 0,-4 2-16 16,4-4-15-16,-2 0-84 0,-5 3-105 16,3-4-223-16,-3 3-346 0,-8 1-781 15</inkml:trace>
  <inkml:trace contextRef="#ctx0" brushRef="#br0" timeOffset="23632.46">6302 12166 874 0,'0'0'1536'0,"0"0"-1033"0,0 0-109 0,0 0-4 15,0 0-104-15,0 0-144 0,0 0-89 16,-105 111-50-16,93-81 16 0,2 5-16 0,3-6-3 15,7 0-15-15,0-5-13 0,0-2-12 16,12-6 12-16,-7-4 0 0,10-4 28 16,-6-4 22-16,6-4 34 0,-5 0-6 0,-3-8 24 15,5-6 20-15,-2-10 5 16,-1-2-22-16,4-7-15 0,-4 2-19 0,-1-2-18 16,-4 7-7-16,-4 4 13 0,0 8 3 15,0 4 30-15,0 4 34 0,0 4 37 16,0 2-53-16,0 0-18 0,5 0-39 15,-5 0-25-15,0 10-21 0,3 8-30 16,-1 10 38-16,10 4 1 0,-2 4-6 16,0 1-3-16,4-5-1 0,1 0 1 15,2-8 5-15,4 1-20 0,-11-5 2 16,10-4-15-16,-6-4-31 0,-2-4-24 16,3 0-62-16,-3-6-160 0,0-2-303 15,0 0-557-15,-5-8-391 0</inkml:trace>
  <inkml:trace contextRef="#ctx0" brushRef="#br0" timeOffset="24075.95">6600 12214 293 0,'0'0'359'0,"0"0"182"16,0 0-114-16,0 0-83 0,0 0-7 0,0 0-53 15,0 0-29-15,0 0-91 0,0 0-87 16,0 0-29-16,0 0 28 0,7 38 39 15,0-11 13-15,-4 1 27 0,4 8 9 0,-2 2-60 16,2 5-16-16,0-1 3 16,3-4-6-16,-3 0-19 0,1-5-4 0,1-9-3 15,-1-6-12-15,-4-6-10 0,4-6 6 16,-4-6 13-16,1 0 12 0,12-16 77 16,-5-6 12-16,8-15-50 0,-1-4-31 15,1-10-30-15,1 1-19 0,4 0-26 16,-13 4-1-16,5 3-2 0,-3 6-10 15,-4 9 0-15,-5 8-12 0,2 4-16 16,-7 6-21-16,5 4-56 0,-3 5-70 0,1 1-116 16,-3 0-185-16,7 5-462 0,-2 3-527 15,-3 10 18-15</inkml:trace>
  <inkml:trace contextRef="#ctx0" brushRef="#br0" timeOffset="24416.01">7019 12330 1117 0,'0'0'1609'0,"0"0"-914"0,0 0-211 16,0 0-24-16,0 0-167 0,0 0-167 15,0 0-86-15,0 0-40 0,0 0 0 16,-56 104-2-16,56-74-13 0,0-2 12 16,10-4-22-16,-3-8-5 0,3-1 2 0,4-10-3 15,-4-5 31-15,0 0 14 0,0-2 35 16,-1-14 9-16,1-2 0 0,5-4-21 15,-8-4 3-15,-7 4-3 0,5 2 5 16,-5 5-2-16,0 7 21 0,0 5 52 16,0 3 3-16,0 0-50 0,0 0-26 15,0 0-16-15,0 6-24 0,0 6-54 0,0 8-13 16,0 0 30-16,4 6 13 0,-4-6-6 16,13 0-31-16,-6-2-22 0,7-3-39 15,-1-3-52-15,8-4-66 0,-1-6-123 16,6-2-323-16,-1-4-655 0,-13-6-303 15</inkml:trace>
  <inkml:trace contextRef="#ctx0" brushRef="#br0" timeOffset="24630.43">7366 12247 668 0,'0'0'1345'0,"0"0"-756"15,0 0-104-15,0 0-1 0,0 0-96 0,0 0-77 16,0 0-79-16,0 0-35 0,-56 114-40 15,49-85-44-15,4 1-21 0,-2 0-25 16,3 1-12-16,-3-6-24 0,5 1-4 16,-5 1-12-16,5-6-13 0,-7 2 17 15,2-3-1-15,0-2-8 0,-9-2-10 0,6-2-18 16,-4-2-19-16,3-4-30 0,-8-6-33 16,9-2-69-16,-6 0-190 0,4-2-224 15,8-8-459-15,-3 2-473 0,5-5 103 0</inkml:trace>
  <inkml:trace contextRef="#ctx0" brushRef="#br0" timeOffset="25496.51">7787 12196 218 0,'0'0'160'0,"0"0"404"16,0 0-82-16,0 0-98 0,0 0-33 0,0 0-57 15,0 0-29-15,0 0-27 0,0 0-30 16,0 0-4-16,0 0-1 0,0-5-7 16,0 5-13-16,-7 0 21 0,5 0-60 15,-3 0-14-15,-5 0-22 0,0 3-43 16,1 5-10-16,-1 1-8 0,-7 2 5 0,5 4 0 16,2 3-9-16,1 2 6 0,-4 2 3 15,6 6-6-15,-7 2-12 0,11 5-1 16,-6-4-11-16,4 4-19 0,5-3 0 15,0-1-3-15,0-8-12 0,7 2-4 16,0-5 13-16,1-4-21 0,1-4 8 16,-2-2 4-16,3-4 10 0,0 0 1 15,0-2-20-15,-1-2 2 0,6-2-5 16,-3 0-7-16,-2 0-30 0,4 0-68 16,-4-6-71-16,-3-6-98 0,8 0-183 0,-13-2-521 15,5 4-592-15</inkml:trace>
  <inkml:trace contextRef="#ctx0" brushRef="#br0" timeOffset="26034.06">7943 12285 238 0,'0'0'649'0,"0"0"106"15,0 0-274-15,0 0 11 0,0 0-17 0,0 0-111 16,0 0-136-16,0 0-92 0,0 0-26 16,0 0 6-16,14 10 25 0,-7 4 40 0,1 9-23 15,6 0-47-15,-11 10-25 0,11-1-25 16,-4-2-18-16,-8 1-24 0,6-8 2 15,-6-5-8-15,3-8-11 0,-5-3 16 16,0-7 28-16,0 0 9 0,0-5 3 16,0-8 18-16,2-12 1 0,-2-7-44 15,3-6-12-15,2-5-8 0,2 3-10 16,-5 4 18-16,5 6-21 0,-2 4-2 16,3 7-16-16,-4 6-10 0,-1 3 4 15,-1 2-19-15,3 1-18 0,2 5-27 16,-4 2-16-16,7 0-10 0,4 0-58 15,-4 0-143-15,2 2-231 0,5 8-684 0,-5-3-282 16</inkml:trace>
  <inkml:trace contextRef="#ctx0" brushRef="#br0" timeOffset="26242.9">8299 12249 642 0,'0'0'1485'0,"0"0"-800"0,0 0-230 16,0 0 12-16,0 0-24 0,0 0-74 15,10 122-116-15,-3-83-124 0,-7 5-50 16,0-2-18-16,0 2-27 0,5-5-22 16,0-9-12-16,-5-8-18 0,4-8-22 15,1-8-21-15,3-4-43 0,-6-2-90 16,8-16-96-16,4-12-129 0,-14 4-655 16,7-32-947-16</inkml:trace>
  <inkml:trace contextRef="#ctx0" brushRef="#br0" timeOffset="26390.18">8430 11955 775 0,'0'0'2105'0,"0"0"-1536"0,0 0-284 0,0 0 13 0,0 0-25 16,0 0-100-16,0 0-173 0,0 0 0 16,0 0-86-16,0 0-20 0,0 0-56 15,-10 48-90-15,20-41-235 0,-1-2-567 16,-1 0-402-16</inkml:trace>
  <inkml:trace contextRef="#ctx0" brushRef="#br0" timeOffset="26753.94">8536 12303 790 0,'0'0'1310'16,"0"0"-799"-16,0 105-54 0,0-63-4 0,-2 10-118 16,2 5-93-16,-10 1-58 0,10 6-17 15,-7-1-9-15,7-5-29 0,-7-8-30 16,4-7-47-16,3-13-37 0,0-12-15 0,0-8-27 15,0-10-29-15,0 0-30 16,0-12-28-16,-7-12-74 0,7-13-5 16,0-9-111-16,0-6-154 0,0-2-155 0,0-1 2 15,0-1 31-15,0 1-153 0,7 7 78 16,3-2 550-16,-3 2 105 0,8 3 131 16,-3 1-43-16,0 6 332 0,3 0 160 15,2 6-118-15,-5 4 79 0,5 5-9 16,-3 9-27-16,-2 6-169 0,-7 8-119 15,5 0-32-15,-8 2 5 0,8 14 33 16,-5 9-45-16,-3 7-70 0,-2 6-35 16,0 5-15-16,-2 0 3 0,-13 3-9 0,3 1-12 15,-5-9-7-15,0-5-33 16,3-10-18-16,2-5-25 0,-5-9-36 0,2-9-19 16,3 0-74-16,0-17-170 0,-3-6-92 15,8-10-166-15,7-3-472 0,0 7-300 16,0-14 540-16</inkml:trace>
  <inkml:trace contextRef="#ctx0" brushRef="#br0" timeOffset="27042.19">8944 11436 988 0,'0'0'1256'15,"0"0"-817"-15,0 0-85 0,0 0 109 0,0 0-56 16,0 0-149-16,0 0-146 0,0 0-56 16,0 0 34-16,2 107 49 0,10-61 0 15,-2 10-53-15,2 9-28 0,-2 7-15 16,4 9-9-16,-6 5-13 0,1 7 0 16,-1 1-8-16,-4 1-13 0,-4-9-52 15,0-3-56-15,0-17-92 0,0-11-140 0,-12-16-216 16,-5-19-619-16,8-7-569 0</inkml:trace>
  <inkml:trace contextRef="#ctx0" brushRef="#br0" timeOffset="27178.91">8752 12166 1292 0,'0'0'1622'0,"0"0"-1152"16,0 0-140-16,0 0 98 0,0 0-114 15,0 0-120-15,131-76-98 0,-99 64-59 16,4 2-37-16,-2 2-39 15,-7 1-48-15,-1 2-45 0,1-1-160 0,-3-1-258 16,-2 5-800-16,2-6-780 0</inkml:trace>
  <inkml:trace contextRef="#ctx0" brushRef="#br0" timeOffset="27502.27">10064 11208 680 0,'0'0'1417'0,"0"0"-919"0,0 0-12 15,0 0-27-15,0 0-99 0,0 0-68 16,0 0-100-16,0 0-43 0,0 0-41 15,0 0-31-15,0 0-3 0,-47 146 6 16,23-86-4-16,-2 12-6 0,-8 13-12 16,-3 9-18-16,-11 11 0 0,-6 9-4 0,1 12-8 15,0 0-4-15,-3-1-21 16,8-11-3-16,-1-13-1 0,8-20-38 0,12-17-22 16,9-14-22-16,3-15-42 0,10-11-62 15,5-10-184-15,2-9-366 0,0-5-1015 0,0-5-139 16</inkml:trace>
  <inkml:trace contextRef="#ctx0" brushRef="#br0" timeOffset="28684.54">10844 11645 29 0,'0'0'1358'0,"0"0"-954"0,0 0-60 16,0 0 93-16,0 0-16 0,0 0-101 0,0 0-82 15,0 0-51-15,0 0-48 0,0 0-52 16,-7 49-15-16,7-18 2 0,0 10 7 16,0 3 6-16,7 10-13 0,3 3 13 15,9 7-3-15,-4 3-7 0,2 3-22 16,0 2-2-16,0 1-10 0,-5-5-16 16,5-2 7-16,-3-3-6 0,-9-13-7 15,0-5-21-15,2-9-1 0,-7-10-23 16,0-6-4-16,0-6-15 0,0-6-18 15,0-6-4-15,0 0-9 0,0-2-53 0,-7 0-84 16,-3-7-226-16,-7-6-172 16,3-3-353-16,4 2-130 0,-9-13-35 0</inkml:trace>
  <inkml:trace contextRef="#ctx0" brushRef="#br0" timeOffset="29117.51">10791 11551 1042 0,'0'0'984'16,"0"0"-567"-16,0 0-126 0,0 0 11 0,0 0-27 15,0 0-34-15,0 0-57 0,0 0-58 16,0 0-10-16,0 0 26 0,0 0-5 15,123-75-7-15,-89 75-30 0,0 2-2 16,5 8-2-16,0 8-28 0,4 2-22 16,1 7 0-16,0 3-34 0,-6 4 10 0,6 6-4 15,-5 0-3-15,-3 7-14 16,-9-1 2-16,2 7 25 0,-7-2-10 0,2 10 4 16,-12 1-1-16,-2 4-9 0,-5 3 0 15,-5 1 7-15,-8 1-1 0,-11-3-15 16,-5 1 16-16,0-5-17 0,-6-3-2 15,4-7-28-15,-8-10 7 0,2-7-1 16,-4-9-8-16,5-7-7 0,-1-2 6 16,-7-9-5-16,10-2-44 0,-2-2 6 15,9-6-34-15,0 0-46 0,10 0-26 16,2 0-29-16,3 0-74 0,2 0-120 0,5-4-153 16,0 0-422-16,0-2-108 15,12-3 407-15</inkml:trace>
  <inkml:trace contextRef="#ctx0" brushRef="#br0" timeOffset="30593.8">12185 11669 1006 0,'0'0'736'0,"0"0"-249"0,0 0-83 16,0 0 17-16,0 0-114 0,0 0-60 15,0 0-70-15,0 0-29 0,0 0-22 16,0 0-10-16,-122 33-29 0,105-20-28 0,3 12-18 15,-3 1-10-15,-5 4 0 16,5 7 9-16,-2 3 0 0,9 1-9 0,-9 6-6 16,2 5-10-16,0 1-12 0,7 1 0 15,-2 4 10-15,2 1-13 0,3-1 3 16,-3 0 15-16,8-1-15 0,-3-1 0 16,5-3 10-16,0-2-1 0,0-2-9 0,12-1 0 15,5-4 0-15,2-1 19 0,6-7-19 16,1-6 25-16,1-8-27 0,0-5 17 15,-3-9-16-15,3-8 17 0,2 0 5 16,2-15 1-16,-4-8 2 0,-1-12 7 16,1-10 0-16,-7-11-3 0,1-4-13 15,-4-8 3-15,-5-3-8 0,-2 3-11 16,-3-3-1-16,1 9 1 0,-8 1 13 16,0 5-3-16,0 6-9 0,-10 2 0 15,-5 3-1-15,-4 1 1 0,2 4 0 16,-7 4-3-16,7 7-15 0,5 9-9 0,4 10 23 15,-1 7-21-15,9-2 4 16,0 5-19-16,0 0-21 0,0 0-34 0,0 2-41 16,0 6-36-16,0 2-102 0,0 8 17 15,0 1-150-15,9 5-132 0,-1-2-248 0,1-4-495 16,1 12 451-16</inkml:trace>
  <inkml:trace contextRef="#ctx0" brushRef="#br0" timeOffset="31293.81">12538 12589 1699 0,'0'0'990'0,"0"0"-694"0,0 0-53 16,0 0 53-16,0 0-31 0,0 0-92 0,0 0-71 15,0 0-43-15,-14 104-25 0,19-89 16 16,2-5 13-16,-5-2-17 0,6-4-15 16,-1-3 25-16,3-1 6 0,-5 0 3 15,2-1 27-15,7-11 13 0,3-13-10 16,0-7-15-16,0-12-25 0,0-14-15 15,3-9-16-15,-3-5-8 0,-5-5-5 16,2-1-11-16,3 4-1 0,-5 1 0 16,0 5-1-16,-7 5-13 0,7 7-19 15,-7 6 16-15,3 12-4 0,-1 5 1 16,0 15 20-16,-7 8 1 0,0 6 0 0,0 4 0 16,0 0 0-16,0 0-2 0,0 2-29 15,0 14-9-15,0 11-27 0,0 11 18 16,0 14 48-16,2 12-24 0,6 11 13 15,4 1-4-15,-2 7-2 0,2-9 17 16,-3-8 1-16,-1-17 21 0,-6-15 13 0,5-18-6 16,-7-8 15-16,0-8-19 0,0 0 7 15,8-2 9-15,-4-14 12 0,6-10 18 16,5-10-15-16,-6-9-24 0,6-7-19 16,-5-5 0-16,2-1-11 0,0-2-1 15,-2-3-12-15,-1 2 0 0,1 0 0 16,5 4 10-16,-6 7-1 0,1 6-10 15,0 6-2-15,-1 6 12 0,-1 9 3 16,-1 5 1-16,0 13-1 0,-7 0-2 16,5 5 1-16,0 5-1 0,-3 13 2 0,3 12 31 15,7 10 8-15,-5 12-14 0,3 10-23 16,5 9 10-16,-6 7-11 0,8 5 0 16,-12 1 23-16,7-4-2 0,-2-7-22 15,0-8 0-15,2-15-28 0,0-8-8 16,-7-13-32-16,2-11-26 0,3-7-53 15,4-2-44-15,-2-8-72 0,5-1-178 0,0 0-233 16,-2-1-657-16,9-9-303 0</inkml:trace>
  <inkml:trace contextRef="#ctx0" brushRef="#br0" timeOffset="31729.68">13809 12315 1558 0,'0'0'1224'15,"0"0"-807"-15,0 0 0 0,0 0-42 16,0 0-68-16,0 0-109 0,0 0-65 15,0 0-78-15,0 0-15 0,0 0 18 16,0 0-11-16,77-26-23 0,-55 16-5 16,5 2-16-16,-8 4-3 0,-2-2-1 15,2 2-27-15,-6 4-18 0,1 0-59 0,-2 0-126 16,-2 0-145-16,-10 4-278 0,2 0-997 16,-2-2-132-16</inkml:trace>
  <inkml:trace contextRef="#ctx0" brushRef="#br0" timeOffset="31924.43">13918 12118 1307 0,'0'0'1610'0,"0"0"-997"0,0 0-300 16,0 0-27-16,0 0 53 0,-10 104-83 0,10-67-108 16,10-1-63-16,-3 2-36 0,3 0-3 15,-3-1-12-15,-2-1-34 0,2-6-21 16,3-3-28-16,-3-9-33 0,0-5-26 15,1-3-39-15,-4-5-119 0,1-5-177 16,-5 0-365-16,5-7-692 0,2-12-162 0</inkml:trace>
  <inkml:trace contextRef="#ctx0" brushRef="#br0" timeOffset="32347.42">14560 11754 363 0,'0'0'1497'0,"0"0"-975"16,0 0-38-16,0 0-55 0,0 0 2 0,0 0-132 15,0 0-92-15,0 0-61 0,0 0-44 16,0 0-86-16,0 0 36 0,-17 48 22 16,17-22 0-16,0 7-9 0,0 0-10 0,2 10-6 15,6 5 3-15,-1 5-30 0,0 9-7 16,3 4-13-16,2 9 10 15,-5 7-11-15,3 3-1 0,-3-1 0 0,1 1 0 16,-6-7 0-16,5-3-3 0,-7-13-46 16,0-12-6-16,0-10-40 0,0-12-46 15,8-10-39-15,-8-9-96 0,0-9-142 16,0-9-224-16,-8-4-629 0,-1-32-309 0</inkml:trace>
  <inkml:trace contextRef="#ctx0" brushRef="#br0" timeOffset="32788.54">14538 11904 1368 0,'0'0'1042'0,"0"0"-568"0,0 0-20 0,0 0 3 0,0 0-108 16,0 0-150-16,0 0-94 0,0 0-40 16,0 0-15-16,15-106-7 0,-1 98-12 15,-4 4-10-15,9 0-2 0,-2 2-16 16,0 2 15-16,3 0-14 0,-3 2-2 15,0 6 10-15,2 2-9 0,-2 6 9 16,-2 1 10-16,-6 6-7 0,6 4-12 16,-15 7-3-16,0 4-12 0,0 4-7 15,0 3-8-15,-17-1-7 0,0-4-31 16,0-4 4-16,-2-7 23 0,2-8-5 16,0-4-3-16,0-7-13 0,2-8 28 0,5-2 30 15,3 0 1-15,5 0 12 0,-3-7 16 16,5 0-28-16,0-1-12 0,0 0-29 15,7-2 41-15,8 1 41 0,2 1 70 16,2 2-6-16,0 6-25 0,8 0-33 16,-5 16 26-16,-3 11 23 0,6 7 1 0,-13 10-35 15,-5 10-7-15,-7 3-22 0,0 1-11 16,-12 1-19-16,-5-7 0 0,-7-4 15 16,-3-10-15-16,8-3-3 0,-6-9-2 15,3-8-44-15,1-6-21 0,4-9-40 16,-3-3-55-16,13 0-125 0,-3-10-114 15,3-5-198-15,7-3-479 0,0 2-363 16,7-6 460-16</inkml:trace>
  <inkml:trace contextRef="#ctx0" brushRef="#br0" timeOffset="33243.23">14977 12353 20 0,'0'0'1350'0,"0"0"-590"0,0 0-274 15,0 0-139-15,0 0 94 0,0 0-77 16,0 0-103-16,0 0-47 0,0 0-31 16,0 0-32-16,61 133-49 0,-54-90-22 15,-2 3-25-15,0-2-9 0,-3 2-15 16,0-1-13-16,-2-9 13 0,0-10-29 16,0-8 10-16,0-10 0 0,0-6 22 15,0-2-16-15,0-18 10 0,8-10-27 0,-3-15 23 16,4-8-22-16,-2-9-1 0,10 0 1 15,-4 2 11-15,-4 4 5 0,6 7-6 16,-6 8-11-16,4 4 2 0,-1 11 22 16,-3 6-13-16,1 2-12 0,0 4-10 15,-3 2-15-15,5 4-24 0,0 4-27 16,-7 2-22-16,7 0 18 0,-2 5-30 0,0 8-112 16,-3-1-170-16,3 4-379 15,-3-6-878-15,5 8-29 0</inkml:trace>
  <inkml:trace contextRef="#ctx0" brushRef="#br0" timeOffset="33537.83">15387 12350 1045 0,'0'0'1558'0,"0"0"-948"0,0 0-194 0,0 0-38 16,0 0-74-16,0 0-62 0,0 0-85 0,0 0-47 15,0 0-27-15,-85 106-19 0,80-78-24 16,5 2-17-16,0-2-23 0,0-3-1 15,5-3-15-15,2-6-2 0,3-6 3 16,-1-6 2-16,4-4 13 0,4 0 2 16,-5-12 26-16,5-8 15 0,-8-7 0 0,6-4-25 15,-8-2 3-15,-2 3-6 0,0 2-2 16,-5 1-13-16,0 6-2 0,0 2-11 16,0 6 11-16,0 5-13 0,0 3-3 15,0 5-28-15,0 0-55 0,0 0-49 16,0 8-81-16,0 7 39 0,5 0-82 15,2 3-236-15,0 2-559 0,-4-3-332 16,9 1 275-16</inkml:trace>
  <inkml:trace contextRef="#ctx0" brushRef="#br0" timeOffset="33970.33">15522 12380 1649 0,'0'0'1126'0,"0"0"-601"0,0 0-24 16,0 0-52-16,0 0-93 0,0 0-135 0,0 0-122 16,0 0-64-16,0 0-34 0,0 0 11 15,0 0 0-15,20 78-9 0,-8-44-1 16,0 5 1-16,5-1 0 0,-5-2 12 16,3-6-13-16,-6-8-2 0,-1-6-2 15,1-8-25-15,1-6-1 0,-3-2 25 16,3-2 3-16,0-12 37 0,4-8 0 15,-4-6-7-15,2-9-28 0,-5-1-2 16,3-2-15-16,-3 2-13 0,1 8-8 0,-8 4-13 16,7 6 3-16,-7 7 3 0,0 8 43 15,5 3 0-15,-5 2 17 16,0 3-17-16,4 14-21 0,-4 5 9 0,0 6 12 16,10 0 31-16,-7 2 12 0,6-4 0 15,-4-6-9-15,2-5-4 0,-4-10-18 0,4-5-12 16,-7 0 0-16,5-2 20 0,7-14 44 15,-2-6-3-15,2-1-40 0,0-4-10 16,-2 3-11-16,7 2-21 0,-8 2-19 16,1 2-24-16,0 3-61 0,7 5-28 15,-3 2-66-15,-4 4-125 0,7 0-209 16,-5 2-759-16,3 2-426 0</inkml:trace>
  <inkml:trace contextRef="#ctx0" brushRef="#br0" timeOffset="34952.73">16400 12232 1672 0,'0'0'765'0,"0"0"-278"16,0 0-132-16,0 0 10 0,0 0-91 15,0 0-103-15,0 0-78 0,0 0-37 16,0 0-18-16,0 0-1 0,-119 103 6 0,112-80 1 15,2-1 2-15,-2-4-5 0,-1 0 14 16,8-4-18-16,0 0 3 0,0-4 0 16,8 2 0-16,-1-2 7 0,7 0-1 15,3 5 6-15,5-2 0 0,-12 2 6 0,14-2-12 16,-12 5-9-16,-2 2 12 16,-3 7 12-16,1 3 0 0,-8 4 24 0,0 5-27 15,-15-3-34-15,5-4-6 0,-2-6-16 16,-5-8 13-16,8-8 0 0,-6-8-15 15,0-2-3-15,3-2-72 0,3-14-35 16,-1-4-27-16,3-2-25 0,7-6-93 16,7 0-125-16,3 1-207 0,7 1-634 15,-5 6-386-15</inkml:trace>
  <inkml:trace contextRef="#ctx0" brushRef="#br0" timeOffset="35267.64">16584 12590 2244 0,'0'0'1266'0,"0"0"-931"16,0 0-86-16,0 0 3 0,0 0-51 0,0 0-96 15,0 0-43-15,0 0-10 16,0 0-3-16,0 0 3 0,0 0-9 0,129-58-9 16,-120 20-13-16,-1-2-5 0,1-4-15 15,-2 2-1-15,-7 1-3 0,0 5-19 16,0 7 16-16,-7 8 6 0,-2 9 18 15,1 5 19-15,-1 6 0 0,1 1 18 16,-6 6-29-16,2 12-26 0,-5 8-21 16,-3 10 3-16,6 7 18 0,-3 0 0 15,5 4 15-15,4-3-4 0,1-4-11 16,7 1-2-16,0-6-10 0,0 0 9 16,7-7-25-16,-2-6-30 0,7-6-61 0,-7-4-72 15,7-5-74-15,0-7-80 0,3-9-160 16,-5-11-281-16,-3 2-602 0,10-24 27 15</inkml:trace>
  <inkml:trace contextRef="#ctx0" brushRef="#br0" timeOffset="35550.28">16843 12322 78 0,'0'0'1768'0,"0"0"-775"16,0 0-535-16,0 0-26 0,0 124-36 15,8-88-110-15,-8-4-91 0,9 1-103 16,-9-11-21-16,5-6-25 0,-2-11-24 15,6-5-22-15,-4 0 30 0,2-15 19 16,8-11 77-16,-5-9-32 0,9-7-42 16,-4-2-6-16,2-4-6 0,0 3-7 15,4 5 7-15,1 2-40 0,-2 8 0 0,6 4 0 16,-1 7 1-16,-9 3-1 0,4 6-25 16,-3 4 4-16,-3 2-9 0,3 4-1 15,-7 0-12-15,7 2 16 0,-12 6-34 0,2 2-40 16,0 5-36-16,1 3-119 15,-8 0-190-15,0-3-727 0,0 14-1021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3-04T21:10:57.57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31029 6863 0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20:03:05.07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4544 4712 382 0,'0'0'1705'0,"0"0"-1207"15,0 0-179-15,0 0 34 0,0 0 47 16,0 0-113-16,0 0-142 0,0 0-46 15,0 0 20-15,-34-23 36 0,29 18-28 16,-2 2 8-16,-3 3-18 0,1-2-13 16,1 2-34-16,-9 0 1 0,3 0-23 15,-3 2-29-15,0 8-7 0,-2 1 9 16,-8 8-6-16,0 3-14 0,3 6 0 0,2 4-1 16,-9 5-18-16,6 4 16 0,-4 10-10 15,5-1 9-15,7 7-12 16,-5 3-1-16,8 0 4 0,7 5 9 15,-1 1-24-15,6 1 5 0,2 3-2 0,0 0-1 16,0-1-8-16,7-3 11 0,5-3 1 0,10-7 18 16,-5-8 3-16,2-6 10 0,6-8-10 15,-8-2-12-15,4-7-3 0,1-5 13 16,5-4 2-16,-5-6 3 0,0-4 0 16,4-4 15-16,-2-2 7 0,-4-6 5 15,9-10 4-15,-7-8 9 0,7-4-7 16,-5-10 1-16,0-5-13 0,3-3 0 15,-8-6-11-15,-2-3 5 0,3-3-3 16,-11 0 0-16,4-3-2 0,-9 1-10 16,4-1 9-16,-4 1 0 0,-4 2 12 15,0 4-5-15,0 5-1 0,0 7-16 0,0 8 13 16,-7 6 6-16,0 3 10 16,0 5 5-16,-3 2-24 0,-5 5 19 0,1-2 5 15,-1 3-35-15,-2 2 1 0,0 0 10 16,-2 0-12-16,4 4-2 0,6 2-10 15,-1 2 9-15,8 0-27 0,-3 2-19 16,2 0 3-16,-1 2-33 0,-1 8-45 0,5 6-38 16,-8 6-37-16,8 4-65 0,0 7-118 15,0-3-269-15,8 2-520 0,-8-8-323 16</inkml:trace>
  <inkml:trace contextRef="#ctx0" brushRef="#br0" timeOffset="368.22">4544 5375 1106 0,'0'0'983'0,"0"0"-643"15,0 0 15-15,0 0 129 0,0 0-30 0,0 0-136 16,0 0-93-16,0 0-48 0,0 0-65 16,0 0-72-16,0 0-25 0,-22 36-15 15,32-6 3-15,-3 8 13 0,5 2 21 16,3 5 6-16,2 3-13 0,2 2 16 16,6 1-9-16,-6-1-9 0,5-4 3 15,-2-1 5-15,-5-12-20 0,5-5 7 16,-10-5-23-16,-2-7-2 0,2-2-41 15,-3-6-46-15,1 0-49 0,-3-6-75 0,3-2-48 16,-3 0-81-16,3-8-212 0,-8-8-441 16,3 2-602-16</inkml:trace>
  <inkml:trace contextRef="#ctx0" brushRef="#br0" timeOffset="775.88">4949 5536 1707 0,'0'0'987'0,"0"0"-678"0,0 0 55 0,0 0 117 16,0 0-92-16,0 0-159 0,0 0-85 16,0 0-16-16,0 0-12 0,0 0-40 0,0 0-77 15,-66 10-16-15,66 18-26 0,0 8 5 16,0 6 12-16,5 2 23 0,5-1 0 15,7-5 2-15,2-6 3 0,-4-6-3 16,2-6-2-16,0-8 2 0,-7-5 3 16,7-7 9-16,-5 0 10 0,2-19 6 15,3-7 18-15,0-8-13 0,-5-8-8 16,3-3-13-16,-6 3-12 0,-1 6-1 0,-1 8 1 16,-7 10 0-16,5 8 15 0,-5 3 19 15,0 6 6-15,0 1 8 0,0 0 4 16,0 0-18-16,0 14-34 0,0 8-25 15,0 10-2-15,0 12 7 0,5 9 20 16,2-1 0-16,3 2-2 0,-1-4-2 0,1-3-8 16,0-3-6-16,4-8 3 15,-6-6-19-15,4-8-33 0,-5-5-65 0,3-7-74 16,-3-4-22-16,10-6-86 0,-12-2-216 16,7-16-250-16,-7 0-585 0,2-27-71 0</inkml:trace>
  <inkml:trace contextRef="#ctx0" brushRef="#br0" timeOffset="977.43">5356 5547 52 0,'0'0'2414'0,"0"0"-1710"0,0 0-204 0,0 0-50 16,0 0-19-16,0 0-166 0,0 0-148 16,0 0-71-16,-26 111-1 0,26-79 4 15,0 6-27-15,0 3-20 0,4-1 1 16,4 0-3-16,-1-2-1 0,0-5-27 0,3-5-48 15,-10-6-77-15,7-6-75 0,-4-4-143 16,4-12-331-16,-7 0-840 16,0-20-373-16</inkml:trace>
  <inkml:trace contextRef="#ctx0" brushRef="#br0" timeOffset="1157.15">5366 5290 202 0,'0'0'2912'0,"0"0"-2173"0,0 0-284 0,0 0 11 15,0 0-102-15,0 0-169 0,0 0-141 16,0 0-54-16,0 0-39 0,0 0-7 0,0 0-15 16,-10-16-18-16,13 22-25 0,4 0-70 15,0 4-51-15,3 1-155 0,-3 0-343 0,3-2-744 16,-3-1-482-16,-48-53 1809 16</inkml:trace>
  <inkml:trace contextRef="#ctx0" brushRef="#br0" timeOffset="1470.94">5555 5483 1448 0,'0'0'1260'15,"0"0"-1057"-15,0 0 101 0,0 0 87 0,0 0-138 0,0 0-128 16,0 0-30-16,119 63 14 0,-97-63-21 16,2-7-11-16,-2 2-18 0,-8-3-12 15,3 1-19-15,-10 5-28 0,-7 2-11 16,0 0-10-16,0 4 21 0,0 14 71 15,0 15 3-15,-7 5-34 0,-10 10-18 0,0 0-7 16,-2 5 6-16,2-5 32 0,-5-6 17 16,5-4 35-16,5-5 11 0,-5-9-70 15,10-6-34-15,7-8 6 0,-8-4-15 16,8-2-1-16,0-2-2 0,0-2 0 16,8 0-16-16,-1 0 16 0,10 0 30 15,5 0-5-15,0 0-4 0,2 0-20 0,-2-4 2 16,2 0-3-16,5-4-15 0,2 0-34 15,6-2-42-15,-3 0-47 0,7-5-154 16,3 2-133-16,-1-5-345 0,-9 6-1066 16</inkml:trace>
  <inkml:trace contextRef="#ctx0" brushRef="#br0" timeOffset="2236.35">6556 4940 55 0,'0'0'424'0,"0"0"326"0,0 0-285 0,0 0-85 0,0 0 6 16,0 0-96-16,0 0-94 0,0 0-52 15,0 0-19-15,0 0 3 0,0 0 31 16,68-109 2-16,-51 103-22 0,-5 1-45 15,3-4-12-15,6 8 4 0,4-4-2 16,-4 5 9-16,6 0 19 0,2 13 9 16,3 7-13-16,-11 12 0 0,4 12-19 0,-1 16-15 15,-12 15-31-15,-12 14-6 0,0 7-13 16,-17 8-2-16,-19 1 5 0,-1 1-2 16,-16-5-7-16,5-8 0 0,-6-9-18 15,8-17-12-15,3-15-22 0,4-16-8 16,10-14 8-16,2-16 9 0,3-6-27 0,-3-14-55 15,8-12-13-15,-3-6 3 0,10-11 8 16,2 3 46-16,10 0 61 0,0 0 4 16,0 6 1-16,10 4 50 0,9 5 28 15,5 5 2-15,-2 4 16 0,10 6 33 16,9 4-46-16,3 4-22 0,-6 2-18 0,11 8 3 16,-5 10-18-16,6 2-4 0,-4 5 19 15,1 0-16-15,-6 0 0 0,-5-1-29 16,3-4 0-16,-10-2-1 0,-2-4 0 15,-1 1 0-15,-1-7-1 0,-1-3-42 16,-7-3-3-16,5-2-64 0,-5-2-67 16,4-10-128-16,1-6-174 0,-5 6-817 15,10-8-997-15</inkml:trace>
  <inkml:trace contextRef="#ctx0" brushRef="#br0" timeOffset="2597.19">7487 5198 1763 0,'0'0'1532'0,"0"0"-1000"15,0 0-68-15,0 0-43 0,0 0-96 16,0 0-161-16,0 0-139 0,0 0-25 16,0 0-13-16,0 0 13 0,24 56 1 0,-17-38-1 15,-4 4-22-15,2-2-8 0,4 3-40 16,-4-3-123-16,0 1-158 0,-3 4-351 0,-2-11-1145 15,0 4-152-15</inkml:trace>
  <inkml:trace contextRef="#ctx0" brushRef="#br0" timeOffset="2710.31">7475 5767 1451 0,'0'0'2240'0,"0"0"-1691"0,0 0-282 0,0 0 4 0,0 0-74 0,0 0-121 16,0 0-76-16,0 0-31 0,0 0-51 15,0 0-102-15,0 0-168 0,26 72-344 16,-9-84-1133-16</inkml:trace>
  <inkml:trace contextRef="#ctx0" brushRef="#br0" timeOffset="3224.83">8726 4757 1479 0,'0'0'1063'0,"0"0"-756"0,0 0-28 15,0 0 129-15,0 0-67 0,0 0-140 16,0 0-76-16,0 0 15 0,0 0 3 16,0 0-29-16,0 0-19 0,-17-38-27 15,17 64-16-15,0 12 13 0,7 17-13 16,3 9-9-16,-1 13 12 0,1 11-25 16,0 11-29-16,4 9 21 0,-7 6-19 15,-2 7-3-15,3 0 0 0,-1-6-25 16,-5-11 7-16,3-11 15 0,-3-17-6 15,1-15-37-15,2-21-40 0,-5-12-55 0,0-18-59 16,0-10-76-16,0-4-72 0,0-24-113 16,0-16-727-16,0 4-436 0</inkml:trace>
  <inkml:trace contextRef="#ctx0" brushRef="#br0" timeOffset="3461.8">8660 5065 1299 0,'0'0'1802'0,"0"0"-1302"0,0 0-172 0,0 0 128 0,0 0-97 16,0 0-169-16,0 0-140 0,0 0-50 15,0 0-22-15,0 0 22 0,0 0 52 16,82 20-3-16,-43-20-15 0,2 0-4 0,6 0-2 16,-9-6-10-16,6 2-17 0,-5-2-1 15,0 0 0-15,-6 0-1 0,-3 2-14 16,-1 0-10-16,-5 2-63 0,3 0-83 15,-11 2-131-15,-1 2-148 0,-13 10-299 16,3-1-913-16,-5 12-49 0</inkml:trace>
  <inkml:trace contextRef="#ctx0" brushRef="#br0" timeOffset="3663.3">8677 5655 2797 0,'0'0'795'0,"0"0"-441"0,0 0-103 0,0 0-86 15,0 0 60-15,0 0-64 0,0 0-85 16,121 20-30-16,-82-20-15 0,-7 0-13 16,6 0-6-16,-4-9-12 0,-2-2-31 15,-1-4-119-15,-2-3-134 0,0 0-147 16,-16 4-567-16,4-6-929 0</inkml:trace>
  <inkml:trace contextRef="#ctx0" brushRef="#br0" timeOffset="3905.46">9242 5781 1497 0,'0'0'1794'0,"0"0"-1423"0,0 0-191 0,-37 103 94 0,30-73 3 16,5-2-83-16,-6-4-116 0,8-8-26 0,0-6-6 15,0-4-18-15,0-6-4 0,5 0 13 16,5-12 15-16,7-14 25 0,-7-10 8 15,14-9-33-15,-7-7-18 0,2 0-4 16,6 2-9-16,-6 5-21 0,-2 7-13 16,0 6-2-16,0 9-12 0,-5 8-7 15,2 0-15-15,3 10-15 0,-4-1-19 16,4 6-39-16,0 0-121 0,2 0-92 16,-2 1-345-16,-3 6-1060 0,1 3-58 0</inkml:trace>
  <inkml:trace contextRef="#ctx0" brushRef="#br0" timeOffset="4110.7">9671 5652 3503 0,'0'0'952'0,"0"0"-699"0,0 0 59 0,0 0-141 16,0 0-88-16,0 0-68 0,-51 103-15 15,44-71 0-15,4 5 1 0,3 1 17 16,0 0-9-16,0-8-9 0,0-2-67 15,0-8-27-15,10-8-62 0,-3-8-92 16,-7-4-234-16,5-8-646 0,0-30-973 0</inkml:trace>
  <inkml:trace contextRef="#ctx0" brushRef="#br0" timeOffset="4244.77">9681 5405 3343 0,'0'0'1025'0,"0"0"-695"0,0 0-8 15,0 0-139-15,0 0-88 0,0 0-95 0,0 0-43 16,0 0-39-16,0 0-28 0,0 0 18 16,-10 46-116-16,27-36-116 0,-5 0-235 15,-2-2-661-15,11 2-687 0</inkml:trace>
  <inkml:trace contextRef="#ctx0" brushRef="#br0" timeOffset="4617.21">9896 5509 2327 0,'0'0'965'0,"0"0"-676"0,0 0 77 0,0 0 50 15,-94 133-52-15,77-92-143 0,-5 1-120 16,10 4-46-16,2 0-31 0,10 1-23 0,-7-7 0 16,7-4 11-16,0-8-12 0,14-10-26 15,-4-10-17-15,7-8-12 0,-5-16 55 16,5-20 16-16,7-14 17 0,-7-17-20 15,3-13-11-15,-6-9-2 0,3-8-19 16,0-1 1-16,3 2-16 0,-13 3-21 16,10 4 31-16,-7 9 24 0,-6 4-1 0,4 5 2 15,-3 5 24-15,-3 7 24 0,-2 11-12 16,0 10-7-16,0 12-2 0,0 9 30 16,0 12 24-16,0 2 0 0,0 3-9 15,-2 0-22-15,-6 15-51 0,3 5-40 16,1 16 1-16,-6 10-1 0,10 13 16 15,0 13-3-15,-7 15 8 0,7 5-11 16,0 13 9-16,0 1 17 0,0 3-32 16,0-6-22-16,7-7-40 0,3-11-76 0,-6-13-168 15,4-25-809-15,-1-7-1174 0</inkml:trace>
  <inkml:trace contextRef="#ctx0" brushRef="#br0" timeOffset="4992.96">10158 5493 3007 0,'0'0'628'0,"0"0"-373"16,0 0 31-16,0 0 49 0,0 0-94 16,-80 111-137-16,78-75-85 0,-3 0-16 15,5 3-2-15,0-3 23 0,7-8 1 16,3-4-25-16,-1-10-2 0,4-6-41 0,-1-8 12 15,0-6 31-15,12-14 43 0,-7-10 9 16,0-11-28-16,0-2-8 0,0-4-14 16,-12 1 10-16,4 8-12 0,-1 8 0 15,-8 5 0-15,5 12 0 0,-5 6 58 0,0 5 34 16,0 2-77-16,0 6 12 16,0 12-27-16,0 12 2 0,0 11-2 0,0 7 19 15,0 7-4-15,9 1-15 0,-1-4 0 16,1 0 0-16,8-5 3 0,-5-9 6 15,3-6-9-15,-5-10-40 0,7-8-2 16,-10-8-13-16,-2-6-52 0,7-8-31 16,-7-20-12-16,7-10-206 0,-10-10-598 15,5 5-799-15,-7-23 107 0</inkml:trace>
  <inkml:trace contextRef="#ctx0" brushRef="#br0" timeOffset="5143.55">10410 5602 222 0,'0'0'2750'0,"0"0"-2128"0,-5 119-313 0,5-75 120 16,0 4-52-16,12-4-193 0,1-6-138 16,1-8-34-16,3-7-12 0,0-13-92 15,2-10-92-15,1-8-17 0,2-18-50 16,-3-13-186-16,-7 6-981 0,3-34-750 0</inkml:trace>
  <inkml:trace contextRef="#ctx0" brushRef="#br0" timeOffset="5317.1">10716 5296 2183 0,'0'0'1104'0,"0"0"-761"0,-59 163 143 15,33-80 26-15,-6 19-193 0,-9 15-178 16,0 7-53-16,2 15-24 0,0 9-9 0,-7 0-13 16,12-3-4-16,-2-12-38 0,9-11-49 15,1-19-27-15,9-17-49 0,2-19-101 16,8-13-128-16,-3-15-380 0,3-13-1050 15,-5-4-243-15</inkml:trace>
  <inkml:trace contextRef="#ctx0" brushRef="#br0" timeOffset="7557.23">8284 7405 300 0,'0'0'1539'0,"0"0"-1185"0,0 0-72 16,0 0-8-16,0 0-36 0,0 0-88 16,0 0-76-16,0 0 2 0,0 0 52 15,0 0 15-15,-2 78-29 0,2-50-54 16,2 2-10-16,1 8 19 0,4 9-6 16,-7 5 3-16,5-2-19 0,-5 5 32 15,2-9-7-15,-2-8-19 0,0-10 22 16,0-11 2-16,0-12-18 0,0-3 0 15,0-2 6-15,8 0 31 0,-8-10 23 0,7-10-8 16,3-10-35-16,7-14-17 0,-5-5-29 16,9-2-8-16,-1 0-4 15,-3 4-15-15,0 7-2 0,0 10-1 0,0 4-14 16,-5 8 13-16,-2 8-30 0,-3 6-9 16,0 0-24-16,0 4-34 0,3 4-31 15,2 8-25-15,-2 6-22 0,2 2-129 0,-2 7-289 16,-3-9-767-16,3 10-394 0</inkml:trace>
  <inkml:trace contextRef="#ctx0" brushRef="#br0" timeOffset="7841.52">8745 7799 1791 0,'0'0'677'0,"0"0"-422"15,0 0 66-15,0 0 136 0,0 0-141 0,0 0-122 16,0 0-80-16,92-125-27 0,-82 93-21 15,-10-3-16-15,7 4-23 0,-7-4-11 16,0 7 3-16,0 6-1 0,-7 4 26 16,2 6 54-16,-7 4 38 0,-3 6-47 15,-2 2-49-15,-5 4 5 0,-2 14-45 16,0 8-21-16,5 8 2 0,-6 9 19 0,8 5 28 16,5 2 9-16,7 2-4 0,1 1-21 15,4-5-12-15,4-6-3 0,6-4-31 16,7-1 0-16,-2-9 0 0,2-4-36 15,2-4-127-15,3-8-73 0,-3-8-40 16,8-4-160-16,-3-4-233 0,-7-8-541 0,0-18-258 16</inkml:trace>
  <inkml:trace contextRef="#ctx0" brushRef="#br0" timeOffset="8294.77">9019 7531 1064 0,'0'0'1610'16,"0"0"-1205"-16,0 0-42 0,0 0 1 0,0 0-105 16,0 0-131-16,0 0-82 0,0 0 4 15,0 0 12-15,0 0-31 0,-15 113 10 0,15-95-10 16,3-2-16-16,4 2 7 0,0-4-7 16,1 2 7-16,1-2-20 0,-9-3-2 15,7-6-16-15,-2 2-14 0,0-5 8 16,2-1-3-16,-7-1 6 0,3 0 2 15,4 0 17-15,-4-1 22 0,4-9 18 0,-5 0 9 16,3 0-8-16,-2 0-20 0,4 1-15 16,-7 3-6-16,0 4-40 0,0 2-6 15,0 7-78-15,7 11-69 0,-7 14 193 16,10 12 3-16,-1 12-2 0,1 4-1 16,7 3-28-16,7-11 28 0,-12-9 50 15,3-15 6-15,2-16-6 0,-10-12 21 16,8-4 53-16,-1-24 43 0,1-17 11 15,4-13-77-15,-7-13-31 0,5-3-18 16,-2 2-12-16,-5 3-16 0,4 9 1 0,-9 10 5 16,0 14-30-16,2 9-9 0,-7 15-34 15,5 6-14-15,-5 6-17 0,10 0-48 16,-5 0-38-16,4 8 46 0,6 9-34 16,-6 3-54-16,-1 1-118 0,4 6-223 15,-5-1-428-15,-4-6-211 0,1 10-64 0</inkml:trace>
  <inkml:trace contextRef="#ctx0" brushRef="#br0" timeOffset="8564.82">9770 7589 1717 0,'0'0'1645'0,"0"0"-1029"0,0 0-89 16,0 0-102-16,0 0-135 0,0 0-129 15,0 0-158-15,0 0-3 0,0 0-24 16,-22 131 5-16,22-83-5 0,-7-1 6 0,7-5-6 16,0-4-16-16,0-8-33 0,0-5-80 15,7-11-110-15,-7-8-189 0,0-6-742 16,3-10-786-16</inkml:trace>
  <inkml:trace contextRef="#ctx0" brushRef="#br0" timeOffset="8709.44">9778 7385 745 0,'0'0'2307'0,"0"0"-1324"0,0 0-533 0,0 0-75 0,0 0-115 16,0 0-177-16,0 0-83 0,0 0-36 15,0 0-4-15,-10 112 7 16,17-90-25-16,3 0-138 0,-3 1-165 0,3-3-260 15,-3-8-876-15,8 6-701 0</inkml:trace>
  <inkml:trace contextRef="#ctx0" brushRef="#br0" timeOffset="9647.44">10056 7766 1223 0,'0'0'1107'0,"0"0"-848"0,0 0 114 0,0 0 43 0,0 0-172 15,0 0-118-15,0 0 0 0,0 0 0 16,0 0 16-16,0 0-36 0,0 0-41 16,112-68-22-16,-110 40-42 0,3 0-1 15,-5 3-1-15,0 10 1 0,0 2 1 16,0 8 68-16,0 3-20 0,0 2-27 0,-7 0 11 16,4 7-33-16,-4 8-74 15,-3 3 9-15,3 2 65 0,0 0 1 0,4 2 20 16,3-1-2-16,0-6 9 0,0 1 3 15,-7-6 9-15,7-1 15 0,0-1 13 16,0-6-9-16,0-2-7 0,0 1 22 16,0-1 39-16,0 0 3 0,0 0-36 0,0 0-32 15,0 0-26-15,0 0-22 0,0 0-1 16,0 0-24-16,0 0 1 0,0 5-13 16,0-1 10-16,0 0 6 0,0 0 20 15,0-1-2-15,0 2-13 0,0-3-5 16,0-2 2-16,0 2 16 0,7 2-22 15,-7 0 25-15,3 2 15 0,4-4-15 16,0 2 0-16,3 0 0 0,-3-2 0 0,-2-2 2 16,2 2 10-16,1-2-11 0,-1 0 1 15,3 0-4-15,-3 0 4 0,-2 0-2 16,0-4 12-16,-3 0 6 0,3 0 0 16,0-1 1-16,-5 2-19 0,0 3-1 15,0 0-1-15,0 0 1 0,5 0-15 0,-5-2 15 16,0 2 1-16,0 0 2 0,0 0-1 15,0 0 3-15,0 0-2 0,0 0 1 16,0 0 9-16,0 0-9 0,0 0 9 16,0 0 4-16,0 0-16 0,0 0-3 15,0 0-12-15,0 0 13 0,0 0-13 16,0 0-1-16,0 0 4 0,0 0 10 16,0 0-10-16,0 0 10 0,0 0 2 0,0 0 2 15,0 0 10-15,0 0-9 0,0 0 16 16,0 0-1-16,0 0-15 0,0 0 12 15,0 0 3-15,0 0-2 0,0 0-1 16,0 0 3-16,0 0-6 0,0 0-11 16,0 0-1-16,0 0-10 0,0 0 7 15,0 0-12-15,0 0 3 0,0 0 0 16,0 0-4-16,0 0 4 0,0 0 10 16,0 0 0-16,0 0 1 0,0 0 1 0,0 0 2 15,0 0 13-15,0 0-12 0,0 0 16 16,0 0-16-16,0 0 12 0,0 0-13 15,0 0-1-15,0 0 0 0,0 0 0 16,0 0-1-16,0 0-2 0,0 0 1 16,0 0 0-16,0 0-2 0,0 0-9 15,0 0 10-15,0 0 1 0,0 0-2 16,0 0 0-16,0 0 0 0,0 0-13 0,0 0 15 16,0 0 0-16,0 0 0 0,0 0 0 15,0 0-1-15,0 0 1 0,0 0 1 16,0 0-1-16,0 0-1 0,0 0 2 15,0 0-1-15,0 0 0 0,0 0-20 16,0 0-4-16,0 0-30 0,0-2-21 16,0 2-31-16,0 0-35 0,0 0-30 15,0-3-39-15,0 3-52 0,0 0-83 16,2 0-338-16,-2 0-629 0,0 3-299 0,-2-1 1520 16</inkml:trace>
  <inkml:trace contextRef="#ctx0" brushRef="#br0" timeOffset="10214.78">10439 7511 1201 0,'0'0'1480'0,"0"0"-1085"15,0 0-15-15,0 0 69 0,0 0-58 0,0 0-161 16,0 0-110-16,0 0-34 0,0 0-24 16,0 0-22-16,0 0-23 0,-26-30-17 0,30 40 0 15,1 8 28-15,12 6 21 0,-5 9-3 16,3 3-44-16,-3 2-2 0,-2 0 1 15,-1-1-1-15,8-4-16 0,-9-6 1 16,1-6 3-16,-1-6 12 0,1-9-12 16,-6-4-16-16,4-2 0 0,3-6 28 15,-3-12 37-15,10-11 3 0,-10-2-19 16,3-9-21-16,2-1-46 0,-2 9 1 16,-10 4-20-16,5 8 4 0,-3 7 21 15,-2 9 6-15,0 4-56 0,0 2-5 16,0 15 5-16,0 11-22 0,0 10 81 0,0 12 31 15,0 6 64-15,7 2 85 0,1-3-25 16,1-11-26-16,8-9 16 0,-7-15-43 16,0-10-22-16,4-10-16 0,3-10 34 15,3-16 13-15,-3-14 8 0,7-13-21 16,-2-3-27-16,-5-3-13 0,-1 1-8 16,-1 4-7-16,2 7-9 0,-7 9 0 15,-1 10-3-15,1 8-6 0,5 4-31 0,-8 6-18 16,7 0-2-16,1 2-14 0,9-1-20 15,3 6 27-15,2-2-93 0,10 2-117 16,4 1-160-16,-11 0-628 0,24-6-991 0</inkml:trace>
  <inkml:trace contextRef="#ctx0" brushRef="#br0" timeOffset="11382.6">12468 7165 55 0,'0'0'1191'0,"0"0"-456"0,0 0-158 0,0 0-191 15,0 0-60-15,0 0-36 0,0 0-100 16,0 0-52-16,0 0-44 0,0 0-25 16,0 0 10-16,10 34 21 0,4-14 18 15,-4 0-6-15,2 5-29 0,3-1-18 16,2 2 0-16,0 2-13 0,0 2 10 0,2 5-16 15,-2 3-31-15,7 0-1 0,-7 0-14 16,3-2-3-16,-8-4-18 0,2-5-10 16,-4-11-6-16,0-6-15 0,-3-6-10 15,0-4 22-15,0-4 40 0,3-14 43 16,2-10 22-16,0-17-16 0,-2-5-24 16,0-13-23-16,-3 3 10 0,-5-2-9 0,6 10 6 15,-8 9-9-15,0 13 0 0,0 12 13 16,0 12 60-16,0 4 1 0,0 2-28 15,0 6-46-15,0 14-48 0,0 10-41 16,0 15 55-16,0 9 13 0,0 6 5 16,7 7 13-16,3 3-9 0,2-3 9 15,-2-9 3-15,4-8 15 0,1-12 38 16,-3-13-8-16,-3-14-5 0,8-11-9 16,3-3 36-16,2-24 15 0,2-11 19 15,3-16-16-15,2-6-24 0,-5-7-37 0,0 3-5 16,-5 1-7-16,-2 11-9 0,0 8-3 15,-12 9-15-15,7 14-7 0,-9 4-8 16,-1 14-28-16,6 3-55 0,-4 0-73 0,1 8-34 16,7 5-5-16,-2 12-100 0,0-1-396 15,-3 0-950 1,-5 6-181-16</inkml:trace>
  <inkml:trace contextRef="#ctx0" brushRef="#br0" timeOffset="11642.79">13387 7612 1284 0,'0'0'1385'0,"0"0"-1050"16,0 0-140-16,0 0 3 0,0 0 33 15,0 0-51-15,0 0-38 0,0 0 31 0,0 0-20 16,0 0-26-16,63-83-22 16,-56 55-21-16,0-2-38 0,-7 2-21 0,0 2 5 15,0 4-5-15,0 5 36 0,0 7 32 16,0 4 41-16,-7 4-30 0,-7 2-43 15,-3 2-48-15,4 13-13 0,-3 5-18 16,-1 10 3-16,2 4 12 0,5 6-16 0,8 0 7 16,2 3-6-16,0-5-4 0,0-4-11 15,10-2-56-15,7-4-141 0,7-6-147 16,2-4-190-16,8-9-814 0,-7-3 28 16</inkml:trace>
  <inkml:trace contextRef="#ctx0" brushRef="#br0" timeOffset="12047.97">13809 7360 703 0,'0'0'1998'0,"0"0"-1504"16,0 0-116-16,0 0-15 0,0 0-21 0,0 0-104 16,-114 125-96-16,102-89-37 0,2 0-25 0,3 1-47 15,7-1-33-15,0-6-3 16,0-2-13-16,7-8 1 0,3-2-7 0,-1-8 1 15,8-8 18-15,0-2 3 0,-5-10 27 16,5-12 32-16,0-12-7 0,3-8-12 16,-8-6-19-16,0-5-6 0,-2-1-14 15,-3-1-1-15,0-1 3 0,0-1-1 16,-4-2-2-16,4-4-1 0,0-5 1 16,-7-2 20-16,5-3-19 0,0 2 11 15,-3 11-11-15,3 14 11 0,-2 16 0 16,-3 12 10-16,2 9 42 0,-2 8 12 15,0 1-74-15,0 0 68 0,0 3-34 0,0 20-36 16,0 11-24-16,0 18 21 0,0 15-21 16,0 11 12-16,0 13-7 0,5 3 2 15,-3 3 17-15,6 2 1 0,1-3-1 16,6-10-18-16,-5-5-28 0,2-11-18 16,5-7-18-16,-3-15-77 0,3-10-78 15,5-8-272-15,0-12-623 0,-12-3-754 0</inkml:trace>
  <inkml:trace contextRef="#ctx0" brushRef="#br0" timeOffset="12474.21">14315 7783 3064 0,'0'0'1202'0,"0"0"-799"0,0 0-29 0,0 0-149 0,0 0-97 0,0 0-79 15,0 0-49-15,0 0-58 0,0 0-30 16,0 0 24-16,0 0 12 0,5 40-39 15,5-32-71-15,7-6-93 0,5-2-347 16,-13 0-1096-16,15-14-677 0,-111-22 2375 0</inkml:trace>
  <inkml:trace contextRef="#ctx0" brushRef="#br0" timeOffset="13119.11">15896 6990 2677 0,'0'0'625'0,"0"0"-222"0,0 0 10 16,0 0 9-16,0 0-102 0,0 0-158 15,0 0-162-15,0 0-6 0,0 0-76 16,0 0 82-16,75-14 17 0,-29 6-15 15,0-4 23-15,7-5-25 0,-2 6-11 0,-5-6-1 16,-5 6 11-16,1-1-11 0,-8 4 11 16,-8-1-11-16,-6 8-10 0,-3 1-5 15,-5 0 27-15,-7 11 3 0,-3 14 49 16,-2 7 27-16,0 14-14 0,-19 10-44 0,2 7-19 16,-3 7 22-16,-14 6 7 0,3 7-16 15,2 2-12-15,-3 1 0 0,3-2 18 16,12-1 13-16,-2-10-23 0,2-7-11 15,9-12-12-15,4-8-6 0,4-11-13 16,0-7-24-16,4-10-36 0,13-10-62 16,-4-8-56-16,4-4-116 0,9-20-169 15,-9-1-885-15,7-31-959 0</inkml:trace>
  <inkml:trace contextRef="#ctx0" brushRef="#br0" timeOffset="13328.14">16674 7133 2704 0,'0'0'1332'0,"0"0"-898"0,0 0-15 0,0 0-98 16,0 0-145-16,0 0-140 0,0 0-36 16,0 0-51-16,0 0-19 0,0 0 33 15,0 0-14-15,-22 66-26 0,22-44-39 16,0 3-129-16,5-5-137 0,2-2-613 15,-7 4-1009-15,10-195 610 0</inkml:trace>
  <inkml:trace contextRef="#ctx0" brushRef="#br0" timeOffset="13547.79">16662 7610 3171 0,'0'0'1023'16,"0"0"-614"-16,0 0 48 0,0 0-195 0,0 0-125 0,0 0-137 0,0 0-12 15,0 0-55-15,0 0 9 0,0 0-45 16,0 0-62-16,17-33 34 0,0 13-171 0,2 0-383 16,-4 2-1164-16,6-6-238 0</inkml:trace>
  <inkml:trace contextRef="#ctx0" brushRef="#br0" timeOffset="13763.95">17125 7254 1888 0,'0'0'1885'0,"0"0"-1458"0,0 0-101 16,0 0 52-16,0 0-109 0,-143-6-159 15,118 27-67-15,-1 12-43 0,-1 7 0 16,0 13 2-16,1 3 13 0,4 2-15 16,12 2-17-16,3 1 2 0,7-3-12 15,10-3-1-15,11-5 4 0,1-6 0 0,10-7 5 16,4-12-2-16,-2-10 6 15,-2-14 15-15,-3-4 0 0,2-24 39 0,-2-15 7 16,3-8-9-16,-13-13-22 0,1 1-15 16,-6-2-10-16,-2 3-27 0,-2 7-18 15,-3 8-33-15,-2 3-86 0,0 11-94 16,0 6-193-16,2 6-666 0,3 10-759 0</inkml:trace>
  <inkml:trace contextRef="#ctx0" brushRef="#br0" timeOffset="14093.06">17508 7294 1383 0,'0'0'1855'0,"0"0"-1366"0,0 0-148 16,0 0 60-16,0 0-123 0,-126 20-79 15,94 4-92-15,3 6-67 0,2 7-7 0,5 5-11 16,10 2 0-16,-5 4-22 0,10 0-3 15,7 1 0-15,0-3-16 16,7-2 19-16,13-7 0 0,-3-7-11 0,7-10-7 16,5-6-3-16,3-14 21 0,-8-4 16 15,12-18 18-15,-12-14 5 0,6-9-11 0,-6-5 2 16,-7-4-28-16,-8 4-2 0,-1 3 0 16,-3 11 3-16,-5 4-3 0,0 9-24 15,0 5 5-15,0 6 18 0,0 4 0 16,-3 3 0-16,-4-2-69 0,4 6-37 15,-1 1-49-15,4 0-120 0,4 10-146 16,9 3 41-16,8 7-305 0,-4-3-599 16,20 11-533-16</inkml:trace>
  <inkml:trace contextRef="#ctx0" brushRef="#br0" timeOffset="14978.09">18358 7057 691 0,'0'0'1877'0,"0"0"-1429"15,0 0-141-15,0 0 29 0,0 0-31 16,0 0-57-16,0 0-95 0,0 0-97 16,0 0-1-16,-43 124 19 0,43-84 7 15,7 7-7-15,0 2-7 0,3 6 13 0,5 6-3 16,-6 3-25-16,1 5-3 16,-3 1-7-16,1 0-23 0,-4-1-1 0,4-5-16 15,-8-9-2-15,4-9-2 16,-4-12-47-16,3-10-46 0,4-10-67 0,-7-8-57 15,0-6-159-15,0-12-90 0,0-19-564 16,0 6-456-16</inkml:trace>
  <inkml:trace contextRef="#ctx0" brushRef="#br0" timeOffset="15159.95">18414 7137 1527 0,'0'0'1169'0,"0"0"-786"15,0 0 28-15,0 0 9 0,0 0-63 16,0 0-93-16,0 0-104 0,0 0-21 15,0 0-35-15,0 0-46 0,0 0 113 16,92-37-74-16,-80 72-39 0,-2 8-30 16,-3 5-10-16,-7 2-18 0,0 0-12 15,-4 1 9-15,-6-3-28 0,0-8-11 0,0-6 2 16,-7-6-36-16,8-8-31 0,2-8-55 16,-1-5-96-16,1-7-223 15,5 0-523-15,2-5-580 0</inkml:trace>
  <inkml:trace contextRef="#ctx0" brushRef="#br0" timeOffset="15684.41">18775 7644 2459 0,'0'0'681'0,"0"0"-301"0,0 0-77 0,0 0-10 15,0 0-54-15,0 0-71 0,0 0-79 16,-65 109-33-16,65-97-10 0,0-4-12 16,0-5-13-16,10-3 1 0,-1 0 14 15,6-11 26-15,7-18 8 16,-5-9 4-16,9-14-19 0,-4-8-37 0,-3-9-6 16,6-3-11-16,-8-1 11 0,0 3-12 15,0-1-12-15,-8 13-11 0,3 12 22 16,-7 14 1-16,0 12 0 0,-5 12 0 15,5 6 3-15,-5 2 12 0,0 12-15 0,0 14-10 16,0 14 10-16,-5 16 21 0,0 11-2 16,5 5-7-16,-5 3-11 0,5-1 11 15,0-4 9-15,0-3-2 0,5-15-17 16,0-13-2-16,7-18-15 0,-7-11-18 16,0-10 2-16,2-11 31 0,3-19 54 15,7-17 25-15,0-15-30 0,2-15-31 0,-2-5-18 16,0-5 0-16,3-1-20 15,-3 7-26-15,-3 8-2 0,1 17 29 0,-3 18 19 16,-7 16-2-16,-1 10-22 0,-1 10 24 16,-3 2 0-16,0 12 12 0,0 14 0 15,0 17 16-15,0 15 14 0,0 10-15 16,0 13-27-16,0 1 0 0,5-2 2 0,4 1 1 16,8-4-3-16,3-9-64 0,4-7-24 15,12-11-74-15,6-12-117 0,1-10-158 16,13-14-356-16,-8-10-693 0,30-14-45 0</inkml:trace>
  <inkml:trace contextRef="#ctx0" brushRef="#br0" timeOffset="16316.99">20811 7185 1421 0,'0'0'1060'0,"0"0"-647"16,0 0-48-16,0 0 35 0,0 0-79 15,0 0-95-15,0 0-98 0,0 0-60 16,0 0-6-16,0 0 37 0,0 0 33 16,25 89-15-16,-20-43-34 0,2 8-49 15,0 7-1-15,0-1-14 0,-4 1-4 16,-1-10-12-16,3-6 15 0,-2-11-15 15,-3-14-2-15,0-10-1 0,4-10 3 16,-1-8 25-16,9-20 0 0,0-18 36 16,5-12 0-16,2-11-40 0,-2-3-6 0,3 5 4 15,-3 5-7-15,-3 12-13 0,-4 7 13 16,2 15 6-16,-5 12-21 0,-2 8-36 16,-5 2 11-16,3 6-26 0,-1 0-56 15,5 0-61-15,3 6 30 0,-3 4-37 0,8 4-91 16,-10 2-295-16,0-1-887 15,7 5-663-15</inkml:trace>
  <inkml:trace contextRef="#ctx0" brushRef="#br0" timeOffset="16598.55">21158 7330 2081 0,'0'0'656'0,"0"0"-319"0,0 0 94 0,0 0-11 16,-70 105-135-16,53-71-114 0,2 4-68 15,8 4 8-15,2 1-10 0,5-1-51 16,0-2-49-16,3-4-1 0,6-8-19 16,8-8 19-16,3-10 24 0,1-10 16 15,-4-3 27-15,10-17 1 0,-7-15 8 16,4-5-6-16,-2-8-21 0,-5-5-9 16,0 3 6-16,-10 2-25 0,7 5 12 15,-9 12-20-15,0 4-13 0,-5 7-12 0,7 10 10 16,-7 2-22-16,0 8-22 0,0 0-91 15,0 2-74-15,10 12-85 0,-3 5 67 16,-4 2-143-16,4 6-360 0,3-4-593 16,-1-4 45-16,11 7 735 0</inkml:trace>
  <inkml:trace contextRef="#ctx0" brushRef="#br0" timeOffset="16976.16">21553 7483 430 0,'0'0'1292'0,"0"0"-488"0,0 0-164 16,0 0-217-16,0 0-95 0,0 0-36 15,0 0-77-15,0 0-33 0,0 0-34 16,0 0-19-16,-48-66-71 0,48 67-31 16,-8 8-14-16,8 1-12 0,-9 1 17 15,9 4-15-15,-10-1 18 0,8 0-17 16,-3 2 23-16,5-2-12 0,-7 1 4 0,-1-2-19 16,6 4 3-16,-3 1-1 15,0 0-2-15,0 4-2 0,-2 4-10 0,7 2-1 0,-2 0 12 16,2 2-2-16,0-1-15 15,0-8 6-15,2-2 10 0,3-5-11 0,5-6 12 16,-3-4 1-16,10-4 25 16,-7-4 15-16,14-18 5 0,-5-8 19 15,5-9-15-15,-2-9-34 0,0-4-15 16,-5 2 1-16,0 0-2 0,-3 3-5 0,-6 5 6 16,-3 10 15-16,-3 5-14 0,-2 11 0 15,0 6 15-15,0 5 11 0,0 0-27 16,-2 5 0-16,-6 0-43 0,1 0-42 15,0 8-43-15,2 4-56 0,0 6-52 16,3 2-61-16,2 5-129 0,0-3-268 16,2 2-559-16,3-8-210 0</inkml:trace>
  <inkml:trace contextRef="#ctx0" brushRef="#br0" timeOffset="17557.88">21871 7536 460 0,'0'0'1723'0,"0"0"-1144"0,0 0-216 0,0 0 95 16,0 0-17-16,0 0-103 0,0 0-146 0,0 0-72 15,0 0-16-15,0 0-18 16,0 0-31-16,-10-13-55 0,10 19 0 0,0 1 0 16,10 0 31-16,-10 6-6 0,7-3 2 15,-2-2-15-15,0-3 13 0,-3-2-15 16,5-3-10-16,1 0 0 0,4-8 24 0,10-15 34 16,-8-5-9-16,10-4-21 0,-9-4-16 15,2 4-10-15,0 4-2 0,-7 5-13 16,-1 9-21-16,-1 6-9 0,-8 6 7 15,2 2-25-15,3 2-28 0,-3 16 65 16,-2 9 24-16,0 11 42 0,0 8-23 16,0 4-4-16,-2 5-14 0,-5-7 11 15,7-4-9-15,0-12 22 0,0-10-13 16,0-9-12-16,0-10 1 0,0-3 5 16,0-3 46-16,9-20-9 0,11-9 63 15,1-14-39-15,6-10-36 0,0-9-31 0,-1 2 0 16,4 5-1-16,-6 8-1 15,0 10 1-15,-12 14 1 0,3 10-19 0,-8 12-20 16,-2 4-19-16,2 5 46 0,0 16 12 16,1 9 55-16,-1 8-1 0,-2 11-20 15,0 2-18-15,-5 4-15 0,4-1-2 16,1-5-10-16,3-7 10 0,-4-10-42 16,11-7-36-16,2-12-24 0,2-6-29 15,6-7-30-15,16-17-19 0,2-11-153 0,11-6-648 16,-15 4-420-16,33-12-460 0</inkml:trace>
  <inkml:trace contextRef="#ctx0" brushRef="#br0" timeOffset="18025.66">23825 6888 935 0,'0'0'1316'15,"0"0"-892"-15,0 0-64 0,0 0-18 0,0 0 10 16,0 0-123-16,0 0-77 0,0 0-25 16,0 0 35-16,0 0 17 0,-10-79-25 15,10 79-59-15,0 0 13 0,-7 12-44 16,7 12-33-16,-3 14-16 0,-2 15-13 15,-2 11 10-15,5 8 6 0,-1 11-16 16,3 6 22-16,-5 3-24 0,3 2 1 0,-8 2 0 16,10-8-1-16,-5-4 1 0,0-9-1 15,3-17-49-15,-3-12-15 0,5-14-65 16,0-16-89-16,0-16-138 0,0-8-155 16,0-22-463-16,0 0-369 0,-7-41-119 0</inkml:trace>
  <inkml:trace contextRef="#ctx0" brushRef="#br0" timeOffset="18233.71">23669 7022 1182 0,'0'0'1649'0,"0"0"-1146"0,0 0-81 0,0 0 61 15,0 0-99-15,0 0-150 0,0 0-139 16,0 0-52-16,0 0-43 0,0 0 12 16,0 0 0-16,32-8 31 0,-10 23-9 15,9-4-13-15,3-1 4 0,-5-1-10 16,5-1 6-16,0-5-21 0,-5-1-2 0,3 1 2 15,-3-3-21-15,-5 0-31 16,0 0-34-16,-2 2-73 0,0-2-102 16,-5 3-158-16,-5 4-540 0,-7-5-783 0</inkml:trace>
  <inkml:trace contextRef="#ctx0" brushRef="#br0" timeOffset="18615.27">24440 6903 2268 0,'0'0'719'0,"0"0"-301"16,0 0-50-16,0 0 84 0,0 0-114 0,0 0-141 16,0 0-114-16,0 0-43 0,0 0 15 15,0 0 0-15,12 136-12 0,-12-72-19 16,5 12-2-16,-5 11-7 0,0 5 9 15,0 7-6-15,-7 3-15 0,0 1-3 16,-1-2-18-16,4-9-18 0,-4-12-62 16,3-13-74-16,1-19-96 0,4-17-188 15,0-19-249-15,0-11-578 0,0-21-441 0</inkml:trace>
  <inkml:trace contextRef="#ctx0" brushRef="#br0" timeOffset="19043.39">24513 6959 1322 0,'0'0'1622'0,"0"0"-1076"0,0 0-132 0,0 0-35 0,0 0-85 15,0 0-94-15,0 0-95 0,14-99-59 16,-6 92-44-16,1 4 19 0,4 0-3 16,1 1 4-16,-2 2-6 0,10 0-14 15,-10 0-2-15,10 10 0 0,-5 5-1 16,2 5 1-16,-2 6 12 0,-5 6-10 15,-4 6-1-15,-1 2-1 0,-7 3-14 16,0 3-7-16,-7-2-31 0,-5-4-40 16,-13-1 12-16,6-8 9 0,2-6 16 0,-5-5 9 15,3-12 24-15,2-4 20 0,7-4-26 16,-4-4 0-16,9-11 25 0,-3 0-3 16,1-3 3-16,7 0 3 0,0 3-43 15,0 2 30-15,7 4 13 0,6 6 13 16,1 0 49-16,-2 3 15 0,10 10 6 15,-10 11 31-15,5 11-4 0,-2 8-30 0,-6 12-13 16,-1 7-21-16,-4 5 3 0,-4 4-25 16,-12 3-3-16,-2-6 16 0,-6-5-1 15,1-6-11-15,-8-12-23 0,6-6-2 16,-1-9-37-16,5-11-12 0,0-11-36 16,0-5-71-16,7-3-117 0,-4-20-210 15,11-5-289-15,3 4-821 0,0-14-239 0</inkml:trace>
  <inkml:trace contextRef="#ctx0" brushRef="#br0" timeOffset="19525.89">24743 7803 985 0,'0'0'1198'0,"0"0"-716"0,0 0-32 15,0 0-29-15,-17 112-71 0,17-87-133 16,10-7-80-16,-3-6-25 0,5-7 6 0,-2-5 12 16,7-7 8-16,5-19-21 0,4-17-25 15,-6-13-43-15,14-12-12 0,-8-12-19 16,4-8-3-16,1 2-15 0,-2 0-12 15,-2-1 10-15,2 1 2 0,-2 2-2 16,-8 3 2-16,5 4 12 0,-12 9-9 16,3 12 13-16,-3 11-1 0,-5 17-12 15,-7 10 30-15,5 10 4 0,-2 6 12 16,-3 2-10-16,0 0-2 0,0 0-10 0,0 4-27 16,0 12-48-16,0 10-4 0,0 11 52 15,0 11-12-15,0 8 11 0,7 4-3 16,-7 11 4-16,5 4 2 0,-1 5 28 15,-4 9-27-15,8 2 46 0,1 7-13 16,1-2-24-16,0-2-12 0,4-7-14 16,-4-13-10-16,-3-9-25 0,-2-19 13 15,-5-10-31-15,0-14-46 0,0-12-53 0,0-8 22 16,-12-2-69-16,-5-10-383 0,3-10-529 16,1 2-388-16</inkml:trace>
  <inkml:trace contextRef="#ctx0" brushRef="#br0" timeOffset="19705.58">24857 7644 1083 0,'0'0'1988'15,"0"0"-1497"-15,0 0-235 0,0 0 65 0,0 0 67 16,0 0-182-16,0 0-92 0,0 0-41 16,124 58-2-16,-83-58-28 0,-7 0-10 15,-3-2-30-15,1-6 10 0,4-4-13 0,-4 0-49 16,2-2-101-16,-15 4-161 0,-2 2-167 15,-5 4-895-15,-12 2-1141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20:05:20.9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11312 16162 52 0,'0'0'186'0,"0"0"-78"0,0 0-56 0,0 0 170 0,0 0 35 15,0 0-110-15,0 0-14 0,0 0-81 16,0 0 40-16,0 0-1 0,-61-32-49 15,47 30 56-15,4-1-37 0,-4 3 14 16,1 0 20-16,-4 0-40 0,8-2 36 0,-6 1 39 16,5-1 38-16,-2-3-35 15,8 5 38-15,-4-3-71 0,3 1 3 0,5-1 4 16,-7-1-11-16,7 1-12 0,-7-2 85 16,7 3 13-16,0 1-55 0,-3-2-25 15,-1 3-23-15,1 0 25 0,3 0 0 16,0 0-28-16,0 0-23 0,0 0 0 15,0 0 8-15,0 0 4 0,0 0 19 16,0 0 9-16,0 0-21 0,0 0 2 16,0 0-6-16,0 0-28 0,0 0-18 15,0-2-22-15,3 0-10 0,4-1-1 16,7-4 10-16,1-1 0 0,7-2-2 0,2 2-13 16,3 0 4-16,-8 4 9 0,5-2 3 15,3 4 2-15,0-2 26 0,-3 0 6 16,-2 2-31-16,2 0 22 0,3 0-13 0,-3 2-9 15,0 0 0-15,-2 0 0 0,9 0 9 16,-9 0-10-16,2 4 1 0,1 2 8 16,4-2-10-16,-5 2-1 0,3 0 3 15,-3 2 25-15,0 0-28 0,-7-2 12 16,5-2 6-16,0 2 7 0,0-2-4 16,-5 1 4-16,4-2-7 0,1-1-5 15,0 4-11-15,-5-4 1 0,2 3-1 16,-2-2-1-16,-5 1 1 0,5 1-2 15,5-4 0-15,-7 1 0 0,2 3 14 16,5-3-13-16,-1-1 0 0,-4 1 30 16,5 1-19-16,0-1 3 0,-5 1-13 0,0-1-1 15,5 1 21-15,-5-3 5 0,0 2-5 16,2-2-4-16,-2 0 16 0,2 0 11 16,6 0 1-16,-8-5-25 0,4 0-2 15,1 0-19-15,-5 2 0 0,5-2-1 16,-5 3 0-16,5-1 0 0,-5 1-19 0,0-1 19 15,0 1-1-15,2 0 2 0,5 1-3 16,-4 1 3-16,4-5 2 0,-2 5 10 16,2-4-11-16,0-2 3 0,3 2 11 15,0-2-3-15,-1-2 0 0,1 4-11 16,-3-2-1-16,0 2-12 0,3 2 9 16,-10 2 0-16,2 0-18 0,-2 0 18 15,0 0-10-15,3 0 13 0,-3 0 0 16,-3 2 1-16,3 2-1 0,3-4 28 15,-3 4 17-15,0-4-17 0,0 0-10 16,2 0 0-16,-2 0-15 0,7 0-1 0,-7 0-1 16,2 0 0-16,-2 0-1 0,5 0-18 15,3 0 17-15,-4 2-2 0,8 2 0 16,-2 2 0-16,-3 1 0 0,1-4 3 16,1 4 2-16,-4-4 10 0,2-1 19 0,1 1-1 15,-4-3-12-15,4 0 0 0,-4 0-2 16,6 0 2-16,0 0-16 0,-5-3-2 15,2-1 3-15,7 3-3 0,-4-4 0 16,0 3 3-16,7 2-3 0,-8 0-18 16,3 0 18-16,-2 0-3 0,7 0 0 15,-7 0 3-15,4 2 1 0,-4-2 11 16,-3 2-11-16,5-2 14 0,-5 0-14 16,1 0 12-16,-8 0-11 0,4-2-1 15,-4-2 0-15,8 3 0 0,-16-2-2 0,6 1 0 16,-6 0-1-16,8 2-13 0,-4-2 15 15,1-2 1-15,3 4 0 0,0-2 0 16,10 0 13-16,-8 0-13 0,5-2 0 16,5 2 16-16,3-2-17 0,2 0 19 15,2-2-4-15,5 2-15 0,-2 0 0 16,2 0-3-16,-2 2 0 0,0 0 1 0,-5 0 1 16,2-2 0-16,1 2 1 15,-6-4 12-15,6 4 3 0,-8-2-15 0,-3-2 3 16,8 2 0-16,-7-2 11 0,2-1-14 15,-2 4-1-15,-1-2-11 0,1 3 12 16,-8 1 0-16,6-1-18 0,-1 2 5 0,3 0 11 16,-1 0-16-16,1 0 18 15,-3 0 0-15,5 0 16 0,-2 0-1 0,-1 0-13 16,1 0 19-16,5-5-18 0,-8 2 0 16,3-4 9-16,-1 4-11 0,-4-4 11 15,7 4-12-15,-2-4 3 0,-8 2-1 16,5 0-2-16,-7 2-12 0,3 1 11 15,-3-1-14-15,7 1 15 0,-5 0 12 16,6 1 0-16,-4-4 10 0,4 1-4 16,6 0-15-16,-9 0 15 0,10-4 0 0,-3 0 15 15,2 0 7-15,3-2-37 0,-7 0 12 16,7 1-15-16,-5 0-14 0,2 5 13 16,-9-2-13-16,10 4 2 0,-13 0-1 15,5 2-14-15,3 0 24 0,-3 0-9 0,3 0 12 16,-10 4 0-16,9 0 1 0,1-2 13 15,-8 0-11-15,1-2 9 0,2 0 13 16,-1 0 11-16,1 0-12 0,3-4-3 16,1 0 9-16,-6-2-30 0,4 3-10 15,-5 2 10-15,1-1-3 16,1 0-12-16,1 2-6 0,0 0 19 0,-3 0 1 16,6 0 0-16,-6 0 1 0,5 0 11 15,-2 0 1-15,2 0-11 0,1 0 14 16,-1 0 12-16,3-5-26 0,2 2 0 15,5-4 21-15,2-1-20 0,3-2-2 16,-8 2 13-16,8-2-11 0,-5 3-1 16,-3-1 0-16,1-1 0 0,-5 3 8 15,2 1-9-15,-5 0-18 0,-2 3 15 0,0 0-21 16,-5 0 5-16,-3 2 18 0,3 0 1 16,-12 0-3-16,7 0-8 0,-7 0 11 0,2 0 2 15,0 0 1-15,1 0 9 0,1 0 10 16,4 0 5-16,-6 0 12 0,7 0-12 15,-4 0-12-15,7 0-12 0,-5 0 58 16,0-2-16-16,0 0-21 0,5 0-12 16,-2-2 0-16,7 0-12 0,-5-2 0 15,4 2-6-15,-4-2 6 0,5 2 0 16,-5-2-1-16,3 2-2 0,-3-1-12 16,0 4 14-16,-10-1-11 0,0 2 0 15,0-2 10-15,-2 2-13 0,-5 0 3 0,5 0-6 16,-5 0 16-16,0 0-10 0,0 0 9 15,0 0 1-15,7 0 1 0,-7 0-1 16,10 0 2-16,-8 0 3 0,6 0 9 16,1 0-10-16,-1 0 19 0,9 0-20 15,-10 0-1-15,10 0 2 0,-7 0-2 16,2 0-10-16,2 0-2 0,-6 0 11 0,1 0-14 16,1 0-16-16,-3 0 7 0,3 0-9 15,-3 0-3-15,3 0-10 0,-3 0-32 16,-7 2 8-16,10 0 1 0,-10-1 2 15,10 4 0-15,-8-1 0 0,3-3-2 16,-3 4-1-16,5-3-13 0,-4 0 1 16,2-1 47-16,-3 2 34 0,-2-3-1 15,0 0-38-15,0 0 24 0,0 0 4 16,0 0-43-16,0 0-40 0,0 0-151 0,0 0-51 16,0 0-85-16,-14 0-228 0,-8 0-536 15,12 0-361-15</inkml:trace>
  <inkml:trace contextRef="#ctx0" brushRef="#br0" timeOffset="2504.81">7337 8372 714 0,'0'0'1223'0,"0"0"-931"0,0 0-208 0,0 0 223 16,0 0 111-16,0 0-165 0,0 0-142 15,0 0-111-15,0 0-16 0,0 0 16 16,0 0 23-16,-20-22-23 0,30 22 20 0,7 0 27 16,-5 0-5-16,5 2 53 0,7 2-16 15,-7-2-35-15,5 4 19 0,0-2-13 16,-5 4 10-16,0 0 0 0,2 0-10 16,5 1-15-16,-4 1-3 0,6-5 2 15,-1 3 3-15,1 0-6 0,-1-1 1 16,6-4 8-16,-2-1 1 0,7 3 2 0,-2-3 4 15,3-2-1-15,4 0-15 0,-7 0-3 16,2 0-25-16,-2 0 10 0,0 0-13 16,-5 0 0-16,8 0 15 0,-3 0-14 15,-3 0 11-15,5 0 4 0,6 0 2 16,-6 0-16-16,0 0 17 0,6 0-1 16,-9-2-15-16,6 0 13 0,-5-3-15 15,3 4 1-15,1-4 13 0,-1 1 7 16,4-4 5-16,-5 5-2 0,8-4 12 0,-8 4-6 15,5-4 9-15,-7 5-37 16,3-2 12-16,-3 2-14 0,0 0 15 0,0 0-14 16,2-2 15-16,0 0-15 0,6 2 0 15,-6-2 22-15,-2 0-11 0,2-2-11 16,5 4 1-16,-12-2 0 0,8 0 15 16,-6 2-3-16,3-2-13 0,-7 0 14 15,2 0 5-15,-2-2 1 0,2 4-4 0,0-4 6 16,-5 2-2-16,5 0-10 0,-5 0-1 15,1-1-11-15,1 2-3 0,-6 3-12 16,4-2 0-16,-7 2-10 0,2 0 13 16,-4 0 12-16,7 0-2 0,-5 0 4 15,4 0 8-15,-4 0 2 0,10-5 4 16,-8 4 2-16,11-3-3 0,-6-2-3 16,0 2 4-16,0-2-16 0,3 4 1 15,-8-5-1-15,6 6-3 0,-6-1-19 0,-2-3 10 16,7 3 11-16,-4 2-11 15,4-1 11-15,-7 1-1 0,0 0-1 0,2 0-8 16,-2-2 11-16,3 2 3 0,-1-3 0 16,3-1 15-16,2 4-6 0,3-3 3 15,-1-2-13-15,1 2 14 0,7-2-16 0,-5 0 1 16,2 0-1-16,8 1-3 0,0 0 3 16,-3 0 8-16,8 2-8 0,2 1 0 15,3-2 0-15,-6 1 0 0,3 2 0 16,3-2 1-16,-10 0-1 0,4 2 21 15,-4-4 0-15,-3 2 22 0,-2-4-28 16,0 2 7-16,-14 0-7 0,4 0 9 16,-7 2-22-16,-5 0-1 0,5 0 2 15,-3 2-3-15,-1 0-12 0,6 0 0 16,10 0 12-16,3 0-3 0,6 0 3 0,1 0-1 16,5 0 0-16,4 2 1 0,-4-2 3 15,9 2 15-15,5-2-3 0,-2 0-12 16,5-2 16-16,-3-4-1 0,2-2-15 15,-9 2 0-15,3-2 0 0,-3 2-3 16,-8 2-1-16,-4 0-11 0,-12 2 9 0,-3 2-22 16,-10 0 1-16,-4 0-9 0,-3 0 11 15,3 0 10-15,-5 0 10 0,2 0 1 16,-2 0 1-16,5 0 3 0,-1 0 12 16,8 2-2-16,8-1 17 0,4-1 6 15,12 0-20-15,3 0-4 0,9 0-11 16,-2 0-1-16,2 0-2 0,0 0-1 0,-4 0 1 15,4 0-10-15,-2 0 11 16,-5 0 1-16,-5 0-1 0,3 0 1 0,-5 0 0 16,-5 0 1-16,2 5 14 0,-4-3-14 15,-8-2 0-15,3 2 14 0,-8-2 6 16,5 1-6-16,-4 2-2 0,4-1-4 16,0 0-9-16,-5-2-2 0,6 2-12 15,4 2 14-15,-3-2 2 0,6 0 0 16,2 0-1-16,-3 2-1 0,8-2 12 15,0 0-12-15,0 4 0 0,4-4 3 16,-6-2 0-16,-1 0-1 0,1 2-1 0,1-2 17 16,-6 2-18-16,7-2 0 0,-5 2 2 15,-1-2 25-15,-1 0-24 0,7 0 13 16,-10 0 5-16,7-2-3 0,-4 0-18 16,4 0-1-16,-2 0 1 0,7 0 3 0,-4-2 13 15,6 4-16-15,-2-2 0 0,3 2 14 16,-8 0-12-16,6-2-2 0,-6 2 1 15,3-4 20-15,0 2-2 0,-6 0-18 16,4 0 11-16,2 0 15 0,7-2-9 16,-3 4-7-16,-6-2-10 0,1 0 0 15,-4 2 14-15,5 0-15 0,-10 0 0 16,3 0-1-16,-3 0 1 0,2 0 1 16,-4 0 0-16,0 0-1 0,-10 0-1 15,4 2 0-15,1 0 1 0,0 0 19 0,0 2-19 16,-3-2 15-16,-4-2-15 0,2 2 0 15,-7-2-2-15,-6 2 0 0,4-2 1 16,-8 0-1-16,5 0 0 0,-5 0 2 16,0 0 0-16,0 0 1 0,0 0-1 0,0 0-1 15,0 0-11-15,0 0-25 0,0 0-78 16,0 0-106-16,0 0-102 0,-13 0-116 16,-1 0-351-1,-18 6-1101-15,91-12-20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20:17:53.46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25056 3703 1429 0,'0'0'133'0,"0"0"1121"0,0 0-926 15,0 0 41-15,0 0-87 0,0 0 36 16,0 0-66-16,0 0-85 0,0 0-90 16,0-2-40-16,0 2-37 0,0 5 0 15,0 16-18-15,0 9 18 0,0 14 20 16,0 10-19-16,0 11 0 0,0 6 17 15,0 5 6-15,0 6-21 0,0 7-3 16,2 4-6-16,-2 1-12 0,0 1 2 16,0-3 13-16,0-7-12 0,-2-13-7 15,2-10-15-15,0-12-28 0,-7-13-55 16,7-13-114-16,0-10-162 0,0-10-169 16,0-4-510-16,0-18-451 0</inkml:trace>
  <inkml:trace contextRef="#ctx0" brushRef="#br0" timeOffset="612.53">25485 4213 2689 0,'0'0'641'0,"0"0"-248"0,0 0 32 16,0 0-55-16,0 0-182 0,0 0-188 16,0 0-121-16,0 0 121 0,0 0 34 0,0 0 19 15,138 45-7-15,-92-37-25 0,5-6-19 16,-2-2 17-16,-11 0-17 0,1 0-2 15,-3 0-15-15,-6 0-1 0,-6 0-2 16,0 0-50-16,-7 0-74 0,-5 0-122 16,3 0-131-16,-8 0-265 0,-5 0-703 0,-2-10-324 15</inkml:trace>
  <inkml:trace contextRef="#ctx0" brushRef="#br0" timeOffset="785.3">25786 4034 287 0,'0'0'2449'0,"0"0"-1840"0,0 0-115 0,0 0 32 16,0 0-150-16,0 0-127 0,-122 128-133 16,113-82-43-16,9 4-12 0,0 6-24 15,0 7-21-15,12-1-16 0,-3 2-18 0,8-1 15 16,-2-5-16-16,-3-8-11 16,3-7-1-16,-6-11-33 0,6-6-43 0,-3-10-58 15,3-6-75-15,1-8-103 0,-3-2-219 16,-6-8-697-16,3-22-934 0</inkml:trace>
  <inkml:trace contextRef="#ctx0" brushRef="#br0" timeOffset="1093.75">26505 3626 1322 0,'0'0'1954'0,"0"0"-1419"0,0 0-251 16,0 0 64-16,-24 107-18 0,24-54-118 0,0 8-96 15,0 8-46-15,0 8-3 0,0 7 6 16,7 3-36-16,3 7-19 0,-10 1-6 15,7 1 0-15,-2-5-12 0,-5-9-39 16,5-7-19-16,-5-15-31 0,3-14-75 16,-1-9-133-16,3-9-261 0,-3-10-684 15,-2 0-1140-15</inkml:trace>
  <inkml:trace contextRef="#ctx0" brushRef="#br0" timeOffset="3770.64">26888 7238 985 0,'0'0'1591'0,"0"0"-1234"0,0 0-107 15,0 0 88-15,0 0-35 0,0 0-118 16,0 0-112-16,0 0-35 0,0 0 12 16,0 0-13-16,-17 11-37 0,17-6-32 0,0 0 26 15,0 12 6-15,0 3 15 16,0 10 16-16,0 6-6 0,0 9 19 0,0 3 6 15,3 4-4-15,2 8-9 0,-3 3 4 16,-2 3-1-16,0 1-15 0,7-1-22 16,-7-6-1-16,0 1-2 0,0-11-1 15,0-10-18-15,0-6-15 0,0-14-18 16,0-3-66-16,0-14-75 0,0-3-125 16,0-10-113-16,0-11-320 0,0-4-551 15,0-31 25-15</inkml:trace>
  <inkml:trace contextRef="#ctx0" brushRef="#br0" timeOffset="3980.54">26857 7314 248 0,'0'0'1555'0,"0"0"-1056"0,0 0-166 0,0 0-8 16,0 0 52-16,0 0-126 0,53-106-11 16,-36 99-20-16,-2 7-10 0,9 0-27 15,-7 17-19-15,2 3-38 0,-2 8-34 0,0 10-9 16,-7 4-37-16,-8 7-15 0,-2 3-7 15,0 4-23-15,-7 0-1 0,-7-1-27 16,6-7-7-16,-9-10-36 0,8-8-96 16,1-7-90-16,6-13-108 0,-10-8-220 15,2-2-611-15,8-4-464 0</inkml:trace>
  <inkml:trace contextRef="#ctx0" brushRef="#br0" timeOffset="4401.62">27201 7970 836 0,'0'0'1105'0,"0"0"-654"0,0 0-122 15,0 0 15-15,0 0-12 0,0 0-135 16,0 0-102-16,0 0-4 0,0 0 19 16,0 0 16-16,0 0 3 0,0-53-11 15,0 53 3-15,0 0 0 0,0 0-16 16,0 2-43-16,0 9-42 0,0 4-20 0,0 12-12 16,0 1 9-16,0 6-9 15,10-4 9-15,-10-3-16 0,7-7 17 0,-2-7-23 16,0-4 4-16,-3-1-10 0,-2-6 9 15,0 2 1-15,5-4 5 0,-5 0 16 16,0 0 53-16,0 0 11 0,0 0 26 0,0 0-7 16,0 0 6-16,0 0 12 0,0 0-31 15,0-4-36-15,0 0-34 0,-5-6-28 16,3 2-12-16,-3-7-39 0,0 3-90 16,5-6-173-16,0-4-315 0,-7 4-747 15,7-18-676-15</inkml:trace>
  <inkml:trace contextRef="#ctx0" brushRef="#br0" timeOffset="4725.95">27237 7047 691 0,'0'0'1296'0,"0"0"-885"0,0 0-72 16,0 0 88-16,0 0-83 0,0 0-78 16,0 0-118-16,0 0-64 0,0 0-20 15,0 0 17-15,0 0-9 0,-7 134-1 16,7-84-2-16,5 9 2 0,0 1 6 16,0 7 7-16,-3 1-20 0,3 4 1 15,0 3 3-15,-5 5-19 0,0 1 3 16,0-3-15-16,0-2-4 0,0-7-2 0,0-9-4 15,0-9-27-15,0-9-9 0,0-12-43 16,0-4-9-16,0-9-43 0,0-9-59 16,0-5-63-16,0-3-155 0,0-6-222 15,0-4-619-15,0-18-438 0</inkml:trace>
  <inkml:trace contextRef="#ctx0" brushRef="#br0" timeOffset="5084.78">27366 7771 1239 0,'0'0'1475'0,"0"0"-1073"0,0 0-42 0,0 0 10 16,0 0-62-16,0 0-158 0,0 0-110 0,0 0-9 16,0 0 19-16,0 0-13 0,0 0-6 15,0 108-29-15,0-72 38 0,2-1-38 16,6-5 20-16,-6-4-22 0,5-6 1 15,1-3-1-15,1-7-28 0,-1-5 6 16,4-3 22-16,-3-2 55 0,4-2 19 16,-1-10-16-16,2-6-11 0,-4-2-20 15,-3-4-11-15,-2 2 2 0,2 2-3 16,-2 2-2-16,-5 8-1 0,0 1 22 0,0 8 15 16,0 1 12-16,0 0 52 0,0 1-31 15,0 16-54-15,0 5-28 0,0 9-43 16,0 8 9-16,0 0 1 0,0-1-22 15,5-8-98-15,7-4-127 0,-2-6-182 0,-1-8-505 16,-1-6-540-16,9-8-171 0</inkml:trace>
  <inkml:trace contextRef="#ctx0" brushRef="#br0" timeOffset="5333.12">27674 7579 179 0,'0'0'2229'15,"0"0"-1598"-15,0 0-254 0,0 0 78 0,0 0-1 16,0 0-116-16,-73 113-136 0,73-89-73 16,-7 3-31-16,7 3-28 0,0 0-24 0,0 2-19 15,0 2-9-15,0 2-6 16,7 3-10-16,0-3 0 0,-7 2 17 0,5-2 2 16,-5-4-9-16,0 1 3 0,0-9-12 15,-5-4-3-15,5-4-3 0,-7-8-51 16,0-4-41-16,-3-4-45 0,3 0-130 0,0-12-87 15,2-6-323-15,0-2-393 0,2 2-605 16</inkml:trace>
  <inkml:trace contextRef="#ctx0" brushRef="#br0" timeOffset="6138.86">28176 7029 2003 0,'0'0'621'0,"0"0"-283"15,0 0 30-15,0 0 47 0,-34 138-106 16,26-77-97-16,4 8-63 0,-4 11 0 16,1 6-35-16,7 2-16 0,-7 7-36 0,7-1 2 15,0-3-18-15,0-7-46 0,0-9-3 16,0-15-25-16,7-9-70 0,0-19-74 16,5-8-115-16,-4-14-217 0,-1-10-262 15,-5-4-762-15</inkml:trace>
  <inkml:trace contextRef="#ctx0" brushRef="#br0" timeOffset="6422.86">28207 7059 1471 0,'0'0'1470'0,"0"0"-1055"0,0 0-75 16,0 0 54-16,0 0-46 0,0 0-175 15,0 0-173-15,0 0 1 0,0 104-1 0,15-44 11 16,6 11-11-16,-4 7-12 0,5 7 9 15,2 4 2-15,3 1-30 0,0 0 0 16,-1-7 16-16,4-13-19 0,-11-15-19 16,-9-17 22-16,4-20 31 15,-2-12 12-15,-2-8 80 0,-3-24 63 0,10-17 32 16,-2-15-37-16,-6-14-64 0,1-5-44 16,2-5-23-16,-4 3-19 0,-4 11-14 15,-1 7-11-15,4 15-5 0,-7 16-32 16,7 12-94-16,-7 14-136 0,0 4-284 15,10 12-69-15,-10 4-719 0,5 18-513 0</inkml:trace>
  <inkml:trace contextRef="#ctx0" brushRef="#br0" timeOffset="6686.51">28689 7793 1413 0,'0'0'1606'0,"0"0"-1150"0,0 0-89 0,0 0 84 15,0 0-67-15,0 0-191 0,0 0-134 16,0 0-4-16,0 0-34 0,0 0-18 16,0 0-3-16,-116 132-2 0,116-89-13 15,0-5-7-15,10-6-2 0,7-6-1 16,-5-7-2-16,0-8 2 0,0-9-11 16,3-2 36-16,2-13 15 0,0-14 46 0,2-13-21 15,0-6-40-15,-2-2 0 0,-2-3-67 16,2 11-35-16,-15 10-141 0,6 8-262 15,-1 11-516-15,-7 8-352 0,0 3-193 0</inkml:trace>
  <inkml:trace contextRef="#ctx0" brushRef="#br0" timeOffset="7028.17">28932 7915 401 0,'0'0'2478'0,"0"0"-1909"0,0 0-281 0,0 0 62 16,0 0 10-16,0 0-165 0,0 0-140 16,0 0-15-16,0 0 31 0,-85 105 12 15,80-72-65-15,5-12-18 0,0-2-30 16,5-9-7-16,2-10-9 0,8 0 46 0,-3-27 40 16,2-13 55-16,3-18-34 0,0-16-40 15,-7-15-19-15,0-6 11 0,4-5-11 16,-4-1 1-16,7 0 18 0,-5 9-19 15,-5 12-2-15,3 15 0 0,-3 21-1 16,1 17 1-16,-8 16 28 0,0 11 60 0,0 0 19 16,0 16-25-16,0 14-53 15,-10 16-29-15,-2 12 0 0,2 15-1 0,5 3-11 16,0 1-9-16,3 2-25 16,2-3-12-16,0-6-73 0,10-4-116 0,-1-5-117 15,8-13-355-15,-2-16-1096 0,-3-5-159 0</inkml:trace>
  <inkml:trace contextRef="#ctx0" brushRef="#br0" timeOffset="7304.37">29208 7755 1661 0,'0'0'1155'0,"0"0"-856"0,0 0 48 16,0 0 27-16,0 0-147 0,0 0-162 15,0 0 47-15,0 0 50 0,0 0-14 16,0 0-86-16,0 0-31 0,117-103-20 0,-113 57-11 15,-1 7-15-15,-3 8 15 0,0 6 22 16,-3 13 14-16,-6 4 4 0,-8 8 25 16,7 4-25-16,-12 14-4 0,5 10-35 15,-5 15 1-15,8 5 22 0,-3 8 4 16,7 2-1-16,8 1-25 0,-3-3-2 16,5-5-15-16,7-8-6 0,8-6 2 15,4-9-14-15,5-10-1 0,-2-10-15 16,5-8-65-16,0 0-19 0,-6-16-130 15,-4-2-249-15,-5 2-1118 0,-12-8-509 0</inkml:trace>
  <inkml:trace contextRef="#ctx0" brushRef="#br0" timeOffset="8107.99">26736 8678 457 0,'0'0'1314'0,"0"0"-847"15,0 0 18-15,0 0-29 0,0 0-33 0,0 0-111 16,0 0-51-16,0 0-6 0,0 0-73 16,0 0-74-16,-34-30-16 0,29 42-34 15,-12 4-21-15,2 6 0 0,-4 10 9 16,-8 8 12-16,1 15 27 0,-16 11 4 16,1 9-19-16,-10 11-12 0,-2 10-19 15,-10 7 10-15,0 2 8 0,5 2 13 16,-3-9-18-16,8-7-4 0,9-15-18 15,10-16-28-15,8-12-2 0,6-13-1 0,13-15-26 16,-3-6-18-16,3-8-34 16,7-6-36-16,0 0-40 0,0-10-59 0,0-10-163 15,0-8-662-15,2 1-743 0,3-14-81 16</inkml:trace>
  <inkml:trace contextRef="#ctx0" brushRef="#br0" timeOffset="8434.56">25929 9378 1759 0,'0'0'1249'0,"0"0"-843"0,0 0-70 0,0 0 85 16,0 0-49-16,0 0-181 0,0 0-123 15,0 0-50-15,0 0 1 0,0 0 21 16,0 0-4-16,-37 157 4 0,20-86 9 0,-7 5-6 15,5 4 6-15,-6-1 0 0,13-3-13 16,-7-9-35-16,12-5 45 0,-1-12-25 16,8-12-3-16,0-8-5 0,10-10-13 15,14-7 1-15,-4-9 11 0,11-4 15 16,1-10 67-16,6-10-3 0,-1-8-24 0,6-7-37 16,-1 3-16-16,-8-2-14 0,2 6-19 15,-7 4 4-15,-5 1-21 0,0 10-22 16,-7 3-66-16,-4 5-80 0,-6 5-133 15,0 3-296-15,0 4-592 0,-7 14-989 16</inkml:trace>
  <inkml:trace contextRef="#ctx0" brushRef="#br0" timeOffset="8881.74">25240 10701 1385 0,'0'0'1042'0,"0"0"-488"0,0 0-52 15,0 0 9-15,0 0-145 0,0 0-141 16,0 0-111-16,0 0-43 0,0 0-37 15,0 0 34-15,0 0 5 0,7 101-18 16,3-64-9-16,-10 1 3 0,0 4-16 0,0 0-17 16,0 3-16-16,0-2 0 0,0 2-22 15,0-1-36-15,0-2-61 0,-10 3-111 16,10-7-104-16,-9-2-251 0,1-9-637 16,-9 3-864-16</inkml:trace>
  <inkml:trace contextRef="#ctx0" brushRef="#br0" timeOffset="9073.53">24920 11486 1520 0,'0'0'1693'0,"0"0"-1315"0,0 0-194 15,0 0-2-15,0 0-6 16,0 0 86-16,0 0-71 0,0 0-80 0,121 52-18 16,-84-45-23-16,-6 1-2 0,6-5-16 15,-11 2-7-15,-2-5-20 0,3 0-7 16,-3 0 4-16,-7-6-22 0,0-6-3 15,-5-5-52-15,-2-6-65 0,-3-4-110 16,1-5-181-16,-8 0-316 0,-8 6-709 16,-9-11-430-16</inkml:trace>
  <inkml:trace contextRef="#ctx0" brushRef="#br0" timeOffset="9268.44">25041 10979 1144 0,'0'0'1545'0,"0"0"-1156"0,0 0-115 0,0 0 163 0,0 0-25 0,0 0-80 16,0 0-135-16,146-58-25 0,-112 48-43 16,-8 0-50-16,1-2-30 0,0 2-22 15,-3 0 1-15,3 0-28 0,-1-2-2 16,-4-3-14-16,0 3-11 0,-3 2-77 16,1 2-104-16,-3 8-189 0,0 0-332 15,-10 7-930-15,-7 14-413 0</inkml:trace>
  <inkml:trace contextRef="#ctx0" brushRef="#br0" timeOffset="9607.2">25579 11162 95 0,'0'0'2864'0,"0"0"-2293"0,0 0-220 0,0 0 38 0,0 0-132 15,0 0-128-15,0 0-95 0,0 0-34 16,-36 119 25-16,36-93 6 0,0-6-30 16,0-8 0-16,0-4-1 0,0-1 2 15,7-7-2-15,-2-2 0 0,10-14 63 16,2-11 20-16,0-9 12 0,2-4-40 0,5-5-28 16,-7 4-25-16,0 6-1 0,-5 9-1 15,3 12-12-15,-8 4-3 0,-2 6-6 16,0 4 21-16,-5 4 24 0,10 12 52 15,-8 8 19-15,3 6-46 0,-3 5-25 0,-2 1-24 16,3-4-17-16,2-2-35 0,-5-4-119 16,2-6-129-16,3-2-123 0,-5-10-233 15,0-1-773-15,0-14-565 0</inkml:trace>
  <inkml:trace contextRef="#ctx0" brushRef="#br0" timeOffset="9848.78">25945 10711 1114 0,'0'0'1830'0,"0"0"-1386"0,0 0-16 16,0 0 17-16,0 0-83 0,0 0-152 16,0 0-121-16,0 0-41 0,0 0-44 0,0 0-4 15,0 0-12-15,-9 85 12 0,9-42 28 16,0 5 5-16,0 8 1 0,0 7-6 15,0 3 5-15,0 4-5 0,0 5-10 16,-3-1-18-16,3-6-34 0,-4-5-51 0,-1-13-68 16,-3-9-56-16,4-16-109 15,-1-10-243-15,-3-15-428 0,1 0-619 0</inkml:trace>
  <inkml:trace contextRef="#ctx0" brushRef="#br0" timeOffset="10023.16">25866 11044 965 0,'0'0'1656'0,"0"0"-1033"15,0 0-169-15,0 0-48 0,0 0-85 16,0 0-96-16,0 0-111 0,0 0-65 0,0 0 6 16,0 0 19-16,0 0-56 0,50-6-18 15,-33 7-1-15,0 6-20 0,0-4-37 16,0 4-139-16,3-1-261 0,-1 0-282 16,-12 0-1077-16,-171-36 149 0</inkml:trace>
  <inkml:trace contextRef="#ctx0" brushRef="#br0" timeOffset="10419.85">26312 10706 398 0,'0'0'1413'0,"0"0"-781"0,0 0-235 16,0 0-12-16,0 0-42 0,0 0-131 16,0 0-118-16,0 0-56 0,0 0 6 0,0 0 73 15,0 0 30-15,4 90 5 16,-1-41-28-16,-3 5-38 0,0 8 16 0,-12 6 12 15,2 7 2-15,-5 4-6 16,6-3-21-16,-6-9-22 0,3-9-3 0,2-14-12 16,3-12-10-16,7-12-17 0,-7-10-25 15,7-4-14-15,0-6 13 0,0 0 1 16,14 0 2-16,1-10 49 0,2-6 4 0,12 2-34 16,-7-2-21-16,2-2-21 0,0 4-31 15,-2 0-60-15,10 4-65 0,-8 0-114 16,-5 2-209-16,-2-1-529 0,0 6-701 15</inkml:trace>
  <inkml:trace contextRef="#ctx0" brushRef="#br0" timeOffset="10601.58">26559 11307 1395 0,'0'0'1922'0,"0"0"-1406"0,0 0-67 15,0 0-41-15,-39 101-92 0,34-67-121 16,0 4-106-16,0-2-38 0,5 1-26 15,0-7-25-15,0-6-12 0,0-2-43 16,0-10-76-16,5-2-77 0,0-10-126 0,0-6-242 16,0-8-539-16,-3-32-1206 0</inkml:trace>
  <inkml:trace contextRef="#ctx0" brushRef="#br0" timeOffset="10720.1">26598 11009 1926 0,'0'0'1294'0,"0"0"-1077"16,0 0-52-16,0 0-45 0,0 0-120 16,0 0-28-16,0 109-343 0,4-97-364 15,13-5-1157-15</inkml:trace>
  <inkml:trace contextRef="#ctx0" brushRef="#br0" timeOffset="10905.99">26801 10820 1056 0,'0'0'2224'16,"0"0"-1739"-16,0 0-73 0,-17 113-15 0,7-63-95 15,10 6-125-15,-4 5-101 0,4-3-18 16,0-1-43-16,0-7-15 0,0-6-94 16,0-6-89-16,0-5-156 0,0-9-328 15,0-8-860-15,-8-16-694 0</inkml:trace>
  <inkml:trace contextRef="#ctx0" brushRef="#br0" timeOffset="11044">26690 11155 1691 0,'0'0'1335'0,"0"0"-897"0,0 0-157 15,0 0-133-15,0 0-29 0,0 0-36 16,0 0-49-16,0 0-15 0,128 20-19 0,-96-2-22 16,-1 6-76-16,3 6-46 15,-7 4-58-15,-3 2-316 0,-7 1-452 0,-12-14-518 16</inkml:trace>
  <inkml:trace contextRef="#ctx0" brushRef="#br0" timeOffset="11466.53">25982 12299 88 0,'0'0'1695'16,"0"0"-995"-16,0 0-306 0,0 0-33 16,0 0-27-16,0 0-106 0,0 0-96 15,0 0 35-15,17 127 11 0,-12-99-23 16,2 4-13-16,-2 3-22 0,2 1-24 16,0 2-29-16,-7 4 4 0,8 4-1 0,-8 2-21 15,0 3-9-15,0-4-13 0,0-7-9 16,0-9-18-16,0-3-11 0,4-5-10 15,-4-9-34-15,0-6-77 0,0-8-113 16,0-2-111-16,0-18-124 0,0 2-602 0,-12-36-994 16</inkml:trace>
  <inkml:trace contextRef="#ctx0" brushRef="#br0" timeOffset="11671.99">26013 12168 2587 0,'0'0'623'0,"0"0"-188"0,0 0-6 0,0 0-87 16,0 0-138-16,0 0-136 0,0 0-28 15,0 0 25-15,-29 111-22 0,22-73 6 16,-3 5-9-16,3-2-10 0,-3 6-30 0,-2 1-2 16,3 0-35-16,-4 3-88 0,-4-3-125 15,3 2-132-15,-3 1-238 0,7-16-782 16,-9 15-608-16</inkml:trace>
  <inkml:trace contextRef="#ctx0" brushRef="#br0" timeOffset="11867.48">25742 13013 2164 0,'0'0'1012'0,"0"0"-799"0,0 0 309 0,0 0-22 15,0 0-130-15,157 5-173 0,-111-7-81 16,8-3-43-16,2-1-40 0,-8 2-5 15,1-2-17-15,-13 4-11 0,-2-2 0 0,-5 3-3 16,-7-2-27-16,-5 3 2 0,-10 0-51 16,3 0-56-16,-10-6-98 0,0-2-159 15,0-8-254-15,0 4-1249 0</inkml:trace>
  <inkml:trace contextRef="#ctx0" brushRef="#br0" timeOffset="12714.52">28634 8921 434 0,'0'0'1068'0,"0"0"-454"16,0 0-28-16,0 0-41 0,0 0-183 15,0 0-56-15,0 0-48 0,-15 129-16 16,15-89-35-16,0-2-37 0,0 1-63 15,5-7-18-15,5 0-19 0,7-2 3 16,0 3-12-16,4-3-3 0,1 2-12 0,10 4-7 16,-1 8 1-16,6 6-16 0,-1 9-6 15,3 12-16-15,0 7 32 0,-1 13-7 16,1 1 37-16,0 3-1 0,0-1-35 16,2-6-16-16,-7-5 12 0,-5-5-9 15,-2-7-15-15,-6-13 0 0,1-8-12 0,-5-13-6 16,-2-11-15-16,-8-10-37 0,-2-10-45 15,0-4 11-15,2-2 4 0,3-2 18 16,-8-10-19-16,5-4-61 0,-4-6-158 16,-3 2-278-16,0-2-481 0,0 6-532 15</inkml:trace>
  <inkml:trace contextRef="#ctx0" brushRef="#br0" timeOffset="13040.38">28903 10313 1254 0,'0'0'1355'0,"0"0"-908"15,0 0-236-15,0 0 158 0,0 0-17 16,0 0-45-16,0 0-74 0,99 107-60 16,-67-76-35-16,-3-1-37 0,2 4-6 0,3 4-7 15,-7 4 1-15,7-2-13 0,-5-2-12 16,-2-3-4-16,-1-11-11 0,-4-10-25 15,-5-8-24-15,5-6 25 0,2-10 26 16,0-16 37-16,-2-12-22 0,0-12-20 16,-5-11-34-16,0-12-12 0,0-1-3 15,-7-3-24-15,6 9 2 0,-6 10 13 16,-10 12-12-16,3 16-6 0,-3 10 3 16,0 12-1-16,0 8-23 0,0 0-58 15,-3 5-104-15,-2 11-86 0,0 4-67 0,-2 7-201 16,-2-5-590-16,9 18-923 0</inkml:trace>
  <inkml:trace contextRef="#ctx0" brushRef="#br0" timeOffset="13436.81">29383 11223 414 0,'0'0'1520'0,"0"0"-863"0,0 0-175 16,0 0-77-16,0 0-29 0,0 0-99 0,0 0-40 15,0 0-58-15,0 0-46 0,0 0-25 16,0 0-13-16,-20-63-25 0,20 75-6 16,0 6-21-16,0 7-6 0,0 5-13 15,0 4-10-15,8 3-14 0,-8 3-2 0,4-2-10 16,-4 2-12-16,5 2-34 0,-2-2-117 15,-3 5-151-15,0-5-207 0,0-8-688 16,-8 9-1072-16</inkml:trace>
  <inkml:trace contextRef="#ctx0" brushRef="#br0" timeOffset="13647.71">29085 11786 2779 0,'0'0'729'0,"0"0"-287"0,0 0-191 0,0 0-83 16,0 0 101-16,0 0-72 0,0 0-96 16,0 0-52-16,140 6-34 0,-103-6-13 15,-6 0 9-15,1 0-11 0,-3-2-15 0,-3-6 0 16,-4-4-62-16,0-4-107 0,-10-4-137 0,-7-4-151 16,5-9-514-16,-10 10-875 15</inkml:trace>
  <inkml:trace contextRef="#ctx0" brushRef="#br0" timeOffset="13814.35">29058 11281 2304 0,'0'0'1058'0,"0"0"-716"0,0 0-115 0,0 0 102 16,0 0 61-16,0 0-162 0,0 0-127 15,136-44-31-15,-98 34-18 0,-4 1-22 0,3-1-30 16,-3 2-2-16,0 1-19 0,-3 1-65 15,3-1-134-15,-7 5-169 0,-5 2-208 16,-6 0-768-16,1 7-810 0</inkml:trace>
  <inkml:trace contextRef="#ctx0" brushRef="#br0" timeOffset="14148.66">29710 11400 1213 0,'0'0'1675'0,"0"0"-1348"0,0 0 7 16,0 0 67-16,0 0-81 0,0 0-119 16,0 0-105-16,-27 123-47 0,27-91 4 15,0 0-1-15,0 0-6 0,0-4-3 16,0-8-9-16,0-3-8 0,10-9-24 0,-10-8-1 16,12-7 14-16,3-14 58 0,2-12-12 15,0-7-36-15,4-5-25 0,-4 5-1 16,5 4-2-16,-5 8 0 0,-5 10-9 15,-2 10-13-15,5 8 25 0,-8 0 31 16,2 16 57-16,-1 6 4 0,1 10 2 16,-4 5-12-16,3 1-45 0,-4 2-25 0,-1-2-12 15,7-3-22-15,-6-7-26 0,-1-6-74 16,4-4-94-16,0-10-82 0,5-8-147 16,3-8-325-16,2-14-524 0,-2-1-26 15</inkml:trace>
  <inkml:trace contextRef="#ctx0" brushRef="#br0" timeOffset="14334.99">30214 11066 1193 0,'0'0'1960'0,"0"0"-1533"0,0 0 17 0,0 0 5 16,0 0-144-16,0 0-102 0,0 0-99 0,-39 104-37 15,39-56-12-15,0 7 9 0,0 8-28 16,0 5-3-16,0 4 4 0,0 3-7 15,0 1-30-15,0-1-12 0,0-7-73 0,0-5-52 16,0-12-77-16,0-8-108 16,-4-13-234-16,-1-16-499 0,0-8-515 0</inkml:trace>
  <inkml:trace contextRef="#ctx0" brushRef="#br0" timeOffset="14506.4">30061 11535 2560 0,'0'0'728'0,"0"0"-246"0,0 0-79 15,0 0 0-15,0 0-89 0,0 0-137 16,0 0-58-16,0 0-46 0,83-105-12 0,-61 91-18 16,-5 2-43-16,4 0-17 0,-4 2-11 15,3 0-36-15,-1 4-85 0,-4-3-93 16,2 6-130-16,-5-4-231 0,-2 6-757 16,-3-8-707-16</inkml:trace>
  <inkml:trace contextRef="#ctx0" brushRef="#br0" timeOffset="14815.25">30503 10993 1342 0,'0'0'1624'16,"0"0"-1141"-16,0 0-28 0,0 0-29 15,0 0-105-15,0 0-139 0,0 0-124 0,0 0-6 16,0 0 0-16,0 0 0 0,-3 139-18 15,-9-91-7-15,2 7-12 0,-2 6 13 16,-2 0-10-16,-3 2 0 0,5-3-16 16,-5-9 1-16,7-9-3 0,10-12 0 15,-7-10-18-15,7-10-19 0,0-6 4 16,0-4-10-16,0 0 25 0,9 0 18 0,6-10 98 16,7 0-53-16,2 0-23 0,0 0-22 15,-2 6-1-15,7 2-15 0,-10 2 1 16,6 0 13-16,-6 6-31 0,5 6-47 15,-7-2-64-15,3 0-160 0,-8 0-223 16,-5-2-603-16,-2-4-883 0</inkml:trace>
  <inkml:trace contextRef="#ctx0" brushRef="#br0" timeOffset="15029.68">30796 11521 1383 0,'0'0'2056'0,"0"0"-1597"0,0 0 56 15,0 0-98-15,0 0-112 0,0 0-101 16,0 0-37-16,-24 136-76 0,21-93-15 16,-2 1-75-16,3 2 32 0,2-6-5 15,0-6-28-15,0-5-79 0,0-8-12 16,0-6-58-16,2-11-97 0,3-4-115 16,0-12-220-16,0-6-830 0,5-31-1310 0</inkml:trace>
  <inkml:trace contextRef="#ctx0" brushRef="#br0" timeOffset="15179.87">30869 11253 1929 0,'0'0'1865'0,"0"0"-1504"0,0 0 86 0,0 0-124 0,0 0-100 16,0 0-165-16,0 0-58 0,0 0-80 16,0 0-21-16,0 0-94 0,-13-4-92 15,26 4-176-15,1 0-502 0,-7-2-609 16</inkml:trace>
  <inkml:trace contextRef="#ctx0" brushRef="#br0" timeOffset="15342.95">31014 10879 1383 0,'0'0'1822'0,"0"0"-1443"16,0 0 34-16,0 0 132 0,0 0-139 0,0 0-223 15,0 0-155-15,0 0 30 0,0 0 30 0,2 127-24 16,8-69 6-16,-3 6-28 0,-2 6-15 15,-2 7-23-15,4 4-4 16,-7-5-35-16,0 2-86 0,0-5-77 0,0-7-96 16,0-10-267-16,-15-11-698 0,8-19-946 15</inkml:trace>
  <inkml:trace contextRef="#ctx0" brushRef="#br0" timeOffset="15483.58">30917 11470 1812 0,'0'0'1431'0,"0"0"-1075"0,0 0-25 15,0 0-14-15,0 0-57 0,56-106-102 0,-29 86-109 16,-1 3-49-16,3 6-25 0,-2 2-46 16,-10 9-92-16,2 0-195 0,-2 4-226 15,-14 11-727-15,2-5-489 0</inkml:trace>
  <inkml:trace contextRef="#ctx0" brushRef="#br0" timeOffset="16040.67">30345 12414 922 0,'0'0'1316'0,"0"0"-818"0,0 0-78 0,0 0 58 15,0 0-31-15,0 0-169 0,0 0-90 0,0 0-40 16,0 0 0-16,0 0-41 0,0 0-30 15,-5 24-16-15,0-4 18 0,5 4-3 16,0 6 6-16,-7 7-30 0,5 3 0 0,-3 6-7 16,5 2 1-16,-7 0-44 15,7-1 61-15,-5-5-42 0,5-3-20 16,0-8-1-16,0-6-45 0,0-7-76 0,0-6-7 16,0-6-97-16,0-6-17 0,0-3-57 15,0-12-170-15,0-1-559 0,0-31-1086 0</inkml:trace>
  <inkml:trace contextRef="#ctx0" brushRef="#br0" timeOffset="16238.57">30314 12327 1365 0,'0'0'1631'0,"0"0"-1250"0,0 0 56 15,0 0-36-15,0 0-124 0,0 0-83 16,0 0-92-16,0 0-32 0,0 0 19 15,0 0 15-15,-66 111-9 0,54-87-38 0,7-4-26 16,-5 0-19-16,3-3-12 0,0-4-24 16,4-3-7-16,-4-2-66 0,7 2-84 15,-7-1-107-15,7 1-134 0,-3 0-258 16,3-4-772-16,-7 8-398 0</inkml:trace>
  <inkml:trace contextRef="#ctx0" brushRef="#br0" timeOffset="16466.25">30100 12933 316 0,'0'0'1956'15,"0"0"-1330"-15,0 0-251 0,0 0-54 0,0 0 44 16,0 0-30-16,0 0-68 0,0 0-24 16,0 0-38-16,0 0-19 0,126 52-27 15,-92-49-38-15,3-3-48 0,1 0-28 0,6 0-8 16,-5 0-14-16,2 0-23 0,-10-3-12 15,6 1 9-15,-11-6-15 0,-1 2-7 16,-6 0-59-16,-2-2-50 0,-7 0-61 16,-3-2-110-16,-7 4-238 0,0 0-740 15,-5 0-1135-15</inkml:trace>
  <inkml:trace contextRef="#ctx0" brushRef="#br1" timeOffset="29420.9">26510 13470 992 0,'0'0'1176'16,"0"0"-742"-16,0 0-77 0,0 0-40 0,0 0-15 16,0 0-47-16,0 0-101 0,0 0-43 15,0 0-5-15,0 0 28 0,10 66-13 16,-5-39-25-16,-3 5-10 0,3 6-15 0,0 6-16 16,2 11-9-16,0 7-3 0,1 12 3 15,-8 2-12-15,7 9-4 0,-7-1 16 16,5-3-6-16,0-6-40 0,-3-11-10 15,5-12-45-15,1-7-62 16,1-14-61-16,8-6-90 0,-7-9-53 16,7-10-209-16,-10-6-543 0,-2-10-508 15</inkml:trace>
  <inkml:trace contextRef="#ctx0" brushRef="#br1" timeOffset="29567.45">26811 13516 1110 0,'0'0'1198'0,"0"0"-602"0,0 0-148 16,0 0-70-16,0 0-41 0,0 0-119 0,0 0-125 16,0 0-34-16,0 0 43 0,-41 113 22 15,41-48-29-15,0 9-3 0,0 8-49 16,0 5-9-16,0 1-4 0,0 0 22 16,0-3-15-16,4-2-36 0,-4-7-1 15,5-5-37-15,0-9-24 0,-2-8-34 16,-1-11-65-16,-2-11 19 0,5-12 32 15,-3-6-117-15,-2-10-107 0,0-4-100 0,0-2-126 16,-2-8-623-16,-18-16-503 0</inkml:trace>
  <inkml:trace contextRef="#ctx0" brushRef="#br1" timeOffset="29914.86">26505 14347 947 0,'0'0'1309'0,"0"0"-928"0,0 0-78 16,0 0 42-16,-7 117-2 0,7-75-78 16,0 4-108-16,0 2 3 0,7 1 11 0,6 3-41 15,1-2-22-15,-2-2-49 0,10-3-22 16,5-7-13-16,-8-5-2 0,5-10 5 15,-2-11-26-15,2-7 1 0,8-5 59 16,-5-18 19-16,2-17 11 0,2-13-26 16,1-12-14-16,-3-6-20 0,-3-5-7 15,-6 3 1-15,-1 3-23 0,-4 11-2 16,-3 7-2-16,-5 14-50 0,-2 8-15 16,0 9 6-16,0 10-10 0,-5 2-30 15,0 4-104-15,0 0-71 0,0 4-121 0,-10 8-250 16,3 6-479-16,-3-4-407 0</inkml:trace>
  <inkml:trace contextRef="#ctx0" brushRef="#br1" timeOffset="31913.25">26307 15500 680 0,'0'0'1228'0,"0"0"-813"0,0 0-86 15,0 0-4-15,0 0-34 0,0 0-71 16,0 0-97-16,0 0-50 0,0 0-10 16,0 0 4-16,9 28-8 0,-9-16 7 15,0 3 19-15,0 0 1 0,0 3 7 0,0 0-6 16,0 2-12-16,3 0 5 0,2 5-5 15,-3 1-4-15,0 2-13 0,6 4 10 16,-1 3-7-16,3 3-8 0,-3 0-29 16,0 2 1-16,-2-2-1 0,2 0 10 15,-2-1-4-15,-2-5-11 0,-1-3-17 16,5-4-1-16,-2-4-1 0,0-4-28 0,-5-2-24 16,7-5-27-16,-7-4-60 15,0-2-40-15,0-2-72 0,0-2-157 0,0 0-171 16,0-10-594-16,0 0-266 0</inkml:trace>
  <inkml:trace contextRef="#ctx0" brushRef="#br1" timeOffset="32198.6">26387 15434 889 0,'0'0'992'0,"0"0"-606"15,0 0-50-15,0 0 2 0,0 0-41 16,0 0-86-16,0 0-31 0,0 0 26 16,0 0-43-16,0 0-24 0,0 0-24 0,123-15-10 15,-108 33 10-15,-3 2-34 0,2 7-4 16,-6 3-19-16,-1 0-12 0,-2 4-21 16,-5 1-1-16,0 1 4 0,-5-1-25 15,-10 2-2-15,-1 1-1 0,-1-3-18 0,-3-5-22 16,3-6-46-16,-5-4-44 0,8-8-9 15,-3-2-69-15,10-4-40 0,-1-4-102 16,1-2-99-16,7 0-307 0,0 0-553 16,0 0 227-16</inkml:trace>
  <inkml:trace contextRef="#ctx0" brushRef="#br1" timeOffset="32555.41">26653 15850 365 0,'0'0'1785'0,"0"0"-1316"0,0 0-80 16,0 0-76-16,0 0-93 0,0 0-144 16,0 0-75-16,0 0 21 0,0 0-6 15,0 0 15-15,0 0-27 0,5 106 24 16,2-83 7-16,-2-1-4 0,-2-4 13 15,4-2-12-15,-5-6-5 0,6-4-26 16,-1-4 1-16,-2-2 64 0,2 0 0 16,0-6 10-16,1-9-14 0,1 0-21 15,-1-5-19-15,1-3-10 0,-9 3-12 16,8 0-1-16,-8 2 0 0,4 5-12 16,-4 3 13-16,0 5 25 0,0 3-25 0,0 2 0 15,0 0-119-15,-4 4-57 16,-4 6-7-16,1 3-25 0,0 0-114 0,-3 2-146 15,8-2-318-15,-6-4-547 16,-1 1 682-16</inkml:trace>
  <inkml:trace contextRef="#ctx0" brushRef="#br1" timeOffset="32947.21">26726 15416 775 0,'0'0'1310'0,"0"0"-808"0,0 0-164 16,0 0-31-16,0 0 11 0,0 0-71 15,0 0-90-15,0 0-60 0,0 0-11 0,0 0 16 16,10 126 26-16,-10-90-7 16,7 4-7-16,-7 5-12 0,7 3-10 0,-7 3 0 15,0 1-3-15,0 4-28 0,0 0 0 16,8 1 3-16,-8-1-31 0,0-2-8 16,0-5-14-16,0-5-11 0,0-6-15 15,0-10-16-15,4-6-8 0,-4-7-35 16,5-10-30-16,-2 0-55 0,-3-5-41 15,4 0-81-15,6-10-54 0,-5-3-288 16,0 1-774-16,-3-14-457 0</inkml:trace>
  <inkml:trace contextRef="#ctx0" brushRef="#br1" timeOffset="33298.76">26901 15853 1941 0,'0'0'1010'0,"0"0"-648"16,0 0 31-16,0 0-24 0,0 0-51 0,0 0-133 16,0 0-108-16,0 0-45 0,0 0-32 15,0 0-15-15,-13 37 14 0,13-19 1 16,0 2 0-16,0 3 2 0,10-3 10 16,-7 0-10-16,4 0-1 0,0-4 0 15,0 0 2-15,-2-2 31 0,2-4-19 16,1-2 1-16,-1-4-1 0,5-1-3 15,-7-3 13-15,12 0-13 0,-7-3 13 16,7-9-1-16,-8-6-2 0,8-6-22 0,-5-7-19 16,3 1-34-16,-5 0-60 0,4 4-8 15,-14 4-14-15,5 8-111 0,0 4-5 16,-5 10 113-16,0 0-14 0,0 4-70 16,0 8 63-16,-5 4-29 0,0 0-34 0,-2 2-42 15,7 0-137-15,-7 2-40 16,-1-2-5-16,6-3-264 0,-3 3 107 0</inkml:trace>
  <inkml:trace contextRef="#ctx0" brushRef="#br1" timeOffset="33581.01">27315 15815 463 0,'0'0'1804'0,"0"0"-1262"0,0 0-141 15,0 0-80-15,0 0 8 0,0 0-77 0,0 0-100 16,0 0-9-16,-19 113 18 0,14-85-22 16,-7 3-29-16,4-1-39 0,1 0-31 15,0-4-7-15,-3-4-14 0,8-2-19 0,-3-5-22 16,2-3-21-16,1-6 1 15,-3-2-26-15,3-3-73 0,2-1-17 0,0 0-56 16,-5 0-102-16,5-3-151 0,-5-4-317 16,5 4-635-16,-7-5 114 0</inkml:trace>
  <inkml:trace contextRef="#ctx0" brushRef="#br1" timeOffset="34098.87">27594 15387 380 0,'0'0'1365'0,"0"0"-914"0,0 0-34 16,0 0-18-16,0 0-41 0,0 0-94 16,-7 103-34-16,7-75-35 0,0 2 2 15,0 5-14-15,0 5-41 0,4 1-37 0,-1 10-37 16,4 1-16-16,0 5-9 15,-7-1-3-15,5 0 21 0,0-1-45 0,-3-7-16 16,3-5-49-16,-2-12-49 0,-1-6-108 16,5-11-32-16,-4-6-150 0,-3-8-218 15,5 0-675-15,-5-28-291 0</inkml:trace>
  <inkml:trace contextRef="#ctx0" brushRef="#br1" timeOffset="34409.08">27625 15500 1076 0,'0'0'1700'0,"0"0"-1178"0,0 0-119 16,0 0-40-16,0 0-61 0,0 0-166 15,0 0-136-15,0 0-10 0,15 105 10 16,-8-74 31-16,0 7-10 0,8-1-5 16,-10-1-15-16,0-3 0 0,7-8 2 0,-5-8-2 15,0-7-1-15,3-8 0 0,0-2 9 16,4 0 22-16,6-16 9 15,-6-7 0-15,6-5-9 0,-3-4-19 0,-5-4-12 16,5-2 0-16,-3 2-1 0,3 4-17 16,0 1-35-16,-12 9-64 0,7 6-3 15,-2 6-17-15,-10 6-98 0,2 4-133 16,3 2-169-16,-5 10-45 0,0 2-478 16,0 13-377-16</inkml:trace>
  <inkml:trace contextRef="#ctx0" brushRef="#br1" timeOffset="34639.61">27996 15804 1656 0,'0'0'1006'0,"0"0"-624"16,0 0 21-16,0 0 20 0,0 0-115 0,0 0-103 15,0 0-56-15,0 0-35 0,0 0-6 16,0 0 5-16,-119 102-15 0,112-64-36 15,7 2-38-15,0-1-23 0,0-3-1 16,0-8-1-16,17-5 0 0,-7-10 1 16,7-4-12-16,-8-9 12 0,11 0 26 15,-3-17 14-15,0-3-7 0,2-8-3 16,-4-4-30-16,2 0-46 0,-3-2-88 16,-4 3-90-16,0 6-180 0,-3 2-347 0,-7 9-1032 15,0-4-42-15</inkml:trace>
  <inkml:trace contextRef="#ctx0" brushRef="#br1" timeOffset="35108.6">28234 15528 1251 0,'0'0'1490'0,"0"0"-1069"0,0 0-45 16,0 0 34-16,0 0 58 0,0 0-230 15,0 0-118-15,0 0-77 0,0 0-24 0,0 0 24 16,-51 14-16-16,51 14-24 0,0-3 0 16,7-2 19-16,-2-5-7 0,0-3-14 15,2-5 1-15,3-4 20 0,-10-2-19 16,5-2-1-16,-1-2 0 0,-1 0 28 16,4-2 1-16,0-5-4 0,1 2-11 15,-6-3 11-15,5 0-3 0,-7 1-24 0,5 4 0 16,-2-4-1-16,-3 6-1 0,0-6-10 15,0 4-9-15,0-4 6 0,5 4 14 16,-5-2 0-16,0 3-1 0,4 0-20 16,-4 1-2-16,0 1 21 0,0 0-10 15,0 0 13-15,0 0-12 0,0 0 0 16,0 3 11-16,0 12 1 0,0 3 12 0,0 10 0 16,0 4 16-16,-4 4 6 0,-1 4-7 15,-3-2-6-15,8 0 4 0,0-1-4 16,-7-3 6-16,7-5-26 0,0-6-1 15,7-5 2-15,1-1 8 0,4-5-10 16,2 0-13-16,3-5-2 0,3 2-9 16,-3-5-31-16,2-2-43 0,0 0-70 15,3-2-112-15,-10-2-183 0,3-8-539 16,-5 2-818-16</inkml:trace>
  <inkml:trace contextRef="#ctx0" brushRef="#br1" timeOffset="35383.62">28549 15974 1137 0,'0'0'1458'0,"0"0"-1113"15,0 0-76-15,0 0-8 0,0 0 27 16,0 0-59-16,0 0-127 0,0 0-56 0,102-110-21 16,-93 70-9-16,-6 0-16 0,-3 3 0 15,0 7 11-15,-7 6 17 0,-6 5 19 16,-4 9 3-16,0 9 6 0,-2 1-3 15,-8 10 21-15,6 8 43 0,-1 8-3 16,7 4-31-16,-2 5-22 0,10 1-18 16,0 2 3-16,7-4-46 0,0 2-6 15,0-3-24-15,14-3-13 0,1-6-43 16,2-5-40-16,2-2-66 0,1-7-97 16,-6 0-135-16,3-6-381 0,-7-2-865 0</inkml:trace>
  <inkml:trace contextRef="#ctx0" brushRef="#br1" timeOffset="36634.28">26297 16379 150 0,'0'0'1270'0,"0"0"-708"0,0 0-98 15,0 0-49-15,0 0-46 0,0 0-114 0,0 0-97 0,0 0-28 0,0 0-11 16,0 0-78-1,0 0 53-15,-46-38-55 16,41 38 23-16,-5 1 25 16,-4 4-12-16,-3 1 18 0,5 2-15 0,-5 0-10 0,2 2-22 0,-2 6 7 15,5 0-13-15,-5 3 0 0,-7 1-22 16,9 3 16-16,-2 2-13 0,5 1 10 0,-5-2-12 16,3 4-1-16,2-2 3 0,2 1 4 15,0-1 6-15,-4-2 14 0,6 0-5 16,6-2 0-16,2 0-12 0,-7 2-1 0,7-2-9 15,0 6 7 1,0-1 2-16,0 1-25 0,0 0 22 0,7 0-11 0,-5 0-1 16,13 2 3-16,-3 5 0 0,3-1 1 0,-6 2-16 15,8-2 12-15,0-1-12 0,0-3 27 16,0-2-16-16,5-2-11 0,0-2 0 16,-3-2 1-16,6 1 21 0,-1-5-22 15,-2-3 0-15,9 0 2 16,-9-5 1-16,0 0 9 0,0-4-10 0,-6 0 10 15,1-2-12-15,5-2 0 0,-12 2-1 16,0-2-2-16,-3 0-18 0,0 0 18 16,-2-2 3-16,2 2-28 0,1-2-8 0,-8 0-10 15,7 2-9-15,-2-2-18 16,-5 0-34-16,5 0-43 0,2 0-59 0,-7-4-51 16,10-6-262-16,-8-6-458 0,0 4-711 15</inkml:trace>
  <inkml:trace contextRef="#ctx0" brushRef="#br1" timeOffset="36963.4">26450 17008 1382 0,'0'0'992'0,"0"0"-485"0,0 0-120 0,0 0-85 16,0 0-71-16,0 0-74 0,0 0-18 15,0 0 11-15,0 0-26 0,48 123-16 16,-28-103-21-16,-3-2-4 0,-1 0-37 15,4-1 4-15,2-1-11 0,-5-4-2 16,2 0-6-16,-2-4 0 0,-7 0-10 16,-1-2-6-16,-1 0 1 0,-1 0-1 15,3 1-12-15,-10 3 19 0,0 5 23 0,0 8 26 16,-8 7 29-16,-4 4-14 0,-5 4-26 0,-12 2-17 16,3-1-4-16,4-3-5 15,-3-2-10-15,1-6-6 0,7-4-15 0,5-6 9 16,2-6-12-16,3-5-28 0,7-4-2 15,0-3-25-15,0 0-39 0,0 0-49 16,0 0-62-16,17-3 43 0,0-9-45 16,3-5-218-16,4-1-531 0,-2 2-581 15</inkml:trace>
  <inkml:trace contextRef="#ctx0" brushRef="#br1" timeOffset="38486.65">28408 16274 212 0,'0'0'202'0,"0"0"466"0,0 0-254 16,0 0-115-16,0 0-85 0,0 0 29 15,0 0-45-15,0 0-40 0,0 0-32 16,0 0 15-16,8-48 42 0,-8 46-16 0,0 2-18 16,2 0-28-16,-2 0 16 0,2-2 8 15,3 0 53-15,-2 2 15 0,4-2-32 16,0-2-17-16,3 0-16 0,2 2-40 16,3-2-44-16,-6 4-30 0,8 0-16 15,3 0 16-15,1 6 9 0,-4 4-13 16,0 6 4-16,3 2 9 15,-8 4-4-15,0 6 4 0,-2 7-13 0,-1 1-11 0,-1 4-4 16,-8 6 9-16,0 3-8 16,0 5-4-16,-8 2-12 0,-9 3 1 15,3-1 0-15,-8-2 1 0,5 0-2 0,-5-5-1 16,-4-7-2-16,4-1-9 0,-7-7 9 16,7-6-19-16,-5-2-8 0,1-8-1 15,1-4-2-15,6-4 8 0,-3-5 13 16,10-6-18-16,-3-1 2 0,3 0-5 15,0 0 11-15,3 0-8 0,4-1-10 16,-3 1-21-16,8-5-16 0,0 5-43 0,0-2-71 16,0 0-70-16,0-4-100 0,0 1-79 15,0-5-548-15,0 1-217 0,0-3-27 16</inkml:trace>
  <inkml:trace contextRef="#ctx0" brushRef="#br1" timeOffset="38829.17">28260 16699 1797 0,'0'0'800'0,"0"0"-324"0,0 0-172 0,0 0-9 16,0 0-18-16,0 0-57 0,0 0-133 15,0 0-65-15,0 0 142 0,0 0 3 16,13 102-28-16,-18-49-41 0,-10 7-3 0,5 6 3 15,-11 3-7-15,-1 1-18 0,-2-5-18 16,4-7-18-16,3-12 5 0,0-9-2 16,8-11-19-16,1-8-21 15,6-8-1-15,-3-4-14 0,5-6 14 0,0 0-17 0,0 2-4 16,10-2 22-16,12 0 58 16,-3 0-34-16,8-2 1 0,-3-7 8 0,10-2 1 15,0-3-20-15,-5-1-14 0,0 4-18 16,0 1 5-16,-10 0-20 0,6 3-19 15,-8 4-57-15,2-2-77 0,-12 5-68 16,3 0-152-16,-3 2-229 0,-7 4-511 16,0 1-741-16</inkml:trace>
  <inkml:trace contextRef="#ctx0" brushRef="#br1" timeOffset="39563.18">27257 17353 176 0,'0'0'1024'0,"0"0"-543"16,0 0-23-16,0 0 37 0,0 0-42 16,0 0-150-16,0 0-71 0,0 0-30 15,0 0-57-15,0 0-22 0,0 20 33 0,0 2 11 16,7 8-21-16,-7 6-63 16,7 2-34-16,1 3-15 0,-8-1-9 0,5 0-25 15,-5 4-13-15,4-1 1 0,-4-3-19 16,0 0-27-16,0-4-81 0,0-4-87 15,-9 1-166-15,1-9-197 0,1 0-603 16,0-10-308-16</inkml:trace>
  <inkml:trace contextRef="#ctx0" brushRef="#br1" timeOffset="39741.26">27107 17908 874 0,'0'0'1501'15,"0"0"-824"-15,0 0-227 0,0 0-96 0,0 0-62 16,0 0-90-16,0 0-44 15,0 0 12-15,0 0-38 0,0 0-49 0,0 0-37 16,130-12-9-16,-110 9-34 0,2 2-3 16,-5-1-3-16,-3-2-13 0,1 0-17 0,-1-3-75 15,-4 0-138-15,-3-3-179 0,-7-3-244 16,0 1-847-16,0-9-437 0</inkml:trace>
  <inkml:trace contextRef="#ctx0" brushRef="#br1" timeOffset="39903.98">27235 17427 2398 0,'0'0'712'15,"0"0"-358"-15,0 0-129 0,0 0-52 0,0 0 38 16,0 0-71-16,0 0-83 0,0 0-29 16,0 0-28-16,131 62 0 0,-119-54-63 15,3 2-105-15,2-2-182 0,0 1-194 0,-8-3-826 16,-1-1-363-16</inkml:trace>
  <inkml:trace contextRef="#ctx0" brushRef="#br1" timeOffset="40211.12">27531 17765 737 0,'0'0'1684'0,"0"0"-1246"16,0 0-159-16,-27 108 53 0,27-78-47 15,0-7-125-15,0-5-113 0,0-6-25 16,0-5 13-16,5-7 35 0,0 0 20 15,5-10 32-15,6-15 73 0,1-7-35 16,0-11-70-16,3-3-38 0,-1-2-34 16,-2 3-16-16,5 5 1 0,-5 9-2 0,2 6 2 15,-7 7-1-15,1 8 11 0,-4 4 24 16,-9 4 21-16,0 2-9 0,8 4-34 16,-8 10 37-16,2 9 36 0,5 2-2 15,-7 10-37-15,0 1-31 0,5 0-18 0,0 2-12 16,-5-4-4-16,2-3-23 0,3-3-22 15,0-6-52-15,2-4-64 0,1-6-54 16,1-6-60-16,6-6-93 0,-10-8-242 16,2-12-482-16,0 0-364 0,1-26 748 0</inkml:trace>
  <inkml:trace contextRef="#ctx0" brushRef="#br1" timeOffset="40404.64">27907 17391 1612 0,'0'0'1243'0,"0"0"-779"15,0 0-39-15,0 0-50 0,0 0-86 0,0 0-97 16,-20 116-75-16,20-71-28 0,0-1-12 16,-10 6-10-16,10 0-24 0,-7 3-28 15,7 0-15-15,-5-3-24 0,0-4-80 16,5-6-105-16,-7-10-107 0,0-6-106 16,0-14-166-16,2-10-425 0,-7-6-288 15,7-8 270-15</inkml:trace>
  <inkml:trace contextRef="#ctx0" brushRef="#br1" timeOffset="40560.18">27773 17789 541 0,'0'0'1360'0,"0"0"-696"0,0 0-117 16,0 0-168-16,0 0-97 0,0 0-116 16,0 0-81-16,0 0 66 0,0 0-14 15,0 0-75-15,87-20-37 0,-70 20-25 16,10 2-50-16,0 4-108 0,-8 0-134 16,1 0-237-16,-6 0-729 0,1 2-603 0</inkml:trace>
  <inkml:trace contextRef="#ctx0" brushRef="#br1" timeOffset="40849.42">28217 17626 245 0,'0'0'1243'0,"0"0"-632"0,0 0-135 15,0 0-58-15,0 0-50 0,0 0-61 0,0 0-67 16,0 0-29-16,0 0-55 0,0 0 2 16,0 0-16-16,2-30-25 0,1 44 3 15,1 6-16-15,-4 4-27 0,0 6-4 16,0 5-15-16,0 3-21 0,0 4-16 15,0 1-21-15,-4 5-1 0,-1-2-11 16,-5 2-28-16,3-1-42 0,-3-6-89 16,3-1-97-16,0-9-88 0,-1-9-137 15,6-6-229-15,-5-9-545 0,4-5 9 16</inkml:trace>
  <inkml:trace contextRef="#ctx0" brushRef="#br1" timeOffset="41035.94">28173 18061 212 0,'0'0'1019'0,"0"0"-599"0,0 0 31 16,0 0-17-16,0 0-99 0,0 0-59 15,0 0-50-15,0 0-76 0,0 0-68 0,121-24-82 16,-104 34-57-16,-7 2-149 0,7-2-220 16,-12-2-596-16,7 0-567 0</inkml:trace>
  <inkml:trace contextRef="#ctx0" brushRef="#br1" timeOffset="41230.43">28498 17916 1524 0,'0'0'1689'0,"0"0"-1390"15,0 0-24-15,0 0-7 0,0 0-31 0,0 0-41 16,0 0-85-16,0 0-28 0,-10 103 0 16,10-80 9-16,0 0-15 0,0 1-47 15,0-4-28-15,0 0-2 0,0-2-32 16,0-5-51-16,0-3-107 0,0-5-95 0,8-5-128 15,-6 0-264-15,-2 0-881 16,0-18-170-16</inkml:trace>
  <inkml:trace contextRef="#ctx0" brushRef="#br1" timeOffset="41703.82">28498 17701 668 0,'0'0'1493'0,"0"0"-924"0,0 0-56 0,0 0 20 16,0 0-44-16,0 0-142 0,0 0-135 16,0 0-61-16,0 0 7 0,0 0-39 0,0 0-64 15,-19 52-25-15,19-24 7 0,-5 0 8 16,5 0-34-16,0 0-11 0,0-3-31 15,5-3-36-15,2-4-82 0,-2-5-95 16,2-6-88-16,0-4-350 0,-7-12-1262 0</inkml:trace>
  <inkml:trace contextRef="#ctx0" brushRef="#br1" timeOffset="41872.42">28651 17447 143 0,'0'0'2868'0,"0"0"-2329"0,0 0-207 16,-8 121 122-16,8-71-117 0,8 5-113 0,-8 5-114 16,0 0-73-16,5 0-23 15,-1-1-14-15,-4-5-70 0,3-6-96 0,-3-10-157 16,0-7-283-16,0-13-674 16,-7-18-607-16</inkml:trace>
  <inkml:trace contextRef="#ctx0" brushRef="#br1" timeOffset="42086.84">28626 17693 368 0,'0'0'1966'0,"0"0"-1678"16,0 0 66-16,0 0-40 0,0 0-152 15,0 0-100-15,139 16-62 0,-110-12-216 16,-8-3-351-16,-8 4-556 0,1 0-319 0</inkml:trace>
  <inkml:trace contextRef="#ctx0" brushRef="#br1" timeOffset="42676.21">28062 18198 293 0,'0'0'1031'0,"0"0"-396"0,0 0-140 16,0 0 8-16,0 0-27 0,0 0-93 0,0 0-78 15,0 0-69-15,0 0-53 0,0 0-29 16,0 0-25-16,7 8-30 0,-2 4-14 16,0 1-2-16,-5 10-7 0,0 1-3 15,2 4-6-15,-2 5-12 0,0 3-13 0,0 2-21 16,5 2-3-16,-5-2-18 16,2-1 0-16,-2-6-2 0,0-2-17 0,3-7-14 15,2-2-43-15,-3-6-67 0,3-4-74 16,-5-2-87-16,2-1-198 0,-2-6-480 15,0-1-731-15</inkml:trace>
  <inkml:trace contextRef="#ctx0" brushRef="#br1" timeOffset="43005.04">28062 18188 1399 0,'0'0'683'0,"0"0"-266"15,0 0 12-15,0 0-23 0,0 0-114 16,0 0-77-16,0 0-83 0,0 0-12 15,0 0-2-15,0 0-27 0,-51 100-48 0,48-77-40 16,-6-2-3-16,6-1-18 0,-2 0-29 16,-2 3-149-16,7-1-205 0,-7 0-245 15,0-6-739-15,-3 9-270 0</inkml:trace>
  <inkml:trace contextRef="#ctx0" brushRef="#br1" timeOffset="43194.71">27953 18632 1205 0,'0'0'1679'0,"0"0"-1352"16,0 0-9-16,0 0 136 0,0 0-41 0,128-14-169 16,-87 8-112-16,-4 2-55 0,-1 0-40 15,-5 0-37-15,-4 2 0 0,0 0-31 16,-8 2-52-16,3 0-176 0,-12 0-211 16,-8 0-298-16,3 4-1015 0</inkml:trace>
  <inkml:trace contextRef="#ctx0" brushRef="#br0" timeOffset="150101.14">17903 10398 254 0,'0'0'1661'0,"0"0"-1661"0,0 0 244 16,0 0-79-16,0 0 566 0,0 0-440 16,0 0-237-16,0 0-51 0,0 0 169 15,-25 38 74-15,25-38-105 0,0 0-75 0,0-4-24 16,8-10 23-16,-1 0-18 15,3-10 12-15,2-3-24 0,5-3-13 0,5-8-4 16,-1-4 13-16,4-2 0 16,4-9 0-16,-5 3-15 0,8-4 2 0,-6 4 7 15,-2-3-3-15,3 5 6 0,-5 3-7 16,2 4-19-16,0 2 14 16,-2 3-4-16,0 6-9 0,5 0 0 0,-8 2 0 15,5 2 10-15,-4-1-10 0,-3 5 0 16,0 0 21-16,2 3 4 0,-2 4-28 15,-2 0 0-15,2 5-12 0,-8 2 0 16,6 3-10-16,-1-2 6 0,1 6-2 0,-1-1-7 16,-4-1 13-16,2 3-7 0,-5 0 18 15,3 0-11-15,-3 0 10 0,3 3 1 16,-3 0 1-16,1-1 12 0,-1 5-12 16,3-6 0-16,-10 6-2 0,4-5-1 15,1-1 1-15,3 1 1 0,-8-2-1 0,0 5 0 16,2-3-11-16,-2-2 13 0,2 1 12 15,-2 1-9-15,5 1-3 0,-2-1 0 16,2 0-1-16,-3-2 0 0,5 1-24 16,-7 4-52-16,0-3-116 0,0 0-80 15,3-2-182-15,-3 1-605 0,0-1-380 0,-27-21 466 16</inkml:trace>
  <inkml:trace contextRef="#ctx0" brushRef="#br0" timeOffset="150568.78">18492 9319 1023 0,'0'0'1399'0,"0"0"-1160"0,0 0-59 15,0 0 147-15,0 0-5 0,0 0-157 16,0 0-130-16,0 0-23 0,0 0 36 16,0 0-17-16,126-98-12 0,-92 86-18 15,2 0 1-15,-4 2-2 0,2 0-2 16,-13 1 2-16,8 4-3 0,-12-1 1 16,-4 4-24-16,1 0 14 0,-4-1 9 0,-3 3 3 15,3 0 1-15,-5 0 109 0,2 7-47 16,-2 4 18-16,-3 8 21 0,-2 5 22 15,0 3-30-15,0 4-29 0,-12 9 0 16,5 5-10-16,-10 1 13 0,-7 9-18 16,4 1-22-16,-7 0 2 0,6-4-8 15,-1-6 5-15,7-3-5 0,-2-11 9 0,10-7-13 16,2-7-18-16,0-8-9 0,5-7-13 16,-2-1-18-16,2-2-9 0,0 0-86 15,0-5-91-15,7-10-225 0,-2 3-305 16,12-12-984-16</inkml:trace>
  <inkml:trace contextRef="#ctx0" brushRef="#br0" timeOffset="153924.76">19709 8113 228 0,'0'0'613'0,"0"0"3"0,0 0-223 0,0 0 26 15,0 0 26-15,0 0-46 0,0 0-77 16,0 0-68-16,0 0 19 0,0 0-56 0,0 0-67 15,-37-39-42-15,30 39-3 0,-10 0-40 16,-5 0-19-16,3 0 3 0,-8 9-49 16,0 2-19-16,-4 1 6 0,2 5 11 15,-3-1 2-15,1-2-16 0,4 2-2 16,3-4 16-16,9 0-14 0,3-2 1 16,3-4-4-16,1 0-2 0,8-2-10 15,-5 0-6-15,5-2-13 0,0 0-9 0,0 3 4 16,0-2 33-16,5 7 22 0,3 2 1 15,4 4 24-15,-3 3-23 0,6 5 26 16,2 6 24-16,-5 4-2 0,-2 10-13 16,-3 11-15-16,-7 11-7 0,0 9-13 15,-12 3 14-15,-5 6-14 0,-7 1-1 16,4-6 0-16,-2-9 0 0,3-8-1 16,9-12 1-16,1-11 0 0,1-5 14 15,8-10 4-15,0-6-19 0,0-2-16 16,0-4 2-16,3-2 14 0,14-2 12 15,-3 0 16-15,3-1 6 0,5-4 12 0,0-3 19 16,2 0 2-16,-2 0-5 0,2 0-1 16,-4-1-18-16,-3-6 0 0,0 4-16 15,-3-4-15-15,-4 4 1 0,-3-4-12 16,3 4 0-16,-8-2 13 0,3 3-13 0,-5 0-1 16,0 1-18-16,2-2-25 0,1-1-110 15,-3 1-161-15,5-2-177 0,-3 1-534 16,-2-4-697-16</inkml:trace>
  <inkml:trace contextRef="#ctx0" brushRef="#br0" timeOffset="154427.2">19856 8600 893 0,'0'0'984'0,"0"0"-646"0,0 0-96 0,0 0 23 16,0 0 5-16,0 0-81 0,0 0 2 16,0 0 54-16,0 0-9 0,0 0-60 0,8 104-53 15,-8-76-17-15,5 0-19 0,-1 2-53 16,-4 0-9-16,8-3-22 0,-8-3 16 16,5-10-16-16,-1-2 12 0,-1-6-14 15,4-4 0-15,0-2 86 0,10-2 36 0,-5-16 71 16,5-6-56-16,8-10-46 0,-4-13-35 15,4-1-20-15,-6-8-34 0,3 1 15 16,-5 7 13-16,0 6-1 0,-15 10 4 16,6 10-16-16,-1 7 0 0,-7 10 7 15,0 0-4-15,5 5-21 0,-5 0-18 16,0 0-37-16,0 0-21 0,0 5-49 16,5 7-98-16,-5 4 103 0,0 6-65 15,0 0-131-15,0 6-243 0,0-8-598 16,0 4-807-16</inkml:trace>
  <inkml:trace contextRef="#ctx0" brushRef="#br0" timeOffset="154908.95">20327 8157 977 0,'0'0'1648'0,"0"0"-1182"16,0 0-99-16,0 0 129 15,0 0-117-15,0 0-224 0,0 0-155 0,0 0-100 16,0 0-42-16,0 0 142 0,14 20 3 16,6-8-3-16,4 2 0 0,5-5 3 15,2-4-3-15,-1-3 3 0,1-2 22 16,-2 0 3-16,3-4-10 0,-13-4-15 16,-2 0 28-16,-7 4-29 0,-3 0 0 15,-5 2-1-15,-2 2 10 0,0 0 54 0,0 0 13 16,0 0-26-16,0 14-27 0,-2 6-22 15,-5 10 21-15,-8 10-21 0,3 9-3 16,-2 7 1-16,1 7 17 0,-4 3-2 16,3 2 5-16,4 5-20 0,3-1-1 15,2-2 0-15,-2-3 2 0,7-5-2 16,-7-3-10-16,7-9 10 0,0-8 0 0,0-5 0 16,-3-11 3-16,3-6 0 15,-5-6 0-15,5-6 9 0,0-4-10 0,0-2 11 16,-2-2 27-16,2 0 33 0,0 0 26 15,-5 0 60-15,0 0-16 0,-5 0-12 16,-7-2-131-16,1-2-15 0,-6 0 15 16,-5 0 0-16,0 4 0 0,3-2-18 15,2 2 6-15,5 0-9 16,0 6-19-16,8 4-15 0,-8 2-3 0,9 6 10 16,6 0-32-16,2 2-64 0,0 0-108 0,2-2-123 15,13-6-238-15,0-5-507 0,9-7-598 0</inkml:trace>
  <inkml:trace contextRef="#ctx0" brushRef="#br0" timeOffset="155638.13">21248 8549 722 0,'0'0'1880'0,"0"0"-1449"0,0 0-153 0,0 0 191 0,0 0-107 15,0 0-157-15,0 0-140 0,0 0-40 16,0 0 9-16,0 0-34 0,0 0-42 15,17-4 16-15,2 4 26 0,3 0 50 16,-5 0-38-16,0 0-9 0,5 0 9 16,-5 0 0-16,0 0-12 0,-3 0-2 15,-2-2 1-15,-2 0-15 0,-3 0-52 16,3 2-143-16,-10 0-94 0,5 0-106 16,-3 0-112-16,-2 4-168 0,0 4-545 0,0-4 208 15</inkml:trace>
  <inkml:trace contextRef="#ctx0" brushRef="#br0" timeOffset="156172.04">21323 8863 1099 0,'0'0'1699'0,"0"0"-1224"0,0 0-173 0,0 0 95 15,0 0-56-15,0 0-118 0,0 0-109 16,0 0-49-16,0 0-13 0,0 0-24 15,0 0 15-15,73-61-13 0,-52 58-5 16,1 3-10-16,-5-2-3 0,5-3-8 16,-3 5-3-16,-2-2-2 0,-7 2 1 0,7-1-10 15,-10-1 9-15,3-3 1 16,0 5-18-16,-8-2-99 0,5 1-135 0,-4-1-133 16,4-3-129-16,-7 2-448 0,0-2-446 15</inkml:trace>
  <inkml:trace contextRef="#ctx0" brushRef="#br0" timeOffset="156487.67">21093 8517 473 0,'0'0'2048'0,"0"0"-1511"0,0 0-112 0,0 0 101 0,0 0-55 0,0 0-212 16,0 0-142-16,0 0-65 0,0 0-18 15,0 0-34-15,0 0-58 0,0-8-31 16,5 10 21-16,2 6 68 0,2 6 0 16,-4 0-11-16,7 4-112 0,-2 7-165 15,-3-4-51-15,3 8-197 0,0-5-702 16,-10 10-612-16</inkml:trace>
  <inkml:trace contextRef="#ctx0" brushRef="#br0" timeOffset="156653.76">21141 8966 59 0,'0'0'2101'0,"0"0"-1291"0,0 0-236 0,0 0 15 16,0 0-139-16,0 0-185 0,0 0-143 16,0 0-76-16,0 0-46 0,0 0 0 15,0 0-52-15,-22 10-21 0,22-10-19 16,0 0-16-16,8 0-142 0,6 0-73 0,3-5-276 16,0 0-834-16,2-10-653 0,-72 30 2086 15</inkml:trace>
  <inkml:trace contextRef="#ctx0" brushRef="#br0" timeOffset="158393.29">21965 8462 287 0,'0'0'1206'0,"0"0"-735"0,0 0-231 0,0 0-1 15,0 0 81-15,0 0-50 0,0 0-161 0,0 0-58 16,0 0 35-16,0 0 57 0,0-15 41 16,0 15-32-16,0 0-23 0,0 0-13 15,0-3 13-15,0 3 2 0,0 0-34 16,0 0-42-16,0 0 17 0,0 0-29 15,0 0-6-15,0 0-35 0,0 0-1 16,0 7 0-16,0 3 1 0,0 6 20 16,0 6-21-16,-5 4-1 0,5 2 0 15,-4 7 1-15,4 0 27 0,0 6-27 16,0 1 20-16,0 4 4 0,0 2-25 16,0 5 1-16,4-1 12 0,-4 4-12 15,5 1-1-15,-2-3 19 0,-3-1 5 16,0-3-23-16,0-6 2 0,0-4 13 0,0-5-4 15,0-7-11-15,0-6 2 16,0-4 9-16,-3-8-11 0,-2-4-1 0,5-4 1 16,0-2 1-16,-4 0 17 0,1-2-19 15,1-12-37-15,-6-6-259 0,4-7-105 16,-11-4-171-16,15 2-525 0,-10-21-587 0</inkml:trace>
  <inkml:trace contextRef="#ctx0" brushRef="#br0" timeOffset="158620.67">21977 8469 1208 0,'0'0'1243'0,"0"0"-785"0,0 0-55 0,0 0 79 16,0 0-133-16,0 0-162 0,0 0-82 16,93-103-12-16,-64 95 6 0,-5 4-75 0,0 4 26 15,-2 2 11-15,0 10-6 0,-13 6 1 16,8 8-1-16,-12 4-19 0,0 7-11 15,-5 1 5-15,0 6 7 0,-7 0-25 16,-5 2-12-16,-13-1-14 0,9-1-20 0,-4-7-8 16,-4-5-20-16,7-8-27 15,0-8-24-15,-2-6-23 0,9-6-6 0,3-4-110 16,-3-10-226-16,10-10-203 0,0 2-416 16,2-18-399-16</inkml:trace>
  <inkml:trace contextRef="#ctx0" brushRef="#br0" timeOffset="158962.82">22428 7835 127 0,'0'0'1866'0,"0"0"-1296"0,0 0-209 0,0 0-6 0,0 0 42 0,0 0-126 16,0 0-142-16,0 0-63 0,0 0-7 15,0 0-3-15,-17-2-31 0,17 24 6 16,0 7 22-16,0 9-10 0,0 4-6 16,0 8 38-16,0 7-11 0,0 3-17 15,0 8-7-15,-2 5-28 0,-8 7-10 16,3 2 0-16,-3 1-2 0,1 0 1 15,-4-9-2-15,9-6-16 0,-13-5-11 16,12-13-28-16,-3-10-48 0,4-6-107 0,4-12-106 16,0-5-242-16,0-7-601 0,0-10-605 15</inkml:trace>
  <inkml:trace contextRef="#ctx0" brushRef="#br0" timeOffset="159322.38">22537 8469 2292 0,'0'0'585'0,"0"0"-265"0,0 0 93 16,0 0-3-16,0 0-197 0,0 0-213 16,0 0-12-16,0 0-4 0,0 0 4 15,-38 102-7-15,35-65 16 0,-2 3-16 16,3-2 18-16,2-4-1 0,0-4-17 15,2-10-3-15,10-3-6 0,-2-14 22 0,7-3 6 16,5-11 59-16,0-16-12 0,4-11-3 16,-1-4-22-16,-6-2-4 0,0 1 13 15,-4 9 16-15,-5 6 21 0,-8 10-21 16,3 5 55-16,-5 8 119 0,2 3-52 16,-2 2-65-16,0 2-52 0,-7 14-52 0,-5 8-49 15,-3 12 46-15,3 2 1 0,-5 7 1 16,3-5-20-16,7-2-10 0,4-2 0 15,3-6-21-15,0-1-73 0,0-5-112 16,7-4-173-16,3-8-249 0,5-4-688 16,-1-10-666-16</inkml:trace>
  <inkml:trace contextRef="#ctx0" brushRef="#br0" timeOffset="159535.29">22882 8505 1289 0,'0'0'1294'0,"0"0"-818"15,0 0 31-15,0 0-41 0,0 0-119 16,0 0-146-16,-54 103-87 0,52-80-25 16,-3 4-30-16,3 1-22 0,2 0-19 0,0 0 0 15,0 0 4-15,-3-3 5 16,-2-1-8-16,3 2-1 0,-5-4-15 0,-1 0-3 16,3-8-29-16,-9-2-48 0,4-6-83 15,1-6-52-15,-1 0-161 0,3-2-413 16,-3-16-1036-16</inkml:trace>
  <inkml:trace contextRef="#ctx0" brushRef="#br0" timeOffset="161177.04">23199 8207 965 0,'0'0'1433'16,"0"0"-1007"-16,0 0-108 0,0 0 58 16,0 0-23-16,0 0-123 0,0 0-108 15,0 0-79-15,0 0 44 0,0 0 19 16,0 0-14-16,56-2-48 0,-44 2-29 0,0 2 1 15,3 6 5-15,-6 6 7 0,-9 4-7 16,8 7 22-16,-8 5-21 0,0 4-1 16,-15 2-8-16,5-2-13 0,-4 1-1 0,2-5-36 15,-5-4-25-15,0-6-21 0,7-4-6 16,0-6 5-16,-2-6 10 0,10-4 24 16,-5 0 22-16,4 0 27 0,-2 0-36 15,5-4 9-15,-5 0 26 0,5 0 2 16,0 4-1-16,0 0-12 0,0 0-62 15,5 4 10-15,0 10 65 0,2 8 230 16,-2 8-6-16,-5 6-64 0,0 7-56 16,0-1-57-16,0 2 20 0,-2 1-9 15,-8-5-24-15,0-2 2 0,-7-6-14 16,8-6-1-16,-3-3 4 0,2-8-22 16,5-5-3-16,-2-5-1 0,-3-5-30 0,3-5-85 15,0-8-102-15,7-9-112 16,0-4-139-16,7-9-308 0,0 9-639 0,10-14-322 15</inkml:trace>
  <inkml:trace contextRef="#ctx0" brushRef="#br0" timeOffset="161546.22">23425 8388 1208 0,'0'0'1488'0,"0"0"-1029"0,0 0-64 0,0 0-41 15,0 0-87-15,0 0-108 0,0 0-156 16,0 0 18-16,0 0-21 0,0 0 93 0,0 0-25 16,7 103-15-16,-7-67-28 15,-7 7-7-15,-3 3-15 0,-2 2-3 0,-5-4-10 16,2-2-15-16,1-8-15 16,-6-6 25-16,11-7-13 0,-8-9 0 0,9-6-9 15,-1-6 37-15,9 0-3 0,-8-14-53 0,8-6-62 16,0-7 63-16,0 1 55 0,8 2 50 15,-6 4 18-15,5 6-9 0,1 4 19 16,-4 6 5-16,1 2-39 0,3 2-42 16,1 0 33-16,3 2 36 0,3 6-19 15,-8 4-2-15,8 0-29 0,-1 6 7 16,1-1-10-16,2-4-17 0,-3 2-1 16,3-7 0-16,0-4-48 0,5-4-152 15,-2 0-234-15,-1 0-237 0,-5-2-686 16,-1-8-792-16</inkml:trace>
  <inkml:trace contextRef="#ctx0" brushRef="#br0" timeOffset="163913.16">24181 8187 1982 0,'0'0'995'0,"0"0"-691"0,0 0-2 16,0 0 123-16,0 0-43 0,0 0-144 15,0 0-125-15,0 0-11 0,0 0-50 16,0 0-3-16,-7-8-28 0,7 14-21 16,0 10-24-16,0 10 24 0,4 12 1 0,-4 13 0 15,3 5 2-15,-1 6 3 16,-2 3-6-16,5-1 0 0,-5 1-1 0,0-7-20 16,0-2 20-16,0-8-18 0,0-3-21 15,0-9-21-15,-5-8-80 0,5-6-122 16,-2-5-140-16,2-7-305 0,0-7-938 15</inkml:trace>
  <inkml:trace contextRef="#ctx0" brushRef="#br0" timeOffset="164238.82">24423 8853 897 0,'0'0'1833'0,"0"0"-1387"16,0 0-93-16,0 0 4 0,0 0-84 15,0 0-104-15,0 0-117 0,0 0-27 16,0 0 68-16,0 0 6 0,0 0-31 15,3 133-25-15,-15-93-16 0,-3 4-25 16,5-2-2-16,-4-6-9 0,4-3-46 16,-2-11-50-16,5-6-99 0,-1-10-125 15,6-6-238-15,2 0-690 0,0-16-709 0</inkml:trace>
  <inkml:trace contextRef="#ctx0" brushRef="#br0" timeOffset="168413.43">24910 8149 130 0,'0'0'1001'0,"0"0"-610"0,0 0-150 16,0 0-53-16,0 0-6 0,0 0-40 15,0 0-45-15,0 0 62 0,0 0-11 0,0 0 48 16,0 0-35-16,0 20 15 0,0-14 12 16,-2 4-26-16,2 0-51 0,-5 2-23 15,5 0 3-15,-2 6-15 0,2 2 2 16,-5 5-14-16,5 5 5 15,-3 6-1-15,1 4 7 0,-3 11-25 16,3 5-22-16,2 6 12 0,-10 4-18 16,10 3 2-16,-10-2-11 0,10-7-12 0,-7-4 21 15,0-8 8-15,4-5 7 0,-1-11-15 16,4-6-3-16,-3-8-2 0,3-8-17 0,0-6-25 16,-5-2 4-16,5-2-32 0,0 0-77 15,0 0-109-15,0-2-167 0,0-2-211 16,0 2-539-16,0 2-737 0</inkml:trace>
  <inkml:trace contextRef="#ctx0" brushRef="#br0" timeOffset="171450.72">16121 11697 646 0,'0'0'1276'0,"0"0"-900"0,0 0-134 0,0 0 35 16,0 0 16-16,0 0-83 0,0 0-98 0,0 0-52 15,0 0-3-15,0 0 10 0,0 7-17 16,3-6-50-16,4-1-25 0,2 7 25 16,16-2 114-16,-6 3 31 0,5 7-45 15,5-1-36-15,8 2-17 0,-6 2-1 16,3 0-21-16,5 2 6 0,5-2-6 16,-1 2 22-16,6-3-22 0,-6-1 28 15,3-2-13-15,3-4-18 0,-3 0 12 16,5 0 6-16,-5-2-3 0,2 2 19 15,-2 2-22-15,3 2-1 0,-5 3-2 16,-6-4-9-16,-6 4-4 0,12-1-15 16,-11-2 16-16,1 0-7 0,-2-2-10 15,7-2 13-15,-10-2-15 0,2-4 13 0,-2 0-11 16,3-2 35-16,-5-2-10 0,2 0 4 0,-5 0-29 16,3 0 13-16,-3-4-15 15,-7 2 3-15,2-2-3 0,1 0-3 0,-8 2-9 16,-3 2-12-16,1-2-1 0,-3 2-27 15,3-2-47-15,-8-2-70 0,3 0-95 16,-2-2-93-16,-3-6-197 0,0 2-485 16,0-12-597-16</inkml:trace>
  <inkml:trace contextRef="#ctx0" brushRef="#br0" timeOffset="171739.34">17462 11863 1072 0,'0'0'1300'0,"0"0"-845"0,0 0-51 0,0 0-143 0,0 0-58 16,0 0-134-16,0 0 35 0,0 0 0 16,0 0-26-16,0 0-30 0,0 0-7 15,94 92 15-15,-77-80-6 0,0 0 9 0,-5 2-3 16,3 0-4-16,-13 2-5 0,5 1 8 16,1 1 16-16,-8 6 7 0,0 2 14 15,0 6-3-15,-17 6-6 0,2 3-31 16,-7 1-31-16,5 2-6 0,-7-4-2 15,5-2-13-15,2-1-13 0,0-9-11 16,7 0-19-16,3-8-18 0,2-2-34 16,5-1-25-16,0-6-53 0,5-1-63 15,5-3-96-15,6-7-240 0,-3 0-448 16,11-15-517-16</inkml:trace>
  <inkml:trace contextRef="#ctx0" brushRef="#br0" timeOffset="173601.26">19430 11997 329 0,'0'0'1251'0,"0"0"-825"0,0 0-50 16,0 0-15-16,0 0-20 0,0 0-108 16,0 0-67-16,0 0-14 0,0 0 15 15,0 0 15-15,-12-22-46 0,12 22-36 16,0 0-22-16,0 0-4 0,0 0-9 16,0 0-12-16,0 0-13 0,0 0 3 15,0 0-12-15,0 0 12 0,0 12 0 0,0 4-15 16,0 6-13-16,0 6 7 0,0 5-20 15,5 1 0-15,-5 8 1 0,2 2 22 16,5 5-22-16,-4 1 0 0,2 5 15 16,4 1-16-16,-2 2 14 0,-2 2-13 15,3 3 24-15,-1 1 1 0,0-4 9 16,-4 1-1-16,4-4-17 0,-5-7 14 16,-2-6-8-16,0-6-1 0,5-8-21 0,-5-10 19 15,0-3-20-15,0-9-2 0,0-5 0 16,0-1-1-16,0-2-1 0,0 0-32 15,0-5-67-15,-5-13-132 0,0-9-113 16,1-9-142-16,4-4-219 0,0 5-608 16,0-16-546-16</inkml:trace>
  <inkml:trace contextRef="#ctx0" brushRef="#br0" timeOffset="173885.18">19522 11997 927 0,'0'0'972'16,"0"0"-628"-16,0 0-24 0,0 0-17 0,0 0-50 16,0 0-96-16,34-108-39 0,-27 100-4 15,0 1 10-15,3 6 14 0,5 1-15 16,-6 0 38-16,1 0 17 0,2 11-1 16,10 6-1-16,-10 5-40 0,0 10-38 15,3 8-24-15,-3 5-40 0,-2 3 2 16,-10 2-23-16,0 4 2 0,0 1-3 15,-8-5-9-15,-1-2 24 0,-11-3-27 0,8-9-2 16,-7-8 0-16,2-6-35 0,5-7-21 16,-5-10-34-16,2-5-28 0,5 0-49 15,1-10-126-15,4-4-154 0,5-8-115 16,0 0-227-16,7 4-524 0</inkml:trace>
  <inkml:trace contextRef="#ctx0" brushRef="#br0" timeOffset="174380.82">19929 11326 209 0,'0'0'1490'0,"0"0"-945"16,0 0-164-16,0 0-65 0,0 0 1 15,0 0-28-15,0 0-105 0,0 0-77 16,0 0-10-16,0 0 7 0,-5-10-13 0,5 23-3 16,0 5-7-16,0 7-10 0,0 5-9 15,0 2 0-15,0 6-13 0,0 6 1 16,0 5-1-16,0 5-3 0,5 4 0 15,0 5-30-15,-5 5 11 0,0 0-24 16,2 5 16-16,-2 0-1 0,0-3-18 16,0-4-9-16,3-3-37 0,-3-15-15 15,5-5-57-15,-3-13-83 0,3-9-119 16,-3-9-185-16,-2-6-285 0,0-6-852 0</inkml:trace>
  <inkml:trace contextRef="#ctx0" brushRef="#br0" timeOffset="174772.08">20135 12005 1990 0,'0'0'715'0,"0"0"-371"0,0 0-12 0,0 0 95 16,0 0-137-16,0 0-97 0,0 0-78 15,0 0-37-15,0 0-48 0,0 0-8 16,0 0-22-16,-43 89-2 0,40-50-16 16,3 0 17-16,0 1-14 0,0-3 13 15,10-3-8-15,0-10-3 0,-3-4-8 16,3-5-4-16,-1-10 25 0,6-5 22 0,-3-2 30 16,7-16 19-16,-2-7-12 0,0-10-28 15,-2-10-19-15,2 1-11 0,0-1 1 16,-12 0-2-16,7 7-2 0,-10 8 2 15,-2 7 15-15,2 11 16 0,-2 4 15 0,0 6 55 16,0 2 92-16,-2 2-56 0,-5 14-137 16,-3 8-55-16,-2 12 24 0,-5 7 16 15,10 4 14-15,-3-4 0 0,5 2-10 16,5-7-17-16,0-2-18 0,0-8-30 16,15-1-93-16,-6-7-77 0,16-7-127 15,-8-5-305-15,-8-1-586 0,16-7-175 0</inkml:trace>
  <inkml:trace contextRef="#ctx0" brushRef="#br0" timeOffset="175046.03">20552 11977 2164 0,'0'0'1134'0,"0"0"-709"15,0 0 44-15,0 0-82 0,0 0-113 16,0 0-121-16,0 0-101 0,0 0-52 15,0 0-21-15,0 0-7 0,-53 76-5 0,53-43 2 16,0 5 29-16,0 4 2 0,7 3 10 16,3 1 21-16,-5 0 15 0,-1-4-10 15,-1-1 4-15,-3-6 6 0,0-2-4 16,0-9-8-16,0-6-13 0,0-5-18 16,-3-8 12-16,-4-5 1 0,-5 0-16 15,-2-13-113-15,4-10-70 0,3-1-72 16,4-4-112-16,3 0-298 0,0 0-454 15,0 9-350-15</inkml:trace>
  <inkml:trace contextRef="#ctx0" brushRef="#br0" timeOffset="175770.85">21073 11674 843 0,'0'0'1287'0,"0"0"-918"0,0 0-33 0,0 0 29 15,0 0 14-15,0 0-92 0,0 0-79 16,0 0-24-16,0 0 12 0,0 0-45 16,0 0-77-16,-17-35-46 0,17 35-28 0,0 0-13 15,10 0 13-15,5 0 7 0,-3 2 39 16,0 4-31-16,7 2-13 0,-2 4 13 16,-10 3 1-16,8 3-13 0,-8 4 0 15,-2 4 12-15,-2 4-2 0,-3 0-12 16,0 3-1-16,-8-3-22 0,-4-4-18 15,2-4 9-15,3-8 10 0,-7-4-1 16,6-4 22-16,-1-4 2 0,4-2-1 16,-2 0-1-16,2 0 4 0,0 0 23 15,5 0 2-15,0-2-29 0,0 2-52 0,10 0-38 16,2 0-32-16,5 6 122 0,4 8 80 16,1 6 43-16,0 11 0 0,-5 7-15 15,-7 10-50-15,2 2-3 16,-7 5 3-16,-5 1-12 0,0-6-7 0,-12 3 1 0,-3-12 18 15,-7-4-4-15,3-9-5 0,-8-8-20 16,0-12-29-16,1-8-21 0,-6 0-46 16,8-18-64-16,2-4-64 0,8-4-78 15,6-2-172-15,8-1-221 0,0 9-425 16,13-6-429-16</inkml:trace>
  <inkml:trace contextRef="#ctx0" brushRef="#br0" timeOffset="176248.34">21558 11754 3 0,'0'0'1472'0,"0"0"-851"0,0 0-236 0,0 0-1 16,0 0-64-16,0 0-74 0,0 0-85 15,0 0-18-15,0 0 30 0,0 0 66 16,0 0-46-16,121 46-54 0,-113 0-31 15,-8 9-33-15,0 5 1 0,0 9-39 0,-8 1-6 16,-1 2-3-16,-13-3 2 0,0-8 13 16,5-10-21-16,-5-11-19 0,0-12-3 15,5-9-14-15,0-13-13 0,0-6-22 0,8-8-49 16,-8-10-29-16,10-12 13 0,4-7 24 16,3-1 34-16,0 0 25 0,0 2 31 15,10 9 31-15,2 7 4 0,-2 7-1 16,4 6-13-16,10 5 32 0,-4 2 33 15,6 10-8-15,1 9-35 0,5 4 6 16,-6 10 0-16,8-1-18 0,-2 2-13 16,2-4-6-16,-3-3-9 0,-2-7-3 15,-4-9-86-15,1-4-172 0,-6-5-184 16,1-2-227-16,-13 0-675 0,1-4-726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20:30:30.416"/>
    </inkml:context>
    <inkml:brush xml:id="br0">
      <inkml:brushProperty name="width" value="0.05292" units="cm"/>
      <inkml:brushProperty name="height" value="0.05292" units="cm"/>
      <inkml:brushProperty name="color" value="#008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800080"/>
    </inkml:brush>
    <inkml:brush xml:id="br3">
      <inkml:brushProperty name="width" value="0.05292" units="cm"/>
      <inkml:brushProperty name="height" value="0.05292" units="cm"/>
      <inkml:brushProperty name="color" value="#FFA500"/>
    </inkml:brush>
  </inkml:definitions>
  <inkml:trace contextRef="#ctx0" brushRef="#br0">17411 7576 313 0,'0'0'1270'0,"0"0"-773"15,0 0-280-15,0 0 32 0,0 0 70 16,0 0-104-16,0 0-91 0,0 0-69 15,0 0-7-15,4 3-32 0,-4-3-16 16,0 0 0-16,0 0 0 0,0 7-63 16,0 4 63-16,0 8 19 0,0 1 83 0,0 4-61 15,0 0-6-15,0 2 32 0,3 0 15 16,-3 6-53-16,0 3 6 0,7 5-13 16,-7 4 0-16,0 3 47 0,0 5-15 15,0 2 2-15,0 7-18 0,0 5 31 16,0 2 35-16,0 7 9 0,0-1-20 15,0 4-16-15,0 3-30 0,0-4 12 16,0-3-31-16,0-4 15 0,3-4-12 0,1-5-13 16,6-4-15-16,-3-7 22 0,3-4-24 15,-5-2 2-15,2-5 9 0,3-8 2 16,2-2-14-16,-2-5 0 0,-5-4 10 16,2-8-7-16,-2-2 9 0,-3-4-12 15,-2-2 0-15,3-1 2 0,-3-3 20 16,0 0 3-16,0 0 2 0,0 0 13 15,0 0-15-15,0 0-23 0,0 0 15 16,0 0-17-16,0 0 0 0,0 0 1 16,0 0 2-16,0 0 10 0,0 0 5 0,0 0-6 15,0 0 3-15,0 0 4 0,0 0-16 16,7 0-1-16,3-7-2 0,11-5 3 16,6-2 21-16,0 0-24 0,7-2-14 0,2 2-1 15,10 2-7-15,3 2 7 0,1 0 13 16,4 1-10-16,6 4 12 0,-6-1-3 15,9-1-19-15,-8 4 10 0,6 1 11 16,-5-3-2-16,2 3-12 0,-12 2 12 16,5 0-28-16,-5 0 28 0,2 2-10 15,-4 3 11-15,2-2 1 0,3 4 1 16,-6-4-3-16,3 4 1 0,-2-5-20 16,-3-1 22-16,3-1 15 0,-3 0 7 15,-2 0-10-15,9-1 6 0,-11-8-16 16,9 1 0-16,2 0-1 0,1-2-2 15,-3 0-2-15,7-2 3 0,0 0 1 0,3-2 16 16,0 0-15-16,4 0 7 0,1 0-9 16,0-2-12-16,4-1 11 0,1-1-1 15,-6 3 1-15,1-2-12 0,-8 1 13 0,-9 4-12 16,-10 4 12-16,-5 2-15 0,-12 2 13 16,-3 4 1-16,-9 0-27 0,-2-2 13 15,6 2 12-15,-9 0-10 0,0 0 10 16,10 0 3-16,-10 0 0 0,0 0 1 15,2 0-1-15,-2 0 0 0,5 0 1 16,-5 0 12-16,0 0 2 0,0 0 9 16,0 0 4-16,0 0 3 0,0 0 18 15,0 0 6-15,0 0-3 0,0 0 0 16,0 0-9-16,0 0-4 0,0 0-8 16,0 0-13-16,0 0-6 0,0 0-11 15,0 0-1-15,0 0-21 0,0 0 3 0,0 0-16 16,0 0 7-16,0 0-1 0,0 0 7 15,0 0-7-15,0 0 25 0,0 0-12 16,0 0 12-16,0 0 0 0,0 0 3 16,0 0 0-16,0 0-1 0,0 0-14 0,0 0-7 15,0 0-18-15,5 0-6 0,7 0 44 16,-2 0 2-16,7 2-12 0,0 0 11 16,-5 4-1-16,5-2 2 0,2 2-1 15,-2-4 1-15,5 3-1 0,-3-4 1 16,6 1 12-16,-6 0 1 0,5-2-12 15,3 2 11-15,-3-2-10 0,-2 0 0 16,0 0 1-16,-5 0-1 0,-7-2 0 16,-1 0 0-16,3 2 0 0,-4-2 0 15,-1 2 20-15,-5-1-7 0,6-2-3 16,-6 1 3-16,3 0-12 0,-3 2 13 16,3 0-16-16,-2-2 0 0,-3 2-2 0,0 0-14 15,0 0-2-15,0 0 0 0,0 0 2 16,0 0-11-16,0 0 9 0,0 0 5 15,0 0 1-15,0 0 10 0,0 0 0 16,0 0 2-16,0 0 1 0,0 0 11 16,0 0 4-16,0 0 2 0,0 0-3 15,0 0-3-15,0 0 1 0,0 0 2 0,0 0-3 16,0 0-10-16,0 0 1 0,0 0-1 16,0 0 0-16,0 0-2 0,0 0 1 15,0 0-1-15,0 0-12 0,0 0 0 16,0 0 10-16,0 0-10 0,0 0 10 15,0 0-20-15,0 0-2 0,0 0 8 16,0 0 13-16,0 0-6 0,0 0 9 16,7 0 19-16,-7 0-16 0,0 0 15 15,7 0 6-15,-7 0 1 0,0-6 6 0,0 0 11 16,10-10 1-16,-5-8-33 16,2-6-10-16,0-7 0 0,3-3-1 0,4-8 1 15,-6-6-3-15,1-4 0 0,8-9 1 16,-5-7 1-16,3-7 0 0,2-4-1 15,-5-1 1-15,5-5-2 0,7 3 0 16,-7 4 2-16,3 3 1 0,-3 9 3 0,-3 1 9 16,-4 11-11-16,7-1 11 0,-12 8-12 15,2 0-1-15,0 5 1 0,0 1 4 16,-4 1-4-16,2 4 0 0,-5 1 2 16,2 10-2-16,-2 2 1 0,0 11 1 15,0 2 0-15,0 10 16 0,0 2 3 16,0 2-12-16,0 2-9 0,-2 0-15 15,2 0-15-15,-8 0-10 0,1 2-37 16,-2 4 22-16,1 2 13 0,-4 2 8 0,5-4 18 16,-3 0 16-16,3 2 0 0,7-6 2 15,-7 3 14-15,4-3 5 0,3-1-8 16,-5-1 2-16,5 0-3 0,-2 2 0 16,0 3-10-16,-11-2-1 0,9 6-2 15,-9-3-1-15,1-1 1 0,5 4 1 0,-10-1-3 16,0 2 3-16,-2 0 0 0,-1 0 13 15,-4 0 2-15,-3 1-13 0,-4 2 22 16,2-1-21-16,-12-2 22 0,-3 0 2 16,-2 0-11-16,-3 0-16 0,-4-2 1 15,-5 2 1-15,-5 0 13 0,-5-2-15 16,3 1 2-16,-8 1-1 0,-2 0 1 16,2-2 0-16,-2 2 17 0,-8 0-19 0,6 0 0 15,-1 4-1-15,3-2 1 0,7 2-3 16,-2 0 3-16,-5-2 13 0,12 3-1 15,-5-4 0-15,5 1-11 0,-12 3-1 16,4-3-21-16,1-1 18 0,0 2 2 16,2-1 1-16,5-4 0 0,5-4 2 15,5 2 0-15,-1-6 10 0,-2 0 3 16,10 0-3-16,0-2 4 0,3-6-15 16,9 2-1-16,7 2-1 0,0 2-2 0,10 0 2 15,0 2-1-15,5 0-2 0,8 0-17 16,-6 0 21-16,5 0 9 0,3 0 7 15,-3 0-15-15,5 0 1 0,0 0 16 16,0 0 0-16,0 0-6 0,0 0-11 16,0 0-1-16,0 0 0 0,0 0 0 0,0 0 0 15,0 0 3-15,0 0 13 0,0 0-4 16,0 0-11-16,0 0 1 0,0 0-2 16,0 0-1-16,0 0-20 0,0 0-13 15,0 0-15-15,0 0-15 0,0 0 3 16,0 0-12-16,7 0-16 0,8 0 33 15,1 6 16-15,6-2-39 0,0 2-122 16,5 2-182-16,-5-4-612 0,-1 2-435 16,-173-40-223-16</inkml:trace>
  <inkml:trace contextRef="#ctx0" brushRef="#br0" timeOffset="3039.16">12425 13059 1337 0,'0'0'505'0,"0"0"-340"15,0 0 65-15,0 0 142 0,0 0-40 16,0 0-95-16,0 0-103 0,0 0-35 16,0 0-30-16,0 0-11 0,-64 9-43 15,64-9-15-15,5-2-13 0,10-5 13 16,12 2 16-16,19-8 34 0,14 0 29 0,25-7 3 15,17-5-38-15,19-1 10 16,27-4-23-16,17 2 10 0,19-1 66 16,15 1-31-16,26 6 5 0,18 4 16 0,4 8-54 15,12 8-33-15,1 2-8 0,-23 10 12 16,-21 6 1-16,-34 2-15 0,-27 0-34 16,-27-1 34-16,-19-6 0 0,-24-2 0 15,-10-3 0-15,-21-2 2 0,-20-3-1 0,-13 2-1 16,-6-1 0-16,-8-2 0 0,-7 0 56 15,-17 0 25-15,-9-6-81 0,-18-3-230 16,0-1-149-16,-11 0-166 0,11 2-641 16,-17 5-421-16</inkml:trace>
  <inkml:trace contextRef="#ctx0" brushRef="#br0" timeOffset="4667.5">22070 14405 1057 0,'0'0'1010'0,"0"0"-806"16,0 0 29-16,0 0 83 0,0 0-60 15,0 0-112-15,0 0-140 0,0 0 24 16,0 0 167-16,130 0 96 0,-52 0-99 15,12 0-73-15,24-2-21 0,14-8-20 16,20-3 0-16,14-6-7 0,6-5-18 16,4 0-25-16,-7 0-28 0,-15 2-1 15,-2 1-12-15,-10 7 13 0,-10 0 0 0,-16 4 3 16,-5 4-2-16,-11 2 12 0,-18 4-13 16,-8 0 0-16,-16 3-2 0,-8 4-17 15,-17 1 18-15,-5 2-8 0,-5 0 9 16,-4-2 2-16,-10 2 1 0,0 0 0 15,2-2 0-15,-7 1 0 0,2-3-2 0,-2-1-1 16,0 0-46-16,0-1-57 0,0 0-84 16,-2-2-87-16,-5 2-204 0,-8-2-256 15,3 2-895-15</inkml:trace>
  <inkml:trace contextRef="#ctx0" brushRef="#br1" timeOffset="8378.43">14599 7125 372 0,'0'0'1451'0,"0"0"-1188"0,0 0-179 0,0 0-67 15,0 0-7-15,0 0-10 0,0 0-35 16,0 0-14-16,0 0-129 0,0 0 158 15,31-10 20-15,-11 22 55 0,2 4-16 16,-3 8 39-16,-2 8 23 0,7 15 35 16,-12 4-36-16,3 14-19 0,2 10 9 15,0 9 26-15,-5 19 29 0,2 16 0 0,3 15-11 16,-2 23 10-16,-1 12 15 16,-4 12 98-16,5 6-78 0,-8 1 17 0,-7-8 25 15,10-12-41-15,-10-24 36 0,5-13-108 16,9-18-25-16,-4-12-25 0,7-13-6 15,2-14-31-15,-2-9-20 0,0-15 14 16,5-14-12-16,-10-10-3 0,-2-12-17 0,-1-6 16 16,6-6 1-16,-1-2 19 0,3-5-1 15,10-12 19-15,5-3 11 0,-1-8-23 16,10 0-25-16,3 0-15 0,-5 1 14 16,9 6-3-16,3 2 1 0,2 1 2 15,3 4 1-15,12 4-3 0,2 4-18 16,6 2-6-16,1 4 11 0,6 0-20 15,-1 6 17-15,-2 4-2 0,5-2-19 16,-3 0 6-16,3-4 19 0,-7 1 15 16,6-4-1-16,-8-1 2 0,8 0-2 0,1-1 1 15,0-8 0-15,-5 3 18 0,5-4-5 16,-5 2-13-16,-3 0 0 0,1-2-3 16,0 4 0-16,2-2-13 0,-3 2-5 15,3 0 9-15,-2 2-1 0,2 2-4 16,2 0 17-16,1 2 0 0,-3 0-11 0,2 0 9 15,5 0 2-15,-7 0 0 0,7 0 0 16,-9 0-9-16,7 0 8 0,-5 2-1 16,0-2-10-16,2 0 10 0,6 0 2 15,-8 0 12-15,0-7-9 0,2 4 10 16,-12-2-11-16,8 2-2 0,-8-6-13 16,-7 6 12-16,3-5 0 0,-1 0 1 15,0-1 3-15,-4-1-1 0,0 0 13 16,-1 0-15-16,1 0 0 0,2 0 1 15,-10 0 1-15,-2 2-2 0,-5-2 2 0,3 4-2 16,-11-2-3-16,1 4 1 0,5-2 2 16,-10 2 0-16,-5-2-2 0,2 4 2 15,-9 0 0-15,0 2-1 0,-12-3-1 16,-3 3 0-16,3-2 2 0,-10 2 21 16,0 0 28-16,0 0 12 0,0 0 19 15,0 0-7-15,0 0-6 0,0 0-15 0,0 0-25 16,0 0-5-16,0 0-20 15,0 0-2-15,0 0-12 0,0 0-13 0,0 0-5 16,0 0 5-16,0 0 1 0,0 0 0 16,0 0 2-16,0 0 10 0,0 0 10 15,0 0 2-15,0 0 2 0,0 0 26 16,0 0-4-16,0 0 3 0,0-1 4 16,0 1-13-16,0 0 0 0,0 0-2 15,0-4-13-15,2-2 7 0,5-9-10 0,3 0-31 16,7-4-2-16,-2 1-1 0,-1 2 1 15,1 4 11-15,2 0 21 16,7-2-1-16,-7 2-1 0,10-3-15 0,-11 4 15 16,6-1-9-16,3 2 11 0,-1 0-1 15,-5-3-1-15,-2 3 3 0,3 2 0 16,-4 1 1-16,-6 0 2 0,2 1 15 16,-2 2-17-16,-3 0 1 0,-4 2-2 0,4 0-2 15,-7 0-13-15,0 2 13 0,0 0 0 16,0 0 2-16,0 0 0 0,0 0 15 15,0 0 3-15,0-1 16 0,0-2-4 16,0-1 13-16,0-6 0 0,0-8-43 16,0-7-31-16,0-6 13 0,0-6 9 15,-7-3 6-15,-1-6 3 0,6-7-2 16,-13-3-11-16,3-2 1 0,0-2 12 16,3-3 11-16,-4-3-11 0,-1-1 0 15,4-1 2-15,3-6 0 0,-3-7 10 0,3-4 9 16,2-1-9-16,5 0-10 0,-7-5 13 15,7 5-12-15,0 1 21 0,-7 2-24 16,-1 7 13-16,-1 0-13 0,1 8 0 16,-1 3 0-16,-4 2 3 0,-3 5-2 15,6 4 0-15,-2 2-1 0,-5-1 1 16,12 3 1-16,-7-2-2 0,7 2 3 0,-5-1-3 16,5 1 0-16,-4 5 0 0,1 5 2 15,6 8 1-15,-3 2 15 0,3 6 4 16,2 4-22-16,-3 0-1 0,3 0-2 15,-5 4 3-15,5-1-1 0,-4 5 1 16,1 2 10-16,-2 2-7 0,5 0 0 16,0 4 15-16,0 0-16 0,0 2 10 15,0 0-9-15,0 2 0 0,0 0-2 16,0 0-1-16,0 0-3 0,0 0-18 16,-7 0-3-16,-3 0-1 0,1 4-60 0,-6 4 24 15,-4-2 46-15,2 3 15 0,-5-4 18 16,7 3-5-16,-9-1 17 0,0-4-28 15,-5 4 16-15,2-6-17 0,-7 6 12 0,-5-4-1 16,1 4-12-16,-11-5 3 0,1 1 15 16,-18 2-18-16,-2-4 3 0,-7-1 0 15,-2 0-3-15,-15 0 1 0,-3 0 2 16,-9-1-2-16,-5-7-1 0,-12-2-3 16,-6-5 3-16,-11 3-3 0,-5 4-15 15,-9 3 3-15,1 5 4 0,3 0 11 16,-4 10 21-16,-1 11-21 0,5 6-18 15,-7 4 18-15,-3 8 0 0,-2 5-12 16,0 3 12-16,-2 1 16 0,-3 0-15 0,5 0-1 16,5-2-21-16,7-1 21 0,10-7 1 15,0-8 0-15,14-2-1 0,3-8-45 16,10-3-25-16,6-7 42 0,8-6-24 16,3-4 0-16,9-3 19 0,15-8-7 15,7-9 15-15,12 0-54 0,14 0-4 16,13 3 0-16,10 3 18 0,6 4-22 0,8 6 16 15,0 2 9-15,22-2-62 0,12 4 24 16,10 0-173-16,7 8-677 0,-5 2-485 16</inkml:trace>
  <inkml:trace contextRef="#ctx0" brushRef="#br1" timeOffset="10730.6">12652 14474 290 0,'0'0'1608'0,"0"0"-1287"0,0 0-133 16,0 0 157-16,0 0 15 0,0 0-86 15,0 0-121-15,0 0-20 0,0 0 18 16,0 0 12-16,0 0-33 0,-77-103-93 16,72 97-6-16,3 2 44 0,2 0-38 15,0 4-15-15,0 0-22 0,0 0 0 0,0 0-46 16,0 0-14-16,16 0-21 0,6 0 81 15,17 0 17-15,10 0-16 0,11 0 18 16,13 0 18-16,12 0 19 0,9 0 9 16,18 0-3-16,9-2 41 0,15-6-4 0,14-4-7 15,10-2-24-15,12-2 5 16,3-2-20-16,9-2 5 0,5 4-25 0,0-1-32 16,-7 9 18-16,0 3 2 0,-13 5-9 15,-14 0-12-15,-4 10-2 0,-18 1-19 16,-12 6 19-16,-21 1-11 0,-8 0 13 15,-15 2 12-15,-16-4-2 0,-18 0-9 16,-11-2-1-16,-8-4 11 0,-9-4-10 16,-6 0-1-16,-1-4 13 0,-8-2 26 15,0 0 4-15,0 0 9 0,0 0 12 16,-8-4 39-16,-1-6-12 0,-8-4-91 0,-5-4-36 16,0-2 6-16,-4 3 5 0,-1 2-23 15,3 0-1-15,2 7-33 0,0 3-37 16,5 3-105-16,-7 2-121 0,-5 5-277 15,7 5-622-15,-17 25-628 0</inkml:trace>
  <inkml:trace contextRef="#ctx0" brushRef="#br2" timeOffset="27892.39">23284 6929 342 0,'0'0'173'0,"0"0"196"16,0 0-79-16,0 0-27 0,0 0 30 0,0 0 9 16,0 0-36-16,0 0-11 15,0 0-7-15,0 0-61 0,-34-51-37 0,34 51-6 16,0 0-1-16,0 0-6 0,0 0-20 15,0 0 12-15,0 0 22 0,0 0 32 16,0 0-15-16,0 0-32 0,0 0-34 0,0 0-34 16,0 0-28-16,0 0-15 0,0 0-22 15,0 0-3-15,0 0-18 0,0 0-4 16,0 5-24-16,0 12 33 0,10 7 13 16,-8 8 34-16,3 8-12 0,5 6-4 15,-3 9-14-15,3 1 14 0,-1 10 0 16,8 3 7-16,0 7 6 0,0 5-16 15,0 5 10-15,5 9-1 0,0 5-24 16,-3 13 13-16,8 10-13 0,-3 6 1 16,10 9-1-16,-7 9 18 0,2 4 10 15,-2 2-25-15,4-8 18 0,-9-14-9 0,0-15 10 16,-5-11 2-16,2-11-23 0,-9-9 24 16,4-11-7-16,-6-9-17 0,1-15 14 15,-4-9-2-15,-3-11-10 0,-2-11-1 16,5-7 0-16,-5-4-2 0,0-8 1 0,0 2 14 15,0-2 25-15,0 0-1 16,0 0 1-16,0 0 0 0,0 0 36 0,0 0-9 16,0-2-34-16,-5-1-33 0,-2-2 0 15,7 3 1-15,-9-1 11 0,9 0-10 16,-5 1-2-16,5 2-9 0,0 0 9 16,0 0 2-16,0 0-2 0,0 0 0 15,0 0-2-15,0 0-10 0,0 0 10 16,-3 0-13-16,3 0-3 0,-5 0 2 0,5 0 13 15,-2 0-15-15,-5 5-31 0,-1-2 13 16,4 4 17-16,-6-4 19 0,3 4 2 16,-1-5 16-16,-1 4-18 0,-6-1 1 15,3 2 2-15,-5 1 15 0,-7 0-18 16,0 2-2-16,2 2-25 0,-12 4 24 16,0 4 0-16,0 0 0 0,-2 2 1 15,-6 3-1-15,-1-5 3 0,-1 0 1 0,8-2 17 16,-5-4-18-16,-1-2 15 0,-1-2 9 15,4-3-5-15,-5-4-18 0,5-1 11 16,8-2-12-16,-8 2 15 0,8-2-12 16,2 3-2-16,2-3 2 0,0 0-3 15,3 1 2-15,2-1-2 0,5 0 1 16,8 0 14-16,-6 0-15 0,13 0 0 0,-8 0 13 16,3 0 8-16,7 0-4 0,0 0-17 15,0 0-18-15,0 0 6 0,0 0 0 16,0 0-13-16,0 0-5 0,0 0-10 15,0 0 1-15,0 0-1 0,0 0-18 16,0-6-30-16,12-8-29 0,2-4 41 16,3-5-72-16,7 2-74 0,-2 1-157 15,3 2-627-15,-1 8-678 0</inkml:trace>
  <inkml:trace contextRef="#ctx0" brushRef="#br2" timeOffset="30960.83">23034 9846 235 0,'0'0'453'0,"0"0"205"0,0 0-297 0,0 0-88 16,0 0 45-16,0 0-1 0,0 0-63 0,0 0-29 15,-131-3-31-15,110 4-6 0,1 6 9 16,1-5-11-16,-5 4-42 0,7-4-2 15,-3 0 32-15,3 2-37 0,-7-4-57 16,5 2-15-16,-8-2 9 0,3 0-25 16,-3 0 6-16,-4 0-27 0,-1 0 33 15,3 0-42-15,-10 2-1 0,-2 4-6 16,-5 0-9-16,-5 4 25 0,-2 0-16 16,-1 1 4-16,3-1-1 0,-14 0 12 15,9-2-24-15,-2-3 25 0,2 2-1 16,-2-6 4-16,5 1-13 0,9 0-2 15,-9 1-14-15,2-3 19 0,7 2-9 0,1-1-12 16,-6-1 0-16,10 7 1 0,-9-4-1 16,-3 4-10-16,5-2 10 0,0 3-1 15,-5 1-1-15,3-1 2 16,-6 2 12-16,1 0-11 0,0-2 2 0,2 2-3 16,-8 0 0-16,6-2 0 0,0 2 0 0,-1 0 0 15,1-2 0-15,-3 0 3 0,8-4 15 16,-1 4 1-16,3-6-4 0,5 3 3 15,-2-2 1-15,6-1 8 0,-4 3-9 16,7-4-16-16,-5 1 0 0,5-2 10 16,-4 0 4-16,6 0-4 0,1 0-10 15,1 0 10-15,-1-2 9 0,7-6-6 16,-5 0-14-16,9 1-1 0,-6-1 12 16,4-2-11-16,-3 1 12 0,4 1-11 15,-1 0-2-15,2 0 0 0,-6 4 0 16,6-2 0-16,3 4 1 0,-4 0-1 0,1-2 0 15,3 2 0-15,-2 2-2 0,-5-2-1 16,4 2 3-16,3-2 0 0,-2-1-1 16,-5 3 1-16,4-1 3 0,-4 1-1 15,0-2-2-15,0 2 1 0,-6-2 2 16,4 0-3-16,-1-1 0 0,-4 2-1 16,1 1 1-16,-1-2 11 0,2 0-11 15,-5-2 3-15,7 2-3 0,-4 2 0 0,-3-2-2 16,2-3 2-16,-2 4 1 0,0-3-1 15,-2-1 1-15,-10 2-1 0,7-2 2 16,-4 2 13-16,-1-4-9 0,3 5-6 16,-5-3-2-16,-8-1 0 0,6-1-17 0,-5 4 19 15,-1-4 0-15,1 5-1 0,2 1 1 16,-7 1-12-16,5 0 12 16,-6 0 0-16,4 0 2 0,1 0-1 0,-1 0 0 15,-1 0 14-15,-5 0-15 0,3 0-3 16,2-5 1-16,-4 3 2 0,1-1 0 15,-4-4 0-15,3 4 1 0,-1-4 0 16,1 1 2-16,-1 0-2 0,8 0-1 16,-8 0 0-16,5 0 0 0,-7 0 0 0,8 4 0 15,-6-4-12-15,0 4 11 0,1 2 1 16,-1-2 0-16,-7 0 3 0,5 2-3 16,3-4-9-16,-8 2 8 0,7 0 1 15,-4-3-1-15,4 4 0 0,3-1 1 16,-3-5 21-16,1 4-19 0,2 1 0 0,-1-3-2 15,-4 5-2-15,10 0 1 16,-7 0 0-16,6 5-1 0,-6 0 2 0,6 4 0 16,6-3-1-16,2 2-13 0,2-2 14 15,-4 2 2-15,11-2-1 0,-4-2 10 16,2 0-11-16,5-2 0 0,3 0 15 16,-3-2-15-16,5 2-1 0,2-2 1 15,0 0 0-15,6 0-2 0,4 0 2 16,2 0 12-16,8 0-9 0,-3 0 15 15,5 0-5-15,5 0-13 0,0 0-1 16,0 0-15-16,0 0 1 0,0 0-3 16,0 0-12-16,0 0 2 0,0 0-2 0,0 0 3 15,0 0 5-15,0 0 1 0,0 0 3 16,0 0 15-16,0 0-9 0,0 0 0 16,0 0 12-16,0 0 19 0,0 0 8 15,0 0-3-15,0 0 1 0,0 0 5 0,0 0-3 16,0 0-8-16,0 0 2 0,-2 0-9 15,-3 0 0-15,3 0 3 0,-6 0-15 16,-1-2-45-16,-3 0 42 0,-3-2-9 16,5 2 12-16,1 0-1 0,-1-2 1 15,3 0-2-15,-10-4 0 0,7 2-1 16,-5 0 3-16,3-2 2 0,-5-2-2 16,5 1 1-16,-2 4-3 0,-3-1 4 15,0 1-2-15,0 2 1 0,-5 3-1 16,5-2-3-16,2 2-1 0,-9-2 4 15,2 2 0-15,3 0 2 0,0-3 15 16,2 1-15-16,-3 1-1 0,3-1 2 0,0-3-2 16,3 3 15-16,4 2-16 0,0-1-3 15,1 1 0-15,-1-2-9 0,10 2 9 16,-7 0-9-16,7 0-1 0,-8 0 11 16,8 0-1-16,0 0 2 0,0 0-2 0,0-3-9 15,0 3-3-15,0 0 13 0,0 0-13 16,0 0 0-16,0 0 12 0,0 0-19 15,0 0 19-15,0 0-15 0,0-2 16 16,0 2-13-16,0 0 14 0,0-2-2 16,0 2 0-16,-2 0-9 0,2 0 12 15,0-6-4-15,0-6-8 0,0-8-49 16,0-8 46-16,0-8-15 0,0-3 14 16,0-7-5-16,10-2 20 0,-10-5-1 15,7-3 0-15,-5-2-13 0,6 0-1 0,-8-2 14 16,0-1-10-16,0 3-6 0,0-2 17 15,0-1-24-15,0 3-2 0,-10-1 24 16,3-3-13-16,-3-1-8 0,3-1 23 16,-3-5-14-16,-2 1-10 0,7-4 22 15,-5 0-27-15,3-1 11 0,7-1 4 0,-7-1 14 16,7 1-2-16,0-3-10 0,0 7 11 16,0-2-10-16,0 5 12 0,0 1 0 15,0 3-1-15,7 3 1 0,-7-1 1 16,0 3 1-16,0 2 1 0,0 0-1 15,-7 1 11-15,0-1-13 0,-3-1 1 16,3-1-2-16,-3 0 1 0,-2-5-13 16,-5 2 1-16,10-2 9 0,-10 3 0 15,7 4 1-15,0 1 2 0,-2 2 1 16,-2 2 0-16,1-2-1 0,4 5-2 0,-3-2-11 16,-1 3 12-16,1 1-1 0,3 1 0 15,1 4-1-15,-1 0 3 0,1 3 12 16,6 1-12-16,-3 4-16 15,0-2 4-15,5 5 10 0,0 2-1 0,0 6 3 16,0 1 1-16,-2 8-1 0,-3 1 3 16,5 4 0-16,0 6-1 0,0 2-2 0,0 0-40 15,0 0-15-15,0 0-1 0,0 0 1 16,0 0 18-16,0 0 0 0,7 2 37 16,-2 1 27-16,0 4 13 0,0-6-36 15,0 1-3-15,-3 1 11 0,3-1-9 16,-3-2 0-16,-2 2 6 0,8-2-9 15,1 0-12-15,3 3 12 0,3 2 15 16,4 3-2-16,8 0-13 0,2 4-9 16,0 0 9-16,12 2 0 0,3 0-4 15,0 4 4-15,2-2 0 0,7 3 2 0,3 1-2 16,-3-2 2-16,8 0-2 0,-1-4-16 16,1 0-1-16,9-2 16 0,-2 0 1 15,2 1 0-15,3-2-1 0,2-1-2 16,-2 0 3-16,2 2 2 0,3 3-2 15,-1-4 2-15,1 6 28 0,4-4-2 0,3 6-15 16,0-3-11-16,2-2-2 0,3 0 3 16,-5 0 15-16,4 0 4 0,4-4-21 15,1-2 20-15,-7-2 19 0,5 0 3 16,-4-4-21-16,-3 3-7 0,-1-5-12 16,6 0-3-16,-5 0 19 0,0 0 5 15,4-7 1-15,-1 4-7 0,4-2-6 0,-2 3-10 16,2-1 1-16,0 0-2 0,-3-1 1 15,4 3 13-15,-6-4 0 0,5 1-14 16,2 0-1-16,-4-2 0 0,2 0-2 16,0 2 0-16,0-2 0 0,-2 4 2 15,-7-2 0-15,-3 2 1 0,-5 2-1 16,-5 0-21-16,0 0 2 0,-2 0 7 16,-10 0 12-16,8 4 14 0,-6 0-13 15,1 0 12-15,0 2-13 0,-1 0 3 16,3-2-2-16,-2 2 2 0,-1-2-3 0,3 2-1 15,-2-4 1-15,0 4 0 16,4-2 2-16,1-2 10 0,1 1-9 0,1-3 15 0,0 0-2 16,-2 0-15-16,6 0 0 0,-6 0-1 15,2 0 3-15,-1 1 9 0,1 8 0 16,-5 1-9-16,0 0-1 0,-2 0 4 16,0 0-6-16,-3 1-1 0,-5-1 1 15,-2 0 11-15,-5 0 4 0,5 1-15 16,-5-3 12-16,0 0 6 0,0 0-5 15,0 0 2-15,3 2 0 0,-6-2 0 16,3 1-13-16,3 1 0 0,-6-2 1 16,4 2-2-16,-4 0-1 0,-2-2 3 15,3 4-2-15,-5-2-1 0,0 0-11 0,-3 4 11 16,5-2 0-16,-2 4 0 16,0 0 0-16,-3 0 0 0,0 2-2 0,-2 1-10 15,3-3 12-15,-6-1 3 0,3 2 0 16,-5-1-3-16,5-2 2 0,0 2-2 15,-10-4 0-15,5 2 2 16,-4-4 1-16,-6 0-1 0,-2-4 1 0,0 0 1 0,0 1 8 16,-5-6-9-16,3 1 0 15,-6 3 15-15,6-3-6 0,-5-2-10 16,-3 0-2-16,3 0 0 0,-3 0-18 0,-5 1-19 16,-2-1-33-16,3 9-46 0,-3 2-65 15,-3 16-53-15,-16 9-216 0,2-6-1308 16,-27 26-571-16</inkml:trace>
  <inkml:trace contextRef="#ctx0" brushRef="#br1" timeOffset="36777.91">18254 15843 82 0,'0'0'1479'0,"0"0"-1005"15,0 0-134-15,0 0-46 0,0 0-11 16,0 0-55-16,0 0-56 0,0 0-70 0,0 0-57 16,0 0-45-16,0 0-19 15,-22-15-38-15,34 15 45 0,20 0 12 0,14-4 180 16,20 2 89-16,14-5-106 0,19-3-49 15,17-1-24-15,15-6-6 0,12-1 3 16,20-2-13-16,4-2-21 0,22-6-25 16,7-2 42-16,1-3-51 0,1 2 0 15,-11-2-19-15,-3 5-3 0,-26 8-12 16,-20 4 0-16,-22 8-1 0,-16 3 16 16,-11 5 1-16,-14 0-1 0,-11 7-1 15,-11-1-1-15,-12 0 1 0,-7 0-14 16,-15-2 2-16,-4 0 10 0,-5-2-25 0,-10-2 7 15,7 2-4-15,-7-2 13 0,-7 2-4 16,-3 4-46-16,-12 4-155 0,-7 6-223 16,-2 4-565-16,1-1-501 15</inkml:trace>
  <inkml:trace contextRef="#ctx0" brushRef="#br2" timeOffset="38269.55">13031 15846 574 0,'0'0'616'0,"0"0"-216"15,0 0-55-15,0 0-125 0,0 0-171 16,0 0-49-16,-136-101-14 0,116 77-15 16,3 4 25-16,3 0 4 0,7 6-25 15,2 1 6-15,0 10 18 0,5-2 1 16,0 3 0-16,10-6-2 0,11 0-76 15,18-4 59-15,17-4 19 0,22 2 16 16,18-2 62-16,11 4 29 0,22 0 22 16,16-2 4-16,8 0-43 0,12-9 158 15,9 2 9-15,3-6-161 0,5-1 89 16,-3 2 0-16,-2 4 30 0,-17 4-105 0,-22 6-32 16,-19 4 46-16,-20 8-37 0,-14 0-87 15,-22 2-16-15,-9 8 13 0,-8 2-18 16,-10 0 17-16,-9-2-14 0,-8 0-1 0,-4 0-17 15,-3-3-1-15,-7-2-10 0,-3 3-73 16,5 5-278-16,-7 2-239 0,0 10-485 16,-7-5-216-16</inkml:trace>
  <inkml:trace contextRef="#ctx0" brushRef="#br2" timeOffset="47698.66">17112 17131 342 0,'0'0'1638'0,"0"0"-1116"0,0 0-239 15,0 0-87-15,0 0 38 0,0 0 18 0,0 0-40 16,-24 113-17-16,32-91-50 0,1-2-41 15,18 0 43-15,7-1 39 0,12-6-1 16,14-3-7-16,18-3-73 0,7-7-41 16,22 0-46-16,4-7 4 0,18-8-21 15,14-3-1-15,9-7 25 0,15 1-25 16,15 0 0-16,5-2 21 0,9 4-19 16,1 2 1-16,1-3 42 0,-16 3-14 15,-5 0-13-15,-5 0-15 0,-21 4-3 0,-6 4 24 16,-14 2-23-16,-10 4 14 0,-14 2-15 15,-22 2-22-15,-10 2 19 0,-22 0-39 16,-19 0 11-16,-7 0-15 0,-18 0-6 16,-9 4 21-16,0 4 31 0,-14 4 0 15,-18 8-43-15,-2 2-83 0,-14 0-74 16,-5 3-56-16,-8-2-110 0,3 6-199 0,-8 7-715 16,13-6-192-16</inkml:trace>
  <inkml:trace contextRef="#ctx0" brushRef="#br3" timeOffset="51196.18">11719 5854 1311 0,'0'0'514'0,"0"0"-189"0,0 0-189 15,0 0-65-15,0 0-6 0,0 0-4 16,0 0-16-16,0 0-6 0,0 0-39 16,0 0 20-16,0 20-1 0,10 34 139 15,7 12-42-15,-8 13-36 0,8 9 55 16,0 11 2-16,-4 9 16 0,4 13 0 15,-3 16 11-15,3 16 6 0,-5 17-7 16,-2 16 10-16,-10 13 17 0,0 8 14 16,0 7-47-16,-10 5-37 0,-2 8-4 0,-5 4-12 15,-7 5-68-15,4-5-23 0,-4-8-13 16,5-11-25-16,2-15 22 0,-7-18-15 16,14-18 3-16,0-18 12 0,5-16 0 15,5-19-10-15,0-14-2 0,8-11-6 16,6-15 20-16,3-13-18 0,3-11-2 15,-1-14-1-15,8-5 1 0,-1-13 10 0,13-4 10 16,-5-8 2-16,12 0 10 0,5-7 7 16,5-6-2-16,2-7-4 0,10-3-10 15,9-5 7-15,-4 0-9 0,12-2-3 16,2 0 1-16,3 2 1 0,4 3-1 16,8 5-32-16,2 2 13 0,3 6 21 15,2-2 1-15,5 5-1 0,7 4-18 16,0 0 15-16,3 4 3 0,7-1 11 15,7-5-8-15,8 2 52 0,1-5-25 0,11-5 16 16,7-3-43-16,0 2-1 0,9 2 14 16,-2 2-4-16,-4 4 6 0,4 4-18 15,-8 4 0-15,1 0 0 0,0 2 15 16,-5 6 1-16,0 0-2 0,2 0-13 16,8 0 10-16,-10 0-11 0,10-4 0 15,-10 2 1-15,0-4 14 0,0 3-15 0,-8-2-14 16,1 6 12-16,-10 1-13 0,8 0 15 15,-6 1-2-15,3 6 2 0,0-7 16 16,2 2-16-16,3-6-1 0,2 0 1 16,5-4 0-16,-7-2 18 0,6 0-18 15,-3 0-11-15,6-8 11 0,-4 2 19 16,6-4-17-16,-6 1-2 0,4 2 3 16,6 1 13-16,-1 2-16 0,-5 4 2 15,3 0 28-15,-10 4-27 0,3 4 13 16,-13 4-16-16,-2-2 0 0,3-2 1 0,-8 2 25 15,0-2-25-15,-7-2 1 0,7 0 0 16,-12 0-2-16,0-4 0 0,-5 3 0 16,-4-2 0-16,-3 1-18 0,-5 2 18 15,-15 4 2-15,-6 0 0 0,-6 2-2 16,-12 3-16-16,3-2 16 0,-12 4 2 0,-6-3-1 16,-4 0-1-16,-5 0 0 15,-2-2-16-15,-5-2 15 0,-10-4 0 0,-5-2 1 16,0 1 16-16,-12-2-14 0,-2-3 16 15,-5 0-17-15,-3 0 14 0,-2 0 12 16,0 0-5-16,0 0 14 0,0 0-9 16,0 0-2-16,0 0 26 0,0 0 1 15,0-8 8-15,-9-6-60 0,-1-2-33 16,-7-6 21-16,0 0 10 0,-2-5 2 16,2-1-2-16,0-2-16 0,9-8 15 0,-6-4-24 15,4-4 11-15,3-7-2 0,5-1-3 16,2-5 19-16,0-5 0 0,0-2-19 15,7-9 5-15,2-1 16 0,1-7-2 16,5-5 0-16,-3-13 1 0,2-5-14 16,3-13 12-16,3-8-7 0,4-12 10 15,-5-8 0-15,6-11 1 0,1-9 0 16,-1-10 0-16,1-2 2 0,-6 1 0 0,4 1 18 16,-7 8-11-16,2 7-7 0,-2 4 9 15,0 12-11-15,-10 5-1 0,3 6 24 16,-3 12-12-16,-7 13 0 0,0 8-10 15,0 7 10-15,0 6-11 0,-4 6 2 0,-9 5 1 16,6 2-1-16,0 3 0 0,-8 5 0 16,6 2 10-16,4 7-11 0,-3 3-3 15,-8 2 1-15,6 4 0 0,3 3-1 16,-1 5 1-16,6 3-3 0,-5 5 3 16,4 6 1-16,-4 4 14 0,7 6-15 15,-10 2 18-15,10 6-17 0,-5 3 20 16,5 4-18-16,-5 1 15 0,5 2-3 15,0 0-15-15,0 0-3 0,0 0 1 0,0 0-1 16,0 0 3-16,0 0 1 0,0 0 2 16,0 0 18-16,-2 0 3 0,-3 0 18 15,-4-7-20-15,-4 4-22 0,-8-7-16 16,-4-3 13-16,-9 1-9 0,-2 0 11 16,0 2-2-16,-15 2 3 0,-3 0 0 15,-11 2-1-15,-5 2 0 0,-10 4-20 0,-8 0 20 16,-11 0-8-16,-8 8 9 0,-4 2 0 15,-5 2-1-15,-13 3-1 0,-2-2 1 16,-9 4 0-16,1-4 1 0,-8 2 0 16,-6 1-1-16,-2 0 1 0,-5 0 16 15,-8 0-14-15,-1 2 11 0,-6-2-10 16,-9 2 11-16,-3 5-14 0,-4-3-24 16,-5 3 9-16,2 2 13 0,-3 1 4 15,8-2-2-15,-2 0 12 0,2-4-9 16,4-1 12-16,11-6 12 0,-8-5-27 0,10-1-3 15,-2-7 0-15,9 0 3 0,-7-5 0 16,12-2 1-16,-3-6-1 0,8 1 2 16,5-1 17-16,-3-4-19 0,10-1 21 15,5 0-6-15,-10 0-13 0,17-2-2 16,-2 0-1-16,7 0-17 0,5-5 18 0,7 4 14 16,9-8-13-16,6 1-1 0,17-2 12 15,-3-1-10-15,5 1-2 0,5 0-11 16,2 2-1-16,3 0 11 0,2 2-17 15,7 2 18-15,-9 3-12 0,9 4 9 16,1 2-16-16,-1 5 17 0,3 2 1 16,5 5 0-16,6 3-11 0,-1 0-6 15,12 0-18-15,4 1 2 0,10 1-2 16,5 0 0-16,10 1-16 0,5-3-42 16,2 0-55-16,0 2-80 0,2 3-90 15,13 10 29-15,4 3-226 0,8 5-185 0,-8 0-856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9T20:37:54.08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25720 4331 85 0,'0'0'394'0,"0"0"-234"16,0 0 241-16,0 0 383 0,0 0-349 15,0 0-215-15,0 0-46 0,0 0 61 16,0 0-52-16,0 0-58 0,-12 12-58 0,12-11-38 15,0 4-13-15,-7-3-16 0,4 6-13 16,3 2-9-16,-5 0 19 0,5 2 3 16,-7 4 71-16,7-4 14 0,-2 2-21 15,-1-2 6-15,-2 5-10 0,5-4-44 16,0 7-16-16,0 3 0 0,0 1 0 16,0 2 0-16,-2 2 0 0,2 0 1 0,0 0 0 15,0 1-1-15,0-3-18 0,0-4 5 16,0-4 13-16,0 0-34 0,0-6 33 15,2-4-20-15,-2-2 2 0,5-4 4 16,0 0 2-16,-5-2-41 0,5 0-192 16,-3-5-55-16,-2-12-166 0,5 3-856 15</inkml:trace>
  <inkml:trace contextRef="#ctx0" brushRef="#br0" timeOffset="250.14">25621 4004 336 0,'0'0'1494'16,"0"0"-963"-16,0 0-291 0,0 0 72 0,0 0 56 15,0 0-94-15,0 0-94 0,0 0-61 16,0 0 10-16,0 0 32 0,0 0-43 15,-27-46-56-15,27 46-52 0,0 0-10 16,0 0-19-16,0 0-6 0,0 0-18 16,0 0-13-16,0 5-19 0,0 0 47 15,0 3 15-15,0 1-38 0,10 0-163 16,-10 0-156-16,7-1-147 0,-2-3-517 0,2 10-353 16,-36-88 885-16</inkml:trace>
  <inkml:trace contextRef="#ctx0" brushRef="#br0" timeOffset="741.94">26488 3584 1588 0,'0'0'468'16,"0"0"-86"-16,0 0-114 0,0 0 98 15,0 0-107-15,0 0-100 0,0 0-29 16,0 0-7-16,0 0-54 0,-121-58 7 15,97 69-51-15,7 6 28 0,-2 3-2 0,2 4-26 16,0 4 10-16,7 2-13 16,-7 5-3-16,7 3 3 0,3 0-21 0,-7 4 0 15,14 4-1-15,-8 1-2 0,6 1 1 16,2 3-17-16,0-3 15 0,0 4-18 16,0 1 21-16,2 3 2 0,3 0-2 15,-2 2 0-15,4 1-1 0,-7-5-11 0,7 1 11 16,-7-5 1-16,7-4 0 0,-7-2 1 15,5-2 0-15,0-1 0 0,0-7-1 16,-5-2-16-16,7-3 16 0,-2-8 0 16,-5 1-1-16,2-5-31 0,1-1-106 15,-3-6-127-15,0 0-40 0,0-2-108 16,0 0-261-16,-3-4-464 0</inkml:trace>
  <inkml:trace contextRef="#ctx0" brushRef="#br0" timeOffset="1025.09">26038 4439 1823 0,'0'0'668'0,"0"0"-365"0,0 0-117 16,0 0 131-16,0 0-75 0,0 0-94 15,0 0-125-15,0 0-8 0,0 0 74 16,0 0-8-16,87-54-18 0,-58 48-16 15,5 0-16-15,-3 2-19 0,-4 2-12 16,2-1-12-16,-5 3 12 0,3 0 0 16,0 0-12-16,-3 3-57 0,0-1-154 15,3 0-183-15,-5 0-190 0,-5-1-645 16</inkml:trace>
  <inkml:trace contextRef="#ctx0" brushRef="#br0" timeOffset="1660.85">27308 3439 127 0,'0'0'1012'0,"0"0"-579"16,0 0-95-16,0 0 90 0,0 0-118 15,0 0-56-15,0 0-77 0,0 0-30 16,0 0-7-16,0 0 19 0,-97-6-45 16,87 14-44-16,-7 2-20 0,3 5-9 15,1-2 3-15,-3 5 10 0,-1 2-23 16,0 5 3-16,-3 3-12 0,6 2 10 15,-3 5-29-15,7 3 32 0,-5 0-16 16,3 7-16-16,3 0 57 0,1 4-36 16,-6 1-5-16,9 0 9 0,-2 4 25 15,7 1-37-15,0 1-1 0,0 3 7 0,0 0-6 16,0 4 15-16,0 0-4 16,7-3 20-16,-2-2 0 0,2-2-20 0,8 1-2 15,-6-5-22-15,3-3 0 0,3-3 22 16,-3-10-13-16,10-4 4 0,-10-6-16 0,5-1-2 15,0-5 1-15,-2-6 0 0,1 0 1 16,1-6 0-16,-4-2 3 0,1 0 27 16,3-4-8-16,-5 0-7 0,3 2 1 15,-3-4-13-15,2 0 18 0,3 0-18 16,-4 0 0-16,3-2 9 0,6-4-10 16,-12 0-2-16,7 2-31 0,-5-2-154 15,3 2-150-15,2-2-137 0,-10 2-322 16,7-2-1006-16</inkml:trace>
  <inkml:trace contextRef="#ctx0" brushRef="#br0" timeOffset="5306.07">28108 4034 65 0,'0'0'1642'16,"0"0"-1190"-16,0 0-158 0,0 0 3 0,0 0-46 16,0 0-34-16,0 0-67 0,0 0-39 15,0 0-9-15,0 0 2 0,0 0 7 16,-46-13-20-16,36 13-19 0,3 0-34 15,-1 0-4-15,1 2 21 0,-5 1 7 16,2 2-12-16,-2 3-31 0,0-3-19 0,-5 8-2 16,7-1-16-16,1 4 5 0,-8 0 11 15,9 2-20-15,-1 5 19 0,2-1-15 16,-1 4-4-16,6 2 19 0,2-2-32 16,0 3 20-16,0-4 1 0,2 1 2 15,6-6-7-15,-1-1 16 0,10-5-16 16,-10-6-9-16,5-4 28 0,-2-1 1 15,-3-3 2-15,10 0 16 0,-10-3 12 0,10-13 17 16,-5-4-4-16,-2-7-16 0,5-1-4 16,2-2-23-16,-10 0 13 0,5 0-11 15,-2 2 13-15,-5 0-15 0,-3 1 18 16,3 7-1-16,-5 2-17 0,0 8 37 16,0 0-10-16,0 4-6 0,0 2 30 15,0 0-5-15,-5 0-44 0,3 2 15 16,-3-1 1-16,5 3-19 0,-3 0-1 15,1 0 1-15,2-1 0 0,-5 1 43 0,5 0-18 16,0 0-10-16,0 0 4 0,0 0-17 16,-2 0 0-16,2 0 13 0,0 0-15 15,0 0-15-15,0 0 3 0,0 6-10 16,0-1 7-16,-10 5-10 0,10 3-3 16,0 3 3-16,-7 2 23 0,7 5-13 15,0-2 14-15,0 6 0 0,0 3 0 0,0-2 1 16,7 2 0-16,-2 4 15 15,2-4 7-15,8 0 3 0,-6-2-10 0,8-3-15 16,0-3-2-16,-5 1 0 0,10-10 1 16,-5 4-2-16,10-7-9 0,-8-2 9 15,5-5 3-15,-2 2 1 0,2-5 24 16,1 0 3-16,-1-8-10 0,-5-2 4 16,6 0 0-16,-8-5-1 0,2 5-19 15,-2-2-2-15,-5 4-6 0,-2-2-12 0,2 4-63 16,-7 0-248-16,2 2-212 15,-2 2-176-15,-3 0-506 0,-2-2-480 0</inkml:trace>
  <inkml:trace contextRef="#ctx0" brushRef="#br0" timeOffset="6978.5">28808 4034 1808 0,'0'0'690'0,"0"0"-461"0,0 0-13 0,0 0 78 16,0 0 44-16,0 0-133 0,0 0-148 15,0 0-45-15,0 0 17 0,0 0-26 16,0 0 31-16,34 9 4 0,-12-8 95 16,2 4-43-16,8-5-62 0,-6 0-9 15,1 0 21-15,2 0-12 0,3 0-9 16,-3 0-19-16,2 0 1 0,-4-6 18 0,-3 2 2 15,3-1-21-15,-10 2-10 0,0 1 8 16,-5-1-20-16,2 1 0 0,-9 2-40 16,3 0-226-16,-4 0-164 0,-4 7-161 15,0-2-562-15,-4 8-383 0</inkml:trace>
  <inkml:trace contextRef="#ctx0" brushRef="#br0" timeOffset="7235.07">28937 4200 1843 0,'0'0'1023'0,"0"0"-731"0,0 0-155 15,0 0 3-15,0 0 22 0,0 0-33 16,0 0 38-16,0 0-26 0,0 0-30 16,0 0-27-16,135-8-19 0,-113 4-21 15,0 0-19-15,0 2-22 0,-5 0 9 0,10-3-12 16,-11 2 0-16,4-2-12 0,-1 0-66 15,-2-3-263-15,5-2-193 0,-5 1-542 16,10-7-776-16</inkml:trace>
  <inkml:trace contextRef="#ctx0" brushRef="#br0" timeOffset="7483.81">29720 3880 1615 0,'0'0'1025'15,"0"0"-639"-15,0 0-79 0,0 0 23 0,0 0-56 16,0 0-141-16,0 0-130 0,0 0 19 16,0 0 43-16,0 0 20 0,0 0-20 15,80-6-12-15,-56 2-35 0,0-1 7 16,-4 4-25-16,4-1-2 0,-5 2 0 15,1-2-10-15,-6 2-16 0,-2 0-59 16,-2 4-208-16,-5 4-134 0,2 4-119 16,-7-2-629-16,0 6-419 0</inkml:trace>
  <inkml:trace contextRef="#ctx0" brushRef="#br0" timeOffset="7653.85">29669 4109 1922 0,'0'0'980'0,"0"0"-739"0,0 0-94 16,0 0 59-16,0 0-31 0,0 0-71 0,0 0 6 15,0 0-47-15,0 0-19 0,0 0-29 16,121-2-3-16,-97 0-11 0,3-4-2 16,0 4-1-16,-3-4-240 0,-2 4-250 15,2 0-156-15,-10 0-874 0</inkml:trace>
  <inkml:trace contextRef="#ctx0" brushRef="#br0" timeOffset="8131.93">30490 3721 1415 0,'0'0'992'0,"0"0"-705"0,0 0-23 15,0 0 120-15,0 0-96 0,0 0-120 16,0 0-80-16,0 0-44 0,0 0 22 16,-121 20 4-16,97 2-11 0,0 4-9 15,-3 4-16-15,8 5-9 0,-6 3 13 16,6 2-14-16,2 3-2 0,7 3-3 0,3 0-19 15,0-2-2-15,7 2-11 16,0-1 11-16,14-3-26 0,-4-3 27 0,10-9-11 16,-4-4-7-16,1-8 17 0,8-6 0 15,-3-8 2-15,-1-4 20 0,6-4 17 0,-3-14 3 16,3-12 7-16,2-11-19 0,-5-1-13 16,0-6 1-16,-2 0-13 0,0 1 19 15,-12 5 8-15,-1 3-28 0,-1 8 17 16,-8-2 12-16,0 3-25 0,-8 4-4 15,-1 2-4-15,-1 4-11 0,3 4 10 16,0 6-44-16,-1 1-21 0,8 9-50 16,-7 0-118-16,7 12-89 0,0 6-7 15,0 5-218-15,0-6-590 0,0 12-476 0</inkml:trace>
  <inkml:trace contextRef="#ctx0" brushRef="#br0" timeOffset="8539.09">30677 3373 1394 0,'0'0'491'15,"0"0"-219"-15,0 0-19 0,0 0 34 16,0 0-90-16,0 0-143 0,0 0-22 16,0 0 71-16,0 0 6 0,0 0 34 15,0 0-19-15,102-10-10 0,-78 14 32 0,8 2 56 16,-3-2-83-16,2 6-71 0,-6 2 36 16,1 4 37-16,1 5-21 0,-5 2-10 15,-1 7-13-15,1 8-22 0,-5 7 7 16,-7 8-25-16,-3 5 12 0,-7 6-6 0,0 6-3 15,0 7-37-15,-17 4 0 16,0 1-2-16,-7-2 14 0,-3 1-15 0,-4-3-1 16,2-5-14-16,-5-5 0 0,2-8-22 15,3-9 12-15,0-11-9 0,5-7-2 16,2-10-20-16,8-6-21 0,-3-4-53 16,9-5 9-16,1-1-34 0,5-5-131 15,2-2-100-15,0 0-144 0,0 0-495 16,0-9-309-16</inkml:trace>
  <inkml:trace contextRef="#ctx0" brushRef="#br0" timeOffset="9418.37">31829 3421 39 0,'0'0'1900'0,"0"0"-1356"0,0 0-144 16,0 0-92-16,0 0 45 0,0 0-59 16,0 0-125-16,0 0-74 0,0 0-36 15,0 0 4-15,0 0-26 0,9 22-6 0,-9-8 0 16,-9 3-9-16,-1 5-10 0,-5 6 10 16,1 4-21-16,-3 2 1 0,-3 2-2 15,1 4 0-15,0-1-12 0,-3 1-4 16,5-4 4-16,0-2 0 0,5-4-1 15,-5-1-5-15,9-3-1 0,6-4 19 16,-3-2-13-16,5-4-11 0,0-1 5 0,0-5-3 16,0-5 3-16,7 0 7 0,1-2-13 15,1-3 23-15,-1 0 2 0,-1 0 3 16,-2 0 0-16,0 0-3 0,-3 0-19 16,-2 0-2-16,3 0-8 0,-3 0-19 15,0 7 48-15,0 3 7 0,0 6 25 16,-10 4-19-16,-2 8 21 0,2 4-34 15,-5 4 0-15,1 3 1 0,4 5-1 16,-2-4 12-16,7 0 35 0,0-4 6 16,5-6 0-16,0-5-13 0,0-7 1 0,10-4-40 15,7-4 24-15,0-4 34 0,2-4 24 16,11-2-6-16,-1 0-27 0,0-6-1 16,-3-6-34-16,-1 2-15 0,-1 4-86 15,-7 4-230-15,-5 2-172 0,-5 0-227 16,0 20-1002-16</inkml:trace>
  <inkml:trace contextRef="#ctx0" brushRef="#br0" timeOffset="10580.14">26922 7483 678 0,'0'0'720'0,"0"0"-290"0,0 0-70 0,0 0-82 16,0 0-58-16,0 0-105 0,0 0-66 15,0 0 41-15,0 0 44 0,0 0 45 16,0 0-77-16,61 0-22 0,-51 6-13 15,-1 4-13-15,8-2-32 0,-9 2-10 16,1 2-11-16,1-2 31 0,-8 2-13 16,3 1-16-16,-2-1 13 0,-3 1-16 15,0 2 19-15,0-2 6 0,0 4 7 0,-3-1-7 16,-4-2 3-16,-8 2-6 16,3-4 1-16,3-2 14 0,1-2-37 0,1 0 0 15,0 0 0-15,4 1-3 0,1-1-63 16,-5 4 0-16,-3-1 41 0,10 6 6 15,-5-5 6-15,3 2 0 0,-3 0-6 0,5 2 10 16,0 4 7-16,-5-2 4 0,5 0-4 16,0 2 2-16,0-1-14 0,0-1 14 15,0 0 2-15,5-4 39 0,0 2-28 16,-3 0 22-16,3-2 21 0,5 2 7 16,-8 1-9-16,3-4-10 0,0 4-3 15,2-1 12-15,0-1 8 0,-7 2 17 16,8-1-4-16,-8-2-27 0,2 2-19 15,5-2-3-15,-7 0-11 0,0 3-14 16,0-4-1-16,0-1 1 0,0 1 1 0,0-8 15 16,0 3 2-16,0 1 7 0,0-1-9 15,0-5 5-15,-9 4-21 0,9-4-10 16,0 2 7-16,-8-1 0 0,8 2-19 16,-7-2 10-16,5 2-4 0,-6 2 1 15,6 0 2-15,-5-2-21 0,-3 0-3 0,5 0-41 16,-2-2-12-16,2-2-80 15,5 2-19-15,0-4-45 0,0 0-91 0,0 0-189 16,10 0 10-16,-3 0-9 0,5 0-213 16,5-10-99-16</inkml:trace>
  <inkml:trace contextRef="#ctx0" brushRef="#br0" timeOffset="14590.66">28534 5950 421 0,'0'0'1254'16,"0"0"-845"-16,0 0-92 0,0 0 3 15,0 0-37-15,0 0-94 0,0 0-116 16,0 0-38-16,0 0 19 0,0 0 0 16,-106 44-54-16,94-22 0 0,-13 5 0 15,16-1 45-15,-8-1-10 0,2 2 6 0,3 3-3 16,0 1 32-16,0 0 6 0,4 6-29 15,-1 1-29-15,9 0-18 0,0-2-25 16,0 3 12-16,9-8 1 0,6-2 9 16,-5-5-16-16,2-7-6 0,5-7 22 15,-5-5 1-15,2-2 2 0,-1-3 30 16,6-5 15-16,-2-11 21 0,0-6-22 0,2-8-10 16,-4-6 45-16,-3-4-51 0,2-5-15 15,-6 3 2-15,4 0-15 0,-10 3 16 16,3 3-13-16,-5 6 33 0,0 2-21 15,0 6 13-15,0 6 13 0,-5 1 2 16,3 10 32-16,-1-3 52 0,-1 6 25 16,-1 2-44-16,5 0-19 0,-8 0-28 15,1 7-10-15,0 14-51 0,5 7-2 16,-6 10-17-16,8 9 19 0,0 3-1 16,8 6 1-16,1-3-15 0,6-3 2 15,-1-6 10-15,11-4-9 0,-4-10-3 0,-1-4-1 16,-1-7 1-16,-2-8-3 0,7-1-1 15,-4-5 1-15,4-5 5 0,0 0-11 16,-2-11-96-16,0-4-169 0,7-10-49 16,-5 2-203-16,-7 0-735 0,5-11-711 0</inkml:trace>
  <inkml:trace contextRef="#ctx0" brushRef="#br0" timeOffset="14940.47">29094 5996 1246 0,'0'0'1378'0,"0"0"-1046"16,0 0-6-16,0 0 30 0,0 0-101 0,0 0-183 15,0 0-72-15,0 0 0 0,0 0 91 16,0 0 22-16,100 0 14 0,-57-2-2 16,-2-2-76-16,10 0-46 0,-5-2 0 15,3 2-1-15,-5 0-2 0,-1 0 0 16,-14 0-17-16,3 2-20 0,-10 0-25 16,-1 2-56-16,-8 0-130 0,-1 2-73 15,-3 6-12-15,-6 0-144 0,-1 0-344 0,-2 9-565 0</inkml:trace>
  <inkml:trace contextRef="#ctx0" brushRef="#br0" timeOffset="15120.25">29106 6243 1717 0,'0'0'636'0,"0"0"-320"15,0 0-26-15,0 0 81 0,0 0-193 0,0 0-178 16,0 0 32-16,0 0 72 15,0 0 67-15,0 0 11 0,0 0-40 0,148 19-18 16,-109-28-31-16,-3-2-34 0,6-1-12 16,-4-3-47-16,-1 2-9 0,2-2-13 0,-6 5-22 15,-3-2-183-15,3 4-267 16,1-2-162-16,-9 4-585 0,-4-4-528 0</inkml:trace>
  <inkml:trace contextRef="#ctx0" brushRef="#br0" timeOffset="15602.82">30105 5602 680 0,'0'0'1654'0,"0"0"-1208"0,0 0-138 0,0 0 50 15,0 0 34-15,0 0-44 0,0 0-142 16,0 0-113-16,0 0-93 0,0 0-13 16,0 0-21-16,-10 2 34 0,52 4 65 15,11-2-32-15,10-4-32 0,5 0 20 16,0-2-21-16,2-8 15 0,-2-2-14 15,-8-2-1-15,-6 2 0 0,-3 2-1 16,-17 0 0-16,-3 2-17 0,-9 1-10 16,-12 5 15-16,-3 2-11 0,0 0 10 15,-7 2 14-15,0 15 37 0,-17 7 28 0,-7 12-12 16,-10 10-26-16,-2 8-14 16,-15 11-1-16,-3 9-10 0,-6 5-2 0,-1 5 0 15,1 7 0-15,-1-3 31 0,13 1-7 16,9-7-8-16,7-8-4 0,10-11-12 15,5-13-12-15,13-12-28 0,4-10-59 0,0-5-114 16,14-11-114-16,3-10-197 0,3-2-590 16,6-14-912-16</inkml:trace>
  <inkml:trace contextRef="#ctx0" brushRef="#br0" timeOffset="15866.02">31021 5602 1676 0,'0'0'1062'15,"0"0"-600"-15,0 0-140 0,0 0 188 0,0 0-54 16,0 0-157-16,0 0-168 0,0 0-121 15,0 0-10-15,0 0-65 0,-14-12-45 16,19 20 48-16,-1 6 62 0,11 6 0 16,2 3-12-16,-5 0-182 0,5 5-223 15,-2 2-225-15,-6-5-875 0,1 15-392 0</inkml:trace>
  <inkml:trace contextRef="#ctx0" brushRef="#br0" timeOffset="16028.39">31109 6624 714 0,'0'0'1842'0,"0"0"-1394"16,-68 128-215-16,41-83 63 0,-7 3 20 0,5-5-83 16,-2-10-127-16,6-5-71 0,3-5-35 15,5-9-119-15,-4-4-208 0,9-4-421 16,-8-2-1050-16</inkml:trace>
  <inkml:trace contextRef="#ctx0" brushRef="#br0" timeOffset="42981.49">28081 10235 1472 0,'0'0'796'0,"0"0"-344"0,0 0-128 15,0 0-4-15,0 0-120 0,0 0-124 16,0 0-48-16,0 0 51 0,0 0 38 16,-44 93 37-16,42-73-25 0,-3 0-29 0,3-2-7 15,-1 2 6-15,3-2-6 0,0 2-25 16,0 7-34-16,0-4-22 0,0 5 4 16,0 5-1-16,5-3-15 0,0-2-1 15,-5-1-21-15,2-7 1 0,3-7-41 16,-5-5-49-16,3-1-106 0,-3-7-166 15,0 0-341-15,0-7-678 0,0-23-332 0</inkml:trace>
  <inkml:trace contextRef="#ctx0" brushRef="#br0" timeOffset="43107.16">27957 9939 1869 0,'0'0'819'0,"0"0"-338"0,0 0-127 15,0 0 15-15,0 0-164 0,0 0-205 0,0 0-61 16,0 0-73-16,0 0-50 0,0 0 182 16,0 0-18-16,46 8-355 0,-36-1-642 15,12 4-675-15</inkml:trace>
  <inkml:trace contextRef="#ctx0" brushRef="#br0" timeOffset="43454.34">28670 9609 840 0,'0'0'759'0,"0"0"-178"0,0 0-135 16,0 0-98-16,-121 20-98 0,92-2-88 16,7 9-51-16,3 1-28 0,4 10-14 15,3 7-5-15,2 6 14 0,3 10-15 16,0 7-6-16,7 7-19 0,0 9-6 16,0 3-32-16,7 5-12 0,0 1-4 15,10-2-12-15,-7-5-7 0,-5-9 4 16,2-11-13-16,0-14-29 0,-7-11-244 15,0-11-188-15,0-14-540 0,-7-4-395 0</inkml:trace>
  <inkml:trace contextRef="#ctx0" brushRef="#br0" timeOffset="43622.47">28243 10517 2236 0,'0'0'633'16,"0"0"-300"-16,0 0 62 0,0 0-11 0,0 0-136 15,129-53-117-15,-90 43-57 0,-5 0-34 16,2 2-37-16,-5 0-3 0,3 2-18 16,-7 0-7-16,2 4-164 0,-5-2-226 15,1 2-187-15,-13 2-617 0,5 0-558 0</inkml:trace>
  <inkml:trace contextRef="#ctx0" brushRef="#br0" timeOffset="44062.95">28728 10173 1222 0,'0'0'696'0,"0"0"-368"0,0 0-27 0,0 0-66 16,0 0-58-16,0 0-81 0,0 0-51 15,0 0 35-15,131 39-42 0,-109-32 23 16,9-5-16-16,-6 4-14 0,1-4-27 16,-9 4 7-16,0-4-10 0,-5 2-2 15,-4 0-7-15,1 0 8 0,-1 4 79 0,-8 4 20 16,0 4 59-16,0 9-35 0,-8 3-70 16,-9 2-21-16,0 2-20 0,-9 2 1 15,2 1 6-15,-3-3 6 0,-7-2 6 16,12-4 27-16,-9-4 7 0,11-6 13 15,1-4 9-15,12-4 22 0,-3-2-4 16,10-4-37-16,0-2-31 0,0 0-18 16,0 0-16-16,0 0-3 0,17 2 0 15,2 3 138-15,1-2 0 0,6-3-67 0,1 0-25 16,-5 0-19-16,4 0-26 0,-9 0 8 16,0-2-9-16,5 1-3 0,-7-4-15 15,-6 3 6-15,6 0 9 0,-5 1-16 16,-3-6-33-16,5 1-138 0,-7 0-106 15,9-2-83-15,-6 0-183 0,6 0-605 16,-6-2-906-16</inkml:trace>
  <inkml:trace contextRef="#ctx0" brushRef="#br0" timeOffset="55404.89">28273 8237 140 0,'0'0'238'0,"0"0"808"15,0 0-636-15,0 0-92 0,0 0-162 16,0 0-17-16,0 0-1 0,0 0-5 0,0 0-40 15,0 0-22-15,0 0-4 0,0-2 1 16,0 2-1-16,0 0-16 0,0 0-9 16,0 0-7-16,0 0-3 0,0 0 6 15,0 0 7-15,0 0-10 0,0 0 9 16,0 0 1-16,0 0-7 0,0 0 0 16,0 0-6-16,0 2-20 0,0 3-12 15,0 0 0-15,0 8 0 0,0 0 0 0,0 4-12 16,0 3-4-16,0 0 3 0,4 6 1 15,1 4 11-15,2 6-1 0,1 4 2 16,1 5 0-16,-1-1 4 0,-1-2 15 16,5 5-16-16,-5-5 6 0,-4 0-6 15,9 3 10-15,-12-7 9 0,5-2 0 16,-5-2-19-16,0-2 22 0,0-3-23 0,0-6 0 16,0 4 1-16,0-7 9 0,0 2-11 15,0-2 0-15,0-6-1 0,0 2-25 16,0-6 25-16,0 0-16 0,0-2 13 15,0-4 2-15,0 2 0 0,0-4-3 16,0 3-24-16,0-5-1 0,0 0-15 16,0 0-99-16,0 0-135 0,0 0-49 15,-3-3-109-15,1-1-70 0,2-4-269 16,-7-4-233-16</inkml:trace>
  <inkml:trace contextRef="#ctx0" brushRef="#br0" timeOffset="55794.02">28134 8720 284 0,'0'0'831'0,"0"0"-395"15,0 0-62-15,0 0 31 0,0 0-37 0,0 0-46 16,0 0-85-16,0 0-46 0,0 0-26 16,0 0 2-16,0 0-35 0,-12-16-53 15,12 16-70-15,0 0-9 0,8 0-44 0,11 0 44 16,5-4 44-16,3 0 23 0,7 0 1 15,0 0-39-15,4 0-11 16,-1-4 4-16,2 2 22 0,-5 0 24 0,-5 0-24 16,0-1-25-16,-5 4-19 0,-2 3-1 15,-10 0-11-15,2 0 9 0,-1 0-16 16,-6 0 7-16,7 0-7 0,-14 0-59 16,10 0-145-16,-5 0-107 0,0 0-25 15,2 2-135-15,-7 4-312 0,0-2-470 16,0 4 509-16</inkml:trace>
  <inkml:trace contextRef="#ctx0" brushRef="#br0" timeOffset="56739.18">28799 8641 241 0,'0'0'317'0,"0"0"360"0,0 0-198 0,0 0-103 15,0 0-129-15,0 0-53 0,0 0-7 16,0 0 15-16,0 0-35 0,0 0-26 15,19 57-17-15,-12-37-32 0,3 2-18 16,2 2-21-16,-5 2-11 0,1 4-27 16,-1 1 4-16,-5-1-6 0,6-2 3 15,-6-4-16-15,3-1 0 0,-3-10-16 16,-2-3 14-16,0-1-39 0,0-9 5 16,0 0 36-16,0 0 76 0,5-2 22 15,-3-10-29-15,6-9-19 0,-3-1-15 0,-1-6-19 16,4 0 9-16,-3 0-25 0,-1 0 0 15,4 4-1-15,-6 1 1 0,5 5-2 16,-4 8-1-16,-3 5-32 0,5 0-15 16,-5 5-16-16,0 0-13 0,2 0-3 15,5 0 2-15,-7 2 80 0,3 6 38 0,4 2-15 16,0 0 2-16,-7 3-6 0,10-1-19 16,-10-4-15-16,2-5-7 0,3-1-29 15,-2-2 51-15,6 0 10 0,-1-5 75 16,9-10 1-16,0-3-24 0,-5-4 8 15,5 0 58-15,5 0-67 0,-13 4-39 16,8 6-22-16,-12 2 3 0,2 3 28 16,8 6 7-16,-13 1-13 0,13 10 87 0,-5 8 43 15,-1 6-59-15,-2 6-35 0,-4 0-30 16,7 5-29-16,-10-5 0 0,0-4-2 16,0-4-10-16,0-2-15 0,0-4-9 15,0-6 0-15,4 0-15 0,-4-2-10 16,0-1-37-16,0-4-60 0,3 4-76 15,-3-5-146-15,0-2-190 0,7 0-431 0,-7 0-75 16</inkml:trace>
  <inkml:trace contextRef="#ctx0" brushRef="#br0" timeOffset="56836.14">29346 8742 388 0,'0'0'1000'0,"0"0"-486"16,0 0-41-16,0 0-111 0,0 0-50 15,0 0-82-15,0 0-74 0,0 0-70 16,0 0-39-16,0 0 17 0,-7 103 30 16,7-59 17-16,0 6-1 0,0 5-10 15,0 1-24-15,0 2-17 0,7 1-21 16,-7-3-38-16,0 5 0 0,0-3-16 16,3-3 13-16,2-6-19 0,-5-7-18 15,0-7-71-15,0-13-17 0,0-6-77 16,0-11-77-16,0-5-111 0,0-5-3 15,0-13-219-15,0 0-123 0,0-24-296 0</inkml:trace>
  <inkml:trace contextRef="#ctx0" brushRef="#br0" timeOffset="57050.22">29400 8820 401 0,'0'0'551'0,"0"0"42"16,0 0-70-16,31-100-18 0,-11 68-122 15,-8 2-82-15,10 3-53 0,-13 6-36 16,11 2-11-16,-11 8-30 0,6 4-72 15,2 4-46-15,-10 3-15 0,5 0 12 16,-2 10-7-16,7 3 31 0,-10 7-15 16,0 7-25-16,1 3-31 0,-8 4 19 15,0 4-22-15,0-1 0 0,-8-1-16 16,-6-4-5-16,4-4-7 0,-2-4-22 16,0-4-24-16,0-8-88 0,-3-2-104 15,10-3-97-15,-2-6-124 0,2-1-244 16,5 0-247-16,0 0-170 0</inkml:trace>
  <inkml:trace contextRef="#ctx0" brushRef="#br0" timeOffset="57512.88">29914 8396 391 0,'0'0'1600'0,"0"0"-1117"0,0 0-180 0,0 0-14 16,0 0-14-16,0 0-66 0,0 0-60 16,0 0-26-16,0 0 72 0,0 0 15 15,0 0-89-15,31 91-53 0,-31-59-18 16,7 9-28-16,-2 0-7 0,-5 6-13 15,5 1-1-15,-3 2 11 0,-2-4-3 16,3 1-9-16,-3-5-3 0,0-4-19 16,0-8 7-16,0-5-16 0,0-5-25 0,0-8-43 15,0-4-98-15,0-6-121 0,-3-2-167 16,1 0-224-16,-3-7-532 0,0-16-110 0</inkml:trace>
  <inkml:trace contextRef="#ctx0" brushRef="#br0" timeOffset="57805.34">29921 8306 1007 0,'0'0'1403'0,"0"0"-881"0,0 0-135 15,0 0-47-15,0 0 6 0,0 0-89 16,0 0-111-16,0 0-44 0,0 0-28 16,0 0-40-16,0-6 16 0,0 32-10 15,0 4-26-15,0 6-14 0,0 1-2 16,-3-2-10-16,-4 2-19 0,0-3-37 15,0 4-34-15,2 0-140 0,-10-1-169 16,6-1-315-16,1-8-855 0</inkml:trace>
  <inkml:trace contextRef="#ctx0" brushRef="#br0" timeOffset="57936.38">29853 9008 1182 0,'0'0'1278'0,"0"0"-969"0,0 0-196 15,0 0 188-15,0 0-33 0,0 0-65 16,0 0-74-16,0 0 6 0,0 0 17 16,0 0-9-16,109 22-18 0,-87-30-26 15,0-2-15-15,-5-3-32 0,2 2-6 16,-4 1-27-16,4 1-19 0,-7 1-9 16,3 5-4-16,-6-4-5 0,1 5-19 0,-3 1-40 15,8-1-159-15,-10 2-166 0,2 0-120 16,-2 0-469-16,5 10-602 0</inkml:trace>
  <inkml:trace contextRef="#ctx0" brushRef="#br0" timeOffset="58375.87">30452 8452 760 0,'0'0'1658'0,"0"0"-1072"0,0 0-104 16,0 0-9-16,0 0-97 0,0 0-147 0,0 0-118 15,0 0-80-15,0 0-31 0,0 0-20 16,0 0-29-16,5-1-25 0,-3 2 34 16,5 8 38-16,1-1 2 0,-4 4-47 15,4 4-192-15,-8 4-191 0,0 2-310 16,0-4-906-16,-34-123 227 0</inkml:trace>
  <inkml:trace contextRef="#ctx0" brushRef="#br0" timeOffset="58557.41">30452 8736 665 0,'0'0'1810'0,"0"0"-1170"16,0 0-163-16,0 0-89 0,0 0-19 16,0 0-131-16,0 0-176 0,0 0-62 0,0 0-3 15,0 0-9-15,0 0-28 0,-8 16-7 16,8-9 44-16,5 1 3 0,-2 2-68 16,4-5-252-16,0 3-329 0,1-1-735 15,-8-5-739-15,-22-65 2123 0</inkml:trace>
  <inkml:trace contextRef="#ctx0" brushRef="#br0" timeOffset="58791.01">30650 8451 2013 0,'0'0'727'0,"0"0"-268"0,0 0-185 16,0 0-52-16,0 0-77 0,0 0 82 16,0 0 7-16,0 0-76 0,129-7-75 15,-90 4-15-15,-1-4-9 0,1 4-44 16,-7-2-13-16,-3 1 0 0,2 4-2 16,-11-1 0-16,-3 1-40 0,-8 0-99 0,-1 0-90 15,-1 3-106-15,-7 9-63 0,0 3-176 16,-15 5-607-16,8-2-172 0</inkml:trace>
  <inkml:trace contextRef="#ctx0" brushRef="#br0" timeOffset="58974.11">30726 8729 382 0,'0'0'1072'0,"0"0"-264"16,0 0-172-16,0 0-112 0,0 0-147 16,0 0-126-16,0 0-60 0,0 0-17 15,0 0-22-15,0 0-72 0,0 0-40 16,116-37-37-16,-85 25-3 0,-4 2 0 15,0 4-52-15,-10 0-230 0,-5 6-253 0,-5 0-167 16,-4 0-730-16,-3 10-255 0,-240 51 1687 16</inkml:trace>
  <inkml:trace contextRef="#ctx0" brushRef="#br0" timeOffset="59899.4">30006 8068 729 0,'0'0'212'0,"0"0"439"0,0 0-222 16,0 0-147-16,0 0 9 0,0 0-56 15,0 0-45-15,0 0-46 0,0 0 25 16,143-2-74-16,-109 2-53 0,4 0-1 16,-6 0-19-16,2 0-20 0,0-2-2 0,-10 1 0 15,0-6 32-15,-7 7-18 0,-7-2-14 16,-8 1-14-16,6 1 14 0,-8 0 22 15,0 0 16-15,0 0 22 0,0 0 35 16,0 3 59-16,-8 7-41 0,-1 7-84 16,1 3-28-16,-1 6-1 0,-1 0 0 15,0 4 0-15,3 0 25 0,2 5 6 16,0-2-18-16,5 4-12 0,-7 1 10 16,7-2-10-16,0 1 12 0,0-1-13 15,0-2 0-15,0 0 1 0,0 1 24 16,0-4 6-16,7 6-15 0,-7-7 5 15,0 4-20-15,0-4 2 0,5 2-2 0,0 1-1 16,-5-1 0-16,7 2-1 0,3 0 1 16,-3 0-18-16,-2 3 17 0,2-1 1 15,1 2 0-15,-1-3 1 0,3-2 0 0,-3 0 17 16,-7-5-17-16,0-2 1 0,0-2 10 16,0-4-9-16,0 0 0 0,0 0 16 15,-7-4-3-15,-3-1-13 0,0-3 18 16,3-4 7-16,-3-3 6 0,-7 2 62 15,0-4 92-15,-4 0-52 0,4-3-66 16,-5 0-30-16,5-8-19 0,0 0-18 16,2-2-3-16,3 2-21 0,2-1-40 15,10 6-37-15,0 0-50 0,0 1-106 16,0 2-161-16,0 0-246 0,0 0-568 0,0-2-363 16</inkml:trace>
  <inkml:trace contextRef="#ctx0" brushRef="#br0" timeOffset="60844.17">28391 8022 706 0,'0'0'336'0,"0"0"361"0,0 0-191 0,0 0-92 16,0 0-86-16,0 0-40 0,0 0-66 16,0 0-22-16,0-100 8 0,-5 93-7 15,5 4-32-15,-4 0-23 0,-4 3 11 16,-6 0-58-16,-3 5-97 0,-5 6-2 16,-12 9 0-16,-2 7 0 0,2 3 0 15,-7 4 1-15,7-2-1 0,-3 3-2 16,6 1-17-16,-1-4 1 0,1 2-19 15,4-4-6-15,3 0 12 0,7-3-6 0,5-1-3 16,-5-4-1-16,10 0 10 0,-1-2-3 16,8-1-6-16,0-1 12 0,0-3 15 15,5 2-15-15,5-4 16 0,-1 4 12 16,11 3-3-16,-6 6-14 0,3 4 16 16,-7 8 2-16,2 8-1 0,-12 9 0 0,0 8 2 15,-5 5-1-15,-16 8 2 0,-1 9-3 16,-5-1 0-16,-2 1 0 0,-3-3-11 15,8-5 11-15,-2-3 19 0,1-9-1 16,8-9-18-16,8-10 2 0,1-12 1 16,8-6-3-16,0-5-12 0,0-10 11 15,8 2 1-15,1-5 11 0,8-5 11 16,8 2 9-16,-1-4 19 0,-5-3-3 0,5 0 21 16,3 0 0-16,0-5 46 0,2-3-46 15,2-2-10-15,-4 2-36 0,0-2-20 16,-3 1 13-16,3-1-15 0,-1 2-1 15,-2-2-11-15,-2 4 9 0,0 1-25 16,-5 0-18-16,5 3-68 0,-8 0-189 16,3 2-149-16,0 0-192 0,-5-1-734 15,5-6-447-15</inkml:trace>
  <inkml:trace contextRef="#ctx0" brushRef="#br0" timeOffset="62805.14">31501 7907 836 0,'0'0'664'0,"0"0"22"0,0 0-279 0,0 0-82 0,0 0-30 16,0 0-34-16,0 0-45 15,0 0-53-15,0 0-9 0,0 0-15 0,0-5-11 16,0 5-26-16,0 0-6 0,0 0-22 16,0 0-15-16,0 0-7 0,0 0-12 15,0 0-6-15,0 0-18 0,0 2-16 16,0 8-15-16,0 3 15 0,0 10 43 15,0 7-6-15,0 8-15 0,0 7-10 16,0 3 6-16,0 4-15 0,0 4 25 16,0 3-13-16,0 1-15 0,0-4 2 15,0 1-3-15,0-3 1 0,0-6-1 0,0-6-14 16,8-6 14-16,-8-3-17 0,7-11-4 16,-7-4-12-16,5-2 4 0,0-4-47 15,2 0-121-15,-5 0-193 0,1-1-100 16,4-1-243-16,-2-7-911 0</inkml:trace>
  <inkml:trace contextRef="#ctx0" brushRef="#br0" timeOffset="63832.93">31562 9014 368 0,'0'0'268'0,"0"0"120"0,0 0 48 16,0 0-172-16,0 0-115 0,0 0-74 15,0 0-56-15,0 0-6 0,0 0-10 16,0 0 10-16,0 0-10 0,0-5 19 15,0 4 20-15,0 1 10 0,0-2 20 16,-3 2 5-16,-1 0 50 0,4-2-21 0,0 2-15 16,0-2-30-16,0-1-35 0,-3 2 6 15,1-1 36-15,2 2-46 0,0 0 23 16,0-2 3-16,0 0 26 0,0-1 3 16,0 3-3-16,0-1 22 0,0 1-10 15,0 0-25-15,0 0-20 0,0 0 0 0,0 0 1 16,0 0 24-16,0 0-18 0,0 0-7 15,0 0-3-15,0 0 6 0,0 0 0 16,0 0 3-16,0 0 10 0,0 0 6 16,0 0 6-16,0 0-5 0,0 0-8 15,0 0-26-15,0 0-30 0,0 0-37 16,0 0-17-16,0 0-12 0,0 0 0 16,0 0-10-16,0 0 15 0,0 4 60 15,0-2 1-15,0 0-22 0,0-2-6 16,0 2 12-16,0-2-1 0,5 0 17 0,-5 0 63 15,7 0-15-15,-7 0 5 0,0 0-6 16,7-2-15-16,-7 0-7 0,0-3 6 16,0 4 4-16,0-1-3 0,0 0 12 0,0-1-1 15,0 1 7-15,0 1-28 0,0-1-22 16,-7-3-18-16,7 3 17 0,-7 2-13 16,2 0 1-16,-7 0 13 0,9 0 63 15,-4 7-63-15,0-2-1 0,2 3-15 16,5 2-12-16,0 3 3 0,0-5 6 15,0 0-6-15,0 0-6 0,0-2 9 16,0-2-10-16,0-2 30 0,10 0 2 16,-8-2 0-16,3 0 20 0,0 0 11 15,2 0 3-15,-2-4-2 0,0 0 5 0,-5-4-3 16,4 2-12-16,-1 2-6 0,-3-2 2 16,0 4 4-16,0 2-3 0,0 0-1 15,0-2 23-15,0 0-1 0,0-2-31 16,0 2-9-16,-7-2-12 0,2 1 10 15,5 2-11-15,-8 1 10 0,8 0-8 16,0 0 11-16,0 0 0 0,0 0-6 0,0 0-38 16,0 0-18-16,0 6-28 0,0-4 71 15,3 4 17-15,2-2-14 0,-5-4 13 16,5 0 3-16,-5 0 1 0,7 0 30 16,-7 0 29-16,7-8-10 0,-7 4-29 15,7-4-21-15,-7 6-81 0,0-3-87 0,0 4-53 16,0 1-25-16,0 0-65 15,0 0-86-15,0 6-233 0,0 4-68 0,0-2-465 16,-14-4 759-16</inkml:trace>
  <inkml:trace contextRef="#ctx0" brushRef="#br0" timeOffset="66768.84">32413 8084 388 0,'0'0'1175'0,"0"0"-739"16,0 0-9-16,0 0-56 0,0 0-56 15,0 0-69-15,0 0-53 0,0 0 19 16,0 0 14-16,0 0-99 0,0 0-72 15,-63-50-55-15,38 60-12 0,-4 2 11 16,0 5-10-16,-2 1 10 0,2-5 1 0,7 6 2 16,-2-8-2-16,7 4-19 0,5-5 7 15,4 0-10-15,-1-4-6 0,1 2-8 16,3-2-11-16,5 6-28 0,0 2 47 16,0 6 6-16,5 10 19 0,3 5 3 15,1 9 0-15,1 6 1 0,-3 5 24 16,3 3 3-16,-10 8-15 0,7 1 9 0,-7-1-4 15,0 0-6-15,0-3-12 16,-7-5-3-16,0-10 3 0,4-1 2 0,-2-11-2 16,5-8 0-16,0-8 1 0,0-5 10 15,0-5-11-15,0-2-2 0,8-3 2 16,6 2 20-16,-4-6 44 0,7 6 23 16,-5-5 1-16,5-2 17 0,5 0 10 15,-8 0-10-15,8-2-12 0,-5-5-17 0,5 1-14 16,-5 1-31-16,-3-2-28 0,3 5 9 15,-9-4-9-15,4 4-2 0,-5-4-1 16,3 4-28-16,-1 0-15 0,-1 0-151 16,-1-2-143-16,5 2-90 0,0 2-144 15,-7-2-639-15,5-6-538 0</inkml:trace>
  <inkml:trace contextRef="#ctx0" brushRef="#br0" timeOffset="67186.12">32803 8557 813 0,'0'0'987'0,"0"0"-361"0,0 0-184 15,0 0-45-15,0 0-51 0,0 0-96 16,0 0-103-16,0 0-49 0,0 0-45 15,-124 20 10-15,103 6 8 0,8 1-12 16,4 1-25-16,1-2-24 0,8-4-10 16,0-4-19-16,3-2-12 0,11-4 13 15,-1-5-9-15,1-6 27 0,3-1 15 16,0 0 29-16,0-16 5 0,2-2-2 16,-4-6-13-16,-1-2-6 0,1 1-7 0,-5 4 13 15,-10 4-12-15,5 7 2 0,-3 5 20 16,-2 2 29-16,0 3 32 0,0 0-26 15,0 0-2-15,0 6 6 0,0 11-83 16,-7 5-10-16,-1 4-14 0,-1 2 21 0,9 2-16 16,0-4-8-16,0-4 2 0,7-2-5 15,3-3 2-15,4-7 1 0,3-2 8 16,0-8 7-16,3 0-19 0,4-10-85 16,2-8-103-16,1-2-117 0,-3-5-205 15,-2 1-479-15,-7 2-571 0</inkml:trace>
  <inkml:trace contextRef="#ctx0" brushRef="#br0" timeOffset="67762.41">33133 7992 1566 0,'0'0'660'0,"0"0"-224"0,0 0-50 0,0 0 6 16,0 0-97-16,0 0-84 0,0 0-26 0,0 0-29 15,0 0-38-15,0 0-47 0,0 0-68 16,-20-24-3-16,20 24-93 0,5 10 6 16,10 2 87-16,2 6 0 0,7-2-1 15,-7-2 1-15,2-4-4 0,8 0 2 16,-8-4 2-16,3-4 2 0,0-2 2 16,-5 0 11-16,-3 0-13 0,3 0 11 15,-9 0-11-15,1-2 10 0,-4 1 0 16,-5-2-12-16,0 1-11 0,0 2 11 15,0 0 0-15,0 0 12 0,0 0 19 16,0 2 25-16,0 6 6 0,-2 8-62 0,-10 4-3 16,4 7-15-16,-1 3 15 0,1 6-15 15,-1 0 17-15,4 4-15 0,2 3 15 16,3 1-14-16,0 0-1 0,10 3 16 16,5 3 10-16,2-2 144 0,4 1-92 15,1-6-40-15,0 2-19 0,0-5 49 16,-3-2-28-16,1 3-23 0,-6-7 3 0,-2-2 13 15,3-2-16-15,-8-2 16 0,3-6-15 16,-10 1-1-16,7-8-1 0,-2-2 0 16,0-7 4-16,-5 0-3 0,0-4 1 15,0 0 16-15,0-2 0 0,0 0 32 16,0 4 2-16,0-2 24 0,-17 8 40 16,0 2-104-16,-10 4-11 0,1 2-2 15,-6 2 1-15,3 0-1 0,-5 0-1 16,7 1-10-16,-4-1-3 0,11-2-6 15,1-2 17-15,2-2-32 0,7-4 5 0,3-4-9 16,2-2-36-16,3-2-62 0,2-2-50 16,0 0-32-16,0 0-60 0,0 0-136 15,0 0-84-15,7 0-133 0,0 0-511 16,3 0-209-16</inkml:trace>
  <inkml:trace contextRef="#ctx0" brushRef="#br0" timeOffset="72987.92">30154 10000 486 0,'0'0'1201'0,"0"0"-698"0,0 0-57 15,0 0-12-15,0 0-92 0,0 0-168 16,0 0-41-16,0 0-29 0,0 0-22 15,0 0-79-15,-25-23-3 0,16 23-47 16,-6 5-4-16,10 0 26 0,-12 2 6 0,10 3 16 16,0-2-22-16,-3 0-3 15,8 2-4-15,-3 3 3 0,2 4 1 0,3 1-1 16,0 10-5-16,8 5 2 0,4 9 7 16,-5 12-23-16,5 11 10 0,0 9 38 15,-9 8 6-15,-1 7 146 0,-2-1-28 0,0-1-1 16,-2-3-35-16,-6-5 3 15,1-13-5-15,2-11-12 0,-2-13-24 0,7-10-12 16,-7-10-7-16,7-10-19 0,0-6-12 16,0-4 16-16,0-2 30 0,0 0 26 15,0-8 45-15,14-4-37 0,6-4-18 16,4-2-25-16,3-2-3 0,-6 3-16 16,8 4-18-16,-12 1-9 0,3 4 6 15,-8 1-19-15,2 4 4 0,-6 0-10 16,-8 3-2-16,5-2 2 0,-3 2 6 15,-2 0 4-15,5 0-1 0,0 2 17 0,-3 4-35 16,1-2-183-16,1 2-84 0,4-4-140 16,-8 1-162-16,0-3-616 0,2-3-265 15</inkml:trace>
  <inkml:trace contextRef="#ctx0" brushRef="#br0" timeOffset="73302.17">30512 10285 878 0,'0'0'694'0,"0"0"-187"16,0 0-3-16,0 0-50 0,0 0-100 15,0 0-97-15,0 0-70 0,0 0-37 0,0 0-33 16,0 0-58-16,0 0-34 0,8 47 100 15,6-7 21-15,-4 6-20 0,7 5-64 16,-5 1-16-16,2 2-12 0,3-6-34 16,0-1-3-16,-5-7-25 0,-2-6 16 15,-3-8 0-15,1-7-16 0,-1-6-31 0,-7-5-46 16,0-1-112-16,0-5-115 0,0-2-85 16,-7 0-97-16,-1-7-575 0,-9-11-215 0</inkml:trace>
  <inkml:trace contextRef="#ctx0" brushRef="#br0" timeOffset="73453.44">30466 10410 52 0,'0'0'1829'15,"0"0"-1233"-15,0 0-319 0,0 0-122 16,0 0 174-16,0 0-10 0,0 0-26 0,0 0-92 16,121 6-53-16,-94-4-80 0,0 2-68 15,7-2-22-15,-5 0 6 0,2 4-21 16,-2-2-271-16,-4 4-198 0,-6-1-465 15,-2 6-637-15</inkml:trace>
  <inkml:trace contextRef="#ctx0" brushRef="#br0" timeOffset="73888.61">30903 10432 1045 0,'0'0'1350'0,"0"0"-834"16,0 0-151-16,0 0-111 0,0 0-29 15,0 0-71-15,0 0-3 0,0 0 2 16,0 0-47-16,0 0-41 0,0 0-34 16,31 113-15-16,-31-103-16 0,5-2-3 0,0-4-22 15,-5-2-6-15,0 0 6 0,0-2 15 16,0 0 10-16,0 0 28 0,0-4 24 16,0-8-17-16,0-6-23 0,0 0-12 15,0 0-25-15,2-1-6 0,-2 9 3 16,0 2-6-16,5 5 9 0,-5-2 0 15,0 5 4-15,0 0-4 0,0 0-50 0,2 8-6 16,1 2 81-16,4 5-1 0,0-5 1 16,-4 0-2-16,4-7-26 0,0 2 28 15,-7-5 11-15,8 0 45 0,-3-6 109 16,7-6-9-16,-8-3-58 0,6 2-11 16,-3-2-13-16,-7 5-19 0,5 6-24 0,-2-2-16 15,4 4-15-15,-7 2-1 0,0 0-20 16,0 0 8-16,0 4-8 0,7 12 21 15,-7 6 18-15,10 3 19 0,-10 3-18 16,7 0-7-16,-7-6-1 0,5-4-11 16,0-2-3-16,-5-6-28 0,2 0 1 15,-2-3 2-15,3-6-12 0,2 3-40 16,2-1-121-16,3-3-119 0,-1 0-89 16,8-5-138-16,-9 0-574 0,4-8-524 0</inkml:trace>
  <inkml:trace contextRef="#ctx0" brushRef="#br0" timeOffset="74089.85">31307 10451 1251 0,'0'0'1219'0,"0"0"-745"16,0 0-109-16,0 0-51 0,0 0-36 16,0 0-61-16,-34 136-52 0,25-88-44 0,1 7-16 15,8 1-6-15,0 5 0 0,0 1-29 16,0 2-36-16,0-1-34 0,0-3 0 15,0-6-43-15,0-7-83 0,8-11-44 16,-8-12-72-16,0-6-125 0,0-12-296 16,9-6-356-16,-9 0-192 0</inkml:trace>
  <inkml:trace contextRef="#ctx0" brushRef="#br0" timeOffset="74338.83">31378 10352 1745 0,'0'0'720'0,"0"0"-153"0,0 0-26 0,0 0-109 16,0 0-172-16,0 0-89 0,0 0-7 16,0 0 30-16,0 0-78 0,0 0-45 0,87 64-22 15,-85-29 0-15,3 3-22 0,-5 2 0 16,0 0-27-16,-12-4 0 0,-2-3-1 16,-1-8-50-16,5-2-41 0,1-9-49 15,1-4-68-15,-1-4-57 0,4-4-103 16,5-2-170-16,0 0-265 0,0 0-718 15</inkml:trace>
  <inkml:trace contextRef="#ctx0" brushRef="#br0" timeOffset="74627.62">31804 10058 52 0,'0'0'1168'0,"0"0"-644"0,0 0-69 15,0 0 7-15,0 0 7 0,0 0-99 16,0 0-133-16,0 0-105 0,0 0-53 16,0 0 50-16,0 0 33 0,-19 116-37 15,19-69-26-15,5 5-22 0,0 0 3 16,2 3-24-16,-5-1-4 0,1-4-24 15,2 1-18-15,-3-5-10 0,3-4-3 16,-3-7-9-16,-2-7-4 0,0-8-27 16,0-8-21-16,0-6-48 0,0-6-39 15,0 0 8-15,0-6-61 0,-2-12-174 0,-5-6-67 16,-1-11-337-16,6 9-636 0</inkml:trace>
  <inkml:trace contextRef="#ctx0" brushRef="#br0" timeOffset="74836.46">31715 10126 199 0,'0'0'1191'0,"0"0"-532"0,0 0-163 16,0 0-84-16,0 0-6 0,0 0-89 15,0 0-37-15,0 0-10 0,0 0-12 16,0 0-52-16,0 0-64 0,-8-18-60 16,1 46-17-16,-3 9-16 0,-4 5-31 15,2 2-7-15,-5 2-11 0,0-1-27 16,9-5-10-16,-1-2-18 0,4-2-37 0,0-1-117 15,0-5-169-15,0-2-219 16,5-6-552-16,0 4-633 0</inkml:trace>
  <inkml:trace contextRef="#ctx0" brushRef="#br0" timeOffset="75034.88">31681 10681 2489 0,'0'0'697'0,"0"0"-277"16,0 0 60-16,0 0-73 0,0 0-154 15,0 0-121-15,131-84-62 0,-105 72-42 16,3-4-1-16,-4 4-16 0,4 4-11 16,-8-2-27-16,4 3-13 0,-6 4-18 15,-7 3-148-15,3 0-165 0,-6 6-146 16,-4 2-250-16,-2 10-959 0</inkml:trace>
  <inkml:trace contextRef="#ctx0" brushRef="#br0" timeOffset="75739.06">32202 9901 650 0,'0'0'492'16,"0"0"84"-16,0 0-125 0,0 0 5 0,0 0-57 16,0 0-60-16,0 0-50 0,0 0-28 15,0 0-31-15,0 0-68 0,0 0-54 16,-41-22-43-16,41 22-55 0,0 0-10 16,7 0-65-16,10 0-7 0,0 0 72 15,9 2 34-15,-4 4-21 0,10-2-1 0,2 0-9 16,-8 0 13-16,3-4-15 0,-4 2 1 15,-1-2-1-15,-12 0 13 0,0 0-14 16,0 0-12-16,-4 2-10 0,-6 2-5 16,3-2 27-16,-3 6 4 0,6 4 92 15,-8 6-28-15,0 5-25 0,0 5-19 16,0 4-5-16,-10 4 3 0,5 2-7 16,-2 4-12-16,2 3 0 0,0 1 0 15,0 2 9-15,5 0-9 0,0-1-3 16,0-1 11-16,0 0-11 0,0-1-1 15,10-3-2-15,-5-1 0 0,2-6 0 16,0-2-9-16,1-10 12 0,-1-3 0 0,-7-3 3 16,0-3 16-16,2-4-4 0,-2-2 4 15,0-4 2-15,0 2-9 0,0-2 7 16,0 4 15-16,-2-1 2 0,-5-2-5 16,-8 5 0-16,-7-2-1 0,5 0-8 0,-5-1-19 15,3-4 12-15,0 4-15 0,2-4 0 16,-5-3-18-16,12 5 5 0,3-5-8 15,2 0-40-15,5 0-59 0,0 2-68 16,0 0-100-16,0 4-78 0,0-1 57 16,10 5-60-16,-1-1-112 0,1-1-266 15,-3 0-483-15</inkml:trace>
  <inkml:trace contextRef="#ctx0" brushRef="#br0" timeOffset="84779.91">32980 10323 737 0,'0'0'599'0,"0"0"71"15,0 0-213-15,0 0-109 0,0 0-30 16,0 0-76-16,0 0-38 0,0 0-40 16,0 0-16-16,0 0-51 0,-83 15-53 15,67 0-15-15,6 4-4 0,3 5-3 16,-1-2 3-16,6 4-25 0,-3 1 0 15,5-1-18-15,0-2 15 0,0-4-18 16,7-4-4-16,1-4 5 0,-1-4 18 0,0-6 2 16,3-2 0-16,-1 0 35 15,-1-12 31-15,1-10-10 0,-1-2-22 0,-3-5-9 16,2 1 0-16,-7 6-6 0,7 2 0 16,-7 4-17-16,0 4-2 0,0 6 1 0,7 4-2 15,-7 2-22-15,0 2 20 0,0 14 3 16,0 11 53-16,0 8 50 0,0 11-48 15,0 9-53-15,-7-2-2 0,0-3 0 16,7-6-24-16,0-8-29 0,0-6-15 16,0-8-60-16,0-5-179 0,0-6-205 15,7-2-202-15,0-8-478 0,3-1-173 0</inkml:trace>
  <inkml:trace contextRef="#ctx0" brushRef="#br0" timeOffset="85212.82">33150 10436 401 0,'0'0'753'0,"0"0"-235"0,0 0-197 16,0 0-136-16,0 0-43 0,0 0-81 16,0 0-61-16,0 0-45 0,0 0 2 0,0 0 31 15,0 0 10-15,-32 53-59 0,32-50-150 16,0 2-81-16,0-1 67 0,0-3 4 15,0-1 6-15,0 2 72 0,0 1 81 16,0-3 32-16,0 0 30 0,0 0 135 16,0 2 116-16,0 0-91 0,0 2 9 15,0 2 16-15,0 2 17 0,0 2-1 16,0 0-36-16,7 0-42 0,-7 4-45 16,5 0-24-16,-2 0-8 0,4-2-8 0,-7 0-38 15,5-2 0-15,2-4-13 0,-2 1 12 16,-3-5 1-16,1-1 3 0,9-1-1 15,-12 2 24-15,5-2 15 0,0 0 5 16,2 0-30-16,-5-2 25 0,5-8 8 16,-2 0 2-16,0-6-25 0,-5 2 3 15,0-4 54-15,7 2 138 0,-7 0-11 0,0 2-39 16,0-1-16-16,0 4-4 0,-7-3-44 16,2-1-9-16,0 5-14 0,-2 2-34 15,5 0-16-15,2 6 31 0,-5 0-25 16,5 2-40-16,0 0-15 0,0 0-19 15,0 0-50-15,0 9-50 0,0 1 14 0,0 1-15 16,0-1-158-16,5-1-156 0,-3-3-612 16,5-2-541-16</inkml:trace>
  <inkml:trace contextRef="#ctx0" brushRef="#br0" timeOffset="85453.68">33290 10042 957 0,'0'0'1169'0,"0"0"-661"16,0 0-52-16,0 0-57 0,0 0-114 15,0 0-172-15,0 0-63 0,0 0 4 16,-26 129 22-16,26-81-23 0,0 8 0 16,7 2-53-16,0 5 0 0,-7-5-31 15,5-1-4-15,2-11-60 0,-2-6-228 16,-5-12-260-16,2-10-728 0,-2-10-354 0</inkml:trace>
  <inkml:trace contextRef="#ctx0" brushRef="#br0" timeOffset="85547.46">33261 10315 378 0,'0'0'418'0,"0"0"126"0,0 0-238 15,0 0-199-15,0 0-107 0,0 0-36 0,0 0-644 16,0 0-357-16</inkml:trace>
  <inkml:trace contextRef="#ctx0" brushRef="#br0" timeOffset="85960.96">33445 10386 261 0,'0'0'176'0,"0"0"-108"0,0 0 4 0,0 0 6 16,0 0-6-16,0 0 182 0,0 0 17 15,0 0-4-15,0 0 6 0,0 0 12 16,0 0-51-16,17 0-31 0,-17 2-19 16,0 8 0-16,0 4-126 0,-9 5 38 15,-1 2 45-15,3 1 25 0,-3 3-20 0,3-2 16 16,-3 4 14-16,10-3-9 15,0 3-69-15,0-4-58 0,0 4-39 0,0-6-1 16,0-2-12-16,12-3-1 0,-5-4 1 16,1-6-4-16,1-4 16 0,1-2 75 0,5-6 93 15,2-10-3-15,-1-8-45 0,-3-8-61 16,1-6-25-16,3-5-13 0,-5 3-21 16,-2 2 0-16,-5 3-2 0,-3 9-23 15,-2 6 1-15,0 6 2 0,0 4-55 16,-9 2-124-16,-1 4-60 0,-7 4 21 15,0 0-104-15,2 8-73 0,3 6-143 16,3-2-443-16,-8 14-236 0</inkml:trace>
  <inkml:trace contextRef="#ctx0" brushRef="#br0" timeOffset="86719.78">29868 11881 650 0,'0'0'1167'0,"0"0"-784"0,0 0 108 16,0 0-147-16,0 0-63 0,0 0-61 15,0 0-94-15,0 0-69 0,0 0-29 16,0 0-28-16,0 0-50 0,0-25 50 16,2 38 25-16,5 4 70 0,-7 8-4 15,7 5-10-15,-7 6-37 0,0 9-11 16,0 1-31-16,-7 4-2 0,7-4 0 0,0-1 1 15,0-7 43-15,0-8 15 0,7-8-12 16,1 1-16-16,11-10 31 0,1-3-25 16,6-4 25-16,1-4 40 0,2-2 13 15,7-2-54-15,-2-7-24 0,-7-1-34 0,0 0-3 16,-3 0-1-16,-10 3-33 0,1 1 10 16,-8 4-23-16,0 2-30 0,-4 0-133 15,4 0-150-15,-7 6-78 0,7 3-188 16,-7-4-503-16,0 5-205 0</inkml:trace>
  <inkml:trace contextRef="#ctx0" brushRef="#br0" timeOffset="87018.68">30735 11818 795 0,'0'0'1044'16,"0"0"-638"-16,0 0 30 0,0 0-31 0,0 0-79 16,0 0-79-16,0 0-48 0,0 0-42 15,0 0-6-15,-26-104-24 0,26 104-52 16,0 0-50-16,0 0-25 0,0 0 0 16,0 10-3-16,9 10 3 0,-1 8 37 15,1 10 28-15,-1 6-19 0,1 5-21 16,1 2-7-16,-3 0-15 0,-4 4-3 15,4-5-14-15,-5-6-26 0,6-6 0 16,-8-8-7-16,7-7 4 0,-7-9-22 16,0-6-60-16,0-8-132 0,0 0-172 15,0-18 47-15,0-12-110 0,7-13-567 16,-7 10-78-16</inkml:trace>
  <inkml:trace contextRef="#ctx0" brushRef="#br0" timeOffset="87163.45">30735 11498 803 0,'0'0'1064'0,"0"0"-585"0,0 0 21 16,0 0-22-16,0 0-72 0,0 0-117 16,0 0-95-16,0 0-85 0,0 0-65 15,0 0 8-15,-36 103-8 0,29-57-21 16,7 2-23-16,0 1-31 0,0 3-13 16,0-2-33-16,0 3-1 0,0 2-19 15,7-4-16-15,-7 2-284 0,0-3-188 16,0-14-682-16,0 11-268 0</inkml:trace>
  <inkml:trace contextRef="#ctx0" brushRef="#br0" timeOffset="87363.92">30580 12370 1732 0,'0'0'736'0,"0"0"-307"16,0 0-7-16,0 0 22 0,0 0-79 15,146-85-79-15,-98 57-66 0,3 2-57 0,7-1-59 16,-14 7-58-16,-1 2-36 15,-1 4-10-15,-6 2-27 0,-7 5 11 0,-5 0-17 16,1 3-72-16,-8 4-175 0,-8 0-166 16,-6 8-96-16,-3 8-194 0,0 0-834 15</inkml:trace>
  <inkml:trace contextRef="#ctx0" brushRef="#br0" timeOffset="88288.95">27839 14713 189 0,'0'0'1198'0,"0"0"-762"16,0 0 15-16,0 0-8 0,0 0-55 16,0 0-196-16,0 0-97 0,0 0-34 15,0 0-13-15,0 0-26 0,4 2-6 16,-4 24 50-16,-4 11 7 0,-13 11 18 16,0 10 1-16,-3 13-1 0,1 7-10 15,-8 6-17-15,3 7-8 0,5-3 16 16,-8-1-10-16,10-13-12 0,0-9-16 15,10-19-3-15,-1-14-31 0,8-11 0 0,0-11-31 16,5-5-19-16,7-5 50 0,5 0 10 16,8 0 27-16,-4-5 9 0,1-8-12 15,5 1-24-15,-8 1-10 0,-2 1 0 16,3 1 0-16,-6 5-25 0,1 2 3 0,-10 2-9 16,9 0 3-16,-2 5-3 15,0 0-348-15,1 5-279 0,-6-4-385 0,3-2-480 16</inkml:trace>
  <inkml:trace contextRef="#ctx0" brushRef="#br0" timeOffset="88838.03">28738 14687 642 0,'0'0'1387'0,"0"0"-869"16,0 0-119-16,0 0-60 0,0 0-78 15,0 0-100-15,0 0-57 0,0 0 38 16,-10 127 9-16,10-75-20 0,0 4-28 0,0 9-19 16,0 6-10-16,0 0-19 15,0 4-24-15,10-1-17 0,-10-5-14 0,5-7-47 16,0-9 13-16,-3-11 13 16,-2-8-13-16,5-12-47 0,-3-7-93 0,-2-10-86 15,0-5-227-15,0-4-185 0,0-7-685 16</inkml:trace>
  <inkml:trace contextRef="#ctx0" brushRef="#br0" timeOffset="88983.57">28651 14808 46 0,'0'0'1733'0,"0"0"-1098"0,0 0-106 0,0 0-37 16,0 0 4-16,0 0-157 0,0 0-119 15,0 0-94-15,0 0-52 0,0 0-9 0,-27 80-25 16,12-30-40-16,1 7-12 0,-1 3-21 15,-6 4-29-15,-4 5-18 0,3-1-43 16,-2 1-32-16,5-1-79 0,-5-4-185 16,4-1-269-16,6-18-663 0,-11 8 31 0</inkml:trace>
  <inkml:trace contextRef="#ctx0" brushRef="#br0" timeOffset="89182.76">28268 15848 795 0,'0'0'605'0,"0"0"-120"0,0 0 98 15,0 0-19-15,0 0-159 0,150-44-44 16,-109 25-62-16,12 1-84 0,-6 0-48 16,1 0-40-16,1 4-65 0,-1 0-38 0,-2 2-21 15,-7 0-3-15,-3 4-10 0,-2 0 7 16,-5 4-18-16,-5-1-63 0,-7 5-154 16,-4 0-144-16,1 0-69 0,-4 10-323 15,-3 0-835-15</inkml:trace>
  <inkml:trace contextRef="#ctx0" brushRef="#br0" timeOffset="90383.32">29494 15188 1083 0,'0'0'1112'0,"0"0"-575"0,0 0-75 16,0 0-65-16,0 0-18 0,0 0-54 15,0 0-77-15,0 0-72 0,0 0-81 16,0 0-27-16,0 0-68 0,-9-54-6 0,9 54-59 15,9 8 13-15,-2 2 52 0,6 5 0 16,-4 8-1-16,3-1-116 0,-7 6-233 16,3 0-215-16,-8-3-648 0,0 7-850 0</inkml:trace>
  <inkml:trace contextRef="#ctx0" brushRef="#br0" timeOffset="90485.58">29451 15532 1186 0,'0'0'1900'0,"0"0"-1299"0,0 0-163 0,0 0-121 15,0 0-107-15,0 0-157 0,0 0-53 16,0 0-40-16,0 0 38 0,0 0 1 16,0 0-30-16,77 43-117 0,-57-43-185 15,4 0-278-15,-7 0-882 0,-5-7-553 0</inkml:trace>
  <inkml:trace contextRef="#ctx0" brushRef="#br0" timeOffset="91005.85">29923 15212 916 0,'0'0'1196'16,"0"0"-736"-16,0 0-36 0,0 0-31 0,0 0-9 15,0 0-79-15,0 0-121 0,0 0-66 16,0 0-37-16,0 0-41 0,0 0-37 16,8 28 31-16,-8 0 19 0,7 10-13 15,-7 3 6-15,0 1-25 0,7-2-8 16,-7-7-12-16,7-10 0 0,-7-4-1 0,0-9-25 15,5-6-2-15,0-4 27 16,-3 0 35-16,8-10-1 0,5-14 58 0,2-13-9 16,9-4-37-16,-9-4-31 0,3 0-15 15,4 12-26-15,-12 0-2 0,5 11 4 16,-2 6 12-16,-3 6-16 0,-5 8-3 16,-2 2-6-16,5 2 37 0,-6 13 142 0,4 8-45 15,-1 7-54-15,0 5-21 0,0-1-20 16,-7 0-2-16,0 0-25 0,3-5-67 15,4-3-76-15,-7-3-134 0,7-4-93 16,-2-1-255-16,0-4-481 0,0-2-493 0</inkml:trace>
  <inkml:trace contextRef="#ctx0" brushRef="#br0" timeOffset="91252.68">30389 15286 676 0,'0'0'1189'0,"0"0"-602"0,0 0-133 0,0 0-66 16,0 0-90-16,0 0-76 0,0 0-103 16,0 0-69-16,0 0 23 0,0 0-4 0,-122 130-7 15,115-100-38-15,7-4-24 0,0-3-21 16,0-4 17-16,0-5-27 0,7-8 9 16,6-4 22-16,-1-2 0 0,0-10 25 15,2-12 25-15,3-8-9 0,-7-10-7 16,2-3-15-16,0-1 5 0,-9 5-8 15,4 7-14-15,-5 8-2 0,3 9 0 16,-5 5 0-16,0 3 12 0,0 7-9 16,3 0-3-16,-3 0-11 0,0 0-54 15,0 8-116-15,7 4-8 0,-7 6 117 16,10 2-124-16,-3 8-131 0,-2-1-118 0,2-5-642 16,0 6-308-16</inkml:trace>
  <inkml:trace contextRef="#ctx0" brushRef="#br0" timeOffset="91527.5">30650 15172 969 0,'0'0'1396'16,"0"0"-964"-16,0 0-111 0,0 0 20 15,0 0-34-15,0 0-68 0,0 0-88 16,-26 114-54-16,28-77 2 0,10 5-6 15,0 10 0-15,3 5-25 0,-5 7 0 16,-3 6 12-16,-2 5-3 0,0 6-25 16,-5-2-19-16,0 2-33 0,0-6-24 0,0-7-77 15,-10-12-90-15,10-11-69 16,-7-15-31-16,2-14-188 0,0-14-172 0,5-2-538 16,-7-18-313-16</inkml:trace>
  <inkml:trace contextRef="#ctx0" brushRef="#br0" timeOffset="91708">30692 15227 1094 0,'0'0'1127'0,"0"0"-726"0,0 0 20 15,0 0 4-15,0 0-27 0,0 0-112 16,0 0-124-16,0 0-47 0,0 0 2 16,0 0-21-16,111-53-25 0,-99 77-28 15,-2 5-16-15,0 4-14 0,-5 2 0 16,-5 1-13-16,0-4-28 0,-8-4-39 15,-6-5-81-15,-1-10-109 0,-9-6-147 16,2-7-341-16,0-2-846 0</inkml:trace>
  <inkml:trace contextRef="#ctx0" brushRef="#br0" timeOffset="95838.4">29329 12849 137 0,'0'0'1388'16,"0"0"-686"-16,0 0-205 0,0 0-115 15,0 0-47-15,0 0-40 0,0 0-44 16,0 0 0-16,0 0-24 0,0 0-48 16,0 0-62-16,-9-83-28 0,9 83-37 15,-10 0 0-15,3 2-52 0,-10 12-21 0,-3 8-37 16,-14 8 18-16,3 8 9 0,-5 13 0 15,-1 5 7-15,-6 6-19 0,9 3-19 16,-8-4 19-16,13-3 3 0,5-8 21 16,7-6-9-16,3-6 7 0,4-3-13 0,7-5 6 15,3-2 3-15,0-2 6 0,0 0-12 16,8-2 7-16,9 3-7 0,-5-2 15 16,2 2-6-16,3 1 21 0,3-2-27 15,-8 0 28-15,10-2 39 0,-10-1-24 16,0-5-12-16,0-3 0 0,-2-2-2 15,-3-7-1-15,8 2 1 0,-11-6 3 16,11 4 14-16,-5-4-2 0,4 2 2 16,6 0 13-16,-3-4 10 0,2 0 8 15,-2 0 7-15,7 0-4 0,-4-6 16 16,-4 2-19-16,9-4 13 0,-8 1-19 0,0 2-9 16,0 0-20-16,-8 2-14 0,3 1-18 15,-4 2 5-15,-6-2 1 0,5 2 9 16,-2 0-15-16,0 0 14 0,-5 0-11 15,7 0-9-15,1 4-7 0,-1 6-108 0,0 2-140 16,-2 4-169-16,0 0-314 16,5-4-838-16</inkml:trace>
  <inkml:trace contextRef="#ctx0" brushRef="#br0" timeOffset="96511.04">29996 13238 863 0,'0'0'1037'0,"0"0"-641"0,0 0-76 15,0 0-50-15,0 0-13 0,0 0-66 16,0 0-76-16,0 0-14 0,0 0 32 0,0 0 25 16,-44-20-67-16,37 29-57 0,-7 2-5 15,4 6-11-15,-5 3 8 0,6 8 15 16,-4 2 6-16,-1 3-3 0,12 0-10 16,-8 4-21-16,10-1-13 0,0 0-19 0,0-6 17 15,2-2-20-15,6-3-3 0,8-10-6 16,-8-2 6-16,6-9 25 0,-2-4 0 15,1-2 59-15,1-14 35 0,3-8-29 16,-5-9-12-16,-2-5 3 0,2-2-10 16,-2-4-9-16,-10 4-15 0,5 3-4 15,-3 5-2-15,-2 8-14 0,0 6 19 16,0 6 13-16,0 4-12 0,0 0 27 16,-2 6-18-16,-3 0 9 0,5-1 12 15,0 3 86-15,-8 0-22 0,1 3-116 16,0 5-18-16,4 4 15 0,1 2-12 0,2 2 13 15,0 2-17-15,0 0-8 0,12-1 2 16,3-2 7-16,2 1 6 0,0-4-1 16,-5-4 0-16,5-1 13 0,2-4 2 15,-2-3-2-15,5 0-2 0,-5 0-59 16,0-1-130-16,-3-8-78 0,1 1-71 16,-1-4-263-16,-11 2-601 0,11-8-630 0</inkml:trace>
  <inkml:trace contextRef="#ctx0" brushRef="#br0" timeOffset="96993.13">30297 12842 772 0,'0'0'1638'0,"0"0"-1093"16,0 0-241-16,0 0-142 0,0 0-10 15,0 0-88-15,0 0 75 0,0 0-16 16,0 0-29-16,0 0-24 0,155 10-33 15,-119-10-12-15,10 0-13 0,-2-10-11 16,2 0 1-16,0-2-2 0,2-2 12 16,-11 0-10-16,-3 1-2 0,-8 3-3 15,-6 3-13-15,-6 3-24 0,-2 2 5 0,-9 2-25 16,-3 0 7-16,0 3 53 0,0 16 31 16,0 7 38-16,-8 10-30 0,-6 4 7 15,4 8 1-15,1 5 0 0,-1 4 12 16,5-1-25-16,0 4-3 0,5 1 22 15,0-1 6-15,0 4-22 0,10 1-12 0,-5-5 15 16,7 1-3-16,0-8-3 0,-5-6-10 16,0-5 10-16,1-10-21 0,1-6 14 15,-9-7-11-15,0-8-4 0,0-4 0 16,0-5-9-16,0-2 31 0,0 0 24 16,0 0-2-16,0 0 5 0,0 0 13 15,-17 1-74-15,3 4-12 0,-13-1 12 16,1 4-28-16,-6 2 26 0,1 2-22 15,-3 6 24-15,7-2-22 0,0 4 10 16,10-2-15-16,0 0-19 0,10-1 0 16,7-4-6-16,0 2-34 0,7-3-69 0,13-4-74 15,6-6-81-15,6-2-87 0,12-17-163 16,-15 2-608-16,24-26-547 0</inkml:trace>
  <inkml:trace contextRef="#ctx0" brushRef="#br0" timeOffset="97456.02">31395 13190 889 0,'0'0'677'0,"0"0"-154"16,0 0-60-16,0 0-22 0,0 0-102 15,0 0-50-15,0 0-78 0,0 0 6 16,0 0-22-16,0 0-28 0,-59-8-37 16,59 8-46-16,0 0-23 0,0 0-61 15,3-2-12-15,11 0-7 0,3-4 19 16,8 2 31-16,4-4-30 0,2 0-1 0,-2 0-2 16,3-2 0-16,-10 3-10 15,9 2-47-15,-7 3-61 0,-9 0-107 0,7 2-52 16,-15 0-86-16,3 2-141 15,-3 5-299-15,-7 0-629 0</inkml:trace>
  <inkml:trace contextRef="#ctx0" brushRef="#br0" timeOffset="97661.76">31336 13450 1053 0,'0'0'1123'0,"0"0"-567"0,0 0-174 16,0 0-108-16,0 0-10 0,0 0-18 15,0 0 11-15,0 0-51 0,0 0-73 16,0 0-47-16,129-36-30 0,-105 28-28 16,-4-1-26-16,6 1-2 0,-6 3 0 15,1-2-16-15,-11 1-2 0,7 2-50 16,-5 3-143-16,3-4-120 0,-6 5-88 0,6 0-171 16,-10 0-699-16,5 6-435 0</inkml:trace>
  <inkml:trace contextRef="#ctx0" brushRef="#br0" timeOffset="98342.19">32107 12830 1304 0,'0'0'1216'0,"0"0"-817"0,0 0-120 16,0 0-30-16,0 0 7 0,0 0 5 16,0 0 40-16,0 0-56 0,0 0-90 15,143-4-48-15,-97-2-36 0,0-2-19 16,0-2-37-16,5-2-2 0,-2 0-12 15,-10 0 14-15,-3 0-15 0,-7 2 2 0,-10 2 14 16,-6 2-16-16,-6 2-18 0,-2 4 6 16,-5 0 10-16,0 0 2 0,0 0 1 0,-5 18 1 15,-7 10 0-15,-15 16 13 0,-2 10-14 16,-7 13 0-16,7 4 11 16,-10-1-12-16,12 2 12 0,0-5-8 0,8-9-4 15,4-8-15-15,11-9 3 0,-4-10-22 16,8-8-15-16,0-7-77 0,0-2-99 15,0-4-110-15,0-2-96 0,0-2-227 16,0 0-771-16</inkml:trace>
  <inkml:trace contextRef="#ctx0" brushRef="#br0" timeOffset="99007.55">31155 13180 199 0,'0'0'1873'0,"0"0"-1255"0,0 0-191 0,0 0 6 15,0 0-20-15,0 0-115 0,0 0-99 0,0 0-66 16,0 0-38-16,0 0-44 0,-12-8-51 15,12 8-49-15,0 0-19 0,0 0-9 16,2 0 19-16,5 0 58 0,3 8 0 16,0 0-24-16,-3 4-131 0,0 5-158 15,-2 1-227-15,-5-5-565 0,0 16-504 0,-36-126 868 16</inkml:trace>
  <inkml:trace contextRef="#ctx0" brushRef="#br0" timeOffset="99112.63">31191 13525 825 0,'0'0'1763'0,"0"0"-1169"0,0 0-298 0,0 0-58 16,0 0 29-16,0 0-97 0,0 0-104 16,0 0-52-16,0 0-14 0,17 110-12 15,-10-94-32-15,-2 2-82 0,0-2-220 0,0-2-261 16,-3 1-818-16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1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397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94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2220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1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99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4953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25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78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48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75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355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568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720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67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79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482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6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308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2233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83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33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401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11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37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376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75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7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6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6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5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4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3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23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customXml" Target="../ink/ink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8" Type="http://schemas.openxmlformats.org/officeDocument/2006/relationships/image" Target="../media/image130.png"/><Relationship Id="rId3" Type="http://schemas.openxmlformats.org/officeDocument/2006/relationships/image" Target="../media/image12.png"/><Relationship Id="rId7" Type="http://schemas.openxmlformats.org/officeDocument/2006/relationships/image" Target="../media/image160.png"/><Relationship Id="rId12" Type="http://schemas.openxmlformats.org/officeDocument/2006/relationships/image" Target="../media/image19.png"/><Relationship Id="rId17" Type="http://schemas.openxmlformats.org/officeDocument/2006/relationships/image" Target="../media/image121.png"/><Relationship Id="rId2" Type="http://schemas.openxmlformats.org/officeDocument/2006/relationships/notesSlide" Target="../notesSlides/notesSlide28.xml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8.png"/><Relationship Id="rId5" Type="http://schemas.openxmlformats.org/officeDocument/2006/relationships/image" Target="../media/image141.png"/><Relationship Id="rId10" Type="http://schemas.openxmlformats.org/officeDocument/2006/relationships/image" Target="../media/image16.png"/><Relationship Id="rId19" Type="http://schemas.openxmlformats.org/officeDocument/2006/relationships/image" Target="../media/image140.png"/><Relationship Id="rId4" Type="http://schemas.openxmlformats.org/officeDocument/2006/relationships/image" Target="../media/image13.png"/><Relationship Id="rId9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– Runtime Environments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111822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programming </a:t>
            </a:r>
            <a:r>
              <a:rPr lang="en-US" sz="2000" dirty="0">
                <a:solidFill>
                  <a:srgbClr val="444444"/>
                </a:solidFill>
                <a:latin typeface="arial" panose="020B0604020202020204" pitchFamily="34" charset="0"/>
              </a:rPr>
              <a:t>language and its runtime environment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FD79B4-534D-B289-4011-1618FAE557CE}"/>
                  </a:ext>
                </a:extLst>
              </p14:cNvPr>
              <p14:cNvContentPartPr/>
              <p14:nvPr/>
            </p14:nvContentPartPr>
            <p14:xfrm>
              <a:off x="1962360" y="2189160"/>
              <a:ext cx="4242240" cy="2474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FD79B4-534D-B289-4011-1618FAE557C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53000" y="2179800"/>
                <a:ext cx="4260960" cy="24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B90327-7401-42F7-A87D-81E83D3C9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B3266A-DEF8-4654-9105-5258276AB748}"/>
              </a:ext>
            </a:extLst>
          </p:cNvPr>
          <p:cNvSpPr/>
          <p:nvPr/>
        </p:nvSpPr>
        <p:spPr>
          <a:xfrm>
            <a:off x="2209800" y="2614688"/>
            <a:ext cx="4354009" cy="1085653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9CF490BC-B575-4493-AF5F-11E50A52D08C}"/>
              </a:ext>
            </a:extLst>
          </p:cNvPr>
          <p:cNvSpPr/>
          <p:nvPr/>
        </p:nvSpPr>
        <p:spPr>
          <a:xfrm>
            <a:off x="7734300" y="1066800"/>
            <a:ext cx="1828800" cy="94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Source Language</a:t>
            </a:r>
          </a:p>
        </p:txBody>
      </p:sp>
      <p:sp>
        <p:nvSpPr>
          <p:cNvPr id="75" name="Arrow: Right 74">
            <a:extLst>
              <a:ext uri="{FF2B5EF4-FFF2-40B4-BE49-F238E27FC236}">
                <a16:creationId xmlns:a16="http://schemas.microsoft.com/office/drawing/2014/main" id="{D9D1DCD9-44EC-4BB1-A1AD-CB38C3F6E5E8}"/>
              </a:ext>
            </a:extLst>
          </p:cNvPr>
          <p:cNvSpPr/>
          <p:nvPr/>
        </p:nvSpPr>
        <p:spPr>
          <a:xfrm rot="5400000">
            <a:off x="8343900" y="2144183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7A8F13C5-D2A9-4596-8248-E2640BA3C1B2}"/>
              </a:ext>
            </a:extLst>
          </p:cNvPr>
          <p:cNvSpPr/>
          <p:nvPr/>
        </p:nvSpPr>
        <p:spPr>
          <a:xfrm>
            <a:off x="7696200" y="2808816"/>
            <a:ext cx="1828800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IR</a:t>
            </a:r>
            <a:r>
              <a:rPr lang="en-US" sz="2600" baseline="-25000" dirty="0"/>
              <a:t>1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14A4012A-9F0D-47A5-B2E8-B69443503BEC}"/>
              </a:ext>
            </a:extLst>
          </p:cNvPr>
          <p:cNvSpPr/>
          <p:nvPr/>
        </p:nvSpPr>
        <p:spPr>
          <a:xfrm>
            <a:off x="7734300" y="4207932"/>
            <a:ext cx="1828800" cy="603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IR</a:t>
            </a:r>
            <a:r>
              <a:rPr lang="en-US" sz="2600" baseline="-25000" dirty="0"/>
              <a:t>2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8161528-E11B-4766-8BC2-5D019C94E110}"/>
              </a:ext>
            </a:extLst>
          </p:cNvPr>
          <p:cNvSpPr/>
          <p:nvPr/>
        </p:nvSpPr>
        <p:spPr>
          <a:xfrm>
            <a:off x="7734300" y="5607050"/>
            <a:ext cx="1828800" cy="946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Target Language</a:t>
            </a: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6FA458D9-BB91-42F2-A0B7-5B06C5DBB9B5}"/>
              </a:ext>
            </a:extLst>
          </p:cNvPr>
          <p:cNvSpPr/>
          <p:nvPr/>
        </p:nvSpPr>
        <p:spPr>
          <a:xfrm rot="5400000">
            <a:off x="8343900" y="3543299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A4C6A0A5-E4C6-4598-92F2-7D20E9B88EB0}"/>
              </a:ext>
            </a:extLst>
          </p:cNvPr>
          <p:cNvSpPr/>
          <p:nvPr/>
        </p:nvSpPr>
        <p:spPr>
          <a:xfrm rot="5400000">
            <a:off x="8343900" y="4942415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BE1657D-97F3-4C9C-9B7F-2AA33BAF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FEC93DA-F858-48E6-B3BF-8242C17A3722}"/>
              </a:ext>
            </a:extLst>
          </p:cNvPr>
          <p:cNvSpPr/>
          <p:nvPr/>
        </p:nvSpPr>
        <p:spPr>
          <a:xfrm>
            <a:off x="2238630" y="4103435"/>
            <a:ext cx="4325179" cy="510166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89697C4-D8C3-4DCC-840B-D763BD1E511D}"/>
              </a:ext>
            </a:extLst>
          </p:cNvPr>
          <p:cNvSpPr/>
          <p:nvPr/>
        </p:nvSpPr>
        <p:spPr>
          <a:xfrm>
            <a:off x="6858000" y="1905000"/>
            <a:ext cx="35052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FB58CD9-36A4-40CC-A8F3-61A177FA8477}"/>
              </a:ext>
            </a:extLst>
          </p:cNvPr>
          <p:cNvSpPr txBox="1"/>
          <p:nvPr/>
        </p:nvSpPr>
        <p:spPr>
          <a:xfrm>
            <a:off x="7162800" y="2171344"/>
            <a:ext cx="298056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Improve…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Run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Memory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Power usage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16144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C31B876-8EEB-4586-BEAE-C62BBD29E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387648-2F02-4890-9F7F-EF8526D6478F}"/>
              </a:ext>
            </a:extLst>
          </p:cNvPr>
          <p:cNvSpPr/>
          <p:nvPr/>
        </p:nvSpPr>
        <p:spPr>
          <a:xfrm>
            <a:off x="2239368" y="4710761"/>
            <a:ext cx="4875663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Predict faults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A7F26D-94C8-4B07-8E5A-65A5687C759E}"/>
              </a:ext>
            </a:extLst>
          </p:cNvPr>
          <p:cNvSpPr/>
          <p:nvPr/>
        </p:nvSpPr>
        <p:spPr>
          <a:xfrm>
            <a:off x="2238629" y="4710761"/>
            <a:ext cx="4323588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FE5272-1FB7-4385-BB2D-478AC9A8E548}"/>
              </a:ext>
            </a:extLst>
          </p:cNvPr>
          <p:cNvSpPr txBox="1"/>
          <p:nvPr/>
        </p:nvSpPr>
        <p:spPr>
          <a:xfrm>
            <a:off x="7162801" y="1325703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For example…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typechecking</a:t>
            </a:r>
            <a:endParaRPr lang="en-US" sz="30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795FBD0-DA3D-4996-A485-EBD8D67F7167}"/>
              </a:ext>
            </a:extLst>
          </p:cNvPr>
          <p:cNvSpPr/>
          <p:nvPr/>
        </p:nvSpPr>
        <p:spPr>
          <a:xfrm>
            <a:off x="8458200" y="2331841"/>
            <a:ext cx="409928" cy="1457325"/>
          </a:xfrm>
          <a:custGeom>
            <a:avLst/>
            <a:gdLst>
              <a:gd name="connsiteX0" fmla="*/ 95252 w 706070"/>
              <a:gd name="connsiteY0" fmla="*/ 1457325 h 1457325"/>
              <a:gd name="connsiteX1" fmla="*/ 676277 w 706070"/>
              <a:gd name="connsiteY1" fmla="*/ 1181100 h 1457325"/>
              <a:gd name="connsiteX2" fmla="*/ 2 w 706070"/>
              <a:gd name="connsiteY2" fmla="*/ 752475 h 1457325"/>
              <a:gd name="connsiteX3" fmla="*/ 685802 w 706070"/>
              <a:gd name="connsiteY3" fmla="*/ 438150 h 1457325"/>
              <a:gd name="connsiteX4" fmla="*/ 457202 w 706070"/>
              <a:gd name="connsiteY4" fmla="*/ 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070" h="1457325">
                <a:moveTo>
                  <a:pt x="95252" y="1457325"/>
                </a:moveTo>
                <a:cubicBezTo>
                  <a:pt x="393702" y="1377950"/>
                  <a:pt x="692152" y="1298575"/>
                  <a:pt x="676277" y="1181100"/>
                </a:cubicBezTo>
                <a:cubicBezTo>
                  <a:pt x="660402" y="1063625"/>
                  <a:pt x="-1585" y="876300"/>
                  <a:pt x="2" y="752475"/>
                </a:cubicBezTo>
                <a:cubicBezTo>
                  <a:pt x="1589" y="628650"/>
                  <a:pt x="609602" y="563562"/>
                  <a:pt x="685802" y="438150"/>
                </a:cubicBezTo>
                <a:cubicBezTo>
                  <a:pt x="762002" y="312738"/>
                  <a:pt x="609602" y="156369"/>
                  <a:pt x="457202" y="0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9A2946-9AFE-463B-A66B-A532683B1290}"/>
              </a:ext>
            </a:extLst>
          </p:cNvPr>
          <p:cNvSpPr txBox="1"/>
          <p:nvPr/>
        </p:nvSpPr>
        <p:spPr>
          <a:xfrm>
            <a:off x="7239001" y="380256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isn’t this an </a:t>
            </a:r>
          </a:p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on the AST?</a:t>
            </a:r>
          </a:p>
        </p:txBody>
      </p:sp>
    </p:spTree>
    <p:extLst>
      <p:ext uri="{BB962C8B-B14F-4D97-AF65-F5344CB8AC3E}">
        <p14:creationId xmlns:p14="http://schemas.microsoft.com/office/powerpoint/2010/main" val="39401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50D3C93-DC57-483E-A919-DCA8FCEAD9BE}"/>
              </a:ext>
            </a:extLst>
          </p:cNvPr>
          <p:cNvSpPr/>
          <p:nvPr/>
        </p:nvSpPr>
        <p:spPr>
          <a:xfrm>
            <a:off x="2209800" y="2770499"/>
            <a:ext cx="4354009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Break down source language constructs over several small </a:t>
            </a:r>
            <a:r>
              <a:rPr lang="en-US" sz="2400" kern="0" dirty="0" err="1">
                <a:solidFill>
                  <a:prstClr val="black"/>
                </a:solidFill>
                <a:latin typeface="Calibri"/>
              </a:rPr>
              <a:t>steps</a:t>
            </a:r>
            <a:r>
              <a:rPr lang="en-US" sz="2400" kern="0" dirty="0">
                <a:solidFill>
                  <a:prstClr val="black"/>
                </a:solidFill>
                <a:latin typeface="Calibri"/>
              </a:rPr>
              <a:t> towards target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1148602-3C28-42F7-9A49-BE8D5021B38A}"/>
              </a:ext>
            </a:extLst>
          </p:cNvPr>
          <p:cNvSpPr/>
          <p:nvPr/>
        </p:nvSpPr>
        <p:spPr>
          <a:xfrm>
            <a:off x="2239368" y="4103434"/>
            <a:ext cx="4739185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Optimize programs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387648-2F02-4890-9F7F-EF8526D6478F}"/>
              </a:ext>
            </a:extLst>
          </p:cNvPr>
          <p:cNvSpPr/>
          <p:nvPr/>
        </p:nvSpPr>
        <p:spPr>
          <a:xfrm>
            <a:off x="2239368" y="4710761"/>
            <a:ext cx="4875663" cy="757449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Predict faults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EA7F26D-94C8-4B07-8E5A-65A5687C759E}"/>
              </a:ext>
            </a:extLst>
          </p:cNvPr>
          <p:cNvSpPr/>
          <p:nvPr/>
        </p:nvSpPr>
        <p:spPr>
          <a:xfrm>
            <a:off x="2238629" y="4710761"/>
            <a:ext cx="4323588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FE5272-1FB7-4385-BB2D-478AC9A8E548}"/>
              </a:ext>
            </a:extLst>
          </p:cNvPr>
          <p:cNvSpPr txBox="1"/>
          <p:nvPr/>
        </p:nvSpPr>
        <p:spPr>
          <a:xfrm>
            <a:off x="7162801" y="1325703"/>
            <a:ext cx="27045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u="sng" dirty="0"/>
              <a:t>For example…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typechecking</a:t>
            </a:r>
            <a:endParaRPr lang="en-US" sz="3000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795FBD0-DA3D-4996-A485-EBD8D67F7167}"/>
              </a:ext>
            </a:extLst>
          </p:cNvPr>
          <p:cNvSpPr/>
          <p:nvPr/>
        </p:nvSpPr>
        <p:spPr>
          <a:xfrm>
            <a:off x="8458200" y="2331841"/>
            <a:ext cx="409928" cy="1457325"/>
          </a:xfrm>
          <a:custGeom>
            <a:avLst/>
            <a:gdLst>
              <a:gd name="connsiteX0" fmla="*/ 95252 w 706070"/>
              <a:gd name="connsiteY0" fmla="*/ 1457325 h 1457325"/>
              <a:gd name="connsiteX1" fmla="*/ 676277 w 706070"/>
              <a:gd name="connsiteY1" fmla="*/ 1181100 h 1457325"/>
              <a:gd name="connsiteX2" fmla="*/ 2 w 706070"/>
              <a:gd name="connsiteY2" fmla="*/ 752475 h 1457325"/>
              <a:gd name="connsiteX3" fmla="*/ 685802 w 706070"/>
              <a:gd name="connsiteY3" fmla="*/ 438150 h 1457325"/>
              <a:gd name="connsiteX4" fmla="*/ 457202 w 706070"/>
              <a:gd name="connsiteY4" fmla="*/ 0 h 1457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070" h="1457325">
                <a:moveTo>
                  <a:pt x="95252" y="1457325"/>
                </a:moveTo>
                <a:cubicBezTo>
                  <a:pt x="393702" y="1377950"/>
                  <a:pt x="692152" y="1298575"/>
                  <a:pt x="676277" y="1181100"/>
                </a:cubicBezTo>
                <a:cubicBezTo>
                  <a:pt x="660402" y="1063625"/>
                  <a:pt x="-1585" y="876300"/>
                  <a:pt x="2" y="752475"/>
                </a:cubicBezTo>
                <a:cubicBezTo>
                  <a:pt x="1589" y="628650"/>
                  <a:pt x="609602" y="563562"/>
                  <a:pt x="685802" y="438150"/>
                </a:cubicBezTo>
                <a:cubicBezTo>
                  <a:pt x="762002" y="312738"/>
                  <a:pt x="609602" y="156369"/>
                  <a:pt x="457202" y="0"/>
                </a:cubicBezTo>
              </a:path>
            </a:pathLst>
          </a:cu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9A2946-9AFE-463B-A66B-A532683B1290}"/>
              </a:ext>
            </a:extLst>
          </p:cNvPr>
          <p:cNvSpPr txBox="1"/>
          <p:nvPr/>
        </p:nvSpPr>
        <p:spPr>
          <a:xfrm>
            <a:off x="7239001" y="3802560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But isn’t this an </a:t>
            </a:r>
          </a:p>
          <a:p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analysis on the AST?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F4C5EE-FA99-4DD0-81FF-E61933BD7824}"/>
              </a:ext>
            </a:extLst>
          </p:cNvPr>
          <p:cNvGrpSpPr/>
          <p:nvPr/>
        </p:nvGrpSpPr>
        <p:grpSpPr>
          <a:xfrm>
            <a:off x="3581401" y="1676400"/>
            <a:ext cx="6172199" cy="4800600"/>
            <a:chOff x="2057400" y="1676400"/>
            <a:chExt cx="6172199" cy="48006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7560F69-D89A-4125-8E07-0D25744B1488}"/>
                </a:ext>
              </a:extLst>
            </p:cNvPr>
            <p:cNvSpPr/>
            <p:nvPr/>
          </p:nvSpPr>
          <p:spPr>
            <a:xfrm>
              <a:off x="2057400" y="1676400"/>
              <a:ext cx="6172199" cy="4800600"/>
            </a:xfrm>
            <a:prstGeom prst="roundRect">
              <a:avLst>
                <a:gd name="adj" fmla="val 10913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98E18-3647-4B98-BEB4-7E6D1FD94934}"/>
                </a:ext>
              </a:extLst>
            </p:cNvPr>
            <p:cNvSpPr txBox="1"/>
            <p:nvPr/>
          </p:nvSpPr>
          <p:spPr>
            <a:xfrm>
              <a:off x="2782728" y="1752600"/>
              <a:ext cx="468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u="sng" dirty="0"/>
                <a:t>ASTs are an example of an IR!!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F0539D7-AEF8-4FE6-91D2-43C96A779117}"/>
                </a:ext>
              </a:extLst>
            </p:cNvPr>
            <p:cNvSpPr txBox="1"/>
            <p:nvPr/>
          </p:nvSpPr>
          <p:spPr>
            <a:xfrm>
              <a:off x="4259241" y="3137118"/>
              <a:ext cx="2057400" cy="181588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We’ve been talking about IR for a week!!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0A71210-438C-4B26-BE5B-393540483689}"/>
              </a:ext>
            </a:extLst>
          </p:cNvPr>
          <p:cNvGrpSpPr/>
          <p:nvPr/>
        </p:nvGrpSpPr>
        <p:grpSpPr>
          <a:xfrm>
            <a:off x="5095161" y="2636698"/>
            <a:ext cx="3268011" cy="3849232"/>
            <a:chOff x="4724400" y="2636698"/>
            <a:chExt cx="3268011" cy="3849232"/>
          </a:xfrm>
        </p:grpSpPr>
        <p:pic>
          <p:nvPicPr>
            <p:cNvPr id="17" name="Picture 2" descr="Image result for plot twist directed by m night shyamalan">
              <a:extLst>
                <a:ext uri="{FF2B5EF4-FFF2-40B4-BE49-F238E27FC236}">
                  <a16:creationId xmlns:a16="http://schemas.microsoft.com/office/drawing/2014/main" id="{B1C66766-B895-4EF3-8112-950EA0601E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500" y="2636698"/>
              <a:ext cx="2895600" cy="28956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A6CC1B-BA6D-4090-B3D4-6082ABFFFDB6}"/>
                </a:ext>
              </a:extLst>
            </p:cNvPr>
            <p:cNvSpPr txBox="1"/>
            <p:nvPr/>
          </p:nvSpPr>
          <p:spPr>
            <a:xfrm>
              <a:off x="4724400" y="5562600"/>
              <a:ext cx="3268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/>
                <a:t>M. Night Shyamalan, famous for </a:t>
              </a:r>
            </a:p>
            <a:p>
              <a:r>
                <a:rPr lang="en-US" i="1" dirty="0"/>
                <a:t>(ill-considered) plot twists in </a:t>
              </a:r>
            </a:p>
            <a:p>
              <a:r>
                <a:rPr lang="en-US" i="1" dirty="0"/>
                <a:t>movies he writes/directs 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33DF9C09-71DC-4312-87DF-E30D008CFCDF}"/>
              </a:ext>
            </a:extLst>
          </p:cNvPr>
          <p:cNvSpPr txBox="1">
            <a:spLocks/>
          </p:cNvSpPr>
          <p:nvPr/>
        </p:nvSpPr>
        <p:spPr>
          <a:xfrm>
            <a:off x="1524000" y="4930"/>
            <a:ext cx="9144000" cy="13255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8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Classes of IR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0580CED-0C44-467A-8329-6EB1620D7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82562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Structural </a:t>
            </a:r>
          </a:p>
          <a:p>
            <a:pPr marL="857250" lvl="1" indent="-457200"/>
            <a:r>
              <a:rPr lang="en-US" dirty="0"/>
              <a:t>Abstract-Syntax Tree (AST)</a:t>
            </a:r>
          </a:p>
          <a:p>
            <a:pPr marL="857250" lvl="1" indent="-457200"/>
            <a:r>
              <a:rPr lang="en-US" dirty="0"/>
              <a:t>Abstract Syntax DAG</a:t>
            </a:r>
          </a:p>
          <a:p>
            <a:pPr marL="0" indent="0">
              <a:buNone/>
            </a:pPr>
            <a:r>
              <a:rPr lang="en-US" dirty="0"/>
              <a:t>Linear</a:t>
            </a:r>
          </a:p>
          <a:p>
            <a:pPr marL="857250" lvl="1" indent="-457200"/>
            <a:r>
              <a:rPr lang="en-US" dirty="0"/>
              <a:t>Three-Address Code (3AC)</a:t>
            </a:r>
          </a:p>
          <a:p>
            <a:pPr marL="857250" lvl="1" indent="-457200"/>
            <a:r>
              <a:rPr lang="en-US" dirty="0"/>
              <a:t>Stack machine code</a:t>
            </a:r>
          </a:p>
          <a:p>
            <a:pPr marL="0" indent="0">
              <a:buNone/>
            </a:pPr>
            <a:r>
              <a:rPr lang="en-US" dirty="0"/>
              <a:t>Hybrid</a:t>
            </a:r>
          </a:p>
          <a:p>
            <a:pPr marL="857250" lvl="1" indent="-457200"/>
            <a:r>
              <a:rPr lang="en-US" dirty="0"/>
              <a:t>Control-Flow Graph</a:t>
            </a:r>
          </a:p>
          <a:p>
            <a:pPr marL="857250" lvl="1" indent="-45720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952A14-C090-4A7D-6BC8-3E1CF25EC6B3}"/>
                  </a:ext>
                </a:extLst>
              </p14:cNvPr>
              <p14:cNvContentPartPr/>
              <p14:nvPr/>
            </p14:nvContentPartPr>
            <p14:xfrm>
              <a:off x="5803560" y="1305360"/>
              <a:ext cx="5408280" cy="5416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952A14-C090-4A7D-6BC8-3E1CF25EC6B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4200" y="1296000"/>
                <a:ext cx="5427000" cy="54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4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Related image">
            <a:extLst>
              <a:ext uri="{FF2B5EF4-FFF2-40B4-BE49-F238E27FC236}">
                <a16:creationId xmlns:a16="http://schemas.microsoft.com/office/drawing/2014/main" id="{5A100157-1511-484D-9C9C-47E463C8E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381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Limitations of Trees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6BDA1-3D3A-4C75-9C3D-F5B4B1023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32213"/>
            <a:ext cx="4641640" cy="4524138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AST is great for some things, but not everything</a:t>
            </a:r>
          </a:p>
          <a:p>
            <a:pPr marL="857250" lvl="1" indent="-457200"/>
            <a:r>
              <a:rPr lang="en-US" dirty="0"/>
              <a:t>Doesn’t represent control flow very well</a:t>
            </a:r>
          </a:p>
          <a:p>
            <a:pPr marL="457200" indent="-457200"/>
            <a:r>
              <a:rPr lang="en-US" dirty="0"/>
              <a:t>Compilers </a:t>
            </a:r>
            <a:r>
              <a:rPr lang="en-US" i="1" dirty="0"/>
              <a:t>could </a:t>
            </a:r>
            <a:r>
              <a:rPr lang="en-US" dirty="0"/>
              <a:t>go directly from AST to machine code</a:t>
            </a:r>
          </a:p>
          <a:p>
            <a:pPr marL="457200" indent="-457200"/>
            <a:r>
              <a:rPr lang="en-US" dirty="0"/>
              <a:t>Let’s consider a different 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3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06934" y="5601679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EF976E-2F18-4C57-8851-D3BCDE1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Intermediate Representations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Introduce IRs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How they’re used</a:t>
            </a:r>
          </a:p>
          <a:p>
            <a:pPr marL="0" indent="0">
              <a:buNone/>
            </a:pPr>
            <a:r>
              <a:rPr lang="en-US" b="1" dirty="0"/>
              <a:t>Three Address Code (3AC)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Inventory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A5265A-45E7-4F92-9B38-2C0095DD85CF}"/>
              </a:ext>
            </a:extLst>
          </p:cNvPr>
          <p:cNvSpPr/>
          <p:nvPr/>
        </p:nvSpPr>
        <p:spPr>
          <a:xfrm>
            <a:off x="2191632" y="3242267"/>
            <a:ext cx="4354009" cy="1014840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EA21CD-68D0-8D66-60AB-69BD0716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0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7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Difference between Privacy Policy and Disclaimer | Privacy ...">
            <a:extLst>
              <a:ext uri="{FF2B5EF4-FFF2-40B4-BE49-F238E27FC236}">
                <a16:creationId xmlns:a16="http://schemas.microsoft.com/office/drawing/2014/main" id="{4EADA8B9-D936-4972-845C-1170B6B9C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" t="2266" r="806" b="2607"/>
          <a:stretch/>
        </p:blipFill>
        <p:spPr bwMode="auto">
          <a:xfrm>
            <a:off x="2063087" y="3841845"/>
            <a:ext cx="2797792" cy="29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DC8A4-6276-4586-B26F-6F9F9BE25BF7}"/>
              </a:ext>
            </a:extLst>
          </p:cNvPr>
          <p:cNvSpPr txBox="1"/>
          <p:nvPr/>
        </p:nvSpPr>
        <p:spPr>
          <a:xfrm>
            <a:off x="5488676" y="4742597"/>
            <a:ext cx="343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Like ASTs, there’s no canonical 3AC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9C4FA-7EC9-4001-AB98-FB576D554D51}"/>
              </a:ext>
            </a:extLst>
          </p:cNvPr>
          <p:cNvSpPr txBox="1"/>
          <p:nvPr/>
        </p:nvSpPr>
        <p:spPr>
          <a:xfrm>
            <a:off x="5511420" y="5106541"/>
            <a:ext cx="4100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We’re more interested in the general idea</a:t>
            </a:r>
          </a:p>
        </p:txBody>
      </p:sp>
    </p:spTree>
    <p:extLst>
      <p:ext uri="{BB962C8B-B14F-4D97-AF65-F5344CB8AC3E}">
        <p14:creationId xmlns:p14="http://schemas.microsoft.com/office/powerpoint/2010/main" val="11898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9FA9EE0-8C8E-4266-A244-D18039020EA2}"/>
              </a:ext>
            </a:extLst>
          </p:cNvPr>
          <p:cNvGrpSpPr/>
          <p:nvPr/>
        </p:nvGrpSpPr>
        <p:grpSpPr>
          <a:xfrm>
            <a:off x="2492991" y="3521122"/>
            <a:ext cx="4039737" cy="3200354"/>
            <a:chOff x="968991" y="3521122"/>
            <a:chExt cx="3309582" cy="275684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8B9D8F6C-6B00-41C1-91B3-E7E22D1E1AC9}"/>
                </a:ext>
              </a:extLst>
            </p:cNvPr>
            <p:cNvSpPr/>
            <p:nvPr/>
          </p:nvSpPr>
          <p:spPr>
            <a:xfrm rot="788760">
              <a:off x="968991" y="3521122"/>
              <a:ext cx="3309582" cy="2756848"/>
            </a:xfrm>
            <a:prstGeom prst="cloud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B21BFF5-2E8C-4AD0-B3AE-26E9DFD5E004}"/>
                </a:ext>
              </a:extLst>
            </p:cNvPr>
            <p:cNvSpPr/>
            <p:nvPr/>
          </p:nvSpPr>
          <p:spPr>
            <a:xfrm>
              <a:off x="3215505" y="4960962"/>
              <a:ext cx="712234" cy="61207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  <a:p>
            <a:r>
              <a:rPr lang="en-US" dirty="0"/>
              <a:t>Memory model: infinite “symbolic store”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09E7BE-E799-4F90-AD09-E5BA1D73EC07}"/>
              </a:ext>
            </a:extLst>
          </p:cNvPr>
          <p:cNvSpPr txBox="1"/>
          <p:nvPr/>
        </p:nvSpPr>
        <p:spPr>
          <a:xfrm>
            <a:off x="3987792" y="3881935"/>
            <a:ext cx="121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“Memory”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F10F57A-0A06-4A7A-8347-D558E47A1539}"/>
              </a:ext>
            </a:extLst>
          </p:cNvPr>
          <p:cNvGrpSpPr/>
          <p:nvPr/>
        </p:nvGrpSpPr>
        <p:grpSpPr>
          <a:xfrm>
            <a:off x="3414212" y="4375792"/>
            <a:ext cx="866636" cy="393765"/>
            <a:chOff x="1890212" y="4375791"/>
            <a:chExt cx="866636" cy="3937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FE7E65C-3E62-4EAD-A583-6C94F03BEB80}"/>
                </a:ext>
              </a:extLst>
            </p:cNvPr>
            <p:cNvSpPr txBox="1"/>
            <p:nvPr/>
          </p:nvSpPr>
          <p:spPr>
            <a:xfrm>
              <a:off x="1890212" y="4375791"/>
              <a:ext cx="517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age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E41E2E0-94FC-45A2-BADF-4EAEBA4753CD}"/>
                </a:ext>
              </a:extLst>
            </p:cNvPr>
            <p:cNvSpPr/>
            <p:nvPr/>
          </p:nvSpPr>
          <p:spPr>
            <a:xfrm>
              <a:off x="2406279" y="4375791"/>
              <a:ext cx="350569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EF2664C-CD77-4DFF-BB25-36B33880B048}"/>
              </a:ext>
            </a:extLst>
          </p:cNvPr>
          <p:cNvGrpSpPr/>
          <p:nvPr/>
        </p:nvGrpSpPr>
        <p:grpSpPr>
          <a:xfrm>
            <a:off x="3987792" y="5688210"/>
            <a:ext cx="1142631" cy="401177"/>
            <a:chOff x="2463791" y="5688209"/>
            <a:chExt cx="1142631" cy="40117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BA4D6F-55F1-4769-BF1A-22BCCE7B9CC6}"/>
                </a:ext>
              </a:extLst>
            </p:cNvPr>
            <p:cNvSpPr txBox="1"/>
            <p:nvPr/>
          </p:nvSpPr>
          <p:spPr>
            <a:xfrm>
              <a:off x="2463791" y="5688209"/>
              <a:ext cx="4289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str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B93D9D3-C2B6-4EB0-A067-59F62917BCB2}"/>
                </a:ext>
              </a:extLst>
            </p:cNvPr>
            <p:cNvSpPr/>
            <p:nvPr/>
          </p:nvSpPr>
          <p:spPr>
            <a:xfrm>
              <a:off x="2896781" y="5695621"/>
              <a:ext cx="709641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abcd</a:t>
              </a:r>
              <a:endParaRPr lang="en-US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A0D7E5-E93B-4AA0-ABAA-223C703C3DE7}"/>
              </a:ext>
            </a:extLst>
          </p:cNvPr>
          <p:cNvGrpSpPr/>
          <p:nvPr/>
        </p:nvGrpSpPr>
        <p:grpSpPr>
          <a:xfrm>
            <a:off x="4915579" y="4551189"/>
            <a:ext cx="1084887" cy="393765"/>
            <a:chOff x="3391578" y="4551188"/>
            <a:chExt cx="1084887" cy="3937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5AC4F9-9E1B-4AE2-A60E-CF02D4DA520E}"/>
                </a:ext>
              </a:extLst>
            </p:cNvPr>
            <p:cNvSpPr/>
            <p:nvPr/>
          </p:nvSpPr>
          <p:spPr>
            <a:xfrm>
              <a:off x="3854943" y="4551188"/>
              <a:ext cx="62152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4.2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2056AB8-6811-45AA-BB09-A7407B19C15C}"/>
                </a:ext>
              </a:extLst>
            </p:cNvPr>
            <p:cNvSpPr txBox="1"/>
            <p:nvPr/>
          </p:nvSpPr>
          <p:spPr>
            <a:xfrm>
              <a:off x="3391578" y="4551188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spd</a:t>
              </a:r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A118B4-7554-4091-AC67-A36ABC5D68B5}"/>
              </a:ext>
            </a:extLst>
          </p:cNvPr>
          <p:cNvGrpSpPr/>
          <p:nvPr/>
        </p:nvGrpSpPr>
        <p:grpSpPr>
          <a:xfrm>
            <a:off x="3070146" y="5049300"/>
            <a:ext cx="1450730" cy="393771"/>
            <a:chOff x="1546146" y="5049299"/>
            <a:chExt cx="1450730" cy="3937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152C8E-C61F-4CE8-ABC8-98711D5A62D6}"/>
                </a:ext>
              </a:extLst>
            </p:cNvPr>
            <p:cNvSpPr txBox="1"/>
            <p:nvPr/>
          </p:nvSpPr>
          <p:spPr>
            <a:xfrm>
              <a:off x="1546146" y="5061516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arr</a:t>
              </a:r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BC72C2D-20EA-4A18-AE6C-1F496C014DB6}"/>
                </a:ext>
              </a:extLst>
            </p:cNvPr>
            <p:cNvSpPr/>
            <p:nvPr/>
          </p:nvSpPr>
          <p:spPr>
            <a:xfrm>
              <a:off x="1991960" y="5049299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AC3FE3-58A4-4F3D-B6B9-338929FECDCA}"/>
                </a:ext>
              </a:extLst>
            </p:cNvPr>
            <p:cNvSpPr/>
            <p:nvPr/>
          </p:nvSpPr>
          <p:spPr>
            <a:xfrm>
              <a:off x="2326932" y="5049302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680F0BB-7147-4E77-8806-CF8DBC628822}"/>
                </a:ext>
              </a:extLst>
            </p:cNvPr>
            <p:cNvSpPr/>
            <p:nvPr/>
          </p:nvSpPr>
          <p:spPr>
            <a:xfrm>
              <a:off x="2661904" y="5049305"/>
              <a:ext cx="334972" cy="3937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6A10004-9951-436F-89AA-CED34294CE34}"/>
              </a:ext>
            </a:extLst>
          </p:cNvPr>
          <p:cNvSpPr txBox="1"/>
          <p:nvPr/>
        </p:nvSpPr>
        <p:spPr>
          <a:xfrm>
            <a:off x="6843728" y="4295514"/>
            <a:ext cx="3681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Naming a variable adds a location </a:t>
            </a:r>
          </a:p>
          <a:p>
            <a:r>
              <a:rPr lang="en-US" dirty="0"/>
              <a:t>      in the store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B3F7D4-82F8-4A3D-811F-A95C91F040D7}"/>
              </a:ext>
            </a:extLst>
          </p:cNvPr>
          <p:cNvSpPr txBox="1"/>
          <p:nvPr/>
        </p:nvSpPr>
        <p:spPr>
          <a:xfrm>
            <a:off x="6811880" y="4884644"/>
            <a:ext cx="362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We’ll assume that the store can handle scope</a:t>
            </a:r>
          </a:p>
        </p:txBody>
      </p:sp>
    </p:spTree>
    <p:extLst>
      <p:ext uri="{BB962C8B-B14F-4D97-AF65-F5344CB8AC3E}">
        <p14:creationId xmlns:p14="http://schemas.microsoft.com/office/powerpoint/2010/main" val="17872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Introducing 3AC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 err="1">
                <a:ln w="12700">
                  <a:noFill/>
                </a:ln>
                <a:latin typeface="Garamond" panose="02020404030301010803" pitchFamily="18" charset="0"/>
              </a:rPr>
              <a:t>3AC</a:t>
            </a: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Simplified Instruction Set Architecture (ISA)</a:t>
            </a:r>
          </a:p>
          <a:p>
            <a:r>
              <a:rPr lang="en-US" dirty="0"/>
              <a:t>A family of pseudocode notations</a:t>
            </a:r>
          </a:p>
          <a:p>
            <a:r>
              <a:rPr lang="en-US" dirty="0"/>
              <a:t>Memory model: infinite “symbolic store”</a:t>
            </a:r>
          </a:p>
          <a:p>
            <a:r>
              <a:rPr lang="en-US" dirty="0"/>
              <a:t>Instruction model: linear instructions divided into </a:t>
            </a:r>
            <a:r>
              <a:rPr lang="en-US" i="1" dirty="0"/>
              <a:t>procedures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7CD35F-54FE-4127-A08A-521DFB7D5E55}"/>
              </a:ext>
            </a:extLst>
          </p:cNvPr>
          <p:cNvGrpSpPr/>
          <p:nvPr/>
        </p:nvGrpSpPr>
        <p:grpSpPr>
          <a:xfrm>
            <a:off x="2305236" y="3613212"/>
            <a:ext cx="4437139" cy="1663420"/>
            <a:chOff x="781235" y="3613212"/>
            <a:chExt cx="4437139" cy="16634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8FB58C-ED7D-4645-940F-D35EB8043EAE}"/>
                </a:ext>
              </a:extLst>
            </p:cNvPr>
            <p:cNvSpPr txBox="1"/>
            <p:nvPr/>
          </p:nvSpPr>
          <p:spPr>
            <a:xfrm>
              <a:off x="2117845" y="4646220"/>
              <a:ext cx="3100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chemeClr val="accent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Discrete code listings 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DEF9BC9-1E41-46FC-90F7-F1056DDD1760}"/>
                </a:ext>
              </a:extLst>
            </p:cNvPr>
            <p:cNvSpPr/>
            <p:nvPr/>
          </p:nvSpPr>
          <p:spPr>
            <a:xfrm>
              <a:off x="781235" y="3613212"/>
              <a:ext cx="2024109" cy="497149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5C68BA4-48FB-487A-A165-FE2C5CEC3CA6}"/>
                </a:ext>
              </a:extLst>
            </p:cNvPr>
            <p:cNvSpPr/>
            <p:nvPr/>
          </p:nvSpPr>
          <p:spPr>
            <a:xfrm>
              <a:off x="1766656" y="4101483"/>
              <a:ext cx="355107" cy="1175149"/>
            </a:xfrm>
            <a:custGeom>
              <a:avLst/>
              <a:gdLst>
                <a:gd name="connsiteX0" fmla="*/ 355107 w 355107"/>
                <a:gd name="connsiteY0" fmla="*/ 727969 h 1175149"/>
                <a:gd name="connsiteX1" fmla="*/ 168676 w 355107"/>
                <a:gd name="connsiteY1" fmla="*/ 1145220 h 1175149"/>
                <a:gd name="connsiteX2" fmla="*/ 0 w 355107"/>
                <a:gd name="connsiteY2" fmla="*/ 0 h 1175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5107" h="1175149">
                  <a:moveTo>
                    <a:pt x="355107" y="727969"/>
                  </a:moveTo>
                  <a:cubicBezTo>
                    <a:pt x="291483" y="997258"/>
                    <a:pt x="227860" y="1266548"/>
                    <a:pt x="168676" y="1145220"/>
                  </a:cubicBezTo>
                  <a:cubicBezTo>
                    <a:pt x="109492" y="1023892"/>
                    <a:pt x="54746" y="511946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26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28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E93ECE-7AAA-403F-B1E4-FEC5832BCEE5}"/>
                  </a:ext>
                </a:extLst>
              </p14:cNvPr>
              <p14:cNvContentPartPr/>
              <p14:nvPr/>
            </p14:nvContentPartPr>
            <p14:xfrm>
              <a:off x="11170440" y="247068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E93ECE-7AAA-403F-B1E4-FEC5832BC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1080" y="2461320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3A1CE4-E464-46A3-889D-793F439E33CB}"/>
                  </a:ext>
                </a:extLst>
              </p14:cNvPr>
              <p14:cNvContentPartPr/>
              <p14:nvPr/>
            </p14:nvContentPartPr>
            <p14:xfrm>
              <a:off x="1478880" y="1684440"/>
              <a:ext cx="7618320" cy="1240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3A1CE4-E464-46A3-889D-793F439E33C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69520" y="1675080"/>
                <a:ext cx="7637040" cy="125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28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From Variables to Locations (“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locs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”)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41245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loc is…</a:t>
            </a:r>
          </a:p>
          <a:p>
            <a:r>
              <a:rPr lang="en-US" dirty="0"/>
              <a:t>An address in memory</a:t>
            </a:r>
          </a:p>
          <a:p>
            <a:r>
              <a:rPr lang="en-US" dirty="0"/>
              <a:t>A container for a value</a:t>
            </a:r>
          </a:p>
          <a:p>
            <a:pPr marL="0" indent="0">
              <a:buNone/>
            </a:pPr>
            <a:r>
              <a:rPr lang="en-US" b="1" dirty="0"/>
              <a:t>Use [ ] around loc to denote value at that location</a:t>
            </a:r>
            <a:endParaRPr lang="en-US" dirty="0"/>
          </a:p>
          <a:p>
            <a:r>
              <a:rPr lang="en-US" dirty="0"/>
              <a:t>[a] is the “value at a”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11D78-994D-4297-B62A-DE64A113D685}"/>
              </a:ext>
            </a:extLst>
          </p:cNvPr>
          <p:cNvSpPr txBox="1"/>
          <p:nvPr/>
        </p:nvSpPr>
        <p:spPr>
          <a:xfrm>
            <a:off x="7223052" y="2243471"/>
            <a:ext cx="2833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(sort of like adding a pointer</a:t>
            </a:r>
          </a:p>
          <a:p>
            <a:r>
              <a:rPr lang="en-US" dirty="0"/>
              <a:t>  level into every access)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D4C45D-7536-46AA-BFC3-A5D05BB87D03}"/>
              </a:ext>
            </a:extLst>
          </p:cNvPr>
          <p:cNvSpPr txBox="1"/>
          <p:nvPr/>
        </p:nvSpPr>
        <p:spPr>
          <a:xfrm>
            <a:off x="7330142" y="3566491"/>
            <a:ext cx="660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a;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4768EE-FCB9-4960-BB98-F4F31B65F6A4}"/>
              </a:ext>
            </a:extLst>
          </p:cNvPr>
          <p:cNvSpPr txBox="1"/>
          <p:nvPr/>
        </p:nvSpPr>
        <p:spPr>
          <a:xfrm>
            <a:off x="7330141" y="3935823"/>
            <a:ext cx="83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 b;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DD4F7D-BA1F-4B59-BF8C-C22FFDCF0D1A}"/>
              </a:ext>
            </a:extLst>
          </p:cNvPr>
          <p:cNvSpPr txBox="1"/>
          <p:nvPr/>
        </p:nvSpPr>
        <p:spPr>
          <a:xfrm>
            <a:off x="7354947" y="4293052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1;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597F1D-0FB5-4F68-8398-14A9CA11EEFA}"/>
              </a:ext>
            </a:extLst>
          </p:cNvPr>
          <p:cNvSpPr txBox="1"/>
          <p:nvPr/>
        </p:nvSpPr>
        <p:spPr>
          <a:xfrm>
            <a:off x="7354948" y="4662384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 = 2;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BBA096-485A-431F-8C79-6177EF7E3B38}"/>
              </a:ext>
            </a:extLst>
          </p:cNvPr>
          <p:cNvSpPr txBox="1"/>
          <p:nvPr/>
        </p:nvSpPr>
        <p:spPr>
          <a:xfrm>
            <a:off x="9098692" y="3538135"/>
            <a:ext cx="82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 a;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C67230F-9568-442F-BE42-775E509CCA1D}"/>
              </a:ext>
            </a:extLst>
          </p:cNvPr>
          <p:cNvSpPr txBox="1"/>
          <p:nvPr/>
        </p:nvSpPr>
        <p:spPr>
          <a:xfrm>
            <a:off x="9098692" y="3907467"/>
            <a:ext cx="9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 ** b;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03333A-CDCD-4DFE-8135-FC6ADED1EFD3}"/>
              </a:ext>
            </a:extLst>
          </p:cNvPr>
          <p:cNvSpPr txBox="1"/>
          <p:nvPr/>
        </p:nvSpPr>
        <p:spPr>
          <a:xfrm>
            <a:off x="9123499" y="4264696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 = 1;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76D6C2-F14B-4940-BD53-103CB5453B64}"/>
              </a:ext>
            </a:extLst>
          </p:cNvPr>
          <p:cNvSpPr txBox="1"/>
          <p:nvPr/>
        </p:nvSpPr>
        <p:spPr>
          <a:xfrm>
            <a:off x="9123499" y="4634028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**b = 2;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FC3764E-043F-4E4F-8685-95E83C2BDB30}"/>
              </a:ext>
            </a:extLst>
          </p:cNvPr>
          <p:cNvSpPr/>
          <p:nvPr/>
        </p:nvSpPr>
        <p:spPr>
          <a:xfrm>
            <a:off x="8392634" y="3935824"/>
            <a:ext cx="611913" cy="698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95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What’s With the Name?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729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Instructions have </a:t>
            </a:r>
            <a:r>
              <a:rPr lang="en-US" b="1" i="1" dirty="0"/>
              <a:t>at most</a:t>
            </a:r>
            <a:r>
              <a:rPr lang="en-US" b="1" dirty="0"/>
              <a:t> </a:t>
            </a:r>
            <a:r>
              <a:rPr lang="en-US" b="1" i="1" dirty="0"/>
              <a:t>3</a:t>
            </a:r>
            <a:r>
              <a:rPr lang="en-US" b="1" dirty="0"/>
              <a:t> operands</a:t>
            </a:r>
          </a:p>
          <a:p>
            <a:pPr marL="0" indent="0" algn="ctr">
              <a:buNone/>
            </a:pP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B62367D-484B-4FD8-9FBF-E66111A5FF2E}"/>
              </a:ext>
            </a:extLst>
          </p:cNvPr>
          <p:cNvSpPr txBox="1">
            <a:spLocks/>
          </p:cNvSpPr>
          <p:nvPr/>
        </p:nvSpPr>
        <p:spPr>
          <a:xfrm>
            <a:off x="4413635" y="4158344"/>
            <a:ext cx="5510086" cy="2112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[tmp1] := [c] * [d];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[tmp2] := [b] + [tmp1];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[tmp3] := [tmp2] – [e];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[tmp3];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186C05-6084-41B2-9EED-116A6D42472F}"/>
              </a:ext>
            </a:extLst>
          </p:cNvPr>
          <p:cNvSpPr/>
          <p:nvPr/>
        </p:nvSpPr>
        <p:spPr>
          <a:xfrm>
            <a:off x="4517972" y="2698418"/>
            <a:ext cx="3836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= b + c * d – e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F164BDE-B03D-4AA7-9D14-336D7D7B9B17}"/>
              </a:ext>
            </a:extLst>
          </p:cNvPr>
          <p:cNvSpPr/>
          <p:nvPr/>
        </p:nvSpPr>
        <p:spPr>
          <a:xfrm>
            <a:off x="5304294" y="3325075"/>
            <a:ext cx="2057399" cy="729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becomes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ED09C8-4AA0-BCF0-9A8F-BD4C11AAF3F2}"/>
                  </a:ext>
                </a:extLst>
              </p14:cNvPr>
              <p14:cNvContentPartPr/>
              <p14:nvPr/>
            </p14:nvContentPartPr>
            <p14:xfrm>
              <a:off x="4204800" y="1917720"/>
              <a:ext cx="4672440" cy="4330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ED09C8-4AA0-BCF0-9A8F-BD4C11AAF3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5440" y="1908360"/>
                <a:ext cx="4691160" cy="434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45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7429982-2F10-4E87-B74C-B5240610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D77002C-E0A5-4893-A806-D4F7B914013F}"/>
              </a:ext>
            </a:extLst>
          </p:cNvPr>
          <p:cNvSpPr/>
          <p:nvPr/>
        </p:nvSpPr>
        <p:spPr>
          <a:xfrm>
            <a:off x="2104031" y="2067112"/>
            <a:ext cx="2149521" cy="4523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18BD12-ADE7-47CA-958E-78AFEDF16F14}"/>
              </a:ext>
            </a:extLst>
          </p:cNvPr>
          <p:cNvSpPr txBox="1"/>
          <p:nvPr/>
        </p:nvSpPr>
        <p:spPr>
          <a:xfrm>
            <a:off x="5667901" y="1943402"/>
            <a:ext cx="2558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F1C41-12BC-494C-855E-EFA232C0119F}"/>
              </a:ext>
            </a:extLst>
          </p:cNvPr>
          <p:cNvSpPr txBox="1"/>
          <p:nvPr/>
        </p:nvSpPr>
        <p:spPr>
          <a:xfrm>
            <a:off x="6552891" y="2853282"/>
            <a:ext cx="25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Opd</a:t>
            </a:r>
            <a:r>
              <a:rPr lang="en-US" dirty="0"/>
              <a:t> stands for “operand”</a:t>
            </a:r>
          </a:p>
          <a:p>
            <a:r>
              <a:rPr lang="en-US" dirty="0"/>
              <a:t>Literals, variables,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87B114-2007-4154-82AF-5501E6F94ACC}"/>
              </a:ext>
            </a:extLst>
          </p:cNvPr>
          <p:cNvSpPr txBox="1"/>
          <p:nvPr/>
        </p:nvSpPr>
        <p:spPr>
          <a:xfrm>
            <a:off x="5918497" y="4002878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</a:t>
            </a:r>
          </a:p>
        </p:txBody>
      </p:sp>
    </p:spTree>
    <p:extLst>
      <p:ext uri="{BB962C8B-B14F-4D97-AF65-F5344CB8AC3E}">
        <p14:creationId xmlns:p14="http://schemas.microsoft.com/office/powerpoint/2010/main" val="1063490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27429982-2F10-4E87-B74C-B5240610B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F939118-7B3B-4426-B9AA-E9546F73BCCB}"/>
              </a:ext>
            </a:extLst>
          </p:cNvPr>
          <p:cNvSpPr/>
          <p:nvPr/>
        </p:nvSpPr>
        <p:spPr>
          <a:xfrm>
            <a:off x="2104031" y="2513649"/>
            <a:ext cx="2149521" cy="452346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3D89-1687-4F0F-89B4-EB0483F7EACA}"/>
              </a:ext>
            </a:extLst>
          </p:cNvPr>
          <p:cNvSpPr txBox="1"/>
          <p:nvPr/>
        </p:nvSpPr>
        <p:spPr>
          <a:xfrm>
            <a:off x="5620281" y="1739408"/>
            <a:ext cx="467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opd</a:t>
            </a:r>
            <a:r>
              <a:rPr lang="en-US" sz="2800" dirty="0"/>
              <a:t>&gt;  &lt;</a:t>
            </a:r>
            <a:r>
              <a:rPr lang="en-US" sz="2800" dirty="0" err="1"/>
              <a:t>opr</a:t>
            </a:r>
            <a:r>
              <a:rPr lang="en-US" sz="2800" dirty="0"/>
              <a:t>&gt;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4C6ACD-E70E-4590-94D4-6622935823A4}"/>
              </a:ext>
            </a:extLst>
          </p:cNvPr>
          <p:cNvSpPr txBox="1"/>
          <p:nvPr/>
        </p:nvSpPr>
        <p:spPr>
          <a:xfrm>
            <a:off x="5665523" y="2191849"/>
            <a:ext cx="3695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opd</a:t>
            </a:r>
            <a:r>
              <a:rPr lang="en-US" sz="2800" dirty="0"/>
              <a:t>&gt; :=  &lt;</a:t>
            </a:r>
            <a:r>
              <a:rPr lang="en-US" sz="2800" dirty="0" err="1"/>
              <a:t>opr</a:t>
            </a:r>
            <a:r>
              <a:rPr lang="en-US" sz="2800" dirty="0"/>
              <a:t>&gt; 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D67DF2-01DD-4530-B7E0-AC82A83642F9}"/>
              </a:ext>
            </a:extLst>
          </p:cNvPr>
          <p:cNvSpPr txBox="1"/>
          <p:nvPr/>
        </p:nvSpPr>
        <p:spPr>
          <a:xfrm>
            <a:off x="6552891" y="3808103"/>
            <a:ext cx="3573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Opr</a:t>
            </a:r>
            <a:r>
              <a:rPr lang="en-US" dirty="0"/>
              <a:t> stands for “operator”</a:t>
            </a:r>
          </a:p>
          <a:p>
            <a:r>
              <a:rPr lang="en-US" dirty="0"/>
              <a:t>MULT64, DIV64, SUB64, ADD64, etc.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BA16ED-9667-4C69-9B98-4384D6347393}"/>
              </a:ext>
            </a:extLst>
          </p:cNvPr>
          <p:cNvSpPr txBox="1"/>
          <p:nvPr/>
        </p:nvSpPr>
        <p:spPr>
          <a:xfrm>
            <a:off x="6552891" y="3107617"/>
            <a:ext cx="2585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Opd</a:t>
            </a:r>
            <a:r>
              <a:rPr lang="en-US" dirty="0"/>
              <a:t> stands for “operand”</a:t>
            </a:r>
          </a:p>
          <a:p>
            <a:r>
              <a:rPr lang="en-US" dirty="0"/>
              <a:t>Literals, variables,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0FF736-0955-462E-A433-AE04D7AA8048}"/>
              </a:ext>
            </a:extLst>
          </p:cNvPr>
          <p:cNvSpPr txBox="1"/>
          <p:nvPr/>
        </p:nvSpPr>
        <p:spPr>
          <a:xfrm>
            <a:off x="5918497" y="5068670"/>
            <a:ext cx="26661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1 MULT64 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[b] := [a] SUB64 4</a:t>
            </a:r>
          </a:p>
        </p:txBody>
      </p:sp>
    </p:spTree>
    <p:extLst>
      <p:ext uri="{BB962C8B-B14F-4D97-AF65-F5344CB8AC3E}">
        <p14:creationId xmlns:p14="http://schemas.microsoft.com/office/powerpoint/2010/main" val="1164342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51CDD9-DFCE-4BB0-B2CA-19C39784E3C6}"/>
              </a:ext>
            </a:extLst>
          </p:cNvPr>
          <p:cNvSpPr/>
          <p:nvPr/>
        </p:nvSpPr>
        <p:spPr>
          <a:xfrm>
            <a:off x="2104031" y="3444319"/>
            <a:ext cx="1419367" cy="4120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B786DF-0175-4A91-A9EC-C171289EFDA7}"/>
              </a:ext>
            </a:extLst>
          </p:cNvPr>
          <p:cNvSpPr/>
          <p:nvPr/>
        </p:nvSpPr>
        <p:spPr>
          <a:xfrm>
            <a:off x="5759104" y="3670123"/>
            <a:ext cx="752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/>
              <a:t>nop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AD5E9F-A99F-44E0-AE47-12FC41B7FCE7}"/>
              </a:ext>
            </a:extLst>
          </p:cNvPr>
          <p:cNvSpPr txBox="1"/>
          <p:nvPr/>
        </p:nvSpPr>
        <p:spPr>
          <a:xfrm>
            <a:off x="5918497" y="2392083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[a] :=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6A9D19-6939-4A54-B166-3BD1D090A618}"/>
              </a:ext>
            </a:extLst>
          </p:cNvPr>
          <p:cNvSpPr txBox="1"/>
          <p:nvPr/>
        </p:nvSpPr>
        <p:spPr>
          <a:xfrm>
            <a:off x="5949807" y="4276109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DC071-A917-442C-B532-E56E3831BE10}"/>
              </a:ext>
            </a:extLst>
          </p:cNvPr>
          <p:cNvSpPr txBox="1"/>
          <p:nvPr/>
        </p:nvSpPr>
        <p:spPr>
          <a:xfrm>
            <a:off x="5620282" y="1739408"/>
            <a:ext cx="2086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lbl</a:t>
            </a:r>
            <a:r>
              <a:rPr lang="en-US" sz="2800" dirty="0"/>
              <a:t>&gt;: &lt;</a:t>
            </a:r>
            <a:r>
              <a:rPr lang="en-US" sz="2800" dirty="0" err="1"/>
              <a:t>instr</a:t>
            </a:r>
            <a:r>
              <a:rPr lang="en-US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0489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856028" y="3335486"/>
            <a:ext cx="305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ifz</a:t>
            </a:r>
            <a:r>
              <a:rPr lang="en-US" sz="2800" dirty="0"/>
              <a:t> &lt;</a:t>
            </a:r>
            <a:r>
              <a:rPr lang="en-US" sz="2800" dirty="0" err="1"/>
              <a:t>opd</a:t>
            </a:r>
            <a:r>
              <a:rPr lang="en-US" sz="2800" dirty="0"/>
              <a:t>&gt; </a:t>
            </a:r>
            <a:r>
              <a:rPr lang="en-US" sz="2800" dirty="0" err="1"/>
              <a:t>goto</a:t>
            </a:r>
            <a:r>
              <a:rPr lang="en-US" sz="2800" dirty="0"/>
              <a:t> &lt;</a:t>
            </a:r>
            <a:r>
              <a:rPr lang="en-US" sz="2800" dirty="0" err="1"/>
              <a:t>lbl</a:t>
            </a:r>
            <a:r>
              <a:rPr lang="en-US" sz="2800" dirty="0"/>
              <a:t>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769589" y="1543664"/>
            <a:ext cx="1639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goto</a:t>
            </a:r>
            <a:r>
              <a:rPr lang="en-US" sz="2800" dirty="0"/>
              <a:t> &lt;</a:t>
            </a:r>
            <a:r>
              <a:rPr lang="en-US" sz="2800" dirty="0" err="1"/>
              <a:t>lbl</a:t>
            </a:r>
            <a:r>
              <a:rPr lang="en-US" sz="2800" dirty="0"/>
              <a:t>&gt;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351CDD9-DFCE-4BB0-B2CA-19C39784E3C6}"/>
              </a:ext>
            </a:extLst>
          </p:cNvPr>
          <p:cNvSpPr/>
          <p:nvPr/>
        </p:nvSpPr>
        <p:spPr>
          <a:xfrm>
            <a:off x="2104031" y="3928766"/>
            <a:ext cx="1419367" cy="412045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B9DEF-A3A3-49EB-AA55-B70ECB6B5883}"/>
              </a:ext>
            </a:extLst>
          </p:cNvPr>
          <p:cNvSpPr txBox="1"/>
          <p:nvPr/>
        </p:nvSpPr>
        <p:spPr>
          <a:xfrm>
            <a:off x="5918498" y="2113706"/>
            <a:ext cx="280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Label2: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Label2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21A00F-720F-4AA4-9C94-9285CC8B54BE}"/>
              </a:ext>
            </a:extLst>
          </p:cNvPr>
          <p:cNvSpPr txBox="1"/>
          <p:nvPr/>
        </p:nvSpPr>
        <p:spPr>
          <a:xfrm>
            <a:off x="5918498" y="3831689"/>
            <a:ext cx="3906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[a]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goto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Label1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[a] := 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Label1: [a] := 2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42C7A0D-8D4F-3307-74A8-EE2245E42149}"/>
                  </a:ext>
                </a:extLst>
              </p14:cNvPr>
              <p14:cNvContentPartPr/>
              <p14:nvPr/>
            </p14:nvContentPartPr>
            <p14:xfrm>
              <a:off x="9213840" y="1210680"/>
              <a:ext cx="2873880" cy="4627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42C7A0D-8D4F-3307-74A8-EE2245E42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04480" y="1201320"/>
                <a:ext cx="2892600" cy="464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92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3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710691" y="1746917"/>
            <a:ext cx="2058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enter &lt;proc&gt;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0" y="4774726"/>
            <a:ext cx="2375117" cy="445518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716823" y="2214290"/>
            <a:ext cx="2036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leave &lt;proc&gt;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996791-325C-4CD9-9F9B-440C5FBEB0CC}"/>
              </a:ext>
            </a:extLst>
          </p:cNvPr>
          <p:cNvSpPr txBox="1"/>
          <p:nvPr/>
        </p:nvSpPr>
        <p:spPr>
          <a:xfrm>
            <a:off x="5918498" y="3058386"/>
            <a:ext cx="1976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[global] := 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1" y="5183619"/>
            <a:ext cx="2156345" cy="47423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5116E4-F9BE-449A-8423-E1014864114A}"/>
              </a:ext>
            </a:extLst>
          </p:cNvPr>
          <p:cNvSpPr txBox="1"/>
          <p:nvPr/>
        </p:nvSpPr>
        <p:spPr>
          <a:xfrm>
            <a:off x="5803709" y="1606829"/>
            <a:ext cx="2977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getarg</a:t>
            </a:r>
            <a:r>
              <a:rPr lang="en-US" sz="2800" dirty="0"/>
              <a:t> &lt;</a:t>
            </a:r>
            <a:r>
              <a:rPr lang="en-US" sz="2800" dirty="0" err="1"/>
              <a:t>idx</a:t>
            </a:r>
            <a:r>
              <a:rPr lang="en-US" sz="2800" dirty="0"/>
              <a:t>&gt;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6DF67-A264-4E2A-9377-8E4AD3E51E6F}"/>
              </a:ext>
            </a:extLst>
          </p:cNvPr>
          <p:cNvSpPr txBox="1"/>
          <p:nvPr/>
        </p:nvSpPr>
        <p:spPr>
          <a:xfrm>
            <a:off x="8128797" y="3118938"/>
            <a:ext cx="1976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C6843-92EA-43C5-8600-AF5448D5B21A}"/>
              </a:ext>
            </a:extLst>
          </p:cNvPr>
          <p:cNvSpPr txBox="1"/>
          <p:nvPr/>
        </p:nvSpPr>
        <p:spPr>
          <a:xfrm>
            <a:off x="4702323" y="3179495"/>
            <a:ext cx="3079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a, int 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453907-E1EF-496D-AC96-8E244F9B3D7C}"/>
              </a:ext>
            </a:extLst>
          </p:cNvPr>
          <p:cNvSpPr txBox="1"/>
          <p:nvPr/>
        </p:nvSpPr>
        <p:spPr>
          <a:xfrm>
            <a:off x="5816829" y="1983292"/>
            <a:ext cx="2046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setret</a:t>
            </a:r>
            <a:r>
              <a:rPr lang="en-US" sz="2800" dirty="0"/>
              <a:t> &lt;</a:t>
            </a:r>
            <a:r>
              <a:rPr lang="en-US" sz="2800" dirty="0" err="1"/>
              <a:t>opd</a:t>
            </a:r>
            <a:r>
              <a:rPr lang="en-US" sz="2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7094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3AC: Instruction Classes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7886700" cy="459897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Data flow</a:t>
            </a:r>
          </a:p>
          <a:p>
            <a:r>
              <a:rPr lang="en-US" dirty="0"/>
              <a:t>Assignment</a:t>
            </a:r>
          </a:p>
          <a:p>
            <a:r>
              <a:rPr lang="en-US" dirty="0"/>
              <a:t>Math/Logic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Control flow</a:t>
            </a:r>
          </a:p>
          <a:p>
            <a:r>
              <a:rPr lang="en-US" dirty="0"/>
              <a:t>Labels</a:t>
            </a:r>
          </a:p>
          <a:p>
            <a:r>
              <a:rPr lang="en-US" dirty="0"/>
              <a:t>Jumps</a:t>
            </a:r>
          </a:p>
          <a:p>
            <a:pPr marL="0" indent="0">
              <a:buNone/>
            </a:pPr>
            <a:r>
              <a:rPr lang="en-US" b="1" dirty="0" err="1"/>
              <a:t>Interprocedural</a:t>
            </a:r>
            <a:endParaRPr lang="en-US" b="1" dirty="0"/>
          </a:p>
          <a:p>
            <a:r>
              <a:rPr lang="en-US" dirty="0"/>
              <a:t>Boundaries</a:t>
            </a:r>
          </a:p>
          <a:p>
            <a:r>
              <a:rPr lang="en-US" dirty="0"/>
              <a:t>Bodies</a:t>
            </a:r>
          </a:p>
          <a:p>
            <a:r>
              <a:rPr lang="en-US" dirty="0"/>
              <a:t>Calls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FA32A-0D64-4405-899B-5858B3DC701A}"/>
              </a:ext>
            </a:extLst>
          </p:cNvPr>
          <p:cNvSpPr txBox="1"/>
          <p:nvPr/>
        </p:nvSpPr>
        <p:spPr>
          <a:xfrm>
            <a:off x="5805982" y="1474408"/>
            <a:ext cx="1533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call &lt;proc&gt;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C9032-F143-4BE6-B59F-C6851C7CEBD8}"/>
              </a:ext>
            </a:extLst>
          </p:cNvPr>
          <p:cNvSpPr/>
          <p:nvPr/>
        </p:nvSpPr>
        <p:spPr>
          <a:xfrm>
            <a:off x="2104031" y="5677469"/>
            <a:ext cx="2156345" cy="47085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D240B9-A5F5-4A92-9E3F-558DA7EEB845}"/>
              </a:ext>
            </a:extLst>
          </p:cNvPr>
          <p:cNvSpPr txBox="1"/>
          <p:nvPr/>
        </p:nvSpPr>
        <p:spPr>
          <a:xfrm>
            <a:off x="5805981" y="1910413"/>
            <a:ext cx="25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setarg</a:t>
            </a:r>
            <a:r>
              <a:rPr lang="en-US" sz="2400" dirty="0"/>
              <a:t> &lt;int&gt; &lt;</a:t>
            </a:r>
            <a:r>
              <a:rPr lang="en-US" sz="2400" dirty="0" err="1"/>
              <a:t>opd</a:t>
            </a:r>
            <a:r>
              <a:rPr lang="en-US" sz="2400" dirty="0"/>
              <a:t>&gt;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7119C7-C78E-4635-8806-55B9FAB5BF91}"/>
              </a:ext>
            </a:extLst>
          </p:cNvPr>
          <p:cNvSpPr txBox="1"/>
          <p:nvPr/>
        </p:nvSpPr>
        <p:spPr>
          <a:xfrm>
            <a:off x="5805982" y="2341105"/>
            <a:ext cx="1801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getret</a:t>
            </a:r>
            <a:r>
              <a:rPr lang="en-US" sz="2400" dirty="0"/>
              <a:t> &lt;</a:t>
            </a:r>
            <a:r>
              <a:rPr lang="en-US" sz="2400" dirty="0" err="1"/>
              <a:t>opd</a:t>
            </a:r>
            <a:r>
              <a:rPr lang="en-US" sz="2400" dirty="0"/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F607BB-3268-4FCD-9AAF-D9F8D32A496C}"/>
              </a:ext>
            </a:extLst>
          </p:cNvPr>
          <p:cNvSpPr txBox="1"/>
          <p:nvPr/>
        </p:nvSpPr>
        <p:spPr>
          <a:xfrm>
            <a:off x="8128797" y="3118938"/>
            <a:ext cx="1976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[b]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[a] := [b]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42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8B7D40-BCC7-4A6B-98E5-DEE899FB8A7A}"/>
              </a:ext>
            </a:extLst>
          </p:cNvPr>
          <p:cNvSpPr txBox="1"/>
          <p:nvPr/>
        </p:nvSpPr>
        <p:spPr>
          <a:xfrm>
            <a:off x="4702323" y="3179495"/>
            <a:ext cx="30796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Example: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a, int b){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b;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42;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EBBA67-43D6-450D-8F3E-4D4BEA61EEE8}"/>
              </a:ext>
            </a:extLst>
          </p:cNvPr>
          <p:cNvSpPr/>
          <p:nvPr/>
        </p:nvSpPr>
        <p:spPr>
          <a:xfrm>
            <a:off x="8151406" y="5051234"/>
            <a:ext cx="2046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enter v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1, 7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setarg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2, 9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getret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[k]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leave 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03D89-6088-4440-8E70-BC524A81CD44}"/>
              </a:ext>
            </a:extLst>
          </p:cNvPr>
          <p:cNvSpPr/>
          <p:nvPr/>
        </p:nvSpPr>
        <p:spPr>
          <a:xfrm>
            <a:off x="4736512" y="4597080"/>
            <a:ext cx="26027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v(){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k;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k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(7, 9);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7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12" grpId="0"/>
      <p:bldP spid="13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That’s All we Need!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9660CFA-F6C7-44A1-B706-84EAD0FE3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8"/>
            <a:ext cx="4270354" cy="459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can build complex behavior out of these simple building blocks</a:t>
            </a:r>
          </a:p>
          <a:p>
            <a:r>
              <a:rPr lang="en-US" dirty="0"/>
              <a:t>One minor loose end to tie up…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9969C70E-80BB-4A27-ABA3-B49C55AB0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341" y="2771948"/>
            <a:ext cx="3168396" cy="238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43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Intermediate Representations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61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Dealing with Scope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Description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E967C0-2E0F-49C0-A7F2-508AFD7FE230}"/>
              </a:ext>
            </a:extLst>
          </p:cNvPr>
          <p:cNvSpPr txBox="1"/>
          <p:nvPr/>
        </p:nvSpPr>
        <p:spPr>
          <a:xfrm>
            <a:off x="3496927" y="1797113"/>
            <a:ext cx="1838965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 = 9;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 (true){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int a;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a = 6;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DCBC78A-0443-4F55-A989-3D9D37786351}"/>
              </a:ext>
            </a:extLst>
          </p:cNvPr>
          <p:cNvSpPr txBox="1"/>
          <p:nvPr/>
        </p:nvSpPr>
        <p:spPr>
          <a:xfrm>
            <a:off x="6158120" y="1942180"/>
            <a:ext cx="15376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enter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:= 9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:= 6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leave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fn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C22996-2E2C-47B7-9BCE-CE63B619907C}"/>
              </a:ext>
            </a:extLst>
          </p:cNvPr>
          <p:cNvSpPr txBox="1"/>
          <p:nvPr/>
        </p:nvSpPr>
        <p:spPr>
          <a:xfrm>
            <a:off x="8035558" y="2458799"/>
            <a:ext cx="142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Name clash?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2ACE7-2E08-46E7-AD70-556AB2D15B24}"/>
              </a:ext>
            </a:extLst>
          </p:cNvPr>
          <p:cNvSpPr txBox="1"/>
          <p:nvPr/>
        </p:nvSpPr>
        <p:spPr>
          <a:xfrm>
            <a:off x="4299058" y="4413683"/>
            <a:ext cx="4594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in notation!</a:t>
            </a:r>
          </a:p>
          <a:p>
            <a:r>
              <a:rPr lang="en-US" dirty="0"/>
              <a:t>These assignment connect to different symbols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254274-727A-4B8D-81F2-1B68D122D60C}"/>
              </a:ext>
            </a:extLst>
          </p:cNvPr>
          <p:cNvSpPr/>
          <p:nvPr/>
        </p:nvSpPr>
        <p:spPr>
          <a:xfrm>
            <a:off x="4389887" y="5329732"/>
            <a:ext cx="3384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 can use superscripts if needed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85B96-C3CC-4282-A292-9E8682846543}"/>
              </a:ext>
            </a:extLst>
          </p:cNvPr>
          <p:cNvSpPr/>
          <p:nvPr/>
        </p:nvSpPr>
        <p:spPr>
          <a:xfrm>
            <a:off x="6517784" y="2237720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D5ABB2-9339-48DC-9097-4E8FD6167656}"/>
              </a:ext>
            </a:extLst>
          </p:cNvPr>
          <p:cNvSpPr/>
          <p:nvPr/>
        </p:nvSpPr>
        <p:spPr>
          <a:xfrm>
            <a:off x="6517537" y="2844298"/>
            <a:ext cx="277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" grpId="0"/>
      <p:bldP spid="7" grpId="0"/>
      <p:bldP spid="2" grpId="0"/>
      <p:bldP spid="4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3AC Data Structures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 – 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848" y="1825626"/>
            <a:ext cx="8318310" cy="1827509"/>
          </a:xfrm>
        </p:spPr>
        <p:txBody>
          <a:bodyPr/>
          <a:lstStyle/>
          <a:p>
            <a:r>
              <a:rPr lang="en-US" dirty="0"/>
              <a:t>One class per 3AC node type</a:t>
            </a:r>
          </a:p>
          <a:p>
            <a:pPr lvl="1"/>
            <a:r>
              <a:rPr lang="en-US" dirty="0"/>
              <a:t>Often referred to as “Quads” – has at most 4 fields (+ label)</a:t>
            </a:r>
          </a:p>
          <a:p>
            <a:pPr lvl="1"/>
            <a:r>
              <a:rPr lang="en-US" dirty="0"/>
              <a:t>Each procedure maintains a list of its quads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95FC09-5631-4E24-84CD-9ECFB5EFA79C}"/>
              </a:ext>
            </a:extLst>
          </p:cNvPr>
          <p:cNvGrpSpPr/>
          <p:nvPr/>
        </p:nvGrpSpPr>
        <p:grpSpPr>
          <a:xfrm>
            <a:off x="4448033" y="3712157"/>
            <a:ext cx="3411940" cy="939333"/>
            <a:chOff x="3377822" y="3998884"/>
            <a:chExt cx="3411940" cy="93933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73581A9-9C37-4013-93C8-099638B2EFE1}"/>
                </a:ext>
              </a:extLst>
            </p:cNvPr>
            <p:cNvSpPr/>
            <p:nvPr/>
          </p:nvSpPr>
          <p:spPr>
            <a:xfrm>
              <a:off x="4060210" y="4372770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[t1]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432014-5E69-48A2-9415-8A4E035276D9}"/>
                </a:ext>
              </a:extLst>
            </p:cNvPr>
            <p:cNvSpPr/>
            <p:nvPr/>
          </p:nvSpPr>
          <p:spPr>
            <a:xfrm>
              <a:off x="4742599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[a]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CCA83F-E88E-429C-BB79-98C294EF2E57}"/>
                </a:ext>
              </a:extLst>
            </p:cNvPr>
            <p:cNvSpPr/>
            <p:nvPr/>
          </p:nvSpPr>
          <p:spPr>
            <a:xfrm>
              <a:off x="3377822" y="4379592"/>
              <a:ext cx="682388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L1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A28D46-AAB4-4ADB-920A-1121A9E24DC7}"/>
                </a:ext>
              </a:extLst>
            </p:cNvPr>
            <p:cNvSpPr/>
            <p:nvPr/>
          </p:nvSpPr>
          <p:spPr>
            <a:xfrm>
              <a:off x="5424986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</a:t>
              </a:r>
            </a:p>
            <a:p>
              <a:pPr algn="ctr"/>
              <a:r>
                <a:rPr lang="en-US" dirty="0"/>
                <a:t>64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EEDF10-C7AA-49AE-A1BE-39FA81671E11}"/>
                </a:ext>
              </a:extLst>
            </p:cNvPr>
            <p:cNvSpPr/>
            <p:nvPr/>
          </p:nvSpPr>
          <p:spPr>
            <a:xfrm>
              <a:off x="6107374" y="4372769"/>
              <a:ext cx="682388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167B07-4555-4340-8A71-D68351F01F90}"/>
                </a:ext>
              </a:extLst>
            </p:cNvPr>
            <p:cNvSpPr txBox="1"/>
            <p:nvPr/>
          </p:nvSpPr>
          <p:spPr>
            <a:xfrm>
              <a:off x="4223982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CBD640-596D-4433-91EA-D3DFE6AA18AB}"/>
                </a:ext>
              </a:extLst>
            </p:cNvPr>
            <p:cNvSpPr txBox="1"/>
            <p:nvPr/>
          </p:nvSpPr>
          <p:spPr>
            <a:xfrm>
              <a:off x="477320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43752B8-B8B6-4D30-B771-919B50E717A4}"/>
                </a:ext>
              </a:extLst>
            </p:cNvPr>
            <p:cNvSpPr txBox="1"/>
            <p:nvPr/>
          </p:nvSpPr>
          <p:spPr>
            <a:xfrm>
              <a:off x="5499842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CEB3FA-40C1-4E55-8394-076827A30CC8}"/>
                </a:ext>
              </a:extLst>
            </p:cNvPr>
            <p:cNvSpPr txBox="1"/>
            <p:nvPr/>
          </p:nvSpPr>
          <p:spPr>
            <a:xfrm>
              <a:off x="6185540" y="4010260"/>
              <a:ext cx="5659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19D52B9-2A6F-4EE3-B0F4-0C6C283EDF7B}"/>
                </a:ext>
              </a:extLst>
            </p:cNvPr>
            <p:cNvSpPr txBox="1"/>
            <p:nvPr/>
          </p:nvSpPr>
          <p:spPr>
            <a:xfrm>
              <a:off x="3482450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046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0431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Translation Implementation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AST Translation to 3AC – Implementation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F57537-640A-4B3F-9461-F8C1756E6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774" y="1375241"/>
            <a:ext cx="8639032" cy="5561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Propagate context to parent &amp; generate 3AC instruction(s)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F34587-31CD-4D0E-9163-F30D2924C4C4}"/>
              </a:ext>
            </a:extLst>
          </p:cNvPr>
          <p:cNvSpPr/>
          <p:nvPr/>
        </p:nvSpPr>
        <p:spPr>
          <a:xfrm>
            <a:off x="4717756" y="2691718"/>
            <a:ext cx="1187352" cy="400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AssignExp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/>
              <p:nvPr/>
            </p:nvSpPr>
            <p:spPr>
              <a:xfrm>
                <a:off x="4204761" y="3291455"/>
                <a:ext cx="644857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DBAEF889-8C5D-461E-ADC7-5D194141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761" y="3291455"/>
                <a:ext cx="644857" cy="760331"/>
              </a:xfrm>
              <a:prstGeom prst="roundRect">
                <a:avLst/>
              </a:prstGeom>
              <a:blipFill>
                <a:blip r:embed="rId3"/>
                <a:stretch>
                  <a:fillRect l="-13889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CF34BD-1903-4646-BAFB-FFB30A39E1DE}"/>
              </a:ext>
            </a:extLst>
          </p:cNvPr>
          <p:cNvSpPr/>
          <p:nvPr/>
        </p:nvSpPr>
        <p:spPr>
          <a:xfrm>
            <a:off x="5256635" y="3834968"/>
            <a:ext cx="588143" cy="556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u="sng" dirty="0" err="1"/>
              <a:t>IntLit</a:t>
            </a:r>
            <a:endParaRPr lang="en-US" u="sng" dirty="0"/>
          </a:p>
          <a:p>
            <a:pPr algn="ctr"/>
            <a:r>
              <a:rPr lang="en-US" dirty="0"/>
              <a:t>7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BF88A8-20F4-49E9-AD66-BE1844F6156C}"/>
              </a:ext>
            </a:extLst>
          </p:cNvPr>
          <p:cNvSpPr/>
          <p:nvPr/>
        </p:nvSpPr>
        <p:spPr>
          <a:xfrm>
            <a:off x="6331832" y="3910088"/>
            <a:ext cx="771099" cy="365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Sub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F79086-18C6-421B-A7F0-7ED1D6C319C5}"/>
              </a:ext>
            </a:extLst>
          </p:cNvPr>
          <p:cNvSpPr/>
          <p:nvPr/>
        </p:nvSpPr>
        <p:spPr>
          <a:xfrm>
            <a:off x="5686975" y="3326593"/>
            <a:ext cx="771099" cy="3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Plus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DAF0F12-827F-49C1-B70D-E971A06298F4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 flipH="1">
            <a:off x="4527190" y="3092554"/>
            <a:ext cx="784243" cy="19890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BBAFC0-A2A6-4B05-895F-D04746558E26}"/>
              </a:ext>
            </a:extLst>
          </p:cNvPr>
          <p:cNvCxnSpPr>
            <a:cxnSpLocks/>
            <a:stCxn id="2" idx="2"/>
            <a:endCxn id="9" idx="0"/>
          </p:cNvCxnSpPr>
          <p:nvPr/>
        </p:nvCxnSpPr>
        <p:spPr>
          <a:xfrm>
            <a:off x="5311432" y="3092555"/>
            <a:ext cx="761092" cy="23403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80AEC91-6F36-44C4-9C97-9E8914E7ABEA}"/>
              </a:ext>
            </a:extLst>
          </p:cNvPr>
          <p:cNvCxnSpPr>
            <a:cxnSpLocks/>
            <a:stCxn id="9" idx="2"/>
            <a:endCxn id="8" idx="0"/>
          </p:cNvCxnSpPr>
          <p:nvPr/>
        </p:nvCxnSpPr>
        <p:spPr>
          <a:xfrm>
            <a:off x="6072525" y="3691719"/>
            <a:ext cx="644857" cy="21836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C2F75-183C-4FB3-BC14-940EB2BA2889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flipH="1">
            <a:off x="5550706" y="3691720"/>
            <a:ext cx="521818" cy="143249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4C21F2-6D13-4801-A82C-C040ACBF6D5A}"/>
              </a:ext>
            </a:extLst>
          </p:cNvPr>
          <p:cNvSpPr/>
          <p:nvPr/>
        </p:nvSpPr>
        <p:spPr>
          <a:xfrm>
            <a:off x="4664161" y="2088774"/>
            <a:ext cx="1280615" cy="390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err="1"/>
              <a:t>AssignStmt</a:t>
            </a:r>
            <a:endParaRPr lang="en-US" u="sng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119C40E-B189-4161-90A4-2A0FB45A7F0D}"/>
              </a:ext>
            </a:extLst>
          </p:cNvPr>
          <p:cNvCxnSpPr>
            <a:cxnSpLocks/>
            <a:stCxn id="23" idx="2"/>
            <a:endCxn id="2" idx="0"/>
          </p:cNvCxnSpPr>
          <p:nvPr/>
        </p:nvCxnSpPr>
        <p:spPr>
          <a:xfrm>
            <a:off x="5304468" y="2479460"/>
            <a:ext cx="6964" cy="21225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2526C4A-2E78-4BC4-BBBA-8ADA1E3C9C2D}"/>
              </a:ext>
            </a:extLst>
          </p:cNvPr>
          <p:cNvCxnSpPr>
            <a:cxnSpLocks/>
            <a:stCxn id="8" idx="2"/>
            <a:endCxn id="92" idx="0"/>
          </p:cNvCxnSpPr>
          <p:nvPr/>
        </p:nvCxnSpPr>
        <p:spPr>
          <a:xfrm flipH="1">
            <a:off x="6246303" y="4275212"/>
            <a:ext cx="471079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55CE806-5195-4EED-9ED4-7ED50778AAE4}"/>
              </a:ext>
            </a:extLst>
          </p:cNvPr>
          <p:cNvCxnSpPr>
            <a:cxnSpLocks/>
            <a:stCxn id="8" idx="2"/>
            <a:endCxn id="97" idx="0"/>
          </p:cNvCxnSpPr>
          <p:nvPr/>
        </p:nvCxnSpPr>
        <p:spPr>
          <a:xfrm>
            <a:off x="6717381" y="4275212"/>
            <a:ext cx="402254" cy="317656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56B91D7-5189-4FFF-B18C-AA760C08B049}"/>
              </a:ext>
            </a:extLst>
          </p:cNvPr>
          <p:cNvCxnSpPr>
            <a:cxnSpLocks/>
            <a:stCxn id="92" idx="1"/>
          </p:cNvCxnSpPr>
          <p:nvPr/>
        </p:nvCxnSpPr>
        <p:spPr>
          <a:xfrm flipH="1">
            <a:off x="4474230" y="4973034"/>
            <a:ext cx="1430878" cy="69290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A50518BA-6046-4E5A-936E-00E24A3B4276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266753" y="4051786"/>
            <a:ext cx="260437" cy="161415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/>
              <p:nvPr/>
            </p:nvSpPr>
            <p:spPr>
              <a:xfrm>
                <a:off x="5905108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a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2" name="Rectangle: Rounded Corners 91">
                <a:extLst>
                  <a:ext uri="{FF2B5EF4-FFF2-40B4-BE49-F238E27FC236}">
                    <a16:creationId xmlns:a16="http://schemas.microsoft.com/office/drawing/2014/main" id="{7780E5DF-A7AB-492E-AD6F-3B1E3E3AF2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08" y="4592869"/>
                <a:ext cx="682388" cy="760331"/>
              </a:xfrm>
              <a:prstGeom prst="roundRect">
                <a:avLst/>
              </a:prstGeom>
              <a:blipFill>
                <a:blip r:embed="rId4"/>
                <a:stretch>
                  <a:fillRect l="-12281" t="-5512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/>
              <p:nvPr/>
            </p:nvSpPr>
            <p:spPr>
              <a:xfrm>
                <a:off x="6778441" y="4592869"/>
                <a:ext cx="682388" cy="76033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1600" u="sng" dirty="0"/>
                  <a:t>ID</a:t>
                </a:r>
              </a:p>
              <a:p>
                <a:r>
                  <a:rPr lang="en-US" sz="1600" dirty="0" err="1"/>
                  <a:t>val</a:t>
                </a:r>
                <a:r>
                  <a:rPr lang="en-US" sz="1600" dirty="0"/>
                  <a:t>: v</a:t>
                </a:r>
              </a:p>
              <a:p>
                <a:r>
                  <a:rPr lang="en-US" sz="1600" dirty="0" err="1"/>
                  <a:t>Sym</a:t>
                </a:r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50AEA4E9-B238-46CD-9742-B89963931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41" y="4592869"/>
                <a:ext cx="682388" cy="760331"/>
              </a:xfrm>
              <a:prstGeom prst="roundRect">
                <a:avLst/>
              </a:prstGeom>
              <a:blipFill>
                <a:blip r:embed="rId5"/>
                <a:stretch>
                  <a:fillRect l="-12281" t="-5512" r="-877" b="-13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AA0B122-1CDD-4869-B0A7-6D151CB711E3}"/>
              </a:ext>
            </a:extLst>
          </p:cNvPr>
          <p:cNvGrpSpPr/>
          <p:nvPr/>
        </p:nvGrpSpPr>
        <p:grpSpPr>
          <a:xfrm>
            <a:off x="7816507" y="2394083"/>
            <a:ext cx="2585992" cy="932511"/>
            <a:chOff x="3543290" y="3998884"/>
            <a:chExt cx="2585992" cy="9325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t1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461FCF12-B23D-446E-9D6A-DC870FD260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6"/>
                  <a:stretch>
                    <a:fillRect l="-1149" t="-6383" r="-1149" b="-1170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a 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𝛼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8234785A-7C3D-4A4C-9AAB-0192A3B329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7"/>
                  <a:stretch>
                    <a:fillRect t="-4255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8FE8D366-0E6A-456F-B445-C6BEF753723D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8454135B-32DB-4F7D-953F-182940ADAC70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SUB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v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</a:rPr>
                        <m:t>𝛽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90293123-7DD4-4BC2-A8A9-576BAE54B6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8"/>
                  <a:stretch>
                    <a:fillRect t="-4255" b="-138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E0E3900-337B-4E03-A66B-1AB13413E047}"/>
                </a:ext>
              </a:extLst>
            </p:cNvPr>
            <p:cNvSpPr txBox="1"/>
            <p:nvPr/>
          </p:nvSpPr>
          <p:spPr>
            <a:xfrm>
              <a:off x="4081369" y="4010260"/>
              <a:ext cx="4706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dst</a:t>
              </a:r>
              <a:endParaRPr lang="en-US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651B411-B8D5-460F-93EF-B27E3A7F29A2}"/>
                </a:ext>
              </a:extLst>
            </p:cNvPr>
            <p:cNvSpPr txBox="1"/>
            <p:nvPr/>
          </p:nvSpPr>
          <p:spPr>
            <a:xfrm>
              <a:off x="4529919" y="4010260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E55E8EB-40D3-40DE-815E-DA9EC6F4A827}"/>
                </a:ext>
              </a:extLst>
            </p:cNvPr>
            <p:cNvSpPr txBox="1"/>
            <p:nvPr/>
          </p:nvSpPr>
          <p:spPr>
            <a:xfrm>
              <a:off x="5122337" y="4010260"/>
              <a:ext cx="5084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opr</a:t>
              </a:r>
              <a:endParaRPr 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1D74202-8021-4803-B498-9AEC07E7B670}"/>
                </a:ext>
              </a:extLst>
            </p:cNvPr>
            <p:cNvSpPr txBox="1"/>
            <p:nvPr/>
          </p:nvSpPr>
          <p:spPr>
            <a:xfrm>
              <a:off x="5585272" y="4014037"/>
              <a:ext cx="5275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src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5296F5-4D25-4A6A-A192-8CE8895993D3}"/>
                </a:ext>
              </a:extLst>
            </p:cNvPr>
            <p:cNvSpPr txBox="1"/>
            <p:nvPr/>
          </p:nvSpPr>
          <p:spPr>
            <a:xfrm>
              <a:off x="3574729" y="3998884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lbl</a:t>
              </a:r>
              <a:endParaRPr lang="en-US" dirty="0"/>
            </a:p>
          </p:txBody>
        </p:sp>
      </p:grp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87007A2E-011B-43A5-8F7D-1EEEF7706309}"/>
              </a:ext>
            </a:extLst>
          </p:cNvPr>
          <p:cNvSpPr/>
          <p:nvPr/>
        </p:nvSpPr>
        <p:spPr>
          <a:xfrm>
            <a:off x="3598607" y="5684119"/>
            <a:ext cx="1218454" cy="1119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a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4905C5D7-D2E1-44D4-B2EF-668FFDC5DCC4}"/>
              </a:ext>
            </a:extLst>
          </p:cNvPr>
          <p:cNvSpPr/>
          <p:nvPr/>
        </p:nvSpPr>
        <p:spPr>
          <a:xfrm>
            <a:off x="5094009" y="5716561"/>
            <a:ext cx="1155140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var</a:t>
            </a:r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/>
              <p:nvPr/>
            </p:nvSpPr>
            <p:spPr>
              <a:xfrm>
                <a:off x="3391842" y="5675407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5340B331-7EE1-4C7D-9517-6AB3EEF99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42" y="5675407"/>
                <a:ext cx="392912" cy="38085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/>
              <p:nvPr/>
            </p:nvSpPr>
            <p:spPr>
              <a:xfrm>
                <a:off x="4870775" y="568950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572652F-F713-463F-9FD2-A43F24130D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775" y="5689505"/>
                <a:ext cx="392912" cy="380858"/>
              </a:xfrm>
              <a:prstGeom prst="ellipse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F3A6A5FA-ABFF-44D0-A9D4-25C36123F3A5}"/>
              </a:ext>
            </a:extLst>
          </p:cNvPr>
          <p:cNvSpPr/>
          <p:nvPr/>
        </p:nvSpPr>
        <p:spPr>
          <a:xfrm>
            <a:off x="6598033" y="5704957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/>
              <p:nvPr/>
            </p:nvSpPr>
            <p:spPr>
              <a:xfrm>
                <a:off x="6415767" y="5704535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47A1047A-8BAB-4205-B541-2857EB0E5A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5767" y="5704535"/>
                <a:ext cx="392912" cy="380858"/>
              </a:xfrm>
              <a:prstGeom prst="ellipse">
                <a:avLst/>
              </a:prstGeom>
              <a:blipFill>
                <a:blip r:embed="rId11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739BD29-D0FF-495F-B1E8-DC35256EE85F}"/>
              </a:ext>
            </a:extLst>
          </p:cNvPr>
          <p:cNvSpPr/>
          <p:nvPr/>
        </p:nvSpPr>
        <p:spPr>
          <a:xfrm>
            <a:off x="8184458" y="5684118"/>
            <a:ext cx="1344305" cy="11191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u="sng" dirty="0"/>
              <a:t>Symbol</a:t>
            </a:r>
            <a:r>
              <a:rPr lang="en-US" dirty="0"/>
              <a:t>:</a:t>
            </a:r>
          </a:p>
          <a:p>
            <a:pPr algn="ctr"/>
            <a:r>
              <a:rPr lang="en-US" dirty="0"/>
              <a:t>Kind: </a:t>
            </a:r>
            <a:r>
              <a:rPr lang="en-US" dirty="0" err="1"/>
              <a:t>tmp</a:t>
            </a:r>
            <a:endParaRPr lang="en-US" dirty="0"/>
          </a:p>
          <a:p>
            <a:pPr algn="ctr"/>
            <a:r>
              <a:rPr lang="en-US" dirty="0"/>
              <a:t>Type: int</a:t>
            </a:r>
          </a:p>
          <a:p>
            <a:pPr algn="ctr"/>
            <a:r>
              <a:rPr lang="en-US" dirty="0"/>
              <a:t>Name: tmp2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/>
              <p:nvPr/>
            </p:nvSpPr>
            <p:spPr>
              <a:xfrm>
                <a:off x="8019947" y="5665940"/>
                <a:ext cx="392912" cy="38085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26EFE65-30F7-441E-AE8B-0239DAB047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9947" y="5665940"/>
                <a:ext cx="392912" cy="38085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5BCD621E-B675-4C9B-8818-09211D603B24}"/>
              </a:ext>
            </a:extLst>
          </p:cNvPr>
          <p:cNvSpPr txBox="1"/>
          <p:nvPr/>
        </p:nvSpPr>
        <p:spPr>
          <a:xfrm>
            <a:off x="1619063" y="2747783"/>
            <a:ext cx="203613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 = 7 + (a – v)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422288E-EB6C-4CC2-B6FB-D47D1D2C1A0A}"/>
              </a:ext>
            </a:extLst>
          </p:cNvPr>
          <p:cNvGrpSpPr/>
          <p:nvPr/>
        </p:nvGrpSpPr>
        <p:grpSpPr>
          <a:xfrm>
            <a:off x="7816507" y="3416660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t2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BF485EFE-79C8-4857-ACC0-9317090CCB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7"/>
                  <a:stretch>
                    <a:fillRect l="-1149" t="-6383" r="-1149" b="-1276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112FAE13-F057-4042-8DB2-68168288C1E1}"/>
                </a:ext>
              </a:extLst>
            </p:cNvPr>
            <p:cNvSpPr/>
            <p:nvPr/>
          </p:nvSpPr>
          <p:spPr>
            <a:xfrm>
              <a:off x="4582805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2D1F00F-20E2-4990-BABC-DAA472A8226B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E51629E-9701-41A9-BC78-6ECBA6E7212B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/>
                <a:t>ADD</a:t>
              </a:r>
            </a:p>
            <a:p>
              <a:pPr algn="ctr"/>
              <a:r>
                <a:rPr lang="en-US" sz="1600" dirty="0"/>
                <a:t>64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/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[t1]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530B14A-568D-4E25-9528-08537BB135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2363" y="4372770"/>
                  <a:ext cx="516919" cy="558625"/>
                </a:xfrm>
                <a:prstGeom prst="rect">
                  <a:avLst/>
                </a:prstGeom>
                <a:blipFill>
                  <a:blip r:embed="rId18"/>
                  <a:stretch>
                    <a:fillRect l="-2326" t="-3191" r="-1163" b="-148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B4F3173-C1E4-4B95-8CD6-FEF2E4A59B5B}"/>
              </a:ext>
            </a:extLst>
          </p:cNvPr>
          <p:cNvGrpSpPr/>
          <p:nvPr/>
        </p:nvGrpSpPr>
        <p:grpSpPr>
          <a:xfrm>
            <a:off x="7816507" y="4058529"/>
            <a:ext cx="2585992" cy="558625"/>
            <a:chOff x="3543290" y="4372770"/>
            <a:chExt cx="2585992" cy="5586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/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[a]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0835DB39-F6C7-4FB6-BAD1-5A53484325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0210" y="4372770"/>
                  <a:ext cx="516919" cy="558625"/>
                </a:xfrm>
                <a:prstGeom prst="rect">
                  <a:avLst/>
                </a:prstGeom>
                <a:blipFill>
                  <a:blip r:embed="rId19"/>
                  <a:stretch>
                    <a:fillRect l="-2299" t="-6452" r="-2299" b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/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sz="1600" dirty="0"/>
                    <a:t>[t2]</a:t>
                  </a:r>
                </a:p>
                <a:p>
                  <a:pPr algn="ctr"/>
                  <a:r>
                    <a:rPr lang="en-US" sz="1600" dirty="0"/>
                    <a:t>(</a:t>
                  </a:r>
                  <a14:m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a14:m>
                  <a:r>
                    <a:rPr lang="en-US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DEAC1B77-6C66-493A-A939-8F8E0034CC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2805" y="4372770"/>
                  <a:ext cx="516919" cy="558625"/>
                </a:xfrm>
                <a:prstGeom prst="rect">
                  <a:avLst/>
                </a:prstGeom>
                <a:blipFill>
                  <a:blip r:embed="rId20"/>
                  <a:stretch>
                    <a:fillRect l="-2299" t="-4301" b="-150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AE4830-298B-4FEF-B0D1-ABD4570E67BF}"/>
                </a:ext>
              </a:extLst>
            </p:cNvPr>
            <p:cNvSpPr/>
            <p:nvPr/>
          </p:nvSpPr>
          <p:spPr>
            <a:xfrm>
              <a:off x="3543290" y="4372770"/>
              <a:ext cx="516920" cy="55862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A9EE3FF-836C-4BEA-8F78-05E7D437A758}"/>
                </a:ext>
              </a:extLst>
            </p:cNvPr>
            <p:cNvSpPr/>
            <p:nvPr/>
          </p:nvSpPr>
          <p:spPr>
            <a:xfrm>
              <a:off x="5098174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D82944A-57D4-4CC5-AA20-01CA695828E6}"/>
                </a:ext>
              </a:extLst>
            </p:cNvPr>
            <p:cNvSpPr/>
            <p:nvPr/>
          </p:nvSpPr>
          <p:spPr>
            <a:xfrm>
              <a:off x="5612363" y="4372770"/>
              <a:ext cx="516919" cy="558625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/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FA42026-DA7D-4B09-9D60-9F627311F243}"/>
              </a:ext>
            </a:extLst>
          </p:cNvPr>
          <p:cNvCxnSpPr>
            <a:cxnSpLocks/>
            <a:stCxn id="97" idx="2"/>
            <a:endCxn id="134" idx="0"/>
          </p:cNvCxnSpPr>
          <p:nvPr/>
        </p:nvCxnSpPr>
        <p:spPr>
          <a:xfrm flipH="1">
            <a:off x="5671579" y="5353199"/>
            <a:ext cx="1448056" cy="363362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6614CF8-DE7E-4AE6-8EF0-6DA2F8580FDA}"/>
              </a:ext>
            </a:extLst>
          </p:cNvPr>
          <p:cNvSpPr txBox="1"/>
          <p:nvPr/>
        </p:nvSpPr>
        <p:spPr>
          <a:xfrm>
            <a:off x="1620065" y="4135541"/>
            <a:ext cx="2440092" cy="738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[a] SUB64 [v]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[t2] := 7 ADD64 [t1]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[a] := [t2]</a:t>
            </a:r>
          </a:p>
        </p:txBody>
      </p:sp>
    </p:spTree>
    <p:extLst>
      <p:ext uri="{BB962C8B-B14F-4D97-AF65-F5344CB8AC3E}">
        <p14:creationId xmlns:p14="http://schemas.microsoft.com/office/powerpoint/2010/main" val="304510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3AC Translation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3749570" cy="4271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Translating AST code into 3AC</a:t>
            </a:r>
          </a:p>
          <a:p>
            <a:r>
              <a:rPr lang="en-US" dirty="0"/>
              <a:t>A final walk of the 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A Walk To Remember">
            <a:extLst>
              <a:ext uri="{FF2B5EF4-FFF2-40B4-BE49-F238E27FC236}">
                <a16:creationId xmlns:a16="http://schemas.microsoft.com/office/drawing/2014/main" id="{20AC7992-1079-47B1-93E3-ED07C14DA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93" y="1591857"/>
            <a:ext cx="2905116" cy="46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3D1093-8252-485C-98F3-C67C50C837D5}"/>
              </a:ext>
            </a:extLst>
          </p:cNvPr>
          <p:cNvSpPr txBox="1"/>
          <p:nvPr/>
        </p:nvSpPr>
        <p:spPr>
          <a:xfrm>
            <a:off x="8045914" y="4142051"/>
            <a:ext cx="556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3AC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91759-2190-4E9D-BDF5-F03C1D92D206}"/>
              </a:ext>
            </a:extLst>
          </p:cNvPr>
          <p:cNvSpPr txBox="1"/>
          <p:nvPr/>
        </p:nvSpPr>
        <p:spPr>
          <a:xfrm>
            <a:off x="7299054" y="4341826"/>
            <a:ext cx="5341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AST</a:t>
            </a:r>
          </a:p>
        </p:txBody>
      </p:sp>
    </p:spTree>
    <p:extLst>
      <p:ext uri="{BB962C8B-B14F-4D97-AF65-F5344CB8AC3E}">
        <p14:creationId xmlns:p14="http://schemas.microsoft.com/office/powerpoint/2010/main" val="212206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Last Time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Review – Runtime Environments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4DDBF466-4942-408F-B576-AC5B74FF4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7119" y="1699469"/>
            <a:ext cx="430379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r>
              <a:rPr lang="en-US" dirty="0"/>
              <a:t>Hardware Intuition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898576" y="5601678"/>
            <a:ext cx="10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Runtimes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FA9AE92-97A5-4A24-AA92-EEA6CFED61F9}"/>
              </a:ext>
            </a:extLst>
          </p:cNvPr>
          <p:cNvSpPr/>
          <p:nvPr/>
        </p:nvSpPr>
        <p:spPr>
          <a:xfrm>
            <a:off x="2916621" y="3482249"/>
            <a:ext cx="3946634" cy="264597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 runtime environment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 notions of how we might execute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OS mediation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Virtual machine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Accessing memory / registers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C4E5FC-4428-4D04-BB02-44AF98864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1114" y="3543619"/>
            <a:ext cx="1579686" cy="20772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5CFCD09-A7D7-B8E7-7949-102359355FD0}"/>
                  </a:ext>
                </a:extLst>
              </p14:cNvPr>
              <p14:cNvContentPartPr/>
              <p14:nvPr/>
            </p14:nvContentPartPr>
            <p14:xfrm>
              <a:off x="2634120" y="2927160"/>
              <a:ext cx="3777120" cy="2891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5CFCD09-A7D7-B8E7-7949-102359355FD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24760" y="2917800"/>
                <a:ext cx="3795840" cy="291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543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1524001" y="-86788"/>
            <a:ext cx="9132219" cy="6934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18D17-624A-4996-8458-E634E28CA05F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7315200" y="105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9372600" y="6096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Rectangle 93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3505200" y="52808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9740230" y="3248558"/>
            <a:ext cx="59824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SDD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7086600" y="5715000"/>
            <a:ext cx="876300" cy="4677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 err="1"/>
              <a:t>Definiton</a:t>
            </a:r>
            <a:endParaRPr lang="en-US" sz="140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6205868" y="3892747"/>
            <a:ext cx="634409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2895600" y="40386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5764457" y="6193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4286251" y="2581180"/>
            <a:ext cx="830931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05645" y="579451"/>
            <a:ext cx="8763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7315200" y="24675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Intermediate Code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3731929" y="5287439"/>
            <a:ext cx="2375429" cy="1075170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548147"/>
              <a:gd name="connsiteY0" fmla="*/ 1060089 h 1209573"/>
              <a:gd name="connsiteX1" fmla="*/ 652007 w 4548147"/>
              <a:gd name="connsiteY1" fmla="*/ 726134 h 1209573"/>
              <a:gd name="connsiteX2" fmla="*/ 1598213 w 4548147"/>
              <a:gd name="connsiteY2" fmla="*/ 2566 h 1209573"/>
              <a:gd name="connsiteX3" fmla="*/ 2639834 w 4548147"/>
              <a:gd name="connsiteY3" fmla="*/ 503498 h 1209573"/>
              <a:gd name="connsiteX4" fmla="*/ 3164620 w 4548147"/>
              <a:gd name="connsiteY4" fmla="*/ 980576 h 1209573"/>
              <a:gd name="connsiteX5" fmla="*/ 3951799 w 4548147"/>
              <a:gd name="connsiteY5" fmla="*/ 1203213 h 1209573"/>
              <a:gd name="connsiteX6" fmla="*/ 4548147 w 4548147"/>
              <a:gd name="connsiteY6" fmla="*/ 1107796 h 1209573"/>
              <a:gd name="connsiteX0" fmla="*/ 0 w 3951799"/>
              <a:gd name="connsiteY0" fmla="*/ 1060089 h 1203213"/>
              <a:gd name="connsiteX1" fmla="*/ 652007 w 3951799"/>
              <a:gd name="connsiteY1" fmla="*/ 726134 h 1203213"/>
              <a:gd name="connsiteX2" fmla="*/ 1598213 w 3951799"/>
              <a:gd name="connsiteY2" fmla="*/ 2566 h 1203213"/>
              <a:gd name="connsiteX3" fmla="*/ 2639834 w 3951799"/>
              <a:gd name="connsiteY3" fmla="*/ 503498 h 1203213"/>
              <a:gd name="connsiteX4" fmla="*/ 3164620 w 3951799"/>
              <a:gd name="connsiteY4" fmla="*/ 980576 h 1203213"/>
              <a:gd name="connsiteX5" fmla="*/ 3951799 w 3951799"/>
              <a:gd name="connsiteY5" fmla="*/ 1203213 h 1203213"/>
              <a:gd name="connsiteX0" fmla="*/ 0 w 3164620"/>
              <a:gd name="connsiteY0" fmla="*/ 1060089 h 1060089"/>
              <a:gd name="connsiteX1" fmla="*/ 652007 w 3164620"/>
              <a:gd name="connsiteY1" fmla="*/ 726134 h 1060089"/>
              <a:gd name="connsiteX2" fmla="*/ 1598213 w 3164620"/>
              <a:gd name="connsiteY2" fmla="*/ 2566 h 1060089"/>
              <a:gd name="connsiteX3" fmla="*/ 2639834 w 3164620"/>
              <a:gd name="connsiteY3" fmla="*/ 503498 h 1060089"/>
              <a:gd name="connsiteX4" fmla="*/ 3164620 w 3164620"/>
              <a:gd name="connsiteY4" fmla="*/ 980576 h 1060089"/>
              <a:gd name="connsiteX0" fmla="*/ 0 w 2639834"/>
              <a:gd name="connsiteY0" fmla="*/ 1060089 h 1060089"/>
              <a:gd name="connsiteX1" fmla="*/ 652007 w 2639834"/>
              <a:gd name="connsiteY1" fmla="*/ 726134 h 1060089"/>
              <a:gd name="connsiteX2" fmla="*/ 1598213 w 2639834"/>
              <a:gd name="connsiteY2" fmla="*/ 2566 h 1060089"/>
              <a:gd name="connsiteX3" fmla="*/ 2639834 w 2639834"/>
              <a:gd name="connsiteY3" fmla="*/ 503498 h 1060089"/>
              <a:gd name="connsiteX0" fmla="*/ 0 w 2320345"/>
              <a:gd name="connsiteY0" fmla="*/ 1073835 h 1073835"/>
              <a:gd name="connsiteX1" fmla="*/ 652007 w 2320345"/>
              <a:gd name="connsiteY1" fmla="*/ 739880 h 1073835"/>
              <a:gd name="connsiteX2" fmla="*/ 1598213 w 2320345"/>
              <a:gd name="connsiteY2" fmla="*/ 16312 h 1073835"/>
              <a:gd name="connsiteX3" fmla="*/ 2320345 w 2320345"/>
              <a:gd name="connsiteY3" fmla="*/ 296906 h 1073835"/>
              <a:gd name="connsiteX0" fmla="*/ 0 w 2375429"/>
              <a:gd name="connsiteY0" fmla="*/ 1075170 h 1075170"/>
              <a:gd name="connsiteX1" fmla="*/ 652007 w 2375429"/>
              <a:gd name="connsiteY1" fmla="*/ 741215 h 1075170"/>
              <a:gd name="connsiteX2" fmla="*/ 1598213 w 2375429"/>
              <a:gd name="connsiteY2" fmla="*/ 17647 h 1075170"/>
              <a:gd name="connsiteX3" fmla="*/ 2375429 w 2375429"/>
              <a:gd name="connsiteY3" fmla="*/ 287224 h 107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5429" h="1075170">
                <a:moveTo>
                  <a:pt x="0" y="1075170"/>
                </a:moveTo>
                <a:cubicBezTo>
                  <a:pt x="224624" y="1036076"/>
                  <a:pt x="441298" y="1036739"/>
                  <a:pt x="652007" y="741215"/>
                </a:cubicBezTo>
                <a:cubicBezTo>
                  <a:pt x="862716" y="445691"/>
                  <a:pt x="1310976" y="93312"/>
                  <a:pt x="1598213" y="17647"/>
                </a:cubicBezTo>
                <a:cubicBezTo>
                  <a:pt x="1885450" y="-58018"/>
                  <a:pt x="2114361" y="124222"/>
                  <a:pt x="2375429" y="287224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9615592" y="15594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/>
              <a:t>Architecture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E53266B-9A9C-4AA3-931B-548F03B7F5F6}"/>
              </a:ext>
            </a:extLst>
          </p:cNvPr>
          <p:cNvSpPr/>
          <p:nvPr/>
        </p:nvSpPr>
        <p:spPr>
          <a:xfrm>
            <a:off x="6324628" y="4519497"/>
            <a:ext cx="2279530" cy="147736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2244291 w 3615892"/>
              <a:gd name="connsiteY0" fmla="*/ 1505359 h 1505359"/>
              <a:gd name="connsiteX1" fmla="*/ 738876 w 3615892"/>
              <a:gd name="connsiteY1" fmla="*/ 1025857 h 1505359"/>
              <a:gd name="connsiteX2" fmla="*/ 203618 w 3615892"/>
              <a:gd name="connsiteY2" fmla="*/ 78003 h 1505359"/>
              <a:gd name="connsiteX3" fmla="*/ 1341042 w 3615892"/>
              <a:gd name="connsiteY3" fmla="*/ 423690 h 1505359"/>
              <a:gd name="connsiteX4" fmla="*/ 2366954 w 3615892"/>
              <a:gd name="connsiteY4" fmla="*/ 769378 h 1505359"/>
              <a:gd name="connsiteX5" fmla="*/ 3615892 w 3615892"/>
              <a:gd name="connsiteY5" fmla="*/ 89155 h 1505359"/>
              <a:gd name="connsiteX0" fmla="*/ 2244291 w 2366954"/>
              <a:gd name="connsiteY0" fmla="*/ 1505359 h 1505359"/>
              <a:gd name="connsiteX1" fmla="*/ 738876 w 2366954"/>
              <a:gd name="connsiteY1" fmla="*/ 1025857 h 1505359"/>
              <a:gd name="connsiteX2" fmla="*/ 203618 w 2366954"/>
              <a:gd name="connsiteY2" fmla="*/ 78003 h 1505359"/>
              <a:gd name="connsiteX3" fmla="*/ 1341042 w 2366954"/>
              <a:gd name="connsiteY3" fmla="*/ 423690 h 1505359"/>
              <a:gd name="connsiteX4" fmla="*/ 2366954 w 2366954"/>
              <a:gd name="connsiteY4" fmla="*/ 769378 h 1505359"/>
              <a:gd name="connsiteX0" fmla="*/ 2244291 w 2247135"/>
              <a:gd name="connsiteY0" fmla="*/ 1505359 h 1505359"/>
              <a:gd name="connsiteX1" fmla="*/ 738876 w 2247135"/>
              <a:gd name="connsiteY1" fmla="*/ 1025857 h 1505359"/>
              <a:gd name="connsiteX2" fmla="*/ 203618 w 2247135"/>
              <a:gd name="connsiteY2" fmla="*/ 78003 h 1505359"/>
              <a:gd name="connsiteX3" fmla="*/ 1341042 w 2247135"/>
              <a:gd name="connsiteY3" fmla="*/ 423690 h 1505359"/>
              <a:gd name="connsiteX0" fmla="*/ 2244291 w 2247135"/>
              <a:gd name="connsiteY0" fmla="*/ 1427356 h 1427356"/>
              <a:gd name="connsiteX1" fmla="*/ 738876 w 2247135"/>
              <a:gd name="connsiteY1" fmla="*/ 947854 h 1427356"/>
              <a:gd name="connsiteX2" fmla="*/ 203618 w 2247135"/>
              <a:gd name="connsiteY2" fmla="*/ 0 h 1427356"/>
              <a:gd name="connsiteX0" fmla="*/ 2265722 w 2268509"/>
              <a:gd name="connsiteY0" fmla="*/ 1458312 h 1458312"/>
              <a:gd name="connsiteX1" fmla="*/ 738876 w 2268509"/>
              <a:gd name="connsiteY1" fmla="*/ 947854 h 1458312"/>
              <a:gd name="connsiteX2" fmla="*/ 203618 w 2268509"/>
              <a:gd name="connsiteY2" fmla="*/ 0 h 1458312"/>
              <a:gd name="connsiteX0" fmla="*/ 2264963 w 2267758"/>
              <a:gd name="connsiteY0" fmla="*/ 1458312 h 1458312"/>
              <a:gd name="connsiteX1" fmla="*/ 741292 w 2267758"/>
              <a:gd name="connsiteY1" fmla="*/ 925629 h 1458312"/>
              <a:gd name="connsiteX2" fmla="*/ 202859 w 2267758"/>
              <a:gd name="connsiteY2" fmla="*/ 0 h 1458312"/>
              <a:gd name="connsiteX0" fmla="*/ 2264963 w 2264968"/>
              <a:gd name="connsiteY0" fmla="*/ 1458312 h 1458312"/>
              <a:gd name="connsiteX1" fmla="*/ 741292 w 2264968"/>
              <a:gd name="connsiteY1" fmla="*/ 925629 h 1458312"/>
              <a:gd name="connsiteX2" fmla="*/ 202859 w 2264968"/>
              <a:gd name="connsiteY2" fmla="*/ 0 h 1458312"/>
              <a:gd name="connsiteX0" fmla="*/ 2296780 w 2296785"/>
              <a:gd name="connsiteY0" fmla="*/ 1477362 h 1477362"/>
              <a:gd name="connsiteX1" fmla="*/ 773109 w 2296785"/>
              <a:gd name="connsiteY1" fmla="*/ 944679 h 1477362"/>
              <a:gd name="connsiteX2" fmla="*/ 193401 w 2296785"/>
              <a:gd name="connsiteY2" fmla="*/ 0 h 1477362"/>
              <a:gd name="connsiteX0" fmla="*/ 2296780 w 2296785"/>
              <a:gd name="connsiteY0" fmla="*/ 1470218 h 1470218"/>
              <a:gd name="connsiteX1" fmla="*/ 773109 w 2296785"/>
              <a:gd name="connsiteY1" fmla="*/ 937535 h 1470218"/>
              <a:gd name="connsiteX2" fmla="*/ 193401 w 2296785"/>
              <a:gd name="connsiteY2" fmla="*/ 0 h 1470218"/>
              <a:gd name="connsiteX0" fmla="*/ 2260007 w 2260012"/>
              <a:gd name="connsiteY0" fmla="*/ 1470218 h 1470218"/>
              <a:gd name="connsiteX1" fmla="*/ 736336 w 2260012"/>
              <a:gd name="connsiteY1" fmla="*/ 937535 h 1470218"/>
              <a:gd name="connsiteX2" fmla="*/ 156628 w 22600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93207 w 2293212"/>
              <a:gd name="connsiteY0" fmla="*/ 1470218 h 1470218"/>
              <a:gd name="connsiteX1" fmla="*/ 769536 w 2293212"/>
              <a:gd name="connsiteY1" fmla="*/ 937535 h 1470218"/>
              <a:gd name="connsiteX2" fmla="*/ 189828 w 2293212"/>
              <a:gd name="connsiteY2" fmla="*/ 0 h 1470218"/>
              <a:gd name="connsiteX0" fmla="*/ 2282927 w 2282932"/>
              <a:gd name="connsiteY0" fmla="*/ 1482124 h 1482124"/>
              <a:gd name="connsiteX1" fmla="*/ 759256 w 2282932"/>
              <a:gd name="connsiteY1" fmla="*/ 949441 h 1482124"/>
              <a:gd name="connsiteX2" fmla="*/ 193835 w 2282932"/>
              <a:gd name="connsiteY2" fmla="*/ 0 h 1482124"/>
              <a:gd name="connsiteX0" fmla="*/ 2282927 w 2282932"/>
              <a:gd name="connsiteY0" fmla="*/ 1467837 h 1467837"/>
              <a:gd name="connsiteX1" fmla="*/ 759256 w 2282932"/>
              <a:gd name="connsiteY1" fmla="*/ 935154 h 1467837"/>
              <a:gd name="connsiteX2" fmla="*/ 193835 w 2282932"/>
              <a:gd name="connsiteY2" fmla="*/ 0 h 1467837"/>
              <a:gd name="connsiteX0" fmla="*/ 2286340 w 2286345"/>
              <a:gd name="connsiteY0" fmla="*/ 1470218 h 1470218"/>
              <a:gd name="connsiteX1" fmla="*/ 762669 w 2286345"/>
              <a:gd name="connsiteY1" fmla="*/ 937535 h 1470218"/>
              <a:gd name="connsiteX2" fmla="*/ 192486 w 2286345"/>
              <a:gd name="connsiteY2" fmla="*/ 0 h 1470218"/>
              <a:gd name="connsiteX0" fmla="*/ 2282926 w 2282931"/>
              <a:gd name="connsiteY0" fmla="*/ 1477362 h 1477362"/>
              <a:gd name="connsiteX1" fmla="*/ 759255 w 2282931"/>
              <a:gd name="connsiteY1" fmla="*/ 944679 h 1477362"/>
              <a:gd name="connsiteX2" fmla="*/ 193835 w 2282931"/>
              <a:gd name="connsiteY2" fmla="*/ 0 h 1477362"/>
              <a:gd name="connsiteX0" fmla="*/ 2279525 w 2279530"/>
              <a:gd name="connsiteY0" fmla="*/ 1477362 h 1477362"/>
              <a:gd name="connsiteX1" fmla="*/ 755854 w 2279530"/>
              <a:gd name="connsiteY1" fmla="*/ 944679 h 1477362"/>
              <a:gd name="connsiteX2" fmla="*/ 195196 w 2279530"/>
              <a:gd name="connsiteY2" fmla="*/ 0 h 147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9530" h="1477362">
                <a:moveTo>
                  <a:pt x="2279525" y="1477362"/>
                </a:moveTo>
                <a:cubicBezTo>
                  <a:pt x="2282234" y="868168"/>
                  <a:pt x="1324566" y="937245"/>
                  <a:pt x="755854" y="944679"/>
                </a:cubicBezTo>
                <a:cubicBezTo>
                  <a:pt x="-59231" y="939103"/>
                  <a:pt x="-161934" y="206239"/>
                  <a:pt x="195196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98F8082-F431-4843-B9B3-E4FFC908DAC2}"/>
              </a:ext>
            </a:extLst>
          </p:cNvPr>
          <p:cNvSpPr/>
          <p:nvPr/>
        </p:nvSpPr>
        <p:spPr>
          <a:xfrm>
            <a:off x="6084737" y="5559296"/>
            <a:ext cx="2516573" cy="97733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54836"/>
              <a:gd name="connsiteY0" fmla="*/ 1107111 h 2046343"/>
              <a:gd name="connsiteX1" fmla="*/ 358575 w 3854836"/>
              <a:gd name="connsiteY1" fmla="*/ 1530925 h 2046343"/>
              <a:gd name="connsiteX2" fmla="*/ 1015564 w 3854836"/>
              <a:gd name="connsiteY2" fmla="*/ 1952919 h 2046343"/>
              <a:gd name="connsiteX3" fmla="*/ 1703590 w 3854836"/>
              <a:gd name="connsiteY3" fmla="*/ 2010304 h 2046343"/>
              <a:gd name="connsiteX4" fmla="*/ 2483235 w 3854836"/>
              <a:gd name="connsiteY4" fmla="*/ 1505359 h 2046343"/>
              <a:gd name="connsiteX5" fmla="*/ 977820 w 3854836"/>
              <a:gd name="connsiteY5" fmla="*/ 1025857 h 2046343"/>
              <a:gd name="connsiteX6" fmla="*/ 442562 w 3854836"/>
              <a:gd name="connsiteY6" fmla="*/ 78003 h 2046343"/>
              <a:gd name="connsiteX7" fmla="*/ 1579986 w 3854836"/>
              <a:gd name="connsiteY7" fmla="*/ 423690 h 2046343"/>
              <a:gd name="connsiteX8" fmla="*/ 2605898 w 3854836"/>
              <a:gd name="connsiteY8" fmla="*/ 769378 h 2046343"/>
              <a:gd name="connsiteX9" fmla="*/ 3854836 w 3854836"/>
              <a:gd name="connsiteY9" fmla="*/ 89155 h 2046343"/>
              <a:gd name="connsiteX0" fmla="*/ 0 w 2605898"/>
              <a:gd name="connsiteY0" fmla="*/ 1107111 h 2046343"/>
              <a:gd name="connsiteX1" fmla="*/ 358575 w 2605898"/>
              <a:gd name="connsiteY1" fmla="*/ 1530925 h 2046343"/>
              <a:gd name="connsiteX2" fmla="*/ 1015564 w 2605898"/>
              <a:gd name="connsiteY2" fmla="*/ 1952919 h 2046343"/>
              <a:gd name="connsiteX3" fmla="*/ 1703590 w 2605898"/>
              <a:gd name="connsiteY3" fmla="*/ 2010304 h 2046343"/>
              <a:gd name="connsiteX4" fmla="*/ 2483235 w 2605898"/>
              <a:gd name="connsiteY4" fmla="*/ 1505359 h 2046343"/>
              <a:gd name="connsiteX5" fmla="*/ 977820 w 2605898"/>
              <a:gd name="connsiteY5" fmla="*/ 1025857 h 2046343"/>
              <a:gd name="connsiteX6" fmla="*/ 442562 w 2605898"/>
              <a:gd name="connsiteY6" fmla="*/ 78003 h 2046343"/>
              <a:gd name="connsiteX7" fmla="*/ 1579986 w 2605898"/>
              <a:gd name="connsiteY7" fmla="*/ 423690 h 2046343"/>
              <a:gd name="connsiteX8" fmla="*/ 2605898 w 2605898"/>
              <a:gd name="connsiteY8" fmla="*/ 769378 h 2046343"/>
              <a:gd name="connsiteX0" fmla="*/ 0 w 2486079"/>
              <a:gd name="connsiteY0" fmla="*/ 1107111 h 2046343"/>
              <a:gd name="connsiteX1" fmla="*/ 358575 w 2486079"/>
              <a:gd name="connsiteY1" fmla="*/ 1530925 h 2046343"/>
              <a:gd name="connsiteX2" fmla="*/ 1015564 w 2486079"/>
              <a:gd name="connsiteY2" fmla="*/ 1952919 h 2046343"/>
              <a:gd name="connsiteX3" fmla="*/ 1703590 w 2486079"/>
              <a:gd name="connsiteY3" fmla="*/ 2010304 h 2046343"/>
              <a:gd name="connsiteX4" fmla="*/ 2483235 w 2486079"/>
              <a:gd name="connsiteY4" fmla="*/ 1505359 h 2046343"/>
              <a:gd name="connsiteX5" fmla="*/ 977820 w 2486079"/>
              <a:gd name="connsiteY5" fmla="*/ 1025857 h 2046343"/>
              <a:gd name="connsiteX6" fmla="*/ 442562 w 2486079"/>
              <a:gd name="connsiteY6" fmla="*/ 78003 h 2046343"/>
              <a:gd name="connsiteX7" fmla="*/ 1579986 w 2486079"/>
              <a:gd name="connsiteY7" fmla="*/ 423690 h 2046343"/>
              <a:gd name="connsiteX0" fmla="*/ 0 w 2486079"/>
              <a:gd name="connsiteY0" fmla="*/ 1029108 h 1968340"/>
              <a:gd name="connsiteX1" fmla="*/ 358575 w 2486079"/>
              <a:gd name="connsiteY1" fmla="*/ 1452922 h 1968340"/>
              <a:gd name="connsiteX2" fmla="*/ 1015564 w 2486079"/>
              <a:gd name="connsiteY2" fmla="*/ 1874916 h 1968340"/>
              <a:gd name="connsiteX3" fmla="*/ 1703590 w 2486079"/>
              <a:gd name="connsiteY3" fmla="*/ 1932301 h 1968340"/>
              <a:gd name="connsiteX4" fmla="*/ 2483235 w 2486079"/>
              <a:gd name="connsiteY4" fmla="*/ 1427356 h 1968340"/>
              <a:gd name="connsiteX5" fmla="*/ 977820 w 2486079"/>
              <a:gd name="connsiteY5" fmla="*/ 947854 h 1968340"/>
              <a:gd name="connsiteX6" fmla="*/ 442562 w 2486079"/>
              <a:gd name="connsiteY6" fmla="*/ 0 h 1968340"/>
              <a:gd name="connsiteX0" fmla="*/ 0 w 2486079"/>
              <a:gd name="connsiteY0" fmla="*/ 81773 h 1021005"/>
              <a:gd name="connsiteX1" fmla="*/ 358575 w 2486079"/>
              <a:gd name="connsiteY1" fmla="*/ 505587 h 1021005"/>
              <a:gd name="connsiteX2" fmla="*/ 1015564 w 2486079"/>
              <a:gd name="connsiteY2" fmla="*/ 927581 h 1021005"/>
              <a:gd name="connsiteX3" fmla="*/ 1703590 w 2486079"/>
              <a:gd name="connsiteY3" fmla="*/ 984966 h 1021005"/>
              <a:gd name="connsiteX4" fmla="*/ 2483235 w 2486079"/>
              <a:gd name="connsiteY4" fmla="*/ 480021 h 1021005"/>
              <a:gd name="connsiteX5" fmla="*/ 977820 w 2486079"/>
              <a:gd name="connsiteY5" fmla="*/ 519 h 1021005"/>
              <a:gd name="connsiteX0" fmla="*/ 0 w 2483235"/>
              <a:gd name="connsiteY0" fmla="*/ 0 h 939232"/>
              <a:gd name="connsiteX1" fmla="*/ 358575 w 2483235"/>
              <a:gd name="connsiteY1" fmla="*/ 423814 h 939232"/>
              <a:gd name="connsiteX2" fmla="*/ 1015564 w 2483235"/>
              <a:gd name="connsiteY2" fmla="*/ 845808 h 939232"/>
              <a:gd name="connsiteX3" fmla="*/ 1703590 w 2483235"/>
              <a:gd name="connsiteY3" fmla="*/ 903193 h 939232"/>
              <a:gd name="connsiteX4" fmla="*/ 2483235 w 2483235"/>
              <a:gd name="connsiteY4" fmla="*/ 398248 h 939232"/>
              <a:gd name="connsiteX0" fmla="*/ 0 w 2528479"/>
              <a:gd name="connsiteY0" fmla="*/ 0 h 998764"/>
              <a:gd name="connsiteX1" fmla="*/ 403819 w 2528479"/>
              <a:gd name="connsiteY1" fmla="*/ 483346 h 998764"/>
              <a:gd name="connsiteX2" fmla="*/ 1060808 w 2528479"/>
              <a:gd name="connsiteY2" fmla="*/ 905340 h 998764"/>
              <a:gd name="connsiteX3" fmla="*/ 1748834 w 2528479"/>
              <a:gd name="connsiteY3" fmla="*/ 962725 h 998764"/>
              <a:gd name="connsiteX4" fmla="*/ 2528479 w 2528479"/>
              <a:gd name="connsiteY4" fmla="*/ 457780 h 998764"/>
              <a:gd name="connsiteX0" fmla="*/ 0 w 2523717"/>
              <a:gd name="connsiteY0" fmla="*/ 0 h 984476"/>
              <a:gd name="connsiteX1" fmla="*/ 399057 w 2523717"/>
              <a:gd name="connsiteY1" fmla="*/ 469058 h 984476"/>
              <a:gd name="connsiteX2" fmla="*/ 1056046 w 2523717"/>
              <a:gd name="connsiteY2" fmla="*/ 891052 h 984476"/>
              <a:gd name="connsiteX3" fmla="*/ 1744072 w 2523717"/>
              <a:gd name="connsiteY3" fmla="*/ 948437 h 984476"/>
              <a:gd name="connsiteX4" fmla="*/ 2523717 w 2523717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1810"/>
              <a:gd name="connsiteY0" fmla="*/ 0 h 984476"/>
              <a:gd name="connsiteX1" fmla="*/ 387150 w 2511810"/>
              <a:gd name="connsiteY1" fmla="*/ 469058 h 984476"/>
              <a:gd name="connsiteX2" fmla="*/ 1044139 w 2511810"/>
              <a:gd name="connsiteY2" fmla="*/ 891052 h 984476"/>
              <a:gd name="connsiteX3" fmla="*/ 1732165 w 2511810"/>
              <a:gd name="connsiteY3" fmla="*/ 948437 h 984476"/>
              <a:gd name="connsiteX4" fmla="*/ 2511810 w 2511810"/>
              <a:gd name="connsiteY4" fmla="*/ 443492 h 984476"/>
              <a:gd name="connsiteX0" fmla="*/ 0 w 2516573"/>
              <a:gd name="connsiteY0" fmla="*/ 0 h 977332"/>
              <a:gd name="connsiteX1" fmla="*/ 391913 w 2516573"/>
              <a:gd name="connsiteY1" fmla="*/ 461914 h 977332"/>
              <a:gd name="connsiteX2" fmla="*/ 1048902 w 2516573"/>
              <a:gd name="connsiteY2" fmla="*/ 883908 h 977332"/>
              <a:gd name="connsiteX3" fmla="*/ 1736928 w 2516573"/>
              <a:gd name="connsiteY3" fmla="*/ 941293 h 977332"/>
              <a:gd name="connsiteX4" fmla="*/ 2516573 w 2516573"/>
              <a:gd name="connsiteY4" fmla="*/ 436348 h 9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573" h="977332">
                <a:moveTo>
                  <a:pt x="0" y="0"/>
                </a:moveTo>
                <a:cubicBezTo>
                  <a:pt x="107618" y="74596"/>
                  <a:pt x="217096" y="314596"/>
                  <a:pt x="391913" y="461914"/>
                </a:cubicBezTo>
                <a:cubicBezTo>
                  <a:pt x="566730" y="609232"/>
                  <a:pt x="824733" y="804012"/>
                  <a:pt x="1048902" y="883908"/>
                </a:cubicBezTo>
                <a:cubicBezTo>
                  <a:pt x="1273071" y="963805"/>
                  <a:pt x="1492316" y="1015886"/>
                  <a:pt x="1736928" y="941293"/>
                </a:cubicBezTo>
                <a:cubicBezTo>
                  <a:pt x="1981540" y="866700"/>
                  <a:pt x="2453539" y="933100"/>
                  <a:pt x="2516573" y="43634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350D46F-A979-49BE-9DF7-CDD25C24E9DE}"/>
              </a:ext>
            </a:extLst>
          </p:cNvPr>
          <p:cNvSpPr/>
          <p:nvPr/>
        </p:nvSpPr>
        <p:spPr>
          <a:xfrm>
            <a:off x="6516033" y="4446601"/>
            <a:ext cx="3412274" cy="77156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3412274"/>
              <a:gd name="connsiteY0" fmla="*/ 78003 h 774580"/>
              <a:gd name="connsiteX1" fmla="*/ 1137424 w 3412274"/>
              <a:gd name="connsiteY1" fmla="*/ 423690 h 774580"/>
              <a:gd name="connsiteX2" fmla="*/ 2163336 w 3412274"/>
              <a:gd name="connsiteY2" fmla="*/ 769378 h 774580"/>
              <a:gd name="connsiteX3" fmla="*/ 3412274 w 3412274"/>
              <a:gd name="connsiteY3" fmla="*/ 89155 h 774580"/>
              <a:gd name="connsiteX0" fmla="*/ 0 w 3412274"/>
              <a:gd name="connsiteY0" fmla="*/ 25979 h 722556"/>
              <a:gd name="connsiteX1" fmla="*/ 1137424 w 3412274"/>
              <a:gd name="connsiteY1" fmla="*/ 371666 h 722556"/>
              <a:gd name="connsiteX2" fmla="*/ 2163336 w 3412274"/>
              <a:gd name="connsiteY2" fmla="*/ 717354 h 722556"/>
              <a:gd name="connsiteX3" fmla="*/ 3412274 w 3412274"/>
              <a:gd name="connsiteY3" fmla="*/ 37131 h 722556"/>
              <a:gd name="connsiteX0" fmla="*/ 0 w 3412274"/>
              <a:gd name="connsiteY0" fmla="*/ 70044 h 764307"/>
              <a:gd name="connsiteX1" fmla="*/ 819924 w 3412274"/>
              <a:gd name="connsiteY1" fmla="*/ 164906 h 764307"/>
              <a:gd name="connsiteX2" fmla="*/ 2163336 w 3412274"/>
              <a:gd name="connsiteY2" fmla="*/ 761419 h 764307"/>
              <a:gd name="connsiteX3" fmla="*/ 3412274 w 3412274"/>
              <a:gd name="connsiteY3" fmla="*/ 81196 h 764307"/>
              <a:gd name="connsiteX0" fmla="*/ 0 w 3412274"/>
              <a:gd name="connsiteY0" fmla="*/ 96845 h 790828"/>
              <a:gd name="connsiteX1" fmla="*/ 743724 w 3412274"/>
              <a:gd name="connsiteY1" fmla="*/ 131382 h 790828"/>
              <a:gd name="connsiteX2" fmla="*/ 2163336 w 3412274"/>
              <a:gd name="connsiteY2" fmla="*/ 788220 h 790828"/>
              <a:gd name="connsiteX3" fmla="*/ 3412274 w 3412274"/>
              <a:gd name="connsiteY3" fmla="*/ 107997 h 790828"/>
              <a:gd name="connsiteX0" fmla="*/ 0 w 3412274"/>
              <a:gd name="connsiteY0" fmla="*/ 96845 h 791220"/>
              <a:gd name="connsiteX1" fmla="*/ 743724 w 3412274"/>
              <a:gd name="connsiteY1" fmla="*/ 131382 h 791220"/>
              <a:gd name="connsiteX2" fmla="*/ 2163336 w 3412274"/>
              <a:gd name="connsiteY2" fmla="*/ 788220 h 791220"/>
              <a:gd name="connsiteX3" fmla="*/ 3412274 w 3412274"/>
              <a:gd name="connsiteY3" fmla="*/ 107997 h 791220"/>
              <a:gd name="connsiteX0" fmla="*/ 0 w 3412274"/>
              <a:gd name="connsiteY0" fmla="*/ 96845 h 791384"/>
              <a:gd name="connsiteX1" fmla="*/ 743724 w 3412274"/>
              <a:gd name="connsiteY1" fmla="*/ 131382 h 791384"/>
              <a:gd name="connsiteX2" fmla="*/ 2163336 w 3412274"/>
              <a:gd name="connsiteY2" fmla="*/ 788220 h 791384"/>
              <a:gd name="connsiteX3" fmla="*/ 3412274 w 3412274"/>
              <a:gd name="connsiteY3" fmla="*/ 107997 h 791384"/>
              <a:gd name="connsiteX0" fmla="*/ 0 w 3412274"/>
              <a:gd name="connsiteY0" fmla="*/ 96845 h 791328"/>
              <a:gd name="connsiteX1" fmla="*/ 743724 w 3412274"/>
              <a:gd name="connsiteY1" fmla="*/ 131382 h 791328"/>
              <a:gd name="connsiteX2" fmla="*/ 2163336 w 3412274"/>
              <a:gd name="connsiteY2" fmla="*/ 788220 h 791328"/>
              <a:gd name="connsiteX3" fmla="*/ 3412274 w 3412274"/>
              <a:gd name="connsiteY3" fmla="*/ 107997 h 791328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  <a:gd name="connsiteX0" fmla="*/ 0 w 3412274"/>
              <a:gd name="connsiteY0" fmla="*/ 77080 h 771563"/>
              <a:gd name="connsiteX1" fmla="*/ 743724 w 3412274"/>
              <a:gd name="connsiteY1" fmla="*/ 111617 h 771563"/>
              <a:gd name="connsiteX2" fmla="*/ 2163336 w 3412274"/>
              <a:gd name="connsiteY2" fmla="*/ 768455 h 771563"/>
              <a:gd name="connsiteX3" fmla="*/ 3412274 w 3412274"/>
              <a:gd name="connsiteY3" fmla="*/ 88232 h 771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274" h="771563">
                <a:moveTo>
                  <a:pt x="0" y="77080"/>
                </a:moveTo>
                <a:cubicBezTo>
                  <a:pt x="133815" y="-32574"/>
                  <a:pt x="513189" y="-28857"/>
                  <a:pt x="743724" y="111617"/>
                </a:cubicBezTo>
                <a:cubicBezTo>
                  <a:pt x="1085230" y="328446"/>
                  <a:pt x="1817648" y="814918"/>
                  <a:pt x="2163336" y="768455"/>
                </a:cubicBezTo>
                <a:cubicBezTo>
                  <a:pt x="3334213" y="781465"/>
                  <a:pt x="3368512" y="270602"/>
                  <a:pt x="3412274" y="88232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774DE98-0119-4F51-B47C-7450CA372D49}"/>
              </a:ext>
            </a:extLst>
          </p:cNvPr>
          <p:cNvSpPr/>
          <p:nvPr/>
        </p:nvSpPr>
        <p:spPr>
          <a:xfrm>
            <a:off x="9248449" y="3789672"/>
            <a:ext cx="685147" cy="773554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5147" h="773554">
                <a:moveTo>
                  <a:pt x="667217" y="773554"/>
                </a:moveTo>
                <a:cubicBezTo>
                  <a:pt x="760247" y="623167"/>
                  <a:pt x="484372" y="-27752"/>
                  <a:pt x="0" y="918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3D86C59-1748-43F1-9F12-C649CB2AABCC}"/>
              </a:ext>
            </a:extLst>
          </p:cNvPr>
          <p:cNvSpPr/>
          <p:nvPr/>
        </p:nvSpPr>
        <p:spPr>
          <a:xfrm>
            <a:off x="6423724" y="3560211"/>
            <a:ext cx="2889423" cy="53003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782"/>
              <a:gd name="connsiteX1" fmla="*/ 1330956 w 2889423"/>
              <a:gd name="connsiteY1" fmla="*/ 554590 h 554782"/>
              <a:gd name="connsiteX2" fmla="*/ 0 w 2889423"/>
              <a:gd name="connsiteY2" fmla="*/ 0 h 554782"/>
              <a:gd name="connsiteX0" fmla="*/ 2889423 w 2889423"/>
              <a:gd name="connsiteY0" fmla="*/ 230376 h 510350"/>
              <a:gd name="connsiteX1" fmla="*/ 133095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04003"/>
              <a:gd name="connsiteX1" fmla="*/ 1692906 w 2889423"/>
              <a:gd name="connsiteY1" fmla="*/ 503790 h 504003"/>
              <a:gd name="connsiteX2" fmla="*/ 0 w 2889423"/>
              <a:gd name="connsiteY2" fmla="*/ 0 h 504003"/>
              <a:gd name="connsiteX0" fmla="*/ 2889423 w 2889423"/>
              <a:gd name="connsiteY0" fmla="*/ 230376 h 510350"/>
              <a:gd name="connsiteX1" fmla="*/ 1705606 w 2889423"/>
              <a:gd name="connsiteY1" fmla="*/ 510140 h 510350"/>
              <a:gd name="connsiteX2" fmla="*/ 0 w 2889423"/>
              <a:gd name="connsiteY2" fmla="*/ 0 h 510350"/>
              <a:gd name="connsiteX0" fmla="*/ 2889423 w 2889423"/>
              <a:gd name="connsiteY0" fmla="*/ 230376 h 517523"/>
              <a:gd name="connsiteX1" fmla="*/ 1705606 w 2889423"/>
              <a:gd name="connsiteY1" fmla="*/ 510140 h 517523"/>
              <a:gd name="connsiteX2" fmla="*/ 0 w 2889423"/>
              <a:gd name="connsiteY2" fmla="*/ 0 h 517523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15431"/>
              <a:gd name="connsiteX1" fmla="*/ 1705606 w 2889423"/>
              <a:gd name="connsiteY1" fmla="*/ 510140 h 515431"/>
              <a:gd name="connsiteX2" fmla="*/ 0 w 2889423"/>
              <a:gd name="connsiteY2" fmla="*/ 0 h 515431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40597"/>
              <a:gd name="connsiteX1" fmla="*/ 1597656 w 2889423"/>
              <a:gd name="connsiteY1" fmla="*/ 535540 h 540597"/>
              <a:gd name="connsiteX2" fmla="*/ 0 w 2889423"/>
              <a:gd name="connsiteY2" fmla="*/ 0 h 540597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1720"/>
              <a:gd name="connsiteX1" fmla="*/ 157225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53188"/>
              <a:gd name="connsiteX1" fmla="*/ 1623056 w 2889423"/>
              <a:gd name="connsiteY1" fmla="*/ 548240 h 553188"/>
              <a:gd name="connsiteX2" fmla="*/ 0 w 2889423"/>
              <a:gd name="connsiteY2" fmla="*/ 0 h 553188"/>
              <a:gd name="connsiteX0" fmla="*/ 2889423 w 2889423"/>
              <a:gd name="connsiteY0" fmla="*/ 230376 h 521720"/>
              <a:gd name="connsiteX1" fmla="*/ 1680206 w 2889423"/>
              <a:gd name="connsiteY1" fmla="*/ 516490 h 521720"/>
              <a:gd name="connsiteX2" fmla="*/ 0 w 2889423"/>
              <a:gd name="connsiteY2" fmla="*/ 0 h 521720"/>
              <a:gd name="connsiteX0" fmla="*/ 2889423 w 2889423"/>
              <a:gd name="connsiteY0" fmla="*/ 230376 h 528676"/>
              <a:gd name="connsiteX1" fmla="*/ 1680206 w 2889423"/>
              <a:gd name="connsiteY1" fmla="*/ 516490 h 528676"/>
              <a:gd name="connsiteX2" fmla="*/ 0 w 2889423"/>
              <a:gd name="connsiteY2" fmla="*/ 0 h 528676"/>
              <a:gd name="connsiteX0" fmla="*/ 2889423 w 2889423"/>
              <a:gd name="connsiteY0" fmla="*/ 230376 h 530033"/>
              <a:gd name="connsiteX1" fmla="*/ 1680206 w 2889423"/>
              <a:gd name="connsiteY1" fmla="*/ 516490 h 530033"/>
              <a:gd name="connsiteX2" fmla="*/ 0 w 2889423"/>
              <a:gd name="connsiteY2" fmla="*/ 0 h 530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9423" h="530033">
                <a:moveTo>
                  <a:pt x="2889423" y="230376"/>
                </a:moveTo>
                <a:cubicBezTo>
                  <a:pt x="2669994" y="87857"/>
                  <a:pt x="2085960" y="423103"/>
                  <a:pt x="1680206" y="516490"/>
                </a:cubicBezTo>
                <a:cubicBezTo>
                  <a:pt x="1179790" y="623136"/>
                  <a:pt x="505637" y="67023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819044A-4572-490F-9DED-5649E3F9C1C3}"/>
              </a:ext>
            </a:extLst>
          </p:cNvPr>
          <p:cNvSpPr/>
          <p:nvPr/>
        </p:nvSpPr>
        <p:spPr>
          <a:xfrm>
            <a:off x="2589213" y="3533695"/>
            <a:ext cx="3846354" cy="1365072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3846354 w 3846354"/>
              <a:gd name="connsiteY0" fmla="*/ 25916 h 1359030"/>
              <a:gd name="connsiteX1" fmla="*/ 1703096 w 3846354"/>
              <a:gd name="connsiteY1" fmla="*/ 1179469 h 1359030"/>
              <a:gd name="connsiteX2" fmla="*/ 0 w 3846354"/>
              <a:gd name="connsiteY2" fmla="*/ 890694 h 1359030"/>
              <a:gd name="connsiteX0" fmla="*/ 3846354 w 3846354"/>
              <a:gd name="connsiteY0" fmla="*/ 25916 h 1365072"/>
              <a:gd name="connsiteX1" fmla="*/ 1703096 w 3846354"/>
              <a:gd name="connsiteY1" fmla="*/ 1179469 h 1365072"/>
              <a:gd name="connsiteX2" fmla="*/ 0 w 3846354"/>
              <a:gd name="connsiteY2" fmla="*/ 890694 h 136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6354" h="1365072">
                <a:moveTo>
                  <a:pt x="3846354" y="25916"/>
                </a:moveTo>
                <a:cubicBezTo>
                  <a:pt x="3607875" y="-125611"/>
                  <a:pt x="2702944" y="403974"/>
                  <a:pt x="1703096" y="1179469"/>
                </a:cubicBezTo>
                <a:cubicBezTo>
                  <a:pt x="802301" y="1607841"/>
                  <a:pt x="314251" y="1202266"/>
                  <a:pt x="0" y="89069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AA62F56-20D6-4B66-895E-8C8F3DF7055B}"/>
              </a:ext>
            </a:extLst>
          </p:cNvPr>
          <p:cNvSpPr/>
          <p:nvPr/>
        </p:nvSpPr>
        <p:spPr>
          <a:xfrm>
            <a:off x="2503522" y="3604169"/>
            <a:ext cx="2093193" cy="86262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113335 w 2093193"/>
              <a:gd name="connsiteY0" fmla="*/ 862626 h 862626"/>
              <a:gd name="connsiteX1" fmla="*/ 699629 w 2093193"/>
              <a:gd name="connsiteY1" fmla="*/ 9957 h 862626"/>
              <a:gd name="connsiteX2" fmla="*/ 2093193 w 2093193"/>
              <a:gd name="connsiteY2" fmla="*/ 160524 h 86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3193" h="862626">
                <a:moveTo>
                  <a:pt x="113335" y="862626"/>
                </a:moveTo>
                <a:cubicBezTo>
                  <a:pt x="-125144" y="711099"/>
                  <a:pt x="-13317" y="107919"/>
                  <a:pt x="699629" y="9957"/>
                </a:cubicBezTo>
                <a:cubicBezTo>
                  <a:pt x="1043335" y="-101568"/>
                  <a:pt x="1753138" y="773611"/>
                  <a:pt x="2093193" y="160524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50A4333-80E4-44AF-8DCF-729F7FE586B3}"/>
              </a:ext>
            </a:extLst>
          </p:cNvPr>
          <p:cNvSpPr/>
          <p:nvPr/>
        </p:nvSpPr>
        <p:spPr>
          <a:xfrm>
            <a:off x="3881322" y="2135062"/>
            <a:ext cx="5085523" cy="1194817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16016 w 3029910"/>
              <a:gd name="connsiteY0" fmla="*/ 1763277 h 2164764"/>
              <a:gd name="connsiteX1" fmla="*/ 2983046 w 3029910"/>
              <a:gd name="connsiteY1" fmla="*/ 2154521 h 2164764"/>
              <a:gd name="connsiteX2" fmla="*/ 1995874 w 3029910"/>
              <a:gd name="connsiteY2" fmla="*/ 1061175 h 2164764"/>
              <a:gd name="connsiteX3" fmla="*/ 1258680 w 3029910"/>
              <a:gd name="connsiteY3" fmla="*/ 0 h 2164764"/>
              <a:gd name="connsiteX0" fmla="*/ 16016 w 3029910"/>
              <a:gd name="connsiteY0" fmla="*/ 702102 h 1103589"/>
              <a:gd name="connsiteX1" fmla="*/ 2983046 w 3029910"/>
              <a:gd name="connsiteY1" fmla="*/ 1093346 h 1103589"/>
              <a:gd name="connsiteX2" fmla="*/ 1995874 w 3029910"/>
              <a:gd name="connsiteY2" fmla="*/ 0 h 1103589"/>
              <a:gd name="connsiteX0" fmla="*/ 16016 w 5101539"/>
              <a:gd name="connsiteY0" fmla="*/ 23305 h 678554"/>
              <a:gd name="connsiteX1" fmla="*/ 2983046 w 5101539"/>
              <a:gd name="connsiteY1" fmla="*/ 414549 h 678554"/>
              <a:gd name="connsiteX2" fmla="*/ 5101539 w 5101539"/>
              <a:gd name="connsiteY2" fmla="*/ 433311 h 678554"/>
              <a:gd name="connsiteX0" fmla="*/ 16016 w 5101539"/>
              <a:gd name="connsiteY0" fmla="*/ 23305 h 510001"/>
              <a:gd name="connsiteX1" fmla="*/ 2983046 w 5101539"/>
              <a:gd name="connsiteY1" fmla="*/ 414549 h 510001"/>
              <a:gd name="connsiteX2" fmla="*/ 5101539 w 5101539"/>
              <a:gd name="connsiteY2" fmla="*/ 433311 h 510001"/>
              <a:gd name="connsiteX0" fmla="*/ 0 w 5085523"/>
              <a:gd name="connsiteY0" fmla="*/ 545096 h 1031792"/>
              <a:gd name="connsiteX1" fmla="*/ 2967030 w 5085523"/>
              <a:gd name="connsiteY1" fmla="*/ 936340 h 1031792"/>
              <a:gd name="connsiteX2" fmla="*/ 5085523 w 5085523"/>
              <a:gd name="connsiteY2" fmla="*/ 955102 h 1031792"/>
              <a:gd name="connsiteX0" fmla="*/ 0 w 5085523"/>
              <a:gd name="connsiteY0" fmla="*/ 545096 h 1078029"/>
              <a:gd name="connsiteX1" fmla="*/ 2967030 w 5085523"/>
              <a:gd name="connsiteY1" fmla="*/ 936340 h 1078029"/>
              <a:gd name="connsiteX2" fmla="*/ 5085523 w 5085523"/>
              <a:gd name="connsiteY2" fmla="*/ 955102 h 1078029"/>
              <a:gd name="connsiteX0" fmla="*/ 0 w 5085523"/>
              <a:gd name="connsiteY0" fmla="*/ 618378 h 1151311"/>
              <a:gd name="connsiteX1" fmla="*/ 2967030 w 5085523"/>
              <a:gd name="connsiteY1" fmla="*/ 1009622 h 1151311"/>
              <a:gd name="connsiteX2" fmla="*/ 5085523 w 5085523"/>
              <a:gd name="connsiteY2" fmla="*/ 1028384 h 1151311"/>
              <a:gd name="connsiteX0" fmla="*/ 0 w 5085523"/>
              <a:gd name="connsiteY0" fmla="*/ 618378 h 1194817"/>
              <a:gd name="connsiteX1" fmla="*/ 2967030 w 5085523"/>
              <a:gd name="connsiteY1" fmla="*/ 1009622 h 1194817"/>
              <a:gd name="connsiteX2" fmla="*/ 5085523 w 5085523"/>
              <a:gd name="connsiteY2" fmla="*/ 1028384 h 119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5523" h="1194817">
                <a:moveTo>
                  <a:pt x="0" y="618378"/>
                </a:moveTo>
                <a:cubicBezTo>
                  <a:pt x="371121" y="-842965"/>
                  <a:pt x="1463252" y="703930"/>
                  <a:pt x="2967030" y="1009622"/>
                </a:cubicBezTo>
                <a:cubicBezTo>
                  <a:pt x="3813245" y="1252323"/>
                  <a:pt x="4415955" y="1254292"/>
                  <a:pt x="5085523" y="1028384"/>
                </a:cubicBezTo>
              </a:path>
            </a:pathLst>
          </a:custGeom>
          <a:ln w="57150" cmpd="sng">
            <a:solidFill>
              <a:schemeClr val="tx1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BE09509-30E0-4F3D-8028-C1561EC7321C}"/>
              </a:ext>
            </a:extLst>
          </p:cNvPr>
          <p:cNvSpPr/>
          <p:nvPr/>
        </p:nvSpPr>
        <p:spPr>
          <a:xfrm>
            <a:off x="3859522" y="2703517"/>
            <a:ext cx="822455" cy="1061175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238836"/>
              <a:gd name="connsiteY0" fmla="*/ 726134 h 1209573"/>
              <a:gd name="connsiteX1" fmla="*/ 946206 w 4238836"/>
              <a:gd name="connsiteY1" fmla="*/ 2566 h 1209573"/>
              <a:gd name="connsiteX2" fmla="*/ 1987827 w 4238836"/>
              <a:gd name="connsiteY2" fmla="*/ 503498 h 1209573"/>
              <a:gd name="connsiteX3" fmla="*/ 2512613 w 4238836"/>
              <a:gd name="connsiteY3" fmla="*/ 980576 h 1209573"/>
              <a:gd name="connsiteX4" fmla="*/ 3299792 w 4238836"/>
              <a:gd name="connsiteY4" fmla="*/ 1203213 h 1209573"/>
              <a:gd name="connsiteX5" fmla="*/ 3896140 w 4238836"/>
              <a:gd name="connsiteY5" fmla="*/ 1107796 h 1209573"/>
              <a:gd name="connsiteX6" fmla="*/ 4238045 w 4238836"/>
              <a:gd name="connsiteY6" fmla="*/ 686378 h 1209573"/>
              <a:gd name="connsiteX0" fmla="*/ 0 w 3292630"/>
              <a:gd name="connsiteY0" fmla="*/ 2566 h 1209573"/>
              <a:gd name="connsiteX1" fmla="*/ 1041621 w 3292630"/>
              <a:gd name="connsiteY1" fmla="*/ 503498 h 1209573"/>
              <a:gd name="connsiteX2" fmla="*/ 1566407 w 3292630"/>
              <a:gd name="connsiteY2" fmla="*/ 980576 h 1209573"/>
              <a:gd name="connsiteX3" fmla="*/ 2353586 w 3292630"/>
              <a:gd name="connsiteY3" fmla="*/ 1203213 h 1209573"/>
              <a:gd name="connsiteX4" fmla="*/ 2949934 w 3292630"/>
              <a:gd name="connsiteY4" fmla="*/ 1107796 h 1209573"/>
              <a:gd name="connsiteX5" fmla="*/ 3291839 w 3292630"/>
              <a:gd name="connsiteY5" fmla="*/ 686378 h 1209573"/>
              <a:gd name="connsiteX0" fmla="*/ 0 w 2653652"/>
              <a:gd name="connsiteY0" fmla="*/ 3526 h 1078331"/>
              <a:gd name="connsiteX1" fmla="*/ 402643 w 2653652"/>
              <a:gd name="connsiteY1" fmla="*/ 372256 h 1078331"/>
              <a:gd name="connsiteX2" fmla="*/ 927429 w 2653652"/>
              <a:gd name="connsiteY2" fmla="*/ 849334 h 1078331"/>
              <a:gd name="connsiteX3" fmla="*/ 1714608 w 2653652"/>
              <a:gd name="connsiteY3" fmla="*/ 1071971 h 1078331"/>
              <a:gd name="connsiteX4" fmla="*/ 2310956 w 2653652"/>
              <a:gd name="connsiteY4" fmla="*/ 976554 h 1078331"/>
              <a:gd name="connsiteX5" fmla="*/ 2652861 w 2653652"/>
              <a:gd name="connsiteY5" fmla="*/ 555136 h 1078331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238884 w 2653652"/>
              <a:gd name="connsiteY1" fmla="*/ 194167 h 1074805"/>
              <a:gd name="connsiteX2" fmla="*/ 402643 w 2653652"/>
              <a:gd name="connsiteY2" fmla="*/ 368730 h 1074805"/>
              <a:gd name="connsiteX3" fmla="*/ 927429 w 2653652"/>
              <a:gd name="connsiteY3" fmla="*/ 845808 h 1074805"/>
              <a:gd name="connsiteX4" fmla="*/ 1714608 w 2653652"/>
              <a:gd name="connsiteY4" fmla="*/ 1068445 h 1074805"/>
              <a:gd name="connsiteX5" fmla="*/ 2310956 w 2653652"/>
              <a:gd name="connsiteY5" fmla="*/ 973028 h 1074805"/>
              <a:gd name="connsiteX6" fmla="*/ 2652861 w 2653652"/>
              <a:gd name="connsiteY6" fmla="*/ 551610 h 1074805"/>
              <a:gd name="connsiteX0" fmla="*/ 0 w 2653652"/>
              <a:gd name="connsiteY0" fmla="*/ 0 h 1074805"/>
              <a:gd name="connsiteX1" fmla="*/ 402643 w 2653652"/>
              <a:gd name="connsiteY1" fmla="*/ 368730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927429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74805"/>
              <a:gd name="connsiteX1" fmla="*/ 358575 w 2653652"/>
              <a:gd name="connsiteY1" fmla="*/ 423814 h 1074805"/>
              <a:gd name="connsiteX2" fmla="*/ 1015564 w 2653652"/>
              <a:gd name="connsiteY2" fmla="*/ 845808 h 1074805"/>
              <a:gd name="connsiteX3" fmla="*/ 1714608 w 2653652"/>
              <a:gd name="connsiteY3" fmla="*/ 1068445 h 1074805"/>
              <a:gd name="connsiteX4" fmla="*/ 2310956 w 2653652"/>
              <a:gd name="connsiteY4" fmla="*/ 973028 h 1074805"/>
              <a:gd name="connsiteX5" fmla="*/ 2652861 w 2653652"/>
              <a:gd name="connsiteY5" fmla="*/ 551610 h 1074805"/>
              <a:gd name="connsiteX0" fmla="*/ 0 w 2653652"/>
              <a:gd name="connsiteY0" fmla="*/ 0 h 1018337"/>
              <a:gd name="connsiteX1" fmla="*/ 358575 w 2653652"/>
              <a:gd name="connsiteY1" fmla="*/ 423814 h 1018337"/>
              <a:gd name="connsiteX2" fmla="*/ 1015564 w 2653652"/>
              <a:gd name="connsiteY2" fmla="*/ 845808 h 1018337"/>
              <a:gd name="connsiteX3" fmla="*/ 1725624 w 2653652"/>
              <a:gd name="connsiteY3" fmla="*/ 980311 h 1018337"/>
              <a:gd name="connsiteX4" fmla="*/ 2310956 w 2653652"/>
              <a:gd name="connsiteY4" fmla="*/ 973028 h 1018337"/>
              <a:gd name="connsiteX5" fmla="*/ 2652861 w 2653652"/>
              <a:gd name="connsiteY5" fmla="*/ 551610 h 1018337"/>
              <a:gd name="connsiteX0" fmla="*/ 0 w 2653575"/>
              <a:gd name="connsiteY0" fmla="*/ 0 h 981539"/>
              <a:gd name="connsiteX1" fmla="*/ 358575 w 2653575"/>
              <a:gd name="connsiteY1" fmla="*/ 423814 h 981539"/>
              <a:gd name="connsiteX2" fmla="*/ 1015564 w 2653575"/>
              <a:gd name="connsiteY2" fmla="*/ 845808 h 981539"/>
              <a:gd name="connsiteX3" fmla="*/ 1725624 w 2653575"/>
              <a:gd name="connsiteY3" fmla="*/ 980311 h 981539"/>
              <a:gd name="connsiteX4" fmla="*/ 2288922 w 2653575"/>
              <a:gd name="connsiteY4" fmla="*/ 785741 h 981539"/>
              <a:gd name="connsiteX5" fmla="*/ 2652861 w 2653575"/>
              <a:gd name="connsiteY5" fmla="*/ 551610 h 981539"/>
              <a:gd name="connsiteX0" fmla="*/ 0 w 2500803"/>
              <a:gd name="connsiteY0" fmla="*/ 0 h 981539"/>
              <a:gd name="connsiteX1" fmla="*/ 358575 w 2500803"/>
              <a:gd name="connsiteY1" fmla="*/ 423814 h 981539"/>
              <a:gd name="connsiteX2" fmla="*/ 1015564 w 2500803"/>
              <a:gd name="connsiteY2" fmla="*/ 845808 h 981539"/>
              <a:gd name="connsiteX3" fmla="*/ 1725624 w 2500803"/>
              <a:gd name="connsiteY3" fmla="*/ 980311 h 981539"/>
              <a:gd name="connsiteX4" fmla="*/ 2288922 w 2500803"/>
              <a:gd name="connsiteY4" fmla="*/ 785741 h 981539"/>
              <a:gd name="connsiteX5" fmla="*/ 2498624 w 2500803"/>
              <a:gd name="connsiteY5" fmla="*/ 364323 h 981539"/>
              <a:gd name="connsiteX0" fmla="*/ 0 w 2500803"/>
              <a:gd name="connsiteY0" fmla="*/ 0 h 910551"/>
              <a:gd name="connsiteX1" fmla="*/ 358575 w 2500803"/>
              <a:gd name="connsiteY1" fmla="*/ 423814 h 910551"/>
              <a:gd name="connsiteX2" fmla="*/ 1015564 w 2500803"/>
              <a:gd name="connsiteY2" fmla="*/ 845808 h 910551"/>
              <a:gd name="connsiteX3" fmla="*/ 1703590 w 2500803"/>
              <a:gd name="connsiteY3" fmla="*/ 903193 h 910551"/>
              <a:gd name="connsiteX4" fmla="*/ 2288922 w 2500803"/>
              <a:gd name="connsiteY4" fmla="*/ 785741 h 910551"/>
              <a:gd name="connsiteX5" fmla="*/ 2498624 w 2500803"/>
              <a:gd name="connsiteY5" fmla="*/ 364323 h 910551"/>
              <a:gd name="connsiteX0" fmla="*/ 0 w 3190209"/>
              <a:gd name="connsiteY0" fmla="*/ 1888224 h 2798775"/>
              <a:gd name="connsiteX1" fmla="*/ 358575 w 3190209"/>
              <a:gd name="connsiteY1" fmla="*/ 2312038 h 2798775"/>
              <a:gd name="connsiteX2" fmla="*/ 1015564 w 3190209"/>
              <a:gd name="connsiteY2" fmla="*/ 2734032 h 2798775"/>
              <a:gd name="connsiteX3" fmla="*/ 1703590 w 3190209"/>
              <a:gd name="connsiteY3" fmla="*/ 2791417 h 2798775"/>
              <a:gd name="connsiteX4" fmla="*/ 2288922 w 3190209"/>
              <a:gd name="connsiteY4" fmla="*/ 2673965 h 2798775"/>
              <a:gd name="connsiteX5" fmla="*/ 3190000 w 3190209"/>
              <a:gd name="connsiteY5" fmla="*/ 0 h 2798775"/>
              <a:gd name="connsiteX0" fmla="*/ 0 w 3872392"/>
              <a:gd name="connsiteY0" fmla="*/ 1888224 h 2837663"/>
              <a:gd name="connsiteX1" fmla="*/ 358575 w 3872392"/>
              <a:gd name="connsiteY1" fmla="*/ 2312038 h 2837663"/>
              <a:gd name="connsiteX2" fmla="*/ 1015564 w 3872392"/>
              <a:gd name="connsiteY2" fmla="*/ 2734032 h 2837663"/>
              <a:gd name="connsiteX3" fmla="*/ 1703590 w 3872392"/>
              <a:gd name="connsiteY3" fmla="*/ 2791417 h 2837663"/>
              <a:gd name="connsiteX4" fmla="*/ 2288922 w 3872392"/>
              <a:gd name="connsiteY4" fmla="*/ 2673965 h 2837663"/>
              <a:gd name="connsiteX5" fmla="*/ 3854836 w 3872392"/>
              <a:gd name="connsiteY5" fmla="*/ 870268 h 2837663"/>
              <a:gd name="connsiteX6" fmla="*/ 3190000 w 3872392"/>
              <a:gd name="connsiteY6" fmla="*/ 0 h 2837663"/>
              <a:gd name="connsiteX0" fmla="*/ 0 w 3872392"/>
              <a:gd name="connsiteY0" fmla="*/ 1888224 h 2799089"/>
              <a:gd name="connsiteX1" fmla="*/ 358575 w 3872392"/>
              <a:gd name="connsiteY1" fmla="*/ 2312038 h 2799089"/>
              <a:gd name="connsiteX2" fmla="*/ 1015564 w 3872392"/>
              <a:gd name="connsiteY2" fmla="*/ 2734032 h 2799089"/>
              <a:gd name="connsiteX3" fmla="*/ 1703590 w 3872392"/>
              <a:gd name="connsiteY3" fmla="*/ 2791417 h 2799089"/>
              <a:gd name="connsiteX4" fmla="*/ 2288922 w 3872392"/>
              <a:gd name="connsiteY4" fmla="*/ 2673965 h 2799089"/>
              <a:gd name="connsiteX5" fmla="*/ 319898 w 3872392"/>
              <a:gd name="connsiteY5" fmla="*/ 892570 h 2799089"/>
              <a:gd name="connsiteX6" fmla="*/ 3854836 w 3872392"/>
              <a:gd name="connsiteY6" fmla="*/ 870268 h 2799089"/>
              <a:gd name="connsiteX7" fmla="*/ 3190000 w 3872392"/>
              <a:gd name="connsiteY7" fmla="*/ 0 h 2799089"/>
              <a:gd name="connsiteX0" fmla="*/ 0 w 3872392"/>
              <a:gd name="connsiteY0" fmla="*/ 1888224 h 2798775"/>
              <a:gd name="connsiteX1" fmla="*/ 358575 w 3872392"/>
              <a:gd name="connsiteY1" fmla="*/ 2312038 h 2798775"/>
              <a:gd name="connsiteX2" fmla="*/ 1015564 w 3872392"/>
              <a:gd name="connsiteY2" fmla="*/ 2734032 h 2798775"/>
              <a:gd name="connsiteX3" fmla="*/ 1703590 w 3872392"/>
              <a:gd name="connsiteY3" fmla="*/ 2791417 h 2798775"/>
              <a:gd name="connsiteX4" fmla="*/ 2288922 w 3872392"/>
              <a:gd name="connsiteY4" fmla="*/ 2673965 h 2798775"/>
              <a:gd name="connsiteX5" fmla="*/ 2460933 w 3872392"/>
              <a:gd name="connsiteY5" fmla="*/ 2253019 h 2798775"/>
              <a:gd name="connsiteX6" fmla="*/ 319898 w 3872392"/>
              <a:gd name="connsiteY6" fmla="*/ 892570 h 2798775"/>
              <a:gd name="connsiteX7" fmla="*/ 3854836 w 3872392"/>
              <a:gd name="connsiteY7" fmla="*/ 870268 h 2798775"/>
              <a:gd name="connsiteX8" fmla="*/ 3190000 w 3872392"/>
              <a:gd name="connsiteY8" fmla="*/ 0 h 2798775"/>
              <a:gd name="connsiteX0" fmla="*/ 0 w 3872392"/>
              <a:gd name="connsiteY0" fmla="*/ 1888224 h 2829934"/>
              <a:gd name="connsiteX1" fmla="*/ 358575 w 3872392"/>
              <a:gd name="connsiteY1" fmla="*/ 2312038 h 2829934"/>
              <a:gd name="connsiteX2" fmla="*/ 1015564 w 3872392"/>
              <a:gd name="connsiteY2" fmla="*/ 2734032 h 2829934"/>
              <a:gd name="connsiteX3" fmla="*/ 1703590 w 3872392"/>
              <a:gd name="connsiteY3" fmla="*/ 2791417 h 2829934"/>
              <a:gd name="connsiteX4" fmla="*/ 2460933 w 3872392"/>
              <a:gd name="connsiteY4" fmla="*/ 2253019 h 2829934"/>
              <a:gd name="connsiteX5" fmla="*/ 319898 w 3872392"/>
              <a:gd name="connsiteY5" fmla="*/ 892570 h 2829934"/>
              <a:gd name="connsiteX6" fmla="*/ 3854836 w 3872392"/>
              <a:gd name="connsiteY6" fmla="*/ 870268 h 2829934"/>
              <a:gd name="connsiteX7" fmla="*/ 3190000 w 3872392"/>
              <a:gd name="connsiteY7" fmla="*/ 0 h 2829934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319898 w 3872392"/>
              <a:gd name="connsiteY5" fmla="*/ 892570 h 2800217"/>
              <a:gd name="connsiteX6" fmla="*/ 3854836 w 3872392"/>
              <a:gd name="connsiteY6" fmla="*/ 870268 h 2800217"/>
              <a:gd name="connsiteX7" fmla="*/ 3190000 w 3872392"/>
              <a:gd name="connsiteY7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319898 w 3872392"/>
              <a:gd name="connsiteY6" fmla="*/ 892570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00217"/>
              <a:gd name="connsiteX1" fmla="*/ 358575 w 3872392"/>
              <a:gd name="connsiteY1" fmla="*/ 2312038 h 2800217"/>
              <a:gd name="connsiteX2" fmla="*/ 1015564 w 3872392"/>
              <a:gd name="connsiteY2" fmla="*/ 2734032 h 2800217"/>
              <a:gd name="connsiteX3" fmla="*/ 1703590 w 3872392"/>
              <a:gd name="connsiteY3" fmla="*/ 2791417 h 2800217"/>
              <a:gd name="connsiteX4" fmla="*/ 2460933 w 3872392"/>
              <a:gd name="connsiteY4" fmla="*/ 2253019 h 2800217"/>
              <a:gd name="connsiteX5" fmla="*/ 977820 w 3872392"/>
              <a:gd name="connsiteY5" fmla="*/ 1806970 h 2800217"/>
              <a:gd name="connsiteX6" fmla="*/ 442562 w 3872392"/>
              <a:gd name="connsiteY6" fmla="*/ 859116 h 2800217"/>
              <a:gd name="connsiteX7" fmla="*/ 3854836 w 3872392"/>
              <a:gd name="connsiteY7" fmla="*/ 870268 h 2800217"/>
              <a:gd name="connsiteX8" fmla="*/ 3190000 w 3872392"/>
              <a:gd name="connsiteY8" fmla="*/ 0 h 2800217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3854836 w 3872392"/>
              <a:gd name="connsiteY7" fmla="*/ 870268 h 2827456"/>
              <a:gd name="connsiteX8" fmla="*/ 3190000 w 3872392"/>
              <a:gd name="connsiteY8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2605898 w 3872392"/>
              <a:gd name="connsiteY7" fmla="*/ 1550491 h 2827456"/>
              <a:gd name="connsiteX8" fmla="*/ 3854836 w 3872392"/>
              <a:gd name="connsiteY8" fmla="*/ 870268 h 2827456"/>
              <a:gd name="connsiteX9" fmla="*/ 3190000 w 3872392"/>
              <a:gd name="connsiteY9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602289 w 3872392"/>
              <a:gd name="connsiteY7" fmla="*/ 1149047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0 w 3872392"/>
              <a:gd name="connsiteY0" fmla="*/ 1888224 h 2827456"/>
              <a:gd name="connsiteX1" fmla="*/ 358575 w 3872392"/>
              <a:gd name="connsiteY1" fmla="*/ 2312038 h 2827456"/>
              <a:gd name="connsiteX2" fmla="*/ 1015564 w 3872392"/>
              <a:gd name="connsiteY2" fmla="*/ 2734032 h 2827456"/>
              <a:gd name="connsiteX3" fmla="*/ 1703590 w 3872392"/>
              <a:gd name="connsiteY3" fmla="*/ 2791417 h 2827456"/>
              <a:gd name="connsiteX4" fmla="*/ 2483235 w 3872392"/>
              <a:gd name="connsiteY4" fmla="*/ 2286472 h 2827456"/>
              <a:gd name="connsiteX5" fmla="*/ 977820 w 3872392"/>
              <a:gd name="connsiteY5" fmla="*/ 1806970 h 2827456"/>
              <a:gd name="connsiteX6" fmla="*/ 442562 w 3872392"/>
              <a:gd name="connsiteY6" fmla="*/ 859116 h 2827456"/>
              <a:gd name="connsiteX7" fmla="*/ 1579986 w 3872392"/>
              <a:gd name="connsiteY7" fmla="*/ 1204803 h 2827456"/>
              <a:gd name="connsiteX8" fmla="*/ 2605898 w 3872392"/>
              <a:gd name="connsiteY8" fmla="*/ 1550491 h 2827456"/>
              <a:gd name="connsiteX9" fmla="*/ 3854836 w 3872392"/>
              <a:gd name="connsiteY9" fmla="*/ 870268 h 2827456"/>
              <a:gd name="connsiteX10" fmla="*/ 3190000 w 3872392"/>
              <a:gd name="connsiteY10" fmla="*/ 0 h 2827456"/>
              <a:gd name="connsiteX0" fmla="*/ 119631 w 3633448"/>
              <a:gd name="connsiteY0" fmla="*/ 2312038 h 2827456"/>
              <a:gd name="connsiteX1" fmla="*/ 776620 w 3633448"/>
              <a:gd name="connsiteY1" fmla="*/ 2734032 h 2827456"/>
              <a:gd name="connsiteX2" fmla="*/ 1464646 w 3633448"/>
              <a:gd name="connsiteY2" fmla="*/ 2791417 h 2827456"/>
              <a:gd name="connsiteX3" fmla="*/ 2244291 w 3633448"/>
              <a:gd name="connsiteY3" fmla="*/ 2286472 h 2827456"/>
              <a:gd name="connsiteX4" fmla="*/ 738876 w 3633448"/>
              <a:gd name="connsiteY4" fmla="*/ 1806970 h 2827456"/>
              <a:gd name="connsiteX5" fmla="*/ 203618 w 3633448"/>
              <a:gd name="connsiteY5" fmla="*/ 859116 h 2827456"/>
              <a:gd name="connsiteX6" fmla="*/ 1341042 w 3633448"/>
              <a:gd name="connsiteY6" fmla="*/ 1204803 h 2827456"/>
              <a:gd name="connsiteX7" fmla="*/ 2366954 w 3633448"/>
              <a:gd name="connsiteY7" fmla="*/ 1550491 h 2827456"/>
              <a:gd name="connsiteX8" fmla="*/ 3615892 w 3633448"/>
              <a:gd name="connsiteY8" fmla="*/ 870268 h 2827456"/>
              <a:gd name="connsiteX9" fmla="*/ 2951056 w 3633448"/>
              <a:gd name="connsiteY9" fmla="*/ 0 h 2827456"/>
              <a:gd name="connsiteX0" fmla="*/ 119631 w 3633448"/>
              <a:gd name="connsiteY0" fmla="*/ 2312038 h 2824749"/>
              <a:gd name="connsiteX1" fmla="*/ 170164 w 3633448"/>
              <a:gd name="connsiteY1" fmla="*/ 2386832 h 2824749"/>
              <a:gd name="connsiteX2" fmla="*/ 776620 w 3633448"/>
              <a:gd name="connsiteY2" fmla="*/ 2734032 h 2824749"/>
              <a:gd name="connsiteX3" fmla="*/ 1464646 w 3633448"/>
              <a:gd name="connsiteY3" fmla="*/ 2791417 h 2824749"/>
              <a:gd name="connsiteX4" fmla="*/ 2244291 w 3633448"/>
              <a:gd name="connsiteY4" fmla="*/ 2286472 h 2824749"/>
              <a:gd name="connsiteX5" fmla="*/ 738876 w 3633448"/>
              <a:gd name="connsiteY5" fmla="*/ 1806970 h 2824749"/>
              <a:gd name="connsiteX6" fmla="*/ 203618 w 3633448"/>
              <a:gd name="connsiteY6" fmla="*/ 859116 h 2824749"/>
              <a:gd name="connsiteX7" fmla="*/ 1341042 w 3633448"/>
              <a:gd name="connsiteY7" fmla="*/ 1204803 h 2824749"/>
              <a:gd name="connsiteX8" fmla="*/ 2366954 w 3633448"/>
              <a:gd name="connsiteY8" fmla="*/ 1550491 h 2824749"/>
              <a:gd name="connsiteX9" fmla="*/ 3615892 w 3633448"/>
              <a:gd name="connsiteY9" fmla="*/ 870268 h 2824749"/>
              <a:gd name="connsiteX10" fmla="*/ 2951056 w 3633448"/>
              <a:gd name="connsiteY10" fmla="*/ 0 h 2824749"/>
              <a:gd name="connsiteX0" fmla="*/ 170164 w 3633448"/>
              <a:gd name="connsiteY0" fmla="*/ 2386832 h 2824749"/>
              <a:gd name="connsiteX1" fmla="*/ 776620 w 3633448"/>
              <a:gd name="connsiteY1" fmla="*/ 2734032 h 2824749"/>
              <a:gd name="connsiteX2" fmla="*/ 1464646 w 3633448"/>
              <a:gd name="connsiteY2" fmla="*/ 2791417 h 2824749"/>
              <a:gd name="connsiteX3" fmla="*/ 2244291 w 3633448"/>
              <a:gd name="connsiteY3" fmla="*/ 2286472 h 2824749"/>
              <a:gd name="connsiteX4" fmla="*/ 738876 w 3633448"/>
              <a:gd name="connsiteY4" fmla="*/ 1806970 h 2824749"/>
              <a:gd name="connsiteX5" fmla="*/ 203618 w 3633448"/>
              <a:gd name="connsiteY5" fmla="*/ 859116 h 2824749"/>
              <a:gd name="connsiteX6" fmla="*/ 1341042 w 3633448"/>
              <a:gd name="connsiteY6" fmla="*/ 1204803 h 2824749"/>
              <a:gd name="connsiteX7" fmla="*/ 2366954 w 3633448"/>
              <a:gd name="connsiteY7" fmla="*/ 1550491 h 2824749"/>
              <a:gd name="connsiteX8" fmla="*/ 3615892 w 3633448"/>
              <a:gd name="connsiteY8" fmla="*/ 870268 h 2824749"/>
              <a:gd name="connsiteX9" fmla="*/ 2951056 w 3633448"/>
              <a:gd name="connsiteY9" fmla="*/ 0 h 2824749"/>
              <a:gd name="connsiteX0" fmla="*/ 776620 w 3633448"/>
              <a:gd name="connsiteY0" fmla="*/ 2734032 h 2824749"/>
              <a:gd name="connsiteX1" fmla="*/ 1464646 w 3633448"/>
              <a:gd name="connsiteY1" fmla="*/ 2791417 h 2824749"/>
              <a:gd name="connsiteX2" fmla="*/ 2244291 w 3633448"/>
              <a:gd name="connsiteY2" fmla="*/ 2286472 h 2824749"/>
              <a:gd name="connsiteX3" fmla="*/ 738876 w 3633448"/>
              <a:gd name="connsiteY3" fmla="*/ 1806970 h 2824749"/>
              <a:gd name="connsiteX4" fmla="*/ 203618 w 3633448"/>
              <a:gd name="connsiteY4" fmla="*/ 859116 h 2824749"/>
              <a:gd name="connsiteX5" fmla="*/ 1341042 w 3633448"/>
              <a:gd name="connsiteY5" fmla="*/ 1204803 h 2824749"/>
              <a:gd name="connsiteX6" fmla="*/ 2366954 w 3633448"/>
              <a:gd name="connsiteY6" fmla="*/ 1550491 h 2824749"/>
              <a:gd name="connsiteX7" fmla="*/ 3615892 w 3633448"/>
              <a:gd name="connsiteY7" fmla="*/ 870268 h 2824749"/>
              <a:gd name="connsiteX8" fmla="*/ 2951056 w 3633448"/>
              <a:gd name="connsiteY8" fmla="*/ 0 h 2824749"/>
              <a:gd name="connsiteX0" fmla="*/ 1464646 w 3633448"/>
              <a:gd name="connsiteY0" fmla="*/ 2791417 h 2791417"/>
              <a:gd name="connsiteX1" fmla="*/ 2244291 w 3633448"/>
              <a:gd name="connsiteY1" fmla="*/ 2286472 h 2791417"/>
              <a:gd name="connsiteX2" fmla="*/ 738876 w 3633448"/>
              <a:gd name="connsiteY2" fmla="*/ 1806970 h 2791417"/>
              <a:gd name="connsiteX3" fmla="*/ 203618 w 3633448"/>
              <a:gd name="connsiteY3" fmla="*/ 859116 h 2791417"/>
              <a:gd name="connsiteX4" fmla="*/ 1341042 w 3633448"/>
              <a:gd name="connsiteY4" fmla="*/ 1204803 h 2791417"/>
              <a:gd name="connsiteX5" fmla="*/ 2366954 w 3633448"/>
              <a:gd name="connsiteY5" fmla="*/ 1550491 h 2791417"/>
              <a:gd name="connsiteX6" fmla="*/ 3615892 w 3633448"/>
              <a:gd name="connsiteY6" fmla="*/ 870268 h 2791417"/>
              <a:gd name="connsiteX7" fmla="*/ 2951056 w 3633448"/>
              <a:gd name="connsiteY7" fmla="*/ 0 h 2791417"/>
              <a:gd name="connsiteX0" fmla="*/ 2244291 w 3633448"/>
              <a:gd name="connsiteY0" fmla="*/ 2286472 h 2286472"/>
              <a:gd name="connsiteX1" fmla="*/ 738876 w 3633448"/>
              <a:gd name="connsiteY1" fmla="*/ 1806970 h 2286472"/>
              <a:gd name="connsiteX2" fmla="*/ 203618 w 3633448"/>
              <a:gd name="connsiteY2" fmla="*/ 859116 h 2286472"/>
              <a:gd name="connsiteX3" fmla="*/ 1341042 w 3633448"/>
              <a:gd name="connsiteY3" fmla="*/ 1204803 h 2286472"/>
              <a:gd name="connsiteX4" fmla="*/ 2366954 w 3633448"/>
              <a:gd name="connsiteY4" fmla="*/ 1550491 h 2286472"/>
              <a:gd name="connsiteX5" fmla="*/ 3615892 w 3633448"/>
              <a:gd name="connsiteY5" fmla="*/ 870268 h 2286472"/>
              <a:gd name="connsiteX6" fmla="*/ 2951056 w 3633448"/>
              <a:gd name="connsiteY6" fmla="*/ 0 h 2286472"/>
              <a:gd name="connsiteX0" fmla="*/ 738876 w 3633448"/>
              <a:gd name="connsiteY0" fmla="*/ 1806970 h 1806970"/>
              <a:gd name="connsiteX1" fmla="*/ 203618 w 3633448"/>
              <a:gd name="connsiteY1" fmla="*/ 859116 h 1806970"/>
              <a:gd name="connsiteX2" fmla="*/ 1341042 w 3633448"/>
              <a:gd name="connsiteY2" fmla="*/ 1204803 h 1806970"/>
              <a:gd name="connsiteX3" fmla="*/ 2366954 w 3633448"/>
              <a:gd name="connsiteY3" fmla="*/ 1550491 h 1806970"/>
              <a:gd name="connsiteX4" fmla="*/ 3615892 w 3633448"/>
              <a:gd name="connsiteY4" fmla="*/ 870268 h 1806970"/>
              <a:gd name="connsiteX5" fmla="*/ 2951056 w 3633448"/>
              <a:gd name="connsiteY5" fmla="*/ 0 h 1806970"/>
              <a:gd name="connsiteX0" fmla="*/ 0 w 3429830"/>
              <a:gd name="connsiteY0" fmla="*/ 859116 h 1555693"/>
              <a:gd name="connsiteX1" fmla="*/ 1137424 w 3429830"/>
              <a:gd name="connsiteY1" fmla="*/ 1204803 h 1555693"/>
              <a:gd name="connsiteX2" fmla="*/ 2163336 w 3429830"/>
              <a:gd name="connsiteY2" fmla="*/ 1550491 h 1555693"/>
              <a:gd name="connsiteX3" fmla="*/ 3412274 w 3429830"/>
              <a:gd name="connsiteY3" fmla="*/ 870268 h 1555693"/>
              <a:gd name="connsiteX4" fmla="*/ 2747438 w 3429830"/>
              <a:gd name="connsiteY4" fmla="*/ 0 h 1555693"/>
              <a:gd name="connsiteX0" fmla="*/ 0 w 2292406"/>
              <a:gd name="connsiteY0" fmla="*/ 1204803 h 1555693"/>
              <a:gd name="connsiteX1" fmla="*/ 1025912 w 2292406"/>
              <a:gd name="connsiteY1" fmla="*/ 1550491 h 1555693"/>
              <a:gd name="connsiteX2" fmla="*/ 2274850 w 2292406"/>
              <a:gd name="connsiteY2" fmla="*/ 870268 h 1555693"/>
              <a:gd name="connsiteX3" fmla="*/ 1610014 w 2292406"/>
              <a:gd name="connsiteY3" fmla="*/ 0 h 1555693"/>
              <a:gd name="connsiteX0" fmla="*/ 0 w 1266494"/>
              <a:gd name="connsiteY0" fmla="*/ 1550491 h 1550721"/>
              <a:gd name="connsiteX1" fmla="*/ 1248938 w 1266494"/>
              <a:gd name="connsiteY1" fmla="*/ 870268 h 1550721"/>
              <a:gd name="connsiteX2" fmla="*/ 584102 w 1266494"/>
              <a:gd name="connsiteY2" fmla="*/ 0 h 1550721"/>
              <a:gd name="connsiteX0" fmla="*/ 666850 w 684406"/>
              <a:gd name="connsiteY0" fmla="*/ 870268 h 870268"/>
              <a:gd name="connsiteX1" fmla="*/ 2014 w 684406"/>
              <a:gd name="connsiteY1" fmla="*/ 0 h 870268"/>
              <a:gd name="connsiteX0" fmla="*/ 683481 w 700739"/>
              <a:gd name="connsiteY0" fmla="*/ 872649 h 872649"/>
              <a:gd name="connsiteX1" fmla="*/ 1977 w 700739"/>
              <a:gd name="connsiteY1" fmla="*/ 0 h 872649"/>
              <a:gd name="connsiteX0" fmla="*/ 707244 w 724092"/>
              <a:gd name="connsiteY0" fmla="*/ 915511 h 915511"/>
              <a:gd name="connsiteX1" fmla="*/ 1927 w 724092"/>
              <a:gd name="connsiteY1" fmla="*/ 0 h 915511"/>
              <a:gd name="connsiteX0" fmla="*/ 685857 w 703073"/>
              <a:gd name="connsiteY0" fmla="*/ 908367 h 908367"/>
              <a:gd name="connsiteX1" fmla="*/ 1971 w 703073"/>
              <a:gd name="connsiteY1" fmla="*/ 0 h 908367"/>
              <a:gd name="connsiteX0" fmla="*/ 683886 w 714839"/>
              <a:gd name="connsiteY0" fmla="*/ 908367 h 908367"/>
              <a:gd name="connsiteX1" fmla="*/ 0 w 714839"/>
              <a:gd name="connsiteY1" fmla="*/ 0 h 908367"/>
              <a:gd name="connsiteX0" fmla="*/ 667217 w 699098"/>
              <a:gd name="connsiteY0" fmla="*/ 772636 h 772636"/>
              <a:gd name="connsiteX1" fmla="*/ 0 w 699098"/>
              <a:gd name="connsiteY1" fmla="*/ 0 h 772636"/>
              <a:gd name="connsiteX0" fmla="*/ 667217 w 696919"/>
              <a:gd name="connsiteY0" fmla="*/ 772636 h 772636"/>
              <a:gd name="connsiteX1" fmla="*/ 0 w 696919"/>
              <a:gd name="connsiteY1" fmla="*/ 0 h 772636"/>
              <a:gd name="connsiteX0" fmla="*/ 667217 w 672870"/>
              <a:gd name="connsiteY0" fmla="*/ 772636 h 772636"/>
              <a:gd name="connsiteX1" fmla="*/ 0 w 672870"/>
              <a:gd name="connsiteY1" fmla="*/ 0 h 772636"/>
              <a:gd name="connsiteX0" fmla="*/ 667217 w 681070"/>
              <a:gd name="connsiteY0" fmla="*/ 772636 h 772636"/>
              <a:gd name="connsiteX1" fmla="*/ 0 w 681070"/>
              <a:gd name="connsiteY1" fmla="*/ 0 h 772636"/>
              <a:gd name="connsiteX0" fmla="*/ 667217 w 681830"/>
              <a:gd name="connsiteY0" fmla="*/ 772636 h 772636"/>
              <a:gd name="connsiteX1" fmla="*/ 0 w 681830"/>
              <a:gd name="connsiteY1" fmla="*/ 0 h 772636"/>
              <a:gd name="connsiteX0" fmla="*/ 667217 w 681976"/>
              <a:gd name="connsiteY0" fmla="*/ 772636 h 772636"/>
              <a:gd name="connsiteX1" fmla="*/ 0 w 681976"/>
              <a:gd name="connsiteY1" fmla="*/ 0 h 772636"/>
              <a:gd name="connsiteX0" fmla="*/ 667217 w 685147"/>
              <a:gd name="connsiteY0" fmla="*/ 773554 h 773554"/>
              <a:gd name="connsiteX1" fmla="*/ 0 w 685147"/>
              <a:gd name="connsiteY1" fmla="*/ 918 h 773554"/>
              <a:gd name="connsiteX0" fmla="*/ 2166408 w 2169932"/>
              <a:gd name="connsiteY0" fmla="*/ 444827 h 444827"/>
              <a:gd name="connsiteX1" fmla="*/ 0 w 2169932"/>
              <a:gd name="connsiteY1" fmla="*/ 1800 h 444827"/>
              <a:gd name="connsiteX0" fmla="*/ 1570985 w 1576185"/>
              <a:gd name="connsiteY0" fmla="*/ 30993 h 353510"/>
              <a:gd name="connsiteX1" fmla="*/ 0 w 1576185"/>
              <a:gd name="connsiteY1" fmla="*/ 353510 h 353510"/>
              <a:gd name="connsiteX0" fmla="*/ 1570985 w 1570985"/>
              <a:gd name="connsiteY0" fmla="*/ 30993 h 353510"/>
              <a:gd name="connsiteX1" fmla="*/ 0 w 1570985"/>
              <a:gd name="connsiteY1" fmla="*/ 353510 h 353510"/>
              <a:gd name="connsiteX0" fmla="*/ 1570985 w 1570985"/>
              <a:gd name="connsiteY0" fmla="*/ 26576 h 354884"/>
              <a:gd name="connsiteX1" fmla="*/ 0 w 1570985"/>
              <a:gd name="connsiteY1" fmla="*/ 349093 h 354884"/>
              <a:gd name="connsiteX0" fmla="*/ 1570985 w 1570985"/>
              <a:gd name="connsiteY0" fmla="*/ 49719 h 377378"/>
              <a:gd name="connsiteX1" fmla="*/ 0 w 1570985"/>
              <a:gd name="connsiteY1" fmla="*/ 372236 h 377378"/>
              <a:gd name="connsiteX0" fmla="*/ 2889423 w 2889423"/>
              <a:gd name="connsiteY0" fmla="*/ 230376 h 230376"/>
              <a:gd name="connsiteX1" fmla="*/ 0 w 2889423"/>
              <a:gd name="connsiteY1" fmla="*/ 0 h 230376"/>
              <a:gd name="connsiteX0" fmla="*/ 2889423 w 2889423"/>
              <a:gd name="connsiteY0" fmla="*/ 230376 h 557844"/>
              <a:gd name="connsiteX1" fmla="*/ 1330956 w 2889423"/>
              <a:gd name="connsiteY1" fmla="*/ 554590 h 557844"/>
              <a:gd name="connsiteX2" fmla="*/ 0 w 2889423"/>
              <a:gd name="connsiteY2" fmla="*/ 0 h 557844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2889423 w 2889423"/>
              <a:gd name="connsiteY0" fmla="*/ 230376 h 554590"/>
              <a:gd name="connsiteX1" fmla="*/ 1330956 w 2889423"/>
              <a:gd name="connsiteY1" fmla="*/ 554590 h 554590"/>
              <a:gd name="connsiteX2" fmla="*/ 0 w 2889423"/>
              <a:gd name="connsiteY2" fmla="*/ 0 h 554590"/>
              <a:gd name="connsiteX0" fmla="*/ 3846354 w 3846354"/>
              <a:gd name="connsiteY0" fmla="*/ 4782 h 873533"/>
              <a:gd name="connsiteX1" fmla="*/ 2287887 w 3846354"/>
              <a:gd name="connsiteY1" fmla="*/ 328996 h 873533"/>
              <a:gd name="connsiteX2" fmla="*/ 0 w 3846354"/>
              <a:gd name="connsiteY2" fmla="*/ 869560 h 873533"/>
              <a:gd name="connsiteX0" fmla="*/ 3846354 w 3846354"/>
              <a:gd name="connsiteY0" fmla="*/ 887 h 1154440"/>
              <a:gd name="connsiteX1" fmla="*/ 1703096 w 3846354"/>
              <a:gd name="connsiteY1" fmla="*/ 1154440 h 1154440"/>
              <a:gd name="connsiteX2" fmla="*/ 0 w 3846354"/>
              <a:gd name="connsiteY2" fmla="*/ 865665 h 1154440"/>
              <a:gd name="connsiteX0" fmla="*/ 3846354 w 3846354"/>
              <a:gd name="connsiteY0" fmla="*/ 887 h 1290965"/>
              <a:gd name="connsiteX1" fmla="*/ 1703096 w 3846354"/>
              <a:gd name="connsiteY1" fmla="*/ 1154440 h 1290965"/>
              <a:gd name="connsiteX2" fmla="*/ 0 w 3846354"/>
              <a:gd name="connsiteY2" fmla="*/ 865665 h 1290965"/>
              <a:gd name="connsiteX0" fmla="*/ 3846354 w 3846354"/>
              <a:gd name="connsiteY0" fmla="*/ 2009 h 1292087"/>
              <a:gd name="connsiteX1" fmla="*/ 1703096 w 3846354"/>
              <a:gd name="connsiteY1" fmla="*/ 1155562 h 1292087"/>
              <a:gd name="connsiteX2" fmla="*/ 0 w 3846354"/>
              <a:gd name="connsiteY2" fmla="*/ 866787 h 1292087"/>
              <a:gd name="connsiteX0" fmla="*/ 3846354 w 3846354"/>
              <a:gd name="connsiteY0" fmla="*/ 25916 h 1315994"/>
              <a:gd name="connsiteX1" fmla="*/ 1703096 w 3846354"/>
              <a:gd name="connsiteY1" fmla="*/ 1179469 h 1315994"/>
              <a:gd name="connsiteX2" fmla="*/ 0 w 3846354"/>
              <a:gd name="connsiteY2" fmla="*/ 890694 h 1315994"/>
              <a:gd name="connsiteX0" fmla="*/ 3846354 w 3846354"/>
              <a:gd name="connsiteY0" fmla="*/ 25916 h 1356008"/>
              <a:gd name="connsiteX1" fmla="*/ 1703096 w 3846354"/>
              <a:gd name="connsiteY1" fmla="*/ 1179469 h 1356008"/>
              <a:gd name="connsiteX2" fmla="*/ 0 w 3846354"/>
              <a:gd name="connsiteY2" fmla="*/ 890694 h 1356008"/>
              <a:gd name="connsiteX0" fmla="*/ 147810 w 1920069"/>
              <a:gd name="connsiteY0" fmla="*/ 1537228 h 1537228"/>
              <a:gd name="connsiteX1" fmla="*/ 1703096 w 1920069"/>
              <a:gd name="connsiteY1" fmla="*/ 288775 h 1537228"/>
              <a:gd name="connsiteX2" fmla="*/ 0 w 1920069"/>
              <a:gd name="connsiteY2" fmla="*/ 0 h 1537228"/>
              <a:gd name="connsiteX0" fmla="*/ 14513 w 2071178"/>
              <a:gd name="connsiteY0" fmla="*/ 1435846 h 1435846"/>
              <a:gd name="connsiteX1" fmla="*/ 1569799 w 2071178"/>
              <a:gd name="connsiteY1" fmla="*/ 187393 h 1435846"/>
              <a:gd name="connsiteX2" fmla="*/ 2036697 w 2071178"/>
              <a:gd name="connsiteY2" fmla="*/ 239812 h 1435846"/>
              <a:gd name="connsiteX0" fmla="*/ 24787 w 2068966"/>
              <a:gd name="connsiteY0" fmla="*/ 1196034 h 1196034"/>
              <a:gd name="connsiteX1" fmla="*/ 372246 w 2068966"/>
              <a:gd name="connsiteY1" fmla="*/ 384309 h 1196034"/>
              <a:gd name="connsiteX2" fmla="*/ 2046971 w 2068966"/>
              <a:gd name="connsiteY2" fmla="*/ 0 h 1196034"/>
              <a:gd name="connsiteX0" fmla="*/ 24787 w 2103051"/>
              <a:gd name="connsiteY0" fmla="*/ 1196034 h 1196034"/>
              <a:gd name="connsiteX1" fmla="*/ 372246 w 2103051"/>
              <a:gd name="connsiteY1" fmla="*/ 384309 h 1196034"/>
              <a:gd name="connsiteX2" fmla="*/ 2046971 w 2103051"/>
              <a:gd name="connsiteY2" fmla="*/ 0 h 1196034"/>
              <a:gd name="connsiteX0" fmla="*/ 99248 w 2177512"/>
              <a:gd name="connsiteY0" fmla="*/ 1196034 h 1196034"/>
              <a:gd name="connsiteX1" fmla="*/ 446707 w 2177512"/>
              <a:gd name="connsiteY1" fmla="*/ 384309 h 1196034"/>
              <a:gd name="connsiteX2" fmla="*/ 2121432 w 2177512"/>
              <a:gd name="connsiteY2" fmla="*/ 0 h 1196034"/>
              <a:gd name="connsiteX0" fmla="*/ 99248 w 2181191"/>
              <a:gd name="connsiteY0" fmla="*/ 1196034 h 1196034"/>
              <a:gd name="connsiteX1" fmla="*/ 446707 w 2181191"/>
              <a:gd name="connsiteY1" fmla="*/ 384309 h 1196034"/>
              <a:gd name="connsiteX2" fmla="*/ 2121432 w 2181191"/>
              <a:gd name="connsiteY2" fmla="*/ 0 h 1196034"/>
              <a:gd name="connsiteX0" fmla="*/ 99248 w 2173292"/>
              <a:gd name="connsiteY0" fmla="*/ 1196034 h 1196034"/>
              <a:gd name="connsiteX1" fmla="*/ 446707 w 2173292"/>
              <a:gd name="connsiteY1" fmla="*/ 384309 h 1196034"/>
              <a:gd name="connsiteX2" fmla="*/ 2121432 w 2173292"/>
              <a:gd name="connsiteY2" fmla="*/ 0 h 1196034"/>
              <a:gd name="connsiteX0" fmla="*/ 99248 w 2160504"/>
              <a:gd name="connsiteY0" fmla="*/ 1196034 h 1196034"/>
              <a:gd name="connsiteX1" fmla="*/ 446707 w 2160504"/>
              <a:gd name="connsiteY1" fmla="*/ 384309 h 1196034"/>
              <a:gd name="connsiteX2" fmla="*/ 2121432 w 2160504"/>
              <a:gd name="connsiteY2" fmla="*/ 0 h 1196034"/>
              <a:gd name="connsiteX0" fmla="*/ 99248 w 2156844"/>
              <a:gd name="connsiteY0" fmla="*/ 1196034 h 1196034"/>
              <a:gd name="connsiteX1" fmla="*/ 446707 w 2156844"/>
              <a:gd name="connsiteY1" fmla="*/ 384309 h 1196034"/>
              <a:gd name="connsiteX2" fmla="*/ 2121432 w 2156844"/>
              <a:gd name="connsiteY2" fmla="*/ 0 h 1196034"/>
              <a:gd name="connsiteX0" fmla="*/ 60873 w 2125542"/>
              <a:gd name="connsiteY0" fmla="*/ 1196034 h 1196034"/>
              <a:gd name="connsiteX1" fmla="*/ 701758 w 2125542"/>
              <a:gd name="connsiteY1" fmla="*/ 309246 h 1196034"/>
              <a:gd name="connsiteX2" fmla="*/ 2083057 w 2125542"/>
              <a:gd name="connsiteY2" fmla="*/ 0 h 1196034"/>
              <a:gd name="connsiteX0" fmla="*/ 101982 w 2166651"/>
              <a:gd name="connsiteY0" fmla="*/ 1196034 h 1196034"/>
              <a:gd name="connsiteX1" fmla="*/ 742867 w 2166651"/>
              <a:gd name="connsiteY1" fmla="*/ 309246 h 1196034"/>
              <a:gd name="connsiteX2" fmla="*/ 2124166 w 2166651"/>
              <a:gd name="connsiteY2" fmla="*/ 0 h 1196034"/>
              <a:gd name="connsiteX0" fmla="*/ 101982 w 2190867"/>
              <a:gd name="connsiteY0" fmla="*/ 1196034 h 1196034"/>
              <a:gd name="connsiteX1" fmla="*/ 742867 w 2190867"/>
              <a:gd name="connsiteY1" fmla="*/ 309246 h 1196034"/>
              <a:gd name="connsiteX2" fmla="*/ 2124166 w 2190867"/>
              <a:gd name="connsiteY2" fmla="*/ 0 h 1196034"/>
              <a:gd name="connsiteX0" fmla="*/ 101982 w 2188777"/>
              <a:gd name="connsiteY0" fmla="*/ 1196034 h 1196034"/>
              <a:gd name="connsiteX1" fmla="*/ 742867 w 2188777"/>
              <a:gd name="connsiteY1" fmla="*/ 309246 h 1196034"/>
              <a:gd name="connsiteX2" fmla="*/ 2124166 w 2188777"/>
              <a:gd name="connsiteY2" fmla="*/ 0 h 1196034"/>
              <a:gd name="connsiteX0" fmla="*/ 101982 w 2144718"/>
              <a:gd name="connsiteY0" fmla="*/ 1196034 h 1196034"/>
              <a:gd name="connsiteX1" fmla="*/ 742867 w 2144718"/>
              <a:gd name="connsiteY1" fmla="*/ 309246 h 1196034"/>
              <a:gd name="connsiteX2" fmla="*/ 2124166 w 2144718"/>
              <a:gd name="connsiteY2" fmla="*/ 0 h 1196034"/>
              <a:gd name="connsiteX0" fmla="*/ 113335 w 2101480"/>
              <a:gd name="connsiteY0" fmla="*/ 1161915 h 1161915"/>
              <a:gd name="connsiteX1" fmla="*/ 699629 w 2101480"/>
              <a:gd name="connsiteY1" fmla="*/ 309246 h 1161915"/>
              <a:gd name="connsiteX2" fmla="*/ 2080928 w 2101480"/>
              <a:gd name="connsiteY2" fmla="*/ 0 h 1161915"/>
              <a:gd name="connsiteX0" fmla="*/ 113335 w 1462148"/>
              <a:gd name="connsiteY0" fmla="*/ 1763277 h 1763277"/>
              <a:gd name="connsiteX1" fmla="*/ 699629 w 1462148"/>
              <a:gd name="connsiteY1" fmla="*/ 910608 h 1763277"/>
              <a:gd name="connsiteX2" fmla="*/ 1355999 w 1462148"/>
              <a:gd name="connsiteY2" fmla="*/ 0 h 1763277"/>
              <a:gd name="connsiteX0" fmla="*/ 113335 w 1968780"/>
              <a:gd name="connsiteY0" fmla="*/ 1763277 h 1763277"/>
              <a:gd name="connsiteX1" fmla="*/ 699629 w 1968780"/>
              <a:gd name="connsiteY1" fmla="*/ 910608 h 1763277"/>
              <a:gd name="connsiteX2" fmla="*/ 1355999 w 1968780"/>
              <a:gd name="connsiteY2" fmla="*/ 0 h 1763277"/>
              <a:gd name="connsiteX0" fmla="*/ 113335 w 2194739"/>
              <a:gd name="connsiteY0" fmla="*/ 1763277 h 1763277"/>
              <a:gd name="connsiteX1" fmla="*/ 699629 w 2194739"/>
              <a:gd name="connsiteY1" fmla="*/ 910608 h 1763277"/>
              <a:gd name="connsiteX2" fmla="*/ 1355999 w 2194739"/>
              <a:gd name="connsiteY2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04601"/>
              <a:gd name="connsiteY0" fmla="*/ 1763277 h 1763277"/>
              <a:gd name="connsiteX1" fmla="*/ 699629 w 2104601"/>
              <a:gd name="connsiteY1" fmla="*/ 910608 h 1763277"/>
              <a:gd name="connsiteX2" fmla="*/ 2093193 w 2104601"/>
              <a:gd name="connsiteY2" fmla="*/ 1061175 h 1763277"/>
              <a:gd name="connsiteX3" fmla="*/ 1355999 w 2104601"/>
              <a:gd name="connsiteY3" fmla="*/ 0 h 1763277"/>
              <a:gd name="connsiteX0" fmla="*/ 113335 w 2180552"/>
              <a:gd name="connsiteY0" fmla="*/ 1763277 h 1763277"/>
              <a:gd name="connsiteX1" fmla="*/ 699629 w 2180552"/>
              <a:gd name="connsiteY1" fmla="*/ 910608 h 1763277"/>
              <a:gd name="connsiteX2" fmla="*/ 2093193 w 2180552"/>
              <a:gd name="connsiteY2" fmla="*/ 1061175 h 1763277"/>
              <a:gd name="connsiteX3" fmla="*/ 1355999 w 2180552"/>
              <a:gd name="connsiteY3" fmla="*/ 0 h 1763277"/>
              <a:gd name="connsiteX0" fmla="*/ 113335 w 2178454"/>
              <a:gd name="connsiteY0" fmla="*/ 1763277 h 1763277"/>
              <a:gd name="connsiteX1" fmla="*/ 699629 w 2178454"/>
              <a:gd name="connsiteY1" fmla="*/ 910608 h 1763277"/>
              <a:gd name="connsiteX2" fmla="*/ 2093193 w 2178454"/>
              <a:gd name="connsiteY2" fmla="*/ 1061175 h 1763277"/>
              <a:gd name="connsiteX3" fmla="*/ 1355999 w 2178454"/>
              <a:gd name="connsiteY3" fmla="*/ 0 h 1763277"/>
              <a:gd name="connsiteX0" fmla="*/ 0 w 1478825"/>
              <a:gd name="connsiteY0" fmla="*/ 910608 h 1281100"/>
              <a:gd name="connsiteX1" fmla="*/ 1393564 w 1478825"/>
              <a:gd name="connsiteY1" fmla="*/ 1061175 h 1281100"/>
              <a:gd name="connsiteX2" fmla="*/ 656370 w 1478825"/>
              <a:gd name="connsiteY2" fmla="*/ 0 h 1281100"/>
              <a:gd name="connsiteX0" fmla="*/ 737194 w 822455"/>
              <a:gd name="connsiteY0" fmla="*/ 1061175 h 1061175"/>
              <a:gd name="connsiteX1" fmla="*/ 0 w 822455"/>
              <a:gd name="connsiteY1" fmla="*/ 0 h 10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22455" h="1061175">
                <a:moveTo>
                  <a:pt x="737194" y="1061175"/>
                </a:moveTo>
                <a:cubicBezTo>
                  <a:pt x="1118438" y="637559"/>
                  <a:pt x="103644" y="536581"/>
                  <a:pt x="0" y="0"/>
                </a:cubicBezTo>
              </a:path>
            </a:pathLst>
          </a:custGeom>
          <a:ln w="57150" cmpd="sng">
            <a:solidFill>
              <a:schemeClr val="tx1"/>
            </a:solidFill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7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8864084-5472-4926-93D3-1CA5CEBB539E}"/>
              </a:ext>
            </a:extLst>
          </p:cNvPr>
          <p:cNvSpPr txBox="1"/>
          <p:nvPr/>
        </p:nvSpPr>
        <p:spPr>
          <a:xfrm>
            <a:off x="8706934" y="5601679"/>
            <a:ext cx="1736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Intermediate</a:t>
            </a:r>
          </a:p>
          <a:p>
            <a:pPr algn="ctr"/>
            <a:r>
              <a:rPr lang="en-US" b="1" dirty="0"/>
              <a:t>Representations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EF976E-2F18-4C57-8851-D3BCDE15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-4634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Lecture Outline – Intermediate Representations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44F4D46-9162-4162-85D5-4358EF470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Introduce IRs</a:t>
            </a:r>
          </a:p>
          <a:p>
            <a:r>
              <a:rPr lang="en-US" dirty="0"/>
              <a:t>What they are</a:t>
            </a:r>
          </a:p>
          <a:p>
            <a:r>
              <a:rPr lang="en-US" dirty="0"/>
              <a:t>How they’re used</a:t>
            </a:r>
          </a:p>
          <a:p>
            <a:pPr marL="0" indent="0">
              <a:buNone/>
            </a:pPr>
            <a:r>
              <a:rPr lang="en-US" b="1" dirty="0"/>
              <a:t>Three Address Code (3AC)</a:t>
            </a:r>
          </a:p>
          <a:p>
            <a:r>
              <a:rPr lang="en-US" dirty="0"/>
              <a:t>Introduction</a:t>
            </a:r>
          </a:p>
          <a:p>
            <a:r>
              <a:rPr lang="en-US" dirty="0"/>
              <a:t>Inventory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975B20-87A0-4F60-875A-68E371C1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930" y="3406166"/>
            <a:ext cx="1354590" cy="219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08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0CABAED-7E29-46AB-A175-652503A16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852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Progress Pics</a:t>
            </a: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00CAECA9-7B13-4AA4-91D5-B7904CAF6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389" y="1825625"/>
            <a:ext cx="406327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Done:</a:t>
            </a:r>
          </a:p>
          <a:p>
            <a:r>
              <a:rPr lang="en-US" dirty="0"/>
              <a:t>Derived an AST, augmented with types and identifier symbols</a:t>
            </a:r>
          </a:p>
          <a:p>
            <a:r>
              <a:rPr lang="en-US" dirty="0"/>
              <a:t>Ensured the program is legal to the best of our abilities</a:t>
            </a:r>
          </a:p>
          <a:p>
            <a:pPr marL="0" indent="0">
              <a:buNone/>
            </a:pPr>
            <a:r>
              <a:rPr lang="en-US" b="1" dirty="0" err="1"/>
              <a:t>ToDo</a:t>
            </a:r>
            <a:r>
              <a:rPr lang="en-US" b="1" dirty="0"/>
              <a:t>:</a:t>
            </a:r>
          </a:p>
          <a:p>
            <a:r>
              <a:rPr lang="en-US" dirty="0"/>
              <a:t>Get that sucker to run!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349004B-2752-4B4C-8846-36EB5C3BC432}"/>
              </a:ext>
            </a:extLst>
          </p:cNvPr>
          <p:cNvSpPr/>
          <p:nvPr/>
        </p:nvSpPr>
        <p:spPr>
          <a:xfrm>
            <a:off x="8436813" y="1698421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45E6095-9CFF-42F9-9CB7-6570663B1C67}"/>
              </a:ext>
            </a:extLst>
          </p:cNvPr>
          <p:cNvSpPr/>
          <p:nvPr/>
        </p:nvSpPr>
        <p:spPr>
          <a:xfrm>
            <a:off x="8429318" y="2289226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A0711F7-22FF-469E-B8F1-135AA828D8A2}"/>
              </a:ext>
            </a:extLst>
          </p:cNvPr>
          <p:cNvSpPr/>
          <p:nvPr/>
        </p:nvSpPr>
        <p:spPr>
          <a:xfrm>
            <a:off x="8429318" y="2840690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34E8EBB-32C6-4C5A-B78B-E79A6FF4EF08}"/>
              </a:ext>
            </a:extLst>
          </p:cNvPr>
          <p:cNvSpPr/>
          <p:nvPr/>
        </p:nvSpPr>
        <p:spPr>
          <a:xfrm>
            <a:off x="8436813" y="3451146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C84749-BDEA-4C3E-8F17-812F6C38A256}"/>
              </a:ext>
            </a:extLst>
          </p:cNvPr>
          <p:cNvSpPr/>
          <p:nvPr/>
        </p:nvSpPr>
        <p:spPr>
          <a:xfrm>
            <a:off x="8436812" y="4137870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FEABF6C-359E-411B-AF5E-6A994E338B1F}"/>
              </a:ext>
            </a:extLst>
          </p:cNvPr>
          <p:cNvSpPr/>
          <p:nvPr/>
        </p:nvSpPr>
        <p:spPr>
          <a:xfrm>
            <a:off x="8436812" y="475866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EE42A5F-9975-4967-9503-5F965FB7E5B2}"/>
              </a:ext>
            </a:extLst>
          </p:cNvPr>
          <p:cNvSpPr/>
          <p:nvPr/>
        </p:nvSpPr>
        <p:spPr>
          <a:xfrm>
            <a:off x="8444309" y="5311339"/>
            <a:ext cx="1562843" cy="397404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2C0D243-8CC7-44BA-A522-D5126A1B3F36}"/>
              </a:ext>
            </a:extLst>
          </p:cNvPr>
          <p:cNvSpPr/>
          <p:nvPr/>
        </p:nvSpPr>
        <p:spPr>
          <a:xfrm>
            <a:off x="8367559" y="5881894"/>
            <a:ext cx="1716343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Output code in T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F91EA02-351E-4F53-A538-8FFC724D794D}"/>
              </a:ext>
            </a:extLst>
          </p:cNvPr>
          <p:cNvSpPr/>
          <p:nvPr/>
        </p:nvSpPr>
        <p:spPr>
          <a:xfrm>
            <a:off x="8367559" y="1027012"/>
            <a:ext cx="1716343" cy="5331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/>
              <a:t>Source code (sequence of chars)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4B4DA99-1B4B-468D-AB9F-71B6A64ED03E}"/>
              </a:ext>
            </a:extLst>
          </p:cNvPr>
          <p:cNvCxnSpPr>
            <a:stCxn id="53" idx="2"/>
            <a:endCxn id="45" idx="0"/>
          </p:cNvCxnSpPr>
          <p:nvPr/>
        </p:nvCxnSpPr>
        <p:spPr>
          <a:xfrm>
            <a:off x="9225730" y="1560131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DE987E6-90C4-4D35-8C00-08F3DB6CADDF}"/>
              </a:ext>
            </a:extLst>
          </p:cNvPr>
          <p:cNvCxnSpPr>
            <a:cxnSpLocks/>
            <a:stCxn id="45" idx="2"/>
            <a:endCxn id="46" idx="0"/>
          </p:cNvCxnSpPr>
          <p:nvPr/>
        </p:nvCxnSpPr>
        <p:spPr>
          <a:xfrm>
            <a:off x="9225730" y="2087924"/>
            <a:ext cx="0" cy="201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DDC1817-4C4D-4788-BC90-B40B5E95FE06}"/>
              </a:ext>
            </a:extLst>
          </p:cNvPr>
          <p:cNvCxnSpPr>
            <a:cxnSpLocks/>
            <a:stCxn id="46" idx="2"/>
            <a:endCxn id="47" idx="0"/>
          </p:cNvCxnSpPr>
          <p:nvPr/>
        </p:nvCxnSpPr>
        <p:spPr>
          <a:xfrm>
            <a:off x="9225730" y="2678728"/>
            <a:ext cx="0" cy="16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94835B7-97A7-4A59-AFD9-DDDEC3BAA1E3}"/>
              </a:ext>
            </a:extLst>
          </p:cNvPr>
          <p:cNvCxnSpPr>
            <a:cxnSpLocks/>
            <a:stCxn id="47" idx="2"/>
            <a:endCxn id="48" idx="0"/>
          </p:cNvCxnSpPr>
          <p:nvPr/>
        </p:nvCxnSpPr>
        <p:spPr>
          <a:xfrm>
            <a:off x="9225730" y="3230192"/>
            <a:ext cx="0" cy="2209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E34B0D-02E6-4DAE-9D04-27598517DECB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 flipH="1">
            <a:off x="9225730" y="3936896"/>
            <a:ext cx="1" cy="200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B9984EC-80A5-4CBE-88C3-9C6BF4F6A24D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>
            <a:off x="9225729" y="4517396"/>
            <a:ext cx="0" cy="241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FA24C62-A245-4C49-A515-9124084C57A1}"/>
              </a:ext>
            </a:extLst>
          </p:cNvPr>
          <p:cNvCxnSpPr>
            <a:cxnSpLocks/>
            <a:stCxn id="50" idx="2"/>
            <a:endCxn id="51" idx="0"/>
          </p:cNvCxnSpPr>
          <p:nvPr/>
        </p:nvCxnSpPr>
        <p:spPr>
          <a:xfrm>
            <a:off x="9225730" y="5138189"/>
            <a:ext cx="1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F0F912D-4427-4660-A953-C44CB607F0C7}"/>
              </a:ext>
            </a:extLst>
          </p:cNvPr>
          <p:cNvCxnSpPr>
            <a:cxnSpLocks/>
            <a:stCxn id="51" idx="2"/>
            <a:endCxn id="52" idx="0"/>
          </p:cNvCxnSpPr>
          <p:nvPr/>
        </p:nvCxnSpPr>
        <p:spPr>
          <a:xfrm>
            <a:off x="9225730" y="5708744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4C110280-A2BD-40A2-AFC7-3AE85C74F203}"/>
              </a:ext>
            </a:extLst>
          </p:cNvPr>
          <p:cNvSpPr txBox="1"/>
          <p:nvPr/>
        </p:nvSpPr>
        <p:spPr>
          <a:xfrm>
            <a:off x="6858549" y="3519994"/>
            <a:ext cx="121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progress</a:t>
            </a:r>
          </a:p>
        </p:txBody>
      </p:sp>
      <p:pic>
        <p:nvPicPr>
          <p:cNvPr id="27" name="Picture 26" descr="Image result for in progress">
            <a:extLst>
              <a:ext uri="{FF2B5EF4-FFF2-40B4-BE49-F238E27FC236}">
                <a16:creationId xmlns:a16="http://schemas.microsoft.com/office/drawing/2014/main" id="{E3DD1152-C08C-46B0-A11D-005E6BD41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75660" y="231076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Image result for in progress">
            <a:extLst>
              <a:ext uri="{FF2B5EF4-FFF2-40B4-BE49-F238E27FC236}">
                <a16:creationId xmlns:a16="http://schemas.microsoft.com/office/drawing/2014/main" id="{CC0D038E-F193-4674-9EF1-618B05F09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83280" y="288226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in progress">
            <a:extLst>
              <a:ext uri="{FF2B5EF4-FFF2-40B4-BE49-F238E27FC236}">
                <a16:creationId xmlns:a16="http://schemas.microsoft.com/office/drawing/2014/main" id="{71C864C6-E868-4122-8966-AF373F81D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5" t="29540" r="68556" b="42383"/>
          <a:stretch/>
        </p:blipFill>
        <p:spPr bwMode="auto">
          <a:xfrm>
            <a:off x="8075660" y="3549471"/>
            <a:ext cx="291898" cy="32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Image result for in progress">
            <a:extLst>
              <a:ext uri="{FF2B5EF4-FFF2-40B4-BE49-F238E27FC236}">
                <a16:creationId xmlns:a16="http://schemas.microsoft.com/office/drawing/2014/main" id="{760B3EBF-2C85-42FF-A4D4-6DAC3756D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3" t="31791" r="19365" b="44961"/>
          <a:stretch/>
        </p:blipFill>
        <p:spPr bwMode="auto">
          <a:xfrm>
            <a:off x="8083280" y="1746886"/>
            <a:ext cx="260984" cy="2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92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80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IRs: The Big Idea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Intermediate Representations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132300-7412-4765-BD8A-63E9037DC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68676"/>
            <a:ext cx="4252586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 big, basic concept</a:t>
            </a:r>
          </a:p>
          <a:p>
            <a:r>
              <a:rPr lang="en-US" dirty="0"/>
              <a:t>“Encoding of a program”</a:t>
            </a:r>
          </a:p>
          <a:p>
            <a:r>
              <a:rPr lang="en-US" dirty="0"/>
              <a:t>“The output of a compiler frontend and input of a compiler backend”</a:t>
            </a:r>
          </a:p>
          <a:p>
            <a:r>
              <a:rPr lang="en-US" dirty="0"/>
              <a:t>“What a compiler knows about a program”</a:t>
            </a:r>
          </a:p>
          <a:p>
            <a:r>
              <a:rPr lang="en-US" dirty="0"/>
              <a:t>“A simpler language to which the source language is mapped”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78331-BDDD-4FAF-9715-E671986D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473" y="1836305"/>
            <a:ext cx="2387786" cy="364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7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Intermediate Representation Benefits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Introducing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358271"/>
            <a:ext cx="42034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31AEE32A-E421-4540-9D6A-D8580D2FDF9B}"/>
              </a:ext>
            </a:extLst>
          </p:cNvPr>
          <p:cNvSpPr txBox="1">
            <a:spLocks/>
          </p:cNvSpPr>
          <p:nvPr/>
        </p:nvSpPr>
        <p:spPr>
          <a:xfrm>
            <a:off x="2108347" y="3653376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E723BF7-18C1-4833-999F-53B609FF16C4}"/>
              </a:ext>
            </a:extLst>
          </p:cNvPr>
          <p:cNvSpPr/>
          <p:nvPr/>
        </p:nvSpPr>
        <p:spPr>
          <a:xfrm>
            <a:off x="2209800" y="1931157"/>
            <a:ext cx="4101956" cy="510166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prstClr val="black"/>
                </a:solidFill>
                <a:latin typeface="Calibri"/>
              </a:rPr>
              <a:t>Decouple compiler frontend from the backend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506F860-DE40-42CF-A21D-B712B00BCF6F}"/>
              </a:ext>
            </a:extLst>
          </p:cNvPr>
          <p:cNvSpPr/>
          <p:nvPr/>
        </p:nvSpPr>
        <p:spPr>
          <a:xfrm>
            <a:off x="2209800" y="1801024"/>
            <a:ext cx="4354009" cy="757449"/>
          </a:xfrm>
          <a:prstGeom prst="roundRect">
            <a:avLst/>
          </a:prstGeom>
          <a:noFill/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defTabSz="914400">
              <a:defRPr/>
            </a:pPr>
            <a:endParaRPr lang="en-US" sz="2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10C8BD-3137-42FA-AE00-C51C237B5B9C}"/>
              </a:ext>
            </a:extLst>
          </p:cNvPr>
          <p:cNvSpPr/>
          <p:nvPr/>
        </p:nvSpPr>
        <p:spPr>
          <a:xfrm>
            <a:off x="7779752" y="990600"/>
            <a:ext cx="2050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 source 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7AA086-2C68-4BC8-8E74-A4EA75DF9B7F}"/>
              </a:ext>
            </a:extLst>
          </p:cNvPr>
          <p:cNvSpPr/>
          <p:nvPr/>
        </p:nvSpPr>
        <p:spPr>
          <a:xfrm>
            <a:off x="7815056" y="1295400"/>
            <a:ext cx="1938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target languages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11731E-9400-44D1-BCE4-CE0E7BF19BD4}"/>
              </a:ext>
            </a:extLst>
          </p:cNvPr>
          <p:cNvGrpSpPr/>
          <p:nvPr/>
        </p:nvGrpSpPr>
        <p:grpSpPr>
          <a:xfrm>
            <a:off x="7391401" y="1676400"/>
            <a:ext cx="2898345" cy="2286000"/>
            <a:chOff x="5867400" y="1676400"/>
            <a:chExt cx="2898345" cy="2286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570E37-D053-4D8B-A66E-0A08159AF4A5}"/>
                </a:ext>
              </a:extLst>
            </p:cNvPr>
            <p:cNvSpPr/>
            <p:nvPr/>
          </p:nvSpPr>
          <p:spPr>
            <a:xfrm>
              <a:off x="5867400" y="1676400"/>
              <a:ext cx="2898345" cy="228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DEB8585-E547-4F3A-910E-9398441CA339}"/>
                </a:ext>
              </a:extLst>
            </p:cNvPr>
            <p:cNvSpPr txBox="1"/>
            <p:nvPr/>
          </p:nvSpPr>
          <p:spPr>
            <a:xfrm>
              <a:off x="6248400" y="20574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86A3EBB-2B7A-468B-9194-CDC647DBB30F}"/>
                </a:ext>
              </a:extLst>
            </p:cNvPr>
            <p:cNvSpPr txBox="1"/>
            <p:nvPr/>
          </p:nvSpPr>
          <p:spPr>
            <a:xfrm>
              <a:off x="6899702" y="20690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F29743-FF65-45D7-BA02-AA2EB0B6AF45}"/>
                </a:ext>
              </a:extLst>
            </p:cNvPr>
            <p:cNvSpPr txBox="1"/>
            <p:nvPr/>
          </p:nvSpPr>
          <p:spPr>
            <a:xfrm>
              <a:off x="7890302" y="20690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29DFFA-902B-4C71-8D5F-6C006379DD40}"/>
                </a:ext>
              </a:extLst>
            </p:cNvPr>
            <p:cNvSpPr txBox="1"/>
            <p:nvPr/>
          </p:nvSpPr>
          <p:spPr>
            <a:xfrm>
              <a:off x="6248400" y="3352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022291-43DE-404A-A69D-77C3D7E8443B}"/>
                </a:ext>
              </a:extLst>
            </p:cNvPr>
            <p:cNvSpPr txBox="1"/>
            <p:nvPr/>
          </p:nvSpPr>
          <p:spPr>
            <a:xfrm>
              <a:off x="6899702" y="3364468"/>
              <a:ext cx="41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8D59ED-56C3-4A8F-B60B-0360DEFE36D7}"/>
                </a:ext>
              </a:extLst>
            </p:cNvPr>
            <p:cNvSpPr txBox="1"/>
            <p:nvPr/>
          </p:nvSpPr>
          <p:spPr>
            <a:xfrm>
              <a:off x="7890302" y="3364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EF67FDB-050C-4DA0-B318-B7448E978068}"/>
                </a:ext>
              </a:extLst>
            </p:cNvPr>
            <p:cNvSpPr txBox="1"/>
            <p:nvPr/>
          </p:nvSpPr>
          <p:spPr>
            <a:xfrm>
              <a:off x="7449876" y="33644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CE09AE1-73DD-425F-AF54-BC06CCA99B3E}"/>
                </a:ext>
              </a:extLst>
            </p:cNvPr>
            <p:cNvSpPr txBox="1"/>
            <p:nvPr/>
          </p:nvSpPr>
          <p:spPr>
            <a:xfrm>
              <a:off x="7449876" y="20574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50AF49E-C028-44CB-829F-B1AE2DAD9EA6}"/>
                </a:ext>
              </a:extLst>
            </p:cNvPr>
            <p:cNvCxnSpPr>
              <a:stCxn id="29" idx="2"/>
              <a:endCxn id="32" idx="0"/>
            </p:cNvCxnSpPr>
            <p:nvPr/>
          </p:nvCxnSpPr>
          <p:spPr>
            <a:xfrm>
              <a:off x="6456149" y="2426732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9598C11-98B5-45CA-BD2A-A5C8B66FA513}"/>
                </a:ext>
              </a:extLst>
            </p:cNvPr>
            <p:cNvCxnSpPr>
              <a:cxnSpLocks/>
              <a:stCxn id="29" idx="2"/>
              <a:endCxn id="33" idx="0"/>
            </p:cNvCxnSpPr>
            <p:nvPr/>
          </p:nvCxnSpPr>
          <p:spPr>
            <a:xfrm>
              <a:off x="6456149" y="2426732"/>
              <a:ext cx="651302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D8F2557-0FA4-45E7-97C5-E1698E380549}"/>
                </a:ext>
              </a:extLst>
            </p:cNvPr>
            <p:cNvCxnSpPr>
              <a:cxnSpLocks/>
              <a:stCxn id="29" idx="2"/>
              <a:endCxn id="34" idx="0"/>
            </p:cNvCxnSpPr>
            <p:nvPr/>
          </p:nvCxnSpPr>
          <p:spPr>
            <a:xfrm>
              <a:off x="6456149" y="2426732"/>
              <a:ext cx="1641902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6E859BB-26B2-462E-9801-C570A7925D4E}"/>
                </a:ext>
              </a:extLst>
            </p:cNvPr>
            <p:cNvCxnSpPr>
              <a:cxnSpLocks/>
              <a:stCxn id="30" idx="2"/>
              <a:endCxn id="32" idx="0"/>
            </p:cNvCxnSpPr>
            <p:nvPr/>
          </p:nvCxnSpPr>
          <p:spPr>
            <a:xfrm flipH="1">
              <a:off x="6456149" y="2438400"/>
              <a:ext cx="651302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838FFBD-FFCD-48AC-B04D-37902C9C7CF6}"/>
                </a:ext>
              </a:extLst>
            </p:cNvPr>
            <p:cNvCxnSpPr>
              <a:cxnSpLocks/>
              <a:stCxn id="31" idx="2"/>
              <a:endCxn id="33" idx="0"/>
            </p:cNvCxnSpPr>
            <p:nvPr/>
          </p:nvCxnSpPr>
          <p:spPr>
            <a:xfrm flipH="1">
              <a:off x="7107451" y="2438400"/>
              <a:ext cx="99060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3061F12-0DE1-4866-AF71-11EAE81BB8F9}"/>
                </a:ext>
              </a:extLst>
            </p:cNvPr>
            <p:cNvCxnSpPr>
              <a:cxnSpLocks/>
              <a:stCxn id="30" idx="2"/>
              <a:endCxn id="34" idx="0"/>
            </p:cNvCxnSpPr>
            <p:nvPr/>
          </p:nvCxnSpPr>
          <p:spPr>
            <a:xfrm>
              <a:off x="7107451" y="2438400"/>
              <a:ext cx="99060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BD79374-AE4A-4ABE-9525-7CD8CCDD92AF}"/>
                </a:ext>
              </a:extLst>
            </p:cNvPr>
            <p:cNvCxnSpPr>
              <a:cxnSpLocks/>
              <a:stCxn id="30" idx="2"/>
              <a:endCxn id="33" idx="0"/>
            </p:cNvCxnSpPr>
            <p:nvPr/>
          </p:nvCxnSpPr>
          <p:spPr>
            <a:xfrm>
              <a:off x="7107451" y="2438400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2CB8539-6981-495D-B1E0-F98D0BD58E1B}"/>
                </a:ext>
              </a:extLst>
            </p:cNvPr>
            <p:cNvCxnSpPr>
              <a:cxnSpLocks/>
              <a:stCxn id="31" idx="2"/>
              <a:endCxn id="32" idx="0"/>
            </p:cNvCxnSpPr>
            <p:nvPr/>
          </p:nvCxnSpPr>
          <p:spPr>
            <a:xfrm flipH="1">
              <a:off x="6456149" y="2438400"/>
              <a:ext cx="1641902" cy="9144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CA73A8F-D53A-44CE-A738-DD462C6A83C3}"/>
                </a:ext>
              </a:extLst>
            </p:cNvPr>
            <p:cNvCxnSpPr>
              <a:cxnSpLocks/>
              <a:stCxn id="31" idx="2"/>
              <a:endCxn id="34" idx="0"/>
            </p:cNvCxnSpPr>
            <p:nvPr/>
          </p:nvCxnSpPr>
          <p:spPr>
            <a:xfrm>
              <a:off x="8098051" y="2438400"/>
              <a:ext cx="0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93CFD28-8298-4151-9284-F261AA331051}"/>
                </a:ext>
              </a:extLst>
            </p:cNvPr>
            <p:cNvCxnSpPr>
              <a:cxnSpLocks/>
              <a:stCxn id="29" idx="2"/>
              <a:endCxn id="35" idx="0"/>
            </p:cNvCxnSpPr>
            <p:nvPr/>
          </p:nvCxnSpPr>
          <p:spPr>
            <a:xfrm>
              <a:off x="6456149" y="2426732"/>
              <a:ext cx="1154989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A0966A1-6A63-4147-A955-D30FDB2EA3A9}"/>
                </a:ext>
              </a:extLst>
            </p:cNvPr>
            <p:cNvCxnSpPr>
              <a:cxnSpLocks/>
              <a:stCxn id="30" idx="2"/>
              <a:endCxn id="35" idx="0"/>
            </p:cNvCxnSpPr>
            <p:nvPr/>
          </p:nvCxnSpPr>
          <p:spPr>
            <a:xfrm>
              <a:off x="7107451" y="2438400"/>
              <a:ext cx="503687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1ECEF669-0EE1-4786-84DD-55044D2796C2}"/>
                </a:ext>
              </a:extLst>
            </p:cNvPr>
            <p:cNvCxnSpPr>
              <a:cxnSpLocks/>
              <a:stCxn id="36" idx="2"/>
              <a:endCxn id="35" idx="0"/>
            </p:cNvCxnSpPr>
            <p:nvPr/>
          </p:nvCxnSpPr>
          <p:spPr>
            <a:xfrm>
              <a:off x="7611138" y="2426732"/>
              <a:ext cx="0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80511F4-278B-4877-B34E-3EFCB42E7864}"/>
                </a:ext>
              </a:extLst>
            </p:cNvPr>
            <p:cNvCxnSpPr>
              <a:cxnSpLocks/>
              <a:stCxn id="31" idx="2"/>
              <a:endCxn id="35" idx="0"/>
            </p:cNvCxnSpPr>
            <p:nvPr/>
          </p:nvCxnSpPr>
          <p:spPr>
            <a:xfrm flipH="1">
              <a:off x="7611138" y="2438400"/>
              <a:ext cx="486913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B71152ED-1466-4C2F-9D20-1413DC308A44}"/>
                </a:ext>
              </a:extLst>
            </p:cNvPr>
            <p:cNvCxnSpPr>
              <a:cxnSpLocks/>
              <a:stCxn id="36" idx="2"/>
              <a:endCxn id="32" idx="0"/>
            </p:cNvCxnSpPr>
            <p:nvPr/>
          </p:nvCxnSpPr>
          <p:spPr>
            <a:xfrm flipH="1">
              <a:off x="6456149" y="2426732"/>
              <a:ext cx="1154989" cy="9260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948B3515-801C-4B8B-B6E6-86892721F4B5}"/>
                </a:ext>
              </a:extLst>
            </p:cNvPr>
            <p:cNvCxnSpPr>
              <a:cxnSpLocks/>
              <a:stCxn id="36" idx="2"/>
              <a:endCxn id="33" idx="0"/>
            </p:cNvCxnSpPr>
            <p:nvPr/>
          </p:nvCxnSpPr>
          <p:spPr>
            <a:xfrm flipH="1">
              <a:off x="7107451" y="2426732"/>
              <a:ext cx="503687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03B438D-50D3-409B-BD97-5459308CC0EE}"/>
                </a:ext>
              </a:extLst>
            </p:cNvPr>
            <p:cNvCxnSpPr>
              <a:cxnSpLocks/>
              <a:stCxn id="36" idx="2"/>
              <a:endCxn id="34" idx="0"/>
            </p:cNvCxnSpPr>
            <p:nvPr/>
          </p:nvCxnSpPr>
          <p:spPr>
            <a:xfrm>
              <a:off x="7611138" y="2426732"/>
              <a:ext cx="486913" cy="9377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6F6C5F1B-0F78-4B1C-92F5-2C4B88D99EF0}"/>
                    </a:ext>
                  </a:extLst>
                </p:cNvPr>
                <p:cNvSpPr/>
                <p:nvPr/>
              </p:nvSpPr>
              <p:spPr>
                <a:xfrm>
                  <a:off x="6183923" y="1764268"/>
                  <a:ext cx="228710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Write M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en-US" dirty="0"/>
                    <a:t>N compilers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7223106-6A41-462D-AC6D-53DB397403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3923" y="1764268"/>
                  <a:ext cx="2287101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128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E0552A-727F-4290-A140-6FFAEFA0543F}"/>
              </a:ext>
            </a:extLst>
          </p:cNvPr>
          <p:cNvGrpSpPr/>
          <p:nvPr/>
        </p:nvGrpSpPr>
        <p:grpSpPr>
          <a:xfrm>
            <a:off x="7391401" y="4038600"/>
            <a:ext cx="2898345" cy="2286000"/>
            <a:chOff x="5867400" y="4038600"/>
            <a:chExt cx="2898345" cy="2286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D5C9B53-D49A-4725-A7ED-DF2EBD20AC44}"/>
                </a:ext>
              </a:extLst>
            </p:cNvPr>
            <p:cNvSpPr/>
            <p:nvPr/>
          </p:nvSpPr>
          <p:spPr>
            <a:xfrm>
              <a:off x="5867400" y="4038600"/>
              <a:ext cx="2898345" cy="228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8F06DCB-31AE-4BA8-9FC1-C91E24CE57E4}"/>
                </a:ext>
              </a:extLst>
            </p:cNvPr>
            <p:cNvSpPr txBox="1"/>
            <p:nvPr/>
          </p:nvSpPr>
          <p:spPr>
            <a:xfrm>
              <a:off x="6248400" y="44958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0949964-B499-440D-88CE-7290E1807127}"/>
                </a:ext>
              </a:extLst>
            </p:cNvPr>
            <p:cNvSpPr txBox="1"/>
            <p:nvPr/>
          </p:nvSpPr>
          <p:spPr>
            <a:xfrm>
              <a:off x="6899702" y="4507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14034AD-7476-4A74-8823-6946AF4847A3}"/>
                </a:ext>
              </a:extLst>
            </p:cNvPr>
            <p:cNvSpPr txBox="1"/>
            <p:nvPr/>
          </p:nvSpPr>
          <p:spPr>
            <a:xfrm>
              <a:off x="7890302" y="45074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</a:t>
              </a:r>
              <a:r>
                <a:rPr lang="en-US" baseline="-250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8F5D8A9-6673-4E7C-BFA8-DD2BB6BB55A7}"/>
                </a:ext>
              </a:extLst>
            </p:cNvPr>
            <p:cNvSpPr txBox="1"/>
            <p:nvPr/>
          </p:nvSpPr>
          <p:spPr>
            <a:xfrm>
              <a:off x="6248400" y="5791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C0A5FEA-D374-4360-96DF-63DE459B00CF}"/>
                </a:ext>
              </a:extLst>
            </p:cNvPr>
            <p:cNvSpPr txBox="1"/>
            <p:nvPr/>
          </p:nvSpPr>
          <p:spPr>
            <a:xfrm>
              <a:off x="6899702" y="5802868"/>
              <a:ext cx="415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2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3B03A49-548A-40F9-8E8C-90BE7038DF3F}"/>
                </a:ext>
              </a:extLst>
            </p:cNvPr>
            <p:cNvSpPr txBox="1"/>
            <p:nvPr/>
          </p:nvSpPr>
          <p:spPr>
            <a:xfrm>
              <a:off x="7890302" y="58028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T</a:t>
              </a:r>
              <a:r>
                <a:rPr lang="en-US" baseline="-25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15C43B2-62DA-481C-BE7D-B562D6F756ED}"/>
                </a:ext>
              </a:extLst>
            </p:cNvPr>
            <p:cNvSpPr txBox="1"/>
            <p:nvPr/>
          </p:nvSpPr>
          <p:spPr>
            <a:xfrm>
              <a:off x="7449876" y="580286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7142913-10C3-4D67-96A2-F2FA8DF037AD}"/>
                </a:ext>
              </a:extLst>
            </p:cNvPr>
            <p:cNvSpPr txBox="1"/>
            <p:nvPr/>
          </p:nvSpPr>
          <p:spPr>
            <a:xfrm>
              <a:off x="7449876" y="4495800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…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1D86E33-7AC0-4730-82DA-8104EDD255E5}"/>
                </a:ext>
              </a:extLst>
            </p:cNvPr>
            <p:cNvCxnSpPr>
              <a:cxnSpLocks/>
              <a:stCxn id="56" idx="2"/>
              <a:endCxn id="65" idx="0"/>
            </p:cNvCxnSpPr>
            <p:nvPr/>
          </p:nvCxnSpPr>
          <p:spPr>
            <a:xfrm>
              <a:off x="6456149" y="4865132"/>
              <a:ext cx="857460" cy="3281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4BEBA0C-341E-48EC-B552-A2AD7C0928FD}"/>
                </a:ext>
              </a:extLst>
            </p:cNvPr>
            <p:cNvSpPr txBox="1"/>
            <p:nvPr/>
          </p:nvSpPr>
          <p:spPr>
            <a:xfrm>
              <a:off x="7083418" y="5193268"/>
              <a:ext cx="4603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IR</a:t>
              </a:r>
              <a:endParaRPr lang="en-US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C7B7ED-F2E3-4C3C-8D19-D651AB5E42AD}"/>
                </a:ext>
              </a:extLst>
            </p:cNvPr>
            <p:cNvCxnSpPr>
              <a:cxnSpLocks/>
              <a:stCxn id="57" idx="2"/>
              <a:endCxn id="65" idx="0"/>
            </p:cNvCxnSpPr>
            <p:nvPr/>
          </p:nvCxnSpPr>
          <p:spPr>
            <a:xfrm>
              <a:off x="7107451" y="4876800"/>
              <a:ext cx="206158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0345795B-5D87-462C-A312-BF380BA4F96A}"/>
                </a:ext>
              </a:extLst>
            </p:cNvPr>
            <p:cNvCxnSpPr>
              <a:cxnSpLocks/>
              <a:stCxn id="58" idx="2"/>
              <a:endCxn id="65" idx="0"/>
            </p:cNvCxnSpPr>
            <p:nvPr/>
          </p:nvCxnSpPr>
          <p:spPr>
            <a:xfrm flipH="1">
              <a:off x="7313609" y="4876800"/>
              <a:ext cx="784442" cy="3164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3355C20-F9BC-448B-AB4A-13F04632FA5D}"/>
                </a:ext>
              </a:extLst>
            </p:cNvPr>
            <p:cNvCxnSpPr>
              <a:cxnSpLocks/>
              <a:stCxn id="65" idx="2"/>
              <a:endCxn id="59" idx="0"/>
            </p:cNvCxnSpPr>
            <p:nvPr/>
          </p:nvCxnSpPr>
          <p:spPr>
            <a:xfrm flipH="1">
              <a:off x="6456149" y="5562600"/>
              <a:ext cx="857460" cy="2286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805BCE3-4F1C-4194-BF67-BD91FADC0627}"/>
                </a:ext>
              </a:extLst>
            </p:cNvPr>
            <p:cNvCxnSpPr>
              <a:cxnSpLocks/>
              <a:stCxn id="65" idx="2"/>
              <a:endCxn id="60" idx="0"/>
            </p:cNvCxnSpPr>
            <p:nvPr/>
          </p:nvCxnSpPr>
          <p:spPr>
            <a:xfrm flipH="1">
              <a:off x="7107451" y="5562600"/>
              <a:ext cx="206158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D0521BA-FE63-42E1-A436-A6BDA5EFAADC}"/>
                </a:ext>
              </a:extLst>
            </p:cNvPr>
            <p:cNvCxnSpPr>
              <a:cxnSpLocks/>
              <a:stCxn id="65" idx="2"/>
              <a:endCxn id="61" idx="0"/>
            </p:cNvCxnSpPr>
            <p:nvPr/>
          </p:nvCxnSpPr>
          <p:spPr>
            <a:xfrm>
              <a:off x="7313609" y="5562600"/>
              <a:ext cx="784442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0E70B3C1-7A52-46DC-AD2E-26B04C2C9BDB}"/>
                </a:ext>
              </a:extLst>
            </p:cNvPr>
            <p:cNvCxnSpPr>
              <a:cxnSpLocks/>
              <a:stCxn id="63" idx="2"/>
              <a:endCxn id="65" idx="0"/>
            </p:cNvCxnSpPr>
            <p:nvPr/>
          </p:nvCxnSpPr>
          <p:spPr>
            <a:xfrm flipH="1">
              <a:off x="7313609" y="4865132"/>
              <a:ext cx="297529" cy="32813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02264355-0DD3-40E9-88A4-2607373A0350}"/>
                </a:ext>
              </a:extLst>
            </p:cNvPr>
            <p:cNvCxnSpPr>
              <a:cxnSpLocks/>
              <a:stCxn id="65" idx="2"/>
              <a:endCxn id="62" idx="0"/>
            </p:cNvCxnSpPr>
            <p:nvPr/>
          </p:nvCxnSpPr>
          <p:spPr>
            <a:xfrm>
              <a:off x="7313609" y="5562600"/>
              <a:ext cx="297529" cy="24026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CA826CE-19BE-4E6F-8702-6DAE98A1DCFD}"/>
                </a:ext>
              </a:extLst>
            </p:cNvPr>
            <p:cNvSpPr/>
            <p:nvPr/>
          </p:nvSpPr>
          <p:spPr>
            <a:xfrm>
              <a:off x="6019800" y="4050268"/>
              <a:ext cx="26401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or M+N compiler modules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51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40435</TotalTime>
  <Words>1703</Words>
  <Application>Microsoft Office PowerPoint</Application>
  <PresentationFormat>Widescreen</PresentationFormat>
  <Paragraphs>504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Cambria Math</vt:lpstr>
      <vt:lpstr>Courier New</vt:lpstr>
      <vt:lpstr>Garamond</vt:lpstr>
      <vt:lpstr>MV Boli</vt:lpstr>
      <vt:lpstr>Office Theme</vt:lpstr>
      <vt:lpstr>Check-In Review – Runtime Environments</vt:lpstr>
      <vt:lpstr>Announcements Administrivia</vt:lpstr>
      <vt:lpstr>Intermediate Representations</vt:lpstr>
      <vt:lpstr>Last Time Lecture Review – Runtime Environments</vt:lpstr>
      <vt:lpstr>PowerPoint Presentation</vt:lpstr>
      <vt:lpstr>Today’s Outline Lecture Outline – Intermediate Representations</vt:lpstr>
      <vt:lpstr>Compiler Construction Progress Pics</vt:lpstr>
      <vt:lpstr>IRs: The Big Idea Intermediate Representations</vt:lpstr>
      <vt:lpstr>Intermediate Representation Benefits Introducing IRs</vt:lpstr>
      <vt:lpstr>Intermediate Representation Benefits Introducing IRs</vt:lpstr>
      <vt:lpstr>Intermediate Representation Benefits Introducing IRs</vt:lpstr>
      <vt:lpstr>Intermediate Representation Benefits Introducing IRs</vt:lpstr>
      <vt:lpstr>PowerPoint Presentation</vt:lpstr>
      <vt:lpstr>Classes of IR Introducing IRs</vt:lpstr>
      <vt:lpstr>Limitations of Trees Introducing IRs</vt:lpstr>
      <vt:lpstr>Today’s Outline Lecture Outline – Intermediate Representations</vt:lpstr>
      <vt:lpstr>Introducing 3AC 3AC Description</vt:lpstr>
      <vt:lpstr>Introducing 3AC 3AC Description</vt:lpstr>
      <vt:lpstr>Introducing 3AC 3AC Description</vt:lpstr>
      <vt:lpstr>From Variables to Locations (“locs”) 3AC Description</vt:lpstr>
      <vt:lpstr>3AC: What’s With the Name?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3AC: Instruction Classes 3AC Description</vt:lpstr>
      <vt:lpstr>That’s All we Need! 3AC Description</vt:lpstr>
      <vt:lpstr>Dealing with Scope 3AC Description</vt:lpstr>
      <vt:lpstr>3AC Data Structures AST Translation to 3AC – Implementation</vt:lpstr>
      <vt:lpstr>Translation Implementation AST Translation to 3AC – Implementation</vt:lpstr>
      <vt:lpstr>Next Time 3AC Translation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823</cp:revision>
  <cp:lastPrinted>2018-08-29T18:10:22Z</cp:lastPrinted>
  <dcterms:created xsi:type="dcterms:W3CDTF">2018-07-19T03:57:05Z</dcterms:created>
  <dcterms:modified xsi:type="dcterms:W3CDTF">2023-10-09T21:03:59Z</dcterms:modified>
</cp:coreProperties>
</file>